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footer2.xml" ContentType="application/vnd.openxmlformats-officedocument.wordprocessingml.footer+xml"/>
  <Override PartName="/word/header2.xml" ContentType="application/vnd.openxmlformats-officedocument.wordprocessingml.header+xml"/>
  <Override PartName="/word/footer3.xml" ContentType="application/vnd.openxmlformats-officedocument.wordprocessingml.footer+xml"/>
  <Override PartName="/word/fontTable.xml" ContentType="application/vnd.openxmlformats-officedocument.wordprocessingml.fontTable+xml"/>
  <Override PartName="/word/webextensions/taskpanes.xml" ContentType="application/vnd.ms-office.webextensiontaskpanes+xml"/>
  <Override PartName="/word/webextensions/webextension1.xml" ContentType="application/vnd.ms-office.webextension+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microsoft.com/office/2011/relationships/webextensiontaskpanes" Target="word/webextensions/taskpanes.xml"/><Relationship Id="rId1" Type="http://schemas.openxmlformats.org/officeDocument/2006/relationships/officeDocument" Target="word/document.xml"/><Relationship Id="rId5" Type="http://schemas.openxmlformats.org/officeDocument/2006/relationships/custom-properties" Target="docProps/custom.xml"/><Relationship Id="rId4" Type="http://schemas.openxmlformats.org/officeDocument/2006/relationships/extended-properties" Target="docProps/app.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body>
    <w:p w14:paraId="60431575" w14:textId="22026C64" w:rsidR="004B7767" w:rsidRPr="00891C7D" w:rsidRDefault="009433C4" w:rsidP="009D60DD">
      <w:pPr>
        <w:pStyle w:val="Paragraph"/>
        <w:ind w:firstLine="0"/>
        <w:jc w:val="both"/>
        <w:rPr>
          <w:b/>
          <w:bCs/>
          <w:color w:val="000000" w:themeColor="text1"/>
        </w:rPr>
      </w:pPr>
      <w:r w:rsidRPr="00891C7D">
        <w:rPr>
          <w:b/>
        </w:rPr>
        <w:t xml:space="preserve">SUPPLEMENTARY </w:t>
      </w:r>
      <w:r w:rsidR="007A7905" w:rsidRPr="00891C7D">
        <w:rPr>
          <w:b/>
          <w:bCs/>
          <w:color w:val="000000" w:themeColor="text1"/>
        </w:rPr>
        <w:t>METHODS</w:t>
      </w:r>
    </w:p>
    <w:p w14:paraId="3097ED2B" w14:textId="77777777" w:rsidR="00F12E6B" w:rsidRPr="00891C7D" w:rsidRDefault="00F12E6B" w:rsidP="009D60DD">
      <w:pPr>
        <w:pStyle w:val="Paragraph"/>
        <w:ind w:firstLine="0"/>
        <w:jc w:val="both"/>
        <w:rPr>
          <w:b/>
          <w:bCs/>
          <w:color w:val="000000" w:themeColor="text1"/>
        </w:rPr>
      </w:pPr>
      <w:r w:rsidRPr="00891C7D">
        <w:rPr>
          <w:b/>
          <w:bCs/>
          <w:color w:val="000000" w:themeColor="text1"/>
        </w:rPr>
        <w:t xml:space="preserve">Synthesis of carbohydrate esters </w:t>
      </w:r>
    </w:p>
    <w:p w14:paraId="2C0140DE" w14:textId="1C104AB2" w:rsidR="00520CFB" w:rsidRDefault="00F12E6B" w:rsidP="00E931D8">
      <w:pPr>
        <w:pStyle w:val="Paragraph"/>
        <w:widowControl w:val="0"/>
        <w:spacing w:before="0" w:after="0"/>
        <w:ind w:firstLine="0"/>
        <w:jc w:val="both"/>
        <w:rPr>
          <w:color w:val="000000" w:themeColor="text1"/>
        </w:rPr>
      </w:pPr>
      <w:r w:rsidRPr="00891C7D">
        <w:rPr>
          <w:color w:val="000000" w:themeColor="text1"/>
        </w:rPr>
        <w:t>All reactions were carried out under inert atmosphere (N</w:t>
      </w:r>
      <w:r w:rsidRPr="00891C7D">
        <w:rPr>
          <w:color w:val="000000" w:themeColor="text1"/>
          <w:vertAlign w:val="subscript"/>
        </w:rPr>
        <w:t>2</w:t>
      </w:r>
      <w:r w:rsidRPr="00891C7D">
        <w:rPr>
          <w:color w:val="000000" w:themeColor="text1"/>
        </w:rPr>
        <w:t>). Water sensitive liquids and solutions were transferred via syringe. Water used for washing of the isolated products was in all cases MilliQ water. Organic solutions were concentrated by rotary evaporation at 30-80</w:t>
      </w:r>
      <w:r w:rsidR="00165925" w:rsidRPr="00891C7D">
        <w:rPr>
          <w:color w:val="000000" w:themeColor="text1"/>
        </w:rPr>
        <w:t xml:space="preserve"> </w:t>
      </w:r>
      <w:r w:rsidRPr="00891C7D">
        <w:rPr>
          <w:color w:val="000000" w:themeColor="text1"/>
        </w:rPr>
        <w:t>°C at 200-0 mbar. Thin layer chromatography (TLC) was carried out using aluminum sheets pre-coated with silica 60F (Merck). The TLC plates were inspected under UV light or developed using a cerium ammonium sulphate solution (1% cerium sulphate (CeSO</w:t>
      </w:r>
      <w:r w:rsidRPr="00891C7D">
        <w:rPr>
          <w:color w:val="000000" w:themeColor="text1"/>
          <w:vertAlign w:val="subscript"/>
        </w:rPr>
        <w:t>4</w:t>
      </w:r>
      <w:r w:rsidRPr="00891C7D">
        <w:rPr>
          <w:color w:val="000000" w:themeColor="text1"/>
        </w:rPr>
        <w:t>)</w:t>
      </w:r>
      <w:r w:rsidRPr="00891C7D">
        <w:rPr>
          <w:color w:val="000000" w:themeColor="text1"/>
          <w:vertAlign w:val="superscript"/>
        </w:rPr>
        <w:t>2</w:t>
      </w:r>
      <w:r w:rsidRPr="00891C7D">
        <w:rPr>
          <w:color w:val="000000" w:themeColor="text1"/>
        </w:rPr>
        <w:t xml:space="preserve"> and 2.5% hexa-ammonium molybdate in a 10% sulfuric acid solution). Nuclear Magnetic Resonance (NMR) was conducted on a Bruker Ascend™ 400 MHz - operating at 401.3 MHz for 1H - with a 5 mm H – Broadband Dual Channel z-gradient Prodigy cryoprobe at 298 K using the residual solvent as internal standard. All coupling constants (J) are expressed in Hz. The FID files were processed in Mnova Suite. In </w:t>
      </w:r>
      <w:r w:rsidRPr="00891C7D">
        <w:rPr>
          <w:color w:val="000000" w:themeColor="text1"/>
          <w:vertAlign w:val="superscript"/>
        </w:rPr>
        <w:t>1</w:t>
      </w:r>
      <w:r w:rsidRPr="00891C7D">
        <w:rPr>
          <w:color w:val="000000" w:themeColor="text1"/>
        </w:rPr>
        <w:t>H-NMR spectra of α,β anomeric mixtures, the integral of H-1 of the most abundant anomer (H-1 β), was always set to 1.0, and the percentage of each anomeric species was calculated from the integral ratio of H-1 α and H-1 β. MALDI-TOF MS was conducted on a Bruker Autoflex Speed™ mass spectrometer. The matrix used for MALDI-TOF was a mixture of 2,5 dihydroxy benzoic acid</w:t>
      </w:r>
      <w:r w:rsidR="000F039B" w:rsidRPr="00891C7D">
        <w:rPr>
          <w:color w:val="000000" w:themeColor="text1"/>
        </w:rPr>
        <w:t xml:space="preserve"> (DHB)</w:t>
      </w:r>
      <w:r w:rsidRPr="00891C7D">
        <w:rPr>
          <w:color w:val="000000" w:themeColor="text1"/>
        </w:rPr>
        <w:t xml:space="preserve"> spiked with sodium trifluoroacetate in ethanol (60</w:t>
      </w:r>
      <w:r w:rsidR="00165925" w:rsidRPr="00891C7D">
        <w:rPr>
          <w:color w:val="000000" w:themeColor="text1"/>
        </w:rPr>
        <w:t xml:space="preserve"> </w:t>
      </w:r>
      <w:r w:rsidRPr="00891C7D">
        <w:rPr>
          <w:color w:val="000000" w:themeColor="text1"/>
        </w:rPr>
        <w:t xml:space="preserve">mg/mL). </w:t>
      </w:r>
      <w:r w:rsidR="00697305" w:rsidRPr="00891C7D">
        <w:rPr>
          <w:color w:val="000000" w:themeColor="text1"/>
        </w:rPr>
        <w:t xml:space="preserve">Mass detection of species that could not be detected by MALDI-TOF MS was performed in positive mode on an ESI micrOTOF-Q III (Bruker Daltonics, Bremen, Germany) with a sample flow rate of 180 µL/h. The ions were scanned in the range 50 - 3,000 m/z with the following settings: Capillary 4,500 V; end plate offset -500 V; nebulizer 0.3 bar; dry gas 4 L/min at 200 °C. The instrument was calibrated prior to the analysis using a solution of 2.5 mM NaOH, 2.25 mM formic acid in 90 % i-PrOH/water. Preparative flash chromatography was conducted on a Buchi Reveleris™ system </w:t>
      </w:r>
      <w:r w:rsidR="00697305" w:rsidRPr="00891C7D">
        <w:rPr>
          <w:color w:val="000000" w:themeColor="text1"/>
        </w:rPr>
        <w:lastRenderedPageBreak/>
        <w:t>utilizing Buchi Ecoflex 40 g C18 cartridges with a standard gradient of acetonitrile (MeCN), MilliQ water and 0.1 % Formic acid (FA), followed by MeCN, dichloromethane (DCM) and 0.1% FA. Freeze-drying was performed on a Cool Safe CS110-4 Pro™ freeze drier, and liquid N</w:t>
      </w:r>
      <w:r w:rsidR="00697305" w:rsidRPr="00891C7D">
        <w:rPr>
          <w:color w:val="000000" w:themeColor="text1"/>
          <w:vertAlign w:val="subscript"/>
        </w:rPr>
        <w:t>2</w:t>
      </w:r>
      <w:r w:rsidR="00697305" w:rsidRPr="00891C7D">
        <w:rPr>
          <w:color w:val="000000" w:themeColor="text1"/>
        </w:rPr>
        <w:t xml:space="preserve"> was utilized to freeze the samples. Dry solvents and 4-iodobenzoyl chloride were purchased from Acros Organics (AcroSeal, solvents were extra dry over molecular sieves). All other chemicals were purchased from Sigma-Aldrich.</w:t>
      </w:r>
    </w:p>
    <w:p w14:paraId="380E57A5" w14:textId="77777777" w:rsidR="00553331" w:rsidRPr="00891C7D" w:rsidRDefault="00553331" w:rsidP="00E931D8">
      <w:pPr>
        <w:pStyle w:val="Paragraph"/>
        <w:widowControl w:val="0"/>
        <w:spacing w:before="0" w:after="0"/>
        <w:ind w:firstLine="0"/>
        <w:jc w:val="both"/>
        <w:rPr>
          <w:color w:val="000000" w:themeColor="text1"/>
        </w:rPr>
      </w:pPr>
    </w:p>
    <w:p w14:paraId="0DB1DBC1" w14:textId="6F6C6E45" w:rsidR="00520CFB" w:rsidRPr="00891C7D" w:rsidRDefault="00520CFB" w:rsidP="00E931D8">
      <w:pPr>
        <w:pStyle w:val="Paragraph"/>
        <w:widowControl w:val="0"/>
        <w:spacing w:before="0" w:after="0"/>
        <w:ind w:firstLine="0"/>
        <w:jc w:val="both"/>
        <w:rPr>
          <w:color w:val="000000" w:themeColor="text1"/>
          <w:u w:val="single"/>
        </w:rPr>
      </w:pPr>
      <w:r w:rsidRPr="00891C7D">
        <w:rPr>
          <w:color w:val="000000" w:themeColor="text1"/>
          <w:u w:val="single"/>
        </w:rPr>
        <w:t xml:space="preserve">α,β lactose </w:t>
      </w:r>
      <w:r w:rsidR="003B120F" w:rsidRPr="00891C7D">
        <w:rPr>
          <w:color w:val="000000" w:themeColor="text1"/>
          <w:u w:val="single"/>
        </w:rPr>
        <w:t>octaacetate, octapropionate (LAP)</w:t>
      </w:r>
      <w:r w:rsidR="007C5B22" w:rsidRPr="00891C7D">
        <w:rPr>
          <w:color w:val="000000" w:themeColor="text1"/>
          <w:u w:val="single"/>
        </w:rPr>
        <w:t>,</w:t>
      </w:r>
      <w:r w:rsidR="003B120F" w:rsidRPr="00891C7D">
        <w:rPr>
          <w:color w:val="000000" w:themeColor="text1"/>
          <w:u w:val="single"/>
        </w:rPr>
        <w:t xml:space="preserve"> and </w:t>
      </w:r>
      <w:r w:rsidRPr="00891C7D">
        <w:rPr>
          <w:color w:val="000000" w:themeColor="text1"/>
          <w:u w:val="single"/>
        </w:rPr>
        <w:t>octaisobutyrate (LOIB)</w:t>
      </w:r>
    </w:p>
    <w:p w14:paraId="18C0DB95" w14:textId="5F33934A" w:rsidR="00A107E1" w:rsidRDefault="00F12E6B" w:rsidP="00E931D8">
      <w:pPr>
        <w:pStyle w:val="Paragraph"/>
        <w:widowControl w:val="0"/>
        <w:spacing w:before="0" w:after="0"/>
        <w:ind w:firstLine="0"/>
        <w:jc w:val="both"/>
        <w:rPr>
          <w:color w:val="000000" w:themeColor="text1"/>
        </w:rPr>
      </w:pPr>
      <w:r w:rsidRPr="00891C7D">
        <w:rPr>
          <w:color w:val="000000" w:themeColor="text1"/>
        </w:rPr>
        <w:t>β-Lactose (10-100 g) was suspended in dry pyridine under inert atmosphere (N</w:t>
      </w:r>
      <w:r w:rsidRPr="00891C7D">
        <w:rPr>
          <w:color w:val="000000" w:themeColor="text1"/>
          <w:vertAlign w:val="subscript"/>
        </w:rPr>
        <w:t>2</w:t>
      </w:r>
      <w:r w:rsidRPr="00891C7D">
        <w:rPr>
          <w:color w:val="000000" w:themeColor="text1"/>
        </w:rPr>
        <w:t xml:space="preserve">). Hereafter, acetic, propionic or isobutyric anhydride (2.2 eq. pr. hydroxyl group) was carefully added. Then, a catalytic amount of DMAP (0.1 eq.) was added. The reactions were </w:t>
      </w:r>
      <w:r w:rsidR="00F16ACA" w:rsidRPr="00891C7D">
        <w:rPr>
          <w:color w:val="000000" w:themeColor="text1"/>
        </w:rPr>
        <w:t>stirred for 1-1.5 days at</w:t>
      </w:r>
      <w:r w:rsidRPr="00891C7D">
        <w:rPr>
          <w:color w:val="000000" w:themeColor="text1"/>
        </w:rPr>
        <w:t xml:space="preserve"> 48</w:t>
      </w:r>
      <w:r w:rsidR="005A7563" w:rsidRPr="00891C7D">
        <w:rPr>
          <w:color w:val="000000" w:themeColor="text1"/>
        </w:rPr>
        <w:t xml:space="preserve"> </w:t>
      </w:r>
      <w:r w:rsidRPr="00891C7D">
        <w:rPr>
          <w:color w:val="000000" w:themeColor="text1"/>
        </w:rPr>
        <w:t xml:space="preserve">°C </w:t>
      </w:r>
      <w:r w:rsidR="00F16ACA" w:rsidRPr="00891C7D">
        <w:rPr>
          <w:color w:val="000000" w:themeColor="text1"/>
        </w:rPr>
        <w:t>under N</w:t>
      </w:r>
      <w:r w:rsidR="00F16ACA" w:rsidRPr="00891C7D">
        <w:rPr>
          <w:color w:val="000000" w:themeColor="text1"/>
          <w:vertAlign w:val="subscript"/>
        </w:rPr>
        <w:t>2</w:t>
      </w:r>
      <w:r w:rsidR="00F16ACA" w:rsidRPr="00891C7D">
        <w:rPr>
          <w:color w:val="000000" w:themeColor="text1"/>
        </w:rPr>
        <w:t xml:space="preserve"> atmosphere</w:t>
      </w:r>
      <w:r w:rsidRPr="00891C7D">
        <w:rPr>
          <w:color w:val="000000" w:themeColor="text1"/>
        </w:rPr>
        <w:t xml:space="preserve"> until TLC (10% acetone, toluene) </w:t>
      </w:r>
      <w:r w:rsidR="00F16ACA" w:rsidRPr="00891C7D">
        <w:rPr>
          <w:color w:val="000000" w:themeColor="text1"/>
        </w:rPr>
        <w:t xml:space="preserve">in combination with </w:t>
      </w:r>
      <w:r w:rsidRPr="00891C7D">
        <w:rPr>
          <w:color w:val="000000" w:themeColor="text1"/>
        </w:rPr>
        <w:t>MALDI-TOF showed complete</w:t>
      </w:r>
      <w:r w:rsidR="00F16ACA" w:rsidRPr="00891C7D">
        <w:rPr>
          <w:color w:val="000000" w:themeColor="text1"/>
        </w:rPr>
        <w:t>d</w:t>
      </w:r>
      <w:r w:rsidRPr="00891C7D">
        <w:rPr>
          <w:color w:val="000000" w:themeColor="text1"/>
        </w:rPr>
        <w:t xml:space="preserve"> acylation</w:t>
      </w:r>
      <w:r w:rsidR="00F16ACA" w:rsidRPr="00891C7D">
        <w:rPr>
          <w:color w:val="000000" w:themeColor="text1"/>
        </w:rPr>
        <w:t>s</w:t>
      </w:r>
      <w:r w:rsidRPr="00891C7D">
        <w:rPr>
          <w:color w:val="000000" w:themeColor="text1"/>
        </w:rPr>
        <w:t xml:space="preserve"> of the starting material. The reactions were concentrated under reduced pressure and co-evaporated with toluene. The concentrates were dissolved in CHCl</w:t>
      </w:r>
      <w:r w:rsidRPr="00891C7D">
        <w:rPr>
          <w:color w:val="000000" w:themeColor="text1"/>
          <w:vertAlign w:val="subscript"/>
        </w:rPr>
        <w:t>3</w:t>
      </w:r>
      <w:r w:rsidRPr="00891C7D">
        <w:rPr>
          <w:color w:val="000000" w:themeColor="text1"/>
        </w:rPr>
        <w:t xml:space="preserve"> and washed five times with </w:t>
      </w:r>
      <w:r w:rsidR="002306A6" w:rsidRPr="00891C7D">
        <w:rPr>
          <w:color w:val="000000" w:themeColor="text1"/>
        </w:rPr>
        <w:t xml:space="preserve">sat. </w:t>
      </w:r>
      <w:r w:rsidRPr="00891C7D">
        <w:rPr>
          <w:color w:val="000000" w:themeColor="text1"/>
        </w:rPr>
        <w:t>NaHCO</w:t>
      </w:r>
      <w:r w:rsidRPr="00891C7D">
        <w:rPr>
          <w:color w:val="000000" w:themeColor="text1"/>
          <w:vertAlign w:val="subscript"/>
        </w:rPr>
        <w:t>3</w:t>
      </w:r>
      <w:r w:rsidRPr="00891C7D">
        <w:rPr>
          <w:color w:val="000000" w:themeColor="text1"/>
        </w:rPr>
        <w:t xml:space="preserve"> (aq.) and two times with water. The organic phases were dried with MgSO</w:t>
      </w:r>
      <w:r w:rsidRPr="00891C7D">
        <w:rPr>
          <w:color w:val="000000" w:themeColor="text1"/>
          <w:vertAlign w:val="subscript"/>
        </w:rPr>
        <w:t>4</w:t>
      </w:r>
      <w:r w:rsidRPr="00891C7D">
        <w:rPr>
          <w:color w:val="000000" w:themeColor="text1"/>
        </w:rPr>
        <w:t xml:space="preserve"> (s), filtered, concentrated under reduced </w:t>
      </w:r>
      <w:r w:rsidR="00727332" w:rsidRPr="00891C7D">
        <w:rPr>
          <w:color w:val="000000" w:themeColor="text1"/>
        </w:rPr>
        <w:t>pressure,</w:t>
      </w:r>
      <w:r w:rsidRPr="00891C7D">
        <w:rPr>
          <w:color w:val="000000" w:themeColor="text1"/>
        </w:rPr>
        <w:t xml:space="preserve"> and dried </w:t>
      </w:r>
      <w:r w:rsidRPr="00891C7D">
        <w:rPr>
          <w:i/>
          <w:color w:val="000000" w:themeColor="text1"/>
        </w:rPr>
        <w:t>in vacuo</w:t>
      </w:r>
      <w:r w:rsidR="00BE0424" w:rsidRPr="00891C7D">
        <w:rPr>
          <w:i/>
          <w:color w:val="000000" w:themeColor="text1"/>
        </w:rPr>
        <w:t xml:space="preserve"> </w:t>
      </w:r>
      <w:r w:rsidR="00BE0424" w:rsidRPr="00891C7D">
        <w:rPr>
          <w:color w:val="000000" w:themeColor="text1"/>
        </w:rPr>
        <w:t>to give fluffy, glass-like solids</w:t>
      </w:r>
      <w:r w:rsidRPr="00891C7D">
        <w:rPr>
          <w:color w:val="000000" w:themeColor="text1"/>
        </w:rPr>
        <w:t>. Yields and reported spectra of the lactose octaacetate, octapropionate and octaisobutyrate</w:t>
      </w:r>
      <w:r w:rsidR="003B120F" w:rsidRPr="00891C7D">
        <w:rPr>
          <w:color w:val="000000" w:themeColor="text1"/>
        </w:rPr>
        <w:t xml:space="preserve"> are shown below</w:t>
      </w:r>
      <w:r w:rsidRPr="00891C7D">
        <w:rPr>
          <w:color w:val="000000" w:themeColor="text1"/>
        </w:rPr>
        <w:t>:</w:t>
      </w:r>
    </w:p>
    <w:p w14:paraId="58A67372" w14:textId="77777777" w:rsidR="00A107E1" w:rsidRPr="00A107E1" w:rsidRDefault="00A107E1" w:rsidP="00E931D8">
      <w:pPr>
        <w:pStyle w:val="Paragraph"/>
        <w:widowControl w:val="0"/>
        <w:spacing w:before="0" w:after="0"/>
        <w:ind w:firstLine="0"/>
        <w:jc w:val="both"/>
        <w:rPr>
          <w:color w:val="000000" w:themeColor="text1"/>
        </w:rPr>
      </w:pPr>
    </w:p>
    <w:p w14:paraId="10AB0F11" w14:textId="118F4C35" w:rsidR="00F12E6B" w:rsidRPr="00E931D8" w:rsidRDefault="00F12E6B" w:rsidP="00E931D8">
      <w:pPr>
        <w:pStyle w:val="Paragraph"/>
        <w:widowControl w:val="0"/>
        <w:spacing w:before="0" w:after="0"/>
        <w:ind w:firstLine="0"/>
        <w:jc w:val="both"/>
        <w:rPr>
          <w:color w:val="000000" w:themeColor="text1"/>
          <w:u w:val="single"/>
        </w:rPr>
      </w:pPr>
      <w:r w:rsidRPr="00E931D8">
        <w:rPr>
          <w:color w:val="000000" w:themeColor="text1"/>
          <w:u w:val="single"/>
        </w:rPr>
        <w:t>α,β lactose octaacetate</w:t>
      </w:r>
    </w:p>
    <w:p w14:paraId="0D6DA9F7" w14:textId="70AB0F27" w:rsidR="00F12E6B" w:rsidRPr="00891C7D" w:rsidRDefault="002D2290" w:rsidP="00E931D8">
      <w:pPr>
        <w:pStyle w:val="Paragraph"/>
        <w:widowControl w:val="0"/>
        <w:spacing w:before="0" w:after="0"/>
        <w:ind w:firstLine="0"/>
        <w:jc w:val="both"/>
        <w:rPr>
          <w:color w:val="ED7D31"/>
        </w:rPr>
      </w:pPr>
      <w:r w:rsidRPr="008E0976">
        <w:rPr>
          <w:noProof/>
          <w:color w:val="FF0000"/>
        </w:rPr>
        <w:pict w14:anchorId="32477570">
          <v:shapetype id="_x0000_t75" coordsize="21600,21600" o:spt="75" o:preferrelative="t" path="m@4@5l@4@11@9@11@9@5xe" filled="f" stroked="f">
            <v:stroke joinstyle="miter"/>
            <v:formulas>
              <v:f eqn="if lineDrawn pixelLineWidth 0"/>
              <v:f eqn="sum @0 1 0"/>
              <v:f eqn="sum 0 0 @1"/>
              <v:f eqn="prod @2 1 2"/>
              <v:f eqn="prod @3 21600 pixelWidth"/>
              <v:f eqn="prod @3 21600 pixelHeight"/>
              <v:f eqn="sum @0 0 1"/>
              <v:f eqn="prod @6 1 2"/>
              <v:f eqn="prod @7 21600 pixelWidth"/>
              <v:f eqn="sum @8 21600 0"/>
              <v:f eqn="prod @7 21600 pixelHeight"/>
              <v:f eqn="sum @10 21600 0"/>
            </v:formulas>
            <v:path o:extrusionok="f" gradientshapeok="t" o:connecttype="rect"/>
            <o:lock v:ext="edit" aspectratio="t"/>
          </v:shapetype>
          <v:shape id="_x0000_i1026" type="#_x0000_t75" alt="" style="width:391.05pt;height:77.6pt;mso-width-percent:0;mso-height-percent:0;mso-width-percent:0;mso-height-percent:0">
            <v:imagedata r:id="rId11" o:title=""/>
          </v:shape>
        </w:pict>
      </w:r>
    </w:p>
    <w:p w14:paraId="1A7A1FE6" w14:textId="0E7204ED" w:rsidR="001165FB" w:rsidRPr="00891C7D" w:rsidRDefault="00F12E6B" w:rsidP="00E931D8">
      <w:pPr>
        <w:pStyle w:val="Refhead"/>
        <w:keepNext w:val="0"/>
        <w:widowControl w:val="0"/>
        <w:spacing w:before="0" w:after="0"/>
        <w:jc w:val="both"/>
        <w:rPr>
          <w:b w:val="0"/>
          <w:bCs w:val="0"/>
          <w:color w:val="ED7D31"/>
        </w:rPr>
      </w:pPr>
      <w:r w:rsidRPr="00891C7D">
        <w:rPr>
          <w:b w:val="0"/>
          <w:bCs w:val="0"/>
          <w:color w:val="000000" w:themeColor="text1"/>
          <w:u w:val="single"/>
        </w:rPr>
        <w:lastRenderedPageBreak/>
        <w:t>Yield:</w:t>
      </w:r>
      <w:r w:rsidRPr="00891C7D">
        <w:rPr>
          <w:b w:val="0"/>
          <w:bCs w:val="0"/>
          <w:color w:val="000000" w:themeColor="text1"/>
        </w:rPr>
        <w:t xml:space="preserve"> 93.7% (mixture of anomers: ~30% α and ~70% β).</w:t>
      </w:r>
      <w:r w:rsidR="00EC1C2A" w:rsidRPr="00891C7D">
        <w:rPr>
          <w:b w:val="0"/>
          <w:bCs w:val="0"/>
          <w:color w:val="000000" w:themeColor="text1"/>
        </w:rPr>
        <w:t xml:space="preserve"> </w:t>
      </w:r>
      <w:r w:rsidRPr="00891C7D">
        <w:rPr>
          <w:b w:val="0"/>
          <w:bCs w:val="0"/>
          <w:color w:val="000000" w:themeColor="text1"/>
          <w:u w:val="single"/>
          <w:vertAlign w:val="superscript"/>
        </w:rPr>
        <w:t>1</w:t>
      </w:r>
      <w:r w:rsidRPr="00891C7D">
        <w:rPr>
          <w:b w:val="0"/>
          <w:bCs w:val="0"/>
          <w:color w:val="000000" w:themeColor="text1"/>
          <w:u w:val="single"/>
        </w:rPr>
        <w:t>H-NMR:</w:t>
      </w:r>
      <w:r w:rsidRPr="00891C7D">
        <w:rPr>
          <w:b w:val="0"/>
          <w:bCs w:val="0"/>
          <w:color w:val="000000" w:themeColor="text1"/>
        </w:rPr>
        <w:t xml:space="preserve"> (400 MHz, Chloroform-</w:t>
      </w:r>
      <w:r w:rsidRPr="00891C7D">
        <w:rPr>
          <w:b w:val="0"/>
          <w:bCs w:val="0"/>
          <w:i/>
          <w:iCs/>
          <w:color w:val="000000" w:themeColor="text1"/>
        </w:rPr>
        <w:t>d</w:t>
      </w:r>
      <w:r w:rsidRPr="00891C7D">
        <w:rPr>
          <w:b w:val="0"/>
          <w:bCs w:val="0"/>
          <w:color w:val="000000" w:themeColor="text1"/>
        </w:rPr>
        <w:t xml:space="preserve">) δ 6.24 (d, </w:t>
      </w:r>
      <w:r w:rsidRPr="00891C7D">
        <w:rPr>
          <w:b w:val="0"/>
          <w:bCs w:val="0"/>
          <w:i/>
          <w:iCs/>
          <w:color w:val="000000" w:themeColor="text1"/>
        </w:rPr>
        <w:t>J</w:t>
      </w:r>
      <w:r w:rsidRPr="00891C7D">
        <w:rPr>
          <w:b w:val="0"/>
          <w:bCs w:val="0"/>
          <w:color w:val="000000" w:themeColor="text1"/>
        </w:rPr>
        <w:t xml:space="preserve"> = 3.7 Hz, 0.4H, H-1 α), 5.66 (d, </w:t>
      </w:r>
      <w:r w:rsidRPr="00891C7D">
        <w:rPr>
          <w:b w:val="0"/>
          <w:bCs w:val="0"/>
          <w:i/>
          <w:iCs/>
          <w:color w:val="000000" w:themeColor="text1"/>
        </w:rPr>
        <w:t>J</w:t>
      </w:r>
      <w:r w:rsidRPr="00891C7D">
        <w:rPr>
          <w:b w:val="0"/>
          <w:bCs w:val="0"/>
          <w:color w:val="000000" w:themeColor="text1"/>
        </w:rPr>
        <w:t xml:space="preserve"> = 8.3 Hz, 1H, H-1 β), 5.44 (dd, 10.28, 9.53 Hz, 0.4 H), 5.37 – 5.31 (m, 2H), 5.23 (t, J = 9.1 Hz, 1H), 5.15 – 5,00 (m, 3H), 4.99 – 4.91 (m, 2H), 4.50 – 4.41 (m, 3H), 4.17 – 4.05 (m, 4H), 3.99 (ddd, </w:t>
      </w:r>
      <w:r w:rsidRPr="00891C7D">
        <w:rPr>
          <w:b w:val="0"/>
          <w:bCs w:val="0"/>
          <w:i/>
          <w:iCs/>
          <w:color w:val="000000" w:themeColor="text1"/>
        </w:rPr>
        <w:t>J</w:t>
      </w:r>
      <w:r w:rsidRPr="00891C7D">
        <w:rPr>
          <w:b w:val="0"/>
          <w:bCs w:val="0"/>
          <w:color w:val="000000" w:themeColor="text1"/>
        </w:rPr>
        <w:t xml:space="preserve"> = 10.2, 4.3, 2.1 Hz, 0.4H), 3.91 – 3.78 (m, 3H),</w:t>
      </w:r>
      <w:r w:rsidR="001165FB">
        <w:rPr>
          <w:b w:val="0"/>
          <w:bCs w:val="0"/>
          <w:color w:val="000000" w:themeColor="text1"/>
        </w:rPr>
        <w:t xml:space="preserve"> </w:t>
      </w:r>
      <w:r w:rsidRPr="00891C7D">
        <w:rPr>
          <w:b w:val="0"/>
          <w:bCs w:val="0"/>
          <w:color w:val="000000" w:themeColor="text1"/>
        </w:rPr>
        <w:t xml:space="preserve">3.75 (ddd, </w:t>
      </w:r>
      <w:r w:rsidRPr="00891C7D">
        <w:rPr>
          <w:b w:val="0"/>
          <w:bCs w:val="0"/>
          <w:i/>
          <w:iCs/>
          <w:color w:val="000000" w:themeColor="text1"/>
        </w:rPr>
        <w:t>J</w:t>
      </w:r>
      <w:r w:rsidRPr="00891C7D">
        <w:rPr>
          <w:b w:val="0"/>
          <w:bCs w:val="0"/>
          <w:color w:val="000000" w:themeColor="text1"/>
        </w:rPr>
        <w:t xml:space="preserve"> = 9.9, 4.8, 2.0 Hz, 1H), 2.19-1.93 (singlets, ~32 H). </w:t>
      </w:r>
      <w:r w:rsidRPr="00891C7D">
        <w:rPr>
          <w:b w:val="0"/>
          <w:bCs w:val="0"/>
          <w:color w:val="000000" w:themeColor="text1"/>
          <w:u w:val="single"/>
        </w:rPr>
        <w:t>MALDI TOF-MS:</w:t>
      </w:r>
      <w:r w:rsidRPr="00891C7D">
        <w:rPr>
          <w:b w:val="0"/>
          <w:bCs w:val="0"/>
          <w:color w:val="000000" w:themeColor="text1"/>
        </w:rPr>
        <w:t xml:space="preserve"> Calculated mass [M</w:t>
      </w:r>
      <w:r w:rsidRPr="00891C7D">
        <w:rPr>
          <w:b w:val="0"/>
          <w:bCs w:val="0"/>
          <w:color w:val="000000" w:themeColor="text1"/>
          <w:vertAlign w:val="superscript"/>
        </w:rPr>
        <w:t>+</w:t>
      </w:r>
      <w:r w:rsidRPr="00891C7D">
        <w:rPr>
          <w:b w:val="0"/>
          <w:bCs w:val="0"/>
          <w:color w:val="000000" w:themeColor="text1"/>
        </w:rPr>
        <w:t>Na]</w:t>
      </w:r>
      <w:r w:rsidRPr="00891C7D">
        <w:rPr>
          <w:b w:val="0"/>
          <w:bCs w:val="0"/>
          <w:color w:val="000000" w:themeColor="text1"/>
          <w:vertAlign w:val="superscript"/>
        </w:rPr>
        <w:t>+</w:t>
      </w:r>
      <w:r w:rsidRPr="00891C7D">
        <w:rPr>
          <w:b w:val="0"/>
          <w:bCs w:val="0"/>
          <w:color w:val="000000" w:themeColor="text1"/>
        </w:rPr>
        <w:t xml:space="preserve">: 701.20. Found: 701.51. </w:t>
      </w:r>
      <w:r w:rsidR="001165FB">
        <w:rPr>
          <w:b w:val="0"/>
          <w:bCs w:val="0"/>
          <w:color w:val="ED7D31"/>
        </w:rPr>
        <w:t xml:space="preserve"> </w:t>
      </w:r>
    </w:p>
    <w:p w14:paraId="27A29189" w14:textId="77777777" w:rsidR="001165FB" w:rsidRDefault="001165FB" w:rsidP="00E931D8">
      <w:pPr>
        <w:pStyle w:val="Refhead"/>
        <w:keepNext w:val="0"/>
        <w:widowControl w:val="0"/>
        <w:spacing w:before="0" w:after="0"/>
        <w:jc w:val="both"/>
        <w:rPr>
          <w:b w:val="0"/>
          <w:bCs w:val="0"/>
          <w:color w:val="000000" w:themeColor="text1"/>
        </w:rPr>
      </w:pPr>
    </w:p>
    <w:p w14:paraId="61F4D957" w14:textId="4733C1E7" w:rsidR="00F12E6B" w:rsidRPr="00E931D8" w:rsidRDefault="00F12E6B" w:rsidP="00E931D8">
      <w:pPr>
        <w:pStyle w:val="Refhead"/>
        <w:keepNext w:val="0"/>
        <w:widowControl w:val="0"/>
        <w:spacing w:before="0" w:after="0"/>
        <w:jc w:val="both"/>
        <w:rPr>
          <w:b w:val="0"/>
          <w:bCs w:val="0"/>
          <w:color w:val="000000" w:themeColor="text1"/>
          <w:u w:val="single"/>
        </w:rPr>
      </w:pPr>
      <w:r w:rsidRPr="00E931D8">
        <w:rPr>
          <w:b w:val="0"/>
          <w:bCs w:val="0"/>
          <w:color w:val="000000" w:themeColor="text1"/>
          <w:u w:val="single"/>
        </w:rPr>
        <w:t>α,β lactose octapropionate</w:t>
      </w:r>
    </w:p>
    <w:p w14:paraId="0942C33D" w14:textId="35F84A4C" w:rsidR="00F12E6B" w:rsidRPr="00891C7D" w:rsidRDefault="002D2290" w:rsidP="00E931D8">
      <w:pPr>
        <w:pStyle w:val="Refhead"/>
        <w:keepNext w:val="0"/>
        <w:widowControl w:val="0"/>
        <w:spacing w:before="0" w:after="0"/>
        <w:jc w:val="both"/>
        <w:rPr>
          <w:b w:val="0"/>
          <w:bCs w:val="0"/>
          <w:color w:val="ED7D31"/>
        </w:rPr>
      </w:pPr>
      <w:r w:rsidRPr="008E0976">
        <w:rPr>
          <w:noProof/>
          <w:color w:val="FF0000"/>
        </w:rPr>
        <w:pict w14:anchorId="728C4AA4">
          <v:shape id="_x0000_i1025" type="#_x0000_t75" alt="" style="width:404.7pt;height:83.8pt;mso-width-percent:0;mso-height-percent:0;mso-width-percent:0;mso-height-percent:0">
            <v:imagedata r:id="rId12" o:title=""/>
          </v:shape>
        </w:pict>
      </w:r>
    </w:p>
    <w:p w14:paraId="6148AC76" w14:textId="19987C56" w:rsidR="00F12E6B" w:rsidRPr="00891C7D" w:rsidRDefault="00F12E6B" w:rsidP="00E931D8">
      <w:pPr>
        <w:pStyle w:val="Refhead"/>
        <w:keepNext w:val="0"/>
        <w:widowControl w:val="0"/>
        <w:spacing w:before="0" w:after="0"/>
        <w:jc w:val="both"/>
        <w:rPr>
          <w:b w:val="0"/>
          <w:bCs w:val="0"/>
          <w:color w:val="ED7D31"/>
        </w:rPr>
      </w:pPr>
      <w:r w:rsidRPr="00891C7D">
        <w:rPr>
          <w:b w:val="0"/>
          <w:bCs w:val="0"/>
          <w:color w:val="000000" w:themeColor="text1"/>
          <w:u w:val="single"/>
        </w:rPr>
        <w:t>Yield:</w:t>
      </w:r>
      <w:r w:rsidRPr="00891C7D">
        <w:rPr>
          <w:b w:val="0"/>
          <w:bCs w:val="0"/>
          <w:color w:val="000000" w:themeColor="text1"/>
        </w:rPr>
        <w:t xml:space="preserve"> 84% (mixture of anomers: ~30% α and ~70% β). </w:t>
      </w:r>
      <w:r w:rsidRPr="00891C7D">
        <w:rPr>
          <w:b w:val="0"/>
          <w:bCs w:val="0"/>
          <w:color w:val="000000" w:themeColor="text1"/>
          <w:u w:val="single"/>
          <w:vertAlign w:val="superscript"/>
        </w:rPr>
        <w:t>1</w:t>
      </w:r>
      <w:r w:rsidRPr="00891C7D">
        <w:rPr>
          <w:b w:val="0"/>
          <w:bCs w:val="0"/>
          <w:color w:val="000000" w:themeColor="text1"/>
          <w:u w:val="single"/>
        </w:rPr>
        <w:t>H-NMR</w:t>
      </w:r>
      <w:r w:rsidR="00727332" w:rsidRPr="00891C7D">
        <w:rPr>
          <w:b w:val="0"/>
          <w:bCs w:val="0"/>
          <w:color w:val="000000" w:themeColor="text1"/>
          <w:u w:val="single"/>
        </w:rPr>
        <w:t>:</w:t>
      </w:r>
      <w:r w:rsidRPr="00891C7D">
        <w:rPr>
          <w:b w:val="0"/>
          <w:bCs w:val="0"/>
          <w:color w:val="000000" w:themeColor="text1"/>
        </w:rPr>
        <w:t xml:space="preserve"> (400 MHz, DMSO-</w:t>
      </w:r>
      <w:r w:rsidRPr="00891C7D">
        <w:rPr>
          <w:b w:val="0"/>
          <w:bCs w:val="0"/>
          <w:i/>
          <w:iCs/>
          <w:color w:val="000000" w:themeColor="text1"/>
        </w:rPr>
        <w:t>d</w:t>
      </w:r>
      <w:r w:rsidRPr="00891C7D">
        <w:rPr>
          <w:b w:val="0"/>
          <w:bCs w:val="0"/>
          <w:color w:val="000000" w:themeColor="text1"/>
          <w:vertAlign w:val="subscript"/>
        </w:rPr>
        <w:t>6</w:t>
      </w:r>
      <w:r w:rsidRPr="00891C7D">
        <w:rPr>
          <w:b w:val="0"/>
          <w:bCs w:val="0"/>
          <w:color w:val="000000" w:themeColor="text1"/>
        </w:rPr>
        <w:t xml:space="preserve">) δ 6.13 (d, </w:t>
      </w:r>
      <w:r w:rsidRPr="00891C7D">
        <w:rPr>
          <w:b w:val="0"/>
          <w:bCs w:val="0"/>
          <w:i/>
          <w:iCs/>
          <w:color w:val="000000" w:themeColor="text1"/>
        </w:rPr>
        <w:t>J</w:t>
      </w:r>
      <w:r w:rsidRPr="00891C7D">
        <w:rPr>
          <w:b w:val="0"/>
          <w:bCs w:val="0"/>
          <w:color w:val="000000" w:themeColor="text1"/>
        </w:rPr>
        <w:t xml:space="preserve"> = 3.7 Hz, 0.3H, H-1 α), 5.89 (d, </w:t>
      </w:r>
      <w:r w:rsidRPr="00891C7D">
        <w:rPr>
          <w:b w:val="0"/>
          <w:bCs w:val="0"/>
          <w:i/>
          <w:iCs/>
          <w:color w:val="000000" w:themeColor="text1"/>
        </w:rPr>
        <w:t>J</w:t>
      </w:r>
      <w:r w:rsidRPr="00891C7D">
        <w:rPr>
          <w:b w:val="0"/>
          <w:bCs w:val="0"/>
          <w:color w:val="000000" w:themeColor="text1"/>
        </w:rPr>
        <w:t xml:space="preserve"> = 8.3 Hz, 1H, H-1 β), 5.35 (t, </w:t>
      </w:r>
      <w:r w:rsidRPr="00891C7D">
        <w:rPr>
          <w:b w:val="0"/>
          <w:bCs w:val="0"/>
          <w:i/>
          <w:iCs/>
          <w:color w:val="000000" w:themeColor="text1"/>
        </w:rPr>
        <w:t>J</w:t>
      </w:r>
      <w:r w:rsidRPr="00891C7D">
        <w:rPr>
          <w:b w:val="0"/>
          <w:bCs w:val="0"/>
          <w:color w:val="000000" w:themeColor="text1"/>
        </w:rPr>
        <w:t xml:space="preserve"> = 9.5 Hz, 1H), 5.30 – 5.16 (m, 3H), 4.93 – 4.80 (m, 3H), 4.73 (dd, </w:t>
      </w:r>
      <w:r w:rsidRPr="00891C7D">
        <w:rPr>
          <w:b w:val="0"/>
          <w:bCs w:val="0"/>
          <w:i/>
          <w:iCs/>
          <w:color w:val="000000" w:themeColor="text1"/>
        </w:rPr>
        <w:t>J</w:t>
      </w:r>
      <w:r w:rsidRPr="00891C7D">
        <w:rPr>
          <w:b w:val="0"/>
          <w:bCs w:val="0"/>
          <w:color w:val="000000" w:themeColor="text1"/>
        </w:rPr>
        <w:t xml:space="preserve"> = 8.0, 4.1 Hz, 1H), 4.34 – 4.19 (m, 3H), 4.10 – 3.98 (m, 5H), 3.98 – 3.78 (m, 2H), 2.47 – 2.08 (m, 21H), 1.09 – 0.90 (m, 31H). </w:t>
      </w:r>
      <w:r w:rsidRPr="00891C7D">
        <w:rPr>
          <w:b w:val="0"/>
          <w:bCs w:val="0"/>
          <w:color w:val="000000" w:themeColor="text1"/>
          <w:u w:val="single"/>
        </w:rPr>
        <w:t>MALDI TOF-MS:</w:t>
      </w:r>
      <w:r w:rsidRPr="00891C7D">
        <w:rPr>
          <w:b w:val="0"/>
          <w:bCs w:val="0"/>
          <w:color w:val="000000" w:themeColor="text1"/>
        </w:rPr>
        <w:t xml:space="preserve"> Calculated mass [M</w:t>
      </w:r>
      <w:r w:rsidRPr="00891C7D">
        <w:rPr>
          <w:b w:val="0"/>
          <w:bCs w:val="0"/>
          <w:color w:val="000000" w:themeColor="text1"/>
          <w:vertAlign w:val="superscript"/>
        </w:rPr>
        <w:t>+</w:t>
      </w:r>
      <w:r w:rsidRPr="00891C7D">
        <w:rPr>
          <w:b w:val="0"/>
          <w:bCs w:val="0"/>
          <w:color w:val="000000" w:themeColor="text1"/>
        </w:rPr>
        <w:t>Na]</w:t>
      </w:r>
      <w:r w:rsidRPr="00891C7D">
        <w:rPr>
          <w:b w:val="0"/>
          <w:bCs w:val="0"/>
          <w:color w:val="000000" w:themeColor="text1"/>
          <w:vertAlign w:val="superscript"/>
        </w:rPr>
        <w:t>+</w:t>
      </w:r>
      <w:r w:rsidRPr="00891C7D">
        <w:rPr>
          <w:b w:val="0"/>
          <w:bCs w:val="0"/>
          <w:color w:val="000000" w:themeColor="text1"/>
        </w:rPr>
        <w:t xml:space="preserve">: 813.33. Found: 813.42. </w:t>
      </w:r>
    </w:p>
    <w:p w14:paraId="3C0D18A3" w14:textId="77777777" w:rsidR="00F12E6B" w:rsidRPr="00891C7D" w:rsidRDefault="00F12E6B" w:rsidP="00E931D8">
      <w:pPr>
        <w:pStyle w:val="Refhead"/>
        <w:keepNext w:val="0"/>
        <w:widowControl w:val="0"/>
        <w:spacing w:before="0" w:after="0"/>
        <w:jc w:val="both"/>
        <w:rPr>
          <w:b w:val="0"/>
          <w:bCs w:val="0"/>
          <w:color w:val="ED7D31"/>
        </w:rPr>
      </w:pPr>
    </w:p>
    <w:p w14:paraId="5D770306" w14:textId="339F6613" w:rsidR="00F12E6B" w:rsidRPr="00E931D8" w:rsidRDefault="00F12E6B" w:rsidP="00E931D8">
      <w:pPr>
        <w:pStyle w:val="Refhead"/>
        <w:keepNext w:val="0"/>
        <w:widowControl w:val="0"/>
        <w:spacing w:before="0" w:after="0"/>
        <w:jc w:val="both"/>
        <w:rPr>
          <w:b w:val="0"/>
          <w:bCs w:val="0"/>
          <w:color w:val="000000" w:themeColor="text1"/>
          <w:u w:val="single"/>
        </w:rPr>
      </w:pPr>
      <w:r w:rsidRPr="00E931D8">
        <w:rPr>
          <w:b w:val="0"/>
          <w:bCs w:val="0"/>
          <w:color w:val="000000" w:themeColor="text1"/>
          <w:u w:val="single"/>
        </w:rPr>
        <w:t>α,β lactose octaisobutyrate (LOIB)</w:t>
      </w:r>
    </w:p>
    <w:p w14:paraId="24B87E5C" w14:textId="77777777" w:rsidR="00C30407" w:rsidRDefault="00E16B00" w:rsidP="00E931D8">
      <w:pPr>
        <w:pStyle w:val="Refhead"/>
        <w:keepNext w:val="0"/>
        <w:widowControl w:val="0"/>
        <w:spacing w:before="0" w:after="0"/>
        <w:jc w:val="both"/>
        <w:rPr>
          <w:b w:val="0"/>
          <w:bCs w:val="0"/>
          <w:color w:val="000000" w:themeColor="text1"/>
          <w:u w:val="single"/>
        </w:rPr>
      </w:pPr>
      <w:r w:rsidRPr="00891C7D">
        <w:rPr>
          <w:noProof/>
          <w:color w:val="FF0000"/>
          <w:lang w:val="da-DK" w:eastAsia="da-DK"/>
        </w:rPr>
        <w:drawing>
          <wp:inline distT="0" distB="0" distL="0" distR="0" wp14:anchorId="6409B232" wp14:editId="63061C60">
            <wp:extent cx="5144770" cy="1144905"/>
            <wp:effectExtent l="0" t="0" r="0" b="0"/>
            <wp:docPr id="3" name="Picture 6"/>
            <wp:cNvGraphicFramePr>
              <a:graphicFrameLocks xmlns:a="http://schemas.openxmlformats.org/drawingml/2006/main"/>
            </wp:cNvGraphicFramePr>
            <a:graphic xmlns:a="http://schemas.openxmlformats.org/drawingml/2006/main">
              <a:graphicData uri="http://schemas.openxmlformats.org/drawingml/2006/picture">
                <pic:pic xmlns:pic="http://schemas.openxmlformats.org/drawingml/2006/picture">
                  <pic:nvPicPr>
                    <pic:cNvPr id="0" name="Picture 6"/>
                    <pic:cNvPicPr>
                      <a:picLocks/>
                    </pic:cNvPicPr>
                  </pic:nvPicPr>
                  <pic:blipFill>
                    <a:blip r:embed="rId13">
                      <a:extLst>
                        <a:ext uri="{28A0092B-C50C-407E-A947-70E740481C1C}">
                          <a14:useLocalDpi xmlns:a14="http://schemas.microsoft.com/office/drawing/2010/main" val="0"/>
                        </a:ext>
                      </a:extLst>
                    </a:blip>
                    <a:srcRect/>
                    <a:stretch>
                      <a:fillRect/>
                    </a:stretch>
                  </pic:blipFill>
                  <pic:spPr bwMode="auto">
                    <a:xfrm>
                      <a:off x="0" y="0"/>
                      <a:ext cx="5144770" cy="1144905"/>
                    </a:xfrm>
                    <a:prstGeom prst="rect">
                      <a:avLst/>
                    </a:prstGeom>
                    <a:noFill/>
                    <a:ln>
                      <a:noFill/>
                    </a:ln>
                  </pic:spPr>
                </pic:pic>
              </a:graphicData>
            </a:graphic>
          </wp:inline>
        </w:drawing>
      </w:r>
    </w:p>
    <w:p w14:paraId="6725C1C2" w14:textId="5095FA84" w:rsidR="00F12E6B" w:rsidRPr="00891C7D" w:rsidRDefault="00F12E6B" w:rsidP="00E931D8">
      <w:pPr>
        <w:pStyle w:val="Refhead"/>
        <w:keepNext w:val="0"/>
        <w:widowControl w:val="0"/>
        <w:spacing w:before="0" w:after="0"/>
        <w:jc w:val="both"/>
        <w:rPr>
          <w:b w:val="0"/>
          <w:bCs w:val="0"/>
          <w:color w:val="ED7D31"/>
        </w:rPr>
      </w:pPr>
      <w:r w:rsidRPr="00891C7D">
        <w:rPr>
          <w:b w:val="0"/>
          <w:bCs w:val="0"/>
          <w:color w:val="000000" w:themeColor="text1"/>
          <w:u w:val="single"/>
        </w:rPr>
        <w:t>Yield:</w:t>
      </w:r>
      <w:r w:rsidRPr="00891C7D">
        <w:rPr>
          <w:b w:val="0"/>
          <w:bCs w:val="0"/>
          <w:color w:val="000000" w:themeColor="text1"/>
        </w:rPr>
        <w:t xml:space="preserve"> 89.8% (mixture of anomers: ~30% α and ~70% β). </w:t>
      </w:r>
      <w:r w:rsidRPr="00891C7D">
        <w:rPr>
          <w:b w:val="0"/>
          <w:bCs w:val="0"/>
          <w:color w:val="000000" w:themeColor="text1"/>
          <w:u w:val="single"/>
          <w:vertAlign w:val="superscript"/>
        </w:rPr>
        <w:t>1</w:t>
      </w:r>
      <w:r w:rsidRPr="00891C7D">
        <w:rPr>
          <w:b w:val="0"/>
          <w:bCs w:val="0"/>
          <w:color w:val="000000" w:themeColor="text1"/>
          <w:u w:val="single"/>
        </w:rPr>
        <w:t>H-NMR</w:t>
      </w:r>
      <w:r w:rsidR="00990758" w:rsidRPr="00891C7D">
        <w:rPr>
          <w:b w:val="0"/>
          <w:bCs w:val="0"/>
          <w:color w:val="000000" w:themeColor="text1"/>
        </w:rPr>
        <w:t>:</w:t>
      </w:r>
      <w:r w:rsidRPr="00891C7D">
        <w:rPr>
          <w:b w:val="0"/>
          <w:bCs w:val="0"/>
          <w:color w:val="000000" w:themeColor="text1"/>
        </w:rPr>
        <w:t xml:space="preserve"> (400 MHz, Chloroform-</w:t>
      </w:r>
      <w:r w:rsidRPr="00891C7D">
        <w:rPr>
          <w:b w:val="0"/>
          <w:bCs w:val="0"/>
          <w:i/>
          <w:iCs/>
          <w:color w:val="000000" w:themeColor="text1"/>
        </w:rPr>
        <w:t>d</w:t>
      </w:r>
      <w:r w:rsidRPr="00891C7D">
        <w:rPr>
          <w:b w:val="0"/>
          <w:bCs w:val="0"/>
          <w:color w:val="000000" w:themeColor="text1"/>
        </w:rPr>
        <w:t xml:space="preserve">) δ </w:t>
      </w:r>
      <w:r w:rsidRPr="00891C7D">
        <w:rPr>
          <w:b w:val="0"/>
          <w:bCs w:val="0"/>
          <w:color w:val="000000" w:themeColor="text1"/>
        </w:rPr>
        <w:lastRenderedPageBreak/>
        <w:t xml:space="preserve">6.26 (d, </w:t>
      </w:r>
      <w:r w:rsidRPr="00891C7D">
        <w:rPr>
          <w:b w:val="0"/>
          <w:bCs w:val="0"/>
          <w:i/>
          <w:iCs/>
          <w:color w:val="000000" w:themeColor="text1"/>
        </w:rPr>
        <w:t>J</w:t>
      </w:r>
      <w:r w:rsidRPr="00891C7D">
        <w:rPr>
          <w:b w:val="0"/>
          <w:bCs w:val="0"/>
          <w:color w:val="000000" w:themeColor="text1"/>
        </w:rPr>
        <w:t xml:space="preserve"> = 3.8 Hz, 0.4 H, H-1 α), 5.68 (d, </w:t>
      </w:r>
      <w:r w:rsidRPr="00891C7D">
        <w:rPr>
          <w:b w:val="0"/>
          <w:bCs w:val="0"/>
          <w:i/>
          <w:iCs/>
          <w:color w:val="000000" w:themeColor="text1"/>
        </w:rPr>
        <w:t>J</w:t>
      </w:r>
      <w:r w:rsidRPr="00891C7D">
        <w:rPr>
          <w:b w:val="0"/>
          <w:bCs w:val="0"/>
          <w:color w:val="000000" w:themeColor="text1"/>
        </w:rPr>
        <w:t xml:space="preserve"> = 8.3 Hz, 1H, H-1 β), 5.48 (dd, 10.3, 9.2 Hz, 0.4 H), 5.40 – 5.33 (m, 2H), 5.27 (t, </w:t>
      </w:r>
      <w:r w:rsidRPr="00891C7D">
        <w:rPr>
          <w:b w:val="0"/>
          <w:bCs w:val="0"/>
          <w:i/>
          <w:iCs/>
          <w:color w:val="000000" w:themeColor="text1"/>
        </w:rPr>
        <w:t>J</w:t>
      </w:r>
      <w:r w:rsidRPr="00891C7D">
        <w:rPr>
          <w:b w:val="0"/>
          <w:bCs w:val="0"/>
          <w:color w:val="000000" w:themeColor="text1"/>
        </w:rPr>
        <w:t xml:space="preserve"> = 9.5 Hz, 1H), 5.18-5.00 (m, 3H), 5.01 – 4.92 (m, 2H), 4.50 – 4.39 (m, 3H), 4.23-4.03 (m, ~4H), 3.95 (ddd, </w:t>
      </w:r>
      <w:r w:rsidRPr="00891C7D">
        <w:rPr>
          <w:b w:val="0"/>
          <w:bCs w:val="0"/>
          <w:i/>
          <w:iCs/>
          <w:color w:val="000000" w:themeColor="text1"/>
        </w:rPr>
        <w:t>J</w:t>
      </w:r>
      <w:r w:rsidRPr="00891C7D">
        <w:rPr>
          <w:b w:val="0"/>
          <w:bCs w:val="0"/>
          <w:color w:val="000000" w:themeColor="text1"/>
        </w:rPr>
        <w:t xml:space="preserve"> = 10.1, 3.8, 1.7 Hz, 0.4H), 3.92 – 3.80 (m, 3H), 3.70 (ddd, </w:t>
      </w:r>
      <w:r w:rsidRPr="00891C7D">
        <w:rPr>
          <w:b w:val="0"/>
          <w:bCs w:val="0"/>
          <w:i/>
          <w:iCs/>
          <w:color w:val="000000" w:themeColor="text1"/>
        </w:rPr>
        <w:t>J</w:t>
      </w:r>
      <w:r w:rsidRPr="00891C7D">
        <w:rPr>
          <w:b w:val="0"/>
          <w:bCs w:val="0"/>
          <w:color w:val="000000" w:themeColor="text1"/>
        </w:rPr>
        <w:t xml:space="preserve"> = 9.9, 4.3, 1.9 Hz, 1H), 2.70 – 2.32 (m, ~11H), 1.24 – 1.01 (m, ~68H). </w:t>
      </w:r>
      <w:r w:rsidRPr="00891C7D">
        <w:rPr>
          <w:b w:val="0"/>
          <w:bCs w:val="0"/>
          <w:color w:val="000000" w:themeColor="text1"/>
          <w:u w:val="single"/>
        </w:rPr>
        <w:t>MALDI TOF-MS:</w:t>
      </w:r>
      <w:r w:rsidRPr="00891C7D">
        <w:rPr>
          <w:b w:val="0"/>
          <w:bCs w:val="0"/>
          <w:color w:val="000000" w:themeColor="text1"/>
        </w:rPr>
        <w:t xml:space="preserve"> Calculated mass [M</w:t>
      </w:r>
      <w:r w:rsidRPr="00891C7D">
        <w:rPr>
          <w:b w:val="0"/>
          <w:bCs w:val="0"/>
          <w:color w:val="000000" w:themeColor="text1"/>
          <w:vertAlign w:val="superscript"/>
        </w:rPr>
        <w:t>+</w:t>
      </w:r>
      <w:r w:rsidRPr="00891C7D">
        <w:rPr>
          <w:b w:val="0"/>
          <w:bCs w:val="0"/>
          <w:color w:val="000000" w:themeColor="text1"/>
        </w:rPr>
        <w:t>Na]</w:t>
      </w:r>
      <w:r w:rsidRPr="00891C7D">
        <w:rPr>
          <w:b w:val="0"/>
          <w:bCs w:val="0"/>
          <w:color w:val="000000" w:themeColor="text1"/>
          <w:vertAlign w:val="superscript"/>
        </w:rPr>
        <w:t>+</w:t>
      </w:r>
      <w:r w:rsidRPr="00891C7D">
        <w:rPr>
          <w:b w:val="0"/>
          <w:bCs w:val="0"/>
          <w:color w:val="000000" w:themeColor="text1"/>
        </w:rPr>
        <w:t xml:space="preserve">: 925.45. Found: 925.70. </w:t>
      </w:r>
    </w:p>
    <w:p w14:paraId="43E93CA7" w14:textId="58B1F5DF" w:rsidR="00765B7D" w:rsidRPr="00891C7D" w:rsidRDefault="00765B7D" w:rsidP="00E931D8">
      <w:pPr>
        <w:pStyle w:val="Refhead"/>
        <w:keepNext w:val="0"/>
        <w:widowControl w:val="0"/>
        <w:spacing w:before="0" w:after="0"/>
        <w:jc w:val="both"/>
        <w:rPr>
          <w:b w:val="0"/>
          <w:bCs w:val="0"/>
          <w:color w:val="ED7D31"/>
        </w:rPr>
      </w:pPr>
    </w:p>
    <w:p w14:paraId="779A888C" w14:textId="7CCD22E5" w:rsidR="00765B7D" w:rsidRPr="00891C7D" w:rsidRDefault="00765B7D" w:rsidP="00E931D8">
      <w:pPr>
        <w:pStyle w:val="Overskrift4"/>
        <w:keepNext w:val="0"/>
        <w:keepLines w:val="0"/>
        <w:widowControl w:val="0"/>
        <w:spacing w:before="0" w:after="0" w:line="480" w:lineRule="auto"/>
        <w:jc w:val="both"/>
        <w:rPr>
          <w:rFonts w:ascii="Times New Roman" w:hAnsi="Times New Roman" w:cs="Times New Roman"/>
          <w:b w:val="0"/>
          <w:bCs w:val="0"/>
          <w:i w:val="0"/>
          <w:iCs w:val="0"/>
          <w:color w:val="auto"/>
          <w:sz w:val="24"/>
          <w:szCs w:val="24"/>
          <w:u w:val="single"/>
          <w:lang w:val="en-GB"/>
        </w:rPr>
      </w:pPr>
      <w:r w:rsidRPr="00891C7D">
        <w:rPr>
          <w:rFonts w:ascii="Times New Roman" w:hAnsi="Times New Roman" w:cs="Times New Roman"/>
          <w:b w:val="0"/>
          <w:bCs w:val="0"/>
          <w:i w:val="0"/>
          <w:iCs w:val="0"/>
          <w:color w:val="auto"/>
          <w:sz w:val="24"/>
          <w:szCs w:val="24"/>
          <w:u w:val="single"/>
          <w:lang w:val="en-GB"/>
        </w:rPr>
        <w:t>Sucrose octabenzoate (S</w:t>
      </w:r>
      <w:r w:rsidR="004D6555" w:rsidRPr="00891C7D">
        <w:rPr>
          <w:rFonts w:ascii="Times New Roman" w:hAnsi="Times New Roman" w:cs="Times New Roman"/>
          <w:b w:val="0"/>
          <w:bCs w:val="0"/>
          <w:i w:val="0"/>
          <w:iCs w:val="0"/>
          <w:color w:val="auto"/>
          <w:sz w:val="24"/>
          <w:szCs w:val="24"/>
          <w:u w:val="single"/>
          <w:lang w:val="en-GB"/>
        </w:rPr>
        <w:t>u</w:t>
      </w:r>
      <w:r w:rsidRPr="00891C7D">
        <w:rPr>
          <w:rFonts w:ascii="Times New Roman" w:hAnsi="Times New Roman" w:cs="Times New Roman"/>
          <w:b w:val="0"/>
          <w:bCs w:val="0"/>
          <w:i w:val="0"/>
          <w:iCs w:val="0"/>
          <w:color w:val="auto"/>
          <w:sz w:val="24"/>
          <w:szCs w:val="24"/>
          <w:u w:val="single"/>
          <w:lang w:val="en-GB"/>
        </w:rPr>
        <w:t>B</w:t>
      </w:r>
      <w:r w:rsidR="001872D9" w:rsidRPr="00891C7D">
        <w:rPr>
          <w:rFonts w:ascii="Times New Roman" w:hAnsi="Times New Roman" w:cs="Times New Roman"/>
          <w:b w:val="0"/>
          <w:bCs w:val="0"/>
          <w:i w:val="0"/>
          <w:iCs w:val="0"/>
          <w:color w:val="auto"/>
          <w:sz w:val="24"/>
          <w:szCs w:val="24"/>
          <w:u w:val="single"/>
          <w:lang w:val="en-GB"/>
        </w:rPr>
        <w:t>en</w:t>
      </w:r>
      <w:r w:rsidRPr="00891C7D">
        <w:rPr>
          <w:rFonts w:ascii="Times New Roman" w:hAnsi="Times New Roman" w:cs="Times New Roman"/>
          <w:b w:val="0"/>
          <w:bCs w:val="0"/>
          <w:i w:val="0"/>
          <w:iCs w:val="0"/>
          <w:color w:val="auto"/>
          <w:sz w:val="24"/>
          <w:szCs w:val="24"/>
          <w:u w:val="single"/>
          <w:lang w:val="en-GB"/>
        </w:rPr>
        <w:t xml:space="preserve">) </w:t>
      </w:r>
    </w:p>
    <w:p w14:paraId="770C9FC9" w14:textId="1DC4A34B" w:rsidR="003503A5" w:rsidRPr="00891C7D" w:rsidRDefault="00765B7D" w:rsidP="00E931D8">
      <w:pPr>
        <w:widowControl w:val="0"/>
        <w:spacing w:after="0"/>
        <w:jc w:val="both"/>
        <w:rPr>
          <w:color w:val="000000" w:themeColor="text1"/>
          <w:lang w:val="en-US"/>
        </w:rPr>
      </w:pPr>
      <w:r w:rsidRPr="00891C7D">
        <w:rPr>
          <w:lang w:val="en-US"/>
        </w:rPr>
        <w:t>Sucrose (10</w:t>
      </w:r>
      <w:r w:rsidR="002306A6" w:rsidRPr="00891C7D">
        <w:rPr>
          <w:lang w:val="en-US"/>
        </w:rPr>
        <w:t xml:space="preserve"> </w:t>
      </w:r>
      <w:r w:rsidRPr="00891C7D">
        <w:rPr>
          <w:lang w:val="en-US"/>
        </w:rPr>
        <w:t>g, 29 mmol) was suspended in dry pyridine (150 mL) under inert atmosphere (N</w:t>
      </w:r>
      <w:r w:rsidRPr="00891C7D">
        <w:rPr>
          <w:vertAlign w:val="subscript"/>
          <w:lang w:val="en-US"/>
        </w:rPr>
        <w:t>2</w:t>
      </w:r>
      <w:r w:rsidRPr="00891C7D">
        <w:rPr>
          <w:lang w:val="en-US"/>
        </w:rPr>
        <w:t>). Hereafter benzoyl chloride (33 mL, 281 mmol, 1.2 eq. pr. hydroxyl group) was carefully added over 10 minutes. Then, a catalytic amount of DMAP (357 mg, 0.1 eq.) was added. The reaction was heated to 65</w:t>
      </w:r>
      <w:r w:rsidR="007C5B22" w:rsidRPr="00891C7D">
        <w:rPr>
          <w:lang w:val="en-US"/>
        </w:rPr>
        <w:t xml:space="preserve"> </w:t>
      </w:r>
      <w:r w:rsidR="00BE0424" w:rsidRPr="00891C7D">
        <w:rPr>
          <w:kern w:val="28"/>
          <w:lang w:val="en-US"/>
        </w:rPr>
        <w:t>°</w:t>
      </w:r>
      <w:r w:rsidRPr="00891C7D">
        <w:rPr>
          <w:lang w:val="en-US"/>
        </w:rPr>
        <w:t>C overnight, whereafter MALDI-TOF showed complete acylation. The reaction was cooled down to room temperature and a benzoic acid salt precipitate was filtered off through suction filtration. The supernatant was then cooled to 2</w:t>
      </w:r>
      <w:r w:rsidR="00F823AD" w:rsidRPr="00891C7D">
        <w:rPr>
          <w:lang w:val="en-US"/>
        </w:rPr>
        <w:t xml:space="preserve"> </w:t>
      </w:r>
      <w:r w:rsidR="00D04902" w:rsidRPr="00891C7D">
        <w:rPr>
          <w:kern w:val="28"/>
          <w:lang w:val="en-US"/>
        </w:rPr>
        <w:t>°C</w:t>
      </w:r>
      <w:r w:rsidRPr="00891C7D">
        <w:rPr>
          <w:lang w:val="en-US"/>
        </w:rPr>
        <w:t xml:space="preserve"> and further benzoic acid precipitate was filtered off, whereafter the supernatant was concentrated under reduced pressure. </w:t>
      </w:r>
      <w:r w:rsidRPr="00891C7D">
        <w:rPr>
          <w:color w:val="000000" w:themeColor="text1"/>
          <w:lang w:val="en-US"/>
        </w:rPr>
        <w:t xml:space="preserve">The concentrate was dissolved in dichloromethane and washed with </w:t>
      </w:r>
      <w:r w:rsidR="008A2C93" w:rsidRPr="00891C7D">
        <w:rPr>
          <w:color w:val="000000" w:themeColor="text1"/>
          <w:lang w:val="en-US"/>
        </w:rPr>
        <w:t xml:space="preserve">sat. </w:t>
      </w:r>
      <w:r w:rsidRPr="00891C7D">
        <w:rPr>
          <w:color w:val="000000" w:themeColor="text1"/>
          <w:lang w:val="en-US"/>
        </w:rPr>
        <w:t>NaHCO</w:t>
      </w:r>
      <w:r w:rsidRPr="00891C7D">
        <w:rPr>
          <w:color w:val="000000" w:themeColor="text1"/>
          <w:vertAlign w:val="subscript"/>
          <w:lang w:val="en-US"/>
        </w:rPr>
        <w:t>3</w:t>
      </w:r>
      <w:r w:rsidRPr="00891C7D">
        <w:rPr>
          <w:color w:val="000000" w:themeColor="text1"/>
          <w:lang w:val="en-US"/>
        </w:rPr>
        <w:t xml:space="preserve"> (aq.) </w:t>
      </w:r>
      <w:r w:rsidR="002306A6" w:rsidRPr="00891C7D">
        <w:rPr>
          <w:color w:val="000000" w:themeColor="text1"/>
          <w:lang w:val="en-US"/>
        </w:rPr>
        <w:t>(8 x 150 mL)</w:t>
      </w:r>
      <w:r w:rsidRPr="00891C7D">
        <w:rPr>
          <w:color w:val="000000" w:themeColor="text1"/>
          <w:lang w:val="en-US"/>
        </w:rPr>
        <w:t xml:space="preserve"> brine</w:t>
      </w:r>
      <w:r w:rsidR="00A72962" w:rsidRPr="00891C7D">
        <w:rPr>
          <w:color w:val="000000" w:themeColor="text1"/>
          <w:lang w:val="en-US"/>
        </w:rPr>
        <w:t xml:space="preserve"> (1 x 150 mL) and water (1 x 150 mL)</w:t>
      </w:r>
      <w:r w:rsidRPr="00891C7D">
        <w:rPr>
          <w:color w:val="000000" w:themeColor="text1"/>
          <w:lang w:val="en-US"/>
        </w:rPr>
        <w:t>. The organic phase was dried with MgSO</w:t>
      </w:r>
      <w:r w:rsidRPr="00891C7D">
        <w:rPr>
          <w:color w:val="000000" w:themeColor="text1"/>
          <w:vertAlign w:val="subscript"/>
          <w:lang w:val="en-US"/>
        </w:rPr>
        <w:t>4</w:t>
      </w:r>
      <w:r w:rsidRPr="00891C7D">
        <w:rPr>
          <w:color w:val="000000" w:themeColor="text1"/>
          <w:lang w:val="en-US"/>
        </w:rPr>
        <w:t xml:space="preserve"> (s), filtered, concentrated under reduced </w:t>
      </w:r>
      <w:r w:rsidR="003D4791" w:rsidRPr="00891C7D">
        <w:rPr>
          <w:color w:val="000000" w:themeColor="text1"/>
          <w:lang w:val="en-US"/>
        </w:rPr>
        <w:t>pressure,</w:t>
      </w:r>
      <w:r w:rsidRPr="00891C7D">
        <w:rPr>
          <w:color w:val="000000" w:themeColor="text1"/>
          <w:lang w:val="en-US"/>
        </w:rPr>
        <w:t xml:space="preserve"> and dried </w:t>
      </w:r>
      <w:r w:rsidRPr="00891C7D">
        <w:rPr>
          <w:i/>
          <w:color w:val="000000" w:themeColor="text1"/>
          <w:lang w:val="en-US"/>
        </w:rPr>
        <w:t xml:space="preserve">in vacuo. </w:t>
      </w:r>
      <w:r w:rsidRPr="00891C7D">
        <w:rPr>
          <w:color w:val="000000" w:themeColor="text1"/>
          <w:lang w:val="en-US"/>
        </w:rPr>
        <w:t xml:space="preserve">The solids were recrystallized from dichloromethane:ethanol </w:t>
      </w:r>
      <w:r w:rsidR="002306A6" w:rsidRPr="00891C7D">
        <w:rPr>
          <w:color w:val="000000" w:themeColor="text1"/>
          <w:lang w:val="en-US"/>
        </w:rPr>
        <w:t>(</w:t>
      </w:r>
      <w:r w:rsidRPr="00891C7D">
        <w:rPr>
          <w:color w:val="000000" w:themeColor="text1"/>
          <w:lang w:val="en-US"/>
        </w:rPr>
        <w:t>1:5</w:t>
      </w:r>
      <w:r w:rsidR="002306A6" w:rsidRPr="00891C7D">
        <w:rPr>
          <w:color w:val="000000" w:themeColor="text1"/>
          <w:lang w:val="en-US"/>
        </w:rPr>
        <w:t>)</w:t>
      </w:r>
      <w:r w:rsidRPr="00891C7D">
        <w:rPr>
          <w:color w:val="000000" w:themeColor="text1"/>
          <w:lang w:val="en-US"/>
        </w:rPr>
        <w:t xml:space="preserve"> to give a white crystalline compound. </w:t>
      </w:r>
    </w:p>
    <w:p w14:paraId="499235B1" w14:textId="22B60DB6" w:rsidR="003503A5" w:rsidRPr="00891C7D" w:rsidRDefault="003503A5" w:rsidP="00E931D8">
      <w:pPr>
        <w:widowControl w:val="0"/>
        <w:spacing w:after="0"/>
        <w:jc w:val="both"/>
        <w:rPr>
          <w:color w:val="000000" w:themeColor="text1"/>
          <w:lang w:val="en-US"/>
        </w:rPr>
      </w:pPr>
      <w:r w:rsidRPr="00891C7D">
        <w:rPr>
          <w:noProof/>
        </w:rPr>
        <w:lastRenderedPageBreak/>
        <w:drawing>
          <wp:inline distT="0" distB="0" distL="0" distR="0" wp14:anchorId="643CE4FC" wp14:editId="0F297E21">
            <wp:extent cx="5199380" cy="1982470"/>
            <wp:effectExtent l="0" t="0" r="0" b="0"/>
            <wp:docPr id="58" name="Billede 58"/>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58" name="Billede 58"/>
                    <pic:cNvPicPr/>
                  </pic:nvPicPr>
                  <pic:blipFill>
                    <a:blip r:embed="rId14">
                      <a:extLst>
                        <a:ext uri="{28A0092B-C50C-407E-A947-70E740481C1C}">
                          <a14:useLocalDpi xmlns:a14="http://schemas.microsoft.com/office/drawing/2010/main" val="0"/>
                        </a:ext>
                      </a:extLst>
                    </a:blip>
                    <a:stretch>
                      <a:fillRect/>
                    </a:stretch>
                  </pic:blipFill>
                  <pic:spPr>
                    <a:xfrm>
                      <a:off x="0" y="0"/>
                      <a:ext cx="5199380" cy="1982470"/>
                    </a:xfrm>
                    <a:prstGeom prst="rect">
                      <a:avLst/>
                    </a:prstGeom>
                  </pic:spPr>
                </pic:pic>
              </a:graphicData>
            </a:graphic>
          </wp:inline>
        </w:drawing>
      </w:r>
    </w:p>
    <w:p w14:paraId="75FF0A3B" w14:textId="680083E2" w:rsidR="00765B7D" w:rsidRPr="00891C7D" w:rsidRDefault="00765B7D" w:rsidP="00E931D8">
      <w:pPr>
        <w:widowControl w:val="0"/>
        <w:spacing w:after="0"/>
        <w:jc w:val="both"/>
        <w:rPr>
          <w:lang w:val="en-US"/>
        </w:rPr>
      </w:pPr>
      <w:r w:rsidRPr="00891C7D">
        <w:rPr>
          <w:bCs/>
          <w:color w:val="000000" w:themeColor="text1"/>
          <w:u w:val="single"/>
          <w:lang w:val="en-US"/>
        </w:rPr>
        <w:t>Yield:</w:t>
      </w:r>
      <w:r w:rsidRPr="00891C7D">
        <w:rPr>
          <w:b/>
          <w:color w:val="000000" w:themeColor="text1"/>
          <w:lang w:val="en-US"/>
        </w:rPr>
        <w:t xml:space="preserve"> </w:t>
      </w:r>
      <w:r w:rsidRPr="00891C7D">
        <w:rPr>
          <w:color w:val="000000" w:themeColor="text1"/>
          <w:lang w:val="en-US"/>
        </w:rPr>
        <w:t>53.4%.</w:t>
      </w:r>
      <w:r w:rsidRPr="00891C7D">
        <w:rPr>
          <w:color w:val="FF0000"/>
          <w:lang w:val="en-US"/>
        </w:rPr>
        <w:t xml:space="preserve"> </w:t>
      </w:r>
      <w:r w:rsidRPr="00891C7D">
        <w:rPr>
          <w:bCs/>
          <w:u w:val="single"/>
          <w:vertAlign w:val="superscript"/>
          <w:lang w:val="en-US"/>
        </w:rPr>
        <w:t>1</w:t>
      </w:r>
      <w:r w:rsidRPr="00891C7D">
        <w:rPr>
          <w:bCs/>
          <w:u w:val="single"/>
          <w:lang w:val="en-US"/>
        </w:rPr>
        <w:t>H NMR</w:t>
      </w:r>
      <w:r w:rsidR="00990758" w:rsidRPr="00891C7D">
        <w:rPr>
          <w:lang w:val="en-US"/>
        </w:rPr>
        <w:t>:</w:t>
      </w:r>
      <w:r w:rsidRPr="00891C7D">
        <w:rPr>
          <w:lang w:val="en-US"/>
        </w:rPr>
        <w:t xml:space="preserve"> (400 MHz, DMSO-</w:t>
      </w:r>
      <w:r w:rsidRPr="00891C7D">
        <w:rPr>
          <w:i/>
          <w:iCs/>
          <w:lang w:val="en-US"/>
        </w:rPr>
        <w:t>d</w:t>
      </w:r>
      <w:r w:rsidRPr="00891C7D">
        <w:rPr>
          <w:vertAlign w:val="subscript"/>
          <w:lang w:val="en-US"/>
        </w:rPr>
        <w:t>6</w:t>
      </w:r>
      <w:r w:rsidRPr="00891C7D">
        <w:rPr>
          <w:lang w:val="en-US"/>
        </w:rPr>
        <w:t xml:space="preserve">) </w:t>
      </w:r>
      <w:r w:rsidRPr="00891C7D">
        <w:t>δ</w:t>
      </w:r>
      <w:r w:rsidRPr="00891C7D">
        <w:rPr>
          <w:lang w:val="en-US"/>
        </w:rPr>
        <w:t xml:space="preserve"> 8.20 – 8.14 (m, 2H), 8.01 – 7.92 (m, 4H), 7.86 (ddd, </w:t>
      </w:r>
      <w:r w:rsidRPr="00891C7D">
        <w:rPr>
          <w:i/>
          <w:iCs/>
          <w:lang w:val="en-US"/>
        </w:rPr>
        <w:t>J</w:t>
      </w:r>
      <w:r w:rsidRPr="00891C7D">
        <w:rPr>
          <w:lang w:val="en-US"/>
        </w:rPr>
        <w:t xml:space="preserve"> = 25.4, 8.2, 1.3 Hz, 4H), 7.77 – 7.48 (m, 17H), 7.47 – 7.34 (m, 9H), 7.23 (t, </w:t>
      </w:r>
      <w:r w:rsidRPr="00891C7D">
        <w:rPr>
          <w:i/>
          <w:iCs/>
          <w:lang w:val="en-US"/>
        </w:rPr>
        <w:t>J</w:t>
      </w:r>
      <w:r w:rsidRPr="00891C7D">
        <w:rPr>
          <w:lang w:val="en-US"/>
        </w:rPr>
        <w:t xml:space="preserve"> = 7.7 Hz, 2H), 7.08 (t, </w:t>
      </w:r>
      <w:r w:rsidRPr="00891C7D">
        <w:rPr>
          <w:i/>
          <w:iCs/>
          <w:lang w:val="en-US"/>
        </w:rPr>
        <w:t>J</w:t>
      </w:r>
      <w:r w:rsidRPr="00891C7D">
        <w:rPr>
          <w:lang w:val="en-US"/>
        </w:rPr>
        <w:t xml:space="preserve"> = 7.7 Hz, 2H), 6.21 – 6.10 (m, 3H), 5.97 (t, </w:t>
      </w:r>
      <w:r w:rsidRPr="00891C7D">
        <w:rPr>
          <w:i/>
          <w:iCs/>
          <w:lang w:val="en-US"/>
        </w:rPr>
        <w:t>J</w:t>
      </w:r>
      <w:r w:rsidRPr="00891C7D">
        <w:rPr>
          <w:lang w:val="en-US"/>
        </w:rPr>
        <w:t xml:space="preserve"> = 6.3 Hz, 1H), 5.83 – 5.73 (m, 1H), 5.56 (dd, </w:t>
      </w:r>
      <w:r w:rsidRPr="00891C7D">
        <w:rPr>
          <w:i/>
          <w:iCs/>
          <w:lang w:val="en-US"/>
        </w:rPr>
        <w:t>J</w:t>
      </w:r>
      <w:r w:rsidRPr="00891C7D">
        <w:rPr>
          <w:lang w:val="en-US"/>
        </w:rPr>
        <w:t xml:space="preserve"> = 10.4, 3.5 Hz, 1H), 4.88 – 4.79 (m, 2H), 4.75 – 4.63 (m, 3H), 4.58 (d, </w:t>
      </w:r>
      <w:r w:rsidRPr="00891C7D">
        <w:rPr>
          <w:i/>
          <w:iCs/>
          <w:lang w:val="en-US"/>
        </w:rPr>
        <w:t>J</w:t>
      </w:r>
      <w:r w:rsidRPr="00891C7D">
        <w:rPr>
          <w:lang w:val="en-US"/>
        </w:rPr>
        <w:t xml:space="preserve"> = 11.9 Hz, 1H), 4.45 (d, </w:t>
      </w:r>
      <w:r w:rsidRPr="00891C7D">
        <w:rPr>
          <w:i/>
          <w:iCs/>
          <w:lang w:val="en-US"/>
        </w:rPr>
        <w:t>J</w:t>
      </w:r>
      <w:r w:rsidRPr="00891C7D">
        <w:rPr>
          <w:lang w:val="en-US"/>
        </w:rPr>
        <w:t xml:space="preserve"> = 3.3 Hz, 2H).</w:t>
      </w:r>
      <w:r w:rsidRPr="00891C7D">
        <w:rPr>
          <w:color w:val="FF0000"/>
          <w:lang w:val="en-US"/>
        </w:rPr>
        <w:t xml:space="preserve"> </w:t>
      </w:r>
      <w:r w:rsidRPr="00891C7D">
        <w:rPr>
          <w:bCs/>
          <w:color w:val="000000" w:themeColor="text1"/>
          <w:u w:val="single"/>
          <w:lang w:val="en-US"/>
        </w:rPr>
        <w:t>MALDI TOF-MS:</w:t>
      </w:r>
      <w:r w:rsidRPr="00891C7D">
        <w:rPr>
          <w:color w:val="000000" w:themeColor="text1"/>
          <w:lang w:val="en-US"/>
        </w:rPr>
        <w:t xml:space="preserve"> Calculated mass [M</w:t>
      </w:r>
      <w:r w:rsidRPr="00891C7D">
        <w:rPr>
          <w:color w:val="000000" w:themeColor="text1"/>
          <w:vertAlign w:val="superscript"/>
          <w:lang w:val="en-US"/>
        </w:rPr>
        <w:t>+</w:t>
      </w:r>
      <w:r w:rsidRPr="00891C7D">
        <w:rPr>
          <w:color w:val="000000" w:themeColor="text1"/>
          <w:lang w:val="en-US"/>
        </w:rPr>
        <w:t>Na]</w:t>
      </w:r>
      <w:r w:rsidRPr="00891C7D">
        <w:rPr>
          <w:color w:val="000000" w:themeColor="text1"/>
          <w:vertAlign w:val="superscript"/>
          <w:lang w:val="en-US"/>
        </w:rPr>
        <w:t>+</w:t>
      </w:r>
      <w:r w:rsidRPr="00891C7D">
        <w:rPr>
          <w:color w:val="000000" w:themeColor="text1"/>
          <w:lang w:val="en-US"/>
        </w:rPr>
        <w:t xml:space="preserve">: 1197.33. </w:t>
      </w:r>
      <w:r w:rsidRPr="00891C7D">
        <w:rPr>
          <w:lang w:val="en-US"/>
        </w:rPr>
        <w:t xml:space="preserve">Found: 1197.30. </w:t>
      </w:r>
    </w:p>
    <w:p w14:paraId="4755F895" w14:textId="482E4D63" w:rsidR="00425CBB" w:rsidRPr="00891C7D" w:rsidRDefault="00425CBB" w:rsidP="00E931D8">
      <w:pPr>
        <w:widowControl w:val="0"/>
        <w:spacing w:after="0"/>
        <w:jc w:val="both"/>
        <w:rPr>
          <w:lang w:val="en-US"/>
        </w:rPr>
      </w:pPr>
    </w:p>
    <w:p w14:paraId="5AEA620A" w14:textId="7C9C46F3" w:rsidR="00425CBB" w:rsidRPr="00891C7D" w:rsidRDefault="00425CBB" w:rsidP="00E931D8">
      <w:pPr>
        <w:widowControl w:val="0"/>
        <w:spacing w:after="0"/>
        <w:jc w:val="both"/>
        <w:rPr>
          <w:u w:val="single"/>
          <w:lang w:val="en-US"/>
        </w:rPr>
      </w:pPr>
      <w:r w:rsidRPr="00891C7D">
        <w:rPr>
          <w:u w:val="single"/>
          <w:lang w:val="en-US"/>
        </w:rPr>
        <w:t>α,β Lactose octa para-iodobenzoate (CLA-8)</w:t>
      </w:r>
    </w:p>
    <w:p w14:paraId="6CC011D1" w14:textId="43BC653D" w:rsidR="00425CBB" w:rsidRPr="00891C7D" w:rsidRDefault="00425CBB" w:rsidP="00E931D8">
      <w:pPr>
        <w:widowControl w:val="0"/>
        <w:spacing w:after="0"/>
        <w:jc w:val="both"/>
        <w:rPr>
          <w:lang w:val="en-US"/>
        </w:rPr>
      </w:pPr>
      <w:r w:rsidRPr="00891C7D">
        <w:rPr>
          <w:lang w:val="en-US"/>
        </w:rPr>
        <w:t>β-lactose (3.4</w:t>
      </w:r>
      <w:r w:rsidR="005A7563" w:rsidRPr="00891C7D">
        <w:rPr>
          <w:lang w:val="en-US"/>
        </w:rPr>
        <w:t xml:space="preserve"> </w:t>
      </w:r>
      <w:r w:rsidRPr="00891C7D">
        <w:rPr>
          <w:lang w:val="en-US"/>
        </w:rPr>
        <w:t>g, 10 mmol) was suspended in dry pyridine (100 mL) under inert atmosphere (N</w:t>
      </w:r>
      <w:r w:rsidRPr="00891C7D">
        <w:rPr>
          <w:vertAlign w:val="subscript"/>
          <w:lang w:val="en-US"/>
        </w:rPr>
        <w:t>2</w:t>
      </w:r>
      <w:r w:rsidRPr="00891C7D">
        <w:rPr>
          <w:lang w:val="en-US"/>
        </w:rPr>
        <w:t>). Hereafter para-iodobenzoyl chloride (25 g, 95 mmol, 1.2 eq. pr. hydroxyl group) was carefully added. Then, a catalytic amount of DMAP (121 mg, 0.1 eq.) was added, and the mixture was sonicated under inert atmosphere at 50</w:t>
      </w:r>
      <w:r w:rsidR="005A7563" w:rsidRPr="00891C7D">
        <w:rPr>
          <w:lang w:val="en-US"/>
        </w:rPr>
        <w:t xml:space="preserve"> </w:t>
      </w:r>
      <w:r w:rsidR="005A7563" w:rsidRPr="00891C7D">
        <w:rPr>
          <w:kern w:val="28"/>
          <w:lang w:val="en-US"/>
        </w:rPr>
        <w:t>°C</w:t>
      </w:r>
      <w:r w:rsidRPr="00891C7D">
        <w:rPr>
          <w:lang w:val="en-US"/>
        </w:rPr>
        <w:t xml:space="preserve"> for 20 minutes for complete dissolution of all reagents. Then the reaction was heated to 65</w:t>
      </w:r>
      <w:r w:rsidR="005A7563" w:rsidRPr="00891C7D">
        <w:rPr>
          <w:lang w:val="en-US"/>
        </w:rPr>
        <w:t xml:space="preserve"> </w:t>
      </w:r>
      <w:r w:rsidR="005A7563" w:rsidRPr="00891C7D">
        <w:rPr>
          <w:kern w:val="28"/>
          <w:lang w:val="en-US"/>
        </w:rPr>
        <w:t>°C</w:t>
      </w:r>
      <w:r w:rsidRPr="00891C7D">
        <w:rPr>
          <w:lang w:val="en-US"/>
        </w:rPr>
        <w:t xml:space="preserve"> and continued overnight, whereafter TLC (5% acetone, toluene) and QTOF-MS showed complete acylation of the starting material. The reaction was cooled down to room temperature and a precipitate formed, which was filtered off through suction filtration. The supernatant was then cooled to 2</w:t>
      </w:r>
      <w:r w:rsidR="005A7563" w:rsidRPr="00891C7D">
        <w:rPr>
          <w:lang w:val="en-US"/>
        </w:rPr>
        <w:t xml:space="preserve"> </w:t>
      </w:r>
      <w:r w:rsidR="005A7563" w:rsidRPr="00891C7D">
        <w:rPr>
          <w:kern w:val="28"/>
          <w:lang w:val="en-US"/>
        </w:rPr>
        <w:t>°C</w:t>
      </w:r>
      <w:r w:rsidRPr="00891C7D">
        <w:rPr>
          <w:lang w:val="en-US"/>
        </w:rPr>
        <w:t xml:space="preserve"> and further precipitate was filtered off, whereafter the supernatant was concentrated under reduced pressure. The concentrate was </w:t>
      </w:r>
      <w:r w:rsidRPr="00891C7D">
        <w:rPr>
          <w:lang w:val="en-US"/>
        </w:rPr>
        <w:lastRenderedPageBreak/>
        <w:t>dissolved in dichloromethane and washed with sat. NaHCO</w:t>
      </w:r>
      <w:r w:rsidRPr="00891C7D">
        <w:rPr>
          <w:vertAlign w:val="subscript"/>
          <w:lang w:val="en-US"/>
        </w:rPr>
        <w:t>3</w:t>
      </w:r>
      <w:r w:rsidRPr="00891C7D">
        <w:rPr>
          <w:lang w:val="en-US"/>
        </w:rPr>
        <w:t xml:space="preserve"> (aq.) (8 x 100 mL), brine (1 x 100 mL) and water (1 x 100 mL). The organic phase was dried with MgSO</w:t>
      </w:r>
      <w:r w:rsidRPr="00891C7D">
        <w:rPr>
          <w:vertAlign w:val="subscript"/>
          <w:lang w:val="en-US"/>
        </w:rPr>
        <w:t>4</w:t>
      </w:r>
      <w:r w:rsidRPr="00891C7D">
        <w:rPr>
          <w:lang w:val="en-US"/>
        </w:rPr>
        <w:t xml:space="preserve"> (s), </w:t>
      </w:r>
      <w:r w:rsidR="005A7563" w:rsidRPr="00891C7D">
        <w:rPr>
          <w:lang w:val="en-US"/>
        </w:rPr>
        <w:t>filtered,</w:t>
      </w:r>
      <w:r w:rsidRPr="00891C7D">
        <w:rPr>
          <w:lang w:val="en-US"/>
        </w:rPr>
        <w:t xml:space="preserve"> and concentrated under reduced pressure. The resulting solid was dissolved in DMSO and purified by preparative flash chromatography with C18 cartridge, applying the following 2-step gradient: 1) 55-100% B over 6 minutes, then 100% B over 6 minutes (</w:t>
      </w:r>
      <w:r w:rsidR="00C162AA" w:rsidRPr="00891C7D">
        <w:rPr>
          <w:color w:val="000000" w:themeColor="text1"/>
          <w:lang w:val="en-US"/>
        </w:rPr>
        <w:t>MilliQ water</w:t>
      </w:r>
      <w:r w:rsidRPr="00891C7D">
        <w:rPr>
          <w:lang w:val="en-US"/>
        </w:rPr>
        <w:t xml:space="preserve">/MeCN, 0.1% FA). 2) 50-100% B over 10 minutes (MeCN/DCM, 0.1% FA). The pure fractions were pooled, concentrated </w:t>
      </w:r>
      <w:r w:rsidRPr="00891C7D">
        <w:rPr>
          <w:i/>
          <w:iCs/>
          <w:lang w:val="en-US"/>
        </w:rPr>
        <w:t xml:space="preserve">in </w:t>
      </w:r>
      <w:r w:rsidR="00A107E1" w:rsidRPr="00891C7D">
        <w:rPr>
          <w:i/>
          <w:iCs/>
          <w:lang w:val="en-US"/>
        </w:rPr>
        <w:t>vacuo,</w:t>
      </w:r>
      <w:r w:rsidRPr="00891C7D">
        <w:rPr>
          <w:lang w:val="en-US"/>
        </w:rPr>
        <w:t xml:space="preserve"> and freeze</w:t>
      </w:r>
      <w:r w:rsidR="005A7563" w:rsidRPr="00891C7D">
        <w:rPr>
          <w:lang w:val="en-US"/>
        </w:rPr>
        <w:t xml:space="preserve"> </w:t>
      </w:r>
      <w:r w:rsidRPr="00891C7D">
        <w:rPr>
          <w:lang w:val="en-US"/>
        </w:rPr>
        <w:t>dried into a white powder.</w:t>
      </w:r>
    </w:p>
    <w:p w14:paraId="1F786641" w14:textId="46F1F11B" w:rsidR="00425CBB" w:rsidRPr="00891C7D" w:rsidRDefault="00D06C32" w:rsidP="00E931D8">
      <w:pPr>
        <w:widowControl w:val="0"/>
        <w:spacing w:after="0"/>
        <w:jc w:val="both"/>
        <w:rPr>
          <w:lang w:val="en-US"/>
        </w:rPr>
      </w:pPr>
      <w:r>
        <w:rPr>
          <w:noProof/>
        </w:rPr>
        <w:drawing>
          <wp:inline distT="0" distB="0" distL="0" distR="0" wp14:anchorId="61821ABF" wp14:editId="5A186E89">
            <wp:extent cx="5943600" cy="1951990"/>
            <wp:effectExtent l="0" t="0" r="0" b="3810"/>
            <wp:docPr id="12" name="Billede 12"/>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2" name="Billede 12"/>
                    <pic:cNvPicPr/>
                  </pic:nvPicPr>
                  <pic:blipFill>
                    <a:blip r:embed="rId15" cstate="print">
                      <a:extLst>
                        <a:ext uri="{28A0092B-C50C-407E-A947-70E740481C1C}">
                          <a14:useLocalDpi xmlns:a14="http://schemas.microsoft.com/office/drawing/2010/main" val="0"/>
                        </a:ext>
                      </a:extLst>
                    </a:blip>
                    <a:stretch>
                      <a:fillRect/>
                    </a:stretch>
                  </pic:blipFill>
                  <pic:spPr>
                    <a:xfrm>
                      <a:off x="0" y="0"/>
                      <a:ext cx="5943600" cy="1951990"/>
                    </a:xfrm>
                    <a:prstGeom prst="rect">
                      <a:avLst/>
                    </a:prstGeom>
                  </pic:spPr>
                </pic:pic>
              </a:graphicData>
            </a:graphic>
          </wp:inline>
        </w:drawing>
      </w:r>
    </w:p>
    <w:p w14:paraId="335B9FF7" w14:textId="146B8A9F" w:rsidR="00425CBB" w:rsidRPr="00891C7D" w:rsidRDefault="00425CBB" w:rsidP="00E931D8">
      <w:pPr>
        <w:widowControl w:val="0"/>
        <w:spacing w:after="0"/>
        <w:jc w:val="both"/>
        <w:rPr>
          <w:lang w:val="en-US"/>
        </w:rPr>
      </w:pPr>
      <w:r w:rsidRPr="00891C7D">
        <w:rPr>
          <w:u w:val="single"/>
          <w:lang w:val="en-US"/>
        </w:rPr>
        <w:t>Yield:</w:t>
      </w:r>
      <w:r w:rsidR="005A7563" w:rsidRPr="00891C7D">
        <w:rPr>
          <w:lang w:val="en-US"/>
        </w:rPr>
        <w:t xml:space="preserve"> </w:t>
      </w:r>
      <w:r w:rsidRPr="00891C7D">
        <w:rPr>
          <w:lang w:val="en-US"/>
        </w:rPr>
        <w:t xml:space="preserve">56% (mixture of anomers: ~30% α and ~70% β). </w:t>
      </w:r>
      <w:r w:rsidRPr="00891C7D">
        <w:rPr>
          <w:u w:val="single"/>
          <w:vertAlign w:val="superscript"/>
          <w:lang w:val="en-US"/>
        </w:rPr>
        <w:t>1</w:t>
      </w:r>
      <w:r w:rsidRPr="00891C7D">
        <w:rPr>
          <w:u w:val="single"/>
          <w:lang w:val="en-US"/>
        </w:rPr>
        <w:t>H NMR</w:t>
      </w:r>
      <w:r w:rsidR="005A7563" w:rsidRPr="00891C7D">
        <w:rPr>
          <w:u w:val="single"/>
          <w:lang w:val="en-US"/>
        </w:rPr>
        <w:t>:</w:t>
      </w:r>
      <w:r w:rsidRPr="00891C7D">
        <w:rPr>
          <w:lang w:val="en-US"/>
        </w:rPr>
        <w:t xml:space="preserve"> (400 MHz, DMSO-d6) δ 7.99 (d, J = 8.4 Hz, 1H), 7.94 – 7.42 (m, 37H), 7.28 (dd, J = 8.6, 2.9 Hz, 3H), 6.60 (d, J = 3.7 Hz, 0.3H, H-1 α), 6.40 (d, J = 8.0 Hz, 1H, H-1 β), 6.06 (t, J = 9.0 Hz, 1H), 5.95 (t, J = 9.7 Hz, 0.3H), 5.86 – 5.72 (m, 1H), 5.64 (dd, J = 7.5, 3.5 Hz, 1H), 5.56 (dd, J = 10.1, 3.8 Hz, 0.3H), 5.50 (t, J = 8.7 Hz, 1H), 5.43 – 5.31 (m, 3H), 4.69 – 4.41 (m, 4H), 4.39 – 4.27 (m, 3H), 3.99 (dd, J = 11.2, 6.6 Hz, 1H), 3.87 – 3.70 (m, 1H). </w:t>
      </w:r>
      <w:r w:rsidRPr="00891C7D">
        <w:rPr>
          <w:u w:val="single"/>
          <w:lang w:val="en-US"/>
        </w:rPr>
        <w:t>QTOF-MS:</w:t>
      </w:r>
      <w:r w:rsidRPr="00891C7D">
        <w:rPr>
          <w:lang w:val="en-US"/>
        </w:rPr>
        <w:t xml:space="preserve"> Calculated mass [M</w:t>
      </w:r>
      <w:r w:rsidRPr="00891C7D">
        <w:rPr>
          <w:vertAlign w:val="superscript"/>
          <w:lang w:val="en-US"/>
        </w:rPr>
        <w:t>+</w:t>
      </w:r>
      <w:r w:rsidRPr="00891C7D">
        <w:rPr>
          <w:lang w:val="en-US"/>
        </w:rPr>
        <w:t>Na]</w:t>
      </w:r>
      <w:r w:rsidRPr="00891C7D">
        <w:rPr>
          <w:vertAlign w:val="superscript"/>
          <w:lang w:val="en-US"/>
        </w:rPr>
        <w:t>+</w:t>
      </w:r>
      <w:r w:rsidRPr="00891C7D">
        <w:rPr>
          <w:lang w:val="en-US"/>
        </w:rPr>
        <w:t>: 2204.50. Found: 2204.40.</w:t>
      </w:r>
    </w:p>
    <w:p w14:paraId="2E90464B" w14:textId="77777777" w:rsidR="00765B7D" w:rsidRPr="00891C7D" w:rsidRDefault="00765B7D" w:rsidP="009D60DD">
      <w:pPr>
        <w:pStyle w:val="Refhead"/>
        <w:spacing w:after="0"/>
        <w:jc w:val="both"/>
        <w:rPr>
          <w:b w:val="0"/>
          <w:bCs w:val="0"/>
          <w:color w:val="ED7D31"/>
        </w:rPr>
      </w:pPr>
    </w:p>
    <w:p w14:paraId="7424916D" w14:textId="4C2E3EC0" w:rsidR="00F176D2" w:rsidRPr="00891C7D" w:rsidRDefault="00F12E6B" w:rsidP="009D60DD">
      <w:pPr>
        <w:pStyle w:val="Refhead"/>
        <w:spacing w:after="0"/>
        <w:jc w:val="both"/>
        <w:rPr>
          <w:color w:val="000000" w:themeColor="text1"/>
        </w:rPr>
      </w:pPr>
      <w:r w:rsidRPr="00891C7D">
        <w:rPr>
          <w:color w:val="000000" w:themeColor="text1"/>
        </w:rPr>
        <w:t xml:space="preserve">Formulation of CarboCell </w:t>
      </w:r>
      <w:r w:rsidR="008619D4" w:rsidRPr="00891C7D">
        <w:rPr>
          <w:color w:val="000000" w:themeColor="text1"/>
        </w:rPr>
        <w:t>CC-1, CC-2, CC-3, and CC-4</w:t>
      </w:r>
    </w:p>
    <w:p w14:paraId="2C60850B" w14:textId="07C47F7F" w:rsidR="00AA1272" w:rsidRPr="00891C7D" w:rsidRDefault="00F12E6B" w:rsidP="009D60DD">
      <w:pPr>
        <w:pStyle w:val="Refhead"/>
        <w:spacing w:after="0"/>
        <w:jc w:val="both"/>
        <w:rPr>
          <w:b w:val="0"/>
          <w:bCs w:val="0"/>
          <w:color w:val="000000" w:themeColor="text1"/>
        </w:rPr>
      </w:pPr>
      <w:r w:rsidRPr="00891C7D">
        <w:rPr>
          <w:b w:val="0"/>
          <w:bCs w:val="0"/>
          <w:color w:val="000000" w:themeColor="text1"/>
        </w:rPr>
        <w:t xml:space="preserve">Lactose acetate and lactose propionate (LAP) based CarboCell </w:t>
      </w:r>
      <w:r w:rsidR="004A6BBC" w:rsidRPr="00891C7D">
        <w:rPr>
          <w:b w:val="0"/>
          <w:bCs w:val="0"/>
          <w:color w:val="000000" w:themeColor="text1"/>
        </w:rPr>
        <w:t>compositions</w:t>
      </w:r>
      <w:r w:rsidRPr="00891C7D">
        <w:rPr>
          <w:b w:val="0"/>
          <w:bCs w:val="0"/>
          <w:color w:val="000000" w:themeColor="text1"/>
        </w:rPr>
        <w:t xml:space="preserve"> were prepared by weighing </w:t>
      </w:r>
      <w:r w:rsidR="00520044" w:rsidRPr="00891C7D">
        <w:rPr>
          <w:b w:val="0"/>
          <w:bCs w:val="0"/>
          <w:color w:val="000000" w:themeColor="text1"/>
        </w:rPr>
        <w:t xml:space="preserve">LAP </w:t>
      </w:r>
      <w:r w:rsidR="003B120F" w:rsidRPr="00891C7D">
        <w:rPr>
          <w:b w:val="0"/>
          <w:bCs w:val="0"/>
          <w:color w:val="000000" w:themeColor="text1"/>
        </w:rPr>
        <w:t xml:space="preserve">(with acetate:propionate content of </w:t>
      </w:r>
      <w:r w:rsidRPr="00891C7D">
        <w:rPr>
          <w:b w:val="0"/>
          <w:bCs w:val="0"/>
          <w:color w:val="000000" w:themeColor="text1"/>
        </w:rPr>
        <w:t xml:space="preserve">1:1) and poly(lactic-co-glycolic acid) (PLGA) </w:t>
      </w:r>
      <w:r w:rsidRPr="00891C7D">
        <w:rPr>
          <w:b w:val="0"/>
          <w:bCs w:val="0"/>
          <w:color w:val="000000" w:themeColor="text1"/>
        </w:rPr>
        <w:lastRenderedPageBreak/>
        <w:t xml:space="preserve">(lactide:glycolide 75:25, MW 4-15 kDa) into glass vials. R848 and/or SD-208 were solubilized in tert-Butanol (t-BuOH):water (9:1) and added to the carbohydrate esters, resulting in a concentration of 1.2 </w:t>
      </w:r>
      <w:r w:rsidR="00E93109" w:rsidRPr="00891C7D">
        <w:rPr>
          <w:b w:val="0"/>
          <w:bCs w:val="0"/>
          <w:color w:val="000000" w:themeColor="text1"/>
        </w:rPr>
        <w:t>mg/mL</w:t>
      </w:r>
      <w:r w:rsidRPr="00891C7D">
        <w:rPr>
          <w:b w:val="0"/>
          <w:bCs w:val="0"/>
          <w:color w:val="000000" w:themeColor="text1"/>
        </w:rPr>
        <w:t xml:space="preserve"> R848 and/or 8 </w:t>
      </w:r>
      <w:r w:rsidR="00E93109" w:rsidRPr="00891C7D">
        <w:rPr>
          <w:b w:val="0"/>
          <w:bCs w:val="0"/>
          <w:color w:val="000000" w:themeColor="text1"/>
        </w:rPr>
        <w:t>mg/mL</w:t>
      </w:r>
      <w:r w:rsidRPr="00891C7D">
        <w:rPr>
          <w:b w:val="0"/>
          <w:bCs w:val="0"/>
          <w:color w:val="000000" w:themeColor="text1"/>
        </w:rPr>
        <w:t xml:space="preserve"> SD-208 in the finished CarboCell </w:t>
      </w:r>
      <w:r w:rsidR="004A6BBC" w:rsidRPr="00891C7D">
        <w:rPr>
          <w:b w:val="0"/>
          <w:bCs w:val="0"/>
          <w:color w:val="000000" w:themeColor="text1"/>
        </w:rPr>
        <w:t>composition</w:t>
      </w:r>
      <w:r w:rsidRPr="00891C7D">
        <w:rPr>
          <w:b w:val="0"/>
          <w:bCs w:val="0"/>
          <w:color w:val="000000" w:themeColor="text1"/>
        </w:rPr>
        <w:t>. The solutions were freeze-dried overnight. On the day of use,</w:t>
      </w:r>
      <w:r w:rsidR="008827E0" w:rsidRPr="00891C7D">
        <w:rPr>
          <w:b w:val="0"/>
          <w:bCs w:val="0"/>
          <w:color w:val="000000" w:themeColor="text1"/>
        </w:rPr>
        <w:t xml:space="preserve"> </w:t>
      </w:r>
      <w:r w:rsidRPr="00891C7D">
        <w:rPr>
          <w:b w:val="0"/>
          <w:bCs w:val="0"/>
          <w:color w:val="000000" w:themeColor="text1"/>
        </w:rPr>
        <w:t xml:space="preserve">GTO, glycerol trihexanoate (GTH), EtOH, propylene carbonate (PC) and/or </w:t>
      </w:r>
      <w:r w:rsidR="00DF5A77" w:rsidRPr="00891C7D">
        <w:rPr>
          <w:b w:val="0"/>
          <w:bCs w:val="0"/>
          <w:color w:val="000000" w:themeColor="text1"/>
        </w:rPr>
        <w:t>x</w:t>
      </w:r>
      <w:r w:rsidRPr="00891C7D">
        <w:rPr>
          <w:b w:val="0"/>
          <w:bCs w:val="0"/>
          <w:color w:val="000000" w:themeColor="text1"/>
        </w:rPr>
        <w:t xml:space="preserve">SAIB were added to the freeze-dried mixture to generate the CarboCell matrices. An ultrasonication bath (USC200TH, VWR Collection) with heating and occasional vortexing was used to secure a homogenous solution. </w:t>
      </w:r>
    </w:p>
    <w:p w14:paraId="0FF388AF" w14:textId="15654950" w:rsidR="00F12E6B" w:rsidRPr="00891C7D" w:rsidRDefault="00F12E6B" w:rsidP="009D60DD">
      <w:pPr>
        <w:pStyle w:val="Refhead"/>
        <w:spacing w:after="0"/>
        <w:jc w:val="both"/>
        <w:rPr>
          <w:b w:val="0"/>
          <w:bCs w:val="0"/>
          <w:color w:val="000000" w:themeColor="text1"/>
        </w:rPr>
      </w:pPr>
      <w:r w:rsidRPr="00891C7D">
        <w:rPr>
          <w:b w:val="0"/>
          <w:bCs w:val="0"/>
          <w:color w:val="000000" w:themeColor="text1"/>
        </w:rPr>
        <w:t xml:space="preserve">For the LOIB based CarboCell </w:t>
      </w:r>
      <w:r w:rsidR="004A6BBC" w:rsidRPr="00891C7D">
        <w:rPr>
          <w:b w:val="0"/>
          <w:bCs w:val="0"/>
          <w:color w:val="000000" w:themeColor="text1"/>
        </w:rPr>
        <w:t>compositions,</w:t>
      </w:r>
      <w:r w:rsidRPr="00891C7D">
        <w:rPr>
          <w:b w:val="0"/>
          <w:bCs w:val="0"/>
          <w:color w:val="000000" w:themeColor="text1"/>
        </w:rPr>
        <w:t xml:space="preserve"> LOIB was solubilized in GTO and EtOH in the ratios and amounts required to generate the CarboCell-forming matrix. The </w:t>
      </w:r>
      <w:r w:rsidR="00E93109" w:rsidRPr="00891C7D">
        <w:rPr>
          <w:b w:val="0"/>
          <w:bCs w:val="0"/>
          <w:color w:val="000000" w:themeColor="text1"/>
        </w:rPr>
        <w:t>mixture</w:t>
      </w:r>
      <w:r w:rsidRPr="00891C7D">
        <w:rPr>
          <w:b w:val="0"/>
          <w:bCs w:val="0"/>
          <w:color w:val="000000" w:themeColor="text1"/>
        </w:rPr>
        <w:t xml:space="preserve"> was placed in an ultrasonication bath at 75</w:t>
      </w:r>
      <w:r w:rsidR="005F4F13" w:rsidRPr="00891C7D">
        <w:rPr>
          <w:b w:val="0"/>
          <w:bCs w:val="0"/>
          <w:color w:val="000000" w:themeColor="text1"/>
        </w:rPr>
        <w:t xml:space="preserve"> </w:t>
      </w:r>
      <w:r w:rsidRPr="00891C7D">
        <w:rPr>
          <w:b w:val="0"/>
          <w:bCs w:val="0"/>
          <w:color w:val="000000" w:themeColor="text1"/>
        </w:rPr>
        <w:t>°C for 1-2 hours to generate a homogenous solution and stored at 4</w:t>
      </w:r>
      <w:r w:rsidR="005F4F13" w:rsidRPr="00891C7D">
        <w:rPr>
          <w:b w:val="0"/>
          <w:bCs w:val="0"/>
          <w:color w:val="000000" w:themeColor="text1"/>
        </w:rPr>
        <w:t xml:space="preserve"> </w:t>
      </w:r>
      <w:r w:rsidRPr="00891C7D">
        <w:rPr>
          <w:b w:val="0"/>
          <w:bCs w:val="0"/>
          <w:color w:val="000000" w:themeColor="text1"/>
        </w:rPr>
        <w:t>°C until further use. R848 and RepSox were solubilized in the CarboCell matrix, simply by adding the drug powder to the CarboCell solutions, which were subsequently subjected to magnetic stirring at 40-50</w:t>
      </w:r>
      <w:r w:rsidR="00C110F2" w:rsidRPr="00891C7D">
        <w:rPr>
          <w:b w:val="0"/>
          <w:bCs w:val="0"/>
          <w:color w:val="000000" w:themeColor="text1"/>
        </w:rPr>
        <w:t xml:space="preserve"> </w:t>
      </w:r>
      <w:r w:rsidRPr="00891C7D">
        <w:rPr>
          <w:b w:val="0"/>
          <w:bCs w:val="0"/>
          <w:color w:val="000000" w:themeColor="text1"/>
        </w:rPr>
        <w:t xml:space="preserve">°C until the drugs were completely dissolved. R848 was purchased from Ark Pharm, SD-208 and RepSox were purchased from Selleckchem. GTH was purchased from CHEMOS GmbH. All other reagents were purchased from Sigma-Aldrich and of analytical grade. </w:t>
      </w:r>
    </w:p>
    <w:p w14:paraId="57559D1D" w14:textId="77777777" w:rsidR="00F12E6B" w:rsidRPr="00891C7D" w:rsidRDefault="00F12E6B" w:rsidP="009D60DD">
      <w:pPr>
        <w:pStyle w:val="Refhead"/>
        <w:spacing w:after="0"/>
        <w:jc w:val="both"/>
        <w:rPr>
          <w:b w:val="0"/>
          <w:bCs w:val="0"/>
          <w:color w:val="ED7D31"/>
        </w:rPr>
      </w:pPr>
    </w:p>
    <w:p w14:paraId="0A793323" w14:textId="46134454" w:rsidR="00F12E6B" w:rsidRPr="00891C7D" w:rsidRDefault="00F12E6B" w:rsidP="009D60DD">
      <w:pPr>
        <w:pStyle w:val="Refhead"/>
        <w:spacing w:after="0"/>
        <w:jc w:val="both"/>
      </w:pPr>
      <w:r w:rsidRPr="00891C7D">
        <w:rPr>
          <w:i/>
          <w:iCs/>
        </w:rPr>
        <w:t>In vivo</w:t>
      </w:r>
      <w:r w:rsidRPr="00891C7D">
        <w:t xml:space="preserve"> CarboCell volume monitoring by CT</w:t>
      </w:r>
    </w:p>
    <w:p w14:paraId="66AB71C5" w14:textId="1DF221DE" w:rsidR="00F12E6B" w:rsidRPr="00891C7D" w:rsidRDefault="00E3501C" w:rsidP="009D60DD">
      <w:pPr>
        <w:pStyle w:val="Refhead"/>
        <w:spacing w:after="0"/>
        <w:jc w:val="both"/>
        <w:rPr>
          <w:b w:val="0"/>
          <w:bCs w:val="0"/>
          <w:color w:val="ED7D31"/>
        </w:rPr>
      </w:pPr>
      <w:r w:rsidRPr="00891C7D">
        <w:rPr>
          <w:b w:val="0"/>
          <w:bCs w:val="0"/>
        </w:rPr>
        <w:t>BALB</w:t>
      </w:r>
      <w:r w:rsidR="00F12E6B" w:rsidRPr="00891C7D">
        <w:rPr>
          <w:b w:val="0"/>
          <w:bCs w:val="0"/>
        </w:rPr>
        <w:t xml:space="preserve">/c mice carrying </w:t>
      </w:r>
      <w:r w:rsidR="00403346" w:rsidRPr="00891C7D">
        <w:rPr>
          <w:b w:val="0"/>
          <w:bCs w:val="0"/>
        </w:rPr>
        <w:t>s.c.</w:t>
      </w:r>
      <w:r w:rsidR="00F12E6B" w:rsidRPr="00891C7D">
        <w:rPr>
          <w:b w:val="0"/>
          <w:bCs w:val="0"/>
        </w:rPr>
        <w:t xml:space="preserve"> CT26 tumors (90 mm</w:t>
      </w:r>
      <w:r w:rsidR="00F12E6B" w:rsidRPr="00891C7D">
        <w:rPr>
          <w:b w:val="0"/>
          <w:bCs w:val="0"/>
          <w:vertAlign w:val="superscript"/>
        </w:rPr>
        <w:t>3</w:t>
      </w:r>
      <w:r w:rsidR="00F12E6B" w:rsidRPr="00891C7D">
        <w:rPr>
          <w:b w:val="0"/>
          <w:bCs w:val="0"/>
        </w:rPr>
        <w:t xml:space="preserve">) were treated with three doses of oxaliplatin loaded liposomes (8 mg/kg) followed by four </w:t>
      </w:r>
      <w:r w:rsidR="00403346" w:rsidRPr="00891C7D">
        <w:rPr>
          <w:b w:val="0"/>
          <w:bCs w:val="0"/>
        </w:rPr>
        <w:t>intratumoral</w:t>
      </w:r>
      <w:r w:rsidR="00F12E6B" w:rsidRPr="00891C7D">
        <w:rPr>
          <w:b w:val="0"/>
          <w:bCs w:val="0"/>
        </w:rPr>
        <w:t xml:space="preserve"> injections of </w:t>
      </w:r>
      <w:r w:rsidR="00DF5A77" w:rsidRPr="00891C7D">
        <w:rPr>
          <w:b w:val="0"/>
          <w:bCs w:val="0"/>
        </w:rPr>
        <w:t>x</w:t>
      </w:r>
      <w:r w:rsidR="00F12E6B" w:rsidRPr="00891C7D">
        <w:rPr>
          <w:b w:val="0"/>
          <w:bCs w:val="0"/>
        </w:rPr>
        <w:t xml:space="preserve">SAIB containing CarboCell TLR. Under general anesthesia (~4% sevoflurane) mice were CT scanned (nanoScan Mediso Medical Imaging Systems) 24 hours after each CarboCell administration. Image analysis was performed using Inveon software (Siemens Medical Systems). A manual ROI covering the </w:t>
      </w:r>
      <w:r w:rsidR="00F12E6B" w:rsidRPr="00891C7D">
        <w:rPr>
          <w:b w:val="0"/>
          <w:bCs w:val="0"/>
        </w:rPr>
        <w:lastRenderedPageBreak/>
        <w:t>tumor volume were constructed and volume of the CarboCell determined by segmentation using a threshold of &gt;400 Hounsfield units.</w:t>
      </w:r>
    </w:p>
    <w:p w14:paraId="776001FA" w14:textId="77777777" w:rsidR="00E3501C" w:rsidRPr="00891C7D" w:rsidRDefault="00E3501C" w:rsidP="009D60DD">
      <w:pPr>
        <w:pStyle w:val="Paragraph"/>
        <w:ind w:firstLine="0"/>
        <w:jc w:val="both"/>
        <w:rPr>
          <w:b/>
          <w:bCs/>
          <w:color w:val="ED7D31"/>
        </w:rPr>
      </w:pPr>
    </w:p>
    <w:p w14:paraId="1B9E3A3B" w14:textId="34B3D727" w:rsidR="00E3501C" w:rsidRPr="00891C7D" w:rsidRDefault="00E3501C" w:rsidP="009D60DD">
      <w:pPr>
        <w:pStyle w:val="Refhead"/>
        <w:spacing w:after="0"/>
        <w:jc w:val="both"/>
      </w:pPr>
      <w:r w:rsidRPr="00891C7D">
        <w:t>Formulation of CarboCell and free drug solutions containing tritium-label</w:t>
      </w:r>
      <w:r w:rsidR="00FE6D8D" w:rsidRPr="00891C7D">
        <w:t>l</w:t>
      </w:r>
      <w:r w:rsidRPr="00891C7D">
        <w:t>ed TLR7/8a R848</w:t>
      </w:r>
    </w:p>
    <w:p w14:paraId="1833E5F8" w14:textId="7251D000" w:rsidR="008619D4" w:rsidRPr="00891C7D" w:rsidRDefault="008619D4" w:rsidP="009D60DD">
      <w:pPr>
        <w:pStyle w:val="Paragraph"/>
        <w:ind w:firstLine="0"/>
        <w:jc w:val="both"/>
        <w:rPr>
          <w:kern w:val="28"/>
        </w:rPr>
      </w:pPr>
      <w:r w:rsidRPr="00891C7D">
        <w:rPr>
          <w:kern w:val="28"/>
        </w:rPr>
        <w:t xml:space="preserve">CarboCell with </w:t>
      </w:r>
      <w:r w:rsidRPr="00891C7D">
        <w:rPr>
          <w:kern w:val="28"/>
          <w:vertAlign w:val="superscript"/>
        </w:rPr>
        <w:t>3</w:t>
      </w:r>
      <w:r w:rsidRPr="00891C7D">
        <w:rPr>
          <w:kern w:val="28"/>
        </w:rPr>
        <w:t>H-label</w:t>
      </w:r>
      <w:r w:rsidR="00FE6D8D" w:rsidRPr="00891C7D">
        <w:rPr>
          <w:kern w:val="28"/>
        </w:rPr>
        <w:t>l</w:t>
      </w:r>
      <w:r w:rsidRPr="00891C7D">
        <w:rPr>
          <w:kern w:val="28"/>
        </w:rPr>
        <w:t>ed TLR7/8a was prepared by pipetting the [</w:t>
      </w:r>
      <w:r w:rsidRPr="00891C7D">
        <w:rPr>
          <w:kern w:val="28"/>
          <w:vertAlign w:val="superscript"/>
        </w:rPr>
        <w:t>3</w:t>
      </w:r>
      <w:r w:rsidRPr="00891C7D">
        <w:rPr>
          <w:kern w:val="28"/>
        </w:rPr>
        <w:t xml:space="preserve">H]-R848 stock </w:t>
      </w:r>
      <w:r w:rsidR="00704495" w:rsidRPr="00891C7D">
        <w:rPr>
          <w:kern w:val="28"/>
        </w:rPr>
        <w:t>(Hartmann Analytic</w:t>
      </w:r>
      <w:r w:rsidR="00D21070" w:rsidRPr="00891C7D">
        <w:rPr>
          <w:kern w:val="28"/>
        </w:rPr>
        <w:t xml:space="preserve">, </w:t>
      </w:r>
      <w:r w:rsidRPr="00891C7D">
        <w:rPr>
          <w:kern w:val="28"/>
        </w:rPr>
        <w:t>330 µL, 12 MBq) in a glass vial and removing the EtOH under a stream of argon for 10 min. CarboCell TLR (1.2 mg/mL R848, CC-4, 1.71 g, 1.62 mL) was then added to the dry residue and the mixture was magnetically stirred at 30</w:t>
      </w:r>
      <w:r w:rsidR="005F4F13" w:rsidRPr="00891C7D">
        <w:rPr>
          <w:kern w:val="28"/>
        </w:rPr>
        <w:t xml:space="preserve"> </w:t>
      </w:r>
      <w:r w:rsidRPr="00891C7D">
        <w:rPr>
          <w:kern w:val="28"/>
        </w:rPr>
        <w:t>°C for 30 min. After complete stirring, the entire mixture was transferred to a glass vial, resulting in a transfer of 1.68 g (1.59 mL). The homogeneity and radioactivity concentration of the solution w</w:t>
      </w:r>
      <w:r w:rsidR="004A2975" w:rsidRPr="00891C7D">
        <w:rPr>
          <w:kern w:val="28"/>
        </w:rPr>
        <w:t>as</w:t>
      </w:r>
      <w:r w:rsidRPr="00891C7D">
        <w:rPr>
          <w:kern w:val="28"/>
        </w:rPr>
        <w:t xml:space="preserve"> tested in two samples of 36.2 mg (34.5 µL) and 28.2 mg (26.9 µL)</w:t>
      </w:r>
      <w:r w:rsidR="005F4F13" w:rsidRPr="00891C7D">
        <w:rPr>
          <w:kern w:val="28"/>
        </w:rPr>
        <w:t>, removed from the vial</w:t>
      </w:r>
      <w:r w:rsidRPr="00891C7D">
        <w:rPr>
          <w:kern w:val="28"/>
        </w:rPr>
        <w:t>. The</w:t>
      </w:r>
      <w:r w:rsidR="005F4F13" w:rsidRPr="00891C7D">
        <w:rPr>
          <w:kern w:val="28"/>
        </w:rPr>
        <w:t>se</w:t>
      </w:r>
      <w:r w:rsidRPr="00891C7D">
        <w:rPr>
          <w:kern w:val="28"/>
        </w:rPr>
        <w:t xml:space="preserve"> samples were diluted with EtOH to 5 mL and from each diluted solution, 200 µL was added to a scintillation vial</w:t>
      </w:r>
      <w:r w:rsidR="00D21070" w:rsidRPr="00891C7D">
        <w:rPr>
          <w:kern w:val="28"/>
        </w:rPr>
        <w:t xml:space="preserve"> (Perkin Elmer)</w:t>
      </w:r>
      <w:r w:rsidRPr="00891C7D">
        <w:rPr>
          <w:kern w:val="28"/>
        </w:rPr>
        <w:t xml:space="preserve"> containing 10 mL Ultima Gold</w:t>
      </w:r>
      <w:r w:rsidR="00D21070" w:rsidRPr="00891C7D">
        <w:rPr>
          <w:kern w:val="28"/>
        </w:rPr>
        <w:t xml:space="preserve"> (Perkin Elmer)</w:t>
      </w:r>
      <w:r w:rsidR="005F4F13" w:rsidRPr="00891C7D">
        <w:rPr>
          <w:kern w:val="28"/>
        </w:rPr>
        <w:t>, before analysis by liquid scintillation.</w:t>
      </w:r>
      <w:r w:rsidRPr="00891C7D">
        <w:rPr>
          <w:kern w:val="28"/>
        </w:rPr>
        <w:t xml:space="preserve"> </w:t>
      </w:r>
    </w:p>
    <w:p w14:paraId="098D689F" w14:textId="38C75043" w:rsidR="00724503" w:rsidRPr="00891C7D" w:rsidRDefault="008619D4" w:rsidP="009D60DD">
      <w:pPr>
        <w:pStyle w:val="Paragraph"/>
        <w:ind w:firstLine="0"/>
        <w:jc w:val="both"/>
        <w:rPr>
          <w:kern w:val="28"/>
        </w:rPr>
      </w:pPr>
      <w:r w:rsidRPr="00891C7D">
        <w:rPr>
          <w:kern w:val="28"/>
        </w:rPr>
        <w:t>The free drug solutions for i.t. and i.v. administration were prepared by drying down the [</w:t>
      </w:r>
      <w:r w:rsidRPr="00891C7D">
        <w:rPr>
          <w:kern w:val="28"/>
          <w:vertAlign w:val="superscript"/>
        </w:rPr>
        <w:t>3</w:t>
      </w:r>
      <w:r w:rsidRPr="00891C7D">
        <w:rPr>
          <w:kern w:val="28"/>
        </w:rPr>
        <w:t>H]-R848 stock (459 µL, 18 MBq) as above. A solution of R848 in PBS (1.2 mg/mL, 2.40 mL) was then added to the dry residue. The mixture was stirred for 1 hour at 40</w:t>
      </w:r>
      <w:r w:rsidR="005F4F13" w:rsidRPr="00891C7D">
        <w:rPr>
          <w:kern w:val="28"/>
        </w:rPr>
        <w:t xml:space="preserve"> </w:t>
      </w:r>
      <w:r w:rsidRPr="00891C7D">
        <w:rPr>
          <w:kern w:val="28"/>
        </w:rPr>
        <w:t>°C. From the resulting mixture, 1.22 mL was collected for i.t. injections (1.2 mg/mL [</w:t>
      </w:r>
      <w:r w:rsidRPr="00891C7D">
        <w:rPr>
          <w:kern w:val="28"/>
          <w:vertAlign w:val="superscript"/>
        </w:rPr>
        <w:t>3</w:t>
      </w:r>
      <w:r w:rsidRPr="00891C7D">
        <w:rPr>
          <w:kern w:val="28"/>
        </w:rPr>
        <w:t>H]-R848 in PBS). From the same mixture, 1.10 mL was collected and mixed with 1.10 mL PBS, to generate the i.v. injection sample (0.6 mg/mL [</w:t>
      </w:r>
      <w:r w:rsidRPr="00891C7D">
        <w:rPr>
          <w:kern w:val="28"/>
          <w:vertAlign w:val="superscript"/>
        </w:rPr>
        <w:t>3</w:t>
      </w:r>
      <w:r w:rsidRPr="00891C7D">
        <w:rPr>
          <w:kern w:val="28"/>
        </w:rPr>
        <w:t xml:space="preserve">H]-R848 in PBS). From each of the PBS solutions, 2 x 10 </w:t>
      </w:r>
      <w:r w:rsidR="004A2975" w:rsidRPr="00891C7D">
        <w:rPr>
          <w:kern w:val="28"/>
        </w:rPr>
        <w:t>µ</w:t>
      </w:r>
      <w:r w:rsidRPr="00891C7D">
        <w:rPr>
          <w:kern w:val="28"/>
        </w:rPr>
        <w:t xml:space="preserve">L was removed to test for homogeneity and radioactivity concentration. These were diluted to 1 mL with EtOH and 200 µL was added to a scintillation vial containing 10 mL Ultima Gold.  </w:t>
      </w:r>
    </w:p>
    <w:p w14:paraId="5275D358" w14:textId="77777777" w:rsidR="005F674F" w:rsidRPr="00891C7D" w:rsidRDefault="005F674F" w:rsidP="009D60DD">
      <w:pPr>
        <w:pStyle w:val="Paragraph"/>
        <w:ind w:firstLine="0"/>
        <w:jc w:val="both"/>
        <w:rPr>
          <w:kern w:val="28"/>
        </w:rPr>
      </w:pPr>
    </w:p>
    <w:p w14:paraId="1B7BC544" w14:textId="74CA2229" w:rsidR="007D2399" w:rsidRPr="00891C7D" w:rsidRDefault="007D2399" w:rsidP="009D60DD">
      <w:pPr>
        <w:pStyle w:val="Paragraph"/>
        <w:ind w:firstLine="0"/>
        <w:jc w:val="both"/>
        <w:rPr>
          <w:b/>
          <w:bCs/>
        </w:rPr>
      </w:pPr>
      <w:r w:rsidRPr="00891C7D">
        <w:rPr>
          <w:b/>
          <w:bCs/>
        </w:rPr>
        <w:lastRenderedPageBreak/>
        <w:t xml:space="preserve">Pharmacokinetics and biodistribution </w:t>
      </w:r>
    </w:p>
    <w:p w14:paraId="764B7B9F" w14:textId="4CA64541" w:rsidR="007D2399" w:rsidRPr="00891C7D" w:rsidRDefault="007D2399" w:rsidP="009D60DD">
      <w:pPr>
        <w:pStyle w:val="Paragraph"/>
        <w:ind w:firstLine="0"/>
        <w:jc w:val="both"/>
      </w:pPr>
      <w:r w:rsidRPr="00891C7D">
        <w:t>Mice were injected with [</w:t>
      </w:r>
      <w:r w:rsidRPr="00891C7D">
        <w:rPr>
          <w:vertAlign w:val="superscript"/>
        </w:rPr>
        <w:t>3</w:t>
      </w:r>
      <w:r w:rsidRPr="00891C7D">
        <w:t>H]</w:t>
      </w:r>
      <w:r w:rsidR="002708F7" w:rsidRPr="00891C7D">
        <w:t>-</w:t>
      </w:r>
      <w:r w:rsidRPr="00891C7D">
        <w:t xml:space="preserve">R848 administered </w:t>
      </w:r>
      <w:r w:rsidR="002708F7" w:rsidRPr="00891C7D">
        <w:t>i.v.</w:t>
      </w:r>
      <w:r w:rsidRPr="00891C7D">
        <w:t xml:space="preserve"> in PBS (3.75 MBq/mL [</w:t>
      </w:r>
      <w:r w:rsidRPr="00891C7D">
        <w:rPr>
          <w:vertAlign w:val="superscript"/>
        </w:rPr>
        <w:t>3</w:t>
      </w:r>
      <w:r w:rsidRPr="00891C7D">
        <w:t>H]</w:t>
      </w:r>
      <w:r w:rsidR="002708F7" w:rsidRPr="00891C7D">
        <w:t>-</w:t>
      </w:r>
      <w:r w:rsidRPr="00891C7D">
        <w:t>R848, 3 mg/kg R848),</w:t>
      </w:r>
      <w:r w:rsidRPr="00891C7D">
        <w:rPr>
          <w:color w:val="ED7D31"/>
        </w:rPr>
        <w:t xml:space="preserve"> </w:t>
      </w:r>
      <w:r w:rsidR="00430ADB" w:rsidRPr="00891C7D">
        <w:t>intratumoral</w:t>
      </w:r>
      <w:r w:rsidRPr="00891C7D">
        <w:t xml:space="preserve"> in PBS (7.5 MBq/mL [</w:t>
      </w:r>
      <w:r w:rsidRPr="00891C7D">
        <w:rPr>
          <w:vertAlign w:val="superscript"/>
        </w:rPr>
        <w:t>3</w:t>
      </w:r>
      <w:r w:rsidRPr="00891C7D">
        <w:t>H]</w:t>
      </w:r>
      <w:r w:rsidR="002708F7" w:rsidRPr="00891C7D">
        <w:t>-</w:t>
      </w:r>
      <w:r w:rsidRPr="00891C7D">
        <w:t xml:space="preserve">R848, 3 mg/kg R848) or </w:t>
      </w:r>
      <w:r w:rsidR="00430ADB" w:rsidRPr="00891C7D">
        <w:t>intratumoral</w:t>
      </w:r>
      <w:r w:rsidRPr="00891C7D">
        <w:t xml:space="preserve"> with CarboCell </w:t>
      </w:r>
      <w:r w:rsidR="004A6BBC" w:rsidRPr="00891C7D">
        <w:t>composition</w:t>
      </w:r>
      <w:r w:rsidRPr="00891C7D">
        <w:t xml:space="preserve"> as previously described (7.4 MBq/mL [</w:t>
      </w:r>
      <w:r w:rsidRPr="00891C7D">
        <w:rPr>
          <w:vertAlign w:val="superscript"/>
        </w:rPr>
        <w:t>3</w:t>
      </w:r>
      <w:r w:rsidRPr="00891C7D">
        <w:t>H]</w:t>
      </w:r>
      <w:r w:rsidR="00333F35" w:rsidRPr="00891C7D">
        <w:t>-</w:t>
      </w:r>
      <w:r w:rsidRPr="00891C7D">
        <w:t>R848, 3 mg/kg R848,</w:t>
      </w:r>
      <w:r w:rsidR="004A6BBC" w:rsidRPr="00891C7D">
        <w:t xml:space="preserve"> </w:t>
      </w:r>
      <w:r w:rsidRPr="00891C7D">
        <w:t>CC</w:t>
      </w:r>
      <w:r w:rsidR="00333F35" w:rsidRPr="00891C7D">
        <w:t>-</w:t>
      </w:r>
      <w:r w:rsidR="00D569ED" w:rsidRPr="00891C7D">
        <w:t>4</w:t>
      </w:r>
      <w:r w:rsidRPr="00891C7D">
        <w:t>,</w:t>
      </w:r>
      <w:r w:rsidR="00657F4D" w:rsidRPr="00891C7D">
        <w:t xml:space="preserve"> </w:t>
      </w:r>
      <w:r w:rsidR="00DD747F" w:rsidRPr="00DD747F">
        <w:t>Table S1</w:t>
      </w:r>
      <w:r w:rsidRPr="00891C7D">
        <w:t>).</w:t>
      </w:r>
      <w:r w:rsidRPr="00891C7D">
        <w:rPr>
          <w:color w:val="ED7D31"/>
        </w:rPr>
        <w:t xml:space="preserve"> </w:t>
      </w:r>
      <w:r w:rsidRPr="00891C7D">
        <w:t>The stated activity concentrations are nominal but correspond</w:t>
      </w:r>
      <w:r w:rsidR="00B1149E" w:rsidRPr="00891C7D">
        <w:t>ed</w:t>
      </w:r>
      <w:r w:rsidRPr="00891C7D">
        <w:t xml:space="preserve"> to measured activity values. Collected blood and tissue samples were dissolved in Soluene 350 (Perkin Elmer) and/or EtOH (1-6 mL) and heated overnight (60</w:t>
      </w:r>
      <w:r w:rsidR="00C110F2" w:rsidRPr="00891C7D">
        <w:t xml:space="preserve"> </w:t>
      </w:r>
      <w:r w:rsidRPr="00891C7D">
        <w:t>°C). Hydrogen peroxide (30%, 0.2 m</w:t>
      </w:r>
      <w:r w:rsidR="00BD4FA5" w:rsidRPr="00891C7D">
        <w:t>L</w:t>
      </w:r>
      <w:r w:rsidRPr="00891C7D">
        <w:t>) was added followed by heating (30 min</w:t>
      </w:r>
      <w:r w:rsidR="001371EF" w:rsidRPr="00891C7D">
        <w:t>. at 60</w:t>
      </w:r>
      <w:r w:rsidR="00C110F2" w:rsidRPr="00891C7D">
        <w:t xml:space="preserve"> </w:t>
      </w:r>
      <w:r w:rsidR="001371EF" w:rsidRPr="00891C7D">
        <w:t>°C</w:t>
      </w:r>
      <w:r w:rsidRPr="00891C7D">
        <w:t xml:space="preserve">). 200 µL sample solution was transferred to liquid scintillation containing 10 mL Ultima Gold (Perkin Elmer). Specific tritium content was determined by liquid scintillation counting. </w:t>
      </w:r>
    </w:p>
    <w:p w14:paraId="56DCD4FC" w14:textId="180E66A7" w:rsidR="007D2399" w:rsidRPr="00891C7D" w:rsidRDefault="007D2399" w:rsidP="009D60DD">
      <w:pPr>
        <w:pStyle w:val="Paragraph"/>
        <w:ind w:firstLine="0"/>
        <w:jc w:val="both"/>
        <w:rPr>
          <w:color w:val="ED7D31"/>
        </w:rPr>
      </w:pPr>
    </w:p>
    <w:p w14:paraId="31917302" w14:textId="77777777" w:rsidR="002708F7" w:rsidRPr="00891C7D" w:rsidRDefault="002708F7" w:rsidP="009D60DD">
      <w:pPr>
        <w:pStyle w:val="Refhead"/>
        <w:spacing w:after="0"/>
        <w:jc w:val="both"/>
      </w:pPr>
      <w:r w:rsidRPr="00891C7D">
        <w:t>Liquid scintillation [</w:t>
      </w:r>
      <w:r w:rsidRPr="00891C7D">
        <w:rPr>
          <w:vertAlign w:val="superscript"/>
        </w:rPr>
        <w:t>3</w:t>
      </w:r>
      <w:r w:rsidRPr="00891C7D">
        <w:t>H]-R848</w:t>
      </w:r>
    </w:p>
    <w:p w14:paraId="7CCCD884" w14:textId="02487CEA" w:rsidR="00C842AE" w:rsidRDefault="004A2975" w:rsidP="009D60DD">
      <w:pPr>
        <w:pStyle w:val="Paragraph"/>
        <w:ind w:firstLine="0"/>
        <w:jc w:val="both"/>
        <w:rPr>
          <w:kern w:val="28"/>
        </w:rPr>
      </w:pPr>
      <w:r w:rsidRPr="00891C7D">
        <w:rPr>
          <w:kern w:val="28"/>
        </w:rPr>
        <w:t xml:space="preserve">Tritium content was measured by liquid scintillation counting on a Hidex 300 SL, using the double coincidence detection tritium setting (Hidex, Finland). Samples in scintillation liquid were allowed to settle for 24 hours and counted until a minimum of 1600 counts or for a maximum of 10 min. After initial counting, aliquots of tritiated water with known activity levels (270000 CPM/aliquot) were spiked into each sample and the samples recounted to quantify the sample matrix quench. The counting efficiency (CE) for each sample was determined as CE = [ A(CPM of spiked sample) - A(CPM of sample) ] / A(CPM of spike in PBS). </w:t>
      </w:r>
      <w:r w:rsidR="00B1149E" w:rsidRPr="00891C7D">
        <w:rPr>
          <w:kern w:val="28"/>
        </w:rPr>
        <w:t>Subsequently</w:t>
      </w:r>
      <w:r w:rsidRPr="00891C7D">
        <w:rPr>
          <w:kern w:val="28"/>
        </w:rPr>
        <w:t>, the matrix quench corrected sample activity (A</w:t>
      </w:r>
      <w:r w:rsidRPr="00891C7D">
        <w:rPr>
          <w:kern w:val="28"/>
          <w:vertAlign w:val="subscript"/>
        </w:rPr>
        <w:t>QC</w:t>
      </w:r>
      <w:r w:rsidRPr="00891C7D">
        <w:rPr>
          <w:kern w:val="28"/>
        </w:rPr>
        <w:t>) was obtained as A</w:t>
      </w:r>
      <w:r w:rsidRPr="00891C7D">
        <w:rPr>
          <w:kern w:val="28"/>
          <w:vertAlign w:val="subscript"/>
        </w:rPr>
        <w:t>QC</w:t>
      </w:r>
      <w:r w:rsidRPr="00891C7D">
        <w:rPr>
          <w:kern w:val="28"/>
        </w:rPr>
        <w:t xml:space="preserve"> = A(CPM of sample) / CE, where CE is the sample specific counting efficiency. The results were reported as percent injected dose per gram (%ID/g) or percent injected dose per organ/tumor (%ID/tumor).</w:t>
      </w:r>
    </w:p>
    <w:p w14:paraId="31ECCBFD" w14:textId="77777777" w:rsidR="00E931D8" w:rsidRPr="00E931D8" w:rsidRDefault="00E931D8" w:rsidP="009D60DD">
      <w:pPr>
        <w:pStyle w:val="Paragraph"/>
        <w:ind w:firstLine="0"/>
        <w:jc w:val="both"/>
        <w:rPr>
          <w:kern w:val="28"/>
        </w:rPr>
      </w:pPr>
    </w:p>
    <w:p w14:paraId="76FCA466" w14:textId="77777777" w:rsidR="00F549A9" w:rsidRPr="00891C7D" w:rsidRDefault="00F549A9" w:rsidP="009D60DD">
      <w:pPr>
        <w:pStyle w:val="Paragraph"/>
        <w:ind w:firstLine="0"/>
        <w:jc w:val="both"/>
        <w:rPr>
          <w:b/>
          <w:bCs/>
        </w:rPr>
      </w:pPr>
      <w:r w:rsidRPr="00891C7D">
        <w:rPr>
          <w:b/>
          <w:bCs/>
        </w:rPr>
        <w:t>Immunohistochemistry</w:t>
      </w:r>
    </w:p>
    <w:p w14:paraId="553BD889" w14:textId="77777777" w:rsidR="00F549A9" w:rsidRPr="00891C7D" w:rsidRDefault="00F549A9" w:rsidP="009D60DD">
      <w:pPr>
        <w:pStyle w:val="Paragraph"/>
        <w:ind w:firstLine="0"/>
        <w:jc w:val="both"/>
        <w:rPr>
          <w:u w:val="single"/>
        </w:rPr>
      </w:pPr>
      <w:r w:rsidRPr="00891C7D">
        <w:rPr>
          <w:u w:val="single"/>
        </w:rPr>
        <w:t>a-MLKL IHC</w:t>
      </w:r>
    </w:p>
    <w:p w14:paraId="73EEE6CB" w14:textId="37EBEE3F" w:rsidR="00F549A9" w:rsidRPr="00891C7D" w:rsidRDefault="00F549A9" w:rsidP="009D60DD">
      <w:pPr>
        <w:pStyle w:val="Paragraph"/>
        <w:ind w:firstLine="0"/>
        <w:jc w:val="both"/>
      </w:pPr>
      <w:r w:rsidRPr="00891C7D">
        <w:t>Tumor sections (4 μm section FFPE) were heated to 40</w:t>
      </w:r>
      <w:r w:rsidR="00B1149E" w:rsidRPr="00891C7D">
        <w:t xml:space="preserve"> </w:t>
      </w:r>
      <w:r w:rsidRPr="00891C7D">
        <w:t>°C overnight and to 60</w:t>
      </w:r>
      <w:r w:rsidR="00B1149E" w:rsidRPr="00891C7D">
        <w:t xml:space="preserve"> </w:t>
      </w:r>
      <w:r w:rsidRPr="00891C7D">
        <w:t>°C for 1 hour the following day before deparaffinization in Histo-Clear II (BioNordika) and rehydration. Preconditioning was performed in citrate buffer (pH 6.0) with heating until the boiling point for 15 min. The tissue slides were blocked with peroxidase-blocking solution (D</w:t>
      </w:r>
      <w:r w:rsidR="00731CBD" w:rsidRPr="00891C7D">
        <w:t>AKO</w:t>
      </w:r>
      <w:r w:rsidRPr="00891C7D">
        <w:t>), pre-incubated with a 2% BSA (Sigma) solution in PBS, and incubated overnight with the primary antibody, phospho-MLKL Ser345 recombinant rabbit antibody (Invitrogen, MA5-32752) diluted in 2% BSA solution to a concentration of 1/100. The following day, the slides were incubated with the secondary antibody EnVision+ System-HRP Labelled Polymer (Anti-rabbit) (DAKO) followed by incubation with the DAB+ system (Agilent). Counter</w:t>
      </w:r>
      <w:r w:rsidR="00B1149E" w:rsidRPr="00891C7D">
        <w:t>-</w:t>
      </w:r>
      <w:r w:rsidRPr="00891C7D">
        <w:t>staining was performed with Haematoxylin solution and slides were dehydrated and cover glas</w:t>
      </w:r>
      <w:r w:rsidR="00272B3A" w:rsidRPr="00891C7D">
        <w:t>s was</w:t>
      </w:r>
      <w:r w:rsidRPr="00891C7D">
        <w:t xml:space="preserve"> mounted. Stained slides were scanned using the automated slide scanner for brightfield and fluorescence microscopy, Axio Scan.Z1 (ZEISS) and processed using the microscope software ZEN Lite 3.2 (ZEISS).</w:t>
      </w:r>
    </w:p>
    <w:p w14:paraId="31FF270A" w14:textId="77777777" w:rsidR="00C842AE" w:rsidRPr="00891C7D" w:rsidRDefault="00C842AE" w:rsidP="009D60DD">
      <w:pPr>
        <w:pStyle w:val="Paragraph"/>
        <w:ind w:firstLine="0"/>
        <w:jc w:val="both"/>
      </w:pPr>
    </w:p>
    <w:p w14:paraId="2F18F095" w14:textId="77777777" w:rsidR="00F549A9" w:rsidRPr="00891C7D" w:rsidRDefault="00F549A9" w:rsidP="009D60DD">
      <w:pPr>
        <w:pStyle w:val="Paragraph"/>
        <w:ind w:firstLine="0"/>
        <w:jc w:val="both"/>
        <w:rPr>
          <w:color w:val="ED7D31" w:themeColor="accent2"/>
          <w:u w:val="single"/>
        </w:rPr>
      </w:pPr>
      <w:r w:rsidRPr="00891C7D">
        <w:rPr>
          <w:u w:val="single"/>
        </w:rPr>
        <w:t>a-CD8 IHC</w:t>
      </w:r>
    </w:p>
    <w:p w14:paraId="6AD26143" w14:textId="4386F70B" w:rsidR="00F549A9" w:rsidRPr="00891C7D" w:rsidRDefault="006C5C8C" w:rsidP="009D60DD">
      <w:pPr>
        <w:pStyle w:val="Paragraph"/>
        <w:ind w:firstLine="0"/>
        <w:jc w:val="both"/>
      </w:pPr>
      <w:r w:rsidRPr="00891C7D">
        <w:t xml:space="preserve">Tumor sections </w:t>
      </w:r>
      <w:r w:rsidR="00F549A9" w:rsidRPr="00891C7D">
        <w:t>were cut</w:t>
      </w:r>
      <w:r w:rsidRPr="00891C7D">
        <w:t xml:space="preserve"> (4 μm section FFPE)</w:t>
      </w:r>
      <w:r w:rsidR="00F549A9" w:rsidRPr="00891C7D">
        <w:t xml:space="preserve">, mounted onto adhesion slides, deparaffinized, and rehydrated to water in decreasing concentrations of ethanol. Preconditioning was performed in Tris/EDTA buffer (pH 9.0) with heating for 3 x 5 min. The tissue slides were pre-incubated with 10% normal serum (goat serum) and incubated for 1 hour at </w:t>
      </w:r>
      <w:r w:rsidR="00CE5913" w:rsidRPr="00891C7D">
        <w:t>25</w:t>
      </w:r>
      <w:r w:rsidR="00C110F2" w:rsidRPr="00891C7D">
        <w:t xml:space="preserve"> </w:t>
      </w:r>
      <w:r w:rsidR="00CE5913" w:rsidRPr="00891C7D">
        <w:t>°C</w:t>
      </w:r>
      <w:r w:rsidR="00F549A9" w:rsidRPr="00891C7D">
        <w:t xml:space="preserve"> with the primary antibody, anti-CD8 alpha recombinant rabbit antibody (Abcam, ab217344) diluted in 1% BSA solution to a </w:t>
      </w:r>
      <w:r w:rsidR="00F549A9" w:rsidRPr="00891C7D">
        <w:lastRenderedPageBreak/>
        <w:t>concentration of 1/2000. Slides were blocked with peroxidase-blocking solution (</w:t>
      </w:r>
      <w:r w:rsidRPr="00891C7D">
        <w:t>DAKO</w:t>
      </w:r>
      <w:r w:rsidR="00F549A9" w:rsidRPr="00891C7D">
        <w:t xml:space="preserve">) and incubated with the secondary antibody, Goat Anti-Rabbit IgG H&amp;L (HRP) (Abcam) followed by incubation with DAB substrate kit (Abcam) and counter staining with Haematoxylin solution. Dehydrated slides had cover </w:t>
      </w:r>
      <w:r w:rsidRPr="00891C7D">
        <w:t>glass</w:t>
      </w:r>
      <w:r w:rsidR="00F549A9" w:rsidRPr="00891C7D">
        <w:t xml:space="preserve"> mounted using Pertex and were imaged (LEITZ DMRB microscope, MC170 HC camera, Leica Application Suite V4.9 (Leica)).</w:t>
      </w:r>
    </w:p>
    <w:p w14:paraId="23EA3F14" w14:textId="77777777" w:rsidR="00F549A9" w:rsidRPr="00891C7D" w:rsidRDefault="00F549A9" w:rsidP="009D60DD">
      <w:pPr>
        <w:pStyle w:val="Paragraph"/>
        <w:ind w:firstLine="0"/>
        <w:jc w:val="both"/>
        <w:rPr>
          <w:color w:val="000000" w:themeColor="text1"/>
        </w:rPr>
      </w:pPr>
    </w:p>
    <w:p w14:paraId="6C829FEE" w14:textId="77777777" w:rsidR="00F549A9" w:rsidRPr="00891C7D" w:rsidRDefault="00F549A9" w:rsidP="009D60DD">
      <w:pPr>
        <w:pStyle w:val="Refhead"/>
        <w:spacing w:after="0"/>
        <w:jc w:val="both"/>
      </w:pPr>
      <w:r w:rsidRPr="00891C7D">
        <w:t xml:space="preserve">Gene expression analysis </w:t>
      </w:r>
    </w:p>
    <w:p w14:paraId="6A3E5A1B" w14:textId="477BBB1D" w:rsidR="00F549A9" w:rsidRPr="00891C7D" w:rsidRDefault="00F549A9" w:rsidP="009D60DD">
      <w:pPr>
        <w:pStyle w:val="Refhead"/>
        <w:spacing w:after="0"/>
        <w:jc w:val="both"/>
        <w:rPr>
          <w:b w:val="0"/>
          <w:bCs w:val="0"/>
        </w:rPr>
      </w:pPr>
      <w:r w:rsidRPr="00891C7D">
        <w:rPr>
          <w:b w:val="0"/>
          <w:bCs w:val="0"/>
        </w:rPr>
        <w:t xml:space="preserve">Quantitative polymerase chain reaction (qPCR) was performed to evaluate the expression </w:t>
      </w:r>
      <w:r w:rsidRPr="00891C7D">
        <w:rPr>
          <w:b w:val="0"/>
          <w:bCs w:val="0"/>
          <w:color w:val="000000" w:themeColor="text1"/>
        </w:rPr>
        <w:t>of IRF7, CXCL9</w:t>
      </w:r>
      <w:r w:rsidR="00430ADB" w:rsidRPr="00891C7D">
        <w:rPr>
          <w:b w:val="0"/>
          <w:bCs w:val="0"/>
          <w:color w:val="000000" w:themeColor="text1"/>
        </w:rPr>
        <w:t xml:space="preserve">, </w:t>
      </w:r>
      <w:r w:rsidRPr="00891C7D">
        <w:rPr>
          <w:b w:val="0"/>
          <w:bCs w:val="0"/>
        </w:rPr>
        <w:t>CXCL10,</w:t>
      </w:r>
      <w:r w:rsidRPr="00891C7D">
        <w:rPr>
          <w:b w:val="0"/>
          <w:bCs w:val="0"/>
          <w:color w:val="FF0000"/>
        </w:rPr>
        <w:t xml:space="preserve"> </w:t>
      </w:r>
      <w:r w:rsidRPr="00891C7D">
        <w:rPr>
          <w:b w:val="0"/>
          <w:bCs w:val="0"/>
        </w:rPr>
        <w:t>CCL4</w:t>
      </w:r>
      <w:r w:rsidRPr="00891C7D">
        <w:rPr>
          <w:b w:val="0"/>
          <w:bCs w:val="0"/>
          <w:color w:val="000000" w:themeColor="text1"/>
        </w:rPr>
        <w:t xml:space="preserve">, and TNF-α </w:t>
      </w:r>
      <w:r w:rsidRPr="00891C7D">
        <w:rPr>
          <w:b w:val="0"/>
          <w:bCs w:val="0"/>
        </w:rPr>
        <w:t>in tumors and tdLNs. Tumors and tdLNs were excised, placed in cryo-tubes, snap-frozen in liquid nitrogen, and stored at -80</w:t>
      </w:r>
      <w:r w:rsidR="00C110F2" w:rsidRPr="00891C7D">
        <w:rPr>
          <w:b w:val="0"/>
          <w:bCs w:val="0"/>
        </w:rPr>
        <w:t xml:space="preserve"> </w:t>
      </w:r>
      <w:r w:rsidRPr="00891C7D">
        <w:rPr>
          <w:b w:val="0"/>
          <w:bCs w:val="0"/>
        </w:rPr>
        <w:t>°C until further processing.</w:t>
      </w:r>
    </w:p>
    <w:p w14:paraId="7513A655" w14:textId="47EF1A39" w:rsidR="00F549A9" w:rsidRPr="00891C7D" w:rsidRDefault="00F549A9" w:rsidP="009D60DD">
      <w:pPr>
        <w:pStyle w:val="Refhead"/>
        <w:spacing w:after="0"/>
        <w:jc w:val="both"/>
        <w:rPr>
          <w:b w:val="0"/>
          <w:bCs w:val="0"/>
          <w:color w:val="ED7D31"/>
        </w:rPr>
      </w:pPr>
      <w:r w:rsidRPr="00891C7D">
        <w:rPr>
          <w:b w:val="0"/>
          <w:bCs w:val="0"/>
        </w:rPr>
        <w:t>Tumors samples (&gt;40 mg) were transferred to extreme-temperature-fluctuation-resistant bags, tissueTUBE TT05 Extra Thick (Covaris), immersed in liquid nitrogen, and pulverized using the CryoPREP Automated Dry Pulverizer (Covaris). 20 mg of smashed tumor tissue was transferred to CKmix bead beating tubes together with 350 μL RLT lysis buffer (QIAGEN) and 1% β-mercaptoethanol. Tumor samples (&lt;40 mg) and tdLNs were added directly to bead beating tubes. The samples were homogenized (Precellys Evolution, Bertin Instruments, settings: 25s, 0</w:t>
      </w:r>
      <w:r w:rsidR="00C110F2" w:rsidRPr="00891C7D">
        <w:rPr>
          <w:b w:val="0"/>
          <w:bCs w:val="0"/>
        </w:rPr>
        <w:t xml:space="preserve"> </w:t>
      </w:r>
      <w:r w:rsidRPr="00891C7D">
        <w:rPr>
          <w:b w:val="0"/>
          <w:bCs w:val="0"/>
        </w:rPr>
        <w:t>°C, 6000 RPM, 2 cycles). Afterwards samples were spun down at ≥12.000g, 4</w:t>
      </w:r>
      <w:r w:rsidR="00C110F2" w:rsidRPr="00891C7D">
        <w:rPr>
          <w:b w:val="0"/>
          <w:bCs w:val="0"/>
        </w:rPr>
        <w:t xml:space="preserve"> </w:t>
      </w:r>
      <w:r w:rsidRPr="00891C7D">
        <w:rPr>
          <w:b w:val="0"/>
          <w:bCs w:val="0"/>
        </w:rPr>
        <w:t>°C, 3 min. A maximum of 350</w:t>
      </w:r>
      <w:r w:rsidR="00EA6039" w:rsidRPr="00891C7D">
        <w:rPr>
          <w:b w:val="0"/>
          <w:bCs w:val="0"/>
        </w:rPr>
        <w:t xml:space="preserve"> </w:t>
      </w:r>
      <w:r w:rsidRPr="00891C7D">
        <w:rPr>
          <w:b w:val="0"/>
          <w:bCs w:val="0"/>
        </w:rPr>
        <w:t xml:space="preserve">μL of supernatant was transferred to 2 mL RNase-free Eppendorf-tubes. RNA extraction was carried out by column-based separation on the QIAcube connect instrument (QIAGEN) following the manufacturers protocol: "RNease miniprep with DNase digest". The concentration of RNA </w:t>
      </w:r>
      <w:r w:rsidRPr="00891C7D">
        <w:rPr>
          <w:b w:val="0"/>
          <w:bCs w:val="0"/>
        </w:rPr>
        <w:lastRenderedPageBreak/>
        <w:t>was determined on the NanoDrop</w:t>
      </w:r>
      <w:r w:rsidRPr="00891C7D">
        <w:rPr>
          <w:b w:val="0"/>
          <w:bCs w:val="0"/>
          <w:vertAlign w:val="superscript"/>
        </w:rPr>
        <w:t>TM</w:t>
      </w:r>
      <w:r w:rsidRPr="00891C7D">
        <w:rPr>
          <w:b w:val="0"/>
          <w:bCs w:val="0"/>
        </w:rPr>
        <w:t xml:space="preserve"> One Microvolume UV-Vis Spectrophotometer (Thermo Fisher Scientific) and the samples were stored at -80</w:t>
      </w:r>
      <w:r w:rsidR="00C110F2" w:rsidRPr="00891C7D">
        <w:rPr>
          <w:b w:val="0"/>
          <w:bCs w:val="0"/>
        </w:rPr>
        <w:t xml:space="preserve"> </w:t>
      </w:r>
      <w:r w:rsidRPr="00891C7D">
        <w:rPr>
          <w:b w:val="0"/>
          <w:bCs w:val="0"/>
        </w:rPr>
        <w:t xml:space="preserve">°C until further processing. </w:t>
      </w:r>
    </w:p>
    <w:p w14:paraId="0DE0F3A2" w14:textId="695F4DB0" w:rsidR="00F549A9" w:rsidRPr="00891C7D" w:rsidRDefault="00F549A9" w:rsidP="009D60DD">
      <w:pPr>
        <w:pStyle w:val="Refhead"/>
        <w:spacing w:after="0"/>
        <w:jc w:val="both"/>
        <w:rPr>
          <w:b w:val="0"/>
          <w:bCs w:val="0"/>
          <w:color w:val="ED7D31"/>
        </w:rPr>
      </w:pPr>
      <w:r w:rsidRPr="00891C7D">
        <w:rPr>
          <w:b w:val="0"/>
          <w:bCs w:val="0"/>
        </w:rPr>
        <w:t>cDNA was synthesized in strip-tubes from 300 ng extracted RNA by reverse transcription (RT)- PCR using the High-Capacity RNA-to-cDNA</w:t>
      </w:r>
      <w:r w:rsidRPr="00891C7D">
        <w:rPr>
          <w:b w:val="0"/>
          <w:bCs w:val="0"/>
          <w:vertAlign w:val="superscript"/>
        </w:rPr>
        <w:t xml:space="preserve">TM </w:t>
      </w:r>
      <w:r w:rsidRPr="00891C7D">
        <w:rPr>
          <w:b w:val="0"/>
          <w:bCs w:val="0"/>
        </w:rPr>
        <w:t>Kit (Thermo Fisher Scientific) by following the manufacturer’s instructions. To check for genomic contamination, a no template control sample was run without RNA.</w:t>
      </w:r>
      <w:r w:rsidRPr="00891C7D">
        <w:rPr>
          <w:b w:val="0"/>
          <w:bCs w:val="0"/>
          <w:color w:val="ED7D31"/>
        </w:rPr>
        <w:t xml:space="preserve"> </w:t>
      </w:r>
      <w:r w:rsidRPr="00891C7D">
        <w:rPr>
          <w:b w:val="0"/>
          <w:bCs w:val="0"/>
        </w:rPr>
        <w:t>The RT-PCR was performed on the Eppendorf Mastercycler Gradient PCR instrument, under the thermal conditions (37</w:t>
      </w:r>
      <w:r w:rsidR="00C110F2" w:rsidRPr="00891C7D">
        <w:rPr>
          <w:b w:val="0"/>
          <w:bCs w:val="0"/>
        </w:rPr>
        <w:t xml:space="preserve"> </w:t>
      </w:r>
      <w:r w:rsidRPr="00891C7D">
        <w:rPr>
          <w:b w:val="0"/>
          <w:bCs w:val="0"/>
        </w:rPr>
        <w:t>°C for 60 min., 95</w:t>
      </w:r>
      <w:r w:rsidR="00C110F2" w:rsidRPr="00891C7D">
        <w:rPr>
          <w:b w:val="0"/>
          <w:bCs w:val="0"/>
        </w:rPr>
        <w:t xml:space="preserve"> </w:t>
      </w:r>
      <w:r w:rsidRPr="00891C7D">
        <w:rPr>
          <w:b w:val="0"/>
          <w:bCs w:val="0"/>
        </w:rPr>
        <w:t>°C for 5 min.) and stored at -20</w:t>
      </w:r>
      <w:r w:rsidR="00C110F2" w:rsidRPr="00891C7D">
        <w:rPr>
          <w:b w:val="0"/>
          <w:bCs w:val="0"/>
        </w:rPr>
        <w:t xml:space="preserve"> </w:t>
      </w:r>
      <w:r w:rsidRPr="00891C7D">
        <w:rPr>
          <w:b w:val="0"/>
          <w:bCs w:val="0"/>
        </w:rPr>
        <w:t xml:space="preserve">°C for qPCR analysis. </w:t>
      </w:r>
    </w:p>
    <w:p w14:paraId="09EF3EEF" w14:textId="07E539C9" w:rsidR="00F549A9" w:rsidRPr="00891C7D" w:rsidRDefault="00F549A9" w:rsidP="009D60DD">
      <w:pPr>
        <w:pStyle w:val="Refhead"/>
        <w:spacing w:after="0"/>
        <w:jc w:val="both"/>
        <w:rPr>
          <w:b w:val="0"/>
          <w:bCs w:val="0"/>
        </w:rPr>
      </w:pPr>
      <w:r w:rsidRPr="00891C7D">
        <w:rPr>
          <w:b w:val="0"/>
          <w:bCs w:val="0"/>
        </w:rPr>
        <w:t>qPCR was performed by mixing 2 μL cDNA with 18 μL PCR-grade water containing 50 % TaqMan Fast Advanced Master Mix (ThermoFischer Scientific) and 5% FAM-MGB fluorophore-conjugated primer and probes mixtures (TaqMan Gene Expression Assay primers and probes, Thermo Fisher Scientific) for each gene of interest (</w:t>
      </w:r>
      <w:r w:rsidRPr="002B1253">
        <w:rPr>
          <w:b w:val="0"/>
          <w:bCs w:val="0"/>
        </w:rPr>
        <w:t xml:space="preserve">see </w:t>
      </w:r>
      <w:r w:rsidR="002B1253" w:rsidRPr="002B1253">
        <w:rPr>
          <w:b w:val="0"/>
          <w:bCs w:val="0"/>
        </w:rPr>
        <w:t>Table S</w:t>
      </w:r>
      <w:r w:rsidR="002B1253" w:rsidRPr="002B1253">
        <w:rPr>
          <w:b w:val="0"/>
          <w:bCs w:val="0"/>
          <w:noProof/>
        </w:rPr>
        <w:t>13</w:t>
      </w:r>
      <w:r w:rsidR="002B1253" w:rsidRPr="002B1253">
        <w:rPr>
          <w:b w:val="0"/>
          <w:bCs w:val="0"/>
        </w:rPr>
        <w:t xml:space="preserve"> </w:t>
      </w:r>
      <w:r w:rsidRPr="002B1253">
        <w:rPr>
          <w:b w:val="0"/>
          <w:bCs w:val="0"/>
        </w:rPr>
        <w:t>for</w:t>
      </w:r>
      <w:r w:rsidRPr="00891C7D">
        <w:rPr>
          <w:b w:val="0"/>
          <w:bCs w:val="0"/>
        </w:rPr>
        <w:t xml:space="preserve"> an overview of primers and probes) and housekeeping genes (</w:t>
      </w:r>
      <w:r w:rsidRPr="00A02D74">
        <w:rPr>
          <w:b w:val="0"/>
          <w:bCs w:val="0"/>
          <w:i/>
          <w:iCs/>
        </w:rPr>
        <w:t>Gapdh</w:t>
      </w:r>
      <w:r w:rsidRPr="00891C7D">
        <w:rPr>
          <w:b w:val="0"/>
          <w:bCs w:val="0"/>
        </w:rPr>
        <w:t xml:space="preserve"> and </w:t>
      </w:r>
      <w:r w:rsidRPr="00A02D74">
        <w:rPr>
          <w:b w:val="0"/>
          <w:bCs w:val="0"/>
          <w:i/>
          <w:iCs/>
        </w:rPr>
        <w:t>Ldha</w:t>
      </w:r>
      <w:r w:rsidRPr="00891C7D">
        <w:rPr>
          <w:b w:val="0"/>
          <w:bCs w:val="0"/>
        </w:rPr>
        <w:t>).</w:t>
      </w:r>
      <w:r w:rsidRPr="00891C7D">
        <w:rPr>
          <w:b w:val="0"/>
          <w:bCs w:val="0"/>
          <w:color w:val="ED7D31"/>
        </w:rPr>
        <w:t xml:space="preserve"> </w:t>
      </w:r>
      <w:r w:rsidRPr="00891C7D">
        <w:rPr>
          <w:b w:val="0"/>
          <w:bCs w:val="0"/>
        </w:rPr>
        <w:t>A control sample without cDNA were included to ensure the purity of the samples and reagents. The samples were run in non-skirted 96-well plates sealed with optically clear flat 8-cap strips (ThermoFischer Scientific) on the Mx3005p qPCR instrument (Agilent Technologies) under thermal conditions (95</w:t>
      </w:r>
      <w:r w:rsidR="00C110F2" w:rsidRPr="00891C7D">
        <w:rPr>
          <w:b w:val="0"/>
          <w:bCs w:val="0"/>
        </w:rPr>
        <w:t xml:space="preserve"> </w:t>
      </w:r>
      <w:r w:rsidRPr="00891C7D">
        <w:rPr>
          <w:b w:val="0"/>
          <w:bCs w:val="0"/>
        </w:rPr>
        <w:t>°C for 3 min., 40 cycles of 95</w:t>
      </w:r>
      <w:r w:rsidR="00C110F2" w:rsidRPr="00891C7D">
        <w:rPr>
          <w:b w:val="0"/>
          <w:bCs w:val="0"/>
        </w:rPr>
        <w:t xml:space="preserve"> </w:t>
      </w:r>
      <w:r w:rsidRPr="00891C7D">
        <w:rPr>
          <w:b w:val="0"/>
          <w:bCs w:val="0"/>
        </w:rPr>
        <w:t>°C for 30 sec., 60</w:t>
      </w:r>
      <w:r w:rsidR="00C110F2" w:rsidRPr="00891C7D">
        <w:rPr>
          <w:b w:val="0"/>
          <w:bCs w:val="0"/>
        </w:rPr>
        <w:t xml:space="preserve"> </w:t>
      </w:r>
      <w:r w:rsidRPr="00891C7D">
        <w:rPr>
          <w:b w:val="0"/>
          <w:bCs w:val="0"/>
        </w:rPr>
        <w:t xml:space="preserve">°C for 60 sec.). </w:t>
      </w:r>
    </w:p>
    <w:p w14:paraId="3A4E0954" w14:textId="77777777" w:rsidR="00F549A9" w:rsidRPr="00891C7D" w:rsidRDefault="00F549A9" w:rsidP="009D60DD">
      <w:pPr>
        <w:pStyle w:val="Refhead"/>
        <w:spacing w:after="0"/>
        <w:jc w:val="both"/>
        <w:rPr>
          <w:b w:val="0"/>
          <w:bCs w:val="0"/>
          <w:color w:val="ED7D31"/>
        </w:rPr>
      </w:pPr>
      <w:r w:rsidRPr="00891C7D">
        <w:rPr>
          <w:b w:val="0"/>
          <w:bCs w:val="0"/>
        </w:rPr>
        <w:t xml:space="preserve">Before running the qPCR samples, all primers and probes were examined to optimize the settings of the Mx30005p qPCR instrument. The primer and probes were tested by creating a fivefold serial dilution of the cDNA and the standard curve was run under the same thermal conditions as the samples. Subsequently, the settings for the raw fluorescence signal were adjusted so that the signal was detected within the optimal range of detection (6000-35000 relative fluorescence unit). </w:t>
      </w:r>
      <w:r w:rsidRPr="00891C7D">
        <w:rPr>
          <w:b w:val="0"/>
          <w:bCs w:val="0"/>
        </w:rPr>
        <w:lastRenderedPageBreak/>
        <w:t xml:space="preserve">Additionally, the efficiency value (R2) was calculated from the standard curve to ensure the quality of the primers and probes. R2 in the range of 85 %-110 % was accepted. </w:t>
      </w:r>
    </w:p>
    <w:p w14:paraId="5EC89F53" w14:textId="1CC76B97" w:rsidR="00F549A9" w:rsidRPr="00891C7D" w:rsidRDefault="00F549A9" w:rsidP="009D60DD">
      <w:pPr>
        <w:pStyle w:val="Refhead"/>
        <w:spacing w:after="0"/>
        <w:jc w:val="both"/>
        <w:rPr>
          <w:b w:val="0"/>
          <w:bCs w:val="0"/>
        </w:rPr>
      </w:pPr>
      <w:r w:rsidRPr="00891C7D">
        <w:rPr>
          <w:b w:val="0"/>
          <w:bCs w:val="0"/>
        </w:rPr>
        <w:t>All qPCR data was processed using the MxPro qPCR software (Agilent Technologies) and normalized to the two housekeeping genes. Relative gene expression was calculated as previously described</w:t>
      </w:r>
      <w:r w:rsidR="00944EA7" w:rsidRPr="00944EA7">
        <w:rPr>
          <w:b w:val="0"/>
          <w:iCs/>
          <w:color w:val="000000"/>
          <w:vertAlign w:val="superscript"/>
        </w:rPr>
        <w:t>67</w:t>
      </w:r>
      <w:r w:rsidRPr="002048F0">
        <w:rPr>
          <w:b w:val="0"/>
          <w:bCs w:val="0"/>
        </w:rPr>
        <w:t>.</w:t>
      </w:r>
    </w:p>
    <w:p w14:paraId="51951BC0" w14:textId="77777777" w:rsidR="00F549A9" w:rsidRPr="00891C7D" w:rsidRDefault="00F549A9" w:rsidP="009D60DD">
      <w:pPr>
        <w:pStyle w:val="Paragraph"/>
        <w:ind w:firstLine="0"/>
        <w:jc w:val="both"/>
        <w:rPr>
          <w:color w:val="000000" w:themeColor="text1"/>
        </w:rPr>
      </w:pPr>
    </w:p>
    <w:p w14:paraId="60568477" w14:textId="77777777" w:rsidR="00F549A9" w:rsidRPr="00891C7D" w:rsidRDefault="00F549A9" w:rsidP="009D60DD">
      <w:pPr>
        <w:pStyle w:val="Paragraph"/>
        <w:ind w:firstLine="0"/>
        <w:jc w:val="both"/>
        <w:rPr>
          <w:b/>
          <w:bCs/>
        </w:rPr>
      </w:pPr>
      <w:r w:rsidRPr="00891C7D">
        <w:rPr>
          <w:b/>
          <w:bCs/>
        </w:rPr>
        <w:t>Cytokine levels in tumor samples</w:t>
      </w:r>
    </w:p>
    <w:p w14:paraId="7224C2C3" w14:textId="29E2503F" w:rsidR="00F549A9" w:rsidRPr="00891C7D" w:rsidRDefault="00F549A9" w:rsidP="009D60DD">
      <w:pPr>
        <w:pStyle w:val="Paragraph"/>
        <w:ind w:firstLine="0"/>
        <w:jc w:val="both"/>
        <w:rPr>
          <w:color w:val="000000" w:themeColor="text1"/>
        </w:rPr>
      </w:pPr>
      <w:r w:rsidRPr="00891C7D">
        <w:t>Excised tumors were snap-frozen in liquid nitrogen and stored in cryotubes at -80</w:t>
      </w:r>
      <w:r w:rsidR="00B1149E" w:rsidRPr="00891C7D">
        <w:t xml:space="preserve"> </w:t>
      </w:r>
      <w:r w:rsidRPr="00891C7D">
        <w:rPr>
          <w:color w:val="000000" w:themeColor="text1"/>
        </w:rPr>
        <w:t xml:space="preserve">°C. Tumors were pulverized (CryoPREP automated Dry Pulverizer, Covaris) and resuspended in Irvine buffer (5 μL/mg tumor) </w:t>
      </w:r>
      <w:r w:rsidRPr="00891C7D">
        <w:t>consisting of 50 mM</w:t>
      </w:r>
      <w:r w:rsidR="00316D13" w:rsidRPr="00891C7D">
        <w:t xml:space="preserve"> </w:t>
      </w:r>
      <w:r w:rsidRPr="00891C7D">
        <w:t>Tris</w:t>
      </w:r>
      <w:r w:rsidR="00316D13" w:rsidRPr="00891C7D">
        <w:t>-HCl</w:t>
      </w:r>
      <w:r w:rsidRPr="00891C7D">
        <w:t xml:space="preserve">, </w:t>
      </w:r>
      <w:r w:rsidRPr="00891C7D">
        <w:rPr>
          <w:color w:val="000000" w:themeColor="text1"/>
        </w:rPr>
        <w:t>150 mM</w:t>
      </w:r>
      <w:r w:rsidR="00316D13" w:rsidRPr="00891C7D">
        <w:rPr>
          <w:color w:val="000000" w:themeColor="text1"/>
        </w:rPr>
        <w:t xml:space="preserve"> NaCl</w:t>
      </w:r>
      <w:r w:rsidRPr="00891C7D">
        <w:rPr>
          <w:color w:val="000000" w:themeColor="text1"/>
        </w:rPr>
        <w:t>, 10% glycerol</w:t>
      </w:r>
      <w:r w:rsidR="00316D13" w:rsidRPr="00891C7D">
        <w:rPr>
          <w:color w:val="000000" w:themeColor="text1"/>
        </w:rPr>
        <w:t>,</w:t>
      </w:r>
      <w:r w:rsidRPr="00891C7D">
        <w:rPr>
          <w:color w:val="000000" w:themeColor="text1"/>
        </w:rPr>
        <w:t xml:space="preserve"> 1% NP-40 Surfact-Amps</w:t>
      </w:r>
      <w:r w:rsidRPr="00891C7D">
        <w:rPr>
          <w:color w:val="000000" w:themeColor="text1"/>
          <w:vertAlign w:val="superscript"/>
        </w:rPr>
        <w:t>TM</w:t>
      </w:r>
      <w:r w:rsidRPr="00891C7D">
        <w:rPr>
          <w:color w:val="000000" w:themeColor="text1"/>
        </w:rPr>
        <w:t xml:space="preserve"> Detergent solution (10%) (Thermo Fisher Scientific)</w:t>
      </w:r>
      <w:r w:rsidR="00316D13" w:rsidRPr="00891C7D">
        <w:rPr>
          <w:color w:val="000000" w:themeColor="text1"/>
        </w:rPr>
        <w:t xml:space="preserve"> and MilliQ water</w:t>
      </w:r>
      <w:r w:rsidRPr="00891C7D">
        <w:rPr>
          <w:color w:val="000000" w:themeColor="text1"/>
        </w:rPr>
        <w:t>. The buffer was adjusted to pH 7.5, and 10</w:t>
      </w:r>
      <w:r w:rsidR="00EE7FB0" w:rsidRPr="00891C7D">
        <w:rPr>
          <w:color w:val="000000" w:themeColor="text1"/>
        </w:rPr>
        <w:t xml:space="preserve"> </w:t>
      </w:r>
      <w:r w:rsidRPr="00891C7D">
        <w:rPr>
          <w:color w:val="000000" w:themeColor="text1"/>
        </w:rPr>
        <w:t>μL Halt</w:t>
      </w:r>
      <w:r w:rsidRPr="00891C7D">
        <w:rPr>
          <w:color w:val="000000" w:themeColor="text1"/>
          <w:vertAlign w:val="superscript"/>
        </w:rPr>
        <w:t>TM</w:t>
      </w:r>
      <w:r w:rsidRPr="00891C7D">
        <w:rPr>
          <w:color w:val="000000" w:themeColor="text1"/>
        </w:rPr>
        <w:t xml:space="preserve"> protease and phosphatase single-use inhibitor cocktail (100X) (Thermo Fisher Scientific) was added per mL buffer before use. Samples were shaken at 300 rpm for 1 hour at 4</w:t>
      </w:r>
      <w:r w:rsidR="00577693" w:rsidRPr="00891C7D">
        <w:rPr>
          <w:color w:val="000000" w:themeColor="text1"/>
        </w:rPr>
        <w:t xml:space="preserve"> </w:t>
      </w:r>
      <w:r w:rsidRPr="00891C7D">
        <w:rPr>
          <w:color w:val="000000" w:themeColor="text1"/>
        </w:rPr>
        <w:t>°C and centrifuged for 15 minutes at 15000 rcf at 4</w:t>
      </w:r>
      <w:r w:rsidR="00577693" w:rsidRPr="00891C7D">
        <w:rPr>
          <w:color w:val="000000" w:themeColor="text1"/>
        </w:rPr>
        <w:t xml:space="preserve"> </w:t>
      </w:r>
      <w:r w:rsidRPr="00891C7D">
        <w:rPr>
          <w:color w:val="000000" w:themeColor="text1"/>
        </w:rPr>
        <w:t xml:space="preserve">°C, and the supernatant was transferred to new tubes. The DNase Pierce universal nuclease for cell lysis (ThermoFisher Scientific) was added to the supernatants (0.1 μL/mL Irvine buffer). After addition of DNase, the samples were shaken at </w:t>
      </w:r>
      <w:r w:rsidR="00396EBC" w:rsidRPr="00891C7D">
        <w:rPr>
          <w:color w:val="000000" w:themeColor="text1"/>
        </w:rPr>
        <w:t>25</w:t>
      </w:r>
      <w:r w:rsidR="00577693" w:rsidRPr="00891C7D">
        <w:rPr>
          <w:color w:val="000000" w:themeColor="text1"/>
        </w:rPr>
        <w:t xml:space="preserve"> </w:t>
      </w:r>
      <w:r w:rsidR="00396EBC" w:rsidRPr="00891C7D">
        <w:rPr>
          <w:color w:val="000000" w:themeColor="text1"/>
        </w:rPr>
        <w:t>°C</w:t>
      </w:r>
      <w:r w:rsidRPr="00891C7D">
        <w:rPr>
          <w:color w:val="000000" w:themeColor="text1"/>
        </w:rPr>
        <w:t xml:space="preserve"> for 1 hour at 300 rpm.</w:t>
      </w:r>
    </w:p>
    <w:p w14:paraId="0750A483" w14:textId="3D887F58" w:rsidR="00F549A9" w:rsidRPr="00891C7D" w:rsidRDefault="00F549A9" w:rsidP="009D60DD">
      <w:pPr>
        <w:pStyle w:val="Paragraph"/>
        <w:ind w:firstLine="0"/>
        <w:jc w:val="both"/>
      </w:pPr>
      <w:r w:rsidRPr="00891C7D">
        <w:rPr>
          <w:color w:val="000000" w:themeColor="text1"/>
        </w:rPr>
        <w:t xml:space="preserve">CXCL10 and IFN-β </w:t>
      </w:r>
      <w:r w:rsidRPr="00891C7D">
        <w:t>concentrations were measured by ELISA using mouse DuoSet® kits (R&amp;D systems) according to the manufactures instructions (Substrate Solution and Stop Solution, R&amp;D Systems). Absorbance was measured at 450 and 540 nm (FLUOstar®Omega microplate reader, BMG LABTECH) using the Omega software (BMG LABTECH).</w:t>
      </w:r>
    </w:p>
    <w:p w14:paraId="388A2FCE" w14:textId="77777777" w:rsidR="00BD4E24" w:rsidRPr="00891C7D" w:rsidRDefault="00BD4E24" w:rsidP="009D60DD">
      <w:pPr>
        <w:pStyle w:val="Paragraph"/>
        <w:ind w:firstLine="0"/>
        <w:jc w:val="both"/>
        <w:rPr>
          <w:color w:val="000000" w:themeColor="text1"/>
        </w:rPr>
      </w:pPr>
    </w:p>
    <w:p w14:paraId="633BE097" w14:textId="77777777" w:rsidR="00F549A9" w:rsidRPr="00891C7D" w:rsidRDefault="00F549A9" w:rsidP="009D60DD">
      <w:pPr>
        <w:pStyle w:val="Paragraph"/>
        <w:ind w:firstLine="0"/>
        <w:jc w:val="both"/>
        <w:rPr>
          <w:b/>
          <w:bCs/>
          <w:color w:val="000000" w:themeColor="text1"/>
        </w:rPr>
      </w:pPr>
      <w:r w:rsidRPr="00891C7D">
        <w:rPr>
          <w:b/>
          <w:bCs/>
          <w:color w:val="000000" w:themeColor="text1"/>
        </w:rPr>
        <w:lastRenderedPageBreak/>
        <w:t>Flow cytometry</w:t>
      </w:r>
    </w:p>
    <w:p w14:paraId="0B23F55F" w14:textId="48B5265A" w:rsidR="00F549A9" w:rsidRPr="00891C7D" w:rsidRDefault="00F549A9" w:rsidP="009D60DD">
      <w:pPr>
        <w:pStyle w:val="Paragraph"/>
        <w:ind w:firstLine="0"/>
        <w:jc w:val="both"/>
        <w:rPr>
          <w:color w:val="000000" w:themeColor="text1"/>
        </w:rPr>
      </w:pPr>
      <w:r w:rsidRPr="00891C7D">
        <w:rPr>
          <w:color w:val="000000" w:themeColor="text1"/>
        </w:rPr>
        <w:t>Tumors and tdLNs were placed in MACS tissue storage solution (Miltenyi Biotec) or PBS.</w:t>
      </w:r>
      <w:r w:rsidRPr="00891C7D">
        <w:rPr>
          <w:color w:val="ED7D31"/>
        </w:rPr>
        <w:t xml:space="preserve"> </w:t>
      </w:r>
      <w:r w:rsidRPr="00891C7D">
        <w:rPr>
          <w:color w:val="000000" w:themeColor="text1"/>
        </w:rPr>
        <w:t>Weighed tumors were minced and enzymatically digested (Tumor Dissociation Kit, mouse, Miltenyi Biotec) (37</w:t>
      </w:r>
      <w:r w:rsidR="00C110F2" w:rsidRPr="00891C7D">
        <w:rPr>
          <w:color w:val="000000" w:themeColor="text1"/>
        </w:rPr>
        <w:t xml:space="preserve"> </w:t>
      </w:r>
      <w:r w:rsidRPr="00891C7D">
        <w:rPr>
          <w:color w:val="000000" w:themeColor="text1"/>
        </w:rPr>
        <w:t>°C water bath, 40 min. with shaking (4T1 tumors, 60 min.)). TdLNs and digested tumors were passed through 70 μm strainers and diluted in PBS.</w:t>
      </w:r>
      <w:r w:rsidRPr="00891C7D">
        <w:rPr>
          <w:color w:val="ED7D31"/>
        </w:rPr>
        <w:t xml:space="preserve"> </w:t>
      </w:r>
      <w:r w:rsidRPr="00891C7D">
        <w:rPr>
          <w:color w:val="000000" w:themeColor="text1"/>
        </w:rPr>
        <w:t>Cell counts were determined (MUSE® Cell Count and Viability Assay, MUSE® Cell Analyzer, Merck Millipore). 1-10 x 10</w:t>
      </w:r>
      <w:r w:rsidRPr="00891C7D">
        <w:rPr>
          <w:color w:val="000000" w:themeColor="text1"/>
          <w:vertAlign w:val="superscript"/>
        </w:rPr>
        <w:t>6</w:t>
      </w:r>
      <w:r w:rsidRPr="00891C7D">
        <w:rPr>
          <w:color w:val="000000" w:themeColor="text1"/>
        </w:rPr>
        <w:t xml:space="preserve"> cells were Fc-blocked (5-10 min. on ice) with murine anti CD16/32 monoclonal antibodies (BD Biosciences) followed by dead cell labe</w:t>
      </w:r>
      <w:r w:rsidR="00FE6D8D" w:rsidRPr="00891C7D">
        <w:rPr>
          <w:color w:val="000000" w:themeColor="text1"/>
        </w:rPr>
        <w:t>l</w:t>
      </w:r>
      <w:r w:rsidRPr="00891C7D">
        <w:rPr>
          <w:color w:val="000000" w:themeColor="text1"/>
        </w:rPr>
        <w:t xml:space="preserve">ling with fixable viability dye (VD)-efluor780 (eBioscience) and surface staining (30 min. on ice) with specific antibodies (see supplementary </w:t>
      </w:r>
      <w:r w:rsidR="00DD747F" w:rsidRPr="00891C7D">
        <w:t>Table S</w:t>
      </w:r>
      <w:r w:rsidR="00DD747F">
        <w:t>3</w:t>
      </w:r>
      <w:r w:rsidRPr="00891C7D">
        <w:rPr>
          <w:color w:val="000000" w:themeColor="text1"/>
        </w:rPr>
        <w:t>-</w:t>
      </w:r>
      <w:r w:rsidR="00DD747F" w:rsidRPr="00891C7D">
        <w:t>Table S</w:t>
      </w:r>
      <w:r w:rsidR="00DD747F">
        <w:t>8</w:t>
      </w:r>
      <w:r w:rsidRPr="00891C7D">
        <w:rPr>
          <w:color w:val="000000" w:themeColor="text1"/>
        </w:rPr>
        <w:t>). For intracellular staining of IFN-γ, FoxP3, and GrzB cells were fixed (30 min</w:t>
      </w:r>
      <w:r w:rsidR="00CE5913" w:rsidRPr="00891C7D">
        <w:rPr>
          <w:color w:val="000000" w:themeColor="text1"/>
        </w:rPr>
        <w:t>., 25</w:t>
      </w:r>
      <w:r w:rsidR="00C110F2" w:rsidRPr="00891C7D">
        <w:rPr>
          <w:color w:val="000000" w:themeColor="text1"/>
        </w:rPr>
        <w:t xml:space="preserve"> </w:t>
      </w:r>
      <w:r w:rsidR="00CE5913" w:rsidRPr="00891C7D">
        <w:t>°C</w:t>
      </w:r>
      <w:r w:rsidRPr="00891C7D">
        <w:rPr>
          <w:color w:val="000000" w:themeColor="text1"/>
        </w:rPr>
        <w:t>) and permeabilized using the eBioscience</w:t>
      </w:r>
      <w:r w:rsidRPr="00891C7D">
        <w:rPr>
          <w:color w:val="000000" w:themeColor="text1"/>
          <w:vertAlign w:val="superscript"/>
        </w:rPr>
        <w:t>TM</w:t>
      </w:r>
      <w:r w:rsidRPr="00891C7D">
        <w:rPr>
          <w:color w:val="000000" w:themeColor="text1"/>
        </w:rPr>
        <w:t xml:space="preserve"> Foxp3/Transcription Factor Staining Buffer Set (Thermo Fisher Scientific). For intracellular staining of </w:t>
      </w:r>
      <w:r w:rsidR="00DD0BF5" w:rsidRPr="00891C7D">
        <w:rPr>
          <w:color w:val="000000" w:themeColor="text1"/>
        </w:rPr>
        <w:t>Arg</w:t>
      </w:r>
      <w:r w:rsidRPr="00891C7D">
        <w:rPr>
          <w:color w:val="000000" w:themeColor="text1"/>
        </w:rPr>
        <w:t>-1 cells were fixed (30 min.</w:t>
      </w:r>
      <w:r w:rsidR="00CE5913" w:rsidRPr="00891C7D">
        <w:rPr>
          <w:color w:val="000000" w:themeColor="text1"/>
        </w:rPr>
        <w:t>, 25</w:t>
      </w:r>
      <w:r w:rsidR="00C110F2" w:rsidRPr="00891C7D">
        <w:rPr>
          <w:color w:val="000000" w:themeColor="text1"/>
        </w:rPr>
        <w:t xml:space="preserve"> </w:t>
      </w:r>
      <w:r w:rsidR="00CE5913" w:rsidRPr="00891C7D">
        <w:t>°C</w:t>
      </w:r>
      <w:r w:rsidRPr="00891C7D">
        <w:rPr>
          <w:color w:val="000000" w:themeColor="text1"/>
        </w:rPr>
        <w:t>) using 1% formaldehyde in PBS (Sigma-Aldrich) and permeabilized using the permeabilization buffer from the eBioscience</w:t>
      </w:r>
      <w:r w:rsidRPr="00891C7D">
        <w:rPr>
          <w:color w:val="000000" w:themeColor="text1"/>
          <w:vertAlign w:val="superscript"/>
        </w:rPr>
        <w:t>TM</w:t>
      </w:r>
      <w:r w:rsidRPr="00891C7D">
        <w:rPr>
          <w:color w:val="000000" w:themeColor="text1"/>
        </w:rPr>
        <w:t xml:space="preserve"> Foxp3/Transcription Factor Staining Buffer Set (Thermo Fisher Scientific). See supplementary tables (</w:t>
      </w:r>
      <w:r w:rsidR="00DD747F" w:rsidRPr="00891C7D">
        <w:t>Table S</w:t>
      </w:r>
      <w:r w:rsidR="00DD747F">
        <w:t>4</w:t>
      </w:r>
      <w:r w:rsidRPr="00891C7D">
        <w:rPr>
          <w:color w:val="000000" w:themeColor="text1"/>
        </w:rPr>
        <w:t xml:space="preserve">, </w:t>
      </w:r>
      <w:r w:rsidR="00DD747F" w:rsidRPr="00891C7D">
        <w:t>Table S</w:t>
      </w:r>
      <w:r w:rsidR="00DD747F">
        <w:t>7</w:t>
      </w:r>
      <w:r w:rsidR="00DD0BF5" w:rsidRPr="00891C7D">
        <w:rPr>
          <w:color w:val="000000" w:themeColor="text1"/>
        </w:rPr>
        <w:t xml:space="preserve">, </w:t>
      </w:r>
      <w:r w:rsidR="00DD747F" w:rsidRPr="00891C7D">
        <w:t>Table S</w:t>
      </w:r>
      <w:r w:rsidR="00DD747F">
        <w:t>8</w:t>
      </w:r>
      <w:r w:rsidRPr="00891C7D">
        <w:rPr>
          <w:color w:val="000000" w:themeColor="text1"/>
        </w:rPr>
        <w:t xml:space="preserve">) for information regarding antibodies used for intracellular staining.  </w:t>
      </w:r>
    </w:p>
    <w:p w14:paraId="7D89024B" w14:textId="48EF6011" w:rsidR="00F549A9" w:rsidRPr="00891C7D" w:rsidRDefault="00F549A9" w:rsidP="009D60DD">
      <w:pPr>
        <w:pStyle w:val="Paragraph"/>
        <w:ind w:firstLine="0"/>
        <w:jc w:val="both"/>
        <w:rPr>
          <w:color w:val="ED7D31"/>
        </w:rPr>
      </w:pPr>
      <w:r w:rsidRPr="00891C7D">
        <w:rPr>
          <w:color w:val="000000" w:themeColor="text1"/>
        </w:rPr>
        <w:t>The samples were acquired on a LSRfortessa X20 Flow Cytometer using FACSDiva software (BD Biosciences) and data analyzed using FlowJo software (Treestar). Spectral spillover compensation controls were included using UltraComp eBeads</w:t>
      </w:r>
      <w:r w:rsidRPr="00891C7D">
        <w:rPr>
          <w:color w:val="000000" w:themeColor="text1"/>
          <w:vertAlign w:val="superscript"/>
        </w:rPr>
        <w:t>TM</w:t>
      </w:r>
      <w:r w:rsidRPr="00891C7D">
        <w:rPr>
          <w:color w:val="000000" w:themeColor="text1"/>
        </w:rPr>
        <w:t xml:space="preserve"> Plus Compensation Beads (Invitrogen) and ArC</w:t>
      </w:r>
      <w:r w:rsidRPr="00891C7D">
        <w:rPr>
          <w:color w:val="000000" w:themeColor="text1"/>
          <w:vertAlign w:val="superscript"/>
        </w:rPr>
        <w:t>TM</w:t>
      </w:r>
      <w:r w:rsidRPr="00891C7D">
        <w:rPr>
          <w:color w:val="000000" w:themeColor="text1"/>
        </w:rPr>
        <w:t xml:space="preserve"> Amine Reactive Compensation Bead Kit (Invitrogen). Debris and doublets were excluded based on forward and side scatter. Fluorescence minus one (FMO) samples were used for identification of positive and negative populations. See supplementary figures (</w:t>
      </w:r>
      <w:r w:rsidR="00DD747F" w:rsidRPr="00891C7D">
        <w:t>Fig. S</w:t>
      </w:r>
      <w:r w:rsidR="00DD747F">
        <w:t>14</w:t>
      </w:r>
      <w:r w:rsidRPr="00891C7D">
        <w:rPr>
          <w:color w:val="000000" w:themeColor="text1"/>
        </w:rPr>
        <w:t>-</w:t>
      </w:r>
      <w:r w:rsidR="00DD747F" w:rsidRPr="00891C7D">
        <w:t>Fig. S</w:t>
      </w:r>
      <w:r w:rsidR="00DD747F">
        <w:t>18</w:t>
      </w:r>
      <w:r w:rsidRPr="00891C7D">
        <w:rPr>
          <w:color w:val="000000" w:themeColor="text1"/>
        </w:rPr>
        <w:t xml:space="preserve">, </w:t>
      </w:r>
      <w:r w:rsidR="00DD747F" w:rsidRPr="00891C7D">
        <w:t>Fig. S</w:t>
      </w:r>
      <w:r w:rsidR="00DD747F">
        <w:t>20</w:t>
      </w:r>
      <w:r w:rsidRPr="00891C7D">
        <w:rPr>
          <w:color w:val="000000" w:themeColor="text1"/>
        </w:rPr>
        <w:t xml:space="preserve">) for individual gating strategies. </w:t>
      </w:r>
    </w:p>
    <w:p w14:paraId="087476C2" w14:textId="671AF39E" w:rsidR="00F549A9" w:rsidRPr="00891C7D" w:rsidRDefault="00DD5593" w:rsidP="009D60DD">
      <w:pPr>
        <w:pStyle w:val="Paragraph"/>
        <w:tabs>
          <w:tab w:val="left" w:pos="1808"/>
        </w:tabs>
        <w:ind w:firstLine="0"/>
        <w:jc w:val="both"/>
        <w:rPr>
          <w:color w:val="ED7D31"/>
        </w:rPr>
      </w:pPr>
      <w:r w:rsidRPr="00891C7D">
        <w:rPr>
          <w:color w:val="ED7D31"/>
        </w:rPr>
        <w:lastRenderedPageBreak/>
        <w:tab/>
      </w:r>
    </w:p>
    <w:p w14:paraId="490C54F3" w14:textId="77777777" w:rsidR="00DD5593" w:rsidRPr="00891C7D" w:rsidRDefault="00DD5593" w:rsidP="009D60DD">
      <w:pPr>
        <w:pStyle w:val="Paragraph"/>
        <w:ind w:firstLine="0"/>
        <w:jc w:val="both"/>
        <w:rPr>
          <w:b/>
          <w:bCs/>
        </w:rPr>
      </w:pPr>
      <w:r w:rsidRPr="00891C7D">
        <w:rPr>
          <w:b/>
          <w:bCs/>
          <w:vertAlign w:val="superscript"/>
        </w:rPr>
        <w:t>18</w:t>
      </w:r>
      <w:r w:rsidRPr="00891C7D">
        <w:rPr>
          <w:b/>
          <w:bCs/>
        </w:rPr>
        <w:t>F-FDG PET/CT</w:t>
      </w:r>
    </w:p>
    <w:p w14:paraId="00331E2D" w14:textId="263BA2F3" w:rsidR="00EA6FBF" w:rsidRPr="00891C7D" w:rsidRDefault="00DD5593" w:rsidP="009D60DD">
      <w:pPr>
        <w:pStyle w:val="Paragraph"/>
        <w:ind w:firstLine="0"/>
        <w:jc w:val="both"/>
      </w:pPr>
      <w:r w:rsidRPr="00891C7D">
        <w:rPr>
          <w:vertAlign w:val="superscript"/>
        </w:rPr>
        <w:t>18</w:t>
      </w:r>
      <w:r w:rsidRPr="00891C7D">
        <w:t xml:space="preserve">F-FDG PET/CT imaging was performed using a small animal PET/CT system (Inveon®, Siemens Medical Systems, PA, USA). Fasted mice (12 hours) were injected intravenously with 7.07±0.42 MBq </w:t>
      </w:r>
      <w:r w:rsidRPr="00891C7D">
        <w:rPr>
          <w:vertAlign w:val="superscript"/>
        </w:rPr>
        <w:t>18</w:t>
      </w:r>
      <w:r w:rsidRPr="00891C7D">
        <w:t xml:space="preserve">F-FDG in 0.2 mL 0.9% isotonic saline solution. PET/CT imaging (5 min. PET acquisition) was performed after </w:t>
      </w:r>
      <w:r w:rsidRPr="00891C7D">
        <w:rPr>
          <w:vertAlign w:val="superscript"/>
        </w:rPr>
        <w:t>18</w:t>
      </w:r>
      <w:r w:rsidRPr="00891C7D">
        <w:t xml:space="preserve">F-FDG injection. During injection, distribution and scanning, the mice were kept anesthetized by inhalation anesthesia (~3.5% sevoflurane). Body temperature was kept stable by heating devices. PET scans were reconstructed using a maximum posteriori reconstruction algorithm (0.815×0.815×0.796 mm). Image analysis was performed using commercial software (Inveon, Siemens Medical Systems). 3D lung ROIs were manually constructed and the </w:t>
      </w:r>
      <w:r w:rsidRPr="00891C7D">
        <w:rPr>
          <w:vertAlign w:val="superscript"/>
        </w:rPr>
        <w:t>18</w:t>
      </w:r>
      <w:r w:rsidRPr="00891C7D">
        <w:t xml:space="preserve">F-FDG positive lung volume determined using a lower threshold of &gt;1 standardized uptake value (SUV). </w:t>
      </w:r>
    </w:p>
    <w:p w14:paraId="238EE16D" w14:textId="77777777" w:rsidR="00724503" w:rsidRPr="00891C7D" w:rsidRDefault="00724503" w:rsidP="009D60DD">
      <w:pPr>
        <w:pStyle w:val="Paragraph"/>
        <w:ind w:firstLine="0"/>
        <w:jc w:val="both"/>
      </w:pPr>
    </w:p>
    <w:p w14:paraId="45FBF834" w14:textId="2BDEC88C" w:rsidR="0039500F" w:rsidRPr="00891C7D" w:rsidRDefault="0039500F" w:rsidP="009D60DD">
      <w:pPr>
        <w:spacing w:before="120"/>
        <w:jc w:val="both"/>
        <w:rPr>
          <w:b/>
          <w:color w:val="000000" w:themeColor="text1"/>
          <w:lang w:val="en-US"/>
        </w:rPr>
      </w:pPr>
      <w:r w:rsidRPr="00891C7D">
        <w:rPr>
          <w:b/>
          <w:color w:val="000000" w:themeColor="text1"/>
          <w:lang w:val="en-US"/>
        </w:rPr>
        <w:t>Anti-PD-L1 antibody labelling</w:t>
      </w:r>
    </w:p>
    <w:p w14:paraId="6AF5C9FB" w14:textId="5D1F66F2" w:rsidR="0039500F" w:rsidRPr="00891C7D" w:rsidRDefault="0039500F" w:rsidP="009D60DD">
      <w:pPr>
        <w:spacing w:before="120"/>
        <w:jc w:val="both"/>
        <w:rPr>
          <w:color w:val="000000" w:themeColor="text1"/>
          <w:lang w:val="en-US"/>
        </w:rPr>
      </w:pPr>
      <w:r w:rsidRPr="00891C7D">
        <w:rPr>
          <w:color w:val="000000" w:themeColor="text1"/>
          <w:lang w:val="en-US"/>
        </w:rPr>
        <w:t xml:space="preserve">Anti-PD-L1 antibody (Biolegend, 329728) was labelled with </w:t>
      </w:r>
      <w:r w:rsidR="00C530E9" w:rsidRPr="00891C7D">
        <w:rPr>
          <w:color w:val="000000" w:themeColor="text1"/>
          <w:lang w:val="en-US"/>
        </w:rPr>
        <w:t xml:space="preserve">Alexa Fluor (AF)647 </w:t>
      </w:r>
      <w:r w:rsidRPr="00891C7D">
        <w:rPr>
          <w:color w:val="000000" w:themeColor="text1"/>
          <w:lang w:val="en-US"/>
        </w:rPr>
        <w:t xml:space="preserve">fluorophore using the Rapid Conjugation System (Lightning-Link®, Expedeon). The antibody was first mixed with the Lightning-Link® Rapid Modifier, and then, with lyophilized AF647. Before mixing with the Lightning-Link® Rapid Quencher, the obtained solution was incubated for 15 min at </w:t>
      </w:r>
      <w:r w:rsidR="00396EBC" w:rsidRPr="00891C7D">
        <w:rPr>
          <w:color w:val="000000" w:themeColor="text1"/>
          <w:lang w:val="en-US"/>
        </w:rPr>
        <w:t>2</w:t>
      </w:r>
      <w:r w:rsidR="000277EE" w:rsidRPr="00891C7D">
        <w:rPr>
          <w:color w:val="000000" w:themeColor="text1"/>
          <w:lang w:val="en-US"/>
        </w:rPr>
        <w:t>0</w:t>
      </w:r>
      <w:r w:rsidR="00C110F2" w:rsidRPr="00891C7D">
        <w:rPr>
          <w:color w:val="000000" w:themeColor="text1"/>
          <w:lang w:val="en-US"/>
        </w:rPr>
        <w:t xml:space="preserve"> </w:t>
      </w:r>
      <w:r w:rsidR="00396EBC" w:rsidRPr="00891C7D">
        <w:rPr>
          <w:color w:val="000000" w:themeColor="text1"/>
          <w:lang w:val="en-US"/>
        </w:rPr>
        <w:t>°C</w:t>
      </w:r>
      <w:r w:rsidRPr="00891C7D">
        <w:rPr>
          <w:color w:val="000000" w:themeColor="text1"/>
          <w:lang w:val="en-US"/>
        </w:rPr>
        <w:t>. For washing, the labelled antibody was loaded onto an Amicon® Ultra 4 m</w:t>
      </w:r>
      <w:r w:rsidR="00BD4FA5" w:rsidRPr="00891C7D">
        <w:rPr>
          <w:color w:val="000000" w:themeColor="text1"/>
          <w:lang w:val="en-US"/>
        </w:rPr>
        <w:t>L</w:t>
      </w:r>
      <w:r w:rsidRPr="00891C7D">
        <w:rPr>
          <w:color w:val="000000" w:themeColor="text1"/>
          <w:lang w:val="en-US"/>
        </w:rPr>
        <w:t xml:space="preserve"> spin filter (30 kDa cut-off) and mixed with PBS. Concentration of the antibody was adjusted using centrifugation at 4000 g and NanoDrop™ spectrophotometer was used to determine antibody concentration in the final solution. The antibody was stored at 4</w:t>
      </w:r>
      <w:r w:rsidR="00F61976" w:rsidRPr="00891C7D">
        <w:rPr>
          <w:color w:val="000000" w:themeColor="text1"/>
          <w:lang w:val="en-US"/>
        </w:rPr>
        <w:t xml:space="preserve"> </w:t>
      </w:r>
      <w:r w:rsidRPr="00891C7D">
        <w:rPr>
          <w:color w:val="000000" w:themeColor="text1"/>
          <w:lang w:val="en-US"/>
        </w:rPr>
        <w:t>°C until use.</w:t>
      </w:r>
    </w:p>
    <w:p w14:paraId="1ADC65FC" w14:textId="77777777" w:rsidR="0039500F" w:rsidRPr="00891C7D" w:rsidRDefault="0039500F" w:rsidP="009D60DD">
      <w:pPr>
        <w:spacing w:before="120"/>
        <w:jc w:val="both"/>
        <w:rPr>
          <w:color w:val="FF0000"/>
          <w:lang w:val="en-US"/>
        </w:rPr>
      </w:pPr>
    </w:p>
    <w:p w14:paraId="72528D2E" w14:textId="77777777" w:rsidR="0039500F" w:rsidRPr="00891C7D" w:rsidRDefault="0039500F" w:rsidP="009D60DD">
      <w:pPr>
        <w:spacing w:before="120"/>
        <w:jc w:val="both"/>
        <w:rPr>
          <w:b/>
          <w:color w:val="000000" w:themeColor="text1"/>
          <w:lang w:val="en-US"/>
        </w:rPr>
      </w:pPr>
      <w:r w:rsidRPr="00891C7D">
        <w:rPr>
          <w:b/>
          <w:color w:val="000000" w:themeColor="text1"/>
          <w:lang w:val="en-US"/>
        </w:rPr>
        <w:t>Experimental procedure and sample preparation and 3D deep fluorescent imaging</w:t>
      </w:r>
    </w:p>
    <w:p w14:paraId="63FF063C" w14:textId="6257D3B4" w:rsidR="0039500F" w:rsidRPr="00891C7D" w:rsidRDefault="0039500F" w:rsidP="009D60DD">
      <w:pPr>
        <w:spacing w:before="120"/>
        <w:jc w:val="both"/>
        <w:rPr>
          <w:color w:val="000000" w:themeColor="text1"/>
          <w:lang w:val="en-US"/>
        </w:rPr>
      </w:pPr>
      <w:r w:rsidRPr="00891C7D">
        <w:rPr>
          <w:color w:val="000000" w:themeColor="text1"/>
          <w:lang w:val="en-US"/>
        </w:rPr>
        <w:t xml:space="preserve">Tumor-bearing mice received two </w:t>
      </w:r>
      <w:r w:rsidR="00903D01" w:rsidRPr="00891C7D">
        <w:rPr>
          <w:color w:val="000000" w:themeColor="text1"/>
          <w:lang w:val="en-US"/>
        </w:rPr>
        <w:t>i.v.</w:t>
      </w:r>
      <w:r w:rsidRPr="00891C7D">
        <w:rPr>
          <w:color w:val="000000" w:themeColor="text1"/>
          <w:lang w:val="en-US"/>
        </w:rPr>
        <w:t xml:space="preserve"> injections, first, ~7.5 µg/g AF647-labelled anti-PD-L1 </w:t>
      </w:r>
      <w:r w:rsidR="00080E2A" w:rsidRPr="00891C7D">
        <w:rPr>
          <w:color w:val="000000" w:themeColor="text1"/>
          <w:lang w:val="en-US"/>
        </w:rPr>
        <w:t>antibody</w:t>
      </w:r>
      <w:r w:rsidRPr="00891C7D">
        <w:rPr>
          <w:color w:val="000000" w:themeColor="text1"/>
          <w:lang w:val="en-US"/>
        </w:rPr>
        <w:t xml:space="preserve"> and after two hours of the </w:t>
      </w:r>
      <w:r w:rsidR="00080E2A" w:rsidRPr="00891C7D">
        <w:rPr>
          <w:color w:val="000000" w:themeColor="text1"/>
          <w:lang w:val="en-US"/>
        </w:rPr>
        <w:t>antibody</w:t>
      </w:r>
      <w:r w:rsidRPr="00891C7D">
        <w:rPr>
          <w:color w:val="000000" w:themeColor="text1"/>
          <w:lang w:val="en-US"/>
        </w:rPr>
        <w:t xml:space="preserve"> circulation, the second one being 200 µl of AF555-conjugated wheat germ agglutinin lectin (1.5 µg/µl in PBS, Thermo Fisher Scientific</w:t>
      </w:r>
      <w:r w:rsidR="002E0EF7" w:rsidRPr="00891C7D">
        <w:rPr>
          <w:color w:val="000000" w:themeColor="text1"/>
          <w:lang w:val="en-US"/>
        </w:rPr>
        <w:t xml:space="preserve">, </w:t>
      </w:r>
      <w:r w:rsidRPr="00891C7D">
        <w:rPr>
          <w:color w:val="000000" w:themeColor="text1"/>
          <w:lang w:val="en-US"/>
        </w:rPr>
        <w:t>W32466). The lectin circulated for one hour, after which mice underwent transcardial perfusion with 30 m</w:t>
      </w:r>
      <w:r w:rsidR="00BD4FA5" w:rsidRPr="00891C7D">
        <w:rPr>
          <w:color w:val="000000" w:themeColor="text1"/>
          <w:lang w:val="en-US"/>
        </w:rPr>
        <w:t>L</w:t>
      </w:r>
      <w:r w:rsidRPr="00891C7D">
        <w:rPr>
          <w:color w:val="000000" w:themeColor="text1"/>
          <w:lang w:val="en-US"/>
        </w:rPr>
        <w:t xml:space="preserve"> of PBS followed by 20 m</w:t>
      </w:r>
      <w:r w:rsidR="00F61976" w:rsidRPr="00891C7D">
        <w:rPr>
          <w:color w:val="000000" w:themeColor="text1"/>
          <w:lang w:val="en-US"/>
        </w:rPr>
        <w:t>L</w:t>
      </w:r>
      <w:r w:rsidRPr="00891C7D">
        <w:rPr>
          <w:color w:val="000000" w:themeColor="text1"/>
          <w:lang w:val="en-US"/>
        </w:rPr>
        <w:t xml:space="preserve"> of</w:t>
      </w:r>
      <w:r w:rsidR="00510657" w:rsidRPr="00891C7D">
        <w:rPr>
          <w:color w:val="000000" w:themeColor="text1"/>
          <w:lang w:val="en-US"/>
        </w:rPr>
        <w:t xml:space="preserve"> 4%</w:t>
      </w:r>
      <w:r w:rsidRPr="00891C7D">
        <w:rPr>
          <w:color w:val="000000" w:themeColor="text1"/>
          <w:lang w:val="en-US"/>
        </w:rPr>
        <w:t xml:space="preserve"> methanol-free formaldehyde solution (Thermo Fisher Scientific). Afterwards, tumors were excised and postfixed in the same solution overnight at 4</w:t>
      </w:r>
      <w:r w:rsidR="00C110F2" w:rsidRPr="00891C7D">
        <w:rPr>
          <w:color w:val="000000" w:themeColor="text1"/>
          <w:lang w:val="en-US"/>
        </w:rPr>
        <w:t xml:space="preserve"> </w:t>
      </w:r>
      <w:r w:rsidRPr="00891C7D">
        <w:rPr>
          <w:color w:val="000000" w:themeColor="text1"/>
          <w:lang w:val="en-US"/>
        </w:rPr>
        <w:t>°C. 2 mm-thick sections were obtained from the postfixed tumors for further processing. These samples underwent optical clearing procedure</w:t>
      </w:r>
      <w:r w:rsidR="00903D01" w:rsidRPr="00891C7D">
        <w:rPr>
          <w:color w:val="FF0000"/>
          <w:lang w:val="en-US"/>
        </w:rPr>
        <w:t xml:space="preserve"> </w:t>
      </w:r>
      <w:r w:rsidRPr="00891C7D">
        <w:rPr>
          <w:color w:val="000000" w:themeColor="text1"/>
          <w:lang w:val="en-US"/>
        </w:rPr>
        <w:t xml:space="preserve">as follows: first, step-by-step dehydration in tetrahydrofuran (THF) in MilliQ water solutions (30% - 4.5 hours, 50% THF – 4.5 hours, 70% THF – overnight, 90% THF – 4.5 hours, 100% THF – 4.5 hours, 100% THF – overnight). For refractive index matching, dehydrated samples were incubated in dibenzyl ether (Merck) for at least 6 hours. During all the steps of clearing procedure, samples were undergoing gentle agitation at </w:t>
      </w:r>
      <w:r w:rsidR="00396EBC" w:rsidRPr="00891C7D">
        <w:rPr>
          <w:color w:val="000000" w:themeColor="text1"/>
          <w:lang w:val="en-US"/>
        </w:rPr>
        <w:t>2</w:t>
      </w:r>
      <w:r w:rsidR="00C530E9" w:rsidRPr="00891C7D">
        <w:rPr>
          <w:color w:val="000000" w:themeColor="text1"/>
          <w:lang w:val="en-US"/>
        </w:rPr>
        <w:t>0</w:t>
      </w:r>
      <w:r w:rsidR="00C110F2" w:rsidRPr="00891C7D">
        <w:rPr>
          <w:color w:val="000000" w:themeColor="text1"/>
          <w:lang w:val="en-US"/>
        </w:rPr>
        <w:t xml:space="preserve"> </w:t>
      </w:r>
      <w:r w:rsidR="00396EBC" w:rsidRPr="00891C7D">
        <w:rPr>
          <w:color w:val="000000" w:themeColor="text1"/>
          <w:lang w:val="en-US"/>
        </w:rPr>
        <w:t>°C</w:t>
      </w:r>
      <w:r w:rsidRPr="00891C7D">
        <w:rPr>
          <w:color w:val="000000" w:themeColor="text1"/>
          <w:lang w:val="en-US"/>
        </w:rPr>
        <w:t xml:space="preserve">. After the optical clearing procedure was completed, the samples were imaged with laser scanning confocal microscope LSM 980 with Airyscan2 detector (Zeiss Microscopy). Images were acquired using 10x (with numerical aperture equals 0.3) objective in airyscan multiplex mode. For exciting AF647, we used 639 nm diode laser, and for AF555 excitation, we used 561 DPSS laser. Images from these two channels were </w:t>
      </w:r>
      <w:r w:rsidR="00BE4B98" w:rsidRPr="00891C7D">
        <w:rPr>
          <w:color w:val="000000" w:themeColor="text1"/>
          <w:lang w:val="en-US"/>
        </w:rPr>
        <w:t>acquired</w:t>
      </w:r>
      <w:r w:rsidRPr="00891C7D">
        <w:rPr>
          <w:color w:val="000000" w:themeColor="text1"/>
          <w:lang w:val="en-US"/>
        </w:rPr>
        <w:t xml:space="preserve"> sequentially </w:t>
      </w:r>
      <w:r w:rsidR="002B1253" w:rsidRPr="00891C7D">
        <w:rPr>
          <w:color w:val="000000" w:themeColor="text1"/>
          <w:lang w:val="en-US"/>
        </w:rPr>
        <w:t>to</w:t>
      </w:r>
      <w:r w:rsidRPr="00891C7D">
        <w:rPr>
          <w:color w:val="000000" w:themeColor="text1"/>
          <w:lang w:val="en-US"/>
        </w:rPr>
        <w:t xml:space="preserve"> avoid the </w:t>
      </w:r>
      <w:r w:rsidR="00BE4B98" w:rsidRPr="00891C7D">
        <w:rPr>
          <w:color w:val="000000" w:themeColor="text1"/>
          <w:lang w:val="en-US"/>
        </w:rPr>
        <w:t>crosstalk</w:t>
      </w:r>
      <w:r w:rsidRPr="00891C7D">
        <w:rPr>
          <w:color w:val="000000" w:themeColor="text1"/>
          <w:lang w:val="en-US"/>
        </w:rPr>
        <w:t xml:space="preserve">. Optical sectioning was done with oversampling (~2x Nyquist criteria) </w:t>
      </w:r>
      <w:r w:rsidR="00BE4B98" w:rsidRPr="00891C7D">
        <w:rPr>
          <w:color w:val="000000" w:themeColor="text1"/>
          <w:lang w:val="en-US"/>
        </w:rPr>
        <w:t>to</w:t>
      </w:r>
      <w:r w:rsidRPr="00891C7D">
        <w:rPr>
          <w:color w:val="000000" w:themeColor="text1"/>
          <w:lang w:val="en-US"/>
        </w:rPr>
        <w:t xml:space="preserve"> achieve smoother signal in Z-plane for the lectin (vasculature) channel. Acquisition parameters including Z-correction were kept the same for all the samples. </w:t>
      </w:r>
    </w:p>
    <w:p w14:paraId="24136F8F" w14:textId="77777777" w:rsidR="0039500F" w:rsidRPr="00891C7D" w:rsidRDefault="0039500F" w:rsidP="009D60DD">
      <w:pPr>
        <w:spacing w:before="120"/>
        <w:jc w:val="both"/>
        <w:rPr>
          <w:color w:val="FF0000"/>
          <w:lang w:val="en-US"/>
        </w:rPr>
      </w:pPr>
    </w:p>
    <w:p w14:paraId="499F149F" w14:textId="77777777" w:rsidR="0039500F" w:rsidRPr="00891C7D" w:rsidRDefault="0039500F" w:rsidP="009D60DD">
      <w:pPr>
        <w:spacing w:before="120"/>
        <w:jc w:val="both"/>
        <w:rPr>
          <w:b/>
          <w:color w:val="000000" w:themeColor="text1"/>
          <w:lang w:val="en-US"/>
        </w:rPr>
      </w:pPr>
      <w:r w:rsidRPr="00891C7D">
        <w:rPr>
          <w:b/>
          <w:color w:val="000000" w:themeColor="text1"/>
          <w:lang w:val="en-US"/>
        </w:rPr>
        <w:lastRenderedPageBreak/>
        <w:t>Image processing and analysis</w:t>
      </w:r>
    </w:p>
    <w:p w14:paraId="76E6F605" w14:textId="17B31C11" w:rsidR="0039500F" w:rsidRPr="00891C7D" w:rsidRDefault="0039500F" w:rsidP="009D60DD">
      <w:pPr>
        <w:spacing w:before="120"/>
        <w:jc w:val="both"/>
        <w:rPr>
          <w:color w:val="FF0000"/>
          <w:lang w:val="en-US"/>
        </w:rPr>
      </w:pPr>
      <w:r w:rsidRPr="00891C7D">
        <w:rPr>
          <w:color w:val="000000" w:themeColor="text1"/>
          <w:lang w:val="en-US"/>
        </w:rPr>
        <w:t>Acquired images underwent Airyscan reconstruction</w:t>
      </w:r>
      <w:r w:rsidR="00BE4B98" w:rsidRPr="00891C7D">
        <w:rPr>
          <w:color w:val="000000" w:themeColor="text1"/>
          <w:lang w:val="en-US"/>
        </w:rPr>
        <w:t>ing</w:t>
      </w:r>
      <w:r w:rsidRPr="00891C7D">
        <w:rPr>
          <w:color w:val="000000" w:themeColor="text1"/>
          <w:lang w:val="en-US"/>
        </w:rPr>
        <w:t xml:space="preserve"> (processing type: 3D, with fixed value of 4.2) and stitching in Zen Blue software</w:t>
      </w:r>
      <w:r w:rsidR="005E4FC0" w:rsidRPr="00891C7D">
        <w:rPr>
          <w:color w:val="000000" w:themeColor="text1"/>
          <w:lang w:val="en-US"/>
        </w:rPr>
        <w:t xml:space="preserve"> (Zeiss Microscopy)</w:t>
      </w:r>
      <w:r w:rsidRPr="00891C7D">
        <w:rPr>
          <w:color w:val="000000" w:themeColor="text1"/>
          <w:lang w:val="en-US"/>
        </w:rPr>
        <w:t>. After, images were exported to tif format and converted to 8 bit in Fiji</w:t>
      </w:r>
      <w:r w:rsidR="00944EA7" w:rsidRPr="00944EA7">
        <w:rPr>
          <w:iCs/>
          <w:color w:val="000000"/>
          <w:vertAlign w:val="superscript"/>
          <w:lang w:val="en-US"/>
        </w:rPr>
        <w:t>68</w:t>
      </w:r>
      <w:r w:rsidR="001502F0" w:rsidRPr="00891C7D">
        <w:rPr>
          <w:color w:val="000000" w:themeColor="text1"/>
          <w:lang w:val="en-US"/>
        </w:rPr>
        <w:t>.</w:t>
      </w:r>
    </w:p>
    <w:p w14:paraId="15790AFD" w14:textId="2543379F" w:rsidR="0039500F" w:rsidRPr="00891C7D" w:rsidRDefault="0039500F" w:rsidP="009D60DD">
      <w:pPr>
        <w:spacing w:before="120"/>
        <w:jc w:val="both"/>
        <w:rPr>
          <w:lang w:val="en-US"/>
        </w:rPr>
      </w:pPr>
      <w:r w:rsidRPr="00891C7D">
        <w:rPr>
          <w:lang w:val="en-US"/>
        </w:rPr>
        <w:t xml:space="preserve">For obtaining </w:t>
      </w:r>
      <w:r w:rsidRPr="00891C7D">
        <w:rPr>
          <w:i/>
          <w:lang w:val="en-US"/>
        </w:rPr>
        <w:t>binary masks of a whole tumor</w:t>
      </w:r>
      <w:r w:rsidRPr="00891C7D">
        <w:rPr>
          <w:lang w:val="en-US"/>
        </w:rPr>
        <w:t xml:space="preserve"> (including both viable and necrotic regions), images from the extravasation channel underwent 2D Gaussian filtering (σ=30) with subsequent thresholding (pixel intensity: 1–255). For obtaining masks of what can be considered </w:t>
      </w:r>
      <w:r w:rsidRPr="00891C7D">
        <w:rPr>
          <w:i/>
          <w:lang w:val="en-US"/>
        </w:rPr>
        <w:t>viable tumor</w:t>
      </w:r>
      <w:r w:rsidRPr="00891C7D">
        <w:rPr>
          <w:lang w:val="en-US"/>
        </w:rPr>
        <w:t xml:space="preserve"> </w:t>
      </w:r>
      <w:r w:rsidRPr="00891C7D">
        <w:rPr>
          <w:i/>
          <w:lang w:val="en-US"/>
        </w:rPr>
        <w:t>regions</w:t>
      </w:r>
      <w:r w:rsidRPr="00891C7D">
        <w:rPr>
          <w:lang w:val="en-US"/>
        </w:rPr>
        <w:t xml:space="preserve"> based on the close proximity to vasculature, images from the vessel channel underwent 2D Gaussian filtering (σ=70) with subsequent thresholding (pixel intensity: 11–255).</w:t>
      </w:r>
    </w:p>
    <w:p w14:paraId="40E12EDE" w14:textId="6BBEBEDF" w:rsidR="0077688C" w:rsidRPr="00891C7D" w:rsidRDefault="0039500F" w:rsidP="009D60DD">
      <w:pPr>
        <w:spacing w:before="120"/>
        <w:jc w:val="both"/>
        <w:rPr>
          <w:lang w:val="en-US"/>
        </w:rPr>
      </w:pPr>
      <w:r w:rsidRPr="00891C7D">
        <w:rPr>
          <w:lang w:val="en-US"/>
        </w:rPr>
        <w:t xml:space="preserve">For </w:t>
      </w:r>
      <w:r w:rsidRPr="00891C7D">
        <w:rPr>
          <w:i/>
          <w:lang w:val="en-US"/>
        </w:rPr>
        <w:t>vasculature geometry</w:t>
      </w:r>
      <w:r w:rsidRPr="00891C7D">
        <w:rPr>
          <w:lang w:val="en-US"/>
        </w:rPr>
        <w:t xml:space="preserve"> analysis, images from AF555 channel (further referred to as the vessel channel) first underwent preprocessing, which consisted of the following operations executed in Fiji. Before pseudo flat field correction, </w:t>
      </w:r>
      <w:r w:rsidR="00D25EDA" w:rsidRPr="00891C7D">
        <w:rPr>
          <w:lang w:val="en-US"/>
        </w:rPr>
        <w:t>to</w:t>
      </w:r>
      <w:r w:rsidRPr="00891C7D">
        <w:rPr>
          <w:lang w:val="en-US"/>
        </w:rPr>
        <w:t xml:space="preserve"> avoid erroneous corrections of intensity in the necrotic tumor regions characterized by very low or absent signal in the vessel channel, signal level in those regions was equalized. More specifically, first, such regions were separated by creating a mask through applying 2D Gaussian blur (σ=70) with following thresholding (pixel intensity: 3–255), resulting in all regions with no structured signal from AF555 lectin as a foreground. This mask was subtracted from the initial lectin image. Then, we subtracted a value of 242 from the mask, and added it to the image resulting from the previously described subtraction operation. In such way, all regions with low non-structured, or absent signal from AF555 lectin gained a</w:t>
      </w:r>
      <w:r w:rsidR="00FE64D3" w:rsidRPr="00891C7D">
        <w:rPr>
          <w:lang w:val="en-US"/>
        </w:rPr>
        <w:t>n intensity</w:t>
      </w:r>
      <w:r w:rsidRPr="00891C7D">
        <w:rPr>
          <w:lang w:val="en-US"/>
        </w:rPr>
        <w:t xml:space="preserve"> value of 3. After, pseudo flat field correction</w:t>
      </w:r>
      <w:r w:rsidR="00944EA7" w:rsidRPr="00944EA7">
        <w:rPr>
          <w:iCs/>
          <w:color w:val="000000"/>
          <w:vertAlign w:val="superscript"/>
          <w:lang w:val="en-US"/>
        </w:rPr>
        <w:t>69</w:t>
      </w:r>
      <w:r w:rsidRPr="00891C7D">
        <w:rPr>
          <w:lang w:val="en-US"/>
        </w:rPr>
        <w:t xml:space="preserve"> was applied (blurring value=300). Then, the initial binary mask was subtracted from the corrected image of the vessel channel. The resulting image underwent pseudo deconvolution as follows: a copy of the image underwent 3D Gaussian filtering (σ(x,y)=40, σ(z)=12) and was divided by 1.25, after which it was subtracted from the corrected </w:t>
      </w:r>
      <w:r w:rsidRPr="00891C7D">
        <w:rPr>
          <w:lang w:val="en-US"/>
        </w:rPr>
        <w:lastRenderedPageBreak/>
        <w:t>vessel image. At the final stage of the preprocessing, masks of the</w:t>
      </w:r>
      <w:r w:rsidR="002F23FF" w:rsidRPr="00891C7D">
        <w:rPr>
          <w:lang w:val="en-US"/>
        </w:rPr>
        <w:t xml:space="preserve"> </w:t>
      </w:r>
      <w:r w:rsidRPr="00891C7D">
        <w:rPr>
          <w:lang w:val="en-US"/>
        </w:rPr>
        <w:t>viable tumor tissue were subtracted from the vessel images. Preprocessed images were used to train a deep learning model in Zen Intellesis softwar</w:t>
      </w:r>
      <w:r w:rsidR="000021D0" w:rsidRPr="00891C7D">
        <w:rPr>
          <w:lang w:val="en-US"/>
        </w:rPr>
        <w:t>e</w:t>
      </w:r>
      <w:r w:rsidR="00944EA7" w:rsidRPr="00944EA7">
        <w:rPr>
          <w:iCs/>
          <w:color w:val="000000"/>
          <w:vertAlign w:val="superscript"/>
          <w:lang w:val="en-US"/>
        </w:rPr>
        <w:t>70</w:t>
      </w:r>
      <w:r w:rsidRPr="00891C7D">
        <w:rPr>
          <w:lang w:val="en-US"/>
        </w:rPr>
        <w:t xml:space="preserve"> as described earlier</w:t>
      </w:r>
      <w:r w:rsidR="00944EA7" w:rsidRPr="00944EA7">
        <w:rPr>
          <w:iCs/>
          <w:color w:val="000000"/>
          <w:vertAlign w:val="superscript"/>
          <w:lang w:val="en-US"/>
        </w:rPr>
        <w:t>51</w:t>
      </w:r>
      <w:r w:rsidRPr="00891C7D">
        <w:rPr>
          <w:lang w:val="en-US"/>
        </w:rPr>
        <w:t xml:space="preserve">. In brief, 10 different image stacks from </w:t>
      </w:r>
      <w:r w:rsidR="00FE64D3" w:rsidRPr="00891C7D">
        <w:rPr>
          <w:lang w:val="en-US"/>
        </w:rPr>
        <w:t>six</w:t>
      </w:r>
      <w:r w:rsidRPr="00891C7D">
        <w:rPr>
          <w:lang w:val="en-US"/>
        </w:rPr>
        <w:t xml:space="preserve"> different tumors were used as training dataset, and 16 images</w:t>
      </w:r>
      <w:r w:rsidR="00FE64D3" w:rsidRPr="00891C7D">
        <w:rPr>
          <w:lang w:val="en-US"/>
        </w:rPr>
        <w:t>,</w:t>
      </w:r>
      <w:r w:rsidRPr="00891C7D">
        <w:rPr>
          <w:lang w:val="en-US"/>
        </w:rPr>
        <w:t xml:space="preserve"> each from different tumor, were included into a validation dataset. The training algorithm was set to extract 256 image features and conditional random field</w:t>
      </w:r>
      <w:r w:rsidR="00944EA7" w:rsidRPr="00944EA7">
        <w:rPr>
          <w:iCs/>
          <w:color w:val="000000"/>
          <w:vertAlign w:val="superscript"/>
          <w:lang w:val="en-US"/>
        </w:rPr>
        <w:t>71</w:t>
      </w:r>
      <w:r w:rsidRPr="00891C7D">
        <w:rPr>
          <w:lang w:val="en-US"/>
        </w:rPr>
        <w:t xml:space="preserve"> was applied for the postprocessing. Before segmentation, the preprocessed vessel images underwent subtraction of the masks of viable tumor tissue (tissue as a background) </w:t>
      </w:r>
      <w:r w:rsidR="002B1253" w:rsidRPr="00891C7D">
        <w:rPr>
          <w:lang w:val="en-US"/>
        </w:rPr>
        <w:t>to</w:t>
      </w:r>
      <w:r w:rsidRPr="00891C7D">
        <w:rPr>
          <w:lang w:val="en-US"/>
        </w:rPr>
        <w:t xml:space="preserve"> avoid contribution of any unstructured lectin signal from the necrotic regions into a resulting spatial graph of the vasculature. The resulting binary masks underwent postprocessing. First, the masks underwent size exclusion operation in Amira </w:t>
      </w:r>
      <w:r w:rsidR="00FE64D3" w:rsidRPr="00891C7D">
        <w:rPr>
          <w:lang w:val="en-US"/>
        </w:rPr>
        <w:t xml:space="preserve">3D (Thermo Fisher Scientific) </w:t>
      </w:r>
      <w:r w:rsidRPr="00891C7D">
        <w:rPr>
          <w:lang w:val="en-US"/>
        </w:rPr>
        <w:t>(remove small spots module, removal threshold = &lt;20 000 µm</w:t>
      </w:r>
      <w:r w:rsidRPr="00891C7D">
        <w:rPr>
          <w:vertAlign w:val="superscript"/>
          <w:lang w:val="en-US"/>
        </w:rPr>
        <w:t xml:space="preserve">3 </w:t>
      </w:r>
      <w:r w:rsidRPr="00891C7D">
        <w:rPr>
          <w:lang w:val="en-US"/>
        </w:rPr>
        <w:t xml:space="preserve">in volume). </w:t>
      </w:r>
      <w:r w:rsidR="00FE64D3" w:rsidRPr="00891C7D">
        <w:rPr>
          <w:lang w:val="en-US"/>
        </w:rPr>
        <w:t xml:space="preserve">For obtaining </w:t>
      </w:r>
      <w:r w:rsidRPr="00891C7D">
        <w:rPr>
          <w:lang w:val="en-US"/>
        </w:rPr>
        <w:t>final binary masks of the vasculature, these masks underwent 3D Gaussian blurring (σ(x,y,z)=3) and following thresholding (pixel intensity: 160–255). The resulting masks underwent 3D skeletonization in Fiji</w:t>
      </w:r>
      <w:r w:rsidR="00944EA7" w:rsidRPr="00944EA7">
        <w:rPr>
          <w:iCs/>
          <w:color w:val="000000"/>
          <w:vertAlign w:val="superscript"/>
          <w:lang w:val="en-US"/>
        </w:rPr>
        <w:t>72</w:t>
      </w:r>
      <w:r w:rsidRPr="00891C7D">
        <w:rPr>
          <w:lang w:val="en-US"/>
        </w:rPr>
        <w:t xml:space="preserve"> and were imported to Amira, where </w:t>
      </w:r>
      <w:r w:rsidR="00FE64D3" w:rsidRPr="00891C7D">
        <w:rPr>
          <w:lang w:val="en-US"/>
        </w:rPr>
        <w:t>they</w:t>
      </w:r>
      <w:r w:rsidR="0077688C" w:rsidRPr="00891C7D">
        <w:rPr>
          <w:lang w:val="en-US"/>
        </w:rPr>
        <w:t xml:space="preserve"> were</w:t>
      </w:r>
      <w:r w:rsidRPr="00891C7D">
        <w:rPr>
          <w:lang w:val="en-US"/>
        </w:rPr>
        <w:t xml:space="preserve"> further refined by</w:t>
      </w:r>
      <w:r w:rsidR="0077688C" w:rsidRPr="00891C7D">
        <w:rPr>
          <w:lang w:val="en-US"/>
        </w:rPr>
        <w:t xml:space="preserve"> </w:t>
      </w:r>
      <w:r w:rsidRPr="00891C7D">
        <w:rPr>
          <w:lang w:val="en-US"/>
        </w:rPr>
        <w:t>distance-ordered thinning with decreased sensitivity to short (potentially spurious) branches</w:t>
      </w:r>
      <w:r w:rsidR="00CE65C9" w:rsidRPr="00891C7D">
        <w:rPr>
          <w:lang w:val="en-US"/>
        </w:rPr>
        <w:t xml:space="preserve"> </w:t>
      </w:r>
      <w:r w:rsidRPr="00891C7D">
        <w:rPr>
          <w:lang w:val="en-US"/>
        </w:rPr>
        <w:t xml:space="preserve">(resistance value=50). After this, spatial graphs of vasculature were extracted. Diameter underestimation was corrected </w:t>
      </w:r>
      <w:r w:rsidR="0077688C" w:rsidRPr="00891C7D">
        <w:rPr>
          <w:lang w:val="en-US"/>
        </w:rPr>
        <w:t xml:space="preserve">by multiplying the original segment diameter by the correction factor quantified as described below: </w:t>
      </w:r>
    </w:p>
    <w:p w14:paraId="1405F2C9" w14:textId="433FBB12" w:rsidR="0077688C" w:rsidRPr="00891C7D" w:rsidRDefault="0077688C" w:rsidP="009D60DD">
      <w:pPr>
        <w:spacing w:before="120"/>
        <w:jc w:val="center"/>
        <w:rPr>
          <w:lang w:val="en-US"/>
        </w:rPr>
      </w:pPr>
      <m:oMathPara>
        <m:oMath>
          <m:r>
            <w:rPr>
              <w:rFonts w:ascii="Cambria Math" w:hAnsi="Cambria Math"/>
            </w:rPr>
            <m:t>CF=</m:t>
          </m:r>
          <m:d>
            <m:dPr>
              <m:ctrlPr>
                <w:rPr>
                  <w:rFonts w:ascii="Cambria Math" w:hAnsi="Cambria Math"/>
                  <w:i/>
                </w:rPr>
              </m:ctrlPr>
            </m:dPr>
            <m:e>
              <m:r>
                <w:rPr>
                  <w:rFonts w:ascii="Cambria Math" w:hAnsi="Cambria Math"/>
                </w:rPr>
                <m:t>Y0- Plateau</m:t>
              </m:r>
            </m:e>
          </m:d>
          <m:r>
            <w:rPr>
              <w:rFonts w:ascii="Cambria Math" w:hAnsi="Cambria Math"/>
            </w:rPr>
            <m:t>×</m:t>
          </m:r>
          <m:func>
            <m:funcPr>
              <m:ctrlPr>
                <w:rPr>
                  <w:rFonts w:ascii="Cambria Math" w:hAnsi="Cambria Math"/>
                </w:rPr>
              </m:ctrlPr>
            </m:funcPr>
            <m:fName>
              <m:r>
                <m:rPr>
                  <m:sty m:val="p"/>
                </m:rPr>
                <w:rPr>
                  <w:rFonts w:ascii="Cambria Math" w:hAnsi="Cambria Math"/>
                </w:rPr>
                <m:t>exp</m:t>
              </m:r>
              <m:ctrlPr>
                <w:rPr>
                  <w:rFonts w:ascii="Cambria Math" w:hAnsi="Cambria Math"/>
                  <w:i/>
                </w:rPr>
              </m:ctrlPr>
            </m:fName>
            <m:e>
              <m:d>
                <m:dPr>
                  <m:ctrlPr>
                    <w:rPr>
                      <w:rFonts w:ascii="Cambria Math" w:hAnsi="Cambria Math"/>
                      <w:i/>
                    </w:rPr>
                  </m:ctrlPr>
                </m:dPr>
                <m:e>
                  <m:r>
                    <w:rPr>
                      <w:rFonts w:ascii="Cambria Math" w:hAnsi="Cambria Math"/>
                    </w:rPr>
                    <m:t>-K×MD</m:t>
                  </m:r>
                </m:e>
              </m:d>
            </m:e>
          </m:func>
          <m:r>
            <w:rPr>
              <w:rFonts w:ascii="Cambria Math" w:hAnsi="Cambria Math"/>
            </w:rPr>
            <m:t>+Plateau</m:t>
          </m:r>
        </m:oMath>
      </m:oMathPara>
    </w:p>
    <w:p w14:paraId="56370426" w14:textId="3C7C9FA9" w:rsidR="0077688C" w:rsidRPr="00891C7D" w:rsidRDefault="0077688C" w:rsidP="009D60DD">
      <w:pPr>
        <w:spacing w:before="120"/>
        <w:jc w:val="center"/>
        <w:rPr>
          <w:lang w:val="en-US"/>
        </w:rPr>
      </w:pPr>
      <w:r w:rsidRPr="00891C7D">
        <w:rPr>
          <w:lang w:val="en-US"/>
        </w:rPr>
        <w:t>where: Y0 = 2.811</w:t>
      </w:r>
    </w:p>
    <w:p w14:paraId="17A70916" w14:textId="7EF88843" w:rsidR="0077688C" w:rsidRPr="00891C7D" w:rsidRDefault="0077688C" w:rsidP="009D60DD">
      <w:pPr>
        <w:spacing w:before="120"/>
        <w:jc w:val="center"/>
        <w:rPr>
          <w:lang w:val="en-US"/>
        </w:rPr>
      </w:pPr>
      <w:r w:rsidRPr="00891C7D">
        <w:rPr>
          <w:lang w:val="en-US"/>
        </w:rPr>
        <w:t>Plateau = 1.22</w:t>
      </w:r>
    </w:p>
    <w:p w14:paraId="7E145E51" w14:textId="1F9073AB" w:rsidR="0077688C" w:rsidRPr="00891C7D" w:rsidRDefault="0077688C" w:rsidP="009D60DD">
      <w:pPr>
        <w:spacing w:before="120"/>
        <w:jc w:val="center"/>
        <w:rPr>
          <w:lang w:val="en-US"/>
        </w:rPr>
      </w:pPr>
      <w:r w:rsidRPr="00891C7D">
        <w:rPr>
          <w:lang w:val="en-US"/>
        </w:rPr>
        <w:t>K = 0.8472</w:t>
      </w:r>
    </w:p>
    <w:p w14:paraId="711DA59F" w14:textId="03B22E62" w:rsidR="0077688C" w:rsidRPr="00891C7D" w:rsidRDefault="0077688C" w:rsidP="009D60DD">
      <w:pPr>
        <w:spacing w:before="120"/>
        <w:jc w:val="center"/>
        <w:rPr>
          <w:lang w:val="en-US"/>
        </w:rPr>
      </w:pPr>
      <w:r w:rsidRPr="00891C7D">
        <w:rPr>
          <w:lang w:val="en-US"/>
        </w:rPr>
        <w:lastRenderedPageBreak/>
        <w:t>MD – initially measured diameter of a vessels segment</w:t>
      </w:r>
    </w:p>
    <w:p w14:paraId="5FA75869" w14:textId="62E83BF6" w:rsidR="0039500F" w:rsidRPr="00891C7D" w:rsidRDefault="00951037" w:rsidP="009D60DD">
      <w:pPr>
        <w:spacing w:before="120"/>
        <w:jc w:val="both"/>
        <w:rPr>
          <w:lang w:val="en-US"/>
        </w:rPr>
      </w:pPr>
      <w:r w:rsidRPr="00891C7D">
        <w:rPr>
          <w:lang w:val="en-US"/>
        </w:rPr>
        <w:t>To</w:t>
      </w:r>
      <w:r w:rsidR="0039500F" w:rsidRPr="00891C7D">
        <w:rPr>
          <w:lang w:val="en-US"/>
        </w:rPr>
        <w:t xml:space="preserve"> avoid contribution from segments traced potentially erroneously (which could have arisen from high irregularity of tumor vasculature</w:t>
      </w:r>
      <w:r w:rsidR="0077688C" w:rsidRPr="00891C7D">
        <w:rPr>
          <w:lang w:val="en-US"/>
        </w:rPr>
        <w:t xml:space="preserve"> morphology</w:t>
      </w:r>
      <w:r w:rsidR="0039500F" w:rsidRPr="00891C7D">
        <w:rPr>
          <w:lang w:val="en-US"/>
        </w:rPr>
        <w:t xml:space="preserve">), segments shorter than 3 µm and segments with more than 10 branches were excluded from the final quantification of vascular features. </w:t>
      </w:r>
    </w:p>
    <w:p w14:paraId="1F82A90A" w14:textId="4B768A54" w:rsidR="00AF3976" w:rsidRPr="00891C7D" w:rsidRDefault="0039500F" w:rsidP="009D60DD">
      <w:pPr>
        <w:spacing w:before="120"/>
        <w:jc w:val="both"/>
        <w:rPr>
          <w:color w:val="FF0000"/>
          <w:lang w:val="en-US"/>
        </w:rPr>
      </w:pPr>
      <w:r w:rsidRPr="00891C7D">
        <w:rPr>
          <w:lang w:val="en-US"/>
        </w:rPr>
        <w:t>For quantifying</w:t>
      </w:r>
      <w:r w:rsidR="00D90C12" w:rsidRPr="00891C7D">
        <w:rPr>
          <w:lang w:val="en-US"/>
        </w:rPr>
        <w:t xml:space="preserve"> the </w:t>
      </w:r>
      <w:r w:rsidR="00D90C12" w:rsidRPr="00891C7D">
        <w:rPr>
          <w:i/>
          <w:iCs/>
          <w:lang w:val="en-US"/>
        </w:rPr>
        <w:t>antibody</w:t>
      </w:r>
      <w:r w:rsidRPr="00891C7D">
        <w:rPr>
          <w:i/>
          <w:lang w:val="en-US"/>
        </w:rPr>
        <w:t xml:space="preserve"> extravasation,</w:t>
      </w:r>
      <w:r w:rsidRPr="00891C7D">
        <w:rPr>
          <w:lang w:val="en-US"/>
        </w:rPr>
        <w:t xml:space="preserve"> images from AF647 channel (further referred to as AB channel) underwent 2D Gaussian filtering (σ=2). For acquiring binary masks of extravasation, the preprocessed images were thresholded (pixel intensity: 10–255). </w:t>
      </w:r>
      <w:r w:rsidR="001E6E5A" w:rsidRPr="00891C7D">
        <w:rPr>
          <w:lang w:val="en-US"/>
        </w:rPr>
        <w:t>To</w:t>
      </w:r>
      <w:r w:rsidRPr="00891C7D">
        <w:rPr>
          <w:lang w:val="en-US"/>
        </w:rPr>
        <w:t xml:space="preserve"> avoid contribution of signal coming from the </w:t>
      </w:r>
      <w:r w:rsidR="00D90C12" w:rsidRPr="00891C7D">
        <w:rPr>
          <w:lang w:val="en-US"/>
        </w:rPr>
        <w:t>antibody</w:t>
      </w:r>
      <w:r w:rsidRPr="00891C7D">
        <w:rPr>
          <w:lang w:val="en-US"/>
        </w:rPr>
        <w:t xml:space="preserve"> trapped inside the vessels, we subtracted final vessel mask from the extravasation mask. Obtained masks were further quantified as described earlier</w:t>
      </w:r>
      <w:r w:rsidR="00944EA7" w:rsidRPr="00944EA7">
        <w:rPr>
          <w:iCs/>
          <w:color w:val="000000"/>
          <w:vertAlign w:val="superscript"/>
          <w:lang w:val="en-US"/>
        </w:rPr>
        <w:t>51</w:t>
      </w:r>
      <w:r w:rsidRPr="00891C7D">
        <w:rPr>
          <w:lang w:val="en-US"/>
        </w:rPr>
        <w:t xml:space="preserve">. More specifically, the masks were imported to Amira software, where label field was created by the label analysis module recognizing separate 3D objects (extravasation foci). Due to the technical limitations, for generation of label fields, extravasation masks were each divided into two subsets (left and right). For quantification of the extravasation part in the viable tumor tissue, we subtracted masks of the viable tumor tissue (viable tissue mask as a background) from masks of total extravasation. </w:t>
      </w:r>
    </w:p>
    <w:p w14:paraId="1D089748" w14:textId="469DDA69" w:rsidR="00EA6FBF" w:rsidRPr="00891C7D" w:rsidRDefault="00D90C12" w:rsidP="009D60DD">
      <w:pPr>
        <w:spacing w:before="120"/>
        <w:jc w:val="both"/>
        <w:rPr>
          <w:lang w:val="en-US"/>
        </w:rPr>
      </w:pPr>
      <w:r w:rsidRPr="00891C7D">
        <w:rPr>
          <w:lang w:val="en-US"/>
        </w:rPr>
        <w:t xml:space="preserve">For defining presumably permeable vessel segments (the ones in close proximity (20 µm) to extravasation), </w:t>
      </w:r>
      <w:r w:rsidR="0039500F" w:rsidRPr="00891C7D">
        <w:rPr>
          <w:lang w:val="en-US"/>
        </w:rPr>
        <w:t>binary masks of extravasation underwent 3D dilation through 3D maximum filtering in sphere (x, y=44, z=3) using CLIJ2 plugin</w:t>
      </w:r>
      <w:r w:rsidR="00944EA7" w:rsidRPr="00944EA7">
        <w:rPr>
          <w:iCs/>
          <w:color w:val="000000"/>
          <w:vertAlign w:val="superscript"/>
          <w:lang w:val="en-US"/>
        </w:rPr>
        <w:t>73</w:t>
      </w:r>
      <w:r w:rsidR="0039500F" w:rsidRPr="00891C7D">
        <w:rPr>
          <w:lang w:val="en-US"/>
        </w:rPr>
        <w:t xml:space="preserve"> in Fiji. Obtained masks were imported to Amira and after undergoing multithresholding, they were used for labelling of spatial graphs of the vasculature. </w:t>
      </w:r>
    </w:p>
    <w:p w14:paraId="20B7DFAB" w14:textId="77777777" w:rsidR="00DD5593" w:rsidRPr="00891C7D" w:rsidRDefault="00DD5593" w:rsidP="009D60DD">
      <w:pPr>
        <w:pStyle w:val="Paragraph"/>
        <w:tabs>
          <w:tab w:val="left" w:pos="1808"/>
        </w:tabs>
        <w:ind w:firstLine="0"/>
        <w:jc w:val="both"/>
        <w:rPr>
          <w:color w:val="ED7D31"/>
        </w:rPr>
      </w:pPr>
    </w:p>
    <w:p w14:paraId="70E3B29E" w14:textId="20FA583F" w:rsidR="007D2399" w:rsidRPr="00891C7D" w:rsidRDefault="007D2399" w:rsidP="009D60DD">
      <w:pPr>
        <w:pStyle w:val="Paragraph"/>
        <w:ind w:firstLine="0"/>
        <w:jc w:val="both"/>
        <w:rPr>
          <w:b/>
          <w:bCs/>
          <w:color w:val="ED7D31"/>
        </w:rPr>
      </w:pPr>
      <w:r w:rsidRPr="00891C7D">
        <w:rPr>
          <w:b/>
          <w:bCs/>
        </w:rPr>
        <w:t xml:space="preserve">Tolerability evaluation in experimental beagle dogs </w:t>
      </w:r>
    </w:p>
    <w:p w14:paraId="2A22B988" w14:textId="49E10B00" w:rsidR="000422E4" w:rsidRPr="00891C7D" w:rsidRDefault="007D2399" w:rsidP="009D60DD">
      <w:pPr>
        <w:pStyle w:val="Paragraph"/>
        <w:ind w:firstLine="0"/>
        <w:jc w:val="both"/>
        <w:rPr>
          <w:color w:val="ED7D31"/>
        </w:rPr>
      </w:pPr>
      <w:r w:rsidRPr="00891C7D">
        <w:lastRenderedPageBreak/>
        <w:t xml:space="preserve">Studies in dogs were performed under Hungarian Animal Experiments License. Under general anesthesia dogs were </w:t>
      </w:r>
      <w:r w:rsidR="00771347" w:rsidRPr="00891C7D">
        <w:t>s.c.</w:t>
      </w:r>
      <w:r w:rsidRPr="00891C7D">
        <w:t xml:space="preserve"> injected in the dorsal neck region with CarboCell</w:t>
      </w:r>
      <w:r w:rsidR="004A2975" w:rsidRPr="00891C7D">
        <w:t xml:space="preserve"> (CC-4, </w:t>
      </w:r>
      <w:r w:rsidR="00DD747F" w:rsidRPr="00DD747F">
        <w:t>Table S1</w:t>
      </w:r>
      <w:r w:rsidR="004A2975" w:rsidRPr="00891C7D">
        <w:t>)</w:t>
      </w:r>
      <w:r w:rsidRPr="00891C7D">
        <w:t xml:space="preserve">. </w:t>
      </w:r>
      <w:r w:rsidR="00715D5F" w:rsidRPr="00891C7D">
        <w:t>For injection of CarboCell dogs had a venous catheter placed in the cephalic vein and were anesthetized by i.v. injection (5 μg/kg fentanyl, 0.25 mg/kg midazolam and 0.5 mg/kg ketamine). The area between the shoulder blades was clipped and aseptically prepared for injection (23 Ga needle and 1 mL syringe) with CarboCell TLR:TGF</w:t>
      </w:r>
      <w:r w:rsidR="000422E4" w:rsidRPr="00891C7D">
        <w:t>b</w:t>
      </w:r>
      <w:r w:rsidR="00715D5F" w:rsidRPr="00891C7D">
        <w:t>.</w:t>
      </w:r>
      <w:r w:rsidR="000422E4" w:rsidRPr="00891C7D">
        <w:t xml:space="preserve"> </w:t>
      </w:r>
      <w:r w:rsidRPr="00891C7D">
        <w:t xml:space="preserve">Clinical examinations </w:t>
      </w:r>
      <w:r w:rsidR="00715D5F" w:rsidRPr="00891C7D">
        <w:t>were</w:t>
      </w:r>
      <w:r w:rsidRPr="00891C7D">
        <w:t xml:space="preserve"> performed by experienced veterinary oncologists on specified time</w:t>
      </w:r>
      <w:r w:rsidR="00AA2C71">
        <w:t xml:space="preserve"> </w:t>
      </w:r>
      <w:r w:rsidRPr="00891C7D">
        <w:t xml:space="preserve">points. </w:t>
      </w:r>
      <w:r w:rsidR="000422E4" w:rsidRPr="00891C7D">
        <w:t xml:space="preserve">Rectal temperature was measured, and blood samples collected (vacutainer system, two 2 mL EDTA and two 2 mL clot-activating serum tubes) immediately before injection of CarboCell and 4 hours, 24 hours, 3 days, 5 days, 7 days, 9 days, and 14 days after. Serum biochemistry (Normachem 200 (Norma Instruments, Budapest, Hungary)) and hematology (BC-2800, Mindray, Shenzhen, China) was performed on all blood samples except the </w:t>
      </w:r>
      <w:r w:rsidR="000F0525" w:rsidRPr="00891C7D">
        <w:t>4-hour</w:t>
      </w:r>
      <w:r w:rsidR="000422E4" w:rsidRPr="00891C7D">
        <w:t xml:space="preserve"> samples. Serum samples were aliquoted in two 1.5 mL Eppendorf tubes and stored at -80</w:t>
      </w:r>
      <w:r w:rsidR="00C110F2" w:rsidRPr="00891C7D">
        <w:t xml:space="preserve"> </w:t>
      </w:r>
      <w:r w:rsidR="000422E4" w:rsidRPr="00891C7D">
        <w:t>°C until further analysis. On day 7 (group A) or day 14 (group B and C) dogs had the CarboCell depots surgically recovered under general anesthesia and analyzed for remaining concentration of TLR7/8a and TGFβi.</w:t>
      </w:r>
    </w:p>
    <w:p w14:paraId="6FD2C1CA" w14:textId="77777777" w:rsidR="002708F7" w:rsidRPr="00891C7D" w:rsidRDefault="002708F7" w:rsidP="009D60DD">
      <w:pPr>
        <w:pStyle w:val="Paragraph"/>
        <w:ind w:firstLine="0"/>
        <w:jc w:val="both"/>
        <w:rPr>
          <w:color w:val="ED7D31"/>
        </w:rPr>
      </w:pPr>
    </w:p>
    <w:p w14:paraId="3A91BFC4" w14:textId="77777777" w:rsidR="004D6555" w:rsidRPr="00891C7D" w:rsidRDefault="004D6555" w:rsidP="009D60DD">
      <w:pPr>
        <w:pStyle w:val="Refhead"/>
        <w:jc w:val="both"/>
        <w:rPr>
          <w:kern w:val="0"/>
        </w:rPr>
      </w:pPr>
      <w:r w:rsidRPr="00891C7D">
        <w:rPr>
          <w:kern w:val="0"/>
        </w:rPr>
        <w:t>TLR7/8a and TGFβi concentration in CarboCell depots recovered from beagles</w:t>
      </w:r>
    </w:p>
    <w:p w14:paraId="547BFD92" w14:textId="346BD7D1" w:rsidR="00F12E6B" w:rsidRPr="00891C7D" w:rsidRDefault="004D6555" w:rsidP="009D60DD">
      <w:pPr>
        <w:pStyle w:val="Refhead"/>
        <w:spacing w:after="0"/>
        <w:jc w:val="both"/>
        <w:rPr>
          <w:b w:val="0"/>
          <w:bCs w:val="0"/>
          <w:kern w:val="0"/>
        </w:rPr>
      </w:pPr>
      <w:r w:rsidRPr="00891C7D">
        <w:rPr>
          <w:b w:val="0"/>
          <w:bCs w:val="0"/>
          <w:kern w:val="0"/>
        </w:rPr>
        <w:t>Recovered CarboCell samples were heated to 50</w:t>
      </w:r>
      <w:r w:rsidR="00C110F2" w:rsidRPr="00891C7D">
        <w:rPr>
          <w:b w:val="0"/>
          <w:bCs w:val="0"/>
          <w:kern w:val="0"/>
        </w:rPr>
        <w:t xml:space="preserve"> </w:t>
      </w:r>
      <w:r w:rsidRPr="00891C7D">
        <w:rPr>
          <w:b w:val="0"/>
          <w:bCs w:val="0"/>
          <w:kern w:val="0"/>
        </w:rPr>
        <w:t>°C and stirred at 600 rpm to promote dissolution. The samples were subsequently filtered through 0.45 μm pore syringe filters and analyzed by RP-HPLC by Shimadzu Nexera-I with a PDA detector using a Waters XTerra RP-C8 column (5</w:t>
      </w:r>
      <w:r w:rsidR="00C110F2" w:rsidRPr="00891C7D">
        <w:rPr>
          <w:b w:val="0"/>
          <w:bCs w:val="0"/>
          <w:kern w:val="0"/>
        </w:rPr>
        <w:t xml:space="preserve"> </w:t>
      </w:r>
      <w:r w:rsidRPr="00891C7D">
        <w:rPr>
          <w:b w:val="0"/>
          <w:bCs w:val="0"/>
          <w:kern w:val="0"/>
        </w:rPr>
        <w:t>μm, 4.6</w:t>
      </w:r>
      <w:r w:rsidR="00724503" w:rsidRPr="00891C7D">
        <w:rPr>
          <w:b w:val="0"/>
          <w:bCs w:val="0"/>
          <w:kern w:val="0"/>
        </w:rPr>
        <w:t xml:space="preserve"> </w:t>
      </w:r>
      <w:r w:rsidRPr="00891C7D">
        <w:rPr>
          <w:b w:val="0"/>
          <w:bCs w:val="0"/>
          <w:kern w:val="0"/>
        </w:rPr>
        <w:t>x</w:t>
      </w:r>
      <w:r w:rsidR="00724503" w:rsidRPr="00891C7D">
        <w:rPr>
          <w:b w:val="0"/>
          <w:bCs w:val="0"/>
          <w:kern w:val="0"/>
        </w:rPr>
        <w:t xml:space="preserve"> </w:t>
      </w:r>
      <w:r w:rsidRPr="00891C7D">
        <w:rPr>
          <w:b w:val="0"/>
          <w:bCs w:val="0"/>
          <w:kern w:val="0"/>
        </w:rPr>
        <w:t>150</w:t>
      </w:r>
      <w:r w:rsidR="008D7EE1" w:rsidRPr="00891C7D">
        <w:rPr>
          <w:b w:val="0"/>
          <w:bCs w:val="0"/>
          <w:kern w:val="0"/>
        </w:rPr>
        <w:t xml:space="preserve"> </w:t>
      </w:r>
      <w:r w:rsidRPr="00891C7D">
        <w:rPr>
          <w:b w:val="0"/>
          <w:bCs w:val="0"/>
          <w:kern w:val="0"/>
        </w:rPr>
        <w:t xml:space="preserve">mm). </w:t>
      </w:r>
      <w:r w:rsidR="00E93109" w:rsidRPr="00891C7D">
        <w:rPr>
          <w:b w:val="0"/>
          <w:bCs w:val="0"/>
          <w:kern w:val="0"/>
        </w:rPr>
        <w:t>The s</w:t>
      </w:r>
      <w:r w:rsidRPr="00891C7D">
        <w:rPr>
          <w:b w:val="0"/>
          <w:bCs w:val="0"/>
          <w:kern w:val="0"/>
        </w:rPr>
        <w:t>olvent</w:t>
      </w:r>
      <w:r w:rsidR="00E93109" w:rsidRPr="00891C7D">
        <w:rPr>
          <w:b w:val="0"/>
          <w:bCs w:val="0"/>
          <w:kern w:val="0"/>
        </w:rPr>
        <w:t xml:space="preserve"> system consisted of solvent</w:t>
      </w:r>
      <w:r w:rsidRPr="00891C7D">
        <w:rPr>
          <w:b w:val="0"/>
          <w:bCs w:val="0"/>
          <w:kern w:val="0"/>
        </w:rPr>
        <w:t xml:space="preserve"> A</w:t>
      </w:r>
      <w:r w:rsidR="00E93109" w:rsidRPr="00891C7D">
        <w:rPr>
          <w:b w:val="0"/>
          <w:bCs w:val="0"/>
          <w:kern w:val="0"/>
        </w:rPr>
        <w:t xml:space="preserve"> (</w:t>
      </w:r>
      <w:r w:rsidRPr="00891C7D">
        <w:rPr>
          <w:b w:val="0"/>
          <w:bCs w:val="0"/>
          <w:kern w:val="0"/>
        </w:rPr>
        <w:t xml:space="preserve">5% MeCN, 0.1% TFA in </w:t>
      </w:r>
      <w:r w:rsidR="00E93109" w:rsidRPr="00891C7D">
        <w:rPr>
          <w:b w:val="0"/>
          <w:bCs w:val="0"/>
          <w:kern w:val="0"/>
        </w:rPr>
        <w:t>w</w:t>
      </w:r>
      <w:r w:rsidRPr="00891C7D">
        <w:rPr>
          <w:b w:val="0"/>
          <w:bCs w:val="0"/>
          <w:kern w:val="0"/>
        </w:rPr>
        <w:t>ater</w:t>
      </w:r>
      <w:r w:rsidR="00E93109" w:rsidRPr="00891C7D">
        <w:rPr>
          <w:b w:val="0"/>
          <w:bCs w:val="0"/>
          <w:kern w:val="0"/>
        </w:rPr>
        <w:t xml:space="preserve">) and </w:t>
      </w:r>
      <w:r w:rsidRPr="00891C7D">
        <w:rPr>
          <w:b w:val="0"/>
          <w:bCs w:val="0"/>
          <w:kern w:val="0"/>
        </w:rPr>
        <w:t>solvent B</w:t>
      </w:r>
      <w:r w:rsidR="00A054A7" w:rsidRPr="00891C7D">
        <w:rPr>
          <w:b w:val="0"/>
          <w:bCs w:val="0"/>
          <w:kern w:val="0"/>
        </w:rPr>
        <w:t xml:space="preserve"> (</w:t>
      </w:r>
      <w:r w:rsidRPr="00891C7D">
        <w:rPr>
          <w:b w:val="0"/>
          <w:bCs w:val="0"/>
          <w:kern w:val="0"/>
        </w:rPr>
        <w:t>0.1% TFA in MeCN</w:t>
      </w:r>
      <w:r w:rsidR="00A054A7" w:rsidRPr="00891C7D">
        <w:rPr>
          <w:b w:val="0"/>
          <w:bCs w:val="0"/>
          <w:kern w:val="0"/>
        </w:rPr>
        <w:t>)</w:t>
      </w:r>
      <w:r w:rsidRPr="00891C7D">
        <w:rPr>
          <w:b w:val="0"/>
          <w:bCs w:val="0"/>
          <w:kern w:val="0"/>
        </w:rPr>
        <w:t xml:space="preserve">. </w:t>
      </w:r>
      <w:r w:rsidR="00A054A7" w:rsidRPr="00891C7D">
        <w:rPr>
          <w:b w:val="0"/>
          <w:bCs w:val="0"/>
          <w:kern w:val="0"/>
        </w:rPr>
        <w:t>The g</w:t>
      </w:r>
      <w:r w:rsidRPr="00891C7D">
        <w:rPr>
          <w:b w:val="0"/>
          <w:bCs w:val="0"/>
          <w:kern w:val="0"/>
        </w:rPr>
        <w:t>radient</w:t>
      </w:r>
      <w:r w:rsidR="00A054A7" w:rsidRPr="00891C7D">
        <w:rPr>
          <w:b w:val="0"/>
          <w:bCs w:val="0"/>
          <w:kern w:val="0"/>
        </w:rPr>
        <w:t xml:space="preserve"> was </w:t>
      </w:r>
      <w:r w:rsidRPr="00891C7D">
        <w:rPr>
          <w:b w:val="0"/>
          <w:bCs w:val="0"/>
          <w:kern w:val="0"/>
        </w:rPr>
        <w:t xml:space="preserve">5-100% B over 15 min. </w:t>
      </w:r>
      <w:r w:rsidR="00A054A7" w:rsidRPr="00891C7D">
        <w:rPr>
          <w:b w:val="0"/>
          <w:bCs w:val="0"/>
          <w:kern w:val="0"/>
        </w:rPr>
        <w:t>with a f</w:t>
      </w:r>
      <w:r w:rsidRPr="00891C7D">
        <w:rPr>
          <w:b w:val="0"/>
          <w:bCs w:val="0"/>
          <w:kern w:val="0"/>
        </w:rPr>
        <w:t>low</w:t>
      </w:r>
      <w:r w:rsidR="00A054A7" w:rsidRPr="00891C7D">
        <w:rPr>
          <w:b w:val="0"/>
          <w:bCs w:val="0"/>
          <w:kern w:val="0"/>
        </w:rPr>
        <w:t xml:space="preserve"> of</w:t>
      </w:r>
      <w:r w:rsidRPr="00891C7D">
        <w:rPr>
          <w:b w:val="0"/>
          <w:bCs w:val="0"/>
          <w:kern w:val="0"/>
        </w:rPr>
        <w:t xml:space="preserve"> 1.0 mL/min. Column temp</w:t>
      </w:r>
      <w:r w:rsidR="00A054A7" w:rsidRPr="00891C7D">
        <w:rPr>
          <w:b w:val="0"/>
          <w:bCs w:val="0"/>
          <w:kern w:val="0"/>
        </w:rPr>
        <w:t>erature</w:t>
      </w:r>
      <w:r w:rsidRPr="00891C7D">
        <w:rPr>
          <w:b w:val="0"/>
          <w:bCs w:val="0"/>
          <w:kern w:val="0"/>
        </w:rPr>
        <w:t xml:space="preserve">: 40 </w:t>
      </w:r>
      <w:r w:rsidR="00C110F2" w:rsidRPr="00891C7D">
        <w:rPr>
          <w:b w:val="0"/>
          <w:bCs w:val="0"/>
          <w:kern w:val="0"/>
        </w:rPr>
        <w:t>°C</w:t>
      </w:r>
      <w:r w:rsidRPr="00891C7D">
        <w:rPr>
          <w:b w:val="0"/>
          <w:bCs w:val="0"/>
          <w:kern w:val="0"/>
        </w:rPr>
        <w:t>. Sample temp</w:t>
      </w:r>
      <w:r w:rsidR="00A054A7" w:rsidRPr="00891C7D">
        <w:rPr>
          <w:b w:val="0"/>
          <w:bCs w:val="0"/>
          <w:kern w:val="0"/>
        </w:rPr>
        <w:t>erature</w:t>
      </w:r>
      <w:r w:rsidRPr="00891C7D">
        <w:rPr>
          <w:b w:val="0"/>
          <w:bCs w:val="0"/>
          <w:kern w:val="0"/>
        </w:rPr>
        <w:t>: 21</w:t>
      </w:r>
      <w:r w:rsidR="00724503" w:rsidRPr="00891C7D">
        <w:rPr>
          <w:b w:val="0"/>
          <w:bCs w:val="0"/>
          <w:kern w:val="0"/>
        </w:rPr>
        <w:t xml:space="preserve"> </w:t>
      </w:r>
      <w:r w:rsidR="00C110F2" w:rsidRPr="00891C7D">
        <w:rPr>
          <w:b w:val="0"/>
          <w:bCs w:val="0"/>
          <w:kern w:val="0"/>
        </w:rPr>
        <w:t>°C</w:t>
      </w:r>
      <w:r w:rsidRPr="00891C7D">
        <w:rPr>
          <w:b w:val="0"/>
          <w:bCs w:val="0"/>
          <w:kern w:val="0"/>
        </w:rPr>
        <w:t>. Inj</w:t>
      </w:r>
      <w:r w:rsidR="00A054A7" w:rsidRPr="00891C7D">
        <w:rPr>
          <w:b w:val="0"/>
          <w:bCs w:val="0"/>
          <w:kern w:val="0"/>
        </w:rPr>
        <w:t>ection</w:t>
      </w:r>
      <w:r w:rsidRPr="00891C7D">
        <w:rPr>
          <w:b w:val="0"/>
          <w:bCs w:val="0"/>
          <w:kern w:val="0"/>
        </w:rPr>
        <w:t xml:space="preserve"> vol</w:t>
      </w:r>
      <w:r w:rsidR="00A054A7" w:rsidRPr="00891C7D">
        <w:rPr>
          <w:b w:val="0"/>
          <w:bCs w:val="0"/>
          <w:kern w:val="0"/>
        </w:rPr>
        <w:t>ume</w:t>
      </w:r>
      <w:r w:rsidRPr="00891C7D">
        <w:rPr>
          <w:b w:val="0"/>
          <w:bCs w:val="0"/>
          <w:kern w:val="0"/>
        </w:rPr>
        <w:t>: 10</w:t>
      </w:r>
      <w:r w:rsidR="00C110F2" w:rsidRPr="00891C7D">
        <w:rPr>
          <w:b w:val="0"/>
          <w:bCs w:val="0"/>
          <w:kern w:val="0"/>
        </w:rPr>
        <w:t xml:space="preserve"> </w:t>
      </w:r>
      <w:r w:rsidRPr="00891C7D">
        <w:rPr>
          <w:b w:val="0"/>
          <w:bCs w:val="0"/>
          <w:kern w:val="0"/>
        </w:rPr>
        <w:t xml:space="preserve">µL. The </w:t>
      </w:r>
      <w:r w:rsidRPr="00891C7D">
        <w:rPr>
          <w:b w:val="0"/>
          <w:bCs w:val="0"/>
          <w:kern w:val="0"/>
        </w:rPr>
        <w:lastRenderedPageBreak/>
        <w:t>quantification of the individual compounds R848, RepSox, and LOIB was measured at 300, 300 and 220</w:t>
      </w:r>
      <w:r w:rsidR="00F61976" w:rsidRPr="00891C7D">
        <w:rPr>
          <w:b w:val="0"/>
          <w:bCs w:val="0"/>
          <w:kern w:val="0"/>
        </w:rPr>
        <w:t xml:space="preserve"> </w:t>
      </w:r>
      <w:r w:rsidRPr="00891C7D">
        <w:rPr>
          <w:b w:val="0"/>
          <w:bCs w:val="0"/>
          <w:kern w:val="0"/>
        </w:rPr>
        <w:t>nm respectively. HPLC results were correlated to standard curves and the CarboCell release calculated based on the RepSox</w:t>
      </w:r>
      <w:r w:rsidR="00A054A7" w:rsidRPr="00891C7D">
        <w:rPr>
          <w:b w:val="0"/>
          <w:bCs w:val="0"/>
          <w:kern w:val="0"/>
        </w:rPr>
        <w:t>/</w:t>
      </w:r>
      <w:r w:rsidRPr="00891C7D">
        <w:rPr>
          <w:b w:val="0"/>
          <w:bCs w:val="0"/>
          <w:kern w:val="0"/>
        </w:rPr>
        <w:t>LOIB or R848</w:t>
      </w:r>
      <w:r w:rsidR="00A054A7" w:rsidRPr="00891C7D">
        <w:rPr>
          <w:b w:val="0"/>
          <w:bCs w:val="0"/>
          <w:kern w:val="0"/>
        </w:rPr>
        <w:t>/</w:t>
      </w:r>
      <w:r w:rsidRPr="00891C7D">
        <w:rPr>
          <w:b w:val="0"/>
          <w:bCs w:val="0"/>
          <w:kern w:val="0"/>
        </w:rPr>
        <w:t>LOIB ratio relative to the reference</w:t>
      </w:r>
      <w:r w:rsidR="00A054A7" w:rsidRPr="00891C7D">
        <w:rPr>
          <w:b w:val="0"/>
          <w:bCs w:val="0"/>
          <w:kern w:val="0"/>
        </w:rPr>
        <w:t xml:space="preserve"> material</w:t>
      </w:r>
      <w:r w:rsidRPr="00891C7D">
        <w:rPr>
          <w:b w:val="0"/>
          <w:bCs w:val="0"/>
          <w:kern w:val="0"/>
        </w:rPr>
        <w:t xml:space="preserve"> ratio.</w:t>
      </w:r>
    </w:p>
    <w:p w14:paraId="1EFEAAB0" w14:textId="77777777" w:rsidR="004D6555" w:rsidRPr="00891C7D" w:rsidRDefault="004D6555" w:rsidP="009D60DD">
      <w:pPr>
        <w:pStyle w:val="Refhead"/>
        <w:spacing w:after="0"/>
        <w:jc w:val="both"/>
        <w:rPr>
          <w:b w:val="0"/>
          <w:bCs w:val="0"/>
          <w:color w:val="ED7D31"/>
        </w:rPr>
      </w:pPr>
    </w:p>
    <w:p w14:paraId="342AB783" w14:textId="77777777" w:rsidR="007358D7" w:rsidRPr="00891C7D" w:rsidRDefault="007358D7" w:rsidP="009D60DD">
      <w:pPr>
        <w:pStyle w:val="Refhead"/>
        <w:spacing w:after="0"/>
        <w:jc w:val="both"/>
      </w:pPr>
      <w:r w:rsidRPr="00891C7D">
        <w:t xml:space="preserve">Cytokine and chemokine measurements </w:t>
      </w:r>
    </w:p>
    <w:p w14:paraId="7CA72B07" w14:textId="4C5702D7" w:rsidR="007358D7" w:rsidRPr="00891C7D" w:rsidRDefault="007358D7" w:rsidP="009D60DD">
      <w:pPr>
        <w:pStyle w:val="Refhead"/>
        <w:spacing w:after="0"/>
        <w:jc w:val="both"/>
        <w:rPr>
          <w:b w:val="0"/>
          <w:bCs w:val="0"/>
        </w:rPr>
      </w:pPr>
      <w:r w:rsidRPr="00891C7D">
        <w:rPr>
          <w:b w:val="0"/>
          <w:bCs w:val="0"/>
        </w:rPr>
        <w:t>Serum from CarboCell injected dogs was analyzed with a canine cytokine multiplex assay (</w:t>
      </w:r>
      <w:r w:rsidR="000F0525" w:rsidRPr="00891C7D">
        <w:rPr>
          <w:b w:val="0"/>
          <w:bCs w:val="0"/>
        </w:rPr>
        <w:t>Millipore,</w:t>
      </w:r>
      <w:r w:rsidRPr="00891C7D">
        <w:rPr>
          <w:b w:val="0"/>
          <w:bCs w:val="0"/>
        </w:rPr>
        <w:t xml:space="preserve"> CCYTOMAG-90K-08C premixed) on Luminex (Invitrogen). Serum samples were vortexed and centrifuged before being diluted 1:3 in assay buffer (20 µL serum and 40 µL assay buffer) and added to the plate. Premixed beads were diluted 1:2 and 25 µL was added to each well. The plate was shaken overnight at 4</w:t>
      </w:r>
      <w:r w:rsidR="00724503" w:rsidRPr="00891C7D">
        <w:rPr>
          <w:b w:val="0"/>
          <w:bCs w:val="0"/>
        </w:rPr>
        <w:t xml:space="preserve"> </w:t>
      </w:r>
      <w:r w:rsidRPr="00891C7D">
        <w:rPr>
          <w:b w:val="0"/>
          <w:bCs w:val="0"/>
        </w:rPr>
        <w:t xml:space="preserve">˚C at 800 RPM. Following the washing procedure with magnetic plate, the detection antibody was diluted 1:2 and 25 µL added to each well and incubated for 1 hour at </w:t>
      </w:r>
      <w:r w:rsidR="00396EBC" w:rsidRPr="00891C7D">
        <w:rPr>
          <w:b w:val="0"/>
          <w:bCs w:val="0"/>
        </w:rPr>
        <w:t>25</w:t>
      </w:r>
      <w:r w:rsidR="00724503" w:rsidRPr="00891C7D">
        <w:rPr>
          <w:b w:val="0"/>
          <w:bCs w:val="0"/>
        </w:rPr>
        <w:t xml:space="preserve"> </w:t>
      </w:r>
      <w:r w:rsidR="00396EBC" w:rsidRPr="00891C7D">
        <w:rPr>
          <w:b w:val="0"/>
          <w:bCs w:val="0"/>
          <w:color w:val="000000" w:themeColor="text1"/>
        </w:rPr>
        <w:t>°C</w:t>
      </w:r>
      <w:r w:rsidRPr="00891C7D">
        <w:rPr>
          <w:b w:val="0"/>
          <w:bCs w:val="0"/>
        </w:rPr>
        <w:t xml:space="preserve"> and 800 RPM. Subsequently, 12.5 µL Streptavidin-phycoerythrin was added to each well and the plate was incubated for 30 min</w:t>
      </w:r>
      <w:r w:rsidR="00C114C9" w:rsidRPr="00891C7D">
        <w:rPr>
          <w:b w:val="0"/>
          <w:bCs w:val="0"/>
        </w:rPr>
        <w:t>.</w:t>
      </w:r>
      <w:r w:rsidRPr="00891C7D">
        <w:rPr>
          <w:b w:val="0"/>
          <w:bCs w:val="0"/>
        </w:rPr>
        <w:t xml:space="preserve"> before being washed twice. The samples were acquired by Luminex according to manufacturer’s protocol. </w:t>
      </w:r>
    </w:p>
    <w:p w14:paraId="5A149979" w14:textId="77777777" w:rsidR="009256D0" w:rsidRPr="00891C7D" w:rsidRDefault="009256D0" w:rsidP="009D60DD">
      <w:pPr>
        <w:pStyle w:val="Refhead"/>
        <w:spacing w:after="0"/>
        <w:jc w:val="both"/>
        <w:rPr>
          <w:b w:val="0"/>
          <w:bCs w:val="0"/>
          <w:color w:val="ED7D31"/>
        </w:rPr>
      </w:pPr>
    </w:p>
    <w:p w14:paraId="33BB9B30" w14:textId="5CD49624" w:rsidR="00F12E6B" w:rsidRPr="00891C7D" w:rsidRDefault="00F12E6B" w:rsidP="009D60DD">
      <w:pPr>
        <w:pStyle w:val="Refhead"/>
        <w:spacing w:after="0"/>
        <w:jc w:val="both"/>
      </w:pPr>
      <w:r w:rsidRPr="00891C7D">
        <w:t xml:space="preserve">Pilot evaluation of intratumoral CarboCell in clinical canine cancer patients </w:t>
      </w:r>
    </w:p>
    <w:p w14:paraId="55652031" w14:textId="0DBA14C4" w:rsidR="00F274F3" w:rsidRPr="00891C7D" w:rsidRDefault="00F12E6B" w:rsidP="009D60DD">
      <w:pPr>
        <w:pStyle w:val="Refhead"/>
        <w:spacing w:after="0"/>
        <w:jc w:val="both"/>
        <w:rPr>
          <w:b w:val="0"/>
          <w:bCs w:val="0"/>
          <w:color w:val="ED7D31"/>
        </w:rPr>
      </w:pPr>
      <w:r w:rsidRPr="00891C7D">
        <w:rPr>
          <w:b w:val="0"/>
          <w:bCs w:val="0"/>
        </w:rPr>
        <w:t xml:space="preserve">Clinical canine cancer patients, for which no alternative therapeutic interventions were available or accessible, were included in the pilot evaluation of CarboCell tolerability and therapeutic performance. Owners of dogs provided informed consent and all procedures and evaluations were performed by experienced veterinary oncologist. All dogs had histologically confirmed diagnoses and extensive diagnostic work-up was performed </w:t>
      </w:r>
      <w:r w:rsidR="00E21A58" w:rsidRPr="00891C7D">
        <w:rPr>
          <w:b w:val="0"/>
          <w:bCs w:val="0"/>
        </w:rPr>
        <w:t>to</w:t>
      </w:r>
      <w:r w:rsidRPr="00891C7D">
        <w:rPr>
          <w:b w:val="0"/>
          <w:bCs w:val="0"/>
        </w:rPr>
        <w:t xml:space="preserve"> provide accurate clinical grade, </w:t>
      </w:r>
      <w:r w:rsidR="00E21A58" w:rsidRPr="00891C7D">
        <w:rPr>
          <w:b w:val="0"/>
          <w:bCs w:val="0"/>
        </w:rPr>
        <w:t>stage,</w:t>
      </w:r>
      <w:r w:rsidRPr="00891C7D">
        <w:rPr>
          <w:b w:val="0"/>
          <w:bCs w:val="0"/>
        </w:rPr>
        <w:t xml:space="preserve"> and </w:t>
      </w:r>
      <w:r w:rsidRPr="00891C7D">
        <w:rPr>
          <w:b w:val="0"/>
          <w:bCs w:val="0"/>
        </w:rPr>
        <w:lastRenderedPageBreak/>
        <w:t>local extension of disease</w:t>
      </w:r>
      <w:r w:rsidR="0084301B" w:rsidRPr="00891C7D">
        <w:rPr>
          <w:b w:val="0"/>
          <w:bCs w:val="0"/>
        </w:rPr>
        <w:t xml:space="preserve"> (</w:t>
      </w:r>
      <w:r w:rsidR="00DD747F" w:rsidRPr="00DD747F">
        <w:rPr>
          <w:b w:val="0"/>
          <w:bCs w:val="0"/>
        </w:rPr>
        <w:t>Table S2</w:t>
      </w:r>
      <w:r w:rsidR="0084301B" w:rsidRPr="00891C7D">
        <w:rPr>
          <w:b w:val="0"/>
          <w:bCs w:val="0"/>
        </w:rPr>
        <w:t xml:space="preserve"> and </w:t>
      </w:r>
      <w:r w:rsidR="00DD747F" w:rsidRPr="00DD747F">
        <w:rPr>
          <w:b w:val="0"/>
          <w:bCs w:val="0"/>
        </w:rPr>
        <w:t>Fig. S12</w:t>
      </w:r>
      <w:r w:rsidR="00F7363A" w:rsidRPr="00891C7D">
        <w:rPr>
          <w:b w:val="0"/>
          <w:bCs w:val="0"/>
        </w:rPr>
        <w:t xml:space="preserve"> </w:t>
      </w:r>
      <w:r w:rsidR="0084301B" w:rsidRPr="00891C7D">
        <w:rPr>
          <w:b w:val="0"/>
          <w:bCs w:val="0"/>
        </w:rPr>
        <w:t xml:space="preserve">P-R). </w:t>
      </w:r>
      <w:r w:rsidRPr="00891C7D">
        <w:rPr>
          <w:b w:val="0"/>
          <w:bCs w:val="0"/>
        </w:rPr>
        <w:t>For CarboCell injection</w:t>
      </w:r>
      <w:r w:rsidR="00E21A58" w:rsidRPr="00891C7D">
        <w:rPr>
          <w:b w:val="0"/>
          <w:bCs w:val="0"/>
        </w:rPr>
        <w:t>s</w:t>
      </w:r>
      <w:r w:rsidRPr="00891C7D">
        <w:rPr>
          <w:b w:val="0"/>
          <w:bCs w:val="0"/>
        </w:rPr>
        <w:t xml:space="preserve"> the areas to be injected were aseptically prepared and injection performed using a 1 m</w:t>
      </w:r>
      <w:r w:rsidR="0060733D" w:rsidRPr="00891C7D">
        <w:rPr>
          <w:b w:val="0"/>
          <w:bCs w:val="0"/>
        </w:rPr>
        <w:t>L</w:t>
      </w:r>
      <w:r w:rsidRPr="00891C7D">
        <w:rPr>
          <w:b w:val="0"/>
          <w:bCs w:val="0"/>
        </w:rPr>
        <w:t xml:space="preserve"> syringe and 23 or 25 Ga needles. Dogs were anesthetized or sedated at the discretion of the veterinary surgeon undertaking the procedure. CarboCell </w:t>
      </w:r>
      <w:r w:rsidR="004A6BBC" w:rsidRPr="00891C7D">
        <w:rPr>
          <w:b w:val="0"/>
          <w:bCs w:val="0"/>
        </w:rPr>
        <w:t>composition</w:t>
      </w:r>
      <w:r w:rsidRPr="00891C7D">
        <w:rPr>
          <w:b w:val="0"/>
          <w:bCs w:val="0"/>
        </w:rPr>
        <w:t xml:space="preserve"> and injection volume, number of injections and frequency are provided in</w:t>
      </w:r>
      <w:r w:rsidR="0084301B" w:rsidRPr="00891C7D">
        <w:rPr>
          <w:b w:val="0"/>
          <w:bCs w:val="0"/>
        </w:rPr>
        <w:t xml:space="preserve"> </w:t>
      </w:r>
      <w:r w:rsidR="00DD747F" w:rsidRPr="00DD747F">
        <w:rPr>
          <w:b w:val="0"/>
          <w:bCs w:val="0"/>
        </w:rPr>
        <w:t>Table S2</w:t>
      </w:r>
      <w:r w:rsidR="0084301B" w:rsidRPr="00891C7D">
        <w:rPr>
          <w:b w:val="0"/>
          <w:bCs w:val="0"/>
        </w:rPr>
        <w:t xml:space="preserve">. </w:t>
      </w:r>
      <w:r w:rsidRPr="00891C7D">
        <w:rPr>
          <w:b w:val="0"/>
          <w:bCs w:val="0"/>
        </w:rPr>
        <w:t xml:space="preserve">All injections and follow-up clinical investigations were performed on an out-patient basis and regular post-injection visits were conducted during the first week after injection. Clinical tolerability and performance </w:t>
      </w:r>
      <w:r w:rsidR="008D50A6" w:rsidRPr="00891C7D">
        <w:rPr>
          <w:b w:val="0"/>
          <w:bCs w:val="0"/>
        </w:rPr>
        <w:t>were</w:t>
      </w:r>
      <w:r w:rsidRPr="00891C7D">
        <w:rPr>
          <w:b w:val="0"/>
          <w:bCs w:val="0"/>
        </w:rPr>
        <w:t xml:space="preserve"> evaluated by the team of experienced veterinary oncologist based on external tumor measurements and diagnostic imaging and all dogs were followed throughout the period from enrollment to euthanasia</w:t>
      </w:r>
      <w:r w:rsidR="0084301B" w:rsidRPr="00891C7D">
        <w:rPr>
          <w:b w:val="0"/>
          <w:bCs w:val="0"/>
        </w:rPr>
        <w:t xml:space="preserve"> (</w:t>
      </w:r>
      <w:r w:rsidR="00DD747F" w:rsidRPr="00DD747F">
        <w:rPr>
          <w:b w:val="0"/>
          <w:bCs w:val="0"/>
        </w:rPr>
        <w:t>Table S2</w:t>
      </w:r>
      <w:r w:rsidR="0084301B" w:rsidRPr="00891C7D">
        <w:rPr>
          <w:b w:val="0"/>
          <w:bCs w:val="0"/>
        </w:rPr>
        <w:t>).</w:t>
      </w:r>
      <w:r w:rsidR="0084301B" w:rsidRPr="00891C7D">
        <w:rPr>
          <w:b w:val="0"/>
          <w:bCs w:val="0"/>
          <w:color w:val="ED7D31"/>
        </w:rPr>
        <w:t xml:space="preserve"> </w:t>
      </w:r>
    </w:p>
    <w:p w14:paraId="5804820D" w14:textId="25B619AF" w:rsidR="00A47A7B" w:rsidRPr="00891C7D" w:rsidRDefault="00A47A7B" w:rsidP="009D60DD">
      <w:pPr>
        <w:pStyle w:val="Refhead"/>
        <w:spacing w:after="0"/>
        <w:jc w:val="both"/>
        <w:rPr>
          <w:b w:val="0"/>
          <w:bCs w:val="0"/>
          <w:color w:val="ED7D31"/>
        </w:rPr>
      </w:pPr>
    </w:p>
    <w:p w14:paraId="595D8321" w14:textId="0D7E2074" w:rsidR="00953D01" w:rsidRPr="00891C7D" w:rsidRDefault="00E2459B" w:rsidP="009D60DD">
      <w:pPr>
        <w:pStyle w:val="Refhead"/>
        <w:spacing w:before="0" w:after="0"/>
        <w:jc w:val="both"/>
        <w:rPr>
          <w:color w:val="000000" w:themeColor="text1"/>
        </w:rPr>
      </w:pPr>
      <w:r w:rsidRPr="00891C7D">
        <w:rPr>
          <w:color w:val="000000" w:themeColor="text1"/>
        </w:rPr>
        <w:t>SUPPLEMENTARY FIGURES AND TABLES</w:t>
      </w:r>
    </w:p>
    <w:p w14:paraId="31CD1D84" w14:textId="43C8559A" w:rsidR="00AA15BD" w:rsidRPr="00891C7D" w:rsidRDefault="00EE77AE" w:rsidP="009D60DD">
      <w:pPr>
        <w:pStyle w:val="Refhead"/>
        <w:spacing w:before="0" w:after="0"/>
        <w:jc w:val="center"/>
        <w:rPr>
          <w:sz w:val="18"/>
          <w:szCs w:val="18"/>
        </w:rPr>
      </w:pPr>
      <w:bookmarkStart w:id="0" w:name="_Ref90641682"/>
      <w:r w:rsidRPr="00891C7D">
        <w:rPr>
          <w:noProof/>
          <w:sz w:val="18"/>
          <w:szCs w:val="18"/>
        </w:rPr>
        <w:drawing>
          <wp:inline distT="0" distB="0" distL="0" distR="0" wp14:anchorId="7788D7C6" wp14:editId="16E1F0B9">
            <wp:extent cx="5765800" cy="1651000"/>
            <wp:effectExtent l="0" t="0" r="0" b="0"/>
            <wp:docPr id="11" name="Billede 1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1" name="Billede 11"/>
                    <pic:cNvPicPr/>
                  </pic:nvPicPr>
                  <pic:blipFill>
                    <a:blip r:embed="rId16">
                      <a:extLst>
                        <a:ext uri="{28A0092B-C50C-407E-A947-70E740481C1C}">
                          <a14:useLocalDpi xmlns:a14="http://schemas.microsoft.com/office/drawing/2010/main" val="0"/>
                        </a:ext>
                      </a:extLst>
                    </a:blip>
                    <a:stretch>
                      <a:fillRect/>
                    </a:stretch>
                  </pic:blipFill>
                  <pic:spPr>
                    <a:xfrm>
                      <a:off x="0" y="0"/>
                      <a:ext cx="5765800" cy="1651000"/>
                    </a:xfrm>
                    <a:prstGeom prst="rect">
                      <a:avLst/>
                    </a:prstGeom>
                  </pic:spPr>
                </pic:pic>
              </a:graphicData>
            </a:graphic>
          </wp:inline>
        </w:drawing>
      </w:r>
    </w:p>
    <w:p w14:paraId="477DA9AC" w14:textId="143AFB6A" w:rsidR="00E97CD6" w:rsidRPr="00891C7D" w:rsidRDefault="00A47A7B" w:rsidP="009D60DD">
      <w:pPr>
        <w:pStyle w:val="Refhead"/>
        <w:spacing w:before="0" w:after="0"/>
        <w:jc w:val="both"/>
        <w:rPr>
          <w:sz w:val="18"/>
          <w:szCs w:val="18"/>
        </w:rPr>
      </w:pPr>
      <w:bookmarkStart w:id="1" w:name="_Ref90650351"/>
      <w:bookmarkStart w:id="2" w:name="_Ref90647021"/>
      <w:bookmarkStart w:id="3" w:name="_Toc117858734"/>
      <w:bookmarkStart w:id="4" w:name="_Toc119506128"/>
      <w:bookmarkStart w:id="5" w:name="_Toc124090218"/>
      <w:bookmarkStart w:id="6" w:name="_Ref90899445"/>
      <w:r w:rsidRPr="00891C7D">
        <w:rPr>
          <w:sz w:val="18"/>
          <w:szCs w:val="18"/>
        </w:rPr>
        <w:t>Table S</w:t>
      </w:r>
      <w:r w:rsidR="001B6B24">
        <w:rPr>
          <w:noProof/>
          <w:sz w:val="18"/>
          <w:szCs w:val="18"/>
        </w:rPr>
        <w:t>1</w:t>
      </w:r>
      <w:bookmarkEnd w:id="0"/>
      <w:bookmarkEnd w:id="1"/>
      <w:bookmarkEnd w:id="2"/>
      <w:r w:rsidRPr="00891C7D">
        <w:rPr>
          <w:sz w:val="18"/>
          <w:szCs w:val="18"/>
        </w:rPr>
        <w:t>. CarboCell reference name</w:t>
      </w:r>
      <w:r w:rsidR="00EE77AE" w:rsidRPr="00891C7D">
        <w:rPr>
          <w:sz w:val="18"/>
          <w:szCs w:val="18"/>
        </w:rPr>
        <w:t>, composition, and viscosity.</w:t>
      </w:r>
      <w:bookmarkEnd w:id="3"/>
      <w:bookmarkEnd w:id="4"/>
      <w:bookmarkEnd w:id="5"/>
      <w:r w:rsidR="00EE77AE" w:rsidRPr="00891C7D">
        <w:rPr>
          <w:sz w:val="18"/>
          <w:szCs w:val="18"/>
        </w:rPr>
        <w:t xml:space="preserve"> </w:t>
      </w:r>
      <w:r w:rsidR="00B207AD" w:rsidRPr="00891C7D">
        <w:rPr>
          <w:sz w:val="18"/>
          <w:szCs w:val="18"/>
        </w:rPr>
        <w:t xml:space="preserve"> </w:t>
      </w:r>
    </w:p>
    <w:bookmarkEnd w:id="6"/>
    <w:p w14:paraId="425EFAAF" w14:textId="7934E464" w:rsidR="00A47A7B" w:rsidRPr="00891C7D" w:rsidRDefault="00A47A7B" w:rsidP="009D60DD">
      <w:pPr>
        <w:pStyle w:val="Refhead"/>
        <w:spacing w:before="0" w:after="0"/>
        <w:jc w:val="both"/>
        <w:rPr>
          <w:b w:val="0"/>
          <w:bCs w:val="0"/>
          <w:color w:val="000000" w:themeColor="text1"/>
          <w:sz w:val="18"/>
          <w:szCs w:val="18"/>
        </w:rPr>
      </w:pPr>
      <w:r w:rsidRPr="00891C7D">
        <w:rPr>
          <w:b w:val="0"/>
          <w:bCs w:val="0"/>
          <w:color w:val="000000" w:themeColor="text1"/>
          <w:sz w:val="18"/>
          <w:szCs w:val="18"/>
        </w:rPr>
        <w:t>CC: CarboCell, ER: extended release</w:t>
      </w:r>
      <w:r w:rsidR="00E97CD6" w:rsidRPr="00891C7D">
        <w:rPr>
          <w:b w:val="0"/>
          <w:bCs w:val="0"/>
          <w:color w:val="000000" w:themeColor="text1"/>
          <w:sz w:val="18"/>
          <w:szCs w:val="18"/>
        </w:rPr>
        <w:t xml:space="preserve">. </w:t>
      </w:r>
    </w:p>
    <w:p w14:paraId="287D826F" w14:textId="77777777" w:rsidR="00087CB2" w:rsidRPr="00891C7D" w:rsidRDefault="00087CB2" w:rsidP="009D60DD">
      <w:pPr>
        <w:jc w:val="both"/>
        <w:rPr>
          <w:lang w:val="en-US"/>
        </w:rPr>
      </w:pPr>
    </w:p>
    <w:p w14:paraId="3D55D49A" w14:textId="0042AC0A" w:rsidR="00AA15BD" w:rsidRPr="00891C7D" w:rsidRDefault="007F4E71" w:rsidP="009D60DD">
      <w:pPr>
        <w:pStyle w:val="Billedtekst"/>
        <w:ind w:firstLine="360"/>
        <w:jc w:val="center"/>
      </w:pPr>
      <w:r w:rsidRPr="00891C7D">
        <w:rPr>
          <w:noProof/>
          <w:lang w:val="da-DK"/>
        </w:rPr>
        <w:lastRenderedPageBreak/>
        <w:drawing>
          <wp:inline distT="0" distB="0" distL="0" distR="0" wp14:anchorId="18CE9E67" wp14:editId="11C5D927">
            <wp:extent cx="5943600" cy="3149600"/>
            <wp:effectExtent l="0" t="0" r="0" b="0"/>
            <wp:docPr id="17" name="Billede 1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7" name="Billede 17"/>
                    <pic:cNvPicPr/>
                  </pic:nvPicPr>
                  <pic:blipFill>
                    <a:blip r:embed="rId17">
                      <a:extLst>
                        <a:ext uri="{28A0092B-C50C-407E-A947-70E740481C1C}">
                          <a14:useLocalDpi xmlns:a14="http://schemas.microsoft.com/office/drawing/2010/main" val="0"/>
                        </a:ext>
                      </a:extLst>
                    </a:blip>
                    <a:stretch>
                      <a:fillRect/>
                    </a:stretch>
                  </pic:blipFill>
                  <pic:spPr>
                    <a:xfrm>
                      <a:off x="0" y="0"/>
                      <a:ext cx="5943600" cy="3149600"/>
                    </a:xfrm>
                    <a:prstGeom prst="rect">
                      <a:avLst/>
                    </a:prstGeom>
                  </pic:spPr>
                </pic:pic>
              </a:graphicData>
            </a:graphic>
          </wp:inline>
        </w:drawing>
      </w:r>
    </w:p>
    <w:p w14:paraId="2B66276D" w14:textId="68819125" w:rsidR="00395B51" w:rsidRPr="00891C7D" w:rsidRDefault="00395B51" w:rsidP="009D60DD">
      <w:pPr>
        <w:pStyle w:val="Billedtekst"/>
        <w:jc w:val="both"/>
      </w:pPr>
      <w:bookmarkStart w:id="7" w:name="_Ref94278120"/>
      <w:bookmarkStart w:id="8" w:name="_Toc117858713"/>
      <w:bookmarkStart w:id="9" w:name="_Toc124088824"/>
      <w:bookmarkStart w:id="10" w:name="_Ref90899498"/>
      <w:r w:rsidRPr="00891C7D">
        <w:t>Fig. S</w:t>
      </w:r>
      <w:r w:rsidR="00DD747F">
        <w:rPr>
          <w:noProof/>
        </w:rPr>
        <w:t>1</w:t>
      </w:r>
      <w:bookmarkEnd w:id="7"/>
      <w:r w:rsidRPr="00891C7D">
        <w:t>. Radiographic properties of CarboCell.</w:t>
      </w:r>
      <w:bookmarkEnd w:id="8"/>
      <w:bookmarkEnd w:id="9"/>
    </w:p>
    <w:bookmarkEnd w:id="10"/>
    <w:p w14:paraId="403DEA1A" w14:textId="698C86B0" w:rsidR="00953D01" w:rsidRPr="00891C7D" w:rsidRDefault="00395B51" w:rsidP="009D60DD">
      <w:pPr>
        <w:jc w:val="both"/>
        <w:rPr>
          <w:sz w:val="18"/>
          <w:szCs w:val="18"/>
          <w:lang w:val="en-US"/>
        </w:rPr>
      </w:pPr>
      <w:r w:rsidRPr="00891C7D">
        <w:rPr>
          <w:b/>
          <w:bCs/>
          <w:sz w:val="18"/>
          <w:szCs w:val="18"/>
          <w:lang w:val="en-US"/>
        </w:rPr>
        <w:t>A</w:t>
      </w:r>
      <w:r w:rsidRPr="00891C7D">
        <w:rPr>
          <w:sz w:val="18"/>
          <w:szCs w:val="18"/>
          <w:lang w:val="en-US"/>
        </w:rPr>
        <w:t>. CT image displaying the radiographic contrast of CarboCell (CC-1,</w:t>
      </w:r>
      <w:r w:rsidR="007E547C" w:rsidRPr="00891C7D">
        <w:rPr>
          <w:sz w:val="18"/>
          <w:szCs w:val="18"/>
          <w:lang w:val="en-US"/>
        </w:rPr>
        <w:t xml:space="preserve"> </w:t>
      </w:r>
      <w:r w:rsidR="00DD747F" w:rsidRPr="00DD747F">
        <w:rPr>
          <w:sz w:val="18"/>
          <w:szCs w:val="18"/>
          <w:lang w:val="en-US"/>
        </w:rPr>
        <w:t>Table S1</w:t>
      </w:r>
      <w:r w:rsidRPr="00891C7D">
        <w:rPr>
          <w:sz w:val="18"/>
          <w:szCs w:val="18"/>
          <w:lang w:val="en-US"/>
        </w:rPr>
        <w:t xml:space="preserve">) after injection in </w:t>
      </w:r>
      <w:r w:rsidR="00BD5EF6" w:rsidRPr="00891C7D">
        <w:rPr>
          <w:sz w:val="18"/>
          <w:szCs w:val="18"/>
          <w:lang w:val="en-US"/>
        </w:rPr>
        <w:t xml:space="preserve">CT26 </w:t>
      </w:r>
      <w:r w:rsidRPr="00891C7D">
        <w:rPr>
          <w:sz w:val="18"/>
          <w:szCs w:val="18"/>
          <w:lang w:val="en-US"/>
        </w:rPr>
        <w:t>tumor</w:t>
      </w:r>
      <w:r w:rsidR="00BD5EF6" w:rsidRPr="00891C7D">
        <w:rPr>
          <w:sz w:val="18"/>
          <w:szCs w:val="18"/>
          <w:lang w:val="en-US"/>
        </w:rPr>
        <w:t>s</w:t>
      </w:r>
      <w:r w:rsidRPr="00891C7D">
        <w:rPr>
          <w:sz w:val="18"/>
          <w:szCs w:val="18"/>
          <w:lang w:val="en-US"/>
        </w:rPr>
        <w:t xml:space="preserve"> (white circle, 24 hours post injection). </w:t>
      </w:r>
      <w:r w:rsidRPr="00891C7D">
        <w:rPr>
          <w:b/>
          <w:bCs/>
          <w:sz w:val="18"/>
          <w:szCs w:val="18"/>
          <w:lang w:val="en-US"/>
        </w:rPr>
        <w:t>B</w:t>
      </w:r>
      <w:r w:rsidRPr="00891C7D">
        <w:rPr>
          <w:sz w:val="18"/>
          <w:szCs w:val="18"/>
          <w:lang w:val="en-US"/>
        </w:rPr>
        <w:t>.</w:t>
      </w:r>
      <w:r w:rsidR="00BD5EF6" w:rsidRPr="00891C7D">
        <w:rPr>
          <w:sz w:val="18"/>
          <w:szCs w:val="18"/>
          <w:lang w:val="en-US"/>
        </w:rPr>
        <w:t xml:space="preserve"> </w:t>
      </w:r>
      <w:r w:rsidRPr="00891C7D">
        <w:rPr>
          <w:sz w:val="18"/>
          <w:szCs w:val="18"/>
          <w:lang w:val="en-US"/>
        </w:rPr>
        <w:t>Intratumoral CarboCell (CC-1</w:t>
      </w:r>
      <w:r w:rsidR="003D27B5" w:rsidRPr="00891C7D">
        <w:rPr>
          <w:sz w:val="18"/>
          <w:szCs w:val="18"/>
          <w:lang w:val="en-US"/>
        </w:rPr>
        <w:t xml:space="preserve">, </w:t>
      </w:r>
      <w:r w:rsidR="00DD747F" w:rsidRPr="00DD747F">
        <w:rPr>
          <w:sz w:val="18"/>
          <w:szCs w:val="18"/>
          <w:lang w:val="en-US"/>
        </w:rPr>
        <w:t>Table S1</w:t>
      </w:r>
      <w:r w:rsidRPr="00891C7D">
        <w:rPr>
          <w:sz w:val="18"/>
          <w:szCs w:val="18"/>
          <w:lang w:val="en-US"/>
        </w:rPr>
        <w:t>) volume (segmented &gt;400 HU threshold) at repeated injection of 50 µl CarboCell (n</w:t>
      </w:r>
      <w:r w:rsidR="009D4CB3" w:rsidRPr="00891C7D">
        <w:rPr>
          <w:sz w:val="18"/>
          <w:szCs w:val="18"/>
          <w:lang w:val="en-US"/>
        </w:rPr>
        <w:t xml:space="preserve"> </w:t>
      </w:r>
      <w:r w:rsidRPr="00891C7D">
        <w:rPr>
          <w:sz w:val="18"/>
          <w:szCs w:val="18"/>
          <w:lang w:val="en-US"/>
        </w:rPr>
        <w:t>=</w:t>
      </w:r>
      <w:r w:rsidR="009D4CB3" w:rsidRPr="00891C7D">
        <w:rPr>
          <w:sz w:val="18"/>
          <w:szCs w:val="18"/>
          <w:lang w:val="en-US"/>
        </w:rPr>
        <w:t xml:space="preserve"> </w:t>
      </w:r>
      <w:r w:rsidRPr="00891C7D">
        <w:rPr>
          <w:sz w:val="18"/>
          <w:szCs w:val="18"/>
          <w:lang w:val="en-US"/>
        </w:rPr>
        <w:t>10-12).</w:t>
      </w:r>
      <w:r w:rsidR="00BD5EF6" w:rsidRPr="00891C7D">
        <w:rPr>
          <w:sz w:val="18"/>
          <w:szCs w:val="18"/>
          <w:lang w:val="en-US"/>
        </w:rPr>
        <w:t xml:space="preserve"> </w:t>
      </w:r>
      <w:r w:rsidR="00BD5EF6" w:rsidRPr="00891C7D">
        <w:rPr>
          <w:b/>
          <w:bCs/>
          <w:sz w:val="18"/>
          <w:szCs w:val="18"/>
          <w:lang w:val="en-US"/>
        </w:rPr>
        <w:t>C.</w:t>
      </w:r>
      <w:r w:rsidR="00BD5EF6" w:rsidRPr="00891C7D">
        <w:rPr>
          <w:sz w:val="18"/>
          <w:szCs w:val="18"/>
          <w:lang w:val="en-US"/>
        </w:rPr>
        <w:t xml:space="preserve"> Relative volume change and mean and maximum contrast of CarboCell (CC-1, </w:t>
      </w:r>
      <w:r w:rsidR="00DD747F" w:rsidRPr="00DD747F">
        <w:rPr>
          <w:sz w:val="18"/>
          <w:szCs w:val="18"/>
          <w:lang w:val="en-US"/>
        </w:rPr>
        <w:t>Table S1</w:t>
      </w:r>
      <w:r w:rsidR="00BD5EF6" w:rsidRPr="00891C7D">
        <w:rPr>
          <w:sz w:val="18"/>
          <w:szCs w:val="18"/>
          <w:lang w:val="en-US"/>
        </w:rPr>
        <w:t>) after injection (n</w:t>
      </w:r>
      <w:r w:rsidR="009D4CB3" w:rsidRPr="00891C7D">
        <w:rPr>
          <w:sz w:val="18"/>
          <w:szCs w:val="18"/>
          <w:lang w:val="en-US"/>
        </w:rPr>
        <w:t xml:space="preserve"> </w:t>
      </w:r>
      <w:r w:rsidR="00BD5EF6" w:rsidRPr="00891C7D">
        <w:rPr>
          <w:sz w:val="18"/>
          <w:szCs w:val="18"/>
          <w:lang w:val="en-US"/>
        </w:rPr>
        <w:t>=</w:t>
      </w:r>
      <w:r w:rsidR="009D4CB3" w:rsidRPr="00891C7D">
        <w:rPr>
          <w:sz w:val="18"/>
          <w:szCs w:val="18"/>
          <w:lang w:val="en-US"/>
        </w:rPr>
        <w:t xml:space="preserve"> </w:t>
      </w:r>
      <w:r w:rsidR="00BD5EF6" w:rsidRPr="00891C7D">
        <w:rPr>
          <w:sz w:val="18"/>
          <w:szCs w:val="18"/>
          <w:lang w:val="en-US"/>
        </w:rPr>
        <w:t>10-12).</w:t>
      </w:r>
      <w:r w:rsidRPr="00891C7D">
        <w:rPr>
          <w:sz w:val="18"/>
          <w:szCs w:val="18"/>
          <w:lang w:val="en-US"/>
        </w:rPr>
        <w:t xml:space="preserve"> </w:t>
      </w:r>
      <w:r w:rsidR="007F4E71" w:rsidRPr="00891C7D">
        <w:rPr>
          <w:b/>
          <w:bCs/>
          <w:sz w:val="18"/>
          <w:szCs w:val="18"/>
          <w:lang w:val="en-US"/>
        </w:rPr>
        <w:t>D-E</w:t>
      </w:r>
      <w:r w:rsidR="002B10C7" w:rsidRPr="00891C7D">
        <w:rPr>
          <w:b/>
          <w:bCs/>
          <w:sz w:val="18"/>
          <w:szCs w:val="18"/>
          <w:lang w:val="en-US"/>
        </w:rPr>
        <w:t>.</w:t>
      </w:r>
      <w:r w:rsidR="004D6555" w:rsidRPr="00891C7D">
        <w:rPr>
          <w:b/>
          <w:bCs/>
          <w:sz w:val="18"/>
          <w:szCs w:val="18"/>
          <w:lang w:val="en-US"/>
        </w:rPr>
        <w:t xml:space="preserve"> </w:t>
      </w:r>
      <w:r w:rsidR="004D6555" w:rsidRPr="00891C7D">
        <w:rPr>
          <w:sz w:val="18"/>
          <w:szCs w:val="18"/>
          <w:lang w:val="en-US"/>
        </w:rPr>
        <w:t>Chemical structures of the iodinated carbohydrate esters xSAIB (6,6'-ditriidobenzene-isobuturic-sucrose) and CLA-8 ((</w:t>
      </w:r>
      <w:r w:rsidR="008576A6" w:rsidRPr="00891C7D">
        <w:rPr>
          <w:sz w:val="18"/>
          <w:szCs w:val="18"/>
          <w:lang w:val="en-GB"/>
        </w:rPr>
        <w:t>a,b</w:t>
      </w:r>
      <w:r w:rsidR="004D6555" w:rsidRPr="00891C7D">
        <w:rPr>
          <w:sz w:val="18"/>
          <w:szCs w:val="18"/>
          <w:lang w:val="en-GB"/>
        </w:rPr>
        <w:t>)-Lactose octa para-iodobenzoate</w:t>
      </w:r>
      <w:r w:rsidR="004D6555" w:rsidRPr="00891C7D">
        <w:rPr>
          <w:sz w:val="18"/>
          <w:szCs w:val="18"/>
          <w:lang w:val="en-US"/>
        </w:rPr>
        <w:t xml:space="preserve">) used for generating CarboCell CT contrast. </w:t>
      </w:r>
      <w:r w:rsidRPr="00891C7D">
        <w:rPr>
          <w:sz w:val="18"/>
          <w:szCs w:val="18"/>
          <w:lang w:val="en-US"/>
        </w:rPr>
        <w:t xml:space="preserve">The results are presented as mean ± SEM. </w:t>
      </w:r>
    </w:p>
    <w:p w14:paraId="186CA529" w14:textId="35BDE773" w:rsidR="00277666" w:rsidRPr="00891C7D" w:rsidRDefault="00F23952" w:rsidP="009D60DD">
      <w:pPr>
        <w:pStyle w:val="Billedtekst"/>
        <w:keepNext/>
        <w:jc w:val="center"/>
      </w:pPr>
      <w:bookmarkStart w:id="11" w:name="_Ref90900067"/>
      <w:bookmarkStart w:id="12" w:name="_Ref90900152"/>
      <w:bookmarkStart w:id="13" w:name="_Ref90900250"/>
      <w:r w:rsidRPr="00891C7D">
        <w:rPr>
          <w:noProof/>
          <w:lang w:val="da-DK"/>
        </w:rPr>
        <w:lastRenderedPageBreak/>
        <w:drawing>
          <wp:inline distT="0" distB="0" distL="0" distR="0" wp14:anchorId="5164F441" wp14:editId="1FABFD3B">
            <wp:extent cx="5943600" cy="4358640"/>
            <wp:effectExtent l="0" t="0" r="0" b="0"/>
            <wp:docPr id="45" name="Billede 45"/>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45" name="Billede 45"/>
                    <pic:cNvPicPr/>
                  </pic:nvPicPr>
                  <pic:blipFill>
                    <a:blip r:embed="rId18">
                      <a:extLst>
                        <a:ext uri="{28A0092B-C50C-407E-A947-70E740481C1C}">
                          <a14:useLocalDpi xmlns:a14="http://schemas.microsoft.com/office/drawing/2010/main" val="0"/>
                        </a:ext>
                      </a:extLst>
                    </a:blip>
                    <a:stretch>
                      <a:fillRect/>
                    </a:stretch>
                  </pic:blipFill>
                  <pic:spPr>
                    <a:xfrm>
                      <a:off x="0" y="0"/>
                      <a:ext cx="5943600" cy="4358640"/>
                    </a:xfrm>
                    <a:prstGeom prst="rect">
                      <a:avLst/>
                    </a:prstGeom>
                  </pic:spPr>
                </pic:pic>
              </a:graphicData>
            </a:graphic>
          </wp:inline>
        </w:drawing>
      </w:r>
    </w:p>
    <w:p w14:paraId="4A577A10" w14:textId="3187DABA" w:rsidR="0002490E" w:rsidRPr="00891C7D" w:rsidRDefault="00277666" w:rsidP="009D60DD">
      <w:pPr>
        <w:pStyle w:val="Billedtekst"/>
        <w:jc w:val="both"/>
      </w:pPr>
      <w:bookmarkStart w:id="14" w:name="_Ref95473969"/>
      <w:bookmarkStart w:id="15" w:name="_Toc117858714"/>
      <w:bookmarkStart w:id="16" w:name="_Toc124088825"/>
      <w:r w:rsidRPr="00891C7D">
        <w:t>Fig. S</w:t>
      </w:r>
      <w:r w:rsidR="00DD747F">
        <w:rPr>
          <w:noProof/>
        </w:rPr>
        <w:t>2</w:t>
      </w:r>
      <w:bookmarkEnd w:id="14"/>
      <w:r w:rsidRPr="00891C7D">
        <w:t>. CarboCell TLR displays minimal systemic spillover.</w:t>
      </w:r>
      <w:bookmarkEnd w:id="15"/>
      <w:bookmarkEnd w:id="16"/>
      <w:r w:rsidRPr="00891C7D">
        <w:t xml:space="preserve"> </w:t>
      </w:r>
    </w:p>
    <w:bookmarkEnd w:id="11"/>
    <w:bookmarkEnd w:id="12"/>
    <w:bookmarkEnd w:id="13"/>
    <w:p w14:paraId="6EF7B062" w14:textId="4CA8121D" w:rsidR="0002490E" w:rsidRPr="00891C7D" w:rsidRDefault="0002490E" w:rsidP="009D60DD">
      <w:pPr>
        <w:jc w:val="both"/>
        <w:rPr>
          <w:sz w:val="18"/>
          <w:szCs w:val="18"/>
          <w:lang w:val="en-US"/>
        </w:rPr>
      </w:pPr>
      <w:r w:rsidRPr="00891C7D">
        <w:rPr>
          <w:b/>
          <w:bCs/>
          <w:sz w:val="18"/>
          <w:szCs w:val="18"/>
          <w:lang w:val="en-US"/>
        </w:rPr>
        <w:t>A-E.</w:t>
      </w:r>
      <w:r w:rsidRPr="00891C7D">
        <w:rPr>
          <w:sz w:val="18"/>
          <w:szCs w:val="18"/>
          <w:lang w:val="en-US"/>
        </w:rPr>
        <w:t xml:space="preserve"> Pharmacokinetic- and biodistribution analysis of tritium label</w:t>
      </w:r>
      <w:r w:rsidR="00FE6D8D" w:rsidRPr="00891C7D">
        <w:rPr>
          <w:sz w:val="18"/>
          <w:szCs w:val="18"/>
          <w:lang w:val="en-US"/>
        </w:rPr>
        <w:t>l</w:t>
      </w:r>
      <w:r w:rsidRPr="00891C7D">
        <w:rPr>
          <w:sz w:val="18"/>
          <w:szCs w:val="18"/>
          <w:lang w:val="en-US"/>
        </w:rPr>
        <w:t>ed R848 (</w:t>
      </w:r>
      <w:r w:rsidRPr="00891C7D">
        <w:rPr>
          <w:sz w:val="18"/>
          <w:szCs w:val="18"/>
          <w:vertAlign w:val="superscript"/>
          <w:lang w:val="en-US"/>
        </w:rPr>
        <w:t>3</w:t>
      </w:r>
      <w:r w:rsidRPr="00891C7D">
        <w:rPr>
          <w:sz w:val="18"/>
          <w:szCs w:val="18"/>
          <w:lang w:val="en-US"/>
        </w:rPr>
        <w:t>H-R848) administered either intravenously (i.v.) or intratumorally (i.t.) in PBS (3 mg/kg) or i.t. CarboCell TLR (3 mg/kg,</w:t>
      </w:r>
      <w:r w:rsidR="00CB54DD" w:rsidRPr="00891C7D">
        <w:rPr>
          <w:sz w:val="18"/>
          <w:szCs w:val="18"/>
          <w:lang w:val="en-US"/>
        </w:rPr>
        <w:t xml:space="preserve"> </w:t>
      </w:r>
      <w:r w:rsidRPr="00891C7D">
        <w:rPr>
          <w:sz w:val="18"/>
          <w:szCs w:val="18"/>
          <w:lang w:val="en-US"/>
        </w:rPr>
        <w:t>CC-4,</w:t>
      </w:r>
      <w:r w:rsidR="003D27B5" w:rsidRPr="00891C7D">
        <w:rPr>
          <w:sz w:val="18"/>
          <w:szCs w:val="18"/>
          <w:lang w:val="en-US"/>
        </w:rPr>
        <w:t xml:space="preserve"> </w:t>
      </w:r>
      <w:r w:rsidR="00BB009A" w:rsidRPr="00891C7D">
        <w:rPr>
          <w:sz w:val="18"/>
          <w:szCs w:val="18"/>
          <w:lang w:val="en-US"/>
        </w:rPr>
        <w:t>(</w:t>
      </w:r>
      <w:r w:rsidR="00DD747F" w:rsidRPr="00DD747F">
        <w:rPr>
          <w:sz w:val="18"/>
          <w:szCs w:val="18"/>
          <w:lang w:val="en-US"/>
        </w:rPr>
        <w:t>Table S1</w:t>
      </w:r>
      <w:r w:rsidR="00BB009A" w:rsidRPr="00891C7D">
        <w:rPr>
          <w:sz w:val="18"/>
          <w:szCs w:val="18"/>
          <w:lang w:val="en-US"/>
        </w:rPr>
        <w:t>)</w:t>
      </w:r>
      <w:r w:rsidRPr="00891C7D">
        <w:rPr>
          <w:sz w:val="18"/>
          <w:szCs w:val="18"/>
          <w:lang w:val="en-US"/>
        </w:rPr>
        <w:t>) in CT26 tumors (</w:t>
      </w:r>
      <w:r w:rsidR="00E2146D" w:rsidRPr="00891C7D">
        <w:rPr>
          <w:sz w:val="18"/>
          <w:szCs w:val="18"/>
          <w:lang w:val="en-US"/>
        </w:rPr>
        <w:t xml:space="preserve">start size </w:t>
      </w:r>
      <w:r w:rsidRPr="00891C7D">
        <w:rPr>
          <w:sz w:val="18"/>
          <w:szCs w:val="18"/>
          <w:lang w:val="en-US"/>
        </w:rPr>
        <w:t>~140 mm</w:t>
      </w:r>
      <w:r w:rsidRPr="00891C7D">
        <w:rPr>
          <w:sz w:val="18"/>
          <w:szCs w:val="18"/>
          <w:vertAlign w:val="superscript"/>
          <w:lang w:val="en-US"/>
        </w:rPr>
        <w:t>3</w:t>
      </w:r>
      <w:r w:rsidRPr="00891C7D">
        <w:rPr>
          <w:sz w:val="18"/>
          <w:szCs w:val="18"/>
          <w:lang w:val="en-US"/>
        </w:rPr>
        <w:t>, n</w:t>
      </w:r>
      <w:r w:rsidR="009D4CB3" w:rsidRPr="00891C7D">
        <w:rPr>
          <w:sz w:val="18"/>
          <w:szCs w:val="18"/>
          <w:lang w:val="en-US"/>
        </w:rPr>
        <w:t xml:space="preserve"> </w:t>
      </w:r>
      <w:r w:rsidRPr="00891C7D">
        <w:rPr>
          <w:sz w:val="18"/>
          <w:szCs w:val="18"/>
          <w:lang w:val="en-US"/>
        </w:rPr>
        <w:t>=</w:t>
      </w:r>
      <w:r w:rsidR="009D4CB3" w:rsidRPr="00891C7D">
        <w:rPr>
          <w:sz w:val="18"/>
          <w:szCs w:val="18"/>
          <w:lang w:val="en-US"/>
        </w:rPr>
        <w:t xml:space="preserve"> </w:t>
      </w:r>
      <w:r w:rsidRPr="00891C7D">
        <w:rPr>
          <w:sz w:val="18"/>
          <w:szCs w:val="18"/>
          <w:lang w:val="en-US"/>
        </w:rPr>
        <w:t>4). At indicated time</w:t>
      </w:r>
      <w:r w:rsidR="00AA2C71">
        <w:rPr>
          <w:sz w:val="18"/>
          <w:szCs w:val="18"/>
          <w:lang w:val="en-US"/>
        </w:rPr>
        <w:t xml:space="preserve"> </w:t>
      </w:r>
      <w:r w:rsidRPr="00891C7D">
        <w:rPr>
          <w:sz w:val="18"/>
          <w:szCs w:val="18"/>
          <w:lang w:val="en-US"/>
        </w:rPr>
        <w:t xml:space="preserve">points, tissue samples were collected. % </w:t>
      </w:r>
      <w:r w:rsidR="004E4BC3" w:rsidRPr="00891C7D">
        <w:rPr>
          <w:sz w:val="18"/>
          <w:szCs w:val="18"/>
          <w:lang w:val="en-US"/>
        </w:rPr>
        <w:t>Injected</w:t>
      </w:r>
      <w:r w:rsidRPr="00891C7D">
        <w:rPr>
          <w:sz w:val="18"/>
          <w:szCs w:val="18"/>
          <w:lang w:val="en-US"/>
        </w:rPr>
        <w:t xml:space="preserve"> dose (ID)/g in </w:t>
      </w:r>
      <w:r w:rsidR="00BE7CCF" w:rsidRPr="00891C7D">
        <w:rPr>
          <w:b/>
          <w:bCs/>
          <w:sz w:val="18"/>
          <w:szCs w:val="18"/>
          <w:lang w:val="en-US"/>
        </w:rPr>
        <w:t>A</w:t>
      </w:r>
      <w:r w:rsidRPr="00891C7D">
        <w:rPr>
          <w:b/>
          <w:bCs/>
          <w:sz w:val="18"/>
          <w:szCs w:val="18"/>
          <w:lang w:val="en-US"/>
        </w:rPr>
        <w:t>.</w:t>
      </w:r>
      <w:r w:rsidRPr="00891C7D">
        <w:rPr>
          <w:sz w:val="18"/>
          <w:szCs w:val="18"/>
          <w:lang w:val="en-US"/>
        </w:rPr>
        <w:t xml:space="preserve"> spleen,</w:t>
      </w:r>
      <w:r w:rsidRPr="00891C7D">
        <w:rPr>
          <w:b/>
          <w:bCs/>
          <w:sz w:val="18"/>
          <w:szCs w:val="18"/>
          <w:lang w:val="en-US"/>
        </w:rPr>
        <w:t xml:space="preserve"> </w:t>
      </w:r>
      <w:r w:rsidR="00BE7CCF" w:rsidRPr="00891C7D">
        <w:rPr>
          <w:b/>
          <w:bCs/>
          <w:sz w:val="18"/>
          <w:szCs w:val="18"/>
          <w:lang w:val="en-US"/>
        </w:rPr>
        <w:t>B</w:t>
      </w:r>
      <w:r w:rsidRPr="00891C7D">
        <w:rPr>
          <w:b/>
          <w:bCs/>
          <w:sz w:val="18"/>
          <w:szCs w:val="18"/>
          <w:lang w:val="en-US"/>
        </w:rPr>
        <w:t xml:space="preserve">. </w:t>
      </w:r>
      <w:r w:rsidRPr="00891C7D">
        <w:rPr>
          <w:sz w:val="18"/>
          <w:szCs w:val="18"/>
          <w:lang w:val="en-US"/>
        </w:rPr>
        <w:t xml:space="preserve">liver, </w:t>
      </w:r>
      <w:r w:rsidR="00BE7CCF" w:rsidRPr="00891C7D">
        <w:rPr>
          <w:b/>
          <w:bCs/>
          <w:sz w:val="18"/>
          <w:szCs w:val="18"/>
          <w:lang w:val="en-US"/>
        </w:rPr>
        <w:t>C</w:t>
      </w:r>
      <w:r w:rsidRPr="00891C7D">
        <w:rPr>
          <w:b/>
          <w:bCs/>
          <w:sz w:val="18"/>
          <w:szCs w:val="18"/>
          <w:lang w:val="en-US"/>
        </w:rPr>
        <w:t>.</w:t>
      </w:r>
      <w:r w:rsidRPr="00891C7D">
        <w:rPr>
          <w:sz w:val="18"/>
          <w:szCs w:val="18"/>
          <w:lang w:val="en-US"/>
        </w:rPr>
        <w:t xml:space="preserve"> intestine, </w:t>
      </w:r>
      <w:r w:rsidR="00BE7CCF" w:rsidRPr="00891C7D">
        <w:rPr>
          <w:b/>
          <w:bCs/>
          <w:sz w:val="18"/>
          <w:szCs w:val="18"/>
          <w:lang w:val="en-US"/>
        </w:rPr>
        <w:t>D</w:t>
      </w:r>
      <w:r w:rsidRPr="00891C7D">
        <w:rPr>
          <w:b/>
          <w:bCs/>
          <w:sz w:val="18"/>
          <w:szCs w:val="18"/>
          <w:lang w:val="en-US"/>
        </w:rPr>
        <w:t xml:space="preserve">. </w:t>
      </w:r>
      <w:r w:rsidRPr="00891C7D">
        <w:rPr>
          <w:sz w:val="18"/>
          <w:szCs w:val="18"/>
          <w:lang w:val="en-US"/>
        </w:rPr>
        <w:t xml:space="preserve">kidney, and </w:t>
      </w:r>
      <w:r w:rsidR="00BE7CCF" w:rsidRPr="00891C7D">
        <w:rPr>
          <w:b/>
          <w:bCs/>
          <w:sz w:val="18"/>
          <w:szCs w:val="18"/>
          <w:lang w:val="en-US"/>
        </w:rPr>
        <w:t>E</w:t>
      </w:r>
      <w:r w:rsidRPr="00891C7D">
        <w:rPr>
          <w:b/>
          <w:bCs/>
          <w:sz w:val="18"/>
          <w:szCs w:val="18"/>
          <w:lang w:val="en-US"/>
        </w:rPr>
        <w:t xml:space="preserve">. </w:t>
      </w:r>
      <w:r w:rsidRPr="00891C7D">
        <w:rPr>
          <w:sz w:val="18"/>
          <w:szCs w:val="18"/>
          <w:lang w:val="en-US"/>
        </w:rPr>
        <w:t>muscle. Results are presented as mean ± SEM.</w:t>
      </w:r>
    </w:p>
    <w:p w14:paraId="15BDE2C9" w14:textId="188FEB34" w:rsidR="00277666" w:rsidRPr="00891C7D" w:rsidRDefault="00470F0E" w:rsidP="009D60DD">
      <w:pPr>
        <w:pStyle w:val="Billedtekst"/>
        <w:keepNext/>
        <w:jc w:val="center"/>
      </w:pPr>
      <w:r>
        <w:rPr>
          <w:noProof/>
        </w:rPr>
        <w:lastRenderedPageBreak/>
        <w:drawing>
          <wp:inline distT="0" distB="0" distL="0" distR="0" wp14:anchorId="643ED80B" wp14:editId="16DC1F3F">
            <wp:extent cx="5943600" cy="4806950"/>
            <wp:effectExtent l="0" t="0" r="0" b="6350"/>
            <wp:docPr id="19" name="Billede 19"/>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9" name="Billede 19"/>
                    <pic:cNvPicPr/>
                  </pic:nvPicPr>
                  <pic:blipFill>
                    <a:blip r:embed="rId19">
                      <a:extLst>
                        <a:ext uri="{28A0092B-C50C-407E-A947-70E740481C1C}">
                          <a14:useLocalDpi xmlns:a14="http://schemas.microsoft.com/office/drawing/2010/main" val="0"/>
                        </a:ext>
                      </a:extLst>
                    </a:blip>
                    <a:stretch>
                      <a:fillRect/>
                    </a:stretch>
                  </pic:blipFill>
                  <pic:spPr>
                    <a:xfrm>
                      <a:off x="0" y="0"/>
                      <a:ext cx="5943600" cy="4806950"/>
                    </a:xfrm>
                    <a:prstGeom prst="rect">
                      <a:avLst/>
                    </a:prstGeom>
                  </pic:spPr>
                </pic:pic>
              </a:graphicData>
            </a:graphic>
          </wp:inline>
        </w:drawing>
      </w:r>
    </w:p>
    <w:p w14:paraId="6433EDD1" w14:textId="29C6BA34" w:rsidR="0002490E" w:rsidRPr="00891C7D" w:rsidRDefault="00277666" w:rsidP="009D60DD">
      <w:pPr>
        <w:pStyle w:val="Billedtekst"/>
        <w:jc w:val="both"/>
      </w:pPr>
      <w:bookmarkStart w:id="17" w:name="_Ref94000026"/>
      <w:bookmarkStart w:id="18" w:name="_Ref94278086"/>
      <w:bookmarkStart w:id="19" w:name="_Toc117858715"/>
      <w:bookmarkStart w:id="20" w:name="_Toc124088826"/>
      <w:r w:rsidRPr="00891C7D">
        <w:t>Fig. S</w:t>
      </w:r>
      <w:r w:rsidR="00DD747F">
        <w:rPr>
          <w:noProof/>
        </w:rPr>
        <w:t>3</w:t>
      </w:r>
      <w:bookmarkEnd w:id="17"/>
      <w:r w:rsidRPr="00891C7D">
        <w:t>. CarboCell TLR:TGFb improves therapeutic efficacy in CT26 tumor-bearing mice independent of release rate.</w:t>
      </w:r>
      <w:bookmarkEnd w:id="18"/>
      <w:bookmarkEnd w:id="19"/>
      <w:bookmarkEnd w:id="20"/>
      <w:r w:rsidRPr="00891C7D">
        <w:t xml:space="preserve"> </w:t>
      </w:r>
      <w:r w:rsidR="0002490E" w:rsidRPr="00891C7D">
        <w:t xml:space="preserve"> </w:t>
      </w:r>
    </w:p>
    <w:p w14:paraId="6F0B679B" w14:textId="2C8F6EC3" w:rsidR="0002490E" w:rsidRPr="00891C7D" w:rsidRDefault="0002490E" w:rsidP="009D60DD">
      <w:pPr>
        <w:pStyle w:val="Billedtekst"/>
        <w:jc w:val="both"/>
        <w:rPr>
          <w:b w:val="0"/>
          <w:bCs w:val="0"/>
        </w:rPr>
      </w:pPr>
      <w:r w:rsidRPr="00891C7D">
        <w:t>A.</w:t>
      </w:r>
      <w:r w:rsidRPr="00891C7D">
        <w:rPr>
          <w:b w:val="0"/>
          <w:bCs w:val="0"/>
        </w:rPr>
        <w:t xml:space="preserve"> Treatment schedule (CT26 tumors,</w:t>
      </w:r>
      <w:r w:rsidR="004A6BBC" w:rsidRPr="00891C7D">
        <w:rPr>
          <w:b w:val="0"/>
          <w:bCs w:val="0"/>
        </w:rPr>
        <w:t xml:space="preserve"> </w:t>
      </w:r>
      <w:r w:rsidRPr="00891C7D">
        <w:rPr>
          <w:b w:val="0"/>
          <w:bCs w:val="0"/>
        </w:rPr>
        <w:t>CC (</w:t>
      </w:r>
      <w:r w:rsidR="00DD747F" w:rsidRPr="00DD747F">
        <w:rPr>
          <w:b w:val="0"/>
          <w:bCs w:val="0"/>
        </w:rPr>
        <w:t>Table S1</w:t>
      </w:r>
      <w:r w:rsidRPr="00891C7D">
        <w:rPr>
          <w:b w:val="0"/>
          <w:bCs w:val="0"/>
        </w:rPr>
        <w:t xml:space="preserve">)). </w:t>
      </w:r>
      <w:r w:rsidRPr="00891C7D">
        <w:t>B.</w:t>
      </w:r>
      <w:r w:rsidRPr="00891C7D">
        <w:rPr>
          <w:b w:val="0"/>
          <w:bCs w:val="0"/>
        </w:rPr>
        <w:t xml:space="preserve"> Individual weight curves of mice bearing CT26 tumors (</w:t>
      </w:r>
      <w:r w:rsidR="00E2146D" w:rsidRPr="00891C7D">
        <w:rPr>
          <w:b w:val="0"/>
          <w:bCs w:val="0"/>
        </w:rPr>
        <w:t xml:space="preserve">start size </w:t>
      </w:r>
      <w:r w:rsidRPr="00891C7D">
        <w:rPr>
          <w:b w:val="0"/>
          <w:bCs w:val="0"/>
        </w:rPr>
        <w:t>~150 mm</w:t>
      </w:r>
      <w:r w:rsidRPr="00891C7D">
        <w:rPr>
          <w:b w:val="0"/>
          <w:bCs w:val="0"/>
          <w:vertAlign w:val="superscript"/>
        </w:rPr>
        <w:t>3</w:t>
      </w:r>
      <w:r w:rsidRPr="00891C7D">
        <w:rPr>
          <w:b w:val="0"/>
          <w:bCs w:val="0"/>
        </w:rPr>
        <w:t>, n</w:t>
      </w:r>
      <w:r w:rsidR="009D4CB3" w:rsidRPr="00891C7D">
        <w:rPr>
          <w:b w:val="0"/>
          <w:bCs w:val="0"/>
        </w:rPr>
        <w:t xml:space="preserve"> </w:t>
      </w:r>
      <w:r w:rsidRPr="00891C7D">
        <w:rPr>
          <w:b w:val="0"/>
          <w:bCs w:val="0"/>
        </w:rPr>
        <w:t>=</w:t>
      </w:r>
      <w:r w:rsidR="009D4CB3" w:rsidRPr="00891C7D">
        <w:rPr>
          <w:b w:val="0"/>
          <w:bCs w:val="0"/>
        </w:rPr>
        <w:t xml:space="preserve"> </w:t>
      </w:r>
      <w:r w:rsidRPr="00891C7D">
        <w:rPr>
          <w:b w:val="0"/>
          <w:bCs w:val="0"/>
        </w:rPr>
        <w:t xml:space="preserve">9). </w:t>
      </w:r>
      <w:r w:rsidRPr="00891C7D">
        <w:t>C.</w:t>
      </w:r>
      <w:r w:rsidRPr="00891C7D">
        <w:rPr>
          <w:b w:val="0"/>
          <w:bCs w:val="0"/>
        </w:rPr>
        <w:t xml:space="preserve"> % and number of mice rejecting rechallenge. Tumor-bearing mice cured of CT26 tumors were contralateral rechallenged with CT26 cells 139 days post inoculation.</w:t>
      </w:r>
      <w:r w:rsidR="00E136BF" w:rsidRPr="00891C7D">
        <w:rPr>
          <w:b w:val="0"/>
          <w:bCs w:val="0"/>
        </w:rPr>
        <w:t xml:space="preserve"> </w:t>
      </w:r>
      <w:r w:rsidR="00E136BF" w:rsidRPr="00891C7D">
        <w:t>D.</w:t>
      </w:r>
      <w:r w:rsidR="00E136BF" w:rsidRPr="00891C7D">
        <w:rPr>
          <w:b w:val="0"/>
          <w:bCs w:val="0"/>
        </w:rPr>
        <w:t xml:space="preserve"> Gene expression analysis of tumors (n</w:t>
      </w:r>
      <w:r w:rsidR="009D4CB3" w:rsidRPr="00891C7D">
        <w:rPr>
          <w:b w:val="0"/>
          <w:bCs w:val="0"/>
        </w:rPr>
        <w:t xml:space="preserve"> </w:t>
      </w:r>
      <w:r w:rsidR="00E136BF" w:rsidRPr="00891C7D">
        <w:rPr>
          <w:b w:val="0"/>
          <w:bCs w:val="0"/>
        </w:rPr>
        <w:t>=</w:t>
      </w:r>
      <w:r w:rsidR="009D4CB3" w:rsidRPr="00891C7D">
        <w:rPr>
          <w:b w:val="0"/>
          <w:bCs w:val="0"/>
        </w:rPr>
        <w:t xml:space="preserve"> </w:t>
      </w:r>
      <w:r w:rsidR="00E136BF" w:rsidRPr="00891C7D">
        <w:rPr>
          <w:b w:val="0"/>
          <w:bCs w:val="0"/>
        </w:rPr>
        <w:t>3-5) and tdLNs (n</w:t>
      </w:r>
      <w:r w:rsidR="009D4CB3" w:rsidRPr="00891C7D">
        <w:rPr>
          <w:b w:val="0"/>
          <w:bCs w:val="0"/>
        </w:rPr>
        <w:t xml:space="preserve"> </w:t>
      </w:r>
      <w:r w:rsidR="00E136BF" w:rsidRPr="00891C7D">
        <w:rPr>
          <w:b w:val="0"/>
          <w:bCs w:val="0"/>
        </w:rPr>
        <w:t>=</w:t>
      </w:r>
      <w:r w:rsidR="009D4CB3" w:rsidRPr="00891C7D">
        <w:rPr>
          <w:b w:val="0"/>
          <w:bCs w:val="0"/>
        </w:rPr>
        <w:t xml:space="preserve"> </w:t>
      </w:r>
      <w:r w:rsidR="00E136BF" w:rsidRPr="00891C7D">
        <w:rPr>
          <w:b w:val="0"/>
          <w:bCs w:val="0"/>
        </w:rPr>
        <w:t>4-6). Mice bearing established CT26 tumors were injected intratumorally with CarboCell TLR:TGFb (7.5 mg/kg:20 mg/kg,</w:t>
      </w:r>
      <w:r w:rsidR="004A6BBC" w:rsidRPr="00891C7D">
        <w:rPr>
          <w:b w:val="0"/>
          <w:bCs w:val="0"/>
        </w:rPr>
        <w:t xml:space="preserve"> </w:t>
      </w:r>
      <w:r w:rsidR="00E136BF" w:rsidRPr="00891C7D">
        <w:rPr>
          <w:b w:val="0"/>
          <w:bCs w:val="0"/>
        </w:rPr>
        <w:t>CC (</w:t>
      </w:r>
      <w:r w:rsidR="00DD747F" w:rsidRPr="00DD747F">
        <w:rPr>
          <w:b w:val="0"/>
          <w:bCs w:val="0"/>
        </w:rPr>
        <w:t>Table</w:t>
      </w:r>
      <w:r w:rsidR="00DD747F" w:rsidRPr="00891C7D">
        <w:t xml:space="preserve"> </w:t>
      </w:r>
      <w:r w:rsidR="00DD747F" w:rsidRPr="00DD747F">
        <w:rPr>
          <w:b w:val="0"/>
          <w:bCs w:val="0"/>
        </w:rPr>
        <w:t>S1</w:t>
      </w:r>
      <w:r w:rsidR="00E136BF" w:rsidRPr="00891C7D">
        <w:rPr>
          <w:b w:val="0"/>
          <w:bCs w:val="0"/>
        </w:rPr>
        <w:t xml:space="preserve">)). Untreated mice were included as controls. One day (1d) and seven days (7d) later, tumors and tdLNs were harvested for analysis. </w:t>
      </w:r>
      <w:r w:rsidR="00E136BF" w:rsidRPr="00891C7D">
        <w:t>E</w:t>
      </w:r>
      <w:r w:rsidRPr="00891C7D">
        <w:t>.</w:t>
      </w:r>
      <w:r w:rsidRPr="00891C7D">
        <w:rPr>
          <w:b w:val="0"/>
          <w:bCs w:val="0"/>
        </w:rPr>
        <w:t xml:space="preserve"> Treatment schedule, CarboCell extended release (CT26 tumors, CC-ER (</w:t>
      </w:r>
      <w:r w:rsidR="00DD747F" w:rsidRPr="00DD747F">
        <w:rPr>
          <w:b w:val="0"/>
          <w:bCs w:val="0"/>
        </w:rPr>
        <w:t>Table</w:t>
      </w:r>
      <w:r w:rsidR="00DD747F" w:rsidRPr="00891C7D">
        <w:t xml:space="preserve"> </w:t>
      </w:r>
      <w:r w:rsidR="00DD747F" w:rsidRPr="00DD747F">
        <w:rPr>
          <w:b w:val="0"/>
          <w:bCs w:val="0"/>
        </w:rPr>
        <w:t>S1</w:t>
      </w:r>
      <w:r w:rsidRPr="00891C7D">
        <w:rPr>
          <w:b w:val="0"/>
          <w:bCs w:val="0"/>
        </w:rPr>
        <w:t xml:space="preserve">)). </w:t>
      </w:r>
      <w:r w:rsidR="00E136BF" w:rsidRPr="00891C7D">
        <w:t>F</w:t>
      </w:r>
      <w:r w:rsidRPr="00891C7D">
        <w:t>.</w:t>
      </w:r>
      <w:r w:rsidRPr="00891C7D">
        <w:rPr>
          <w:b w:val="0"/>
          <w:bCs w:val="0"/>
        </w:rPr>
        <w:t xml:space="preserve"> Individual tumor growth curves and </w:t>
      </w:r>
      <w:r w:rsidR="00E136BF" w:rsidRPr="00891C7D">
        <w:t>G</w:t>
      </w:r>
      <w:r w:rsidRPr="00891C7D">
        <w:t>.</w:t>
      </w:r>
      <w:r w:rsidRPr="00891C7D">
        <w:rPr>
          <w:b w:val="0"/>
          <w:bCs w:val="0"/>
        </w:rPr>
        <w:t xml:space="preserve"> survival curves of mice bearing CT26 tumors (</w:t>
      </w:r>
      <w:r w:rsidR="00E2146D" w:rsidRPr="00891C7D">
        <w:rPr>
          <w:b w:val="0"/>
          <w:bCs w:val="0"/>
        </w:rPr>
        <w:t xml:space="preserve">start size </w:t>
      </w:r>
      <w:r w:rsidRPr="00891C7D">
        <w:rPr>
          <w:b w:val="0"/>
          <w:bCs w:val="0"/>
        </w:rPr>
        <w:t>~129 mm</w:t>
      </w:r>
      <w:r w:rsidRPr="00891C7D">
        <w:rPr>
          <w:b w:val="0"/>
          <w:bCs w:val="0"/>
          <w:vertAlign w:val="superscript"/>
        </w:rPr>
        <w:t>3</w:t>
      </w:r>
      <w:r w:rsidRPr="00891C7D">
        <w:rPr>
          <w:b w:val="0"/>
          <w:bCs w:val="0"/>
        </w:rPr>
        <w:t>, n</w:t>
      </w:r>
      <w:r w:rsidR="009D4CB3" w:rsidRPr="00891C7D">
        <w:rPr>
          <w:b w:val="0"/>
          <w:bCs w:val="0"/>
        </w:rPr>
        <w:t xml:space="preserve"> </w:t>
      </w:r>
      <w:r w:rsidRPr="00891C7D">
        <w:rPr>
          <w:b w:val="0"/>
          <w:bCs w:val="0"/>
        </w:rPr>
        <w:t>=</w:t>
      </w:r>
      <w:r w:rsidR="009D4CB3" w:rsidRPr="00891C7D">
        <w:rPr>
          <w:b w:val="0"/>
          <w:bCs w:val="0"/>
        </w:rPr>
        <w:t xml:space="preserve"> </w:t>
      </w:r>
      <w:r w:rsidRPr="00891C7D">
        <w:rPr>
          <w:b w:val="0"/>
          <w:bCs w:val="0"/>
        </w:rPr>
        <w:t>7-8). The results are presented as mean ± SEM. Statistical analysis: one-way ANOVA with Tukey post-test, ns: non-significant, **, (p &lt; 0.01), *** (p &lt; 0.001), **** (p &lt; 0.0001).</w:t>
      </w:r>
    </w:p>
    <w:p w14:paraId="6838356C" w14:textId="5B3A8FA2" w:rsidR="00040F99" w:rsidRPr="00891C7D" w:rsidRDefault="00040F99" w:rsidP="009D60DD">
      <w:pPr>
        <w:jc w:val="both"/>
        <w:rPr>
          <w:lang w:val="en-US"/>
        </w:rPr>
      </w:pPr>
    </w:p>
    <w:p w14:paraId="2991A79C" w14:textId="38E44296" w:rsidR="00277666" w:rsidRPr="00891C7D" w:rsidRDefault="00AB339C" w:rsidP="009D60DD">
      <w:pPr>
        <w:pStyle w:val="Billedtekst"/>
        <w:keepNext/>
        <w:jc w:val="center"/>
      </w:pPr>
      <w:r>
        <w:rPr>
          <w:noProof/>
        </w:rPr>
        <w:lastRenderedPageBreak/>
        <w:drawing>
          <wp:inline distT="0" distB="0" distL="0" distR="0" wp14:anchorId="27DB56E0" wp14:editId="76B2E25F">
            <wp:extent cx="5943600" cy="4487545"/>
            <wp:effectExtent l="0" t="0" r="0" b="0"/>
            <wp:docPr id="22" name="Billede 22"/>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22" name="Billede 22"/>
                    <pic:cNvPicPr/>
                  </pic:nvPicPr>
                  <pic:blipFill>
                    <a:blip r:embed="rId20">
                      <a:extLst>
                        <a:ext uri="{28A0092B-C50C-407E-A947-70E740481C1C}">
                          <a14:useLocalDpi xmlns:a14="http://schemas.microsoft.com/office/drawing/2010/main" val="0"/>
                        </a:ext>
                      </a:extLst>
                    </a:blip>
                    <a:stretch>
                      <a:fillRect/>
                    </a:stretch>
                  </pic:blipFill>
                  <pic:spPr>
                    <a:xfrm>
                      <a:off x="0" y="0"/>
                      <a:ext cx="5943600" cy="4487545"/>
                    </a:xfrm>
                    <a:prstGeom prst="rect">
                      <a:avLst/>
                    </a:prstGeom>
                  </pic:spPr>
                </pic:pic>
              </a:graphicData>
            </a:graphic>
          </wp:inline>
        </w:drawing>
      </w:r>
    </w:p>
    <w:p w14:paraId="7F24347E" w14:textId="68E12058" w:rsidR="00140838" w:rsidRPr="00891C7D" w:rsidRDefault="00277666" w:rsidP="009D60DD">
      <w:pPr>
        <w:pStyle w:val="Billedtekst"/>
        <w:jc w:val="both"/>
      </w:pPr>
      <w:bookmarkStart w:id="21" w:name="_Ref94705663"/>
      <w:bookmarkStart w:id="22" w:name="_Toc117858716"/>
      <w:bookmarkStart w:id="23" w:name="_Toc124088827"/>
      <w:r w:rsidRPr="00891C7D">
        <w:t>Fig. S</w:t>
      </w:r>
      <w:r w:rsidR="00DD747F">
        <w:rPr>
          <w:noProof/>
        </w:rPr>
        <w:t>4</w:t>
      </w:r>
      <w:bookmarkEnd w:id="21"/>
      <w:r w:rsidRPr="00891C7D">
        <w:t>. CarboCell TLR:TGFb induces therapeutic efficacy in MC38 and EMT-6 tumor-bearing mice.</w:t>
      </w:r>
      <w:bookmarkEnd w:id="22"/>
      <w:bookmarkEnd w:id="23"/>
      <w:r w:rsidRPr="00891C7D">
        <w:t xml:space="preserve"> </w:t>
      </w:r>
    </w:p>
    <w:p w14:paraId="095E4E8D" w14:textId="00BE9575" w:rsidR="00C15EBB" w:rsidRPr="00891C7D" w:rsidRDefault="00140838" w:rsidP="009D60DD">
      <w:pPr>
        <w:pStyle w:val="Billedtekst"/>
        <w:jc w:val="both"/>
        <w:rPr>
          <w:b w:val="0"/>
          <w:bCs w:val="0"/>
        </w:rPr>
      </w:pPr>
      <w:r w:rsidRPr="00891C7D">
        <w:t>A.</w:t>
      </w:r>
      <w:r w:rsidRPr="00891C7D">
        <w:rPr>
          <w:b w:val="0"/>
          <w:bCs w:val="0"/>
        </w:rPr>
        <w:t xml:space="preserve"> Treatment schedule (MC38 tumors, CC (top) and CC-ER (bottom) (</w:t>
      </w:r>
      <w:r w:rsidR="00DD747F" w:rsidRPr="00DD747F">
        <w:rPr>
          <w:b w:val="0"/>
          <w:bCs w:val="0"/>
        </w:rPr>
        <w:t>Table S1</w:t>
      </w:r>
      <w:r w:rsidRPr="00891C7D">
        <w:rPr>
          <w:b w:val="0"/>
          <w:bCs w:val="0"/>
        </w:rPr>
        <w:t xml:space="preserve">)). </w:t>
      </w:r>
      <w:r w:rsidRPr="00891C7D">
        <w:t>B.</w:t>
      </w:r>
      <w:r w:rsidRPr="00891C7D">
        <w:rPr>
          <w:b w:val="0"/>
          <w:bCs w:val="0"/>
        </w:rPr>
        <w:t xml:space="preserve"> Individual weight curves of mice bearing MC38 tumors (</w:t>
      </w:r>
      <w:r w:rsidR="00E2146D" w:rsidRPr="00891C7D">
        <w:rPr>
          <w:b w:val="0"/>
          <w:bCs w:val="0"/>
        </w:rPr>
        <w:t>start size</w:t>
      </w:r>
      <w:r w:rsidRPr="00891C7D">
        <w:rPr>
          <w:b w:val="0"/>
          <w:bCs w:val="0"/>
        </w:rPr>
        <w:t>~109 mm</w:t>
      </w:r>
      <w:r w:rsidRPr="00891C7D">
        <w:rPr>
          <w:b w:val="0"/>
          <w:bCs w:val="0"/>
          <w:vertAlign w:val="superscript"/>
        </w:rPr>
        <w:t>3</w:t>
      </w:r>
      <w:r w:rsidRPr="00891C7D">
        <w:rPr>
          <w:b w:val="0"/>
          <w:bCs w:val="0"/>
        </w:rPr>
        <w:t>, n</w:t>
      </w:r>
      <w:r w:rsidR="009D4CB3" w:rsidRPr="00891C7D">
        <w:rPr>
          <w:b w:val="0"/>
          <w:bCs w:val="0"/>
        </w:rPr>
        <w:t xml:space="preserve"> </w:t>
      </w:r>
      <w:r w:rsidRPr="00891C7D">
        <w:rPr>
          <w:b w:val="0"/>
          <w:bCs w:val="0"/>
        </w:rPr>
        <w:t>=</w:t>
      </w:r>
      <w:r w:rsidR="009D4CB3" w:rsidRPr="00891C7D">
        <w:rPr>
          <w:b w:val="0"/>
          <w:bCs w:val="0"/>
        </w:rPr>
        <w:t xml:space="preserve"> </w:t>
      </w:r>
      <w:r w:rsidRPr="00891C7D">
        <w:rPr>
          <w:b w:val="0"/>
          <w:bCs w:val="0"/>
        </w:rPr>
        <w:t xml:space="preserve">6-9). </w:t>
      </w:r>
      <w:r w:rsidRPr="00891C7D">
        <w:t>C-D.</w:t>
      </w:r>
      <w:r w:rsidRPr="00891C7D">
        <w:rPr>
          <w:b w:val="0"/>
          <w:bCs w:val="0"/>
        </w:rPr>
        <w:t xml:space="preserve"> Mice bearing established MC38 tumors were injected intratumorally with CarboCell TLR:TGFb (7.5 mg/kg:20 mg/kg, CC (</w:t>
      </w:r>
      <w:r w:rsidR="00DD747F" w:rsidRPr="00DD747F">
        <w:rPr>
          <w:b w:val="0"/>
          <w:bCs w:val="0"/>
        </w:rPr>
        <w:t>Table</w:t>
      </w:r>
      <w:r w:rsidR="00DD747F" w:rsidRPr="00891C7D">
        <w:t xml:space="preserve"> </w:t>
      </w:r>
      <w:r w:rsidR="00DD747F" w:rsidRPr="00DD747F">
        <w:rPr>
          <w:b w:val="0"/>
          <w:bCs w:val="0"/>
        </w:rPr>
        <w:t>S1</w:t>
      </w:r>
      <w:r w:rsidRPr="00891C7D">
        <w:rPr>
          <w:b w:val="0"/>
          <w:bCs w:val="0"/>
        </w:rPr>
        <w:t>)).</w:t>
      </w:r>
      <w:r w:rsidR="009A1FA3" w:rsidRPr="00891C7D">
        <w:rPr>
          <w:b w:val="0"/>
          <w:bCs w:val="0"/>
        </w:rPr>
        <w:t xml:space="preserve"> Untreated mice were included as controls.</w:t>
      </w:r>
      <w:r w:rsidRPr="00891C7D">
        <w:rPr>
          <w:b w:val="0"/>
          <w:bCs w:val="0"/>
        </w:rPr>
        <w:t xml:space="preserve"> One day (1d) and seven days (7d) later, tumors and tdLNs were harvested for analysis. </w:t>
      </w:r>
      <w:r w:rsidRPr="00891C7D">
        <w:t>C.</w:t>
      </w:r>
      <w:r w:rsidRPr="00891C7D">
        <w:rPr>
          <w:b w:val="0"/>
          <w:bCs w:val="0"/>
        </w:rPr>
        <w:t xml:space="preserve"> Gene expression analysis of tumors (n</w:t>
      </w:r>
      <w:r w:rsidR="009D4CB3" w:rsidRPr="00891C7D">
        <w:rPr>
          <w:b w:val="0"/>
          <w:bCs w:val="0"/>
        </w:rPr>
        <w:t xml:space="preserve"> </w:t>
      </w:r>
      <w:r w:rsidRPr="00891C7D">
        <w:rPr>
          <w:b w:val="0"/>
          <w:bCs w:val="0"/>
        </w:rPr>
        <w:t>=</w:t>
      </w:r>
      <w:r w:rsidR="009D4CB3" w:rsidRPr="00891C7D">
        <w:rPr>
          <w:b w:val="0"/>
          <w:bCs w:val="0"/>
        </w:rPr>
        <w:t xml:space="preserve"> </w:t>
      </w:r>
      <w:r w:rsidRPr="00891C7D">
        <w:rPr>
          <w:b w:val="0"/>
          <w:bCs w:val="0"/>
        </w:rPr>
        <w:t>4-5) and tdLNs (n</w:t>
      </w:r>
      <w:r w:rsidR="009D4CB3" w:rsidRPr="00891C7D">
        <w:rPr>
          <w:b w:val="0"/>
          <w:bCs w:val="0"/>
        </w:rPr>
        <w:t xml:space="preserve"> </w:t>
      </w:r>
      <w:r w:rsidRPr="00891C7D">
        <w:rPr>
          <w:b w:val="0"/>
          <w:bCs w:val="0"/>
        </w:rPr>
        <w:t>=</w:t>
      </w:r>
      <w:r w:rsidR="009D4CB3" w:rsidRPr="00891C7D">
        <w:rPr>
          <w:b w:val="0"/>
          <w:bCs w:val="0"/>
        </w:rPr>
        <w:t xml:space="preserve"> </w:t>
      </w:r>
      <w:r w:rsidRPr="00891C7D">
        <w:rPr>
          <w:b w:val="0"/>
          <w:bCs w:val="0"/>
        </w:rPr>
        <w:t xml:space="preserve">5). </w:t>
      </w:r>
      <w:r w:rsidRPr="00891C7D">
        <w:t>D.</w:t>
      </w:r>
      <w:r w:rsidRPr="00891C7D">
        <w:rPr>
          <w:b w:val="0"/>
          <w:bCs w:val="0"/>
        </w:rPr>
        <w:t xml:space="preserve"> Intratumoral levels of cytokines determined by ELISA analysis (n</w:t>
      </w:r>
      <w:r w:rsidR="009D4CB3" w:rsidRPr="00891C7D">
        <w:rPr>
          <w:b w:val="0"/>
          <w:bCs w:val="0"/>
        </w:rPr>
        <w:t xml:space="preserve"> </w:t>
      </w:r>
      <w:r w:rsidRPr="00891C7D">
        <w:rPr>
          <w:b w:val="0"/>
          <w:bCs w:val="0"/>
        </w:rPr>
        <w:t>=</w:t>
      </w:r>
      <w:r w:rsidR="009D4CB3" w:rsidRPr="00891C7D">
        <w:rPr>
          <w:b w:val="0"/>
          <w:bCs w:val="0"/>
        </w:rPr>
        <w:t xml:space="preserve"> </w:t>
      </w:r>
      <w:r w:rsidRPr="00891C7D">
        <w:rPr>
          <w:b w:val="0"/>
          <w:bCs w:val="0"/>
        </w:rPr>
        <w:t xml:space="preserve">4). </w:t>
      </w:r>
      <w:r w:rsidRPr="00891C7D">
        <w:t>E.</w:t>
      </w:r>
      <w:r w:rsidRPr="00891C7D">
        <w:rPr>
          <w:b w:val="0"/>
          <w:bCs w:val="0"/>
        </w:rPr>
        <w:t xml:space="preserve"> Treatment schedule (EMT-6 tumors, CC (</w:t>
      </w:r>
      <w:r w:rsidR="00DD747F" w:rsidRPr="00DD747F">
        <w:rPr>
          <w:b w:val="0"/>
          <w:bCs w:val="0"/>
        </w:rPr>
        <w:t>Table S1</w:t>
      </w:r>
      <w:r w:rsidRPr="00891C7D">
        <w:rPr>
          <w:b w:val="0"/>
          <w:bCs w:val="0"/>
        </w:rPr>
        <w:t xml:space="preserve">)). </w:t>
      </w:r>
      <w:r w:rsidRPr="00891C7D">
        <w:t>F.</w:t>
      </w:r>
      <w:r w:rsidRPr="00891C7D">
        <w:rPr>
          <w:b w:val="0"/>
          <w:bCs w:val="0"/>
        </w:rPr>
        <w:t xml:space="preserve"> Individual weight curves of mice bearing EMT-6 tumors (</w:t>
      </w:r>
      <w:r w:rsidR="00E2146D" w:rsidRPr="00891C7D">
        <w:rPr>
          <w:b w:val="0"/>
          <w:bCs w:val="0"/>
        </w:rPr>
        <w:t xml:space="preserve">start size </w:t>
      </w:r>
      <w:r w:rsidRPr="00891C7D">
        <w:rPr>
          <w:b w:val="0"/>
          <w:bCs w:val="0"/>
        </w:rPr>
        <w:t>~95 mm</w:t>
      </w:r>
      <w:r w:rsidRPr="00891C7D">
        <w:rPr>
          <w:b w:val="0"/>
          <w:bCs w:val="0"/>
          <w:vertAlign w:val="superscript"/>
        </w:rPr>
        <w:t>3</w:t>
      </w:r>
      <w:r w:rsidRPr="00891C7D">
        <w:rPr>
          <w:b w:val="0"/>
          <w:bCs w:val="0"/>
        </w:rPr>
        <w:t>, n</w:t>
      </w:r>
      <w:r w:rsidR="009D4CB3" w:rsidRPr="00891C7D">
        <w:rPr>
          <w:b w:val="0"/>
          <w:bCs w:val="0"/>
        </w:rPr>
        <w:t xml:space="preserve"> </w:t>
      </w:r>
      <w:r w:rsidRPr="00891C7D">
        <w:rPr>
          <w:b w:val="0"/>
          <w:bCs w:val="0"/>
        </w:rPr>
        <w:t>=</w:t>
      </w:r>
      <w:r w:rsidR="009D4CB3" w:rsidRPr="00891C7D">
        <w:rPr>
          <w:b w:val="0"/>
          <w:bCs w:val="0"/>
        </w:rPr>
        <w:t xml:space="preserve"> </w:t>
      </w:r>
      <w:r w:rsidRPr="00891C7D">
        <w:rPr>
          <w:b w:val="0"/>
          <w:bCs w:val="0"/>
        </w:rPr>
        <w:t xml:space="preserve">5-8). </w:t>
      </w:r>
      <w:r w:rsidRPr="00891C7D">
        <w:t>G.</w:t>
      </w:r>
      <w:r w:rsidRPr="00891C7D">
        <w:rPr>
          <w:b w:val="0"/>
          <w:bCs w:val="0"/>
        </w:rPr>
        <w:t xml:space="preserve"> % and number of mice rejecting rechallenge. Tumor-bearing mice cured of EMT-6 tumors were contralateral rechallenged with EMT-6 cells 127 days post inoculation. The results are presented as mean ± SEM. Statistical analysis: one-way ANOVA with Tukey post-test, ns: non-significant. </w:t>
      </w:r>
    </w:p>
    <w:p w14:paraId="4450FE11" w14:textId="722FAEC9" w:rsidR="00BC5A64" w:rsidRPr="00891C7D" w:rsidRDefault="00BC5A64" w:rsidP="009D60DD">
      <w:pPr>
        <w:jc w:val="both"/>
        <w:rPr>
          <w:lang w:val="en-US"/>
        </w:rPr>
      </w:pPr>
    </w:p>
    <w:p w14:paraId="22F40DCC" w14:textId="161FF67E" w:rsidR="00277666" w:rsidRPr="00891C7D" w:rsidRDefault="00B930DF" w:rsidP="009D60DD">
      <w:pPr>
        <w:keepNext/>
        <w:jc w:val="center"/>
      </w:pPr>
      <w:r>
        <w:rPr>
          <w:noProof/>
        </w:rPr>
        <w:lastRenderedPageBreak/>
        <w:drawing>
          <wp:inline distT="0" distB="0" distL="0" distR="0" wp14:anchorId="6340054E" wp14:editId="27D365E1">
            <wp:extent cx="5943600" cy="7994650"/>
            <wp:effectExtent l="0" t="0" r="0" b="6350"/>
            <wp:docPr id="38" name="Billede 38"/>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38" name="Billede 38"/>
                    <pic:cNvPicPr/>
                  </pic:nvPicPr>
                  <pic:blipFill>
                    <a:blip r:embed="rId21">
                      <a:extLst>
                        <a:ext uri="{28A0092B-C50C-407E-A947-70E740481C1C}">
                          <a14:useLocalDpi xmlns:a14="http://schemas.microsoft.com/office/drawing/2010/main" val="0"/>
                        </a:ext>
                      </a:extLst>
                    </a:blip>
                    <a:stretch>
                      <a:fillRect/>
                    </a:stretch>
                  </pic:blipFill>
                  <pic:spPr>
                    <a:xfrm>
                      <a:off x="0" y="0"/>
                      <a:ext cx="5943600" cy="7994650"/>
                    </a:xfrm>
                    <a:prstGeom prst="rect">
                      <a:avLst/>
                    </a:prstGeom>
                  </pic:spPr>
                </pic:pic>
              </a:graphicData>
            </a:graphic>
          </wp:inline>
        </w:drawing>
      </w:r>
    </w:p>
    <w:p w14:paraId="3201E63C" w14:textId="71E8DC1B" w:rsidR="00BC5A64" w:rsidRPr="00891C7D" w:rsidRDefault="00277666" w:rsidP="009D60DD">
      <w:pPr>
        <w:jc w:val="both"/>
        <w:rPr>
          <w:b/>
          <w:bCs/>
          <w:sz w:val="18"/>
          <w:szCs w:val="18"/>
          <w:lang w:val="en-US"/>
        </w:rPr>
      </w:pPr>
      <w:bookmarkStart w:id="24" w:name="_Ref94882296"/>
      <w:bookmarkStart w:id="25" w:name="_Toc117858717"/>
      <w:bookmarkStart w:id="26" w:name="_Toc124088828"/>
      <w:r w:rsidRPr="00891C7D">
        <w:rPr>
          <w:b/>
          <w:bCs/>
          <w:sz w:val="18"/>
          <w:szCs w:val="18"/>
          <w:lang w:val="en-US"/>
        </w:rPr>
        <w:lastRenderedPageBreak/>
        <w:t>Fig. S</w:t>
      </w:r>
      <w:r w:rsidR="00DD747F">
        <w:rPr>
          <w:b/>
          <w:bCs/>
          <w:noProof/>
          <w:sz w:val="18"/>
          <w:szCs w:val="18"/>
          <w:lang w:val="en-US"/>
        </w:rPr>
        <w:t>5</w:t>
      </w:r>
      <w:bookmarkEnd w:id="24"/>
      <w:r w:rsidRPr="00891C7D">
        <w:rPr>
          <w:b/>
          <w:bCs/>
          <w:sz w:val="18"/>
          <w:szCs w:val="18"/>
          <w:lang w:val="en-US"/>
        </w:rPr>
        <w:t>. CarboCell augments the therapeutic efficacy of radiotherapy in CT26, MC38 and B16.F10 tumor bearing mice.</w:t>
      </w:r>
      <w:bookmarkEnd w:id="25"/>
      <w:bookmarkEnd w:id="26"/>
      <w:r w:rsidRPr="00891C7D">
        <w:rPr>
          <w:b/>
          <w:bCs/>
          <w:sz w:val="18"/>
          <w:szCs w:val="18"/>
          <w:lang w:val="en-US"/>
        </w:rPr>
        <w:t xml:space="preserve"> </w:t>
      </w:r>
    </w:p>
    <w:p w14:paraId="682DF694" w14:textId="111FFEB4" w:rsidR="00846ED8" w:rsidRPr="00891C7D" w:rsidRDefault="00846ED8" w:rsidP="009D60DD">
      <w:pPr>
        <w:pStyle w:val="Billedtekst"/>
        <w:jc w:val="both"/>
        <w:rPr>
          <w:b w:val="0"/>
          <w:bCs w:val="0"/>
        </w:rPr>
      </w:pPr>
      <w:r w:rsidRPr="00891C7D">
        <w:t>A.</w:t>
      </w:r>
      <w:r w:rsidRPr="00891C7D">
        <w:rPr>
          <w:b w:val="0"/>
          <w:bCs w:val="0"/>
        </w:rPr>
        <w:t xml:space="preserve"> Treatment schedule (MC38 tumors, CC-4 (</w:t>
      </w:r>
      <w:r w:rsidR="00DD747F" w:rsidRPr="00DD747F">
        <w:rPr>
          <w:b w:val="0"/>
          <w:bCs w:val="0"/>
        </w:rPr>
        <w:t>Table S1</w:t>
      </w:r>
      <w:r w:rsidRPr="00891C7D">
        <w:rPr>
          <w:b w:val="0"/>
          <w:bCs w:val="0"/>
        </w:rPr>
        <w:t xml:space="preserve">)). </w:t>
      </w:r>
      <w:r w:rsidRPr="00891C7D">
        <w:t>B.</w:t>
      </w:r>
      <w:r w:rsidRPr="00891C7D">
        <w:rPr>
          <w:b w:val="0"/>
          <w:bCs w:val="0"/>
        </w:rPr>
        <w:t xml:space="preserve"> Individual tumor growth curves and </w:t>
      </w:r>
      <w:r w:rsidRPr="00891C7D">
        <w:t>C.</w:t>
      </w:r>
      <w:r w:rsidRPr="00891C7D">
        <w:rPr>
          <w:b w:val="0"/>
          <w:bCs w:val="0"/>
        </w:rPr>
        <w:t xml:space="preserve"> survival plots of mice bearing MC38 tumors (</w:t>
      </w:r>
      <w:r w:rsidR="00E2146D" w:rsidRPr="00891C7D">
        <w:rPr>
          <w:b w:val="0"/>
          <w:bCs w:val="0"/>
        </w:rPr>
        <w:t xml:space="preserve">start size </w:t>
      </w:r>
      <w:r w:rsidRPr="00891C7D">
        <w:rPr>
          <w:b w:val="0"/>
          <w:bCs w:val="0"/>
        </w:rPr>
        <w:t>~85 mm</w:t>
      </w:r>
      <w:r w:rsidRPr="00891C7D">
        <w:rPr>
          <w:b w:val="0"/>
          <w:bCs w:val="0"/>
          <w:vertAlign w:val="superscript"/>
        </w:rPr>
        <w:t>3</w:t>
      </w:r>
      <w:r w:rsidRPr="00891C7D">
        <w:rPr>
          <w:b w:val="0"/>
          <w:bCs w:val="0"/>
        </w:rPr>
        <w:t>, n</w:t>
      </w:r>
      <w:r w:rsidR="009D4CB3" w:rsidRPr="00891C7D">
        <w:rPr>
          <w:b w:val="0"/>
          <w:bCs w:val="0"/>
        </w:rPr>
        <w:t xml:space="preserve"> </w:t>
      </w:r>
      <w:r w:rsidRPr="00891C7D">
        <w:rPr>
          <w:b w:val="0"/>
          <w:bCs w:val="0"/>
        </w:rPr>
        <w:t>=</w:t>
      </w:r>
      <w:r w:rsidR="009D4CB3" w:rsidRPr="00891C7D">
        <w:rPr>
          <w:b w:val="0"/>
          <w:bCs w:val="0"/>
        </w:rPr>
        <w:t xml:space="preserve"> </w:t>
      </w:r>
      <w:r w:rsidRPr="00891C7D">
        <w:rPr>
          <w:b w:val="0"/>
          <w:bCs w:val="0"/>
        </w:rPr>
        <w:t xml:space="preserve">5-8). </w:t>
      </w:r>
      <w:r w:rsidRPr="00891C7D">
        <w:t>D.</w:t>
      </w:r>
      <w:r w:rsidRPr="00891C7D">
        <w:rPr>
          <w:b w:val="0"/>
          <w:bCs w:val="0"/>
        </w:rPr>
        <w:t xml:space="preserve"> Treatment schedule (B16.F10 tumors, CC-4 (</w:t>
      </w:r>
      <w:r w:rsidR="00DD747F" w:rsidRPr="00DD747F">
        <w:rPr>
          <w:b w:val="0"/>
          <w:bCs w:val="0"/>
        </w:rPr>
        <w:t>Table S1</w:t>
      </w:r>
      <w:r w:rsidRPr="00891C7D">
        <w:rPr>
          <w:b w:val="0"/>
          <w:bCs w:val="0"/>
        </w:rPr>
        <w:t xml:space="preserve">)). </w:t>
      </w:r>
      <w:r w:rsidRPr="00891C7D">
        <w:t>E.</w:t>
      </w:r>
      <w:r w:rsidRPr="00891C7D">
        <w:rPr>
          <w:b w:val="0"/>
          <w:bCs w:val="0"/>
        </w:rPr>
        <w:t xml:space="preserve"> Individual tumor growth curves and </w:t>
      </w:r>
      <w:r w:rsidRPr="00891C7D">
        <w:t>F.</w:t>
      </w:r>
      <w:r w:rsidRPr="00891C7D">
        <w:rPr>
          <w:b w:val="0"/>
          <w:bCs w:val="0"/>
        </w:rPr>
        <w:t xml:space="preserve"> survival plots of mice bearing B16.F10 tumors (</w:t>
      </w:r>
      <w:r w:rsidR="00E2146D" w:rsidRPr="00891C7D">
        <w:rPr>
          <w:b w:val="0"/>
          <w:bCs w:val="0"/>
        </w:rPr>
        <w:t xml:space="preserve">start size </w:t>
      </w:r>
      <w:r w:rsidRPr="00891C7D">
        <w:rPr>
          <w:b w:val="0"/>
          <w:bCs w:val="0"/>
        </w:rPr>
        <w:t>~110 mm</w:t>
      </w:r>
      <w:r w:rsidRPr="00891C7D">
        <w:rPr>
          <w:b w:val="0"/>
          <w:bCs w:val="0"/>
          <w:vertAlign w:val="superscript"/>
        </w:rPr>
        <w:t>3</w:t>
      </w:r>
      <w:r w:rsidRPr="00891C7D">
        <w:rPr>
          <w:b w:val="0"/>
          <w:bCs w:val="0"/>
        </w:rPr>
        <w:t>, n</w:t>
      </w:r>
      <w:r w:rsidR="009D4CB3" w:rsidRPr="00891C7D">
        <w:rPr>
          <w:b w:val="0"/>
          <w:bCs w:val="0"/>
        </w:rPr>
        <w:t xml:space="preserve"> </w:t>
      </w:r>
      <w:r w:rsidRPr="00891C7D">
        <w:rPr>
          <w:b w:val="0"/>
          <w:bCs w:val="0"/>
        </w:rPr>
        <w:t>=</w:t>
      </w:r>
      <w:r w:rsidR="009D4CB3" w:rsidRPr="00891C7D">
        <w:rPr>
          <w:b w:val="0"/>
          <w:bCs w:val="0"/>
        </w:rPr>
        <w:t xml:space="preserve"> </w:t>
      </w:r>
      <w:r w:rsidRPr="00891C7D">
        <w:rPr>
          <w:b w:val="0"/>
          <w:bCs w:val="0"/>
        </w:rPr>
        <w:t xml:space="preserve">5-8). </w:t>
      </w:r>
      <w:r w:rsidRPr="00891C7D">
        <w:t>G.</w:t>
      </w:r>
      <w:r w:rsidRPr="00891C7D">
        <w:rPr>
          <w:b w:val="0"/>
          <w:bCs w:val="0"/>
        </w:rPr>
        <w:t xml:space="preserve"> Treatment schedule (CT26 tumors,</w:t>
      </w:r>
      <w:r w:rsidR="0032213A" w:rsidRPr="00891C7D">
        <w:rPr>
          <w:b w:val="0"/>
          <w:bCs w:val="0"/>
        </w:rPr>
        <w:t xml:space="preserve"> </w:t>
      </w:r>
      <w:r w:rsidRPr="00891C7D">
        <w:rPr>
          <w:b w:val="0"/>
          <w:bCs w:val="0"/>
        </w:rPr>
        <w:t>CC-3 (</w:t>
      </w:r>
      <w:r w:rsidR="00DD747F" w:rsidRPr="00DD747F">
        <w:rPr>
          <w:b w:val="0"/>
          <w:bCs w:val="0"/>
        </w:rPr>
        <w:t>Table S1</w:t>
      </w:r>
      <w:r w:rsidRPr="00891C7D">
        <w:rPr>
          <w:b w:val="0"/>
          <w:bCs w:val="0"/>
        </w:rPr>
        <w:t xml:space="preserve">)). </w:t>
      </w:r>
      <w:r w:rsidRPr="00891C7D">
        <w:t>H.</w:t>
      </w:r>
      <w:r w:rsidRPr="00891C7D">
        <w:rPr>
          <w:b w:val="0"/>
          <w:bCs w:val="0"/>
        </w:rPr>
        <w:t xml:space="preserve"> Individual tumor growth curves and </w:t>
      </w:r>
      <w:r w:rsidRPr="00891C7D">
        <w:t>I.</w:t>
      </w:r>
      <w:r w:rsidRPr="00891C7D">
        <w:rPr>
          <w:b w:val="0"/>
          <w:bCs w:val="0"/>
        </w:rPr>
        <w:t xml:space="preserve"> survival plots of mice bearing CT26 tumors (</w:t>
      </w:r>
      <w:r w:rsidR="00E2146D" w:rsidRPr="00891C7D">
        <w:rPr>
          <w:b w:val="0"/>
          <w:bCs w:val="0"/>
        </w:rPr>
        <w:t xml:space="preserve">start size </w:t>
      </w:r>
      <w:r w:rsidRPr="00891C7D">
        <w:rPr>
          <w:b w:val="0"/>
          <w:bCs w:val="0"/>
        </w:rPr>
        <w:t>~114 mm</w:t>
      </w:r>
      <w:r w:rsidRPr="00891C7D">
        <w:rPr>
          <w:b w:val="0"/>
          <w:bCs w:val="0"/>
          <w:vertAlign w:val="superscript"/>
        </w:rPr>
        <w:t>3</w:t>
      </w:r>
      <w:r w:rsidRPr="00891C7D">
        <w:rPr>
          <w:b w:val="0"/>
          <w:bCs w:val="0"/>
        </w:rPr>
        <w:t>, n</w:t>
      </w:r>
      <w:r w:rsidR="009D4CB3" w:rsidRPr="00891C7D">
        <w:rPr>
          <w:b w:val="0"/>
          <w:bCs w:val="0"/>
        </w:rPr>
        <w:t xml:space="preserve"> </w:t>
      </w:r>
      <w:r w:rsidRPr="00891C7D">
        <w:rPr>
          <w:b w:val="0"/>
          <w:bCs w:val="0"/>
        </w:rPr>
        <w:t>=</w:t>
      </w:r>
      <w:r w:rsidR="009D4CB3" w:rsidRPr="00891C7D">
        <w:rPr>
          <w:b w:val="0"/>
          <w:bCs w:val="0"/>
        </w:rPr>
        <w:t xml:space="preserve"> </w:t>
      </w:r>
      <w:r w:rsidRPr="00891C7D">
        <w:rPr>
          <w:b w:val="0"/>
          <w:bCs w:val="0"/>
        </w:rPr>
        <w:t xml:space="preserve">7-8). The TGFbi used in this study was SD-208. </w:t>
      </w:r>
    </w:p>
    <w:p w14:paraId="13CFAD0E" w14:textId="77777777" w:rsidR="00D159BC" w:rsidRPr="00891C7D" w:rsidRDefault="00D159BC" w:rsidP="009D60DD">
      <w:pPr>
        <w:jc w:val="both"/>
        <w:rPr>
          <w:lang w:val="en-US"/>
        </w:rPr>
      </w:pPr>
    </w:p>
    <w:p w14:paraId="719637AF" w14:textId="0E72557D" w:rsidR="00277666" w:rsidRPr="00891C7D" w:rsidRDefault="00D27611" w:rsidP="009D60DD">
      <w:pPr>
        <w:keepNext/>
        <w:jc w:val="center"/>
      </w:pPr>
      <w:r>
        <w:rPr>
          <w:noProof/>
        </w:rPr>
        <w:drawing>
          <wp:inline distT="0" distB="0" distL="0" distR="0" wp14:anchorId="53464CAA" wp14:editId="533DAA50">
            <wp:extent cx="5943600" cy="3620770"/>
            <wp:effectExtent l="0" t="0" r="0" b="0"/>
            <wp:docPr id="9" name="Billede 9"/>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9" name="Billede 9"/>
                    <pic:cNvPicPr/>
                  </pic:nvPicPr>
                  <pic:blipFill>
                    <a:blip r:embed="rId22">
                      <a:extLst>
                        <a:ext uri="{28A0092B-C50C-407E-A947-70E740481C1C}">
                          <a14:useLocalDpi xmlns:a14="http://schemas.microsoft.com/office/drawing/2010/main" val="0"/>
                        </a:ext>
                      </a:extLst>
                    </a:blip>
                    <a:stretch>
                      <a:fillRect/>
                    </a:stretch>
                  </pic:blipFill>
                  <pic:spPr>
                    <a:xfrm>
                      <a:off x="0" y="0"/>
                      <a:ext cx="5943600" cy="3620770"/>
                    </a:xfrm>
                    <a:prstGeom prst="rect">
                      <a:avLst/>
                    </a:prstGeom>
                  </pic:spPr>
                </pic:pic>
              </a:graphicData>
            </a:graphic>
          </wp:inline>
        </w:drawing>
      </w:r>
    </w:p>
    <w:p w14:paraId="60A2F6F6" w14:textId="391056AA" w:rsidR="00C06CC0" w:rsidRPr="00891C7D" w:rsidRDefault="00277666" w:rsidP="009D60DD">
      <w:pPr>
        <w:jc w:val="both"/>
        <w:rPr>
          <w:b/>
          <w:bCs/>
          <w:sz w:val="18"/>
          <w:szCs w:val="18"/>
          <w:lang w:val="en-US"/>
        </w:rPr>
      </w:pPr>
      <w:bookmarkStart w:id="27" w:name="_Ref95307166"/>
      <w:bookmarkStart w:id="28" w:name="_Toc117858718"/>
      <w:bookmarkStart w:id="29" w:name="_Toc124088829"/>
      <w:r w:rsidRPr="00891C7D">
        <w:rPr>
          <w:b/>
          <w:bCs/>
          <w:sz w:val="18"/>
          <w:szCs w:val="18"/>
          <w:lang w:val="en-US"/>
        </w:rPr>
        <w:t>Fig. S</w:t>
      </w:r>
      <w:r w:rsidR="00DD747F">
        <w:rPr>
          <w:b/>
          <w:bCs/>
          <w:noProof/>
          <w:sz w:val="18"/>
          <w:szCs w:val="18"/>
          <w:lang w:val="en-US"/>
        </w:rPr>
        <w:t>6</w:t>
      </w:r>
      <w:bookmarkEnd w:id="27"/>
      <w:r w:rsidRPr="00891C7D">
        <w:rPr>
          <w:b/>
          <w:bCs/>
          <w:sz w:val="18"/>
          <w:szCs w:val="18"/>
          <w:lang w:val="en-US"/>
        </w:rPr>
        <w:t>. Intratumoral CarboCell TLR:TGFb induces systemic anticancer immune activity.</w:t>
      </w:r>
      <w:bookmarkEnd w:id="28"/>
      <w:bookmarkEnd w:id="29"/>
      <w:r w:rsidRPr="00891C7D">
        <w:rPr>
          <w:b/>
          <w:bCs/>
          <w:sz w:val="18"/>
          <w:szCs w:val="18"/>
          <w:lang w:val="en-US"/>
        </w:rPr>
        <w:t xml:space="preserve"> </w:t>
      </w:r>
    </w:p>
    <w:p w14:paraId="66E9155B" w14:textId="29136820" w:rsidR="00D159BC" w:rsidRPr="00891C7D" w:rsidRDefault="00C06CC0" w:rsidP="009D60DD">
      <w:pPr>
        <w:pStyle w:val="Billedtekst"/>
        <w:jc w:val="both"/>
        <w:rPr>
          <w:b w:val="0"/>
          <w:bCs w:val="0"/>
        </w:rPr>
      </w:pPr>
      <w:r w:rsidRPr="00891C7D">
        <w:t>A.</w:t>
      </w:r>
      <w:r w:rsidRPr="00891C7D">
        <w:rPr>
          <w:b w:val="0"/>
          <w:bCs w:val="0"/>
        </w:rPr>
        <w:t xml:space="preserve"> Treatment schedule (A20 tumors, CC (</w:t>
      </w:r>
      <w:r w:rsidR="00DD747F" w:rsidRPr="00DD747F">
        <w:rPr>
          <w:b w:val="0"/>
          <w:bCs w:val="0"/>
        </w:rPr>
        <w:t>Table S1</w:t>
      </w:r>
      <w:r w:rsidRPr="00891C7D">
        <w:rPr>
          <w:b w:val="0"/>
          <w:bCs w:val="0"/>
        </w:rPr>
        <w:t xml:space="preserve">)). Mice bearing two established A20 tumors were injected intratumorally in one tumor with CarboCell. </w:t>
      </w:r>
      <w:r w:rsidRPr="00891C7D">
        <w:t>B.</w:t>
      </w:r>
      <w:r w:rsidRPr="00891C7D">
        <w:rPr>
          <w:b w:val="0"/>
          <w:bCs w:val="0"/>
        </w:rPr>
        <w:t xml:space="preserve"> Individual tumor growth curves and </w:t>
      </w:r>
      <w:r w:rsidRPr="00891C7D">
        <w:t>C.</w:t>
      </w:r>
      <w:r w:rsidRPr="00891C7D">
        <w:rPr>
          <w:b w:val="0"/>
          <w:bCs w:val="0"/>
        </w:rPr>
        <w:t xml:space="preserve"> survival plots of mice bearing two A20 tumors (</w:t>
      </w:r>
      <w:r w:rsidR="00E2146D" w:rsidRPr="00891C7D">
        <w:rPr>
          <w:b w:val="0"/>
          <w:bCs w:val="0"/>
        </w:rPr>
        <w:t xml:space="preserve">start size </w:t>
      </w:r>
      <w:r w:rsidRPr="00891C7D">
        <w:rPr>
          <w:b w:val="0"/>
          <w:bCs w:val="0"/>
        </w:rPr>
        <w:t>~184 mm</w:t>
      </w:r>
      <w:r w:rsidRPr="00891C7D">
        <w:rPr>
          <w:b w:val="0"/>
          <w:bCs w:val="0"/>
          <w:vertAlign w:val="superscript"/>
        </w:rPr>
        <w:t xml:space="preserve">3 </w:t>
      </w:r>
      <w:r w:rsidRPr="00891C7D">
        <w:rPr>
          <w:b w:val="0"/>
          <w:bCs w:val="0"/>
        </w:rPr>
        <w:t xml:space="preserve">(injected tumor), </w:t>
      </w:r>
      <w:r w:rsidR="00E2146D" w:rsidRPr="00891C7D">
        <w:rPr>
          <w:b w:val="0"/>
          <w:bCs w:val="0"/>
        </w:rPr>
        <w:t xml:space="preserve">start size </w:t>
      </w:r>
      <w:r w:rsidRPr="00891C7D">
        <w:rPr>
          <w:b w:val="0"/>
          <w:bCs w:val="0"/>
        </w:rPr>
        <w:t>~199 mm</w:t>
      </w:r>
      <w:r w:rsidRPr="00891C7D">
        <w:rPr>
          <w:b w:val="0"/>
          <w:bCs w:val="0"/>
          <w:vertAlign w:val="superscript"/>
        </w:rPr>
        <w:t xml:space="preserve">3 </w:t>
      </w:r>
      <w:r w:rsidRPr="00891C7D">
        <w:rPr>
          <w:b w:val="0"/>
          <w:bCs w:val="0"/>
        </w:rPr>
        <w:t>(uninjected tumor), n</w:t>
      </w:r>
      <w:r w:rsidR="009D4CB3" w:rsidRPr="00891C7D">
        <w:rPr>
          <w:b w:val="0"/>
          <w:bCs w:val="0"/>
        </w:rPr>
        <w:t xml:space="preserve"> </w:t>
      </w:r>
      <w:r w:rsidRPr="00891C7D">
        <w:rPr>
          <w:b w:val="0"/>
          <w:bCs w:val="0"/>
        </w:rPr>
        <w:t>=</w:t>
      </w:r>
      <w:r w:rsidR="009D4CB3" w:rsidRPr="00891C7D">
        <w:rPr>
          <w:b w:val="0"/>
          <w:bCs w:val="0"/>
        </w:rPr>
        <w:t xml:space="preserve"> </w:t>
      </w:r>
      <w:r w:rsidRPr="00891C7D">
        <w:rPr>
          <w:b w:val="0"/>
          <w:bCs w:val="0"/>
        </w:rPr>
        <w:t xml:space="preserve">6-7). </w:t>
      </w:r>
    </w:p>
    <w:p w14:paraId="6236AECA" w14:textId="2A0839ED" w:rsidR="00C06CC0" w:rsidRPr="00891C7D" w:rsidRDefault="00D159BC" w:rsidP="009D60DD">
      <w:pPr>
        <w:jc w:val="both"/>
        <w:rPr>
          <w:sz w:val="18"/>
          <w:szCs w:val="18"/>
          <w:lang w:val="en-US"/>
        </w:rPr>
      </w:pPr>
      <w:r w:rsidRPr="00891C7D">
        <w:rPr>
          <w:b/>
          <w:bCs/>
          <w:lang w:val="en-US"/>
        </w:rPr>
        <w:br w:type="page"/>
      </w:r>
    </w:p>
    <w:p w14:paraId="7CC258D5" w14:textId="77777777" w:rsidR="00F7363A" w:rsidRPr="00891C7D" w:rsidRDefault="004450B1" w:rsidP="009D60DD">
      <w:pPr>
        <w:keepNext/>
        <w:jc w:val="center"/>
      </w:pPr>
      <w:r w:rsidRPr="00891C7D">
        <w:rPr>
          <w:noProof/>
        </w:rPr>
        <w:lastRenderedPageBreak/>
        <w:drawing>
          <wp:inline distT="0" distB="0" distL="0" distR="0" wp14:anchorId="03EF59FF" wp14:editId="660B53D4">
            <wp:extent cx="5943600" cy="1916430"/>
            <wp:effectExtent l="0" t="0" r="0" b="1270"/>
            <wp:docPr id="661" name="Billede 66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661" name="Billede 661"/>
                    <pic:cNvPicPr/>
                  </pic:nvPicPr>
                  <pic:blipFill>
                    <a:blip r:embed="rId23">
                      <a:extLst>
                        <a:ext uri="{28A0092B-C50C-407E-A947-70E740481C1C}">
                          <a14:useLocalDpi xmlns:a14="http://schemas.microsoft.com/office/drawing/2010/main" val="0"/>
                        </a:ext>
                      </a:extLst>
                    </a:blip>
                    <a:stretch>
                      <a:fillRect/>
                    </a:stretch>
                  </pic:blipFill>
                  <pic:spPr>
                    <a:xfrm>
                      <a:off x="0" y="0"/>
                      <a:ext cx="5943600" cy="1916430"/>
                    </a:xfrm>
                    <a:prstGeom prst="rect">
                      <a:avLst/>
                    </a:prstGeom>
                  </pic:spPr>
                </pic:pic>
              </a:graphicData>
            </a:graphic>
          </wp:inline>
        </w:drawing>
      </w:r>
    </w:p>
    <w:p w14:paraId="67043261" w14:textId="70729738" w:rsidR="004450B1" w:rsidRPr="00891C7D" w:rsidRDefault="00F7363A" w:rsidP="009D60DD">
      <w:pPr>
        <w:jc w:val="both"/>
        <w:rPr>
          <w:b/>
          <w:bCs/>
          <w:sz w:val="18"/>
          <w:szCs w:val="18"/>
          <w:lang w:val="en-US"/>
        </w:rPr>
      </w:pPr>
      <w:bookmarkStart w:id="30" w:name="_Ref95400687"/>
      <w:bookmarkStart w:id="31" w:name="_Toc117858719"/>
      <w:bookmarkStart w:id="32" w:name="_Toc124088830"/>
      <w:r w:rsidRPr="00891C7D">
        <w:rPr>
          <w:b/>
          <w:bCs/>
          <w:sz w:val="18"/>
          <w:szCs w:val="18"/>
          <w:lang w:val="en-US"/>
        </w:rPr>
        <w:t>Fig. S</w:t>
      </w:r>
      <w:r w:rsidR="00DD747F">
        <w:rPr>
          <w:b/>
          <w:bCs/>
          <w:noProof/>
          <w:sz w:val="18"/>
          <w:szCs w:val="18"/>
          <w:lang w:val="en-US"/>
        </w:rPr>
        <w:t>7</w:t>
      </w:r>
      <w:bookmarkEnd w:id="30"/>
      <w:r w:rsidRPr="00891C7D">
        <w:rPr>
          <w:b/>
          <w:bCs/>
          <w:sz w:val="18"/>
          <w:szCs w:val="18"/>
          <w:lang w:val="en-US"/>
        </w:rPr>
        <w:t>.</w:t>
      </w:r>
      <w:r w:rsidR="009766A7" w:rsidRPr="00891C7D">
        <w:rPr>
          <w:b/>
          <w:bCs/>
          <w:sz w:val="18"/>
          <w:szCs w:val="18"/>
          <w:lang w:val="en-US"/>
        </w:rPr>
        <w:t xml:space="preserve"> </w:t>
      </w:r>
      <w:r w:rsidRPr="00891C7D">
        <w:rPr>
          <w:b/>
          <w:bCs/>
          <w:sz w:val="18"/>
          <w:szCs w:val="18"/>
          <w:lang w:val="en-US"/>
        </w:rPr>
        <w:t>CarboCell TLR:TGFb reduces pulmonary metastasis.</w:t>
      </w:r>
      <w:bookmarkEnd w:id="31"/>
      <w:bookmarkEnd w:id="32"/>
      <w:r w:rsidRPr="00891C7D">
        <w:rPr>
          <w:b/>
          <w:bCs/>
          <w:sz w:val="18"/>
          <w:szCs w:val="18"/>
          <w:lang w:val="en-US"/>
        </w:rPr>
        <w:t xml:space="preserve"> </w:t>
      </w:r>
      <w:r w:rsidR="004450B1" w:rsidRPr="00891C7D">
        <w:rPr>
          <w:b/>
          <w:bCs/>
          <w:sz w:val="18"/>
          <w:szCs w:val="18"/>
          <w:lang w:val="en-US"/>
        </w:rPr>
        <w:t xml:space="preserve"> </w:t>
      </w:r>
    </w:p>
    <w:p w14:paraId="6C15D72C" w14:textId="450E265D" w:rsidR="00D159BC" w:rsidRPr="00891C7D" w:rsidRDefault="004450B1" w:rsidP="009D60DD">
      <w:pPr>
        <w:pStyle w:val="Billedtekst"/>
        <w:jc w:val="both"/>
        <w:rPr>
          <w:b w:val="0"/>
          <w:bCs w:val="0"/>
        </w:rPr>
      </w:pPr>
      <w:r w:rsidRPr="00891C7D">
        <w:rPr>
          <w:b w:val="0"/>
          <w:bCs w:val="0"/>
        </w:rPr>
        <w:t xml:space="preserve">Lung metastasis evaluation by </w:t>
      </w:r>
      <w:r w:rsidRPr="00891C7D">
        <w:rPr>
          <w:b w:val="0"/>
          <w:bCs w:val="0"/>
          <w:vertAlign w:val="superscript"/>
        </w:rPr>
        <w:t>18</w:t>
      </w:r>
      <w:r w:rsidRPr="00891C7D">
        <w:rPr>
          <w:b w:val="0"/>
          <w:bCs w:val="0"/>
        </w:rPr>
        <w:t>F-FDG PET/CT imaging (day 30 post inoculation) of 4T1 tumor-bearing mice. Immuno-radiotherapy (5 x 2 Gy) + CarboCell TLR (3 mg/kg) or CarboCell TLR:TGFb (3 mg/kg:20 mg/kg) starting day 9 after inoculation (CC-3 (</w:t>
      </w:r>
      <w:r w:rsidR="00DD747F" w:rsidRPr="00DD747F">
        <w:rPr>
          <w:b w:val="0"/>
          <w:bCs w:val="0"/>
        </w:rPr>
        <w:t>Table S1</w:t>
      </w:r>
      <w:r w:rsidRPr="00891C7D">
        <w:rPr>
          <w:b w:val="0"/>
          <w:bCs w:val="0"/>
        </w:rPr>
        <w:t xml:space="preserve">)), </w:t>
      </w:r>
      <w:r w:rsidR="00E2146D" w:rsidRPr="00891C7D">
        <w:rPr>
          <w:b w:val="0"/>
          <w:bCs w:val="0"/>
        </w:rPr>
        <w:t xml:space="preserve">start size </w:t>
      </w:r>
      <w:r w:rsidRPr="00891C7D">
        <w:rPr>
          <w:b w:val="0"/>
          <w:bCs w:val="0"/>
        </w:rPr>
        <w:t>~70 mm</w:t>
      </w:r>
      <w:r w:rsidRPr="00891C7D">
        <w:rPr>
          <w:b w:val="0"/>
          <w:bCs w:val="0"/>
          <w:vertAlign w:val="superscript"/>
        </w:rPr>
        <w:t>3</w:t>
      </w:r>
      <w:r w:rsidRPr="00891C7D">
        <w:rPr>
          <w:b w:val="0"/>
          <w:bCs w:val="0"/>
        </w:rPr>
        <w:t>, n</w:t>
      </w:r>
      <w:r w:rsidR="009D4CB3" w:rsidRPr="00891C7D">
        <w:rPr>
          <w:b w:val="0"/>
          <w:bCs w:val="0"/>
        </w:rPr>
        <w:t xml:space="preserve"> </w:t>
      </w:r>
      <w:r w:rsidRPr="00891C7D">
        <w:rPr>
          <w:b w:val="0"/>
          <w:bCs w:val="0"/>
        </w:rPr>
        <w:t>=</w:t>
      </w:r>
      <w:r w:rsidR="009D4CB3" w:rsidRPr="00891C7D">
        <w:rPr>
          <w:b w:val="0"/>
          <w:bCs w:val="0"/>
        </w:rPr>
        <w:t xml:space="preserve"> </w:t>
      </w:r>
      <w:r w:rsidRPr="00891C7D">
        <w:rPr>
          <w:b w:val="0"/>
          <w:bCs w:val="0"/>
        </w:rPr>
        <w:t xml:space="preserve">6-8). </w:t>
      </w:r>
      <w:r w:rsidRPr="00891C7D">
        <w:t>A.</w:t>
      </w:r>
      <w:r w:rsidRPr="00891C7D">
        <w:rPr>
          <w:b w:val="0"/>
          <w:bCs w:val="0"/>
        </w:rPr>
        <w:t xml:space="preserve"> PET positive volume (SUV &gt; 1) was determined in the segmented lung volume. </w:t>
      </w:r>
      <w:r w:rsidRPr="00891C7D">
        <w:t>B.</w:t>
      </w:r>
      <w:r w:rsidRPr="00891C7D">
        <w:rPr>
          <w:b w:val="0"/>
          <w:bCs w:val="0"/>
        </w:rPr>
        <w:t xml:space="preserve"> Coronal and axial </w:t>
      </w:r>
      <w:r w:rsidRPr="00891C7D">
        <w:rPr>
          <w:b w:val="0"/>
          <w:bCs w:val="0"/>
          <w:vertAlign w:val="superscript"/>
        </w:rPr>
        <w:t>18</w:t>
      </w:r>
      <w:r w:rsidRPr="00891C7D">
        <w:rPr>
          <w:b w:val="0"/>
          <w:bCs w:val="0"/>
        </w:rPr>
        <w:t xml:space="preserve">F-FDG PET/CT images illustrating defined regions with </w:t>
      </w:r>
      <w:r w:rsidRPr="00891C7D">
        <w:rPr>
          <w:b w:val="0"/>
          <w:bCs w:val="0"/>
          <w:vertAlign w:val="superscript"/>
        </w:rPr>
        <w:t>18</w:t>
      </w:r>
      <w:r w:rsidRPr="00891C7D">
        <w:rPr>
          <w:b w:val="0"/>
          <w:bCs w:val="0"/>
        </w:rPr>
        <w:t>FDG activity in the lungs (white arrows). The TGFbi used in these studies was SD-208. The results are presented as mean ± SEM. Statistical analysis: one-way ANOVA with Tukey post-test, ** p &lt; 0.01.</w:t>
      </w:r>
    </w:p>
    <w:p w14:paraId="43510768" w14:textId="49563288" w:rsidR="001C5919" w:rsidRPr="00891C7D" w:rsidRDefault="001C5919" w:rsidP="009D60DD">
      <w:pPr>
        <w:jc w:val="both"/>
        <w:rPr>
          <w:lang w:val="en-US"/>
        </w:rPr>
      </w:pPr>
    </w:p>
    <w:p w14:paraId="4F2B9EB9" w14:textId="29599EAE" w:rsidR="0015799F" w:rsidRPr="00891C7D" w:rsidRDefault="00B749D6" w:rsidP="009D60DD">
      <w:pPr>
        <w:keepNext/>
        <w:jc w:val="center"/>
      </w:pPr>
      <w:r w:rsidRPr="00891C7D">
        <w:rPr>
          <w:noProof/>
        </w:rPr>
        <w:drawing>
          <wp:inline distT="0" distB="0" distL="0" distR="0" wp14:anchorId="5F59162D" wp14:editId="1D5D0229">
            <wp:extent cx="5943600" cy="2253615"/>
            <wp:effectExtent l="0" t="0" r="0" b="0"/>
            <wp:docPr id="55" name="Billede 55"/>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55" name="Billede 55"/>
                    <pic:cNvPicPr/>
                  </pic:nvPicPr>
                  <pic:blipFill>
                    <a:blip r:embed="rId24">
                      <a:extLst>
                        <a:ext uri="{28A0092B-C50C-407E-A947-70E740481C1C}">
                          <a14:useLocalDpi xmlns:a14="http://schemas.microsoft.com/office/drawing/2010/main" val="0"/>
                        </a:ext>
                      </a:extLst>
                    </a:blip>
                    <a:stretch>
                      <a:fillRect/>
                    </a:stretch>
                  </pic:blipFill>
                  <pic:spPr>
                    <a:xfrm>
                      <a:off x="0" y="0"/>
                      <a:ext cx="5943600" cy="2253615"/>
                    </a:xfrm>
                    <a:prstGeom prst="rect">
                      <a:avLst/>
                    </a:prstGeom>
                  </pic:spPr>
                </pic:pic>
              </a:graphicData>
            </a:graphic>
          </wp:inline>
        </w:drawing>
      </w:r>
    </w:p>
    <w:p w14:paraId="0DFEE5FE" w14:textId="75245014" w:rsidR="00B749D6" w:rsidRPr="00891C7D" w:rsidRDefault="0015799F" w:rsidP="009D60DD">
      <w:pPr>
        <w:pStyle w:val="Billedtekst"/>
        <w:jc w:val="both"/>
      </w:pPr>
      <w:bookmarkStart w:id="33" w:name="_Ref108187226"/>
      <w:bookmarkStart w:id="34" w:name="_Toc117858720"/>
      <w:bookmarkStart w:id="35" w:name="_Toc124088831"/>
      <w:r w:rsidRPr="00891C7D">
        <w:t>Fig. S</w:t>
      </w:r>
      <w:r w:rsidR="00DD747F">
        <w:rPr>
          <w:noProof/>
        </w:rPr>
        <w:t>8</w:t>
      </w:r>
      <w:bookmarkEnd w:id="33"/>
      <w:r w:rsidRPr="00891C7D">
        <w:t xml:space="preserve">. </w:t>
      </w:r>
      <w:r w:rsidR="00B749D6" w:rsidRPr="00891C7D">
        <w:t>Intratumoral CarboCell TLR:TGFb increases permeability of the tumor vasculature, but does not change its architecture five days after treatment.</w:t>
      </w:r>
      <w:bookmarkEnd w:id="34"/>
      <w:bookmarkEnd w:id="35"/>
    </w:p>
    <w:p w14:paraId="06CA0756" w14:textId="1CFC50DB" w:rsidR="00B749D6" w:rsidRPr="00891C7D" w:rsidRDefault="00B749D6" w:rsidP="009D60DD">
      <w:pPr>
        <w:jc w:val="both"/>
        <w:rPr>
          <w:sz w:val="18"/>
          <w:szCs w:val="18"/>
          <w:lang w:val="en-US"/>
        </w:rPr>
      </w:pPr>
      <w:r w:rsidRPr="00891C7D">
        <w:rPr>
          <w:sz w:val="18"/>
          <w:szCs w:val="18"/>
          <w:lang w:val="en-US"/>
        </w:rPr>
        <w:lastRenderedPageBreak/>
        <w:t>Mice bearing established CT26 tumors were injected intratumorally with empty CarboCell, CarboCell TLR (7.5 mg/kg), CarboCell TGFb (20 mg/kg), or CarboCell TLR:TGFb (7.5 mg/kg:20 mg/kg) (CC (</w:t>
      </w:r>
      <w:r w:rsidR="00DD747F" w:rsidRPr="00DD747F">
        <w:rPr>
          <w:sz w:val="18"/>
          <w:szCs w:val="18"/>
          <w:lang w:val="en-US"/>
        </w:rPr>
        <w:t>Table S1</w:t>
      </w:r>
      <w:r w:rsidRPr="00891C7D">
        <w:rPr>
          <w:sz w:val="18"/>
          <w:szCs w:val="18"/>
          <w:lang w:val="en-US"/>
        </w:rPr>
        <w:t xml:space="preserve">). Untreated mice were included as reference. Five days after treatment, tumors  were harvested for analysis. Results of image analysis describing effects of the treatments on </w:t>
      </w:r>
      <w:r w:rsidR="00653679" w:rsidRPr="00891C7D">
        <w:rPr>
          <w:b/>
          <w:bCs/>
          <w:sz w:val="18"/>
          <w:szCs w:val="18"/>
          <w:lang w:val="en-US"/>
        </w:rPr>
        <w:t>A-C.</w:t>
      </w:r>
      <w:r w:rsidR="00653679" w:rsidRPr="00891C7D">
        <w:rPr>
          <w:sz w:val="18"/>
          <w:szCs w:val="18"/>
          <w:lang w:val="en-US"/>
        </w:rPr>
        <w:t xml:space="preserve"> </w:t>
      </w:r>
      <w:r w:rsidRPr="00891C7D">
        <w:rPr>
          <w:sz w:val="18"/>
          <w:szCs w:val="18"/>
          <w:lang w:val="en-US"/>
        </w:rPr>
        <w:t>the vessel permeability parameters</w:t>
      </w:r>
      <w:r w:rsidR="00653679" w:rsidRPr="00891C7D">
        <w:rPr>
          <w:sz w:val="18"/>
          <w:szCs w:val="18"/>
          <w:lang w:val="en-US"/>
        </w:rPr>
        <w:t xml:space="preserve"> </w:t>
      </w:r>
      <w:r w:rsidRPr="00891C7D">
        <w:rPr>
          <w:sz w:val="18"/>
          <w:szCs w:val="18"/>
          <w:lang w:val="en-US"/>
        </w:rPr>
        <w:t>and</w:t>
      </w:r>
      <w:r w:rsidR="00653679" w:rsidRPr="00891C7D">
        <w:rPr>
          <w:b/>
          <w:bCs/>
          <w:sz w:val="18"/>
          <w:szCs w:val="18"/>
          <w:lang w:val="en-US"/>
        </w:rPr>
        <w:t xml:space="preserve"> D.</w:t>
      </w:r>
      <w:r w:rsidRPr="00891C7D">
        <w:rPr>
          <w:b/>
          <w:bCs/>
          <w:sz w:val="18"/>
          <w:szCs w:val="18"/>
          <w:lang w:val="en-US"/>
        </w:rPr>
        <w:t xml:space="preserve"> </w:t>
      </w:r>
      <w:r w:rsidRPr="00891C7D">
        <w:rPr>
          <w:sz w:val="18"/>
          <w:szCs w:val="18"/>
          <w:lang w:val="en-US"/>
        </w:rPr>
        <w:t>vascular tree composition with regard to volume fractions of vessel subpopulations with different diameter. The results are presented as mean ± SEM. Statistical analysis: Welch’s ANOVA (A, C) with Dunnet’s T3 post-test and Kruskal-Wallis test (B) with Dunn’s post-test, n</w:t>
      </w:r>
      <w:r w:rsidR="009D4CB3" w:rsidRPr="00891C7D">
        <w:rPr>
          <w:sz w:val="18"/>
          <w:szCs w:val="18"/>
          <w:lang w:val="en-US"/>
        </w:rPr>
        <w:t xml:space="preserve"> </w:t>
      </w:r>
      <w:r w:rsidRPr="00891C7D">
        <w:rPr>
          <w:sz w:val="18"/>
          <w:szCs w:val="18"/>
          <w:lang w:val="en-US"/>
        </w:rPr>
        <w:t>=</w:t>
      </w:r>
      <w:r w:rsidR="009D4CB3" w:rsidRPr="00891C7D">
        <w:rPr>
          <w:sz w:val="18"/>
          <w:szCs w:val="18"/>
          <w:lang w:val="en-US"/>
        </w:rPr>
        <w:t xml:space="preserve"> </w:t>
      </w:r>
      <w:r w:rsidRPr="00891C7D">
        <w:rPr>
          <w:sz w:val="18"/>
          <w:szCs w:val="18"/>
          <w:lang w:val="en-US"/>
        </w:rPr>
        <w:t>4 for all groups, ns: non-significant, * (p &lt; 0.05), **, (p &lt; 0.01), *** (p &lt; 0.001), **** (p &lt; 0.0001).</w:t>
      </w:r>
    </w:p>
    <w:p w14:paraId="43ABB860" w14:textId="2DCD2593" w:rsidR="00426592" w:rsidRPr="00891C7D" w:rsidRDefault="00426592" w:rsidP="009D60DD">
      <w:pPr>
        <w:jc w:val="both"/>
        <w:rPr>
          <w:sz w:val="18"/>
          <w:szCs w:val="18"/>
          <w:lang w:val="en-US"/>
        </w:rPr>
      </w:pPr>
    </w:p>
    <w:p w14:paraId="4EEC5B29" w14:textId="79E60D60" w:rsidR="0015799F" w:rsidRPr="00891C7D" w:rsidRDefault="00B32388" w:rsidP="009D60DD">
      <w:pPr>
        <w:keepNext/>
        <w:jc w:val="center"/>
        <w:rPr>
          <w:lang w:val="en-US"/>
        </w:rPr>
      </w:pPr>
      <w:r w:rsidRPr="00891C7D">
        <w:rPr>
          <w:noProof/>
          <w:lang w:val="en-US"/>
        </w:rPr>
        <w:drawing>
          <wp:inline distT="0" distB="0" distL="0" distR="0" wp14:anchorId="099C0261" wp14:editId="38B57C15">
            <wp:extent cx="3632200" cy="2908300"/>
            <wp:effectExtent l="0" t="0" r="0" b="0"/>
            <wp:docPr id="8" name="Billede 8"/>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8" name="Billede 8"/>
                    <pic:cNvPicPr/>
                  </pic:nvPicPr>
                  <pic:blipFill>
                    <a:blip r:embed="rId25">
                      <a:extLst>
                        <a:ext uri="{28A0092B-C50C-407E-A947-70E740481C1C}">
                          <a14:useLocalDpi xmlns:a14="http://schemas.microsoft.com/office/drawing/2010/main" val="0"/>
                        </a:ext>
                      </a:extLst>
                    </a:blip>
                    <a:stretch>
                      <a:fillRect/>
                    </a:stretch>
                  </pic:blipFill>
                  <pic:spPr>
                    <a:xfrm>
                      <a:off x="0" y="0"/>
                      <a:ext cx="3632200" cy="2908300"/>
                    </a:xfrm>
                    <a:prstGeom prst="rect">
                      <a:avLst/>
                    </a:prstGeom>
                  </pic:spPr>
                </pic:pic>
              </a:graphicData>
            </a:graphic>
          </wp:inline>
        </w:drawing>
      </w:r>
    </w:p>
    <w:p w14:paraId="54DDC20E" w14:textId="0EE7F60D" w:rsidR="00897A30" w:rsidRPr="00891C7D" w:rsidRDefault="0015799F" w:rsidP="009D60DD">
      <w:pPr>
        <w:pStyle w:val="Billedtekst"/>
        <w:jc w:val="both"/>
      </w:pPr>
      <w:bookmarkStart w:id="36" w:name="_Ref108187302"/>
      <w:bookmarkStart w:id="37" w:name="_Toc117858721"/>
      <w:bookmarkStart w:id="38" w:name="_Toc124088832"/>
      <w:r w:rsidRPr="00891C7D">
        <w:t>Fig. S</w:t>
      </w:r>
      <w:r w:rsidR="00DD747F">
        <w:rPr>
          <w:noProof/>
        </w:rPr>
        <w:t>9</w:t>
      </w:r>
      <w:bookmarkEnd w:id="36"/>
      <w:r w:rsidRPr="00891C7D">
        <w:t>.</w:t>
      </w:r>
      <w:r w:rsidR="00426592" w:rsidRPr="00891C7D">
        <w:rPr>
          <w:color w:val="FF0000"/>
        </w:rPr>
        <w:t xml:space="preserve"> </w:t>
      </w:r>
      <w:r w:rsidR="00897A30" w:rsidRPr="00891C7D">
        <w:t>Signal intensity of anti-PD-L1 within detected extravasation foci.</w:t>
      </w:r>
      <w:bookmarkEnd w:id="37"/>
      <w:bookmarkEnd w:id="38"/>
    </w:p>
    <w:p w14:paraId="10B5EACB" w14:textId="56B86F09" w:rsidR="00897A30" w:rsidRPr="00891C7D" w:rsidRDefault="00897A30" w:rsidP="009D60DD">
      <w:pPr>
        <w:pStyle w:val="Billedtekst"/>
        <w:jc w:val="both"/>
      </w:pPr>
      <w:r w:rsidRPr="00891C7D">
        <w:t>A-B.</w:t>
      </w:r>
      <w:r w:rsidRPr="00891C7D">
        <w:rPr>
          <w:b w:val="0"/>
          <w:bCs w:val="0"/>
        </w:rPr>
        <w:t xml:space="preserve"> Mice bearing established CT26 tumors were injected intratumorally with empty CarboCell, CarboCell TLR (7.5 mg/kg), CarboCell TGFb (20 mg/kg), or CarboCell TLR:TGFb (7.5 mg/kg:20 mg/kg) (CC (Table S1)). Untreated mice were included as reference. Five days after treatment, tumors were harvested for analysis. </w:t>
      </w:r>
      <w:r w:rsidRPr="00891C7D">
        <w:t>A.</w:t>
      </w:r>
      <w:r w:rsidRPr="00891C7D">
        <w:rPr>
          <w:b w:val="0"/>
          <w:bCs w:val="0"/>
        </w:rPr>
        <w:t xml:space="preserve"> Mean signal intensity of the AF647 within an extravasation focus calculated per all foci within a tumor and</w:t>
      </w:r>
      <w:r w:rsidR="00481DE7" w:rsidRPr="00891C7D">
        <w:rPr>
          <w:b w:val="0"/>
          <w:bCs w:val="0"/>
        </w:rPr>
        <w:t xml:space="preserve"> </w:t>
      </w:r>
      <w:r w:rsidR="00481DE7" w:rsidRPr="00891C7D">
        <w:t>B.</w:t>
      </w:r>
      <w:r w:rsidRPr="00891C7D">
        <w:rPr>
          <w:b w:val="0"/>
          <w:bCs w:val="0"/>
        </w:rPr>
        <w:t xml:space="preserve"> calculated separately for different foci subpopulations. The results are presented as mean ± SEM. Statistical analysis: one-way ANOVA with Tukey post-test (A), n=4 for all groups, ns: non-significant, * (p &lt; 0.05), **, (p &lt; 0.01), *** (p &lt; 0.001), **** (p &lt; 0.0001). </w:t>
      </w:r>
    </w:p>
    <w:p w14:paraId="5E91F948" w14:textId="1D2544D9" w:rsidR="00426592" w:rsidRPr="00891C7D" w:rsidRDefault="00426592" w:rsidP="009D60DD">
      <w:pPr>
        <w:pStyle w:val="Billedtekst"/>
        <w:jc w:val="both"/>
        <w:rPr>
          <w:b w:val="0"/>
          <w:bCs w:val="0"/>
        </w:rPr>
      </w:pPr>
    </w:p>
    <w:p w14:paraId="223B2CBC" w14:textId="77777777" w:rsidR="00C96F0E" w:rsidRPr="00891C7D" w:rsidRDefault="00E154E6" w:rsidP="009D60DD">
      <w:pPr>
        <w:jc w:val="center"/>
      </w:pPr>
      <w:r w:rsidRPr="00891C7D">
        <w:rPr>
          <w:noProof/>
        </w:rPr>
        <w:lastRenderedPageBreak/>
        <w:drawing>
          <wp:inline distT="0" distB="0" distL="0" distR="0" wp14:anchorId="063AF92C" wp14:editId="047EF3DE">
            <wp:extent cx="4279900" cy="2133600"/>
            <wp:effectExtent l="0" t="0" r="0" b="0"/>
            <wp:docPr id="667" name="Billede 66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667" name="Billede 667"/>
                    <pic:cNvPicPr/>
                  </pic:nvPicPr>
                  <pic:blipFill>
                    <a:blip r:embed="rId26">
                      <a:extLst>
                        <a:ext uri="{28A0092B-C50C-407E-A947-70E740481C1C}">
                          <a14:useLocalDpi xmlns:a14="http://schemas.microsoft.com/office/drawing/2010/main" val="0"/>
                        </a:ext>
                      </a:extLst>
                    </a:blip>
                    <a:stretch>
                      <a:fillRect/>
                    </a:stretch>
                  </pic:blipFill>
                  <pic:spPr>
                    <a:xfrm>
                      <a:off x="0" y="0"/>
                      <a:ext cx="4279900" cy="2133600"/>
                    </a:xfrm>
                    <a:prstGeom prst="rect">
                      <a:avLst/>
                    </a:prstGeom>
                  </pic:spPr>
                </pic:pic>
              </a:graphicData>
            </a:graphic>
          </wp:inline>
        </w:drawing>
      </w:r>
    </w:p>
    <w:p w14:paraId="433E1BE3" w14:textId="32183AE9" w:rsidR="00E154E6" w:rsidRPr="00891C7D" w:rsidRDefault="00E154E6" w:rsidP="009D60DD">
      <w:pPr>
        <w:jc w:val="both"/>
        <w:rPr>
          <w:b/>
          <w:bCs/>
          <w:sz w:val="18"/>
          <w:szCs w:val="18"/>
          <w:lang w:val="en-US"/>
        </w:rPr>
      </w:pPr>
      <w:bookmarkStart w:id="39" w:name="_Ref95482811"/>
      <w:bookmarkStart w:id="40" w:name="_Toc117858722"/>
      <w:bookmarkStart w:id="41" w:name="_Toc124088833"/>
      <w:r w:rsidRPr="00891C7D">
        <w:rPr>
          <w:b/>
          <w:bCs/>
          <w:sz w:val="18"/>
          <w:szCs w:val="18"/>
          <w:lang w:val="en-US"/>
        </w:rPr>
        <w:t>Fig. S</w:t>
      </w:r>
      <w:r w:rsidR="00DD747F">
        <w:rPr>
          <w:b/>
          <w:bCs/>
          <w:noProof/>
          <w:sz w:val="18"/>
          <w:szCs w:val="18"/>
          <w:lang w:val="en-US"/>
        </w:rPr>
        <w:t>10</w:t>
      </w:r>
      <w:bookmarkEnd w:id="39"/>
      <w:r w:rsidRPr="00891C7D">
        <w:rPr>
          <w:b/>
          <w:bCs/>
          <w:sz w:val="18"/>
          <w:szCs w:val="18"/>
          <w:lang w:val="en-US"/>
        </w:rPr>
        <w:t xml:space="preserve">. Combined CarboCell TLR:TGFb and aPD-L1 </w:t>
      </w:r>
      <w:r w:rsidR="009A1FA3" w:rsidRPr="00891C7D">
        <w:rPr>
          <w:b/>
          <w:bCs/>
          <w:sz w:val="18"/>
          <w:szCs w:val="18"/>
          <w:lang w:val="en-US"/>
        </w:rPr>
        <w:t>is well tolerated</w:t>
      </w:r>
      <w:r w:rsidRPr="00891C7D">
        <w:rPr>
          <w:b/>
          <w:bCs/>
          <w:sz w:val="18"/>
          <w:szCs w:val="18"/>
          <w:lang w:val="en-US"/>
        </w:rPr>
        <w:t xml:space="preserve"> in MC38 tumor-bearing mice.</w:t>
      </w:r>
      <w:bookmarkEnd w:id="40"/>
      <w:bookmarkEnd w:id="41"/>
      <w:r w:rsidRPr="00891C7D">
        <w:rPr>
          <w:b/>
          <w:bCs/>
          <w:sz w:val="18"/>
          <w:szCs w:val="18"/>
          <w:lang w:val="en-US"/>
        </w:rPr>
        <w:t xml:space="preserve"> </w:t>
      </w:r>
    </w:p>
    <w:p w14:paraId="40C09E2B" w14:textId="141E9B7E" w:rsidR="00E154E6" w:rsidRPr="00891C7D" w:rsidRDefault="00E154E6" w:rsidP="009D60DD">
      <w:pPr>
        <w:pStyle w:val="Billedtekst"/>
        <w:jc w:val="both"/>
        <w:rPr>
          <w:b w:val="0"/>
          <w:bCs w:val="0"/>
        </w:rPr>
      </w:pPr>
      <w:r w:rsidRPr="00891C7D">
        <w:t>A.</w:t>
      </w:r>
      <w:r w:rsidRPr="00891C7D">
        <w:rPr>
          <w:b w:val="0"/>
          <w:bCs w:val="0"/>
        </w:rPr>
        <w:t xml:space="preserve"> Treatment schedule (MC38 tumors, CC-ER (</w:t>
      </w:r>
      <w:r w:rsidR="00DD747F" w:rsidRPr="00DD747F">
        <w:rPr>
          <w:b w:val="0"/>
          <w:bCs w:val="0"/>
        </w:rPr>
        <w:t>Table S1</w:t>
      </w:r>
      <w:r w:rsidRPr="00891C7D">
        <w:rPr>
          <w:b w:val="0"/>
          <w:bCs w:val="0"/>
        </w:rPr>
        <w:t xml:space="preserve">)). </w:t>
      </w:r>
      <w:r w:rsidRPr="00891C7D">
        <w:t>B.</w:t>
      </w:r>
      <w:r w:rsidRPr="00891C7D">
        <w:rPr>
          <w:b w:val="0"/>
          <w:bCs w:val="0"/>
        </w:rPr>
        <w:t xml:space="preserve"> Individual weight curves of mice bearing MC38 tumors (</w:t>
      </w:r>
      <w:r w:rsidR="00E2146D" w:rsidRPr="00891C7D">
        <w:rPr>
          <w:b w:val="0"/>
          <w:bCs w:val="0"/>
        </w:rPr>
        <w:t xml:space="preserve">start size </w:t>
      </w:r>
      <w:r w:rsidRPr="00891C7D">
        <w:rPr>
          <w:b w:val="0"/>
          <w:bCs w:val="0"/>
        </w:rPr>
        <w:t>~129 mm</w:t>
      </w:r>
      <w:r w:rsidRPr="00891C7D">
        <w:rPr>
          <w:b w:val="0"/>
          <w:bCs w:val="0"/>
          <w:vertAlign w:val="superscript"/>
        </w:rPr>
        <w:t>3</w:t>
      </w:r>
      <w:r w:rsidRPr="00891C7D">
        <w:rPr>
          <w:b w:val="0"/>
          <w:bCs w:val="0"/>
        </w:rPr>
        <w:t>, n</w:t>
      </w:r>
      <w:r w:rsidR="009D4CB3" w:rsidRPr="00891C7D">
        <w:rPr>
          <w:b w:val="0"/>
          <w:bCs w:val="0"/>
        </w:rPr>
        <w:t xml:space="preserve"> </w:t>
      </w:r>
      <w:r w:rsidRPr="00891C7D">
        <w:rPr>
          <w:b w:val="0"/>
          <w:bCs w:val="0"/>
        </w:rPr>
        <w:t>=</w:t>
      </w:r>
      <w:r w:rsidR="009D4CB3" w:rsidRPr="00891C7D">
        <w:rPr>
          <w:b w:val="0"/>
          <w:bCs w:val="0"/>
        </w:rPr>
        <w:t xml:space="preserve"> </w:t>
      </w:r>
      <w:r w:rsidRPr="00891C7D">
        <w:rPr>
          <w:b w:val="0"/>
          <w:bCs w:val="0"/>
        </w:rPr>
        <w:t xml:space="preserve">6-8). </w:t>
      </w:r>
    </w:p>
    <w:p w14:paraId="612E80D2" w14:textId="2EE5FCFF" w:rsidR="004450B1" w:rsidRPr="00891C7D" w:rsidRDefault="004450B1" w:rsidP="009D60DD">
      <w:pPr>
        <w:jc w:val="both"/>
        <w:rPr>
          <w:lang w:val="en-US"/>
        </w:rPr>
      </w:pPr>
    </w:p>
    <w:p w14:paraId="2AB4B74B" w14:textId="2176629F" w:rsidR="00277666" w:rsidRPr="00891C7D" w:rsidRDefault="00325892" w:rsidP="009D60DD">
      <w:pPr>
        <w:keepNext/>
        <w:jc w:val="center"/>
      </w:pPr>
      <w:r w:rsidRPr="00891C7D">
        <w:rPr>
          <w:noProof/>
        </w:rPr>
        <w:lastRenderedPageBreak/>
        <w:drawing>
          <wp:inline distT="0" distB="0" distL="0" distR="0" wp14:anchorId="55B23817" wp14:editId="5BD217A2">
            <wp:extent cx="5943600" cy="7105015"/>
            <wp:effectExtent l="0" t="0" r="0" b="0"/>
            <wp:docPr id="587" name="Billede 58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587" name="Billede 587"/>
                    <pic:cNvPicPr/>
                  </pic:nvPicPr>
                  <pic:blipFill>
                    <a:blip r:embed="rId27">
                      <a:extLst>
                        <a:ext uri="{28A0092B-C50C-407E-A947-70E740481C1C}">
                          <a14:useLocalDpi xmlns:a14="http://schemas.microsoft.com/office/drawing/2010/main" val="0"/>
                        </a:ext>
                      </a:extLst>
                    </a:blip>
                    <a:stretch>
                      <a:fillRect/>
                    </a:stretch>
                  </pic:blipFill>
                  <pic:spPr>
                    <a:xfrm>
                      <a:off x="0" y="0"/>
                      <a:ext cx="5943600" cy="7105015"/>
                    </a:xfrm>
                    <a:prstGeom prst="rect">
                      <a:avLst/>
                    </a:prstGeom>
                  </pic:spPr>
                </pic:pic>
              </a:graphicData>
            </a:graphic>
          </wp:inline>
        </w:drawing>
      </w:r>
    </w:p>
    <w:p w14:paraId="487ABBDC" w14:textId="0FF89F44" w:rsidR="00E154E6" w:rsidRPr="00891C7D" w:rsidRDefault="00277666" w:rsidP="009D60DD">
      <w:pPr>
        <w:jc w:val="both"/>
        <w:rPr>
          <w:b/>
          <w:bCs/>
          <w:sz w:val="18"/>
          <w:szCs w:val="18"/>
          <w:lang w:val="en-US"/>
        </w:rPr>
      </w:pPr>
      <w:bookmarkStart w:id="42" w:name="_Ref95483908"/>
      <w:bookmarkStart w:id="43" w:name="_Toc117858723"/>
      <w:bookmarkStart w:id="44" w:name="_Toc124088834"/>
      <w:r w:rsidRPr="00891C7D">
        <w:rPr>
          <w:b/>
          <w:bCs/>
          <w:sz w:val="18"/>
          <w:szCs w:val="18"/>
          <w:lang w:val="en-US"/>
        </w:rPr>
        <w:t>Fig. S</w:t>
      </w:r>
      <w:r w:rsidR="00DD747F">
        <w:rPr>
          <w:b/>
          <w:bCs/>
          <w:noProof/>
          <w:sz w:val="18"/>
          <w:szCs w:val="18"/>
          <w:lang w:val="en-US"/>
        </w:rPr>
        <w:t>11</w:t>
      </w:r>
      <w:bookmarkEnd w:id="42"/>
      <w:r w:rsidRPr="00891C7D">
        <w:rPr>
          <w:b/>
          <w:bCs/>
          <w:sz w:val="18"/>
          <w:szCs w:val="18"/>
          <w:lang w:val="en-US"/>
        </w:rPr>
        <w:t xml:space="preserve">. Intratumoral CarboCell TLR augments liposomal oxaliplatin and PD-1 </w:t>
      </w:r>
      <w:r w:rsidR="009A1FA3" w:rsidRPr="00891C7D">
        <w:rPr>
          <w:b/>
          <w:bCs/>
          <w:sz w:val="18"/>
          <w:szCs w:val="18"/>
          <w:lang w:val="en-US"/>
        </w:rPr>
        <w:t>immune checkpoint inhibition</w:t>
      </w:r>
      <w:r w:rsidRPr="00891C7D">
        <w:rPr>
          <w:b/>
          <w:bCs/>
          <w:sz w:val="18"/>
          <w:szCs w:val="18"/>
          <w:lang w:val="en-US"/>
        </w:rPr>
        <w:t>.</w:t>
      </w:r>
      <w:bookmarkEnd w:id="43"/>
      <w:bookmarkEnd w:id="44"/>
    </w:p>
    <w:p w14:paraId="5D4B0AE2" w14:textId="3D4583B5" w:rsidR="00012F0A" w:rsidRPr="00891C7D" w:rsidRDefault="00E154E6" w:rsidP="009D60DD">
      <w:pPr>
        <w:pStyle w:val="Billedtekst"/>
        <w:jc w:val="both"/>
      </w:pPr>
      <w:r w:rsidRPr="00891C7D">
        <w:lastRenderedPageBreak/>
        <w:t>A.</w:t>
      </w:r>
      <w:r w:rsidRPr="00891C7D">
        <w:rPr>
          <w:b w:val="0"/>
          <w:bCs w:val="0"/>
        </w:rPr>
        <w:t xml:space="preserve"> Treatment schedule (CT26 tumors,</w:t>
      </w:r>
      <w:r w:rsidR="0032213A" w:rsidRPr="00891C7D">
        <w:rPr>
          <w:b w:val="0"/>
          <w:bCs w:val="0"/>
        </w:rPr>
        <w:t xml:space="preserve"> </w:t>
      </w:r>
      <w:r w:rsidRPr="00891C7D">
        <w:rPr>
          <w:b w:val="0"/>
          <w:bCs w:val="0"/>
        </w:rPr>
        <w:t>CC-2 (</w:t>
      </w:r>
      <w:r w:rsidR="00DD747F" w:rsidRPr="00DD747F">
        <w:rPr>
          <w:b w:val="0"/>
          <w:bCs w:val="0"/>
        </w:rPr>
        <w:t>Table S1</w:t>
      </w:r>
      <w:r w:rsidR="009520EE" w:rsidRPr="00891C7D">
        <w:rPr>
          <w:b w:val="0"/>
          <w:bCs w:val="0"/>
        </w:rPr>
        <w:t>)</w:t>
      </w:r>
      <w:r w:rsidRPr="00891C7D">
        <w:rPr>
          <w:b w:val="0"/>
          <w:bCs w:val="0"/>
        </w:rPr>
        <w:t xml:space="preserve">). </w:t>
      </w:r>
      <w:r w:rsidRPr="00891C7D">
        <w:t>B.</w:t>
      </w:r>
      <w:r w:rsidRPr="00891C7D">
        <w:rPr>
          <w:b w:val="0"/>
          <w:bCs w:val="0"/>
        </w:rPr>
        <w:t xml:space="preserve"> Individual tumor growth curves and </w:t>
      </w:r>
      <w:r w:rsidRPr="00891C7D">
        <w:t>C.</w:t>
      </w:r>
      <w:r w:rsidRPr="00891C7D">
        <w:rPr>
          <w:b w:val="0"/>
          <w:bCs w:val="0"/>
        </w:rPr>
        <w:t xml:space="preserve"> survival plots of mice bearing CT26 tumors (</w:t>
      </w:r>
      <w:r w:rsidR="00E2146D" w:rsidRPr="00891C7D">
        <w:rPr>
          <w:b w:val="0"/>
          <w:bCs w:val="0"/>
        </w:rPr>
        <w:t xml:space="preserve">start size </w:t>
      </w:r>
      <w:r w:rsidRPr="00891C7D">
        <w:rPr>
          <w:b w:val="0"/>
          <w:bCs w:val="0"/>
        </w:rPr>
        <w:t>~100 mm</w:t>
      </w:r>
      <w:r w:rsidRPr="00891C7D">
        <w:rPr>
          <w:b w:val="0"/>
          <w:bCs w:val="0"/>
          <w:vertAlign w:val="superscript"/>
        </w:rPr>
        <w:t>3</w:t>
      </w:r>
      <w:r w:rsidRPr="00891C7D">
        <w:rPr>
          <w:b w:val="0"/>
          <w:bCs w:val="0"/>
        </w:rPr>
        <w:t>, n</w:t>
      </w:r>
      <w:r w:rsidR="009D4CB3" w:rsidRPr="00891C7D">
        <w:rPr>
          <w:b w:val="0"/>
          <w:bCs w:val="0"/>
        </w:rPr>
        <w:t xml:space="preserve"> </w:t>
      </w:r>
      <w:r w:rsidRPr="00891C7D">
        <w:rPr>
          <w:b w:val="0"/>
          <w:bCs w:val="0"/>
        </w:rPr>
        <w:t>=</w:t>
      </w:r>
      <w:r w:rsidR="009D4CB3" w:rsidRPr="00891C7D">
        <w:rPr>
          <w:b w:val="0"/>
          <w:bCs w:val="0"/>
        </w:rPr>
        <w:t xml:space="preserve"> </w:t>
      </w:r>
      <w:r w:rsidRPr="00891C7D">
        <w:rPr>
          <w:b w:val="0"/>
          <w:bCs w:val="0"/>
        </w:rPr>
        <w:t xml:space="preserve">6-8). </w:t>
      </w:r>
      <w:r w:rsidRPr="00891C7D">
        <w:t>D.</w:t>
      </w:r>
      <w:r w:rsidRPr="00891C7D">
        <w:rPr>
          <w:b w:val="0"/>
          <w:bCs w:val="0"/>
        </w:rPr>
        <w:t xml:space="preserve"> Treatment schedule (CT26 tumors, CC-3 (</w:t>
      </w:r>
      <w:r w:rsidR="00DD747F" w:rsidRPr="00DD747F">
        <w:rPr>
          <w:b w:val="0"/>
          <w:bCs w:val="0"/>
        </w:rPr>
        <w:t>Table S1</w:t>
      </w:r>
      <w:r w:rsidRPr="00891C7D">
        <w:rPr>
          <w:b w:val="0"/>
          <w:bCs w:val="0"/>
        </w:rPr>
        <w:t xml:space="preserve">)). </w:t>
      </w:r>
      <w:r w:rsidRPr="00891C7D">
        <w:t>E.</w:t>
      </w:r>
      <w:r w:rsidRPr="00891C7D">
        <w:rPr>
          <w:b w:val="0"/>
          <w:bCs w:val="0"/>
        </w:rPr>
        <w:t xml:space="preserve"> Individual tumor growth curves and </w:t>
      </w:r>
      <w:r w:rsidR="00012F0A" w:rsidRPr="00891C7D">
        <w:t>F</w:t>
      </w:r>
      <w:r w:rsidRPr="00891C7D">
        <w:t>.</w:t>
      </w:r>
      <w:r w:rsidRPr="00891C7D">
        <w:rPr>
          <w:b w:val="0"/>
          <w:bCs w:val="0"/>
        </w:rPr>
        <w:t xml:space="preserve"> survival plots of mice bearing CT26 tumors (</w:t>
      </w:r>
      <w:r w:rsidR="00E2146D" w:rsidRPr="00891C7D">
        <w:rPr>
          <w:b w:val="0"/>
          <w:bCs w:val="0"/>
        </w:rPr>
        <w:t xml:space="preserve">start size </w:t>
      </w:r>
      <w:r w:rsidRPr="00891C7D">
        <w:rPr>
          <w:b w:val="0"/>
          <w:bCs w:val="0"/>
        </w:rPr>
        <w:t>~120 mm</w:t>
      </w:r>
      <w:r w:rsidRPr="00891C7D">
        <w:rPr>
          <w:b w:val="0"/>
          <w:bCs w:val="0"/>
          <w:vertAlign w:val="superscript"/>
        </w:rPr>
        <w:t>3</w:t>
      </w:r>
      <w:r w:rsidRPr="00891C7D">
        <w:rPr>
          <w:b w:val="0"/>
          <w:bCs w:val="0"/>
        </w:rPr>
        <w:t>, n</w:t>
      </w:r>
      <w:r w:rsidR="009D4CB3" w:rsidRPr="00891C7D">
        <w:rPr>
          <w:b w:val="0"/>
          <w:bCs w:val="0"/>
        </w:rPr>
        <w:t xml:space="preserve"> </w:t>
      </w:r>
      <w:r w:rsidRPr="00891C7D">
        <w:rPr>
          <w:b w:val="0"/>
          <w:bCs w:val="0"/>
        </w:rPr>
        <w:t>=</w:t>
      </w:r>
      <w:r w:rsidR="009D4CB3" w:rsidRPr="00891C7D">
        <w:rPr>
          <w:b w:val="0"/>
          <w:bCs w:val="0"/>
        </w:rPr>
        <w:t xml:space="preserve"> </w:t>
      </w:r>
      <w:r w:rsidRPr="00891C7D">
        <w:rPr>
          <w:b w:val="0"/>
          <w:bCs w:val="0"/>
        </w:rPr>
        <w:t>8-10).</w:t>
      </w:r>
    </w:p>
    <w:p w14:paraId="573DBDA0" w14:textId="264DFDB3" w:rsidR="00F7363A" w:rsidRPr="00891C7D" w:rsidRDefault="0034408E" w:rsidP="009D60DD">
      <w:pPr>
        <w:keepNext/>
        <w:jc w:val="center"/>
      </w:pPr>
      <w:bookmarkStart w:id="45" w:name="_Ref90652803"/>
      <w:r w:rsidRPr="00891C7D">
        <w:rPr>
          <w:noProof/>
        </w:rPr>
        <w:lastRenderedPageBreak/>
        <w:drawing>
          <wp:inline distT="0" distB="0" distL="0" distR="0" wp14:anchorId="190A93EC" wp14:editId="30B173AA">
            <wp:extent cx="5186045" cy="8229600"/>
            <wp:effectExtent l="0" t="0" r="0" b="0"/>
            <wp:docPr id="588" name="Billede 588"/>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588" name="Billede 588"/>
                    <pic:cNvPicPr/>
                  </pic:nvPicPr>
                  <pic:blipFill>
                    <a:blip r:embed="rId28">
                      <a:extLst>
                        <a:ext uri="{28A0092B-C50C-407E-A947-70E740481C1C}">
                          <a14:useLocalDpi xmlns:a14="http://schemas.microsoft.com/office/drawing/2010/main" val="0"/>
                        </a:ext>
                      </a:extLst>
                    </a:blip>
                    <a:stretch>
                      <a:fillRect/>
                    </a:stretch>
                  </pic:blipFill>
                  <pic:spPr>
                    <a:xfrm>
                      <a:off x="0" y="0"/>
                      <a:ext cx="5186045" cy="8229600"/>
                    </a:xfrm>
                    <a:prstGeom prst="rect">
                      <a:avLst/>
                    </a:prstGeom>
                  </pic:spPr>
                </pic:pic>
              </a:graphicData>
            </a:graphic>
          </wp:inline>
        </w:drawing>
      </w:r>
    </w:p>
    <w:p w14:paraId="377D9C54" w14:textId="12FCDB4A" w:rsidR="00F7363A" w:rsidRPr="00891C7D" w:rsidRDefault="00F7363A" w:rsidP="009D60DD">
      <w:pPr>
        <w:jc w:val="both"/>
        <w:rPr>
          <w:b/>
          <w:bCs/>
          <w:sz w:val="18"/>
          <w:szCs w:val="18"/>
          <w:lang w:val="en-US"/>
        </w:rPr>
      </w:pPr>
      <w:bookmarkStart w:id="46" w:name="_Ref90900812"/>
      <w:bookmarkStart w:id="47" w:name="_Toc117858724"/>
      <w:bookmarkStart w:id="48" w:name="_Toc124088835"/>
      <w:r w:rsidRPr="00891C7D">
        <w:rPr>
          <w:b/>
          <w:bCs/>
          <w:sz w:val="18"/>
          <w:szCs w:val="18"/>
          <w:lang w:val="en-US"/>
        </w:rPr>
        <w:lastRenderedPageBreak/>
        <w:t>Fig. S</w:t>
      </w:r>
      <w:r w:rsidR="00DD747F">
        <w:rPr>
          <w:b/>
          <w:bCs/>
          <w:noProof/>
          <w:sz w:val="18"/>
          <w:szCs w:val="18"/>
          <w:lang w:val="en-US"/>
        </w:rPr>
        <w:t>12</w:t>
      </w:r>
      <w:bookmarkEnd w:id="46"/>
      <w:r w:rsidRPr="00891C7D">
        <w:rPr>
          <w:b/>
          <w:bCs/>
          <w:sz w:val="18"/>
          <w:szCs w:val="18"/>
          <w:lang w:val="en-US"/>
        </w:rPr>
        <w:t>. CarboCell TLR:TGFb is well tolerated in laboratory canines</w:t>
      </w:r>
      <w:r w:rsidR="009A1FA3" w:rsidRPr="00891C7D">
        <w:rPr>
          <w:b/>
          <w:bCs/>
          <w:sz w:val="18"/>
          <w:szCs w:val="18"/>
          <w:lang w:val="en-US"/>
        </w:rPr>
        <w:t xml:space="preserve"> and display clinical activity in canine with spontaneous advanced high-grade cancers</w:t>
      </w:r>
      <w:r w:rsidRPr="00891C7D">
        <w:rPr>
          <w:b/>
          <w:bCs/>
          <w:sz w:val="18"/>
          <w:szCs w:val="18"/>
          <w:lang w:val="en-US"/>
        </w:rPr>
        <w:t>.</w:t>
      </w:r>
      <w:bookmarkEnd w:id="47"/>
      <w:bookmarkEnd w:id="48"/>
      <w:r w:rsidRPr="00891C7D">
        <w:rPr>
          <w:b/>
          <w:bCs/>
          <w:sz w:val="18"/>
          <w:szCs w:val="18"/>
          <w:lang w:val="en-US"/>
        </w:rPr>
        <w:t xml:space="preserve"> </w:t>
      </w:r>
    </w:p>
    <w:bookmarkEnd w:id="45"/>
    <w:p w14:paraId="23E2FA35" w14:textId="7F1D641B" w:rsidR="00012F0A" w:rsidRPr="00891C7D" w:rsidRDefault="00012F0A" w:rsidP="009D60DD">
      <w:pPr>
        <w:pStyle w:val="Billedtekst"/>
        <w:jc w:val="both"/>
        <w:rPr>
          <w:b w:val="0"/>
          <w:bCs w:val="0"/>
        </w:rPr>
      </w:pPr>
      <w:r w:rsidRPr="00891C7D">
        <w:t>A.</w:t>
      </w:r>
      <w:r w:rsidRPr="00891C7D">
        <w:rPr>
          <w:b w:val="0"/>
          <w:bCs w:val="0"/>
        </w:rPr>
        <w:t xml:space="preserve"> Beagle dogs (11.9</w:t>
      </w:r>
      <w:r w:rsidRPr="00891C7D">
        <w:rPr>
          <w:b w:val="0"/>
          <w:bCs w:val="0"/>
        </w:rPr>
        <w:sym w:font="Symbol" w:char="F0B1"/>
      </w:r>
      <w:r w:rsidRPr="00891C7D">
        <w:rPr>
          <w:b w:val="0"/>
          <w:bCs w:val="0"/>
        </w:rPr>
        <w:t xml:space="preserve">0.3 kg) injected </w:t>
      </w:r>
      <w:r w:rsidR="00771347" w:rsidRPr="00891C7D">
        <w:rPr>
          <w:b w:val="0"/>
          <w:bCs w:val="0"/>
        </w:rPr>
        <w:t>s.c.</w:t>
      </w:r>
      <w:r w:rsidRPr="00891C7D">
        <w:rPr>
          <w:b w:val="0"/>
          <w:bCs w:val="0"/>
        </w:rPr>
        <w:t xml:space="preserve"> in the neck region with 1 x 250 µl (blue and green) or 2 x 250 µl (purple) CarboCell TLR:TGFb (2.4 mg/m</w:t>
      </w:r>
      <w:r w:rsidR="00BD4FA5" w:rsidRPr="00891C7D">
        <w:rPr>
          <w:b w:val="0"/>
          <w:bCs w:val="0"/>
        </w:rPr>
        <w:t>L</w:t>
      </w:r>
      <w:r w:rsidRPr="00891C7D">
        <w:rPr>
          <w:b w:val="0"/>
          <w:bCs w:val="0"/>
        </w:rPr>
        <w:t>:8 mg/m</w:t>
      </w:r>
      <w:r w:rsidR="00BD4FA5" w:rsidRPr="00891C7D">
        <w:rPr>
          <w:b w:val="0"/>
          <w:bCs w:val="0"/>
        </w:rPr>
        <w:t>L</w:t>
      </w:r>
      <w:r w:rsidRPr="00891C7D">
        <w:rPr>
          <w:b w:val="0"/>
          <w:bCs w:val="0"/>
        </w:rPr>
        <w:t>, CC-4,</w:t>
      </w:r>
      <w:r w:rsidR="007E547C" w:rsidRPr="00891C7D">
        <w:rPr>
          <w:b w:val="0"/>
          <w:bCs w:val="0"/>
        </w:rPr>
        <w:t xml:space="preserve"> </w:t>
      </w:r>
      <w:r w:rsidR="00DD747F" w:rsidRPr="00DD747F">
        <w:rPr>
          <w:b w:val="0"/>
          <w:bCs w:val="0"/>
        </w:rPr>
        <w:t>Table S1</w:t>
      </w:r>
      <w:r w:rsidRPr="00891C7D">
        <w:rPr>
          <w:b w:val="0"/>
          <w:bCs w:val="0"/>
        </w:rPr>
        <w:t>). Injected CarboCell depots were surgically recovered after 7 days (blue) or 14 days (green and purple) (n</w:t>
      </w:r>
      <w:r w:rsidR="009D4CB3" w:rsidRPr="00891C7D">
        <w:rPr>
          <w:b w:val="0"/>
          <w:bCs w:val="0"/>
        </w:rPr>
        <w:t xml:space="preserve"> </w:t>
      </w:r>
      <w:r w:rsidRPr="00891C7D">
        <w:rPr>
          <w:b w:val="0"/>
          <w:bCs w:val="0"/>
        </w:rPr>
        <w:t>=</w:t>
      </w:r>
      <w:r w:rsidR="009D4CB3" w:rsidRPr="00891C7D">
        <w:rPr>
          <w:b w:val="0"/>
          <w:bCs w:val="0"/>
        </w:rPr>
        <w:t xml:space="preserve"> </w:t>
      </w:r>
      <w:r w:rsidRPr="00891C7D">
        <w:rPr>
          <w:b w:val="0"/>
          <w:bCs w:val="0"/>
        </w:rPr>
        <w:t xml:space="preserve">4). </w:t>
      </w:r>
      <w:r w:rsidRPr="00891C7D">
        <w:t>B.</w:t>
      </w:r>
      <w:r w:rsidRPr="00891C7D">
        <w:rPr>
          <w:b w:val="0"/>
          <w:bCs w:val="0"/>
        </w:rPr>
        <w:t xml:space="preserve"> Retained TLR7/8a and TGFβi of initial concentration in CarboCell TLR:TGFb. </w:t>
      </w:r>
      <w:r w:rsidRPr="00891C7D">
        <w:t>C.</w:t>
      </w:r>
      <w:r w:rsidRPr="00891C7D">
        <w:rPr>
          <w:b w:val="0"/>
          <w:bCs w:val="0"/>
        </w:rPr>
        <w:t xml:space="preserve"> Body weight. </w:t>
      </w:r>
      <w:r w:rsidRPr="00891C7D">
        <w:t>D.</w:t>
      </w:r>
      <w:r w:rsidRPr="00891C7D">
        <w:rPr>
          <w:b w:val="0"/>
          <w:bCs w:val="0"/>
        </w:rPr>
        <w:t xml:space="preserve"> Rectal temperature. </w:t>
      </w:r>
      <w:r w:rsidRPr="00891C7D">
        <w:t>E.</w:t>
      </w:r>
      <w:r w:rsidRPr="00891C7D">
        <w:rPr>
          <w:b w:val="0"/>
          <w:bCs w:val="0"/>
        </w:rPr>
        <w:t xml:space="preserve"> Serum C-reactive protein. </w:t>
      </w:r>
      <w:r w:rsidRPr="00891C7D">
        <w:t>F.</w:t>
      </w:r>
      <w:r w:rsidRPr="00891C7D">
        <w:rPr>
          <w:b w:val="0"/>
          <w:bCs w:val="0"/>
        </w:rPr>
        <w:t xml:space="preserve"> Serum cytokine levels of TNF-α, IFN-γ and MCP-1. </w:t>
      </w:r>
      <w:r w:rsidRPr="00891C7D">
        <w:t>G.</w:t>
      </w:r>
      <w:r w:rsidRPr="00891C7D">
        <w:rPr>
          <w:b w:val="0"/>
          <w:bCs w:val="0"/>
        </w:rPr>
        <w:t xml:space="preserve"> Hematology. </w:t>
      </w:r>
      <w:r w:rsidRPr="00891C7D">
        <w:t>H.</w:t>
      </w:r>
      <w:r w:rsidRPr="00891C7D">
        <w:rPr>
          <w:b w:val="0"/>
          <w:bCs w:val="0"/>
        </w:rPr>
        <w:t xml:space="preserve"> Serum biochemistry. (n</w:t>
      </w:r>
      <w:r w:rsidR="009D4CB3" w:rsidRPr="00891C7D">
        <w:rPr>
          <w:b w:val="0"/>
          <w:bCs w:val="0"/>
        </w:rPr>
        <w:t xml:space="preserve"> </w:t>
      </w:r>
      <w:r w:rsidRPr="00891C7D">
        <w:rPr>
          <w:b w:val="0"/>
          <w:bCs w:val="0"/>
        </w:rPr>
        <w:t>=</w:t>
      </w:r>
      <w:r w:rsidR="009D4CB3" w:rsidRPr="00891C7D">
        <w:rPr>
          <w:b w:val="0"/>
          <w:bCs w:val="0"/>
        </w:rPr>
        <w:t xml:space="preserve"> </w:t>
      </w:r>
      <w:r w:rsidRPr="00891C7D">
        <w:rPr>
          <w:b w:val="0"/>
          <w:bCs w:val="0"/>
        </w:rPr>
        <w:t xml:space="preserve">3-4). Dotted lines indicate upper and lower standard reference limits. Results are presented as mean ± SEM. </w:t>
      </w:r>
      <w:r w:rsidR="0034408E" w:rsidRPr="00891C7D">
        <w:t>I</w:t>
      </w:r>
      <w:r w:rsidRPr="00891C7D">
        <w:t>-</w:t>
      </w:r>
      <w:r w:rsidR="0034408E" w:rsidRPr="00891C7D">
        <w:t>K</w:t>
      </w:r>
      <w:r w:rsidRPr="00891C7D">
        <w:t>.</w:t>
      </w:r>
      <w:r w:rsidRPr="00891C7D">
        <w:rPr>
          <w:b w:val="0"/>
          <w:bCs w:val="0"/>
        </w:rPr>
        <w:t xml:space="preserve"> Diagnostic imaging of three of the included canine cancer patients. </w:t>
      </w:r>
      <w:r w:rsidR="0034408E" w:rsidRPr="00891C7D">
        <w:t>I</w:t>
      </w:r>
      <w:r w:rsidRPr="00891C7D">
        <w:t>.</w:t>
      </w:r>
      <w:r w:rsidRPr="00891C7D">
        <w:rPr>
          <w:b w:val="0"/>
          <w:bCs w:val="0"/>
        </w:rPr>
        <w:t xml:space="preserve"> Left: cross sectional CT image of the nasal cavity of dog no. 1 demonstrating the extent of </w:t>
      </w:r>
      <w:r w:rsidR="009A1FA3" w:rsidRPr="00891C7D">
        <w:rPr>
          <w:b w:val="0"/>
          <w:bCs w:val="0"/>
        </w:rPr>
        <w:t xml:space="preserve">a </w:t>
      </w:r>
      <w:r w:rsidRPr="00891C7D">
        <w:rPr>
          <w:b w:val="0"/>
          <w:bCs w:val="0"/>
        </w:rPr>
        <w:t xml:space="preserve">grade </w:t>
      </w:r>
      <w:r w:rsidR="009A1FA3" w:rsidRPr="00891C7D">
        <w:rPr>
          <w:b w:val="0"/>
          <w:bCs w:val="0"/>
        </w:rPr>
        <w:t xml:space="preserve">3 </w:t>
      </w:r>
      <w:r w:rsidRPr="00891C7D">
        <w:rPr>
          <w:b w:val="0"/>
          <w:bCs w:val="0"/>
        </w:rPr>
        <w:t>apocrine adenocarcinoma (arrows), middle: Sagittal SPECT/CT image (</w:t>
      </w:r>
      <w:r w:rsidRPr="00891C7D">
        <w:rPr>
          <w:b w:val="0"/>
          <w:bCs w:val="0"/>
          <w:vertAlign w:val="superscript"/>
        </w:rPr>
        <w:t>99m</w:t>
      </w:r>
      <w:r w:rsidRPr="00891C7D">
        <w:rPr>
          <w:b w:val="0"/>
          <w:bCs w:val="0"/>
        </w:rPr>
        <w:t xml:space="preserve">Tc-MIBI) of the head and neck region demonstrating high activity in the rostral part of the nasal cavity and muzzle region correlation with the extent of the cancer (arrows) and enlargement of, and activity in, the mandibular lymph (arrow heads), right: Enlarged mandibular lymph tracer activity (arrow heads) corresponding with lymph node metastasis (cytologically confirmed). </w:t>
      </w:r>
      <w:r w:rsidR="0034408E" w:rsidRPr="00891C7D">
        <w:t>J</w:t>
      </w:r>
      <w:r w:rsidRPr="00891C7D">
        <w:t>.</w:t>
      </w:r>
      <w:r w:rsidRPr="00891C7D">
        <w:rPr>
          <w:b w:val="0"/>
          <w:bCs w:val="0"/>
        </w:rPr>
        <w:t xml:space="preserve"> Axial (left), coronal (middle) and sagittal (right) CT images of the recurrent transitional cell carcinoma (arrows) of dog no. 2 after retrograde infusion of radiographic contrast in the urinary bladder. </w:t>
      </w:r>
      <w:r w:rsidR="0034408E" w:rsidRPr="00891C7D">
        <w:t>K</w:t>
      </w:r>
      <w:r w:rsidRPr="00891C7D">
        <w:t>.</w:t>
      </w:r>
      <w:r w:rsidRPr="00891C7D">
        <w:rPr>
          <w:b w:val="0"/>
          <w:bCs w:val="0"/>
        </w:rPr>
        <w:t xml:space="preserve"> Left and middle axial SPECT/CT (</w:t>
      </w:r>
      <w:r w:rsidRPr="00891C7D">
        <w:rPr>
          <w:b w:val="0"/>
          <w:bCs w:val="0"/>
          <w:vertAlign w:val="superscript"/>
        </w:rPr>
        <w:t>99m</w:t>
      </w:r>
      <w:r w:rsidRPr="00891C7D">
        <w:rPr>
          <w:b w:val="0"/>
          <w:bCs w:val="0"/>
        </w:rPr>
        <w:t xml:space="preserve">Tc-MIBI) images of the recurrent high-grade soft tissue sarcoma (arrows) of dog no. 5 and right sagittal CT of soft tissue pulmonary mass compatible with a pulmonary metastasis (not histologically confirmed) (radiotracer: </w:t>
      </w:r>
      <w:r w:rsidRPr="00891C7D">
        <w:rPr>
          <w:b w:val="0"/>
          <w:bCs w:val="0"/>
          <w:vertAlign w:val="superscript"/>
        </w:rPr>
        <w:t>99m</w:t>
      </w:r>
      <w:r w:rsidRPr="00891C7D">
        <w:rPr>
          <w:b w:val="0"/>
          <w:bCs w:val="0"/>
        </w:rPr>
        <w:t xml:space="preserve">Tc-MIBI, Mediradiopharma, Hungary). </w:t>
      </w:r>
    </w:p>
    <w:p w14:paraId="04623E6A" w14:textId="09247629" w:rsidR="00012F0A" w:rsidRPr="00891C7D" w:rsidRDefault="00012F0A" w:rsidP="009D60DD">
      <w:pPr>
        <w:jc w:val="both"/>
        <w:rPr>
          <w:lang w:val="en-US"/>
        </w:rPr>
      </w:pPr>
    </w:p>
    <w:p w14:paraId="56D5AF1A" w14:textId="23E3A122" w:rsidR="00012F0A" w:rsidRPr="00891C7D" w:rsidRDefault="00012F0A" w:rsidP="009D60DD">
      <w:pPr>
        <w:jc w:val="center"/>
        <w:rPr>
          <w:lang w:val="en-US"/>
        </w:rPr>
      </w:pPr>
      <w:r w:rsidRPr="00891C7D">
        <w:rPr>
          <w:noProof/>
        </w:rPr>
        <w:lastRenderedPageBreak/>
        <w:drawing>
          <wp:inline distT="0" distB="0" distL="0" distR="0" wp14:anchorId="03369FCB" wp14:editId="690DB728">
            <wp:extent cx="5943600" cy="5314950"/>
            <wp:effectExtent l="0" t="0" r="0" b="6350"/>
            <wp:docPr id="672" name="Billede 672"/>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672" name="Billede 672"/>
                    <pic:cNvPicPr/>
                  </pic:nvPicPr>
                  <pic:blipFill>
                    <a:blip r:embed="rId29">
                      <a:extLst>
                        <a:ext uri="{28A0092B-C50C-407E-A947-70E740481C1C}">
                          <a14:useLocalDpi xmlns:a14="http://schemas.microsoft.com/office/drawing/2010/main" val="0"/>
                        </a:ext>
                      </a:extLst>
                    </a:blip>
                    <a:stretch>
                      <a:fillRect/>
                    </a:stretch>
                  </pic:blipFill>
                  <pic:spPr>
                    <a:xfrm>
                      <a:off x="0" y="0"/>
                      <a:ext cx="5943600" cy="5314950"/>
                    </a:xfrm>
                    <a:prstGeom prst="rect">
                      <a:avLst/>
                    </a:prstGeom>
                  </pic:spPr>
                </pic:pic>
              </a:graphicData>
            </a:graphic>
          </wp:inline>
        </w:drawing>
      </w:r>
    </w:p>
    <w:p w14:paraId="68C796EC" w14:textId="72F1190B" w:rsidR="0002490E" w:rsidRPr="00891C7D" w:rsidRDefault="00012F0A" w:rsidP="009D60DD">
      <w:pPr>
        <w:pStyle w:val="Billedtekst"/>
        <w:jc w:val="both"/>
      </w:pPr>
      <w:bookmarkStart w:id="49" w:name="_Ref90652758"/>
      <w:bookmarkStart w:id="50" w:name="_Toc117858735"/>
      <w:bookmarkStart w:id="51" w:name="_Toc119506129"/>
      <w:bookmarkStart w:id="52" w:name="_Toc124090219"/>
      <w:r w:rsidRPr="00891C7D">
        <w:t>Table S</w:t>
      </w:r>
      <w:r w:rsidR="001B6B24">
        <w:rPr>
          <w:noProof/>
        </w:rPr>
        <w:t>2</w:t>
      </w:r>
      <w:bookmarkEnd w:id="49"/>
      <w:r w:rsidRPr="00891C7D">
        <w:t>. Characteristics, CarboCell dosing and clinical observation and evaluation for included clinical canine cancer patients</w:t>
      </w:r>
      <w:r w:rsidR="003C7A66" w:rsidRPr="00891C7D">
        <w:t>.</w:t>
      </w:r>
      <w:bookmarkEnd w:id="50"/>
      <w:bookmarkEnd w:id="51"/>
      <w:bookmarkEnd w:id="52"/>
    </w:p>
    <w:p w14:paraId="7CEBA42A" w14:textId="77777777" w:rsidR="003C7A66" w:rsidRPr="00891C7D" w:rsidRDefault="003C7A66" w:rsidP="009D60DD">
      <w:pPr>
        <w:jc w:val="both"/>
        <w:rPr>
          <w:lang w:val="en-US"/>
        </w:rPr>
      </w:pPr>
    </w:p>
    <w:p w14:paraId="336BD0BD" w14:textId="2D3C8B60" w:rsidR="00C96F0E" w:rsidRPr="00891C7D" w:rsidRDefault="00C15EBB" w:rsidP="009D60DD">
      <w:pPr>
        <w:pStyle w:val="Billedtekst"/>
        <w:jc w:val="center"/>
      </w:pPr>
      <w:r w:rsidRPr="00891C7D">
        <w:rPr>
          <w:noProof/>
          <w:lang w:val="da-DK"/>
        </w:rPr>
        <w:lastRenderedPageBreak/>
        <w:drawing>
          <wp:inline distT="0" distB="0" distL="0" distR="0" wp14:anchorId="4FD6CCB8" wp14:editId="71629045">
            <wp:extent cx="5422900" cy="6807200"/>
            <wp:effectExtent l="0" t="0" r="0" b="0"/>
            <wp:docPr id="643" name="Billede 643"/>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643" name="Billede 643"/>
                    <pic:cNvPicPr/>
                  </pic:nvPicPr>
                  <pic:blipFill>
                    <a:blip r:embed="rId30">
                      <a:extLst>
                        <a:ext uri="{28A0092B-C50C-407E-A947-70E740481C1C}">
                          <a14:useLocalDpi xmlns:a14="http://schemas.microsoft.com/office/drawing/2010/main" val="0"/>
                        </a:ext>
                      </a:extLst>
                    </a:blip>
                    <a:stretch>
                      <a:fillRect/>
                    </a:stretch>
                  </pic:blipFill>
                  <pic:spPr>
                    <a:xfrm>
                      <a:off x="0" y="0"/>
                      <a:ext cx="5422900" cy="6807200"/>
                    </a:xfrm>
                    <a:prstGeom prst="rect">
                      <a:avLst/>
                    </a:prstGeom>
                  </pic:spPr>
                </pic:pic>
              </a:graphicData>
            </a:graphic>
          </wp:inline>
        </w:drawing>
      </w:r>
      <w:bookmarkStart w:id="53" w:name="_Ref90651973"/>
    </w:p>
    <w:p w14:paraId="25C10368" w14:textId="03846601" w:rsidR="00953D01" w:rsidRPr="00891C7D" w:rsidRDefault="0002490E" w:rsidP="009D60DD">
      <w:pPr>
        <w:pStyle w:val="Billedtekst"/>
        <w:jc w:val="both"/>
      </w:pPr>
      <w:bookmarkStart w:id="54" w:name="_Ref90901163"/>
      <w:bookmarkStart w:id="55" w:name="_Toc117858725"/>
      <w:bookmarkStart w:id="56" w:name="_Toc124088836"/>
      <w:r w:rsidRPr="00891C7D">
        <w:t>Fig. S</w:t>
      </w:r>
      <w:r w:rsidR="00DD747F">
        <w:rPr>
          <w:noProof/>
        </w:rPr>
        <w:t>13</w:t>
      </w:r>
      <w:bookmarkEnd w:id="53"/>
      <w:bookmarkEnd w:id="54"/>
      <w:r w:rsidRPr="00891C7D">
        <w:t>. Immunohistochemistry analysis of MLKL expression in CT26 tumors.</w:t>
      </w:r>
      <w:bookmarkEnd w:id="55"/>
      <w:bookmarkEnd w:id="56"/>
      <w:r w:rsidRPr="00891C7D">
        <w:t xml:space="preserve">  </w:t>
      </w:r>
    </w:p>
    <w:p w14:paraId="6C884F7A" w14:textId="7AA4A89A" w:rsidR="00253D14" w:rsidRPr="00891C7D" w:rsidRDefault="0002490E" w:rsidP="009D60DD">
      <w:pPr>
        <w:jc w:val="both"/>
        <w:rPr>
          <w:sz w:val="18"/>
          <w:szCs w:val="18"/>
          <w:lang w:val="en-US"/>
        </w:rPr>
      </w:pPr>
      <w:r w:rsidRPr="00891C7D">
        <w:rPr>
          <w:sz w:val="18"/>
          <w:szCs w:val="18"/>
          <w:lang w:val="en-US"/>
        </w:rPr>
        <w:t>Mice bearing established CT26 tumors were injected intratumorally with CarboCell TLR:TGFb (7.5 mg/kg:20 mg/kg, CC (</w:t>
      </w:r>
      <w:r w:rsidR="00DD747F" w:rsidRPr="00DD747F">
        <w:rPr>
          <w:sz w:val="18"/>
          <w:szCs w:val="18"/>
          <w:lang w:val="en-US"/>
        </w:rPr>
        <w:t>Table S1</w:t>
      </w:r>
      <w:r w:rsidRPr="00891C7D">
        <w:rPr>
          <w:sz w:val="18"/>
          <w:szCs w:val="18"/>
          <w:lang w:val="en-US"/>
        </w:rPr>
        <w:t>)) (n</w:t>
      </w:r>
      <w:r w:rsidR="009D4CB3" w:rsidRPr="00891C7D">
        <w:rPr>
          <w:sz w:val="18"/>
          <w:szCs w:val="18"/>
          <w:lang w:val="en-US"/>
        </w:rPr>
        <w:t xml:space="preserve"> </w:t>
      </w:r>
      <w:r w:rsidRPr="00891C7D">
        <w:rPr>
          <w:sz w:val="18"/>
          <w:szCs w:val="18"/>
          <w:lang w:val="en-US"/>
        </w:rPr>
        <w:t>=</w:t>
      </w:r>
      <w:r w:rsidR="009D4CB3" w:rsidRPr="00891C7D">
        <w:rPr>
          <w:sz w:val="18"/>
          <w:szCs w:val="18"/>
          <w:lang w:val="en-US"/>
        </w:rPr>
        <w:t xml:space="preserve"> </w:t>
      </w:r>
      <w:r w:rsidRPr="00891C7D">
        <w:rPr>
          <w:sz w:val="18"/>
          <w:szCs w:val="18"/>
          <w:lang w:val="en-US"/>
        </w:rPr>
        <w:t xml:space="preserve">3-4). </w:t>
      </w:r>
      <w:r w:rsidR="009A1FA3" w:rsidRPr="00891C7D">
        <w:rPr>
          <w:sz w:val="18"/>
          <w:szCs w:val="18"/>
          <w:lang w:val="en-US"/>
        </w:rPr>
        <w:t xml:space="preserve">Untreated mice were included as controls. </w:t>
      </w:r>
      <w:r w:rsidRPr="00891C7D">
        <w:rPr>
          <w:sz w:val="18"/>
          <w:szCs w:val="18"/>
          <w:lang w:val="en-US"/>
        </w:rPr>
        <w:t xml:space="preserve">One day (1d), three days (3d) and seven days (7d) later, tumors were harvested for immunohistochemistry (IHC) analysis. </w:t>
      </w:r>
      <w:r w:rsidRPr="00891C7D">
        <w:rPr>
          <w:b/>
          <w:bCs/>
          <w:sz w:val="18"/>
          <w:szCs w:val="18"/>
          <w:lang w:val="en-US"/>
        </w:rPr>
        <w:t xml:space="preserve">A. </w:t>
      </w:r>
      <w:r w:rsidRPr="00891C7D">
        <w:rPr>
          <w:sz w:val="18"/>
          <w:szCs w:val="18"/>
          <w:lang w:val="en-US"/>
        </w:rPr>
        <w:t xml:space="preserve">Individual tumor slides and </w:t>
      </w:r>
      <w:r w:rsidRPr="00891C7D">
        <w:rPr>
          <w:b/>
          <w:bCs/>
          <w:sz w:val="18"/>
          <w:szCs w:val="18"/>
          <w:lang w:val="en-US"/>
        </w:rPr>
        <w:t xml:space="preserve">B. </w:t>
      </w:r>
      <w:r w:rsidRPr="00891C7D">
        <w:rPr>
          <w:sz w:val="18"/>
          <w:szCs w:val="18"/>
          <w:lang w:val="en-US"/>
        </w:rPr>
        <w:t>represent</w:t>
      </w:r>
      <w:r w:rsidR="00040F99" w:rsidRPr="00891C7D">
        <w:rPr>
          <w:sz w:val="18"/>
          <w:szCs w:val="18"/>
          <w:lang w:val="en-US"/>
        </w:rPr>
        <w:t>at</w:t>
      </w:r>
      <w:r w:rsidRPr="00891C7D">
        <w:rPr>
          <w:sz w:val="18"/>
          <w:szCs w:val="18"/>
          <w:lang w:val="en-US"/>
        </w:rPr>
        <w:t>ive sections shown in</w:t>
      </w:r>
      <w:r w:rsidR="007544C2" w:rsidRPr="00891C7D">
        <w:rPr>
          <w:sz w:val="18"/>
          <w:szCs w:val="18"/>
          <w:lang w:val="en-US"/>
        </w:rPr>
        <w:t xml:space="preserve"> </w:t>
      </w:r>
      <w:r w:rsidR="00DD747F" w:rsidRPr="00DD747F">
        <w:rPr>
          <w:sz w:val="18"/>
          <w:szCs w:val="18"/>
          <w:lang w:val="en-US"/>
        </w:rPr>
        <w:t xml:space="preserve"> Fig.</w:t>
      </w:r>
      <w:r w:rsidR="00DD747F" w:rsidRPr="00DD747F">
        <w:rPr>
          <w:noProof/>
          <w:sz w:val="18"/>
          <w:szCs w:val="18"/>
          <w:lang w:val="en-US"/>
        </w:rPr>
        <w:t xml:space="preserve"> </w:t>
      </w:r>
      <w:r w:rsidR="00DD747F" w:rsidRPr="00DD747F">
        <w:rPr>
          <w:b/>
          <w:bCs/>
          <w:noProof/>
          <w:sz w:val="18"/>
          <w:szCs w:val="18"/>
          <w:lang w:val="en-US"/>
        </w:rPr>
        <w:t>2</w:t>
      </w:r>
      <w:r w:rsidR="004160BB" w:rsidRPr="00891C7D">
        <w:rPr>
          <w:sz w:val="18"/>
          <w:szCs w:val="18"/>
          <w:lang w:val="en-US"/>
        </w:rPr>
        <w:t>D.</w:t>
      </w:r>
    </w:p>
    <w:p w14:paraId="19FC3C82" w14:textId="4A33B472" w:rsidR="00253D14" w:rsidRPr="00891C7D" w:rsidRDefault="00253D14" w:rsidP="009D60DD">
      <w:pPr>
        <w:pStyle w:val="Refhead"/>
        <w:spacing w:before="0" w:after="0"/>
        <w:ind w:firstLine="284"/>
        <w:jc w:val="center"/>
        <w:rPr>
          <w:color w:val="000000" w:themeColor="text1"/>
        </w:rPr>
      </w:pPr>
      <w:r w:rsidRPr="00891C7D">
        <w:rPr>
          <w:noProof/>
          <w:color w:val="000000" w:themeColor="text1"/>
          <w:lang w:val="da-DK" w:eastAsia="da-DK"/>
        </w:rPr>
        <w:lastRenderedPageBreak/>
        <w:drawing>
          <wp:inline distT="0" distB="0" distL="0" distR="0" wp14:anchorId="4DE1064A" wp14:editId="13AEC675">
            <wp:extent cx="5943600" cy="1537970"/>
            <wp:effectExtent l="0" t="0" r="0" b="0"/>
            <wp:docPr id="10" name="Billede 9" descr="Et billede, der indeholder bord&#10;&#10;Automatisk genereret beskrivelse">
              <a:extLst xmlns:a="http://schemas.openxmlformats.org/drawingml/2006/main">
                <a:ext uri="{FF2B5EF4-FFF2-40B4-BE49-F238E27FC236}">
                  <a16:creationId xmlns:a16="http://schemas.microsoft.com/office/drawing/2014/main" id="{55DCBAD2-F976-8D45-BAA9-954655581AA4}"/>
                </a:ext>
              </a:extLst>
            </wp:docPr>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0" name="Billede 9" descr="Et billede, der indeholder bord&#10;&#10;Automatisk genereret beskrivelse">
                      <a:extLst>
                        <a:ext uri="{FF2B5EF4-FFF2-40B4-BE49-F238E27FC236}">
                          <a16:creationId xmlns:a16="http://schemas.microsoft.com/office/drawing/2014/main" id="{55DCBAD2-F976-8D45-BAA9-954655581AA4}"/>
                        </a:ext>
                      </a:extLst>
                    </pic:cNvPr>
                    <pic:cNvPicPr>
                      <a:picLocks noChangeAspect="1"/>
                    </pic:cNvPicPr>
                  </pic:nvPicPr>
                  <pic:blipFill>
                    <a:blip r:embed="rId31"/>
                    <a:stretch>
                      <a:fillRect/>
                    </a:stretch>
                  </pic:blipFill>
                  <pic:spPr>
                    <a:xfrm>
                      <a:off x="0" y="0"/>
                      <a:ext cx="5968132" cy="1544318"/>
                    </a:xfrm>
                    <a:prstGeom prst="rect">
                      <a:avLst/>
                    </a:prstGeom>
                  </pic:spPr>
                </pic:pic>
              </a:graphicData>
            </a:graphic>
          </wp:inline>
        </w:drawing>
      </w:r>
    </w:p>
    <w:p w14:paraId="33843F48" w14:textId="7F618DAB" w:rsidR="00253D14" w:rsidRPr="00891C7D" w:rsidRDefault="00253D14" w:rsidP="009D60DD">
      <w:pPr>
        <w:pStyle w:val="Billedtekst"/>
        <w:jc w:val="both"/>
        <w:rPr>
          <w:color w:val="ED7D31" w:themeColor="accent2"/>
        </w:rPr>
      </w:pPr>
      <w:bookmarkStart w:id="57" w:name="_Ref93063955"/>
      <w:bookmarkStart w:id="58" w:name="_Ref93063939"/>
      <w:bookmarkStart w:id="59" w:name="_Toc117858736"/>
      <w:bookmarkStart w:id="60" w:name="_Toc119506130"/>
      <w:bookmarkStart w:id="61" w:name="_Toc124090220"/>
      <w:r w:rsidRPr="00891C7D">
        <w:t>Table S</w:t>
      </w:r>
      <w:r w:rsidR="001B6B24">
        <w:rPr>
          <w:noProof/>
        </w:rPr>
        <w:t>3</w:t>
      </w:r>
      <w:bookmarkEnd w:id="57"/>
      <w:r w:rsidRPr="00891C7D">
        <w:t xml:space="preserve">. Overview of antibodies used in the flow cytometry analysis of cDC1s and inflammatory monocytes presented in </w:t>
      </w:r>
      <w:r w:rsidR="00DD747F" w:rsidRPr="003A4D81">
        <w:t>Fig.</w:t>
      </w:r>
      <w:r w:rsidR="00DD747F" w:rsidRPr="003A4D81">
        <w:rPr>
          <w:noProof/>
        </w:rPr>
        <w:t xml:space="preserve"> 2</w:t>
      </w:r>
      <w:r w:rsidR="004160BB" w:rsidRPr="003A4D81">
        <w:t>G.</w:t>
      </w:r>
      <w:bookmarkEnd w:id="58"/>
      <w:bookmarkEnd w:id="59"/>
      <w:bookmarkEnd w:id="60"/>
      <w:bookmarkEnd w:id="61"/>
      <w:r w:rsidR="004160BB" w:rsidRPr="00891C7D">
        <w:t xml:space="preserve"> </w:t>
      </w:r>
    </w:p>
    <w:p w14:paraId="7EAD1A2B" w14:textId="51D1E339" w:rsidR="00253D14" w:rsidRPr="00891C7D" w:rsidRDefault="00253D14" w:rsidP="009D60DD">
      <w:pPr>
        <w:jc w:val="both"/>
        <w:rPr>
          <w:lang w:val="en-US"/>
        </w:rPr>
      </w:pPr>
    </w:p>
    <w:p w14:paraId="7C06E86E" w14:textId="0E163EA4" w:rsidR="00253D14" w:rsidRPr="00891C7D" w:rsidRDefault="00253D14" w:rsidP="009D60DD">
      <w:pPr>
        <w:ind w:firstLine="360"/>
        <w:jc w:val="both"/>
        <w:rPr>
          <w:lang w:val="en-US"/>
        </w:rPr>
      </w:pPr>
    </w:p>
    <w:p w14:paraId="7F4F0BE8" w14:textId="329B2267" w:rsidR="00F7363A" w:rsidRPr="00891C7D" w:rsidRDefault="00AF49B3" w:rsidP="009D60DD">
      <w:pPr>
        <w:pStyle w:val="Billedtekst"/>
        <w:keepNext/>
        <w:jc w:val="center"/>
      </w:pPr>
      <w:r>
        <w:rPr>
          <w:noProof/>
        </w:rPr>
        <w:lastRenderedPageBreak/>
        <w:drawing>
          <wp:inline distT="0" distB="0" distL="0" distR="0" wp14:anchorId="0483A4C2" wp14:editId="044CF8F7">
            <wp:extent cx="5943600" cy="6310630"/>
            <wp:effectExtent l="0" t="0" r="0" b="1270"/>
            <wp:docPr id="25" name="Billede 25"/>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25" name="Billede 25"/>
                    <pic:cNvPicPr/>
                  </pic:nvPicPr>
                  <pic:blipFill>
                    <a:blip r:embed="rId32">
                      <a:extLst>
                        <a:ext uri="{28A0092B-C50C-407E-A947-70E740481C1C}">
                          <a14:useLocalDpi xmlns:a14="http://schemas.microsoft.com/office/drawing/2010/main" val="0"/>
                        </a:ext>
                      </a:extLst>
                    </a:blip>
                    <a:stretch>
                      <a:fillRect/>
                    </a:stretch>
                  </pic:blipFill>
                  <pic:spPr>
                    <a:xfrm>
                      <a:off x="0" y="0"/>
                      <a:ext cx="5943600" cy="6310630"/>
                    </a:xfrm>
                    <a:prstGeom prst="rect">
                      <a:avLst/>
                    </a:prstGeom>
                  </pic:spPr>
                </pic:pic>
              </a:graphicData>
            </a:graphic>
          </wp:inline>
        </w:drawing>
      </w:r>
    </w:p>
    <w:p w14:paraId="66DD5562" w14:textId="6FC2AF7E" w:rsidR="00AF49B3" w:rsidRDefault="00F7363A" w:rsidP="009D60DD">
      <w:pPr>
        <w:pStyle w:val="Billedtekst"/>
        <w:jc w:val="both"/>
      </w:pPr>
      <w:bookmarkStart w:id="62" w:name="_Ref95134154"/>
      <w:bookmarkStart w:id="63" w:name="_Toc117858726"/>
      <w:bookmarkStart w:id="64" w:name="_Toc124088837"/>
      <w:r w:rsidRPr="00891C7D">
        <w:t>Fig. S</w:t>
      </w:r>
      <w:r w:rsidR="00DD747F">
        <w:rPr>
          <w:noProof/>
        </w:rPr>
        <w:t>14</w:t>
      </w:r>
      <w:bookmarkEnd w:id="62"/>
      <w:r w:rsidRPr="00891C7D">
        <w:t>. Gating strategy for flow cytometry analysis of cDC1s and inflammatory monocytes presented in</w:t>
      </w:r>
      <w:r w:rsidR="00DD747F" w:rsidRPr="003A4D81">
        <w:t xml:space="preserve"> Fig.</w:t>
      </w:r>
      <w:r w:rsidR="00DD747F" w:rsidRPr="003A4D81">
        <w:rPr>
          <w:noProof/>
        </w:rPr>
        <w:t xml:space="preserve"> 2</w:t>
      </w:r>
      <w:r w:rsidRPr="003A4D81">
        <w:t>G.</w:t>
      </w:r>
      <w:bookmarkEnd w:id="63"/>
      <w:bookmarkEnd w:id="64"/>
      <w:r w:rsidRPr="00891C7D">
        <w:t xml:space="preserve">  </w:t>
      </w:r>
    </w:p>
    <w:p w14:paraId="29ECCFC4" w14:textId="6525FAF2" w:rsidR="00AF49B3" w:rsidRPr="00891C7D" w:rsidRDefault="00AF49B3" w:rsidP="009D60DD">
      <w:pPr>
        <w:pStyle w:val="Billedtekst"/>
        <w:jc w:val="both"/>
      </w:pPr>
      <w:r w:rsidRPr="00891C7D">
        <w:rPr>
          <w:b w:val="0"/>
          <w:bCs w:val="0"/>
        </w:rPr>
        <w:t>cDC1s (CD45</w:t>
      </w:r>
      <w:r w:rsidRPr="00891C7D">
        <w:rPr>
          <w:b w:val="0"/>
          <w:bCs w:val="0"/>
          <w:vertAlign w:val="superscript"/>
        </w:rPr>
        <w:t>+</w:t>
      </w:r>
      <w:r w:rsidRPr="00891C7D">
        <w:rPr>
          <w:b w:val="0"/>
          <w:bCs w:val="0"/>
        </w:rPr>
        <w:t>Ly-6G</w:t>
      </w:r>
      <w:r w:rsidRPr="00891C7D">
        <w:rPr>
          <w:b w:val="0"/>
          <w:bCs w:val="0"/>
          <w:vertAlign w:val="superscript"/>
        </w:rPr>
        <w:t>-</w:t>
      </w:r>
      <w:r w:rsidRPr="00891C7D">
        <w:rPr>
          <w:b w:val="0"/>
          <w:bCs w:val="0"/>
        </w:rPr>
        <w:t>CD11b</w:t>
      </w:r>
      <w:r w:rsidRPr="00891C7D">
        <w:rPr>
          <w:b w:val="0"/>
          <w:bCs w:val="0"/>
          <w:vertAlign w:val="superscript"/>
        </w:rPr>
        <w:t>-</w:t>
      </w:r>
      <w:r w:rsidRPr="00891C7D">
        <w:rPr>
          <w:b w:val="0"/>
          <w:bCs w:val="0"/>
        </w:rPr>
        <w:t>CD64</w:t>
      </w:r>
      <w:r w:rsidRPr="00891C7D">
        <w:rPr>
          <w:b w:val="0"/>
          <w:bCs w:val="0"/>
          <w:vertAlign w:val="superscript"/>
        </w:rPr>
        <w:t>-</w:t>
      </w:r>
      <w:r w:rsidRPr="00891C7D">
        <w:rPr>
          <w:b w:val="0"/>
          <w:bCs w:val="0"/>
        </w:rPr>
        <w:t>CD11c</w:t>
      </w:r>
      <w:r w:rsidRPr="00891C7D">
        <w:rPr>
          <w:b w:val="0"/>
          <w:bCs w:val="0"/>
          <w:vertAlign w:val="superscript"/>
        </w:rPr>
        <w:t>+</w:t>
      </w:r>
      <w:r w:rsidRPr="00891C7D">
        <w:rPr>
          <w:b w:val="0"/>
          <w:bCs w:val="0"/>
        </w:rPr>
        <w:t>MHCII</w:t>
      </w:r>
      <w:r w:rsidRPr="00891C7D">
        <w:rPr>
          <w:b w:val="0"/>
          <w:bCs w:val="0"/>
          <w:vertAlign w:val="superscript"/>
        </w:rPr>
        <w:t>+</w:t>
      </w:r>
      <w:r w:rsidRPr="00891C7D">
        <w:rPr>
          <w:b w:val="0"/>
          <w:bCs w:val="0"/>
        </w:rPr>
        <w:t>) an</w:t>
      </w:r>
      <w:r w:rsidR="00584416">
        <w:rPr>
          <w:b w:val="0"/>
          <w:bCs w:val="0"/>
        </w:rPr>
        <w:t>d i</w:t>
      </w:r>
      <w:r w:rsidRPr="00891C7D">
        <w:rPr>
          <w:b w:val="0"/>
          <w:bCs w:val="0"/>
        </w:rPr>
        <w:t>nflammatory monocytes (CD45</w:t>
      </w:r>
      <w:r w:rsidRPr="00891C7D">
        <w:rPr>
          <w:b w:val="0"/>
          <w:bCs w:val="0"/>
          <w:vertAlign w:val="superscript"/>
        </w:rPr>
        <w:t>+</w:t>
      </w:r>
      <w:r w:rsidRPr="00891C7D">
        <w:rPr>
          <w:b w:val="0"/>
          <w:bCs w:val="0"/>
        </w:rPr>
        <w:t>Ly-6G</w:t>
      </w:r>
      <w:r w:rsidRPr="00891C7D">
        <w:rPr>
          <w:b w:val="0"/>
          <w:bCs w:val="0"/>
          <w:vertAlign w:val="superscript"/>
        </w:rPr>
        <w:t>-</w:t>
      </w:r>
      <w:r w:rsidRPr="00891C7D">
        <w:rPr>
          <w:b w:val="0"/>
          <w:bCs w:val="0"/>
        </w:rPr>
        <w:t>Ly-6C</w:t>
      </w:r>
      <w:r w:rsidRPr="00891C7D">
        <w:rPr>
          <w:b w:val="0"/>
          <w:bCs w:val="0"/>
          <w:vertAlign w:val="superscript"/>
        </w:rPr>
        <w:t>+</w:t>
      </w:r>
      <w:r w:rsidRPr="00891C7D">
        <w:rPr>
          <w:b w:val="0"/>
          <w:bCs w:val="0"/>
        </w:rPr>
        <w:t>CD11b</w:t>
      </w:r>
      <w:r w:rsidRPr="00891C7D">
        <w:rPr>
          <w:b w:val="0"/>
          <w:bCs w:val="0"/>
          <w:vertAlign w:val="superscript"/>
        </w:rPr>
        <w:t>+</w:t>
      </w:r>
      <w:r w:rsidRPr="00891C7D">
        <w:rPr>
          <w:b w:val="0"/>
          <w:bCs w:val="0"/>
        </w:rPr>
        <w:t xml:space="preserve">). </w:t>
      </w:r>
    </w:p>
    <w:p w14:paraId="101FAAEC" w14:textId="77777777" w:rsidR="00AF49B3" w:rsidRPr="00AF49B3" w:rsidRDefault="00AF49B3" w:rsidP="009D60DD">
      <w:pPr>
        <w:rPr>
          <w:lang w:val="en-US"/>
        </w:rPr>
      </w:pPr>
    </w:p>
    <w:p w14:paraId="1688C37D" w14:textId="4D40E520" w:rsidR="00F7363A" w:rsidRPr="00891C7D" w:rsidRDefault="00F7363A" w:rsidP="009D60DD">
      <w:pPr>
        <w:pStyle w:val="Billedtekst"/>
        <w:jc w:val="both"/>
      </w:pPr>
    </w:p>
    <w:p w14:paraId="1E5FB25E" w14:textId="69410AFA" w:rsidR="00253D14" w:rsidRPr="00891C7D" w:rsidRDefault="004160BB" w:rsidP="009D60DD">
      <w:pPr>
        <w:pStyle w:val="Billedtekst"/>
        <w:jc w:val="both"/>
      </w:pPr>
      <w:r w:rsidRPr="00891C7D">
        <w:t xml:space="preserve"> </w:t>
      </w:r>
    </w:p>
    <w:p w14:paraId="5F4A6A0E" w14:textId="3479279B" w:rsidR="00312E2C" w:rsidRPr="00891C7D" w:rsidRDefault="00312E2C" w:rsidP="009D60DD">
      <w:pPr>
        <w:jc w:val="both"/>
        <w:rPr>
          <w:lang w:val="en-US"/>
        </w:rPr>
      </w:pPr>
    </w:p>
    <w:p w14:paraId="26F14226" w14:textId="26152793" w:rsidR="00312E2C" w:rsidRPr="00891C7D" w:rsidRDefault="00312E2C" w:rsidP="009D60DD">
      <w:pPr>
        <w:jc w:val="center"/>
        <w:rPr>
          <w:lang w:val="en-US"/>
        </w:rPr>
      </w:pPr>
      <w:r w:rsidRPr="00891C7D">
        <w:rPr>
          <w:noProof/>
        </w:rPr>
        <w:drawing>
          <wp:inline distT="0" distB="0" distL="0" distR="0" wp14:anchorId="20697BE0" wp14:editId="31A2C43C">
            <wp:extent cx="5943600" cy="1678940"/>
            <wp:effectExtent l="0" t="0" r="0" b="0"/>
            <wp:docPr id="5" name="Billede 4" descr="Et billede, der indeholder bord&#10;&#10;Automatisk genereret beskrivelse">
              <a:extLst xmlns:a="http://schemas.openxmlformats.org/drawingml/2006/main">
                <a:ext uri="{FF2B5EF4-FFF2-40B4-BE49-F238E27FC236}">
                  <a16:creationId xmlns:a16="http://schemas.microsoft.com/office/drawing/2014/main" id="{65C655BA-11E7-0048-8FE4-729D434E80F7}"/>
                </a:ext>
              </a:extLst>
            </wp:docPr>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5" name="Billede 4" descr="Et billede, der indeholder bord&#10;&#10;Automatisk genereret beskrivelse">
                      <a:extLst>
                        <a:ext uri="{FF2B5EF4-FFF2-40B4-BE49-F238E27FC236}">
                          <a16:creationId xmlns:a16="http://schemas.microsoft.com/office/drawing/2014/main" id="{65C655BA-11E7-0048-8FE4-729D434E80F7}"/>
                        </a:ext>
                      </a:extLst>
                    </pic:cNvPr>
                    <pic:cNvPicPr>
                      <a:picLocks noChangeAspect="1"/>
                    </pic:cNvPicPr>
                  </pic:nvPicPr>
                  <pic:blipFill>
                    <a:blip r:embed="rId33"/>
                    <a:stretch>
                      <a:fillRect/>
                    </a:stretch>
                  </pic:blipFill>
                  <pic:spPr>
                    <a:xfrm>
                      <a:off x="0" y="0"/>
                      <a:ext cx="5943600" cy="1678940"/>
                    </a:xfrm>
                    <a:prstGeom prst="rect">
                      <a:avLst/>
                    </a:prstGeom>
                  </pic:spPr>
                </pic:pic>
              </a:graphicData>
            </a:graphic>
          </wp:inline>
        </w:drawing>
      </w:r>
    </w:p>
    <w:p w14:paraId="4F4714C0" w14:textId="483931C5" w:rsidR="00312E2C" w:rsidRPr="00891C7D" w:rsidRDefault="00312E2C" w:rsidP="009D60DD">
      <w:pPr>
        <w:pStyle w:val="Billedtekst"/>
        <w:jc w:val="both"/>
      </w:pPr>
      <w:bookmarkStart w:id="65" w:name="_Ref93063957"/>
      <w:bookmarkStart w:id="66" w:name="_Toc117858737"/>
      <w:bookmarkStart w:id="67" w:name="_Toc119506131"/>
      <w:bookmarkStart w:id="68" w:name="_Toc124090221"/>
      <w:r w:rsidRPr="00891C7D">
        <w:t>Table S</w:t>
      </w:r>
      <w:r w:rsidR="001B6B24">
        <w:rPr>
          <w:noProof/>
        </w:rPr>
        <w:t>4</w:t>
      </w:r>
      <w:bookmarkEnd w:id="65"/>
      <w:r w:rsidRPr="00891C7D">
        <w:t xml:space="preserve">. Overview of antibodies used in the flow cytometry analysis of T cells </w:t>
      </w:r>
      <w:r w:rsidRPr="003A4D81">
        <w:t>presented in</w:t>
      </w:r>
      <w:r w:rsidR="007544C2" w:rsidRPr="003A4D81">
        <w:t xml:space="preserve"> </w:t>
      </w:r>
      <w:r w:rsidR="00DD747F" w:rsidRPr="003A4D81">
        <w:t>Fig.</w:t>
      </w:r>
      <w:r w:rsidR="00DD747F" w:rsidRPr="003A4D81">
        <w:rPr>
          <w:noProof/>
        </w:rPr>
        <w:t xml:space="preserve"> 2</w:t>
      </w:r>
      <w:r w:rsidR="004160BB" w:rsidRPr="003A4D81">
        <w:t>H.</w:t>
      </w:r>
      <w:bookmarkEnd w:id="66"/>
      <w:bookmarkEnd w:id="67"/>
      <w:bookmarkEnd w:id="68"/>
    </w:p>
    <w:p w14:paraId="64FC5D27" w14:textId="36B161EC" w:rsidR="00312E2C" w:rsidRPr="00891C7D" w:rsidRDefault="00312E2C" w:rsidP="009D60DD">
      <w:pPr>
        <w:jc w:val="both"/>
        <w:rPr>
          <w:lang w:val="en-US"/>
        </w:rPr>
      </w:pPr>
    </w:p>
    <w:p w14:paraId="5DAB6B16" w14:textId="2C2EDA2F" w:rsidR="00F7363A" w:rsidRPr="00891C7D" w:rsidRDefault="00F55F4D" w:rsidP="009D60DD">
      <w:pPr>
        <w:pStyle w:val="Billedtekst"/>
        <w:keepNext/>
        <w:jc w:val="center"/>
      </w:pPr>
      <w:r>
        <w:rPr>
          <w:noProof/>
        </w:rPr>
        <w:lastRenderedPageBreak/>
        <w:drawing>
          <wp:inline distT="0" distB="0" distL="0" distR="0" wp14:anchorId="1C751904" wp14:editId="73FBB811">
            <wp:extent cx="5943600" cy="4668520"/>
            <wp:effectExtent l="0" t="0" r="0" b="5080"/>
            <wp:docPr id="29" name="Billede 29"/>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29" name="Billede 29"/>
                    <pic:cNvPicPr/>
                  </pic:nvPicPr>
                  <pic:blipFill>
                    <a:blip r:embed="rId34">
                      <a:extLst>
                        <a:ext uri="{28A0092B-C50C-407E-A947-70E740481C1C}">
                          <a14:useLocalDpi xmlns:a14="http://schemas.microsoft.com/office/drawing/2010/main" val="0"/>
                        </a:ext>
                      </a:extLst>
                    </a:blip>
                    <a:stretch>
                      <a:fillRect/>
                    </a:stretch>
                  </pic:blipFill>
                  <pic:spPr>
                    <a:xfrm>
                      <a:off x="0" y="0"/>
                      <a:ext cx="5943600" cy="4668520"/>
                    </a:xfrm>
                    <a:prstGeom prst="rect">
                      <a:avLst/>
                    </a:prstGeom>
                  </pic:spPr>
                </pic:pic>
              </a:graphicData>
            </a:graphic>
          </wp:inline>
        </w:drawing>
      </w:r>
    </w:p>
    <w:p w14:paraId="0B36B2A9" w14:textId="71F815C2" w:rsidR="00405B16" w:rsidRDefault="00F7363A" w:rsidP="009D60DD">
      <w:pPr>
        <w:pStyle w:val="Billedtekst"/>
        <w:jc w:val="both"/>
      </w:pPr>
      <w:bookmarkStart w:id="69" w:name="_Ref95134155"/>
      <w:bookmarkStart w:id="70" w:name="_Toc117858727"/>
      <w:bookmarkStart w:id="71" w:name="_Toc124088838"/>
      <w:r w:rsidRPr="00891C7D">
        <w:t>Fig. S</w:t>
      </w:r>
      <w:r w:rsidR="00DD747F">
        <w:rPr>
          <w:noProof/>
        </w:rPr>
        <w:t>15</w:t>
      </w:r>
      <w:bookmarkEnd w:id="69"/>
      <w:r w:rsidRPr="00891C7D">
        <w:t>. Gating strategy for flow cytometry analysis of T cells presented in</w:t>
      </w:r>
      <w:r w:rsidR="00DD747F" w:rsidRPr="003A4D81">
        <w:t xml:space="preserve"> Fig.</w:t>
      </w:r>
      <w:r w:rsidR="00DD747F" w:rsidRPr="003A4D81">
        <w:rPr>
          <w:noProof/>
        </w:rPr>
        <w:t xml:space="preserve"> 2</w:t>
      </w:r>
      <w:r w:rsidRPr="003A4D81">
        <w:t>H.</w:t>
      </w:r>
      <w:bookmarkEnd w:id="70"/>
      <w:bookmarkEnd w:id="71"/>
      <w:r w:rsidRPr="00891C7D">
        <w:t xml:space="preserve"> </w:t>
      </w:r>
    </w:p>
    <w:p w14:paraId="44F42C18" w14:textId="4C78A1C1" w:rsidR="00F7363A" w:rsidRDefault="00405B16" w:rsidP="009D60DD">
      <w:pPr>
        <w:pStyle w:val="Billedtekst"/>
        <w:jc w:val="both"/>
      </w:pPr>
      <w:r w:rsidRPr="00891C7D">
        <w:rPr>
          <w:b w:val="0"/>
          <w:bCs w:val="0"/>
        </w:rPr>
        <w:t>CD8</w:t>
      </w:r>
      <w:r w:rsidRPr="00891C7D">
        <w:rPr>
          <w:b w:val="0"/>
          <w:bCs w:val="0"/>
          <w:vertAlign w:val="superscript"/>
        </w:rPr>
        <w:t xml:space="preserve">+ </w:t>
      </w:r>
      <w:r w:rsidR="00F55F4D" w:rsidRPr="00F55F4D">
        <w:rPr>
          <w:b w:val="0"/>
          <w:bCs w:val="0"/>
        </w:rPr>
        <w:t>T</w:t>
      </w:r>
      <w:r w:rsidR="00F55F4D">
        <w:rPr>
          <w:b w:val="0"/>
          <w:bCs w:val="0"/>
          <w:vertAlign w:val="superscript"/>
        </w:rPr>
        <w:t xml:space="preserve"> </w:t>
      </w:r>
      <w:r w:rsidR="00F55F4D">
        <w:rPr>
          <w:b w:val="0"/>
          <w:bCs w:val="0"/>
        </w:rPr>
        <w:t xml:space="preserve">cells </w:t>
      </w:r>
      <w:r w:rsidRPr="00891C7D">
        <w:rPr>
          <w:b w:val="0"/>
          <w:bCs w:val="0"/>
        </w:rPr>
        <w:t>(CD45</w:t>
      </w:r>
      <w:r w:rsidRPr="00891C7D">
        <w:rPr>
          <w:b w:val="0"/>
          <w:bCs w:val="0"/>
          <w:vertAlign w:val="superscript"/>
        </w:rPr>
        <w:t>+</w:t>
      </w:r>
      <w:r w:rsidRPr="00891C7D">
        <w:rPr>
          <w:b w:val="0"/>
          <w:bCs w:val="0"/>
        </w:rPr>
        <w:t>CD3</w:t>
      </w:r>
      <w:r w:rsidRPr="00891C7D">
        <w:rPr>
          <w:b w:val="0"/>
          <w:bCs w:val="0"/>
          <w:vertAlign w:val="superscript"/>
        </w:rPr>
        <w:t>+</w:t>
      </w:r>
      <w:r w:rsidRPr="00891C7D">
        <w:rPr>
          <w:b w:val="0"/>
          <w:bCs w:val="0"/>
        </w:rPr>
        <w:t>CD8</w:t>
      </w:r>
      <w:r w:rsidRPr="00891C7D">
        <w:rPr>
          <w:b w:val="0"/>
          <w:bCs w:val="0"/>
          <w:vertAlign w:val="superscript"/>
        </w:rPr>
        <w:t>+</w:t>
      </w:r>
      <w:r w:rsidRPr="00891C7D">
        <w:rPr>
          <w:b w:val="0"/>
          <w:bCs w:val="0"/>
        </w:rPr>
        <w:t>)</w:t>
      </w:r>
      <w:r>
        <w:rPr>
          <w:b w:val="0"/>
          <w:bCs w:val="0"/>
        </w:rPr>
        <w:t xml:space="preserve">, </w:t>
      </w:r>
      <w:r w:rsidRPr="00891C7D">
        <w:rPr>
          <w:b w:val="0"/>
          <w:bCs w:val="0"/>
        </w:rPr>
        <w:t>Treg</w:t>
      </w:r>
      <w:r>
        <w:rPr>
          <w:b w:val="0"/>
          <w:bCs w:val="0"/>
        </w:rPr>
        <w:t>s</w:t>
      </w:r>
      <w:r w:rsidRPr="00891C7D">
        <w:rPr>
          <w:b w:val="0"/>
          <w:bCs w:val="0"/>
        </w:rPr>
        <w:t xml:space="preserve"> (CD45</w:t>
      </w:r>
      <w:r w:rsidRPr="00891C7D">
        <w:rPr>
          <w:b w:val="0"/>
          <w:bCs w:val="0"/>
          <w:vertAlign w:val="superscript"/>
        </w:rPr>
        <w:t>+</w:t>
      </w:r>
      <w:r w:rsidRPr="00891C7D">
        <w:rPr>
          <w:b w:val="0"/>
          <w:bCs w:val="0"/>
        </w:rPr>
        <w:t>CD3</w:t>
      </w:r>
      <w:r w:rsidRPr="00891C7D">
        <w:rPr>
          <w:b w:val="0"/>
          <w:bCs w:val="0"/>
          <w:vertAlign w:val="superscript"/>
        </w:rPr>
        <w:t>+</w:t>
      </w:r>
      <w:r w:rsidRPr="00891C7D">
        <w:rPr>
          <w:b w:val="0"/>
          <w:bCs w:val="0"/>
        </w:rPr>
        <w:t>CD4</w:t>
      </w:r>
      <w:r w:rsidRPr="00891C7D">
        <w:rPr>
          <w:b w:val="0"/>
          <w:bCs w:val="0"/>
          <w:vertAlign w:val="superscript"/>
        </w:rPr>
        <w:t>+</w:t>
      </w:r>
      <w:r w:rsidRPr="00891C7D">
        <w:rPr>
          <w:b w:val="0"/>
          <w:bCs w:val="0"/>
        </w:rPr>
        <w:t>CD25</w:t>
      </w:r>
      <w:r w:rsidRPr="00891C7D">
        <w:rPr>
          <w:b w:val="0"/>
          <w:bCs w:val="0"/>
          <w:vertAlign w:val="superscript"/>
        </w:rPr>
        <w:t>+</w:t>
      </w:r>
      <w:r w:rsidRPr="00891C7D">
        <w:rPr>
          <w:b w:val="0"/>
          <w:bCs w:val="0"/>
        </w:rPr>
        <w:t>FoxP3</w:t>
      </w:r>
      <w:r w:rsidRPr="00891C7D">
        <w:rPr>
          <w:b w:val="0"/>
          <w:bCs w:val="0"/>
          <w:vertAlign w:val="superscript"/>
        </w:rPr>
        <w:t>+</w:t>
      </w:r>
      <w:r w:rsidRPr="00891C7D">
        <w:rPr>
          <w:b w:val="0"/>
          <w:bCs w:val="0"/>
        </w:rPr>
        <w:t>)</w:t>
      </w:r>
      <w:r>
        <w:rPr>
          <w:b w:val="0"/>
          <w:bCs w:val="0"/>
        </w:rPr>
        <w:t>,</w:t>
      </w:r>
      <w:r w:rsidRPr="00891C7D">
        <w:rPr>
          <w:b w:val="0"/>
          <w:bCs w:val="0"/>
        </w:rPr>
        <w:t xml:space="preserve"> and AH1</w:t>
      </w:r>
      <w:r w:rsidRPr="00C85DCF">
        <w:rPr>
          <w:b w:val="0"/>
          <w:bCs w:val="0"/>
          <w:vertAlign w:val="superscript"/>
        </w:rPr>
        <w:t>+</w:t>
      </w:r>
      <w:r>
        <w:rPr>
          <w:b w:val="0"/>
          <w:bCs w:val="0"/>
        </w:rPr>
        <w:t xml:space="preserve"> </w:t>
      </w:r>
      <w:r w:rsidRPr="00891C7D">
        <w:rPr>
          <w:b w:val="0"/>
          <w:bCs w:val="0"/>
        </w:rPr>
        <w:t>CD8</w:t>
      </w:r>
      <w:r w:rsidRPr="00891C7D">
        <w:rPr>
          <w:b w:val="0"/>
          <w:bCs w:val="0"/>
          <w:vertAlign w:val="superscript"/>
        </w:rPr>
        <w:t>+</w:t>
      </w:r>
      <w:r w:rsidRPr="00891C7D">
        <w:rPr>
          <w:b w:val="0"/>
          <w:bCs w:val="0"/>
        </w:rPr>
        <w:t xml:space="preserve"> T cells (CD45</w:t>
      </w:r>
      <w:r w:rsidRPr="00891C7D">
        <w:rPr>
          <w:b w:val="0"/>
          <w:bCs w:val="0"/>
          <w:vertAlign w:val="superscript"/>
        </w:rPr>
        <w:t>+</w:t>
      </w:r>
      <w:r w:rsidRPr="00891C7D">
        <w:rPr>
          <w:b w:val="0"/>
          <w:bCs w:val="0"/>
        </w:rPr>
        <w:t>CD3</w:t>
      </w:r>
      <w:r w:rsidRPr="00891C7D">
        <w:rPr>
          <w:b w:val="0"/>
          <w:bCs w:val="0"/>
          <w:vertAlign w:val="superscript"/>
        </w:rPr>
        <w:t>+</w:t>
      </w:r>
      <w:r w:rsidRPr="00891C7D">
        <w:rPr>
          <w:b w:val="0"/>
          <w:bCs w:val="0"/>
        </w:rPr>
        <w:t>CD8</w:t>
      </w:r>
      <w:r w:rsidRPr="00891C7D">
        <w:rPr>
          <w:b w:val="0"/>
          <w:bCs w:val="0"/>
          <w:vertAlign w:val="superscript"/>
        </w:rPr>
        <w:t>+</w:t>
      </w:r>
      <w:r>
        <w:rPr>
          <w:b w:val="0"/>
          <w:bCs w:val="0"/>
        </w:rPr>
        <w:t>AH1</w:t>
      </w:r>
      <w:r>
        <w:rPr>
          <w:b w:val="0"/>
          <w:bCs w:val="0"/>
          <w:vertAlign w:val="superscript"/>
        </w:rPr>
        <w:t>+</w:t>
      </w:r>
      <w:r w:rsidRPr="00891C7D">
        <w:rPr>
          <w:b w:val="0"/>
          <w:bCs w:val="0"/>
        </w:rPr>
        <w:t>)</w:t>
      </w:r>
      <w:r>
        <w:rPr>
          <w:b w:val="0"/>
          <w:bCs w:val="0"/>
        </w:rPr>
        <w:t>.</w:t>
      </w:r>
    </w:p>
    <w:p w14:paraId="2CE1A09A" w14:textId="77777777" w:rsidR="00405B16" w:rsidRPr="00405B16" w:rsidRDefault="00405B16" w:rsidP="009D60DD">
      <w:pPr>
        <w:rPr>
          <w:lang w:val="en-US"/>
        </w:rPr>
      </w:pPr>
    </w:p>
    <w:p w14:paraId="14380116" w14:textId="664C6544" w:rsidR="00F7363A" w:rsidRPr="00891C7D" w:rsidRDefault="00F7363A" w:rsidP="009D60DD">
      <w:pPr>
        <w:pStyle w:val="Billedtekst"/>
        <w:jc w:val="both"/>
      </w:pPr>
    </w:p>
    <w:p w14:paraId="22168ED9" w14:textId="552DEB5E" w:rsidR="00C06CC0" w:rsidRPr="00891C7D" w:rsidRDefault="004160BB" w:rsidP="009D60DD">
      <w:pPr>
        <w:pStyle w:val="Billedtekst"/>
        <w:jc w:val="both"/>
      </w:pPr>
      <w:r w:rsidRPr="00891C7D">
        <w:t xml:space="preserve"> </w:t>
      </w:r>
    </w:p>
    <w:p w14:paraId="3FCE1D28" w14:textId="77777777" w:rsidR="00C06CC0" w:rsidRPr="00891C7D" w:rsidRDefault="00C06CC0" w:rsidP="009D60DD">
      <w:pPr>
        <w:jc w:val="both"/>
        <w:rPr>
          <w:lang w:val="en-US"/>
        </w:rPr>
      </w:pPr>
    </w:p>
    <w:p w14:paraId="11B14CB7" w14:textId="6F0574DB" w:rsidR="00C06CC0" w:rsidRPr="00891C7D" w:rsidRDefault="00C06CC0" w:rsidP="009D60DD">
      <w:pPr>
        <w:jc w:val="center"/>
        <w:rPr>
          <w:lang w:val="en-US"/>
        </w:rPr>
      </w:pPr>
      <w:r w:rsidRPr="00891C7D">
        <w:rPr>
          <w:noProof/>
        </w:rPr>
        <w:lastRenderedPageBreak/>
        <w:drawing>
          <wp:inline distT="0" distB="0" distL="0" distR="0" wp14:anchorId="0020DE7A" wp14:editId="5180D883">
            <wp:extent cx="5943600" cy="1579880"/>
            <wp:effectExtent l="0" t="0" r="0" b="0"/>
            <wp:docPr id="654" name="Billede 4" descr="Et billede, der indeholder bord&#10;&#10;Automatisk genereret beskrivelse">
              <a:extLst xmlns:a="http://schemas.openxmlformats.org/drawingml/2006/main">
                <a:ext uri="{FF2B5EF4-FFF2-40B4-BE49-F238E27FC236}">
                  <a16:creationId xmlns:a16="http://schemas.microsoft.com/office/drawing/2014/main" id="{9402BE11-2018-E04E-A496-DEB7710A10F6}"/>
                </a:ext>
              </a:extLst>
            </wp:docPr>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5" name="Billede 4" descr="Et billede, der indeholder bord&#10;&#10;Automatisk genereret beskrivelse">
                      <a:extLst>
                        <a:ext uri="{FF2B5EF4-FFF2-40B4-BE49-F238E27FC236}">
                          <a16:creationId xmlns:a16="http://schemas.microsoft.com/office/drawing/2014/main" id="{9402BE11-2018-E04E-A496-DEB7710A10F6}"/>
                        </a:ext>
                      </a:extLst>
                    </pic:cNvPr>
                    <pic:cNvPicPr>
                      <a:picLocks noChangeAspect="1"/>
                    </pic:cNvPicPr>
                  </pic:nvPicPr>
                  <pic:blipFill>
                    <a:blip r:embed="rId35"/>
                    <a:stretch>
                      <a:fillRect/>
                    </a:stretch>
                  </pic:blipFill>
                  <pic:spPr>
                    <a:xfrm>
                      <a:off x="0" y="0"/>
                      <a:ext cx="5943600" cy="1579880"/>
                    </a:xfrm>
                    <a:prstGeom prst="rect">
                      <a:avLst/>
                    </a:prstGeom>
                  </pic:spPr>
                </pic:pic>
              </a:graphicData>
            </a:graphic>
          </wp:inline>
        </w:drawing>
      </w:r>
    </w:p>
    <w:p w14:paraId="764B887A" w14:textId="1203A517" w:rsidR="00C06CC0" w:rsidRPr="00891C7D" w:rsidRDefault="00C06CC0" w:rsidP="009D60DD">
      <w:pPr>
        <w:pStyle w:val="Billedtekst"/>
        <w:jc w:val="both"/>
        <w:rPr>
          <w:color w:val="ED7D31" w:themeColor="accent2"/>
        </w:rPr>
      </w:pPr>
      <w:bookmarkStart w:id="72" w:name="_Ref93063958"/>
      <w:bookmarkStart w:id="73" w:name="_Toc117858738"/>
      <w:bookmarkStart w:id="74" w:name="_Toc119506132"/>
      <w:bookmarkStart w:id="75" w:name="_Toc124090222"/>
      <w:r w:rsidRPr="00891C7D">
        <w:t>Table S</w:t>
      </w:r>
      <w:r w:rsidR="001B6B24">
        <w:rPr>
          <w:noProof/>
        </w:rPr>
        <w:t>5</w:t>
      </w:r>
      <w:bookmarkEnd w:id="72"/>
      <w:r w:rsidRPr="00891C7D">
        <w:t xml:space="preserve">. Overview of antibodies used in the flow cytometry analysis of cDC1s and inflammatory monocytes presented in </w:t>
      </w:r>
      <w:r w:rsidR="00DD747F" w:rsidRPr="00891C7D">
        <w:t xml:space="preserve">Fig. </w:t>
      </w:r>
      <w:r w:rsidR="00DD747F" w:rsidRPr="00DD747F">
        <w:rPr>
          <w:noProof/>
        </w:rPr>
        <w:t>3</w:t>
      </w:r>
      <w:r w:rsidR="00563B31" w:rsidRPr="00891C7D">
        <w:t>J.</w:t>
      </w:r>
      <w:bookmarkEnd w:id="73"/>
      <w:bookmarkEnd w:id="74"/>
      <w:bookmarkEnd w:id="75"/>
      <w:r w:rsidR="00563B31" w:rsidRPr="00891C7D">
        <w:t xml:space="preserve"> </w:t>
      </w:r>
    </w:p>
    <w:p w14:paraId="7F06C977" w14:textId="426BD603" w:rsidR="00C06CC0" w:rsidRPr="00891C7D" w:rsidRDefault="00C06CC0" w:rsidP="009D60DD">
      <w:pPr>
        <w:jc w:val="both"/>
        <w:rPr>
          <w:lang w:val="en-US"/>
        </w:rPr>
      </w:pPr>
    </w:p>
    <w:p w14:paraId="3DFE0DA0" w14:textId="6290694E" w:rsidR="00C06CC0" w:rsidRPr="00891C7D" w:rsidRDefault="000E3845" w:rsidP="009D60DD">
      <w:pPr>
        <w:jc w:val="center"/>
      </w:pPr>
      <w:r>
        <w:rPr>
          <w:noProof/>
        </w:rPr>
        <w:lastRenderedPageBreak/>
        <w:drawing>
          <wp:inline distT="0" distB="0" distL="0" distR="0" wp14:anchorId="5924D35E" wp14:editId="57F7938E">
            <wp:extent cx="5943600" cy="6285865"/>
            <wp:effectExtent l="0" t="0" r="0" b="635"/>
            <wp:docPr id="30" name="Billede 30"/>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30" name="Billede 30"/>
                    <pic:cNvPicPr/>
                  </pic:nvPicPr>
                  <pic:blipFill>
                    <a:blip r:embed="rId36">
                      <a:extLst>
                        <a:ext uri="{28A0092B-C50C-407E-A947-70E740481C1C}">
                          <a14:useLocalDpi xmlns:a14="http://schemas.microsoft.com/office/drawing/2010/main" val="0"/>
                        </a:ext>
                      </a:extLst>
                    </a:blip>
                    <a:stretch>
                      <a:fillRect/>
                    </a:stretch>
                  </pic:blipFill>
                  <pic:spPr>
                    <a:xfrm>
                      <a:off x="0" y="0"/>
                      <a:ext cx="5943600" cy="6285865"/>
                    </a:xfrm>
                    <a:prstGeom prst="rect">
                      <a:avLst/>
                    </a:prstGeom>
                  </pic:spPr>
                </pic:pic>
              </a:graphicData>
            </a:graphic>
          </wp:inline>
        </w:drawing>
      </w:r>
    </w:p>
    <w:p w14:paraId="1BFCAAEC" w14:textId="0BEB8ECA" w:rsidR="000E3845" w:rsidRDefault="00C06CC0" w:rsidP="009D60DD">
      <w:pPr>
        <w:pStyle w:val="Billedtekst"/>
        <w:jc w:val="both"/>
      </w:pPr>
      <w:bookmarkStart w:id="76" w:name="_Ref95134157"/>
      <w:bookmarkStart w:id="77" w:name="_Toc117858728"/>
      <w:bookmarkStart w:id="78" w:name="_Toc124088839"/>
      <w:r w:rsidRPr="00891C7D">
        <w:t>Fig. S</w:t>
      </w:r>
      <w:r w:rsidR="00DD747F">
        <w:rPr>
          <w:noProof/>
        </w:rPr>
        <w:t>16</w:t>
      </w:r>
      <w:bookmarkEnd w:id="76"/>
      <w:r w:rsidRPr="00891C7D">
        <w:t>. Gating strategy for flow cytometry analysis of cDC1s and inflammatory monocytes presented in</w:t>
      </w:r>
      <w:r w:rsidR="007544C2" w:rsidRPr="00891C7D">
        <w:t xml:space="preserve"> </w:t>
      </w:r>
      <w:r w:rsidR="00DD747F" w:rsidRPr="00891C7D">
        <w:t xml:space="preserve">Fig. </w:t>
      </w:r>
      <w:r w:rsidR="00DD747F" w:rsidRPr="00DD747F">
        <w:rPr>
          <w:noProof/>
        </w:rPr>
        <w:t>3</w:t>
      </w:r>
      <w:r w:rsidR="00563B31" w:rsidRPr="00891C7D">
        <w:t>J.</w:t>
      </w:r>
      <w:bookmarkEnd w:id="77"/>
      <w:bookmarkEnd w:id="78"/>
    </w:p>
    <w:p w14:paraId="0DAE8B22" w14:textId="127B4538" w:rsidR="000E3845" w:rsidRPr="000E3845" w:rsidRDefault="000E3845" w:rsidP="009D60DD">
      <w:pPr>
        <w:pStyle w:val="Billedtekst"/>
        <w:jc w:val="both"/>
      </w:pPr>
      <w:r w:rsidRPr="00891C7D">
        <w:rPr>
          <w:b w:val="0"/>
          <w:bCs w:val="0"/>
        </w:rPr>
        <w:t>cDC1s</w:t>
      </w:r>
      <w:r>
        <w:rPr>
          <w:b w:val="0"/>
          <w:bCs w:val="0"/>
        </w:rPr>
        <w:t xml:space="preserve"> </w:t>
      </w:r>
      <w:r w:rsidRPr="00891C7D">
        <w:rPr>
          <w:b w:val="0"/>
          <w:bCs w:val="0"/>
        </w:rPr>
        <w:t>(CD45</w:t>
      </w:r>
      <w:r w:rsidRPr="00891C7D">
        <w:rPr>
          <w:b w:val="0"/>
          <w:bCs w:val="0"/>
          <w:vertAlign w:val="superscript"/>
        </w:rPr>
        <w:t xml:space="preserve">+ </w:t>
      </w:r>
      <w:r w:rsidRPr="00891C7D">
        <w:rPr>
          <w:b w:val="0"/>
          <w:bCs w:val="0"/>
        </w:rPr>
        <w:t>Ly-6G</w:t>
      </w:r>
      <w:r w:rsidRPr="00891C7D">
        <w:rPr>
          <w:b w:val="0"/>
          <w:bCs w:val="0"/>
          <w:vertAlign w:val="superscript"/>
        </w:rPr>
        <w:t>-</w:t>
      </w:r>
      <w:r w:rsidRPr="00891C7D">
        <w:rPr>
          <w:b w:val="0"/>
          <w:bCs w:val="0"/>
        </w:rPr>
        <w:t>CD11b</w:t>
      </w:r>
      <w:r w:rsidRPr="00891C7D">
        <w:rPr>
          <w:b w:val="0"/>
          <w:bCs w:val="0"/>
          <w:vertAlign w:val="superscript"/>
        </w:rPr>
        <w:t>-</w:t>
      </w:r>
      <w:r w:rsidRPr="00891C7D">
        <w:rPr>
          <w:b w:val="0"/>
          <w:bCs w:val="0"/>
        </w:rPr>
        <w:t>CD64</w:t>
      </w:r>
      <w:r w:rsidRPr="00891C7D">
        <w:rPr>
          <w:b w:val="0"/>
          <w:bCs w:val="0"/>
          <w:vertAlign w:val="superscript"/>
        </w:rPr>
        <w:t>-</w:t>
      </w:r>
      <w:r w:rsidRPr="00891C7D">
        <w:rPr>
          <w:b w:val="0"/>
          <w:bCs w:val="0"/>
        </w:rPr>
        <w:t>CD11c</w:t>
      </w:r>
      <w:r w:rsidRPr="00891C7D">
        <w:rPr>
          <w:b w:val="0"/>
          <w:bCs w:val="0"/>
          <w:vertAlign w:val="superscript"/>
        </w:rPr>
        <w:t>+</w:t>
      </w:r>
      <w:r w:rsidRPr="00891C7D">
        <w:rPr>
          <w:b w:val="0"/>
          <w:bCs w:val="0"/>
        </w:rPr>
        <w:t>MHCII</w:t>
      </w:r>
      <w:r w:rsidRPr="00891C7D">
        <w:rPr>
          <w:b w:val="0"/>
          <w:bCs w:val="0"/>
          <w:vertAlign w:val="superscript"/>
        </w:rPr>
        <w:t>+</w:t>
      </w:r>
      <w:r w:rsidRPr="00891C7D">
        <w:rPr>
          <w:b w:val="0"/>
          <w:bCs w:val="0"/>
        </w:rPr>
        <w:t>)</w:t>
      </w:r>
      <w:r>
        <w:rPr>
          <w:b w:val="0"/>
          <w:bCs w:val="0"/>
        </w:rPr>
        <w:t xml:space="preserve"> </w:t>
      </w:r>
      <w:r w:rsidRPr="00891C7D">
        <w:rPr>
          <w:b w:val="0"/>
          <w:bCs w:val="0"/>
        </w:rPr>
        <w:t>and</w:t>
      </w:r>
      <w:r>
        <w:rPr>
          <w:b w:val="0"/>
          <w:bCs w:val="0"/>
        </w:rPr>
        <w:t xml:space="preserve"> </w:t>
      </w:r>
      <w:r w:rsidRPr="00891C7D">
        <w:rPr>
          <w:b w:val="0"/>
          <w:bCs w:val="0"/>
        </w:rPr>
        <w:t>inflammatory monocytes (CD45</w:t>
      </w:r>
      <w:r w:rsidRPr="00891C7D">
        <w:rPr>
          <w:b w:val="0"/>
          <w:bCs w:val="0"/>
          <w:vertAlign w:val="superscript"/>
        </w:rPr>
        <w:t>+</w:t>
      </w:r>
      <w:r w:rsidRPr="00891C7D">
        <w:rPr>
          <w:b w:val="0"/>
          <w:bCs w:val="0"/>
        </w:rPr>
        <w:t>Ly-6G</w:t>
      </w:r>
      <w:r w:rsidRPr="00891C7D">
        <w:rPr>
          <w:b w:val="0"/>
          <w:bCs w:val="0"/>
          <w:vertAlign w:val="superscript"/>
        </w:rPr>
        <w:t>-</w:t>
      </w:r>
      <w:r w:rsidRPr="00891C7D">
        <w:rPr>
          <w:b w:val="0"/>
          <w:bCs w:val="0"/>
        </w:rPr>
        <w:t>Ly-6C</w:t>
      </w:r>
      <w:r w:rsidRPr="00891C7D">
        <w:rPr>
          <w:b w:val="0"/>
          <w:bCs w:val="0"/>
          <w:vertAlign w:val="superscript"/>
        </w:rPr>
        <w:t>+</w:t>
      </w:r>
      <w:r w:rsidRPr="00891C7D">
        <w:rPr>
          <w:b w:val="0"/>
          <w:bCs w:val="0"/>
        </w:rPr>
        <w:t>CD11b</w:t>
      </w:r>
      <w:r w:rsidRPr="00891C7D">
        <w:rPr>
          <w:b w:val="0"/>
          <w:bCs w:val="0"/>
          <w:vertAlign w:val="superscript"/>
        </w:rPr>
        <w:t>+</w:t>
      </w:r>
      <w:r w:rsidRPr="00891C7D">
        <w:rPr>
          <w:b w:val="0"/>
          <w:bCs w:val="0"/>
        </w:rPr>
        <w:t>)</w:t>
      </w:r>
      <w:r>
        <w:rPr>
          <w:b w:val="0"/>
          <w:bCs w:val="0"/>
        </w:rPr>
        <w:t xml:space="preserve">. </w:t>
      </w:r>
      <w:r w:rsidRPr="00891C7D">
        <w:rPr>
          <w:b w:val="0"/>
          <w:bCs w:val="0"/>
        </w:rPr>
        <w:t xml:space="preserve"> </w:t>
      </w:r>
    </w:p>
    <w:p w14:paraId="7D965EE1" w14:textId="0CC2EBCE" w:rsidR="00C06CC0" w:rsidRPr="00891C7D" w:rsidRDefault="00C06CC0" w:rsidP="009D60DD">
      <w:pPr>
        <w:jc w:val="both"/>
        <w:rPr>
          <w:lang w:val="en-US"/>
        </w:rPr>
      </w:pPr>
    </w:p>
    <w:p w14:paraId="2CDD004D" w14:textId="7B1A287D" w:rsidR="00C06CC0" w:rsidRPr="00891C7D" w:rsidRDefault="00C06CC0" w:rsidP="009D60DD">
      <w:pPr>
        <w:jc w:val="center"/>
        <w:rPr>
          <w:lang w:val="en-US"/>
        </w:rPr>
      </w:pPr>
      <w:r w:rsidRPr="00891C7D">
        <w:rPr>
          <w:noProof/>
        </w:rPr>
        <w:lastRenderedPageBreak/>
        <w:drawing>
          <wp:inline distT="0" distB="0" distL="0" distR="0" wp14:anchorId="2DFD8F4E" wp14:editId="0689B789">
            <wp:extent cx="5943600" cy="1779905"/>
            <wp:effectExtent l="0" t="0" r="0" b="0"/>
            <wp:docPr id="656" name="Billede 4" descr="Et billede, der indeholder bord&#10;&#10;Automatisk genereret beskrivelse">
              <a:extLst xmlns:a="http://schemas.openxmlformats.org/drawingml/2006/main">
                <a:ext uri="{FF2B5EF4-FFF2-40B4-BE49-F238E27FC236}">
                  <a16:creationId xmlns:a16="http://schemas.microsoft.com/office/drawing/2014/main" id="{5AFA53CF-BE9A-5343-AB25-31CEE3961C42}"/>
                </a:ext>
              </a:extLst>
            </wp:docPr>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5" name="Billede 4" descr="Et billede, der indeholder bord&#10;&#10;Automatisk genereret beskrivelse">
                      <a:extLst>
                        <a:ext uri="{FF2B5EF4-FFF2-40B4-BE49-F238E27FC236}">
                          <a16:creationId xmlns:a16="http://schemas.microsoft.com/office/drawing/2014/main" id="{5AFA53CF-BE9A-5343-AB25-31CEE3961C42}"/>
                        </a:ext>
                      </a:extLst>
                    </pic:cNvPr>
                    <pic:cNvPicPr>
                      <a:picLocks noChangeAspect="1"/>
                    </pic:cNvPicPr>
                  </pic:nvPicPr>
                  <pic:blipFill>
                    <a:blip r:embed="rId37"/>
                    <a:stretch>
                      <a:fillRect/>
                    </a:stretch>
                  </pic:blipFill>
                  <pic:spPr>
                    <a:xfrm>
                      <a:off x="0" y="0"/>
                      <a:ext cx="5943600" cy="1779905"/>
                    </a:xfrm>
                    <a:prstGeom prst="rect">
                      <a:avLst/>
                    </a:prstGeom>
                  </pic:spPr>
                </pic:pic>
              </a:graphicData>
            </a:graphic>
          </wp:inline>
        </w:drawing>
      </w:r>
    </w:p>
    <w:p w14:paraId="5AC96C48" w14:textId="2756E319" w:rsidR="00C06CC0" w:rsidRPr="00891C7D" w:rsidRDefault="00C06CC0" w:rsidP="009D60DD">
      <w:pPr>
        <w:pStyle w:val="Billedtekst"/>
        <w:jc w:val="both"/>
        <w:rPr>
          <w:color w:val="ED7D31" w:themeColor="accent2"/>
        </w:rPr>
      </w:pPr>
      <w:bookmarkStart w:id="79" w:name="_Ref93063960"/>
      <w:bookmarkStart w:id="80" w:name="_Toc117858739"/>
      <w:bookmarkStart w:id="81" w:name="_Toc119506133"/>
      <w:bookmarkStart w:id="82" w:name="_Toc124090223"/>
      <w:r w:rsidRPr="00891C7D">
        <w:t>Table S</w:t>
      </w:r>
      <w:r w:rsidR="001B6B24">
        <w:rPr>
          <w:noProof/>
        </w:rPr>
        <w:t>6</w:t>
      </w:r>
      <w:bookmarkEnd w:id="79"/>
      <w:r w:rsidRPr="00891C7D">
        <w:t>. Overview of antibodies used in the flow cytometry analysis of TAMs presented in</w:t>
      </w:r>
      <w:r w:rsidR="007544C2" w:rsidRPr="00891C7D">
        <w:t xml:space="preserve"> </w:t>
      </w:r>
      <w:r w:rsidR="00DD747F" w:rsidRPr="00891C7D">
        <w:t xml:space="preserve">Fig. </w:t>
      </w:r>
      <w:r w:rsidR="00DD747F" w:rsidRPr="00DD747F">
        <w:rPr>
          <w:noProof/>
        </w:rPr>
        <w:t>3</w:t>
      </w:r>
      <w:r w:rsidR="00563B31" w:rsidRPr="00891C7D">
        <w:t>K.</w:t>
      </w:r>
      <w:bookmarkEnd w:id="80"/>
      <w:bookmarkEnd w:id="81"/>
      <w:bookmarkEnd w:id="82"/>
      <w:r w:rsidR="00563B31" w:rsidRPr="00891C7D">
        <w:t xml:space="preserve"> </w:t>
      </w:r>
      <w:r w:rsidRPr="00891C7D">
        <w:rPr>
          <w:color w:val="ED7D31" w:themeColor="accent2"/>
        </w:rPr>
        <w:t xml:space="preserve"> </w:t>
      </w:r>
    </w:p>
    <w:p w14:paraId="6025AC82" w14:textId="2057DAA9" w:rsidR="00C06CC0" w:rsidRPr="00891C7D" w:rsidRDefault="00C06CC0" w:rsidP="009D60DD">
      <w:pPr>
        <w:jc w:val="both"/>
        <w:rPr>
          <w:lang w:val="en-US"/>
        </w:rPr>
      </w:pPr>
    </w:p>
    <w:p w14:paraId="656C3A4B" w14:textId="14D8D485" w:rsidR="00C06CC0" w:rsidRPr="00891C7D" w:rsidRDefault="00373D3A" w:rsidP="009D60DD">
      <w:pPr>
        <w:jc w:val="center"/>
        <w:rPr>
          <w:lang w:val="en-US"/>
        </w:rPr>
      </w:pPr>
      <w:r>
        <w:rPr>
          <w:noProof/>
          <w:lang w:val="en-US"/>
        </w:rPr>
        <w:lastRenderedPageBreak/>
        <w:drawing>
          <wp:inline distT="0" distB="0" distL="0" distR="0" wp14:anchorId="5D5DBF44" wp14:editId="7BFE3FC1">
            <wp:extent cx="5943600" cy="6310630"/>
            <wp:effectExtent l="0" t="0" r="0" b="1270"/>
            <wp:docPr id="32" name="Billede 32"/>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32" name="Billede 32"/>
                    <pic:cNvPicPr/>
                  </pic:nvPicPr>
                  <pic:blipFill>
                    <a:blip r:embed="rId38">
                      <a:extLst>
                        <a:ext uri="{28A0092B-C50C-407E-A947-70E740481C1C}">
                          <a14:useLocalDpi xmlns:a14="http://schemas.microsoft.com/office/drawing/2010/main" val="0"/>
                        </a:ext>
                      </a:extLst>
                    </a:blip>
                    <a:stretch>
                      <a:fillRect/>
                    </a:stretch>
                  </pic:blipFill>
                  <pic:spPr>
                    <a:xfrm>
                      <a:off x="0" y="0"/>
                      <a:ext cx="5943600" cy="6310630"/>
                    </a:xfrm>
                    <a:prstGeom prst="rect">
                      <a:avLst/>
                    </a:prstGeom>
                  </pic:spPr>
                </pic:pic>
              </a:graphicData>
            </a:graphic>
          </wp:inline>
        </w:drawing>
      </w:r>
    </w:p>
    <w:p w14:paraId="13E4DDC2" w14:textId="66EB721A" w:rsidR="000E3845" w:rsidRDefault="00C06CC0" w:rsidP="009D60DD">
      <w:pPr>
        <w:pStyle w:val="Billedtekst"/>
        <w:jc w:val="both"/>
      </w:pPr>
      <w:bookmarkStart w:id="83" w:name="_Ref95134162"/>
      <w:bookmarkStart w:id="84" w:name="_Toc117858729"/>
      <w:bookmarkStart w:id="85" w:name="_Toc124088840"/>
      <w:r w:rsidRPr="00891C7D">
        <w:t>Fig. S</w:t>
      </w:r>
      <w:r w:rsidR="00DD747F">
        <w:rPr>
          <w:noProof/>
        </w:rPr>
        <w:t>17</w:t>
      </w:r>
      <w:bookmarkEnd w:id="83"/>
      <w:r w:rsidRPr="00891C7D">
        <w:t>. Gating strategy for flow cytometry analysis of TAMs presented in</w:t>
      </w:r>
      <w:r w:rsidR="007544C2" w:rsidRPr="00891C7D">
        <w:t xml:space="preserve"> </w:t>
      </w:r>
      <w:r w:rsidR="00DD747F" w:rsidRPr="00891C7D">
        <w:t xml:space="preserve">Fig. </w:t>
      </w:r>
      <w:r w:rsidR="00DD747F" w:rsidRPr="00DD747F">
        <w:rPr>
          <w:noProof/>
        </w:rPr>
        <w:t>3</w:t>
      </w:r>
      <w:r w:rsidR="00563B31" w:rsidRPr="00891C7D">
        <w:t>K.</w:t>
      </w:r>
      <w:bookmarkEnd w:id="84"/>
      <w:bookmarkEnd w:id="85"/>
    </w:p>
    <w:p w14:paraId="58907AB9" w14:textId="4DF7F95C" w:rsidR="000E3845" w:rsidRPr="000E3845" w:rsidRDefault="000E3845" w:rsidP="009D60DD">
      <w:pPr>
        <w:pStyle w:val="Billedtekst"/>
        <w:jc w:val="both"/>
      </w:pPr>
      <w:r w:rsidRPr="00891C7D">
        <w:rPr>
          <w:b w:val="0"/>
          <w:bCs w:val="0"/>
        </w:rPr>
        <w:t>TAMs (CD45</w:t>
      </w:r>
      <w:r w:rsidRPr="00891C7D">
        <w:rPr>
          <w:b w:val="0"/>
          <w:bCs w:val="0"/>
          <w:vertAlign w:val="superscript"/>
        </w:rPr>
        <w:t xml:space="preserve">+ </w:t>
      </w:r>
      <w:r w:rsidRPr="00891C7D">
        <w:rPr>
          <w:b w:val="0"/>
          <w:bCs w:val="0"/>
        </w:rPr>
        <w:t>Ly-6G</w:t>
      </w:r>
      <w:r w:rsidRPr="00891C7D">
        <w:rPr>
          <w:b w:val="0"/>
          <w:bCs w:val="0"/>
          <w:vertAlign w:val="superscript"/>
        </w:rPr>
        <w:t>-</w:t>
      </w:r>
      <w:r w:rsidRPr="00891C7D">
        <w:rPr>
          <w:b w:val="0"/>
          <w:bCs w:val="0"/>
        </w:rPr>
        <w:t>CD64</w:t>
      </w:r>
      <w:r w:rsidRPr="00891C7D">
        <w:rPr>
          <w:b w:val="0"/>
          <w:bCs w:val="0"/>
          <w:vertAlign w:val="superscript"/>
        </w:rPr>
        <w:t>+</w:t>
      </w:r>
      <w:r w:rsidRPr="00891C7D">
        <w:rPr>
          <w:b w:val="0"/>
          <w:bCs w:val="0"/>
        </w:rPr>
        <w:t>CD11b</w:t>
      </w:r>
      <w:r w:rsidRPr="00891C7D">
        <w:rPr>
          <w:b w:val="0"/>
          <w:bCs w:val="0"/>
          <w:vertAlign w:val="superscript"/>
        </w:rPr>
        <w:t>+</w:t>
      </w:r>
      <w:r w:rsidRPr="00891C7D">
        <w:rPr>
          <w:b w:val="0"/>
          <w:bCs w:val="0"/>
        </w:rPr>
        <w:t>MHCII</w:t>
      </w:r>
      <w:r w:rsidRPr="00891C7D">
        <w:rPr>
          <w:b w:val="0"/>
          <w:bCs w:val="0"/>
          <w:vertAlign w:val="superscript"/>
        </w:rPr>
        <w:t>+</w:t>
      </w:r>
      <w:r w:rsidRPr="00891C7D">
        <w:rPr>
          <w:b w:val="0"/>
          <w:bCs w:val="0"/>
        </w:rPr>
        <w:t>)</w:t>
      </w:r>
      <w:r>
        <w:rPr>
          <w:b w:val="0"/>
          <w:bCs w:val="0"/>
        </w:rPr>
        <w:t>.</w:t>
      </w:r>
    </w:p>
    <w:p w14:paraId="032BD97B" w14:textId="4442FD27" w:rsidR="00E154E6" w:rsidRPr="00891C7D" w:rsidRDefault="00E154E6" w:rsidP="009D60DD">
      <w:pPr>
        <w:jc w:val="both"/>
        <w:rPr>
          <w:lang w:val="en-US"/>
        </w:rPr>
      </w:pPr>
    </w:p>
    <w:p w14:paraId="58F6A739" w14:textId="7DB8386D" w:rsidR="00E154E6" w:rsidRPr="00891C7D" w:rsidRDefault="00E154E6" w:rsidP="009D60DD">
      <w:pPr>
        <w:jc w:val="center"/>
        <w:rPr>
          <w:lang w:val="en-US"/>
        </w:rPr>
      </w:pPr>
      <w:r w:rsidRPr="00891C7D">
        <w:rPr>
          <w:noProof/>
        </w:rPr>
        <w:lastRenderedPageBreak/>
        <w:drawing>
          <wp:inline distT="0" distB="0" distL="0" distR="0" wp14:anchorId="7A22D172" wp14:editId="027226D8">
            <wp:extent cx="5946353" cy="1663200"/>
            <wp:effectExtent l="0" t="0" r="0" b="635"/>
            <wp:docPr id="665" name="Billede 4" descr="Et billede, der indeholder bord&#10;&#10;Automatisk genereret beskrivelse">
              <a:extLst xmlns:a="http://schemas.openxmlformats.org/drawingml/2006/main">
                <a:ext uri="{FF2B5EF4-FFF2-40B4-BE49-F238E27FC236}">
                  <a16:creationId xmlns:a16="http://schemas.microsoft.com/office/drawing/2014/main" id="{31F364AC-76D4-1F40-8793-995CD81A150D}"/>
                </a:ext>
              </a:extLst>
            </wp:docPr>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5" name="Billede 4" descr="Et billede, der indeholder bord&#10;&#10;Automatisk genereret beskrivelse">
                      <a:extLst>
                        <a:ext uri="{FF2B5EF4-FFF2-40B4-BE49-F238E27FC236}">
                          <a16:creationId xmlns:a16="http://schemas.microsoft.com/office/drawing/2014/main" id="{31F364AC-76D4-1F40-8793-995CD81A150D}"/>
                        </a:ext>
                      </a:extLst>
                    </pic:cNvPr>
                    <pic:cNvPicPr>
                      <a:picLocks noChangeAspect="1"/>
                    </pic:cNvPicPr>
                  </pic:nvPicPr>
                  <pic:blipFill>
                    <a:blip r:embed="rId39"/>
                    <a:stretch>
                      <a:fillRect/>
                    </a:stretch>
                  </pic:blipFill>
                  <pic:spPr>
                    <a:xfrm>
                      <a:off x="0" y="0"/>
                      <a:ext cx="5946353" cy="1663200"/>
                    </a:xfrm>
                    <a:prstGeom prst="rect">
                      <a:avLst/>
                    </a:prstGeom>
                  </pic:spPr>
                </pic:pic>
              </a:graphicData>
            </a:graphic>
          </wp:inline>
        </w:drawing>
      </w:r>
    </w:p>
    <w:p w14:paraId="0E49EC80" w14:textId="20AEA1EE" w:rsidR="00E154E6" w:rsidRPr="00891C7D" w:rsidRDefault="00E154E6" w:rsidP="009D60DD">
      <w:pPr>
        <w:pStyle w:val="Billedtekst"/>
        <w:jc w:val="both"/>
      </w:pPr>
      <w:bookmarkStart w:id="86" w:name="_Ref93063962"/>
      <w:bookmarkStart w:id="87" w:name="_Toc117858740"/>
      <w:bookmarkStart w:id="88" w:name="_Toc119506134"/>
      <w:bookmarkStart w:id="89" w:name="_Toc124090224"/>
      <w:r w:rsidRPr="00891C7D">
        <w:t>Table S</w:t>
      </w:r>
      <w:r w:rsidR="001B6B24">
        <w:rPr>
          <w:noProof/>
        </w:rPr>
        <w:t>7</w:t>
      </w:r>
      <w:bookmarkEnd w:id="86"/>
      <w:r w:rsidRPr="00891C7D">
        <w:t>. Overview of antibodies used in the flow cytometry analysis of CD36</w:t>
      </w:r>
      <w:r w:rsidRPr="00891C7D">
        <w:rPr>
          <w:vertAlign w:val="superscript"/>
        </w:rPr>
        <w:t xml:space="preserve">+  </w:t>
      </w:r>
      <w:r w:rsidRPr="00891C7D">
        <w:t>Tregs presented in</w:t>
      </w:r>
      <w:r w:rsidR="00D159BC" w:rsidRPr="00891C7D">
        <w:t xml:space="preserve"> </w:t>
      </w:r>
      <w:r w:rsidR="00DD747F" w:rsidRPr="00891C7D">
        <w:t xml:space="preserve">Fig. </w:t>
      </w:r>
      <w:r w:rsidR="00DD747F" w:rsidRPr="00DD747F">
        <w:rPr>
          <w:noProof/>
        </w:rPr>
        <w:t>4</w:t>
      </w:r>
      <w:r w:rsidR="00D159BC" w:rsidRPr="00891C7D">
        <w:t>D.</w:t>
      </w:r>
      <w:bookmarkEnd w:id="87"/>
      <w:bookmarkEnd w:id="88"/>
      <w:bookmarkEnd w:id="89"/>
      <w:r w:rsidR="00D159BC" w:rsidRPr="00891C7D">
        <w:t xml:space="preserve"> </w:t>
      </w:r>
      <w:r w:rsidRPr="00891C7D">
        <w:t xml:space="preserve"> </w:t>
      </w:r>
    </w:p>
    <w:p w14:paraId="3F204A77" w14:textId="54D57BDD" w:rsidR="00E154E6" w:rsidRPr="00891C7D" w:rsidRDefault="00E154E6" w:rsidP="009D60DD">
      <w:pPr>
        <w:jc w:val="both"/>
        <w:rPr>
          <w:lang w:val="en-US"/>
        </w:rPr>
      </w:pPr>
    </w:p>
    <w:p w14:paraId="1CFDB5D0" w14:textId="26254B08" w:rsidR="00E154E6" w:rsidRPr="00891C7D" w:rsidRDefault="00EB0D9D" w:rsidP="009D60DD">
      <w:pPr>
        <w:jc w:val="center"/>
        <w:rPr>
          <w:lang w:val="en-US"/>
        </w:rPr>
      </w:pPr>
      <w:r>
        <w:rPr>
          <w:noProof/>
          <w:lang w:val="en-US"/>
        </w:rPr>
        <w:drawing>
          <wp:inline distT="0" distB="0" distL="0" distR="0" wp14:anchorId="7FBC4BD1" wp14:editId="5FD21FC3">
            <wp:extent cx="5943600" cy="4695825"/>
            <wp:effectExtent l="0" t="0" r="0" b="3175"/>
            <wp:docPr id="33" name="Billede 33"/>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33" name="Billede 33"/>
                    <pic:cNvPicPr/>
                  </pic:nvPicPr>
                  <pic:blipFill>
                    <a:blip r:embed="rId40">
                      <a:extLst>
                        <a:ext uri="{28A0092B-C50C-407E-A947-70E740481C1C}">
                          <a14:useLocalDpi xmlns:a14="http://schemas.microsoft.com/office/drawing/2010/main" val="0"/>
                        </a:ext>
                      </a:extLst>
                    </a:blip>
                    <a:stretch>
                      <a:fillRect/>
                    </a:stretch>
                  </pic:blipFill>
                  <pic:spPr>
                    <a:xfrm>
                      <a:off x="0" y="0"/>
                      <a:ext cx="5943600" cy="4695825"/>
                    </a:xfrm>
                    <a:prstGeom prst="rect">
                      <a:avLst/>
                    </a:prstGeom>
                  </pic:spPr>
                </pic:pic>
              </a:graphicData>
            </a:graphic>
          </wp:inline>
        </w:drawing>
      </w:r>
    </w:p>
    <w:p w14:paraId="759E7867" w14:textId="51527C4E" w:rsidR="00EB0D9D" w:rsidRDefault="00E154E6" w:rsidP="009D60DD">
      <w:pPr>
        <w:pStyle w:val="Billedtekst"/>
        <w:jc w:val="both"/>
        <w:rPr>
          <w:b w:val="0"/>
          <w:bCs w:val="0"/>
        </w:rPr>
      </w:pPr>
      <w:bookmarkStart w:id="90" w:name="_Ref95134164"/>
      <w:bookmarkStart w:id="91" w:name="_Toc117858730"/>
      <w:bookmarkStart w:id="92" w:name="_Toc124088841"/>
      <w:r w:rsidRPr="00891C7D">
        <w:t>Fig. S</w:t>
      </w:r>
      <w:r w:rsidR="00DD747F">
        <w:rPr>
          <w:noProof/>
        </w:rPr>
        <w:t>18</w:t>
      </w:r>
      <w:bookmarkEnd w:id="90"/>
      <w:r w:rsidRPr="00891C7D">
        <w:t>. Gating strategy for flow cytometry analysis of CD36</w:t>
      </w:r>
      <w:r w:rsidRPr="00891C7D">
        <w:rPr>
          <w:vertAlign w:val="superscript"/>
        </w:rPr>
        <w:t>+</w:t>
      </w:r>
      <w:r w:rsidRPr="00891C7D">
        <w:t xml:space="preserve"> Tregs presented in</w:t>
      </w:r>
      <w:r w:rsidR="007544C2" w:rsidRPr="00891C7D">
        <w:t xml:space="preserve"> </w:t>
      </w:r>
      <w:r w:rsidR="00DD747F" w:rsidRPr="00891C7D">
        <w:t xml:space="preserve">Fig. </w:t>
      </w:r>
      <w:r w:rsidR="00DD747F" w:rsidRPr="00DD747F">
        <w:rPr>
          <w:noProof/>
        </w:rPr>
        <w:t>4</w:t>
      </w:r>
      <w:r w:rsidR="00D159BC" w:rsidRPr="00891C7D">
        <w:t>D.</w:t>
      </w:r>
      <w:bookmarkEnd w:id="91"/>
      <w:bookmarkEnd w:id="92"/>
      <w:r w:rsidR="00EB0D9D" w:rsidRPr="00EB0D9D">
        <w:rPr>
          <w:b w:val="0"/>
          <w:bCs w:val="0"/>
        </w:rPr>
        <w:t xml:space="preserve"> </w:t>
      </w:r>
    </w:p>
    <w:p w14:paraId="4FD3CFEC" w14:textId="09CCA35E" w:rsidR="00E154E6" w:rsidRPr="00891C7D" w:rsidRDefault="00EB0D9D" w:rsidP="009D60DD">
      <w:pPr>
        <w:pStyle w:val="Billedtekst"/>
        <w:jc w:val="both"/>
      </w:pPr>
      <w:r w:rsidRPr="00891C7D">
        <w:rPr>
          <w:b w:val="0"/>
          <w:bCs w:val="0"/>
        </w:rPr>
        <w:t>Tregs (CD45</w:t>
      </w:r>
      <w:r w:rsidRPr="00891C7D">
        <w:rPr>
          <w:b w:val="0"/>
          <w:bCs w:val="0"/>
          <w:vertAlign w:val="superscript"/>
        </w:rPr>
        <w:t>+</w:t>
      </w:r>
      <w:r w:rsidRPr="00891C7D">
        <w:rPr>
          <w:b w:val="0"/>
          <w:bCs w:val="0"/>
        </w:rPr>
        <w:t>CD3</w:t>
      </w:r>
      <w:r w:rsidRPr="00891C7D">
        <w:rPr>
          <w:b w:val="0"/>
          <w:bCs w:val="0"/>
          <w:vertAlign w:val="superscript"/>
        </w:rPr>
        <w:t>+</w:t>
      </w:r>
      <w:r w:rsidRPr="00891C7D">
        <w:rPr>
          <w:b w:val="0"/>
          <w:bCs w:val="0"/>
        </w:rPr>
        <w:t>CD4</w:t>
      </w:r>
      <w:r w:rsidRPr="00891C7D">
        <w:rPr>
          <w:b w:val="0"/>
          <w:bCs w:val="0"/>
          <w:vertAlign w:val="superscript"/>
        </w:rPr>
        <w:t>+</w:t>
      </w:r>
      <w:r w:rsidRPr="00891C7D">
        <w:rPr>
          <w:b w:val="0"/>
          <w:bCs w:val="0"/>
        </w:rPr>
        <w:t>CD25</w:t>
      </w:r>
      <w:r w:rsidRPr="00891C7D">
        <w:rPr>
          <w:b w:val="0"/>
          <w:bCs w:val="0"/>
          <w:vertAlign w:val="superscript"/>
        </w:rPr>
        <w:t>+</w:t>
      </w:r>
      <w:r w:rsidRPr="00891C7D">
        <w:rPr>
          <w:b w:val="0"/>
          <w:bCs w:val="0"/>
        </w:rPr>
        <w:t>FoxP3</w:t>
      </w:r>
      <w:r w:rsidRPr="00891C7D">
        <w:rPr>
          <w:b w:val="0"/>
          <w:bCs w:val="0"/>
          <w:vertAlign w:val="superscript"/>
        </w:rPr>
        <w:t>+</w:t>
      </w:r>
      <w:r w:rsidRPr="00891C7D">
        <w:rPr>
          <w:b w:val="0"/>
          <w:bCs w:val="0"/>
        </w:rPr>
        <w:t>) and CD36</w:t>
      </w:r>
      <w:r w:rsidRPr="00891C7D">
        <w:rPr>
          <w:b w:val="0"/>
          <w:bCs w:val="0"/>
          <w:vertAlign w:val="superscript"/>
        </w:rPr>
        <w:t xml:space="preserve">+ </w:t>
      </w:r>
      <w:r w:rsidRPr="00891C7D">
        <w:rPr>
          <w:b w:val="0"/>
          <w:bCs w:val="0"/>
        </w:rPr>
        <w:t>Tregs (CD45</w:t>
      </w:r>
      <w:r w:rsidRPr="00891C7D">
        <w:rPr>
          <w:b w:val="0"/>
          <w:bCs w:val="0"/>
          <w:vertAlign w:val="superscript"/>
        </w:rPr>
        <w:t>+</w:t>
      </w:r>
      <w:r w:rsidRPr="00891C7D">
        <w:rPr>
          <w:b w:val="0"/>
          <w:bCs w:val="0"/>
        </w:rPr>
        <w:t>CD3</w:t>
      </w:r>
      <w:r w:rsidRPr="00891C7D">
        <w:rPr>
          <w:b w:val="0"/>
          <w:bCs w:val="0"/>
          <w:vertAlign w:val="superscript"/>
        </w:rPr>
        <w:t>+</w:t>
      </w:r>
      <w:r w:rsidRPr="00891C7D">
        <w:rPr>
          <w:b w:val="0"/>
          <w:bCs w:val="0"/>
        </w:rPr>
        <w:t>CD4</w:t>
      </w:r>
      <w:r w:rsidRPr="00891C7D">
        <w:rPr>
          <w:b w:val="0"/>
          <w:bCs w:val="0"/>
          <w:vertAlign w:val="superscript"/>
        </w:rPr>
        <w:t>+</w:t>
      </w:r>
      <w:r w:rsidRPr="00891C7D">
        <w:rPr>
          <w:b w:val="0"/>
          <w:bCs w:val="0"/>
        </w:rPr>
        <w:t>CD25</w:t>
      </w:r>
      <w:r w:rsidRPr="00891C7D">
        <w:rPr>
          <w:b w:val="0"/>
          <w:bCs w:val="0"/>
          <w:vertAlign w:val="superscript"/>
        </w:rPr>
        <w:t>+</w:t>
      </w:r>
      <w:r w:rsidRPr="00891C7D">
        <w:rPr>
          <w:b w:val="0"/>
          <w:bCs w:val="0"/>
        </w:rPr>
        <w:t>FoxP3</w:t>
      </w:r>
      <w:r w:rsidRPr="00891C7D">
        <w:rPr>
          <w:b w:val="0"/>
          <w:bCs w:val="0"/>
          <w:vertAlign w:val="superscript"/>
        </w:rPr>
        <w:t>+</w:t>
      </w:r>
      <w:r w:rsidRPr="00891C7D">
        <w:rPr>
          <w:b w:val="0"/>
          <w:bCs w:val="0"/>
        </w:rPr>
        <w:t>CD36</w:t>
      </w:r>
      <w:r w:rsidRPr="00891C7D">
        <w:rPr>
          <w:b w:val="0"/>
          <w:bCs w:val="0"/>
          <w:vertAlign w:val="superscript"/>
        </w:rPr>
        <w:t>+</w:t>
      </w:r>
      <w:r w:rsidRPr="00891C7D">
        <w:rPr>
          <w:b w:val="0"/>
          <w:bCs w:val="0"/>
        </w:rPr>
        <w:t>).</w:t>
      </w:r>
    </w:p>
    <w:p w14:paraId="1F59B080" w14:textId="28BF6960" w:rsidR="00E154E6" w:rsidRPr="00891C7D" w:rsidRDefault="00E154E6" w:rsidP="009D60DD">
      <w:pPr>
        <w:pStyle w:val="Billedtekst"/>
        <w:jc w:val="both"/>
      </w:pPr>
    </w:p>
    <w:p w14:paraId="2508780D" w14:textId="144166E0" w:rsidR="00E154E6" w:rsidRPr="00891C7D" w:rsidRDefault="00D87DA6" w:rsidP="009D60DD">
      <w:pPr>
        <w:jc w:val="center"/>
        <w:rPr>
          <w:lang w:val="en-US"/>
        </w:rPr>
      </w:pPr>
      <w:r w:rsidRPr="00891C7D">
        <w:rPr>
          <w:noProof/>
        </w:rPr>
        <w:drawing>
          <wp:inline distT="0" distB="0" distL="0" distR="0" wp14:anchorId="2C144C42" wp14:editId="72BF9803">
            <wp:extent cx="5943600" cy="3966210"/>
            <wp:effectExtent l="0" t="0" r="0" b="0"/>
            <wp:docPr id="590" name="Billede 590"/>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590" name="Billede 590"/>
                    <pic:cNvPicPr/>
                  </pic:nvPicPr>
                  <pic:blipFill>
                    <a:blip r:embed="rId41">
                      <a:extLst>
                        <a:ext uri="{28A0092B-C50C-407E-A947-70E740481C1C}">
                          <a14:useLocalDpi xmlns:a14="http://schemas.microsoft.com/office/drawing/2010/main" val="0"/>
                        </a:ext>
                      </a:extLst>
                    </a:blip>
                    <a:stretch>
                      <a:fillRect/>
                    </a:stretch>
                  </pic:blipFill>
                  <pic:spPr>
                    <a:xfrm>
                      <a:off x="0" y="0"/>
                      <a:ext cx="5943600" cy="3966210"/>
                    </a:xfrm>
                    <a:prstGeom prst="rect">
                      <a:avLst/>
                    </a:prstGeom>
                  </pic:spPr>
                </pic:pic>
              </a:graphicData>
            </a:graphic>
          </wp:inline>
        </w:drawing>
      </w:r>
    </w:p>
    <w:p w14:paraId="50F24DEF" w14:textId="0739FC9D" w:rsidR="00E154E6" w:rsidRPr="00891C7D" w:rsidRDefault="00E154E6" w:rsidP="009D60DD">
      <w:pPr>
        <w:pStyle w:val="Billedtekst"/>
        <w:jc w:val="both"/>
      </w:pPr>
      <w:bookmarkStart w:id="93" w:name="_Ref94108042"/>
      <w:bookmarkStart w:id="94" w:name="_Toc117858731"/>
      <w:bookmarkStart w:id="95" w:name="_Toc124088842"/>
      <w:r w:rsidRPr="00891C7D">
        <w:t>Fig. S</w:t>
      </w:r>
      <w:r w:rsidR="00DD747F">
        <w:rPr>
          <w:noProof/>
        </w:rPr>
        <w:t>19</w:t>
      </w:r>
      <w:bookmarkEnd w:id="93"/>
      <w:r w:rsidRPr="00891C7D">
        <w:t>. Intratumoral CarboCell TLR:TGFb reduces lung metastasis in 4T1 tumor-bearing mice.</w:t>
      </w:r>
      <w:bookmarkEnd w:id="94"/>
      <w:bookmarkEnd w:id="95"/>
      <w:r w:rsidRPr="00891C7D">
        <w:t xml:space="preserve"> </w:t>
      </w:r>
    </w:p>
    <w:p w14:paraId="7AA4A10A" w14:textId="61EDA26F" w:rsidR="00E154E6" w:rsidRPr="00891C7D" w:rsidRDefault="00E154E6" w:rsidP="009D60DD">
      <w:pPr>
        <w:pStyle w:val="Billedtekst"/>
        <w:jc w:val="both"/>
        <w:rPr>
          <w:b w:val="0"/>
          <w:bCs w:val="0"/>
          <w:lang w:val="da-DK"/>
        </w:rPr>
      </w:pPr>
      <w:r w:rsidRPr="00891C7D">
        <w:rPr>
          <w:b w:val="0"/>
          <w:bCs w:val="0"/>
        </w:rPr>
        <w:t>Lung metastases were evaluated in mice bearing s.c. 4T1 tumors after three weekly intratumoral injections of CarboCell TLR (7.5 mg/kg, n</w:t>
      </w:r>
      <w:r w:rsidR="009D4CB3" w:rsidRPr="00891C7D">
        <w:rPr>
          <w:b w:val="0"/>
          <w:bCs w:val="0"/>
        </w:rPr>
        <w:t xml:space="preserve"> </w:t>
      </w:r>
      <w:r w:rsidRPr="00891C7D">
        <w:rPr>
          <w:b w:val="0"/>
          <w:bCs w:val="0"/>
        </w:rPr>
        <w:t>=</w:t>
      </w:r>
      <w:r w:rsidR="009D4CB3" w:rsidRPr="00891C7D">
        <w:rPr>
          <w:b w:val="0"/>
          <w:bCs w:val="0"/>
        </w:rPr>
        <w:t xml:space="preserve"> </w:t>
      </w:r>
      <w:r w:rsidRPr="00891C7D">
        <w:rPr>
          <w:b w:val="0"/>
          <w:bCs w:val="0"/>
        </w:rPr>
        <w:t>8), CarboCell TGFb (20 mg/kg, n</w:t>
      </w:r>
      <w:r w:rsidR="009D4CB3" w:rsidRPr="00891C7D">
        <w:rPr>
          <w:b w:val="0"/>
          <w:bCs w:val="0"/>
        </w:rPr>
        <w:t xml:space="preserve"> </w:t>
      </w:r>
      <w:r w:rsidRPr="00891C7D">
        <w:rPr>
          <w:b w:val="0"/>
          <w:bCs w:val="0"/>
        </w:rPr>
        <w:t>=</w:t>
      </w:r>
      <w:r w:rsidR="009D4CB3" w:rsidRPr="00891C7D">
        <w:rPr>
          <w:b w:val="0"/>
          <w:bCs w:val="0"/>
        </w:rPr>
        <w:t xml:space="preserve"> </w:t>
      </w:r>
      <w:r w:rsidRPr="00891C7D">
        <w:rPr>
          <w:b w:val="0"/>
          <w:bCs w:val="0"/>
        </w:rPr>
        <w:t>8), or CarboCell TLR:TGFb (7.5 mg/kg:20 mg/kg, n</w:t>
      </w:r>
      <w:r w:rsidR="009D4CB3" w:rsidRPr="00891C7D">
        <w:rPr>
          <w:b w:val="0"/>
          <w:bCs w:val="0"/>
        </w:rPr>
        <w:t xml:space="preserve"> </w:t>
      </w:r>
      <w:r w:rsidRPr="00891C7D">
        <w:rPr>
          <w:b w:val="0"/>
          <w:bCs w:val="0"/>
        </w:rPr>
        <w:t>=</w:t>
      </w:r>
      <w:r w:rsidR="009D4CB3" w:rsidRPr="00891C7D">
        <w:rPr>
          <w:b w:val="0"/>
          <w:bCs w:val="0"/>
        </w:rPr>
        <w:t xml:space="preserve"> </w:t>
      </w:r>
      <w:r w:rsidRPr="00891C7D">
        <w:rPr>
          <w:b w:val="0"/>
          <w:bCs w:val="0"/>
        </w:rPr>
        <w:t xml:space="preserve">8) starting at day 7 post inoculation </w:t>
      </w:r>
      <w:r w:rsidR="0032213A" w:rsidRPr="00891C7D">
        <w:rPr>
          <w:b w:val="0"/>
          <w:bCs w:val="0"/>
        </w:rPr>
        <w:t>(</w:t>
      </w:r>
      <w:r w:rsidRPr="00891C7D">
        <w:rPr>
          <w:b w:val="0"/>
          <w:bCs w:val="0"/>
        </w:rPr>
        <w:t>CC (</w:t>
      </w:r>
      <w:r w:rsidR="00DD747F" w:rsidRPr="00DD747F">
        <w:rPr>
          <w:b w:val="0"/>
          <w:bCs w:val="0"/>
        </w:rPr>
        <w:t>Table S1</w:t>
      </w:r>
      <w:r w:rsidRPr="00891C7D">
        <w:rPr>
          <w:b w:val="0"/>
          <w:bCs w:val="0"/>
        </w:rPr>
        <w:t>))), or no treatment (n</w:t>
      </w:r>
      <w:r w:rsidR="009D4CB3" w:rsidRPr="00891C7D">
        <w:rPr>
          <w:b w:val="0"/>
          <w:bCs w:val="0"/>
        </w:rPr>
        <w:t xml:space="preserve"> </w:t>
      </w:r>
      <w:r w:rsidRPr="00891C7D">
        <w:rPr>
          <w:b w:val="0"/>
          <w:bCs w:val="0"/>
        </w:rPr>
        <w:t>=</w:t>
      </w:r>
      <w:r w:rsidR="009D4CB3" w:rsidRPr="00891C7D">
        <w:rPr>
          <w:b w:val="0"/>
          <w:bCs w:val="0"/>
        </w:rPr>
        <w:t xml:space="preserve"> </w:t>
      </w:r>
      <w:r w:rsidRPr="00891C7D">
        <w:rPr>
          <w:b w:val="0"/>
          <w:bCs w:val="0"/>
        </w:rPr>
        <w:t xml:space="preserve">7). 24 days post inoculation, lung metastases were quantified by 6-thioguanine clonogenic assay. </w:t>
      </w:r>
      <w:r w:rsidRPr="00891C7D">
        <w:rPr>
          <w:b w:val="0"/>
          <w:bCs w:val="0"/>
          <w:lang w:val="da-DK"/>
        </w:rPr>
        <w:t>Quantitative data shown in</w:t>
      </w:r>
      <w:r w:rsidR="007544C2" w:rsidRPr="00891C7D">
        <w:rPr>
          <w:b w:val="0"/>
          <w:bCs w:val="0"/>
          <w:lang w:val="da-DK"/>
        </w:rPr>
        <w:t xml:space="preserve"> </w:t>
      </w:r>
      <w:r w:rsidR="00DD747F" w:rsidRPr="00DD747F">
        <w:rPr>
          <w:b w:val="0"/>
          <w:bCs w:val="0"/>
        </w:rPr>
        <w:t>Fig.</w:t>
      </w:r>
      <w:r w:rsidR="00DD747F" w:rsidRPr="00891C7D">
        <w:t xml:space="preserve"> </w:t>
      </w:r>
      <w:r w:rsidR="00DD747F">
        <w:rPr>
          <w:b w:val="0"/>
          <w:bCs w:val="0"/>
          <w:noProof/>
        </w:rPr>
        <w:t>4</w:t>
      </w:r>
      <w:r w:rsidR="00D159BC" w:rsidRPr="00891C7D">
        <w:rPr>
          <w:b w:val="0"/>
          <w:bCs w:val="0"/>
          <w:lang w:val="da-DK"/>
        </w:rPr>
        <w:t xml:space="preserve">E-F.  </w:t>
      </w:r>
      <w:r w:rsidRPr="00891C7D">
        <w:rPr>
          <w:b w:val="0"/>
          <w:bCs w:val="0"/>
          <w:lang w:val="da-DK"/>
        </w:rPr>
        <w:t xml:space="preserve"> </w:t>
      </w:r>
    </w:p>
    <w:p w14:paraId="5EE246BA" w14:textId="29C03FB0" w:rsidR="00457EA8" w:rsidRPr="00891C7D" w:rsidRDefault="00457EA8" w:rsidP="009D60DD">
      <w:pPr>
        <w:jc w:val="both"/>
      </w:pPr>
    </w:p>
    <w:p w14:paraId="5E518C40" w14:textId="708DC4BA" w:rsidR="00E04916" w:rsidRPr="00891C7D" w:rsidRDefault="00E04916" w:rsidP="009D60DD">
      <w:pPr>
        <w:keepNext/>
        <w:jc w:val="center"/>
      </w:pPr>
      <w:r w:rsidRPr="00891C7D">
        <w:rPr>
          <w:noProof/>
        </w:rPr>
        <w:lastRenderedPageBreak/>
        <w:drawing>
          <wp:inline distT="0" distB="0" distL="0" distR="0" wp14:anchorId="09C10B29" wp14:editId="434A84D2">
            <wp:extent cx="5943600" cy="1433830"/>
            <wp:effectExtent l="0" t="0" r="0" b="1270"/>
            <wp:docPr id="7" name="Billede 6" descr="Et billede, der indeholder bord&#10;&#10;Automatisk genereret beskrivelse">
              <a:extLst xmlns:a="http://schemas.openxmlformats.org/drawingml/2006/main">
                <a:ext uri="{FF2B5EF4-FFF2-40B4-BE49-F238E27FC236}">
                  <a16:creationId xmlns:a16="http://schemas.microsoft.com/office/drawing/2014/main" id="{51A9BCE4-8D30-9E44-A3E2-2923A5328A50}"/>
                </a:ext>
              </a:extLst>
            </wp:docPr>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7" name="Billede 6" descr="Et billede, der indeholder bord&#10;&#10;Automatisk genereret beskrivelse">
                      <a:extLst>
                        <a:ext uri="{FF2B5EF4-FFF2-40B4-BE49-F238E27FC236}">
                          <a16:creationId xmlns:a16="http://schemas.microsoft.com/office/drawing/2014/main" id="{51A9BCE4-8D30-9E44-A3E2-2923A5328A50}"/>
                        </a:ext>
                      </a:extLst>
                    </pic:cNvPr>
                    <pic:cNvPicPr>
                      <a:picLocks noChangeAspect="1"/>
                    </pic:cNvPicPr>
                  </pic:nvPicPr>
                  <pic:blipFill>
                    <a:blip r:embed="rId42"/>
                    <a:stretch>
                      <a:fillRect/>
                    </a:stretch>
                  </pic:blipFill>
                  <pic:spPr>
                    <a:xfrm>
                      <a:off x="0" y="0"/>
                      <a:ext cx="5943600" cy="1433830"/>
                    </a:xfrm>
                    <a:prstGeom prst="rect">
                      <a:avLst/>
                    </a:prstGeom>
                  </pic:spPr>
                </pic:pic>
              </a:graphicData>
            </a:graphic>
          </wp:inline>
        </w:drawing>
      </w:r>
    </w:p>
    <w:p w14:paraId="26C06118" w14:textId="33865E7E" w:rsidR="00E04916" w:rsidRPr="00891C7D" w:rsidRDefault="00E04916" w:rsidP="009D60DD">
      <w:pPr>
        <w:pStyle w:val="Billedtekst"/>
        <w:jc w:val="both"/>
      </w:pPr>
      <w:bookmarkStart w:id="96" w:name="_Ref93063966"/>
      <w:bookmarkStart w:id="97" w:name="_Toc117858741"/>
      <w:bookmarkStart w:id="98" w:name="_Toc119506135"/>
      <w:bookmarkStart w:id="99" w:name="_Toc124090225"/>
      <w:r w:rsidRPr="00891C7D">
        <w:t>Table S</w:t>
      </w:r>
      <w:r w:rsidR="001B6B24">
        <w:rPr>
          <w:noProof/>
        </w:rPr>
        <w:t>8</w:t>
      </w:r>
      <w:bookmarkEnd w:id="96"/>
      <w:r w:rsidRPr="00891C7D">
        <w:t xml:space="preserve">. Overview of antibodies used in the flow cytometry analysis of </w:t>
      </w:r>
      <w:r w:rsidR="00281A2A" w:rsidRPr="00891C7D">
        <w:rPr>
          <w:color w:val="000000" w:themeColor="text1"/>
        </w:rPr>
        <w:t>arginase</w:t>
      </w:r>
      <w:r w:rsidR="007A4248" w:rsidRPr="00891C7D">
        <w:rPr>
          <w:color w:val="000000" w:themeColor="text1"/>
        </w:rPr>
        <w:t>-1</w:t>
      </w:r>
      <w:r w:rsidR="00281A2A" w:rsidRPr="00891C7D">
        <w:rPr>
          <w:color w:val="000000" w:themeColor="text1"/>
        </w:rPr>
        <w:t xml:space="preserve"> expression</w:t>
      </w:r>
      <w:r w:rsidRPr="00891C7D">
        <w:rPr>
          <w:color w:val="000000" w:themeColor="text1"/>
        </w:rPr>
        <w:t xml:space="preserve"> </w:t>
      </w:r>
      <w:r w:rsidRPr="00891C7D">
        <w:t>presented i</w:t>
      </w:r>
      <w:r w:rsidRPr="00891C7D">
        <w:rPr>
          <w:color w:val="000000" w:themeColor="text1"/>
        </w:rPr>
        <w:t xml:space="preserve">n </w:t>
      </w:r>
      <w:r w:rsidR="00DD747F" w:rsidRPr="00DD747F">
        <w:rPr>
          <w:color w:val="000000" w:themeColor="text1"/>
        </w:rPr>
        <w:t xml:space="preserve">Fig. </w:t>
      </w:r>
      <w:r w:rsidR="00DD747F" w:rsidRPr="00DD747F">
        <w:rPr>
          <w:noProof/>
          <w:color w:val="000000" w:themeColor="text1"/>
        </w:rPr>
        <w:t>4</w:t>
      </w:r>
      <w:r w:rsidR="009816A5" w:rsidRPr="00891C7D">
        <w:rPr>
          <w:color w:val="000000" w:themeColor="text1"/>
        </w:rPr>
        <w:t>G</w:t>
      </w:r>
      <w:r w:rsidRPr="00891C7D">
        <w:t>.</w:t>
      </w:r>
      <w:bookmarkEnd w:id="97"/>
      <w:bookmarkEnd w:id="98"/>
      <w:bookmarkEnd w:id="99"/>
      <w:r w:rsidRPr="00891C7D">
        <w:t xml:space="preserve"> </w:t>
      </w:r>
    </w:p>
    <w:p w14:paraId="50302440" w14:textId="61EB8A7B" w:rsidR="00EA6998" w:rsidRPr="00891C7D" w:rsidRDefault="00EA6998" w:rsidP="009D60DD">
      <w:pPr>
        <w:jc w:val="both"/>
        <w:rPr>
          <w:lang w:val="en-US"/>
        </w:rPr>
      </w:pPr>
    </w:p>
    <w:p w14:paraId="385F866B" w14:textId="2C8E9589" w:rsidR="007A4248" w:rsidRPr="00891C7D" w:rsidRDefault="007E317C" w:rsidP="009D60DD">
      <w:pPr>
        <w:keepNext/>
        <w:jc w:val="center"/>
      </w:pPr>
      <w:r>
        <w:rPr>
          <w:noProof/>
        </w:rPr>
        <w:lastRenderedPageBreak/>
        <w:drawing>
          <wp:inline distT="0" distB="0" distL="0" distR="0" wp14:anchorId="750B84A1" wp14:editId="3303D4E9">
            <wp:extent cx="5943600" cy="6320155"/>
            <wp:effectExtent l="0" t="0" r="0" b="4445"/>
            <wp:docPr id="34" name="Billede 34"/>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34" name="Billede 34"/>
                    <pic:cNvPicPr/>
                  </pic:nvPicPr>
                  <pic:blipFill>
                    <a:blip r:embed="rId43">
                      <a:extLst>
                        <a:ext uri="{28A0092B-C50C-407E-A947-70E740481C1C}">
                          <a14:useLocalDpi xmlns:a14="http://schemas.microsoft.com/office/drawing/2010/main" val="0"/>
                        </a:ext>
                      </a:extLst>
                    </a:blip>
                    <a:stretch>
                      <a:fillRect/>
                    </a:stretch>
                  </pic:blipFill>
                  <pic:spPr>
                    <a:xfrm>
                      <a:off x="0" y="0"/>
                      <a:ext cx="5943600" cy="6320155"/>
                    </a:xfrm>
                    <a:prstGeom prst="rect">
                      <a:avLst/>
                    </a:prstGeom>
                  </pic:spPr>
                </pic:pic>
              </a:graphicData>
            </a:graphic>
          </wp:inline>
        </w:drawing>
      </w:r>
    </w:p>
    <w:p w14:paraId="1CE4D56F" w14:textId="74C39E50" w:rsidR="007E317C" w:rsidRDefault="007A4248" w:rsidP="009D60DD">
      <w:pPr>
        <w:pStyle w:val="Billedtekst"/>
        <w:jc w:val="both"/>
        <w:rPr>
          <w:b w:val="0"/>
          <w:bCs w:val="0"/>
        </w:rPr>
      </w:pPr>
      <w:bookmarkStart w:id="100" w:name="_Ref95134166"/>
      <w:bookmarkStart w:id="101" w:name="_Toc117858732"/>
      <w:bookmarkStart w:id="102" w:name="_Toc124088843"/>
      <w:r w:rsidRPr="00891C7D">
        <w:t>Fig. S</w:t>
      </w:r>
      <w:r w:rsidR="00DD747F">
        <w:rPr>
          <w:noProof/>
        </w:rPr>
        <w:t>20</w:t>
      </w:r>
      <w:bookmarkEnd w:id="100"/>
      <w:r w:rsidRPr="00891C7D">
        <w:t xml:space="preserve">. Gating strategy for flow cytometry analysis of </w:t>
      </w:r>
      <w:r w:rsidRPr="00891C7D">
        <w:rPr>
          <w:color w:val="000000" w:themeColor="text1"/>
        </w:rPr>
        <w:t xml:space="preserve">arginase-1 expression </w:t>
      </w:r>
      <w:r w:rsidRPr="00891C7D">
        <w:t>presented i</w:t>
      </w:r>
      <w:r w:rsidRPr="00891C7D">
        <w:rPr>
          <w:color w:val="000000" w:themeColor="text1"/>
        </w:rPr>
        <w:t xml:space="preserve">n </w:t>
      </w:r>
      <w:r w:rsidR="00DD747F" w:rsidRPr="00DD747F">
        <w:rPr>
          <w:color w:val="000000" w:themeColor="text1"/>
        </w:rPr>
        <w:t xml:space="preserve">Fig. </w:t>
      </w:r>
      <w:r w:rsidR="00DD747F" w:rsidRPr="00DD747F">
        <w:rPr>
          <w:noProof/>
          <w:color w:val="000000" w:themeColor="text1"/>
        </w:rPr>
        <w:t>4</w:t>
      </w:r>
      <w:r w:rsidRPr="00891C7D">
        <w:rPr>
          <w:color w:val="000000" w:themeColor="text1"/>
        </w:rPr>
        <w:t>G</w:t>
      </w:r>
      <w:r w:rsidRPr="00891C7D">
        <w:t>.</w:t>
      </w:r>
      <w:bookmarkEnd w:id="101"/>
      <w:bookmarkEnd w:id="102"/>
      <w:r w:rsidR="007E317C" w:rsidRPr="007E317C">
        <w:rPr>
          <w:b w:val="0"/>
          <w:bCs w:val="0"/>
        </w:rPr>
        <w:t xml:space="preserve"> </w:t>
      </w:r>
    </w:p>
    <w:p w14:paraId="71D31989" w14:textId="773D04B4" w:rsidR="00D159BC" w:rsidRPr="00891C7D" w:rsidRDefault="007E317C" w:rsidP="009D60DD">
      <w:pPr>
        <w:pStyle w:val="Billedtekst"/>
        <w:jc w:val="both"/>
      </w:pPr>
      <w:r w:rsidRPr="00891C7D">
        <w:rPr>
          <w:b w:val="0"/>
          <w:bCs w:val="0"/>
        </w:rPr>
        <w:t>Mo-MDSCs (CD45</w:t>
      </w:r>
      <w:r w:rsidRPr="00891C7D">
        <w:rPr>
          <w:b w:val="0"/>
          <w:bCs w:val="0"/>
          <w:vertAlign w:val="superscript"/>
        </w:rPr>
        <w:t>+</w:t>
      </w:r>
      <w:r w:rsidRPr="00891C7D">
        <w:rPr>
          <w:b w:val="0"/>
          <w:bCs w:val="0"/>
        </w:rPr>
        <w:t>Ly-6G</w:t>
      </w:r>
      <w:r w:rsidRPr="00891C7D">
        <w:rPr>
          <w:b w:val="0"/>
          <w:bCs w:val="0"/>
          <w:vertAlign w:val="superscript"/>
        </w:rPr>
        <w:t>-</w:t>
      </w:r>
      <w:r w:rsidRPr="00891C7D">
        <w:rPr>
          <w:b w:val="0"/>
          <w:bCs w:val="0"/>
        </w:rPr>
        <w:t>CD64</w:t>
      </w:r>
      <w:r w:rsidRPr="00891C7D">
        <w:rPr>
          <w:b w:val="0"/>
          <w:bCs w:val="0"/>
          <w:vertAlign w:val="superscript"/>
        </w:rPr>
        <w:t>+</w:t>
      </w:r>
      <w:r w:rsidRPr="00891C7D">
        <w:rPr>
          <w:b w:val="0"/>
          <w:bCs w:val="0"/>
        </w:rPr>
        <w:t>MHCII</w:t>
      </w:r>
      <w:r w:rsidRPr="00891C7D">
        <w:rPr>
          <w:b w:val="0"/>
          <w:bCs w:val="0"/>
          <w:vertAlign w:val="superscript"/>
        </w:rPr>
        <w:t>-</w:t>
      </w:r>
      <w:r w:rsidRPr="00891C7D">
        <w:rPr>
          <w:b w:val="0"/>
          <w:bCs w:val="0"/>
        </w:rPr>
        <w:t>Ly-6C</w:t>
      </w:r>
      <w:r w:rsidRPr="00891C7D">
        <w:rPr>
          <w:b w:val="0"/>
          <w:bCs w:val="0"/>
          <w:vertAlign w:val="superscript"/>
        </w:rPr>
        <w:t>+</w:t>
      </w:r>
      <w:r w:rsidRPr="00891C7D">
        <w:rPr>
          <w:b w:val="0"/>
          <w:bCs w:val="0"/>
        </w:rPr>
        <w:t>CD11b</w:t>
      </w:r>
      <w:r w:rsidRPr="00891C7D">
        <w:rPr>
          <w:b w:val="0"/>
          <w:bCs w:val="0"/>
          <w:vertAlign w:val="superscript"/>
        </w:rPr>
        <w:t>+</w:t>
      </w:r>
      <w:r w:rsidRPr="00891C7D">
        <w:rPr>
          <w:b w:val="0"/>
          <w:bCs w:val="0"/>
        </w:rPr>
        <w:t>), PMos (CD45</w:t>
      </w:r>
      <w:r w:rsidRPr="00891C7D">
        <w:rPr>
          <w:b w:val="0"/>
          <w:bCs w:val="0"/>
          <w:vertAlign w:val="superscript"/>
        </w:rPr>
        <w:t>+</w:t>
      </w:r>
      <w:r w:rsidRPr="00891C7D">
        <w:rPr>
          <w:b w:val="0"/>
          <w:bCs w:val="0"/>
        </w:rPr>
        <w:t>Ly-6G</w:t>
      </w:r>
      <w:r w:rsidRPr="00891C7D">
        <w:rPr>
          <w:b w:val="0"/>
          <w:bCs w:val="0"/>
          <w:vertAlign w:val="superscript"/>
        </w:rPr>
        <w:t>-</w:t>
      </w:r>
      <w:r w:rsidRPr="00891C7D">
        <w:rPr>
          <w:b w:val="0"/>
          <w:bCs w:val="0"/>
        </w:rPr>
        <w:t>CD64</w:t>
      </w:r>
      <w:r w:rsidRPr="00891C7D">
        <w:rPr>
          <w:b w:val="0"/>
          <w:bCs w:val="0"/>
          <w:vertAlign w:val="superscript"/>
        </w:rPr>
        <w:t>+</w:t>
      </w:r>
      <w:r w:rsidRPr="00891C7D">
        <w:rPr>
          <w:b w:val="0"/>
          <w:bCs w:val="0"/>
        </w:rPr>
        <w:t>MHCII</w:t>
      </w:r>
      <w:r w:rsidRPr="00891C7D">
        <w:rPr>
          <w:b w:val="0"/>
          <w:bCs w:val="0"/>
          <w:vertAlign w:val="superscript"/>
        </w:rPr>
        <w:t>-</w:t>
      </w:r>
      <w:r w:rsidRPr="00891C7D">
        <w:rPr>
          <w:b w:val="0"/>
          <w:bCs w:val="0"/>
        </w:rPr>
        <w:t>Ly-6C</w:t>
      </w:r>
      <w:r w:rsidRPr="00891C7D">
        <w:rPr>
          <w:b w:val="0"/>
          <w:bCs w:val="0"/>
          <w:vertAlign w:val="superscript"/>
        </w:rPr>
        <w:t>-</w:t>
      </w:r>
      <w:r w:rsidRPr="00891C7D">
        <w:rPr>
          <w:b w:val="0"/>
          <w:bCs w:val="0"/>
        </w:rPr>
        <w:t>CD11b</w:t>
      </w:r>
      <w:r w:rsidRPr="00891C7D">
        <w:rPr>
          <w:b w:val="0"/>
          <w:bCs w:val="0"/>
          <w:vertAlign w:val="superscript"/>
        </w:rPr>
        <w:t>+</w:t>
      </w:r>
      <w:r w:rsidR="00464463">
        <w:rPr>
          <w:b w:val="0"/>
          <w:bCs w:val="0"/>
        </w:rPr>
        <w:t>(</w:t>
      </w:r>
      <w:r w:rsidRPr="00891C7D">
        <w:rPr>
          <w:b w:val="0"/>
          <w:bCs w:val="0"/>
        </w:rPr>
        <w:t>CX3CR1</w:t>
      </w:r>
      <w:r w:rsidRPr="00891C7D">
        <w:rPr>
          <w:b w:val="0"/>
          <w:bCs w:val="0"/>
          <w:vertAlign w:val="superscript"/>
        </w:rPr>
        <w:t>hi</w:t>
      </w:r>
      <w:r w:rsidRPr="00891C7D">
        <w:rPr>
          <w:b w:val="0"/>
          <w:bCs w:val="0"/>
        </w:rPr>
        <w:t>)</w:t>
      </w:r>
      <w:r w:rsidR="00464463">
        <w:rPr>
          <w:b w:val="0"/>
          <w:bCs w:val="0"/>
        </w:rPr>
        <w:t>)</w:t>
      </w:r>
      <w:r w:rsidRPr="00891C7D">
        <w:rPr>
          <w:b w:val="0"/>
          <w:bCs w:val="0"/>
        </w:rPr>
        <w:t>, and TAMs (CD45</w:t>
      </w:r>
      <w:r w:rsidRPr="00891C7D">
        <w:rPr>
          <w:b w:val="0"/>
          <w:bCs w:val="0"/>
          <w:vertAlign w:val="superscript"/>
        </w:rPr>
        <w:t>+</w:t>
      </w:r>
      <w:r w:rsidRPr="00891C7D">
        <w:rPr>
          <w:b w:val="0"/>
          <w:bCs w:val="0"/>
        </w:rPr>
        <w:t>Ly-6G</w:t>
      </w:r>
      <w:r w:rsidRPr="00891C7D">
        <w:rPr>
          <w:b w:val="0"/>
          <w:bCs w:val="0"/>
          <w:vertAlign w:val="superscript"/>
        </w:rPr>
        <w:t>-</w:t>
      </w:r>
      <w:r w:rsidRPr="00891C7D">
        <w:rPr>
          <w:b w:val="0"/>
          <w:bCs w:val="0"/>
        </w:rPr>
        <w:t>CD64</w:t>
      </w:r>
      <w:r w:rsidRPr="00891C7D">
        <w:rPr>
          <w:b w:val="0"/>
          <w:bCs w:val="0"/>
          <w:vertAlign w:val="superscript"/>
        </w:rPr>
        <w:t>+</w:t>
      </w:r>
      <w:r w:rsidRPr="00891C7D">
        <w:rPr>
          <w:b w:val="0"/>
          <w:bCs w:val="0"/>
        </w:rPr>
        <w:t>CD11b</w:t>
      </w:r>
      <w:r w:rsidRPr="00891C7D">
        <w:rPr>
          <w:b w:val="0"/>
          <w:bCs w:val="0"/>
          <w:vertAlign w:val="superscript"/>
        </w:rPr>
        <w:t>+</w:t>
      </w:r>
      <w:r w:rsidRPr="00891C7D">
        <w:rPr>
          <w:b w:val="0"/>
          <w:bCs w:val="0"/>
        </w:rPr>
        <w:t>MHCII</w:t>
      </w:r>
      <w:r w:rsidRPr="00891C7D">
        <w:rPr>
          <w:b w:val="0"/>
          <w:bCs w:val="0"/>
          <w:vertAlign w:val="superscript"/>
        </w:rPr>
        <w:t>+</w:t>
      </w:r>
      <w:r w:rsidRPr="00891C7D">
        <w:rPr>
          <w:b w:val="0"/>
          <w:bCs w:val="0"/>
        </w:rPr>
        <w:t>).</w:t>
      </w:r>
    </w:p>
    <w:p w14:paraId="507E0F0F" w14:textId="2D058E0B" w:rsidR="002D0775" w:rsidRPr="00891C7D" w:rsidRDefault="002D0775" w:rsidP="009D60DD">
      <w:pPr>
        <w:jc w:val="both"/>
        <w:rPr>
          <w:lang w:val="en-US"/>
        </w:rPr>
      </w:pPr>
    </w:p>
    <w:p w14:paraId="5B7EFBAC" w14:textId="77777777" w:rsidR="00F43712" w:rsidRPr="00891C7D" w:rsidRDefault="00F43712" w:rsidP="009D60DD">
      <w:pPr>
        <w:keepNext/>
        <w:jc w:val="center"/>
        <w:rPr>
          <w:sz w:val="18"/>
          <w:szCs w:val="18"/>
        </w:rPr>
      </w:pPr>
      <w:r w:rsidRPr="00891C7D">
        <w:rPr>
          <w:noProof/>
          <w:sz w:val="18"/>
          <w:szCs w:val="18"/>
        </w:rPr>
        <w:lastRenderedPageBreak/>
        <w:drawing>
          <wp:inline distT="0" distB="0" distL="0" distR="0" wp14:anchorId="064C5A0D" wp14:editId="138C0166">
            <wp:extent cx="5943600" cy="1943100"/>
            <wp:effectExtent l="0" t="0" r="0" b="0"/>
            <wp:docPr id="577" name="Billede 57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577" name="Billede 577"/>
                    <pic:cNvPicPr/>
                  </pic:nvPicPr>
                  <pic:blipFill>
                    <a:blip r:embed="rId44">
                      <a:extLst>
                        <a:ext uri="{28A0092B-C50C-407E-A947-70E740481C1C}">
                          <a14:useLocalDpi xmlns:a14="http://schemas.microsoft.com/office/drawing/2010/main" val="0"/>
                        </a:ext>
                      </a:extLst>
                    </a:blip>
                    <a:stretch>
                      <a:fillRect/>
                    </a:stretch>
                  </pic:blipFill>
                  <pic:spPr>
                    <a:xfrm>
                      <a:off x="0" y="0"/>
                      <a:ext cx="5943600" cy="1943100"/>
                    </a:xfrm>
                    <a:prstGeom prst="rect">
                      <a:avLst/>
                    </a:prstGeom>
                  </pic:spPr>
                </pic:pic>
              </a:graphicData>
            </a:graphic>
          </wp:inline>
        </w:drawing>
      </w:r>
    </w:p>
    <w:p w14:paraId="4926F491" w14:textId="6B1D7787" w:rsidR="00F43712" w:rsidRPr="00891C7D" w:rsidRDefault="00F43712" w:rsidP="009D60DD">
      <w:pPr>
        <w:pStyle w:val="Billedtekst"/>
        <w:jc w:val="both"/>
      </w:pPr>
      <w:bookmarkStart w:id="103" w:name="_Ref111207736"/>
      <w:bookmarkStart w:id="104" w:name="_Toc117858733"/>
      <w:bookmarkStart w:id="105" w:name="_Toc124088844"/>
      <w:r w:rsidRPr="00891C7D">
        <w:t>Fig. S</w:t>
      </w:r>
      <w:r w:rsidR="00DD747F">
        <w:rPr>
          <w:noProof/>
        </w:rPr>
        <w:t>21</w:t>
      </w:r>
      <w:bookmarkEnd w:id="103"/>
      <w:r w:rsidR="00C80A65" w:rsidRPr="00891C7D">
        <w:t>. Conversion product of R848 and RepSox found in CarboCell upon ageing or steam sterilization.</w:t>
      </w:r>
      <w:bookmarkEnd w:id="104"/>
      <w:bookmarkEnd w:id="105"/>
    </w:p>
    <w:p w14:paraId="0874F207" w14:textId="2AB3E7D7" w:rsidR="00F03A37" w:rsidRPr="00891C7D" w:rsidRDefault="00C80A65" w:rsidP="009D60DD">
      <w:pPr>
        <w:pStyle w:val="Billedtekst"/>
        <w:keepNext/>
        <w:jc w:val="both"/>
        <w:rPr>
          <w:b w:val="0"/>
          <w:bCs w:val="0"/>
        </w:rPr>
      </w:pPr>
      <w:r w:rsidRPr="00891C7D">
        <w:rPr>
          <w:b w:val="0"/>
          <w:bCs w:val="0"/>
        </w:rPr>
        <w:t xml:space="preserve">Benzo amides (BA) and </w:t>
      </w:r>
      <w:r w:rsidR="001A6B03" w:rsidRPr="00891C7D">
        <w:rPr>
          <w:b w:val="0"/>
          <w:bCs w:val="0"/>
        </w:rPr>
        <w:t>i</w:t>
      </w:r>
      <w:r w:rsidRPr="00891C7D">
        <w:rPr>
          <w:b w:val="0"/>
          <w:bCs w:val="0"/>
        </w:rPr>
        <w:t>odobenzo amides (BAI) were identified using LC-MS upon ageing of SuBen and CLA-8 based CarboCells containing R848 and</w:t>
      </w:r>
      <w:r w:rsidR="00383816" w:rsidRPr="00891C7D">
        <w:rPr>
          <w:b w:val="0"/>
          <w:bCs w:val="0"/>
        </w:rPr>
        <w:t>/</w:t>
      </w:r>
      <w:r w:rsidRPr="00891C7D">
        <w:rPr>
          <w:b w:val="0"/>
          <w:bCs w:val="0"/>
        </w:rPr>
        <w:t xml:space="preserve">or RepSox. The modification of R848 and RepSox are encircled in blue.  </w:t>
      </w:r>
    </w:p>
    <w:p w14:paraId="5023D14E" w14:textId="77777777" w:rsidR="008C399E" w:rsidRPr="00891C7D" w:rsidRDefault="008C399E" w:rsidP="009D60DD">
      <w:pPr>
        <w:rPr>
          <w:lang w:val="en-US"/>
        </w:rPr>
      </w:pPr>
    </w:p>
    <w:tbl>
      <w:tblPr>
        <w:tblStyle w:val="Almindeligtabel2"/>
        <w:tblW w:w="5000" w:type="pct"/>
        <w:tblLayout w:type="fixed"/>
        <w:tblCellMar>
          <w:left w:w="72" w:type="dxa"/>
          <w:right w:w="72" w:type="dxa"/>
        </w:tblCellMar>
        <w:tblLook w:val="04A0" w:firstRow="1" w:lastRow="0" w:firstColumn="1" w:lastColumn="0" w:noHBand="0" w:noVBand="1"/>
      </w:tblPr>
      <w:tblGrid>
        <w:gridCol w:w="1173"/>
        <w:gridCol w:w="537"/>
        <w:gridCol w:w="809"/>
        <w:gridCol w:w="539"/>
        <w:gridCol w:w="633"/>
        <w:gridCol w:w="447"/>
        <w:gridCol w:w="809"/>
        <w:gridCol w:w="811"/>
        <w:gridCol w:w="635"/>
        <w:gridCol w:w="447"/>
        <w:gridCol w:w="809"/>
        <w:gridCol w:w="899"/>
        <w:gridCol w:w="812"/>
      </w:tblGrid>
      <w:tr w:rsidR="00F03A37" w:rsidRPr="00891C7D" w14:paraId="1F7E0051" w14:textId="77777777" w:rsidTr="000900DA">
        <w:trPr>
          <w:cnfStyle w:val="100000000000" w:firstRow="1" w:lastRow="0" w:firstColumn="0" w:lastColumn="0" w:oddVBand="0" w:evenVBand="0" w:oddHBand="0" w:evenHBand="0" w:firstRowFirstColumn="0" w:firstRowLastColumn="0" w:lastRowFirstColumn="0" w:lastRowLastColumn="0"/>
          <w:trHeight w:val="300"/>
        </w:trPr>
        <w:tc>
          <w:tcPr>
            <w:cnfStyle w:val="001000000000" w:firstRow="0" w:lastRow="0" w:firstColumn="1" w:lastColumn="0" w:oddVBand="0" w:evenVBand="0" w:oddHBand="0" w:evenHBand="0" w:firstRowFirstColumn="0" w:firstRowLastColumn="0" w:lastRowFirstColumn="0" w:lastRowLastColumn="0"/>
            <w:tcW w:w="627" w:type="pct"/>
            <w:vMerge w:val="restart"/>
            <w:tcBorders>
              <w:top w:val="single" w:sz="12" w:space="0" w:color="auto"/>
            </w:tcBorders>
            <w:noWrap/>
            <w:vAlign w:val="center"/>
            <w:hideMark/>
          </w:tcPr>
          <w:p w14:paraId="64FFA5A9" w14:textId="77777777" w:rsidR="00F03A37" w:rsidRPr="00891C7D" w:rsidRDefault="00F03A37" w:rsidP="009D60DD">
            <w:pPr>
              <w:rPr>
                <w:rFonts w:ascii="Times New Roman" w:hAnsi="Times New Roman" w:cs="Times New Roman"/>
                <w:color w:val="000000"/>
                <w:sz w:val="18"/>
                <w:szCs w:val="18"/>
              </w:rPr>
            </w:pPr>
            <w:r w:rsidRPr="00891C7D">
              <w:rPr>
                <w:rFonts w:ascii="Times New Roman" w:hAnsi="Times New Roman" w:cs="Times New Roman"/>
                <w:color w:val="000000"/>
                <w:sz w:val="18"/>
                <w:szCs w:val="18"/>
              </w:rPr>
              <w:t>Molecule</w:t>
            </w:r>
          </w:p>
        </w:tc>
        <w:tc>
          <w:tcPr>
            <w:tcW w:w="1345" w:type="pct"/>
            <w:gridSpan w:val="4"/>
            <w:tcBorders>
              <w:top w:val="single" w:sz="12" w:space="0" w:color="auto"/>
            </w:tcBorders>
            <w:noWrap/>
            <w:hideMark/>
          </w:tcPr>
          <w:p w14:paraId="3E833C35" w14:textId="77777777" w:rsidR="00F03A37" w:rsidRPr="00891C7D" w:rsidRDefault="00F03A37" w:rsidP="009D60DD">
            <w:pPr>
              <w:jc w:val="center"/>
              <w:cnfStyle w:val="100000000000" w:firstRow="1"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 xml:space="preserve">CC-ER (0% CLA-8) </w:t>
            </w:r>
          </w:p>
        </w:tc>
        <w:tc>
          <w:tcPr>
            <w:tcW w:w="1443" w:type="pct"/>
            <w:gridSpan w:val="4"/>
            <w:tcBorders>
              <w:top w:val="single" w:sz="12" w:space="0" w:color="auto"/>
            </w:tcBorders>
            <w:noWrap/>
            <w:hideMark/>
          </w:tcPr>
          <w:p w14:paraId="4BA998BE" w14:textId="77777777" w:rsidR="00F03A37" w:rsidRPr="00891C7D" w:rsidRDefault="00F03A37" w:rsidP="009D60DD">
            <w:pPr>
              <w:jc w:val="center"/>
              <w:cnfStyle w:val="100000000000" w:firstRow="1"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lang w:val="da-DK"/>
              </w:rPr>
            </w:pPr>
            <w:r w:rsidRPr="00891C7D">
              <w:rPr>
                <w:rFonts w:ascii="Times New Roman" w:hAnsi="Times New Roman" w:cs="Times New Roman"/>
                <w:color w:val="000000"/>
                <w:sz w:val="18"/>
                <w:szCs w:val="18"/>
                <w:lang w:val="da-DK"/>
              </w:rPr>
              <w:t>CC-ER+2.5% CLA8</w:t>
            </w:r>
          </w:p>
        </w:tc>
        <w:tc>
          <w:tcPr>
            <w:tcW w:w="1585" w:type="pct"/>
            <w:gridSpan w:val="4"/>
            <w:tcBorders>
              <w:top w:val="single" w:sz="12" w:space="0" w:color="auto"/>
            </w:tcBorders>
            <w:noWrap/>
            <w:hideMark/>
          </w:tcPr>
          <w:p w14:paraId="4455828C" w14:textId="77777777" w:rsidR="00F03A37" w:rsidRPr="00891C7D" w:rsidRDefault="00F03A37" w:rsidP="009D60DD">
            <w:pPr>
              <w:jc w:val="center"/>
              <w:cnfStyle w:val="100000000000" w:firstRow="1"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 xml:space="preserve">CC-ER + 5% CLA-8 </w:t>
            </w:r>
          </w:p>
        </w:tc>
      </w:tr>
      <w:tr w:rsidR="00F03A37" w:rsidRPr="00891C7D" w14:paraId="78DF8896" w14:textId="77777777" w:rsidTr="000900DA">
        <w:trPr>
          <w:cnfStyle w:val="000000100000" w:firstRow="0" w:lastRow="0" w:firstColumn="0" w:lastColumn="0" w:oddVBand="0" w:evenVBand="0" w:oddHBand="1" w:evenHBand="0" w:firstRowFirstColumn="0" w:firstRowLastColumn="0" w:lastRowFirstColumn="0" w:lastRowLastColumn="0"/>
          <w:trHeight w:val="600"/>
        </w:trPr>
        <w:tc>
          <w:tcPr>
            <w:cnfStyle w:val="001000000000" w:firstRow="0" w:lastRow="0" w:firstColumn="1" w:lastColumn="0" w:oddVBand="0" w:evenVBand="0" w:oddHBand="0" w:evenHBand="0" w:firstRowFirstColumn="0" w:firstRowLastColumn="0" w:lastRowFirstColumn="0" w:lastRowLastColumn="0"/>
            <w:tcW w:w="627" w:type="pct"/>
            <w:vMerge/>
            <w:tcBorders>
              <w:bottom w:val="single" w:sz="12" w:space="0" w:color="auto"/>
            </w:tcBorders>
            <w:hideMark/>
          </w:tcPr>
          <w:p w14:paraId="3FDED388" w14:textId="77777777" w:rsidR="00F03A37" w:rsidRPr="00891C7D" w:rsidRDefault="00F03A37" w:rsidP="009D60DD">
            <w:pPr>
              <w:rPr>
                <w:rFonts w:ascii="Times New Roman" w:hAnsi="Times New Roman" w:cs="Times New Roman"/>
                <w:color w:val="000000"/>
                <w:sz w:val="18"/>
                <w:szCs w:val="18"/>
              </w:rPr>
            </w:pPr>
          </w:p>
        </w:tc>
        <w:tc>
          <w:tcPr>
            <w:tcW w:w="287" w:type="pct"/>
            <w:tcBorders>
              <w:bottom w:val="single" w:sz="12" w:space="0" w:color="auto"/>
            </w:tcBorders>
            <w:noWrap/>
            <w:vAlign w:val="center"/>
            <w:hideMark/>
          </w:tcPr>
          <w:p w14:paraId="6265D368"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i/>
                <w:color w:val="000000"/>
                <w:sz w:val="18"/>
                <w:szCs w:val="18"/>
              </w:rPr>
            </w:pPr>
            <w:r w:rsidRPr="00891C7D">
              <w:rPr>
                <w:rFonts w:ascii="Times New Roman" w:hAnsi="Times New Roman" w:cs="Times New Roman"/>
                <w:i/>
                <w:color w:val="000000"/>
                <w:sz w:val="18"/>
                <w:szCs w:val="18"/>
              </w:rPr>
              <w:t>T0</w:t>
            </w:r>
          </w:p>
        </w:tc>
        <w:tc>
          <w:tcPr>
            <w:tcW w:w="432" w:type="pct"/>
            <w:tcBorders>
              <w:bottom w:val="single" w:sz="12" w:space="0" w:color="auto"/>
            </w:tcBorders>
            <w:vAlign w:val="center"/>
            <w:hideMark/>
          </w:tcPr>
          <w:p w14:paraId="776C3629"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i/>
                <w:color w:val="000000"/>
                <w:sz w:val="18"/>
                <w:szCs w:val="18"/>
              </w:rPr>
            </w:pPr>
            <w:r w:rsidRPr="00891C7D">
              <w:rPr>
                <w:rFonts w:ascii="Times New Roman" w:hAnsi="Times New Roman" w:cs="Times New Roman"/>
                <w:i/>
                <w:color w:val="000000"/>
                <w:sz w:val="18"/>
                <w:szCs w:val="18"/>
              </w:rPr>
              <w:t>Post auto-clave</w:t>
            </w:r>
          </w:p>
        </w:tc>
        <w:tc>
          <w:tcPr>
            <w:tcW w:w="288" w:type="pct"/>
            <w:tcBorders>
              <w:bottom w:val="single" w:sz="12" w:space="0" w:color="auto"/>
            </w:tcBorders>
            <w:vAlign w:val="center"/>
            <w:hideMark/>
          </w:tcPr>
          <w:p w14:paraId="0D66CCFE" w14:textId="7908146A"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i/>
                <w:color w:val="000000"/>
                <w:sz w:val="18"/>
                <w:szCs w:val="18"/>
              </w:rPr>
            </w:pPr>
            <w:r w:rsidRPr="00891C7D">
              <w:rPr>
                <w:rFonts w:ascii="Times New Roman" w:hAnsi="Times New Roman" w:cs="Times New Roman"/>
                <w:i/>
                <w:color w:val="000000"/>
                <w:sz w:val="18"/>
                <w:szCs w:val="18"/>
              </w:rPr>
              <w:t>4</w:t>
            </w:r>
            <w:r w:rsidR="00577693" w:rsidRPr="00891C7D">
              <w:rPr>
                <w:rFonts w:ascii="Times New Roman" w:hAnsi="Times New Roman" w:cs="Times New Roman"/>
                <w:i/>
                <w:color w:val="000000"/>
                <w:sz w:val="18"/>
                <w:szCs w:val="18"/>
              </w:rPr>
              <w:t xml:space="preserve"> </w:t>
            </w:r>
            <w:r w:rsidRPr="00891C7D">
              <w:rPr>
                <w:rFonts w:ascii="Times New Roman" w:hAnsi="Times New Roman" w:cs="Times New Roman"/>
                <w:i/>
                <w:color w:val="000000"/>
                <w:sz w:val="18"/>
                <w:szCs w:val="18"/>
              </w:rPr>
              <w:t>°C</w:t>
            </w:r>
          </w:p>
        </w:tc>
        <w:tc>
          <w:tcPr>
            <w:tcW w:w="338" w:type="pct"/>
            <w:tcBorders>
              <w:bottom w:val="single" w:sz="12" w:space="0" w:color="auto"/>
              <w:right w:val="single" w:sz="8" w:space="0" w:color="auto"/>
            </w:tcBorders>
            <w:vAlign w:val="center"/>
            <w:hideMark/>
          </w:tcPr>
          <w:p w14:paraId="3BD2D6C2" w14:textId="46041D6B"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i/>
                <w:color w:val="000000"/>
                <w:sz w:val="18"/>
                <w:szCs w:val="18"/>
              </w:rPr>
            </w:pPr>
            <w:r w:rsidRPr="00891C7D">
              <w:rPr>
                <w:rFonts w:ascii="Times New Roman" w:hAnsi="Times New Roman" w:cs="Times New Roman"/>
                <w:i/>
                <w:color w:val="000000"/>
                <w:sz w:val="18"/>
                <w:szCs w:val="18"/>
              </w:rPr>
              <w:t>-20</w:t>
            </w:r>
            <w:r w:rsidR="00577693" w:rsidRPr="00891C7D">
              <w:rPr>
                <w:rFonts w:ascii="Times New Roman" w:hAnsi="Times New Roman" w:cs="Times New Roman"/>
                <w:i/>
                <w:color w:val="000000"/>
                <w:sz w:val="18"/>
                <w:szCs w:val="18"/>
              </w:rPr>
              <w:t xml:space="preserve"> </w:t>
            </w:r>
            <w:r w:rsidRPr="00891C7D">
              <w:rPr>
                <w:rFonts w:ascii="Times New Roman" w:hAnsi="Times New Roman" w:cs="Times New Roman"/>
                <w:i/>
                <w:color w:val="000000"/>
                <w:sz w:val="18"/>
                <w:szCs w:val="18"/>
              </w:rPr>
              <w:t>°C</w:t>
            </w:r>
          </w:p>
        </w:tc>
        <w:tc>
          <w:tcPr>
            <w:tcW w:w="239" w:type="pct"/>
            <w:tcBorders>
              <w:left w:val="single" w:sz="8" w:space="0" w:color="auto"/>
              <w:bottom w:val="single" w:sz="12" w:space="0" w:color="auto"/>
            </w:tcBorders>
            <w:noWrap/>
            <w:vAlign w:val="center"/>
            <w:hideMark/>
          </w:tcPr>
          <w:p w14:paraId="2285A9F1"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i/>
                <w:color w:val="000000"/>
                <w:sz w:val="18"/>
                <w:szCs w:val="18"/>
              </w:rPr>
            </w:pPr>
            <w:r w:rsidRPr="00891C7D">
              <w:rPr>
                <w:rFonts w:ascii="Times New Roman" w:hAnsi="Times New Roman" w:cs="Times New Roman"/>
                <w:i/>
                <w:color w:val="000000"/>
                <w:sz w:val="18"/>
                <w:szCs w:val="18"/>
              </w:rPr>
              <w:t>T0</w:t>
            </w:r>
          </w:p>
        </w:tc>
        <w:tc>
          <w:tcPr>
            <w:tcW w:w="432" w:type="pct"/>
            <w:tcBorders>
              <w:bottom w:val="single" w:sz="12" w:space="0" w:color="auto"/>
            </w:tcBorders>
            <w:vAlign w:val="center"/>
            <w:hideMark/>
          </w:tcPr>
          <w:p w14:paraId="7CD557BE"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i/>
                <w:color w:val="000000"/>
                <w:sz w:val="18"/>
                <w:szCs w:val="18"/>
              </w:rPr>
            </w:pPr>
            <w:r w:rsidRPr="00891C7D">
              <w:rPr>
                <w:rFonts w:ascii="Times New Roman" w:hAnsi="Times New Roman" w:cs="Times New Roman"/>
                <w:i/>
                <w:color w:val="000000"/>
                <w:sz w:val="18"/>
                <w:szCs w:val="18"/>
              </w:rPr>
              <w:t>Post auto-clave</w:t>
            </w:r>
          </w:p>
        </w:tc>
        <w:tc>
          <w:tcPr>
            <w:tcW w:w="433" w:type="pct"/>
            <w:tcBorders>
              <w:bottom w:val="single" w:sz="12" w:space="0" w:color="auto"/>
            </w:tcBorders>
            <w:vAlign w:val="center"/>
            <w:hideMark/>
          </w:tcPr>
          <w:p w14:paraId="1F940205" w14:textId="26E975E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i/>
                <w:color w:val="000000"/>
                <w:sz w:val="18"/>
                <w:szCs w:val="18"/>
              </w:rPr>
            </w:pPr>
            <w:r w:rsidRPr="00891C7D">
              <w:rPr>
                <w:rFonts w:ascii="Times New Roman" w:hAnsi="Times New Roman" w:cs="Times New Roman"/>
                <w:i/>
                <w:color w:val="000000"/>
                <w:sz w:val="18"/>
                <w:szCs w:val="18"/>
              </w:rPr>
              <w:t>4</w:t>
            </w:r>
            <w:r w:rsidR="00577693" w:rsidRPr="00891C7D">
              <w:rPr>
                <w:rFonts w:ascii="Times New Roman" w:hAnsi="Times New Roman" w:cs="Times New Roman"/>
                <w:i/>
                <w:color w:val="000000"/>
                <w:sz w:val="18"/>
                <w:szCs w:val="18"/>
              </w:rPr>
              <w:t xml:space="preserve"> </w:t>
            </w:r>
            <w:r w:rsidRPr="00891C7D">
              <w:rPr>
                <w:rFonts w:ascii="Times New Roman" w:hAnsi="Times New Roman" w:cs="Times New Roman"/>
                <w:i/>
                <w:color w:val="000000"/>
                <w:sz w:val="18"/>
                <w:szCs w:val="18"/>
              </w:rPr>
              <w:t>°C</w:t>
            </w:r>
          </w:p>
        </w:tc>
        <w:tc>
          <w:tcPr>
            <w:tcW w:w="339" w:type="pct"/>
            <w:tcBorders>
              <w:bottom w:val="single" w:sz="12" w:space="0" w:color="auto"/>
              <w:right w:val="single" w:sz="8" w:space="0" w:color="auto"/>
            </w:tcBorders>
            <w:vAlign w:val="center"/>
            <w:hideMark/>
          </w:tcPr>
          <w:p w14:paraId="0C1E462C" w14:textId="655CE533"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i/>
                <w:color w:val="000000"/>
                <w:sz w:val="18"/>
                <w:szCs w:val="18"/>
              </w:rPr>
            </w:pPr>
            <w:r w:rsidRPr="00891C7D">
              <w:rPr>
                <w:rFonts w:ascii="Times New Roman" w:hAnsi="Times New Roman" w:cs="Times New Roman"/>
                <w:i/>
                <w:color w:val="000000"/>
                <w:sz w:val="18"/>
                <w:szCs w:val="18"/>
              </w:rPr>
              <w:t>-20</w:t>
            </w:r>
            <w:r w:rsidR="00577693" w:rsidRPr="00891C7D">
              <w:rPr>
                <w:rFonts w:ascii="Times New Roman" w:hAnsi="Times New Roman" w:cs="Times New Roman"/>
                <w:i/>
                <w:color w:val="000000"/>
                <w:sz w:val="18"/>
                <w:szCs w:val="18"/>
              </w:rPr>
              <w:t xml:space="preserve"> </w:t>
            </w:r>
            <w:r w:rsidRPr="00891C7D">
              <w:rPr>
                <w:rFonts w:ascii="Times New Roman" w:hAnsi="Times New Roman" w:cs="Times New Roman"/>
                <w:i/>
                <w:color w:val="000000"/>
                <w:sz w:val="18"/>
                <w:szCs w:val="18"/>
              </w:rPr>
              <w:t>°C</w:t>
            </w:r>
          </w:p>
        </w:tc>
        <w:tc>
          <w:tcPr>
            <w:tcW w:w="239" w:type="pct"/>
            <w:tcBorders>
              <w:left w:val="single" w:sz="8" w:space="0" w:color="auto"/>
              <w:bottom w:val="single" w:sz="12" w:space="0" w:color="auto"/>
            </w:tcBorders>
            <w:noWrap/>
            <w:vAlign w:val="center"/>
            <w:hideMark/>
          </w:tcPr>
          <w:p w14:paraId="0076BCFC"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i/>
                <w:color w:val="000000"/>
                <w:sz w:val="18"/>
                <w:szCs w:val="18"/>
              </w:rPr>
            </w:pPr>
            <w:r w:rsidRPr="00891C7D">
              <w:rPr>
                <w:rFonts w:ascii="Times New Roman" w:hAnsi="Times New Roman" w:cs="Times New Roman"/>
                <w:i/>
                <w:color w:val="000000"/>
                <w:sz w:val="18"/>
                <w:szCs w:val="18"/>
              </w:rPr>
              <w:t>T0</w:t>
            </w:r>
          </w:p>
        </w:tc>
        <w:tc>
          <w:tcPr>
            <w:tcW w:w="432" w:type="pct"/>
            <w:tcBorders>
              <w:bottom w:val="single" w:sz="12" w:space="0" w:color="auto"/>
            </w:tcBorders>
            <w:vAlign w:val="center"/>
            <w:hideMark/>
          </w:tcPr>
          <w:p w14:paraId="663CCF75"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i/>
                <w:color w:val="000000"/>
                <w:sz w:val="18"/>
                <w:szCs w:val="18"/>
              </w:rPr>
            </w:pPr>
            <w:r w:rsidRPr="00891C7D">
              <w:rPr>
                <w:rFonts w:ascii="Times New Roman" w:hAnsi="Times New Roman" w:cs="Times New Roman"/>
                <w:i/>
                <w:color w:val="000000"/>
                <w:sz w:val="18"/>
                <w:szCs w:val="18"/>
              </w:rPr>
              <w:t>Post auto-clave</w:t>
            </w:r>
          </w:p>
        </w:tc>
        <w:tc>
          <w:tcPr>
            <w:tcW w:w="480" w:type="pct"/>
            <w:tcBorders>
              <w:bottom w:val="single" w:sz="12" w:space="0" w:color="auto"/>
            </w:tcBorders>
            <w:vAlign w:val="center"/>
            <w:hideMark/>
          </w:tcPr>
          <w:p w14:paraId="45EFB962" w14:textId="37D1BDE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i/>
                <w:color w:val="000000"/>
                <w:sz w:val="18"/>
                <w:szCs w:val="18"/>
              </w:rPr>
            </w:pPr>
            <w:r w:rsidRPr="00891C7D">
              <w:rPr>
                <w:rFonts w:ascii="Times New Roman" w:hAnsi="Times New Roman" w:cs="Times New Roman"/>
                <w:i/>
                <w:color w:val="000000"/>
                <w:sz w:val="18"/>
                <w:szCs w:val="18"/>
              </w:rPr>
              <w:t>4</w:t>
            </w:r>
            <w:r w:rsidR="00577693" w:rsidRPr="00891C7D">
              <w:rPr>
                <w:rFonts w:ascii="Times New Roman" w:hAnsi="Times New Roman" w:cs="Times New Roman"/>
                <w:i/>
                <w:color w:val="000000"/>
                <w:sz w:val="18"/>
                <w:szCs w:val="18"/>
              </w:rPr>
              <w:t xml:space="preserve"> </w:t>
            </w:r>
            <w:r w:rsidRPr="00891C7D">
              <w:rPr>
                <w:rFonts w:ascii="Times New Roman" w:hAnsi="Times New Roman" w:cs="Times New Roman"/>
                <w:i/>
                <w:color w:val="000000"/>
                <w:sz w:val="18"/>
                <w:szCs w:val="18"/>
              </w:rPr>
              <w:t>°C</w:t>
            </w:r>
          </w:p>
        </w:tc>
        <w:tc>
          <w:tcPr>
            <w:tcW w:w="434" w:type="pct"/>
            <w:tcBorders>
              <w:bottom w:val="single" w:sz="12" w:space="0" w:color="auto"/>
            </w:tcBorders>
            <w:vAlign w:val="center"/>
            <w:hideMark/>
          </w:tcPr>
          <w:p w14:paraId="18A7CFE7" w14:textId="046F21BC"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i/>
                <w:color w:val="000000"/>
                <w:sz w:val="18"/>
                <w:szCs w:val="18"/>
              </w:rPr>
            </w:pPr>
            <w:r w:rsidRPr="00891C7D">
              <w:rPr>
                <w:rFonts w:ascii="Times New Roman" w:hAnsi="Times New Roman" w:cs="Times New Roman"/>
                <w:i/>
                <w:color w:val="000000"/>
                <w:sz w:val="18"/>
                <w:szCs w:val="18"/>
              </w:rPr>
              <w:t>-20</w:t>
            </w:r>
            <w:r w:rsidR="00577693" w:rsidRPr="00891C7D">
              <w:rPr>
                <w:rFonts w:ascii="Times New Roman" w:hAnsi="Times New Roman" w:cs="Times New Roman"/>
                <w:i/>
                <w:color w:val="000000"/>
                <w:sz w:val="18"/>
                <w:szCs w:val="18"/>
              </w:rPr>
              <w:t xml:space="preserve"> </w:t>
            </w:r>
            <w:r w:rsidRPr="00891C7D">
              <w:rPr>
                <w:rFonts w:ascii="Times New Roman" w:hAnsi="Times New Roman" w:cs="Times New Roman"/>
                <w:i/>
                <w:color w:val="000000"/>
                <w:sz w:val="18"/>
                <w:szCs w:val="18"/>
              </w:rPr>
              <w:t>°C</w:t>
            </w:r>
          </w:p>
        </w:tc>
      </w:tr>
      <w:tr w:rsidR="00F03A37" w:rsidRPr="00891C7D" w14:paraId="5B7AA57A" w14:textId="77777777" w:rsidTr="000900DA">
        <w:trPr>
          <w:trHeight w:val="360"/>
        </w:trPr>
        <w:tc>
          <w:tcPr>
            <w:cnfStyle w:val="001000000000" w:firstRow="0" w:lastRow="0" w:firstColumn="1" w:lastColumn="0" w:oddVBand="0" w:evenVBand="0" w:oddHBand="0" w:evenHBand="0" w:firstRowFirstColumn="0" w:firstRowLastColumn="0" w:lastRowFirstColumn="0" w:lastRowLastColumn="0"/>
            <w:tcW w:w="627" w:type="pct"/>
            <w:tcBorders>
              <w:top w:val="single" w:sz="12" w:space="0" w:color="auto"/>
              <w:bottom w:val="single" w:sz="4" w:space="0" w:color="auto"/>
            </w:tcBorders>
            <w:noWrap/>
            <w:vAlign w:val="center"/>
            <w:hideMark/>
          </w:tcPr>
          <w:p w14:paraId="3287E11F" w14:textId="77777777" w:rsidR="00F03A37" w:rsidRPr="00891C7D" w:rsidRDefault="00F03A37" w:rsidP="009D60DD">
            <w:pPr>
              <w:rPr>
                <w:rFonts w:ascii="Times New Roman" w:hAnsi="Times New Roman" w:cs="Times New Roman"/>
                <w:color w:val="000000"/>
                <w:sz w:val="18"/>
                <w:szCs w:val="18"/>
              </w:rPr>
            </w:pPr>
            <w:r w:rsidRPr="00891C7D">
              <w:rPr>
                <w:rFonts w:ascii="Times New Roman" w:hAnsi="Times New Roman" w:cs="Times New Roman"/>
                <w:color w:val="000000"/>
                <w:sz w:val="18"/>
                <w:szCs w:val="18"/>
              </w:rPr>
              <w:t>RepSox-BA</w:t>
            </w:r>
          </w:p>
        </w:tc>
        <w:tc>
          <w:tcPr>
            <w:tcW w:w="287" w:type="pct"/>
            <w:tcBorders>
              <w:top w:val="single" w:sz="12" w:space="0" w:color="auto"/>
              <w:bottom w:val="single" w:sz="4" w:space="0" w:color="auto"/>
            </w:tcBorders>
            <w:noWrap/>
            <w:vAlign w:val="center"/>
            <w:hideMark/>
          </w:tcPr>
          <w:p w14:paraId="21D43B34"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432" w:type="pct"/>
            <w:tcBorders>
              <w:top w:val="single" w:sz="12" w:space="0" w:color="auto"/>
              <w:bottom w:val="single" w:sz="4" w:space="0" w:color="auto"/>
            </w:tcBorders>
            <w:noWrap/>
            <w:vAlign w:val="center"/>
            <w:hideMark/>
          </w:tcPr>
          <w:p w14:paraId="65F004AB"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288" w:type="pct"/>
            <w:tcBorders>
              <w:top w:val="single" w:sz="12" w:space="0" w:color="auto"/>
              <w:bottom w:val="single" w:sz="4" w:space="0" w:color="auto"/>
            </w:tcBorders>
            <w:noWrap/>
            <w:vAlign w:val="center"/>
            <w:hideMark/>
          </w:tcPr>
          <w:p w14:paraId="43EFF89A"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338" w:type="pct"/>
            <w:tcBorders>
              <w:top w:val="single" w:sz="12" w:space="0" w:color="auto"/>
              <w:bottom w:val="single" w:sz="4" w:space="0" w:color="auto"/>
            </w:tcBorders>
            <w:noWrap/>
            <w:vAlign w:val="center"/>
            <w:hideMark/>
          </w:tcPr>
          <w:p w14:paraId="6820F5AC"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239" w:type="pct"/>
            <w:tcBorders>
              <w:top w:val="single" w:sz="12" w:space="0" w:color="auto"/>
              <w:bottom w:val="single" w:sz="4" w:space="0" w:color="auto"/>
            </w:tcBorders>
            <w:noWrap/>
            <w:vAlign w:val="center"/>
            <w:hideMark/>
          </w:tcPr>
          <w:p w14:paraId="537DBD7F"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432" w:type="pct"/>
            <w:tcBorders>
              <w:top w:val="single" w:sz="12" w:space="0" w:color="auto"/>
              <w:bottom w:val="single" w:sz="4" w:space="0" w:color="auto"/>
            </w:tcBorders>
            <w:noWrap/>
            <w:vAlign w:val="center"/>
            <w:hideMark/>
          </w:tcPr>
          <w:p w14:paraId="19DB8E33"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433" w:type="pct"/>
            <w:tcBorders>
              <w:top w:val="single" w:sz="12" w:space="0" w:color="auto"/>
              <w:bottom w:val="single" w:sz="4" w:space="0" w:color="auto"/>
            </w:tcBorders>
            <w:noWrap/>
            <w:vAlign w:val="center"/>
            <w:hideMark/>
          </w:tcPr>
          <w:p w14:paraId="16EB04EF"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339" w:type="pct"/>
            <w:tcBorders>
              <w:top w:val="single" w:sz="12" w:space="0" w:color="auto"/>
              <w:bottom w:val="single" w:sz="4" w:space="0" w:color="auto"/>
            </w:tcBorders>
            <w:noWrap/>
            <w:vAlign w:val="center"/>
            <w:hideMark/>
          </w:tcPr>
          <w:p w14:paraId="51290676"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239" w:type="pct"/>
            <w:tcBorders>
              <w:top w:val="single" w:sz="12" w:space="0" w:color="auto"/>
              <w:bottom w:val="single" w:sz="4" w:space="0" w:color="auto"/>
            </w:tcBorders>
            <w:noWrap/>
            <w:vAlign w:val="center"/>
            <w:hideMark/>
          </w:tcPr>
          <w:p w14:paraId="2DE9BB34"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432" w:type="pct"/>
            <w:tcBorders>
              <w:top w:val="single" w:sz="12" w:space="0" w:color="auto"/>
              <w:bottom w:val="single" w:sz="4" w:space="0" w:color="auto"/>
            </w:tcBorders>
            <w:noWrap/>
            <w:vAlign w:val="center"/>
            <w:hideMark/>
          </w:tcPr>
          <w:p w14:paraId="7ABF87AA"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w:t>
            </w:r>
          </w:p>
        </w:tc>
        <w:tc>
          <w:tcPr>
            <w:tcW w:w="480" w:type="pct"/>
            <w:tcBorders>
              <w:top w:val="single" w:sz="12" w:space="0" w:color="auto"/>
              <w:bottom w:val="single" w:sz="4" w:space="0" w:color="auto"/>
            </w:tcBorders>
            <w:noWrap/>
            <w:vAlign w:val="center"/>
            <w:hideMark/>
          </w:tcPr>
          <w:p w14:paraId="20C4736E"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434" w:type="pct"/>
            <w:tcBorders>
              <w:top w:val="single" w:sz="12" w:space="0" w:color="auto"/>
              <w:bottom w:val="single" w:sz="4" w:space="0" w:color="auto"/>
            </w:tcBorders>
            <w:noWrap/>
            <w:vAlign w:val="center"/>
            <w:hideMark/>
          </w:tcPr>
          <w:p w14:paraId="2B8D0161"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r>
      <w:tr w:rsidR="00F03A37" w:rsidRPr="00891C7D" w14:paraId="712A799D" w14:textId="77777777" w:rsidTr="000900DA">
        <w:trPr>
          <w:cnfStyle w:val="000000100000" w:firstRow="0" w:lastRow="0" w:firstColumn="0" w:lastColumn="0" w:oddVBand="0" w:evenVBand="0" w:oddHBand="1" w:evenHBand="0" w:firstRowFirstColumn="0" w:firstRowLastColumn="0" w:lastRowFirstColumn="0" w:lastRowLastColumn="0"/>
          <w:trHeight w:val="360"/>
        </w:trPr>
        <w:tc>
          <w:tcPr>
            <w:cnfStyle w:val="001000000000" w:firstRow="0" w:lastRow="0" w:firstColumn="1" w:lastColumn="0" w:oddVBand="0" w:evenVBand="0" w:oddHBand="0" w:evenHBand="0" w:firstRowFirstColumn="0" w:firstRowLastColumn="0" w:lastRowFirstColumn="0" w:lastRowLastColumn="0"/>
            <w:tcW w:w="627" w:type="pct"/>
            <w:tcBorders>
              <w:top w:val="single" w:sz="4" w:space="0" w:color="auto"/>
            </w:tcBorders>
            <w:noWrap/>
            <w:vAlign w:val="center"/>
          </w:tcPr>
          <w:p w14:paraId="0B2B1EDA" w14:textId="77777777" w:rsidR="00F03A37" w:rsidRPr="00891C7D" w:rsidRDefault="00F03A37" w:rsidP="009D60DD">
            <w:pPr>
              <w:rPr>
                <w:rFonts w:ascii="Times New Roman" w:hAnsi="Times New Roman" w:cs="Times New Roman"/>
                <w:color w:val="000000"/>
                <w:sz w:val="18"/>
                <w:szCs w:val="18"/>
              </w:rPr>
            </w:pPr>
            <w:r w:rsidRPr="00891C7D">
              <w:rPr>
                <w:rFonts w:ascii="Times New Roman" w:hAnsi="Times New Roman" w:cs="Times New Roman"/>
                <w:color w:val="000000"/>
                <w:sz w:val="18"/>
                <w:szCs w:val="18"/>
              </w:rPr>
              <w:t>RepSox-BAI</w:t>
            </w:r>
          </w:p>
        </w:tc>
        <w:tc>
          <w:tcPr>
            <w:tcW w:w="287" w:type="pct"/>
            <w:tcBorders>
              <w:top w:val="single" w:sz="4" w:space="0" w:color="auto"/>
            </w:tcBorders>
            <w:noWrap/>
            <w:vAlign w:val="center"/>
          </w:tcPr>
          <w:p w14:paraId="104B4965"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432" w:type="pct"/>
            <w:tcBorders>
              <w:top w:val="single" w:sz="4" w:space="0" w:color="auto"/>
            </w:tcBorders>
            <w:noWrap/>
            <w:vAlign w:val="center"/>
          </w:tcPr>
          <w:p w14:paraId="334B6403"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288" w:type="pct"/>
            <w:tcBorders>
              <w:top w:val="single" w:sz="4" w:space="0" w:color="auto"/>
            </w:tcBorders>
            <w:noWrap/>
            <w:vAlign w:val="center"/>
          </w:tcPr>
          <w:p w14:paraId="6E488308"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338" w:type="pct"/>
            <w:tcBorders>
              <w:top w:val="single" w:sz="4" w:space="0" w:color="auto"/>
            </w:tcBorders>
            <w:noWrap/>
            <w:vAlign w:val="center"/>
          </w:tcPr>
          <w:p w14:paraId="6ED7AFBB"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239" w:type="pct"/>
            <w:tcBorders>
              <w:top w:val="single" w:sz="4" w:space="0" w:color="auto"/>
            </w:tcBorders>
            <w:noWrap/>
            <w:vAlign w:val="center"/>
          </w:tcPr>
          <w:p w14:paraId="637D9371"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432" w:type="pct"/>
            <w:tcBorders>
              <w:top w:val="single" w:sz="4" w:space="0" w:color="auto"/>
            </w:tcBorders>
            <w:noWrap/>
            <w:vAlign w:val="center"/>
          </w:tcPr>
          <w:p w14:paraId="638E2F4A"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433" w:type="pct"/>
            <w:tcBorders>
              <w:top w:val="single" w:sz="4" w:space="0" w:color="auto"/>
            </w:tcBorders>
            <w:noWrap/>
            <w:vAlign w:val="center"/>
          </w:tcPr>
          <w:p w14:paraId="60B91088"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339" w:type="pct"/>
            <w:tcBorders>
              <w:top w:val="single" w:sz="4" w:space="0" w:color="auto"/>
            </w:tcBorders>
            <w:noWrap/>
            <w:vAlign w:val="center"/>
          </w:tcPr>
          <w:p w14:paraId="36BC2BC4"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239" w:type="pct"/>
            <w:tcBorders>
              <w:top w:val="single" w:sz="4" w:space="0" w:color="auto"/>
            </w:tcBorders>
            <w:noWrap/>
            <w:vAlign w:val="center"/>
          </w:tcPr>
          <w:p w14:paraId="6BE7C96E"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432" w:type="pct"/>
            <w:tcBorders>
              <w:top w:val="single" w:sz="4" w:space="0" w:color="auto"/>
            </w:tcBorders>
            <w:noWrap/>
            <w:vAlign w:val="center"/>
          </w:tcPr>
          <w:p w14:paraId="362768E3"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480" w:type="pct"/>
            <w:tcBorders>
              <w:top w:val="single" w:sz="4" w:space="0" w:color="auto"/>
            </w:tcBorders>
            <w:noWrap/>
            <w:vAlign w:val="center"/>
          </w:tcPr>
          <w:p w14:paraId="20EFA3E9"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434" w:type="pct"/>
            <w:tcBorders>
              <w:top w:val="single" w:sz="4" w:space="0" w:color="auto"/>
            </w:tcBorders>
            <w:noWrap/>
            <w:vAlign w:val="center"/>
          </w:tcPr>
          <w:p w14:paraId="246FD426"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r>
      <w:tr w:rsidR="00F03A37" w:rsidRPr="00891C7D" w14:paraId="5724DDA2" w14:textId="77777777" w:rsidTr="000900DA">
        <w:trPr>
          <w:trHeight w:val="360"/>
        </w:trPr>
        <w:tc>
          <w:tcPr>
            <w:cnfStyle w:val="001000000000" w:firstRow="0" w:lastRow="0" w:firstColumn="1" w:lastColumn="0" w:oddVBand="0" w:evenVBand="0" w:oddHBand="0" w:evenHBand="0" w:firstRowFirstColumn="0" w:firstRowLastColumn="0" w:lastRowFirstColumn="0" w:lastRowLastColumn="0"/>
            <w:tcW w:w="627" w:type="pct"/>
            <w:noWrap/>
            <w:vAlign w:val="center"/>
            <w:hideMark/>
          </w:tcPr>
          <w:p w14:paraId="058864A4" w14:textId="77777777" w:rsidR="00F03A37" w:rsidRPr="00891C7D" w:rsidRDefault="00F03A37" w:rsidP="009D60DD">
            <w:pPr>
              <w:rPr>
                <w:rFonts w:ascii="Times New Roman" w:hAnsi="Times New Roman" w:cs="Times New Roman"/>
                <w:color w:val="000000"/>
                <w:sz w:val="18"/>
                <w:szCs w:val="18"/>
              </w:rPr>
            </w:pPr>
            <w:r w:rsidRPr="00891C7D">
              <w:rPr>
                <w:rFonts w:ascii="Times New Roman" w:hAnsi="Times New Roman" w:cs="Times New Roman"/>
                <w:color w:val="000000"/>
                <w:sz w:val="18"/>
                <w:szCs w:val="18"/>
              </w:rPr>
              <w:t>R848-BA</w:t>
            </w:r>
          </w:p>
        </w:tc>
        <w:tc>
          <w:tcPr>
            <w:tcW w:w="287" w:type="pct"/>
            <w:noWrap/>
            <w:vAlign w:val="center"/>
            <w:hideMark/>
          </w:tcPr>
          <w:p w14:paraId="5C898A91"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432" w:type="pct"/>
            <w:noWrap/>
            <w:vAlign w:val="center"/>
            <w:hideMark/>
          </w:tcPr>
          <w:p w14:paraId="2395D636"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0.3 ± 0.0</w:t>
            </w:r>
          </w:p>
        </w:tc>
        <w:tc>
          <w:tcPr>
            <w:tcW w:w="288" w:type="pct"/>
            <w:noWrap/>
            <w:vAlign w:val="center"/>
            <w:hideMark/>
          </w:tcPr>
          <w:p w14:paraId="4647A0EC"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338" w:type="pct"/>
            <w:noWrap/>
            <w:vAlign w:val="center"/>
            <w:hideMark/>
          </w:tcPr>
          <w:p w14:paraId="44F54644"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239" w:type="pct"/>
            <w:noWrap/>
            <w:vAlign w:val="center"/>
            <w:hideMark/>
          </w:tcPr>
          <w:p w14:paraId="109571F4"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432" w:type="pct"/>
            <w:noWrap/>
            <w:vAlign w:val="center"/>
            <w:hideMark/>
          </w:tcPr>
          <w:p w14:paraId="5041498C"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0.3 ± 0.0</w:t>
            </w:r>
          </w:p>
        </w:tc>
        <w:tc>
          <w:tcPr>
            <w:tcW w:w="433" w:type="pct"/>
            <w:noWrap/>
            <w:vAlign w:val="center"/>
            <w:hideMark/>
          </w:tcPr>
          <w:p w14:paraId="73AF6AA1"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339" w:type="pct"/>
            <w:noWrap/>
            <w:vAlign w:val="center"/>
            <w:hideMark/>
          </w:tcPr>
          <w:p w14:paraId="2B9A9C79"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239" w:type="pct"/>
            <w:noWrap/>
            <w:vAlign w:val="center"/>
            <w:hideMark/>
          </w:tcPr>
          <w:p w14:paraId="65719CB4"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432" w:type="pct"/>
            <w:noWrap/>
            <w:vAlign w:val="center"/>
            <w:hideMark/>
          </w:tcPr>
          <w:p w14:paraId="5295A1EC"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0.3 ± 0.0</w:t>
            </w:r>
          </w:p>
        </w:tc>
        <w:tc>
          <w:tcPr>
            <w:tcW w:w="480" w:type="pct"/>
            <w:noWrap/>
            <w:vAlign w:val="center"/>
            <w:hideMark/>
          </w:tcPr>
          <w:p w14:paraId="5171B03A"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434" w:type="pct"/>
            <w:noWrap/>
            <w:vAlign w:val="center"/>
            <w:hideMark/>
          </w:tcPr>
          <w:p w14:paraId="11828494"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r>
      <w:tr w:rsidR="00F03A37" w:rsidRPr="00891C7D" w14:paraId="635143EE" w14:textId="77777777" w:rsidTr="000900DA">
        <w:trPr>
          <w:cnfStyle w:val="000000100000" w:firstRow="0" w:lastRow="0" w:firstColumn="0" w:lastColumn="0" w:oddVBand="0" w:evenVBand="0" w:oddHBand="1" w:evenHBand="0" w:firstRowFirstColumn="0" w:firstRowLastColumn="0" w:lastRowFirstColumn="0" w:lastRowLastColumn="0"/>
          <w:trHeight w:val="360"/>
        </w:trPr>
        <w:tc>
          <w:tcPr>
            <w:cnfStyle w:val="001000000000" w:firstRow="0" w:lastRow="0" w:firstColumn="1" w:lastColumn="0" w:oddVBand="0" w:evenVBand="0" w:oddHBand="0" w:evenHBand="0" w:firstRowFirstColumn="0" w:firstRowLastColumn="0" w:lastRowFirstColumn="0" w:lastRowLastColumn="0"/>
            <w:tcW w:w="627" w:type="pct"/>
            <w:noWrap/>
            <w:vAlign w:val="center"/>
            <w:hideMark/>
          </w:tcPr>
          <w:p w14:paraId="3C576EB6" w14:textId="77777777" w:rsidR="00F03A37" w:rsidRPr="00891C7D" w:rsidRDefault="00F03A37" w:rsidP="009D60DD">
            <w:pPr>
              <w:rPr>
                <w:rFonts w:ascii="Times New Roman" w:hAnsi="Times New Roman" w:cs="Times New Roman"/>
                <w:color w:val="000000"/>
                <w:sz w:val="18"/>
                <w:szCs w:val="18"/>
              </w:rPr>
            </w:pPr>
            <w:r w:rsidRPr="00891C7D">
              <w:rPr>
                <w:rFonts w:ascii="Times New Roman" w:hAnsi="Times New Roman" w:cs="Times New Roman"/>
                <w:color w:val="000000"/>
                <w:sz w:val="18"/>
                <w:szCs w:val="18"/>
              </w:rPr>
              <w:t>R848-BAI</w:t>
            </w:r>
          </w:p>
        </w:tc>
        <w:tc>
          <w:tcPr>
            <w:tcW w:w="287" w:type="pct"/>
            <w:noWrap/>
            <w:vAlign w:val="center"/>
            <w:hideMark/>
          </w:tcPr>
          <w:p w14:paraId="013F1450"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432" w:type="pct"/>
            <w:noWrap/>
            <w:vAlign w:val="center"/>
            <w:hideMark/>
          </w:tcPr>
          <w:p w14:paraId="6BFAEC85"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288" w:type="pct"/>
            <w:noWrap/>
            <w:vAlign w:val="center"/>
            <w:hideMark/>
          </w:tcPr>
          <w:p w14:paraId="145091A6"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338" w:type="pct"/>
            <w:noWrap/>
            <w:vAlign w:val="center"/>
            <w:hideMark/>
          </w:tcPr>
          <w:p w14:paraId="71F03889"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239" w:type="pct"/>
            <w:noWrap/>
            <w:vAlign w:val="center"/>
            <w:hideMark/>
          </w:tcPr>
          <w:p w14:paraId="27B5D88E"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432" w:type="pct"/>
            <w:noWrap/>
            <w:vAlign w:val="center"/>
            <w:hideMark/>
          </w:tcPr>
          <w:p w14:paraId="064191F0"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0.7 ± 0.1</w:t>
            </w:r>
          </w:p>
        </w:tc>
        <w:tc>
          <w:tcPr>
            <w:tcW w:w="433" w:type="pct"/>
            <w:noWrap/>
            <w:vAlign w:val="center"/>
            <w:hideMark/>
          </w:tcPr>
          <w:p w14:paraId="1C884934"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0.1± 0.1</w:t>
            </w:r>
          </w:p>
        </w:tc>
        <w:tc>
          <w:tcPr>
            <w:tcW w:w="339" w:type="pct"/>
            <w:noWrap/>
            <w:vAlign w:val="center"/>
            <w:hideMark/>
          </w:tcPr>
          <w:p w14:paraId="336D1F64"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239" w:type="pct"/>
            <w:noWrap/>
            <w:vAlign w:val="center"/>
            <w:hideMark/>
          </w:tcPr>
          <w:p w14:paraId="7C5A0E73"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432" w:type="pct"/>
            <w:noWrap/>
            <w:vAlign w:val="center"/>
            <w:hideMark/>
          </w:tcPr>
          <w:p w14:paraId="25E94ACA"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2.1 ± 0.1</w:t>
            </w:r>
          </w:p>
        </w:tc>
        <w:tc>
          <w:tcPr>
            <w:tcW w:w="480" w:type="pct"/>
            <w:noWrap/>
            <w:vAlign w:val="center"/>
            <w:hideMark/>
          </w:tcPr>
          <w:p w14:paraId="01E6E85A"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0.4 ± 0.1</w:t>
            </w:r>
          </w:p>
        </w:tc>
        <w:tc>
          <w:tcPr>
            <w:tcW w:w="434" w:type="pct"/>
            <w:noWrap/>
            <w:vAlign w:val="center"/>
            <w:hideMark/>
          </w:tcPr>
          <w:p w14:paraId="126C6451" w14:textId="77777777" w:rsidR="00F03A37" w:rsidRPr="00891C7D" w:rsidRDefault="00F03A37" w:rsidP="009D60DD">
            <w:pPr>
              <w:keepNext/>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0.1± 0.1</w:t>
            </w:r>
          </w:p>
        </w:tc>
      </w:tr>
    </w:tbl>
    <w:p w14:paraId="03476523" w14:textId="4C68515F" w:rsidR="00F03A37" w:rsidRPr="00891C7D" w:rsidRDefault="00F03A37" w:rsidP="009D60DD">
      <w:pPr>
        <w:pStyle w:val="Billedtekst"/>
      </w:pPr>
      <w:bookmarkStart w:id="106" w:name="_Ref111207338"/>
      <w:bookmarkStart w:id="107" w:name="_Toc117858742"/>
      <w:bookmarkStart w:id="108" w:name="_Toc119506136"/>
      <w:bookmarkStart w:id="109" w:name="_Toc124090226"/>
      <w:r w:rsidRPr="00891C7D">
        <w:t>Table S</w:t>
      </w:r>
      <w:r w:rsidR="001B6B24">
        <w:rPr>
          <w:noProof/>
        </w:rPr>
        <w:t>9</w:t>
      </w:r>
      <w:bookmarkEnd w:id="106"/>
      <w:r w:rsidRPr="00891C7D">
        <w:t>. Stability of CC-ER CarboCells comprising 0, 2.5 or 5% CLA-8.</w:t>
      </w:r>
      <w:bookmarkEnd w:id="107"/>
      <w:bookmarkEnd w:id="108"/>
      <w:bookmarkEnd w:id="109"/>
    </w:p>
    <w:p w14:paraId="585D8ED0" w14:textId="3095DFC6" w:rsidR="00F03A37" w:rsidRPr="00891C7D" w:rsidRDefault="00F03A37" w:rsidP="009D60DD">
      <w:pPr>
        <w:pStyle w:val="Billedtekst"/>
        <w:keepNext/>
        <w:jc w:val="both"/>
        <w:rPr>
          <w:b w:val="0"/>
          <w:bCs w:val="0"/>
        </w:rPr>
      </w:pPr>
      <w:r w:rsidRPr="00891C7D">
        <w:rPr>
          <w:b w:val="0"/>
          <w:bCs w:val="0"/>
        </w:rPr>
        <w:t>Stability was measured after autoclaving the CarboCells and after 7 months of incubation at 4</w:t>
      </w:r>
      <w:r w:rsidR="00577693" w:rsidRPr="00891C7D">
        <w:rPr>
          <w:b w:val="0"/>
          <w:bCs w:val="0"/>
        </w:rPr>
        <w:t xml:space="preserve"> </w:t>
      </w:r>
      <w:r w:rsidRPr="00891C7D">
        <w:rPr>
          <w:b w:val="0"/>
          <w:bCs w:val="0"/>
        </w:rPr>
        <w:t>°C and -20</w:t>
      </w:r>
      <w:r w:rsidR="00577693" w:rsidRPr="00891C7D">
        <w:rPr>
          <w:b w:val="0"/>
          <w:bCs w:val="0"/>
        </w:rPr>
        <w:t xml:space="preserve"> </w:t>
      </w:r>
      <w:r w:rsidRPr="00891C7D">
        <w:rPr>
          <w:b w:val="0"/>
          <w:bCs w:val="0"/>
        </w:rPr>
        <w:t>°C. The formulations contained 6 mg/g R848 and 16 mg/g RepSox. The stability is reported as the percentage AUC corresponding to each potential modified drug substance (n</w:t>
      </w:r>
      <w:r w:rsidR="009D4CB3" w:rsidRPr="00891C7D">
        <w:rPr>
          <w:b w:val="0"/>
          <w:bCs w:val="0"/>
        </w:rPr>
        <w:t xml:space="preserve"> </w:t>
      </w:r>
      <w:r w:rsidRPr="00891C7D">
        <w:rPr>
          <w:b w:val="0"/>
          <w:bCs w:val="0"/>
        </w:rPr>
        <w:t>= 3 ± SD); if the molecule was not detected, the result was reported as 0.0. Abbreviations: T0: time zero.</w:t>
      </w:r>
    </w:p>
    <w:p w14:paraId="38274FB9" w14:textId="572A4585" w:rsidR="00F03A37" w:rsidRPr="00891C7D" w:rsidRDefault="00F03A37" w:rsidP="009D60DD">
      <w:pPr>
        <w:rPr>
          <w:lang w:val="en-US"/>
        </w:rPr>
      </w:pPr>
    </w:p>
    <w:tbl>
      <w:tblPr>
        <w:tblStyle w:val="Almindeligtabel2"/>
        <w:tblW w:w="5000" w:type="pct"/>
        <w:tblLook w:val="04A0" w:firstRow="1" w:lastRow="0" w:firstColumn="1" w:lastColumn="0" w:noHBand="0" w:noVBand="1"/>
      </w:tblPr>
      <w:tblGrid>
        <w:gridCol w:w="1326"/>
        <w:gridCol w:w="1825"/>
        <w:gridCol w:w="2108"/>
        <w:gridCol w:w="1941"/>
        <w:gridCol w:w="2160"/>
      </w:tblGrid>
      <w:tr w:rsidR="00F03A37" w:rsidRPr="00891C7D" w14:paraId="484EA9A4" w14:textId="77777777" w:rsidTr="000900DA">
        <w:trPr>
          <w:cnfStyle w:val="100000000000" w:firstRow="1" w:lastRow="0" w:firstColumn="0" w:lastColumn="0" w:oddVBand="0" w:evenVBand="0" w:oddHBand="0" w:evenHBand="0" w:firstRowFirstColumn="0" w:firstRowLastColumn="0" w:lastRowFirstColumn="0" w:lastRowLastColumn="0"/>
          <w:trHeight w:val="300"/>
        </w:trPr>
        <w:tc>
          <w:tcPr>
            <w:cnfStyle w:val="001000000000" w:firstRow="0" w:lastRow="0" w:firstColumn="1" w:lastColumn="0" w:oddVBand="0" w:evenVBand="0" w:oddHBand="0" w:evenHBand="0" w:firstRowFirstColumn="0" w:firstRowLastColumn="0" w:lastRowFirstColumn="0" w:lastRowLastColumn="0"/>
            <w:tcW w:w="708" w:type="pct"/>
            <w:vMerge w:val="restart"/>
            <w:tcBorders>
              <w:top w:val="single" w:sz="12" w:space="0" w:color="auto"/>
            </w:tcBorders>
            <w:noWrap/>
            <w:hideMark/>
          </w:tcPr>
          <w:p w14:paraId="76C3830F" w14:textId="77777777" w:rsidR="00F03A37" w:rsidRPr="00891C7D" w:rsidRDefault="00F03A37" w:rsidP="009D60DD">
            <w:pPr>
              <w:jc w:val="center"/>
              <w:rPr>
                <w:rFonts w:ascii="Times New Roman" w:hAnsi="Times New Roman" w:cs="Times New Roman"/>
                <w:color w:val="000000"/>
                <w:sz w:val="18"/>
                <w:szCs w:val="18"/>
              </w:rPr>
            </w:pPr>
            <w:r w:rsidRPr="00891C7D">
              <w:rPr>
                <w:rFonts w:ascii="Times New Roman" w:hAnsi="Times New Roman" w:cs="Times New Roman"/>
                <w:color w:val="000000"/>
                <w:sz w:val="18"/>
                <w:szCs w:val="18"/>
              </w:rPr>
              <w:lastRenderedPageBreak/>
              <w:t>Time</w:t>
            </w:r>
          </w:p>
        </w:tc>
        <w:tc>
          <w:tcPr>
            <w:tcW w:w="2101" w:type="pct"/>
            <w:gridSpan w:val="2"/>
            <w:tcBorders>
              <w:top w:val="single" w:sz="12" w:space="0" w:color="auto"/>
            </w:tcBorders>
            <w:hideMark/>
          </w:tcPr>
          <w:p w14:paraId="4587C86A" w14:textId="77777777" w:rsidR="00F03A37" w:rsidRPr="00891C7D" w:rsidRDefault="00F03A37" w:rsidP="009D60DD">
            <w:pPr>
              <w:jc w:val="center"/>
              <w:cnfStyle w:val="100000000000" w:firstRow="1"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40 °C</w:t>
            </w:r>
          </w:p>
        </w:tc>
        <w:tc>
          <w:tcPr>
            <w:tcW w:w="2191" w:type="pct"/>
            <w:gridSpan w:val="2"/>
            <w:tcBorders>
              <w:top w:val="single" w:sz="12" w:space="0" w:color="auto"/>
            </w:tcBorders>
            <w:noWrap/>
            <w:hideMark/>
          </w:tcPr>
          <w:p w14:paraId="05206EFE" w14:textId="77777777" w:rsidR="00F03A37" w:rsidRPr="00891C7D" w:rsidRDefault="00F03A37" w:rsidP="009D60DD">
            <w:pPr>
              <w:jc w:val="center"/>
              <w:cnfStyle w:val="100000000000" w:firstRow="1"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4 °C</w:t>
            </w:r>
          </w:p>
        </w:tc>
      </w:tr>
      <w:tr w:rsidR="00F03A37" w:rsidRPr="00891C7D" w14:paraId="430834AE" w14:textId="77777777" w:rsidTr="000900DA">
        <w:trPr>
          <w:cnfStyle w:val="000000100000" w:firstRow="0" w:lastRow="0" w:firstColumn="0" w:lastColumn="0" w:oddVBand="0" w:evenVBand="0" w:oddHBand="1" w:evenHBand="0" w:firstRowFirstColumn="0" w:firstRowLastColumn="0" w:lastRowFirstColumn="0" w:lastRowLastColumn="0"/>
          <w:trHeight w:val="296"/>
        </w:trPr>
        <w:tc>
          <w:tcPr>
            <w:cnfStyle w:val="001000000000" w:firstRow="0" w:lastRow="0" w:firstColumn="1" w:lastColumn="0" w:oddVBand="0" w:evenVBand="0" w:oddHBand="0" w:evenHBand="0" w:firstRowFirstColumn="0" w:firstRowLastColumn="0" w:lastRowFirstColumn="0" w:lastRowLastColumn="0"/>
            <w:tcW w:w="708" w:type="pct"/>
            <w:vMerge/>
            <w:tcBorders>
              <w:bottom w:val="single" w:sz="12" w:space="0" w:color="auto"/>
            </w:tcBorders>
            <w:hideMark/>
          </w:tcPr>
          <w:p w14:paraId="0CCEC83B" w14:textId="77777777" w:rsidR="00F03A37" w:rsidRPr="00891C7D" w:rsidRDefault="00F03A37" w:rsidP="009D60DD">
            <w:pPr>
              <w:rPr>
                <w:rFonts w:ascii="Times New Roman" w:hAnsi="Times New Roman" w:cs="Times New Roman"/>
                <w:color w:val="000000"/>
                <w:sz w:val="18"/>
                <w:szCs w:val="18"/>
              </w:rPr>
            </w:pPr>
          </w:p>
        </w:tc>
        <w:tc>
          <w:tcPr>
            <w:tcW w:w="975" w:type="pct"/>
            <w:tcBorders>
              <w:bottom w:val="single" w:sz="12" w:space="0" w:color="auto"/>
            </w:tcBorders>
            <w:noWrap/>
            <w:vAlign w:val="center"/>
            <w:hideMark/>
          </w:tcPr>
          <w:p w14:paraId="73E43621"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i/>
                <w:color w:val="000000"/>
                <w:sz w:val="18"/>
                <w:szCs w:val="18"/>
              </w:rPr>
            </w:pPr>
            <w:r w:rsidRPr="00891C7D">
              <w:rPr>
                <w:rFonts w:ascii="Times New Roman" w:hAnsi="Times New Roman" w:cs="Times New Roman"/>
                <w:i/>
                <w:color w:val="000000"/>
                <w:sz w:val="18"/>
                <w:szCs w:val="18"/>
              </w:rPr>
              <w:t>R848-BA</w:t>
            </w:r>
          </w:p>
        </w:tc>
        <w:tc>
          <w:tcPr>
            <w:tcW w:w="1126" w:type="pct"/>
            <w:tcBorders>
              <w:bottom w:val="single" w:sz="12" w:space="0" w:color="auto"/>
              <w:right w:val="single" w:sz="8" w:space="0" w:color="auto"/>
            </w:tcBorders>
            <w:noWrap/>
            <w:vAlign w:val="center"/>
            <w:hideMark/>
          </w:tcPr>
          <w:p w14:paraId="14FD80C2"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i/>
                <w:color w:val="000000"/>
                <w:sz w:val="18"/>
                <w:szCs w:val="18"/>
              </w:rPr>
            </w:pPr>
            <w:r w:rsidRPr="00891C7D">
              <w:rPr>
                <w:rFonts w:ascii="Times New Roman" w:hAnsi="Times New Roman" w:cs="Times New Roman"/>
                <w:i/>
                <w:color w:val="000000"/>
                <w:sz w:val="18"/>
                <w:szCs w:val="18"/>
              </w:rPr>
              <w:t>RepSox-BA</w:t>
            </w:r>
          </w:p>
        </w:tc>
        <w:tc>
          <w:tcPr>
            <w:tcW w:w="1037" w:type="pct"/>
            <w:tcBorders>
              <w:left w:val="single" w:sz="8" w:space="0" w:color="auto"/>
              <w:bottom w:val="single" w:sz="12" w:space="0" w:color="auto"/>
            </w:tcBorders>
            <w:noWrap/>
            <w:vAlign w:val="center"/>
            <w:hideMark/>
          </w:tcPr>
          <w:p w14:paraId="5C415430"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i/>
                <w:color w:val="000000"/>
                <w:sz w:val="18"/>
                <w:szCs w:val="18"/>
              </w:rPr>
            </w:pPr>
            <w:r w:rsidRPr="00891C7D">
              <w:rPr>
                <w:rFonts w:ascii="Times New Roman" w:hAnsi="Times New Roman" w:cs="Times New Roman"/>
                <w:i/>
                <w:color w:val="000000"/>
                <w:sz w:val="18"/>
                <w:szCs w:val="18"/>
              </w:rPr>
              <w:t>R848-BA</w:t>
            </w:r>
          </w:p>
        </w:tc>
        <w:tc>
          <w:tcPr>
            <w:tcW w:w="1154" w:type="pct"/>
            <w:tcBorders>
              <w:bottom w:val="single" w:sz="12" w:space="0" w:color="auto"/>
            </w:tcBorders>
            <w:noWrap/>
            <w:vAlign w:val="center"/>
            <w:hideMark/>
          </w:tcPr>
          <w:p w14:paraId="51479ABD"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i/>
                <w:color w:val="000000"/>
                <w:sz w:val="18"/>
                <w:szCs w:val="18"/>
              </w:rPr>
            </w:pPr>
            <w:r w:rsidRPr="00891C7D">
              <w:rPr>
                <w:rFonts w:ascii="Times New Roman" w:hAnsi="Times New Roman" w:cs="Times New Roman"/>
                <w:i/>
                <w:color w:val="000000"/>
                <w:sz w:val="18"/>
                <w:szCs w:val="18"/>
              </w:rPr>
              <w:t>RepSox-BA</w:t>
            </w:r>
          </w:p>
        </w:tc>
      </w:tr>
      <w:tr w:rsidR="00F03A37" w:rsidRPr="00891C7D" w14:paraId="78E71055" w14:textId="77777777" w:rsidTr="000900DA">
        <w:trPr>
          <w:trHeight w:val="300"/>
        </w:trPr>
        <w:tc>
          <w:tcPr>
            <w:cnfStyle w:val="001000000000" w:firstRow="0" w:lastRow="0" w:firstColumn="1" w:lastColumn="0" w:oddVBand="0" w:evenVBand="0" w:oddHBand="0" w:evenHBand="0" w:firstRowFirstColumn="0" w:firstRowLastColumn="0" w:lastRowFirstColumn="0" w:lastRowLastColumn="0"/>
            <w:tcW w:w="708" w:type="pct"/>
            <w:tcBorders>
              <w:top w:val="single" w:sz="12" w:space="0" w:color="auto"/>
            </w:tcBorders>
            <w:noWrap/>
            <w:hideMark/>
          </w:tcPr>
          <w:p w14:paraId="2CD9BFE5" w14:textId="77777777" w:rsidR="00F03A37" w:rsidRPr="00891C7D" w:rsidRDefault="00F03A37" w:rsidP="009D60DD">
            <w:pPr>
              <w:rPr>
                <w:rFonts w:ascii="Times New Roman" w:hAnsi="Times New Roman" w:cs="Times New Roman"/>
                <w:color w:val="000000"/>
                <w:sz w:val="18"/>
                <w:szCs w:val="18"/>
              </w:rPr>
            </w:pPr>
            <w:r w:rsidRPr="00891C7D">
              <w:rPr>
                <w:rFonts w:ascii="Times New Roman" w:hAnsi="Times New Roman" w:cs="Times New Roman"/>
                <w:color w:val="000000"/>
                <w:sz w:val="18"/>
                <w:szCs w:val="18"/>
              </w:rPr>
              <w:t>T0</w:t>
            </w:r>
          </w:p>
        </w:tc>
        <w:tc>
          <w:tcPr>
            <w:tcW w:w="975" w:type="pct"/>
            <w:tcBorders>
              <w:top w:val="single" w:sz="12" w:space="0" w:color="auto"/>
            </w:tcBorders>
            <w:noWrap/>
            <w:hideMark/>
          </w:tcPr>
          <w:p w14:paraId="38A36F03"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1126" w:type="pct"/>
            <w:tcBorders>
              <w:top w:val="single" w:sz="12" w:space="0" w:color="auto"/>
            </w:tcBorders>
            <w:noWrap/>
            <w:hideMark/>
          </w:tcPr>
          <w:p w14:paraId="70E6901E"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1037" w:type="pct"/>
            <w:tcBorders>
              <w:top w:val="single" w:sz="12" w:space="0" w:color="auto"/>
            </w:tcBorders>
            <w:noWrap/>
            <w:hideMark/>
          </w:tcPr>
          <w:p w14:paraId="5833BA6B"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1154" w:type="pct"/>
            <w:tcBorders>
              <w:top w:val="single" w:sz="12" w:space="0" w:color="auto"/>
            </w:tcBorders>
            <w:noWrap/>
            <w:hideMark/>
          </w:tcPr>
          <w:p w14:paraId="53838DE3"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r>
      <w:tr w:rsidR="00F03A37" w:rsidRPr="00891C7D" w14:paraId="50F0B7DE" w14:textId="77777777" w:rsidTr="000900DA">
        <w:trPr>
          <w:cnfStyle w:val="000000100000" w:firstRow="0" w:lastRow="0" w:firstColumn="0" w:lastColumn="0" w:oddVBand="0" w:evenVBand="0" w:oddHBand="1" w:evenHBand="0" w:firstRowFirstColumn="0" w:firstRowLastColumn="0" w:lastRowFirstColumn="0" w:lastRowLastColumn="0"/>
          <w:trHeight w:val="300"/>
        </w:trPr>
        <w:tc>
          <w:tcPr>
            <w:cnfStyle w:val="001000000000" w:firstRow="0" w:lastRow="0" w:firstColumn="1" w:lastColumn="0" w:oddVBand="0" w:evenVBand="0" w:oddHBand="0" w:evenHBand="0" w:firstRowFirstColumn="0" w:firstRowLastColumn="0" w:lastRowFirstColumn="0" w:lastRowLastColumn="0"/>
            <w:tcW w:w="708" w:type="pct"/>
            <w:noWrap/>
            <w:hideMark/>
          </w:tcPr>
          <w:p w14:paraId="536A8909" w14:textId="77777777" w:rsidR="00F03A37" w:rsidRPr="00891C7D" w:rsidRDefault="00F03A37" w:rsidP="009D60DD">
            <w:pPr>
              <w:rPr>
                <w:rFonts w:ascii="Times New Roman" w:hAnsi="Times New Roman" w:cs="Times New Roman"/>
                <w:color w:val="000000"/>
                <w:sz w:val="18"/>
                <w:szCs w:val="18"/>
              </w:rPr>
            </w:pPr>
            <w:r w:rsidRPr="00891C7D">
              <w:rPr>
                <w:rFonts w:ascii="Times New Roman" w:hAnsi="Times New Roman" w:cs="Times New Roman"/>
                <w:color w:val="000000"/>
                <w:sz w:val="18"/>
                <w:szCs w:val="18"/>
              </w:rPr>
              <w:t>1 month</w:t>
            </w:r>
          </w:p>
        </w:tc>
        <w:tc>
          <w:tcPr>
            <w:tcW w:w="975" w:type="pct"/>
            <w:noWrap/>
            <w:hideMark/>
          </w:tcPr>
          <w:p w14:paraId="3917F75C"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0.5</w:t>
            </w:r>
          </w:p>
        </w:tc>
        <w:tc>
          <w:tcPr>
            <w:tcW w:w="1126" w:type="pct"/>
            <w:noWrap/>
            <w:hideMark/>
          </w:tcPr>
          <w:p w14:paraId="67795D23"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1037" w:type="pct"/>
            <w:noWrap/>
            <w:hideMark/>
          </w:tcPr>
          <w:p w14:paraId="35F6E3F4"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1154" w:type="pct"/>
            <w:noWrap/>
            <w:hideMark/>
          </w:tcPr>
          <w:p w14:paraId="5B93D21E"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r>
      <w:tr w:rsidR="00F03A37" w:rsidRPr="00891C7D" w14:paraId="54992842" w14:textId="77777777" w:rsidTr="000900DA">
        <w:trPr>
          <w:trHeight w:val="300"/>
        </w:trPr>
        <w:tc>
          <w:tcPr>
            <w:cnfStyle w:val="001000000000" w:firstRow="0" w:lastRow="0" w:firstColumn="1" w:lastColumn="0" w:oddVBand="0" w:evenVBand="0" w:oddHBand="0" w:evenHBand="0" w:firstRowFirstColumn="0" w:firstRowLastColumn="0" w:lastRowFirstColumn="0" w:lastRowLastColumn="0"/>
            <w:tcW w:w="708" w:type="pct"/>
            <w:noWrap/>
            <w:hideMark/>
          </w:tcPr>
          <w:p w14:paraId="3DCA99DD" w14:textId="77777777" w:rsidR="00F03A37" w:rsidRPr="00891C7D" w:rsidRDefault="00F03A37" w:rsidP="009D60DD">
            <w:pPr>
              <w:rPr>
                <w:rFonts w:ascii="Times New Roman" w:hAnsi="Times New Roman" w:cs="Times New Roman"/>
                <w:color w:val="000000"/>
                <w:sz w:val="18"/>
                <w:szCs w:val="18"/>
              </w:rPr>
            </w:pPr>
            <w:r w:rsidRPr="00891C7D">
              <w:rPr>
                <w:rFonts w:ascii="Times New Roman" w:hAnsi="Times New Roman" w:cs="Times New Roman"/>
                <w:color w:val="000000"/>
                <w:sz w:val="18"/>
                <w:szCs w:val="18"/>
              </w:rPr>
              <w:t>2 months</w:t>
            </w:r>
          </w:p>
        </w:tc>
        <w:tc>
          <w:tcPr>
            <w:tcW w:w="975" w:type="pct"/>
            <w:noWrap/>
            <w:hideMark/>
          </w:tcPr>
          <w:p w14:paraId="207D8170"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0.8</w:t>
            </w:r>
          </w:p>
        </w:tc>
        <w:tc>
          <w:tcPr>
            <w:tcW w:w="1126" w:type="pct"/>
            <w:noWrap/>
            <w:hideMark/>
          </w:tcPr>
          <w:p w14:paraId="09DB6A7A"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0.5</w:t>
            </w:r>
          </w:p>
        </w:tc>
        <w:tc>
          <w:tcPr>
            <w:tcW w:w="1037" w:type="pct"/>
            <w:noWrap/>
            <w:hideMark/>
          </w:tcPr>
          <w:p w14:paraId="4190740E"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1154" w:type="pct"/>
            <w:noWrap/>
            <w:hideMark/>
          </w:tcPr>
          <w:p w14:paraId="5DC11D98"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r>
      <w:tr w:rsidR="00F03A37" w:rsidRPr="00891C7D" w14:paraId="24CD5001" w14:textId="77777777" w:rsidTr="000900DA">
        <w:trPr>
          <w:cnfStyle w:val="000000100000" w:firstRow="0" w:lastRow="0" w:firstColumn="0" w:lastColumn="0" w:oddVBand="0" w:evenVBand="0" w:oddHBand="1" w:evenHBand="0" w:firstRowFirstColumn="0" w:firstRowLastColumn="0" w:lastRowFirstColumn="0" w:lastRowLastColumn="0"/>
          <w:trHeight w:val="300"/>
        </w:trPr>
        <w:tc>
          <w:tcPr>
            <w:cnfStyle w:val="001000000000" w:firstRow="0" w:lastRow="0" w:firstColumn="1" w:lastColumn="0" w:oddVBand="0" w:evenVBand="0" w:oddHBand="0" w:evenHBand="0" w:firstRowFirstColumn="0" w:firstRowLastColumn="0" w:lastRowFirstColumn="0" w:lastRowLastColumn="0"/>
            <w:tcW w:w="708" w:type="pct"/>
            <w:noWrap/>
            <w:hideMark/>
          </w:tcPr>
          <w:p w14:paraId="12AA563A" w14:textId="77777777" w:rsidR="00F03A37" w:rsidRPr="00891C7D" w:rsidRDefault="00F03A37" w:rsidP="009D60DD">
            <w:pPr>
              <w:rPr>
                <w:rFonts w:ascii="Times New Roman" w:hAnsi="Times New Roman" w:cs="Times New Roman"/>
                <w:color w:val="000000"/>
                <w:sz w:val="18"/>
                <w:szCs w:val="18"/>
              </w:rPr>
            </w:pPr>
            <w:r w:rsidRPr="00891C7D">
              <w:rPr>
                <w:rFonts w:ascii="Times New Roman" w:hAnsi="Times New Roman" w:cs="Times New Roman"/>
                <w:color w:val="000000"/>
                <w:sz w:val="18"/>
                <w:szCs w:val="18"/>
              </w:rPr>
              <w:t>3 months</w:t>
            </w:r>
          </w:p>
        </w:tc>
        <w:tc>
          <w:tcPr>
            <w:tcW w:w="975" w:type="pct"/>
            <w:noWrap/>
            <w:hideMark/>
          </w:tcPr>
          <w:p w14:paraId="2BBAB847"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1.1</w:t>
            </w:r>
          </w:p>
        </w:tc>
        <w:tc>
          <w:tcPr>
            <w:tcW w:w="1126" w:type="pct"/>
            <w:noWrap/>
            <w:hideMark/>
          </w:tcPr>
          <w:p w14:paraId="353C4107"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0.6</w:t>
            </w:r>
          </w:p>
        </w:tc>
        <w:tc>
          <w:tcPr>
            <w:tcW w:w="1037" w:type="pct"/>
            <w:noWrap/>
            <w:hideMark/>
          </w:tcPr>
          <w:p w14:paraId="63977D16"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1154" w:type="pct"/>
            <w:noWrap/>
            <w:hideMark/>
          </w:tcPr>
          <w:p w14:paraId="45A6A323"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r>
      <w:tr w:rsidR="00F03A37" w:rsidRPr="00891C7D" w14:paraId="7711FE50" w14:textId="77777777" w:rsidTr="000900DA">
        <w:trPr>
          <w:trHeight w:val="300"/>
        </w:trPr>
        <w:tc>
          <w:tcPr>
            <w:cnfStyle w:val="001000000000" w:firstRow="0" w:lastRow="0" w:firstColumn="1" w:lastColumn="0" w:oddVBand="0" w:evenVBand="0" w:oddHBand="0" w:evenHBand="0" w:firstRowFirstColumn="0" w:firstRowLastColumn="0" w:lastRowFirstColumn="0" w:lastRowLastColumn="0"/>
            <w:tcW w:w="708" w:type="pct"/>
            <w:noWrap/>
            <w:hideMark/>
          </w:tcPr>
          <w:p w14:paraId="73830B7B" w14:textId="77777777" w:rsidR="00F03A37" w:rsidRPr="00891C7D" w:rsidRDefault="00F03A37" w:rsidP="009D60DD">
            <w:pPr>
              <w:rPr>
                <w:rFonts w:ascii="Times New Roman" w:hAnsi="Times New Roman" w:cs="Times New Roman"/>
                <w:color w:val="000000"/>
                <w:sz w:val="18"/>
                <w:szCs w:val="18"/>
              </w:rPr>
            </w:pPr>
            <w:r w:rsidRPr="00891C7D">
              <w:rPr>
                <w:rFonts w:ascii="Times New Roman" w:hAnsi="Times New Roman" w:cs="Times New Roman"/>
                <w:color w:val="000000"/>
                <w:sz w:val="18"/>
                <w:szCs w:val="18"/>
              </w:rPr>
              <w:t>9 months</w:t>
            </w:r>
          </w:p>
        </w:tc>
        <w:tc>
          <w:tcPr>
            <w:tcW w:w="975" w:type="pct"/>
            <w:noWrap/>
            <w:hideMark/>
          </w:tcPr>
          <w:p w14:paraId="055C54B7"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2.5</w:t>
            </w:r>
          </w:p>
        </w:tc>
        <w:tc>
          <w:tcPr>
            <w:tcW w:w="1126" w:type="pct"/>
            <w:noWrap/>
            <w:hideMark/>
          </w:tcPr>
          <w:p w14:paraId="422A9AAA"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0.4</w:t>
            </w:r>
          </w:p>
        </w:tc>
        <w:tc>
          <w:tcPr>
            <w:tcW w:w="1037" w:type="pct"/>
            <w:noWrap/>
            <w:hideMark/>
          </w:tcPr>
          <w:p w14:paraId="777C4FB6"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&lt; 0.1</w:t>
            </w:r>
          </w:p>
        </w:tc>
        <w:tc>
          <w:tcPr>
            <w:tcW w:w="1154" w:type="pct"/>
            <w:noWrap/>
            <w:hideMark/>
          </w:tcPr>
          <w:p w14:paraId="770ADECB" w14:textId="77777777" w:rsidR="00F03A37" w:rsidRPr="00891C7D" w:rsidRDefault="00F03A37"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r>
      <w:tr w:rsidR="00F03A37" w:rsidRPr="00891C7D" w14:paraId="4A35AAC9" w14:textId="77777777" w:rsidTr="000900DA">
        <w:trPr>
          <w:cnfStyle w:val="000000100000" w:firstRow="0" w:lastRow="0" w:firstColumn="0" w:lastColumn="0" w:oddVBand="0" w:evenVBand="0" w:oddHBand="1" w:evenHBand="0" w:firstRowFirstColumn="0" w:firstRowLastColumn="0" w:lastRowFirstColumn="0" w:lastRowLastColumn="0"/>
          <w:trHeight w:val="300"/>
        </w:trPr>
        <w:tc>
          <w:tcPr>
            <w:cnfStyle w:val="001000000000" w:firstRow="0" w:lastRow="0" w:firstColumn="1" w:lastColumn="0" w:oddVBand="0" w:evenVBand="0" w:oddHBand="0" w:evenHBand="0" w:firstRowFirstColumn="0" w:firstRowLastColumn="0" w:lastRowFirstColumn="0" w:lastRowLastColumn="0"/>
            <w:tcW w:w="708" w:type="pct"/>
            <w:noWrap/>
          </w:tcPr>
          <w:p w14:paraId="08564AE9" w14:textId="77777777" w:rsidR="00F03A37" w:rsidRPr="00891C7D" w:rsidRDefault="00F03A37" w:rsidP="009D60DD">
            <w:pPr>
              <w:rPr>
                <w:rFonts w:ascii="Times New Roman" w:hAnsi="Times New Roman" w:cs="Times New Roman"/>
                <w:color w:val="000000"/>
                <w:sz w:val="18"/>
                <w:szCs w:val="18"/>
              </w:rPr>
            </w:pPr>
            <w:r w:rsidRPr="00891C7D">
              <w:rPr>
                <w:rFonts w:ascii="Times New Roman" w:hAnsi="Times New Roman" w:cs="Times New Roman"/>
                <w:color w:val="000000"/>
                <w:sz w:val="18"/>
                <w:szCs w:val="18"/>
              </w:rPr>
              <w:t>15 months</w:t>
            </w:r>
          </w:p>
        </w:tc>
        <w:tc>
          <w:tcPr>
            <w:tcW w:w="975" w:type="pct"/>
            <w:noWrap/>
          </w:tcPr>
          <w:p w14:paraId="71848C42"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3.8</w:t>
            </w:r>
          </w:p>
        </w:tc>
        <w:tc>
          <w:tcPr>
            <w:tcW w:w="1126" w:type="pct"/>
            <w:noWrap/>
          </w:tcPr>
          <w:p w14:paraId="0505A1FD"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0.4</w:t>
            </w:r>
          </w:p>
        </w:tc>
        <w:tc>
          <w:tcPr>
            <w:tcW w:w="1037" w:type="pct"/>
            <w:noWrap/>
          </w:tcPr>
          <w:p w14:paraId="44240A80" w14:textId="77777777" w:rsidR="00F03A37" w:rsidRPr="00891C7D" w:rsidRDefault="00F03A37"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0.2</w:t>
            </w:r>
          </w:p>
        </w:tc>
        <w:tc>
          <w:tcPr>
            <w:tcW w:w="1154" w:type="pct"/>
            <w:noWrap/>
          </w:tcPr>
          <w:p w14:paraId="35B3B50E" w14:textId="77777777" w:rsidR="00F03A37" w:rsidRPr="00891C7D" w:rsidRDefault="00F03A37" w:rsidP="009D60DD">
            <w:pPr>
              <w:keepNext/>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r>
    </w:tbl>
    <w:p w14:paraId="0BB9ECF1" w14:textId="68C5BB08" w:rsidR="00F03A37" w:rsidRPr="00891C7D" w:rsidRDefault="00F03A37" w:rsidP="009D60DD">
      <w:pPr>
        <w:pStyle w:val="Billedtekst"/>
      </w:pPr>
      <w:bookmarkStart w:id="110" w:name="_Toc117858743"/>
      <w:bookmarkStart w:id="111" w:name="_Toc119506137"/>
      <w:bookmarkStart w:id="112" w:name="_Toc124090227"/>
      <w:r w:rsidRPr="00891C7D">
        <w:t>Table S</w:t>
      </w:r>
      <w:r w:rsidR="001B6B24">
        <w:rPr>
          <w:noProof/>
        </w:rPr>
        <w:t>10</w:t>
      </w:r>
      <w:r w:rsidRPr="00891C7D">
        <w:t>. Stability of CC-ER CarboCell formulation containing 12 mg/g R848 and 16 mg/g RepSox after incubation at either 40</w:t>
      </w:r>
      <w:r w:rsidR="00577693" w:rsidRPr="00891C7D">
        <w:t xml:space="preserve"> </w:t>
      </w:r>
      <w:r w:rsidRPr="00891C7D">
        <w:t>°C or 4</w:t>
      </w:r>
      <w:r w:rsidR="00577693" w:rsidRPr="00891C7D">
        <w:t xml:space="preserve"> </w:t>
      </w:r>
      <w:r w:rsidRPr="00891C7D">
        <w:t>°C.</w:t>
      </w:r>
      <w:bookmarkEnd w:id="110"/>
      <w:bookmarkEnd w:id="111"/>
      <w:bookmarkEnd w:id="112"/>
    </w:p>
    <w:p w14:paraId="694710CE" w14:textId="77777777" w:rsidR="007E470F" w:rsidRPr="00891C7D" w:rsidRDefault="007E470F" w:rsidP="009D60DD">
      <w:pPr>
        <w:jc w:val="both"/>
        <w:rPr>
          <w:sz w:val="18"/>
          <w:szCs w:val="18"/>
          <w:lang w:val="en-US"/>
        </w:rPr>
      </w:pPr>
      <w:r w:rsidRPr="00891C7D">
        <w:rPr>
          <w:sz w:val="18"/>
          <w:szCs w:val="18"/>
          <w:lang w:val="en-US"/>
        </w:rPr>
        <w:t>The stability is reported as the AUC percentage of potential modified drug substances present in the formulation at the time of measurement. If the molecule was not detected, this is reported as 0.0.</w:t>
      </w:r>
    </w:p>
    <w:p w14:paraId="0EE05EC2" w14:textId="50A003EE" w:rsidR="00F03A37" w:rsidRPr="00891C7D" w:rsidRDefault="00F03A37" w:rsidP="009D60DD">
      <w:pPr>
        <w:rPr>
          <w:lang w:val="en-US"/>
        </w:rPr>
      </w:pPr>
    </w:p>
    <w:tbl>
      <w:tblPr>
        <w:tblStyle w:val="Almindeligtabel2"/>
        <w:tblW w:w="5000" w:type="pct"/>
        <w:tblLook w:val="04A0" w:firstRow="1" w:lastRow="0" w:firstColumn="1" w:lastColumn="0" w:noHBand="0" w:noVBand="1"/>
      </w:tblPr>
      <w:tblGrid>
        <w:gridCol w:w="1314"/>
        <w:gridCol w:w="1835"/>
        <w:gridCol w:w="2080"/>
        <w:gridCol w:w="1971"/>
        <w:gridCol w:w="2160"/>
      </w:tblGrid>
      <w:tr w:rsidR="008C399E" w:rsidRPr="00891C7D" w14:paraId="50328FE4" w14:textId="77777777" w:rsidTr="000900DA">
        <w:trPr>
          <w:cnfStyle w:val="100000000000" w:firstRow="1" w:lastRow="0" w:firstColumn="0" w:lastColumn="0" w:oddVBand="0" w:evenVBand="0" w:oddHBand="0" w:evenHBand="0" w:firstRowFirstColumn="0" w:firstRowLastColumn="0" w:lastRowFirstColumn="0" w:lastRowLastColumn="0"/>
          <w:trHeight w:val="300"/>
        </w:trPr>
        <w:tc>
          <w:tcPr>
            <w:cnfStyle w:val="001000000000" w:firstRow="0" w:lastRow="0" w:firstColumn="1" w:lastColumn="0" w:oddVBand="0" w:evenVBand="0" w:oddHBand="0" w:evenHBand="0" w:firstRowFirstColumn="0" w:firstRowLastColumn="0" w:lastRowFirstColumn="0" w:lastRowLastColumn="0"/>
            <w:tcW w:w="702" w:type="pct"/>
            <w:vMerge w:val="restart"/>
            <w:tcBorders>
              <w:top w:val="single" w:sz="12" w:space="0" w:color="auto"/>
            </w:tcBorders>
            <w:noWrap/>
            <w:vAlign w:val="center"/>
            <w:hideMark/>
          </w:tcPr>
          <w:p w14:paraId="349D3AFC" w14:textId="77777777" w:rsidR="008C399E" w:rsidRPr="00891C7D" w:rsidRDefault="008C399E" w:rsidP="009D60DD">
            <w:pPr>
              <w:jc w:val="center"/>
              <w:rPr>
                <w:rFonts w:ascii="Times New Roman" w:hAnsi="Times New Roman" w:cs="Times New Roman"/>
                <w:color w:val="000000"/>
                <w:sz w:val="18"/>
                <w:szCs w:val="18"/>
              </w:rPr>
            </w:pPr>
            <w:r w:rsidRPr="00891C7D">
              <w:rPr>
                <w:rFonts w:ascii="Times New Roman" w:hAnsi="Times New Roman" w:cs="Times New Roman"/>
                <w:color w:val="000000"/>
                <w:sz w:val="18"/>
                <w:szCs w:val="18"/>
              </w:rPr>
              <w:t>Time</w:t>
            </w:r>
          </w:p>
        </w:tc>
        <w:tc>
          <w:tcPr>
            <w:tcW w:w="2091" w:type="pct"/>
            <w:gridSpan w:val="2"/>
            <w:tcBorders>
              <w:top w:val="single" w:sz="12" w:space="0" w:color="auto"/>
            </w:tcBorders>
            <w:hideMark/>
          </w:tcPr>
          <w:p w14:paraId="0EECAB15" w14:textId="77777777" w:rsidR="008C399E" w:rsidRPr="00891C7D" w:rsidRDefault="008C399E" w:rsidP="009D60DD">
            <w:pPr>
              <w:jc w:val="center"/>
              <w:cnfStyle w:val="100000000000" w:firstRow="1"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40 °C</w:t>
            </w:r>
          </w:p>
        </w:tc>
        <w:tc>
          <w:tcPr>
            <w:tcW w:w="2207" w:type="pct"/>
            <w:gridSpan w:val="2"/>
            <w:tcBorders>
              <w:top w:val="single" w:sz="12" w:space="0" w:color="auto"/>
            </w:tcBorders>
            <w:noWrap/>
            <w:hideMark/>
          </w:tcPr>
          <w:p w14:paraId="286BF213" w14:textId="77777777" w:rsidR="008C399E" w:rsidRPr="00891C7D" w:rsidRDefault="008C399E" w:rsidP="009D60DD">
            <w:pPr>
              <w:jc w:val="center"/>
              <w:cnfStyle w:val="100000000000" w:firstRow="1"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4 °C</w:t>
            </w:r>
          </w:p>
        </w:tc>
      </w:tr>
      <w:tr w:rsidR="008C399E" w:rsidRPr="00891C7D" w14:paraId="7404D1E2" w14:textId="77777777" w:rsidTr="000900DA">
        <w:trPr>
          <w:cnfStyle w:val="000000100000" w:firstRow="0" w:lastRow="0" w:firstColumn="0" w:lastColumn="0" w:oddVBand="0" w:evenVBand="0" w:oddHBand="1" w:evenHBand="0" w:firstRowFirstColumn="0" w:firstRowLastColumn="0" w:lastRowFirstColumn="0" w:lastRowLastColumn="0"/>
          <w:trHeight w:val="278"/>
        </w:trPr>
        <w:tc>
          <w:tcPr>
            <w:cnfStyle w:val="001000000000" w:firstRow="0" w:lastRow="0" w:firstColumn="1" w:lastColumn="0" w:oddVBand="0" w:evenVBand="0" w:oddHBand="0" w:evenHBand="0" w:firstRowFirstColumn="0" w:firstRowLastColumn="0" w:lastRowFirstColumn="0" w:lastRowLastColumn="0"/>
            <w:tcW w:w="702" w:type="pct"/>
            <w:vMerge/>
            <w:tcBorders>
              <w:bottom w:val="single" w:sz="12" w:space="0" w:color="auto"/>
            </w:tcBorders>
            <w:hideMark/>
          </w:tcPr>
          <w:p w14:paraId="3EC6FCE0" w14:textId="77777777" w:rsidR="008C399E" w:rsidRPr="00891C7D" w:rsidRDefault="008C399E" w:rsidP="009D60DD">
            <w:pPr>
              <w:rPr>
                <w:rFonts w:ascii="Times New Roman" w:hAnsi="Times New Roman" w:cs="Times New Roman"/>
                <w:color w:val="000000"/>
                <w:sz w:val="18"/>
                <w:szCs w:val="18"/>
              </w:rPr>
            </w:pPr>
          </w:p>
        </w:tc>
        <w:tc>
          <w:tcPr>
            <w:tcW w:w="980" w:type="pct"/>
            <w:tcBorders>
              <w:bottom w:val="single" w:sz="12" w:space="0" w:color="auto"/>
            </w:tcBorders>
            <w:noWrap/>
            <w:vAlign w:val="center"/>
            <w:hideMark/>
          </w:tcPr>
          <w:p w14:paraId="72DFF3D7" w14:textId="77777777" w:rsidR="008C399E" w:rsidRPr="00891C7D" w:rsidRDefault="008C399E"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i/>
                <w:color w:val="000000"/>
                <w:sz w:val="18"/>
                <w:szCs w:val="18"/>
              </w:rPr>
            </w:pPr>
            <w:r w:rsidRPr="00891C7D">
              <w:rPr>
                <w:rFonts w:ascii="Times New Roman" w:hAnsi="Times New Roman" w:cs="Times New Roman"/>
                <w:i/>
                <w:color w:val="000000"/>
                <w:sz w:val="18"/>
                <w:szCs w:val="18"/>
              </w:rPr>
              <w:t>R848-BA</w:t>
            </w:r>
          </w:p>
        </w:tc>
        <w:tc>
          <w:tcPr>
            <w:tcW w:w="1111" w:type="pct"/>
            <w:tcBorders>
              <w:bottom w:val="single" w:sz="12" w:space="0" w:color="auto"/>
              <w:right w:val="single" w:sz="8" w:space="0" w:color="auto"/>
            </w:tcBorders>
            <w:noWrap/>
            <w:vAlign w:val="center"/>
            <w:hideMark/>
          </w:tcPr>
          <w:p w14:paraId="149A707A" w14:textId="77777777" w:rsidR="008C399E" w:rsidRPr="00891C7D" w:rsidRDefault="008C399E"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i/>
                <w:color w:val="000000"/>
                <w:sz w:val="18"/>
                <w:szCs w:val="18"/>
              </w:rPr>
            </w:pPr>
            <w:r w:rsidRPr="00891C7D">
              <w:rPr>
                <w:rFonts w:ascii="Times New Roman" w:hAnsi="Times New Roman" w:cs="Times New Roman"/>
                <w:i/>
                <w:color w:val="000000"/>
                <w:sz w:val="18"/>
                <w:szCs w:val="18"/>
              </w:rPr>
              <w:t>RepSox-BA</w:t>
            </w:r>
          </w:p>
        </w:tc>
        <w:tc>
          <w:tcPr>
            <w:tcW w:w="1053" w:type="pct"/>
            <w:tcBorders>
              <w:left w:val="single" w:sz="8" w:space="0" w:color="auto"/>
              <w:bottom w:val="single" w:sz="12" w:space="0" w:color="auto"/>
            </w:tcBorders>
            <w:noWrap/>
            <w:vAlign w:val="center"/>
            <w:hideMark/>
          </w:tcPr>
          <w:p w14:paraId="03D9A50E" w14:textId="77777777" w:rsidR="008C399E" w:rsidRPr="00891C7D" w:rsidRDefault="008C399E"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i/>
                <w:color w:val="000000"/>
                <w:sz w:val="18"/>
                <w:szCs w:val="18"/>
              </w:rPr>
            </w:pPr>
            <w:r w:rsidRPr="00891C7D">
              <w:rPr>
                <w:rFonts w:ascii="Times New Roman" w:hAnsi="Times New Roman" w:cs="Times New Roman"/>
                <w:i/>
                <w:color w:val="000000"/>
                <w:sz w:val="18"/>
                <w:szCs w:val="18"/>
              </w:rPr>
              <w:t>R848-BA</w:t>
            </w:r>
          </w:p>
        </w:tc>
        <w:tc>
          <w:tcPr>
            <w:tcW w:w="1154" w:type="pct"/>
            <w:tcBorders>
              <w:bottom w:val="single" w:sz="12" w:space="0" w:color="auto"/>
            </w:tcBorders>
            <w:noWrap/>
            <w:vAlign w:val="center"/>
            <w:hideMark/>
          </w:tcPr>
          <w:p w14:paraId="4F9DCE6B" w14:textId="77777777" w:rsidR="008C399E" w:rsidRPr="00891C7D" w:rsidRDefault="008C399E"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i/>
                <w:color w:val="000000"/>
                <w:sz w:val="18"/>
                <w:szCs w:val="18"/>
              </w:rPr>
            </w:pPr>
            <w:r w:rsidRPr="00891C7D">
              <w:rPr>
                <w:rFonts w:ascii="Times New Roman" w:hAnsi="Times New Roman" w:cs="Times New Roman"/>
                <w:i/>
                <w:color w:val="000000"/>
                <w:sz w:val="18"/>
                <w:szCs w:val="18"/>
              </w:rPr>
              <w:t>RepSox-BA</w:t>
            </w:r>
          </w:p>
        </w:tc>
      </w:tr>
      <w:tr w:rsidR="008C399E" w:rsidRPr="00891C7D" w14:paraId="70B524DB" w14:textId="77777777" w:rsidTr="000900DA">
        <w:trPr>
          <w:trHeight w:val="300"/>
        </w:trPr>
        <w:tc>
          <w:tcPr>
            <w:cnfStyle w:val="001000000000" w:firstRow="0" w:lastRow="0" w:firstColumn="1" w:lastColumn="0" w:oddVBand="0" w:evenVBand="0" w:oddHBand="0" w:evenHBand="0" w:firstRowFirstColumn="0" w:firstRowLastColumn="0" w:lastRowFirstColumn="0" w:lastRowLastColumn="0"/>
            <w:tcW w:w="702" w:type="pct"/>
            <w:tcBorders>
              <w:top w:val="single" w:sz="12" w:space="0" w:color="auto"/>
            </w:tcBorders>
            <w:noWrap/>
            <w:hideMark/>
          </w:tcPr>
          <w:p w14:paraId="77F4C455" w14:textId="77777777" w:rsidR="008C399E" w:rsidRPr="00891C7D" w:rsidRDefault="008C399E" w:rsidP="009D60DD">
            <w:pPr>
              <w:rPr>
                <w:rFonts w:ascii="Times New Roman" w:hAnsi="Times New Roman" w:cs="Times New Roman"/>
                <w:color w:val="000000"/>
                <w:sz w:val="18"/>
                <w:szCs w:val="18"/>
              </w:rPr>
            </w:pPr>
            <w:r w:rsidRPr="00891C7D">
              <w:rPr>
                <w:rFonts w:ascii="Times New Roman" w:hAnsi="Times New Roman" w:cs="Times New Roman"/>
                <w:color w:val="000000"/>
                <w:sz w:val="18"/>
                <w:szCs w:val="18"/>
              </w:rPr>
              <w:t>T0</w:t>
            </w:r>
          </w:p>
        </w:tc>
        <w:tc>
          <w:tcPr>
            <w:tcW w:w="980" w:type="pct"/>
            <w:tcBorders>
              <w:top w:val="single" w:sz="12" w:space="0" w:color="auto"/>
            </w:tcBorders>
            <w:noWrap/>
            <w:hideMark/>
          </w:tcPr>
          <w:p w14:paraId="041CED30" w14:textId="77777777" w:rsidR="008C399E" w:rsidRPr="00891C7D" w:rsidRDefault="008C399E"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1111" w:type="pct"/>
            <w:tcBorders>
              <w:top w:val="single" w:sz="12" w:space="0" w:color="auto"/>
            </w:tcBorders>
            <w:noWrap/>
            <w:hideMark/>
          </w:tcPr>
          <w:p w14:paraId="64C40B19" w14:textId="77777777" w:rsidR="008C399E" w:rsidRPr="00891C7D" w:rsidRDefault="008C399E"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1053" w:type="pct"/>
            <w:tcBorders>
              <w:top w:val="single" w:sz="12" w:space="0" w:color="auto"/>
            </w:tcBorders>
            <w:noWrap/>
            <w:hideMark/>
          </w:tcPr>
          <w:p w14:paraId="4FEAB4EB" w14:textId="77777777" w:rsidR="008C399E" w:rsidRPr="00891C7D" w:rsidRDefault="008C399E"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1154" w:type="pct"/>
            <w:tcBorders>
              <w:top w:val="single" w:sz="12" w:space="0" w:color="auto"/>
            </w:tcBorders>
            <w:noWrap/>
            <w:hideMark/>
          </w:tcPr>
          <w:p w14:paraId="7A2B785B" w14:textId="77777777" w:rsidR="008C399E" w:rsidRPr="00891C7D" w:rsidRDefault="008C399E"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r>
      <w:tr w:rsidR="008C399E" w:rsidRPr="00891C7D" w14:paraId="642BFB2D" w14:textId="77777777" w:rsidTr="000900DA">
        <w:trPr>
          <w:cnfStyle w:val="000000100000" w:firstRow="0" w:lastRow="0" w:firstColumn="0" w:lastColumn="0" w:oddVBand="0" w:evenVBand="0" w:oddHBand="1" w:evenHBand="0" w:firstRowFirstColumn="0" w:firstRowLastColumn="0" w:lastRowFirstColumn="0" w:lastRowLastColumn="0"/>
          <w:trHeight w:val="300"/>
        </w:trPr>
        <w:tc>
          <w:tcPr>
            <w:cnfStyle w:val="001000000000" w:firstRow="0" w:lastRow="0" w:firstColumn="1" w:lastColumn="0" w:oddVBand="0" w:evenVBand="0" w:oddHBand="0" w:evenHBand="0" w:firstRowFirstColumn="0" w:firstRowLastColumn="0" w:lastRowFirstColumn="0" w:lastRowLastColumn="0"/>
            <w:tcW w:w="702" w:type="pct"/>
            <w:noWrap/>
            <w:hideMark/>
          </w:tcPr>
          <w:p w14:paraId="7053D1AD" w14:textId="77777777" w:rsidR="008C399E" w:rsidRPr="00891C7D" w:rsidRDefault="008C399E" w:rsidP="009D60DD">
            <w:pPr>
              <w:rPr>
                <w:rFonts w:ascii="Times New Roman" w:hAnsi="Times New Roman" w:cs="Times New Roman"/>
                <w:color w:val="000000"/>
                <w:sz w:val="18"/>
                <w:szCs w:val="18"/>
              </w:rPr>
            </w:pPr>
            <w:r w:rsidRPr="00891C7D">
              <w:rPr>
                <w:rFonts w:ascii="Times New Roman" w:hAnsi="Times New Roman" w:cs="Times New Roman"/>
                <w:color w:val="000000"/>
                <w:sz w:val="18"/>
                <w:szCs w:val="18"/>
              </w:rPr>
              <w:t>4 months</w:t>
            </w:r>
          </w:p>
        </w:tc>
        <w:tc>
          <w:tcPr>
            <w:tcW w:w="980" w:type="pct"/>
            <w:noWrap/>
            <w:hideMark/>
          </w:tcPr>
          <w:p w14:paraId="5A9FDE3F" w14:textId="77777777" w:rsidR="008C399E" w:rsidRPr="00891C7D" w:rsidRDefault="008C399E"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0.3</w:t>
            </w:r>
          </w:p>
        </w:tc>
        <w:tc>
          <w:tcPr>
            <w:tcW w:w="1111" w:type="pct"/>
            <w:noWrap/>
            <w:hideMark/>
          </w:tcPr>
          <w:p w14:paraId="421DEF3A" w14:textId="77777777" w:rsidR="008C399E" w:rsidRPr="00891C7D" w:rsidRDefault="008C399E"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1053" w:type="pct"/>
            <w:noWrap/>
            <w:hideMark/>
          </w:tcPr>
          <w:p w14:paraId="116F63D5" w14:textId="77777777" w:rsidR="008C399E" w:rsidRPr="00891C7D" w:rsidRDefault="008C399E"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1154" w:type="pct"/>
            <w:noWrap/>
            <w:hideMark/>
          </w:tcPr>
          <w:p w14:paraId="79559B19" w14:textId="77777777" w:rsidR="008C399E" w:rsidRPr="00891C7D" w:rsidRDefault="008C399E"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r>
      <w:tr w:rsidR="008C399E" w:rsidRPr="00891C7D" w14:paraId="3DFD55FD" w14:textId="77777777" w:rsidTr="000900DA">
        <w:trPr>
          <w:trHeight w:val="300"/>
        </w:trPr>
        <w:tc>
          <w:tcPr>
            <w:cnfStyle w:val="001000000000" w:firstRow="0" w:lastRow="0" w:firstColumn="1" w:lastColumn="0" w:oddVBand="0" w:evenVBand="0" w:oddHBand="0" w:evenHBand="0" w:firstRowFirstColumn="0" w:firstRowLastColumn="0" w:lastRowFirstColumn="0" w:lastRowLastColumn="0"/>
            <w:tcW w:w="702" w:type="pct"/>
            <w:noWrap/>
            <w:hideMark/>
          </w:tcPr>
          <w:p w14:paraId="064FD92C" w14:textId="77777777" w:rsidR="008C399E" w:rsidRPr="00891C7D" w:rsidRDefault="008C399E" w:rsidP="009D60DD">
            <w:pPr>
              <w:rPr>
                <w:rFonts w:ascii="Times New Roman" w:hAnsi="Times New Roman" w:cs="Times New Roman"/>
                <w:color w:val="000000"/>
                <w:sz w:val="18"/>
                <w:szCs w:val="18"/>
              </w:rPr>
            </w:pPr>
            <w:r w:rsidRPr="00891C7D">
              <w:rPr>
                <w:rFonts w:ascii="Times New Roman" w:hAnsi="Times New Roman" w:cs="Times New Roman"/>
                <w:color w:val="000000"/>
                <w:sz w:val="18"/>
                <w:szCs w:val="18"/>
              </w:rPr>
              <w:t>5 months</w:t>
            </w:r>
          </w:p>
        </w:tc>
        <w:tc>
          <w:tcPr>
            <w:tcW w:w="980" w:type="pct"/>
            <w:noWrap/>
            <w:hideMark/>
          </w:tcPr>
          <w:p w14:paraId="404B2F12" w14:textId="77777777" w:rsidR="008C399E" w:rsidRPr="00891C7D" w:rsidRDefault="008C399E"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0.3</w:t>
            </w:r>
          </w:p>
        </w:tc>
        <w:tc>
          <w:tcPr>
            <w:tcW w:w="1111" w:type="pct"/>
            <w:noWrap/>
            <w:hideMark/>
          </w:tcPr>
          <w:p w14:paraId="1F59A753" w14:textId="77777777" w:rsidR="008C399E" w:rsidRPr="00891C7D" w:rsidRDefault="008C399E"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1053" w:type="pct"/>
            <w:noWrap/>
            <w:hideMark/>
          </w:tcPr>
          <w:p w14:paraId="4D74D033" w14:textId="77777777" w:rsidR="008C399E" w:rsidRPr="00891C7D" w:rsidRDefault="008C399E"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1154" w:type="pct"/>
            <w:noWrap/>
            <w:hideMark/>
          </w:tcPr>
          <w:p w14:paraId="15642572" w14:textId="77777777" w:rsidR="008C399E" w:rsidRPr="00891C7D" w:rsidRDefault="008C399E"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r>
      <w:tr w:rsidR="008C399E" w:rsidRPr="00891C7D" w14:paraId="07706970" w14:textId="77777777" w:rsidTr="000900DA">
        <w:trPr>
          <w:cnfStyle w:val="000000100000" w:firstRow="0" w:lastRow="0" w:firstColumn="0" w:lastColumn="0" w:oddVBand="0" w:evenVBand="0" w:oddHBand="1" w:evenHBand="0" w:firstRowFirstColumn="0" w:firstRowLastColumn="0" w:lastRowFirstColumn="0" w:lastRowLastColumn="0"/>
          <w:trHeight w:val="300"/>
        </w:trPr>
        <w:tc>
          <w:tcPr>
            <w:cnfStyle w:val="001000000000" w:firstRow="0" w:lastRow="0" w:firstColumn="1" w:lastColumn="0" w:oddVBand="0" w:evenVBand="0" w:oddHBand="0" w:evenHBand="0" w:firstRowFirstColumn="0" w:firstRowLastColumn="0" w:lastRowFirstColumn="0" w:lastRowLastColumn="0"/>
            <w:tcW w:w="702" w:type="pct"/>
            <w:noWrap/>
            <w:hideMark/>
          </w:tcPr>
          <w:p w14:paraId="3AD8A101" w14:textId="77777777" w:rsidR="008C399E" w:rsidRPr="00891C7D" w:rsidRDefault="008C399E" w:rsidP="009D60DD">
            <w:pPr>
              <w:rPr>
                <w:rFonts w:ascii="Times New Roman" w:hAnsi="Times New Roman" w:cs="Times New Roman"/>
                <w:color w:val="000000"/>
                <w:sz w:val="18"/>
                <w:szCs w:val="18"/>
              </w:rPr>
            </w:pPr>
            <w:r w:rsidRPr="00891C7D">
              <w:rPr>
                <w:rFonts w:ascii="Times New Roman" w:hAnsi="Times New Roman" w:cs="Times New Roman"/>
                <w:color w:val="000000"/>
                <w:sz w:val="18"/>
                <w:szCs w:val="18"/>
              </w:rPr>
              <w:t>6 months</w:t>
            </w:r>
          </w:p>
        </w:tc>
        <w:tc>
          <w:tcPr>
            <w:tcW w:w="980" w:type="pct"/>
            <w:noWrap/>
            <w:hideMark/>
          </w:tcPr>
          <w:p w14:paraId="23A571E4" w14:textId="77777777" w:rsidR="008C399E" w:rsidRPr="00891C7D" w:rsidRDefault="008C399E"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0.3</w:t>
            </w:r>
          </w:p>
        </w:tc>
        <w:tc>
          <w:tcPr>
            <w:tcW w:w="1111" w:type="pct"/>
            <w:noWrap/>
            <w:hideMark/>
          </w:tcPr>
          <w:p w14:paraId="1D0EF918" w14:textId="77777777" w:rsidR="008C399E" w:rsidRPr="00891C7D" w:rsidRDefault="008C399E"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1053" w:type="pct"/>
            <w:noWrap/>
            <w:hideMark/>
          </w:tcPr>
          <w:p w14:paraId="6276C936" w14:textId="77777777" w:rsidR="008C399E" w:rsidRPr="00891C7D" w:rsidRDefault="008C399E"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1154" w:type="pct"/>
            <w:noWrap/>
            <w:hideMark/>
          </w:tcPr>
          <w:p w14:paraId="0211FF01" w14:textId="77777777" w:rsidR="008C399E" w:rsidRPr="00891C7D" w:rsidRDefault="008C399E"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r>
      <w:tr w:rsidR="008C399E" w:rsidRPr="00891C7D" w14:paraId="0756C89E" w14:textId="77777777" w:rsidTr="000900DA">
        <w:trPr>
          <w:trHeight w:val="300"/>
        </w:trPr>
        <w:tc>
          <w:tcPr>
            <w:cnfStyle w:val="001000000000" w:firstRow="0" w:lastRow="0" w:firstColumn="1" w:lastColumn="0" w:oddVBand="0" w:evenVBand="0" w:oddHBand="0" w:evenHBand="0" w:firstRowFirstColumn="0" w:firstRowLastColumn="0" w:lastRowFirstColumn="0" w:lastRowLastColumn="0"/>
            <w:tcW w:w="702" w:type="pct"/>
            <w:noWrap/>
            <w:hideMark/>
          </w:tcPr>
          <w:p w14:paraId="7E899746" w14:textId="77777777" w:rsidR="008C399E" w:rsidRPr="00891C7D" w:rsidRDefault="008C399E" w:rsidP="009D60DD">
            <w:pPr>
              <w:rPr>
                <w:rFonts w:ascii="Times New Roman" w:hAnsi="Times New Roman" w:cs="Times New Roman"/>
                <w:color w:val="000000"/>
                <w:sz w:val="18"/>
                <w:szCs w:val="18"/>
              </w:rPr>
            </w:pPr>
            <w:r w:rsidRPr="00891C7D">
              <w:rPr>
                <w:rFonts w:ascii="Times New Roman" w:hAnsi="Times New Roman" w:cs="Times New Roman"/>
                <w:color w:val="000000"/>
                <w:sz w:val="18"/>
                <w:szCs w:val="18"/>
              </w:rPr>
              <w:t>7 months</w:t>
            </w:r>
          </w:p>
        </w:tc>
        <w:tc>
          <w:tcPr>
            <w:tcW w:w="980" w:type="pct"/>
            <w:noWrap/>
            <w:hideMark/>
          </w:tcPr>
          <w:p w14:paraId="7F7D41FE" w14:textId="77777777" w:rsidR="008C399E" w:rsidRPr="00891C7D" w:rsidRDefault="008C399E"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0.5</w:t>
            </w:r>
          </w:p>
        </w:tc>
        <w:tc>
          <w:tcPr>
            <w:tcW w:w="1111" w:type="pct"/>
            <w:noWrap/>
            <w:hideMark/>
          </w:tcPr>
          <w:p w14:paraId="03599BA6" w14:textId="77777777" w:rsidR="008C399E" w:rsidRPr="00891C7D" w:rsidRDefault="008C399E"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1053" w:type="pct"/>
            <w:noWrap/>
            <w:hideMark/>
          </w:tcPr>
          <w:p w14:paraId="1FB4D1D9" w14:textId="77777777" w:rsidR="008C399E" w:rsidRPr="00891C7D" w:rsidRDefault="008C399E"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1154" w:type="pct"/>
            <w:noWrap/>
            <w:hideMark/>
          </w:tcPr>
          <w:p w14:paraId="76E3418D" w14:textId="77777777" w:rsidR="008C399E" w:rsidRPr="00891C7D" w:rsidRDefault="008C399E"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r>
      <w:tr w:rsidR="008C399E" w:rsidRPr="00891C7D" w14:paraId="425AD290" w14:textId="77777777" w:rsidTr="000900DA">
        <w:trPr>
          <w:cnfStyle w:val="000000100000" w:firstRow="0" w:lastRow="0" w:firstColumn="0" w:lastColumn="0" w:oddVBand="0" w:evenVBand="0" w:oddHBand="1" w:evenHBand="0" w:firstRowFirstColumn="0" w:firstRowLastColumn="0" w:lastRowFirstColumn="0" w:lastRowLastColumn="0"/>
          <w:trHeight w:val="300"/>
        </w:trPr>
        <w:tc>
          <w:tcPr>
            <w:cnfStyle w:val="001000000000" w:firstRow="0" w:lastRow="0" w:firstColumn="1" w:lastColumn="0" w:oddVBand="0" w:evenVBand="0" w:oddHBand="0" w:evenHBand="0" w:firstRowFirstColumn="0" w:firstRowLastColumn="0" w:lastRowFirstColumn="0" w:lastRowLastColumn="0"/>
            <w:tcW w:w="702" w:type="pct"/>
            <w:noWrap/>
            <w:hideMark/>
          </w:tcPr>
          <w:p w14:paraId="275B1BC2" w14:textId="77777777" w:rsidR="008C399E" w:rsidRPr="00891C7D" w:rsidRDefault="008C399E" w:rsidP="009D60DD">
            <w:pPr>
              <w:rPr>
                <w:rFonts w:ascii="Times New Roman" w:hAnsi="Times New Roman" w:cs="Times New Roman"/>
                <w:color w:val="000000"/>
                <w:sz w:val="18"/>
                <w:szCs w:val="18"/>
              </w:rPr>
            </w:pPr>
            <w:r w:rsidRPr="00891C7D">
              <w:rPr>
                <w:rFonts w:ascii="Times New Roman" w:hAnsi="Times New Roman" w:cs="Times New Roman"/>
                <w:color w:val="000000"/>
                <w:sz w:val="18"/>
                <w:szCs w:val="18"/>
              </w:rPr>
              <w:t>13 months</w:t>
            </w:r>
          </w:p>
        </w:tc>
        <w:tc>
          <w:tcPr>
            <w:tcW w:w="980" w:type="pct"/>
            <w:noWrap/>
            <w:hideMark/>
          </w:tcPr>
          <w:p w14:paraId="6D44AA74" w14:textId="77777777" w:rsidR="008C399E" w:rsidRPr="00891C7D" w:rsidRDefault="008C399E"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0.5</w:t>
            </w:r>
          </w:p>
        </w:tc>
        <w:tc>
          <w:tcPr>
            <w:tcW w:w="1111" w:type="pct"/>
            <w:noWrap/>
            <w:hideMark/>
          </w:tcPr>
          <w:p w14:paraId="7E4C2131" w14:textId="77777777" w:rsidR="008C399E" w:rsidRPr="00891C7D" w:rsidRDefault="008C399E"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0.2</w:t>
            </w:r>
          </w:p>
        </w:tc>
        <w:tc>
          <w:tcPr>
            <w:tcW w:w="1053" w:type="pct"/>
            <w:noWrap/>
            <w:hideMark/>
          </w:tcPr>
          <w:p w14:paraId="49A25B26" w14:textId="77777777" w:rsidR="008C399E" w:rsidRPr="00891C7D" w:rsidRDefault="008C399E"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&lt; 0.1</w:t>
            </w:r>
          </w:p>
        </w:tc>
        <w:tc>
          <w:tcPr>
            <w:tcW w:w="1154" w:type="pct"/>
            <w:noWrap/>
            <w:hideMark/>
          </w:tcPr>
          <w:p w14:paraId="748F8E81" w14:textId="77777777" w:rsidR="008C399E" w:rsidRPr="00891C7D" w:rsidRDefault="008C399E"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r>
      <w:tr w:rsidR="008C399E" w:rsidRPr="00891C7D" w14:paraId="7A055A78" w14:textId="77777777" w:rsidTr="000900DA">
        <w:trPr>
          <w:trHeight w:val="300"/>
        </w:trPr>
        <w:tc>
          <w:tcPr>
            <w:cnfStyle w:val="001000000000" w:firstRow="0" w:lastRow="0" w:firstColumn="1" w:lastColumn="0" w:oddVBand="0" w:evenVBand="0" w:oddHBand="0" w:evenHBand="0" w:firstRowFirstColumn="0" w:firstRowLastColumn="0" w:lastRowFirstColumn="0" w:lastRowLastColumn="0"/>
            <w:tcW w:w="702" w:type="pct"/>
            <w:noWrap/>
          </w:tcPr>
          <w:p w14:paraId="314CC723" w14:textId="77777777" w:rsidR="008C399E" w:rsidRPr="00891C7D" w:rsidRDefault="008C399E" w:rsidP="009D60DD">
            <w:pPr>
              <w:rPr>
                <w:rFonts w:ascii="Times New Roman" w:hAnsi="Times New Roman" w:cs="Times New Roman"/>
                <w:color w:val="000000"/>
                <w:sz w:val="18"/>
                <w:szCs w:val="18"/>
              </w:rPr>
            </w:pPr>
            <w:r w:rsidRPr="00891C7D">
              <w:rPr>
                <w:rFonts w:ascii="Times New Roman" w:hAnsi="Times New Roman" w:cs="Times New Roman"/>
                <w:color w:val="000000"/>
                <w:sz w:val="18"/>
                <w:szCs w:val="18"/>
              </w:rPr>
              <w:t>19 months</w:t>
            </w:r>
          </w:p>
        </w:tc>
        <w:tc>
          <w:tcPr>
            <w:tcW w:w="980" w:type="pct"/>
            <w:noWrap/>
          </w:tcPr>
          <w:p w14:paraId="698067F9" w14:textId="77777777" w:rsidR="008C399E" w:rsidRPr="00891C7D" w:rsidRDefault="008C399E"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0.7</w:t>
            </w:r>
          </w:p>
        </w:tc>
        <w:tc>
          <w:tcPr>
            <w:tcW w:w="1111" w:type="pct"/>
            <w:noWrap/>
          </w:tcPr>
          <w:p w14:paraId="7E21A8A0" w14:textId="77777777" w:rsidR="008C399E" w:rsidRPr="00891C7D" w:rsidRDefault="008C399E"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0.2</w:t>
            </w:r>
          </w:p>
        </w:tc>
        <w:tc>
          <w:tcPr>
            <w:tcW w:w="1053" w:type="pct"/>
            <w:noWrap/>
          </w:tcPr>
          <w:p w14:paraId="6C4EF4EA" w14:textId="77777777" w:rsidR="008C399E" w:rsidRPr="00891C7D" w:rsidRDefault="008C399E"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&lt; 0.1</w:t>
            </w:r>
          </w:p>
        </w:tc>
        <w:tc>
          <w:tcPr>
            <w:tcW w:w="1154" w:type="pct"/>
            <w:noWrap/>
          </w:tcPr>
          <w:p w14:paraId="2C169957" w14:textId="77777777" w:rsidR="008C399E" w:rsidRPr="00891C7D" w:rsidRDefault="008C399E" w:rsidP="009D60DD">
            <w:pPr>
              <w:keepNext/>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r>
    </w:tbl>
    <w:p w14:paraId="25C397EE" w14:textId="3B44D33A" w:rsidR="00F03A37" w:rsidRPr="00891C7D" w:rsidRDefault="008C399E" w:rsidP="009D60DD">
      <w:pPr>
        <w:pStyle w:val="Billedtekst"/>
      </w:pPr>
      <w:bookmarkStart w:id="113" w:name="_Toc117858744"/>
      <w:bookmarkStart w:id="114" w:name="_Toc119506138"/>
      <w:bookmarkStart w:id="115" w:name="_Toc124090228"/>
      <w:r w:rsidRPr="00891C7D">
        <w:lastRenderedPageBreak/>
        <w:t>Table S</w:t>
      </w:r>
      <w:r w:rsidR="001B6B24">
        <w:rPr>
          <w:noProof/>
        </w:rPr>
        <w:t>11</w:t>
      </w:r>
      <w:r w:rsidRPr="00891C7D">
        <w:t>. Stability of the CC CarboCell containing 3 mg/g R848 and 8 mg/g RepSox after incubation at either 40</w:t>
      </w:r>
      <w:r w:rsidR="00577693" w:rsidRPr="00891C7D">
        <w:t xml:space="preserve"> </w:t>
      </w:r>
      <w:r w:rsidRPr="00891C7D">
        <w:t>°C or 4</w:t>
      </w:r>
      <w:r w:rsidR="00577693" w:rsidRPr="00891C7D">
        <w:t xml:space="preserve"> </w:t>
      </w:r>
      <w:r w:rsidRPr="00891C7D">
        <w:t>°C.</w:t>
      </w:r>
      <w:bookmarkEnd w:id="113"/>
      <w:bookmarkEnd w:id="114"/>
      <w:bookmarkEnd w:id="115"/>
    </w:p>
    <w:p w14:paraId="004C6D1C" w14:textId="11C36C64" w:rsidR="008C399E" w:rsidRPr="00891C7D" w:rsidRDefault="008C399E" w:rsidP="009D60DD">
      <w:pPr>
        <w:rPr>
          <w:sz w:val="18"/>
          <w:szCs w:val="18"/>
          <w:lang w:val="en-US"/>
        </w:rPr>
      </w:pPr>
      <w:r w:rsidRPr="00891C7D">
        <w:rPr>
          <w:sz w:val="18"/>
          <w:szCs w:val="18"/>
          <w:lang w:val="en-US"/>
        </w:rPr>
        <w:t>The stability is reported as the AUC percentage of potential modified drug substances present in the formulation at the time of measurement. If the molecule was not detected, this is reported as 0.0.</w:t>
      </w:r>
    </w:p>
    <w:p w14:paraId="1121FE9D" w14:textId="6AAC6984" w:rsidR="008C399E" w:rsidRPr="00891C7D" w:rsidRDefault="008C399E" w:rsidP="009D60DD">
      <w:pPr>
        <w:rPr>
          <w:lang w:val="en-US"/>
        </w:rPr>
      </w:pPr>
    </w:p>
    <w:tbl>
      <w:tblPr>
        <w:tblStyle w:val="Almindeligtabel2"/>
        <w:tblW w:w="0" w:type="auto"/>
        <w:tblLook w:val="04A0" w:firstRow="1" w:lastRow="0" w:firstColumn="1" w:lastColumn="0" w:noHBand="0" w:noVBand="1"/>
      </w:tblPr>
      <w:tblGrid>
        <w:gridCol w:w="1501"/>
        <w:gridCol w:w="926"/>
        <w:gridCol w:w="1117"/>
      </w:tblGrid>
      <w:tr w:rsidR="008C399E" w:rsidRPr="00891C7D" w14:paraId="114F9A21" w14:textId="77777777" w:rsidTr="000900DA">
        <w:trPr>
          <w:cnfStyle w:val="100000000000" w:firstRow="1" w:lastRow="0" w:firstColumn="0" w:lastColumn="0" w:oddVBand="0" w:evenVBand="0" w:oddHBand="0" w:evenHBand="0" w:firstRowFirstColumn="0" w:firstRowLastColumn="0" w:lastRowFirstColumn="0" w:lastRowLastColumn="0"/>
          <w:trHeight w:val="300"/>
        </w:trPr>
        <w:tc>
          <w:tcPr>
            <w:cnfStyle w:val="001000000000" w:firstRow="0" w:lastRow="0" w:firstColumn="1" w:lastColumn="0" w:oddVBand="0" w:evenVBand="0" w:oddHBand="0" w:evenHBand="0" w:firstRowFirstColumn="0" w:firstRowLastColumn="0" w:lastRowFirstColumn="0" w:lastRowLastColumn="0"/>
            <w:tcW w:w="0" w:type="auto"/>
            <w:tcBorders>
              <w:top w:val="single" w:sz="12" w:space="0" w:color="auto"/>
              <w:bottom w:val="single" w:sz="12" w:space="0" w:color="auto"/>
            </w:tcBorders>
            <w:noWrap/>
            <w:hideMark/>
          </w:tcPr>
          <w:p w14:paraId="3336243C" w14:textId="77777777" w:rsidR="008C399E" w:rsidRPr="00891C7D" w:rsidRDefault="008C399E" w:rsidP="009D60DD">
            <w:pPr>
              <w:rPr>
                <w:rFonts w:ascii="Times New Roman" w:hAnsi="Times New Roman" w:cs="Times New Roman"/>
                <w:sz w:val="18"/>
                <w:szCs w:val="18"/>
              </w:rPr>
            </w:pPr>
          </w:p>
        </w:tc>
        <w:tc>
          <w:tcPr>
            <w:tcW w:w="0" w:type="auto"/>
            <w:tcBorders>
              <w:top w:val="single" w:sz="12" w:space="0" w:color="auto"/>
              <w:bottom w:val="single" w:sz="12" w:space="0" w:color="auto"/>
            </w:tcBorders>
            <w:noWrap/>
            <w:hideMark/>
          </w:tcPr>
          <w:p w14:paraId="3F18D635" w14:textId="77777777" w:rsidR="008C399E" w:rsidRPr="00891C7D" w:rsidRDefault="008C399E" w:rsidP="009D60DD">
            <w:pPr>
              <w:jc w:val="center"/>
              <w:cnfStyle w:val="100000000000" w:firstRow="1"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R848-BA</w:t>
            </w:r>
          </w:p>
        </w:tc>
        <w:tc>
          <w:tcPr>
            <w:tcW w:w="0" w:type="auto"/>
            <w:tcBorders>
              <w:top w:val="single" w:sz="12" w:space="0" w:color="auto"/>
              <w:bottom w:val="single" w:sz="12" w:space="0" w:color="auto"/>
            </w:tcBorders>
            <w:noWrap/>
            <w:hideMark/>
          </w:tcPr>
          <w:p w14:paraId="36DE82E0" w14:textId="77777777" w:rsidR="008C399E" w:rsidRPr="00891C7D" w:rsidRDefault="008C399E" w:rsidP="009D60DD">
            <w:pPr>
              <w:jc w:val="center"/>
              <w:cnfStyle w:val="100000000000" w:firstRow="1"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RepSox-BA</w:t>
            </w:r>
          </w:p>
        </w:tc>
      </w:tr>
      <w:tr w:rsidR="008C399E" w:rsidRPr="00891C7D" w14:paraId="6336CEFD" w14:textId="77777777" w:rsidTr="000900DA">
        <w:trPr>
          <w:cnfStyle w:val="000000100000" w:firstRow="0" w:lastRow="0" w:firstColumn="0" w:lastColumn="0" w:oddVBand="0" w:evenVBand="0" w:oddHBand="1" w:evenHBand="0" w:firstRowFirstColumn="0" w:firstRowLastColumn="0" w:lastRowFirstColumn="0" w:lastRowLastColumn="0"/>
          <w:trHeight w:val="300"/>
        </w:trPr>
        <w:tc>
          <w:tcPr>
            <w:cnfStyle w:val="001000000000" w:firstRow="0" w:lastRow="0" w:firstColumn="1" w:lastColumn="0" w:oddVBand="0" w:evenVBand="0" w:oddHBand="0" w:evenHBand="0" w:firstRowFirstColumn="0" w:firstRowLastColumn="0" w:lastRowFirstColumn="0" w:lastRowLastColumn="0"/>
            <w:tcW w:w="0" w:type="auto"/>
            <w:tcBorders>
              <w:top w:val="single" w:sz="12" w:space="0" w:color="auto"/>
            </w:tcBorders>
            <w:noWrap/>
            <w:hideMark/>
          </w:tcPr>
          <w:p w14:paraId="35D893CB" w14:textId="77777777" w:rsidR="008C399E" w:rsidRPr="00891C7D" w:rsidRDefault="008C399E" w:rsidP="009D60DD">
            <w:pPr>
              <w:rPr>
                <w:rFonts w:ascii="Times New Roman" w:hAnsi="Times New Roman" w:cs="Times New Roman"/>
                <w:color w:val="000000"/>
                <w:sz w:val="18"/>
                <w:szCs w:val="18"/>
              </w:rPr>
            </w:pPr>
            <w:r w:rsidRPr="00891C7D">
              <w:rPr>
                <w:rFonts w:ascii="Times New Roman" w:hAnsi="Times New Roman" w:cs="Times New Roman"/>
                <w:color w:val="000000"/>
                <w:sz w:val="18"/>
                <w:szCs w:val="18"/>
              </w:rPr>
              <w:t>Before autoclave</w:t>
            </w:r>
          </w:p>
        </w:tc>
        <w:tc>
          <w:tcPr>
            <w:tcW w:w="0" w:type="auto"/>
            <w:tcBorders>
              <w:top w:val="single" w:sz="12" w:space="0" w:color="auto"/>
            </w:tcBorders>
            <w:noWrap/>
            <w:hideMark/>
          </w:tcPr>
          <w:p w14:paraId="50AAA83D" w14:textId="77777777" w:rsidR="008C399E" w:rsidRPr="00891C7D" w:rsidRDefault="008C399E"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c>
          <w:tcPr>
            <w:tcW w:w="0" w:type="auto"/>
            <w:tcBorders>
              <w:top w:val="single" w:sz="12" w:space="0" w:color="auto"/>
            </w:tcBorders>
            <w:noWrap/>
            <w:hideMark/>
          </w:tcPr>
          <w:p w14:paraId="3E050FAA" w14:textId="77777777" w:rsidR="008C399E" w:rsidRPr="00891C7D" w:rsidRDefault="008C399E" w:rsidP="009D60DD">
            <w:pPr>
              <w:jc w:val="center"/>
              <w:cnfStyle w:val="000000100000" w:firstRow="0" w:lastRow="0" w:firstColumn="0" w:lastColumn="0" w:oddVBand="0" w:evenVBand="0" w:oddHBand="1"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r>
      <w:tr w:rsidR="008C399E" w:rsidRPr="00891C7D" w14:paraId="07F239F0" w14:textId="77777777" w:rsidTr="000900DA">
        <w:trPr>
          <w:trHeight w:val="300"/>
        </w:trPr>
        <w:tc>
          <w:tcPr>
            <w:cnfStyle w:val="001000000000" w:firstRow="0" w:lastRow="0" w:firstColumn="1" w:lastColumn="0" w:oddVBand="0" w:evenVBand="0" w:oddHBand="0" w:evenHBand="0" w:firstRowFirstColumn="0" w:firstRowLastColumn="0" w:lastRowFirstColumn="0" w:lastRowLastColumn="0"/>
            <w:tcW w:w="0" w:type="auto"/>
            <w:noWrap/>
            <w:hideMark/>
          </w:tcPr>
          <w:p w14:paraId="48AF9EC5" w14:textId="77777777" w:rsidR="008C399E" w:rsidRPr="00891C7D" w:rsidRDefault="008C399E" w:rsidP="009D60DD">
            <w:pPr>
              <w:rPr>
                <w:rFonts w:ascii="Times New Roman" w:hAnsi="Times New Roman" w:cs="Times New Roman"/>
                <w:color w:val="000000"/>
                <w:sz w:val="18"/>
                <w:szCs w:val="18"/>
              </w:rPr>
            </w:pPr>
            <w:r w:rsidRPr="00891C7D">
              <w:rPr>
                <w:rFonts w:ascii="Times New Roman" w:hAnsi="Times New Roman" w:cs="Times New Roman"/>
                <w:color w:val="000000"/>
                <w:sz w:val="18"/>
                <w:szCs w:val="18"/>
              </w:rPr>
              <w:t>After autoclave</w:t>
            </w:r>
          </w:p>
        </w:tc>
        <w:tc>
          <w:tcPr>
            <w:tcW w:w="0" w:type="auto"/>
            <w:noWrap/>
            <w:hideMark/>
          </w:tcPr>
          <w:p w14:paraId="146AC3C3" w14:textId="77777777" w:rsidR="008C399E" w:rsidRPr="00891C7D" w:rsidRDefault="008C399E" w:rsidP="009D60DD">
            <w:pPr>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0.5</w:t>
            </w:r>
          </w:p>
        </w:tc>
        <w:tc>
          <w:tcPr>
            <w:tcW w:w="0" w:type="auto"/>
            <w:noWrap/>
            <w:hideMark/>
          </w:tcPr>
          <w:p w14:paraId="5EE4BB4C" w14:textId="77777777" w:rsidR="008C399E" w:rsidRPr="00891C7D" w:rsidRDefault="008C399E" w:rsidP="009D60DD">
            <w:pPr>
              <w:keepNext/>
              <w:jc w:val="center"/>
              <w:cnfStyle w:val="000000000000" w:firstRow="0" w:lastRow="0" w:firstColumn="0" w:lastColumn="0" w:oddVBand="0" w:evenVBand="0" w:oddHBand="0" w:evenHBand="0" w:firstRowFirstColumn="0" w:firstRowLastColumn="0" w:lastRowFirstColumn="0" w:lastRowLastColumn="0"/>
              <w:rPr>
                <w:rFonts w:ascii="Times New Roman" w:hAnsi="Times New Roman" w:cs="Times New Roman"/>
                <w:color w:val="000000"/>
                <w:sz w:val="18"/>
                <w:szCs w:val="18"/>
              </w:rPr>
            </w:pPr>
            <w:r w:rsidRPr="00891C7D">
              <w:rPr>
                <w:rFonts w:ascii="Times New Roman" w:hAnsi="Times New Roman" w:cs="Times New Roman"/>
                <w:color w:val="000000"/>
                <w:sz w:val="18"/>
                <w:szCs w:val="18"/>
              </w:rPr>
              <w:t>0.0</w:t>
            </w:r>
          </w:p>
        </w:tc>
      </w:tr>
    </w:tbl>
    <w:p w14:paraId="7358DD7E" w14:textId="45102ADA" w:rsidR="008C399E" w:rsidRPr="00891C7D" w:rsidRDefault="008C399E" w:rsidP="009D60DD">
      <w:pPr>
        <w:pStyle w:val="Billedtekst"/>
      </w:pPr>
      <w:bookmarkStart w:id="116" w:name="_Ref111207342"/>
      <w:bookmarkStart w:id="117" w:name="_Toc117858745"/>
      <w:bookmarkStart w:id="118" w:name="_Toc119506139"/>
      <w:bookmarkStart w:id="119" w:name="_Toc124090229"/>
      <w:r w:rsidRPr="00891C7D">
        <w:t>Table S</w:t>
      </w:r>
      <w:r w:rsidR="001B6B24">
        <w:rPr>
          <w:noProof/>
        </w:rPr>
        <w:t>12</w:t>
      </w:r>
      <w:bookmarkEnd w:id="116"/>
      <w:r w:rsidRPr="00891C7D">
        <w:t>. Stability of the CC CarboCell containing 3 mg/g R848 and 8 mg/g RepSox after being subjected to a steam autoclaving cycle.</w:t>
      </w:r>
      <w:bookmarkEnd w:id="117"/>
      <w:bookmarkEnd w:id="118"/>
      <w:bookmarkEnd w:id="119"/>
    </w:p>
    <w:p w14:paraId="1B06E93E" w14:textId="77777777" w:rsidR="008C399E" w:rsidRPr="00891C7D" w:rsidRDefault="008C399E" w:rsidP="009D60DD">
      <w:pPr>
        <w:jc w:val="both"/>
        <w:rPr>
          <w:sz w:val="18"/>
          <w:szCs w:val="18"/>
          <w:lang w:val="en-US"/>
        </w:rPr>
      </w:pPr>
      <w:bookmarkStart w:id="120" w:name="OLE_LINK8"/>
      <w:r w:rsidRPr="00891C7D">
        <w:rPr>
          <w:sz w:val="18"/>
          <w:szCs w:val="18"/>
          <w:lang w:val="en-US"/>
        </w:rPr>
        <w:t>The stability is reported as the AUC percentage of potential modified drug substances present in the formulation. If the molecule was not detected, this is reported as 0.0.</w:t>
      </w:r>
    </w:p>
    <w:bookmarkEnd w:id="120"/>
    <w:p w14:paraId="73B953CD" w14:textId="15D9EC9F" w:rsidR="002D0775" w:rsidRPr="00891C7D" w:rsidRDefault="002D0775" w:rsidP="009D60DD">
      <w:pPr>
        <w:jc w:val="both"/>
        <w:rPr>
          <w:color w:val="ED7D31" w:themeColor="accent2"/>
          <w:sz w:val="18"/>
          <w:szCs w:val="18"/>
          <w:lang w:val="en-US"/>
        </w:rPr>
      </w:pPr>
    </w:p>
    <w:p w14:paraId="5F1A6DFB" w14:textId="77777777" w:rsidR="001B6B24" w:rsidRDefault="00F46851" w:rsidP="009D60DD">
      <w:pPr>
        <w:pStyle w:val="Billedtekst"/>
        <w:keepNext/>
        <w:jc w:val="both"/>
      </w:pPr>
      <w:bookmarkStart w:id="121" w:name="_Ref90652658"/>
      <w:bookmarkStart w:id="122" w:name="_Toc117858746"/>
      <w:bookmarkStart w:id="123" w:name="_Toc119506140"/>
      <w:r>
        <w:rPr>
          <w:noProof/>
        </w:rPr>
        <w:drawing>
          <wp:inline distT="0" distB="0" distL="0" distR="0" wp14:anchorId="71786B96" wp14:editId="1BBA48E1">
            <wp:extent cx="5943600" cy="1726565"/>
            <wp:effectExtent l="0" t="0" r="0" b="635"/>
            <wp:docPr id="18" name="Billede 18" descr="Et billede, der indeholder bord&#10;&#10;Automatisk genereret beskrivels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8" name="Billede 18" descr="Et billede, der indeholder bord&#10;&#10;Automatisk genereret beskrivelse"/>
                    <pic:cNvPicPr/>
                  </pic:nvPicPr>
                  <pic:blipFill>
                    <a:blip r:embed="rId45" cstate="print">
                      <a:extLst>
                        <a:ext uri="{28A0092B-C50C-407E-A947-70E740481C1C}">
                          <a14:useLocalDpi xmlns:a14="http://schemas.microsoft.com/office/drawing/2010/main" val="0"/>
                        </a:ext>
                      </a:extLst>
                    </a:blip>
                    <a:stretch>
                      <a:fillRect/>
                    </a:stretch>
                  </pic:blipFill>
                  <pic:spPr>
                    <a:xfrm>
                      <a:off x="0" y="0"/>
                      <a:ext cx="5943600" cy="1726565"/>
                    </a:xfrm>
                    <a:prstGeom prst="rect">
                      <a:avLst/>
                    </a:prstGeom>
                  </pic:spPr>
                </pic:pic>
              </a:graphicData>
            </a:graphic>
          </wp:inline>
        </w:drawing>
      </w:r>
      <w:bookmarkEnd w:id="121"/>
    </w:p>
    <w:p w14:paraId="4238492B" w14:textId="2EA56474" w:rsidR="001B6B24" w:rsidRPr="00891C7D" w:rsidRDefault="001B6B24" w:rsidP="009D60DD">
      <w:pPr>
        <w:pStyle w:val="Billedtekst"/>
        <w:jc w:val="both"/>
      </w:pPr>
      <w:bookmarkStart w:id="124" w:name="_Ref124090349"/>
      <w:bookmarkStart w:id="125" w:name="_Toc124090230"/>
      <w:r>
        <w:t>Table S</w:t>
      </w:r>
      <w:r>
        <w:rPr>
          <w:noProof/>
        </w:rPr>
        <w:t>13</w:t>
      </w:r>
      <w:bookmarkEnd w:id="124"/>
      <w:r>
        <w:t xml:space="preserve">. </w:t>
      </w:r>
      <w:r w:rsidRPr="00891C7D">
        <w:t>Overview of TaqMan primers and probes used for gene expression analysis by qPCR.</w:t>
      </w:r>
      <w:bookmarkEnd w:id="125"/>
    </w:p>
    <w:p w14:paraId="13FA14D2" w14:textId="045BD4A9" w:rsidR="001B6B24" w:rsidRDefault="001B6B24" w:rsidP="009D60DD">
      <w:pPr>
        <w:pStyle w:val="Billedtekst"/>
        <w:jc w:val="both"/>
      </w:pPr>
    </w:p>
    <w:p w14:paraId="27D0DEED" w14:textId="7CDDABF2" w:rsidR="002D0775" w:rsidRPr="00891C7D" w:rsidRDefault="002D0775" w:rsidP="009D60DD">
      <w:pPr>
        <w:pStyle w:val="Billedtekst"/>
        <w:jc w:val="both"/>
      </w:pPr>
      <w:r w:rsidRPr="00891C7D">
        <w:t xml:space="preserve"> </w:t>
      </w:r>
      <w:bookmarkEnd w:id="122"/>
      <w:bookmarkEnd w:id="123"/>
    </w:p>
    <w:p w14:paraId="539AB9BA" w14:textId="71D3E437" w:rsidR="00E046C4" w:rsidRPr="00891C7D" w:rsidRDefault="00E046C4" w:rsidP="009D60DD">
      <w:pPr>
        <w:rPr>
          <w:lang w:val="en-US"/>
        </w:rPr>
      </w:pPr>
    </w:p>
    <w:p w14:paraId="2AB29103" w14:textId="4E2A72FB" w:rsidR="00D159BC" w:rsidRPr="00891C7D" w:rsidRDefault="00D159BC" w:rsidP="009D60DD">
      <w:pPr>
        <w:jc w:val="both"/>
        <w:rPr>
          <w:b/>
          <w:bCs/>
          <w:color w:val="000000" w:themeColor="text1"/>
          <w:kern w:val="28"/>
          <w:lang w:val="en-US" w:eastAsia="en-US"/>
        </w:rPr>
      </w:pPr>
    </w:p>
    <w:sectPr w:rsidR="00D159BC" w:rsidRPr="00891C7D" w:rsidSect="00A939A1">
      <w:headerReference w:type="default" r:id="rId46"/>
      <w:footerReference w:type="even" r:id="rId47"/>
      <w:footerReference w:type="default" r:id="rId48"/>
      <w:headerReference w:type="first" r:id="rId49"/>
      <w:footerReference w:type="first" r:id="rId50"/>
      <w:pgSz w:w="12240" w:h="15840"/>
      <w:pgMar w:top="1440" w:right="1440" w:bottom="1440" w:left="1440" w:header="432" w:footer="720" w:gutter="0"/>
      <w:cols w:space="720"/>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endnote w:type="separator" w:id="-1">
    <w:p w14:paraId="4B1F782E" w14:textId="77777777" w:rsidR="002D2290" w:rsidRDefault="002D2290" w:rsidP="004A10BE">
      <w:r>
        <w:separator/>
      </w:r>
    </w:p>
  </w:endnote>
  <w:endnote w:type="continuationSeparator" w:id="0">
    <w:p w14:paraId="1D81BFE6" w14:textId="77777777" w:rsidR="002D2290" w:rsidRDefault="002D2290" w:rsidP="004A10BE">
      <w:r>
        <w:continuationSeparator/>
      </w:r>
    </w:p>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mc:Ignorable="w14 w15 w16se w16cid w16 w16cex w16sdtdh">
  <w:font w:name="Symbol">
    <w:panose1 w:val="05050102010706020507"/>
    <w:charset w:val="02"/>
    <w:family w:val="decorative"/>
    <w:pitch w:val="variable"/>
    <w:sig w:usb0="00000000" w:usb1="10000000" w:usb2="00000000" w:usb3="00000000" w:csb0="80000000" w:csb1="00000000"/>
  </w:font>
  <w:font w:name="Times New Roman">
    <w:panose1 w:val="02020603050405020304"/>
    <w:charset w:val="00"/>
    <w:family w:val="roman"/>
    <w:pitch w:val="variable"/>
    <w:sig w:usb0="E0002EFF" w:usb1="C000785B" w:usb2="00000009" w:usb3="00000000" w:csb0="000001FF"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4D"/>
    <w:family w:val="decorative"/>
    <w:pitch w:val="variable"/>
    <w:sig w:usb0="00000003" w:usb1="00000000" w:usb2="00000000" w:usb3="00000000" w:csb0="80000001" w:csb1="00000000"/>
  </w:font>
  <w:font w:name="Arial">
    <w:panose1 w:val="020B0604020202020204"/>
    <w:charset w:val="00"/>
    <w:family w:val="swiss"/>
    <w:pitch w:val="variable"/>
    <w:sig w:usb0="E0002EFF" w:usb1="C000785B" w:usb2="00000009" w:usb3="00000000" w:csb0="000001FF" w:csb1="00000000"/>
  </w:font>
  <w:font w:name="Arial Unicode MS">
    <w:panose1 w:val="020B0604020202020204"/>
    <w:charset w:val="80"/>
    <w:family w:val="swiss"/>
    <w:pitch w:val="variable"/>
    <w:sig w:usb0="F7FFAFFF" w:usb1="E9DFFFFF" w:usb2="0000003F" w:usb3="00000000" w:csb0="003F01FF" w:csb1="00000000"/>
  </w:font>
  <w:font w:name="Calibri">
    <w:panose1 w:val="020F0502020204030204"/>
    <w:charset w:val="00"/>
    <w:family w:val="swiss"/>
    <w:pitch w:val="variable"/>
    <w:sig w:usb0="E4002EFF" w:usb1="C200247B" w:usb2="00000009" w:usb3="00000000" w:csb0="000001FF" w:csb1="00000000"/>
  </w:font>
  <w:font w:name="Calibri Light">
    <w:panose1 w:val="020F0302020204030204"/>
    <w:charset w:val="00"/>
    <w:family w:val="swiss"/>
    <w:pitch w:val="variable"/>
    <w:sig w:usb0="E4002EFF" w:usb1="C200247B" w:usb2="00000009" w:usb3="00000000" w:csb0="000001FF" w:csb1="00000000"/>
  </w:font>
  <w:font w:name="Lucida Grande">
    <w:panose1 w:val="020B0600040502020204"/>
    <w:charset w:val="00"/>
    <w:family w:val="swiss"/>
    <w:pitch w:val="variable"/>
    <w:sig w:usb0="E1000AEF" w:usb1="5000A1FF" w:usb2="00000000" w:usb3="00000000" w:csb0="000001BF" w:csb1="00000000"/>
  </w:font>
  <w:font w:name="Cambria">
    <w:panose1 w:val="02040503050406030204"/>
    <w:charset w:val="00"/>
    <w:family w:val="roman"/>
    <w:pitch w:val="variable"/>
    <w:sig w:usb0="E00002FF" w:usb1="400004FF" w:usb2="00000000" w:usb3="00000000" w:csb0="0000019F" w:csb1="00000000"/>
  </w:font>
  <w:font w:name="Consolas">
    <w:panose1 w:val="020B0609020204030204"/>
    <w:charset w:val="00"/>
    <w:family w:val="modern"/>
    <w:pitch w:val="fixed"/>
    <w:sig w:usb0="E10002FF" w:usb1="4000FCFF" w:usb2="00000009" w:usb3="00000000" w:csb0="0000019F" w:csb1="00000000"/>
  </w:font>
  <w:font w:name="BlissRegular">
    <w:altName w:val="Cambria"/>
    <w:panose1 w:val="020B0604020202020204"/>
    <w:charset w:val="00"/>
    <w:family w:val="roman"/>
    <w:notTrueType/>
    <w:pitch w:val="variable"/>
    <w:sig w:usb0="00000003" w:usb1="00000000" w:usb2="00000000" w:usb3="00000000" w:csb0="00000001" w:csb1="00000000"/>
  </w:font>
  <w:font w:name="BlissMedium">
    <w:altName w:val="Cambria"/>
    <w:panose1 w:val="020B0604020202020204"/>
    <w:charset w:val="00"/>
    <w:family w:val="roman"/>
    <w:notTrueType/>
    <w:pitch w:val="variable"/>
    <w:sig w:usb0="00000003" w:usb1="00000000" w:usb2="00000000" w:usb3="00000000" w:csb0="00000001" w:csb1="00000000"/>
  </w:font>
  <w:font w:name="BlissBold">
    <w:altName w:val="Cambria"/>
    <w:panose1 w:val="020B0604020202020204"/>
    <w:charset w:val="00"/>
    <w:family w:val="roman"/>
    <w:notTrueType/>
    <w:pitch w:val="variable"/>
    <w:sig w:usb0="00000003" w:usb1="00000000" w:usb2="00000000" w:usb3="00000000" w:csb0="00000001" w:csb1="00000000"/>
  </w:font>
  <w:font w:name="Cambria Math">
    <w:panose1 w:val="02040503050406030204"/>
    <w:charset w:val="00"/>
    <w:family w:val="roman"/>
    <w:pitch w:val="variable"/>
    <w:sig w:usb0="E00002FF" w:usb1="420024FF" w:usb2="00000000" w:usb3="00000000" w:csb0="0000019F" w:csb1="00000000"/>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p w14:paraId="3256CEAA" w14:textId="77777777" w:rsidR="000F039B" w:rsidRDefault="000F039B" w:rsidP="00D20794">
    <w:pPr>
      <w:pStyle w:val="Sidefod"/>
      <w:framePr w:wrap="none" w:vAnchor="text" w:hAnchor="margin" w:xAlign="right" w:y="1"/>
      <w:rPr>
        <w:rStyle w:val="Sidetal"/>
      </w:rPr>
    </w:pPr>
    <w:r>
      <w:rPr>
        <w:rStyle w:val="Sidetal"/>
      </w:rPr>
      <w:fldChar w:fldCharType="begin"/>
    </w:r>
    <w:r>
      <w:rPr>
        <w:rStyle w:val="Sidetal"/>
      </w:rPr>
      <w:instrText xml:space="preserve"> PAGE </w:instrText>
    </w:r>
    <w:r>
      <w:rPr>
        <w:rStyle w:val="Sidetal"/>
      </w:rPr>
      <w:fldChar w:fldCharType="end"/>
    </w:r>
  </w:p>
  <w:p w14:paraId="47431F55" w14:textId="77777777" w:rsidR="000F039B" w:rsidRDefault="000F039B" w:rsidP="00A939A1">
    <w:pPr>
      <w:pStyle w:val="Sidefod"/>
      <w:ind w:right="360"/>
    </w:pPr>
  </w:p>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p w14:paraId="61BE7FFB" w14:textId="6E46F95F" w:rsidR="000F039B" w:rsidRDefault="000F039B" w:rsidP="00D20794">
    <w:pPr>
      <w:pStyle w:val="Sidefod"/>
      <w:framePr w:wrap="none" w:vAnchor="text" w:hAnchor="margin" w:xAlign="right" w:y="1"/>
      <w:rPr>
        <w:rStyle w:val="Sidetal"/>
      </w:rPr>
    </w:pPr>
    <w:r>
      <w:rPr>
        <w:rStyle w:val="Sidetal"/>
      </w:rPr>
      <w:fldChar w:fldCharType="begin"/>
    </w:r>
    <w:r>
      <w:rPr>
        <w:rStyle w:val="Sidetal"/>
      </w:rPr>
      <w:instrText xml:space="preserve"> PAGE </w:instrText>
    </w:r>
    <w:r>
      <w:rPr>
        <w:rStyle w:val="Sidetal"/>
      </w:rPr>
      <w:fldChar w:fldCharType="separate"/>
    </w:r>
    <w:r w:rsidR="009D2FAC">
      <w:rPr>
        <w:rStyle w:val="Sidetal"/>
        <w:noProof/>
      </w:rPr>
      <w:t>24</w:t>
    </w:r>
    <w:r>
      <w:rPr>
        <w:rStyle w:val="Sidetal"/>
      </w:rPr>
      <w:fldChar w:fldCharType="end"/>
    </w:r>
  </w:p>
  <w:p w14:paraId="6440A7CF" w14:textId="77777777" w:rsidR="000F039B" w:rsidRDefault="000F039B" w:rsidP="00A939A1">
    <w:pPr>
      <w:pStyle w:val="Sidefod"/>
      <w:ind w:right="360"/>
    </w:pPr>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p w14:paraId="374F0F41" w14:textId="77777777" w:rsidR="000F039B" w:rsidRDefault="000F039B" w:rsidP="00D20794">
    <w:pPr>
      <w:pStyle w:val="Sidefod"/>
      <w:framePr w:wrap="none" w:vAnchor="text" w:hAnchor="margin" w:xAlign="right" w:y="1"/>
      <w:rPr>
        <w:rStyle w:val="Sidetal"/>
      </w:rPr>
    </w:pPr>
    <w:r>
      <w:rPr>
        <w:rStyle w:val="Sidetal"/>
      </w:rPr>
      <w:fldChar w:fldCharType="begin"/>
    </w:r>
    <w:r>
      <w:rPr>
        <w:rStyle w:val="Sidetal"/>
      </w:rPr>
      <w:instrText xml:space="preserve"> PAGE </w:instrText>
    </w:r>
    <w:r>
      <w:rPr>
        <w:rStyle w:val="Sidetal"/>
      </w:rPr>
      <w:fldChar w:fldCharType="separate"/>
    </w:r>
    <w:r>
      <w:rPr>
        <w:rStyle w:val="Sidetal"/>
        <w:noProof/>
      </w:rPr>
      <w:t>1</w:t>
    </w:r>
    <w:r>
      <w:rPr>
        <w:rStyle w:val="Sidetal"/>
      </w:rPr>
      <w:fldChar w:fldCharType="end"/>
    </w:r>
  </w:p>
  <w:p w14:paraId="6F08F3BF" w14:textId="77777777" w:rsidR="000F039B" w:rsidRDefault="000F039B" w:rsidP="00A939A1">
    <w:pPr>
      <w:pStyle w:val="Sidefod"/>
      <w:ind w:right="360"/>
    </w:pPr>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footnote w:type="separator" w:id="-1">
    <w:p w14:paraId="16B34086" w14:textId="77777777" w:rsidR="002D2290" w:rsidRDefault="002D2290" w:rsidP="004A10BE">
      <w:r>
        <w:separator/>
      </w:r>
    </w:p>
  </w:footnote>
  <w:footnote w:type="continuationSeparator" w:id="0">
    <w:p w14:paraId="406BACE1" w14:textId="77777777" w:rsidR="002D2290" w:rsidRDefault="002D2290" w:rsidP="004A10BE">
      <w:r>
        <w:continuationSeparator/>
      </w:r>
    </w:p>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p w14:paraId="7B8C8A39" w14:textId="434AEE09" w:rsidR="004C06EB" w:rsidRPr="00E41E00" w:rsidRDefault="004C06EB" w:rsidP="004C06EB">
    <w:pPr>
      <w:pStyle w:val="Sidehoved"/>
      <w:jc w:val="center"/>
      <w:rPr>
        <w:lang w:val="en-US"/>
      </w:rPr>
    </w:pP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p w14:paraId="095A0578" w14:textId="77777777" w:rsidR="000F039B" w:rsidRDefault="000F039B" w:rsidP="004A10BE">
    <w:pPr>
      <w:pStyle w:val="Sidehoved"/>
    </w:pPr>
  </w:p>
  <w:p w14:paraId="5D909306" w14:textId="77777777" w:rsidR="000F039B" w:rsidRPr="00204015" w:rsidRDefault="000F039B" w:rsidP="004A10BE">
    <w:pPr>
      <w:pStyle w:val="Sidehoved"/>
    </w:pPr>
    <w:r>
      <w:tab/>
    </w:r>
    <w:r w:rsidRPr="00204015">
      <w:t>Submitted Manuscript:  Confidential</w:t>
    </w:r>
    <w:r>
      <w:tab/>
      <w:t xml:space="preserve">             </w:t>
    </w:r>
  </w:p>
  <w:p w14:paraId="0E65437F" w14:textId="77777777" w:rsidR="000F039B" w:rsidRDefault="000F039B" w:rsidP="004A10BE">
    <w:pPr>
      <w:pStyle w:val="Sidehoved"/>
    </w:pPr>
  </w:p>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abstractNum w:abstractNumId="0" w15:restartNumberingAfterBreak="0">
    <w:nsid w:val="FFFFFF7C"/>
    <w:multiLevelType w:val="singleLevel"/>
    <w:tmpl w:val="C8306B60"/>
    <w:lvl w:ilvl="0">
      <w:start w:val="1"/>
      <w:numFmt w:val="decimal"/>
      <w:lvlText w:val="%1."/>
      <w:lvlJc w:val="left"/>
      <w:pPr>
        <w:tabs>
          <w:tab w:val="num" w:pos="1800"/>
        </w:tabs>
        <w:ind w:left="1800" w:hanging="360"/>
      </w:pPr>
    </w:lvl>
  </w:abstractNum>
  <w:abstractNum w:abstractNumId="1" w15:restartNumberingAfterBreak="0">
    <w:nsid w:val="FFFFFF7D"/>
    <w:multiLevelType w:val="singleLevel"/>
    <w:tmpl w:val="12C0A9CE"/>
    <w:lvl w:ilvl="0">
      <w:start w:val="1"/>
      <w:numFmt w:val="decimal"/>
      <w:lvlText w:val="%1."/>
      <w:lvlJc w:val="left"/>
      <w:pPr>
        <w:tabs>
          <w:tab w:val="num" w:pos="1440"/>
        </w:tabs>
        <w:ind w:left="1440" w:hanging="360"/>
      </w:pPr>
    </w:lvl>
  </w:abstractNum>
  <w:abstractNum w:abstractNumId="2" w15:restartNumberingAfterBreak="0">
    <w:nsid w:val="FFFFFF7E"/>
    <w:multiLevelType w:val="singleLevel"/>
    <w:tmpl w:val="FFF87976"/>
    <w:lvl w:ilvl="0">
      <w:start w:val="1"/>
      <w:numFmt w:val="decimal"/>
      <w:lvlText w:val="%1."/>
      <w:lvlJc w:val="left"/>
      <w:pPr>
        <w:tabs>
          <w:tab w:val="num" w:pos="1080"/>
        </w:tabs>
        <w:ind w:left="1080" w:hanging="360"/>
      </w:pPr>
    </w:lvl>
  </w:abstractNum>
  <w:abstractNum w:abstractNumId="3" w15:restartNumberingAfterBreak="0">
    <w:nsid w:val="FFFFFF7F"/>
    <w:multiLevelType w:val="singleLevel"/>
    <w:tmpl w:val="57B8ABE4"/>
    <w:lvl w:ilvl="0">
      <w:start w:val="1"/>
      <w:numFmt w:val="decimal"/>
      <w:lvlText w:val="%1."/>
      <w:lvlJc w:val="left"/>
      <w:pPr>
        <w:tabs>
          <w:tab w:val="num" w:pos="720"/>
        </w:tabs>
        <w:ind w:left="720" w:hanging="360"/>
      </w:pPr>
    </w:lvl>
  </w:abstractNum>
  <w:abstractNum w:abstractNumId="4" w15:restartNumberingAfterBreak="0">
    <w:nsid w:val="FFFFFF80"/>
    <w:multiLevelType w:val="singleLevel"/>
    <w:tmpl w:val="98FC9550"/>
    <w:lvl w:ilvl="0">
      <w:start w:val="1"/>
      <w:numFmt w:val="bullet"/>
      <w:lvlText w:val=""/>
      <w:lvlJc w:val="left"/>
      <w:pPr>
        <w:tabs>
          <w:tab w:val="num" w:pos="1800"/>
        </w:tabs>
        <w:ind w:left="1800" w:hanging="360"/>
      </w:pPr>
      <w:rPr>
        <w:rFonts w:ascii="Symbol" w:hAnsi="Symbol" w:hint="default"/>
      </w:rPr>
    </w:lvl>
  </w:abstractNum>
  <w:abstractNum w:abstractNumId="5" w15:restartNumberingAfterBreak="0">
    <w:nsid w:val="FFFFFF81"/>
    <w:multiLevelType w:val="singleLevel"/>
    <w:tmpl w:val="3C76FFC4"/>
    <w:lvl w:ilvl="0">
      <w:start w:val="1"/>
      <w:numFmt w:val="bullet"/>
      <w:lvlText w:val=""/>
      <w:lvlJc w:val="left"/>
      <w:pPr>
        <w:tabs>
          <w:tab w:val="num" w:pos="1440"/>
        </w:tabs>
        <w:ind w:left="1440" w:hanging="360"/>
      </w:pPr>
      <w:rPr>
        <w:rFonts w:ascii="Symbol" w:hAnsi="Symbol" w:hint="default"/>
      </w:rPr>
    </w:lvl>
  </w:abstractNum>
  <w:abstractNum w:abstractNumId="6" w15:restartNumberingAfterBreak="0">
    <w:nsid w:val="FFFFFF82"/>
    <w:multiLevelType w:val="singleLevel"/>
    <w:tmpl w:val="4C34C55E"/>
    <w:lvl w:ilvl="0">
      <w:start w:val="1"/>
      <w:numFmt w:val="bullet"/>
      <w:lvlText w:val=""/>
      <w:lvlJc w:val="left"/>
      <w:pPr>
        <w:tabs>
          <w:tab w:val="num" w:pos="1080"/>
        </w:tabs>
        <w:ind w:left="1080" w:hanging="360"/>
      </w:pPr>
      <w:rPr>
        <w:rFonts w:ascii="Symbol" w:hAnsi="Symbol" w:hint="default"/>
      </w:rPr>
    </w:lvl>
  </w:abstractNum>
  <w:abstractNum w:abstractNumId="7" w15:restartNumberingAfterBreak="0">
    <w:nsid w:val="FFFFFF83"/>
    <w:multiLevelType w:val="singleLevel"/>
    <w:tmpl w:val="0C068088"/>
    <w:lvl w:ilvl="0">
      <w:start w:val="1"/>
      <w:numFmt w:val="bullet"/>
      <w:lvlText w:val=""/>
      <w:lvlJc w:val="left"/>
      <w:pPr>
        <w:tabs>
          <w:tab w:val="num" w:pos="720"/>
        </w:tabs>
        <w:ind w:left="720" w:hanging="360"/>
      </w:pPr>
      <w:rPr>
        <w:rFonts w:ascii="Symbol" w:hAnsi="Symbol" w:hint="default"/>
      </w:rPr>
    </w:lvl>
  </w:abstractNum>
  <w:abstractNum w:abstractNumId="8" w15:restartNumberingAfterBreak="0">
    <w:nsid w:val="FFFFFF88"/>
    <w:multiLevelType w:val="singleLevel"/>
    <w:tmpl w:val="A50088B0"/>
    <w:lvl w:ilvl="0">
      <w:start w:val="1"/>
      <w:numFmt w:val="decimal"/>
      <w:lvlText w:val="%1."/>
      <w:lvlJc w:val="left"/>
      <w:pPr>
        <w:tabs>
          <w:tab w:val="num" w:pos="360"/>
        </w:tabs>
        <w:ind w:left="360" w:hanging="360"/>
      </w:pPr>
    </w:lvl>
  </w:abstractNum>
  <w:abstractNum w:abstractNumId="9" w15:restartNumberingAfterBreak="0">
    <w:nsid w:val="FFFFFF89"/>
    <w:multiLevelType w:val="singleLevel"/>
    <w:tmpl w:val="2C8A39C0"/>
    <w:lvl w:ilvl="0">
      <w:start w:val="1"/>
      <w:numFmt w:val="bullet"/>
      <w:lvlText w:val=""/>
      <w:lvlJc w:val="left"/>
      <w:pPr>
        <w:tabs>
          <w:tab w:val="num" w:pos="360"/>
        </w:tabs>
        <w:ind w:left="360" w:hanging="360"/>
      </w:pPr>
      <w:rPr>
        <w:rFonts w:ascii="Symbol" w:hAnsi="Symbol" w:hint="default"/>
      </w:rPr>
    </w:lvl>
  </w:abstractNum>
  <w:abstractNum w:abstractNumId="10" w15:restartNumberingAfterBreak="0">
    <w:nsid w:val="13F95DDE"/>
    <w:multiLevelType w:val="hybridMultilevel"/>
    <w:tmpl w:val="63E601E4"/>
    <w:lvl w:ilvl="0" w:tplc="4656D3F8">
      <w:numFmt w:val="bullet"/>
      <w:lvlText w:val="-"/>
      <w:lvlJc w:val="left"/>
      <w:pPr>
        <w:ind w:left="720" w:hanging="360"/>
      </w:pPr>
      <w:rPr>
        <w:rFonts w:ascii="Times New Roman" w:eastAsia="Times New Roman" w:hAnsi="Times New Roman" w:cs="Times New Roman" w:hint="default"/>
      </w:rPr>
    </w:lvl>
    <w:lvl w:ilvl="1" w:tplc="04060003" w:tentative="1">
      <w:start w:val="1"/>
      <w:numFmt w:val="bullet"/>
      <w:lvlText w:val="o"/>
      <w:lvlJc w:val="left"/>
      <w:pPr>
        <w:ind w:left="1440" w:hanging="360"/>
      </w:pPr>
      <w:rPr>
        <w:rFonts w:ascii="Courier New" w:hAnsi="Courier New" w:cs="Courier New" w:hint="default"/>
      </w:rPr>
    </w:lvl>
    <w:lvl w:ilvl="2" w:tplc="04060005" w:tentative="1">
      <w:start w:val="1"/>
      <w:numFmt w:val="bullet"/>
      <w:lvlText w:val=""/>
      <w:lvlJc w:val="left"/>
      <w:pPr>
        <w:ind w:left="2160" w:hanging="360"/>
      </w:pPr>
      <w:rPr>
        <w:rFonts w:ascii="Wingdings" w:hAnsi="Wingdings" w:hint="default"/>
      </w:rPr>
    </w:lvl>
    <w:lvl w:ilvl="3" w:tplc="04060001" w:tentative="1">
      <w:start w:val="1"/>
      <w:numFmt w:val="bullet"/>
      <w:lvlText w:val=""/>
      <w:lvlJc w:val="left"/>
      <w:pPr>
        <w:ind w:left="2880" w:hanging="360"/>
      </w:pPr>
      <w:rPr>
        <w:rFonts w:ascii="Symbol" w:hAnsi="Symbol" w:hint="default"/>
      </w:rPr>
    </w:lvl>
    <w:lvl w:ilvl="4" w:tplc="04060003" w:tentative="1">
      <w:start w:val="1"/>
      <w:numFmt w:val="bullet"/>
      <w:lvlText w:val="o"/>
      <w:lvlJc w:val="left"/>
      <w:pPr>
        <w:ind w:left="3600" w:hanging="360"/>
      </w:pPr>
      <w:rPr>
        <w:rFonts w:ascii="Courier New" w:hAnsi="Courier New" w:cs="Courier New" w:hint="default"/>
      </w:rPr>
    </w:lvl>
    <w:lvl w:ilvl="5" w:tplc="04060005" w:tentative="1">
      <w:start w:val="1"/>
      <w:numFmt w:val="bullet"/>
      <w:lvlText w:val=""/>
      <w:lvlJc w:val="left"/>
      <w:pPr>
        <w:ind w:left="4320" w:hanging="360"/>
      </w:pPr>
      <w:rPr>
        <w:rFonts w:ascii="Wingdings" w:hAnsi="Wingdings" w:hint="default"/>
      </w:rPr>
    </w:lvl>
    <w:lvl w:ilvl="6" w:tplc="04060001" w:tentative="1">
      <w:start w:val="1"/>
      <w:numFmt w:val="bullet"/>
      <w:lvlText w:val=""/>
      <w:lvlJc w:val="left"/>
      <w:pPr>
        <w:ind w:left="5040" w:hanging="360"/>
      </w:pPr>
      <w:rPr>
        <w:rFonts w:ascii="Symbol" w:hAnsi="Symbol" w:hint="default"/>
      </w:rPr>
    </w:lvl>
    <w:lvl w:ilvl="7" w:tplc="04060003" w:tentative="1">
      <w:start w:val="1"/>
      <w:numFmt w:val="bullet"/>
      <w:lvlText w:val="o"/>
      <w:lvlJc w:val="left"/>
      <w:pPr>
        <w:ind w:left="5760" w:hanging="360"/>
      </w:pPr>
      <w:rPr>
        <w:rFonts w:ascii="Courier New" w:hAnsi="Courier New" w:cs="Courier New" w:hint="default"/>
      </w:rPr>
    </w:lvl>
    <w:lvl w:ilvl="8" w:tplc="04060005" w:tentative="1">
      <w:start w:val="1"/>
      <w:numFmt w:val="bullet"/>
      <w:lvlText w:val=""/>
      <w:lvlJc w:val="left"/>
      <w:pPr>
        <w:ind w:left="6480" w:hanging="360"/>
      </w:pPr>
      <w:rPr>
        <w:rFonts w:ascii="Wingdings" w:hAnsi="Wingdings" w:hint="default"/>
      </w:rPr>
    </w:lvl>
  </w:abstractNum>
  <w:abstractNum w:abstractNumId="11" w15:restartNumberingAfterBreak="0">
    <w:nsid w:val="1478067D"/>
    <w:multiLevelType w:val="hybridMultilevel"/>
    <w:tmpl w:val="9FB67F76"/>
    <w:lvl w:ilvl="0" w:tplc="0409000F">
      <w:start w:val="1"/>
      <w:numFmt w:val="decimal"/>
      <w:lvlText w:val="%1."/>
      <w:lvlJc w:val="left"/>
      <w:pPr>
        <w:ind w:left="360" w:hanging="360"/>
      </w:pPr>
      <w:rPr>
        <w:rFonts w:hint="default"/>
      </w:rPr>
    </w:lvl>
    <w:lvl w:ilvl="1" w:tplc="04090019" w:tentative="1">
      <w:start w:val="1"/>
      <w:numFmt w:val="lowerLetter"/>
      <w:lvlText w:val="%2."/>
      <w:lvlJc w:val="left"/>
      <w:pPr>
        <w:ind w:left="1080" w:hanging="360"/>
      </w:pPr>
    </w:lvl>
    <w:lvl w:ilvl="2" w:tplc="0409001B" w:tentative="1">
      <w:start w:val="1"/>
      <w:numFmt w:val="lowerRoman"/>
      <w:lvlText w:val="%3."/>
      <w:lvlJc w:val="right"/>
      <w:pPr>
        <w:ind w:left="1800" w:hanging="180"/>
      </w:pPr>
    </w:lvl>
    <w:lvl w:ilvl="3" w:tplc="0409000F" w:tentative="1">
      <w:start w:val="1"/>
      <w:numFmt w:val="decimal"/>
      <w:lvlText w:val="%4."/>
      <w:lvlJc w:val="left"/>
      <w:pPr>
        <w:ind w:left="2520" w:hanging="360"/>
      </w:pPr>
    </w:lvl>
    <w:lvl w:ilvl="4" w:tplc="04090019" w:tentative="1">
      <w:start w:val="1"/>
      <w:numFmt w:val="lowerLetter"/>
      <w:lvlText w:val="%5."/>
      <w:lvlJc w:val="left"/>
      <w:pPr>
        <w:ind w:left="3240" w:hanging="360"/>
      </w:pPr>
    </w:lvl>
    <w:lvl w:ilvl="5" w:tplc="0409001B" w:tentative="1">
      <w:start w:val="1"/>
      <w:numFmt w:val="lowerRoman"/>
      <w:lvlText w:val="%6."/>
      <w:lvlJc w:val="right"/>
      <w:pPr>
        <w:ind w:left="3960" w:hanging="180"/>
      </w:pPr>
    </w:lvl>
    <w:lvl w:ilvl="6" w:tplc="0409000F" w:tentative="1">
      <w:start w:val="1"/>
      <w:numFmt w:val="decimal"/>
      <w:lvlText w:val="%7."/>
      <w:lvlJc w:val="left"/>
      <w:pPr>
        <w:ind w:left="4680" w:hanging="360"/>
      </w:pPr>
    </w:lvl>
    <w:lvl w:ilvl="7" w:tplc="04090019" w:tentative="1">
      <w:start w:val="1"/>
      <w:numFmt w:val="lowerLetter"/>
      <w:lvlText w:val="%8."/>
      <w:lvlJc w:val="left"/>
      <w:pPr>
        <w:ind w:left="5400" w:hanging="360"/>
      </w:pPr>
    </w:lvl>
    <w:lvl w:ilvl="8" w:tplc="0409001B" w:tentative="1">
      <w:start w:val="1"/>
      <w:numFmt w:val="lowerRoman"/>
      <w:lvlText w:val="%9."/>
      <w:lvlJc w:val="right"/>
      <w:pPr>
        <w:ind w:left="6120" w:hanging="180"/>
      </w:pPr>
    </w:lvl>
  </w:abstractNum>
  <w:abstractNum w:abstractNumId="12" w15:restartNumberingAfterBreak="0">
    <w:nsid w:val="22652706"/>
    <w:multiLevelType w:val="multilevel"/>
    <w:tmpl w:val="A2DA2F90"/>
    <w:lvl w:ilvl="0">
      <w:start w:val="1"/>
      <w:numFmt w:val="bullet"/>
      <w:lvlText w:val=""/>
      <w:lvlJc w:val="left"/>
      <w:pPr>
        <w:tabs>
          <w:tab w:val="num" w:pos="720"/>
        </w:tabs>
        <w:ind w:left="720" w:hanging="360"/>
      </w:pPr>
      <w:rPr>
        <w:rFonts w:ascii="Symbol" w:hAnsi="Symbol" w:hint="default"/>
        <w:sz w:val="20"/>
      </w:rPr>
    </w:lvl>
    <w:lvl w:ilvl="1">
      <w:start w:val="1"/>
      <w:numFmt w:val="bullet"/>
      <w:lvlText w:val="o"/>
      <w:lvlJc w:val="left"/>
      <w:pPr>
        <w:tabs>
          <w:tab w:val="num" w:pos="1440"/>
        </w:tabs>
        <w:ind w:left="1440" w:hanging="360"/>
      </w:pPr>
      <w:rPr>
        <w:rFonts w:ascii="Courier New" w:hAnsi="Courier New" w:hint="default"/>
        <w:sz w:val="20"/>
      </w:rPr>
    </w:lvl>
    <w:lvl w:ilvl="2" w:tentative="1">
      <w:start w:val="1"/>
      <w:numFmt w:val="bullet"/>
      <w:lvlText w:val=""/>
      <w:lvlJc w:val="left"/>
      <w:pPr>
        <w:tabs>
          <w:tab w:val="num" w:pos="2160"/>
        </w:tabs>
        <w:ind w:left="2160" w:hanging="360"/>
      </w:pPr>
      <w:rPr>
        <w:rFonts w:ascii="Symbol" w:hAnsi="Symbol" w:hint="default"/>
        <w:sz w:val="20"/>
      </w:rPr>
    </w:lvl>
    <w:lvl w:ilvl="3" w:tentative="1">
      <w:start w:val="1"/>
      <w:numFmt w:val="bullet"/>
      <w:lvlText w:val=""/>
      <w:lvlJc w:val="left"/>
      <w:pPr>
        <w:tabs>
          <w:tab w:val="num" w:pos="2880"/>
        </w:tabs>
        <w:ind w:left="2880" w:hanging="360"/>
      </w:pPr>
      <w:rPr>
        <w:rFonts w:ascii="Symbol" w:hAnsi="Symbol" w:hint="default"/>
        <w:sz w:val="20"/>
      </w:rPr>
    </w:lvl>
    <w:lvl w:ilvl="4" w:tentative="1">
      <w:start w:val="1"/>
      <w:numFmt w:val="bullet"/>
      <w:lvlText w:val=""/>
      <w:lvlJc w:val="left"/>
      <w:pPr>
        <w:tabs>
          <w:tab w:val="num" w:pos="3600"/>
        </w:tabs>
        <w:ind w:left="3600" w:hanging="360"/>
      </w:pPr>
      <w:rPr>
        <w:rFonts w:ascii="Symbol" w:hAnsi="Symbol" w:hint="default"/>
        <w:sz w:val="20"/>
      </w:rPr>
    </w:lvl>
    <w:lvl w:ilvl="5" w:tentative="1">
      <w:start w:val="1"/>
      <w:numFmt w:val="bullet"/>
      <w:lvlText w:val=""/>
      <w:lvlJc w:val="left"/>
      <w:pPr>
        <w:tabs>
          <w:tab w:val="num" w:pos="4320"/>
        </w:tabs>
        <w:ind w:left="4320" w:hanging="360"/>
      </w:pPr>
      <w:rPr>
        <w:rFonts w:ascii="Symbol" w:hAnsi="Symbol" w:hint="default"/>
        <w:sz w:val="20"/>
      </w:rPr>
    </w:lvl>
    <w:lvl w:ilvl="6" w:tentative="1">
      <w:start w:val="1"/>
      <w:numFmt w:val="bullet"/>
      <w:lvlText w:val=""/>
      <w:lvlJc w:val="left"/>
      <w:pPr>
        <w:tabs>
          <w:tab w:val="num" w:pos="5040"/>
        </w:tabs>
        <w:ind w:left="5040" w:hanging="360"/>
      </w:pPr>
      <w:rPr>
        <w:rFonts w:ascii="Symbol" w:hAnsi="Symbol" w:hint="default"/>
        <w:sz w:val="20"/>
      </w:rPr>
    </w:lvl>
    <w:lvl w:ilvl="7" w:tentative="1">
      <w:start w:val="1"/>
      <w:numFmt w:val="bullet"/>
      <w:lvlText w:val=""/>
      <w:lvlJc w:val="left"/>
      <w:pPr>
        <w:tabs>
          <w:tab w:val="num" w:pos="5760"/>
        </w:tabs>
        <w:ind w:left="5760" w:hanging="360"/>
      </w:pPr>
      <w:rPr>
        <w:rFonts w:ascii="Symbol" w:hAnsi="Symbol" w:hint="default"/>
        <w:sz w:val="20"/>
      </w:rPr>
    </w:lvl>
    <w:lvl w:ilvl="8" w:tentative="1">
      <w:start w:val="1"/>
      <w:numFmt w:val="bullet"/>
      <w:lvlText w:val=""/>
      <w:lvlJc w:val="left"/>
      <w:pPr>
        <w:tabs>
          <w:tab w:val="num" w:pos="6480"/>
        </w:tabs>
        <w:ind w:left="6480" w:hanging="360"/>
      </w:pPr>
      <w:rPr>
        <w:rFonts w:ascii="Symbol" w:hAnsi="Symbol" w:hint="default"/>
        <w:sz w:val="20"/>
      </w:rPr>
    </w:lvl>
  </w:abstractNum>
  <w:abstractNum w:abstractNumId="13" w15:restartNumberingAfterBreak="0">
    <w:nsid w:val="30376775"/>
    <w:multiLevelType w:val="multilevel"/>
    <w:tmpl w:val="5DFE5C24"/>
    <w:lvl w:ilvl="0">
      <w:start w:val="1"/>
      <w:numFmt w:val="decimal"/>
      <w:lvlText w:val="%1."/>
      <w:lvlJc w:val="left"/>
      <w:pPr>
        <w:tabs>
          <w:tab w:val="num" w:pos="720"/>
        </w:tabs>
        <w:ind w:left="720" w:hanging="360"/>
      </w:pPr>
    </w:lvl>
    <w:lvl w:ilvl="1" w:tentative="1">
      <w:start w:val="1"/>
      <w:numFmt w:val="decimal"/>
      <w:lvlText w:val="%2."/>
      <w:lvlJc w:val="left"/>
      <w:pPr>
        <w:tabs>
          <w:tab w:val="num" w:pos="1440"/>
        </w:tabs>
        <w:ind w:left="1440" w:hanging="360"/>
      </w:pPr>
    </w:lvl>
    <w:lvl w:ilvl="2" w:tentative="1">
      <w:start w:val="1"/>
      <w:numFmt w:val="decimal"/>
      <w:lvlText w:val="%3."/>
      <w:lvlJc w:val="left"/>
      <w:pPr>
        <w:tabs>
          <w:tab w:val="num" w:pos="2160"/>
        </w:tabs>
        <w:ind w:left="2160" w:hanging="360"/>
      </w:pPr>
    </w:lvl>
    <w:lvl w:ilvl="3" w:tentative="1">
      <w:start w:val="1"/>
      <w:numFmt w:val="decimal"/>
      <w:lvlText w:val="%4."/>
      <w:lvlJc w:val="left"/>
      <w:pPr>
        <w:tabs>
          <w:tab w:val="num" w:pos="2880"/>
        </w:tabs>
        <w:ind w:left="2880" w:hanging="360"/>
      </w:pPr>
    </w:lvl>
    <w:lvl w:ilvl="4" w:tentative="1">
      <w:start w:val="1"/>
      <w:numFmt w:val="decimal"/>
      <w:lvlText w:val="%5."/>
      <w:lvlJc w:val="left"/>
      <w:pPr>
        <w:tabs>
          <w:tab w:val="num" w:pos="3600"/>
        </w:tabs>
        <w:ind w:left="3600" w:hanging="360"/>
      </w:pPr>
    </w:lvl>
    <w:lvl w:ilvl="5" w:tentative="1">
      <w:start w:val="1"/>
      <w:numFmt w:val="decimal"/>
      <w:lvlText w:val="%6."/>
      <w:lvlJc w:val="left"/>
      <w:pPr>
        <w:tabs>
          <w:tab w:val="num" w:pos="4320"/>
        </w:tabs>
        <w:ind w:left="4320" w:hanging="360"/>
      </w:pPr>
    </w:lvl>
    <w:lvl w:ilvl="6" w:tentative="1">
      <w:start w:val="1"/>
      <w:numFmt w:val="decimal"/>
      <w:lvlText w:val="%7."/>
      <w:lvlJc w:val="left"/>
      <w:pPr>
        <w:tabs>
          <w:tab w:val="num" w:pos="5040"/>
        </w:tabs>
        <w:ind w:left="5040" w:hanging="360"/>
      </w:pPr>
    </w:lvl>
    <w:lvl w:ilvl="7" w:tentative="1">
      <w:start w:val="1"/>
      <w:numFmt w:val="decimal"/>
      <w:lvlText w:val="%8."/>
      <w:lvlJc w:val="left"/>
      <w:pPr>
        <w:tabs>
          <w:tab w:val="num" w:pos="5760"/>
        </w:tabs>
        <w:ind w:left="5760" w:hanging="360"/>
      </w:pPr>
    </w:lvl>
    <w:lvl w:ilvl="8" w:tentative="1">
      <w:start w:val="1"/>
      <w:numFmt w:val="decimal"/>
      <w:lvlText w:val="%9."/>
      <w:lvlJc w:val="left"/>
      <w:pPr>
        <w:tabs>
          <w:tab w:val="num" w:pos="6480"/>
        </w:tabs>
        <w:ind w:left="6480" w:hanging="360"/>
      </w:pPr>
    </w:lvl>
  </w:abstractNum>
  <w:abstractNum w:abstractNumId="14" w15:restartNumberingAfterBreak="0">
    <w:nsid w:val="49810EB5"/>
    <w:multiLevelType w:val="hybridMultilevel"/>
    <w:tmpl w:val="F4CE03E2"/>
    <w:lvl w:ilvl="0" w:tplc="0B4CD864">
      <w:numFmt w:val="bullet"/>
      <w:lvlText w:val="-"/>
      <w:lvlJc w:val="left"/>
      <w:pPr>
        <w:ind w:left="720" w:hanging="360"/>
      </w:pPr>
      <w:rPr>
        <w:rFonts w:ascii="Times New Roman" w:eastAsia="Times New Roman" w:hAnsi="Times New Roman" w:cs="Times New Roman" w:hint="default"/>
      </w:rPr>
    </w:lvl>
    <w:lvl w:ilvl="1" w:tplc="04060003" w:tentative="1">
      <w:start w:val="1"/>
      <w:numFmt w:val="bullet"/>
      <w:lvlText w:val="o"/>
      <w:lvlJc w:val="left"/>
      <w:pPr>
        <w:ind w:left="1440" w:hanging="360"/>
      </w:pPr>
      <w:rPr>
        <w:rFonts w:ascii="Courier New" w:hAnsi="Courier New" w:cs="Courier New" w:hint="default"/>
      </w:rPr>
    </w:lvl>
    <w:lvl w:ilvl="2" w:tplc="04060005" w:tentative="1">
      <w:start w:val="1"/>
      <w:numFmt w:val="bullet"/>
      <w:lvlText w:val=""/>
      <w:lvlJc w:val="left"/>
      <w:pPr>
        <w:ind w:left="2160" w:hanging="360"/>
      </w:pPr>
      <w:rPr>
        <w:rFonts w:ascii="Wingdings" w:hAnsi="Wingdings" w:hint="default"/>
      </w:rPr>
    </w:lvl>
    <w:lvl w:ilvl="3" w:tplc="04060001" w:tentative="1">
      <w:start w:val="1"/>
      <w:numFmt w:val="bullet"/>
      <w:lvlText w:val=""/>
      <w:lvlJc w:val="left"/>
      <w:pPr>
        <w:ind w:left="2880" w:hanging="360"/>
      </w:pPr>
      <w:rPr>
        <w:rFonts w:ascii="Symbol" w:hAnsi="Symbol" w:hint="default"/>
      </w:rPr>
    </w:lvl>
    <w:lvl w:ilvl="4" w:tplc="04060003" w:tentative="1">
      <w:start w:val="1"/>
      <w:numFmt w:val="bullet"/>
      <w:lvlText w:val="o"/>
      <w:lvlJc w:val="left"/>
      <w:pPr>
        <w:ind w:left="3600" w:hanging="360"/>
      </w:pPr>
      <w:rPr>
        <w:rFonts w:ascii="Courier New" w:hAnsi="Courier New" w:cs="Courier New" w:hint="default"/>
      </w:rPr>
    </w:lvl>
    <w:lvl w:ilvl="5" w:tplc="04060005" w:tentative="1">
      <w:start w:val="1"/>
      <w:numFmt w:val="bullet"/>
      <w:lvlText w:val=""/>
      <w:lvlJc w:val="left"/>
      <w:pPr>
        <w:ind w:left="4320" w:hanging="360"/>
      </w:pPr>
      <w:rPr>
        <w:rFonts w:ascii="Wingdings" w:hAnsi="Wingdings" w:hint="default"/>
      </w:rPr>
    </w:lvl>
    <w:lvl w:ilvl="6" w:tplc="04060001" w:tentative="1">
      <w:start w:val="1"/>
      <w:numFmt w:val="bullet"/>
      <w:lvlText w:val=""/>
      <w:lvlJc w:val="left"/>
      <w:pPr>
        <w:ind w:left="5040" w:hanging="360"/>
      </w:pPr>
      <w:rPr>
        <w:rFonts w:ascii="Symbol" w:hAnsi="Symbol" w:hint="default"/>
      </w:rPr>
    </w:lvl>
    <w:lvl w:ilvl="7" w:tplc="04060003" w:tentative="1">
      <w:start w:val="1"/>
      <w:numFmt w:val="bullet"/>
      <w:lvlText w:val="o"/>
      <w:lvlJc w:val="left"/>
      <w:pPr>
        <w:ind w:left="5760" w:hanging="360"/>
      </w:pPr>
      <w:rPr>
        <w:rFonts w:ascii="Courier New" w:hAnsi="Courier New" w:cs="Courier New" w:hint="default"/>
      </w:rPr>
    </w:lvl>
    <w:lvl w:ilvl="8" w:tplc="04060005" w:tentative="1">
      <w:start w:val="1"/>
      <w:numFmt w:val="bullet"/>
      <w:lvlText w:val=""/>
      <w:lvlJc w:val="left"/>
      <w:pPr>
        <w:ind w:left="6480" w:hanging="360"/>
      </w:pPr>
      <w:rPr>
        <w:rFonts w:ascii="Wingdings" w:hAnsi="Wingdings" w:hint="default"/>
      </w:rPr>
    </w:lvl>
  </w:abstractNum>
  <w:abstractNum w:abstractNumId="15" w15:restartNumberingAfterBreak="0">
    <w:nsid w:val="586E4190"/>
    <w:multiLevelType w:val="hybridMultilevel"/>
    <w:tmpl w:val="F0B261AA"/>
    <w:lvl w:ilvl="0" w:tplc="4D30A33C">
      <w:start w:val="1"/>
      <w:numFmt w:val="bullet"/>
      <w:lvlText w:val="•"/>
      <w:lvlJc w:val="left"/>
      <w:pPr>
        <w:tabs>
          <w:tab w:val="num" w:pos="720"/>
        </w:tabs>
        <w:ind w:left="720" w:hanging="360"/>
      </w:pPr>
      <w:rPr>
        <w:rFonts w:ascii="Arial" w:hAnsi="Arial" w:hint="default"/>
      </w:rPr>
    </w:lvl>
    <w:lvl w:ilvl="1" w:tplc="D1B6AAA6" w:tentative="1">
      <w:start w:val="1"/>
      <w:numFmt w:val="bullet"/>
      <w:lvlText w:val="•"/>
      <w:lvlJc w:val="left"/>
      <w:pPr>
        <w:tabs>
          <w:tab w:val="num" w:pos="1440"/>
        </w:tabs>
        <w:ind w:left="1440" w:hanging="360"/>
      </w:pPr>
      <w:rPr>
        <w:rFonts w:ascii="Arial" w:hAnsi="Arial" w:hint="default"/>
      </w:rPr>
    </w:lvl>
    <w:lvl w:ilvl="2" w:tplc="4EBE477C" w:tentative="1">
      <w:start w:val="1"/>
      <w:numFmt w:val="bullet"/>
      <w:lvlText w:val="•"/>
      <w:lvlJc w:val="left"/>
      <w:pPr>
        <w:tabs>
          <w:tab w:val="num" w:pos="2160"/>
        </w:tabs>
        <w:ind w:left="2160" w:hanging="360"/>
      </w:pPr>
      <w:rPr>
        <w:rFonts w:ascii="Arial" w:hAnsi="Arial" w:hint="default"/>
      </w:rPr>
    </w:lvl>
    <w:lvl w:ilvl="3" w:tplc="CD4C90C0" w:tentative="1">
      <w:start w:val="1"/>
      <w:numFmt w:val="bullet"/>
      <w:lvlText w:val="•"/>
      <w:lvlJc w:val="left"/>
      <w:pPr>
        <w:tabs>
          <w:tab w:val="num" w:pos="2880"/>
        </w:tabs>
        <w:ind w:left="2880" w:hanging="360"/>
      </w:pPr>
      <w:rPr>
        <w:rFonts w:ascii="Arial" w:hAnsi="Arial" w:hint="default"/>
      </w:rPr>
    </w:lvl>
    <w:lvl w:ilvl="4" w:tplc="96C46566" w:tentative="1">
      <w:start w:val="1"/>
      <w:numFmt w:val="bullet"/>
      <w:lvlText w:val="•"/>
      <w:lvlJc w:val="left"/>
      <w:pPr>
        <w:tabs>
          <w:tab w:val="num" w:pos="3600"/>
        </w:tabs>
        <w:ind w:left="3600" w:hanging="360"/>
      </w:pPr>
      <w:rPr>
        <w:rFonts w:ascii="Arial" w:hAnsi="Arial" w:hint="default"/>
      </w:rPr>
    </w:lvl>
    <w:lvl w:ilvl="5" w:tplc="78CEDA90" w:tentative="1">
      <w:start w:val="1"/>
      <w:numFmt w:val="bullet"/>
      <w:lvlText w:val="•"/>
      <w:lvlJc w:val="left"/>
      <w:pPr>
        <w:tabs>
          <w:tab w:val="num" w:pos="4320"/>
        </w:tabs>
        <w:ind w:left="4320" w:hanging="360"/>
      </w:pPr>
      <w:rPr>
        <w:rFonts w:ascii="Arial" w:hAnsi="Arial" w:hint="default"/>
      </w:rPr>
    </w:lvl>
    <w:lvl w:ilvl="6" w:tplc="4D6CB2F0" w:tentative="1">
      <w:start w:val="1"/>
      <w:numFmt w:val="bullet"/>
      <w:lvlText w:val="•"/>
      <w:lvlJc w:val="left"/>
      <w:pPr>
        <w:tabs>
          <w:tab w:val="num" w:pos="5040"/>
        </w:tabs>
        <w:ind w:left="5040" w:hanging="360"/>
      </w:pPr>
      <w:rPr>
        <w:rFonts w:ascii="Arial" w:hAnsi="Arial" w:hint="default"/>
      </w:rPr>
    </w:lvl>
    <w:lvl w:ilvl="7" w:tplc="2CCAA848" w:tentative="1">
      <w:start w:val="1"/>
      <w:numFmt w:val="bullet"/>
      <w:lvlText w:val="•"/>
      <w:lvlJc w:val="left"/>
      <w:pPr>
        <w:tabs>
          <w:tab w:val="num" w:pos="5760"/>
        </w:tabs>
        <w:ind w:left="5760" w:hanging="360"/>
      </w:pPr>
      <w:rPr>
        <w:rFonts w:ascii="Arial" w:hAnsi="Arial" w:hint="default"/>
      </w:rPr>
    </w:lvl>
    <w:lvl w:ilvl="8" w:tplc="82CC3EC6" w:tentative="1">
      <w:start w:val="1"/>
      <w:numFmt w:val="bullet"/>
      <w:lvlText w:val="•"/>
      <w:lvlJc w:val="left"/>
      <w:pPr>
        <w:tabs>
          <w:tab w:val="num" w:pos="6480"/>
        </w:tabs>
        <w:ind w:left="6480" w:hanging="360"/>
      </w:pPr>
      <w:rPr>
        <w:rFonts w:ascii="Arial" w:hAnsi="Arial" w:hint="default"/>
      </w:rPr>
    </w:lvl>
  </w:abstractNum>
  <w:abstractNum w:abstractNumId="16" w15:restartNumberingAfterBreak="0">
    <w:nsid w:val="59AD0B5B"/>
    <w:multiLevelType w:val="multilevel"/>
    <w:tmpl w:val="B480351C"/>
    <w:lvl w:ilvl="0">
      <w:start w:val="1"/>
      <w:numFmt w:val="decimal"/>
      <w:lvlText w:val="%1."/>
      <w:lvlJc w:val="left"/>
      <w:pPr>
        <w:tabs>
          <w:tab w:val="num" w:pos="720"/>
        </w:tabs>
        <w:ind w:left="720" w:hanging="360"/>
      </w:pPr>
    </w:lvl>
    <w:lvl w:ilvl="1" w:tentative="1">
      <w:start w:val="1"/>
      <w:numFmt w:val="decimal"/>
      <w:lvlText w:val="%2."/>
      <w:lvlJc w:val="left"/>
      <w:pPr>
        <w:tabs>
          <w:tab w:val="num" w:pos="1440"/>
        </w:tabs>
        <w:ind w:left="1440" w:hanging="360"/>
      </w:pPr>
    </w:lvl>
    <w:lvl w:ilvl="2" w:tentative="1">
      <w:start w:val="1"/>
      <w:numFmt w:val="decimal"/>
      <w:lvlText w:val="%3."/>
      <w:lvlJc w:val="left"/>
      <w:pPr>
        <w:tabs>
          <w:tab w:val="num" w:pos="2160"/>
        </w:tabs>
        <w:ind w:left="2160" w:hanging="360"/>
      </w:pPr>
    </w:lvl>
    <w:lvl w:ilvl="3" w:tentative="1">
      <w:start w:val="1"/>
      <w:numFmt w:val="decimal"/>
      <w:lvlText w:val="%4."/>
      <w:lvlJc w:val="left"/>
      <w:pPr>
        <w:tabs>
          <w:tab w:val="num" w:pos="2880"/>
        </w:tabs>
        <w:ind w:left="2880" w:hanging="360"/>
      </w:pPr>
    </w:lvl>
    <w:lvl w:ilvl="4" w:tentative="1">
      <w:start w:val="1"/>
      <w:numFmt w:val="decimal"/>
      <w:lvlText w:val="%5."/>
      <w:lvlJc w:val="left"/>
      <w:pPr>
        <w:tabs>
          <w:tab w:val="num" w:pos="3600"/>
        </w:tabs>
        <w:ind w:left="3600" w:hanging="360"/>
      </w:pPr>
    </w:lvl>
    <w:lvl w:ilvl="5" w:tentative="1">
      <w:start w:val="1"/>
      <w:numFmt w:val="decimal"/>
      <w:lvlText w:val="%6."/>
      <w:lvlJc w:val="left"/>
      <w:pPr>
        <w:tabs>
          <w:tab w:val="num" w:pos="4320"/>
        </w:tabs>
        <w:ind w:left="4320" w:hanging="360"/>
      </w:pPr>
    </w:lvl>
    <w:lvl w:ilvl="6" w:tentative="1">
      <w:start w:val="1"/>
      <w:numFmt w:val="decimal"/>
      <w:lvlText w:val="%7."/>
      <w:lvlJc w:val="left"/>
      <w:pPr>
        <w:tabs>
          <w:tab w:val="num" w:pos="5040"/>
        </w:tabs>
        <w:ind w:left="5040" w:hanging="360"/>
      </w:pPr>
    </w:lvl>
    <w:lvl w:ilvl="7" w:tentative="1">
      <w:start w:val="1"/>
      <w:numFmt w:val="decimal"/>
      <w:lvlText w:val="%8."/>
      <w:lvlJc w:val="left"/>
      <w:pPr>
        <w:tabs>
          <w:tab w:val="num" w:pos="5760"/>
        </w:tabs>
        <w:ind w:left="5760" w:hanging="360"/>
      </w:pPr>
    </w:lvl>
    <w:lvl w:ilvl="8" w:tentative="1">
      <w:start w:val="1"/>
      <w:numFmt w:val="decimal"/>
      <w:lvlText w:val="%9."/>
      <w:lvlJc w:val="left"/>
      <w:pPr>
        <w:tabs>
          <w:tab w:val="num" w:pos="6480"/>
        </w:tabs>
        <w:ind w:left="6480" w:hanging="360"/>
      </w:pPr>
    </w:lvl>
  </w:abstractNum>
  <w:abstractNum w:abstractNumId="17" w15:restartNumberingAfterBreak="0">
    <w:nsid w:val="6E905BFB"/>
    <w:multiLevelType w:val="hybridMultilevel"/>
    <w:tmpl w:val="C64830AC"/>
    <w:lvl w:ilvl="0" w:tplc="C19ABE6E">
      <w:start w:val="1"/>
      <w:numFmt w:val="bullet"/>
      <w:lvlText w:val="o"/>
      <w:lvlJc w:val="left"/>
      <w:pPr>
        <w:tabs>
          <w:tab w:val="num" w:pos="720"/>
        </w:tabs>
        <w:ind w:left="720" w:hanging="360"/>
      </w:pPr>
      <w:rPr>
        <w:rFonts w:ascii="Courier New" w:hAnsi="Courier New" w:hint="default"/>
      </w:rPr>
    </w:lvl>
    <w:lvl w:ilvl="1" w:tplc="340ABB96" w:tentative="1">
      <w:start w:val="1"/>
      <w:numFmt w:val="bullet"/>
      <w:lvlText w:val="o"/>
      <w:lvlJc w:val="left"/>
      <w:pPr>
        <w:tabs>
          <w:tab w:val="num" w:pos="1440"/>
        </w:tabs>
        <w:ind w:left="1440" w:hanging="360"/>
      </w:pPr>
      <w:rPr>
        <w:rFonts w:ascii="Courier New" w:hAnsi="Courier New" w:hint="default"/>
      </w:rPr>
    </w:lvl>
    <w:lvl w:ilvl="2" w:tplc="EEBA0F9E" w:tentative="1">
      <w:start w:val="1"/>
      <w:numFmt w:val="bullet"/>
      <w:lvlText w:val="o"/>
      <w:lvlJc w:val="left"/>
      <w:pPr>
        <w:tabs>
          <w:tab w:val="num" w:pos="2160"/>
        </w:tabs>
        <w:ind w:left="2160" w:hanging="360"/>
      </w:pPr>
      <w:rPr>
        <w:rFonts w:ascii="Courier New" w:hAnsi="Courier New" w:hint="default"/>
      </w:rPr>
    </w:lvl>
    <w:lvl w:ilvl="3" w:tplc="92F433EE" w:tentative="1">
      <w:start w:val="1"/>
      <w:numFmt w:val="bullet"/>
      <w:lvlText w:val="o"/>
      <w:lvlJc w:val="left"/>
      <w:pPr>
        <w:tabs>
          <w:tab w:val="num" w:pos="2880"/>
        </w:tabs>
        <w:ind w:left="2880" w:hanging="360"/>
      </w:pPr>
      <w:rPr>
        <w:rFonts w:ascii="Courier New" w:hAnsi="Courier New" w:hint="default"/>
      </w:rPr>
    </w:lvl>
    <w:lvl w:ilvl="4" w:tplc="BE3A6436" w:tentative="1">
      <w:start w:val="1"/>
      <w:numFmt w:val="bullet"/>
      <w:lvlText w:val="o"/>
      <w:lvlJc w:val="left"/>
      <w:pPr>
        <w:tabs>
          <w:tab w:val="num" w:pos="3600"/>
        </w:tabs>
        <w:ind w:left="3600" w:hanging="360"/>
      </w:pPr>
      <w:rPr>
        <w:rFonts w:ascii="Courier New" w:hAnsi="Courier New" w:hint="default"/>
      </w:rPr>
    </w:lvl>
    <w:lvl w:ilvl="5" w:tplc="D8DE5326" w:tentative="1">
      <w:start w:val="1"/>
      <w:numFmt w:val="bullet"/>
      <w:lvlText w:val="o"/>
      <w:lvlJc w:val="left"/>
      <w:pPr>
        <w:tabs>
          <w:tab w:val="num" w:pos="4320"/>
        </w:tabs>
        <w:ind w:left="4320" w:hanging="360"/>
      </w:pPr>
      <w:rPr>
        <w:rFonts w:ascii="Courier New" w:hAnsi="Courier New" w:hint="default"/>
      </w:rPr>
    </w:lvl>
    <w:lvl w:ilvl="6" w:tplc="4042AC50" w:tentative="1">
      <w:start w:val="1"/>
      <w:numFmt w:val="bullet"/>
      <w:lvlText w:val="o"/>
      <w:lvlJc w:val="left"/>
      <w:pPr>
        <w:tabs>
          <w:tab w:val="num" w:pos="5040"/>
        </w:tabs>
        <w:ind w:left="5040" w:hanging="360"/>
      </w:pPr>
      <w:rPr>
        <w:rFonts w:ascii="Courier New" w:hAnsi="Courier New" w:hint="default"/>
      </w:rPr>
    </w:lvl>
    <w:lvl w:ilvl="7" w:tplc="076C375A" w:tentative="1">
      <w:start w:val="1"/>
      <w:numFmt w:val="bullet"/>
      <w:lvlText w:val="o"/>
      <w:lvlJc w:val="left"/>
      <w:pPr>
        <w:tabs>
          <w:tab w:val="num" w:pos="5760"/>
        </w:tabs>
        <w:ind w:left="5760" w:hanging="360"/>
      </w:pPr>
      <w:rPr>
        <w:rFonts w:ascii="Courier New" w:hAnsi="Courier New" w:hint="default"/>
      </w:rPr>
    </w:lvl>
    <w:lvl w:ilvl="8" w:tplc="E334C3DC" w:tentative="1">
      <w:start w:val="1"/>
      <w:numFmt w:val="bullet"/>
      <w:lvlText w:val="o"/>
      <w:lvlJc w:val="left"/>
      <w:pPr>
        <w:tabs>
          <w:tab w:val="num" w:pos="6480"/>
        </w:tabs>
        <w:ind w:left="6480" w:hanging="360"/>
      </w:pPr>
      <w:rPr>
        <w:rFonts w:ascii="Courier New" w:hAnsi="Courier New" w:hint="default"/>
      </w:rPr>
    </w:lvl>
  </w:abstractNum>
  <w:abstractNum w:abstractNumId="18" w15:restartNumberingAfterBreak="0">
    <w:nsid w:val="73042888"/>
    <w:multiLevelType w:val="hybridMultilevel"/>
    <w:tmpl w:val="35DCBEC6"/>
    <w:lvl w:ilvl="0" w:tplc="9048BED2">
      <w:numFmt w:val="bullet"/>
      <w:lvlText w:val="-"/>
      <w:lvlJc w:val="left"/>
      <w:pPr>
        <w:ind w:left="360" w:hanging="360"/>
      </w:pPr>
      <w:rPr>
        <w:rFonts w:ascii="Times New Roman" w:eastAsia="Arial Unicode MS" w:hAnsi="Times New Roman" w:cs="Times New Roman" w:hint="default"/>
      </w:rPr>
    </w:lvl>
    <w:lvl w:ilvl="1" w:tplc="04060003" w:tentative="1">
      <w:start w:val="1"/>
      <w:numFmt w:val="bullet"/>
      <w:lvlText w:val="o"/>
      <w:lvlJc w:val="left"/>
      <w:pPr>
        <w:ind w:left="1080" w:hanging="360"/>
      </w:pPr>
      <w:rPr>
        <w:rFonts w:ascii="Courier New" w:hAnsi="Courier New" w:cs="Courier New" w:hint="default"/>
      </w:rPr>
    </w:lvl>
    <w:lvl w:ilvl="2" w:tplc="04060005" w:tentative="1">
      <w:start w:val="1"/>
      <w:numFmt w:val="bullet"/>
      <w:lvlText w:val=""/>
      <w:lvlJc w:val="left"/>
      <w:pPr>
        <w:ind w:left="1800" w:hanging="360"/>
      </w:pPr>
      <w:rPr>
        <w:rFonts w:ascii="Wingdings" w:hAnsi="Wingdings" w:hint="default"/>
      </w:rPr>
    </w:lvl>
    <w:lvl w:ilvl="3" w:tplc="04060001" w:tentative="1">
      <w:start w:val="1"/>
      <w:numFmt w:val="bullet"/>
      <w:lvlText w:val=""/>
      <w:lvlJc w:val="left"/>
      <w:pPr>
        <w:ind w:left="2520" w:hanging="360"/>
      </w:pPr>
      <w:rPr>
        <w:rFonts w:ascii="Symbol" w:hAnsi="Symbol" w:hint="default"/>
      </w:rPr>
    </w:lvl>
    <w:lvl w:ilvl="4" w:tplc="04060003" w:tentative="1">
      <w:start w:val="1"/>
      <w:numFmt w:val="bullet"/>
      <w:lvlText w:val="o"/>
      <w:lvlJc w:val="left"/>
      <w:pPr>
        <w:ind w:left="3240" w:hanging="360"/>
      </w:pPr>
      <w:rPr>
        <w:rFonts w:ascii="Courier New" w:hAnsi="Courier New" w:cs="Courier New" w:hint="default"/>
      </w:rPr>
    </w:lvl>
    <w:lvl w:ilvl="5" w:tplc="04060005" w:tentative="1">
      <w:start w:val="1"/>
      <w:numFmt w:val="bullet"/>
      <w:lvlText w:val=""/>
      <w:lvlJc w:val="left"/>
      <w:pPr>
        <w:ind w:left="3960" w:hanging="360"/>
      </w:pPr>
      <w:rPr>
        <w:rFonts w:ascii="Wingdings" w:hAnsi="Wingdings" w:hint="default"/>
      </w:rPr>
    </w:lvl>
    <w:lvl w:ilvl="6" w:tplc="04060001" w:tentative="1">
      <w:start w:val="1"/>
      <w:numFmt w:val="bullet"/>
      <w:lvlText w:val=""/>
      <w:lvlJc w:val="left"/>
      <w:pPr>
        <w:ind w:left="4680" w:hanging="360"/>
      </w:pPr>
      <w:rPr>
        <w:rFonts w:ascii="Symbol" w:hAnsi="Symbol" w:hint="default"/>
      </w:rPr>
    </w:lvl>
    <w:lvl w:ilvl="7" w:tplc="04060003" w:tentative="1">
      <w:start w:val="1"/>
      <w:numFmt w:val="bullet"/>
      <w:lvlText w:val="o"/>
      <w:lvlJc w:val="left"/>
      <w:pPr>
        <w:ind w:left="5400" w:hanging="360"/>
      </w:pPr>
      <w:rPr>
        <w:rFonts w:ascii="Courier New" w:hAnsi="Courier New" w:cs="Courier New" w:hint="default"/>
      </w:rPr>
    </w:lvl>
    <w:lvl w:ilvl="8" w:tplc="04060005" w:tentative="1">
      <w:start w:val="1"/>
      <w:numFmt w:val="bullet"/>
      <w:lvlText w:val=""/>
      <w:lvlJc w:val="left"/>
      <w:pPr>
        <w:ind w:left="6120" w:hanging="360"/>
      </w:pPr>
      <w:rPr>
        <w:rFonts w:ascii="Wingdings" w:hAnsi="Wingdings" w:hint="default"/>
      </w:rPr>
    </w:lvl>
  </w:abstractNum>
  <w:abstractNum w:abstractNumId="19" w15:restartNumberingAfterBreak="0">
    <w:nsid w:val="779D0251"/>
    <w:multiLevelType w:val="hybridMultilevel"/>
    <w:tmpl w:val="08C0F664"/>
    <w:lvl w:ilvl="0" w:tplc="F53A7034">
      <w:start w:val="1"/>
      <w:numFmt w:val="bullet"/>
      <w:lvlText w:val="o"/>
      <w:lvlJc w:val="left"/>
      <w:pPr>
        <w:tabs>
          <w:tab w:val="num" w:pos="720"/>
        </w:tabs>
        <w:ind w:left="720" w:hanging="360"/>
      </w:pPr>
      <w:rPr>
        <w:rFonts w:ascii="Courier New" w:hAnsi="Courier New" w:hint="default"/>
      </w:rPr>
    </w:lvl>
    <w:lvl w:ilvl="1" w:tplc="12FA6722" w:tentative="1">
      <w:start w:val="1"/>
      <w:numFmt w:val="bullet"/>
      <w:lvlText w:val="o"/>
      <w:lvlJc w:val="left"/>
      <w:pPr>
        <w:tabs>
          <w:tab w:val="num" w:pos="1440"/>
        </w:tabs>
        <w:ind w:left="1440" w:hanging="360"/>
      </w:pPr>
      <w:rPr>
        <w:rFonts w:ascii="Courier New" w:hAnsi="Courier New" w:hint="default"/>
      </w:rPr>
    </w:lvl>
    <w:lvl w:ilvl="2" w:tplc="FA46F1E4" w:tentative="1">
      <w:start w:val="1"/>
      <w:numFmt w:val="bullet"/>
      <w:lvlText w:val="o"/>
      <w:lvlJc w:val="left"/>
      <w:pPr>
        <w:tabs>
          <w:tab w:val="num" w:pos="2160"/>
        </w:tabs>
        <w:ind w:left="2160" w:hanging="360"/>
      </w:pPr>
      <w:rPr>
        <w:rFonts w:ascii="Courier New" w:hAnsi="Courier New" w:hint="default"/>
      </w:rPr>
    </w:lvl>
    <w:lvl w:ilvl="3" w:tplc="41B63022" w:tentative="1">
      <w:start w:val="1"/>
      <w:numFmt w:val="bullet"/>
      <w:lvlText w:val="o"/>
      <w:lvlJc w:val="left"/>
      <w:pPr>
        <w:tabs>
          <w:tab w:val="num" w:pos="2880"/>
        </w:tabs>
        <w:ind w:left="2880" w:hanging="360"/>
      </w:pPr>
      <w:rPr>
        <w:rFonts w:ascii="Courier New" w:hAnsi="Courier New" w:hint="default"/>
      </w:rPr>
    </w:lvl>
    <w:lvl w:ilvl="4" w:tplc="E6A29A00" w:tentative="1">
      <w:start w:val="1"/>
      <w:numFmt w:val="bullet"/>
      <w:lvlText w:val="o"/>
      <w:lvlJc w:val="left"/>
      <w:pPr>
        <w:tabs>
          <w:tab w:val="num" w:pos="3600"/>
        </w:tabs>
        <w:ind w:left="3600" w:hanging="360"/>
      </w:pPr>
      <w:rPr>
        <w:rFonts w:ascii="Courier New" w:hAnsi="Courier New" w:hint="default"/>
      </w:rPr>
    </w:lvl>
    <w:lvl w:ilvl="5" w:tplc="5FCC7C00" w:tentative="1">
      <w:start w:val="1"/>
      <w:numFmt w:val="bullet"/>
      <w:lvlText w:val="o"/>
      <w:lvlJc w:val="left"/>
      <w:pPr>
        <w:tabs>
          <w:tab w:val="num" w:pos="4320"/>
        </w:tabs>
        <w:ind w:left="4320" w:hanging="360"/>
      </w:pPr>
      <w:rPr>
        <w:rFonts w:ascii="Courier New" w:hAnsi="Courier New" w:hint="default"/>
      </w:rPr>
    </w:lvl>
    <w:lvl w:ilvl="6" w:tplc="738E940E" w:tentative="1">
      <w:start w:val="1"/>
      <w:numFmt w:val="bullet"/>
      <w:lvlText w:val="o"/>
      <w:lvlJc w:val="left"/>
      <w:pPr>
        <w:tabs>
          <w:tab w:val="num" w:pos="5040"/>
        </w:tabs>
        <w:ind w:left="5040" w:hanging="360"/>
      </w:pPr>
      <w:rPr>
        <w:rFonts w:ascii="Courier New" w:hAnsi="Courier New" w:hint="default"/>
      </w:rPr>
    </w:lvl>
    <w:lvl w:ilvl="7" w:tplc="4ECC6BBA" w:tentative="1">
      <w:start w:val="1"/>
      <w:numFmt w:val="bullet"/>
      <w:lvlText w:val="o"/>
      <w:lvlJc w:val="left"/>
      <w:pPr>
        <w:tabs>
          <w:tab w:val="num" w:pos="5760"/>
        </w:tabs>
        <w:ind w:left="5760" w:hanging="360"/>
      </w:pPr>
      <w:rPr>
        <w:rFonts w:ascii="Courier New" w:hAnsi="Courier New" w:hint="default"/>
      </w:rPr>
    </w:lvl>
    <w:lvl w:ilvl="8" w:tplc="301C1794" w:tentative="1">
      <w:start w:val="1"/>
      <w:numFmt w:val="bullet"/>
      <w:lvlText w:val="o"/>
      <w:lvlJc w:val="left"/>
      <w:pPr>
        <w:tabs>
          <w:tab w:val="num" w:pos="6480"/>
        </w:tabs>
        <w:ind w:left="6480" w:hanging="360"/>
      </w:pPr>
      <w:rPr>
        <w:rFonts w:ascii="Courier New" w:hAnsi="Courier New" w:hint="default"/>
      </w:rPr>
    </w:lvl>
  </w:abstractNum>
  <w:num w:numId="1" w16cid:durableId="249394152">
    <w:abstractNumId w:val="11"/>
  </w:num>
  <w:num w:numId="2" w16cid:durableId="254482044">
    <w:abstractNumId w:val="9"/>
  </w:num>
  <w:num w:numId="3" w16cid:durableId="1501896488">
    <w:abstractNumId w:val="7"/>
  </w:num>
  <w:num w:numId="4" w16cid:durableId="996029925">
    <w:abstractNumId w:val="6"/>
  </w:num>
  <w:num w:numId="5" w16cid:durableId="1705016236">
    <w:abstractNumId w:val="5"/>
  </w:num>
  <w:num w:numId="6" w16cid:durableId="1196501825">
    <w:abstractNumId w:val="4"/>
  </w:num>
  <w:num w:numId="7" w16cid:durableId="2046441797">
    <w:abstractNumId w:val="8"/>
  </w:num>
  <w:num w:numId="8" w16cid:durableId="1594507646">
    <w:abstractNumId w:val="3"/>
  </w:num>
  <w:num w:numId="9" w16cid:durableId="590234360">
    <w:abstractNumId w:val="2"/>
  </w:num>
  <w:num w:numId="10" w16cid:durableId="365300047">
    <w:abstractNumId w:val="1"/>
  </w:num>
  <w:num w:numId="11" w16cid:durableId="279725795">
    <w:abstractNumId w:val="0"/>
  </w:num>
  <w:num w:numId="12" w16cid:durableId="969937500">
    <w:abstractNumId w:val="17"/>
  </w:num>
  <w:num w:numId="13" w16cid:durableId="196554710">
    <w:abstractNumId w:val="19"/>
  </w:num>
  <w:num w:numId="14" w16cid:durableId="1292202855">
    <w:abstractNumId w:val="14"/>
  </w:num>
  <w:num w:numId="15" w16cid:durableId="140343237">
    <w:abstractNumId w:val="16"/>
  </w:num>
  <w:num w:numId="16" w16cid:durableId="41713048">
    <w:abstractNumId w:val="13"/>
  </w:num>
  <w:num w:numId="17" w16cid:durableId="1087270804">
    <w:abstractNumId w:val="18"/>
  </w:num>
  <w:num w:numId="18" w16cid:durableId="1220675999">
    <w:abstractNumId w:val="15"/>
  </w:num>
  <w:num w:numId="19" w16cid:durableId="742676139">
    <w:abstractNumId w:val="10"/>
  </w:num>
  <w:num w:numId="20" w16cid:durableId="1107383927">
    <w:abstractNumId w:val="12"/>
  </w:num>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sl="http://schemas.openxmlformats.org/schemaLibrary/2006/main" mc:Ignorable="w14 w15 w16se w16cid w16 w16cex w16sdtdh">
  <w:zoom w:percent="161"/>
  <w:stylePaneFormatFilter w:val="3704" w:allStyles="0" w:customStyles="0" w:latentStyles="1" w:stylesInUse="0" w:headingStyles="0" w:numberingStyles="0" w:tableStyles="0" w:directFormattingOnRuns="1" w:directFormattingOnParagraphs="1" w:directFormattingOnNumbering="1" w:directFormattingOnTables="0" w:clearFormatting="1" w:top3HeadingStyles="1" w:visibleStyles="0" w:alternateStyleNames="0"/>
  <w:defaultTabStop w:val="720"/>
  <w:hyphenationZone w:val="425"/>
  <w:characterSpacingControl w:val="doNotCompress"/>
  <w:hdrShapeDefaults>
    <o:shapedefaults v:ext="edit" spidmax="2050"/>
  </w:hdrShapeDefaults>
  <w:footnotePr>
    <w:footnote w:id="-1"/>
    <w:footnote w:id="0"/>
  </w:footnotePr>
  <w:endnotePr>
    <w:endnote w:id="-1"/>
    <w:endnote w:id="0"/>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1"/>
  </w:compat>
  <w:rsids>
    <w:rsidRoot w:val="0064261D"/>
    <w:rsid w:val="0000084F"/>
    <w:rsid w:val="000021D0"/>
    <w:rsid w:val="00002BC1"/>
    <w:rsid w:val="00003DED"/>
    <w:rsid w:val="000058C0"/>
    <w:rsid w:val="00005E72"/>
    <w:rsid w:val="00006322"/>
    <w:rsid w:val="00006B14"/>
    <w:rsid w:val="00007AEF"/>
    <w:rsid w:val="00007EF7"/>
    <w:rsid w:val="000104BD"/>
    <w:rsid w:val="0001177F"/>
    <w:rsid w:val="000118C5"/>
    <w:rsid w:val="0001249E"/>
    <w:rsid w:val="00012F0A"/>
    <w:rsid w:val="00013B31"/>
    <w:rsid w:val="00013B37"/>
    <w:rsid w:val="00014892"/>
    <w:rsid w:val="00015191"/>
    <w:rsid w:val="0001588D"/>
    <w:rsid w:val="00015B11"/>
    <w:rsid w:val="00016C90"/>
    <w:rsid w:val="00017B8C"/>
    <w:rsid w:val="0002097D"/>
    <w:rsid w:val="00020CBF"/>
    <w:rsid w:val="00021935"/>
    <w:rsid w:val="0002312E"/>
    <w:rsid w:val="00023672"/>
    <w:rsid w:val="000246EB"/>
    <w:rsid w:val="0002490E"/>
    <w:rsid w:val="000251BA"/>
    <w:rsid w:val="0002618C"/>
    <w:rsid w:val="00026602"/>
    <w:rsid w:val="00026F92"/>
    <w:rsid w:val="000277EE"/>
    <w:rsid w:val="00027BE6"/>
    <w:rsid w:val="00030747"/>
    <w:rsid w:val="00030DDF"/>
    <w:rsid w:val="00031895"/>
    <w:rsid w:val="0003703B"/>
    <w:rsid w:val="000370A3"/>
    <w:rsid w:val="00040764"/>
    <w:rsid w:val="000409DB"/>
    <w:rsid w:val="00040F99"/>
    <w:rsid w:val="0004182B"/>
    <w:rsid w:val="00041DA8"/>
    <w:rsid w:val="000422E4"/>
    <w:rsid w:val="00043C2C"/>
    <w:rsid w:val="000450E7"/>
    <w:rsid w:val="00045F4A"/>
    <w:rsid w:val="000468E2"/>
    <w:rsid w:val="000502C0"/>
    <w:rsid w:val="000507C1"/>
    <w:rsid w:val="00051724"/>
    <w:rsid w:val="00051BAE"/>
    <w:rsid w:val="000525D2"/>
    <w:rsid w:val="0005486B"/>
    <w:rsid w:val="00054EBA"/>
    <w:rsid w:val="00057899"/>
    <w:rsid w:val="000605A1"/>
    <w:rsid w:val="00060A4B"/>
    <w:rsid w:val="00060C44"/>
    <w:rsid w:val="00061AF9"/>
    <w:rsid w:val="00062566"/>
    <w:rsid w:val="00062833"/>
    <w:rsid w:val="00062C18"/>
    <w:rsid w:val="00062E8F"/>
    <w:rsid w:val="00063519"/>
    <w:rsid w:val="00065BB0"/>
    <w:rsid w:val="00066112"/>
    <w:rsid w:val="00066158"/>
    <w:rsid w:val="000672B3"/>
    <w:rsid w:val="00067A6E"/>
    <w:rsid w:val="00067D0F"/>
    <w:rsid w:val="000703AA"/>
    <w:rsid w:val="00071923"/>
    <w:rsid w:val="000728F4"/>
    <w:rsid w:val="00074B9C"/>
    <w:rsid w:val="00074D1C"/>
    <w:rsid w:val="0007544F"/>
    <w:rsid w:val="00075CE5"/>
    <w:rsid w:val="00076722"/>
    <w:rsid w:val="00076749"/>
    <w:rsid w:val="00080E2A"/>
    <w:rsid w:val="000811E7"/>
    <w:rsid w:val="000816B5"/>
    <w:rsid w:val="00081759"/>
    <w:rsid w:val="000838C0"/>
    <w:rsid w:val="00084ACF"/>
    <w:rsid w:val="0008650E"/>
    <w:rsid w:val="00086741"/>
    <w:rsid w:val="000872FC"/>
    <w:rsid w:val="00087493"/>
    <w:rsid w:val="00087CB2"/>
    <w:rsid w:val="000900DA"/>
    <w:rsid w:val="00090891"/>
    <w:rsid w:val="00091A85"/>
    <w:rsid w:val="00091E32"/>
    <w:rsid w:val="00093362"/>
    <w:rsid w:val="00095984"/>
    <w:rsid w:val="00095EB2"/>
    <w:rsid w:val="00096853"/>
    <w:rsid w:val="000969F3"/>
    <w:rsid w:val="000971E8"/>
    <w:rsid w:val="00097571"/>
    <w:rsid w:val="000A139C"/>
    <w:rsid w:val="000A54DB"/>
    <w:rsid w:val="000A7E32"/>
    <w:rsid w:val="000B1013"/>
    <w:rsid w:val="000B18CB"/>
    <w:rsid w:val="000B2651"/>
    <w:rsid w:val="000B29F5"/>
    <w:rsid w:val="000B2FBA"/>
    <w:rsid w:val="000B39B8"/>
    <w:rsid w:val="000B66C2"/>
    <w:rsid w:val="000C04AF"/>
    <w:rsid w:val="000C0B58"/>
    <w:rsid w:val="000C0F69"/>
    <w:rsid w:val="000C134D"/>
    <w:rsid w:val="000C217C"/>
    <w:rsid w:val="000C3A92"/>
    <w:rsid w:val="000C5046"/>
    <w:rsid w:val="000C74C2"/>
    <w:rsid w:val="000C74E1"/>
    <w:rsid w:val="000D0B97"/>
    <w:rsid w:val="000D2CF2"/>
    <w:rsid w:val="000D49D0"/>
    <w:rsid w:val="000D5135"/>
    <w:rsid w:val="000D5B6D"/>
    <w:rsid w:val="000E3845"/>
    <w:rsid w:val="000E393B"/>
    <w:rsid w:val="000E3A3F"/>
    <w:rsid w:val="000E42A2"/>
    <w:rsid w:val="000E4355"/>
    <w:rsid w:val="000E45FC"/>
    <w:rsid w:val="000E4E26"/>
    <w:rsid w:val="000E75AD"/>
    <w:rsid w:val="000F01E1"/>
    <w:rsid w:val="000F039B"/>
    <w:rsid w:val="000F0525"/>
    <w:rsid w:val="000F2251"/>
    <w:rsid w:val="000F2DC7"/>
    <w:rsid w:val="000F4A35"/>
    <w:rsid w:val="000F4B16"/>
    <w:rsid w:val="000F5382"/>
    <w:rsid w:val="000F54F6"/>
    <w:rsid w:val="000F5885"/>
    <w:rsid w:val="000F658C"/>
    <w:rsid w:val="000F6C2D"/>
    <w:rsid w:val="000F76E0"/>
    <w:rsid w:val="00100697"/>
    <w:rsid w:val="00101963"/>
    <w:rsid w:val="00101F21"/>
    <w:rsid w:val="00102ED4"/>
    <w:rsid w:val="00105037"/>
    <w:rsid w:val="0010585C"/>
    <w:rsid w:val="00105AB3"/>
    <w:rsid w:val="0010754C"/>
    <w:rsid w:val="00110247"/>
    <w:rsid w:val="00110E66"/>
    <w:rsid w:val="00111A15"/>
    <w:rsid w:val="00111FC8"/>
    <w:rsid w:val="00112C3D"/>
    <w:rsid w:val="00113125"/>
    <w:rsid w:val="00114F36"/>
    <w:rsid w:val="001165FB"/>
    <w:rsid w:val="001173CD"/>
    <w:rsid w:val="00117905"/>
    <w:rsid w:val="00117D13"/>
    <w:rsid w:val="00117DB6"/>
    <w:rsid w:val="00123271"/>
    <w:rsid w:val="001248EE"/>
    <w:rsid w:val="001249CD"/>
    <w:rsid w:val="00125391"/>
    <w:rsid w:val="0012543D"/>
    <w:rsid w:val="00130F0E"/>
    <w:rsid w:val="0013334E"/>
    <w:rsid w:val="00133779"/>
    <w:rsid w:val="00133E46"/>
    <w:rsid w:val="001371EF"/>
    <w:rsid w:val="00137D20"/>
    <w:rsid w:val="00140098"/>
    <w:rsid w:val="00140838"/>
    <w:rsid w:val="00140FEE"/>
    <w:rsid w:val="0014289E"/>
    <w:rsid w:val="00143855"/>
    <w:rsid w:val="00143EAF"/>
    <w:rsid w:val="00144021"/>
    <w:rsid w:val="00145861"/>
    <w:rsid w:val="001479A6"/>
    <w:rsid w:val="001502F0"/>
    <w:rsid w:val="001536A4"/>
    <w:rsid w:val="00155C84"/>
    <w:rsid w:val="0015799F"/>
    <w:rsid w:val="00157F71"/>
    <w:rsid w:val="0016159B"/>
    <w:rsid w:val="001625D9"/>
    <w:rsid w:val="0016348B"/>
    <w:rsid w:val="00164A9B"/>
    <w:rsid w:val="00165546"/>
    <w:rsid w:val="00165925"/>
    <w:rsid w:val="00166964"/>
    <w:rsid w:val="00166B54"/>
    <w:rsid w:val="00167145"/>
    <w:rsid w:val="00171A80"/>
    <w:rsid w:val="0017213E"/>
    <w:rsid w:val="00172BE5"/>
    <w:rsid w:val="00174269"/>
    <w:rsid w:val="00175657"/>
    <w:rsid w:val="00175CBB"/>
    <w:rsid w:val="001765DB"/>
    <w:rsid w:val="00176898"/>
    <w:rsid w:val="00180C4E"/>
    <w:rsid w:val="00181261"/>
    <w:rsid w:val="00181B41"/>
    <w:rsid w:val="00184B26"/>
    <w:rsid w:val="001850EF"/>
    <w:rsid w:val="001863FC"/>
    <w:rsid w:val="001872D9"/>
    <w:rsid w:val="00190676"/>
    <w:rsid w:val="001907A8"/>
    <w:rsid w:val="00192004"/>
    <w:rsid w:val="001943D6"/>
    <w:rsid w:val="0019445A"/>
    <w:rsid w:val="00195A4C"/>
    <w:rsid w:val="00195C5A"/>
    <w:rsid w:val="001960F4"/>
    <w:rsid w:val="00197640"/>
    <w:rsid w:val="001A036E"/>
    <w:rsid w:val="001A088E"/>
    <w:rsid w:val="001A0938"/>
    <w:rsid w:val="001A2FA0"/>
    <w:rsid w:val="001A3000"/>
    <w:rsid w:val="001A5F07"/>
    <w:rsid w:val="001A6B03"/>
    <w:rsid w:val="001B30D9"/>
    <w:rsid w:val="001B34C7"/>
    <w:rsid w:val="001B44AC"/>
    <w:rsid w:val="001B4D87"/>
    <w:rsid w:val="001B5A65"/>
    <w:rsid w:val="001B6A14"/>
    <w:rsid w:val="001B6B24"/>
    <w:rsid w:val="001B6CA5"/>
    <w:rsid w:val="001B79FA"/>
    <w:rsid w:val="001C041C"/>
    <w:rsid w:val="001C0538"/>
    <w:rsid w:val="001C0E78"/>
    <w:rsid w:val="001C1CA3"/>
    <w:rsid w:val="001C48FA"/>
    <w:rsid w:val="001C5919"/>
    <w:rsid w:val="001C6021"/>
    <w:rsid w:val="001C6EDA"/>
    <w:rsid w:val="001C7B74"/>
    <w:rsid w:val="001D0501"/>
    <w:rsid w:val="001D492C"/>
    <w:rsid w:val="001D57D2"/>
    <w:rsid w:val="001D71D8"/>
    <w:rsid w:val="001D7CB1"/>
    <w:rsid w:val="001E0816"/>
    <w:rsid w:val="001E1CC0"/>
    <w:rsid w:val="001E21E2"/>
    <w:rsid w:val="001E2928"/>
    <w:rsid w:val="001E2C35"/>
    <w:rsid w:val="001E2CB5"/>
    <w:rsid w:val="001E3FE3"/>
    <w:rsid w:val="001E6E5A"/>
    <w:rsid w:val="001E6EA7"/>
    <w:rsid w:val="001E7AAA"/>
    <w:rsid w:val="001F19FE"/>
    <w:rsid w:val="001F476F"/>
    <w:rsid w:val="001F4F83"/>
    <w:rsid w:val="001F5C89"/>
    <w:rsid w:val="001F67BF"/>
    <w:rsid w:val="001F6C97"/>
    <w:rsid w:val="002016FC"/>
    <w:rsid w:val="002018A6"/>
    <w:rsid w:val="002023E3"/>
    <w:rsid w:val="00202BB9"/>
    <w:rsid w:val="00202FB4"/>
    <w:rsid w:val="00203736"/>
    <w:rsid w:val="00203F21"/>
    <w:rsid w:val="002048F0"/>
    <w:rsid w:val="00204FA3"/>
    <w:rsid w:val="00207514"/>
    <w:rsid w:val="00210C46"/>
    <w:rsid w:val="002137F8"/>
    <w:rsid w:val="00214544"/>
    <w:rsid w:val="0021500C"/>
    <w:rsid w:val="00216071"/>
    <w:rsid w:val="00216AEF"/>
    <w:rsid w:val="00217542"/>
    <w:rsid w:val="002237BA"/>
    <w:rsid w:val="00223D6B"/>
    <w:rsid w:val="00223E44"/>
    <w:rsid w:val="002248ED"/>
    <w:rsid w:val="00224F29"/>
    <w:rsid w:val="00230509"/>
    <w:rsid w:val="0023057E"/>
    <w:rsid w:val="002306A6"/>
    <w:rsid w:val="00230794"/>
    <w:rsid w:val="00232678"/>
    <w:rsid w:val="00232813"/>
    <w:rsid w:val="00233E34"/>
    <w:rsid w:val="0023616D"/>
    <w:rsid w:val="00236E97"/>
    <w:rsid w:val="00240A26"/>
    <w:rsid w:val="00240CCB"/>
    <w:rsid w:val="00241B36"/>
    <w:rsid w:val="00245A4C"/>
    <w:rsid w:val="0024662D"/>
    <w:rsid w:val="002477B5"/>
    <w:rsid w:val="002479A1"/>
    <w:rsid w:val="00247A60"/>
    <w:rsid w:val="00247CC1"/>
    <w:rsid w:val="002506B8"/>
    <w:rsid w:val="00253D14"/>
    <w:rsid w:val="00254EB0"/>
    <w:rsid w:val="0025551B"/>
    <w:rsid w:val="00255A8A"/>
    <w:rsid w:val="00255ED6"/>
    <w:rsid w:val="00257455"/>
    <w:rsid w:val="00260040"/>
    <w:rsid w:val="00263BF0"/>
    <w:rsid w:val="00265335"/>
    <w:rsid w:val="002657B0"/>
    <w:rsid w:val="002661DE"/>
    <w:rsid w:val="00267CBB"/>
    <w:rsid w:val="002708F7"/>
    <w:rsid w:val="00271E5A"/>
    <w:rsid w:val="002726B5"/>
    <w:rsid w:val="00272B3A"/>
    <w:rsid w:val="002752FE"/>
    <w:rsid w:val="00276B80"/>
    <w:rsid w:val="00277666"/>
    <w:rsid w:val="00277791"/>
    <w:rsid w:val="00277A44"/>
    <w:rsid w:val="00281A2A"/>
    <w:rsid w:val="00281F2E"/>
    <w:rsid w:val="0028228B"/>
    <w:rsid w:val="00282859"/>
    <w:rsid w:val="00286900"/>
    <w:rsid w:val="0029098A"/>
    <w:rsid w:val="002926A5"/>
    <w:rsid w:val="00294C13"/>
    <w:rsid w:val="002952F0"/>
    <w:rsid w:val="00295D21"/>
    <w:rsid w:val="00297303"/>
    <w:rsid w:val="002975B6"/>
    <w:rsid w:val="002A0140"/>
    <w:rsid w:val="002A0B75"/>
    <w:rsid w:val="002A150D"/>
    <w:rsid w:val="002A1CCC"/>
    <w:rsid w:val="002A5665"/>
    <w:rsid w:val="002A5F08"/>
    <w:rsid w:val="002A6743"/>
    <w:rsid w:val="002A6B2F"/>
    <w:rsid w:val="002A7E92"/>
    <w:rsid w:val="002B0196"/>
    <w:rsid w:val="002B10C7"/>
    <w:rsid w:val="002B1253"/>
    <w:rsid w:val="002B15E3"/>
    <w:rsid w:val="002B25AF"/>
    <w:rsid w:val="002B2A66"/>
    <w:rsid w:val="002B347F"/>
    <w:rsid w:val="002B4B5D"/>
    <w:rsid w:val="002B50FD"/>
    <w:rsid w:val="002B7025"/>
    <w:rsid w:val="002B7876"/>
    <w:rsid w:val="002C037B"/>
    <w:rsid w:val="002C48AD"/>
    <w:rsid w:val="002C49CF"/>
    <w:rsid w:val="002C4A46"/>
    <w:rsid w:val="002C63D6"/>
    <w:rsid w:val="002C6A28"/>
    <w:rsid w:val="002C6A6E"/>
    <w:rsid w:val="002C7B34"/>
    <w:rsid w:val="002D0760"/>
    <w:rsid w:val="002D0775"/>
    <w:rsid w:val="002D07B1"/>
    <w:rsid w:val="002D0A7B"/>
    <w:rsid w:val="002D2290"/>
    <w:rsid w:val="002D29C9"/>
    <w:rsid w:val="002D2BF2"/>
    <w:rsid w:val="002D3DA7"/>
    <w:rsid w:val="002D45BC"/>
    <w:rsid w:val="002D4C7D"/>
    <w:rsid w:val="002D51FC"/>
    <w:rsid w:val="002D56C4"/>
    <w:rsid w:val="002D61D4"/>
    <w:rsid w:val="002D6395"/>
    <w:rsid w:val="002D69FD"/>
    <w:rsid w:val="002D6A6B"/>
    <w:rsid w:val="002D6E45"/>
    <w:rsid w:val="002D7B03"/>
    <w:rsid w:val="002E0271"/>
    <w:rsid w:val="002E0EF7"/>
    <w:rsid w:val="002E3F0C"/>
    <w:rsid w:val="002E4BF9"/>
    <w:rsid w:val="002E5329"/>
    <w:rsid w:val="002E55A5"/>
    <w:rsid w:val="002E5A46"/>
    <w:rsid w:val="002E6A9D"/>
    <w:rsid w:val="002F2393"/>
    <w:rsid w:val="002F23FF"/>
    <w:rsid w:val="002F29C0"/>
    <w:rsid w:val="002F3710"/>
    <w:rsid w:val="002F3F13"/>
    <w:rsid w:val="002F6246"/>
    <w:rsid w:val="002F6545"/>
    <w:rsid w:val="002F7523"/>
    <w:rsid w:val="00300BD3"/>
    <w:rsid w:val="00302AD1"/>
    <w:rsid w:val="00303453"/>
    <w:rsid w:val="0030591E"/>
    <w:rsid w:val="00306E51"/>
    <w:rsid w:val="00307346"/>
    <w:rsid w:val="00310F6C"/>
    <w:rsid w:val="00312E2C"/>
    <w:rsid w:val="00316D13"/>
    <w:rsid w:val="00316D2D"/>
    <w:rsid w:val="00317639"/>
    <w:rsid w:val="003202D7"/>
    <w:rsid w:val="00321106"/>
    <w:rsid w:val="00321D36"/>
    <w:rsid w:val="0032213A"/>
    <w:rsid w:val="00323759"/>
    <w:rsid w:val="0032491E"/>
    <w:rsid w:val="00325892"/>
    <w:rsid w:val="0032596D"/>
    <w:rsid w:val="00326EF1"/>
    <w:rsid w:val="00327DDB"/>
    <w:rsid w:val="003302FA"/>
    <w:rsid w:val="00330C95"/>
    <w:rsid w:val="00331315"/>
    <w:rsid w:val="0033329D"/>
    <w:rsid w:val="0033394F"/>
    <w:rsid w:val="00333F35"/>
    <w:rsid w:val="00335B08"/>
    <w:rsid w:val="00337632"/>
    <w:rsid w:val="0034117E"/>
    <w:rsid w:val="00341AA9"/>
    <w:rsid w:val="00341AB6"/>
    <w:rsid w:val="00341ECE"/>
    <w:rsid w:val="00343047"/>
    <w:rsid w:val="0034408E"/>
    <w:rsid w:val="00345B87"/>
    <w:rsid w:val="003471FB"/>
    <w:rsid w:val="00347C61"/>
    <w:rsid w:val="003503A5"/>
    <w:rsid w:val="00351D89"/>
    <w:rsid w:val="00352B76"/>
    <w:rsid w:val="00353158"/>
    <w:rsid w:val="003540FE"/>
    <w:rsid w:val="0035593C"/>
    <w:rsid w:val="00355E0F"/>
    <w:rsid w:val="00355F80"/>
    <w:rsid w:val="003562D7"/>
    <w:rsid w:val="003564E7"/>
    <w:rsid w:val="003566E0"/>
    <w:rsid w:val="00357DD9"/>
    <w:rsid w:val="00360C81"/>
    <w:rsid w:val="003615BE"/>
    <w:rsid w:val="00364C4F"/>
    <w:rsid w:val="00372F79"/>
    <w:rsid w:val="003737D3"/>
    <w:rsid w:val="00373D3A"/>
    <w:rsid w:val="0037460F"/>
    <w:rsid w:val="003767A6"/>
    <w:rsid w:val="003769F9"/>
    <w:rsid w:val="00376FB8"/>
    <w:rsid w:val="00381252"/>
    <w:rsid w:val="00381F78"/>
    <w:rsid w:val="00383816"/>
    <w:rsid w:val="0038410A"/>
    <w:rsid w:val="00384876"/>
    <w:rsid w:val="0038605C"/>
    <w:rsid w:val="003878D6"/>
    <w:rsid w:val="00387B57"/>
    <w:rsid w:val="003906EF"/>
    <w:rsid w:val="003909CC"/>
    <w:rsid w:val="0039489C"/>
    <w:rsid w:val="0039500F"/>
    <w:rsid w:val="003958EF"/>
    <w:rsid w:val="00395B51"/>
    <w:rsid w:val="00396EBC"/>
    <w:rsid w:val="00396FC3"/>
    <w:rsid w:val="003A09EE"/>
    <w:rsid w:val="003A3EAC"/>
    <w:rsid w:val="003A4D81"/>
    <w:rsid w:val="003A6602"/>
    <w:rsid w:val="003A6693"/>
    <w:rsid w:val="003B01B6"/>
    <w:rsid w:val="003B0269"/>
    <w:rsid w:val="003B0D8D"/>
    <w:rsid w:val="003B120F"/>
    <w:rsid w:val="003B158F"/>
    <w:rsid w:val="003B341A"/>
    <w:rsid w:val="003B3517"/>
    <w:rsid w:val="003B4B66"/>
    <w:rsid w:val="003B6B23"/>
    <w:rsid w:val="003B6D71"/>
    <w:rsid w:val="003C076F"/>
    <w:rsid w:val="003C4583"/>
    <w:rsid w:val="003C587B"/>
    <w:rsid w:val="003C59FA"/>
    <w:rsid w:val="003C778B"/>
    <w:rsid w:val="003C7A66"/>
    <w:rsid w:val="003D27B5"/>
    <w:rsid w:val="003D39C2"/>
    <w:rsid w:val="003D4398"/>
    <w:rsid w:val="003D4791"/>
    <w:rsid w:val="003D5DB3"/>
    <w:rsid w:val="003D6B0D"/>
    <w:rsid w:val="003E000F"/>
    <w:rsid w:val="003E2947"/>
    <w:rsid w:val="003E4F3E"/>
    <w:rsid w:val="003E7026"/>
    <w:rsid w:val="003F010D"/>
    <w:rsid w:val="003F0943"/>
    <w:rsid w:val="003F1BD1"/>
    <w:rsid w:val="003F1E5C"/>
    <w:rsid w:val="003F3133"/>
    <w:rsid w:val="003F3F3F"/>
    <w:rsid w:val="003F56ED"/>
    <w:rsid w:val="003F5DF4"/>
    <w:rsid w:val="003F62F6"/>
    <w:rsid w:val="003F6DBC"/>
    <w:rsid w:val="003F6E10"/>
    <w:rsid w:val="00400834"/>
    <w:rsid w:val="00401759"/>
    <w:rsid w:val="00403192"/>
    <w:rsid w:val="00403346"/>
    <w:rsid w:val="00403C6A"/>
    <w:rsid w:val="004048E4"/>
    <w:rsid w:val="00404B77"/>
    <w:rsid w:val="00405955"/>
    <w:rsid w:val="00405B16"/>
    <w:rsid w:val="00405F1F"/>
    <w:rsid w:val="00406BE6"/>
    <w:rsid w:val="00406D84"/>
    <w:rsid w:val="004107C1"/>
    <w:rsid w:val="00410FCE"/>
    <w:rsid w:val="00412414"/>
    <w:rsid w:val="004160BB"/>
    <w:rsid w:val="00420083"/>
    <w:rsid w:val="004233FD"/>
    <w:rsid w:val="00423B81"/>
    <w:rsid w:val="00424629"/>
    <w:rsid w:val="00425CBB"/>
    <w:rsid w:val="00425D96"/>
    <w:rsid w:val="00425F19"/>
    <w:rsid w:val="00425FE9"/>
    <w:rsid w:val="00426592"/>
    <w:rsid w:val="004267D8"/>
    <w:rsid w:val="0042723D"/>
    <w:rsid w:val="00430829"/>
    <w:rsid w:val="00430ADB"/>
    <w:rsid w:val="00432C1C"/>
    <w:rsid w:val="0043309B"/>
    <w:rsid w:val="00434083"/>
    <w:rsid w:val="004350A1"/>
    <w:rsid w:val="00435C34"/>
    <w:rsid w:val="00436040"/>
    <w:rsid w:val="00437ECF"/>
    <w:rsid w:val="00441009"/>
    <w:rsid w:val="00442065"/>
    <w:rsid w:val="00442974"/>
    <w:rsid w:val="004429FB"/>
    <w:rsid w:val="00442A7B"/>
    <w:rsid w:val="00444F28"/>
    <w:rsid w:val="004450B1"/>
    <w:rsid w:val="0044568F"/>
    <w:rsid w:val="00445AA5"/>
    <w:rsid w:val="00447C03"/>
    <w:rsid w:val="004514D8"/>
    <w:rsid w:val="0045247D"/>
    <w:rsid w:val="0045264E"/>
    <w:rsid w:val="00454343"/>
    <w:rsid w:val="00454348"/>
    <w:rsid w:val="004560FD"/>
    <w:rsid w:val="00457728"/>
    <w:rsid w:val="00457EA8"/>
    <w:rsid w:val="004605D8"/>
    <w:rsid w:val="0046163C"/>
    <w:rsid w:val="004622EC"/>
    <w:rsid w:val="00463119"/>
    <w:rsid w:val="00463D6C"/>
    <w:rsid w:val="00464463"/>
    <w:rsid w:val="00465829"/>
    <w:rsid w:val="00465E6B"/>
    <w:rsid w:val="004678B6"/>
    <w:rsid w:val="00467AE9"/>
    <w:rsid w:val="00470F0E"/>
    <w:rsid w:val="0047137C"/>
    <w:rsid w:val="00471866"/>
    <w:rsid w:val="00471D41"/>
    <w:rsid w:val="00473247"/>
    <w:rsid w:val="00476BE5"/>
    <w:rsid w:val="00477B52"/>
    <w:rsid w:val="0048067B"/>
    <w:rsid w:val="00481DE7"/>
    <w:rsid w:val="00481EB0"/>
    <w:rsid w:val="004827A4"/>
    <w:rsid w:val="00485242"/>
    <w:rsid w:val="00485369"/>
    <w:rsid w:val="00485EC4"/>
    <w:rsid w:val="00485FEF"/>
    <w:rsid w:val="00487515"/>
    <w:rsid w:val="00490C57"/>
    <w:rsid w:val="00492319"/>
    <w:rsid w:val="00493B90"/>
    <w:rsid w:val="00493E97"/>
    <w:rsid w:val="004940DD"/>
    <w:rsid w:val="004953C2"/>
    <w:rsid w:val="004955A4"/>
    <w:rsid w:val="0049626F"/>
    <w:rsid w:val="004A04E2"/>
    <w:rsid w:val="004A092F"/>
    <w:rsid w:val="004A0C93"/>
    <w:rsid w:val="004A10BE"/>
    <w:rsid w:val="004A270E"/>
    <w:rsid w:val="004A2975"/>
    <w:rsid w:val="004A2B11"/>
    <w:rsid w:val="004A5110"/>
    <w:rsid w:val="004A528F"/>
    <w:rsid w:val="004A6BBC"/>
    <w:rsid w:val="004B02F5"/>
    <w:rsid w:val="004B126A"/>
    <w:rsid w:val="004B1BF0"/>
    <w:rsid w:val="004B386E"/>
    <w:rsid w:val="004B3E2D"/>
    <w:rsid w:val="004B4089"/>
    <w:rsid w:val="004B54E1"/>
    <w:rsid w:val="004B64EC"/>
    <w:rsid w:val="004B653C"/>
    <w:rsid w:val="004B7767"/>
    <w:rsid w:val="004B7814"/>
    <w:rsid w:val="004B7ACE"/>
    <w:rsid w:val="004C06EB"/>
    <w:rsid w:val="004C12A1"/>
    <w:rsid w:val="004C14AD"/>
    <w:rsid w:val="004C1E5B"/>
    <w:rsid w:val="004C5331"/>
    <w:rsid w:val="004C6072"/>
    <w:rsid w:val="004D12FD"/>
    <w:rsid w:val="004D1BDC"/>
    <w:rsid w:val="004D26A2"/>
    <w:rsid w:val="004D29EA"/>
    <w:rsid w:val="004D3515"/>
    <w:rsid w:val="004D45A1"/>
    <w:rsid w:val="004D6555"/>
    <w:rsid w:val="004D6977"/>
    <w:rsid w:val="004D6F1A"/>
    <w:rsid w:val="004E0C4E"/>
    <w:rsid w:val="004E28FE"/>
    <w:rsid w:val="004E29BA"/>
    <w:rsid w:val="004E4864"/>
    <w:rsid w:val="004E4BC3"/>
    <w:rsid w:val="004E6B3B"/>
    <w:rsid w:val="004E708D"/>
    <w:rsid w:val="004E77C8"/>
    <w:rsid w:val="004E7ACD"/>
    <w:rsid w:val="004F059E"/>
    <w:rsid w:val="004F1DEC"/>
    <w:rsid w:val="004F21A2"/>
    <w:rsid w:val="004F2A0B"/>
    <w:rsid w:val="004F39BA"/>
    <w:rsid w:val="004F3CFB"/>
    <w:rsid w:val="004F461C"/>
    <w:rsid w:val="004F706B"/>
    <w:rsid w:val="00500A7E"/>
    <w:rsid w:val="0050237E"/>
    <w:rsid w:val="005035F8"/>
    <w:rsid w:val="00503665"/>
    <w:rsid w:val="0050412C"/>
    <w:rsid w:val="005045E4"/>
    <w:rsid w:val="00504F82"/>
    <w:rsid w:val="00506284"/>
    <w:rsid w:val="00506D52"/>
    <w:rsid w:val="0051043D"/>
    <w:rsid w:val="00510657"/>
    <w:rsid w:val="00510F20"/>
    <w:rsid w:val="005117DF"/>
    <w:rsid w:val="0051307B"/>
    <w:rsid w:val="005144A9"/>
    <w:rsid w:val="00516DD1"/>
    <w:rsid w:val="00517DD1"/>
    <w:rsid w:val="00520044"/>
    <w:rsid w:val="00520CFB"/>
    <w:rsid w:val="00520EEA"/>
    <w:rsid w:val="00521D48"/>
    <w:rsid w:val="00523AF1"/>
    <w:rsid w:val="00523EC6"/>
    <w:rsid w:val="00523EF1"/>
    <w:rsid w:val="00524392"/>
    <w:rsid w:val="00526270"/>
    <w:rsid w:val="0052645B"/>
    <w:rsid w:val="00527222"/>
    <w:rsid w:val="005309B9"/>
    <w:rsid w:val="00531186"/>
    <w:rsid w:val="0053118F"/>
    <w:rsid w:val="00533DEB"/>
    <w:rsid w:val="00533F58"/>
    <w:rsid w:val="00533FB8"/>
    <w:rsid w:val="005341F3"/>
    <w:rsid w:val="00534CA2"/>
    <w:rsid w:val="00536F30"/>
    <w:rsid w:val="00537ACB"/>
    <w:rsid w:val="00537C06"/>
    <w:rsid w:val="00540209"/>
    <w:rsid w:val="00540789"/>
    <w:rsid w:val="00540BC5"/>
    <w:rsid w:val="0054223F"/>
    <w:rsid w:val="005439F3"/>
    <w:rsid w:val="00544814"/>
    <w:rsid w:val="00544B5C"/>
    <w:rsid w:val="005465BE"/>
    <w:rsid w:val="0054728F"/>
    <w:rsid w:val="00551668"/>
    <w:rsid w:val="00552069"/>
    <w:rsid w:val="00553331"/>
    <w:rsid w:val="0055423F"/>
    <w:rsid w:val="00555C8F"/>
    <w:rsid w:val="00555CD5"/>
    <w:rsid w:val="00555F37"/>
    <w:rsid w:val="0055747E"/>
    <w:rsid w:val="00557A8C"/>
    <w:rsid w:val="00560546"/>
    <w:rsid w:val="00563538"/>
    <w:rsid w:val="00563972"/>
    <w:rsid w:val="00563B31"/>
    <w:rsid w:val="005644D9"/>
    <w:rsid w:val="00566C34"/>
    <w:rsid w:val="005712F3"/>
    <w:rsid w:val="00573BCB"/>
    <w:rsid w:val="00574C23"/>
    <w:rsid w:val="005753B4"/>
    <w:rsid w:val="00575C15"/>
    <w:rsid w:val="0057642C"/>
    <w:rsid w:val="00577693"/>
    <w:rsid w:val="0058063F"/>
    <w:rsid w:val="005813D5"/>
    <w:rsid w:val="00581851"/>
    <w:rsid w:val="00583355"/>
    <w:rsid w:val="00584416"/>
    <w:rsid w:val="00584BE5"/>
    <w:rsid w:val="00586C5E"/>
    <w:rsid w:val="00587969"/>
    <w:rsid w:val="005910BF"/>
    <w:rsid w:val="00594ACC"/>
    <w:rsid w:val="00595816"/>
    <w:rsid w:val="00595CBC"/>
    <w:rsid w:val="005971AA"/>
    <w:rsid w:val="0059750A"/>
    <w:rsid w:val="00597DD3"/>
    <w:rsid w:val="005A2241"/>
    <w:rsid w:val="005A250D"/>
    <w:rsid w:val="005A3BEA"/>
    <w:rsid w:val="005A7563"/>
    <w:rsid w:val="005A7975"/>
    <w:rsid w:val="005A7E73"/>
    <w:rsid w:val="005B5490"/>
    <w:rsid w:val="005B5B18"/>
    <w:rsid w:val="005C0161"/>
    <w:rsid w:val="005C2724"/>
    <w:rsid w:val="005C6569"/>
    <w:rsid w:val="005D02D8"/>
    <w:rsid w:val="005D257E"/>
    <w:rsid w:val="005D3CEA"/>
    <w:rsid w:val="005D7CD3"/>
    <w:rsid w:val="005E0091"/>
    <w:rsid w:val="005E1242"/>
    <w:rsid w:val="005E2958"/>
    <w:rsid w:val="005E2EE1"/>
    <w:rsid w:val="005E2EF3"/>
    <w:rsid w:val="005E4FC0"/>
    <w:rsid w:val="005E5075"/>
    <w:rsid w:val="005F027A"/>
    <w:rsid w:val="005F0E67"/>
    <w:rsid w:val="005F2F33"/>
    <w:rsid w:val="005F2F8D"/>
    <w:rsid w:val="005F32E6"/>
    <w:rsid w:val="005F375F"/>
    <w:rsid w:val="005F4CC8"/>
    <w:rsid w:val="005F4F13"/>
    <w:rsid w:val="005F5D62"/>
    <w:rsid w:val="005F674F"/>
    <w:rsid w:val="005F6F15"/>
    <w:rsid w:val="005F7A9F"/>
    <w:rsid w:val="006012D3"/>
    <w:rsid w:val="00604DFA"/>
    <w:rsid w:val="006061F7"/>
    <w:rsid w:val="00607162"/>
    <w:rsid w:val="0060733D"/>
    <w:rsid w:val="006103EE"/>
    <w:rsid w:val="0061166A"/>
    <w:rsid w:val="006134DB"/>
    <w:rsid w:val="00613F43"/>
    <w:rsid w:val="006148F0"/>
    <w:rsid w:val="00615182"/>
    <w:rsid w:val="00617DE8"/>
    <w:rsid w:val="006202CD"/>
    <w:rsid w:val="0062096C"/>
    <w:rsid w:val="00623A88"/>
    <w:rsid w:val="00623FEC"/>
    <w:rsid w:val="00624D88"/>
    <w:rsid w:val="00624EA7"/>
    <w:rsid w:val="00630EA9"/>
    <w:rsid w:val="00632652"/>
    <w:rsid w:val="00633936"/>
    <w:rsid w:val="00635A82"/>
    <w:rsid w:val="00636D4C"/>
    <w:rsid w:val="0063730E"/>
    <w:rsid w:val="00640B99"/>
    <w:rsid w:val="0064261D"/>
    <w:rsid w:val="0064569B"/>
    <w:rsid w:val="006469F9"/>
    <w:rsid w:val="00647395"/>
    <w:rsid w:val="00647932"/>
    <w:rsid w:val="00650948"/>
    <w:rsid w:val="00651DCF"/>
    <w:rsid w:val="00652C63"/>
    <w:rsid w:val="00653679"/>
    <w:rsid w:val="006537B7"/>
    <w:rsid w:val="00654134"/>
    <w:rsid w:val="006557C2"/>
    <w:rsid w:val="00656A57"/>
    <w:rsid w:val="00657154"/>
    <w:rsid w:val="00657F4D"/>
    <w:rsid w:val="0066031E"/>
    <w:rsid w:val="00660BE9"/>
    <w:rsid w:val="00661613"/>
    <w:rsid w:val="00661FCD"/>
    <w:rsid w:val="00664164"/>
    <w:rsid w:val="006641A2"/>
    <w:rsid w:val="006668BB"/>
    <w:rsid w:val="0067085B"/>
    <w:rsid w:val="00670ECD"/>
    <w:rsid w:val="00671B5B"/>
    <w:rsid w:val="006758EA"/>
    <w:rsid w:val="0067614D"/>
    <w:rsid w:val="006767C4"/>
    <w:rsid w:val="006768A3"/>
    <w:rsid w:val="00677E11"/>
    <w:rsid w:val="00680546"/>
    <w:rsid w:val="0068113D"/>
    <w:rsid w:val="006814A9"/>
    <w:rsid w:val="006816C3"/>
    <w:rsid w:val="00682425"/>
    <w:rsid w:val="00682F18"/>
    <w:rsid w:val="00685343"/>
    <w:rsid w:val="00686123"/>
    <w:rsid w:val="00690CE0"/>
    <w:rsid w:val="00691B73"/>
    <w:rsid w:val="00695F2B"/>
    <w:rsid w:val="00697114"/>
    <w:rsid w:val="0069716C"/>
    <w:rsid w:val="00697305"/>
    <w:rsid w:val="006A0511"/>
    <w:rsid w:val="006A168E"/>
    <w:rsid w:val="006A2A5E"/>
    <w:rsid w:val="006A2A67"/>
    <w:rsid w:val="006A2A6C"/>
    <w:rsid w:val="006A300E"/>
    <w:rsid w:val="006A3657"/>
    <w:rsid w:val="006A3792"/>
    <w:rsid w:val="006A4532"/>
    <w:rsid w:val="006A65BC"/>
    <w:rsid w:val="006A6ADB"/>
    <w:rsid w:val="006B0C00"/>
    <w:rsid w:val="006B137E"/>
    <w:rsid w:val="006B18F5"/>
    <w:rsid w:val="006B1B67"/>
    <w:rsid w:val="006B2083"/>
    <w:rsid w:val="006B3DB4"/>
    <w:rsid w:val="006B43E8"/>
    <w:rsid w:val="006B4EDB"/>
    <w:rsid w:val="006B57E6"/>
    <w:rsid w:val="006C188B"/>
    <w:rsid w:val="006C39F3"/>
    <w:rsid w:val="006C5725"/>
    <w:rsid w:val="006C5C8C"/>
    <w:rsid w:val="006D0708"/>
    <w:rsid w:val="006D1978"/>
    <w:rsid w:val="006D23A0"/>
    <w:rsid w:val="006D5089"/>
    <w:rsid w:val="006D5993"/>
    <w:rsid w:val="006D7500"/>
    <w:rsid w:val="006E03EF"/>
    <w:rsid w:val="006E2C82"/>
    <w:rsid w:val="006E2EFB"/>
    <w:rsid w:val="006E30D9"/>
    <w:rsid w:val="006E344D"/>
    <w:rsid w:val="006E4D67"/>
    <w:rsid w:val="006E5445"/>
    <w:rsid w:val="006E6573"/>
    <w:rsid w:val="006E6DD1"/>
    <w:rsid w:val="006E7BE5"/>
    <w:rsid w:val="006F0681"/>
    <w:rsid w:val="006F16D9"/>
    <w:rsid w:val="006F1D2B"/>
    <w:rsid w:val="006F3DC5"/>
    <w:rsid w:val="006F4085"/>
    <w:rsid w:val="00700639"/>
    <w:rsid w:val="00701230"/>
    <w:rsid w:val="00701452"/>
    <w:rsid w:val="00702499"/>
    <w:rsid w:val="00704121"/>
    <w:rsid w:val="0070435E"/>
    <w:rsid w:val="00704495"/>
    <w:rsid w:val="00705709"/>
    <w:rsid w:val="00705AC7"/>
    <w:rsid w:val="007064C5"/>
    <w:rsid w:val="00706943"/>
    <w:rsid w:val="00706BD2"/>
    <w:rsid w:val="0070730A"/>
    <w:rsid w:val="00712397"/>
    <w:rsid w:val="00712C6C"/>
    <w:rsid w:val="00715CB3"/>
    <w:rsid w:val="00715D5F"/>
    <w:rsid w:val="00717A01"/>
    <w:rsid w:val="007204E5"/>
    <w:rsid w:val="00722B0F"/>
    <w:rsid w:val="00724503"/>
    <w:rsid w:val="0072526A"/>
    <w:rsid w:val="0072554D"/>
    <w:rsid w:val="0072594E"/>
    <w:rsid w:val="00727332"/>
    <w:rsid w:val="007301C0"/>
    <w:rsid w:val="007318FC"/>
    <w:rsid w:val="00731CBD"/>
    <w:rsid w:val="00731D1F"/>
    <w:rsid w:val="00731D83"/>
    <w:rsid w:val="007331B9"/>
    <w:rsid w:val="00734F42"/>
    <w:rsid w:val="007358D7"/>
    <w:rsid w:val="007378EC"/>
    <w:rsid w:val="007416A4"/>
    <w:rsid w:val="00741F08"/>
    <w:rsid w:val="00743BF4"/>
    <w:rsid w:val="007454B8"/>
    <w:rsid w:val="00750ADC"/>
    <w:rsid w:val="007515DB"/>
    <w:rsid w:val="00752B73"/>
    <w:rsid w:val="00752C52"/>
    <w:rsid w:val="00752CBE"/>
    <w:rsid w:val="00754487"/>
    <w:rsid w:val="007544C2"/>
    <w:rsid w:val="007572D2"/>
    <w:rsid w:val="00757647"/>
    <w:rsid w:val="00757C7D"/>
    <w:rsid w:val="0076072D"/>
    <w:rsid w:val="0076188B"/>
    <w:rsid w:val="00761ADA"/>
    <w:rsid w:val="007622AB"/>
    <w:rsid w:val="00765B7D"/>
    <w:rsid w:val="0076657B"/>
    <w:rsid w:val="00767355"/>
    <w:rsid w:val="00771347"/>
    <w:rsid w:val="007721DB"/>
    <w:rsid w:val="007724C8"/>
    <w:rsid w:val="0077612D"/>
    <w:rsid w:val="0077688C"/>
    <w:rsid w:val="00777E0E"/>
    <w:rsid w:val="00780721"/>
    <w:rsid w:val="00782B37"/>
    <w:rsid w:val="00783E77"/>
    <w:rsid w:val="00783F9B"/>
    <w:rsid w:val="0078424A"/>
    <w:rsid w:val="007857ED"/>
    <w:rsid w:val="00787763"/>
    <w:rsid w:val="0079097F"/>
    <w:rsid w:val="00791B29"/>
    <w:rsid w:val="007928E1"/>
    <w:rsid w:val="00793EAA"/>
    <w:rsid w:val="007948EF"/>
    <w:rsid w:val="00794E79"/>
    <w:rsid w:val="00795245"/>
    <w:rsid w:val="00796C93"/>
    <w:rsid w:val="007A284A"/>
    <w:rsid w:val="007A3352"/>
    <w:rsid w:val="007A4248"/>
    <w:rsid w:val="007A4E39"/>
    <w:rsid w:val="007A566A"/>
    <w:rsid w:val="007A6C71"/>
    <w:rsid w:val="007A7905"/>
    <w:rsid w:val="007B0326"/>
    <w:rsid w:val="007B0E7F"/>
    <w:rsid w:val="007B0ED6"/>
    <w:rsid w:val="007B1646"/>
    <w:rsid w:val="007B2757"/>
    <w:rsid w:val="007B28DC"/>
    <w:rsid w:val="007B530E"/>
    <w:rsid w:val="007B6F45"/>
    <w:rsid w:val="007B7379"/>
    <w:rsid w:val="007C239A"/>
    <w:rsid w:val="007C5A65"/>
    <w:rsid w:val="007C5B22"/>
    <w:rsid w:val="007C5B81"/>
    <w:rsid w:val="007C5C01"/>
    <w:rsid w:val="007C6425"/>
    <w:rsid w:val="007C7778"/>
    <w:rsid w:val="007D1C2E"/>
    <w:rsid w:val="007D1EC5"/>
    <w:rsid w:val="007D2399"/>
    <w:rsid w:val="007D4B9A"/>
    <w:rsid w:val="007D5479"/>
    <w:rsid w:val="007D6974"/>
    <w:rsid w:val="007D75EA"/>
    <w:rsid w:val="007E0BDC"/>
    <w:rsid w:val="007E1070"/>
    <w:rsid w:val="007E232A"/>
    <w:rsid w:val="007E2544"/>
    <w:rsid w:val="007E317C"/>
    <w:rsid w:val="007E470F"/>
    <w:rsid w:val="007E547C"/>
    <w:rsid w:val="007E5C97"/>
    <w:rsid w:val="007E64E4"/>
    <w:rsid w:val="007E71DF"/>
    <w:rsid w:val="007F1713"/>
    <w:rsid w:val="007F1855"/>
    <w:rsid w:val="007F19EB"/>
    <w:rsid w:val="007F1F67"/>
    <w:rsid w:val="007F2C76"/>
    <w:rsid w:val="007F4E71"/>
    <w:rsid w:val="007F5140"/>
    <w:rsid w:val="007F6FE3"/>
    <w:rsid w:val="007F7009"/>
    <w:rsid w:val="007F7DF1"/>
    <w:rsid w:val="00800817"/>
    <w:rsid w:val="0080194D"/>
    <w:rsid w:val="0080437A"/>
    <w:rsid w:val="008056A5"/>
    <w:rsid w:val="00811F08"/>
    <w:rsid w:val="008123FE"/>
    <w:rsid w:val="0081366F"/>
    <w:rsid w:val="00813B0A"/>
    <w:rsid w:val="0081534E"/>
    <w:rsid w:val="0081625E"/>
    <w:rsid w:val="00816BB7"/>
    <w:rsid w:val="00816C25"/>
    <w:rsid w:val="00816E89"/>
    <w:rsid w:val="00821388"/>
    <w:rsid w:val="00821E6D"/>
    <w:rsid w:val="00822707"/>
    <w:rsid w:val="00822ACE"/>
    <w:rsid w:val="00825E09"/>
    <w:rsid w:val="008268C4"/>
    <w:rsid w:val="008279CD"/>
    <w:rsid w:val="0083057B"/>
    <w:rsid w:val="008318C4"/>
    <w:rsid w:val="00832D84"/>
    <w:rsid w:val="00833802"/>
    <w:rsid w:val="00833FEF"/>
    <w:rsid w:val="0083491A"/>
    <w:rsid w:val="00834C14"/>
    <w:rsid w:val="0083565B"/>
    <w:rsid w:val="008357C5"/>
    <w:rsid w:val="008365EF"/>
    <w:rsid w:val="008378EF"/>
    <w:rsid w:val="0084301B"/>
    <w:rsid w:val="008442B4"/>
    <w:rsid w:val="0084433F"/>
    <w:rsid w:val="00844B48"/>
    <w:rsid w:val="00845D24"/>
    <w:rsid w:val="00845D26"/>
    <w:rsid w:val="00845DBB"/>
    <w:rsid w:val="00846ED8"/>
    <w:rsid w:val="00847982"/>
    <w:rsid w:val="00852C63"/>
    <w:rsid w:val="00852D2D"/>
    <w:rsid w:val="0085437A"/>
    <w:rsid w:val="00854870"/>
    <w:rsid w:val="00854CB4"/>
    <w:rsid w:val="00856A4F"/>
    <w:rsid w:val="008570A7"/>
    <w:rsid w:val="008573F1"/>
    <w:rsid w:val="008576A6"/>
    <w:rsid w:val="008576CF"/>
    <w:rsid w:val="00857D63"/>
    <w:rsid w:val="0086189E"/>
    <w:rsid w:val="008619D4"/>
    <w:rsid w:val="00870DE4"/>
    <w:rsid w:val="0087200D"/>
    <w:rsid w:val="0087359C"/>
    <w:rsid w:val="00873751"/>
    <w:rsid w:val="00874127"/>
    <w:rsid w:val="00875B7F"/>
    <w:rsid w:val="0087742F"/>
    <w:rsid w:val="008804CC"/>
    <w:rsid w:val="008827E0"/>
    <w:rsid w:val="00882BFB"/>
    <w:rsid w:val="00883220"/>
    <w:rsid w:val="008832A8"/>
    <w:rsid w:val="0088435B"/>
    <w:rsid w:val="00884E1C"/>
    <w:rsid w:val="00885993"/>
    <w:rsid w:val="00886CF5"/>
    <w:rsid w:val="00887E8F"/>
    <w:rsid w:val="00891C18"/>
    <w:rsid w:val="00891C7D"/>
    <w:rsid w:val="008923AA"/>
    <w:rsid w:val="0089335E"/>
    <w:rsid w:val="00894830"/>
    <w:rsid w:val="008949B4"/>
    <w:rsid w:val="008959B5"/>
    <w:rsid w:val="00895C95"/>
    <w:rsid w:val="00895CFC"/>
    <w:rsid w:val="0089655A"/>
    <w:rsid w:val="008978B3"/>
    <w:rsid w:val="00897A30"/>
    <w:rsid w:val="00897E6B"/>
    <w:rsid w:val="008A0ADB"/>
    <w:rsid w:val="008A162A"/>
    <w:rsid w:val="008A1970"/>
    <w:rsid w:val="008A2478"/>
    <w:rsid w:val="008A2BD2"/>
    <w:rsid w:val="008A2C93"/>
    <w:rsid w:val="008A4186"/>
    <w:rsid w:val="008A43AE"/>
    <w:rsid w:val="008A5BC0"/>
    <w:rsid w:val="008A6BCB"/>
    <w:rsid w:val="008B1AF2"/>
    <w:rsid w:val="008B1B75"/>
    <w:rsid w:val="008B220C"/>
    <w:rsid w:val="008B42B0"/>
    <w:rsid w:val="008B4EA7"/>
    <w:rsid w:val="008C12E8"/>
    <w:rsid w:val="008C1A46"/>
    <w:rsid w:val="008C1BC5"/>
    <w:rsid w:val="008C1FD8"/>
    <w:rsid w:val="008C21FA"/>
    <w:rsid w:val="008C3103"/>
    <w:rsid w:val="008C399E"/>
    <w:rsid w:val="008C522F"/>
    <w:rsid w:val="008C7BF4"/>
    <w:rsid w:val="008D006C"/>
    <w:rsid w:val="008D1073"/>
    <w:rsid w:val="008D136E"/>
    <w:rsid w:val="008D3A94"/>
    <w:rsid w:val="008D3AF7"/>
    <w:rsid w:val="008D50A6"/>
    <w:rsid w:val="008D697C"/>
    <w:rsid w:val="008D7795"/>
    <w:rsid w:val="008D7EE1"/>
    <w:rsid w:val="008E0976"/>
    <w:rsid w:val="008E0EDB"/>
    <w:rsid w:val="008E1143"/>
    <w:rsid w:val="008E1C12"/>
    <w:rsid w:val="008E1F73"/>
    <w:rsid w:val="008E3113"/>
    <w:rsid w:val="008E353A"/>
    <w:rsid w:val="008E5C6B"/>
    <w:rsid w:val="008E6831"/>
    <w:rsid w:val="008E7B86"/>
    <w:rsid w:val="008E7D70"/>
    <w:rsid w:val="008F26D6"/>
    <w:rsid w:val="008F48FD"/>
    <w:rsid w:val="008F5539"/>
    <w:rsid w:val="008F7FC4"/>
    <w:rsid w:val="0090078E"/>
    <w:rsid w:val="009014E2"/>
    <w:rsid w:val="009018AE"/>
    <w:rsid w:val="0090344D"/>
    <w:rsid w:val="00903D01"/>
    <w:rsid w:val="00904811"/>
    <w:rsid w:val="00904D60"/>
    <w:rsid w:val="00907084"/>
    <w:rsid w:val="009070B1"/>
    <w:rsid w:val="0091085C"/>
    <w:rsid w:val="00910BAD"/>
    <w:rsid w:val="00911FFC"/>
    <w:rsid w:val="009130C2"/>
    <w:rsid w:val="0091468C"/>
    <w:rsid w:val="00914FE5"/>
    <w:rsid w:val="00917C12"/>
    <w:rsid w:val="00923A6D"/>
    <w:rsid w:val="00924D9E"/>
    <w:rsid w:val="009256D0"/>
    <w:rsid w:val="009268AD"/>
    <w:rsid w:val="009271D3"/>
    <w:rsid w:val="00927610"/>
    <w:rsid w:val="00927972"/>
    <w:rsid w:val="009279B6"/>
    <w:rsid w:val="009304F4"/>
    <w:rsid w:val="00930E61"/>
    <w:rsid w:val="00931A38"/>
    <w:rsid w:val="00932809"/>
    <w:rsid w:val="0093286D"/>
    <w:rsid w:val="00932882"/>
    <w:rsid w:val="00932A7C"/>
    <w:rsid w:val="0093327E"/>
    <w:rsid w:val="00933DA7"/>
    <w:rsid w:val="0093489A"/>
    <w:rsid w:val="0093733A"/>
    <w:rsid w:val="009419D2"/>
    <w:rsid w:val="009433C4"/>
    <w:rsid w:val="00943727"/>
    <w:rsid w:val="0094381A"/>
    <w:rsid w:val="00943D39"/>
    <w:rsid w:val="00944EA7"/>
    <w:rsid w:val="009453E5"/>
    <w:rsid w:val="00945741"/>
    <w:rsid w:val="00946317"/>
    <w:rsid w:val="00947A10"/>
    <w:rsid w:val="00947A6E"/>
    <w:rsid w:val="009502EC"/>
    <w:rsid w:val="00951037"/>
    <w:rsid w:val="009515F5"/>
    <w:rsid w:val="009517A1"/>
    <w:rsid w:val="0095201F"/>
    <w:rsid w:val="009520EE"/>
    <w:rsid w:val="00952633"/>
    <w:rsid w:val="00952F3F"/>
    <w:rsid w:val="0095328E"/>
    <w:rsid w:val="00953D01"/>
    <w:rsid w:val="00955C09"/>
    <w:rsid w:val="00956727"/>
    <w:rsid w:val="00956F43"/>
    <w:rsid w:val="00957A66"/>
    <w:rsid w:val="00957EBF"/>
    <w:rsid w:val="0096148E"/>
    <w:rsid w:val="00961A66"/>
    <w:rsid w:val="009624CA"/>
    <w:rsid w:val="009662B8"/>
    <w:rsid w:val="00967262"/>
    <w:rsid w:val="009718E7"/>
    <w:rsid w:val="00971A28"/>
    <w:rsid w:val="00972CFB"/>
    <w:rsid w:val="009734A6"/>
    <w:rsid w:val="00973DA0"/>
    <w:rsid w:val="00974025"/>
    <w:rsid w:val="009753A7"/>
    <w:rsid w:val="0097624F"/>
    <w:rsid w:val="009766A7"/>
    <w:rsid w:val="009816A5"/>
    <w:rsid w:val="009816D6"/>
    <w:rsid w:val="00982699"/>
    <w:rsid w:val="009832A6"/>
    <w:rsid w:val="009837DF"/>
    <w:rsid w:val="009853B5"/>
    <w:rsid w:val="00986102"/>
    <w:rsid w:val="00990758"/>
    <w:rsid w:val="0099306B"/>
    <w:rsid w:val="009943F7"/>
    <w:rsid w:val="00994517"/>
    <w:rsid w:val="00994C6A"/>
    <w:rsid w:val="009950F5"/>
    <w:rsid w:val="00997536"/>
    <w:rsid w:val="009A1FA3"/>
    <w:rsid w:val="009A2D74"/>
    <w:rsid w:val="009A47FB"/>
    <w:rsid w:val="009A5CC6"/>
    <w:rsid w:val="009A6CFE"/>
    <w:rsid w:val="009A7815"/>
    <w:rsid w:val="009A7C2C"/>
    <w:rsid w:val="009A7E9B"/>
    <w:rsid w:val="009A7F81"/>
    <w:rsid w:val="009B02F8"/>
    <w:rsid w:val="009B1602"/>
    <w:rsid w:val="009B1A2E"/>
    <w:rsid w:val="009B3279"/>
    <w:rsid w:val="009B3AC6"/>
    <w:rsid w:val="009B3B73"/>
    <w:rsid w:val="009B4159"/>
    <w:rsid w:val="009B5461"/>
    <w:rsid w:val="009B58F1"/>
    <w:rsid w:val="009B6181"/>
    <w:rsid w:val="009B6539"/>
    <w:rsid w:val="009B662E"/>
    <w:rsid w:val="009C27F7"/>
    <w:rsid w:val="009C3956"/>
    <w:rsid w:val="009C4CF0"/>
    <w:rsid w:val="009C565B"/>
    <w:rsid w:val="009C60E8"/>
    <w:rsid w:val="009C6F30"/>
    <w:rsid w:val="009C71D1"/>
    <w:rsid w:val="009C73F4"/>
    <w:rsid w:val="009D0526"/>
    <w:rsid w:val="009D1AD6"/>
    <w:rsid w:val="009D278C"/>
    <w:rsid w:val="009D2FAC"/>
    <w:rsid w:val="009D3ADB"/>
    <w:rsid w:val="009D3C2E"/>
    <w:rsid w:val="009D45AB"/>
    <w:rsid w:val="009D49A3"/>
    <w:rsid w:val="009D4CB3"/>
    <w:rsid w:val="009D5179"/>
    <w:rsid w:val="009D55BF"/>
    <w:rsid w:val="009D5A07"/>
    <w:rsid w:val="009D60DD"/>
    <w:rsid w:val="009D6665"/>
    <w:rsid w:val="009E0DD9"/>
    <w:rsid w:val="009E1774"/>
    <w:rsid w:val="009E2244"/>
    <w:rsid w:val="009E5640"/>
    <w:rsid w:val="009F0705"/>
    <w:rsid w:val="009F1573"/>
    <w:rsid w:val="009F15DC"/>
    <w:rsid w:val="009F1962"/>
    <w:rsid w:val="009F25B4"/>
    <w:rsid w:val="009F272A"/>
    <w:rsid w:val="009F6250"/>
    <w:rsid w:val="009F6AD3"/>
    <w:rsid w:val="00A01F02"/>
    <w:rsid w:val="00A02D74"/>
    <w:rsid w:val="00A054A7"/>
    <w:rsid w:val="00A107E1"/>
    <w:rsid w:val="00A1179B"/>
    <w:rsid w:val="00A12EB1"/>
    <w:rsid w:val="00A15F8D"/>
    <w:rsid w:val="00A165EC"/>
    <w:rsid w:val="00A206A0"/>
    <w:rsid w:val="00A20ADC"/>
    <w:rsid w:val="00A21B5B"/>
    <w:rsid w:val="00A23281"/>
    <w:rsid w:val="00A250A8"/>
    <w:rsid w:val="00A26052"/>
    <w:rsid w:val="00A2674A"/>
    <w:rsid w:val="00A26C85"/>
    <w:rsid w:val="00A30B08"/>
    <w:rsid w:val="00A30C8E"/>
    <w:rsid w:val="00A349D5"/>
    <w:rsid w:val="00A359B1"/>
    <w:rsid w:val="00A3603C"/>
    <w:rsid w:val="00A364B3"/>
    <w:rsid w:val="00A37498"/>
    <w:rsid w:val="00A420DA"/>
    <w:rsid w:val="00A43B1A"/>
    <w:rsid w:val="00A45142"/>
    <w:rsid w:val="00A45172"/>
    <w:rsid w:val="00A458E6"/>
    <w:rsid w:val="00A459A9"/>
    <w:rsid w:val="00A45A2F"/>
    <w:rsid w:val="00A45D44"/>
    <w:rsid w:val="00A45E18"/>
    <w:rsid w:val="00A46870"/>
    <w:rsid w:val="00A47A7B"/>
    <w:rsid w:val="00A521FA"/>
    <w:rsid w:val="00A52BEB"/>
    <w:rsid w:val="00A53E43"/>
    <w:rsid w:val="00A54564"/>
    <w:rsid w:val="00A546ED"/>
    <w:rsid w:val="00A55319"/>
    <w:rsid w:val="00A55D06"/>
    <w:rsid w:val="00A612E2"/>
    <w:rsid w:val="00A629AF"/>
    <w:rsid w:val="00A6303C"/>
    <w:rsid w:val="00A64404"/>
    <w:rsid w:val="00A670D8"/>
    <w:rsid w:val="00A72962"/>
    <w:rsid w:val="00A7321E"/>
    <w:rsid w:val="00A73CE0"/>
    <w:rsid w:val="00A73D4F"/>
    <w:rsid w:val="00A75D32"/>
    <w:rsid w:val="00A75E7D"/>
    <w:rsid w:val="00A80728"/>
    <w:rsid w:val="00A82699"/>
    <w:rsid w:val="00A82E51"/>
    <w:rsid w:val="00A8346F"/>
    <w:rsid w:val="00A8380C"/>
    <w:rsid w:val="00A83985"/>
    <w:rsid w:val="00A841F4"/>
    <w:rsid w:val="00A8492B"/>
    <w:rsid w:val="00A86D1E"/>
    <w:rsid w:val="00A90305"/>
    <w:rsid w:val="00A91B25"/>
    <w:rsid w:val="00A91CD9"/>
    <w:rsid w:val="00A92972"/>
    <w:rsid w:val="00A929C0"/>
    <w:rsid w:val="00A939A1"/>
    <w:rsid w:val="00A9405D"/>
    <w:rsid w:val="00A941CC"/>
    <w:rsid w:val="00A95810"/>
    <w:rsid w:val="00A97D57"/>
    <w:rsid w:val="00AA1272"/>
    <w:rsid w:val="00AA15BD"/>
    <w:rsid w:val="00AA2886"/>
    <w:rsid w:val="00AA2C71"/>
    <w:rsid w:val="00AA5C2A"/>
    <w:rsid w:val="00AA778A"/>
    <w:rsid w:val="00AB0527"/>
    <w:rsid w:val="00AB2E1A"/>
    <w:rsid w:val="00AB339C"/>
    <w:rsid w:val="00AB3E7B"/>
    <w:rsid w:val="00AB4CEC"/>
    <w:rsid w:val="00AB62CB"/>
    <w:rsid w:val="00AB7402"/>
    <w:rsid w:val="00AC4693"/>
    <w:rsid w:val="00AC532B"/>
    <w:rsid w:val="00AC5EFD"/>
    <w:rsid w:val="00AC62AF"/>
    <w:rsid w:val="00AC77BF"/>
    <w:rsid w:val="00AC7EBA"/>
    <w:rsid w:val="00AD09E4"/>
    <w:rsid w:val="00AD1E7A"/>
    <w:rsid w:val="00AD2413"/>
    <w:rsid w:val="00AD4A55"/>
    <w:rsid w:val="00AD4BBB"/>
    <w:rsid w:val="00AD5862"/>
    <w:rsid w:val="00AD6238"/>
    <w:rsid w:val="00AD75EF"/>
    <w:rsid w:val="00AD77EA"/>
    <w:rsid w:val="00AE01E1"/>
    <w:rsid w:val="00AE0405"/>
    <w:rsid w:val="00AE3304"/>
    <w:rsid w:val="00AE336E"/>
    <w:rsid w:val="00AE3D52"/>
    <w:rsid w:val="00AE4D73"/>
    <w:rsid w:val="00AE5073"/>
    <w:rsid w:val="00AE5AF5"/>
    <w:rsid w:val="00AE6306"/>
    <w:rsid w:val="00AF336E"/>
    <w:rsid w:val="00AF3976"/>
    <w:rsid w:val="00AF49B3"/>
    <w:rsid w:val="00AF6D80"/>
    <w:rsid w:val="00AF6D93"/>
    <w:rsid w:val="00B03720"/>
    <w:rsid w:val="00B03791"/>
    <w:rsid w:val="00B06DCC"/>
    <w:rsid w:val="00B06F85"/>
    <w:rsid w:val="00B1149E"/>
    <w:rsid w:val="00B11CCB"/>
    <w:rsid w:val="00B14A1B"/>
    <w:rsid w:val="00B163DA"/>
    <w:rsid w:val="00B172EC"/>
    <w:rsid w:val="00B17412"/>
    <w:rsid w:val="00B207AD"/>
    <w:rsid w:val="00B21496"/>
    <w:rsid w:val="00B21D64"/>
    <w:rsid w:val="00B22853"/>
    <w:rsid w:val="00B235D8"/>
    <w:rsid w:val="00B26FAE"/>
    <w:rsid w:val="00B30E5B"/>
    <w:rsid w:val="00B32388"/>
    <w:rsid w:val="00B3393B"/>
    <w:rsid w:val="00B34C5B"/>
    <w:rsid w:val="00B35084"/>
    <w:rsid w:val="00B35C72"/>
    <w:rsid w:val="00B361F0"/>
    <w:rsid w:val="00B37071"/>
    <w:rsid w:val="00B3736A"/>
    <w:rsid w:val="00B4010A"/>
    <w:rsid w:val="00B40852"/>
    <w:rsid w:val="00B409B6"/>
    <w:rsid w:val="00B417F1"/>
    <w:rsid w:val="00B4463E"/>
    <w:rsid w:val="00B44ED9"/>
    <w:rsid w:val="00B4622E"/>
    <w:rsid w:val="00B464BA"/>
    <w:rsid w:val="00B465A5"/>
    <w:rsid w:val="00B46C66"/>
    <w:rsid w:val="00B50F65"/>
    <w:rsid w:val="00B50FA3"/>
    <w:rsid w:val="00B518DF"/>
    <w:rsid w:val="00B539FD"/>
    <w:rsid w:val="00B5474C"/>
    <w:rsid w:val="00B557D8"/>
    <w:rsid w:val="00B57F67"/>
    <w:rsid w:val="00B60094"/>
    <w:rsid w:val="00B6040B"/>
    <w:rsid w:val="00B61A9D"/>
    <w:rsid w:val="00B62C93"/>
    <w:rsid w:val="00B63E31"/>
    <w:rsid w:val="00B64385"/>
    <w:rsid w:val="00B646EB"/>
    <w:rsid w:val="00B64B09"/>
    <w:rsid w:val="00B65590"/>
    <w:rsid w:val="00B70236"/>
    <w:rsid w:val="00B724D5"/>
    <w:rsid w:val="00B73244"/>
    <w:rsid w:val="00B743CD"/>
    <w:rsid w:val="00B749D6"/>
    <w:rsid w:val="00B757B2"/>
    <w:rsid w:val="00B774F0"/>
    <w:rsid w:val="00B77647"/>
    <w:rsid w:val="00B820DA"/>
    <w:rsid w:val="00B835F5"/>
    <w:rsid w:val="00B83F3D"/>
    <w:rsid w:val="00B84B4D"/>
    <w:rsid w:val="00B84D3B"/>
    <w:rsid w:val="00B8618D"/>
    <w:rsid w:val="00B86665"/>
    <w:rsid w:val="00B86907"/>
    <w:rsid w:val="00B9065C"/>
    <w:rsid w:val="00B930DF"/>
    <w:rsid w:val="00B94856"/>
    <w:rsid w:val="00B95B7B"/>
    <w:rsid w:val="00B95CAA"/>
    <w:rsid w:val="00B95D64"/>
    <w:rsid w:val="00B96960"/>
    <w:rsid w:val="00B97004"/>
    <w:rsid w:val="00B975B6"/>
    <w:rsid w:val="00B97A29"/>
    <w:rsid w:val="00BA01C3"/>
    <w:rsid w:val="00BA1F12"/>
    <w:rsid w:val="00BA24C9"/>
    <w:rsid w:val="00BA30CE"/>
    <w:rsid w:val="00BA5343"/>
    <w:rsid w:val="00BA7704"/>
    <w:rsid w:val="00BB009A"/>
    <w:rsid w:val="00BB3475"/>
    <w:rsid w:val="00BB5DF8"/>
    <w:rsid w:val="00BB5F01"/>
    <w:rsid w:val="00BB64D8"/>
    <w:rsid w:val="00BB6952"/>
    <w:rsid w:val="00BB6DEC"/>
    <w:rsid w:val="00BB73AC"/>
    <w:rsid w:val="00BB73C6"/>
    <w:rsid w:val="00BC0BEE"/>
    <w:rsid w:val="00BC0C93"/>
    <w:rsid w:val="00BC2CD9"/>
    <w:rsid w:val="00BC2FE1"/>
    <w:rsid w:val="00BC370C"/>
    <w:rsid w:val="00BC4573"/>
    <w:rsid w:val="00BC59BA"/>
    <w:rsid w:val="00BC5A64"/>
    <w:rsid w:val="00BC5FB4"/>
    <w:rsid w:val="00BC7C0D"/>
    <w:rsid w:val="00BD0ED2"/>
    <w:rsid w:val="00BD2B24"/>
    <w:rsid w:val="00BD2BE3"/>
    <w:rsid w:val="00BD31CE"/>
    <w:rsid w:val="00BD4754"/>
    <w:rsid w:val="00BD4D4F"/>
    <w:rsid w:val="00BD4E24"/>
    <w:rsid w:val="00BD4FA5"/>
    <w:rsid w:val="00BD5EF6"/>
    <w:rsid w:val="00BD6928"/>
    <w:rsid w:val="00BD7C1A"/>
    <w:rsid w:val="00BE0424"/>
    <w:rsid w:val="00BE15C6"/>
    <w:rsid w:val="00BE1E2C"/>
    <w:rsid w:val="00BE34AA"/>
    <w:rsid w:val="00BE36FC"/>
    <w:rsid w:val="00BE37E6"/>
    <w:rsid w:val="00BE4B98"/>
    <w:rsid w:val="00BE590C"/>
    <w:rsid w:val="00BE5A96"/>
    <w:rsid w:val="00BE7CCF"/>
    <w:rsid w:val="00BF1588"/>
    <w:rsid w:val="00BF2AA2"/>
    <w:rsid w:val="00BF2F32"/>
    <w:rsid w:val="00BF3D1B"/>
    <w:rsid w:val="00BF42EC"/>
    <w:rsid w:val="00BF431E"/>
    <w:rsid w:val="00BF7B54"/>
    <w:rsid w:val="00C00A60"/>
    <w:rsid w:val="00C00A92"/>
    <w:rsid w:val="00C01CB2"/>
    <w:rsid w:val="00C026AF"/>
    <w:rsid w:val="00C02A0D"/>
    <w:rsid w:val="00C03440"/>
    <w:rsid w:val="00C03757"/>
    <w:rsid w:val="00C04BC6"/>
    <w:rsid w:val="00C05571"/>
    <w:rsid w:val="00C05AE8"/>
    <w:rsid w:val="00C06CC0"/>
    <w:rsid w:val="00C1001F"/>
    <w:rsid w:val="00C1033A"/>
    <w:rsid w:val="00C110F2"/>
    <w:rsid w:val="00C114C9"/>
    <w:rsid w:val="00C12509"/>
    <w:rsid w:val="00C13226"/>
    <w:rsid w:val="00C13EAE"/>
    <w:rsid w:val="00C14685"/>
    <w:rsid w:val="00C14C66"/>
    <w:rsid w:val="00C1570C"/>
    <w:rsid w:val="00C15EBB"/>
    <w:rsid w:val="00C1617E"/>
    <w:rsid w:val="00C16245"/>
    <w:rsid w:val="00C162AA"/>
    <w:rsid w:val="00C170AA"/>
    <w:rsid w:val="00C21968"/>
    <w:rsid w:val="00C226A3"/>
    <w:rsid w:val="00C231EB"/>
    <w:rsid w:val="00C23FB8"/>
    <w:rsid w:val="00C244CD"/>
    <w:rsid w:val="00C25D5C"/>
    <w:rsid w:val="00C26416"/>
    <w:rsid w:val="00C2776F"/>
    <w:rsid w:val="00C27A8B"/>
    <w:rsid w:val="00C27DD1"/>
    <w:rsid w:val="00C30407"/>
    <w:rsid w:val="00C304DB"/>
    <w:rsid w:val="00C31155"/>
    <w:rsid w:val="00C3122B"/>
    <w:rsid w:val="00C3278D"/>
    <w:rsid w:val="00C33C4B"/>
    <w:rsid w:val="00C34252"/>
    <w:rsid w:val="00C35EE0"/>
    <w:rsid w:val="00C364E6"/>
    <w:rsid w:val="00C36763"/>
    <w:rsid w:val="00C36E40"/>
    <w:rsid w:val="00C36F05"/>
    <w:rsid w:val="00C40EC3"/>
    <w:rsid w:val="00C42584"/>
    <w:rsid w:val="00C426DC"/>
    <w:rsid w:val="00C42BB1"/>
    <w:rsid w:val="00C44621"/>
    <w:rsid w:val="00C45DEE"/>
    <w:rsid w:val="00C462AB"/>
    <w:rsid w:val="00C50258"/>
    <w:rsid w:val="00C52070"/>
    <w:rsid w:val="00C530E9"/>
    <w:rsid w:val="00C54FC2"/>
    <w:rsid w:val="00C571EC"/>
    <w:rsid w:val="00C57C9B"/>
    <w:rsid w:val="00C6077A"/>
    <w:rsid w:val="00C61119"/>
    <w:rsid w:val="00C61C6C"/>
    <w:rsid w:val="00C63098"/>
    <w:rsid w:val="00C63385"/>
    <w:rsid w:val="00C6340D"/>
    <w:rsid w:val="00C642AA"/>
    <w:rsid w:val="00C67A72"/>
    <w:rsid w:val="00C700C6"/>
    <w:rsid w:val="00C70EB3"/>
    <w:rsid w:val="00C73969"/>
    <w:rsid w:val="00C74459"/>
    <w:rsid w:val="00C7450C"/>
    <w:rsid w:val="00C75A59"/>
    <w:rsid w:val="00C75D88"/>
    <w:rsid w:val="00C76275"/>
    <w:rsid w:val="00C76CA3"/>
    <w:rsid w:val="00C773E3"/>
    <w:rsid w:val="00C77A4E"/>
    <w:rsid w:val="00C80A65"/>
    <w:rsid w:val="00C80BD1"/>
    <w:rsid w:val="00C8225D"/>
    <w:rsid w:val="00C842AE"/>
    <w:rsid w:val="00C85433"/>
    <w:rsid w:val="00C85541"/>
    <w:rsid w:val="00C85DCF"/>
    <w:rsid w:val="00C85E83"/>
    <w:rsid w:val="00C900CF"/>
    <w:rsid w:val="00C917E9"/>
    <w:rsid w:val="00C91BB7"/>
    <w:rsid w:val="00C93B1A"/>
    <w:rsid w:val="00C9469B"/>
    <w:rsid w:val="00C949A7"/>
    <w:rsid w:val="00C94B43"/>
    <w:rsid w:val="00C96698"/>
    <w:rsid w:val="00C96F0E"/>
    <w:rsid w:val="00C976F1"/>
    <w:rsid w:val="00C97905"/>
    <w:rsid w:val="00CA1A50"/>
    <w:rsid w:val="00CA1CCF"/>
    <w:rsid w:val="00CA2481"/>
    <w:rsid w:val="00CA338C"/>
    <w:rsid w:val="00CA3CD1"/>
    <w:rsid w:val="00CA3D3C"/>
    <w:rsid w:val="00CA4AC2"/>
    <w:rsid w:val="00CA6512"/>
    <w:rsid w:val="00CA72D1"/>
    <w:rsid w:val="00CB054B"/>
    <w:rsid w:val="00CB0C60"/>
    <w:rsid w:val="00CB106B"/>
    <w:rsid w:val="00CB19FA"/>
    <w:rsid w:val="00CB29D0"/>
    <w:rsid w:val="00CB3369"/>
    <w:rsid w:val="00CB456A"/>
    <w:rsid w:val="00CB4A13"/>
    <w:rsid w:val="00CB54DD"/>
    <w:rsid w:val="00CB5C80"/>
    <w:rsid w:val="00CC1947"/>
    <w:rsid w:val="00CC5EF0"/>
    <w:rsid w:val="00CC6D17"/>
    <w:rsid w:val="00CC7B04"/>
    <w:rsid w:val="00CD066F"/>
    <w:rsid w:val="00CD282B"/>
    <w:rsid w:val="00CD2B27"/>
    <w:rsid w:val="00CD321D"/>
    <w:rsid w:val="00CD626E"/>
    <w:rsid w:val="00CD6667"/>
    <w:rsid w:val="00CD66D5"/>
    <w:rsid w:val="00CD6A4C"/>
    <w:rsid w:val="00CD7DC3"/>
    <w:rsid w:val="00CE11ED"/>
    <w:rsid w:val="00CE22AD"/>
    <w:rsid w:val="00CE3310"/>
    <w:rsid w:val="00CE38EB"/>
    <w:rsid w:val="00CE3B9E"/>
    <w:rsid w:val="00CE4362"/>
    <w:rsid w:val="00CE5913"/>
    <w:rsid w:val="00CE6481"/>
    <w:rsid w:val="00CE65C9"/>
    <w:rsid w:val="00CE6889"/>
    <w:rsid w:val="00CE7274"/>
    <w:rsid w:val="00CF4ADC"/>
    <w:rsid w:val="00CF5E54"/>
    <w:rsid w:val="00CF6859"/>
    <w:rsid w:val="00CF785A"/>
    <w:rsid w:val="00D0079B"/>
    <w:rsid w:val="00D00DA4"/>
    <w:rsid w:val="00D02413"/>
    <w:rsid w:val="00D02BA5"/>
    <w:rsid w:val="00D03073"/>
    <w:rsid w:val="00D0312A"/>
    <w:rsid w:val="00D0391C"/>
    <w:rsid w:val="00D04902"/>
    <w:rsid w:val="00D04DF9"/>
    <w:rsid w:val="00D05072"/>
    <w:rsid w:val="00D05F4F"/>
    <w:rsid w:val="00D06C32"/>
    <w:rsid w:val="00D07142"/>
    <w:rsid w:val="00D11EA4"/>
    <w:rsid w:val="00D11FD4"/>
    <w:rsid w:val="00D144A6"/>
    <w:rsid w:val="00D155F6"/>
    <w:rsid w:val="00D159BC"/>
    <w:rsid w:val="00D20794"/>
    <w:rsid w:val="00D21070"/>
    <w:rsid w:val="00D21169"/>
    <w:rsid w:val="00D218A5"/>
    <w:rsid w:val="00D21D11"/>
    <w:rsid w:val="00D21DCC"/>
    <w:rsid w:val="00D2290E"/>
    <w:rsid w:val="00D23855"/>
    <w:rsid w:val="00D24624"/>
    <w:rsid w:val="00D24809"/>
    <w:rsid w:val="00D24D27"/>
    <w:rsid w:val="00D25EDA"/>
    <w:rsid w:val="00D27611"/>
    <w:rsid w:val="00D30F2E"/>
    <w:rsid w:val="00D31F37"/>
    <w:rsid w:val="00D32F61"/>
    <w:rsid w:val="00D33920"/>
    <w:rsid w:val="00D33E8A"/>
    <w:rsid w:val="00D34015"/>
    <w:rsid w:val="00D34678"/>
    <w:rsid w:val="00D34E17"/>
    <w:rsid w:val="00D35B00"/>
    <w:rsid w:val="00D37968"/>
    <w:rsid w:val="00D37DBF"/>
    <w:rsid w:val="00D40F78"/>
    <w:rsid w:val="00D411F8"/>
    <w:rsid w:val="00D41350"/>
    <w:rsid w:val="00D439A5"/>
    <w:rsid w:val="00D47838"/>
    <w:rsid w:val="00D50D44"/>
    <w:rsid w:val="00D51440"/>
    <w:rsid w:val="00D524BF"/>
    <w:rsid w:val="00D532D6"/>
    <w:rsid w:val="00D54169"/>
    <w:rsid w:val="00D5526D"/>
    <w:rsid w:val="00D569ED"/>
    <w:rsid w:val="00D56DA2"/>
    <w:rsid w:val="00D572E3"/>
    <w:rsid w:val="00D614A8"/>
    <w:rsid w:val="00D620B1"/>
    <w:rsid w:val="00D62CA8"/>
    <w:rsid w:val="00D67E22"/>
    <w:rsid w:val="00D71975"/>
    <w:rsid w:val="00D72178"/>
    <w:rsid w:val="00D72885"/>
    <w:rsid w:val="00D72A02"/>
    <w:rsid w:val="00D739A3"/>
    <w:rsid w:val="00D74EF6"/>
    <w:rsid w:val="00D762AB"/>
    <w:rsid w:val="00D81ED0"/>
    <w:rsid w:val="00D827EE"/>
    <w:rsid w:val="00D82C0D"/>
    <w:rsid w:val="00D84AE0"/>
    <w:rsid w:val="00D84DF0"/>
    <w:rsid w:val="00D87C72"/>
    <w:rsid w:val="00D87DA6"/>
    <w:rsid w:val="00D90C12"/>
    <w:rsid w:val="00D94263"/>
    <w:rsid w:val="00D95314"/>
    <w:rsid w:val="00D959B8"/>
    <w:rsid w:val="00D95F62"/>
    <w:rsid w:val="00DA020C"/>
    <w:rsid w:val="00DA1092"/>
    <w:rsid w:val="00DA4A79"/>
    <w:rsid w:val="00DA75CB"/>
    <w:rsid w:val="00DA75EF"/>
    <w:rsid w:val="00DB0695"/>
    <w:rsid w:val="00DB133B"/>
    <w:rsid w:val="00DB3731"/>
    <w:rsid w:val="00DB3E44"/>
    <w:rsid w:val="00DB461B"/>
    <w:rsid w:val="00DB467E"/>
    <w:rsid w:val="00DB606E"/>
    <w:rsid w:val="00DB6709"/>
    <w:rsid w:val="00DB6DE9"/>
    <w:rsid w:val="00DC18BC"/>
    <w:rsid w:val="00DC3E3E"/>
    <w:rsid w:val="00DC45A9"/>
    <w:rsid w:val="00DC5475"/>
    <w:rsid w:val="00DC62C4"/>
    <w:rsid w:val="00DC6C5D"/>
    <w:rsid w:val="00DC6DA9"/>
    <w:rsid w:val="00DC7C23"/>
    <w:rsid w:val="00DD0BF5"/>
    <w:rsid w:val="00DD111B"/>
    <w:rsid w:val="00DD192D"/>
    <w:rsid w:val="00DD2F0B"/>
    <w:rsid w:val="00DD5593"/>
    <w:rsid w:val="00DD747F"/>
    <w:rsid w:val="00DE1153"/>
    <w:rsid w:val="00DE1C56"/>
    <w:rsid w:val="00DE43DA"/>
    <w:rsid w:val="00DE5136"/>
    <w:rsid w:val="00DE53C0"/>
    <w:rsid w:val="00DE606A"/>
    <w:rsid w:val="00DE62A2"/>
    <w:rsid w:val="00DE6934"/>
    <w:rsid w:val="00DE6AE4"/>
    <w:rsid w:val="00DE6B51"/>
    <w:rsid w:val="00DE789D"/>
    <w:rsid w:val="00DF0081"/>
    <w:rsid w:val="00DF1344"/>
    <w:rsid w:val="00DF1AC0"/>
    <w:rsid w:val="00DF1BF5"/>
    <w:rsid w:val="00DF1D72"/>
    <w:rsid w:val="00DF27D4"/>
    <w:rsid w:val="00DF4523"/>
    <w:rsid w:val="00DF4602"/>
    <w:rsid w:val="00DF4634"/>
    <w:rsid w:val="00DF5A77"/>
    <w:rsid w:val="00DF6D16"/>
    <w:rsid w:val="00DF7181"/>
    <w:rsid w:val="00E005D5"/>
    <w:rsid w:val="00E02805"/>
    <w:rsid w:val="00E02C2E"/>
    <w:rsid w:val="00E0370A"/>
    <w:rsid w:val="00E0420A"/>
    <w:rsid w:val="00E046C4"/>
    <w:rsid w:val="00E04916"/>
    <w:rsid w:val="00E06B20"/>
    <w:rsid w:val="00E07060"/>
    <w:rsid w:val="00E07E0A"/>
    <w:rsid w:val="00E10575"/>
    <w:rsid w:val="00E11ACE"/>
    <w:rsid w:val="00E11C9A"/>
    <w:rsid w:val="00E126F0"/>
    <w:rsid w:val="00E136BF"/>
    <w:rsid w:val="00E14FC3"/>
    <w:rsid w:val="00E154E6"/>
    <w:rsid w:val="00E16B00"/>
    <w:rsid w:val="00E16C1F"/>
    <w:rsid w:val="00E2146D"/>
    <w:rsid w:val="00E216E6"/>
    <w:rsid w:val="00E21A58"/>
    <w:rsid w:val="00E21B82"/>
    <w:rsid w:val="00E228FD"/>
    <w:rsid w:val="00E2313A"/>
    <w:rsid w:val="00E23FC5"/>
    <w:rsid w:val="00E240B2"/>
    <w:rsid w:val="00E243E9"/>
    <w:rsid w:val="00E24422"/>
    <w:rsid w:val="00E2459B"/>
    <w:rsid w:val="00E2692A"/>
    <w:rsid w:val="00E30A3D"/>
    <w:rsid w:val="00E31770"/>
    <w:rsid w:val="00E32F4E"/>
    <w:rsid w:val="00E3372D"/>
    <w:rsid w:val="00E33BFD"/>
    <w:rsid w:val="00E34FC6"/>
    <w:rsid w:val="00E3501C"/>
    <w:rsid w:val="00E3574C"/>
    <w:rsid w:val="00E377A1"/>
    <w:rsid w:val="00E41E00"/>
    <w:rsid w:val="00E435A8"/>
    <w:rsid w:val="00E43D24"/>
    <w:rsid w:val="00E43D25"/>
    <w:rsid w:val="00E44F3D"/>
    <w:rsid w:val="00E45CF7"/>
    <w:rsid w:val="00E46D5F"/>
    <w:rsid w:val="00E46DA5"/>
    <w:rsid w:val="00E51161"/>
    <w:rsid w:val="00E51F58"/>
    <w:rsid w:val="00E528C5"/>
    <w:rsid w:val="00E529B1"/>
    <w:rsid w:val="00E5475D"/>
    <w:rsid w:val="00E54A22"/>
    <w:rsid w:val="00E55A62"/>
    <w:rsid w:val="00E55A6B"/>
    <w:rsid w:val="00E55B02"/>
    <w:rsid w:val="00E607A2"/>
    <w:rsid w:val="00E62B51"/>
    <w:rsid w:val="00E62D56"/>
    <w:rsid w:val="00E6378D"/>
    <w:rsid w:val="00E657B5"/>
    <w:rsid w:val="00E66161"/>
    <w:rsid w:val="00E66E62"/>
    <w:rsid w:val="00E73053"/>
    <w:rsid w:val="00E7324F"/>
    <w:rsid w:val="00E74C2C"/>
    <w:rsid w:val="00E74E8C"/>
    <w:rsid w:val="00E75E31"/>
    <w:rsid w:val="00E76A37"/>
    <w:rsid w:val="00E81A31"/>
    <w:rsid w:val="00E82642"/>
    <w:rsid w:val="00E82A38"/>
    <w:rsid w:val="00E82B8B"/>
    <w:rsid w:val="00E82E0A"/>
    <w:rsid w:val="00E8357D"/>
    <w:rsid w:val="00E83F7C"/>
    <w:rsid w:val="00E84753"/>
    <w:rsid w:val="00E85514"/>
    <w:rsid w:val="00E867BB"/>
    <w:rsid w:val="00E87AE3"/>
    <w:rsid w:val="00E912C6"/>
    <w:rsid w:val="00E91EAC"/>
    <w:rsid w:val="00E93109"/>
    <w:rsid w:val="00E931D8"/>
    <w:rsid w:val="00E93CDF"/>
    <w:rsid w:val="00E94E28"/>
    <w:rsid w:val="00E95CBE"/>
    <w:rsid w:val="00E97CAC"/>
    <w:rsid w:val="00E97CD6"/>
    <w:rsid w:val="00EA10CB"/>
    <w:rsid w:val="00EA1348"/>
    <w:rsid w:val="00EA24A2"/>
    <w:rsid w:val="00EA25FA"/>
    <w:rsid w:val="00EA2E05"/>
    <w:rsid w:val="00EA4B7D"/>
    <w:rsid w:val="00EA4D37"/>
    <w:rsid w:val="00EA5BA0"/>
    <w:rsid w:val="00EA6039"/>
    <w:rsid w:val="00EA675C"/>
    <w:rsid w:val="00EA6998"/>
    <w:rsid w:val="00EA6B47"/>
    <w:rsid w:val="00EA6FBF"/>
    <w:rsid w:val="00EA7924"/>
    <w:rsid w:val="00EB090F"/>
    <w:rsid w:val="00EB0D9D"/>
    <w:rsid w:val="00EB42F5"/>
    <w:rsid w:val="00EB44CD"/>
    <w:rsid w:val="00EB50E2"/>
    <w:rsid w:val="00EB671E"/>
    <w:rsid w:val="00EB7810"/>
    <w:rsid w:val="00EC1C2A"/>
    <w:rsid w:val="00EC241B"/>
    <w:rsid w:val="00EC3ECE"/>
    <w:rsid w:val="00EC4509"/>
    <w:rsid w:val="00EC4F5A"/>
    <w:rsid w:val="00EC64AC"/>
    <w:rsid w:val="00EC6A2B"/>
    <w:rsid w:val="00EC72A9"/>
    <w:rsid w:val="00ED0F1B"/>
    <w:rsid w:val="00ED17A8"/>
    <w:rsid w:val="00ED1D55"/>
    <w:rsid w:val="00ED210E"/>
    <w:rsid w:val="00ED3E31"/>
    <w:rsid w:val="00ED46BC"/>
    <w:rsid w:val="00ED7AD1"/>
    <w:rsid w:val="00EE1220"/>
    <w:rsid w:val="00EE2D4C"/>
    <w:rsid w:val="00EE50A0"/>
    <w:rsid w:val="00EE582E"/>
    <w:rsid w:val="00EE672F"/>
    <w:rsid w:val="00EE709D"/>
    <w:rsid w:val="00EE70CD"/>
    <w:rsid w:val="00EE77AE"/>
    <w:rsid w:val="00EE7FB0"/>
    <w:rsid w:val="00EF0DE0"/>
    <w:rsid w:val="00EF1EC0"/>
    <w:rsid w:val="00EF24BF"/>
    <w:rsid w:val="00EF2B56"/>
    <w:rsid w:val="00EF4763"/>
    <w:rsid w:val="00EF6656"/>
    <w:rsid w:val="00F00719"/>
    <w:rsid w:val="00F02E33"/>
    <w:rsid w:val="00F03A37"/>
    <w:rsid w:val="00F040D5"/>
    <w:rsid w:val="00F042EC"/>
    <w:rsid w:val="00F048C4"/>
    <w:rsid w:val="00F067A5"/>
    <w:rsid w:val="00F06D9D"/>
    <w:rsid w:val="00F074C9"/>
    <w:rsid w:val="00F10040"/>
    <w:rsid w:val="00F10152"/>
    <w:rsid w:val="00F10D06"/>
    <w:rsid w:val="00F12E6B"/>
    <w:rsid w:val="00F13159"/>
    <w:rsid w:val="00F13A19"/>
    <w:rsid w:val="00F1515B"/>
    <w:rsid w:val="00F15742"/>
    <w:rsid w:val="00F16ACA"/>
    <w:rsid w:val="00F176D2"/>
    <w:rsid w:val="00F17E24"/>
    <w:rsid w:val="00F227C0"/>
    <w:rsid w:val="00F2351F"/>
    <w:rsid w:val="00F23952"/>
    <w:rsid w:val="00F2512A"/>
    <w:rsid w:val="00F259A9"/>
    <w:rsid w:val="00F273D5"/>
    <w:rsid w:val="00F274F3"/>
    <w:rsid w:val="00F27ADD"/>
    <w:rsid w:val="00F30926"/>
    <w:rsid w:val="00F32303"/>
    <w:rsid w:val="00F33CF6"/>
    <w:rsid w:val="00F33E44"/>
    <w:rsid w:val="00F33F23"/>
    <w:rsid w:val="00F34C26"/>
    <w:rsid w:val="00F35082"/>
    <w:rsid w:val="00F35C6B"/>
    <w:rsid w:val="00F379E1"/>
    <w:rsid w:val="00F40498"/>
    <w:rsid w:val="00F40DA7"/>
    <w:rsid w:val="00F42A52"/>
    <w:rsid w:val="00F43712"/>
    <w:rsid w:val="00F44CF7"/>
    <w:rsid w:val="00F4668C"/>
    <w:rsid w:val="00F46851"/>
    <w:rsid w:val="00F46C36"/>
    <w:rsid w:val="00F478A6"/>
    <w:rsid w:val="00F500FE"/>
    <w:rsid w:val="00F504EC"/>
    <w:rsid w:val="00F510DE"/>
    <w:rsid w:val="00F513BA"/>
    <w:rsid w:val="00F51FED"/>
    <w:rsid w:val="00F521E0"/>
    <w:rsid w:val="00F52D05"/>
    <w:rsid w:val="00F53166"/>
    <w:rsid w:val="00F53409"/>
    <w:rsid w:val="00F549A9"/>
    <w:rsid w:val="00F55F4D"/>
    <w:rsid w:val="00F57850"/>
    <w:rsid w:val="00F605BD"/>
    <w:rsid w:val="00F61976"/>
    <w:rsid w:val="00F623A9"/>
    <w:rsid w:val="00F62DA1"/>
    <w:rsid w:val="00F634CB"/>
    <w:rsid w:val="00F636E5"/>
    <w:rsid w:val="00F639D8"/>
    <w:rsid w:val="00F64A6E"/>
    <w:rsid w:val="00F652C0"/>
    <w:rsid w:val="00F6543E"/>
    <w:rsid w:val="00F6560D"/>
    <w:rsid w:val="00F6668D"/>
    <w:rsid w:val="00F71DB2"/>
    <w:rsid w:val="00F7363A"/>
    <w:rsid w:val="00F73B8F"/>
    <w:rsid w:val="00F743CE"/>
    <w:rsid w:val="00F7485A"/>
    <w:rsid w:val="00F7548B"/>
    <w:rsid w:val="00F76FA8"/>
    <w:rsid w:val="00F80634"/>
    <w:rsid w:val="00F80EB0"/>
    <w:rsid w:val="00F81691"/>
    <w:rsid w:val="00F823AD"/>
    <w:rsid w:val="00F82BCB"/>
    <w:rsid w:val="00F83C70"/>
    <w:rsid w:val="00F8541E"/>
    <w:rsid w:val="00F87A16"/>
    <w:rsid w:val="00F87DAD"/>
    <w:rsid w:val="00F9037F"/>
    <w:rsid w:val="00F93591"/>
    <w:rsid w:val="00F93964"/>
    <w:rsid w:val="00F93EAB"/>
    <w:rsid w:val="00F943E0"/>
    <w:rsid w:val="00F94868"/>
    <w:rsid w:val="00F94DA3"/>
    <w:rsid w:val="00F951A0"/>
    <w:rsid w:val="00F979DE"/>
    <w:rsid w:val="00FA198F"/>
    <w:rsid w:val="00FA1F6D"/>
    <w:rsid w:val="00FA2894"/>
    <w:rsid w:val="00FA2916"/>
    <w:rsid w:val="00FA3EC7"/>
    <w:rsid w:val="00FA4521"/>
    <w:rsid w:val="00FA4B91"/>
    <w:rsid w:val="00FA5397"/>
    <w:rsid w:val="00FA6F12"/>
    <w:rsid w:val="00FB0126"/>
    <w:rsid w:val="00FB04DD"/>
    <w:rsid w:val="00FB2255"/>
    <w:rsid w:val="00FB2A95"/>
    <w:rsid w:val="00FB2E5D"/>
    <w:rsid w:val="00FB4F25"/>
    <w:rsid w:val="00FC11EB"/>
    <w:rsid w:val="00FC1626"/>
    <w:rsid w:val="00FC268A"/>
    <w:rsid w:val="00FC2723"/>
    <w:rsid w:val="00FC3C65"/>
    <w:rsid w:val="00FC49FF"/>
    <w:rsid w:val="00FC7607"/>
    <w:rsid w:val="00FC7C44"/>
    <w:rsid w:val="00FD0B8A"/>
    <w:rsid w:val="00FD0BB8"/>
    <w:rsid w:val="00FD0D46"/>
    <w:rsid w:val="00FD1105"/>
    <w:rsid w:val="00FD1621"/>
    <w:rsid w:val="00FD2B2C"/>
    <w:rsid w:val="00FD498B"/>
    <w:rsid w:val="00FD5299"/>
    <w:rsid w:val="00FD6E2F"/>
    <w:rsid w:val="00FE207B"/>
    <w:rsid w:val="00FE3A81"/>
    <w:rsid w:val="00FE5E25"/>
    <w:rsid w:val="00FE6242"/>
    <w:rsid w:val="00FE64D3"/>
    <w:rsid w:val="00FE6D8D"/>
    <w:rsid w:val="00FF2BCB"/>
    <w:rsid w:val="00FF3E7C"/>
    <w:rsid w:val="00FF459C"/>
    <w:rsid w:val="00FF45BC"/>
    <w:rsid w:val="00FF4EB4"/>
    <w:rsid w:val="00FF6A4E"/>
    <w:rsid w:val="00FF6D22"/>
    <w:rsid w:val="00FF7651"/>
  </w:rsids>
  <m:mathPr>
    <m:mathFont m:val="Cambria Math"/>
    <m:brkBin m:val="before"/>
    <m:brkBinSub m:val="--"/>
    <m:smallFrac m:val="0"/>
    <m:dispDef/>
    <m:lMargin m:val="0"/>
    <m:rMargin m:val="0"/>
    <m:defJc m:val="centerGroup"/>
    <m:wrapIndent m:val="1440"/>
    <m:intLim m:val="subSup"/>
    <m:naryLim m:val="undOvr"/>
  </m:mathPr>
  <w:themeFontLang w:val="en-US"/>
  <w:clrSchemeMapping w:bg1="light1" w:t1="dark1" w:bg2="light2" w:t2="dark2" w:accent1="accent1" w:accent2="accent2" w:accent3="accent3" w:accent4="accent4" w:accent5="accent5" w:accent6="accent6" w:hyperlink="hyperlink" w:followedHyperlink="followedHyperlink"/>
  <w:doNotIncludeSubdocsInStats/>
  <w:shapeDefaults>
    <o:shapedefaults v:ext="edit" spidmax="2050"/>
    <o:shapelayout v:ext="edit">
      <o:idmap v:ext="edit" data="2"/>
    </o:shapelayout>
  </w:shapeDefaults>
  <w:decimalSymbol w:val=","/>
  <w:listSeparator w:val=";"/>
  <w14:docId w14:val="6852047C"/>
  <w15:chartTrackingRefBased/>
  <w15:docId w15:val="{378919FB-B2CA-46C1-A956-7FAD518CBF76}"/>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mc:Ignorable="w14 w15 w16se w16cid w16 w16cex w16sdtdh">
  <w:docDefaults>
    <w:rPrDefault>
      <w:rPr>
        <w:rFonts w:ascii="Times New Roman" w:eastAsia="Calibri" w:hAnsi="Times New Roman" w:cs="Times New Roman"/>
        <w:lang w:val="da-DK" w:eastAsia="da-DK" w:bidi="ar-SA"/>
      </w:rPr>
    </w:rPrDefault>
    <w:pPrDefault>
      <w:pPr>
        <w:spacing w:after="160" w:line="480"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qFormat/>
    <w:rsid w:val="00CA72D1"/>
    <w:rPr>
      <w:rFonts w:eastAsia="Times New Roman"/>
      <w:sz w:val="24"/>
      <w:szCs w:val="24"/>
    </w:rPr>
  </w:style>
  <w:style w:type="paragraph" w:styleId="Overskrift2">
    <w:name w:val="heading 2"/>
    <w:basedOn w:val="Normal"/>
    <w:next w:val="Normal"/>
    <w:link w:val="Overskrift2Tegn"/>
    <w:uiPriority w:val="9"/>
    <w:unhideWhenUsed/>
    <w:qFormat/>
    <w:rsid w:val="00A9405D"/>
    <w:pPr>
      <w:keepNext/>
      <w:keepLines/>
      <w:spacing w:before="40" w:after="0"/>
      <w:outlineLvl w:val="1"/>
    </w:pPr>
    <w:rPr>
      <w:rFonts w:asciiTheme="majorHAnsi" w:eastAsiaTheme="majorEastAsia" w:hAnsiTheme="majorHAnsi" w:cstheme="majorBidi"/>
      <w:color w:val="2F5496" w:themeColor="accent1" w:themeShade="BF"/>
      <w:sz w:val="26"/>
      <w:szCs w:val="26"/>
    </w:rPr>
  </w:style>
  <w:style w:type="paragraph" w:styleId="Overskrift4">
    <w:name w:val="heading 4"/>
    <w:basedOn w:val="Normal"/>
    <w:next w:val="Normal"/>
    <w:link w:val="Overskrift4Tegn"/>
    <w:uiPriority w:val="9"/>
    <w:unhideWhenUsed/>
    <w:qFormat/>
    <w:rsid w:val="00765B7D"/>
    <w:pPr>
      <w:keepNext/>
      <w:keepLines/>
      <w:spacing w:before="200" w:line="276" w:lineRule="auto"/>
      <w:outlineLvl w:val="3"/>
    </w:pPr>
    <w:rPr>
      <w:rFonts w:asciiTheme="majorHAnsi" w:eastAsiaTheme="majorEastAsia" w:hAnsiTheme="majorHAnsi" w:cstheme="majorBidi"/>
      <w:b/>
      <w:bCs/>
      <w:i/>
      <w:iCs/>
      <w:color w:val="4472C4" w:themeColor="accent1"/>
      <w:sz w:val="22"/>
      <w:szCs w:val="22"/>
      <w:lang w:eastAsia="en-US"/>
    </w:rPr>
  </w:style>
  <w:style w:type="character" w:default="1" w:styleId="Standardskrifttypeiafsnit">
    <w:name w:val="Default Paragraph Font"/>
    <w:uiPriority w:val="1"/>
    <w:semiHidden/>
    <w:unhideWhenUsed/>
  </w:style>
  <w:style w:type="table" w:default="1" w:styleId="Tabel-Normal">
    <w:name w:val="Normal Table"/>
    <w:uiPriority w:val="99"/>
    <w:semiHidden/>
    <w:unhideWhenUsed/>
    <w:tblPr>
      <w:tblInd w:w="0" w:type="dxa"/>
      <w:tblCellMar>
        <w:top w:w="0" w:type="dxa"/>
        <w:left w:w="108" w:type="dxa"/>
        <w:bottom w:w="0" w:type="dxa"/>
        <w:right w:w="108" w:type="dxa"/>
      </w:tblCellMar>
    </w:tblPr>
  </w:style>
  <w:style w:type="numbering" w:default="1" w:styleId="Ingenoversigt">
    <w:name w:val="No List"/>
    <w:uiPriority w:val="99"/>
    <w:semiHidden/>
    <w:unhideWhenUsed/>
  </w:style>
  <w:style w:type="paragraph" w:customStyle="1" w:styleId="BaseText">
    <w:name w:val="Base_Text"/>
    <w:rsid w:val="009A3899"/>
    <w:pPr>
      <w:spacing w:before="120"/>
    </w:pPr>
    <w:rPr>
      <w:rFonts w:eastAsia="Times New Roman"/>
      <w:sz w:val="24"/>
      <w:szCs w:val="24"/>
      <w:lang w:val="en-US" w:eastAsia="en-US"/>
    </w:rPr>
  </w:style>
  <w:style w:type="paragraph" w:customStyle="1" w:styleId="1stparatext">
    <w:name w:val="1st para text"/>
    <w:basedOn w:val="BaseText"/>
    <w:rsid w:val="009A3899"/>
  </w:style>
  <w:style w:type="paragraph" w:customStyle="1" w:styleId="BaseHeading">
    <w:name w:val="Base_Heading"/>
    <w:rsid w:val="009A3899"/>
    <w:pPr>
      <w:keepNext/>
      <w:spacing w:before="240"/>
      <w:outlineLvl w:val="0"/>
    </w:pPr>
    <w:rPr>
      <w:rFonts w:eastAsia="Times New Roman"/>
      <w:kern w:val="28"/>
      <w:sz w:val="28"/>
      <w:szCs w:val="28"/>
      <w:lang w:val="en-US" w:eastAsia="en-US"/>
    </w:rPr>
  </w:style>
  <w:style w:type="paragraph" w:customStyle="1" w:styleId="AbstractHead">
    <w:name w:val="Abstract Head"/>
    <w:basedOn w:val="BaseHeading"/>
    <w:rsid w:val="009A3899"/>
  </w:style>
  <w:style w:type="paragraph" w:customStyle="1" w:styleId="AbstractSummary">
    <w:name w:val="Abstract/Summary"/>
    <w:basedOn w:val="BaseText"/>
    <w:rsid w:val="009A3899"/>
  </w:style>
  <w:style w:type="paragraph" w:customStyle="1" w:styleId="Referencesandnotes">
    <w:name w:val="References and notes"/>
    <w:basedOn w:val="BaseText"/>
    <w:rsid w:val="009A3899"/>
    <w:pPr>
      <w:ind w:left="720" w:hanging="720"/>
    </w:pPr>
  </w:style>
  <w:style w:type="paragraph" w:customStyle="1" w:styleId="Acknowledgement">
    <w:name w:val="Acknowledgement"/>
    <w:basedOn w:val="Referencesandnotes"/>
    <w:rsid w:val="009A3899"/>
  </w:style>
  <w:style w:type="paragraph" w:customStyle="1" w:styleId="Subhead">
    <w:name w:val="Subhead"/>
    <w:basedOn w:val="BaseHeading"/>
    <w:rsid w:val="009A3899"/>
    <w:rPr>
      <w:b/>
      <w:bCs/>
      <w:sz w:val="24"/>
      <w:szCs w:val="24"/>
    </w:rPr>
  </w:style>
  <w:style w:type="paragraph" w:customStyle="1" w:styleId="AppendixHead">
    <w:name w:val="AppendixHead"/>
    <w:basedOn w:val="Subhead"/>
    <w:rsid w:val="009A3899"/>
  </w:style>
  <w:style w:type="paragraph" w:customStyle="1" w:styleId="AppendixSubhead">
    <w:name w:val="AppendixSubhead"/>
    <w:basedOn w:val="Subhead"/>
    <w:rsid w:val="009A3899"/>
  </w:style>
  <w:style w:type="paragraph" w:customStyle="1" w:styleId="Articletype">
    <w:name w:val="Article type"/>
    <w:basedOn w:val="BaseText"/>
    <w:rsid w:val="009A3899"/>
  </w:style>
  <w:style w:type="character" w:customStyle="1" w:styleId="aubase">
    <w:name w:val="au_base"/>
    <w:rsid w:val="009A3899"/>
    <w:rPr>
      <w:sz w:val="24"/>
    </w:rPr>
  </w:style>
  <w:style w:type="character" w:customStyle="1" w:styleId="aucollab">
    <w:name w:val="au_collab"/>
    <w:rsid w:val="009A3899"/>
    <w:rPr>
      <w:sz w:val="24"/>
      <w:bdr w:val="none" w:sz="0" w:space="0" w:color="auto"/>
      <w:shd w:val="clear" w:color="auto" w:fill="C0C0C0"/>
    </w:rPr>
  </w:style>
  <w:style w:type="character" w:customStyle="1" w:styleId="audeg">
    <w:name w:val="au_deg"/>
    <w:rsid w:val="009A3899"/>
    <w:rPr>
      <w:sz w:val="24"/>
      <w:bdr w:val="none" w:sz="0" w:space="0" w:color="auto"/>
      <w:shd w:val="clear" w:color="auto" w:fill="FFFF00"/>
    </w:rPr>
  </w:style>
  <w:style w:type="character" w:customStyle="1" w:styleId="aufname">
    <w:name w:val="au_fname"/>
    <w:rsid w:val="009A3899"/>
    <w:rPr>
      <w:sz w:val="24"/>
      <w:bdr w:val="none" w:sz="0" w:space="0" w:color="auto"/>
      <w:shd w:val="clear" w:color="auto" w:fill="00FFFF"/>
    </w:rPr>
  </w:style>
  <w:style w:type="character" w:customStyle="1" w:styleId="aurole">
    <w:name w:val="au_role"/>
    <w:rsid w:val="009A3899"/>
    <w:rPr>
      <w:sz w:val="24"/>
      <w:bdr w:val="none" w:sz="0" w:space="0" w:color="auto"/>
      <w:shd w:val="clear" w:color="auto" w:fill="808000"/>
    </w:rPr>
  </w:style>
  <w:style w:type="character" w:customStyle="1" w:styleId="ausuffix">
    <w:name w:val="au_suffix"/>
    <w:rsid w:val="009A3899"/>
    <w:rPr>
      <w:sz w:val="24"/>
      <w:bdr w:val="none" w:sz="0" w:space="0" w:color="auto"/>
      <w:shd w:val="clear" w:color="auto" w:fill="FF00FF"/>
    </w:rPr>
  </w:style>
  <w:style w:type="character" w:customStyle="1" w:styleId="ausurname">
    <w:name w:val="au_surname"/>
    <w:rsid w:val="009A3899"/>
    <w:rPr>
      <w:sz w:val="24"/>
      <w:bdr w:val="none" w:sz="0" w:space="0" w:color="auto"/>
      <w:shd w:val="clear" w:color="auto" w:fill="00FF00"/>
    </w:rPr>
  </w:style>
  <w:style w:type="paragraph" w:customStyle="1" w:styleId="AuthorAttribute">
    <w:name w:val="Author Attribute"/>
    <w:basedOn w:val="BaseText"/>
    <w:rsid w:val="009A3899"/>
    <w:pPr>
      <w:spacing w:before="480"/>
    </w:pPr>
  </w:style>
  <w:style w:type="paragraph" w:customStyle="1" w:styleId="Footnote">
    <w:name w:val="Footnote"/>
    <w:basedOn w:val="BaseText"/>
    <w:rsid w:val="009A3899"/>
  </w:style>
  <w:style w:type="paragraph" w:customStyle="1" w:styleId="AuthorFootnote">
    <w:name w:val="AuthorFootnote"/>
    <w:basedOn w:val="Footnote"/>
    <w:rsid w:val="009A3899"/>
    <w:pPr>
      <w:autoSpaceDE w:val="0"/>
      <w:autoSpaceDN w:val="0"/>
      <w:adjustRightInd w:val="0"/>
    </w:pPr>
    <w:rPr>
      <w:lang w:bidi="he-IL"/>
    </w:rPr>
  </w:style>
  <w:style w:type="paragraph" w:customStyle="1" w:styleId="Authors">
    <w:name w:val="Authors"/>
    <w:basedOn w:val="BaseText"/>
    <w:rsid w:val="009A3899"/>
    <w:pPr>
      <w:spacing w:after="360"/>
      <w:jc w:val="center"/>
    </w:pPr>
  </w:style>
  <w:style w:type="paragraph" w:styleId="Markeringsbobletekst">
    <w:name w:val="Balloon Text"/>
    <w:basedOn w:val="Normal"/>
    <w:link w:val="MarkeringsbobletekstTegn"/>
    <w:semiHidden/>
    <w:rsid w:val="009A3899"/>
    <w:rPr>
      <w:rFonts w:ascii="Lucida Grande" w:hAnsi="Lucida Grande"/>
      <w:sz w:val="18"/>
      <w:szCs w:val="18"/>
    </w:rPr>
  </w:style>
  <w:style w:type="character" w:customStyle="1" w:styleId="MarkeringsbobletekstTegn">
    <w:name w:val="Markeringsbobletekst Tegn"/>
    <w:link w:val="Markeringsbobletekst"/>
    <w:semiHidden/>
    <w:rsid w:val="009A3899"/>
    <w:rPr>
      <w:rFonts w:ascii="Lucida Grande" w:eastAsia="Times New Roman" w:hAnsi="Lucida Grande"/>
      <w:sz w:val="18"/>
      <w:szCs w:val="18"/>
    </w:rPr>
  </w:style>
  <w:style w:type="character" w:customStyle="1" w:styleId="bibarticle">
    <w:name w:val="bib_article"/>
    <w:rsid w:val="009A3899"/>
    <w:rPr>
      <w:sz w:val="24"/>
      <w:bdr w:val="none" w:sz="0" w:space="0" w:color="auto"/>
      <w:shd w:val="clear" w:color="auto" w:fill="00FFFF"/>
    </w:rPr>
  </w:style>
  <w:style w:type="character" w:customStyle="1" w:styleId="bibbase">
    <w:name w:val="bib_base"/>
    <w:rsid w:val="009A3899"/>
    <w:rPr>
      <w:sz w:val="24"/>
    </w:rPr>
  </w:style>
  <w:style w:type="character" w:customStyle="1" w:styleId="bibcomment">
    <w:name w:val="bib_comment"/>
    <w:rsid w:val="009A3899"/>
    <w:rPr>
      <w:sz w:val="24"/>
    </w:rPr>
  </w:style>
  <w:style w:type="character" w:customStyle="1" w:styleId="bibdeg">
    <w:name w:val="bib_deg"/>
    <w:rsid w:val="009A3899"/>
    <w:rPr>
      <w:sz w:val="24"/>
    </w:rPr>
  </w:style>
  <w:style w:type="character" w:customStyle="1" w:styleId="bibdoi">
    <w:name w:val="bib_doi"/>
    <w:rsid w:val="009A3899"/>
    <w:rPr>
      <w:sz w:val="24"/>
      <w:bdr w:val="none" w:sz="0" w:space="0" w:color="auto"/>
      <w:shd w:val="clear" w:color="auto" w:fill="00FF00"/>
    </w:rPr>
  </w:style>
  <w:style w:type="character" w:customStyle="1" w:styleId="bibetal">
    <w:name w:val="bib_etal"/>
    <w:rsid w:val="009A3899"/>
    <w:rPr>
      <w:sz w:val="24"/>
      <w:bdr w:val="none" w:sz="0" w:space="0" w:color="auto"/>
      <w:shd w:val="clear" w:color="auto" w:fill="008080"/>
    </w:rPr>
  </w:style>
  <w:style w:type="character" w:customStyle="1" w:styleId="bibfname">
    <w:name w:val="bib_fname"/>
    <w:rsid w:val="009A3899"/>
    <w:rPr>
      <w:sz w:val="24"/>
      <w:bdr w:val="none" w:sz="0" w:space="0" w:color="auto"/>
      <w:shd w:val="clear" w:color="auto" w:fill="FFFF00"/>
    </w:rPr>
  </w:style>
  <w:style w:type="character" w:customStyle="1" w:styleId="bibfpage">
    <w:name w:val="bib_fpage"/>
    <w:rsid w:val="009A3899"/>
    <w:rPr>
      <w:sz w:val="24"/>
      <w:bdr w:val="none" w:sz="0" w:space="0" w:color="auto"/>
      <w:shd w:val="clear" w:color="auto" w:fill="808080"/>
    </w:rPr>
  </w:style>
  <w:style w:type="character" w:customStyle="1" w:styleId="bibissue">
    <w:name w:val="bib_issue"/>
    <w:rsid w:val="009A3899"/>
    <w:rPr>
      <w:sz w:val="24"/>
      <w:bdr w:val="none" w:sz="0" w:space="0" w:color="auto"/>
      <w:shd w:val="clear" w:color="auto" w:fill="FFFF00"/>
    </w:rPr>
  </w:style>
  <w:style w:type="character" w:customStyle="1" w:styleId="bibjournal">
    <w:name w:val="bib_journal"/>
    <w:rsid w:val="009A3899"/>
    <w:rPr>
      <w:sz w:val="24"/>
      <w:bdr w:val="none" w:sz="0" w:space="0" w:color="auto"/>
      <w:shd w:val="clear" w:color="auto" w:fill="808000"/>
    </w:rPr>
  </w:style>
  <w:style w:type="character" w:customStyle="1" w:styleId="biblpage">
    <w:name w:val="bib_lpage"/>
    <w:rsid w:val="009A3899"/>
    <w:rPr>
      <w:sz w:val="24"/>
      <w:bdr w:val="none" w:sz="0" w:space="0" w:color="auto"/>
      <w:shd w:val="clear" w:color="auto" w:fill="808080"/>
    </w:rPr>
  </w:style>
  <w:style w:type="character" w:customStyle="1" w:styleId="bibmedline">
    <w:name w:val="bib_medline"/>
    <w:rsid w:val="009A3899"/>
    <w:rPr>
      <w:sz w:val="24"/>
    </w:rPr>
  </w:style>
  <w:style w:type="character" w:customStyle="1" w:styleId="bibnumber">
    <w:name w:val="bib_number"/>
    <w:rsid w:val="009A3899"/>
    <w:rPr>
      <w:sz w:val="24"/>
    </w:rPr>
  </w:style>
  <w:style w:type="character" w:customStyle="1" w:styleId="biborganization">
    <w:name w:val="bib_organization"/>
    <w:rsid w:val="009A3899"/>
    <w:rPr>
      <w:sz w:val="24"/>
      <w:bdr w:val="none" w:sz="0" w:space="0" w:color="auto"/>
      <w:shd w:val="clear" w:color="auto" w:fill="808000"/>
    </w:rPr>
  </w:style>
  <w:style w:type="character" w:customStyle="1" w:styleId="bibsuffix">
    <w:name w:val="bib_suffix"/>
    <w:rsid w:val="009A3899"/>
    <w:rPr>
      <w:sz w:val="24"/>
    </w:rPr>
  </w:style>
  <w:style w:type="character" w:customStyle="1" w:styleId="bibsuppl">
    <w:name w:val="bib_suppl"/>
    <w:rsid w:val="009A3899"/>
    <w:rPr>
      <w:sz w:val="24"/>
      <w:bdr w:val="none" w:sz="0" w:space="0" w:color="auto"/>
      <w:shd w:val="clear" w:color="auto" w:fill="FFFF00"/>
    </w:rPr>
  </w:style>
  <w:style w:type="character" w:customStyle="1" w:styleId="bibsurname">
    <w:name w:val="bib_surname"/>
    <w:rsid w:val="009A3899"/>
    <w:rPr>
      <w:sz w:val="24"/>
      <w:bdr w:val="none" w:sz="0" w:space="0" w:color="auto"/>
      <w:shd w:val="clear" w:color="auto" w:fill="FFFF00"/>
    </w:rPr>
  </w:style>
  <w:style w:type="character" w:customStyle="1" w:styleId="bibunpubl">
    <w:name w:val="bib_unpubl"/>
    <w:rsid w:val="009A3899"/>
    <w:rPr>
      <w:sz w:val="24"/>
    </w:rPr>
  </w:style>
  <w:style w:type="character" w:customStyle="1" w:styleId="biburl">
    <w:name w:val="bib_url"/>
    <w:rsid w:val="009A3899"/>
    <w:rPr>
      <w:sz w:val="24"/>
      <w:bdr w:val="none" w:sz="0" w:space="0" w:color="auto"/>
      <w:shd w:val="clear" w:color="auto" w:fill="00FF00"/>
    </w:rPr>
  </w:style>
  <w:style w:type="character" w:customStyle="1" w:styleId="bibvolume">
    <w:name w:val="bib_volume"/>
    <w:rsid w:val="009A3899"/>
    <w:rPr>
      <w:sz w:val="24"/>
      <w:bdr w:val="none" w:sz="0" w:space="0" w:color="auto"/>
      <w:shd w:val="clear" w:color="auto" w:fill="00FF00"/>
    </w:rPr>
  </w:style>
  <w:style w:type="character" w:customStyle="1" w:styleId="bibyear">
    <w:name w:val="bib_year"/>
    <w:rsid w:val="009A3899"/>
    <w:rPr>
      <w:sz w:val="24"/>
      <w:bdr w:val="none" w:sz="0" w:space="0" w:color="auto"/>
      <w:shd w:val="clear" w:color="auto" w:fill="FF00FF"/>
    </w:rPr>
  </w:style>
  <w:style w:type="paragraph" w:customStyle="1" w:styleId="BookorMeetingInformation">
    <w:name w:val="Book or Meeting Information"/>
    <w:basedOn w:val="BaseText"/>
    <w:rsid w:val="009A3899"/>
  </w:style>
  <w:style w:type="paragraph" w:customStyle="1" w:styleId="BookInformation">
    <w:name w:val="BookInformation"/>
    <w:basedOn w:val="BaseText"/>
    <w:rsid w:val="009A3899"/>
  </w:style>
  <w:style w:type="paragraph" w:customStyle="1" w:styleId="Level2Head">
    <w:name w:val="Level 2 Head"/>
    <w:basedOn w:val="BaseHeading"/>
    <w:rsid w:val="009A3899"/>
    <w:pPr>
      <w:outlineLvl w:val="1"/>
    </w:pPr>
    <w:rPr>
      <w:i/>
      <w:iCs/>
      <w:sz w:val="24"/>
      <w:szCs w:val="24"/>
    </w:rPr>
  </w:style>
  <w:style w:type="paragraph" w:customStyle="1" w:styleId="BoxLevel2Head">
    <w:name w:val="BoxLevel 2 Head"/>
    <w:basedOn w:val="Level2Head"/>
    <w:rsid w:val="009A3899"/>
    <w:pPr>
      <w:shd w:val="clear" w:color="auto" w:fill="E6E6E6"/>
    </w:pPr>
  </w:style>
  <w:style w:type="paragraph" w:customStyle="1" w:styleId="BoxListUnnumbered">
    <w:name w:val="BoxListUnnumbered"/>
    <w:basedOn w:val="BaseText"/>
    <w:rsid w:val="009A3899"/>
    <w:pPr>
      <w:shd w:val="clear" w:color="auto" w:fill="E6E6E6"/>
      <w:ind w:left="1080" w:hanging="360"/>
    </w:pPr>
  </w:style>
  <w:style w:type="paragraph" w:customStyle="1" w:styleId="BoxList">
    <w:name w:val="BoxList"/>
    <w:basedOn w:val="BoxListUnnumbered"/>
    <w:rsid w:val="009A3899"/>
  </w:style>
  <w:style w:type="paragraph" w:customStyle="1" w:styleId="BoxSubhead">
    <w:name w:val="BoxSubhead"/>
    <w:basedOn w:val="Subhead"/>
    <w:rsid w:val="009A3899"/>
    <w:pPr>
      <w:shd w:val="clear" w:color="auto" w:fill="E6E6E6"/>
    </w:pPr>
  </w:style>
  <w:style w:type="paragraph" w:customStyle="1" w:styleId="Paragraph">
    <w:name w:val="Paragraph"/>
    <w:basedOn w:val="BaseText"/>
    <w:rsid w:val="009A3899"/>
    <w:pPr>
      <w:ind w:firstLine="720"/>
    </w:pPr>
  </w:style>
  <w:style w:type="paragraph" w:customStyle="1" w:styleId="BoxText">
    <w:name w:val="BoxText"/>
    <w:basedOn w:val="Paragraph"/>
    <w:rsid w:val="009A3899"/>
    <w:pPr>
      <w:shd w:val="clear" w:color="auto" w:fill="E6E6E6"/>
    </w:pPr>
  </w:style>
  <w:style w:type="paragraph" w:customStyle="1" w:styleId="BoxTitle">
    <w:name w:val="BoxTitle"/>
    <w:basedOn w:val="BaseHeading"/>
    <w:rsid w:val="009A3899"/>
    <w:pPr>
      <w:shd w:val="clear" w:color="auto" w:fill="E6E6E6"/>
    </w:pPr>
    <w:rPr>
      <w:b/>
      <w:sz w:val="24"/>
      <w:szCs w:val="24"/>
    </w:rPr>
  </w:style>
  <w:style w:type="paragraph" w:customStyle="1" w:styleId="BulletedText">
    <w:name w:val="Bulleted Text"/>
    <w:basedOn w:val="BaseText"/>
    <w:rsid w:val="009A3899"/>
    <w:pPr>
      <w:ind w:left="720" w:hanging="720"/>
    </w:pPr>
  </w:style>
  <w:style w:type="paragraph" w:customStyle="1" w:styleId="career-magazine">
    <w:name w:val="career-magazine"/>
    <w:basedOn w:val="BaseText"/>
    <w:rsid w:val="009A3899"/>
    <w:pPr>
      <w:jc w:val="right"/>
    </w:pPr>
    <w:rPr>
      <w:color w:val="FF0000"/>
    </w:rPr>
  </w:style>
  <w:style w:type="paragraph" w:customStyle="1" w:styleId="career-stage">
    <w:name w:val="career-stage"/>
    <w:basedOn w:val="BaseText"/>
    <w:rsid w:val="009A3899"/>
    <w:pPr>
      <w:jc w:val="right"/>
    </w:pPr>
    <w:rPr>
      <w:color w:val="339966"/>
    </w:rPr>
  </w:style>
  <w:style w:type="character" w:customStyle="1" w:styleId="citebase">
    <w:name w:val="cite_base"/>
    <w:rsid w:val="009A3899"/>
    <w:rPr>
      <w:sz w:val="24"/>
    </w:rPr>
  </w:style>
  <w:style w:type="character" w:customStyle="1" w:styleId="citebib">
    <w:name w:val="cite_bib"/>
    <w:rsid w:val="009A3899"/>
    <w:rPr>
      <w:sz w:val="24"/>
      <w:bdr w:val="none" w:sz="0" w:space="0" w:color="auto"/>
      <w:shd w:val="clear" w:color="auto" w:fill="00FFFF"/>
    </w:rPr>
  </w:style>
  <w:style w:type="character" w:customStyle="1" w:styleId="citebox">
    <w:name w:val="cite_box"/>
    <w:rsid w:val="009A3899"/>
    <w:rPr>
      <w:sz w:val="24"/>
    </w:rPr>
  </w:style>
  <w:style w:type="character" w:customStyle="1" w:styleId="citeen">
    <w:name w:val="cite_en"/>
    <w:rsid w:val="009A3899"/>
    <w:rPr>
      <w:sz w:val="24"/>
      <w:shd w:val="clear" w:color="auto" w:fill="FFFF00"/>
      <w:vertAlign w:val="superscript"/>
    </w:rPr>
  </w:style>
  <w:style w:type="character" w:customStyle="1" w:styleId="citeeq">
    <w:name w:val="cite_eq"/>
    <w:rsid w:val="009A3899"/>
    <w:rPr>
      <w:sz w:val="24"/>
      <w:bdr w:val="none" w:sz="0" w:space="0" w:color="auto"/>
      <w:shd w:val="clear" w:color="auto" w:fill="FF99CC"/>
    </w:rPr>
  </w:style>
  <w:style w:type="character" w:customStyle="1" w:styleId="citefig">
    <w:name w:val="cite_fig"/>
    <w:rsid w:val="009A3899"/>
    <w:rPr>
      <w:color w:val="000000"/>
      <w:sz w:val="24"/>
      <w:bdr w:val="none" w:sz="0" w:space="0" w:color="auto"/>
      <w:shd w:val="clear" w:color="auto" w:fill="00FF00"/>
    </w:rPr>
  </w:style>
  <w:style w:type="character" w:customStyle="1" w:styleId="citefn">
    <w:name w:val="cite_fn"/>
    <w:rsid w:val="009A3899"/>
    <w:rPr>
      <w:sz w:val="24"/>
      <w:bdr w:val="none" w:sz="0" w:space="0" w:color="auto"/>
      <w:shd w:val="clear" w:color="auto" w:fill="FF0000"/>
    </w:rPr>
  </w:style>
  <w:style w:type="character" w:customStyle="1" w:styleId="citetbl">
    <w:name w:val="cite_tbl"/>
    <w:rsid w:val="009A3899"/>
    <w:rPr>
      <w:color w:val="000000"/>
      <w:sz w:val="24"/>
      <w:bdr w:val="none" w:sz="0" w:space="0" w:color="auto"/>
      <w:shd w:val="clear" w:color="auto" w:fill="FF00FF"/>
    </w:rPr>
  </w:style>
  <w:style w:type="character" w:styleId="Kommentarhenvisning">
    <w:name w:val="annotation reference"/>
    <w:rsid w:val="009A3899"/>
    <w:rPr>
      <w:sz w:val="18"/>
      <w:szCs w:val="18"/>
    </w:rPr>
  </w:style>
  <w:style w:type="paragraph" w:styleId="Kommentartekst">
    <w:name w:val="annotation text"/>
    <w:basedOn w:val="Normal"/>
    <w:link w:val="KommentartekstTegn"/>
    <w:semiHidden/>
    <w:rsid w:val="009A3899"/>
  </w:style>
  <w:style w:type="character" w:customStyle="1" w:styleId="KommentartekstTegn">
    <w:name w:val="Kommentartekst Tegn"/>
    <w:link w:val="Kommentartekst"/>
    <w:semiHidden/>
    <w:rsid w:val="009A3899"/>
    <w:rPr>
      <w:rFonts w:ascii="Times New Roman" w:eastAsia="Times New Roman" w:hAnsi="Times New Roman"/>
      <w:sz w:val="20"/>
      <w:szCs w:val="20"/>
    </w:rPr>
  </w:style>
  <w:style w:type="paragraph" w:styleId="Kommentaremne">
    <w:name w:val="annotation subject"/>
    <w:basedOn w:val="Kommentartekst"/>
    <w:next w:val="Kommentartekst"/>
    <w:link w:val="KommentaremneTegn"/>
    <w:uiPriority w:val="99"/>
    <w:semiHidden/>
    <w:unhideWhenUsed/>
    <w:rsid w:val="009A3899"/>
    <w:rPr>
      <w:b/>
      <w:bCs/>
    </w:rPr>
  </w:style>
  <w:style w:type="character" w:customStyle="1" w:styleId="KommentaremneTegn">
    <w:name w:val="Kommentaremne Tegn"/>
    <w:link w:val="Kommentaremne"/>
    <w:uiPriority w:val="99"/>
    <w:semiHidden/>
    <w:rsid w:val="009A3899"/>
    <w:rPr>
      <w:rFonts w:ascii="Times New Roman" w:eastAsia="Times New Roman" w:hAnsi="Times New Roman"/>
      <w:b/>
      <w:bCs/>
      <w:sz w:val="20"/>
      <w:szCs w:val="20"/>
    </w:rPr>
  </w:style>
  <w:style w:type="paragraph" w:customStyle="1" w:styleId="ContinuedParagraph">
    <w:name w:val="ContinuedParagraph"/>
    <w:basedOn w:val="Paragraph"/>
    <w:rsid w:val="009A3899"/>
    <w:pPr>
      <w:ind w:firstLine="0"/>
    </w:pPr>
  </w:style>
  <w:style w:type="character" w:customStyle="1" w:styleId="ContractNumber">
    <w:name w:val="Contract Number"/>
    <w:rsid w:val="009A3899"/>
    <w:rPr>
      <w:sz w:val="24"/>
      <w:szCs w:val="24"/>
      <w:bdr w:val="none" w:sz="0" w:space="0" w:color="auto"/>
      <w:shd w:val="clear" w:color="auto" w:fill="CCFFCC"/>
    </w:rPr>
  </w:style>
  <w:style w:type="character" w:customStyle="1" w:styleId="ContractSponsor">
    <w:name w:val="Contract Sponsor"/>
    <w:rsid w:val="009A3899"/>
    <w:rPr>
      <w:sz w:val="24"/>
      <w:szCs w:val="24"/>
      <w:bdr w:val="none" w:sz="0" w:space="0" w:color="auto"/>
      <w:shd w:val="clear" w:color="auto" w:fill="FFCC99"/>
    </w:rPr>
  </w:style>
  <w:style w:type="paragraph" w:customStyle="1" w:styleId="Correspondence">
    <w:name w:val="Correspondence"/>
    <w:basedOn w:val="BaseText"/>
    <w:rsid w:val="009A3899"/>
    <w:pPr>
      <w:spacing w:before="0" w:after="240"/>
    </w:pPr>
  </w:style>
  <w:style w:type="paragraph" w:customStyle="1" w:styleId="DateAccepted">
    <w:name w:val="Date Accepted"/>
    <w:basedOn w:val="BaseText"/>
    <w:rsid w:val="009A3899"/>
    <w:pPr>
      <w:spacing w:before="360"/>
    </w:pPr>
  </w:style>
  <w:style w:type="paragraph" w:customStyle="1" w:styleId="Deck">
    <w:name w:val="Deck"/>
    <w:basedOn w:val="BaseHeading"/>
    <w:rsid w:val="009A3899"/>
    <w:pPr>
      <w:outlineLvl w:val="1"/>
    </w:pPr>
  </w:style>
  <w:style w:type="paragraph" w:customStyle="1" w:styleId="DefTerm">
    <w:name w:val="DefTerm"/>
    <w:basedOn w:val="BaseText"/>
    <w:rsid w:val="009A3899"/>
    <w:pPr>
      <w:ind w:left="720"/>
    </w:pPr>
  </w:style>
  <w:style w:type="paragraph" w:customStyle="1" w:styleId="Definition">
    <w:name w:val="Definition"/>
    <w:basedOn w:val="DefTerm"/>
    <w:rsid w:val="009A3899"/>
    <w:pPr>
      <w:ind w:left="1080" w:hanging="360"/>
    </w:pPr>
  </w:style>
  <w:style w:type="paragraph" w:customStyle="1" w:styleId="DefListTitle">
    <w:name w:val="DefListTitle"/>
    <w:basedOn w:val="BaseHeading"/>
    <w:rsid w:val="009A3899"/>
  </w:style>
  <w:style w:type="paragraph" w:customStyle="1" w:styleId="discipline">
    <w:name w:val="discipline"/>
    <w:basedOn w:val="BaseText"/>
    <w:rsid w:val="009A3899"/>
    <w:pPr>
      <w:jc w:val="right"/>
    </w:pPr>
    <w:rPr>
      <w:color w:val="993366"/>
    </w:rPr>
  </w:style>
  <w:style w:type="paragraph" w:customStyle="1" w:styleId="Editors">
    <w:name w:val="Editors"/>
    <w:basedOn w:val="Authors"/>
    <w:rsid w:val="009A3899"/>
  </w:style>
  <w:style w:type="character" w:styleId="Fremhv">
    <w:name w:val="Emphasis"/>
    <w:uiPriority w:val="20"/>
    <w:qFormat/>
    <w:rsid w:val="009A3899"/>
    <w:rPr>
      <w:i/>
      <w:iCs/>
    </w:rPr>
  </w:style>
  <w:style w:type="character" w:styleId="Slutnotehenvisning">
    <w:name w:val="endnote reference"/>
    <w:semiHidden/>
    <w:rsid w:val="009A3899"/>
    <w:rPr>
      <w:vertAlign w:val="superscript"/>
    </w:rPr>
  </w:style>
  <w:style w:type="paragraph" w:styleId="Slutnotetekst">
    <w:name w:val="endnote text"/>
    <w:basedOn w:val="Normal"/>
    <w:link w:val="SlutnotetekstTegn"/>
    <w:semiHidden/>
    <w:rsid w:val="009A3899"/>
    <w:rPr>
      <w:rFonts w:ascii="Cambria" w:eastAsia="Cambria" w:hAnsi="Cambria"/>
    </w:rPr>
  </w:style>
  <w:style w:type="character" w:customStyle="1" w:styleId="SlutnotetekstTegn">
    <w:name w:val="Slutnotetekst Tegn"/>
    <w:link w:val="Slutnotetekst"/>
    <w:semiHidden/>
    <w:rsid w:val="009A3899"/>
    <w:rPr>
      <w:rFonts w:ascii="Cambria" w:eastAsia="Cambria" w:hAnsi="Cambria"/>
      <w:sz w:val="20"/>
      <w:szCs w:val="20"/>
    </w:rPr>
  </w:style>
  <w:style w:type="character" w:customStyle="1" w:styleId="eqno">
    <w:name w:val="eq_no"/>
    <w:rsid w:val="009A3899"/>
    <w:rPr>
      <w:sz w:val="24"/>
    </w:rPr>
  </w:style>
  <w:style w:type="paragraph" w:customStyle="1" w:styleId="Equation">
    <w:name w:val="Equation"/>
    <w:basedOn w:val="BaseText"/>
    <w:rsid w:val="009A3899"/>
    <w:pPr>
      <w:jc w:val="center"/>
    </w:pPr>
  </w:style>
  <w:style w:type="paragraph" w:customStyle="1" w:styleId="FieldCodes">
    <w:name w:val="FieldCodes"/>
    <w:basedOn w:val="BaseText"/>
    <w:rsid w:val="009A3899"/>
  </w:style>
  <w:style w:type="paragraph" w:customStyle="1" w:styleId="Legend">
    <w:name w:val="Legend"/>
    <w:basedOn w:val="BaseHeading"/>
    <w:rsid w:val="009A3899"/>
    <w:rPr>
      <w:sz w:val="24"/>
      <w:szCs w:val="24"/>
    </w:rPr>
  </w:style>
  <w:style w:type="paragraph" w:customStyle="1" w:styleId="FigureCopyright">
    <w:name w:val="FigureCopyright"/>
    <w:basedOn w:val="Legend"/>
    <w:rsid w:val="009A3899"/>
    <w:pPr>
      <w:autoSpaceDE w:val="0"/>
      <w:autoSpaceDN w:val="0"/>
      <w:adjustRightInd w:val="0"/>
      <w:spacing w:before="80"/>
    </w:pPr>
    <w:rPr>
      <w:lang w:bidi="he-IL"/>
    </w:rPr>
  </w:style>
  <w:style w:type="paragraph" w:customStyle="1" w:styleId="FigureCredit">
    <w:name w:val="FigureCredit"/>
    <w:basedOn w:val="FigureCopyright"/>
    <w:rsid w:val="009A3899"/>
  </w:style>
  <w:style w:type="character" w:styleId="BesgtLink">
    <w:name w:val="FollowedHyperlink"/>
    <w:rsid w:val="009A3899"/>
    <w:rPr>
      <w:color w:val="800080"/>
      <w:u w:val="single"/>
    </w:rPr>
  </w:style>
  <w:style w:type="paragraph" w:styleId="Sidefod">
    <w:name w:val="footer"/>
    <w:basedOn w:val="Normal"/>
    <w:link w:val="SidefodTegn"/>
    <w:rsid w:val="009A3899"/>
    <w:pPr>
      <w:tabs>
        <w:tab w:val="center" w:pos="4320"/>
        <w:tab w:val="right" w:pos="8640"/>
      </w:tabs>
    </w:pPr>
  </w:style>
  <w:style w:type="character" w:customStyle="1" w:styleId="SidefodTegn">
    <w:name w:val="Sidefod Tegn"/>
    <w:link w:val="Sidefod"/>
    <w:rsid w:val="009A3899"/>
    <w:rPr>
      <w:rFonts w:ascii="Times New Roman" w:eastAsia="Times New Roman" w:hAnsi="Times New Roman"/>
      <w:sz w:val="20"/>
      <w:szCs w:val="20"/>
    </w:rPr>
  </w:style>
  <w:style w:type="character" w:styleId="Fodnotehenvisning">
    <w:name w:val="footnote reference"/>
    <w:semiHidden/>
    <w:rsid w:val="009A3899"/>
    <w:rPr>
      <w:vertAlign w:val="superscript"/>
    </w:rPr>
  </w:style>
  <w:style w:type="paragraph" w:customStyle="1" w:styleId="Gloss">
    <w:name w:val="Gloss"/>
    <w:basedOn w:val="AbstractSummary"/>
    <w:rsid w:val="009A3899"/>
  </w:style>
  <w:style w:type="paragraph" w:customStyle="1" w:styleId="Glossary">
    <w:name w:val="Glossary"/>
    <w:basedOn w:val="BaseText"/>
    <w:rsid w:val="009A3899"/>
  </w:style>
  <w:style w:type="paragraph" w:customStyle="1" w:styleId="GlossHead">
    <w:name w:val="GlossHead"/>
    <w:basedOn w:val="AbstractHead"/>
    <w:rsid w:val="009A3899"/>
  </w:style>
  <w:style w:type="paragraph" w:customStyle="1" w:styleId="GraphicAltText">
    <w:name w:val="GraphicAltText"/>
    <w:basedOn w:val="Legend"/>
    <w:rsid w:val="009A3899"/>
    <w:pPr>
      <w:autoSpaceDE w:val="0"/>
      <w:autoSpaceDN w:val="0"/>
      <w:adjustRightInd w:val="0"/>
    </w:pPr>
  </w:style>
  <w:style w:type="paragraph" w:customStyle="1" w:styleId="GraphicCredit">
    <w:name w:val="GraphicCredit"/>
    <w:basedOn w:val="FigureCredit"/>
    <w:rsid w:val="009A3899"/>
  </w:style>
  <w:style w:type="paragraph" w:customStyle="1" w:styleId="Head">
    <w:name w:val="Head"/>
    <w:basedOn w:val="BaseHeading"/>
    <w:rsid w:val="009A3899"/>
    <w:pPr>
      <w:spacing w:before="120" w:after="120"/>
      <w:jc w:val="center"/>
    </w:pPr>
    <w:rPr>
      <w:b/>
      <w:bCs/>
    </w:rPr>
  </w:style>
  <w:style w:type="paragraph" w:styleId="Sidehoved">
    <w:name w:val="header"/>
    <w:basedOn w:val="Normal"/>
    <w:link w:val="SidehovedTegn"/>
    <w:rsid w:val="009A3899"/>
    <w:pPr>
      <w:tabs>
        <w:tab w:val="center" w:pos="4320"/>
        <w:tab w:val="right" w:pos="8640"/>
      </w:tabs>
    </w:pPr>
  </w:style>
  <w:style w:type="character" w:customStyle="1" w:styleId="SidehovedTegn">
    <w:name w:val="Sidehoved Tegn"/>
    <w:link w:val="Sidehoved"/>
    <w:rsid w:val="009A3899"/>
    <w:rPr>
      <w:rFonts w:ascii="Times New Roman" w:eastAsia="Times New Roman" w:hAnsi="Times New Roman"/>
      <w:sz w:val="20"/>
      <w:szCs w:val="20"/>
    </w:rPr>
  </w:style>
  <w:style w:type="character" w:styleId="HTML-akronym">
    <w:name w:val="HTML Acronym"/>
    <w:basedOn w:val="Standardskrifttypeiafsnit"/>
    <w:rsid w:val="009A3899"/>
  </w:style>
  <w:style w:type="character" w:styleId="HTML-citat">
    <w:name w:val="HTML Cite"/>
    <w:rsid w:val="009A3899"/>
    <w:rPr>
      <w:i/>
      <w:iCs/>
    </w:rPr>
  </w:style>
  <w:style w:type="character" w:styleId="HTML-kode">
    <w:name w:val="HTML Code"/>
    <w:rsid w:val="009A3899"/>
    <w:rPr>
      <w:rFonts w:ascii="Courier New" w:hAnsi="Courier New" w:cs="Courier New"/>
      <w:sz w:val="20"/>
      <w:szCs w:val="20"/>
    </w:rPr>
  </w:style>
  <w:style w:type="character" w:styleId="HTML-definition">
    <w:name w:val="HTML Definition"/>
    <w:rsid w:val="009A3899"/>
    <w:rPr>
      <w:i/>
      <w:iCs/>
    </w:rPr>
  </w:style>
  <w:style w:type="character" w:styleId="HTML-tastatur">
    <w:name w:val="HTML Keyboard"/>
    <w:rsid w:val="009A3899"/>
    <w:rPr>
      <w:rFonts w:ascii="Courier New" w:hAnsi="Courier New" w:cs="Courier New"/>
      <w:sz w:val="20"/>
      <w:szCs w:val="20"/>
    </w:rPr>
  </w:style>
  <w:style w:type="paragraph" w:styleId="FormateretHTML">
    <w:name w:val="HTML Preformatted"/>
    <w:basedOn w:val="Normal"/>
    <w:link w:val="FormateretHTMLTegn"/>
    <w:rsid w:val="009A3899"/>
    <w:rPr>
      <w:rFonts w:ascii="Consolas" w:hAnsi="Consolas"/>
    </w:rPr>
  </w:style>
  <w:style w:type="character" w:customStyle="1" w:styleId="FormateretHTMLTegn">
    <w:name w:val="Formateret HTML Tegn"/>
    <w:link w:val="FormateretHTML"/>
    <w:rsid w:val="009A3899"/>
    <w:rPr>
      <w:rFonts w:ascii="Consolas" w:eastAsia="Times New Roman" w:hAnsi="Consolas"/>
      <w:sz w:val="20"/>
      <w:szCs w:val="20"/>
    </w:rPr>
  </w:style>
  <w:style w:type="character" w:styleId="HTML-eksempel">
    <w:name w:val="HTML Sample"/>
    <w:rsid w:val="009A3899"/>
    <w:rPr>
      <w:rFonts w:ascii="Courier New" w:hAnsi="Courier New" w:cs="Courier New"/>
    </w:rPr>
  </w:style>
  <w:style w:type="character" w:styleId="HTML-skrivemaskine">
    <w:name w:val="HTML Typewriter"/>
    <w:rsid w:val="009A3899"/>
    <w:rPr>
      <w:rFonts w:ascii="Courier New" w:hAnsi="Courier New" w:cs="Courier New"/>
      <w:sz w:val="20"/>
      <w:szCs w:val="20"/>
    </w:rPr>
  </w:style>
  <w:style w:type="character" w:styleId="HTML-variabel">
    <w:name w:val="HTML Variable"/>
    <w:rsid w:val="009A3899"/>
    <w:rPr>
      <w:i/>
      <w:iCs/>
    </w:rPr>
  </w:style>
  <w:style w:type="character" w:styleId="Hyperlink">
    <w:name w:val="Hyperlink"/>
    <w:uiPriority w:val="99"/>
    <w:rsid w:val="009A3899"/>
    <w:rPr>
      <w:color w:val="0000FF"/>
      <w:u w:val="single"/>
    </w:rPr>
  </w:style>
  <w:style w:type="paragraph" w:customStyle="1" w:styleId="InstructionsText">
    <w:name w:val="Instructions Text"/>
    <w:basedOn w:val="BaseText"/>
    <w:rsid w:val="009A3899"/>
  </w:style>
  <w:style w:type="paragraph" w:customStyle="1" w:styleId="Overline">
    <w:name w:val="Overline"/>
    <w:basedOn w:val="BaseText"/>
    <w:rsid w:val="009A3899"/>
  </w:style>
  <w:style w:type="paragraph" w:customStyle="1" w:styleId="IssueName">
    <w:name w:val="IssueName"/>
    <w:basedOn w:val="Overline"/>
    <w:rsid w:val="009A3899"/>
  </w:style>
  <w:style w:type="paragraph" w:customStyle="1" w:styleId="Keywords">
    <w:name w:val="Keywords"/>
    <w:basedOn w:val="BaseText"/>
    <w:rsid w:val="009A3899"/>
  </w:style>
  <w:style w:type="paragraph" w:customStyle="1" w:styleId="Level3Head">
    <w:name w:val="Level 3 Head"/>
    <w:basedOn w:val="BaseHeading"/>
    <w:rsid w:val="009A3899"/>
    <w:pPr>
      <w:outlineLvl w:val="2"/>
    </w:pPr>
    <w:rPr>
      <w:sz w:val="24"/>
      <w:szCs w:val="24"/>
      <w:u w:val="single"/>
    </w:rPr>
  </w:style>
  <w:style w:type="paragraph" w:customStyle="1" w:styleId="Level4Head">
    <w:name w:val="Level 4 Head"/>
    <w:basedOn w:val="BaseHeading"/>
    <w:rsid w:val="009A3899"/>
    <w:pPr>
      <w:ind w:left="346"/>
    </w:pPr>
    <w:rPr>
      <w:sz w:val="24"/>
      <w:szCs w:val="24"/>
    </w:rPr>
  </w:style>
  <w:style w:type="character" w:styleId="Linjenummer">
    <w:name w:val="line number"/>
    <w:basedOn w:val="Standardskrifttypeiafsnit"/>
    <w:rsid w:val="009A3899"/>
  </w:style>
  <w:style w:type="paragraph" w:customStyle="1" w:styleId="Literaryquote">
    <w:name w:val="Literary quote"/>
    <w:basedOn w:val="BaseText"/>
    <w:rsid w:val="009A3899"/>
    <w:pPr>
      <w:ind w:left="1440" w:right="1440"/>
    </w:pPr>
  </w:style>
  <w:style w:type="paragraph" w:customStyle="1" w:styleId="MaterialsText">
    <w:name w:val="Materials Text"/>
    <w:basedOn w:val="BaseText"/>
    <w:rsid w:val="009A3899"/>
  </w:style>
  <w:style w:type="paragraph" w:customStyle="1" w:styleId="NoteInProof">
    <w:name w:val="NoteInProof"/>
    <w:basedOn w:val="BaseText"/>
    <w:rsid w:val="009A3899"/>
  </w:style>
  <w:style w:type="paragraph" w:customStyle="1" w:styleId="Notes">
    <w:name w:val="Notes"/>
    <w:basedOn w:val="BaseText"/>
    <w:rsid w:val="009A3899"/>
    <w:rPr>
      <w:i/>
    </w:rPr>
  </w:style>
  <w:style w:type="paragraph" w:customStyle="1" w:styleId="Notes-Helvetica">
    <w:name w:val="Notes-Helvetica"/>
    <w:basedOn w:val="BaseText"/>
    <w:rsid w:val="009A3899"/>
    <w:rPr>
      <w:i/>
    </w:rPr>
  </w:style>
  <w:style w:type="paragraph" w:customStyle="1" w:styleId="NumberedInstructions">
    <w:name w:val="Numbered Instructions"/>
    <w:basedOn w:val="BaseText"/>
    <w:rsid w:val="009A3899"/>
  </w:style>
  <w:style w:type="paragraph" w:customStyle="1" w:styleId="OutlineLevel1">
    <w:name w:val="OutlineLevel1"/>
    <w:basedOn w:val="BaseHeading"/>
    <w:rsid w:val="009A3899"/>
    <w:rPr>
      <w:b/>
      <w:bCs/>
    </w:rPr>
  </w:style>
  <w:style w:type="paragraph" w:customStyle="1" w:styleId="OutlineLevel2">
    <w:name w:val="OutlineLevel2"/>
    <w:basedOn w:val="BaseHeading"/>
    <w:rsid w:val="009A3899"/>
    <w:pPr>
      <w:ind w:left="360"/>
      <w:outlineLvl w:val="1"/>
    </w:pPr>
    <w:rPr>
      <w:b/>
      <w:bCs/>
      <w:sz w:val="24"/>
      <w:szCs w:val="24"/>
    </w:rPr>
  </w:style>
  <w:style w:type="paragraph" w:customStyle="1" w:styleId="OutlineLevel3">
    <w:name w:val="OutlineLevel3"/>
    <w:basedOn w:val="BaseHeading"/>
    <w:rsid w:val="009A3899"/>
    <w:pPr>
      <w:ind w:left="720"/>
      <w:outlineLvl w:val="2"/>
    </w:pPr>
    <w:rPr>
      <w:b/>
      <w:bCs/>
      <w:sz w:val="24"/>
      <w:szCs w:val="24"/>
    </w:rPr>
  </w:style>
  <w:style w:type="character" w:styleId="Sidetal">
    <w:name w:val="page number"/>
    <w:basedOn w:val="Standardskrifttypeiafsnit"/>
    <w:rsid w:val="009A3899"/>
  </w:style>
  <w:style w:type="paragraph" w:customStyle="1" w:styleId="Preformat">
    <w:name w:val="Preformat"/>
    <w:basedOn w:val="BaseText"/>
    <w:rsid w:val="009A3899"/>
    <w:pPr>
      <w:tabs>
        <w:tab w:val="left" w:pos="360"/>
        <w:tab w:val="left" w:pos="720"/>
        <w:tab w:val="left" w:pos="1080"/>
        <w:tab w:val="left" w:pos="1440"/>
        <w:tab w:val="left" w:pos="1800"/>
        <w:tab w:val="left" w:pos="2160"/>
        <w:tab w:val="left" w:pos="2520"/>
        <w:tab w:val="left" w:pos="2880"/>
      </w:tabs>
    </w:pPr>
    <w:rPr>
      <w:rFonts w:ascii="Courier New" w:hAnsi="Courier New" w:cs="Courier New"/>
    </w:rPr>
  </w:style>
  <w:style w:type="paragraph" w:customStyle="1" w:styleId="ProductAuthors">
    <w:name w:val="ProductAuthors"/>
    <w:basedOn w:val="BaseText"/>
    <w:rsid w:val="009A3899"/>
  </w:style>
  <w:style w:type="paragraph" w:customStyle="1" w:styleId="ProductInformation">
    <w:name w:val="ProductInformation"/>
    <w:basedOn w:val="BaseText"/>
    <w:rsid w:val="009A3899"/>
  </w:style>
  <w:style w:type="paragraph" w:customStyle="1" w:styleId="ProductTitle">
    <w:name w:val="ProductTitle"/>
    <w:basedOn w:val="BaseText"/>
    <w:rsid w:val="009A3899"/>
    <w:rPr>
      <w:b/>
      <w:bCs/>
    </w:rPr>
  </w:style>
  <w:style w:type="paragraph" w:customStyle="1" w:styleId="PublishedOnline">
    <w:name w:val="Published Online"/>
    <w:basedOn w:val="DateAccepted"/>
    <w:rsid w:val="009A3899"/>
  </w:style>
  <w:style w:type="paragraph" w:customStyle="1" w:styleId="RecipeMaterials">
    <w:name w:val="Recipe Materials"/>
    <w:basedOn w:val="BaseText"/>
    <w:rsid w:val="009A3899"/>
  </w:style>
  <w:style w:type="paragraph" w:customStyle="1" w:styleId="Refhead">
    <w:name w:val="Ref head"/>
    <w:basedOn w:val="BaseHeading"/>
    <w:rsid w:val="009A3899"/>
    <w:pPr>
      <w:spacing w:before="120" w:after="120"/>
    </w:pPr>
    <w:rPr>
      <w:b/>
      <w:bCs/>
      <w:sz w:val="24"/>
      <w:szCs w:val="24"/>
    </w:rPr>
  </w:style>
  <w:style w:type="paragraph" w:customStyle="1" w:styleId="ReferenceNote">
    <w:name w:val="Reference Note"/>
    <w:basedOn w:val="Referencesandnotes"/>
    <w:rsid w:val="009A3899"/>
  </w:style>
  <w:style w:type="paragraph" w:customStyle="1" w:styleId="ReferencesandnotesLong">
    <w:name w:val="References and notes Long"/>
    <w:basedOn w:val="BaseText"/>
    <w:rsid w:val="009A3899"/>
    <w:pPr>
      <w:ind w:left="720" w:hanging="720"/>
    </w:pPr>
  </w:style>
  <w:style w:type="paragraph" w:customStyle="1" w:styleId="region">
    <w:name w:val="region"/>
    <w:basedOn w:val="BaseText"/>
    <w:rsid w:val="009A3899"/>
    <w:pPr>
      <w:jc w:val="right"/>
    </w:pPr>
    <w:rPr>
      <w:color w:val="0000FF"/>
    </w:rPr>
  </w:style>
  <w:style w:type="paragraph" w:customStyle="1" w:styleId="RelatedArticle">
    <w:name w:val="RelatedArticle"/>
    <w:basedOn w:val="Referencesandnotes"/>
    <w:rsid w:val="009A3899"/>
  </w:style>
  <w:style w:type="paragraph" w:customStyle="1" w:styleId="RunHead">
    <w:name w:val="RunHead"/>
    <w:basedOn w:val="BaseText"/>
    <w:rsid w:val="009A3899"/>
  </w:style>
  <w:style w:type="paragraph" w:customStyle="1" w:styleId="SOMContent">
    <w:name w:val="SOMContent"/>
    <w:basedOn w:val="1stparatext"/>
    <w:rsid w:val="009A3899"/>
  </w:style>
  <w:style w:type="paragraph" w:customStyle="1" w:styleId="SOMHead">
    <w:name w:val="SOMHead"/>
    <w:basedOn w:val="BaseHeading"/>
    <w:rsid w:val="009A3899"/>
    <w:rPr>
      <w:b/>
      <w:sz w:val="24"/>
      <w:szCs w:val="24"/>
    </w:rPr>
  </w:style>
  <w:style w:type="paragraph" w:customStyle="1" w:styleId="Speaker">
    <w:name w:val="Speaker"/>
    <w:basedOn w:val="Paragraph"/>
    <w:rsid w:val="009A3899"/>
    <w:pPr>
      <w:autoSpaceDE w:val="0"/>
      <w:autoSpaceDN w:val="0"/>
      <w:adjustRightInd w:val="0"/>
    </w:pPr>
    <w:rPr>
      <w:b/>
      <w:lang w:bidi="he-IL"/>
    </w:rPr>
  </w:style>
  <w:style w:type="paragraph" w:customStyle="1" w:styleId="Speech">
    <w:name w:val="Speech"/>
    <w:basedOn w:val="Paragraph"/>
    <w:rsid w:val="009A3899"/>
    <w:pPr>
      <w:autoSpaceDE w:val="0"/>
      <w:autoSpaceDN w:val="0"/>
      <w:adjustRightInd w:val="0"/>
    </w:pPr>
    <w:rPr>
      <w:lang w:bidi="he-IL"/>
    </w:rPr>
  </w:style>
  <w:style w:type="character" w:styleId="Strk">
    <w:name w:val="Strong"/>
    <w:uiPriority w:val="22"/>
    <w:qFormat/>
    <w:rsid w:val="009A3899"/>
    <w:rPr>
      <w:b/>
      <w:bCs/>
    </w:rPr>
  </w:style>
  <w:style w:type="paragraph" w:customStyle="1" w:styleId="SX-Abstract">
    <w:name w:val="SX-Abstract"/>
    <w:basedOn w:val="Normal"/>
    <w:qFormat/>
    <w:rsid w:val="009A3899"/>
    <w:pPr>
      <w:widowControl w:val="0"/>
      <w:spacing w:before="120" w:after="240" w:line="210" w:lineRule="exact"/>
      <w:ind w:left="700" w:right="700"/>
      <w:jc w:val="both"/>
    </w:pPr>
    <w:rPr>
      <w:rFonts w:ascii="BlissRegular" w:hAnsi="BlissRegular"/>
      <w:b/>
    </w:rPr>
  </w:style>
  <w:style w:type="paragraph" w:customStyle="1" w:styleId="SX-Affiliation">
    <w:name w:val="SX-Affiliation"/>
    <w:basedOn w:val="Normal"/>
    <w:next w:val="Normal"/>
    <w:qFormat/>
    <w:rsid w:val="009A3899"/>
    <w:pPr>
      <w:spacing w:line="190" w:lineRule="exact"/>
    </w:pPr>
    <w:rPr>
      <w:rFonts w:ascii="BlissRegular" w:hAnsi="BlissRegular"/>
      <w:sz w:val="16"/>
    </w:rPr>
  </w:style>
  <w:style w:type="paragraph" w:customStyle="1" w:styleId="SX-Articlehead">
    <w:name w:val="SX-Article head"/>
    <w:basedOn w:val="Normal"/>
    <w:qFormat/>
    <w:rsid w:val="009A3899"/>
    <w:pPr>
      <w:spacing w:before="210" w:line="210" w:lineRule="exact"/>
      <w:ind w:firstLine="288"/>
      <w:jc w:val="both"/>
    </w:pPr>
    <w:rPr>
      <w:b/>
      <w:sz w:val="18"/>
    </w:rPr>
  </w:style>
  <w:style w:type="paragraph" w:customStyle="1" w:styleId="SX-Authornames">
    <w:name w:val="SX-Author names"/>
    <w:basedOn w:val="Normal"/>
    <w:rsid w:val="009A3899"/>
    <w:pPr>
      <w:spacing w:after="120" w:line="210" w:lineRule="exact"/>
    </w:pPr>
    <w:rPr>
      <w:rFonts w:ascii="BlissMedium" w:hAnsi="BlissMedium"/>
    </w:rPr>
  </w:style>
  <w:style w:type="paragraph" w:customStyle="1" w:styleId="SX-Bodytext">
    <w:name w:val="SX-Body text"/>
    <w:basedOn w:val="Normal"/>
    <w:next w:val="Normal"/>
    <w:rsid w:val="009A3899"/>
    <w:pPr>
      <w:spacing w:line="210" w:lineRule="exact"/>
      <w:ind w:firstLine="288"/>
      <w:jc w:val="both"/>
    </w:pPr>
    <w:rPr>
      <w:sz w:val="18"/>
    </w:rPr>
  </w:style>
  <w:style w:type="paragraph" w:customStyle="1" w:styleId="SX-Bodytextflush">
    <w:name w:val="SX-Body text flush"/>
    <w:basedOn w:val="SX-Bodytext"/>
    <w:next w:val="SX-Bodytext"/>
    <w:rsid w:val="009A3899"/>
    <w:pPr>
      <w:ind w:firstLine="0"/>
    </w:pPr>
  </w:style>
  <w:style w:type="paragraph" w:customStyle="1" w:styleId="SX-Correspondence">
    <w:name w:val="SX-Correspondence"/>
    <w:basedOn w:val="SX-Affiliation"/>
    <w:qFormat/>
    <w:rsid w:val="009A3899"/>
    <w:pPr>
      <w:spacing w:after="80"/>
    </w:pPr>
  </w:style>
  <w:style w:type="paragraph" w:customStyle="1" w:styleId="SX-Date">
    <w:name w:val="SX-Date"/>
    <w:basedOn w:val="Normal"/>
    <w:qFormat/>
    <w:rsid w:val="009A3899"/>
    <w:pPr>
      <w:spacing w:before="180" w:line="190" w:lineRule="exact"/>
      <w:ind w:left="245" w:hanging="245"/>
      <w:jc w:val="both"/>
    </w:pPr>
    <w:rPr>
      <w:sz w:val="16"/>
    </w:rPr>
  </w:style>
  <w:style w:type="paragraph" w:customStyle="1" w:styleId="SX-Equation">
    <w:name w:val="SX-Equation"/>
    <w:basedOn w:val="SX-Bodytextflush"/>
    <w:next w:val="SX-Bodytext"/>
    <w:rsid w:val="009A3899"/>
    <w:pPr>
      <w:autoSpaceDE w:val="0"/>
      <w:autoSpaceDN w:val="0"/>
      <w:adjustRightInd w:val="0"/>
      <w:spacing w:line="240" w:lineRule="auto"/>
      <w:jc w:val="center"/>
    </w:pPr>
  </w:style>
  <w:style w:type="paragraph" w:customStyle="1" w:styleId="SX-Legend">
    <w:name w:val="SX-Legend"/>
    <w:basedOn w:val="SX-Authornames"/>
    <w:rsid w:val="009A3899"/>
    <w:pPr>
      <w:jc w:val="both"/>
    </w:pPr>
    <w:rPr>
      <w:sz w:val="18"/>
    </w:rPr>
  </w:style>
  <w:style w:type="paragraph" w:customStyle="1" w:styleId="SX-References">
    <w:name w:val="SX-References"/>
    <w:basedOn w:val="Normal"/>
    <w:rsid w:val="009A3899"/>
    <w:pPr>
      <w:spacing w:line="190" w:lineRule="exact"/>
      <w:ind w:left="245" w:hanging="245"/>
      <w:jc w:val="both"/>
    </w:pPr>
    <w:rPr>
      <w:sz w:val="16"/>
    </w:rPr>
  </w:style>
  <w:style w:type="paragraph" w:customStyle="1" w:styleId="SX-RefHead">
    <w:name w:val="SX-RefHead"/>
    <w:basedOn w:val="Normal"/>
    <w:rsid w:val="009A3899"/>
    <w:pPr>
      <w:spacing w:before="200" w:line="190" w:lineRule="exact"/>
    </w:pPr>
    <w:rPr>
      <w:b/>
      <w:sz w:val="16"/>
    </w:rPr>
  </w:style>
  <w:style w:type="character" w:customStyle="1" w:styleId="SX-reflink">
    <w:name w:val="SX-reflink"/>
    <w:uiPriority w:val="1"/>
    <w:qFormat/>
    <w:rsid w:val="009A3899"/>
    <w:rPr>
      <w:color w:val="0000FF"/>
      <w:sz w:val="16"/>
      <w:u w:val="words"/>
      <w:bdr w:val="none" w:sz="0" w:space="0" w:color="auto"/>
      <w:shd w:val="clear" w:color="auto" w:fill="FFFFFF"/>
    </w:rPr>
  </w:style>
  <w:style w:type="paragraph" w:customStyle="1" w:styleId="SX-SOMHead">
    <w:name w:val="SX-SOMHead"/>
    <w:basedOn w:val="SX-RefHead"/>
    <w:rsid w:val="009A3899"/>
  </w:style>
  <w:style w:type="paragraph" w:customStyle="1" w:styleId="SX-Tablehead">
    <w:name w:val="SX-Tablehead"/>
    <w:basedOn w:val="Normal"/>
    <w:qFormat/>
    <w:rsid w:val="009A3899"/>
  </w:style>
  <w:style w:type="paragraph" w:customStyle="1" w:styleId="SX-Tablelegend">
    <w:name w:val="SX-Tablelegend"/>
    <w:basedOn w:val="Normal"/>
    <w:qFormat/>
    <w:rsid w:val="009A3899"/>
    <w:pPr>
      <w:spacing w:line="190" w:lineRule="exact"/>
      <w:ind w:left="245" w:hanging="245"/>
      <w:jc w:val="both"/>
    </w:pPr>
    <w:rPr>
      <w:sz w:val="16"/>
    </w:rPr>
  </w:style>
  <w:style w:type="paragraph" w:customStyle="1" w:styleId="SX-Tabletext">
    <w:name w:val="SX-Tabletext"/>
    <w:basedOn w:val="Normal"/>
    <w:qFormat/>
    <w:rsid w:val="009A3899"/>
    <w:pPr>
      <w:spacing w:line="210" w:lineRule="exact"/>
      <w:jc w:val="center"/>
    </w:pPr>
    <w:rPr>
      <w:sz w:val="18"/>
    </w:rPr>
  </w:style>
  <w:style w:type="paragraph" w:customStyle="1" w:styleId="SX-Tabletitle">
    <w:name w:val="SX-Tabletitle"/>
    <w:basedOn w:val="Normal"/>
    <w:qFormat/>
    <w:rsid w:val="009A3899"/>
    <w:pPr>
      <w:spacing w:after="120" w:line="210" w:lineRule="exact"/>
      <w:jc w:val="both"/>
    </w:pPr>
    <w:rPr>
      <w:rFonts w:ascii="BlissMedium" w:hAnsi="BlissMedium"/>
      <w:sz w:val="18"/>
    </w:rPr>
  </w:style>
  <w:style w:type="paragraph" w:customStyle="1" w:styleId="SX-Title">
    <w:name w:val="SX-Title"/>
    <w:basedOn w:val="Normal"/>
    <w:rsid w:val="009A3899"/>
    <w:pPr>
      <w:spacing w:after="240" w:line="500" w:lineRule="exact"/>
    </w:pPr>
    <w:rPr>
      <w:rFonts w:ascii="BlissBold" w:hAnsi="BlissBold"/>
      <w:b/>
      <w:sz w:val="44"/>
    </w:rPr>
  </w:style>
  <w:style w:type="paragraph" w:customStyle="1" w:styleId="Tablecolumnhead">
    <w:name w:val="Table column head"/>
    <w:basedOn w:val="BaseText"/>
    <w:rsid w:val="009A3899"/>
    <w:pPr>
      <w:spacing w:before="0"/>
    </w:pPr>
  </w:style>
  <w:style w:type="paragraph" w:customStyle="1" w:styleId="Tabletext">
    <w:name w:val="Table text"/>
    <w:basedOn w:val="BaseText"/>
    <w:rsid w:val="009A3899"/>
    <w:pPr>
      <w:spacing w:before="0"/>
    </w:pPr>
  </w:style>
  <w:style w:type="paragraph" w:customStyle="1" w:styleId="TableLegend">
    <w:name w:val="TableLegend"/>
    <w:basedOn w:val="BaseText"/>
    <w:rsid w:val="009A3899"/>
    <w:pPr>
      <w:spacing w:before="0"/>
    </w:pPr>
  </w:style>
  <w:style w:type="paragraph" w:customStyle="1" w:styleId="TableTitle">
    <w:name w:val="TableTitle"/>
    <w:basedOn w:val="BaseHeading"/>
    <w:rsid w:val="009A3899"/>
  </w:style>
  <w:style w:type="paragraph" w:customStyle="1" w:styleId="Teaser">
    <w:name w:val="Teaser"/>
    <w:basedOn w:val="BaseText"/>
    <w:rsid w:val="009A3899"/>
  </w:style>
  <w:style w:type="paragraph" w:customStyle="1" w:styleId="TWIS">
    <w:name w:val="TWIS"/>
    <w:basedOn w:val="AbstractSummary"/>
    <w:rsid w:val="009A3899"/>
    <w:pPr>
      <w:autoSpaceDE w:val="0"/>
      <w:autoSpaceDN w:val="0"/>
      <w:adjustRightInd w:val="0"/>
    </w:pPr>
  </w:style>
  <w:style w:type="paragraph" w:customStyle="1" w:styleId="TWISorEC">
    <w:name w:val="TWIS or EC"/>
    <w:basedOn w:val="Normal"/>
    <w:rsid w:val="009A3899"/>
    <w:pPr>
      <w:spacing w:line="210" w:lineRule="exact"/>
    </w:pPr>
    <w:rPr>
      <w:rFonts w:ascii="BlissRegular" w:hAnsi="BlissRegular"/>
      <w:sz w:val="19"/>
    </w:rPr>
  </w:style>
  <w:style w:type="paragraph" w:customStyle="1" w:styleId="work-sector">
    <w:name w:val="work-sector"/>
    <w:basedOn w:val="BaseText"/>
    <w:rsid w:val="009A3899"/>
    <w:pPr>
      <w:jc w:val="right"/>
    </w:pPr>
    <w:rPr>
      <w:color w:val="003300"/>
    </w:rPr>
  </w:style>
  <w:style w:type="paragraph" w:customStyle="1" w:styleId="DOI">
    <w:name w:val="DOI"/>
    <w:basedOn w:val="DateAccepted"/>
    <w:qFormat/>
    <w:rsid w:val="009A7F20"/>
  </w:style>
  <w:style w:type="character" w:customStyle="1" w:styleId="custom-cit-author">
    <w:name w:val="custom-cit-author"/>
    <w:basedOn w:val="Standardskrifttypeiafsnit"/>
    <w:rsid w:val="00943D39"/>
  </w:style>
  <w:style w:type="character" w:customStyle="1" w:styleId="custom-cit-title">
    <w:name w:val="custom-cit-title"/>
    <w:basedOn w:val="Standardskrifttypeiafsnit"/>
    <w:rsid w:val="00943D39"/>
  </w:style>
  <w:style w:type="character" w:customStyle="1" w:styleId="custom-cit-jour-title">
    <w:name w:val="custom-cit-jour-title"/>
    <w:basedOn w:val="Standardskrifttypeiafsnit"/>
    <w:rsid w:val="00943D39"/>
  </w:style>
  <w:style w:type="character" w:customStyle="1" w:styleId="custom-cit-volume">
    <w:name w:val="custom-cit-volume"/>
    <w:basedOn w:val="Standardskrifttypeiafsnit"/>
    <w:rsid w:val="00943D39"/>
  </w:style>
  <w:style w:type="character" w:customStyle="1" w:styleId="custom-cit-volume-sep">
    <w:name w:val="custom-cit-volume-sep"/>
    <w:basedOn w:val="Standardskrifttypeiafsnit"/>
    <w:rsid w:val="00943D39"/>
  </w:style>
  <w:style w:type="character" w:customStyle="1" w:styleId="custom-cit-fpage">
    <w:name w:val="custom-cit-fpage"/>
    <w:basedOn w:val="Standardskrifttypeiafsnit"/>
    <w:rsid w:val="00943D39"/>
  </w:style>
  <w:style w:type="character" w:customStyle="1" w:styleId="custom-cit-date">
    <w:name w:val="custom-cit-date"/>
    <w:basedOn w:val="Standardskrifttypeiafsnit"/>
    <w:rsid w:val="00943D39"/>
  </w:style>
  <w:style w:type="character" w:customStyle="1" w:styleId="Ulstomtale1">
    <w:name w:val="Uløst omtale1"/>
    <w:uiPriority w:val="99"/>
    <w:semiHidden/>
    <w:unhideWhenUsed/>
    <w:rsid w:val="00175CBB"/>
    <w:rPr>
      <w:color w:val="605E5C"/>
      <w:shd w:val="clear" w:color="auto" w:fill="E1DFDD"/>
    </w:rPr>
  </w:style>
  <w:style w:type="paragraph" w:styleId="Listeafsnit">
    <w:name w:val="List Paragraph"/>
    <w:basedOn w:val="Normal"/>
    <w:uiPriority w:val="34"/>
    <w:qFormat/>
    <w:rsid w:val="00310F6C"/>
    <w:pPr>
      <w:ind w:left="720"/>
      <w:contextualSpacing/>
    </w:pPr>
  </w:style>
  <w:style w:type="paragraph" w:styleId="Billedtekst">
    <w:name w:val="caption"/>
    <w:basedOn w:val="Normal"/>
    <w:next w:val="Normal"/>
    <w:uiPriority w:val="35"/>
    <w:unhideWhenUsed/>
    <w:qFormat/>
    <w:rsid w:val="00312E2C"/>
    <w:rPr>
      <w:b/>
      <w:bCs/>
      <w:sz w:val="18"/>
      <w:szCs w:val="18"/>
      <w:lang w:val="en-US"/>
    </w:rPr>
  </w:style>
  <w:style w:type="table" w:styleId="Tabel-Gitter">
    <w:name w:val="Table Grid"/>
    <w:basedOn w:val="Tabel-Normal"/>
    <w:uiPriority w:val="59"/>
    <w:rsid w:val="00C31155"/>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character" w:styleId="Pladsholdertekst">
    <w:name w:val="Placeholder Text"/>
    <w:basedOn w:val="Standardskrifttypeiafsnit"/>
    <w:uiPriority w:val="99"/>
    <w:semiHidden/>
    <w:rsid w:val="001E2928"/>
    <w:rPr>
      <w:color w:val="808080"/>
    </w:rPr>
  </w:style>
  <w:style w:type="character" w:customStyle="1" w:styleId="a">
    <w:name w:val="_"/>
    <w:basedOn w:val="Standardskrifttypeiafsnit"/>
    <w:rsid w:val="009B662E"/>
  </w:style>
  <w:style w:type="paragraph" w:styleId="NormalWeb">
    <w:name w:val="Normal (Web)"/>
    <w:basedOn w:val="Normal"/>
    <w:uiPriority w:val="99"/>
    <w:unhideWhenUsed/>
    <w:rsid w:val="00793EAA"/>
    <w:pPr>
      <w:spacing w:before="100" w:beforeAutospacing="1" w:after="100" w:afterAutospacing="1"/>
    </w:pPr>
  </w:style>
  <w:style w:type="paragraph" w:customStyle="1" w:styleId="Brdtekst1">
    <w:name w:val="Brødtekst1"/>
    <w:rsid w:val="002E0271"/>
    <w:pPr>
      <w:pBdr>
        <w:top w:val="nil"/>
        <w:left w:val="nil"/>
        <w:bottom w:val="nil"/>
        <w:right w:val="nil"/>
        <w:between w:val="nil"/>
        <w:bar w:val="nil"/>
      </w:pBdr>
    </w:pPr>
    <w:rPr>
      <w:rFonts w:ascii="Calibri" w:eastAsia="Arial Unicode MS" w:hAnsi="Calibri" w:cs="Arial Unicode MS"/>
      <w:color w:val="000000"/>
      <w:sz w:val="24"/>
      <w:szCs w:val="24"/>
      <w:u w:color="000000"/>
      <w:bdr w:val="nil"/>
      <w:lang w:val="en-US" w:eastAsia="en-US"/>
      <w14:textOutline w14:w="0" w14:cap="flat" w14:cmpd="sng" w14:algn="ctr">
        <w14:noFill/>
        <w14:prstDash w14:val="solid"/>
        <w14:bevel/>
      </w14:textOutline>
    </w:rPr>
  </w:style>
  <w:style w:type="paragraph" w:styleId="Listeoverfigurer">
    <w:name w:val="table of figures"/>
    <w:basedOn w:val="Normal"/>
    <w:next w:val="Normal"/>
    <w:uiPriority w:val="99"/>
    <w:unhideWhenUsed/>
    <w:rsid w:val="00E97CD6"/>
  </w:style>
  <w:style w:type="paragraph" w:styleId="Korrektur">
    <w:name w:val="Revision"/>
    <w:hidden/>
    <w:uiPriority w:val="99"/>
    <w:semiHidden/>
    <w:rsid w:val="00986102"/>
    <w:rPr>
      <w:rFonts w:eastAsia="Times New Roman"/>
      <w:sz w:val="24"/>
      <w:szCs w:val="24"/>
    </w:rPr>
  </w:style>
  <w:style w:type="character" w:customStyle="1" w:styleId="Ulstomtale2">
    <w:name w:val="Uløst omtale2"/>
    <w:basedOn w:val="Standardskrifttypeiafsnit"/>
    <w:uiPriority w:val="99"/>
    <w:rsid w:val="00BF2F32"/>
    <w:rPr>
      <w:color w:val="605E5C"/>
      <w:shd w:val="clear" w:color="auto" w:fill="E1DFDD"/>
    </w:rPr>
  </w:style>
  <w:style w:type="character" w:customStyle="1" w:styleId="Overskrift4Tegn">
    <w:name w:val="Overskrift 4 Tegn"/>
    <w:basedOn w:val="Standardskrifttypeiafsnit"/>
    <w:link w:val="Overskrift4"/>
    <w:uiPriority w:val="9"/>
    <w:rsid w:val="00765B7D"/>
    <w:rPr>
      <w:rFonts w:asciiTheme="majorHAnsi" w:eastAsiaTheme="majorEastAsia" w:hAnsiTheme="majorHAnsi" w:cstheme="majorBidi"/>
      <w:b/>
      <w:bCs/>
      <w:i/>
      <w:iCs/>
      <w:color w:val="4472C4" w:themeColor="accent1"/>
      <w:sz w:val="22"/>
      <w:szCs w:val="22"/>
      <w:lang w:eastAsia="en-US"/>
    </w:rPr>
  </w:style>
  <w:style w:type="table" w:styleId="Almindeligtabel2">
    <w:name w:val="Plain Table 2"/>
    <w:basedOn w:val="Tabel-Normal"/>
    <w:uiPriority w:val="42"/>
    <w:rsid w:val="00F03A37"/>
    <w:rPr>
      <w:rFonts w:asciiTheme="minorHAnsi" w:eastAsiaTheme="minorHAnsi" w:hAnsiTheme="minorHAnsi" w:cstheme="minorBidi"/>
      <w:sz w:val="22"/>
      <w:szCs w:val="22"/>
      <w:lang w:val="en-US" w:eastAsia="en-US"/>
    </w:rPr>
    <w:tblPr>
      <w:tblStyleRowBandSize w:val="1"/>
      <w:tblStyleColBandSize w:val="1"/>
      <w:tblBorders>
        <w:top w:val="single" w:sz="4" w:space="0" w:color="7F7F7F" w:themeColor="text1" w:themeTint="80"/>
        <w:bottom w:val="single" w:sz="4" w:space="0" w:color="7F7F7F" w:themeColor="text1" w:themeTint="80"/>
      </w:tblBorders>
    </w:tblPr>
    <w:tblStylePr w:type="firstRow">
      <w:rPr>
        <w:b/>
        <w:bCs/>
      </w:rPr>
      <w:tblPr/>
      <w:tcPr>
        <w:tcBorders>
          <w:bottom w:val="single" w:sz="4" w:space="0" w:color="7F7F7F" w:themeColor="text1" w:themeTint="80"/>
        </w:tcBorders>
      </w:tcPr>
    </w:tblStylePr>
    <w:tblStylePr w:type="lastRow">
      <w:rPr>
        <w:b/>
        <w:bCs/>
      </w:rPr>
      <w:tblPr/>
      <w:tcPr>
        <w:tcBorders>
          <w:top w:val="single" w:sz="4" w:space="0" w:color="7F7F7F" w:themeColor="text1" w:themeTint="80"/>
        </w:tcBorders>
      </w:tcPr>
    </w:tblStylePr>
    <w:tblStylePr w:type="firstCol">
      <w:rPr>
        <w:b/>
        <w:bCs/>
      </w:rPr>
    </w:tblStylePr>
    <w:tblStylePr w:type="lastCol">
      <w:rPr>
        <w:b/>
        <w:bCs/>
      </w:rPr>
    </w:tblStylePr>
    <w:tblStylePr w:type="band1Vert">
      <w:tblPr/>
      <w:tcPr>
        <w:tcBorders>
          <w:left w:val="single" w:sz="4" w:space="0" w:color="7F7F7F" w:themeColor="text1" w:themeTint="80"/>
          <w:right w:val="single" w:sz="4" w:space="0" w:color="7F7F7F" w:themeColor="text1" w:themeTint="80"/>
        </w:tcBorders>
      </w:tcPr>
    </w:tblStylePr>
    <w:tblStylePr w:type="band2Vert">
      <w:tblPr/>
      <w:tcPr>
        <w:tcBorders>
          <w:left w:val="single" w:sz="4" w:space="0" w:color="7F7F7F" w:themeColor="text1" w:themeTint="80"/>
          <w:right w:val="single" w:sz="4" w:space="0" w:color="7F7F7F" w:themeColor="text1" w:themeTint="80"/>
        </w:tcBorders>
      </w:tcPr>
    </w:tblStylePr>
    <w:tblStylePr w:type="band1Horz">
      <w:tblPr/>
      <w:tcPr>
        <w:tcBorders>
          <w:top w:val="single" w:sz="4" w:space="0" w:color="7F7F7F" w:themeColor="text1" w:themeTint="80"/>
          <w:bottom w:val="single" w:sz="4" w:space="0" w:color="7F7F7F" w:themeColor="text1" w:themeTint="80"/>
        </w:tcBorders>
      </w:tcPr>
    </w:tblStylePr>
  </w:style>
  <w:style w:type="paragraph" w:customStyle="1" w:styleId="xmsonormal">
    <w:name w:val="x_msonormal"/>
    <w:basedOn w:val="Normal"/>
    <w:rsid w:val="0069716C"/>
    <w:pPr>
      <w:spacing w:before="100" w:beforeAutospacing="1" w:after="100" w:afterAutospacing="1" w:line="240" w:lineRule="auto"/>
    </w:pPr>
  </w:style>
  <w:style w:type="character" w:customStyle="1" w:styleId="Overskrift2Tegn">
    <w:name w:val="Overskrift 2 Tegn"/>
    <w:basedOn w:val="Standardskrifttypeiafsnit"/>
    <w:link w:val="Overskrift2"/>
    <w:uiPriority w:val="9"/>
    <w:rsid w:val="00A9405D"/>
    <w:rPr>
      <w:rFonts w:asciiTheme="majorHAnsi" w:eastAsiaTheme="majorEastAsia" w:hAnsiTheme="majorHAnsi" w:cstheme="majorBidi"/>
      <w:color w:val="2F5496" w:themeColor="accent1" w:themeShade="BF"/>
      <w:sz w:val="26"/>
      <w:szCs w:val="26"/>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mc:Ignorable="w14 w15 w16se w16cid w16 w16cex w16sdtdh">
  <w:divs>
    <w:div w:id="160643">
      <w:bodyDiv w:val="1"/>
      <w:marLeft w:val="0"/>
      <w:marRight w:val="0"/>
      <w:marTop w:val="0"/>
      <w:marBottom w:val="0"/>
      <w:divBdr>
        <w:top w:val="none" w:sz="0" w:space="0" w:color="auto"/>
        <w:left w:val="none" w:sz="0" w:space="0" w:color="auto"/>
        <w:bottom w:val="none" w:sz="0" w:space="0" w:color="auto"/>
        <w:right w:val="none" w:sz="0" w:space="0" w:color="auto"/>
      </w:divBdr>
      <w:divsChild>
        <w:div w:id="1119449347">
          <w:marLeft w:val="0"/>
          <w:marRight w:val="0"/>
          <w:marTop w:val="0"/>
          <w:marBottom w:val="0"/>
          <w:divBdr>
            <w:top w:val="none" w:sz="0" w:space="0" w:color="auto"/>
            <w:left w:val="none" w:sz="0" w:space="0" w:color="auto"/>
            <w:bottom w:val="none" w:sz="0" w:space="0" w:color="auto"/>
            <w:right w:val="none" w:sz="0" w:space="0" w:color="auto"/>
          </w:divBdr>
        </w:div>
        <w:div w:id="444271992">
          <w:marLeft w:val="0"/>
          <w:marRight w:val="0"/>
          <w:marTop w:val="0"/>
          <w:marBottom w:val="0"/>
          <w:divBdr>
            <w:top w:val="none" w:sz="0" w:space="0" w:color="auto"/>
            <w:left w:val="none" w:sz="0" w:space="0" w:color="auto"/>
            <w:bottom w:val="none" w:sz="0" w:space="0" w:color="auto"/>
            <w:right w:val="none" w:sz="0" w:space="0" w:color="auto"/>
          </w:divBdr>
        </w:div>
        <w:div w:id="778793092">
          <w:marLeft w:val="0"/>
          <w:marRight w:val="0"/>
          <w:marTop w:val="0"/>
          <w:marBottom w:val="0"/>
          <w:divBdr>
            <w:top w:val="none" w:sz="0" w:space="0" w:color="auto"/>
            <w:left w:val="none" w:sz="0" w:space="0" w:color="auto"/>
            <w:bottom w:val="none" w:sz="0" w:space="0" w:color="auto"/>
            <w:right w:val="none" w:sz="0" w:space="0" w:color="auto"/>
          </w:divBdr>
        </w:div>
        <w:div w:id="342976179">
          <w:marLeft w:val="0"/>
          <w:marRight w:val="0"/>
          <w:marTop w:val="0"/>
          <w:marBottom w:val="0"/>
          <w:divBdr>
            <w:top w:val="none" w:sz="0" w:space="0" w:color="auto"/>
            <w:left w:val="none" w:sz="0" w:space="0" w:color="auto"/>
            <w:bottom w:val="none" w:sz="0" w:space="0" w:color="auto"/>
            <w:right w:val="none" w:sz="0" w:space="0" w:color="auto"/>
          </w:divBdr>
        </w:div>
        <w:div w:id="72511937">
          <w:marLeft w:val="0"/>
          <w:marRight w:val="0"/>
          <w:marTop w:val="0"/>
          <w:marBottom w:val="0"/>
          <w:divBdr>
            <w:top w:val="none" w:sz="0" w:space="0" w:color="auto"/>
            <w:left w:val="none" w:sz="0" w:space="0" w:color="auto"/>
            <w:bottom w:val="none" w:sz="0" w:space="0" w:color="auto"/>
            <w:right w:val="none" w:sz="0" w:space="0" w:color="auto"/>
          </w:divBdr>
        </w:div>
        <w:div w:id="510025075">
          <w:marLeft w:val="0"/>
          <w:marRight w:val="0"/>
          <w:marTop w:val="0"/>
          <w:marBottom w:val="0"/>
          <w:divBdr>
            <w:top w:val="none" w:sz="0" w:space="0" w:color="auto"/>
            <w:left w:val="none" w:sz="0" w:space="0" w:color="auto"/>
            <w:bottom w:val="none" w:sz="0" w:space="0" w:color="auto"/>
            <w:right w:val="none" w:sz="0" w:space="0" w:color="auto"/>
          </w:divBdr>
        </w:div>
        <w:div w:id="540289803">
          <w:marLeft w:val="0"/>
          <w:marRight w:val="0"/>
          <w:marTop w:val="0"/>
          <w:marBottom w:val="0"/>
          <w:divBdr>
            <w:top w:val="none" w:sz="0" w:space="0" w:color="auto"/>
            <w:left w:val="none" w:sz="0" w:space="0" w:color="auto"/>
            <w:bottom w:val="none" w:sz="0" w:space="0" w:color="auto"/>
            <w:right w:val="none" w:sz="0" w:space="0" w:color="auto"/>
          </w:divBdr>
        </w:div>
        <w:div w:id="1207915514">
          <w:marLeft w:val="0"/>
          <w:marRight w:val="0"/>
          <w:marTop w:val="0"/>
          <w:marBottom w:val="0"/>
          <w:divBdr>
            <w:top w:val="none" w:sz="0" w:space="0" w:color="auto"/>
            <w:left w:val="none" w:sz="0" w:space="0" w:color="auto"/>
            <w:bottom w:val="none" w:sz="0" w:space="0" w:color="auto"/>
            <w:right w:val="none" w:sz="0" w:space="0" w:color="auto"/>
          </w:divBdr>
        </w:div>
        <w:div w:id="924190386">
          <w:marLeft w:val="0"/>
          <w:marRight w:val="0"/>
          <w:marTop w:val="0"/>
          <w:marBottom w:val="0"/>
          <w:divBdr>
            <w:top w:val="none" w:sz="0" w:space="0" w:color="auto"/>
            <w:left w:val="none" w:sz="0" w:space="0" w:color="auto"/>
            <w:bottom w:val="none" w:sz="0" w:space="0" w:color="auto"/>
            <w:right w:val="none" w:sz="0" w:space="0" w:color="auto"/>
          </w:divBdr>
        </w:div>
        <w:div w:id="1568613213">
          <w:marLeft w:val="0"/>
          <w:marRight w:val="0"/>
          <w:marTop w:val="0"/>
          <w:marBottom w:val="0"/>
          <w:divBdr>
            <w:top w:val="none" w:sz="0" w:space="0" w:color="auto"/>
            <w:left w:val="none" w:sz="0" w:space="0" w:color="auto"/>
            <w:bottom w:val="none" w:sz="0" w:space="0" w:color="auto"/>
            <w:right w:val="none" w:sz="0" w:space="0" w:color="auto"/>
          </w:divBdr>
        </w:div>
        <w:div w:id="896282922">
          <w:marLeft w:val="0"/>
          <w:marRight w:val="0"/>
          <w:marTop w:val="0"/>
          <w:marBottom w:val="0"/>
          <w:divBdr>
            <w:top w:val="none" w:sz="0" w:space="0" w:color="auto"/>
            <w:left w:val="none" w:sz="0" w:space="0" w:color="auto"/>
            <w:bottom w:val="none" w:sz="0" w:space="0" w:color="auto"/>
            <w:right w:val="none" w:sz="0" w:space="0" w:color="auto"/>
          </w:divBdr>
        </w:div>
        <w:div w:id="1019552933">
          <w:marLeft w:val="0"/>
          <w:marRight w:val="0"/>
          <w:marTop w:val="0"/>
          <w:marBottom w:val="0"/>
          <w:divBdr>
            <w:top w:val="none" w:sz="0" w:space="0" w:color="auto"/>
            <w:left w:val="none" w:sz="0" w:space="0" w:color="auto"/>
            <w:bottom w:val="none" w:sz="0" w:space="0" w:color="auto"/>
            <w:right w:val="none" w:sz="0" w:space="0" w:color="auto"/>
          </w:divBdr>
        </w:div>
        <w:div w:id="1508209840">
          <w:marLeft w:val="0"/>
          <w:marRight w:val="0"/>
          <w:marTop w:val="0"/>
          <w:marBottom w:val="0"/>
          <w:divBdr>
            <w:top w:val="none" w:sz="0" w:space="0" w:color="auto"/>
            <w:left w:val="none" w:sz="0" w:space="0" w:color="auto"/>
            <w:bottom w:val="none" w:sz="0" w:space="0" w:color="auto"/>
            <w:right w:val="none" w:sz="0" w:space="0" w:color="auto"/>
          </w:divBdr>
        </w:div>
        <w:div w:id="1095907799">
          <w:marLeft w:val="0"/>
          <w:marRight w:val="0"/>
          <w:marTop w:val="0"/>
          <w:marBottom w:val="0"/>
          <w:divBdr>
            <w:top w:val="none" w:sz="0" w:space="0" w:color="auto"/>
            <w:left w:val="none" w:sz="0" w:space="0" w:color="auto"/>
            <w:bottom w:val="none" w:sz="0" w:space="0" w:color="auto"/>
            <w:right w:val="none" w:sz="0" w:space="0" w:color="auto"/>
          </w:divBdr>
        </w:div>
        <w:div w:id="2088307940">
          <w:marLeft w:val="0"/>
          <w:marRight w:val="0"/>
          <w:marTop w:val="0"/>
          <w:marBottom w:val="0"/>
          <w:divBdr>
            <w:top w:val="none" w:sz="0" w:space="0" w:color="auto"/>
            <w:left w:val="none" w:sz="0" w:space="0" w:color="auto"/>
            <w:bottom w:val="none" w:sz="0" w:space="0" w:color="auto"/>
            <w:right w:val="none" w:sz="0" w:space="0" w:color="auto"/>
          </w:divBdr>
        </w:div>
        <w:div w:id="12263754">
          <w:marLeft w:val="0"/>
          <w:marRight w:val="0"/>
          <w:marTop w:val="0"/>
          <w:marBottom w:val="0"/>
          <w:divBdr>
            <w:top w:val="none" w:sz="0" w:space="0" w:color="auto"/>
            <w:left w:val="none" w:sz="0" w:space="0" w:color="auto"/>
            <w:bottom w:val="none" w:sz="0" w:space="0" w:color="auto"/>
            <w:right w:val="none" w:sz="0" w:space="0" w:color="auto"/>
          </w:divBdr>
        </w:div>
        <w:div w:id="880944341">
          <w:marLeft w:val="0"/>
          <w:marRight w:val="0"/>
          <w:marTop w:val="0"/>
          <w:marBottom w:val="0"/>
          <w:divBdr>
            <w:top w:val="none" w:sz="0" w:space="0" w:color="auto"/>
            <w:left w:val="none" w:sz="0" w:space="0" w:color="auto"/>
            <w:bottom w:val="none" w:sz="0" w:space="0" w:color="auto"/>
            <w:right w:val="none" w:sz="0" w:space="0" w:color="auto"/>
          </w:divBdr>
        </w:div>
        <w:div w:id="602956132">
          <w:marLeft w:val="0"/>
          <w:marRight w:val="0"/>
          <w:marTop w:val="0"/>
          <w:marBottom w:val="0"/>
          <w:divBdr>
            <w:top w:val="none" w:sz="0" w:space="0" w:color="auto"/>
            <w:left w:val="none" w:sz="0" w:space="0" w:color="auto"/>
            <w:bottom w:val="none" w:sz="0" w:space="0" w:color="auto"/>
            <w:right w:val="none" w:sz="0" w:space="0" w:color="auto"/>
          </w:divBdr>
        </w:div>
        <w:div w:id="1265111398">
          <w:marLeft w:val="0"/>
          <w:marRight w:val="0"/>
          <w:marTop w:val="0"/>
          <w:marBottom w:val="0"/>
          <w:divBdr>
            <w:top w:val="none" w:sz="0" w:space="0" w:color="auto"/>
            <w:left w:val="none" w:sz="0" w:space="0" w:color="auto"/>
            <w:bottom w:val="none" w:sz="0" w:space="0" w:color="auto"/>
            <w:right w:val="none" w:sz="0" w:space="0" w:color="auto"/>
          </w:divBdr>
        </w:div>
        <w:div w:id="1968856117">
          <w:marLeft w:val="0"/>
          <w:marRight w:val="0"/>
          <w:marTop w:val="0"/>
          <w:marBottom w:val="0"/>
          <w:divBdr>
            <w:top w:val="none" w:sz="0" w:space="0" w:color="auto"/>
            <w:left w:val="none" w:sz="0" w:space="0" w:color="auto"/>
            <w:bottom w:val="none" w:sz="0" w:space="0" w:color="auto"/>
            <w:right w:val="none" w:sz="0" w:space="0" w:color="auto"/>
          </w:divBdr>
        </w:div>
        <w:div w:id="47533292">
          <w:marLeft w:val="0"/>
          <w:marRight w:val="0"/>
          <w:marTop w:val="0"/>
          <w:marBottom w:val="0"/>
          <w:divBdr>
            <w:top w:val="none" w:sz="0" w:space="0" w:color="auto"/>
            <w:left w:val="none" w:sz="0" w:space="0" w:color="auto"/>
            <w:bottom w:val="none" w:sz="0" w:space="0" w:color="auto"/>
            <w:right w:val="none" w:sz="0" w:space="0" w:color="auto"/>
          </w:divBdr>
        </w:div>
        <w:div w:id="666248507">
          <w:marLeft w:val="0"/>
          <w:marRight w:val="0"/>
          <w:marTop w:val="0"/>
          <w:marBottom w:val="0"/>
          <w:divBdr>
            <w:top w:val="none" w:sz="0" w:space="0" w:color="auto"/>
            <w:left w:val="none" w:sz="0" w:space="0" w:color="auto"/>
            <w:bottom w:val="none" w:sz="0" w:space="0" w:color="auto"/>
            <w:right w:val="none" w:sz="0" w:space="0" w:color="auto"/>
          </w:divBdr>
        </w:div>
        <w:div w:id="1590457164">
          <w:marLeft w:val="0"/>
          <w:marRight w:val="0"/>
          <w:marTop w:val="0"/>
          <w:marBottom w:val="0"/>
          <w:divBdr>
            <w:top w:val="none" w:sz="0" w:space="0" w:color="auto"/>
            <w:left w:val="none" w:sz="0" w:space="0" w:color="auto"/>
            <w:bottom w:val="none" w:sz="0" w:space="0" w:color="auto"/>
            <w:right w:val="none" w:sz="0" w:space="0" w:color="auto"/>
          </w:divBdr>
        </w:div>
        <w:div w:id="1159922346">
          <w:marLeft w:val="0"/>
          <w:marRight w:val="0"/>
          <w:marTop w:val="0"/>
          <w:marBottom w:val="0"/>
          <w:divBdr>
            <w:top w:val="none" w:sz="0" w:space="0" w:color="auto"/>
            <w:left w:val="none" w:sz="0" w:space="0" w:color="auto"/>
            <w:bottom w:val="none" w:sz="0" w:space="0" w:color="auto"/>
            <w:right w:val="none" w:sz="0" w:space="0" w:color="auto"/>
          </w:divBdr>
        </w:div>
        <w:div w:id="804813100">
          <w:marLeft w:val="0"/>
          <w:marRight w:val="0"/>
          <w:marTop w:val="0"/>
          <w:marBottom w:val="0"/>
          <w:divBdr>
            <w:top w:val="none" w:sz="0" w:space="0" w:color="auto"/>
            <w:left w:val="none" w:sz="0" w:space="0" w:color="auto"/>
            <w:bottom w:val="none" w:sz="0" w:space="0" w:color="auto"/>
            <w:right w:val="none" w:sz="0" w:space="0" w:color="auto"/>
          </w:divBdr>
        </w:div>
        <w:div w:id="662006005">
          <w:marLeft w:val="0"/>
          <w:marRight w:val="0"/>
          <w:marTop w:val="0"/>
          <w:marBottom w:val="0"/>
          <w:divBdr>
            <w:top w:val="none" w:sz="0" w:space="0" w:color="auto"/>
            <w:left w:val="none" w:sz="0" w:space="0" w:color="auto"/>
            <w:bottom w:val="none" w:sz="0" w:space="0" w:color="auto"/>
            <w:right w:val="none" w:sz="0" w:space="0" w:color="auto"/>
          </w:divBdr>
        </w:div>
        <w:div w:id="676886562">
          <w:marLeft w:val="0"/>
          <w:marRight w:val="0"/>
          <w:marTop w:val="0"/>
          <w:marBottom w:val="0"/>
          <w:divBdr>
            <w:top w:val="none" w:sz="0" w:space="0" w:color="auto"/>
            <w:left w:val="none" w:sz="0" w:space="0" w:color="auto"/>
            <w:bottom w:val="none" w:sz="0" w:space="0" w:color="auto"/>
            <w:right w:val="none" w:sz="0" w:space="0" w:color="auto"/>
          </w:divBdr>
        </w:div>
        <w:div w:id="1829514547">
          <w:marLeft w:val="0"/>
          <w:marRight w:val="0"/>
          <w:marTop w:val="0"/>
          <w:marBottom w:val="0"/>
          <w:divBdr>
            <w:top w:val="none" w:sz="0" w:space="0" w:color="auto"/>
            <w:left w:val="none" w:sz="0" w:space="0" w:color="auto"/>
            <w:bottom w:val="none" w:sz="0" w:space="0" w:color="auto"/>
            <w:right w:val="none" w:sz="0" w:space="0" w:color="auto"/>
          </w:divBdr>
        </w:div>
        <w:div w:id="396323866">
          <w:marLeft w:val="0"/>
          <w:marRight w:val="0"/>
          <w:marTop w:val="0"/>
          <w:marBottom w:val="0"/>
          <w:divBdr>
            <w:top w:val="none" w:sz="0" w:space="0" w:color="auto"/>
            <w:left w:val="none" w:sz="0" w:space="0" w:color="auto"/>
            <w:bottom w:val="none" w:sz="0" w:space="0" w:color="auto"/>
            <w:right w:val="none" w:sz="0" w:space="0" w:color="auto"/>
          </w:divBdr>
        </w:div>
        <w:div w:id="975716587">
          <w:marLeft w:val="0"/>
          <w:marRight w:val="0"/>
          <w:marTop w:val="0"/>
          <w:marBottom w:val="0"/>
          <w:divBdr>
            <w:top w:val="none" w:sz="0" w:space="0" w:color="auto"/>
            <w:left w:val="none" w:sz="0" w:space="0" w:color="auto"/>
            <w:bottom w:val="none" w:sz="0" w:space="0" w:color="auto"/>
            <w:right w:val="none" w:sz="0" w:space="0" w:color="auto"/>
          </w:divBdr>
        </w:div>
        <w:div w:id="485634416">
          <w:marLeft w:val="0"/>
          <w:marRight w:val="0"/>
          <w:marTop w:val="0"/>
          <w:marBottom w:val="0"/>
          <w:divBdr>
            <w:top w:val="none" w:sz="0" w:space="0" w:color="auto"/>
            <w:left w:val="none" w:sz="0" w:space="0" w:color="auto"/>
            <w:bottom w:val="none" w:sz="0" w:space="0" w:color="auto"/>
            <w:right w:val="none" w:sz="0" w:space="0" w:color="auto"/>
          </w:divBdr>
        </w:div>
        <w:div w:id="769810947">
          <w:marLeft w:val="0"/>
          <w:marRight w:val="0"/>
          <w:marTop w:val="0"/>
          <w:marBottom w:val="0"/>
          <w:divBdr>
            <w:top w:val="none" w:sz="0" w:space="0" w:color="auto"/>
            <w:left w:val="none" w:sz="0" w:space="0" w:color="auto"/>
            <w:bottom w:val="none" w:sz="0" w:space="0" w:color="auto"/>
            <w:right w:val="none" w:sz="0" w:space="0" w:color="auto"/>
          </w:divBdr>
        </w:div>
        <w:div w:id="819493382">
          <w:marLeft w:val="0"/>
          <w:marRight w:val="0"/>
          <w:marTop w:val="0"/>
          <w:marBottom w:val="0"/>
          <w:divBdr>
            <w:top w:val="none" w:sz="0" w:space="0" w:color="auto"/>
            <w:left w:val="none" w:sz="0" w:space="0" w:color="auto"/>
            <w:bottom w:val="none" w:sz="0" w:space="0" w:color="auto"/>
            <w:right w:val="none" w:sz="0" w:space="0" w:color="auto"/>
          </w:divBdr>
        </w:div>
        <w:div w:id="1864633779">
          <w:marLeft w:val="0"/>
          <w:marRight w:val="0"/>
          <w:marTop w:val="0"/>
          <w:marBottom w:val="0"/>
          <w:divBdr>
            <w:top w:val="none" w:sz="0" w:space="0" w:color="auto"/>
            <w:left w:val="none" w:sz="0" w:space="0" w:color="auto"/>
            <w:bottom w:val="none" w:sz="0" w:space="0" w:color="auto"/>
            <w:right w:val="none" w:sz="0" w:space="0" w:color="auto"/>
          </w:divBdr>
        </w:div>
        <w:div w:id="569920633">
          <w:marLeft w:val="0"/>
          <w:marRight w:val="0"/>
          <w:marTop w:val="0"/>
          <w:marBottom w:val="0"/>
          <w:divBdr>
            <w:top w:val="none" w:sz="0" w:space="0" w:color="auto"/>
            <w:left w:val="none" w:sz="0" w:space="0" w:color="auto"/>
            <w:bottom w:val="none" w:sz="0" w:space="0" w:color="auto"/>
            <w:right w:val="none" w:sz="0" w:space="0" w:color="auto"/>
          </w:divBdr>
        </w:div>
        <w:div w:id="1654210650">
          <w:marLeft w:val="0"/>
          <w:marRight w:val="0"/>
          <w:marTop w:val="0"/>
          <w:marBottom w:val="0"/>
          <w:divBdr>
            <w:top w:val="none" w:sz="0" w:space="0" w:color="auto"/>
            <w:left w:val="none" w:sz="0" w:space="0" w:color="auto"/>
            <w:bottom w:val="none" w:sz="0" w:space="0" w:color="auto"/>
            <w:right w:val="none" w:sz="0" w:space="0" w:color="auto"/>
          </w:divBdr>
        </w:div>
        <w:div w:id="1605527497">
          <w:marLeft w:val="0"/>
          <w:marRight w:val="0"/>
          <w:marTop w:val="0"/>
          <w:marBottom w:val="0"/>
          <w:divBdr>
            <w:top w:val="none" w:sz="0" w:space="0" w:color="auto"/>
            <w:left w:val="none" w:sz="0" w:space="0" w:color="auto"/>
            <w:bottom w:val="none" w:sz="0" w:space="0" w:color="auto"/>
            <w:right w:val="none" w:sz="0" w:space="0" w:color="auto"/>
          </w:divBdr>
        </w:div>
        <w:div w:id="560480962">
          <w:marLeft w:val="0"/>
          <w:marRight w:val="0"/>
          <w:marTop w:val="0"/>
          <w:marBottom w:val="0"/>
          <w:divBdr>
            <w:top w:val="none" w:sz="0" w:space="0" w:color="auto"/>
            <w:left w:val="none" w:sz="0" w:space="0" w:color="auto"/>
            <w:bottom w:val="none" w:sz="0" w:space="0" w:color="auto"/>
            <w:right w:val="none" w:sz="0" w:space="0" w:color="auto"/>
          </w:divBdr>
        </w:div>
        <w:div w:id="923730158">
          <w:marLeft w:val="0"/>
          <w:marRight w:val="0"/>
          <w:marTop w:val="0"/>
          <w:marBottom w:val="0"/>
          <w:divBdr>
            <w:top w:val="none" w:sz="0" w:space="0" w:color="auto"/>
            <w:left w:val="none" w:sz="0" w:space="0" w:color="auto"/>
            <w:bottom w:val="none" w:sz="0" w:space="0" w:color="auto"/>
            <w:right w:val="none" w:sz="0" w:space="0" w:color="auto"/>
          </w:divBdr>
        </w:div>
        <w:div w:id="909773102">
          <w:marLeft w:val="0"/>
          <w:marRight w:val="0"/>
          <w:marTop w:val="0"/>
          <w:marBottom w:val="0"/>
          <w:divBdr>
            <w:top w:val="none" w:sz="0" w:space="0" w:color="auto"/>
            <w:left w:val="none" w:sz="0" w:space="0" w:color="auto"/>
            <w:bottom w:val="none" w:sz="0" w:space="0" w:color="auto"/>
            <w:right w:val="none" w:sz="0" w:space="0" w:color="auto"/>
          </w:divBdr>
        </w:div>
        <w:div w:id="693649024">
          <w:marLeft w:val="0"/>
          <w:marRight w:val="0"/>
          <w:marTop w:val="0"/>
          <w:marBottom w:val="0"/>
          <w:divBdr>
            <w:top w:val="none" w:sz="0" w:space="0" w:color="auto"/>
            <w:left w:val="none" w:sz="0" w:space="0" w:color="auto"/>
            <w:bottom w:val="none" w:sz="0" w:space="0" w:color="auto"/>
            <w:right w:val="none" w:sz="0" w:space="0" w:color="auto"/>
          </w:divBdr>
        </w:div>
        <w:div w:id="1075590458">
          <w:marLeft w:val="0"/>
          <w:marRight w:val="0"/>
          <w:marTop w:val="0"/>
          <w:marBottom w:val="0"/>
          <w:divBdr>
            <w:top w:val="none" w:sz="0" w:space="0" w:color="auto"/>
            <w:left w:val="none" w:sz="0" w:space="0" w:color="auto"/>
            <w:bottom w:val="none" w:sz="0" w:space="0" w:color="auto"/>
            <w:right w:val="none" w:sz="0" w:space="0" w:color="auto"/>
          </w:divBdr>
        </w:div>
        <w:div w:id="411588656">
          <w:marLeft w:val="0"/>
          <w:marRight w:val="0"/>
          <w:marTop w:val="0"/>
          <w:marBottom w:val="0"/>
          <w:divBdr>
            <w:top w:val="none" w:sz="0" w:space="0" w:color="auto"/>
            <w:left w:val="none" w:sz="0" w:space="0" w:color="auto"/>
            <w:bottom w:val="none" w:sz="0" w:space="0" w:color="auto"/>
            <w:right w:val="none" w:sz="0" w:space="0" w:color="auto"/>
          </w:divBdr>
        </w:div>
        <w:div w:id="986859177">
          <w:marLeft w:val="0"/>
          <w:marRight w:val="0"/>
          <w:marTop w:val="0"/>
          <w:marBottom w:val="0"/>
          <w:divBdr>
            <w:top w:val="none" w:sz="0" w:space="0" w:color="auto"/>
            <w:left w:val="none" w:sz="0" w:space="0" w:color="auto"/>
            <w:bottom w:val="none" w:sz="0" w:space="0" w:color="auto"/>
            <w:right w:val="none" w:sz="0" w:space="0" w:color="auto"/>
          </w:divBdr>
        </w:div>
        <w:div w:id="1600598895">
          <w:marLeft w:val="0"/>
          <w:marRight w:val="0"/>
          <w:marTop w:val="0"/>
          <w:marBottom w:val="0"/>
          <w:divBdr>
            <w:top w:val="none" w:sz="0" w:space="0" w:color="auto"/>
            <w:left w:val="none" w:sz="0" w:space="0" w:color="auto"/>
            <w:bottom w:val="none" w:sz="0" w:space="0" w:color="auto"/>
            <w:right w:val="none" w:sz="0" w:space="0" w:color="auto"/>
          </w:divBdr>
        </w:div>
        <w:div w:id="1276641867">
          <w:marLeft w:val="0"/>
          <w:marRight w:val="0"/>
          <w:marTop w:val="0"/>
          <w:marBottom w:val="0"/>
          <w:divBdr>
            <w:top w:val="none" w:sz="0" w:space="0" w:color="auto"/>
            <w:left w:val="none" w:sz="0" w:space="0" w:color="auto"/>
            <w:bottom w:val="none" w:sz="0" w:space="0" w:color="auto"/>
            <w:right w:val="none" w:sz="0" w:space="0" w:color="auto"/>
          </w:divBdr>
        </w:div>
        <w:div w:id="2067024337">
          <w:marLeft w:val="0"/>
          <w:marRight w:val="0"/>
          <w:marTop w:val="0"/>
          <w:marBottom w:val="0"/>
          <w:divBdr>
            <w:top w:val="none" w:sz="0" w:space="0" w:color="auto"/>
            <w:left w:val="none" w:sz="0" w:space="0" w:color="auto"/>
            <w:bottom w:val="none" w:sz="0" w:space="0" w:color="auto"/>
            <w:right w:val="none" w:sz="0" w:space="0" w:color="auto"/>
          </w:divBdr>
        </w:div>
        <w:div w:id="1714772471">
          <w:marLeft w:val="0"/>
          <w:marRight w:val="0"/>
          <w:marTop w:val="0"/>
          <w:marBottom w:val="0"/>
          <w:divBdr>
            <w:top w:val="none" w:sz="0" w:space="0" w:color="auto"/>
            <w:left w:val="none" w:sz="0" w:space="0" w:color="auto"/>
            <w:bottom w:val="none" w:sz="0" w:space="0" w:color="auto"/>
            <w:right w:val="none" w:sz="0" w:space="0" w:color="auto"/>
          </w:divBdr>
        </w:div>
        <w:div w:id="1892617395">
          <w:marLeft w:val="0"/>
          <w:marRight w:val="0"/>
          <w:marTop w:val="0"/>
          <w:marBottom w:val="0"/>
          <w:divBdr>
            <w:top w:val="none" w:sz="0" w:space="0" w:color="auto"/>
            <w:left w:val="none" w:sz="0" w:space="0" w:color="auto"/>
            <w:bottom w:val="none" w:sz="0" w:space="0" w:color="auto"/>
            <w:right w:val="none" w:sz="0" w:space="0" w:color="auto"/>
          </w:divBdr>
        </w:div>
        <w:div w:id="1162742140">
          <w:marLeft w:val="0"/>
          <w:marRight w:val="0"/>
          <w:marTop w:val="0"/>
          <w:marBottom w:val="0"/>
          <w:divBdr>
            <w:top w:val="none" w:sz="0" w:space="0" w:color="auto"/>
            <w:left w:val="none" w:sz="0" w:space="0" w:color="auto"/>
            <w:bottom w:val="none" w:sz="0" w:space="0" w:color="auto"/>
            <w:right w:val="none" w:sz="0" w:space="0" w:color="auto"/>
          </w:divBdr>
        </w:div>
        <w:div w:id="1803764746">
          <w:marLeft w:val="0"/>
          <w:marRight w:val="0"/>
          <w:marTop w:val="0"/>
          <w:marBottom w:val="0"/>
          <w:divBdr>
            <w:top w:val="none" w:sz="0" w:space="0" w:color="auto"/>
            <w:left w:val="none" w:sz="0" w:space="0" w:color="auto"/>
            <w:bottom w:val="none" w:sz="0" w:space="0" w:color="auto"/>
            <w:right w:val="none" w:sz="0" w:space="0" w:color="auto"/>
          </w:divBdr>
        </w:div>
        <w:div w:id="1408728978">
          <w:marLeft w:val="0"/>
          <w:marRight w:val="0"/>
          <w:marTop w:val="0"/>
          <w:marBottom w:val="0"/>
          <w:divBdr>
            <w:top w:val="none" w:sz="0" w:space="0" w:color="auto"/>
            <w:left w:val="none" w:sz="0" w:space="0" w:color="auto"/>
            <w:bottom w:val="none" w:sz="0" w:space="0" w:color="auto"/>
            <w:right w:val="none" w:sz="0" w:space="0" w:color="auto"/>
          </w:divBdr>
        </w:div>
        <w:div w:id="1144003357">
          <w:marLeft w:val="0"/>
          <w:marRight w:val="0"/>
          <w:marTop w:val="0"/>
          <w:marBottom w:val="0"/>
          <w:divBdr>
            <w:top w:val="none" w:sz="0" w:space="0" w:color="auto"/>
            <w:left w:val="none" w:sz="0" w:space="0" w:color="auto"/>
            <w:bottom w:val="none" w:sz="0" w:space="0" w:color="auto"/>
            <w:right w:val="none" w:sz="0" w:space="0" w:color="auto"/>
          </w:divBdr>
        </w:div>
        <w:div w:id="1044869586">
          <w:marLeft w:val="0"/>
          <w:marRight w:val="0"/>
          <w:marTop w:val="0"/>
          <w:marBottom w:val="0"/>
          <w:divBdr>
            <w:top w:val="none" w:sz="0" w:space="0" w:color="auto"/>
            <w:left w:val="none" w:sz="0" w:space="0" w:color="auto"/>
            <w:bottom w:val="none" w:sz="0" w:space="0" w:color="auto"/>
            <w:right w:val="none" w:sz="0" w:space="0" w:color="auto"/>
          </w:divBdr>
        </w:div>
        <w:div w:id="1016924702">
          <w:marLeft w:val="0"/>
          <w:marRight w:val="0"/>
          <w:marTop w:val="0"/>
          <w:marBottom w:val="0"/>
          <w:divBdr>
            <w:top w:val="none" w:sz="0" w:space="0" w:color="auto"/>
            <w:left w:val="none" w:sz="0" w:space="0" w:color="auto"/>
            <w:bottom w:val="none" w:sz="0" w:space="0" w:color="auto"/>
            <w:right w:val="none" w:sz="0" w:space="0" w:color="auto"/>
          </w:divBdr>
        </w:div>
        <w:div w:id="827601481">
          <w:marLeft w:val="0"/>
          <w:marRight w:val="0"/>
          <w:marTop w:val="0"/>
          <w:marBottom w:val="0"/>
          <w:divBdr>
            <w:top w:val="none" w:sz="0" w:space="0" w:color="auto"/>
            <w:left w:val="none" w:sz="0" w:space="0" w:color="auto"/>
            <w:bottom w:val="none" w:sz="0" w:space="0" w:color="auto"/>
            <w:right w:val="none" w:sz="0" w:space="0" w:color="auto"/>
          </w:divBdr>
        </w:div>
        <w:div w:id="829374198">
          <w:marLeft w:val="0"/>
          <w:marRight w:val="0"/>
          <w:marTop w:val="0"/>
          <w:marBottom w:val="0"/>
          <w:divBdr>
            <w:top w:val="none" w:sz="0" w:space="0" w:color="auto"/>
            <w:left w:val="none" w:sz="0" w:space="0" w:color="auto"/>
            <w:bottom w:val="none" w:sz="0" w:space="0" w:color="auto"/>
            <w:right w:val="none" w:sz="0" w:space="0" w:color="auto"/>
          </w:divBdr>
        </w:div>
        <w:div w:id="263659608">
          <w:marLeft w:val="0"/>
          <w:marRight w:val="0"/>
          <w:marTop w:val="0"/>
          <w:marBottom w:val="0"/>
          <w:divBdr>
            <w:top w:val="none" w:sz="0" w:space="0" w:color="auto"/>
            <w:left w:val="none" w:sz="0" w:space="0" w:color="auto"/>
            <w:bottom w:val="none" w:sz="0" w:space="0" w:color="auto"/>
            <w:right w:val="none" w:sz="0" w:space="0" w:color="auto"/>
          </w:divBdr>
        </w:div>
        <w:div w:id="1363901042">
          <w:marLeft w:val="0"/>
          <w:marRight w:val="0"/>
          <w:marTop w:val="0"/>
          <w:marBottom w:val="0"/>
          <w:divBdr>
            <w:top w:val="none" w:sz="0" w:space="0" w:color="auto"/>
            <w:left w:val="none" w:sz="0" w:space="0" w:color="auto"/>
            <w:bottom w:val="none" w:sz="0" w:space="0" w:color="auto"/>
            <w:right w:val="none" w:sz="0" w:space="0" w:color="auto"/>
          </w:divBdr>
        </w:div>
        <w:div w:id="364258036">
          <w:marLeft w:val="0"/>
          <w:marRight w:val="0"/>
          <w:marTop w:val="0"/>
          <w:marBottom w:val="0"/>
          <w:divBdr>
            <w:top w:val="none" w:sz="0" w:space="0" w:color="auto"/>
            <w:left w:val="none" w:sz="0" w:space="0" w:color="auto"/>
            <w:bottom w:val="none" w:sz="0" w:space="0" w:color="auto"/>
            <w:right w:val="none" w:sz="0" w:space="0" w:color="auto"/>
          </w:divBdr>
        </w:div>
        <w:div w:id="2104254861">
          <w:marLeft w:val="0"/>
          <w:marRight w:val="0"/>
          <w:marTop w:val="0"/>
          <w:marBottom w:val="0"/>
          <w:divBdr>
            <w:top w:val="none" w:sz="0" w:space="0" w:color="auto"/>
            <w:left w:val="none" w:sz="0" w:space="0" w:color="auto"/>
            <w:bottom w:val="none" w:sz="0" w:space="0" w:color="auto"/>
            <w:right w:val="none" w:sz="0" w:space="0" w:color="auto"/>
          </w:divBdr>
        </w:div>
        <w:div w:id="265843360">
          <w:marLeft w:val="0"/>
          <w:marRight w:val="0"/>
          <w:marTop w:val="0"/>
          <w:marBottom w:val="0"/>
          <w:divBdr>
            <w:top w:val="none" w:sz="0" w:space="0" w:color="auto"/>
            <w:left w:val="none" w:sz="0" w:space="0" w:color="auto"/>
            <w:bottom w:val="none" w:sz="0" w:space="0" w:color="auto"/>
            <w:right w:val="none" w:sz="0" w:space="0" w:color="auto"/>
          </w:divBdr>
        </w:div>
        <w:div w:id="170996241">
          <w:marLeft w:val="0"/>
          <w:marRight w:val="0"/>
          <w:marTop w:val="0"/>
          <w:marBottom w:val="0"/>
          <w:divBdr>
            <w:top w:val="none" w:sz="0" w:space="0" w:color="auto"/>
            <w:left w:val="none" w:sz="0" w:space="0" w:color="auto"/>
            <w:bottom w:val="none" w:sz="0" w:space="0" w:color="auto"/>
            <w:right w:val="none" w:sz="0" w:space="0" w:color="auto"/>
          </w:divBdr>
        </w:div>
        <w:div w:id="1035809862">
          <w:marLeft w:val="0"/>
          <w:marRight w:val="0"/>
          <w:marTop w:val="0"/>
          <w:marBottom w:val="0"/>
          <w:divBdr>
            <w:top w:val="none" w:sz="0" w:space="0" w:color="auto"/>
            <w:left w:val="none" w:sz="0" w:space="0" w:color="auto"/>
            <w:bottom w:val="none" w:sz="0" w:space="0" w:color="auto"/>
            <w:right w:val="none" w:sz="0" w:space="0" w:color="auto"/>
          </w:divBdr>
        </w:div>
        <w:div w:id="2023044462">
          <w:marLeft w:val="0"/>
          <w:marRight w:val="0"/>
          <w:marTop w:val="0"/>
          <w:marBottom w:val="0"/>
          <w:divBdr>
            <w:top w:val="none" w:sz="0" w:space="0" w:color="auto"/>
            <w:left w:val="none" w:sz="0" w:space="0" w:color="auto"/>
            <w:bottom w:val="none" w:sz="0" w:space="0" w:color="auto"/>
            <w:right w:val="none" w:sz="0" w:space="0" w:color="auto"/>
          </w:divBdr>
        </w:div>
        <w:div w:id="1122847268">
          <w:marLeft w:val="0"/>
          <w:marRight w:val="0"/>
          <w:marTop w:val="0"/>
          <w:marBottom w:val="0"/>
          <w:divBdr>
            <w:top w:val="none" w:sz="0" w:space="0" w:color="auto"/>
            <w:left w:val="none" w:sz="0" w:space="0" w:color="auto"/>
            <w:bottom w:val="none" w:sz="0" w:space="0" w:color="auto"/>
            <w:right w:val="none" w:sz="0" w:space="0" w:color="auto"/>
          </w:divBdr>
        </w:div>
        <w:div w:id="1859539477">
          <w:marLeft w:val="0"/>
          <w:marRight w:val="0"/>
          <w:marTop w:val="0"/>
          <w:marBottom w:val="0"/>
          <w:divBdr>
            <w:top w:val="none" w:sz="0" w:space="0" w:color="auto"/>
            <w:left w:val="none" w:sz="0" w:space="0" w:color="auto"/>
            <w:bottom w:val="none" w:sz="0" w:space="0" w:color="auto"/>
            <w:right w:val="none" w:sz="0" w:space="0" w:color="auto"/>
          </w:divBdr>
        </w:div>
        <w:div w:id="547574396">
          <w:marLeft w:val="0"/>
          <w:marRight w:val="0"/>
          <w:marTop w:val="0"/>
          <w:marBottom w:val="0"/>
          <w:divBdr>
            <w:top w:val="none" w:sz="0" w:space="0" w:color="auto"/>
            <w:left w:val="none" w:sz="0" w:space="0" w:color="auto"/>
            <w:bottom w:val="none" w:sz="0" w:space="0" w:color="auto"/>
            <w:right w:val="none" w:sz="0" w:space="0" w:color="auto"/>
          </w:divBdr>
        </w:div>
        <w:div w:id="154343373">
          <w:marLeft w:val="0"/>
          <w:marRight w:val="0"/>
          <w:marTop w:val="0"/>
          <w:marBottom w:val="0"/>
          <w:divBdr>
            <w:top w:val="none" w:sz="0" w:space="0" w:color="auto"/>
            <w:left w:val="none" w:sz="0" w:space="0" w:color="auto"/>
            <w:bottom w:val="none" w:sz="0" w:space="0" w:color="auto"/>
            <w:right w:val="none" w:sz="0" w:space="0" w:color="auto"/>
          </w:divBdr>
        </w:div>
        <w:div w:id="330110989">
          <w:marLeft w:val="0"/>
          <w:marRight w:val="0"/>
          <w:marTop w:val="0"/>
          <w:marBottom w:val="0"/>
          <w:divBdr>
            <w:top w:val="none" w:sz="0" w:space="0" w:color="auto"/>
            <w:left w:val="none" w:sz="0" w:space="0" w:color="auto"/>
            <w:bottom w:val="none" w:sz="0" w:space="0" w:color="auto"/>
            <w:right w:val="none" w:sz="0" w:space="0" w:color="auto"/>
          </w:divBdr>
        </w:div>
        <w:div w:id="866331099">
          <w:marLeft w:val="0"/>
          <w:marRight w:val="0"/>
          <w:marTop w:val="0"/>
          <w:marBottom w:val="0"/>
          <w:divBdr>
            <w:top w:val="none" w:sz="0" w:space="0" w:color="auto"/>
            <w:left w:val="none" w:sz="0" w:space="0" w:color="auto"/>
            <w:bottom w:val="none" w:sz="0" w:space="0" w:color="auto"/>
            <w:right w:val="none" w:sz="0" w:space="0" w:color="auto"/>
          </w:divBdr>
        </w:div>
        <w:div w:id="1345207775">
          <w:marLeft w:val="0"/>
          <w:marRight w:val="0"/>
          <w:marTop w:val="0"/>
          <w:marBottom w:val="0"/>
          <w:divBdr>
            <w:top w:val="none" w:sz="0" w:space="0" w:color="auto"/>
            <w:left w:val="none" w:sz="0" w:space="0" w:color="auto"/>
            <w:bottom w:val="none" w:sz="0" w:space="0" w:color="auto"/>
            <w:right w:val="none" w:sz="0" w:space="0" w:color="auto"/>
          </w:divBdr>
        </w:div>
        <w:div w:id="630400832">
          <w:marLeft w:val="0"/>
          <w:marRight w:val="0"/>
          <w:marTop w:val="0"/>
          <w:marBottom w:val="0"/>
          <w:divBdr>
            <w:top w:val="none" w:sz="0" w:space="0" w:color="auto"/>
            <w:left w:val="none" w:sz="0" w:space="0" w:color="auto"/>
            <w:bottom w:val="none" w:sz="0" w:space="0" w:color="auto"/>
            <w:right w:val="none" w:sz="0" w:space="0" w:color="auto"/>
          </w:divBdr>
        </w:div>
        <w:div w:id="1188716671">
          <w:marLeft w:val="0"/>
          <w:marRight w:val="0"/>
          <w:marTop w:val="0"/>
          <w:marBottom w:val="0"/>
          <w:divBdr>
            <w:top w:val="none" w:sz="0" w:space="0" w:color="auto"/>
            <w:left w:val="none" w:sz="0" w:space="0" w:color="auto"/>
            <w:bottom w:val="none" w:sz="0" w:space="0" w:color="auto"/>
            <w:right w:val="none" w:sz="0" w:space="0" w:color="auto"/>
          </w:divBdr>
        </w:div>
      </w:divsChild>
    </w:div>
    <w:div w:id="207728">
      <w:bodyDiv w:val="1"/>
      <w:marLeft w:val="0"/>
      <w:marRight w:val="0"/>
      <w:marTop w:val="0"/>
      <w:marBottom w:val="0"/>
      <w:divBdr>
        <w:top w:val="none" w:sz="0" w:space="0" w:color="auto"/>
        <w:left w:val="none" w:sz="0" w:space="0" w:color="auto"/>
        <w:bottom w:val="none" w:sz="0" w:space="0" w:color="auto"/>
        <w:right w:val="none" w:sz="0" w:space="0" w:color="auto"/>
      </w:divBdr>
    </w:div>
    <w:div w:id="622151">
      <w:bodyDiv w:val="1"/>
      <w:marLeft w:val="0"/>
      <w:marRight w:val="0"/>
      <w:marTop w:val="0"/>
      <w:marBottom w:val="0"/>
      <w:divBdr>
        <w:top w:val="none" w:sz="0" w:space="0" w:color="auto"/>
        <w:left w:val="none" w:sz="0" w:space="0" w:color="auto"/>
        <w:bottom w:val="none" w:sz="0" w:space="0" w:color="auto"/>
        <w:right w:val="none" w:sz="0" w:space="0" w:color="auto"/>
      </w:divBdr>
    </w:div>
    <w:div w:id="665994">
      <w:bodyDiv w:val="1"/>
      <w:marLeft w:val="0"/>
      <w:marRight w:val="0"/>
      <w:marTop w:val="0"/>
      <w:marBottom w:val="0"/>
      <w:divBdr>
        <w:top w:val="none" w:sz="0" w:space="0" w:color="auto"/>
        <w:left w:val="none" w:sz="0" w:space="0" w:color="auto"/>
        <w:bottom w:val="none" w:sz="0" w:space="0" w:color="auto"/>
        <w:right w:val="none" w:sz="0" w:space="0" w:color="auto"/>
      </w:divBdr>
    </w:div>
    <w:div w:id="671064">
      <w:bodyDiv w:val="1"/>
      <w:marLeft w:val="0"/>
      <w:marRight w:val="0"/>
      <w:marTop w:val="0"/>
      <w:marBottom w:val="0"/>
      <w:divBdr>
        <w:top w:val="none" w:sz="0" w:space="0" w:color="auto"/>
        <w:left w:val="none" w:sz="0" w:space="0" w:color="auto"/>
        <w:bottom w:val="none" w:sz="0" w:space="0" w:color="auto"/>
        <w:right w:val="none" w:sz="0" w:space="0" w:color="auto"/>
      </w:divBdr>
    </w:div>
    <w:div w:id="738912">
      <w:bodyDiv w:val="1"/>
      <w:marLeft w:val="0"/>
      <w:marRight w:val="0"/>
      <w:marTop w:val="0"/>
      <w:marBottom w:val="0"/>
      <w:divBdr>
        <w:top w:val="none" w:sz="0" w:space="0" w:color="auto"/>
        <w:left w:val="none" w:sz="0" w:space="0" w:color="auto"/>
        <w:bottom w:val="none" w:sz="0" w:space="0" w:color="auto"/>
        <w:right w:val="none" w:sz="0" w:space="0" w:color="auto"/>
      </w:divBdr>
    </w:div>
    <w:div w:id="745267">
      <w:bodyDiv w:val="1"/>
      <w:marLeft w:val="0"/>
      <w:marRight w:val="0"/>
      <w:marTop w:val="0"/>
      <w:marBottom w:val="0"/>
      <w:divBdr>
        <w:top w:val="none" w:sz="0" w:space="0" w:color="auto"/>
        <w:left w:val="none" w:sz="0" w:space="0" w:color="auto"/>
        <w:bottom w:val="none" w:sz="0" w:space="0" w:color="auto"/>
        <w:right w:val="none" w:sz="0" w:space="0" w:color="auto"/>
      </w:divBdr>
    </w:div>
    <w:div w:id="936965">
      <w:bodyDiv w:val="1"/>
      <w:marLeft w:val="0"/>
      <w:marRight w:val="0"/>
      <w:marTop w:val="0"/>
      <w:marBottom w:val="0"/>
      <w:divBdr>
        <w:top w:val="none" w:sz="0" w:space="0" w:color="auto"/>
        <w:left w:val="none" w:sz="0" w:space="0" w:color="auto"/>
        <w:bottom w:val="none" w:sz="0" w:space="0" w:color="auto"/>
        <w:right w:val="none" w:sz="0" w:space="0" w:color="auto"/>
      </w:divBdr>
    </w:div>
    <w:div w:id="1325043">
      <w:bodyDiv w:val="1"/>
      <w:marLeft w:val="0"/>
      <w:marRight w:val="0"/>
      <w:marTop w:val="0"/>
      <w:marBottom w:val="0"/>
      <w:divBdr>
        <w:top w:val="none" w:sz="0" w:space="0" w:color="auto"/>
        <w:left w:val="none" w:sz="0" w:space="0" w:color="auto"/>
        <w:bottom w:val="none" w:sz="0" w:space="0" w:color="auto"/>
        <w:right w:val="none" w:sz="0" w:space="0" w:color="auto"/>
      </w:divBdr>
    </w:div>
    <w:div w:id="1513401">
      <w:bodyDiv w:val="1"/>
      <w:marLeft w:val="0"/>
      <w:marRight w:val="0"/>
      <w:marTop w:val="0"/>
      <w:marBottom w:val="0"/>
      <w:divBdr>
        <w:top w:val="none" w:sz="0" w:space="0" w:color="auto"/>
        <w:left w:val="none" w:sz="0" w:space="0" w:color="auto"/>
        <w:bottom w:val="none" w:sz="0" w:space="0" w:color="auto"/>
        <w:right w:val="none" w:sz="0" w:space="0" w:color="auto"/>
      </w:divBdr>
    </w:div>
    <w:div w:id="1863128">
      <w:bodyDiv w:val="1"/>
      <w:marLeft w:val="0"/>
      <w:marRight w:val="0"/>
      <w:marTop w:val="0"/>
      <w:marBottom w:val="0"/>
      <w:divBdr>
        <w:top w:val="none" w:sz="0" w:space="0" w:color="auto"/>
        <w:left w:val="none" w:sz="0" w:space="0" w:color="auto"/>
        <w:bottom w:val="none" w:sz="0" w:space="0" w:color="auto"/>
        <w:right w:val="none" w:sz="0" w:space="0" w:color="auto"/>
      </w:divBdr>
      <w:divsChild>
        <w:div w:id="125973808">
          <w:marLeft w:val="0"/>
          <w:marRight w:val="0"/>
          <w:marTop w:val="0"/>
          <w:marBottom w:val="0"/>
          <w:divBdr>
            <w:top w:val="none" w:sz="0" w:space="0" w:color="auto"/>
            <w:left w:val="none" w:sz="0" w:space="0" w:color="auto"/>
            <w:bottom w:val="none" w:sz="0" w:space="0" w:color="auto"/>
            <w:right w:val="none" w:sz="0" w:space="0" w:color="auto"/>
          </w:divBdr>
        </w:div>
        <w:div w:id="2004235051">
          <w:marLeft w:val="0"/>
          <w:marRight w:val="0"/>
          <w:marTop w:val="0"/>
          <w:marBottom w:val="0"/>
          <w:divBdr>
            <w:top w:val="none" w:sz="0" w:space="0" w:color="auto"/>
            <w:left w:val="none" w:sz="0" w:space="0" w:color="auto"/>
            <w:bottom w:val="none" w:sz="0" w:space="0" w:color="auto"/>
            <w:right w:val="none" w:sz="0" w:space="0" w:color="auto"/>
          </w:divBdr>
        </w:div>
        <w:div w:id="358776549">
          <w:marLeft w:val="0"/>
          <w:marRight w:val="0"/>
          <w:marTop w:val="0"/>
          <w:marBottom w:val="0"/>
          <w:divBdr>
            <w:top w:val="none" w:sz="0" w:space="0" w:color="auto"/>
            <w:left w:val="none" w:sz="0" w:space="0" w:color="auto"/>
            <w:bottom w:val="none" w:sz="0" w:space="0" w:color="auto"/>
            <w:right w:val="none" w:sz="0" w:space="0" w:color="auto"/>
          </w:divBdr>
        </w:div>
        <w:div w:id="850072527">
          <w:marLeft w:val="0"/>
          <w:marRight w:val="0"/>
          <w:marTop w:val="0"/>
          <w:marBottom w:val="0"/>
          <w:divBdr>
            <w:top w:val="none" w:sz="0" w:space="0" w:color="auto"/>
            <w:left w:val="none" w:sz="0" w:space="0" w:color="auto"/>
            <w:bottom w:val="none" w:sz="0" w:space="0" w:color="auto"/>
            <w:right w:val="none" w:sz="0" w:space="0" w:color="auto"/>
          </w:divBdr>
        </w:div>
        <w:div w:id="1870993092">
          <w:marLeft w:val="0"/>
          <w:marRight w:val="0"/>
          <w:marTop w:val="0"/>
          <w:marBottom w:val="0"/>
          <w:divBdr>
            <w:top w:val="none" w:sz="0" w:space="0" w:color="auto"/>
            <w:left w:val="none" w:sz="0" w:space="0" w:color="auto"/>
            <w:bottom w:val="none" w:sz="0" w:space="0" w:color="auto"/>
            <w:right w:val="none" w:sz="0" w:space="0" w:color="auto"/>
          </w:divBdr>
        </w:div>
        <w:div w:id="1716345587">
          <w:marLeft w:val="0"/>
          <w:marRight w:val="0"/>
          <w:marTop w:val="0"/>
          <w:marBottom w:val="0"/>
          <w:divBdr>
            <w:top w:val="none" w:sz="0" w:space="0" w:color="auto"/>
            <w:left w:val="none" w:sz="0" w:space="0" w:color="auto"/>
            <w:bottom w:val="none" w:sz="0" w:space="0" w:color="auto"/>
            <w:right w:val="none" w:sz="0" w:space="0" w:color="auto"/>
          </w:divBdr>
        </w:div>
        <w:div w:id="1083336990">
          <w:marLeft w:val="0"/>
          <w:marRight w:val="0"/>
          <w:marTop w:val="0"/>
          <w:marBottom w:val="0"/>
          <w:divBdr>
            <w:top w:val="none" w:sz="0" w:space="0" w:color="auto"/>
            <w:left w:val="none" w:sz="0" w:space="0" w:color="auto"/>
            <w:bottom w:val="none" w:sz="0" w:space="0" w:color="auto"/>
            <w:right w:val="none" w:sz="0" w:space="0" w:color="auto"/>
          </w:divBdr>
        </w:div>
        <w:div w:id="1301963445">
          <w:marLeft w:val="0"/>
          <w:marRight w:val="0"/>
          <w:marTop w:val="0"/>
          <w:marBottom w:val="0"/>
          <w:divBdr>
            <w:top w:val="none" w:sz="0" w:space="0" w:color="auto"/>
            <w:left w:val="none" w:sz="0" w:space="0" w:color="auto"/>
            <w:bottom w:val="none" w:sz="0" w:space="0" w:color="auto"/>
            <w:right w:val="none" w:sz="0" w:space="0" w:color="auto"/>
          </w:divBdr>
        </w:div>
        <w:div w:id="1431118597">
          <w:marLeft w:val="0"/>
          <w:marRight w:val="0"/>
          <w:marTop w:val="0"/>
          <w:marBottom w:val="0"/>
          <w:divBdr>
            <w:top w:val="none" w:sz="0" w:space="0" w:color="auto"/>
            <w:left w:val="none" w:sz="0" w:space="0" w:color="auto"/>
            <w:bottom w:val="none" w:sz="0" w:space="0" w:color="auto"/>
            <w:right w:val="none" w:sz="0" w:space="0" w:color="auto"/>
          </w:divBdr>
        </w:div>
        <w:div w:id="368534980">
          <w:marLeft w:val="0"/>
          <w:marRight w:val="0"/>
          <w:marTop w:val="0"/>
          <w:marBottom w:val="0"/>
          <w:divBdr>
            <w:top w:val="none" w:sz="0" w:space="0" w:color="auto"/>
            <w:left w:val="none" w:sz="0" w:space="0" w:color="auto"/>
            <w:bottom w:val="none" w:sz="0" w:space="0" w:color="auto"/>
            <w:right w:val="none" w:sz="0" w:space="0" w:color="auto"/>
          </w:divBdr>
        </w:div>
        <w:div w:id="780228190">
          <w:marLeft w:val="0"/>
          <w:marRight w:val="0"/>
          <w:marTop w:val="0"/>
          <w:marBottom w:val="0"/>
          <w:divBdr>
            <w:top w:val="none" w:sz="0" w:space="0" w:color="auto"/>
            <w:left w:val="none" w:sz="0" w:space="0" w:color="auto"/>
            <w:bottom w:val="none" w:sz="0" w:space="0" w:color="auto"/>
            <w:right w:val="none" w:sz="0" w:space="0" w:color="auto"/>
          </w:divBdr>
        </w:div>
        <w:div w:id="1804275222">
          <w:marLeft w:val="0"/>
          <w:marRight w:val="0"/>
          <w:marTop w:val="0"/>
          <w:marBottom w:val="0"/>
          <w:divBdr>
            <w:top w:val="none" w:sz="0" w:space="0" w:color="auto"/>
            <w:left w:val="none" w:sz="0" w:space="0" w:color="auto"/>
            <w:bottom w:val="none" w:sz="0" w:space="0" w:color="auto"/>
            <w:right w:val="none" w:sz="0" w:space="0" w:color="auto"/>
          </w:divBdr>
        </w:div>
        <w:div w:id="1799104452">
          <w:marLeft w:val="0"/>
          <w:marRight w:val="0"/>
          <w:marTop w:val="0"/>
          <w:marBottom w:val="0"/>
          <w:divBdr>
            <w:top w:val="none" w:sz="0" w:space="0" w:color="auto"/>
            <w:left w:val="none" w:sz="0" w:space="0" w:color="auto"/>
            <w:bottom w:val="none" w:sz="0" w:space="0" w:color="auto"/>
            <w:right w:val="none" w:sz="0" w:space="0" w:color="auto"/>
          </w:divBdr>
        </w:div>
        <w:div w:id="798497586">
          <w:marLeft w:val="0"/>
          <w:marRight w:val="0"/>
          <w:marTop w:val="0"/>
          <w:marBottom w:val="0"/>
          <w:divBdr>
            <w:top w:val="none" w:sz="0" w:space="0" w:color="auto"/>
            <w:left w:val="none" w:sz="0" w:space="0" w:color="auto"/>
            <w:bottom w:val="none" w:sz="0" w:space="0" w:color="auto"/>
            <w:right w:val="none" w:sz="0" w:space="0" w:color="auto"/>
          </w:divBdr>
        </w:div>
        <w:div w:id="1553350108">
          <w:marLeft w:val="0"/>
          <w:marRight w:val="0"/>
          <w:marTop w:val="0"/>
          <w:marBottom w:val="0"/>
          <w:divBdr>
            <w:top w:val="none" w:sz="0" w:space="0" w:color="auto"/>
            <w:left w:val="none" w:sz="0" w:space="0" w:color="auto"/>
            <w:bottom w:val="none" w:sz="0" w:space="0" w:color="auto"/>
            <w:right w:val="none" w:sz="0" w:space="0" w:color="auto"/>
          </w:divBdr>
        </w:div>
        <w:div w:id="1287538845">
          <w:marLeft w:val="0"/>
          <w:marRight w:val="0"/>
          <w:marTop w:val="0"/>
          <w:marBottom w:val="0"/>
          <w:divBdr>
            <w:top w:val="none" w:sz="0" w:space="0" w:color="auto"/>
            <w:left w:val="none" w:sz="0" w:space="0" w:color="auto"/>
            <w:bottom w:val="none" w:sz="0" w:space="0" w:color="auto"/>
            <w:right w:val="none" w:sz="0" w:space="0" w:color="auto"/>
          </w:divBdr>
        </w:div>
        <w:div w:id="1121263995">
          <w:marLeft w:val="0"/>
          <w:marRight w:val="0"/>
          <w:marTop w:val="0"/>
          <w:marBottom w:val="0"/>
          <w:divBdr>
            <w:top w:val="none" w:sz="0" w:space="0" w:color="auto"/>
            <w:left w:val="none" w:sz="0" w:space="0" w:color="auto"/>
            <w:bottom w:val="none" w:sz="0" w:space="0" w:color="auto"/>
            <w:right w:val="none" w:sz="0" w:space="0" w:color="auto"/>
          </w:divBdr>
        </w:div>
        <w:div w:id="144662696">
          <w:marLeft w:val="0"/>
          <w:marRight w:val="0"/>
          <w:marTop w:val="0"/>
          <w:marBottom w:val="0"/>
          <w:divBdr>
            <w:top w:val="none" w:sz="0" w:space="0" w:color="auto"/>
            <w:left w:val="none" w:sz="0" w:space="0" w:color="auto"/>
            <w:bottom w:val="none" w:sz="0" w:space="0" w:color="auto"/>
            <w:right w:val="none" w:sz="0" w:space="0" w:color="auto"/>
          </w:divBdr>
        </w:div>
        <w:div w:id="681593704">
          <w:marLeft w:val="0"/>
          <w:marRight w:val="0"/>
          <w:marTop w:val="0"/>
          <w:marBottom w:val="0"/>
          <w:divBdr>
            <w:top w:val="none" w:sz="0" w:space="0" w:color="auto"/>
            <w:left w:val="none" w:sz="0" w:space="0" w:color="auto"/>
            <w:bottom w:val="none" w:sz="0" w:space="0" w:color="auto"/>
            <w:right w:val="none" w:sz="0" w:space="0" w:color="auto"/>
          </w:divBdr>
        </w:div>
        <w:div w:id="1792243580">
          <w:marLeft w:val="0"/>
          <w:marRight w:val="0"/>
          <w:marTop w:val="0"/>
          <w:marBottom w:val="0"/>
          <w:divBdr>
            <w:top w:val="none" w:sz="0" w:space="0" w:color="auto"/>
            <w:left w:val="none" w:sz="0" w:space="0" w:color="auto"/>
            <w:bottom w:val="none" w:sz="0" w:space="0" w:color="auto"/>
            <w:right w:val="none" w:sz="0" w:space="0" w:color="auto"/>
          </w:divBdr>
        </w:div>
        <w:div w:id="67117487">
          <w:marLeft w:val="0"/>
          <w:marRight w:val="0"/>
          <w:marTop w:val="0"/>
          <w:marBottom w:val="0"/>
          <w:divBdr>
            <w:top w:val="none" w:sz="0" w:space="0" w:color="auto"/>
            <w:left w:val="none" w:sz="0" w:space="0" w:color="auto"/>
            <w:bottom w:val="none" w:sz="0" w:space="0" w:color="auto"/>
            <w:right w:val="none" w:sz="0" w:space="0" w:color="auto"/>
          </w:divBdr>
        </w:div>
        <w:div w:id="1404571453">
          <w:marLeft w:val="0"/>
          <w:marRight w:val="0"/>
          <w:marTop w:val="0"/>
          <w:marBottom w:val="0"/>
          <w:divBdr>
            <w:top w:val="none" w:sz="0" w:space="0" w:color="auto"/>
            <w:left w:val="none" w:sz="0" w:space="0" w:color="auto"/>
            <w:bottom w:val="none" w:sz="0" w:space="0" w:color="auto"/>
            <w:right w:val="none" w:sz="0" w:space="0" w:color="auto"/>
          </w:divBdr>
        </w:div>
        <w:div w:id="507406868">
          <w:marLeft w:val="0"/>
          <w:marRight w:val="0"/>
          <w:marTop w:val="0"/>
          <w:marBottom w:val="0"/>
          <w:divBdr>
            <w:top w:val="none" w:sz="0" w:space="0" w:color="auto"/>
            <w:left w:val="none" w:sz="0" w:space="0" w:color="auto"/>
            <w:bottom w:val="none" w:sz="0" w:space="0" w:color="auto"/>
            <w:right w:val="none" w:sz="0" w:space="0" w:color="auto"/>
          </w:divBdr>
        </w:div>
        <w:div w:id="412975041">
          <w:marLeft w:val="0"/>
          <w:marRight w:val="0"/>
          <w:marTop w:val="0"/>
          <w:marBottom w:val="0"/>
          <w:divBdr>
            <w:top w:val="none" w:sz="0" w:space="0" w:color="auto"/>
            <w:left w:val="none" w:sz="0" w:space="0" w:color="auto"/>
            <w:bottom w:val="none" w:sz="0" w:space="0" w:color="auto"/>
            <w:right w:val="none" w:sz="0" w:space="0" w:color="auto"/>
          </w:divBdr>
        </w:div>
        <w:div w:id="891885512">
          <w:marLeft w:val="0"/>
          <w:marRight w:val="0"/>
          <w:marTop w:val="0"/>
          <w:marBottom w:val="0"/>
          <w:divBdr>
            <w:top w:val="none" w:sz="0" w:space="0" w:color="auto"/>
            <w:left w:val="none" w:sz="0" w:space="0" w:color="auto"/>
            <w:bottom w:val="none" w:sz="0" w:space="0" w:color="auto"/>
            <w:right w:val="none" w:sz="0" w:space="0" w:color="auto"/>
          </w:divBdr>
        </w:div>
        <w:div w:id="1718115890">
          <w:marLeft w:val="0"/>
          <w:marRight w:val="0"/>
          <w:marTop w:val="0"/>
          <w:marBottom w:val="0"/>
          <w:divBdr>
            <w:top w:val="none" w:sz="0" w:space="0" w:color="auto"/>
            <w:left w:val="none" w:sz="0" w:space="0" w:color="auto"/>
            <w:bottom w:val="none" w:sz="0" w:space="0" w:color="auto"/>
            <w:right w:val="none" w:sz="0" w:space="0" w:color="auto"/>
          </w:divBdr>
        </w:div>
        <w:div w:id="1425302574">
          <w:marLeft w:val="0"/>
          <w:marRight w:val="0"/>
          <w:marTop w:val="0"/>
          <w:marBottom w:val="0"/>
          <w:divBdr>
            <w:top w:val="none" w:sz="0" w:space="0" w:color="auto"/>
            <w:left w:val="none" w:sz="0" w:space="0" w:color="auto"/>
            <w:bottom w:val="none" w:sz="0" w:space="0" w:color="auto"/>
            <w:right w:val="none" w:sz="0" w:space="0" w:color="auto"/>
          </w:divBdr>
        </w:div>
        <w:div w:id="1702854397">
          <w:marLeft w:val="0"/>
          <w:marRight w:val="0"/>
          <w:marTop w:val="0"/>
          <w:marBottom w:val="0"/>
          <w:divBdr>
            <w:top w:val="none" w:sz="0" w:space="0" w:color="auto"/>
            <w:left w:val="none" w:sz="0" w:space="0" w:color="auto"/>
            <w:bottom w:val="none" w:sz="0" w:space="0" w:color="auto"/>
            <w:right w:val="none" w:sz="0" w:space="0" w:color="auto"/>
          </w:divBdr>
        </w:div>
        <w:div w:id="1768161282">
          <w:marLeft w:val="0"/>
          <w:marRight w:val="0"/>
          <w:marTop w:val="0"/>
          <w:marBottom w:val="0"/>
          <w:divBdr>
            <w:top w:val="none" w:sz="0" w:space="0" w:color="auto"/>
            <w:left w:val="none" w:sz="0" w:space="0" w:color="auto"/>
            <w:bottom w:val="none" w:sz="0" w:space="0" w:color="auto"/>
            <w:right w:val="none" w:sz="0" w:space="0" w:color="auto"/>
          </w:divBdr>
        </w:div>
        <w:div w:id="1703481226">
          <w:marLeft w:val="0"/>
          <w:marRight w:val="0"/>
          <w:marTop w:val="0"/>
          <w:marBottom w:val="0"/>
          <w:divBdr>
            <w:top w:val="none" w:sz="0" w:space="0" w:color="auto"/>
            <w:left w:val="none" w:sz="0" w:space="0" w:color="auto"/>
            <w:bottom w:val="none" w:sz="0" w:space="0" w:color="auto"/>
            <w:right w:val="none" w:sz="0" w:space="0" w:color="auto"/>
          </w:divBdr>
        </w:div>
        <w:div w:id="541479336">
          <w:marLeft w:val="0"/>
          <w:marRight w:val="0"/>
          <w:marTop w:val="0"/>
          <w:marBottom w:val="0"/>
          <w:divBdr>
            <w:top w:val="none" w:sz="0" w:space="0" w:color="auto"/>
            <w:left w:val="none" w:sz="0" w:space="0" w:color="auto"/>
            <w:bottom w:val="none" w:sz="0" w:space="0" w:color="auto"/>
            <w:right w:val="none" w:sz="0" w:space="0" w:color="auto"/>
          </w:divBdr>
        </w:div>
        <w:div w:id="869143623">
          <w:marLeft w:val="0"/>
          <w:marRight w:val="0"/>
          <w:marTop w:val="0"/>
          <w:marBottom w:val="0"/>
          <w:divBdr>
            <w:top w:val="none" w:sz="0" w:space="0" w:color="auto"/>
            <w:left w:val="none" w:sz="0" w:space="0" w:color="auto"/>
            <w:bottom w:val="none" w:sz="0" w:space="0" w:color="auto"/>
            <w:right w:val="none" w:sz="0" w:space="0" w:color="auto"/>
          </w:divBdr>
        </w:div>
        <w:div w:id="138420277">
          <w:marLeft w:val="0"/>
          <w:marRight w:val="0"/>
          <w:marTop w:val="0"/>
          <w:marBottom w:val="0"/>
          <w:divBdr>
            <w:top w:val="none" w:sz="0" w:space="0" w:color="auto"/>
            <w:left w:val="none" w:sz="0" w:space="0" w:color="auto"/>
            <w:bottom w:val="none" w:sz="0" w:space="0" w:color="auto"/>
            <w:right w:val="none" w:sz="0" w:space="0" w:color="auto"/>
          </w:divBdr>
        </w:div>
        <w:div w:id="305473495">
          <w:marLeft w:val="0"/>
          <w:marRight w:val="0"/>
          <w:marTop w:val="0"/>
          <w:marBottom w:val="0"/>
          <w:divBdr>
            <w:top w:val="none" w:sz="0" w:space="0" w:color="auto"/>
            <w:left w:val="none" w:sz="0" w:space="0" w:color="auto"/>
            <w:bottom w:val="none" w:sz="0" w:space="0" w:color="auto"/>
            <w:right w:val="none" w:sz="0" w:space="0" w:color="auto"/>
          </w:divBdr>
        </w:div>
        <w:div w:id="1922596043">
          <w:marLeft w:val="0"/>
          <w:marRight w:val="0"/>
          <w:marTop w:val="0"/>
          <w:marBottom w:val="0"/>
          <w:divBdr>
            <w:top w:val="none" w:sz="0" w:space="0" w:color="auto"/>
            <w:left w:val="none" w:sz="0" w:space="0" w:color="auto"/>
            <w:bottom w:val="none" w:sz="0" w:space="0" w:color="auto"/>
            <w:right w:val="none" w:sz="0" w:space="0" w:color="auto"/>
          </w:divBdr>
        </w:div>
        <w:div w:id="718094205">
          <w:marLeft w:val="0"/>
          <w:marRight w:val="0"/>
          <w:marTop w:val="0"/>
          <w:marBottom w:val="0"/>
          <w:divBdr>
            <w:top w:val="none" w:sz="0" w:space="0" w:color="auto"/>
            <w:left w:val="none" w:sz="0" w:space="0" w:color="auto"/>
            <w:bottom w:val="none" w:sz="0" w:space="0" w:color="auto"/>
            <w:right w:val="none" w:sz="0" w:space="0" w:color="auto"/>
          </w:divBdr>
        </w:div>
        <w:div w:id="1275402696">
          <w:marLeft w:val="0"/>
          <w:marRight w:val="0"/>
          <w:marTop w:val="0"/>
          <w:marBottom w:val="0"/>
          <w:divBdr>
            <w:top w:val="none" w:sz="0" w:space="0" w:color="auto"/>
            <w:left w:val="none" w:sz="0" w:space="0" w:color="auto"/>
            <w:bottom w:val="none" w:sz="0" w:space="0" w:color="auto"/>
            <w:right w:val="none" w:sz="0" w:space="0" w:color="auto"/>
          </w:divBdr>
        </w:div>
        <w:div w:id="659312450">
          <w:marLeft w:val="0"/>
          <w:marRight w:val="0"/>
          <w:marTop w:val="0"/>
          <w:marBottom w:val="0"/>
          <w:divBdr>
            <w:top w:val="none" w:sz="0" w:space="0" w:color="auto"/>
            <w:left w:val="none" w:sz="0" w:space="0" w:color="auto"/>
            <w:bottom w:val="none" w:sz="0" w:space="0" w:color="auto"/>
            <w:right w:val="none" w:sz="0" w:space="0" w:color="auto"/>
          </w:divBdr>
        </w:div>
        <w:div w:id="762459187">
          <w:marLeft w:val="0"/>
          <w:marRight w:val="0"/>
          <w:marTop w:val="0"/>
          <w:marBottom w:val="0"/>
          <w:divBdr>
            <w:top w:val="none" w:sz="0" w:space="0" w:color="auto"/>
            <w:left w:val="none" w:sz="0" w:space="0" w:color="auto"/>
            <w:bottom w:val="none" w:sz="0" w:space="0" w:color="auto"/>
            <w:right w:val="none" w:sz="0" w:space="0" w:color="auto"/>
          </w:divBdr>
        </w:div>
        <w:div w:id="537477069">
          <w:marLeft w:val="0"/>
          <w:marRight w:val="0"/>
          <w:marTop w:val="0"/>
          <w:marBottom w:val="0"/>
          <w:divBdr>
            <w:top w:val="none" w:sz="0" w:space="0" w:color="auto"/>
            <w:left w:val="none" w:sz="0" w:space="0" w:color="auto"/>
            <w:bottom w:val="none" w:sz="0" w:space="0" w:color="auto"/>
            <w:right w:val="none" w:sz="0" w:space="0" w:color="auto"/>
          </w:divBdr>
        </w:div>
        <w:div w:id="599027247">
          <w:marLeft w:val="0"/>
          <w:marRight w:val="0"/>
          <w:marTop w:val="0"/>
          <w:marBottom w:val="0"/>
          <w:divBdr>
            <w:top w:val="none" w:sz="0" w:space="0" w:color="auto"/>
            <w:left w:val="none" w:sz="0" w:space="0" w:color="auto"/>
            <w:bottom w:val="none" w:sz="0" w:space="0" w:color="auto"/>
            <w:right w:val="none" w:sz="0" w:space="0" w:color="auto"/>
          </w:divBdr>
        </w:div>
        <w:div w:id="484859463">
          <w:marLeft w:val="0"/>
          <w:marRight w:val="0"/>
          <w:marTop w:val="0"/>
          <w:marBottom w:val="0"/>
          <w:divBdr>
            <w:top w:val="none" w:sz="0" w:space="0" w:color="auto"/>
            <w:left w:val="none" w:sz="0" w:space="0" w:color="auto"/>
            <w:bottom w:val="none" w:sz="0" w:space="0" w:color="auto"/>
            <w:right w:val="none" w:sz="0" w:space="0" w:color="auto"/>
          </w:divBdr>
        </w:div>
        <w:div w:id="1895046355">
          <w:marLeft w:val="0"/>
          <w:marRight w:val="0"/>
          <w:marTop w:val="0"/>
          <w:marBottom w:val="0"/>
          <w:divBdr>
            <w:top w:val="none" w:sz="0" w:space="0" w:color="auto"/>
            <w:left w:val="none" w:sz="0" w:space="0" w:color="auto"/>
            <w:bottom w:val="none" w:sz="0" w:space="0" w:color="auto"/>
            <w:right w:val="none" w:sz="0" w:space="0" w:color="auto"/>
          </w:divBdr>
        </w:div>
        <w:div w:id="1527333014">
          <w:marLeft w:val="0"/>
          <w:marRight w:val="0"/>
          <w:marTop w:val="0"/>
          <w:marBottom w:val="0"/>
          <w:divBdr>
            <w:top w:val="none" w:sz="0" w:space="0" w:color="auto"/>
            <w:left w:val="none" w:sz="0" w:space="0" w:color="auto"/>
            <w:bottom w:val="none" w:sz="0" w:space="0" w:color="auto"/>
            <w:right w:val="none" w:sz="0" w:space="0" w:color="auto"/>
          </w:divBdr>
        </w:div>
        <w:div w:id="1306204253">
          <w:marLeft w:val="0"/>
          <w:marRight w:val="0"/>
          <w:marTop w:val="0"/>
          <w:marBottom w:val="0"/>
          <w:divBdr>
            <w:top w:val="none" w:sz="0" w:space="0" w:color="auto"/>
            <w:left w:val="none" w:sz="0" w:space="0" w:color="auto"/>
            <w:bottom w:val="none" w:sz="0" w:space="0" w:color="auto"/>
            <w:right w:val="none" w:sz="0" w:space="0" w:color="auto"/>
          </w:divBdr>
        </w:div>
        <w:div w:id="1178039849">
          <w:marLeft w:val="0"/>
          <w:marRight w:val="0"/>
          <w:marTop w:val="0"/>
          <w:marBottom w:val="0"/>
          <w:divBdr>
            <w:top w:val="none" w:sz="0" w:space="0" w:color="auto"/>
            <w:left w:val="none" w:sz="0" w:space="0" w:color="auto"/>
            <w:bottom w:val="none" w:sz="0" w:space="0" w:color="auto"/>
            <w:right w:val="none" w:sz="0" w:space="0" w:color="auto"/>
          </w:divBdr>
        </w:div>
        <w:div w:id="667514076">
          <w:marLeft w:val="0"/>
          <w:marRight w:val="0"/>
          <w:marTop w:val="0"/>
          <w:marBottom w:val="0"/>
          <w:divBdr>
            <w:top w:val="none" w:sz="0" w:space="0" w:color="auto"/>
            <w:left w:val="none" w:sz="0" w:space="0" w:color="auto"/>
            <w:bottom w:val="none" w:sz="0" w:space="0" w:color="auto"/>
            <w:right w:val="none" w:sz="0" w:space="0" w:color="auto"/>
          </w:divBdr>
        </w:div>
        <w:div w:id="1321616892">
          <w:marLeft w:val="0"/>
          <w:marRight w:val="0"/>
          <w:marTop w:val="0"/>
          <w:marBottom w:val="0"/>
          <w:divBdr>
            <w:top w:val="none" w:sz="0" w:space="0" w:color="auto"/>
            <w:left w:val="none" w:sz="0" w:space="0" w:color="auto"/>
            <w:bottom w:val="none" w:sz="0" w:space="0" w:color="auto"/>
            <w:right w:val="none" w:sz="0" w:space="0" w:color="auto"/>
          </w:divBdr>
        </w:div>
        <w:div w:id="1810590508">
          <w:marLeft w:val="0"/>
          <w:marRight w:val="0"/>
          <w:marTop w:val="0"/>
          <w:marBottom w:val="0"/>
          <w:divBdr>
            <w:top w:val="none" w:sz="0" w:space="0" w:color="auto"/>
            <w:left w:val="none" w:sz="0" w:space="0" w:color="auto"/>
            <w:bottom w:val="none" w:sz="0" w:space="0" w:color="auto"/>
            <w:right w:val="none" w:sz="0" w:space="0" w:color="auto"/>
          </w:divBdr>
        </w:div>
        <w:div w:id="320085050">
          <w:marLeft w:val="0"/>
          <w:marRight w:val="0"/>
          <w:marTop w:val="0"/>
          <w:marBottom w:val="0"/>
          <w:divBdr>
            <w:top w:val="none" w:sz="0" w:space="0" w:color="auto"/>
            <w:left w:val="none" w:sz="0" w:space="0" w:color="auto"/>
            <w:bottom w:val="none" w:sz="0" w:space="0" w:color="auto"/>
            <w:right w:val="none" w:sz="0" w:space="0" w:color="auto"/>
          </w:divBdr>
        </w:div>
        <w:div w:id="1572278415">
          <w:marLeft w:val="0"/>
          <w:marRight w:val="0"/>
          <w:marTop w:val="0"/>
          <w:marBottom w:val="0"/>
          <w:divBdr>
            <w:top w:val="none" w:sz="0" w:space="0" w:color="auto"/>
            <w:left w:val="none" w:sz="0" w:space="0" w:color="auto"/>
            <w:bottom w:val="none" w:sz="0" w:space="0" w:color="auto"/>
            <w:right w:val="none" w:sz="0" w:space="0" w:color="auto"/>
          </w:divBdr>
        </w:div>
        <w:div w:id="1065567453">
          <w:marLeft w:val="0"/>
          <w:marRight w:val="0"/>
          <w:marTop w:val="0"/>
          <w:marBottom w:val="0"/>
          <w:divBdr>
            <w:top w:val="none" w:sz="0" w:space="0" w:color="auto"/>
            <w:left w:val="none" w:sz="0" w:space="0" w:color="auto"/>
            <w:bottom w:val="none" w:sz="0" w:space="0" w:color="auto"/>
            <w:right w:val="none" w:sz="0" w:space="0" w:color="auto"/>
          </w:divBdr>
        </w:div>
        <w:div w:id="1630084997">
          <w:marLeft w:val="0"/>
          <w:marRight w:val="0"/>
          <w:marTop w:val="0"/>
          <w:marBottom w:val="0"/>
          <w:divBdr>
            <w:top w:val="none" w:sz="0" w:space="0" w:color="auto"/>
            <w:left w:val="none" w:sz="0" w:space="0" w:color="auto"/>
            <w:bottom w:val="none" w:sz="0" w:space="0" w:color="auto"/>
            <w:right w:val="none" w:sz="0" w:space="0" w:color="auto"/>
          </w:divBdr>
        </w:div>
        <w:div w:id="869218270">
          <w:marLeft w:val="0"/>
          <w:marRight w:val="0"/>
          <w:marTop w:val="0"/>
          <w:marBottom w:val="0"/>
          <w:divBdr>
            <w:top w:val="none" w:sz="0" w:space="0" w:color="auto"/>
            <w:left w:val="none" w:sz="0" w:space="0" w:color="auto"/>
            <w:bottom w:val="none" w:sz="0" w:space="0" w:color="auto"/>
            <w:right w:val="none" w:sz="0" w:space="0" w:color="auto"/>
          </w:divBdr>
        </w:div>
        <w:div w:id="1729374381">
          <w:marLeft w:val="0"/>
          <w:marRight w:val="0"/>
          <w:marTop w:val="0"/>
          <w:marBottom w:val="0"/>
          <w:divBdr>
            <w:top w:val="none" w:sz="0" w:space="0" w:color="auto"/>
            <w:left w:val="none" w:sz="0" w:space="0" w:color="auto"/>
            <w:bottom w:val="none" w:sz="0" w:space="0" w:color="auto"/>
            <w:right w:val="none" w:sz="0" w:space="0" w:color="auto"/>
          </w:divBdr>
        </w:div>
        <w:div w:id="406922469">
          <w:marLeft w:val="0"/>
          <w:marRight w:val="0"/>
          <w:marTop w:val="0"/>
          <w:marBottom w:val="0"/>
          <w:divBdr>
            <w:top w:val="none" w:sz="0" w:space="0" w:color="auto"/>
            <w:left w:val="none" w:sz="0" w:space="0" w:color="auto"/>
            <w:bottom w:val="none" w:sz="0" w:space="0" w:color="auto"/>
            <w:right w:val="none" w:sz="0" w:space="0" w:color="auto"/>
          </w:divBdr>
        </w:div>
        <w:div w:id="1780640811">
          <w:marLeft w:val="0"/>
          <w:marRight w:val="0"/>
          <w:marTop w:val="0"/>
          <w:marBottom w:val="0"/>
          <w:divBdr>
            <w:top w:val="none" w:sz="0" w:space="0" w:color="auto"/>
            <w:left w:val="none" w:sz="0" w:space="0" w:color="auto"/>
            <w:bottom w:val="none" w:sz="0" w:space="0" w:color="auto"/>
            <w:right w:val="none" w:sz="0" w:space="0" w:color="auto"/>
          </w:divBdr>
        </w:div>
        <w:div w:id="1642229918">
          <w:marLeft w:val="0"/>
          <w:marRight w:val="0"/>
          <w:marTop w:val="0"/>
          <w:marBottom w:val="0"/>
          <w:divBdr>
            <w:top w:val="none" w:sz="0" w:space="0" w:color="auto"/>
            <w:left w:val="none" w:sz="0" w:space="0" w:color="auto"/>
            <w:bottom w:val="none" w:sz="0" w:space="0" w:color="auto"/>
            <w:right w:val="none" w:sz="0" w:space="0" w:color="auto"/>
          </w:divBdr>
        </w:div>
        <w:div w:id="217133103">
          <w:marLeft w:val="0"/>
          <w:marRight w:val="0"/>
          <w:marTop w:val="0"/>
          <w:marBottom w:val="0"/>
          <w:divBdr>
            <w:top w:val="none" w:sz="0" w:space="0" w:color="auto"/>
            <w:left w:val="none" w:sz="0" w:space="0" w:color="auto"/>
            <w:bottom w:val="none" w:sz="0" w:space="0" w:color="auto"/>
            <w:right w:val="none" w:sz="0" w:space="0" w:color="auto"/>
          </w:divBdr>
        </w:div>
      </w:divsChild>
    </w:div>
    <w:div w:id="1975319">
      <w:bodyDiv w:val="1"/>
      <w:marLeft w:val="0"/>
      <w:marRight w:val="0"/>
      <w:marTop w:val="0"/>
      <w:marBottom w:val="0"/>
      <w:divBdr>
        <w:top w:val="none" w:sz="0" w:space="0" w:color="auto"/>
        <w:left w:val="none" w:sz="0" w:space="0" w:color="auto"/>
        <w:bottom w:val="none" w:sz="0" w:space="0" w:color="auto"/>
        <w:right w:val="none" w:sz="0" w:space="0" w:color="auto"/>
      </w:divBdr>
    </w:div>
    <w:div w:id="2056199">
      <w:bodyDiv w:val="1"/>
      <w:marLeft w:val="0"/>
      <w:marRight w:val="0"/>
      <w:marTop w:val="0"/>
      <w:marBottom w:val="0"/>
      <w:divBdr>
        <w:top w:val="none" w:sz="0" w:space="0" w:color="auto"/>
        <w:left w:val="none" w:sz="0" w:space="0" w:color="auto"/>
        <w:bottom w:val="none" w:sz="0" w:space="0" w:color="auto"/>
        <w:right w:val="none" w:sz="0" w:space="0" w:color="auto"/>
      </w:divBdr>
    </w:div>
    <w:div w:id="2440073">
      <w:bodyDiv w:val="1"/>
      <w:marLeft w:val="0"/>
      <w:marRight w:val="0"/>
      <w:marTop w:val="0"/>
      <w:marBottom w:val="0"/>
      <w:divBdr>
        <w:top w:val="none" w:sz="0" w:space="0" w:color="auto"/>
        <w:left w:val="none" w:sz="0" w:space="0" w:color="auto"/>
        <w:bottom w:val="none" w:sz="0" w:space="0" w:color="auto"/>
        <w:right w:val="none" w:sz="0" w:space="0" w:color="auto"/>
      </w:divBdr>
    </w:div>
    <w:div w:id="3014798">
      <w:bodyDiv w:val="1"/>
      <w:marLeft w:val="0"/>
      <w:marRight w:val="0"/>
      <w:marTop w:val="0"/>
      <w:marBottom w:val="0"/>
      <w:divBdr>
        <w:top w:val="none" w:sz="0" w:space="0" w:color="auto"/>
        <w:left w:val="none" w:sz="0" w:space="0" w:color="auto"/>
        <w:bottom w:val="none" w:sz="0" w:space="0" w:color="auto"/>
        <w:right w:val="none" w:sz="0" w:space="0" w:color="auto"/>
      </w:divBdr>
    </w:div>
    <w:div w:id="3021625">
      <w:bodyDiv w:val="1"/>
      <w:marLeft w:val="0"/>
      <w:marRight w:val="0"/>
      <w:marTop w:val="0"/>
      <w:marBottom w:val="0"/>
      <w:divBdr>
        <w:top w:val="none" w:sz="0" w:space="0" w:color="auto"/>
        <w:left w:val="none" w:sz="0" w:space="0" w:color="auto"/>
        <w:bottom w:val="none" w:sz="0" w:space="0" w:color="auto"/>
        <w:right w:val="none" w:sz="0" w:space="0" w:color="auto"/>
      </w:divBdr>
    </w:div>
    <w:div w:id="3165802">
      <w:bodyDiv w:val="1"/>
      <w:marLeft w:val="0"/>
      <w:marRight w:val="0"/>
      <w:marTop w:val="0"/>
      <w:marBottom w:val="0"/>
      <w:divBdr>
        <w:top w:val="none" w:sz="0" w:space="0" w:color="auto"/>
        <w:left w:val="none" w:sz="0" w:space="0" w:color="auto"/>
        <w:bottom w:val="none" w:sz="0" w:space="0" w:color="auto"/>
        <w:right w:val="none" w:sz="0" w:space="0" w:color="auto"/>
      </w:divBdr>
    </w:div>
    <w:div w:id="3215320">
      <w:bodyDiv w:val="1"/>
      <w:marLeft w:val="0"/>
      <w:marRight w:val="0"/>
      <w:marTop w:val="0"/>
      <w:marBottom w:val="0"/>
      <w:divBdr>
        <w:top w:val="none" w:sz="0" w:space="0" w:color="auto"/>
        <w:left w:val="none" w:sz="0" w:space="0" w:color="auto"/>
        <w:bottom w:val="none" w:sz="0" w:space="0" w:color="auto"/>
        <w:right w:val="none" w:sz="0" w:space="0" w:color="auto"/>
      </w:divBdr>
    </w:div>
    <w:div w:id="3630917">
      <w:bodyDiv w:val="1"/>
      <w:marLeft w:val="0"/>
      <w:marRight w:val="0"/>
      <w:marTop w:val="0"/>
      <w:marBottom w:val="0"/>
      <w:divBdr>
        <w:top w:val="none" w:sz="0" w:space="0" w:color="auto"/>
        <w:left w:val="none" w:sz="0" w:space="0" w:color="auto"/>
        <w:bottom w:val="none" w:sz="0" w:space="0" w:color="auto"/>
        <w:right w:val="none" w:sz="0" w:space="0" w:color="auto"/>
      </w:divBdr>
    </w:div>
    <w:div w:id="3752251">
      <w:bodyDiv w:val="1"/>
      <w:marLeft w:val="0"/>
      <w:marRight w:val="0"/>
      <w:marTop w:val="0"/>
      <w:marBottom w:val="0"/>
      <w:divBdr>
        <w:top w:val="none" w:sz="0" w:space="0" w:color="auto"/>
        <w:left w:val="none" w:sz="0" w:space="0" w:color="auto"/>
        <w:bottom w:val="none" w:sz="0" w:space="0" w:color="auto"/>
        <w:right w:val="none" w:sz="0" w:space="0" w:color="auto"/>
      </w:divBdr>
    </w:div>
    <w:div w:id="4022518">
      <w:bodyDiv w:val="1"/>
      <w:marLeft w:val="0"/>
      <w:marRight w:val="0"/>
      <w:marTop w:val="0"/>
      <w:marBottom w:val="0"/>
      <w:divBdr>
        <w:top w:val="none" w:sz="0" w:space="0" w:color="auto"/>
        <w:left w:val="none" w:sz="0" w:space="0" w:color="auto"/>
        <w:bottom w:val="none" w:sz="0" w:space="0" w:color="auto"/>
        <w:right w:val="none" w:sz="0" w:space="0" w:color="auto"/>
      </w:divBdr>
    </w:div>
    <w:div w:id="4022625">
      <w:bodyDiv w:val="1"/>
      <w:marLeft w:val="0"/>
      <w:marRight w:val="0"/>
      <w:marTop w:val="0"/>
      <w:marBottom w:val="0"/>
      <w:divBdr>
        <w:top w:val="none" w:sz="0" w:space="0" w:color="auto"/>
        <w:left w:val="none" w:sz="0" w:space="0" w:color="auto"/>
        <w:bottom w:val="none" w:sz="0" w:space="0" w:color="auto"/>
        <w:right w:val="none" w:sz="0" w:space="0" w:color="auto"/>
      </w:divBdr>
    </w:div>
    <w:div w:id="4023613">
      <w:bodyDiv w:val="1"/>
      <w:marLeft w:val="0"/>
      <w:marRight w:val="0"/>
      <w:marTop w:val="0"/>
      <w:marBottom w:val="0"/>
      <w:divBdr>
        <w:top w:val="none" w:sz="0" w:space="0" w:color="auto"/>
        <w:left w:val="none" w:sz="0" w:space="0" w:color="auto"/>
        <w:bottom w:val="none" w:sz="0" w:space="0" w:color="auto"/>
        <w:right w:val="none" w:sz="0" w:space="0" w:color="auto"/>
      </w:divBdr>
    </w:div>
    <w:div w:id="4212413">
      <w:bodyDiv w:val="1"/>
      <w:marLeft w:val="0"/>
      <w:marRight w:val="0"/>
      <w:marTop w:val="0"/>
      <w:marBottom w:val="0"/>
      <w:divBdr>
        <w:top w:val="none" w:sz="0" w:space="0" w:color="auto"/>
        <w:left w:val="none" w:sz="0" w:space="0" w:color="auto"/>
        <w:bottom w:val="none" w:sz="0" w:space="0" w:color="auto"/>
        <w:right w:val="none" w:sz="0" w:space="0" w:color="auto"/>
      </w:divBdr>
    </w:div>
    <w:div w:id="4286691">
      <w:bodyDiv w:val="1"/>
      <w:marLeft w:val="0"/>
      <w:marRight w:val="0"/>
      <w:marTop w:val="0"/>
      <w:marBottom w:val="0"/>
      <w:divBdr>
        <w:top w:val="none" w:sz="0" w:space="0" w:color="auto"/>
        <w:left w:val="none" w:sz="0" w:space="0" w:color="auto"/>
        <w:bottom w:val="none" w:sz="0" w:space="0" w:color="auto"/>
        <w:right w:val="none" w:sz="0" w:space="0" w:color="auto"/>
      </w:divBdr>
    </w:div>
    <w:div w:id="4522536">
      <w:bodyDiv w:val="1"/>
      <w:marLeft w:val="0"/>
      <w:marRight w:val="0"/>
      <w:marTop w:val="0"/>
      <w:marBottom w:val="0"/>
      <w:divBdr>
        <w:top w:val="none" w:sz="0" w:space="0" w:color="auto"/>
        <w:left w:val="none" w:sz="0" w:space="0" w:color="auto"/>
        <w:bottom w:val="none" w:sz="0" w:space="0" w:color="auto"/>
        <w:right w:val="none" w:sz="0" w:space="0" w:color="auto"/>
      </w:divBdr>
    </w:div>
    <w:div w:id="4600942">
      <w:bodyDiv w:val="1"/>
      <w:marLeft w:val="0"/>
      <w:marRight w:val="0"/>
      <w:marTop w:val="0"/>
      <w:marBottom w:val="0"/>
      <w:divBdr>
        <w:top w:val="none" w:sz="0" w:space="0" w:color="auto"/>
        <w:left w:val="none" w:sz="0" w:space="0" w:color="auto"/>
        <w:bottom w:val="none" w:sz="0" w:space="0" w:color="auto"/>
        <w:right w:val="none" w:sz="0" w:space="0" w:color="auto"/>
      </w:divBdr>
    </w:div>
    <w:div w:id="5254463">
      <w:bodyDiv w:val="1"/>
      <w:marLeft w:val="0"/>
      <w:marRight w:val="0"/>
      <w:marTop w:val="0"/>
      <w:marBottom w:val="0"/>
      <w:divBdr>
        <w:top w:val="none" w:sz="0" w:space="0" w:color="auto"/>
        <w:left w:val="none" w:sz="0" w:space="0" w:color="auto"/>
        <w:bottom w:val="none" w:sz="0" w:space="0" w:color="auto"/>
        <w:right w:val="none" w:sz="0" w:space="0" w:color="auto"/>
      </w:divBdr>
    </w:div>
    <w:div w:id="5257529">
      <w:bodyDiv w:val="1"/>
      <w:marLeft w:val="0"/>
      <w:marRight w:val="0"/>
      <w:marTop w:val="0"/>
      <w:marBottom w:val="0"/>
      <w:divBdr>
        <w:top w:val="none" w:sz="0" w:space="0" w:color="auto"/>
        <w:left w:val="none" w:sz="0" w:space="0" w:color="auto"/>
        <w:bottom w:val="none" w:sz="0" w:space="0" w:color="auto"/>
        <w:right w:val="none" w:sz="0" w:space="0" w:color="auto"/>
      </w:divBdr>
    </w:div>
    <w:div w:id="5863782">
      <w:bodyDiv w:val="1"/>
      <w:marLeft w:val="0"/>
      <w:marRight w:val="0"/>
      <w:marTop w:val="0"/>
      <w:marBottom w:val="0"/>
      <w:divBdr>
        <w:top w:val="none" w:sz="0" w:space="0" w:color="auto"/>
        <w:left w:val="none" w:sz="0" w:space="0" w:color="auto"/>
        <w:bottom w:val="none" w:sz="0" w:space="0" w:color="auto"/>
        <w:right w:val="none" w:sz="0" w:space="0" w:color="auto"/>
      </w:divBdr>
    </w:div>
    <w:div w:id="5906239">
      <w:bodyDiv w:val="1"/>
      <w:marLeft w:val="0"/>
      <w:marRight w:val="0"/>
      <w:marTop w:val="0"/>
      <w:marBottom w:val="0"/>
      <w:divBdr>
        <w:top w:val="none" w:sz="0" w:space="0" w:color="auto"/>
        <w:left w:val="none" w:sz="0" w:space="0" w:color="auto"/>
        <w:bottom w:val="none" w:sz="0" w:space="0" w:color="auto"/>
        <w:right w:val="none" w:sz="0" w:space="0" w:color="auto"/>
      </w:divBdr>
    </w:div>
    <w:div w:id="6635445">
      <w:bodyDiv w:val="1"/>
      <w:marLeft w:val="0"/>
      <w:marRight w:val="0"/>
      <w:marTop w:val="0"/>
      <w:marBottom w:val="0"/>
      <w:divBdr>
        <w:top w:val="none" w:sz="0" w:space="0" w:color="auto"/>
        <w:left w:val="none" w:sz="0" w:space="0" w:color="auto"/>
        <w:bottom w:val="none" w:sz="0" w:space="0" w:color="auto"/>
        <w:right w:val="none" w:sz="0" w:space="0" w:color="auto"/>
      </w:divBdr>
    </w:div>
    <w:div w:id="6643094">
      <w:bodyDiv w:val="1"/>
      <w:marLeft w:val="0"/>
      <w:marRight w:val="0"/>
      <w:marTop w:val="0"/>
      <w:marBottom w:val="0"/>
      <w:divBdr>
        <w:top w:val="none" w:sz="0" w:space="0" w:color="auto"/>
        <w:left w:val="none" w:sz="0" w:space="0" w:color="auto"/>
        <w:bottom w:val="none" w:sz="0" w:space="0" w:color="auto"/>
        <w:right w:val="none" w:sz="0" w:space="0" w:color="auto"/>
      </w:divBdr>
    </w:div>
    <w:div w:id="7101129">
      <w:bodyDiv w:val="1"/>
      <w:marLeft w:val="0"/>
      <w:marRight w:val="0"/>
      <w:marTop w:val="0"/>
      <w:marBottom w:val="0"/>
      <w:divBdr>
        <w:top w:val="none" w:sz="0" w:space="0" w:color="auto"/>
        <w:left w:val="none" w:sz="0" w:space="0" w:color="auto"/>
        <w:bottom w:val="none" w:sz="0" w:space="0" w:color="auto"/>
        <w:right w:val="none" w:sz="0" w:space="0" w:color="auto"/>
      </w:divBdr>
    </w:div>
    <w:div w:id="7105301">
      <w:bodyDiv w:val="1"/>
      <w:marLeft w:val="0"/>
      <w:marRight w:val="0"/>
      <w:marTop w:val="0"/>
      <w:marBottom w:val="0"/>
      <w:divBdr>
        <w:top w:val="none" w:sz="0" w:space="0" w:color="auto"/>
        <w:left w:val="none" w:sz="0" w:space="0" w:color="auto"/>
        <w:bottom w:val="none" w:sz="0" w:space="0" w:color="auto"/>
        <w:right w:val="none" w:sz="0" w:space="0" w:color="auto"/>
      </w:divBdr>
    </w:div>
    <w:div w:id="7175038">
      <w:bodyDiv w:val="1"/>
      <w:marLeft w:val="0"/>
      <w:marRight w:val="0"/>
      <w:marTop w:val="0"/>
      <w:marBottom w:val="0"/>
      <w:divBdr>
        <w:top w:val="none" w:sz="0" w:space="0" w:color="auto"/>
        <w:left w:val="none" w:sz="0" w:space="0" w:color="auto"/>
        <w:bottom w:val="none" w:sz="0" w:space="0" w:color="auto"/>
        <w:right w:val="none" w:sz="0" w:space="0" w:color="auto"/>
      </w:divBdr>
    </w:div>
    <w:div w:id="7219181">
      <w:bodyDiv w:val="1"/>
      <w:marLeft w:val="0"/>
      <w:marRight w:val="0"/>
      <w:marTop w:val="0"/>
      <w:marBottom w:val="0"/>
      <w:divBdr>
        <w:top w:val="none" w:sz="0" w:space="0" w:color="auto"/>
        <w:left w:val="none" w:sz="0" w:space="0" w:color="auto"/>
        <w:bottom w:val="none" w:sz="0" w:space="0" w:color="auto"/>
        <w:right w:val="none" w:sz="0" w:space="0" w:color="auto"/>
      </w:divBdr>
    </w:div>
    <w:div w:id="7299318">
      <w:bodyDiv w:val="1"/>
      <w:marLeft w:val="0"/>
      <w:marRight w:val="0"/>
      <w:marTop w:val="0"/>
      <w:marBottom w:val="0"/>
      <w:divBdr>
        <w:top w:val="none" w:sz="0" w:space="0" w:color="auto"/>
        <w:left w:val="none" w:sz="0" w:space="0" w:color="auto"/>
        <w:bottom w:val="none" w:sz="0" w:space="0" w:color="auto"/>
        <w:right w:val="none" w:sz="0" w:space="0" w:color="auto"/>
      </w:divBdr>
      <w:divsChild>
        <w:div w:id="484712023">
          <w:marLeft w:val="0"/>
          <w:marRight w:val="0"/>
          <w:marTop w:val="0"/>
          <w:marBottom w:val="0"/>
          <w:divBdr>
            <w:top w:val="none" w:sz="0" w:space="0" w:color="auto"/>
            <w:left w:val="none" w:sz="0" w:space="0" w:color="auto"/>
            <w:bottom w:val="none" w:sz="0" w:space="0" w:color="auto"/>
            <w:right w:val="none" w:sz="0" w:space="0" w:color="auto"/>
          </w:divBdr>
        </w:div>
        <w:div w:id="2091542358">
          <w:marLeft w:val="0"/>
          <w:marRight w:val="0"/>
          <w:marTop w:val="0"/>
          <w:marBottom w:val="0"/>
          <w:divBdr>
            <w:top w:val="none" w:sz="0" w:space="0" w:color="auto"/>
            <w:left w:val="none" w:sz="0" w:space="0" w:color="auto"/>
            <w:bottom w:val="none" w:sz="0" w:space="0" w:color="auto"/>
            <w:right w:val="none" w:sz="0" w:space="0" w:color="auto"/>
          </w:divBdr>
        </w:div>
        <w:div w:id="1737511624">
          <w:marLeft w:val="0"/>
          <w:marRight w:val="0"/>
          <w:marTop w:val="0"/>
          <w:marBottom w:val="0"/>
          <w:divBdr>
            <w:top w:val="none" w:sz="0" w:space="0" w:color="auto"/>
            <w:left w:val="none" w:sz="0" w:space="0" w:color="auto"/>
            <w:bottom w:val="none" w:sz="0" w:space="0" w:color="auto"/>
            <w:right w:val="none" w:sz="0" w:space="0" w:color="auto"/>
          </w:divBdr>
        </w:div>
        <w:div w:id="1694720022">
          <w:marLeft w:val="0"/>
          <w:marRight w:val="0"/>
          <w:marTop w:val="0"/>
          <w:marBottom w:val="0"/>
          <w:divBdr>
            <w:top w:val="none" w:sz="0" w:space="0" w:color="auto"/>
            <w:left w:val="none" w:sz="0" w:space="0" w:color="auto"/>
            <w:bottom w:val="none" w:sz="0" w:space="0" w:color="auto"/>
            <w:right w:val="none" w:sz="0" w:space="0" w:color="auto"/>
          </w:divBdr>
        </w:div>
        <w:div w:id="1043480446">
          <w:marLeft w:val="0"/>
          <w:marRight w:val="0"/>
          <w:marTop w:val="0"/>
          <w:marBottom w:val="0"/>
          <w:divBdr>
            <w:top w:val="none" w:sz="0" w:space="0" w:color="auto"/>
            <w:left w:val="none" w:sz="0" w:space="0" w:color="auto"/>
            <w:bottom w:val="none" w:sz="0" w:space="0" w:color="auto"/>
            <w:right w:val="none" w:sz="0" w:space="0" w:color="auto"/>
          </w:divBdr>
        </w:div>
        <w:div w:id="1311637811">
          <w:marLeft w:val="0"/>
          <w:marRight w:val="0"/>
          <w:marTop w:val="0"/>
          <w:marBottom w:val="0"/>
          <w:divBdr>
            <w:top w:val="none" w:sz="0" w:space="0" w:color="auto"/>
            <w:left w:val="none" w:sz="0" w:space="0" w:color="auto"/>
            <w:bottom w:val="none" w:sz="0" w:space="0" w:color="auto"/>
            <w:right w:val="none" w:sz="0" w:space="0" w:color="auto"/>
          </w:divBdr>
        </w:div>
        <w:div w:id="305354859">
          <w:marLeft w:val="0"/>
          <w:marRight w:val="0"/>
          <w:marTop w:val="0"/>
          <w:marBottom w:val="0"/>
          <w:divBdr>
            <w:top w:val="none" w:sz="0" w:space="0" w:color="auto"/>
            <w:left w:val="none" w:sz="0" w:space="0" w:color="auto"/>
            <w:bottom w:val="none" w:sz="0" w:space="0" w:color="auto"/>
            <w:right w:val="none" w:sz="0" w:space="0" w:color="auto"/>
          </w:divBdr>
        </w:div>
        <w:div w:id="735323608">
          <w:marLeft w:val="0"/>
          <w:marRight w:val="0"/>
          <w:marTop w:val="0"/>
          <w:marBottom w:val="0"/>
          <w:divBdr>
            <w:top w:val="none" w:sz="0" w:space="0" w:color="auto"/>
            <w:left w:val="none" w:sz="0" w:space="0" w:color="auto"/>
            <w:bottom w:val="none" w:sz="0" w:space="0" w:color="auto"/>
            <w:right w:val="none" w:sz="0" w:space="0" w:color="auto"/>
          </w:divBdr>
        </w:div>
        <w:div w:id="1901556695">
          <w:marLeft w:val="0"/>
          <w:marRight w:val="0"/>
          <w:marTop w:val="0"/>
          <w:marBottom w:val="0"/>
          <w:divBdr>
            <w:top w:val="none" w:sz="0" w:space="0" w:color="auto"/>
            <w:left w:val="none" w:sz="0" w:space="0" w:color="auto"/>
            <w:bottom w:val="none" w:sz="0" w:space="0" w:color="auto"/>
            <w:right w:val="none" w:sz="0" w:space="0" w:color="auto"/>
          </w:divBdr>
        </w:div>
        <w:div w:id="791023618">
          <w:marLeft w:val="0"/>
          <w:marRight w:val="0"/>
          <w:marTop w:val="0"/>
          <w:marBottom w:val="0"/>
          <w:divBdr>
            <w:top w:val="none" w:sz="0" w:space="0" w:color="auto"/>
            <w:left w:val="none" w:sz="0" w:space="0" w:color="auto"/>
            <w:bottom w:val="none" w:sz="0" w:space="0" w:color="auto"/>
            <w:right w:val="none" w:sz="0" w:space="0" w:color="auto"/>
          </w:divBdr>
        </w:div>
        <w:div w:id="902254407">
          <w:marLeft w:val="0"/>
          <w:marRight w:val="0"/>
          <w:marTop w:val="0"/>
          <w:marBottom w:val="0"/>
          <w:divBdr>
            <w:top w:val="none" w:sz="0" w:space="0" w:color="auto"/>
            <w:left w:val="none" w:sz="0" w:space="0" w:color="auto"/>
            <w:bottom w:val="none" w:sz="0" w:space="0" w:color="auto"/>
            <w:right w:val="none" w:sz="0" w:space="0" w:color="auto"/>
          </w:divBdr>
        </w:div>
        <w:div w:id="1887907477">
          <w:marLeft w:val="0"/>
          <w:marRight w:val="0"/>
          <w:marTop w:val="0"/>
          <w:marBottom w:val="0"/>
          <w:divBdr>
            <w:top w:val="none" w:sz="0" w:space="0" w:color="auto"/>
            <w:left w:val="none" w:sz="0" w:space="0" w:color="auto"/>
            <w:bottom w:val="none" w:sz="0" w:space="0" w:color="auto"/>
            <w:right w:val="none" w:sz="0" w:space="0" w:color="auto"/>
          </w:divBdr>
        </w:div>
        <w:div w:id="833958479">
          <w:marLeft w:val="0"/>
          <w:marRight w:val="0"/>
          <w:marTop w:val="0"/>
          <w:marBottom w:val="0"/>
          <w:divBdr>
            <w:top w:val="none" w:sz="0" w:space="0" w:color="auto"/>
            <w:left w:val="none" w:sz="0" w:space="0" w:color="auto"/>
            <w:bottom w:val="none" w:sz="0" w:space="0" w:color="auto"/>
            <w:right w:val="none" w:sz="0" w:space="0" w:color="auto"/>
          </w:divBdr>
        </w:div>
        <w:div w:id="422839898">
          <w:marLeft w:val="0"/>
          <w:marRight w:val="0"/>
          <w:marTop w:val="0"/>
          <w:marBottom w:val="0"/>
          <w:divBdr>
            <w:top w:val="none" w:sz="0" w:space="0" w:color="auto"/>
            <w:left w:val="none" w:sz="0" w:space="0" w:color="auto"/>
            <w:bottom w:val="none" w:sz="0" w:space="0" w:color="auto"/>
            <w:right w:val="none" w:sz="0" w:space="0" w:color="auto"/>
          </w:divBdr>
        </w:div>
        <w:div w:id="976035887">
          <w:marLeft w:val="0"/>
          <w:marRight w:val="0"/>
          <w:marTop w:val="0"/>
          <w:marBottom w:val="0"/>
          <w:divBdr>
            <w:top w:val="none" w:sz="0" w:space="0" w:color="auto"/>
            <w:left w:val="none" w:sz="0" w:space="0" w:color="auto"/>
            <w:bottom w:val="none" w:sz="0" w:space="0" w:color="auto"/>
            <w:right w:val="none" w:sz="0" w:space="0" w:color="auto"/>
          </w:divBdr>
        </w:div>
        <w:div w:id="942372738">
          <w:marLeft w:val="0"/>
          <w:marRight w:val="0"/>
          <w:marTop w:val="0"/>
          <w:marBottom w:val="0"/>
          <w:divBdr>
            <w:top w:val="none" w:sz="0" w:space="0" w:color="auto"/>
            <w:left w:val="none" w:sz="0" w:space="0" w:color="auto"/>
            <w:bottom w:val="none" w:sz="0" w:space="0" w:color="auto"/>
            <w:right w:val="none" w:sz="0" w:space="0" w:color="auto"/>
          </w:divBdr>
        </w:div>
        <w:div w:id="1683166258">
          <w:marLeft w:val="0"/>
          <w:marRight w:val="0"/>
          <w:marTop w:val="0"/>
          <w:marBottom w:val="0"/>
          <w:divBdr>
            <w:top w:val="none" w:sz="0" w:space="0" w:color="auto"/>
            <w:left w:val="none" w:sz="0" w:space="0" w:color="auto"/>
            <w:bottom w:val="none" w:sz="0" w:space="0" w:color="auto"/>
            <w:right w:val="none" w:sz="0" w:space="0" w:color="auto"/>
          </w:divBdr>
        </w:div>
        <w:div w:id="1419596313">
          <w:marLeft w:val="0"/>
          <w:marRight w:val="0"/>
          <w:marTop w:val="0"/>
          <w:marBottom w:val="0"/>
          <w:divBdr>
            <w:top w:val="none" w:sz="0" w:space="0" w:color="auto"/>
            <w:left w:val="none" w:sz="0" w:space="0" w:color="auto"/>
            <w:bottom w:val="none" w:sz="0" w:space="0" w:color="auto"/>
            <w:right w:val="none" w:sz="0" w:space="0" w:color="auto"/>
          </w:divBdr>
        </w:div>
        <w:div w:id="541480229">
          <w:marLeft w:val="0"/>
          <w:marRight w:val="0"/>
          <w:marTop w:val="0"/>
          <w:marBottom w:val="0"/>
          <w:divBdr>
            <w:top w:val="none" w:sz="0" w:space="0" w:color="auto"/>
            <w:left w:val="none" w:sz="0" w:space="0" w:color="auto"/>
            <w:bottom w:val="none" w:sz="0" w:space="0" w:color="auto"/>
            <w:right w:val="none" w:sz="0" w:space="0" w:color="auto"/>
          </w:divBdr>
        </w:div>
        <w:div w:id="113837674">
          <w:marLeft w:val="0"/>
          <w:marRight w:val="0"/>
          <w:marTop w:val="0"/>
          <w:marBottom w:val="0"/>
          <w:divBdr>
            <w:top w:val="none" w:sz="0" w:space="0" w:color="auto"/>
            <w:left w:val="none" w:sz="0" w:space="0" w:color="auto"/>
            <w:bottom w:val="none" w:sz="0" w:space="0" w:color="auto"/>
            <w:right w:val="none" w:sz="0" w:space="0" w:color="auto"/>
          </w:divBdr>
        </w:div>
        <w:div w:id="587810492">
          <w:marLeft w:val="0"/>
          <w:marRight w:val="0"/>
          <w:marTop w:val="0"/>
          <w:marBottom w:val="0"/>
          <w:divBdr>
            <w:top w:val="none" w:sz="0" w:space="0" w:color="auto"/>
            <w:left w:val="none" w:sz="0" w:space="0" w:color="auto"/>
            <w:bottom w:val="none" w:sz="0" w:space="0" w:color="auto"/>
            <w:right w:val="none" w:sz="0" w:space="0" w:color="auto"/>
          </w:divBdr>
        </w:div>
        <w:div w:id="1137141749">
          <w:marLeft w:val="0"/>
          <w:marRight w:val="0"/>
          <w:marTop w:val="0"/>
          <w:marBottom w:val="0"/>
          <w:divBdr>
            <w:top w:val="none" w:sz="0" w:space="0" w:color="auto"/>
            <w:left w:val="none" w:sz="0" w:space="0" w:color="auto"/>
            <w:bottom w:val="none" w:sz="0" w:space="0" w:color="auto"/>
            <w:right w:val="none" w:sz="0" w:space="0" w:color="auto"/>
          </w:divBdr>
        </w:div>
        <w:div w:id="1544826694">
          <w:marLeft w:val="0"/>
          <w:marRight w:val="0"/>
          <w:marTop w:val="0"/>
          <w:marBottom w:val="0"/>
          <w:divBdr>
            <w:top w:val="none" w:sz="0" w:space="0" w:color="auto"/>
            <w:left w:val="none" w:sz="0" w:space="0" w:color="auto"/>
            <w:bottom w:val="none" w:sz="0" w:space="0" w:color="auto"/>
            <w:right w:val="none" w:sz="0" w:space="0" w:color="auto"/>
          </w:divBdr>
        </w:div>
        <w:div w:id="916355989">
          <w:marLeft w:val="0"/>
          <w:marRight w:val="0"/>
          <w:marTop w:val="0"/>
          <w:marBottom w:val="0"/>
          <w:divBdr>
            <w:top w:val="none" w:sz="0" w:space="0" w:color="auto"/>
            <w:left w:val="none" w:sz="0" w:space="0" w:color="auto"/>
            <w:bottom w:val="none" w:sz="0" w:space="0" w:color="auto"/>
            <w:right w:val="none" w:sz="0" w:space="0" w:color="auto"/>
          </w:divBdr>
        </w:div>
        <w:div w:id="489902854">
          <w:marLeft w:val="0"/>
          <w:marRight w:val="0"/>
          <w:marTop w:val="0"/>
          <w:marBottom w:val="0"/>
          <w:divBdr>
            <w:top w:val="none" w:sz="0" w:space="0" w:color="auto"/>
            <w:left w:val="none" w:sz="0" w:space="0" w:color="auto"/>
            <w:bottom w:val="none" w:sz="0" w:space="0" w:color="auto"/>
            <w:right w:val="none" w:sz="0" w:space="0" w:color="auto"/>
          </w:divBdr>
        </w:div>
        <w:div w:id="831141898">
          <w:marLeft w:val="0"/>
          <w:marRight w:val="0"/>
          <w:marTop w:val="0"/>
          <w:marBottom w:val="0"/>
          <w:divBdr>
            <w:top w:val="none" w:sz="0" w:space="0" w:color="auto"/>
            <w:left w:val="none" w:sz="0" w:space="0" w:color="auto"/>
            <w:bottom w:val="none" w:sz="0" w:space="0" w:color="auto"/>
            <w:right w:val="none" w:sz="0" w:space="0" w:color="auto"/>
          </w:divBdr>
        </w:div>
        <w:div w:id="1710228937">
          <w:marLeft w:val="0"/>
          <w:marRight w:val="0"/>
          <w:marTop w:val="0"/>
          <w:marBottom w:val="0"/>
          <w:divBdr>
            <w:top w:val="none" w:sz="0" w:space="0" w:color="auto"/>
            <w:left w:val="none" w:sz="0" w:space="0" w:color="auto"/>
            <w:bottom w:val="none" w:sz="0" w:space="0" w:color="auto"/>
            <w:right w:val="none" w:sz="0" w:space="0" w:color="auto"/>
          </w:divBdr>
        </w:div>
        <w:div w:id="132061378">
          <w:marLeft w:val="0"/>
          <w:marRight w:val="0"/>
          <w:marTop w:val="0"/>
          <w:marBottom w:val="0"/>
          <w:divBdr>
            <w:top w:val="none" w:sz="0" w:space="0" w:color="auto"/>
            <w:left w:val="none" w:sz="0" w:space="0" w:color="auto"/>
            <w:bottom w:val="none" w:sz="0" w:space="0" w:color="auto"/>
            <w:right w:val="none" w:sz="0" w:space="0" w:color="auto"/>
          </w:divBdr>
        </w:div>
        <w:div w:id="1691569737">
          <w:marLeft w:val="0"/>
          <w:marRight w:val="0"/>
          <w:marTop w:val="0"/>
          <w:marBottom w:val="0"/>
          <w:divBdr>
            <w:top w:val="none" w:sz="0" w:space="0" w:color="auto"/>
            <w:left w:val="none" w:sz="0" w:space="0" w:color="auto"/>
            <w:bottom w:val="none" w:sz="0" w:space="0" w:color="auto"/>
            <w:right w:val="none" w:sz="0" w:space="0" w:color="auto"/>
          </w:divBdr>
        </w:div>
        <w:div w:id="1805152875">
          <w:marLeft w:val="0"/>
          <w:marRight w:val="0"/>
          <w:marTop w:val="0"/>
          <w:marBottom w:val="0"/>
          <w:divBdr>
            <w:top w:val="none" w:sz="0" w:space="0" w:color="auto"/>
            <w:left w:val="none" w:sz="0" w:space="0" w:color="auto"/>
            <w:bottom w:val="none" w:sz="0" w:space="0" w:color="auto"/>
            <w:right w:val="none" w:sz="0" w:space="0" w:color="auto"/>
          </w:divBdr>
        </w:div>
        <w:div w:id="312490292">
          <w:marLeft w:val="0"/>
          <w:marRight w:val="0"/>
          <w:marTop w:val="0"/>
          <w:marBottom w:val="0"/>
          <w:divBdr>
            <w:top w:val="none" w:sz="0" w:space="0" w:color="auto"/>
            <w:left w:val="none" w:sz="0" w:space="0" w:color="auto"/>
            <w:bottom w:val="none" w:sz="0" w:space="0" w:color="auto"/>
            <w:right w:val="none" w:sz="0" w:space="0" w:color="auto"/>
          </w:divBdr>
        </w:div>
        <w:div w:id="190578820">
          <w:marLeft w:val="0"/>
          <w:marRight w:val="0"/>
          <w:marTop w:val="0"/>
          <w:marBottom w:val="0"/>
          <w:divBdr>
            <w:top w:val="none" w:sz="0" w:space="0" w:color="auto"/>
            <w:left w:val="none" w:sz="0" w:space="0" w:color="auto"/>
            <w:bottom w:val="none" w:sz="0" w:space="0" w:color="auto"/>
            <w:right w:val="none" w:sz="0" w:space="0" w:color="auto"/>
          </w:divBdr>
        </w:div>
        <w:div w:id="1452819108">
          <w:marLeft w:val="0"/>
          <w:marRight w:val="0"/>
          <w:marTop w:val="0"/>
          <w:marBottom w:val="0"/>
          <w:divBdr>
            <w:top w:val="none" w:sz="0" w:space="0" w:color="auto"/>
            <w:left w:val="none" w:sz="0" w:space="0" w:color="auto"/>
            <w:bottom w:val="none" w:sz="0" w:space="0" w:color="auto"/>
            <w:right w:val="none" w:sz="0" w:space="0" w:color="auto"/>
          </w:divBdr>
        </w:div>
        <w:div w:id="474833280">
          <w:marLeft w:val="0"/>
          <w:marRight w:val="0"/>
          <w:marTop w:val="0"/>
          <w:marBottom w:val="0"/>
          <w:divBdr>
            <w:top w:val="none" w:sz="0" w:space="0" w:color="auto"/>
            <w:left w:val="none" w:sz="0" w:space="0" w:color="auto"/>
            <w:bottom w:val="none" w:sz="0" w:space="0" w:color="auto"/>
            <w:right w:val="none" w:sz="0" w:space="0" w:color="auto"/>
          </w:divBdr>
        </w:div>
        <w:div w:id="21564935">
          <w:marLeft w:val="0"/>
          <w:marRight w:val="0"/>
          <w:marTop w:val="0"/>
          <w:marBottom w:val="0"/>
          <w:divBdr>
            <w:top w:val="none" w:sz="0" w:space="0" w:color="auto"/>
            <w:left w:val="none" w:sz="0" w:space="0" w:color="auto"/>
            <w:bottom w:val="none" w:sz="0" w:space="0" w:color="auto"/>
            <w:right w:val="none" w:sz="0" w:space="0" w:color="auto"/>
          </w:divBdr>
        </w:div>
        <w:div w:id="1077942925">
          <w:marLeft w:val="0"/>
          <w:marRight w:val="0"/>
          <w:marTop w:val="0"/>
          <w:marBottom w:val="0"/>
          <w:divBdr>
            <w:top w:val="none" w:sz="0" w:space="0" w:color="auto"/>
            <w:left w:val="none" w:sz="0" w:space="0" w:color="auto"/>
            <w:bottom w:val="none" w:sz="0" w:space="0" w:color="auto"/>
            <w:right w:val="none" w:sz="0" w:space="0" w:color="auto"/>
          </w:divBdr>
        </w:div>
        <w:div w:id="403114887">
          <w:marLeft w:val="0"/>
          <w:marRight w:val="0"/>
          <w:marTop w:val="0"/>
          <w:marBottom w:val="0"/>
          <w:divBdr>
            <w:top w:val="none" w:sz="0" w:space="0" w:color="auto"/>
            <w:left w:val="none" w:sz="0" w:space="0" w:color="auto"/>
            <w:bottom w:val="none" w:sz="0" w:space="0" w:color="auto"/>
            <w:right w:val="none" w:sz="0" w:space="0" w:color="auto"/>
          </w:divBdr>
        </w:div>
        <w:div w:id="1301811753">
          <w:marLeft w:val="0"/>
          <w:marRight w:val="0"/>
          <w:marTop w:val="0"/>
          <w:marBottom w:val="0"/>
          <w:divBdr>
            <w:top w:val="none" w:sz="0" w:space="0" w:color="auto"/>
            <w:left w:val="none" w:sz="0" w:space="0" w:color="auto"/>
            <w:bottom w:val="none" w:sz="0" w:space="0" w:color="auto"/>
            <w:right w:val="none" w:sz="0" w:space="0" w:color="auto"/>
          </w:divBdr>
        </w:div>
        <w:div w:id="873342957">
          <w:marLeft w:val="0"/>
          <w:marRight w:val="0"/>
          <w:marTop w:val="0"/>
          <w:marBottom w:val="0"/>
          <w:divBdr>
            <w:top w:val="none" w:sz="0" w:space="0" w:color="auto"/>
            <w:left w:val="none" w:sz="0" w:space="0" w:color="auto"/>
            <w:bottom w:val="none" w:sz="0" w:space="0" w:color="auto"/>
            <w:right w:val="none" w:sz="0" w:space="0" w:color="auto"/>
          </w:divBdr>
        </w:div>
        <w:div w:id="925579105">
          <w:marLeft w:val="0"/>
          <w:marRight w:val="0"/>
          <w:marTop w:val="0"/>
          <w:marBottom w:val="0"/>
          <w:divBdr>
            <w:top w:val="none" w:sz="0" w:space="0" w:color="auto"/>
            <w:left w:val="none" w:sz="0" w:space="0" w:color="auto"/>
            <w:bottom w:val="none" w:sz="0" w:space="0" w:color="auto"/>
            <w:right w:val="none" w:sz="0" w:space="0" w:color="auto"/>
          </w:divBdr>
        </w:div>
        <w:div w:id="494497979">
          <w:marLeft w:val="0"/>
          <w:marRight w:val="0"/>
          <w:marTop w:val="0"/>
          <w:marBottom w:val="0"/>
          <w:divBdr>
            <w:top w:val="none" w:sz="0" w:space="0" w:color="auto"/>
            <w:left w:val="none" w:sz="0" w:space="0" w:color="auto"/>
            <w:bottom w:val="none" w:sz="0" w:space="0" w:color="auto"/>
            <w:right w:val="none" w:sz="0" w:space="0" w:color="auto"/>
          </w:divBdr>
        </w:div>
        <w:div w:id="1296568522">
          <w:marLeft w:val="0"/>
          <w:marRight w:val="0"/>
          <w:marTop w:val="0"/>
          <w:marBottom w:val="0"/>
          <w:divBdr>
            <w:top w:val="none" w:sz="0" w:space="0" w:color="auto"/>
            <w:left w:val="none" w:sz="0" w:space="0" w:color="auto"/>
            <w:bottom w:val="none" w:sz="0" w:space="0" w:color="auto"/>
            <w:right w:val="none" w:sz="0" w:space="0" w:color="auto"/>
          </w:divBdr>
        </w:div>
        <w:div w:id="784009200">
          <w:marLeft w:val="0"/>
          <w:marRight w:val="0"/>
          <w:marTop w:val="0"/>
          <w:marBottom w:val="0"/>
          <w:divBdr>
            <w:top w:val="none" w:sz="0" w:space="0" w:color="auto"/>
            <w:left w:val="none" w:sz="0" w:space="0" w:color="auto"/>
            <w:bottom w:val="none" w:sz="0" w:space="0" w:color="auto"/>
            <w:right w:val="none" w:sz="0" w:space="0" w:color="auto"/>
          </w:divBdr>
        </w:div>
        <w:div w:id="2039115746">
          <w:marLeft w:val="0"/>
          <w:marRight w:val="0"/>
          <w:marTop w:val="0"/>
          <w:marBottom w:val="0"/>
          <w:divBdr>
            <w:top w:val="none" w:sz="0" w:space="0" w:color="auto"/>
            <w:left w:val="none" w:sz="0" w:space="0" w:color="auto"/>
            <w:bottom w:val="none" w:sz="0" w:space="0" w:color="auto"/>
            <w:right w:val="none" w:sz="0" w:space="0" w:color="auto"/>
          </w:divBdr>
        </w:div>
        <w:div w:id="1356737443">
          <w:marLeft w:val="0"/>
          <w:marRight w:val="0"/>
          <w:marTop w:val="0"/>
          <w:marBottom w:val="0"/>
          <w:divBdr>
            <w:top w:val="none" w:sz="0" w:space="0" w:color="auto"/>
            <w:left w:val="none" w:sz="0" w:space="0" w:color="auto"/>
            <w:bottom w:val="none" w:sz="0" w:space="0" w:color="auto"/>
            <w:right w:val="none" w:sz="0" w:space="0" w:color="auto"/>
          </w:divBdr>
        </w:div>
        <w:div w:id="748963184">
          <w:marLeft w:val="0"/>
          <w:marRight w:val="0"/>
          <w:marTop w:val="0"/>
          <w:marBottom w:val="0"/>
          <w:divBdr>
            <w:top w:val="none" w:sz="0" w:space="0" w:color="auto"/>
            <w:left w:val="none" w:sz="0" w:space="0" w:color="auto"/>
            <w:bottom w:val="none" w:sz="0" w:space="0" w:color="auto"/>
            <w:right w:val="none" w:sz="0" w:space="0" w:color="auto"/>
          </w:divBdr>
        </w:div>
        <w:div w:id="1998460947">
          <w:marLeft w:val="0"/>
          <w:marRight w:val="0"/>
          <w:marTop w:val="0"/>
          <w:marBottom w:val="0"/>
          <w:divBdr>
            <w:top w:val="none" w:sz="0" w:space="0" w:color="auto"/>
            <w:left w:val="none" w:sz="0" w:space="0" w:color="auto"/>
            <w:bottom w:val="none" w:sz="0" w:space="0" w:color="auto"/>
            <w:right w:val="none" w:sz="0" w:space="0" w:color="auto"/>
          </w:divBdr>
        </w:div>
        <w:div w:id="632294960">
          <w:marLeft w:val="0"/>
          <w:marRight w:val="0"/>
          <w:marTop w:val="0"/>
          <w:marBottom w:val="0"/>
          <w:divBdr>
            <w:top w:val="none" w:sz="0" w:space="0" w:color="auto"/>
            <w:left w:val="none" w:sz="0" w:space="0" w:color="auto"/>
            <w:bottom w:val="none" w:sz="0" w:space="0" w:color="auto"/>
            <w:right w:val="none" w:sz="0" w:space="0" w:color="auto"/>
          </w:divBdr>
        </w:div>
        <w:div w:id="1376077568">
          <w:marLeft w:val="0"/>
          <w:marRight w:val="0"/>
          <w:marTop w:val="0"/>
          <w:marBottom w:val="0"/>
          <w:divBdr>
            <w:top w:val="none" w:sz="0" w:space="0" w:color="auto"/>
            <w:left w:val="none" w:sz="0" w:space="0" w:color="auto"/>
            <w:bottom w:val="none" w:sz="0" w:space="0" w:color="auto"/>
            <w:right w:val="none" w:sz="0" w:space="0" w:color="auto"/>
          </w:divBdr>
        </w:div>
        <w:div w:id="1469780615">
          <w:marLeft w:val="0"/>
          <w:marRight w:val="0"/>
          <w:marTop w:val="0"/>
          <w:marBottom w:val="0"/>
          <w:divBdr>
            <w:top w:val="none" w:sz="0" w:space="0" w:color="auto"/>
            <w:left w:val="none" w:sz="0" w:space="0" w:color="auto"/>
            <w:bottom w:val="none" w:sz="0" w:space="0" w:color="auto"/>
            <w:right w:val="none" w:sz="0" w:space="0" w:color="auto"/>
          </w:divBdr>
        </w:div>
        <w:div w:id="1165777455">
          <w:marLeft w:val="0"/>
          <w:marRight w:val="0"/>
          <w:marTop w:val="0"/>
          <w:marBottom w:val="0"/>
          <w:divBdr>
            <w:top w:val="none" w:sz="0" w:space="0" w:color="auto"/>
            <w:left w:val="none" w:sz="0" w:space="0" w:color="auto"/>
            <w:bottom w:val="none" w:sz="0" w:space="0" w:color="auto"/>
            <w:right w:val="none" w:sz="0" w:space="0" w:color="auto"/>
          </w:divBdr>
        </w:div>
        <w:div w:id="1616398539">
          <w:marLeft w:val="0"/>
          <w:marRight w:val="0"/>
          <w:marTop w:val="0"/>
          <w:marBottom w:val="0"/>
          <w:divBdr>
            <w:top w:val="none" w:sz="0" w:space="0" w:color="auto"/>
            <w:left w:val="none" w:sz="0" w:space="0" w:color="auto"/>
            <w:bottom w:val="none" w:sz="0" w:space="0" w:color="auto"/>
            <w:right w:val="none" w:sz="0" w:space="0" w:color="auto"/>
          </w:divBdr>
        </w:div>
        <w:div w:id="642974397">
          <w:marLeft w:val="0"/>
          <w:marRight w:val="0"/>
          <w:marTop w:val="0"/>
          <w:marBottom w:val="0"/>
          <w:divBdr>
            <w:top w:val="none" w:sz="0" w:space="0" w:color="auto"/>
            <w:left w:val="none" w:sz="0" w:space="0" w:color="auto"/>
            <w:bottom w:val="none" w:sz="0" w:space="0" w:color="auto"/>
            <w:right w:val="none" w:sz="0" w:space="0" w:color="auto"/>
          </w:divBdr>
        </w:div>
        <w:div w:id="137235000">
          <w:marLeft w:val="0"/>
          <w:marRight w:val="0"/>
          <w:marTop w:val="0"/>
          <w:marBottom w:val="0"/>
          <w:divBdr>
            <w:top w:val="none" w:sz="0" w:space="0" w:color="auto"/>
            <w:left w:val="none" w:sz="0" w:space="0" w:color="auto"/>
            <w:bottom w:val="none" w:sz="0" w:space="0" w:color="auto"/>
            <w:right w:val="none" w:sz="0" w:space="0" w:color="auto"/>
          </w:divBdr>
        </w:div>
        <w:div w:id="429476520">
          <w:marLeft w:val="0"/>
          <w:marRight w:val="0"/>
          <w:marTop w:val="0"/>
          <w:marBottom w:val="0"/>
          <w:divBdr>
            <w:top w:val="none" w:sz="0" w:space="0" w:color="auto"/>
            <w:left w:val="none" w:sz="0" w:space="0" w:color="auto"/>
            <w:bottom w:val="none" w:sz="0" w:space="0" w:color="auto"/>
            <w:right w:val="none" w:sz="0" w:space="0" w:color="auto"/>
          </w:divBdr>
        </w:div>
        <w:div w:id="827942491">
          <w:marLeft w:val="0"/>
          <w:marRight w:val="0"/>
          <w:marTop w:val="0"/>
          <w:marBottom w:val="0"/>
          <w:divBdr>
            <w:top w:val="none" w:sz="0" w:space="0" w:color="auto"/>
            <w:left w:val="none" w:sz="0" w:space="0" w:color="auto"/>
            <w:bottom w:val="none" w:sz="0" w:space="0" w:color="auto"/>
            <w:right w:val="none" w:sz="0" w:space="0" w:color="auto"/>
          </w:divBdr>
        </w:div>
        <w:div w:id="1607811133">
          <w:marLeft w:val="0"/>
          <w:marRight w:val="0"/>
          <w:marTop w:val="0"/>
          <w:marBottom w:val="0"/>
          <w:divBdr>
            <w:top w:val="none" w:sz="0" w:space="0" w:color="auto"/>
            <w:left w:val="none" w:sz="0" w:space="0" w:color="auto"/>
            <w:bottom w:val="none" w:sz="0" w:space="0" w:color="auto"/>
            <w:right w:val="none" w:sz="0" w:space="0" w:color="auto"/>
          </w:divBdr>
        </w:div>
        <w:div w:id="2095778448">
          <w:marLeft w:val="0"/>
          <w:marRight w:val="0"/>
          <w:marTop w:val="0"/>
          <w:marBottom w:val="0"/>
          <w:divBdr>
            <w:top w:val="none" w:sz="0" w:space="0" w:color="auto"/>
            <w:left w:val="none" w:sz="0" w:space="0" w:color="auto"/>
            <w:bottom w:val="none" w:sz="0" w:space="0" w:color="auto"/>
            <w:right w:val="none" w:sz="0" w:space="0" w:color="auto"/>
          </w:divBdr>
        </w:div>
        <w:div w:id="1227449843">
          <w:marLeft w:val="0"/>
          <w:marRight w:val="0"/>
          <w:marTop w:val="0"/>
          <w:marBottom w:val="0"/>
          <w:divBdr>
            <w:top w:val="none" w:sz="0" w:space="0" w:color="auto"/>
            <w:left w:val="none" w:sz="0" w:space="0" w:color="auto"/>
            <w:bottom w:val="none" w:sz="0" w:space="0" w:color="auto"/>
            <w:right w:val="none" w:sz="0" w:space="0" w:color="auto"/>
          </w:divBdr>
        </w:div>
        <w:div w:id="1051811352">
          <w:marLeft w:val="0"/>
          <w:marRight w:val="0"/>
          <w:marTop w:val="0"/>
          <w:marBottom w:val="0"/>
          <w:divBdr>
            <w:top w:val="none" w:sz="0" w:space="0" w:color="auto"/>
            <w:left w:val="none" w:sz="0" w:space="0" w:color="auto"/>
            <w:bottom w:val="none" w:sz="0" w:space="0" w:color="auto"/>
            <w:right w:val="none" w:sz="0" w:space="0" w:color="auto"/>
          </w:divBdr>
        </w:div>
        <w:div w:id="1534344853">
          <w:marLeft w:val="0"/>
          <w:marRight w:val="0"/>
          <w:marTop w:val="0"/>
          <w:marBottom w:val="0"/>
          <w:divBdr>
            <w:top w:val="none" w:sz="0" w:space="0" w:color="auto"/>
            <w:left w:val="none" w:sz="0" w:space="0" w:color="auto"/>
            <w:bottom w:val="none" w:sz="0" w:space="0" w:color="auto"/>
            <w:right w:val="none" w:sz="0" w:space="0" w:color="auto"/>
          </w:divBdr>
        </w:div>
        <w:div w:id="102767076">
          <w:marLeft w:val="0"/>
          <w:marRight w:val="0"/>
          <w:marTop w:val="0"/>
          <w:marBottom w:val="0"/>
          <w:divBdr>
            <w:top w:val="none" w:sz="0" w:space="0" w:color="auto"/>
            <w:left w:val="none" w:sz="0" w:space="0" w:color="auto"/>
            <w:bottom w:val="none" w:sz="0" w:space="0" w:color="auto"/>
            <w:right w:val="none" w:sz="0" w:space="0" w:color="auto"/>
          </w:divBdr>
        </w:div>
        <w:div w:id="1370569801">
          <w:marLeft w:val="0"/>
          <w:marRight w:val="0"/>
          <w:marTop w:val="0"/>
          <w:marBottom w:val="0"/>
          <w:divBdr>
            <w:top w:val="none" w:sz="0" w:space="0" w:color="auto"/>
            <w:left w:val="none" w:sz="0" w:space="0" w:color="auto"/>
            <w:bottom w:val="none" w:sz="0" w:space="0" w:color="auto"/>
            <w:right w:val="none" w:sz="0" w:space="0" w:color="auto"/>
          </w:divBdr>
        </w:div>
        <w:div w:id="1203522249">
          <w:marLeft w:val="0"/>
          <w:marRight w:val="0"/>
          <w:marTop w:val="0"/>
          <w:marBottom w:val="0"/>
          <w:divBdr>
            <w:top w:val="none" w:sz="0" w:space="0" w:color="auto"/>
            <w:left w:val="none" w:sz="0" w:space="0" w:color="auto"/>
            <w:bottom w:val="none" w:sz="0" w:space="0" w:color="auto"/>
            <w:right w:val="none" w:sz="0" w:space="0" w:color="auto"/>
          </w:divBdr>
        </w:div>
        <w:div w:id="798298794">
          <w:marLeft w:val="0"/>
          <w:marRight w:val="0"/>
          <w:marTop w:val="0"/>
          <w:marBottom w:val="0"/>
          <w:divBdr>
            <w:top w:val="none" w:sz="0" w:space="0" w:color="auto"/>
            <w:left w:val="none" w:sz="0" w:space="0" w:color="auto"/>
            <w:bottom w:val="none" w:sz="0" w:space="0" w:color="auto"/>
            <w:right w:val="none" w:sz="0" w:space="0" w:color="auto"/>
          </w:divBdr>
        </w:div>
        <w:div w:id="210963504">
          <w:marLeft w:val="0"/>
          <w:marRight w:val="0"/>
          <w:marTop w:val="0"/>
          <w:marBottom w:val="0"/>
          <w:divBdr>
            <w:top w:val="none" w:sz="0" w:space="0" w:color="auto"/>
            <w:left w:val="none" w:sz="0" w:space="0" w:color="auto"/>
            <w:bottom w:val="none" w:sz="0" w:space="0" w:color="auto"/>
            <w:right w:val="none" w:sz="0" w:space="0" w:color="auto"/>
          </w:divBdr>
        </w:div>
        <w:div w:id="480466845">
          <w:marLeft w:val="0"/>
          <w:marRight w:val="0"/>
          <w:marTop w:val="0"/>
          <w:marBottom w:val="0"/>
          <w:divBdr>
            <w:top w:val="none" w:sz="0" w:space="0" w:color="auto"/>
            <w:left w:val="none" w:sz="0" w:space="0" w:color="auto"/>
            <w:bottom w:val="none" w:sz="0" w:space="0" w:color="auto"/>
            <w:right w:val="none" w:sz="0" w:space="0" w:color="auto"/>
          </w:divBdr>
        </w:div>
        <w:div w:id="1148591990">
          <w:marLeft w:val="0"/>
          <w:marRight w:val="0"/>
          <w:marTop w:val="0"/>
          <w:marBottom w:val="0"/>
          <w:divBdr>
            <w:top w:val="none" w:sz="0" w:space="0" w:color="auto"/>
            <w:left w:val="none" w:sz="0" w:space="0" w:color="auto"/>
            <w:bottom w:val="none" w:sz="0" w:space="0" w:color="auto"/>
            <w:right w:val="none" w:sz="0" w:space="0" w:color="auto"/>
          </w:divBdr>
        </w:div>
      </w:divsChild>
    </w:div>
    <w:div w:id="7340607">
      <w:bodyDiv w:val="1"/>
      <w:marLeft w:val="0"/>
      <w:marRight w:val="0"/>
      <w:marTop w:val="0"/>
      <w:marBottom w:val="0"/>
      <w:divBdr>
        <w:top w:val="none" w:sz="0" w:space="0" w:color="auto"/>
        <w:left w:val="none" w:sz="0" w:space="0" w:color="auto"/>
        <w:bottom w:val="none" w:sz="0" w:space="0" w:color="auto"/>
        <w:right w:val="none" w:sz="0" w:space="0" w:color="auto"/>
      </w:divBdr>
    </w:div>
    <w:div w:id="7607158">
      <w:bodyDiv w:val="1"/>
      <w:marLeft w:val="0"/>
      <w:marRight w:val="0"/>
      <w:marTop w:val="0"/>
      <w:marBottom w:val="0"/>
      <w:divBdr>
        <w:top w:val="none" w:sz="0" w:space="0" w:color="auto"/>
        <w:left w:val="none" w:sz="0" w:space="0" w:color="auto"/>
        <w:bottom w:val="none" w:sz="0" w:space="0" w:color="auto"/>
        <w:right w:val="none" w:sz="0" w:space="0" w:color="auto"/>
      </w:divBdr>
    </w:div>
    <w:div w:id="7947333">
      <w:bodyDiv w:val="1"/>
      <w:marLeft w:val="0"/>
      <w:marRight w:val="0"/>
      <w:marTop w:val="0"/>
      <w:marBottom w:val="0"/>
      <w:divBdr>
        <w:top w:val="none" w:sz="0" w:space="0" w:color="auto"/>
        <w:left w:val="none" w:sz="0" w:space="0" w:color="auto"/>
        <w:bottom w:val="none" w:sz="0" w:space="0" w:color="auto"/>
        <w:right w:val="none" w:sz="0" w:space="0" w:color="auto"/>
      </w:divBdr>
    </w:div>
    <w:div w:id="7951943">
      <w:bodyDiv w:val="1"/>
      <w:marLeft w:val="0"/>
      <w:marRight w:val="0"/>
      <w:marTop w:val="0"/>
      <w:marBottom w:val="0"/>
      <w:divBdr>
        <w:top w:val="none" w:sz="0" w:space="0" w:color="auto"/>
        <w:left w:val="none" w:sz="0" w:space="0" w:color="auto"/>
        <w:bottom w:val="none" w:sz="0" w:space="0" w:color="auto"/>
        <w:right w:val="none" w:sz="0" w:space="0" w:color="auto"/>
      </w:divBdr>
    </w:div>
    <w:div w:id="8333410">
      <w:bodyDiv w:val="1"/>
      <w:marLeft w:val="0"/>
      <w:marRight w:val="0"/>
      <w:marTop w:val="0"/>
      <w:marBottom w:val="0"/>
      <w:divBdr>
        <w:top w:val="none" w:sz="0" w:space="0" w:color="auto"/>
        <w:left w:val="none" w:sz="0" w:space="0" w:color="auto"/>
        <w:bottom w:val="none" w:sz="0" w:space="0" w:color="auto"/>
        <w:right w:val="none" w:sz="0" w:space="0" w:color="auto"/>
      </w:divBdr>
    </w:div>
    <w:div w:id="8415130">
      <w:bodyDiv w:val="1"/>
      <w:marLeft w:val="0"/>
      <w:marRight w:val="0"/>
      <w:marTop w:val="0"/>
      <w:marBottom w:val="0"/>
      <w:divBdr>
        <w:top w:val="none" w:sz="0" w:space="0" w:color="auto"/>
        <w:left w:val="none" w:sz="0" w:space="0" w:color="auto"/>
        <w:bottom w:val="none" w:sz="0" w:space="0" w:color="auto"/>
        <w:right w:val="none" w:sz="0" w:space="0" w:color="auto"/>
      </w:divBdr>
    </w:div>
    <w:div w:id="9067211">
      <w:bodyDiv w:val="1"/>
      <w:marLeft w:val="0"/>
      <w:marRight w:val="0"/>
      <w:marTop w:val="0"/>
      <w:marBottom w:val="0"/>
      <w:divBdr>
        <w:top w:val="none" w:sz="0" w:space="0" w:color="auto"/>
        <w:left w:val="none" w:sz="0" w:space="0" w:color="auto"/>
        <w:bottom w:val="none" w:sz="0" w:space="0" w:color="auto"/>
        <w:right w:val="none" w:sz="0" w:space="0" w:color="auto"/>
      </w:divBdr>
    </w:div>
    <w:div w:id="9451125">
      <w:bodyDiv w:val="1"/>
      <w:marLeft w:val="0"/>
      <w:marRight w:val="0"/>
      <w:marTop w:val="0"/>
      <w:marBottom w:val="0"/>
      <w:divBdr>
        <w:top w:val="none" w:sz="0" w:space="0" w:color="auto"/>
        <w:left w:val="none" w:sz="0" w:space="0" w:color="auto"/>
        <w:bottom w:val="none" w:sz="0" w:space="0" w:color="auto"/>
        <w:right w:val="none" w:sz="0" w:space="0" w:color="auto"/>
      </w:divBdr>
    </w:div>
    <w:div w:id="9573316">
      <w:bodyDiv w:val="1"/>
      <w:marLeft w:val="0"/>
      <w:marRight w:val="0"/>
      <w:marTop w:val="0"/>
      <w:marBottom w:val="0"/>
      <w:divBdr>
        <w:top w:val="none" w:sz="0" w:space="0" w:color="auto"/>
        <w:left w:val="none" w:sz="0" w:space="0" w:color="auto"/>
        <w:bottom w:val="none" w:sz="0" w:space="0" w:color="auto"/>
        <w:right w:val="none" w:sz="0" w:space="0" w:color="auto"/>
      </w:divBdr>
    </w:div>
    <w:div w:id="9721920">
      <w:bodyDiv w:val="1"/>
      <w:marLeft w:val="0"/>
      <w:marRight w:val="0"/>
      <w:marTop w:val="0"/>
      <w:marBottom w:val="0"/>
      <w:divBdr>
        <w:top w:val="none" w:sz="0" w:space="0" w:color="auto"/>
        <w:left w:val="none" w:sz="0" w:space="0" w:color="auto"/>
        <w:bottom w:val="none" w:sz="0" w:space="0" w:color="auto"/>
        <w:right w:val="none" w:sz="0" w:space="0" w:color="auto"/>
      </w:divBdr>
    </w:div>
    <w:div w:id="9796425">
      <w:bodyDiv w:val="1"/>
      <w:marLeft w:val="0"/>
      <w:marRight w:val="0"/>
      <w:marTop w:val="0"/>
      <w:marBottom w:val="0"/>
      <w:divBdr>
        <w:top w:val="none" w:sz="0" w:space="0" w:color="auto"/>
        <w:left w:val="none" w:sz="0" w:space="0" w:color="auto"/>
        <w:bottom w:val="none" w:sz="0" w:space="0" w:color="auto"/>
        <w:right w:val="none" w:sz="0" w:space="0" w:color="auto"/>
      </w:divBdr>
    </w:div>
    <w:div w:id="9963046">
      <w:bodyDiv w:val="1"/>
      <w:marLeft w:val="0"/>
      <w:marRight w:val="0"/>
      <w:marTop w:val="0"/>
      <w:marBottom w:val="0"/>
      <w:divBdr>
        <w:top w:val="none" w:sz="0" w:space="0" w:color="auto"/>
        <w:left w:val="none" w:sz="0" w:space="0" w:color="auto"/>
        <w:bottom w:val="none" w:sz="0" w:space="0" w:color="auto"/>
        <w:right w:val="none" w:sz="0" w:space="0" w:color="auto"/>
      </w:divBdr>
    </w:div>
    <w:div w:id="10107392">
      <w:bodyDiv w:val="1"/>
      <w:marLeft w:val="0"/>
      <w:marRight w:val="0"/>
      <w:marTop w:val="0"/>
      <w:marBottom w:val="0"/>
      <w:divBdr>
        <w:top w:val="none" w:sz="0" w:space="0" w:color="auto"/>
        <w:left w:val="none" w:sz="0" w:space="0" w:color="auto"/>
        <w:bottom w:val="none" w:sz="0" w:space="0" w:color="auto"/>
        <w:right w:val="none" w:sz="0" w:space="0" w:color="auto"/>
      </w:divBdr>
    </w:div>
    <w:div w:id="10450115">
      <w:bodyDiv w:val="1"/>
      <w:marLeft w:val="0"/>
      <w:marRight w:val="0"/>
      <w:marTop w:val="0"/>
      <w:marBottom w:val="0"/>
      <w:divBdr>
        <w:top w:val="none" w:sz="0" w:space="0" w:color="auto"/>
        <w:left w:val="none" w:sz="0" w:space="0" w:color="auto"/>
        <w:bottom w:val="none" w:sz="0" w:space="0" w:color="auto"/>
        <w:right w:val="none" w:sz="0" w:space="0" w:color="auto"/>
      </w:divBdr>
    </w:div>
    <w:div w:id="10840164">
      <w:bodyDiv w:val="1"/>
      <w:marLeft w:val="0"/>
      <w:marRight w:val="0"/>
      <w:marTop w:val="0"/>
      <w:marBottom w:val="0"/>
      <w:divBdr>
        <w:top w:val="none" w:sz="0" w:space="0" w:color="auto"/>
        <w:left w:val="none" w:sz="0" w:space="0" w:color="auto"/>
        <w:bottom w:val="none" w:sz="0" w:space="0" w:color="auto"/>
        <w:right w:val="none" w:sz="0" w:space="0" w:color="auto"/>
      </w:divBdr>
    </w:div>
    <w:div w:id="11223192">
      <w:bodyDiv w:val="1"/>
      <w:marLeft w:val="0"/>
      <w:marRight w:val="0"/>
      <w:marTop w:val="0"/>
      <w:marBottom w:val="0"/>
      <w:divBdr>
        <w:top w:val="none" w:sz="0" w:space="0" w:color="auto"/>
        <w:left w:val="none" w:sz="0" w:space="0" w:color="auto"/>
        <w:bottom w:val="none" w:sz="0" w:space="0" w:color="auto"/>
        <w:right w:val="none" w:sz="0" w:space="0" w:color="auto"/>
      </w:divBdr>
    </w:div>
    <w:div w:id="11223960">
      <w:bodyDiv w:val="1"/>
      <w:marLeft w:val="0"/>
      <w:marRight w:val="0"/>
      <w:marTop w:val="0"/>
      <w:marBottom w:val="0"/>
      <w:divBdr>
        <w:top w:val="none" w:sz="0" w:space="0" w:color="auto"/>
        <w:left w:val="none" w:sz="0" w:space="0" w:color="auto"/>
        <w:bottom w:val="none" w:sz="0" w:space="0" w:color="auto"/>
        <w:right w:val="none" w:sz="0" w:space="0" w:color="auto"/>
      </w:divBdr>
    </w:div>
    <w:div w:id="11297384">
      <w:bodyDiv w:val="1"/>
      <w:marLeft w:val="0"/>
      <w:marRight w:val="0"/>
      <w:marTop w:val="0"/>
      <w:marBottom w:val="0"/>
      <w:divBdr>
        <w:top w:val="none" w:sz="0" w:space="0" w:color="auto"/>
        <w:left w:val="none" w:sz="0" w:space="0" w:color="auto"/>
        <w:bottom w:val="none" w:sz="0" w:space="0" w:color="auto"/>
        <w:right w:val="none" w:sz="0" w:space="0" w:color="auto"/>
      </w:divBdr>
    </w:div>
    <w:div w:id="11419653">
      <w:bodyDiv w:val="1"/>
      <w:marLeft w:val="0"/>
      <w:marRight w:val="0"/>
      <w:marTop w:val="0"/>
      <w:marBottom w:val="0"/>
      <w:divBdr>
        <w:top w:val="none" w:sz="0" w:space="0" w:color="auto"/>
        <w:left w:val="none" w:sz="0" w:space="0" w:color="auto"/>
        <w:bottom w:val="none" w:sz="0" w:space="0" w:color="auto"/>
        <w:right w:val="none" w:sz="0" w:space="0" w:color="auto"/>
      </w:divBdr>
    </w:div>
    <w:div w:id="11495578">
      <w:bodyDiv w:val="1"/>
      <w:marLeft w:val="0"/>
      <w:marRight w:val="0"/>
      <w:marTop w:val="0"/>
      <w:marBottom w:val="0"/>
      <w:divBdr>
        <w:top w:val="none" w:sz="0" w:space="0" w:color="auto"/>
        <w:left w:val="none" w:sz="0" w:space="0" w:color="auto"/>
        <w:bottom w:val="none" w:sz="0" w:space="0" w:color="auto"/>
        <w:right w:val="none" w:sz="0" w:space="0" w:color="auto"/>
      </w:divBdr>
    </w:div>
    <w:div w:id="11735325">
      <w:bodyDiv w:val="1"/>
      <w:marLeft w:val="0"/>
      <w:marRight w:val="0"/>
      <w:marTop w:val="0"/>
      <w:marBottom w:val="0"/>
      <w:divBdr>
        <w:top w:val="none" w:sz="0" w:space="0" w:color="auto"/>
        <w:left w:val="none" w:sz="0" w:space="0" w:color="auto"/>
        <w:bottom w:val="none" w:sz="0" w:space="0" w:color="auto"/>
        <w:right w:val="none" w:sz="0" w:space="0" w:color="auto"/>
      </w:divBdr>
    </w:div>
    <w:div w:id="12265403">
      <w:bodyDiv w:val="1"/>
      <w:marLeft w:val="0"/>
      <w:marRight w:val="0"/>
      <w:marTop w:val="0"/>
      <w:marBottom w:val="0"/>
      <w:divBdr>
        <w:top w:val="none" w:sz="0" w:space="0" w:color="auto"/>
        <w:left w:val="none" w:sz="0" w:space="0" w:color="auto"/>
        <w:bottom w:val="none" w:sz="0" w:space="0" w:color="auto"/>
        <w:right w:val="none" w:sz="0" w:space="0" w:color="auto"/>
      </w:divBdr>
      <w:divsChild>
        <w:div w:id="1813013670">
          <w:marLeft w:val="0"/>
          <w:marRight w:val="0"/>
          <w:marTop w:val="0"/>
          <w:marBottom w:val="0"/>
          <w:divBdr>
            <w:top w:val="none" w:sz="0" w:space="0" w:color="auto"/>
            <w:left w:val="none" w:sz="0" w:space="0" w:color="auto"/>
            <w:bottom w:val="none" w:sz="0" w:space="0" w:color="auto"/>
            <w:right w:val="none" w:sz="0" w:space="0" w:color="auto"/>
          </w:divBdr>
        </w:div>
        <w:div w:id="1528369735">
          <w:marLeft w:val="0"/>
          <w:marRight w:val="0"/>
          <w:marTop w:val="0"/>
          <w:marBottom w:val="0"/>
          <w:divBdr>
            <w:top w:val="none" w:sz="0" w:space="0" w:color="auto"/>
            <w:left w:val="none" w:sz="0" w:space="0" w:color="auto"/>
            <w:bottom w:val="none" w:sz="0" w:space="0" w:color="auto"/>
            <w:right w:val="none" w:sz="0" w:space="0" w:color="auto"/>
          </w:divBdr>
        </w:div>
        <w:div w:id="687870896">
          <w:marLeft w:val="0"/>
          <w:marRight w:val="0"/>
          <w:marTop w:val="0"/>
          <w:marBottom w:val="0"/>
          <w:divBdr>
            <w:top w:val="none" w:sz="0" w:space="0" w:color="auto"/>
            <w:left w:val="none" w:sz="0" w:space="0" w:color="auto"/>
            <w:bottom w:val="none" w:sz="0" w:space="0" w:color="auto"/>
            <w:right w:val="none" w:sz="0" w:space="0" w:color="auto"/>
          </w:divBdr>
        </w:div>
        <w:div w:id="1349985443">
          <w:marLeft w:val="0"/>
          <w:marRight w:val="0"/>
          <w:marTop w:val="0"/>
          <w:marBottom w:val="0"/>
          <w:divBdr>
            <w:top w:val="none" w:sz="0" w:space="0" w:color="auto"/>
            <w:left w:val="none" w:sz="0" w:space="0" w:color="auto"/>
            <w:bottom w:val="none" w:sz="0" w:space="0" w:color="auto"/>
            <w:right w:val="none" w:sz="0" w:space="0" w:color="auto"/>
          </w:divBdr>
        </w:div>
        <w:div w:id="501356614">
          <w:marLeft w:val="0"/>
          <w:marRight w:val="0"/>
          <w:marTop w:val="0"/>
          <w:marBottom w:val="0"/>
          <w:divBdr>
            <w:top w:val="none" w:sz="0" w:space="0" w:color="auto"/>
            <w:left w:val="none" w:sz="0" w:space="0" w:color="auto"/>
            <w:bottom w:val="none" w:sz="0" w:space="0" w:color="auto"/>
            <w:right w:val="none" w:sz="0" w:space="0" w:color="auto"/>
          </w:divBdr>
        </w:div>
        <w:div w:id="1385981333">
          <w:marLeft w:val="0"/>
          <w:marRight w:val="0"/>
          <w:marTop w:val="0"/>
          <w:marBottom w:val="0"/>
          <w:divBdr>
            <w:top w:val="none" w:sz="0" w:space="0" w:color="auto"/>
            <w:left w:val="none" w:sz="0" w:space="0" w:color="auto"/>
            <w:bottom w:val="none" w:sz="0" w:space="0" w:color="auto"/>
            <w:right w:val="none" w:sz="0" w:space="0" w:color="auto"/>
          </w:divBdr>
        </w:div>
        <w:div w:id="708460718">
          <w:marLeft w:val="0"/>
          <w:marRight w:val="0"/>
          <w:marTop w:val="0"/>
          <w:marBottom w:val="0"/>
          <w:divBdr>
            <w:top w:val="none" w:sz="0" w:space="0" w:color="auto"/>
            <w:left w:val="none" w:sz="0" w:space="0" w:color="auto"/>
            <w:bottom w:val="none" w:sz="0" w:space="0" w:color="auto"/>
            <w:right w:val="none" w:sz="0" w:space="0" w:color="auto"/>
          </w:divBdr>
        </w:div>
        <w:div w:id="1578436999">
          <w:marLeft w:val="0"/>
          <w:marRight w:val="0"/>
          <w:marTop w:val="0"/>
          <w:marBottom w:val="0"/>
          <w:divBdr>
            <w:top w:val="none" w:sz="0" w:space="0" w:color="auto"/>
            <w:left w:val="none" w:sz="0" w:space="0" w:color="auto"/>
            <w:bottom w:val="none" w:sz="0" w:space="0" w:color="auto"/>
            <w:right w:val="none" w:sz="0" w:space="0" w:color="auto"/>
          </w:divBdr>
        </w:div>
        <w:div w:id="47582258">
          <w:marLeft w:val="0"/>
          <w:marRight w:val="0"/>
          <w:marTop w:val="0"/>
          <w:marBottom w:val="0"/>
          <w:divBdr>
            <w:top w:val="none" w:sz="0" w:space="0" w:color="auto"/>
            <w:left w:val="none" w:sz="0" w:space="0" w:color="auto"/>
            <w:bottom w:val="none" w:sz="0" w:space="0" w:color="auto"/>
            <w:right w:val="none" w:sz="0" w:space="0" w:color="auto"/>
          </w:divBdr>
        </w:div>
        <w:div w:id="1555309652">
          <w:marLeft w:val="0"/>
          <w:marRight w:val="0"/>
          <w:marTop w:val="0"/>
          <w:marBottom w:val="0"/>
          <w:divBdr>
            <w:top w:val="none" w:sz="0" w:space="0" w:color="auto"/>
            <w:left w:val="none" w:sz="0" w:space="0" w:color="auto"/>
            <w:bottom w:val="none" w:sz="0" w:space="0" w:color="auto"/>
            <w:right w:val="none" w:sz="0" w:space="0" w:color="auto"/>
          </w:divBdr>
        </w:div>
        <w:div w:id="818838491">
          <w:marLeft w:val="0"/>
          <w:marRight w:val="0"/>
          <w:marTop w:val="0"/>
          <w:marBottom w:val="0"/>
          <w:divBdr>
            <w:top w:val="none" w:sz="0" w:space="0" w:color="auto"/>
            <w:left w:val="none" w:sz="0" w:space="0" w:color="auto"/>
            <w:bottom w:val="none" w:sz="0" w:space="0" w:color="auto"/>
            <w:right w:val="none" w:sz="0" w:space="0" w:color="auto"/>
          </w:divBdr>
        </w:div>
        <w:div w:id="845754745">
          <w:marLeft w:val="0"/>
          <w:marRight w:val="0"/>
          <w:marTop w:val="0"/>
          <w:marBottom w:val="0"/>
          <w:divBdr>
            <w:top w:val="none" w:sz="0" w:space="0" w:color="auto"/>
            <w:left w:val="none" w:sz="0" w:space="0" w:color="auto"/>
            <w:bottom w:val="none" w:sz="0" w:space="0" w:color="auto"/>
            <w:right w:val="none" w:sz="0" w:space="0" w:color="auto"/>
          </w:divBdr>
        </w:div>
        <w:div w:id="2110155996">
          <w:marLeft w:val="0"/>
          <w:marRight w:val="0"/>
          <w:marTop w:val="0"/>
          <w:marBottom w:val="0"/>
          <w:divBdr>
            <w:top w:val="none" w:sz="0" w:space="0" w:color="auto"/>
            <w:left w:val="none" w:sz="0" w:space="0" w:color="auto"/>
            <w:bottom w:val="none" w:sz="0" w:space="0" w:color="auto"/>
            <w:right w:val="none" w:sz="0" w:space="0" w:color="auto"/>
          </w:divBdr>
        </w:div>
        <w:div w:id="1528370796">
          <w:marLeft w:val="0"/>
          <w:marRight w:val="0"/>
          <w:marTop w:val="0"/>
          <w:marBottom w:val="0"/>
          <w:divBdr>
            <w:top w:val="none" w:sz="0" w:space="0" w:color="auto"/>
            <w:left w:val="none" w:sz="0" w:space="0" w:color="auto"/>
            <w:bottom w:val="none" w:sz="0" w:space="0" w:color="auto"/>
            <w:right w:val="none" w:sz="0" w:space="0" w:color="auto"/>
          </w:divBdr>
        </w:div>
        <w:div w:id="785470866">
          <w:marLeft w:val="0"/>
          <w:marRight w:val="0"/>
          <w:marTop w:val="0"/>
          <w:marBottom w:val="0"/>
          <w:divBdr>
            <w:top w:val="none" w:sz="0" w:space="0" w:color="auto"/>
            <w:left w:val="none" w:sz="0" w:space="0" w:color="auto"/>
            <w:bottom w:val="none" w:sz="0" w:space="0" w:color="auto"/>
            <w:right w:val="none" w:sz="0" w:space="0" w:color="auto"/>
          </w:divBdr>
        </w:div>
        <w:div w:id="1691107686">
          <w:marLeft w:val="0"/>
          <w:marRight w:val="0"/>
          <w:marTop w:val="0"/>
          <w:marBottom w:val="0"/>
          <w:divBdr>
            <w:top w:val="none" w:sz="0" w:space="0" w:color="auto"/>
            <w:left w:val="none" w:sz="0" w:space="0" w:color="auto"/>
            <w:bottom w:val="none" w:sz="0" w:space="0" w:color="auto"/>
            <w:right w:val="none" w:sz="0" w:space="0" w:color="auto"/>
          </w:divBdr>
        </w:div>
        <w:div w:id="313880103">
          <w:marLeft w:val="0"/>
          <w:marRight w:val="0"/>
          <w:marTop w:val="0"/>
          <w:marBottom w:val="0"/>
          <w:divBdr>
            <w:top w:val="none" w:sz="0" w:space="0" w:color="auto"/>
            <w:left w:val="none" w:sz="0" w:space="0" w:color="auto"/>
            <w:bottom w:val="none" w:sz="0" w:space="0" w:color="auto"/>
            <w:right w:val="none" w:sz="0" w:space="0" w:color="auto"/>
          </w:divBdr>
        </w:div>
        <w:div w:id="1953588640">
          <w:marLeft w:val="0"/>
          <w:marRight w:val="0"/>
          <w:marTop w:val="0"/>
          <w:marBottom w:val="0"/>
          <w:divBdr>
            <w:top w:val="none" w:sz="0" w:space="0" w:color="auto"/>
            <w:left w:val="none" w:sz="0" w:space="0" w:color="auto"/>
            <w:bottom w:val="none" w:sz="0" w:space="0" w:color="auto"/>
            <w:right w:val="none" w:sz="0" w:space="0" w:color="auto"/>
          </w:divBdr>
        </w:div>
        <w:div w:id="1148936179">
          <w:marLeft w:val="0"/>
          <w:marRight w:val="0"/>
          <w:marTop w:val="0"/>
          <w:marBottom w:val="0"/>
          <w:divBdr>
            <w:top w:val="none" w:sz="0" w:space="0" w:color="auto"/>
            <w:left w:val="none" w:sz="0" w:space="0" w:color="auto"/>
            <w:bottom w:val="none" w:sz="0" w:space="0" w:color="auto"/>
            <w:right w:val="none" w:sz="0" w:space="0" w:color="auto"/>
          </w:divBdr>
        </w:div>
        <w:div w:id="239758693">
          <w:marLeft w:val="0"/>
          <w:marRight w:val="0"/>
          <w:marTop w:val="0"/>
          <w:marBottom w:val="0"/>
          <w:divBdr>
            <w:top w:val="none" w:sz="0" w:space="0" w:color="auto"/>
            <w:left w:val="none" w:sz="0" w:space="0" w:color="auto"/>
            <w:bottom w:val="none" w:sz="0" w:space="0" w:color="auto"/>
            <w:right w:val="none" w:sz="0" w:space="0" w:color="auto"/>
          </w:divBdr>
        </w:div>
        <w:div w:id="1975597551">
          <w:marLeft w:val="0"/>
          <w:marRight w:val="0"/>
          <w:marTop w:val="0"/>
          <w:marBottom w:val="0"/>
          <w:divBdr>
            <w:top w:val="none" w:sz="0" w:space="0" w:color="auto"/>
            <w:left w:val="none" w:sz="0" w:space="0" w:color="auto"/>
            <w:bottom w:val="none" w:sz="0" w:space="0" w:color="auto"/>
            <w:right w:val="none" w:sz="0" w:space="0" w:color="auto"/>
          </w:divBdr>
        </w:div>
        <w:div w:id="678459853">
          <w:marLeft w:val="0"/>
          <w:marRight w:val="0"/>
          <w:marTop w:val="0"/>
          <w:marBottom w:val="0"/>
          <w:divBdr>
            <w:top w:val="none" w:sz="0" w:space="0" w:color="auto"/>
            <w:left w:val="none" w:sz="0" w:space="0" w:color="auto"/>
            <w:bottom w:val="none" w:sz="0" w:space="0" w:color="auto"/>
            <w:right w:val="none" w:sz="0" w:space="0" w:color="auto"/>
          </w:divBdr>
        </w:div>
        <w:div w:id="1186600964">
          <w:marLeft w:val="0"/>
          <w:marRight w:val="0"/>
          <w:marTop w:val="0"/>
          <w:marBottom w:val="0"/>
          <w:divBdr>
            <w:top w:val="none" w:sz="0" w:space="0" w:color="auto"/>
            <w:left w:val="none" w:sz="0" w:space="0" w:color="auto"/>
            <w:bottom w:val="none" w:sz="0" w:space="0" w:color="auto"/>
            <w:right w:val="none" w:sz="0" w:space="0" w:color="auto"/>
          </w:divBdr>
        </w:div>
        <w:div w:id="1619992235">
          <w:marLeft w:val="0"/>
          <w:marRight w:val="0"/>
          <w:marTop w:val="0"/>
          <w:marBottom w:val="0"/>
          <w:divBdr>
            <w:top w:val="none" w:sz="0" w:space="0" w:color="auto"/>
            <w:left w:val="none" w:sz="0" w:space="0" w:color="auto"/>
            <w:bottom w:val="none" w:sz="0" w:space="0" w:color="auto"/>
            <w:right w:val="none" w:sz="0" w:space="0" w:color="auto"/>
          </w:divBdr>
        </w:div>
        <w:div w:id="342241595">
          <w:marLeft w:val="0"/>
          <w:marRight w:val="0"/>
          <w:marTop w:val="0"/>
          <w:marBottom w:val="0"/>
          <w:divBdr>
            <w:top w:val="none" w:sz="0" w:space="0" w:color="auto"/>
            <w:left w:val="none" w:sz="0" w:space="0" w:color="auto"/>
            <w:bottom w:val="none" w:sz="0" w:space="0" w:color="auto"/>
            <w:right w:val="none" w:sz="0" w:space="0" w:color="auto"/>
          </w:divBdr>
        </w:div>
        <w:div w:id="1278683492">
          <w:marLeft w:val="0"/>
          <w:marRight w:val="0"/>
          <w:marTop w:val="0"/>
          <w:marBottom w:val="0"/>
          <w:divBdr>
            <w:top w:val="none" w:sz="0" w:space="0" w:color="auto"/>
            <w:left w:val="none" w:sz="0" w:space="0" w:color="auto"/>
            <w:bottom w:val="none" w:sz="0" w:space="0" w:color="auto"/>
            <w:right w:val="none" w:sz="0" w:space="0" w:color="auto"/>
          </w:divBdr>
        </w:div>
      </w:divsChild>
    </w:div>
    <w:div w:id="12852245">
      <w:bodyDiv w:val="1"/>
      <w:marLeft w:val="0"/>
      <w:marRight w:val="0"/>
      <w:marTop w:val="0"/>
      <w:marBottom w:val="0"/>
      <w:divBdr>
        <w:top w:val="none" w:sz="0" w:space="0" w:color="auto"/>
        <w:left w:val="none" w:sz="0" w:space="0" w:color="auto"/>
        <w:bottom w:val="none" w:sz="0" w:space="0" w:color="auto"/>
        <w:right w:val="none" w:sz="0" w:space="0" w:color="auto"/>
      </w:divBdr>
    </w:div>
    <w:div w:id="13070223">
      <w:bodyDiv w:val="1"/>
      <w:marLeft w:val="0"/>
      <w:marRight w:val="0"/>
      <w:marTop w:val="0"/>
      <w:marBottom w:val="0"/>
      <w:divBdr>
        <w:top w:val="none" w:sz="0" w:space="0" w:color="auto"/>
        <w:left w:val="none" w:sz="0" w:space="0" w:color="auto"/>
        <w:bottom w:val="none" w:sz="0" w:space="0" w:color="auto"/>
        <w:right w:val="none" w:sz="0" w:space="0" w:color="auto"/>
      </w:divBdr>
    </w:div>
    <w:div w:id="13657500">
      <w:bodyDiv w:val="1"/>
      <w:marLeft w:val="0"/>
      <w:marRight w:val="0"/>
      <w:marTop w:val="0"/>
      <w:marBottom w:val="0"/>
      <w:divBdr>
        <w:top w:val="none" w:sz="0" w:space="0" w:color="auto"/>
        <w:left w:val="none" w:sz="0" w:space="0" w:color="auto"/>
        <w:bottom w:val="none" w:sz="0" w:space="0" w:color="auto"/>
        <w:right w:val="none" w:sz="0" w:space="0" w:color="auto"/>
      </w:divBdr>
    </w:div>
    <w:div w:id="13847304">
      <w:bodyDiv w:val="1"/>
      <w:marLeft w:val="0"/>
      <w:marRight w:val="0"/>
      <w:marTop w:val="0"/>
      <w:marBottom w:val="0"/>
      <w:divBdr>
        <w:top w:val="none" w:sz="0" w:space="0" w:color="auto"/>
        <w:left w:val="none" w:sz="0" w:space="0" w:color="auto"/>
        <w:bottom w:val="none" w:sz="0" w:space="0" w:color="auto"/>
        <w:right w:val="none" w:sz="0" w:space="0" w:color="auto"/>
      </w:divBdr>
    </w:div>
    <w:div w:id="13848865">
      <w:bodyDiv w:val="1"/>
      <w:marLeft w:val="0"/>
      <w:marRight w:val="0"/>
      <w:marTop w:val="0"/>
      <w:marBottom w:val="0"/>
      <w:divBdr>
        <w:top w:val="none" w:sz="0" w:space="0" w:color="auto"/>
        <w:left w:val="none" w:sz="0" w:space="0" w:color="auto"/>
        <w:bottom w:val="none" w:sz="0" w:space="0" w:color="auto"/>
        <w:right w:val="none" w:sz="0" w:space="0" w:color="auto"/>
      </w:divBdr>
    </w:div>
    <w:div w:id="14187154">
      <w:bodyDiv w:val="1"/>
      <w:marLeft w:val="0"/>
      <w:marRight w:val="0"/>
      <w:marTop w:val="0"/>
      <w:marBottom w:val="0"/>
      <w:divBdr>
        <w:top w:val="none" w:sz="0" w:space="0" w:color="auto"/>
        <w:left w:val="none" w:sz="0" w:space="0" w:color="auto"/>
        <w:bottom w:val="none" w:sz="0" w:space="0" w:color="auto"/>
        <w:right w:val="none" w:sz="0" w:space="0" w:color="auto"/>
      </w:divBdr>
    </w:div>
    <w:div w:id="14235913">
      <w:bodyDiv w:val="1"/>
      <w:marLeft w:val="0"/>
      <w:marRight w:val="0"/>
      <w:marTop w:val="0"/>
      <w:marBottom w:val="0"/>
      <w:divBdr>
        <w:top w:val="none" w:sz="0" w:space="0" w:color="auto"/>
        <w:left w:val="none" w:sz="0" w:space="0" w:color="auto"/>
        <w:bottom w:val="none" w:sz="0" w:space="0" w:color="auto"/>
        <w:right w:val="none" w:sz="0" w:space="0" w:color="auto"/>
      </w:divBdr>
    </w:div>
    <w:div w:id="14616806">
      <w:bodyDiv w:val="1"/>
      <w:marLeft w:val="0"/>
      <w:marRight w:val="0"/>
      <w:marTop w:val="0"/>
      <w:marBottom w:val="0"/>
      <w:divBdr>
        <w:top w:val="none" w:sz="0" w:space="0" w:color="auto"/>
        <w:left w:val="none" w:sz="0" w:space="0" w:color="auto"/>
        <w:bottom w:val="none" w:sz="0" w:space="0" w:color="auto"/>
        <w:right w:val="none" w:sz="0" w:space="0" w:color="auto"/>
      </w:divBdr>
    </w:div>
    <w:div w:id="14622786">
      <w:bodyDiv w:val="1"/>
      <w:marLeft w:val="0"/>
      <w:marRight w:val="0"/>
      <w:marTop w:val="0"/>
      <w:marBottom w:val="0"/>
      <w:divBdr>
        <w:top w:val="none" w:sz="0" w:space="0" w:color="auto"/>
        <w:left w:val="none" w:sz="0" w:space="0" w:color="auto"/>
        <w:bottom w:val="none" w:sz="0" w:space="0" w:color="auto"/>
        <w:right w:val="none" w:sz="0" w:space="0" w:color="auto"/>
      </w:divBdr>
    </w:div>
    <w:div w:id="14812194">
      <w:bodyDiv w:val="1"/>
      <w:marLeft w:val="0"/>
      <w:marRight w:val="0"/>
      <w:marTop w:val="0"/>
      <w:marBottom w:val="0"/>
      <w:divBdr>
        <w:top w:val="none" w:sz="0" w:space="0" w:color="auto"/>
        <w:left w:val="none" w:sz="0" w:space="0" w:color="auto"/>
        <w:bottom w:val="none" w:sz="0" w:space="0" w:color="auto"/>
        <w:right w:val="none" w:sz="0" w:space="0" w:color="auto"/>
      </w:divBdr>
    </w:div>
    <w:div w:id="15162715">
      <w:bodyDiv w:val="1"/>
      <w:marLeft w:val="0"/>
      <w:marRight w:val="0"/>
      <w:marTop w:val="0"/>
      <w:marBottom w:val="0"/>
      <w:divBdr>
        <w:top w:val="none" w:sz="0" w:space="0" w:color="auto"/>
        <w:left w:val="none" w:sz="0" w:space="0" w:color="auto"/>
        <w:bottom w:val="none" w:sz="0" w:space="0" w:color="auto"/>
        <w:right w:val="none" w:sz="0" w:space="0" w:color="auto"/>
      </w:divBdr>
    </w:div>
    <w:div w:id="15233770">
      <w:bodyDiv w:val="1"/>
      <w:marLeft w:val="0"/>
      <w:marRight w:val="0"/>
      <w:marTop w:val="0"/>
      <w:marBottom w:val="0"/>
      <w:divBdr>
        <w:top w:val="none" w:sz="0" w:space="0" w:color="auto"/>
        <w:left w:val="none" w:sz="0" w:space="0" w:color="auto"/>
        <w:bottom w:val="none" w:sz="0" w:space="0" w:color="auto"/>
        <w:right w:val="none" w:sz="0" w:space="0" w:color="auto"/>
      </w:divBdr>
    </w:div>
    <w:div w:id="15623059">
      <w:bodyDiv w:val="1"/>
      <w:marLeft w:val="0"/>
      <w:marRight w:val="0"/>
      <w:marTop w:val="0"/>
      <w:marBottom w:val="0"/>
      <w:divBdr>
        <w:top w:val="none" w:sz="0" w:space="0" w:color="auto"/>
        <w:left w:val="none" w:sz="0" w:space="0" w:color="auto"/>
        <w:bottom w:val="none" w:sz="0" w:space="0" w:color="auto"/>
        <w:right w:val="none" w:sz="0" w:space="0" w:color="auto"/>
      </w:divBdr>
    </w:div>
    <w:div w:id="15692197">
      <w:bodyDiv w:val="1"/>
      <w:marLeft w:val="0"/>
      <w:marRight w:val="0"/>
      <w:marTop w:val="0"/>
      <w:marBottom w:val="0"/>
      <w:divBdr>
        <w:top w:val="none" w:sz="0" w:space="0" w:color="auto"/>
        <w:left w:val="none" w:sz="0" w:space="0" w:color="auto"/>
        <w:bottom w:val="none" w:sz="0" w:space="0" w:color="auto"/>
        <w:right w:val="none" w:sz="0" w:space="0" w:color="auto"/>
      </w:divBdr>
    </w:div>
    <w:div w:id="16122167">
      <w:bodyDiv w:val="1"/>
      <w:marLeft w:val="0"/>
      <w:marRight w:val="0"/>
      <w:marTop w:val="0"/>
      <w:marBottom w:val="0"/>
      <w:divBdr>
        <w:top w:val="none" w:sz="0" w:space="0" w:color="auto"/>
        <w:left w:val="none" w:sz="0" w:space="0" w:color="auto"/>
        <w:bottom w:val="none" w:sz="0" w:space="0" w:color="auto"/>
        <w:right w:val="none" w:sz="0" w:space="0" w:color="auto"/>
      </w:divBdr>
    </w:div>
    <w:div w:id="16469513">
      <w:bodyDiv w:val="1"/>
      <w:marLeft w:val="0"/>
      <w:marRight w:val="0"/>
      <w:marTop w:val="0"/>
      <w:marBottom w:val="0"/>
      <w:divBdr>
        <w:top w:val="none" w:sz="0" w:space="0" w:color="auto"/>
        <w:left w:val="none" w:sz="0" w:space="0" w:color="auto"/>
        <w:bottom w:val="none" w:sz="0" w:space="0" w:color="auto"/>
        <w:right w:val="none" w:sz="0" w:space="0" w:color="auto"/>
      </w:divBdr>
    </w:div>
    <w:div w:id="16591723">
      <w:bodyDiv w:val="1"/>
      <w:marLeft w:val="0"/>
      <w:marRight w:val="0"/>
      <w:marTop w:val="0"/>
      <w:marBottom w:val="0"/>
      <w:divBdr>
        <w:top w:val="none" w:sz="0" w:space="0" w:color="auto"/>
        <w:left w:val="none" w:sz="0" w:space="0" w:color="auto"/>
        <w:bottom w:val="none" w:sz="0" w:space="0" w:color="auto"/>
        <w:right w:val="none" w:sz="0" w:space="0" w:color="auto"/>
      </w:divBdr>
    </w:div>
    <w:div w:id="17005458">
      <w:bodyDiv w:val="1"/>
      <w:marLeft w:val="0"/>
      <w:marRight w:val="0"/>
      <w:marTop w:val="0"/>
      <w:marBottom w:val="0"/>
      <w:divBdr>
        <w:top w:val="none" w:sz="0" w:space="0" w:color="auto"/>
        <w:left w:val="none" w:sz="0" w:space="0" w:color="auto"/>
        <w:bottom w:val="none" w:sz="0" w:space="0" w:color="auto"/>
        <w:right w:val="none" w:sz="0" w:space="0" w:color="auto"/>
      </w:divBdr>
    </w:div>
    <w:div w:id="17318630">
      <w:bodyDiv w:val="1"/>
      <w:marLeft w:val="0"/>
      <w:marRight w:val="0"/>
      <w:marTop w:val="0"/>
      <w:marBottom w:val="0"/>
      <w:divBdr>
        <w:top w:val="none" w:sz="0" w:space="0" w:color="auto"/>
        <w:left w:val="none" w:sz="0" w:space="0" w:color="auto"/>
        <w:bottom w:val="none" w:sz="0" w:space="0" w:color="auto"/>
        <w:right w:val="none" w:sz="0" w:space="0" w:color="auto"/>
      </w:divBdr>
    </w:div>
    <w:div w:id="18549363">
      <w:bodyDiv w:val="1"/>
      <w:marLeft w:val="0"/>
      <w:marRight w:val="0"/>
      <w:marTop w:val="0"/>
      <w:marBottom w:val="0"/>
      <w:divBdr>
        <w:top w:val="none" w:sz="0" w:space="0" w:color="auto"/>
        <w:left w:val="none" w:sz="0" w:space="0" w:color="auto"/>
        <w:bottom w:val="none" w:sz="0" w:space="0" w:color="auto"/>
        <w:right w:val="none" w:sz="0" w:space="0" w:color="auto"/>
      </w:divBdr>
    </w:div>
    <w:div w:id="18551935">
      <w:bodyDiv w:val="1"/>
      <w:marLeft w:val="0"/>
      <w:marRight w:val="0"/>
      <w:marTop w:val="0"/>
      <w:marBottom w:val="0"/>
      <w:divBdr>
        <w:top w:val="none" w:sz="0" w:space="0" w:color="auto"/>
        <w:left w:val="none" w:sz="0" w:space="0" w:color="auto"/>
        <w:bottom w:val="none" w:sz="0" w:space="0" w:color="auto"/>
        <w:right w:val="none" w:sz="0" w:space="0" w:color="auto"/>
      </w:divBdr>
    </w:div>
    <w:div w:id="18701134">
      <w:bodyDiv w:val="1"/>
      <w:marLeft w:val="0"/>
      <w:marRight w:val="0"/>
      <w:marTop w:val="0"/>
      <w:marBottom w:val="0"/>
      <w:divBdr>
        <w:top w:val="none" w:sz="0" w:space="0" w:color="auto"/>
        <w:left w:val="none" w:sz="0" w:space="0" w:color="auto"/>
        <w:bottom w:val="none" w:sz="0" w:space="0" w:color="auto"/>
        <w:right w:val="none" w:sz="0" w:space="0" w:color="auto"/>
      </w:divBdr>
    </w:div>
    <w:div w:id="18703379">
      <w:bodyDiv w:val="1"/>
      <w:marLeft w:val="0"/>
      <w:marRight w:val="0"/>
      <w:marTop w:val="0"/>
      <w:marBottom w:val="0"/>
      <w:divBdr>
        <w:top w:val="none" w:sz="0" w:space="0" w:color="auto"/>
        <w:left w:val="none" w:sz="0" w:space="0" w:color="auto"/>
        <w:bottom w:val="none" w:sz="0" w:space="0" w:color="auto"/>
        <w:right w:val="none" w:sz="0" w:space="0" w:color="auto"/>
      </w:divBdr>
    </w:div>
    <w:div w:id="18898412">
      <w:bodyDiv w:val="1"/>
      <w:marLeft w:val="0"/>
      <w:marRight w:val="0"/>
      <w:marTop w:val="0"/>
      <w:marBottom w:val="0"/>
      <w:divBdr>
        <w:top w:val="none" w:sz="0" w:space="0" w:color="auto"/>
        <w:left w:val="none" w:sz="0" w:space="0" w:color="auto"/>
        <w:bottom w:val="none" w:sz="0" w:space="0" w:color="auto"/>
        <w:right w:val="none" w:sz="0" w:space="0" w:color="auto"/>
      </w:divBdr>
    </w:div>
    <w:div w:id="19016207">
      <w:bodyDiv w:val="1"/>
      <w:marLeft w:val="0"/>
      <w:marRight w:val="0"/>
      <w:marTop w:val="0"/>
      <w:marBottom w:val="0"/>
      <w:divBdr>
        <w:top w:val="none" w:sz="0" w:space="0" w:color="auto"/>
        <w:left w:val="none" w:sz="0" w:space="0" w:color="auto"/>
        <w:bottom w:val="none" w:sz="0" w:space="0" w:color="auto"/>
        <w:right w:val="none" w:sz="0" w:space="0" w:color="auto"/>
      </w:divBdr>
      <w:divsChild>
        <w:div w:id="688219600">
          <w:marLeft w:val="0"/>
          <w:marRight w:val="0"/>
          <w:marTop w:val="0"/>
          <w:marBottom w:val="0"/>
          <w:divBdr>
            <w:top w:val="none" w:sz="0" w:space="0" w:color="auto"/>
            <w:left w:val="none" w:sz="0" w:space="0" w:color="auto"/>
            <w:bottom w:val="none" w:sz="0" w:space="0" w:color="auto"/>
            <w:right w:val="none" w:sz="0" w:space="0" w:color="auto"/>
          </w:divBdr>
        </w:div>
        <w:div w:id="327561264">
          <w:marLeft w:val="0"/>
          <w:marRight w:val="0"/>
          <w:marTop w:val="0"/>
          <w:marBottom w:val="0"/>
          <w:divBdr>
            <w:top w:val="none" w:sz="0" w:space="0" w:color="auto"/>
            <w:left w:val="none" w:sz="0" w:space="0" w:color="auto"/>
            <w:bottom w:val="none" w:sz="0" w:space="0" w:color="auto"/>
            <w:right w:val="none" w:sz="0" w:space="0" w:color="auto"/>
          </w:divBdr>
        </w:div>
        <w:div w:id="1002583996">
          <w:marLeft w:val="0"/>
          <w:marRight w:val="0"/>
          <w:marTop w:val="0"/>
          <w:marBottom w:val="0"/>
          <w:divBdr>
            <w:top w:val="none" w:sz="0" w:space="0" w:color="auto"/>
            <w:left w:val="none" w:sz="0" w:space="0" w:color="auto"/>
            <w:bottom w:val="none" w:sz="0" w:space="0" w:color="auto"/>
            <w:right w:val="none" w:sz="0" w:space="0" w:color="auto"/>
          </w:divBdr>
        </w:div>
        <w:div w:id="887837829">
          <w:marLeft w:val="0"/>
          <w:marRight w:val="0"/>
          <w:marTop w:val="0"/>
          <w:marBottom w:val="0"/>
          <w:divBdr>
            <w:top w:val="none" w:sz="0" w:space="0" w:color="auto"/>
            <w:left w:val="none" w:sz="0" w:space="0" w:color="auto"/>
            <w:bottom w:val="none" w:sz="0" w:space="0" w:color="auto"/>
            <w:right w:val="none" w:sz="0" w:space="0" w:color="auto"/>
          </w:divBdr>
        </w:div>
        <w:div w:id="533542832">
          <w:marLeft w:val="0"/>
          <w:marRight w:val="0"/>
          <w:marTop w:val="0"/>
          <w:marBottom w:val="0"/>
          <w:divBdr>
            <w:top w:val="none" w:sz="0" w:space="0" w:color="auto"/>
            <w:left w:val="none" w:sz="0" w:space="0" w:color="auto"/>
            <w:bottom w:val="none" w:sz="0" w:space="0" w:color="auto"/>
            <w:right w:val="none" w:sz="0" w:space="0" w:color="auto"/>
          </w:divBdr>
        </w:div>
        <w:div w:id="2075273177">
          <w:marLeft w:val="0"/>
          <w:marRight w:val="0"/>
          <w:marTop w:val="0"/>
          <w:marBottom w:val="0"/>
          <w:divBdr>
            <w:top w:val="none" w:sz="0" w:space="0" w:color="auto"/>
            <w:left w:val="none" w:sz="0" w:space="0" w:color="auto"/>
            <w:bottom w:val="none" w:sz="0" w:space="0" w:color="auto"/>
            <w:right w:val="none" w:sz="0" w:space="0" w:color="auto"/>
          </w:divBdr>
        </w:div>
        <w:div w:id="917254778">
          <w:marLeft w:val="0"/>
          <w:marRight w:val="0"/>
          <w:marTop w:val="0"/>
          <w:marBottom w:val="0"/>
          <w:divBdr>
            <w:top w:val="none" w:sz="0" w:space="0" w:color="auto"/>
            <w:left w:val="none" w:sz="0" w:space="0" w:color="auto"/>
            <w:bottom w:val="none" w:sz="0" w:space="0" w:color="auto"/>
            <w:right w:val="none" w:sz="0" w:space="0" w:color="auto"/>
          </w:divBdr>
        </w:div>
        <w:div w:id="302007471">
          <w:marLeft w:val="0"/>
          <w:marRight w:val="0"/>
          <w:marTop w:val="0"/>
          <w:marBottom w:val="0"/>
          <w:divBdr>
            <w:top w:val="none" w:sz="0" w:space="0" w:color="auto"/>
            <w:left w:val="none" w:sz="0" w:space="0" w:color="auto"/>
            <w:bottom w:val="none" w:sz="0" w:space="0" w:color="auto"/>
            <w:right w:val="none" w:sz="0" w:space="0" w:color="auto"/>
          </w:divBdr>
        </w:div>
        <w:div w:id="231736616">
          <w:marLeft w:val="0"/>
          <w:marRight w:val="0"/>
          <w:marTop w:val="0"/>
          <w:marBottom w:val="0"/>
          <w:divBdr>
            <w:top w:val="none" w:sz="0" w:space="0" w:color="auto"/>
            <w:left w:val="none" w:sz="0" w:space="0" w:color="auto"/>
            <w:bottom w:val="none" w:sz="0" w:space="0" w:color="auto"/>
            <w:right w:val="none" w:sz="0" w:space="0" w:color="auto"/>
          </w:divBdr>
        </w:div>
        <w:div w:id="1300113911">
          <w:marLeft w:val="0"/>
          <w:marRight w:val="0"/>
          <w:marTop w:val="0"/>
          <w:marBottom w:val="0"/>
          <w:divBdr>
            <w:top w:val="none" w:sz="0" w:space="0" w:color="auto"/>
            <w:left w:val="none" w:sz="0" w:space="0" w:color="auto"/>
            <w:bottom w:val="none" w:sz="0" w:space="0" w:color="auto"/>
            <w:right w:val="none" w:sz="0" w:space="0" w:color="auto"/>
          </w:divBdr>
        </w:div>
        <w:div w:id="1891765707">
          <w:marLeft w:val="0"/>
          <w:marRight w:val="0"/>
          <w:marTop w:val="0"/>
          <w:marBottom w:val="0"/>
          <w:divBdr>
            <w:top w:val="none" w:sz="0" w:space="0" w:color="auto"/>
            <w:left w:val="none" w:sz="0" w:space="0" w:color="auto"/>
            <w:bottom w:val="none" w:sz="0" w:space="0" w:color="auto"/>
            <w:right w:val="none" w:sz="0" w:space="0" w:color="auto"/>
          </w:divBdr>
        </w:div>
        <w:div w:id="773330272">
          <w:marLeft w:val="0"/>
          <w:marRight w:val="0"/>
          <w:marTop w:val="0"/>
          <w:marBottom w:val="0"/>
          <w:divBdr>
            <w:top w:val="none" w:sz="0" w:space="0" w:color="auto"/>
            <w:left w:val="none" w:sz="0" w:space="0" w:color="auto"/>
            <w:bottom w:val="none" w:sz="0" w:space="0" w:color="auto"/>
            <w:right w:val="none" w:sz="0" w:space="0" w:color="auto"/>
          </w:divBdr>
        </w:div>
        <w:div w:id="429863293">
          <w:marLeft w:val="0"/>
          <w:marRight w:val="0"/>
          <w:marTop w:val="0"/>
          <w:marBottom w:val="0"/>
          <w:divBdr>
            <w:top w:val="none" w:sz="0" w:space="0" w:color="auto"/>
            <w:left w:val="none" w:sz="0" w:space="0" w:color="auto"/>
            <w:bottom w:val="none" w:sz="0" w:space="0" w:color="auto"/>
            <w:right w:val="none" w:sz="0" w:space="0" w:color="auto"/>
          </w:divBdr>
        </w:div>
        <w:div w:id="729765834">
          <w:marLeft w:val="0"/>
          <w:marRight w:val="0"/>
          <w:marTop w:val="0"/>
          <w:marBottom w:val="0"/>
          <w:divBdr>
            <w:top w:val="none" w:sz="0" w:space="0" w:color="auto"/>
            <w:left w:val="none" w:sz="0" w:space="0" w:color="auto"/>
            <w:bottom w:val="none" w:sz="0" w:space="0" w:color="auto"/>
            <w:right w:val="none" w:sz="0" w:space="0" w:color="auto"/>
          </w:divBdr>
        </w:div>
        <w:div w:id="1921909170">
          <w:marLeft w:val="0"/>
          <w:marRight w:val="0"/>
          <w:marTop w:val="0"/>
          <w:marBottom w:val="0"/>
          <w:divBdr>
            <w:top w:val="none" w:sz="0" w:space="0" w:color="auto"/>
            <w:left w:val="none" w:sz="0" w:space="0" w:color="auto"/>
            <w:bottom w:val="none" w:sz="0" w:space="0" w:color="auto"/>
            <w:right w:val="none" w:sz="0" w:space="0" w:color="auto"/>
          </w:divBdr>
        </w:div>
        <w:div w:id="399138047">
          <w:marLeft w:val="0"/>
          <w:marRight w:val="0"/>
          <w:marTop w:val="0"/>
          <w:marBottom w:val="0"/>
          <w:divBdr>
            <w:top w:val="none" w:sz="0" w:space="0" w:color="auto"/>
            <w:left w:val="none" w:sz="0" w:space="0" w:color="auto"/>
            <w:bottom w:val="none" w:sz="0" w:space="0" w:color="auto"/>
            <w:right w:val="none" w:sz="0" w:space="0" w:color="auto"/>
          </w:divBdr>
        </w:div>
        <w:div w:id="1306081650">
          <w:marLeft w:val="0"/>
          <w:marRight w:val="0"/>
          <w:marTop w:val="0"/>
          <w:marBottom w:val="0"/>
          <w:divBdr>
            <w:top w:val="none" w:sz="0" w:space="0" w:color="auto"/>
            <w:left w:val="none" w:sz="0" w:space="0" w:color="auto"/>
            <w:bottom w:val="none" w:sz="0" w:space="0" w:color="auto"/>
            <w:right w:val="none" w:sz="0" w:space="0" w:color="auto"/>
          </w:divBdr>
        </w:div>
        <w:div w:id="1753889413">
          <w:marLeft w:val="0"/>
          <w:marRight w:val="0"/>
          <w:marTop w:val="0"/>
          <w:marBottom w:val="0"/>
          <w:divBdr>
            <w:top w:val="none" w:sz="0" w:space="0" w:color="auto"/>
            <w:left w:val="none" w:sz="0" w:space="0" w:color="auto"/>
            <w:bottom w:val="none" w:sz="0" w:space="0" w:color="auto"/>
            <w:right w:val="none" w:sz="0" w:space="0" w:color="auto"/>
          </w:divBdr>
        </w:div>
        <w:div w:id="150173017">
          <w:marLeft w:val="0"/>
          <w:marRight w:val="0"/>
          <w:marTop w:val="0"/>
          <w:marBottom w:val="0"/>
          <w:divBdr>
            <w:top w:val="none" w:sz="0" w:space="0" w:color="auto"/>
            <w:left w:val="none" w:sz="0" w:space="0" w:color="auto"/>
            <w:bottom w:val="none" w:sz="0" w:space="0" w:color="auto"/>
            <w:right w:val="none" w:sz="0" w:space="0" w:color="auto"/>
          </w:divBdr>
        </w:div>
        <w:div w:id="2044405496">
          <w:marLeft w:val="0"/>
          <w:marRight w:val="0"/>
          <w:marTop w:val="0"/>
          <w:marBottom w:val="0"/>
          <w:divBdr>
            <w:top w:val="none" w:sz="0" w:space="0" w:color="auto"/>
            <w:left w:val="none" w:sz="0" w:space="0" w:color="auto"/>
            <w:bottom w:val="none" w:sz="0" w:space="0" w:color="auto"/>
            <w:right w:val="none" w:sz="0" w:space="0" w:color="auto"/>
          </w:divBdr>
        </w:div>
        <w:div w:id="507063309">
          <w:marLeft w:val="0"/>
          <w:marRight w:val="0"/>
          <w:marTop w:val="0"/>
          <w:marBottom w:val="0"/>
          <w:divBdr>
            <w:top w:val="none" w:sz="0" w:space="0" w:color="auto"/>
            <w:left w:val="none" w:sz="0" w:space="0" w:color="auto"/>
            <w:bottom w:val="none" w:sz="0" w:space="0" w:color="auto"/>
            <w:right w:val="none" w:sz="0" w:space="0" w:color="auto"/>
          </w:divBdr>
        </w:div>
        <w:div w:id="316618596">
          <w:marLeft w:val="0"/>
          <w:marRight w:val="0"/>
          <w:marTop w:val="0"/>
          <w:marBottom w:val="0"/>
          <w:divBdr>
            <w:top w:val="none" w:sz="0" w:space="0" w:color="auto"/>
            <w:left w:val="none" w:sz="0" w:space="0" w:color="auto"/>
            <w:bottom w:val="none" w:sz="0" w:space="0" w:color="auto"/>
            <w:right w:val="none" w:sz="0" w:space="0" w:color="auto"/>
          </w:divBdr>
        </w:div>
        <w:div w:id="147744163">
          <w:marLeft w:val="0"/>
          <w:marRight w:val="0"/>
          <w:marTop w:val="0"/>
          <w:marBottom w:val="0"/>
          <w:divBdr>
            <w:top w:val="none" w:sz="0" w:space="0" w:color="auto"/>
            <w:left w:val="none" w:sz="0" w:space="0" w:color="auto"/>
            <w:bottom w:val="none" w:sz="0" w:space="0" w:color="auto"/>
            <w:right w:val="none" w:sz="0" w:space="0" w:color="auto"/>
          </w:divBdr>
        </w:div>
        <w:div w:id="1191531135">
          <w:marLeft w:val="0"/>
          <w:marRight w:val="0"/>
          <w:marTop w:val="0"/>
          <w:marBottom w:val="0"/>
          <w:divBdr>
            <w:top w:val="none" w:sz="0" w:space="0" w:color="auto"/>
            <w:left w:val="none" w:sz="0" w:space="0" w:color="auto"/>
            <w:bottom w:val="none" w:sz="0" w:space="0" w:color="auto"/>
            <w:right w:val="none" w:sz="0" w:space="0" w:color="auto"/>
          </w:divBdr>
        </w:div>
        <w:div w:id="86855011">
          <w:marLeft w:val="0"/>
          <w:marRight w:val="0"/>
          <w:marTop w:val="0"/>
          <w:marBottom w:val="0"/>
          <w:divBdr>
            <w:top w:val="none" w:sz="0" w:space="0" w:color="auto"/>
            <w:left w:val="none" w:sz="0" w:space="0" w:color="auto"/>
            <w:bottom w:val="none" w:sz="0" w:space="0" w:color="auto"/>
            <w:right w:val="none" w:sz="0" w:space="0" w:color="auto"/>
          </w:divBdr>
        </w:div>
        <w:div w:id="1586527289">
          <w:marLeft w:val="0"/>
          <w:marRight w:val="0"/>
          <w:marTop w:val="0"/>
          <w:marBottom w:val="0"/>
          <w:divBdr>
            <w:top w:val="none" w:sz="0" w:space="0" w:color="auto"/>
            <w:left w:val="none" w:sz="0" w:space="0" w:color="auto"/>
            <w:bottom w:val="none" w:sz="0" w:space="0" w:color="auto"/>
            <w:right w:val="none" w:sz="0" w:space="0" w:color="auto"/>
          </w:divBdr>
        </w:div>
        <w:div w:id="984554431">
          <w:marLeft w:val="0"/>
          <w:marRight w:val="0"/>
          <w:marTop w:val="0"/>
          <w:marBottom w:val="0"/>
          <w:divBdr>
            <w:top w:val="none" w:sz="0" w:space="0" w:color="auto"/>
            <w:left w:val="none" w:sz="0" w:space="0" w:color="auto"/>
            <w:bottom w:val="none" w:sz="0" w:space="0" w:color="auto"/>
            <w:right w:val="none" w:sz="0" w:space="0" w:color="auto"/>
          </w:divBdr>
        </w:div>
        <w:div w:id="45028022">
          <w:marLeft w:val="0"/>
          <w:marRight w:val="0"/>
          <w:marTop w:val="0"/>
          <w:marBottom w:val="0"/>
          <w:divBdr>
            <w:top w:val="none" w:sz="0" w:space="0" w:color="auto"/>
            <w:left w:val="none" w:sz="0" w:space="0" w:color="auto"/>
            <w:bottom w:val="none" w:sz="0" w:space="0" w:color="auto"/>
            <w:right w:val="none" w:sz="0" w:space="0" w:color="auto"/>
          </w:divBdr>
        </w:div>
        <w:div w:id="1347442016">
          <w:marLeft w:val="0"/>
          <w:marRight w:val="0"/>
          <w:marTop w:val="0"/>
          <w:marBottom w:val="0"/>
          <w:divBdr>
            <w:top w:val="none" w:sz="0" w:space="0" w:color="auto"/>
            <w:left w:val="none" w:sz="0" w:space="0" w:color="auto"/>
            <w:bottom w:val="none" w:sz="0" w:space="0" w:color="auto"/>
            <w:right w:val="none" w:sz="0" w:space="0" w:color="auto"/>
          </w:divBdr>
        </w:div>
        <w:div w:id="1759325879">
          <w:marLeft w:val="0"/>
          <w:marRight w:val="0"/>
          <w:marTop w:val="0"/>
          <w:marBottom w:val="0"/>
          <w:divBdr>
            <w:top w:val="none" w:sz="0" w:space="0" w:color="auto"/>
            <w:left w:val="none" w:sz="0" w:space="0" w:color="auto"/>
            <w:bottom w:val="none" w:sz="0" w:space="0" w:color="auto"/>
            <w:right w:val="none" w:sz="0" w:space="0" w:color="auto"/>
          </w:divBdr>
        </w:div>
        <w:div w:id="960959030">
          <w:marLeft w:val="0"/>
          <w:marRight w:val="0"/>
          <w:marTop w:val="0"/>
          <w:marBottom w:val="0"/>
          <w:divBdr>
            <w:top w:val="none" w:sz="0" w:space="0" w:color="auto"/>
            <w:left w:val="none" w:sz="0" w:space="0" w:color="auto"/>
            <w:bottom w:val="none" w:sz="0" w:space="0" w:color="auto"/>
            <w:right w:val="none" w:sz="0" w:space="0" w:color="auto"/>
          </w:divBdr>
        </w:div>
        <w:div w:id="924874925">
          <w:marLeft w:val="0"/>
          <w:marRight w:val="0"/>
          <w:marTop w:val="0"/>
          <w:marBottom w:val="0"/>
          <w:divBdr>
            <w:top w:val="none" w:sz="0" w:space="0" w:color="auto"/>
            <w:left w:val="none" w:sz="0" w:space="0" w:color="auto"/>
            <w:bottom w:val="none" w:sz="0" w:space="0" w:color="auto"/>
            <w:right w:val="none" w:sz="0" w:space="0" w:color="auto"/>
          </w:divBdr>
        </w:div>
        <w:div w:id="866865913">
          <w:marLeft w:val="0"/>
          <w:marRight w:val="0"/>
          <w:marTop w:val="0"/>
          <w:marBottom w:val="0"/>
          <w:divBdr>
            <w:top w:val="none" w:sz="0" w:space="0" w:color="auto"/>
            <w:left w:val="none" w:sz="0" w:space="0" w:color="auto"/>
            <w:bottom w:val="none" w:sz="0" w:space="0" w:color="auto"/>
            <w:right w:val="none" w:sz="0" w:space="0" w:color="auto"/>
          </w:divBdr>
        </w:div>
        <w:div w:id="958801417">
          <w:marLeft w:val="0"/>
          <w:marRight w:val="0"/>
          <w:marTop w:val="0"/>
          <w:marBottom w:val="0"/>
          <w:divBdr>
            <w:top w:val="none" w:sz="0" w:space="0" w:color="auto"/>
            <w:left w:val="none" w:sz="0" w:space="0" w:color="auto"/>
            <w:bottom w:val="none" w:sz="0" w:space="0" w:color="auto"/>
            <w:right w:val="none" w:sz="0" w:space="0" w:color="auto"/>
          </w:divBdr>
        </w:div>
        <w:div w:id="1101340920">
          <w:marLeft w:val="0"/>
          <w:marRight w:val="0"/>
          <w:marTop w:val="0"/>
          <w:marBottom w:val="0"/>
          <w:divBdr>
            <w:top w:val="none" w:sz="0" w:space="0" w:color="auto"/>
            <w:left w:val="none" w:sz="0" w:space="0" w:color="auto"/>
            <w:bottom w:val="none" w:sz="0" w:space="0" w:color="auto"/>
            <w:right w:val="none" w:sz="0" w:space="0" w:color="auto"/>
          </w:divBdr>
        </w:div>
        <w:div w:id="1356809292">
          <w:marLeft w:val="0"/>
          <w:marRight w:val="0"/>
          <w:marTop w:val="0"/>
          <w:marBottom w:val="0"/>
          <w:divBdr>
            <w:top w:val="none" w:sz="0" w:space="0" w:color="auto"/>
            <w:left w:val="none" w:sz="0" w:space="0" w:color="auto"/>
            <w:bottom w:val="none" w:sz="0" w:space="0" w:color="auto"/>
            <w:right w:val="none" w:sz="0" w:space="0" w:color="auto"/>
          </w:divBdr>
        </w:div>
        <w:div w:id="575435832">
          <w:marLeft w:val="0"/>
          <w:marRight w:val="0"/>
          <w:marTop w:val="0"/>
          <w:marBottom w:val="0"/>
          <w:divBdr>
            <w:top w:val="none" w:sz="0" w:space="0" w:color="auto"/>
            <w:left w:val="none" w:sz="0" w:space="0" w:color="auto"/>
            <w:bottom w:val="none" w:sz="0" w:space="0" w:color="auto"/>
            <w:right w:val="none" w:sz="0" w:space="0" w:color="auto"/>
          </w:divBdr>
        </w:div>
        <w:div w:id="878472451">
          <w:marLeft w:val="0"/>
          <w:marRight w:val="0"/>
          <w:marTop w:val="0"/>
          <w:marBottom w:val="0"/>
          <w:divBdr>
            <w:top w:val="none" w:sz="0" w:space="0" w:color="auto"/>
            <w:left w:val="none" w:sz="0" w:space="0" w:color="auto"/>
            <w:bottom w:val="none" w:sz="0" w:space="0" w:color="auto"/>
            <w:right w:val="none" w:sz="0" w:space="0" w:color="auto"/>
          </w:divBdr>
        </w:div>
        <w:div w:id="1040744198">
          <w:marLeft w:val="0"/>
          <w:marRight w:val="0"/>
          <w:marTop w:val="0"/>
          <w:marBottom w:val="0"/>
          <w:divBdr>
            <w:top w:val="none" w:sz="0" w:space="0" w:color="auto"/>
            <w:left w:val="none" w:sz="0" w:space="0" w:color="auto"/>
            <w:bottom w:val="none" w:sz="0" w:space="0" w:color="auto"/>
            <w:right w:val="none" w:sz="0" w:space="0" w:color="auto"/>
          </w:divBdr>
        </w:div>
        <w:div w:id="909192179">
          <w:marLeft w:val="0"/>
          <w:marRight w:val="0"/>
          <w:marTop w:val="0"/>
          <w:marBottom w:val="0"/>
          <w:divBdr>
            <w:top w:val="none" w:sz="0" w:space="0" w:color="auto"/>
            <w:left w:val="none" w:sz="0" w:space="0" w:color="auto"/>
            <w:bottom w:val="none" w:sz="0" w:space="0" w:color="auto"/>
            <w:right w:val="none" w:sz="0" w:space="0" w:color="auto"/>
          </w:divBdr>
        </w:div>
        <w:div w:id="540484100">
          <w:marLeft w:val="0"/>
          <w:marRight w:val="0"/>
          <w:marTop w:val="0"/>
          <w:marBottom w:val="0"/>
          <w:divBdr>
            <w:top w:val="none" w:sz="0" w:space="0" w:color="auto"/>
            <w:left w:val="none" w:sz="0" w:space="0" w:color="auto"/>
            <w:bottom w:val="none" w:sz="0" w:space="0" w:color="auto"/>
            <w:right w:val="none" w:sz="0" w:space="0" w:color="auto"/>
          </w:divBdr>
        </w:div>
        <w:div w:id="1983390444">
          <w:marLeft w:val="0"/>
          <w:marRight w:val="0"/>
          <w:marTop w:val="0"/>
          <w:marBottom w:val="0"/>
          <w:divBdr>
            <w:top w:val="none" w:sz="0" w:space="0" w:color="auto"/>
            <w:left w:val="none" w:sz="0" w:space="0" w:color="auto"/>
            <w:bottom w:val="none" w:sz="0" w:space="0" w:color="auto"/>
            <w:right w:val="none" w:sz="0" w:space="0" w:color="auto"/>
          </w:divBdr>
        </w:div>
        <w:div w:id="1306930155">
          <w:marLeft w:val="0"/>
          <w:marRight w:val="0"/>
          <w:marTop w:val="0"/>
          <w:marBottom w:val="0"/>
          <w:divBdr>
            <w:top w:val="none" w:sz="0" w:space="0" w:color="auto"/>
            <w:left w:val="none" w:sz="0" w:space="0" w:color="auto"/>
            <w:bottom w:val="none" w:sz="0" w:space="0" w:color="auto"/>
            <w:right w:val="none" w:sz="0" w:space="0" w:color="auto"/>
          </w:divBdr>
        </w:div>
        <w:div w:id="1825124381">
          <w:marLeft w:val="0"/>
          <w:marRight w:val="0"/>
          <w:marTop w:val="0"/>
          <w:marBottom w:val="0"/>
          <w:divBdr>
            <w:top w:val="none" w:sz="0" w:space="0" w:color="auto"/>
            <w:left w:val="none" w:sz="0" w:space="0" w:color="auto"/>
            <w:bottom w:val="none" w:sz="0" w:space="0" w:color="auto"/>
            <w:right w:val="none" w:sz="0" w:space="0" w:color="auto"/>
          </w:divBdr>
        </w:div>
        <w:div w:id="1675835755">
          <w:marLeft w:val="0"/>
          <w:marRight w:val="0"/>
          <w:marTop w:val="0"/>
          <w:marBottom w:val="0"/>
          <w:divBdr>
            <w:top w:val="none" w:sz="0" w:space="0" w:color="auto"/>
            <w:left w:val="none" w:sz="0" w:space="0" w:color="auto"/>
            <w:bottom w:val="none" w:sz="0" w:space="0" w:color="auto"/>
            <w:right w:val="none" w:sz="0" w:space="0" w:color="auto"/>
          </w:divBdr>
        </w:div>
        <w:div w:id="1582522433">
          <w:marLeft w:val="0"/>
          <w:marRight w:val="0"/>
          <w:marTop w:val="0"/>
          <w:marBottom w:val="0"/>
          <w:divBdr>
            <w:top w:val="none" w:sz="0" w:space="0" w:color="auto"/>
            <w:left w:val="none" w:sz="0" w:space="0" w:color="auto"/>
            <w:bottom w:val="none" w:sz="0" w:space="0" w:color="auto"/>
            <w:right w:val="none" w:sz="0" w:space="0" w:color="auto"/>
          </w:divBdr>
        </w:div>
        <w:div w:id="1075783721">
          <w:marLeft w:val="0"/>
          <w:marRight w:val="0"/>
          <w:marTop w:val="0"/>
          <w:marBottom w:val="0"/>
          <w:divBdr>
            <w:top w:val="none" w:sz="0" w:space="0" w:color="auto"/>
            <w:left w:val="none" w:sz="0" w:space="0" w:color="auto"/>
            <w:bottom w:val="none" w:sz="0" w:space="0" w:color="auto"/>
            <w:right w:val="none" w:sz="0" w:space="0" w:color="auto"/>
          </w:divBdr>
        </w:div>
        <w:div w:id="817692769">
          <w:marLeft w:val="0"/>
          <w:marRight w:val="0"/>
          <w:marTop w:val="0"/>
          <w:marBottom w:val="0"/>
          <w:divBdr>
            <w:top w:val="none" w:sz="0" w:space="0" w:color="auto"/>
            <w:left w:val="none" w:sz="0" w:space="0" w:color="auto"/>
            <w:bottom w:val="none" w:sz="0" w:space="0" w:color="auto"/>
            <w:right w:val="none" w:sz="0" w:space="0" w:color="auto"/>
          </w:divBdr>
        </w:div>
        <w:div w:id="249311825">
          <w:marLeft w:val="0"/>
          <w:marRight w:val="0"/>
          <w:marTop w:val="0"/>
          <w:marBottom w:val="0"/>
          <w:divBdr>
            <w:top w:val="none" w:sz="0" w:space="0" w:color="auto"/>
            <w:left w:val="none" w:sz="0" w:space="0" w:color="auto"/>
            <w:bottom w:val="none" w:sz="0" w:space="0" w:color="auto"/>
            <w:right w:val="none" w:sz="0" w:space="0" w:color="auto"/>
          </w:divBdr>
        </w:div>
        <w:div w:id="1754550875">
          <w:marLeft w:val="0"/>
          <w:marRight w:val="0"/>
          <w:marTop w:val="0"/>
          <w:marBottom w:val="0"/>
          <w:divBdr>
            <w:top w:val="none" w:sz="0" w:space="0" w:color="auto"/>
            <w:left w:val="none" w:sz="0" w:space="0" w:color="auto"/>
            <w:bottom w:val="none" w:sz="0" w:space="0" w:color="auto"/>
            <w:right w:val="none" w:sz="0" w:space="0" w:color="auto"/>
          </w:divBdr>
        </w:div>
        <w:div w:id="20013092">
          <w:marLeft w:val="0"/>
          <w:marRight w:val="0"/>
          <w:marTop w:val="0"/>
          <w:marBottom w:val="0"/>
          <w:divBdr>
            <w:top w:val="none" w:sz="0" w:space="0" w:color="auto"/>
            <w:left w:val="none" w:sz="0" w:space="0" w:color="auto"/>
            <w:bottom w:val="none" w:sz="0" w:space="0" w:color="auto"/>
            <w:right w:val="none" w:sz="0" w:space="0" w:color="auto"/>
          </w:divBdr>
        </w:div>
        <w:div w:id="1929804924">
          <w:marLeft w:val="0"/>
          <w:marRight w:val="0"/>
          <w:marTop w:val="0"/>
          <w:marBottom w:val="0"/>
          <w:divBdr>
            <w:top w:val="none" w:sz="0" w:space="0" w:color="auto"/>
            <w:left w:val="none" w:sz="0" w:space="0" w:color="auto"/>
            <w:bottom w:val="none" w:sz="0" w:space="0" w:color="auto"/>
            <w:right w:val="none" w:sz="0" w:space="0" w:color="auto"/>
          </w:divBdr>
        </w:div>
        <w:div w:id="1196385981">
          <w:marLeft w:val="0"/>
          <w:marRight w:val="0"/>
          <w:marTop w:val="0"/>
          <w:marBottom w:val="0"/>
          <w:divBdr>
            <w:top w:val="none" w:sz="0" w:space="0" w:color="auto"/>
            <w:left w:val="none" w:sz="0" w:space="0" w:color="auto"/>
            <w:bottom w:val="none" w:sz="0" w:space="0" w:color="auto"/>
            <w:right w:val="none" w:sz="0" w:space="0" w:color="auto"/>
          </w:divBdr>
        </w:div>
        <w:div w:id="325403734">
          <w:marLeft w:val="0"/>
          <w:marRight w:val="0"/>
          <w:marTop w:val="0"/>
          <w:marBottom w:val="0"/>
          <w:divBdr>
            <w:top w:val="none" w:sz="0" w:space="0" w:color="auto"/>
            <w:left w:val="none" w:sz="0" w:space="0" w:color="auto"/>
            <w:bottom w:val="none" w:sz="0" w:space="0" w:color="auto"/>
            <w:right w:val="none" w:sz="0" w:space="0" w:color="auto"/>
          </w:divBdr>
        </w:div>
        <w:div w:id="912474618">
          <w:marLeft w:val="0"/>
          <w:marRight w:val="0"/>
          <w:marTop w:val="0"/>
          <w:marBottom w:val="0"/>
          <w:divBdr>
            <w:top w:val="none" w:sz="0" w:space="0" w:color="auto"/>
            <w:left w:val="none" w:sz="0" w:space="0" w:color="auto"/>
            <w:bottom w:val="none" w:sz="0" w:space="0" w:color="auto"/>
            <w:right w:val="none" w:sz="0" w:space="0" w:color="auto"/>
          </w:divBdr>
        </w:div>
        <w:div w:id="691109758">
          <w:marLeft w:val="0"/>
          <w:marRight w:val="0"/>
          <w:marTop w:val="0"/>
          <w:marBottom w:val="0"/>
          <w:divBdr>
            <w:top w:val="none" w:sz="0" w:space="0" w:color="auto"/>
            <w:left w:val="none" w:sz="0" w:space="0" w:color="auto"/>
            <w:bottom w:val="none" w:sz="0" w:space="0" w:color="auto"/>
            <w:right w:val="none" w:sz="0" w:space="0" w:color="auto"/>
          </w:divBdr>
        </w:div>
        <w:div w:id="888877010">
          <w:marLeft w:val="0"/>
          <w:marRight w:val="0"/>
          <w:marTop w:val="0"/>
          <w:marBottom w:val="0"/>
          <w:divBdr>
            <w:top w:val="none" w:sz="0" w:space="0" w:color="auto"/>
            <w:left w:val="none" w:sz="0" w:space="0" w:color="auto"/>
            <w:bottom w:val="none" w:sz="0" w:space="0" w:color="auto"/>
            <w:right w:val="none" w:sz="0" w:space="0" w:color="auto"/>
          </w:divBdr>
        </w:div>
        <w:div w:id="396100163">
          <w:marLeft w:val="0"/>
          <w:marRight w:val="0"/>
          <w:marTop w:val="0"/>
          <w:marBottom w:val="0"/>
          <w:divBdr>
            <w:top w:val="none" w:sz="0" w:space="0" w:color="auto"/>
            <w:left w:val="none" w:sz="0" w:space="0" w:color="auto"/>
            <w:bottom w:val="none" w:sz="0" w:space="0" w:color="auto"/>
            <w:right w:val="none" w:sz="0" w:space="0" w:color="auto"/>
          </w:divBdr>
        </w:div>
        <w:div w:id="1605071904">
          <w:marLeft w:val="0"/>
          <w:marRight w:val="0"/>
          <w:marTop w:val="0"/>
          <w:marBottom w:val="0"/>
          <w:divBdr>
            <w:top w:val="none" w:sz="0" w:space="0" w:color="auto"/>
            <w:left w:val="none" w:sz="0" w:space="0" w:color="auto"/>
            <w:bottom w:val="none" w:sz="0" w:space="0" w:color="auto"/>
            <w:right w:val="none" w:sz="0" w:space="0" w:color="auto"/>
          </w:divBdr>
        </w:div>
        <w:div w:id="188612755">
          <w:marLeft w:val="0"/>
          <w:marRight w:val="0"/>
          <w:marTop w:val="0"/>
          <w:marBottom w:val="0"/>
          <w:divBdr>
            <w:top w:val="none" w:sz="0" w:space="0" w:color="auto"/>
            <w:left w:val="none" w:sz="0" w:space="0" w:color="auto"/>
            <w:bottom w:val="none" w:sz="0" w:space="0" w:color="auto"/>
            <w:right w:val="none" w:sz="0" w:space="0" w:color="auto"/>
          </w:divBdr>
        </w:div>
        <w:div w:id="471220645">
          <w:marLeft w:val="0"/>
          <w:marRight w:val="0"/>
          <w:marTop w:val="0"/>
          <w:marBottom w:val="0"/>
          <w:divBdr>
            <w:top w:val="none" w:sz="0" w:space="0" w:color="auto"/>
            <w:left w:val="none" w:sz="0" w:space="0" w:color="auto"/>
            <w:bottom w:val="none" w:sz="0" w:space="0" w:color="auto"/>
            <w:right w:val="none" w:sz="0" w:space="0" w:color="auto"/>
          </w:divBdr>
        </w:div>
        <w:div w:id="1760322792">
          <w:marLeft w:val="0"/>
          <w:marRight w:val="0"/>
          <w:marTop w:val="0"/>
          <w:marBottom w:val="0"/>
          <w:divBdr>
            <w:top w:val="none" w:sz="0" w:space="0" w:color="auto"/>
            <w:left w:val="none" w:sz="0" w:space="0" w:color="auto"/>
            <w:bottom w:val="none" w:sz="0" w:space="0" w:color="auto"/>
            <w:right w:val="none" w:sz="0" w:space="0" w:color="auto"/>
          </w:divBdr>
        </w:div>
        <w:div w:id="1302736604">
          <w:marLeft w:val="0"/>
          <w:marRight w:val="0"/>
          <w:marTop w:val="0"/>
          <w:marBottom w:val="0"/>
          <w:divBdr>
            <w:top w:val="none" w:sz="0" w:space="0" w:color="auto"/>
            <w:left w:val="none" w:sz="0" w:space="0" w:color="auto"/>
            <w:bottom w:val="none" w:sz="0" w:space="0" w:color="auto"/>
            <w:right w:val="none" w:sz="0" w:space="0" w:color="auto"/>
          </w:divBdr>
        </w:div>
        <w:div w:id="870529013">
          <w:marLeft w:val="0"/>
          <w:marRight w:val="0"/>
          <w:marTop w:val="0"/>
          <w:marBottom w:val="0"/>
          <w:divBdr>
            <w:top w:val="none" w:sz="0" w:space="0" w:color="auto"/>
            <w:left w:val="none" w:sz="0" w:space="0" w:color="auto"/>
            <w:bottom w:val="none" w:sz="0" w:space="0" w:color="auto"/>
            <w:right w:val="none" w:sz="0" w:space="0" w:color="auto"/>
          </w:divBdr>
        </w:div>
        <w:div w:id="1293288252">
          <w:marLeft w:val="0"/>
          <w:marRight w:val="0"/>
          <w:marTop w:val="0"/>
          <w:marBottom w:val="0"/>
          <w:divBdr>
            <w:top w:val="none" w:sz="0" w:space="0" w:color="auto"/>
            <w:left w:val="none" w:sz="0" w:space="0" w:color="auto"/>
            <w:bottom w:val="none" w:sz="0" w:space="0" w:color="auto"/>
            <w:right w:val="none" w:sz="0" w:space="0" w:color="auto"/>
          </w:divBdr>
        </w:div>
        <w:div w:id="301816768">
          <w:marLeft w:val="0"/>
          <w:marRight w:val="0"/>
          <w:marTop w:val="0"/>
          <w:marBottom w:val="0"/>
          <w:divBdr>
            <w:top w:val="none" w:sz="0" w:space="0" w:color="auto"/>
            <w:left w:val="none" w:sz="0" w:space="0" w:color="auto"/>
            <w:bottom w:val="none" w:sz="0" w:space="0" w:color="auto"/>
            <w:right w:val="none" w:sz="0" w:space="0" w:color="auto"/>
          </w:divBdr>
        </w:div>
        <w:div w:id="1869832028">
          <w:marLeft w:val="0"/>
          <w:marRight w:val="0"/>
          <w:marTop w:val="0"/>
          <w:marBottom w:val="0"/>
          <w:divBdr>
            <w:top w:val="none" w:sz="0" w:space="0" w:color="auto"/>
            <w:left w:val="none" w:sz="0" w:space="0" w:color="auto"/>
            <w:bottom w:val="none" w:sz="0" w:space="0" w:color="auto"/>
            <w:right w:val="none" w:sz="0" w:space="0" w:color="auto"/>
          </w:divBdr>
        </w:div>
      </w:divsChild>
    </w:div>
    <w:div w:id="19136832">
      <w:bodyDiv w:val="1"/>
      <w:marLeft w:val="0"/>
      <w:marRight w:val="0"/>
      <w:marTop w:val="0"/>
      <w:marBottom w:val="0"/>
      <w:divBdr>
        <w:top w:val="none" w:sz="0" w:space="0" w:color="auto"/>
        <w:left w:val="none" w:sz="0" w:space="0" w:color="auto"/>
        <w:bottom w:val="none" w:sz="0" w:space="0" w:color="auto"/>
        <w:right w:val="none" w:sz="0" w:space="0" w:color="auto"/>
      </w:divBdr>
    </w:div>
    <w:div w:id="19281340">
      <w:bodyDiv w:val="1"/>
      <w:marLeft w:val="0"/>
      <w:marRight w:val="0"/>
      <w:marTop w:val="0"/>
      <w:marBottom w:val="0"/>
      <w:divBdr>
        <w:top w:val="none" w:sz="0" w:space="0" w:color="auto"/>
        <w:left w:val="none" w:sz="0" w:space="0" w:color="auto"/>
        <w:bottom w:val="none" w:sz="0" w:space="0" w:color="auto"/>
        <w:right w:val="none" w:sz="0" w:space="0" w:color="auto"/>
      </w:divBdr>
    </w:div>
    <w:div w:id="19472408">
      <w:bodyDiv w:val="1"/>
      <w:marLeft w:val="0"/>
      <w:marRight w:val="0"/>
      <w:marTop w:val="0"/>
      <w:marBottom w:val="0"/>
      <w:divBdr>
        <w:top w:val="none" w:sz="0" w:space="0" w:color="auto"/>
        <w:left w:val="none" w:sz="0" w:space="0" w:color="auto"/>
        <w:bottom w:val="none" w:sz="0" w:space="0" w:color="auto"/>
        <w:right w:val="none" w:sz="0" w:space="0" w:color="auto"/>
      </w:divBdr>
    </w:div>
    <w:div w:id="19549809">
      <w:bodyDiv w:val="1"/>
      <w:marLeft w:val="0"/>
      <w:marRight w:val="0"/>
      <w:marTop w:val="0"/>
      <w:marBottom w:val="0"/>
      <w:divBdr>
        <w:top w:val="none" w:sz="0" w:space="0" w:color="auto"/>
        <w:left w:val="none" w:sz="0" w:space="0" w:color="auto"/>
        <w:bottom w:val="none" w:sz="0" w:space="0" w:color="auto"/>
        <w:right w:val="none" w:sz="0" w:space="0" w:color="auto"/>
      </w:divBdr>
    </w:div>
    <w:div w:id="19598416">
      <w:bodyDiv w:val="1"/>
      <w:marLeft w:val="0"/>
      <w:marRight w:val="0"/>
      <w:marTop w:val="0"/>
      <w:marBottom w:val="0"/>
      <w:divBdr>
        <w:top w:val="none" w:sz="0" w:space="0" w:color="auto"/>
        <w:left w:val="none" w:sz="0" w:space="0" w:color="auto"/>
        <w:bottom w:val="none" w:sz="0" w:space="0" w:color="auto"/>
        <w:right w:val="none" w:sz="0" w:space="0" w:color="auto"/>
      </w:divBdr>
    </w:div>
    <w:div w:id="19671556">
      <w:bodyDiv w:val="1"/>
      <w:marLeft w:val="0"/>
      <w:marRight w:val="0"/>
      <w:marTop w:val="0"/>
      <w:marBottom w:val="0"/>
      <w:divBdr>
        <w:top w:val="none" w:sz="0" w:space="0" w:color="auto"/>
        <w:left w:val="none" w:sz="0" w:space="0" w:color="auto"/>
        <w:bottom w:val="none" w:sz="0" w:space="0" w:color="auto"/>
        <w:right w:val="none" w:sz="0" w:space="0" w:color="auto"/>
      </w:divBdr>
    </w:div>
    <w:div w:id="19743810">
      <w:bodyDiv w:val="1"/>
      <w:marLeft w:val="0"/>
      <w:marRight w:val="0"/>
      <w:marTop w:val="0"/>
      <w:marBottom w:val="0"/>
      <w:divBdr>
        <w:top w:val="none" w:sz="0" w:space="0" w:color="auto"/>
        <w:left w:val="none" w:sz="0" w:space="0" w:color="auto"/>
        <w:bottom w:val="none" w:sz="0" w:space="0" w:color="auto"/>
        <w:right w:val="none" w:sz="0" w:space="0" w:color="auto"/>
      </w:divBdr>
    </w:div>
    <w:div w:id="19818642">
      <w:bodyDiv w:val="1"/>
      <w:marLeft w:val="0"/>
      <w:marRight w:val="0"/>
      <w:marTop w:val="0"/>
      <w:marBottom w:val="0"/>
      <w:divBdr>
        <w:top w:val="none" w:sz="0" w:space="0" w:color="auto"/>
        <w:left w:val="none" w:sz="0" w:space="0" w:color="auto"/>
        <w:bottom w:val="none" w:sz="0" w:space="0" w:color="auto"/>
        <w:right w:val="none" w:sz="0" w:space="0" w:color="auto"/>
      </w:divBdr>
    </w:div>
    <w:div w:id="19819353">
      <w:bodyDiv w:val="1"/>
      <w:marLeft w:val="0"/>
      <w:marRight w:val="0"/>
      <w:marTop w:val="0"/>
      <w:marBottom w:val="0"/>
      <w:divBdr>
        <w:top w:val="none" w:sz="0" w:space="0" w:color="auto"/>
        <w:left w:val="none" w:sz="0" w:space="0" w:color="auto"/>
        <w:bottom w:val="none" w:sz="0" w:space="0" w:color="auto"/>
        <w:right w:val="none" w:sz="0" w:space="0" w:color="auto"/>
      </w:divBdr>
    </w:div>
    <w:div w:id="19938586">
      <w:bodyDiv w:val="1"/>
      <w:marLeft w:val="0"/>
      <w:marRight w:val="0"/>
      <w:marTop w:val="0"/>
      <w:marBottom w:val="0"/>
      <w:divBdr>
        <w:top w:val="none" w:sz="0" w:space="0" w:color="auto"/>
        <w:left w:val="none" w:sz="0" w:space="0" w:color="auto"/>
        <w:bottom w:val="none" w:sz="0" w:space="0" w:color="auto"/>
        <w:right w:val="none" w:sz="0" w:space="0" w:color="auto"/>
      </w:divBdr>
    </w:div>
    <w:div w:id="21128620">
      <w:bodyDiv w:val="1"/>
      <w:marLeft w:val="0"/>
      <w:marRight w:val="0"/>
      <w:marTop w:val="0"/>
      <w:marBottom w:val="0"/>
      <w:divBdr>
        <w:top w:val="none" w:sz="0" w:space="0" w:color="auto"/>
        <w:left w:val="none" w:sz="0" w:space="0" w:color="auto"/>
        <w:bottom w:val="none" w:sz="0" w:space="0" w:color="auto"/>
        <w:right w:val="none" w:sz="0" w:space="0" w:color="auto"/>
      </w:divBdr>
    </w:div>
    <w:div w:id="21635628">
      <w:bodyDiv w:val="1"/>
      <w:marLeft w:val="0"/>
      <w:marRight w:val="0"/>
      <w:marTop w:val="0"/>
      <w:marBottom w:val="0"/>
      <w:divBdr>
        <w:top w:val="none" w:sz="0" w:space="0" w:color="auto"/>
        <w:left w:val="none" w:sz="0" w:space="0" w:color="auto"/>
        <w:bottom w:val="none" w:sz="0" w:space="0" w:color="auto"/>
        <w:right w:val="none" w:sz="0" w:space="0" w:color="auto"/>
      </w:divBdr>
    </w:div>
    <w:div w:id="21706413">
      <w:bodyDiv w:val="1"/>
      <w:marLeft w:val="0"/>
      <w:marRight w:val="0"/>
      <w:marTop w:val="0"/>
      <w:marBottom w:val="0"/>
      <w:divBdr>
        <w:top w:val="none" w:sz="0" w:space="0" w:color="auto"/>
        <w:left w:val="none" w:sz="0" w:space="0" w:color="auto"/>
        <w:bottom w:val="none" w:sz="0" w:space="0" w:color="auto"/>
        <w:right w:val="none" w:sz="0" w:space="0" w:color="auto"/>
      </w:divBdr>
    </w:div>
    <w:div w:id="21782987">
      <w:bodyDiv w:val="1"/>
      <w:marLeft w:val="0"/>
      <w:marRight w:val="0"/>
      <w:marTop w:val="0"/>
      <w:marBottom w:val="0"/>
      <w:divBdr>
        <w:top w:val="none" w:sz="0" w:space="0" w:color="auto"/>
        <w:left w:val="none" w:sz="0" w:space="0" w:color="auto"/>
        <w:bottom w:val="none" w:sz="0" w:space="0" w:color="auto"/>
        <w:right w:val="none" w:sz="0" w:space="0" w:color="auto"/>
      </w:divBdr>
    </w:div>
    <w:div w:id="21827820">
      <w:bodyDiv w:val="1"/>
      <w:marLeft w:val="0"/>
      <w:marRight w:val="0"/>
      <w:marTop w:val="0"/>
      <w:marBottom w:val="0"/>
      <w:divBdr>
        <w:top w:val="none" w:sz="0" w:space="0" w:color="auto"/>
        <w:left w:val="none" w:sz="0" w:space="0" w:color="auto"/>
        <w:bottom w:val="none" w:sz="0" w:space="0" w:color="auto"/>
        <w:right w:val="none" w:sz="0" w:space="0" w:color="auto"/>
      </w:divBdr>
    </w:div>
    <w:div w:id="22101707">
      <w:bodyDiv w:val="1"/>
      <w:marLeft w:val="0"/>
      <w:marRight w:val="0"/>
      <w:marTop w:val="0"/>
      <w:marBottom w:val="0"/>
      <w:divBdr>
        <w:top w:val="none" w:sz="0" w:space="0" w:color="auto"/>
        <w:left w:val="none" w:sz="0" w:space="0" w:color="auto"/>
        <w:bottom w:val="none" w:sz="0" w:space="0" w:color="auto"/>
        <w:right w:val="none" w:sz="0" w:space="0" w:color="auto"/>
      </w:divBdr>
    </w:div>
    <w:div w:id="22368084">
      <w:bodyDiv w:val="1"/>
      <w:marLeft w:val="0"/>
      <w:marRight w:val="0"/>
      <w:marTop w:val="0"/>
      <w:marBottom w:val="0"/>
      <w:divBdr>
        <w:top w:val="none" w:sz="0" w:space="0" w:color="auto"/>
        <w:left w:val="none" w:sz="0" w:space="0" w:color="auto"/>
        <w:bottom w:val="none" w:sz="0" w:space="0" w:color="auto"/>
        <w:right w:val="none" w:sz="0" w:space="0" w:color="auto"/>
      </w:divBdr>
    </w:div>
    <w:div w:id="22368571">
      <w:bodyDiv w:val="1"/>
      <w:marLeft w:val="0"/>
      <w:marRight w:val="0"/>
      <w:marTop w:val="0"/>
      <w:marBottom w:val="0"/>
      <w:divBdr>
        <w:top w:val="none" w:sz="0" w:space="0" w:color="auto"/>
        <w:left w:val="none" w:sz="0" w:space="0" w:color="auto"/>
        <w:bottom w:val="none" w:sz="0" w:space="0" w:color="auto"/>
        <w:right w:val="none" w:sz="0" w:space="0" w:color="auto"/>
      </w:divBdr>
    </w:div>
    <w:div w:id="22438504">
      <w:bodyDiv w:val="1"/>
      <w:marLeft w:val="0"/>
      <w:marRight w:val="0"/>
      <w:marTop w:val="0"/>
      <w:marBottom w:val="0"/>
      <w:divBdr>
        <w:top w:val="none" w:sz="0" w:space="0" w:color="auto"/>
        <w:left w:val="none" w:sz="0" w:space="0" w:color="auto"/>
        <w:bottom w:val="none" w:sz="0" w:space="0" w:color="auto"/>
        <w:right w:val="none" w:sz="0" w:space="0" w:color="auto"/>
      </w:divBdr>
    </w:div>
    <w:div w:id="22948935">
      <w:bodyDiv w:val="1"/>
      <w:marLeft w:val="0"/>
      <w:marRight w:val="0"/>
      <w:marTop w:val="0"/>
      <w:marBottom w:val="0"/>
      <w:divBdr>
        <w:top w:val="none" w:sz="0" w:space="0" w:color="auto"/>
        <w:left w:val="none" w:sz="0" w:space="0" w:color="auto"/>
        <w:bottom w:val="none" w:sz="0" w:space="0" w:color="auto"/>
        <w:right w:val="none" w:sz="0" w:space="0" w:color="auto"/>
      </w:divBdr>
    </w:div>
    <w:div w:id="23100171">
      <w:bodyDiv w:val="1"/>
      <w:marLeft w:val="0"/>
      <w:marRight w:val="0"/>
      <w:marTop w:val="0"/>
      <w:marBottom w:val="0"/>
      <w:divBdr>
        <w:top w:val="none" w:sz="0" w:space="0" w:color="auto"/>
        <w:left w:val="none" w:sz="0" w:space="0" w:color="auto"/>
        <w:bottom w:val="none" w:sz="0" w:space="0" w:color="auto"/>
        <w:right w:val="none" w:sz="0" w:space="0" w:color="auto"/>
      </w:divBdr>
    </w:div>
    <w:div w:id="23333728">
      <w:bodyDiv w:val="1"/>
      <w:marLeft w:val="0"/>
      <w:marRight w:val="0"/>
      <w:marTop w:val="0"/>
      <w:marBottom w:val="0"/>
      <w:divBdr>
        <w:top w:val="none" w:sz="0" w:space="0" w:color="auto"/>
        <w:left w:val="none" w:sz="0" w:space="0" w:color="auto"/>
        <w:bottom w:val="none" w:sz="0" w:space="0" w:color="auto"/>
        <w:right w:val="none" w:sz="0" w:space="0" w:color="auto"/>
      </w:divBdr>
    </w:div>
    <w:div w:id="23412524">
      <w:bodyDiv w:val="1"/>
      <w:marLeft w:val="0"/>
      <w:marRight w:val="0"/>
      <w:marTop w:val="0"/>
      <w:marBottom w:val="0"/>
      <w:divBdr>
        <w:top w:val="none" w:sz="0" w:space="0" w:color="auto"/>
        <w:left w:val="none" w:sz="0" w:space="0" w:color="auto"/>
        <w:bottom w:val="none" w:sz="0" w:space="0" w:color="auto"/>
        <w:right w:val="none" w:sz="0" w:space="0" w:color="auto"/>
      </w:divBdr>
    </w:div>
    <w:div w:id="23673099">
      <w:bodyDiv w:val="1"/>
      <w:marLeft w:val="0"/>
      <w:marRight w:val="0"/>
      <w:marTop w:val="0"/>
      <w:marBottom w:val="0"/>
      <w:divBdr>
        <w:top w:val="none" w:sz="0" w:space="0" w:color="auto"/>
        <w:left w:val="none" w:sz="0" w:space="0" w:color="auto"/>
        <w:bottom w:val="none" w:sz="0" w:space="0" w:color="auto"/>
        <w:right w:val="none" w:sz="0" w:space="0" w:color="auto"/>
      </w:divBdr>
    </w:div>
    <w:div w:id="23986221">
      <w:bodyDiv w:val="1"/>
      <w:marLeft w:val="0"/>
      <w:marRight w:val="0"/>
      <w:marTop w:val="0"/>
      <w:marBottom w:val="0"/>
      <w:divBdr>
        <w:top w:val="none" w:sz="0" w:space="0" w:color="auto"/>
        <w:left w:val="none" w:sz="0" w:space="0" w:color="auto"/>
        <w:bottom w:val="none" w:sz="0" w:space="0" w:color="auto"/>
        <w:right w:val="none" w:sz="0" w:space="0" w:color="auto"/>
      </w:divBdr>
    </w:div>
    <w:div w:id="24062107">
      <w:bodyDiv w:val="1"/>
      <w:marLeft w:val="0"/>
      <w:marRight w:val="0"/>
      <w:marTop w:val="0"/>
      <w:marBottom w:val="0"/>
      <w:divBdr>
        <w:top w:val="none" w:sz="0" w:space="0" w:color="auto"/>
        <w:left w:val="none" w:sz="0" w:space="0" w:color="auto"/>
        <w:bottom w:val="none" w:sz="0" w:space="0" w:color="auto"/>
        <w:right w:val="none" w:sz="0" w:space="0" w:color="auto"/>
      </w:divBdr>
    </w:div>
    <w:div w:id="24066174">
      <w:bodyDiv w:val="1"/>
      <w:marLeft w:val="0"/>
      <w:marRight w:val="0"/>
      <w:marTop w:val="0"/>
      <w:marBottom w:val="0"/>
      <w:divBdr>
        <w:top w:val="none" w:sz="0" w:space="0" w:color="auto"/>
        <w:left w:val="none" w:sz="0" w:space="0" w:color="auto"/>
        <w:bottom w:val="none" w:sz="0" w:space="0" w:color="auto"/>
        <w:right w:val="none" w:sz="0" w:space="0" w:color="auto"/>
      </w:divBdr>
    </w:div>
    <w:div w:id="24140158">
      <w:bodyDiv w:val="1"/>
      <w:marLeft w:val="0"/>
      <w:marRight w:val="0"/>
      <w:marTop w:val="0"/>
      <w:marBottom w:val="0"/>
      <w:divBdr>
        <w:top w:val="none" w:sz="0" w:space="0" w:color="auto"/>
        <w:left w:val="none" w:sz="0" w:space="0" w:color="auto"/>
        <w:bottom w:val="none" w:sz="0" w:space="0" w:color="auto"/>
        <w:right w:val="none" w:sz="0" w:space="0" w:color="auto"/>
      </w:divBdr>
      <w:divsChild>
        <w:div w:id="1057044466">
          <w:marLeft w:val="0"/>
          <w:marRight w:val="0"/>
          <w:marTop w:val="0"/>
          <w:marBottom w:val="0"/>
          <w:divBdr>
            <w:top w:val="none" w:sz="0" w:space="0" w:color="auto"/>
            <w:left w:val="none" w:sz="0" w:space="0" w:color="auto"/>
            <w:bottom w:val="none" w:sz="0" w:space="0" w:color="auto"/>
            <w:right w:val="none" w:sz="0" w:space="0" w:color="auto"/>
          </w:divBdr>
        </w:div>
        <w:div w:id="1181508616">
          <w:marLeft w:val="0"/>
          <w:marRight w:val="0"/>
          <w:marTop w:val="0"/>
          <w:marBottom w:val="0"/>
          <w:divBdr>
            <w:top w:val="none" w:sz="0" w:space="0" w:color="auto"/>
            <w:left w:val="none" w:sz="0" w:space="0" w:color="auto"/>
            <w:bottom w:val="none" w:sz="0" w:space="0" w:color="auto"/>
            <w:right w:val="none" w:sz="0" w:space="0" w:color="auto"/>
          </w:divBdr>
        </w:div>
        <w:div w:id="923145205">
          <w:marLeft w:val="0"/>
          <w:marRight w:val="0"/>
          <w:marTop w:val="0"/>
          <w:marBottom w:val="0"/>
          <w:divBdr>
            <w:top w:val="none" w:sz="0" w:space="0" w:color="auto"/>
            <w:left w:val="none" w:sz="0" w:space="0" w:color="auto"/>
            <w:bottom w:val="none" w:sz="0" w:space="0" w:color="auto"/>
            <w:right w:val="none" w:sz="0" w:space="0" w:color="auto"/>
          </w:divBdr>
        </w:div>
        <w:div w:id="798063289">
          <w:marLeft w:val="0"/>
          <w:marRight w:val="0"/>
          <w:marTop w:val="0"/>
          <w:marBottom w:val="0"/>
          <w:divBdr>
            <w:top w:val="none" w:sz="0" w:space="0" w:color="auto"/>
            <w:left w:val="none" w:sz="0" w:space="0" w:color="auto"/>
            <w:bottom w:val="none" w:sz="0" w:space="0" w:color="auto"/>
            <w:right w:val="none" w:sz="0" w:space="0" w:color="auto"/>
          </w:divBdr>
        </w:div>
        <w:div w:id="960918210">
          <w:marLeft w:val="0"/>
          <w:marRight w:val="0"/>
          <w:marTop w:val="0"/>
          <w:marBottom w:val="0"/>
          <w:divBdr>
            <w:top w:val="none" w:sz="0" w:space="0" w:color="auto"/>
            <w:left w:val="none" w:sz="0" w:space="0" w:color="auto"/>
            <w:bottom w:val="none" w:sz="0" w:space="0" w:color="auto"/>
            <w:right w:val="none" w:sz="0" w:space="0" w:color="auto"/>
          </w:divBdr>
        </w:div>
        <w:div w:id="903637510">
          <w:marLeft w:val="0"/>
          <w:marRight w:val="0"/>
          <w:marTop w:val="0"/>
          <w:marBottom w:val="0"/>
          <w:divBdr>
            <w:top w:val="none" w:sz="0" w:space="0" w:color="auto"/>
            <w:left w:val="none" w:sz="0" w:space="0" w:color="auto"/>
            <w:bottom w:val="none" w:sz="0" w:space="0" w:color="auto"/>
            <w:right w:val="none" w:sz="0" w:space="0" w:color="auto"/>
          </w:divBdr>
        </w:div>
        <w:div w:id="306937043">
          <w:marLeft w:val="0"/>
          <w:marRight w:val="0"/>
          <w:marTop w:val="0"/>
          <w:marBottom w:val="0"/>
          <w:divBdr>
            <w:top w:val="none" w:sz="0" w:space="0" w:color="auto"/>
            <w:left w:val="none" w:sz="0" w:space="0" w:color="auto"/>
            <w:bottom w:val="none" w:sz="0" w:space="0" w:color="auto"/>
            <w:right w:val="none" w:sz="0" w:space="0" w:color="auto"/>
          </w:divBdr>
        </w:div>
        <w:div w:id="1559629295">
          <w:marLeft w:val="0"/>
          <w:marRight w:val="0"/>
          <w:marTop w:val="0"/>
          <w:marBottom w:val="0"/>
          <w:divBdr>
            <w:top w:val="none" w:sz="0" w:space="0" w:color="auto"/>
            <w:left w:val="none" w:sz="0" w:space="0" w:color="auto"/>
            <w:bottom w:val="none" w:sz="0" w:space="0" w:color="auto"/>
            <w:right w:val="none" w:sz="0" w:space="0" w:color="auto"/>
          </w:divBdr>
        </w:div>
        <w:div w:id="325137020">
          <w:marLeft w:val="0"/>
          <w:marRight w:val="0"/>
          <w:marTop w:val="0"/>
          <w:marBottom w:val="0"/>
          <w:divBdr>
            <w:top w:val="none" w:sz="0" w:space="0" w:color="auto"/>
            <w:left w:val="none" w:sz="0" w:space="0" w:color="auto"/>
            <w:bottom w:val="none" w:sz="0" w:space="0" w:color="auto"/>
            <w:right w:val="none" w:sz="0" w:space="0" w:color="auto"/>
          </w:divBdr>
        </w:div>
        <w:div w:id="1323310709">
          <w:marLeft w:val="0"/>
          <w:marRight w:val="0"/>
          <w:marTop w:val="0"/>
          <w:marBottom w:val="0"/>
          <w:divBdr>
            <w:top w:val="none" w:sz="0" w:space="0" w:color="auto"/>
            <w:left w:val="none" w:sz="0" w:space="0" w:color="auto"/>
            <w:bottom w:val="none" w:sz="0" w:space="0" w:color="auto"/>
            <w:right w:val="none" w:sz="0" w:space="0" w:color="auto"/>
          </w:divBdr>
        </w:div>
        <w:div w:id="167527487">
          <w:marLeft w:val="0"/>
          <w:marRight w:val="0"/>
          <w:marTop w:val="0"/>
          <w:marBottom w:val="0"/>
          <w:divBdr>
            <w:top w:val="none" w:sz="0" w:space="0" w:color="auto"/>
            <w:left w:val="none" w:sz="0" w:space="0" w:color="auto"/>
            <w:bottom w:val="none" w:sz="0" w:space="0" w:color="auto"/>
            <w:right w:val="none" w:sz="0" w:space="0" w:color="auto"/>
          </w:divBdr>
        </w:div>
        <w:div w:id="1014453561">
          <w:marLeft w:val="0"/>
          <w:marRight w:val="0"/>
          <w:marTop w:val="0"/>
          <w:marBottom w:val="0"/>
          <w:divBdr>
            <w:top w:val="none" w:sz="0" w:space="0" w:color="auto"/>
            <w:left w:val="none" w:sz="0" w:space="0" w:color="auto"/>
            <w:bottom w:val="none" w:sz="0" w:space="0" w:color="auto"/>
            <w:right w:val="none" w:sz="0" w:space="0" w:color="auto"/>
          </w:divBdr>
        </w:div>
        <w:div w:id="290743449">
          <w:marLeft w:val="0"/>
          <w:marRight w:val="0"/>
          <w:marTop w:val="0"/>
          <w:marBottom w:val="0"/>
          <w:divBdr>
            <w:top w:val="none" w:sz="0" w:space="0" w:color="auto"/>
            <w:left w:val="none" w:sz="0" w:space="0" w:color="auto"/>
            <w:bottom w:val="none" w:sz="0" w:space="0" w:color="auto"/>
            <w:right w:val="none" w:sz="0" w:space="0" w:color="auto"/>
          </w:divBdr>
        </w:div>
        <w:div w:id="1504662077">
          <w:marLeft w:val="0"/>
          <w:marRight w:val="0"/>
          <w:marTop w:val="0"/>
          <w:marBottom w:val="0"/>
          <w:divBdr>
            <w:top w:val="none" w:sz="0" w:space="0" w:color="auto"/>
            <w:left w:val="none" w:sz="0" w:space="0" w:color="auto"/>
            <w:bottom w:val="none" w:sz="0" w:space="0" w:color="auto"/>
            <w:right w:val="none" w:sz="0" w:space="0" w:color="auto"/>
          </w:divBdr>
        </w:div>
        <w:div w:id="17513729">
          <w:marLeft w:val="0"/>
          <w:marRight w:val="0"/>
          <w:marTop w:val="0"/>
          <w:marBottom w:val="0"/>
          <w:divBdr>
            <w:top w:val="none" w:sz="0" w:space="0" w:color="auto"/>
            <w:left w:val="none" w:sz="0" w:space="0" w:color="auto"/>
            <w:bottom w:val="none" w:sz="0" w:space="0" w:color="auto"/>
            <w:right w:val="none" w:sz="0" w:space="0" w:color="auto"/>
          </w:divBdr>
        </w:div>
        <w:div w:id="1721780817">
          <w:marLeft w:val="0"/>
          <w:marRight w:val="0"/>
          <w:marTop w:val="0"/>
          <w:marBottom w:val="0"/>
          <w:divBdr>
            <w:top w:val="none" w:sz="0" w:space="0" w:color="auto"/>
            <w:left w:val="none" w:sz="0" w:space="0" w:color="auto"/>
            <w:bottom w:val="none" w:sz="0" w:space="0" w:color="auto"/>
            <w:right w:val="none" w:sz="0" w:space="0" w:color="auto"/>
          </w:divBdr>
        </w:div>
        <w:div w:id="858349774">
          <w:marLeft w:val="0"/>
          <w:marRight w:val="0"/>
          <w:marTop w:val="0"/>
          <w:marBottom w:val="0"/>
          <w:divBdr>
            <w:top w:val="none" w:sz="0" w:space="0" w:color="auto"/>
            <w:left w:val="none" w:sz="0" w:space="0" w:color="auto"/>
            <w:bottom w:val="none" w:sz="0" w:space="0" w:color="auto"/>
            <w:right w:val="none" w:sz="0" w:space="0" w:color="auto"/>
          </w:divBdr>
        </w:div>
        <w:div w:id="1838618754">
          <w:marLeft w:val="0"/>
          <w:marRight w:val="0"/>
          <w:marTop w:val="0"/>
          <w:marBottom w:val="0"/>
          <w:divBdr>
            <w:top w:val="none" w:sz="0" w:space="0" w:color="auto"/>
            <w:left w:val="none" w:sz="0" w:space="0" w:color="auto"/>
            <w:bottom w:val="none" w:sz="0" w:space="0" w:color="auto"/>
            <w:right w:val="none" w:sz="0" w:space="0" w:color="auto"/>
          </w:divBdr>
        </w:div>
        <w:div w:id="1249575457">
          <w:marLeft w:val="0"/>
          <w:marRight w:val="0"/>
          <w:marTop w:val="0"/>
          <w:marBottom w:val="0"/>
          <w:divBdr>
            <w:top w:val="none" w:sz="0" w:space="0" w:color="auto"/>
            <w:left w:val="none" w:sz="0" w:space="0" w:color="auto"/>
            <w:bottom w:val="none" w:sz="0" w:space="0" w:color="auto"/>
            <w:right w:val="none" w:sz="0" w:space="0" w:color="auto"/>
          </w:divBdr>
        </w:div>
        <w:div w:id="723866462">
          <w:marLeft w:val="0"/>
          <w:marRight w:val="0"/>
          <w:marTop w:val="0"/>
          <w:marBottom w:val="0"/>
          <w:divBdr>
            <w:top w:val="none" w:sz="0" w:space="0" w:color="auto"/>
            <w:left w:val="none" w:sz="0" w:space="0" w:color="auto"/>
            <w:bottom w:val="none" w:sz="0" w:space="0" w:color="auto"/>
            <w:right w:val="none" w:sz="0" w:space="0" w:color="auto"/>
          </w:divBdr>
        </w:div>
        <w:div w:id="1525514222">
          <w:marLeft w:val="0"/>
          <w:marRight w:val="0"/>
          <w:marTop w:val="0"/>
          <w:marBottom w:val="0"/>
          <w:divBdr>
            <w:top w:val="none" w:sz="0" w:space="0" w:color="auto"/>
            <w:left w:val="none" w:sz="0" w:space="0" w:color="auto"/>
            <w:bottom w:val="none" w:sz="0" w:space="0" w:color="auto"/>
            <w:right w:val="none" w:sz="0" w:space="0" w:color="auto"/>
          </w:divBdr>
        </w:div>
        <w:div w:id="177624732">
          <w:marLeft w:val="0"/>
          <w:marRight w:val="0"/>
          <w:marTop w:val="0"/>
          <w:marBottom w:val="0"/>
          <w:divBdr>
            <w:top w:val="none" w:sz="0" w:space="0" w:color="auto"/>
            <w:left w:val="none" w:sz="0" w:space="0" w:color="auto"/>
            <w:bottom w:val="none" w:sz="0" w:space="0" w:color="auto"/>
            <w:right w:val="none" w:sz="0" w:space="0" w:color="auto"/>
          </w:divBdr>
        </w:div>
        <w:div w:id="1118336675">
          <w:marLeft w:val="0"/>
          <w:marRight w:val="0"/>
          <w:marTop w:val="0"/>
          <w:marBottom w:val="0"/>
          <w:divBdr>
            <w:top w:val="none" w:sz="0" w:space="0" w:color="auto"/>
            <w:left w:val="none" w:sz="0" w:space="0" w:color="auto"/>
            <w:bottom w:val="none" w:sz="0" w:space="0" w:color="auto"/>
            <w:right w:val="none" w:sz="0" w:space="0" w:color="auto"/>
          </w:divBdr>
        </w:div>
        <w:div w:id="2051614531">
          <w:marLeft w:val="0"/>
          <w:marRight w:val="0"/>
          <w:marTop w:val="0"/>
          <w:marBottom w:val="0"/>
          <w:divBdr>
            <w:top w:val="none" w:sz="0" w:space="0" w:color="auto"/>
            <w:left w:val="none" w:sz="0" w:space="0" w:color="auto"/>
            <w:bottom w:val="none" w:sz="0" w:space="0" w:color="auto"/>
            <w:right w:val="none" w:sz="0" w:space="0" w:color="auto"/>
          </w:divBdr>
        </w:div>
        <w:div w:id="1314217972">
          <w:marLeft w:val="0"/>
          <w:marRight w:val="0"/>
          <w:marTop w:val="0"/>
          <w:marBottom w:val="0"/>
          <w:divBdr>
            <w:top w:val="none" w:sz="0" w:space="0" w:color="auto"/>
            <w:left w:val="none" w:sz="0" w:space="0" w:color="auto"/>
            <w:bottom w:val="none" w:sz="0" w:space="0" w:color="auto"/>
            <w:right w:val="none" w:sz="0" w:space="0" w:color="auto"/>
          </w:divBdr>
        </w:div>
        <w:div w:id="758721815">
          <w:marLeft w:val="0"/>
          <w:marRight w:val="0"/>
          <w:marTop w:val="0"/>
          <w:marBottom w:val="0"/>
          <w:divBdr>
            <w:top w:val="none" w:sz="0" w:space="0" w:color="auto"/>
            <w:left w:val="none" w:sz="0" w:space="0" w:color="auto"/>
            <w:bottom w:val="none" w:sz="0" w:space="0" w:color="auto"/>
            <w:right w:val="none" w:sz="0" w:space="0" w:color="auto"/>
          </w:divBdr>
        </w:div>
        <w:div w:id="1880586182">
          <w:marLeft w:val="0"/>
          <w:marRight w:val="0"/>
          <w:marTop w:val="0"/>
          <w:marBottom w:val="0"/>
          <w:divBdr>
            <w:top w:val="none" w:sz="0" w:space="0" w:color="auto"/>
            <w:left w:val="none" w:sz="0" w:space="0" w:color="auto"/>
            <w:bottom w:val="none" w:sz="0" w:space="0" w:color="auto"/>
            <w:right w:val="none" w:sz="0" w:space="0" w:color="auto"/>
          </w:divBdr>
        </w:div>
        <w:div w:id="512303374">
          <w:marLeft w:val="0"/>
          <w:marRight w:val="0"/>
          <w:marTop w:val="0"/>
          <w:marBottom w:val="0"/>
          <w:divBdr>
            <w:top w:val="none" w:sz="0" w:space="0" w:color="auto"/>
            <w:left w:val="none" w:sz="0" w:space="0" w:color="auto"/>
            <w:bottom w:val="none" w:sz="0" w:space="0" w:color="auto"/>
            <w:right w:val="none" w:sz="0" w:space="0" w:color="auto"/>
          </w:divBdr>
        </w:div>
        <w:div w:id="500704581">
          <w:marLeft w:val="0"/>
          <w:marRight w:val="0"/>
          <w:marTop w:val="0"/>
          <w:marBottom w:val="0"/>
          <w:divBdr>
            <w:top w:val="none" w:sz="0" w:space="0" w:color="auto"/>
            <w:left w:val="none" w:sz="0" w:space="0" w:color="auto"/>
            <w:bottom w:val="none" w:sz="0" w:space="0" w:color="auto"/>
            <w:right w:val="none" w:sz="0" w:space="0" w:color="auto"/>
          </w:divBdr>
        </w:div>
        <w:div w:id="1576167147">
          <w:marLeft w:val="0"/>
          <w:marRight w:val="0"/>
          <w:marTop w:val="0"/>
          <w:marBottom w:val="0"/>
          <w:divBdr>
            <w:top w:val="none" w:sz="0" w:space="0" w:color="auto"/>
            <w:left w:val="none" w:sz="0" w:space="0" w:color="auto"/>
            <w:bottom w:val="none" w:sz="0" w:space="0" w:color="auto"/>
            <w:right w:val="none" w:sz="0" w:space="0" w:color="auto"/>
          </w:divBdr>
        </w:div>
        <w:div w:id="1536121054">
          <w:marLeft w:val="0"/>
          <w:marRight w:val="0"/>
          <w:marTop w:val="0"/>
          <w:marBottom w:val="0"/>
          <w:divBdr>
            <w:top w:val="none" w:sz="0" w:space="0" w:color="auto"/>
            <w:left w:val="none" w:sz="0" w:space="0" w:color="auto"/>
            <w:bottom w:val="none" w:sz="0" w:space="0" w:color="auto"/>
            <w:right w:val="none" w:sz="0" w:space="0" w:color="auto"/>
          </w:divBdr>
        </w:div>
        <w:div w:id="1589461123">
          <w:marLeft w:val="0"/>
          <w:marRight w:val="0"/>
          <w:marTop w:val="0"/>
          <w:marBottom w:val="0"/>
          <w:divBdr>
            <w:top w:val="none" w:sz="0" w:space="0" w:color="auto"/>
            <w:left w:val="none" w:sz="0" w:space="0" w:color="auto"/>
            <w:bottom w:val="none" w:sz="0" w:space="0" w:color="auto"/>
            <w:right w:val="none" w:sz="0" w:space="0" w:color="auto"/>
          </w:divBdr>
        </w:div>
        <w:div w:id="1916471360">
          <w:marLeft w:val="0"/>
          <w:marRight w:val="0"/>
          <w:marTop w:val="0"/>
          <w:marBottom w:val="0"/>
          <w:divBdr>
            <w:top w:val="none" w:sz="0" w:space="0" w:color="auto"/>
            <w:left w:val="none" w:sz="0" w:space="0" w:color="auto"/>
            <w:bottom w:val="none" w:sz="0" w:space="0" w:color="auto"/>
            <w:right w:val="none" w:sz="0" w:space="0" w:color="auto"/>
          </w:divBdr>
        </w:div>
        <w:div w:id="149295466">
          <w:marLeft w:val="0"/>
          <w:marRight w:val="0"/>
          <w:marTop w:val="0"/>
          <w:marBottom w:val="0"/>
          <w:divBdr>
            <w:top w:val="none" w:sz="0" w:space="0" w:color="auto"/>
            <w:left w:val="none" w:sz="0" w:space="0" w:color="auto"/>
            <w:bottom w:val="none" w:sz="0" w:space="0" w:color="auto"/>
            <w:right w:val="none" w:sz="0" w:space="0" w:color="auto"/>
          </w:divBdr>
        </w:div>
        <w:div w:id="486091562">
          <w:marLeft w:val="0"/>
          <w:marRight w:val="0"/>
          <w:marTop w:val="0"/>
          <w:marBottom w:val="0"/>
          <w:divBdr>
            <w:top w:val="none" w:sz="0" w:space="0" w:color="auto"/>
            <w:left w:val="none" w:sz="0" w:space="0" w:color="auto"/>
            <w:bottom w:val="none" w:sz="0" w:space="0" w:color="auto"/>
            <w:right w:val="none" w:sz="0" w:space="0" w:color="auto"/>
          </w:divBdr>
        </w:div>
        <w:div w:id="243681827">
          <w:marLeft w:val="0"/>
          <w:marRight w:val="0"/>
          <w:marTop w:val="0"/>
          <w:marBottom w:val="0"/>
          <w:divBdr>
            <w:top w:val="none" w:sz="0" w:space="0" w:color="auto"/>
            <w:left w:val="none" w:sz="0" w:space="0" w:color="auto"/>
            <w:bottom w:val="none" w:sz="0" w:space="0" w:color="auto"/>
            <w:right w:val="none" w:sz="0" w:space="0" w:color="auto"/>
          </w:divBdr>
        </w:div>
        <w:div w:id="1029523138">
          <w:marLeft w:val="0"/>
          <w:marRight w:val="0"/>
          <w:marTop w:val="0"/>
          <w:marBottom w:val="0"/>
          <w:divBdr>
            <w:top w:val="none" w:sz="0" w:space="0" w:color="auto"/>
            <w:left w:val="none" w:sz="0" w:space="0" w:color="auto"/>
            <w:bottom w:val="none" w:sz="0" w:space="0" w:color="auto"/>
            <w:right w:val="none" w:sz="0" w:space="0" w:color="auto"/>
          </w:divBdr>
        </w:div>
        <w:div w:id="352076212">
          <w:marLeft w:val="0"/>
          <w:marRight w:val="0"/>
          <w:marTop w:val="0"/>
          <w:marBottom w:val="0"/>
          <w:divBdr>
            <w:top w:val="none" w:sz="0" w:space="0" w:color="auto"/>
            <w:left w:val="none" w:sz="0" w:space="0" w:color="auto"/>
            <w:bottom w:val="none" w:sz="0" w:space="0" w:color="auto"/>
            <w:right w:val="none" w:sz="0" w:space="0" w:color="auto"/>
          </w:divBdr>
        </w:div>
        <w:div w:id="833032291">
          <w:marLeft w:val="0"/>
          <w:marRight w:val="0"/>
          <w:marTop w:val="0"/>
          <w:marBottom w:val="0"/>
          <w:divBdr>
            <w:top w:val="none" w:sz="0" w:space="0" w:color="auto"/>
            <w:left w:val="none" w:sz="0" w:space="0" w:color="auto"/>
            <w:bottom w:val="none" w:sz="0" w:space="0" w:color="auto"/>
            <w:right w:val="none" w:sz="0" w:space="0" w:color="auto"/>
          </w:divBdr>
        </w:div>
        <w:div w:id="701050763">
          <w:marLeft w:val="0"/>
          <w:marRight w:val="0"/>
          <w:marTop w:val="0"/>
          <w:marBottom w:val="0"/>
          <w:divBdr>
            <w:top w:val="none" w:sz="0" w:space="0" w:color="auto"/>
            <w:left w:val="none" w:sz="0" w:space="0" w:color="auto"/>
            <w:bottom w:val="none" w:sz="0" w:space="0" w:color="auto"/>
            <w:right w:val="none" w:sz="0" w:space="0" w:color="auto"/>
          </w:divBdr>
        </w:div>
        <w:div w:id="1942955449">
          <w:marLeft w:val="0"/>
          <w:marRight w:val="0"/>
          <w:marTop w:val="0"/>
          <w:marBottom w:val="0"/>
          <w:divBdr>
            <w:top w:val="none" w:sz="0" w:space="0" w:color="auto"/>
            <w:left w:val="none" w:sz="0" w:space="0" w:color="auto"/>
            <w:bottom w:val="none" w:sz="0" w:space="0" w:color="auto"/>
            <w:right w:val="none" w:sz="0" w:space="0" w:color="auto"/>
          </w:divBdr>
        </w:div>
        <w:div w:id="1150638558">
          <w:marLeft w:val="0"/>
          <w:marRight w:val="0"/>
          <w:marTop w:val="0"/>
          <w:marBottom w:val="0"/>
          <w:divBdr>
            <w:top w:val="none" w:sz="0" w:space="0" w:color="auto"/>
            <w:left w:val="none" w:sz="0" w:space="0" w:color="auto"/>
            <w:bottom w:val="none" w:sz="0" w:space="0" w:color="auto"/>
            <w:right w:val="none" w:sz="0" w:space="0" w:color="auto"/>
          </w:divBdr>
        </w:div>
        <w:div w:id="1044720839">
          <w:marLeft w:val="0"/>
          <w:marRight w:val="0"/>
          <w:marTop w:val="0"/>
          <w:marBottom w:val="0"/>
          <w:divBdr>
            <w:top w:val="none" w:sz="0" w:space="0" w:color="auto"/>
            <w:left w:val="none" w:sz="0" w:space="0" w:color="auto"/>
            <w:bottom w:val="none" w:sz="0" w:space="0" w:color="auto"/>
            <w:right w:val="none" w:sz="0" w:space="0" w:color="auto"/>
          </w:divBdr>
        </w:div>
        <w:div w:id="1641887446">
          <w:marLeft w:val="0"/>
          <w:marRight w:val="0"/>
          <w:marTop w:val="0"/>
          <w:marBottom w:val="0"/>
          <w:divBdr>
            <w:top w:val="none" w:sz="0" w:space="0" w:color="auto"/>
            <w:left w:val="none" w:sz="0" w:space="0" w:color="auto"/>
            <w:bottom w:val="none" w:sz="0" w:space="0" w:color="auto"/>
            <w:right w:val="none" w:sz="0" w:space="0" w:color="auto"/>
          </w:divBdr>
        </w:div>
        <w:div w:id="1249651141">
          <w:marLeft w:val="0"/>
          <w:marRight w:val="0"/>
          <w:marTop w:val="0"/>
          <w:marBottom w:val="0"/>
          <w:divBdr>
            <w:top w:val="none" w:sz="0" w:space="0" w:color="auto"/>
            <w:left w:val="none" w:sz="0" w:space="0" w:color="auto"/>
            <w:bottom w:val="none" w:sz="0" w:space="0" w:color="auto"/>
            <w:right w:val="none" w:sz="0" w:space="0" w:color="auto"/>
          </w:divBdr>
        </w:div>
        <w:div w:id="2017414275">
          <w:marLeft w:val="0"/>
          <w:marRight w:val="0"/>
          <w:marTop w:val="0"/>
          <w:marBottom w:val="0"/>
          <w:divBdr>
            <w:top w:val="none" w:sz="0" w:space="0" w:color="auto"/>
            <w:left w:val="none" w:sz="0" w:space="0" w:color="auto"/>
            <w:bottom w:val="none" w:sz="0" w:space="0" w:color="auto"/>
            <w:right w:val="none" w:sz="0" w:space="0" w:color="auto"/>
          </w:divBdr>
        </w:div>
        <w:div w:id="1724790131">
          <w:marLeft w:val="0"/>
          <w:marRight w:val="0"/>
          <w:marTop w:val="0"/>
          <w:marBottom w:val="0"/>
          <w:divBdr>
            <w:top w:val="none" w:sz="0" w:space="0" w:color="auto"/>
            <w:left w:val="none" w:sz="0" w:space="0" w:color="auto"/>
            <w:bottom w:val="none" w:sz="0" w:space="0" w:color="auto"/>
            <w:right w:val="none" w:sz="0" w:space="0" w:color="auto"/>
          </w:divBdr>
        </w:div>
        <w:div w:id="466632156">
          <w:marLeft w:val="0"/>
          <w:marRight w:val="0"/>
          <w:marTop w:val="0"/>
          <w:marBottom w:val="0"/>
          <w:divBdr>
            <w:top w:val="none" w:sz="0" w:space="0" w:color="auto"/>
            <w:left w:val="none" w:sz="0" w:space="0" w:color="auto"/>
            <w:bottom w:val="none" w:sz="0" w:space="0" w:color="auto"/>
            <w:right w:val="none" w:sz="0" w:space="0" w:color="auto"/>
          </w:divBdr>
        </w:div>
        <w:div w:id="1029914666">
          <w:marLeft w:val="0"/>
          <w:marRight w:val="0"/>
          <w:marTop w:val="0"/>
          <w:marBottom w:val="0"/>
          <w:divBdr>
            <w:top w:val="none" w:sz="0" w:space="0" w:color="auto"/>
            <w:left w:val="none" w:sz="0" w:space="0" w:color="auto"/>
            <w:bottom w:val="none" w:sz="0" w:space="0" w:color="auto"/>
            <w:right w:val="none" w:sz="0" w:space="0" w:color="auto"/>
          </w:divBdr>
        </w:div>
        <w:div w:id="376467553">
          <w:marLeft w:val="0"/>
          <w:marRight w:val="0"/>
          <w:marTop w:val="0"/>
          <w:marBottom w:val="0"/>
          <w:divBdr>
            <w:top w:val="none" w:sz="0" w:space="0" w:color="auto"/>
            <w:left w:val="none" w:sz="0" w:space="0" w:color="auto"/>
            <w:bottom w:val="none" w:sz="0" w:space="0" w:color="auto"/>
            <w:right w:val="none" w:sz="0" w:space="0" w:color="auto"/>
          </w:divBdr>
        </w:div>
        <w:div w:id="1364600907">
          <w:marLeft w:val="0"/>
          <w:marRight w:val="0"/>
          <w:marTop w:val="0"/>
          <w:marBottom w:val="0"/>
          <w:divBdr>
            <w:top w:val="none" w:sz="0" w:space="0" w:color="auto"/>
            <w:left w:val="none" w:sz="0" w:space="0" w:color="auto"/>
            <w:bottom w:val="none" w:sz="0" w:space="0" w:color="auto"/>
            <w:right w:val="none" w:sz="0" w:space="0" w:color="auto"/>
          </w:divBdr>
        </w:div>
        <w:div w:id="1436098894">
          <w:marLeft w:val="0"/>
          <w:marRight w:val="0"/>
          <w:marTop w:val="0"/>
          <w:marBottom w:val="0"/>
          <w:divBdr>
            <w:top w:val="none" w:sz="0" w:space="0" w:color="auto"/>
            <w:left w:val="none" w:sz="0" w:space="0" w:color="auto"/>
            <w:bottom w:val="none" w:sz="0" w:space="0" w:color="auto"/>
            <w:right w:val="none" w:sz="0" w:space="0" w:color="auto"/>
          </w:divBdr>
        </w:div>
        <w:div w:id="1043410930">
          <w:marLeft w:val="0"/>
          <w:marRight w:val="0"/>
          <w:marTop w:val="0"/>
          <w:marBottom w:val="0"/>
          <w:divBdr>
            <w:top w:val="none" w:sz="0" w:space="0" w:color="auto"/>
            <w:left w:val="none" w:sz="0" w:space="0" w:color="auto"/>
            <w:bottom w:val="none" w:sz="0" w:space="0" w:color="auto"/>
            <w:right w:val="none" w:sz="0" w:space="0" w:color="auto"/>
          </w:divBdr>
        </w:div>
        <w:div w:id="1819881358">
          <w:marLeft w:val="0"/>
          <w:marRight w:val="0"/>
          <w:marTop w:val="0"/>
          <w:marBottom w:val="0"/>
          <w:divBdr>
            <w:top w:val="none" w:sz="0" w:space="0" w:color="auto"/>
            <w:left w:val="none" w:sz="0" w:space="0" w:color="auto"/>
            <w:bottom w:val="none" w:sz="0" w:space="0" w:color="auto"/>
            <w:right w:val="none" w:sz="0" w:space="0" w:color="auto"/>
          </w:divBdr>
        </w:div>
        <w:div w:id="1673143855">
          <w:marLeft w:val="0"/>
          <w:marRight w:val="0"/>
          <w:marTop w:val="0"/>
          <w:marBottom w:val="0"/>
          <w:divBdr>
            <w:top w:val="none" w:sz="0" w:space="0" w:color="auto"/>
            <w:left w:val="none" w:sz="0" w:space="0" w:color="auto"/>
            <w:bottom w:val="none" w:sz="0" w:space="0" w:color="auto"/>
            <w:right w:val="none" w:sz="0" w:space="0" w:color="auto"/>
          </w:divBdr>
        </w:div>
        <w:div w:id="2068257496">
          <w:marLeft w:val="0"/>
          <w:marRight w:val="0"/>
          <w:marTop w:val="0"/>
          <w:marBottom w:val="0"/>
          <w:divBdr>
            <w:top w:val="none" w:sz="0" w:space="0" w:color="auto"/>
            <w:left w:val="none" w:sz="0" w:space="0" w:color="auto"/>
            <w:bottom w:val="none" w:sz="0" w:space="0" w:color="auto"/>
            <w:right w:val="none" w:sz="0" w:space="0" w:color="auto"/>
          </w:divBdr>
        </w:div>
        <w:div w:id="1347515569">
          <w:marLeft w:val="0"/>
          <w:marRight w:val="0"/>
          <w:marTop w:val="0"/>
          <w:marBottom w:val="0"/>
          <w:divBdr>
            <w:top w:val="none" w:sz="0" w:space="0" w:color="auto"/>
            <w:left w:val="none" w:sz="0" w:space="0" w:color="auto"/>
            <w:bottom w:val="none" w:sz="0" w:space="0" w:color="auto"/>
            <w:right w:val="none" w:sz="0" w:space="0" w:color="auto"/>
          </w:divBdr>
        </w:div>
        <w:div w:id="1308241622">
          <w:marLeft w:val="0"/>
          <w:marRight w:val="0"/>
          <w:marTop w:val="0"/>
          <w:marBottom w:val="0"/>
          <w:divBdr>
            <w:top w:val="none" w:sz="0" w:space="0" w:color="auto"/>
            <w:left w:val="none" w:sz="0" w:space="0" w:color="auto"/>
            <w:bottom w:val="none" w:sz="0" w:space="0" w:color="auto"/>
            <w:right w:val="none" w:sz="0" w:space="0" w:color="auto"/>
          </w:divBdr>
        </w:div>
        <w:div w:id="1816607730">
          <w:marLeft w:val="0"/>
          <w:marRight w:val="0"/>
          <w:marTop w:val="0"/>
          <w:marBottom w:val="0"/>
          <w:divBdr>
            <w:top w:val="none" w:sz="0" w:space="0" w:color="auto"/>
            <w:left w:val="none" w:sz="0" w:space="0" w:color="auto"/>
            <w:bottom w:val="none" w:sz="0" w:space="0" w:color="auto"/>
            <w:right w:val="none" w:sz="0" w:space="0" w:color="auto"/>
          </w:divBdr>
        </w:div>
        <w:div w:id="1528251907">
          <w:marLeft w:val="0"/>
          <w:marRight w:val="0"/>
          <w:marTop w:val="0"/>
          <w:marBottom w:val="0"/>
          <w:divBdr>
            <w:top w:val="none" w:sz="0" w:space="0" w:color="auto"/>
            <w:left w:val="none" w:sz="0" w:space="0" w:color="auto"/>
            <w:bottom w:val="none" w:sz="0" w:space="0" w:color="auto"/>
            <w:right w:val="none" w:sz="0" w:space="0" w:color="auto"/>
          </w:divBdr>
        </w:div>
        <w:div w:id="190538392">
          <w:marLeft w:val="0"/>
          <w:marRight w:val="0"/>
          <w:marTop w:val="0"/>
          <w:marBottom w:val="0"/>
          <w:divBdr>
            <w:top w:val="none" w:sz="0" w:space="0" w:color="auto"/>
            <w:left w:val="none" w:sz="0" w:space="0" w:color="auto"/>
            <w:bottom w:val="none" w:sz="0" w:space="0" w:color="auto"/>
            <w:right w:val="none" w:sz="0" w:space="0" w:color="auto"/>
          </w:divBdr>
        </w:div>
        <w:div w:id="2036345651">
          <w:marLeft w:val="0"/>
          <w:marRight w:val="0"/>
          <w:marTop w:val="0"/>
          <w:marBottom w:val="0"/>
          <w:divBdr>
            <w:top w:val="none" w:sz="0" w:space="0" w:color="auto"/>
            <w:left w:val="none" w:sz="0" w:space="0" w:color="auto"/>
            <w:bottom w:val="none" w:sz="0" w:space="0" w:color="auto"/>
            <w:right w:val="none" w:sz="0" w:space="0" w:color="auto"/>
          </w:divBdr>
        </w:div>
        <w:div w:id="1293051576">
          <w:marLeft w:val="0"/>
          <w:marRight w:val="0"/>
          <w:marTop w:val="0"/>
          <w:marBottom w:val="0"/>
          <w:divBdr>
            <w:top w:val="none" w:sz="0" w:space="0" w:color="auto"/>
            <w:left w:val="none" w:sz="0" w:space="0" w:color="auto"/>
            <w:bottom w:val="none" w:sz="0" w:space="0" w:color="auto"/>
            <w:right w:val="none" w:sz="0" w:space="0" w:color="auto"/>
          </w:divBdr>
        </w:div>
        <w:div w:id="1055274741">
          <w:marLeft w:val="0"/>
          <w:marRight w:val="0"/>
          <w:marTop w:val="0"/>
          <w:marBottom w:val="0"/>
          <w:divBdr>
            <w:top w:val="none" w:sz="0" w:space="0" w:color="auto"/>
            <w:left w:val="none" w:sz="0" w:space="0" w:color="auto"/>
            <w:bottom w:val="none" w:sz="0" w:space="0" w:color="auto"/>
            <w:right w:val="none" w:sz="0" w:space="0" w:color="auto"/>
          </w:divBdr>
        </w:div>
        <w:div w:id="1691299374">
          <w:marLeft w:val="0"/>
          <w:marRight w:val="0"/>
          <w:marTop w:val="0"/>
          <w:marBottom w:val="0"/>
          <w:divBdr>
            <w:top w:val="none" w:sz="0" w:space="0" w:color="auto"/>
            <w:left w:val="none" w:sz="0" w:space="0" w:color="auto"/>
            <w:bottom w:val="none" w:sz="0" w:space="0" w:color="auto"/>
            <w:right w:val="none" w:sz="0" w:space="0" w:color="auto"/>
          </w:divBdr>
        </w:div>
        <w:div w:id="674844120">
          <w:marLeft w:val="0"/>
          <w:marRight w:val="0"/>
          <w:marTop w:val="0"/>
          <w:marBottom w:val="0"/>
          <w:divBdr>
            <w:top w:val="none" w:sz="0" w:space="0" w:color="auto"/>
            <w:left w:val="none" w:sz="0" w:space="0" w:color="auto"/>
            <w:bottom w:val="none" w:sz="0" w:space="0" w:color="auto"/>
            <w:right w:val="none" w:sz="0" w:space="0" w:color="auto"/>
          </w:divBdr>
        </w:div>
        <w:div w:id="1740445671">
          <w:marLeft w:val="0"/>
          <w:marRight w:val="0"/>
          <w:marTop w:val="0"/>
          <w:marBottom w:val="0"/>
          <w:divBdr>
            <w:top w:val="none" w:sz="0" w:space="0" w:color="auto"/>
            <w:left w:val="none" w:sz="0" w:space="0" w:color="auto"/>
            <w:bottom w:val="none" w:sz="0" w:space="0" w:color="auto"/>
            <w:right w:val="none" w:sz="0" w:space="0" w:color="auto"/>
          </w:divBdr>
        </w:div>
      </w:divsChild>
    </w:div>
    <w:div w:id="24404002">
      <w:bodyDiv w:val="1"/>
      <w:marLeft w:val="0"/>
      <w:marRight w:val="0"/>
      <w:marTop w:val="0"/>
      <w:marBottom w:val="0"/>
      <w:divBdr>
        <w:top w:val="none" w:sz="0" w:space="0" w:color="auto"/>
        <w:left w:val="none" w:sz="0" w:space="0" w:color="auto"/>
        <w:bottom w:val="none" w:sz="0" w:space="0" w:color="auto"/>
        <w:right w:val="none" w:sz="0" w:space="0" w:color="auto"/>
      </w:divBdr>
    </w:div>
    <w:div w:id="24525889">
      <w:bodyDiv w:val="1"/>
      <w:marLeft w:val="0"/>
      <w:marRight w:val="0"/>
      <w:marTop w:val="0"/>
      <w:marBottom w:val="0"/>
      <w:divBdr>
        <w:top w:val="none" w:sz="0" w:space="0" w:color="auto"/>
        <w:left w:val="none" w:sz="0" w:space="0" w:color="auto"/>
        <w:bottom w:val="none" w:sz="0" w:space="0" w:color="auto"/>
        <w:right w:val="none" w:sz="0" w:space="0" w:color="auto"/>
      </w:divBdr>
    </w:div>
    <w:div w:id="24596914">
      <w:bodyDiv w:val="1"/>
      <w:marLeft w:val="0"/>
      <w:marRight w:val="0"/>
      <w:marTop w:val="0"/>
      <w:marBottom w:val="0"/>
      <w:divBdr>
        <w:top w:val="none" w:sz="0" w:space="0" w:color="auto"/>
        <w:left w:val="none" w:sz="0" w:space="0" w:color="auto"/>
        <w:bottom w:val="none" w:sz="0" w:space="0" w:color="auto"/>
        <w:right w:val="none" w:sz="0" w:space="0" w:color="auto"/>
      </w:divBdr>
    </w:div>
    <w:div w:id="25176969">
      <w:bodyDiv w:val="1"/>
      <w:marLeft w:val="0"/>
      <w:marRight w:val="0"/>
      <w:marTop w:val="0"/>
      <w:marBottom w:val="0"/>
      <w:divBdr>
        <w:top w:val="none" w:sz="0" w:space="0" w:color="auto"/>
        <w:left w:val="none" w:sz="0" w:space="0" w:color="auto"/>
        <w:bottom w:val="none" w:sz="0" w:space="0" w:color="auto"/>
        <w:right w:val="none" w:sz="0" w:space="0" w:color="auto"/>
      </w:divBdr>
    </w:div>
    <w:div w:id="25300273">
      <w:bodyDiv w:val="1"/>
      <w:marLeft w:val="0"/>
      <w:marRight w:val="0"/>
      <w:marTop w:val="0"/>
      <w:marBottom w:val="0"/>
      <w:divBdr>
        <w:top w:val="none" w:sz="0" w:space="0" w:color="auto"/>
        <w:left w:val="none" w:sz="0" w:space="0" w:color="auto"/>
        <w:bottom w:val="none" w:sz="0" w:space="0" w:color="auto"/>
        <w:right w:val="none" w:sz="0" w:space="0" w:color="auto"/>
      </w:divBdr>
    </w:div>
    <w:div w:id="25300436">
      <w:bodyDiv w:val="1"/>
      <w:marLeft w:val="0"/>
      <w:marRight w:val="0"/>
      <w:marTop w:val="0"/>
      <w:marBottom w:val="0"/>
      <w:divBdr>
        <w:top w:val="none" w:sz="0" w:space="0" w:color="auto"/>
        <w:left w:val="none" w:sz="0" w:space="0" w:color="auto"/>
        <w:bottom w:val="none" w:sz="0" w:space="0" w:color="auto"/>
        <w:right w:val="none" w:sz="0" w:space="0" w:color="auto"/>
      </w:divBdr>
    </w:div>
    <w:div w:id="25301458">
      <w:bodyDiv w:val="1"/>
      <w:marLeft w:val="0"/>
      <w:marRight w:val="0"/>
      <w:marTop w:val="0"/>
      <w:marBottom w:val="0"/>
      <w:divBdr>
        <w:top w:val="none" w:sz="0" w:space="0" w:color="auto"/>
        <w:left w:val="none" w:sz="0" w:space="0" w:color="auto"/>
        <w:bottom w:val="none" w:sz="0" w:space="0" w:color="auto"/>
        <w:right w:val="none" w:sz="0" w:space="0" w:color="auto"/>
      </w:divBdr>
    </w:div>
    <w:div w:id="25719195">
      <w:bodyDiv w:val="1"/>
      <w:marLeft w:val="0"/>
      <w:marRight w:val="0"/>
      <w:marTop w:val="0"/>
      <w:marBottom w:val="0"/>
      <w:divBdr>
        <w:top w:val="none" w:sz="0" w:space="0" w:color="auto"/>
        <w:left w:val="none" w:sz="0" w:space="0" w:color="auto"/>
        <w:bottom w:val="none" w:sz="0" w:space="0" w:color="auto"/>
        <w:right w:val="none" w:sz="0" w:space="0" w:color="auto"/>
      </w:divBdr>
    </w:div>
    <w:div w:id="25831144">
      <w:bodyDiv w:val="1"/>
      <w:marLeft w:val="0"/>
      <w:marRight w:val="0"/>
      <w:marTop w:val="0"/>
      <w:marBottom w:val="0"/>
      <w:divBdr>
        <w:top w:val="none" w:sz="0" w:space="0" w:color="auto"/>
        <w:left w:val="none" w:sz="0" w:space="0" w:color="auto"/>
        <w:bottom w:val="none" w:sz="0" w:space="0" w:color="auto"/>
        <w:right w:val="none" w:sz="0" w:space="0" w:color="auto"/>
      </w:divBdr>
    </w:div>
    <w:div w:id="25835355">
      <w:bodyDiv w:val="1"/>
      <w:marLeft w:val="0"/>
      <w:marRight w:val="0"/>
      <w:marTop w:val="0"/>
      <w:marBottom w:val="0"/>
      <w:divBdr>
        <w:top w:val="none" w:sz="0" w:space="0" w:color="auto"/>
        <w:left w:val="none" w:sz="0" w:space="0" w:color="auto"/>
        <w:bottom w:val="none" w:sz="0" w:space="0" w:color="auto"/>
        <w:right w:val="none" w:sz="0" w:space="0" w:color="auto"/>
      </w:divBdr>
    </w:div>
    <w:div w:id="25907652">
      <w:bodyDiv w:val="1"/>
      <w:marLeft w:val="0"/>
      <w:marRight w:val="0"/>
      <w:marTop w:val="0"/>
      <w:marBottom w:val="0"/>
      <w:divBdr>
        <w:top w:val="none" w:sz="0" w:space="0" w:color="auto"/>
        <w:left w:val="none" w:sz="0" w:space="0" w:color="auto"/>
        <w:bottom w:val="none" w:sz="0" w:space="0" w:color="auto"/>
        <w:right w:val="none" w:sz="0" w:space="0" w:color="auto"/>
      </w:divBdr>
    </w:div>
    <w:div w:id="25913450">
      <w:bodyDiv w:val="1"/>
      <w:marLeft w:val="0"/>
      <w:marRight w:val="0"/>
      <w:marTop w:val="0"/>
      <w:marBottom w:val="0"/>
      <w:divBdr>
        <w:top w:val="none" w:sz="0" w:space="0" w:color="auto"/>
        <w:left w:val="none" w:sz="0" w:space="0" w:color="auto"/>
        <w:bottom w:val="none" w:sz="0" w:space="0" w:color="auto"/>
        <w:right w:val="none" w:sz="0" w:space="0" w:color="auto"/>
      </w:divBdr>
    </w:div>
    <w:div w:id="26218325">
      <w:bodyDiv w:val="1"/>
      <w:marLeft w:val="0"/>
      <w:marRight w:val="0"/>
      <w:marTop w:val="0"/>
      <w:marBottom w:val="0"/>
      <w:divBdr>
        <w:top w:val="none" w:sz="0" w:space="0" w:color="auto"/>
        <w:left w:val="none" w:sz="0" w:space="0" w:color="auto"/>
        <w:bottom w:val="none" w:sz="0" w:space="0" w:color="auto"/>
        <w:right w:val="none" w:sz="0" w:space="0" w:color="auto"/>
      </w:divBdr>
    </w:div>
    <w:div w:id="26227025">
      <w:bodyDiv w:val="1"/>
      <w:marLeft w:val="0"/>
      <w:marRight w:val="0"/>
      <w:marTop w:val="0"/>
      <w:marBottom w:val="0"/>
      <w:divBdr>
        <w:top w:val="none" w:sz="0" w:space="0" w:color="auto"/>
        <w:left w:val="none" w:sz="0" w:space="0" w:color="auto"/>
        <w:bottom w:val="none" w:sz="0" w:space="0" w:color="auto"/>
        <w:right w:val="none" w:sz="0" w:space="0" w:color="auto"/>
      </w:divBdr>
    </w:div>
    <w:div w:id="26413055">
      <w:bodyDiv w:val="1"/>
      <w:marLeft w:val="0"/>
      <w:marRight w:val="0"/>
      <w:marTop w:val="0"/>
      <w:marBottom w:val="0"/>
      <w:divBdr>
        <w:top w:val="none" w:sz="0" w:space="0" w:color="auto"/>
        <w:left w:val="none" w:sz="0" w:space="0" w:color="auto"/>
        <w:bottom w:val="none" w:sz="0" w:space="0" w:color="auto"/>
        <w:right w:val="none" w:sz="0" w:space="0" w:color="auto"/>
      </w:divBdr>
    </w:div>
    <w:div w:id="26488010">
      <w:bodyDiv w:val="1"/>
      <w:marLeft w:val="0"/>
      <w:marRight w:val="0"/>
      <w:marTop w:val="0"/>
      <w:marBottom w:val="0"/>
      <w:divBdr>
        <w:top w:val="none" w:sz="0" w:space="0" w:color="auto"/>
        <w:left w:val="none" w:sz="0" w:space="0" w:color="auto"/>
        <w:bottom w:val="none" w:sz="0" w:space="0" w:color="auto"/>
        <w:right w:val="none" w:sz="0" w:space="0" w:color="auto"/>
      </w:divBdr>
    </w:div>
    <w:div w:id="26565764">
      <w:bodyDiv w:val="1"/>
      <w:marLeft w:val="0"/>
      <w:marRight w:val="0"/>
      <w:marTop w:val="0"/>
      <w:marBottom w:val="0"/>
      <w:divBdr>
        <w:top w:val="none" w:sz="0" w:space="0" w:color="auto"/>
        <w:left w:val="none" w:sz="0" w:space="0" w:color="auto"/>
        <w:bottom w:val="none" w:sz="0" w:space="0" w:color="auto"/>
        <w:right w:val="none" w:sz="0" w:space="0" w:color="auto"/>
      </w:divBdr>
    </w:div>
    <w:div w:id="26566300">
      <w:bodyDiv w:val="1"/>
      <w:marLeft w:val="0"/>
      <w:marRight w:val="0"/>
      <w:marTop w:val="0"/>
      <w:marBottom w:val="0"/>
      <w:divBdr>
        <w:top w:val="none" w:sz="0" w:space="0" w:color="auto"/>
        <w:left w:val="none" w:sz="0" w:space="0" w:color="auto"/>
        <w:bottom w:val="none" w:sz="0" w:space="0" w:color="auto"/>
        <w:right w:val="none" w:sz="0" w:space="0" w:color="auto"/>
      </w:divBdr>
    </w:div>
    <w:div w:id="26684954">
      <w:bodyDiv w:val="1"/>
      <w:marLeft w:val="0"/>
      <w:marRight w:val="0"/>
      <w:marTop w:val="0"/>
      <w:marBottom w:val="0"/>
      <w:divBdr>
        <w:top w:val="none" w:sz="0" w:space="0" w:color="auto"/>
        <w:left w:val="none" w:sz="0" w:space="0" w:color="auto"/>
        <w:bottom w:val="none" w:sz="0" w:space="0" w:color="auto"/>
        <w:right w:val="none" w:sz="0" w:space="0" w:color="auto"/>
      </w:divBdr>
    </w:div>
    <w:div w:id="26807206">
      <w:bodyDiv w:val="1"/>
      <w:marLeft w:val="0"/>
      <w:marRight w:val="0"/>
      <w:marTop w:val="0"/>
      <w:marBottom w:val="0"/>
      <w:divBdr>
        <w:top w:val="none" w:sz="0" w:space="0" w:color="auto"/>
        <w:left w:val="none" w:sz="0" w:space="0" w:color="auto"/>
        <w:bottom w:val="none" w:sz="0" w:space="0" w:color="auto"/>
        <w:right w:val="none" w:sz="0" w:space="0" w:color="auto"/>
      </w:divBdr>
    </w:div>
    <w:div w:id="27027191">
      <w:bodyDiv w:val="1"/>
      <w:marLeft w:val="0"/>
      <w:marRight w:val="0"/>
      <w:marTop w:val="0"/>
      <w:marBottom w:val="0"/>
      <w:divBdr>
        <w:top w:val="none" w:sz="0" w:space="0" w:color="auto"/>
        <w:left w:val="none" w:sz="0" w:space="0" w:color="auto"/>
        <w:bottom w:val="none" w:sz="0" w:space="0" w:color="auto"/>
        <w:right w:val="none" w:sz="0" w:space="0" w:color="auto"/>
      </w:divBdr>
    </w:div>
    <w:div w:id="27031088">
      <w:bodyDiv w:val="1"/>
      <w:marLeft w:val="0"/>
      <w:marRight w:val="0"/>
      <w:marTop w:val="0"/>
      <w:marBottom w:val="0"/>
      <w:divBdr>
        <w:top w:val="none" w:sz="0" w:space="0" w:color="auto"/>
        <w:left w:val="none" w:sz="0" w:space="0" w:color="auto"/>
        <w:bottom w:val="none" w:sz="0" w:space="0" w:color="auto"/>
        <w:right w:val="none" w:sz="0" w:space="0" w:color="auto"/>
      </w:divBdr>
    </w:div>
    <w:div w:id="27217537">
      <w:bodyDiv w:val="1"/>
      <w:marLeft w:val="0"/>
      <w:marRight w:val="0"/>
      <w:marTop w:val="0"/>
      <w:marBottom w:val="0"/>
      <w:divBdr>
        <w:top w:val="none" w:sz="0" w:space="0" w:color="auto"/>
        <w:left w:val="none" w:sz="0" w:space="0" w:color="auto"/>
        <w:bottom w:val="none" w:sz="0" w:space="0" w:color="auto"/>
        <w:right w:val="none" w:sz="0" w:space="0" w:color="auto"/>
      </w:divBdr>
    </w:div>
    <w:div w:id="27410538">
      <w:bodyDiv w:val="1"/>
      <w:marLeft w:val="0"/>
      <w:marRight w:val="0"/>
      <w:marTop w:val="0"/>
      <w:marBottom w:val="0"/>
      <w:divBdr>
        <w:top w:val="none" w:sz="0" w:space="0" w:color="auto"/>
        <w:left w:val="none" w:sz="0" w:space="0" w:color="auto"/>
        <w:bottom w:val="none" w:sz="0" w:space="0" w:color="auto"/>
        <w:right w:val="none" w:sz="0" w:space="0" w:color="auto"/>
      </w:divBdr>
    </w:div>
    <w:div w:id="27680199">
      <w:bodyDiv w:val="1"/>
      <w:marLeft w:val="0"/>
      <w:marRight w:val="0"/>
      <w:marTop w:val="0"/>
      <w:marBottom w:val="0"/>
      <w:divBdr>
        <w:top w:val="none" w:sz="0" w:space="0" w:color="auto"/>
        <w:left w:val="none" w:sz="0" w:space="0" w:color="auto"/>
        <w:bottom w:val="none" w:sz="0" w:space="0" w:color="auto"/>
        <w:right w:val="none" w:sz="0" w:space="0" w:color="auto"/>
      </w:divBdr>
    </w:div>
    <w:div w:id="27729947">
      <w:bodyDiv w:val="1"/>
      <w:marLeft w:val="0"/>
      <w:marRight w:val="0"/>
      <w:marTop w:val="0"/>
      <w:marBottom w:val="0"/>
      <w:divBdr>
        <w:top w:val="none" w:sz="0" w:space="0" w:color="auto"/>
        <w:left w:val="none" w:sz="0" w:space="0" w:color="auto"/>
        <w:bottom w:val="none" w:sz="0" w:space="0" w:color="auto"/>
        <w:right w:val="none" w:sz="0" w:space="0" w:color="auto"/>
      </w:divBdr>
    </w:div>
    <w:div w:id="28185624">
      <w:bodyDiv w:val="1"/>
      <w:marLeft w:val="0"/>
      <w:marRight w:val="0"/>
      <w:marTop w:val="0"/>
      <w:marBottom w:val="0"/>
      <w:divBdr>
        <w:top w:val="none" w:sz="0" w:space="0" w:color="auto"/>
        <w:left w:val="none" w:sz="0" w:space="0" w:color="auto"/>
        <w:bottom w:val="none" w:sz="0" w:space="0" w:color="auto"/>
        <w:right w:val="none" w:sz="0" w:space="0" w:color="auto"/>
      </w:divBdr>
    </w:div>
    <w:div w:id="28188581">
      <w:bodyDiv w:val="1"/>
      <w:marLeft w:val="0"/>
      <w:marRight w:val="0"/>
      <w:marTop w:val="0"/>
      <w:marBottom w:val="0"/>
      <w:divBdr>
        <w:top w:val="none" w:sz="0" w:space="0" w:color="auto"/>
        <w:left w:val="none" w:sz="0" w:space="0" w:color="auto"/>
        <w:bottom w:val="none" w:sz="0" w:space="0" w:color="auto"/>
        <w:right w:val="none" w:sz="0" w:space="0" w:color="auto"/>
      </w:divBdr>
    </w:div>
    <w:div w:id="28192416">
      <w:bodyDiv w:val="1"/>
      <w:marLeft w:val="0"/>
      <w:marRight w:val="0"/>
      <w:marTop w:val="0"/>
      <w:marBottom w:val="0"/>
      <w:divBdr>
        <w:top w:val="none" w:sz="0" w:space="0" w:color="auto"/>
        <w:left w:val="none" w:sz="0" w:space="0" w:color="auto"/>
        <w:bottom w:val="none" w:sz="0" w:space="0" w:color="auto"/>
        <w:right w:val="none" w:sz="0" w:space="0" w:color="auto"/>
      </w:divBdr>
    </w:div>
    <w:div w:id="28266190">
      <w:bodyDiv w:val="1"/>
      <w:marLeft w:val="0"/>
      <w:marRight w:val="0"/>
      <w:marTop w:val="0"/>
      <w:marBottom w:val="0"/>
      <w:divBdr>
        <w:top w:val="none" w:sz="0" w:space="0" w:color="auto"/>
        <w:left w:val="none" w:sz="0" w:space="0" w:color="auto"/>
        <w:bottom w:val="none" w:sz="0" w:space="0" w:color="auto"/>
        <w:right w:val="none" w:sz="0" w:space="0" w:color="auto"/>
      </w:divBdr>
    </w:div>
    <w:div w:id="28530623">
      <w:bodyDiv w:val="1"/>
      <w:marLeft w:val="0"/>
      <w:marRight w:val="0"/>
      <w:marTop w:val="0"/>
      <w:marBottom w:val="0"/>
      <w:divBdr>
        <w:top w:val="none" w:sz="0" w:space="0" w:color="auto"/>
        <w:left w:val="none" w:sz="0" w:space="0" w:color="auto"/>
        <w:bottom w:val="none" w:sz="0" w:space="0" w:color="auto"/>
        <w:right w:val="none" w:sz="0" w:space="0" w:color="auto"/>
      </w:divBdr>
    </w:div>
    <w:div w:id="28530793">
      <w:bodyDiv w:val="1"/>
      <w:marLeft w:val="0"/>
      <w:marRight w:val="0"/>
      <w:marTop w:val="0"/>
      <w:marBottom w:val="0"/>
      <w:divBdr>
        <w:top w:val="none" w:sz="0" w:space="0" w:color="auto"/>
        <w:left w:val="none" w:sz="0" w:space="0" w:color="auto"/>
        <w:bottom w:val="none" w:sz="0" w:space="0" w:color="auto"/>
        <w:right w:val="none" w:sz="0" w:space="0" w:color="auto"/>
      </w:divBdr>
    </w:div>
    <w:div w:id="28725088">
      <w:bodyDiv w:val="1"/>
      <w:marLeft w:val="0"/>
      <w:marRight w:val="0"/>
      <w:marTop w:val="0"/>
      <w:marBottom w:val="0"/>
      <w:divBdr>
        <w:top w:val="none" w:sz="0" w:space="0" w:color="auto"/>
        <w:left w:val="none" w:sz="0" w:space="0" w:color="auto"/>
        <w:bottom w:val="none" w:sz="0" w:space="0" w:color="auto"/>
        <w:right w:val="none" w:sz="0" w:space="0" w:color="auto"/>
      </w:divBdr>
    </w:div>
    <w:div w:id="28728799">
      <w:bodyDiv w:val="1"/>
      <w:marLeft w:val="0"/>
      <w:marRight w:val="0"/>
      <w:marTop w:val="0"/>
      <w:marBottom w:val="0"/>
      <w:divBdr>
        <w:top w:val="none" w:sz="0" w:space="0" w:color="auto"/>
        <w:left w:val="none" w:sz="0" w:space="0" w:color="auto"/>
        <w:bottom w:val="none" w:sz="0" w:space="0" w:color="auto"/>
        <w:right w:val="none" w:sz="0" w:space="0" w:color="auto"/>
      </w:divBdr>
    </w:div>
    <w:div w:id="29109199">
      <w:bodyDiv w:val="1"/>
      <w:marLeft w:val="0"/>
      <w:marRight w:val="0"/>
      <w:marTop w:val="0"/>
      <w:marBottom w:val="0"/>
      <w:divBdr>
        <w:top w:val="none" w:sz="0" w:space="0" w:color="auto"/>
        <w:left w:val="none" w:sz="0" w:space="0" w:color="auto"/>
        <w:bottom w:val="none" w:sz="0" w:space="0" w:color="auto"/>
        <w:right w:val="none" w:sz="0" w:space="0" w:color="auto"/>
      </w:divBdr>
    </w:div>
    <w:div w:id="29183484">
      <w:bodyDiv w:val="1"/>
      <w:marLeft w:val="0"/>
      <w:marRight w:val="0"/>
      <w:marTop w:val="0"/>
      <w:marBottom w:val="0"/>
      <w:divBdr>
        <w:top w:val="none" w:sz="0" w:space="0" w:color="auto"/>
        <w:left w:val="none" w:sz="0" w:space="0" w:color="auto"/>
        <w:bottom w:val="none" w:sz="0" w:space="0" w:color="auto"/>
        <w:right w:val="none" w:sz="0" w:space="0" w:color="auto"/>
      </w:divBdr>
    </w:div>
    <w:div w:id="29648721">
      <w:bodyDiv w:val="1"/>
      <w:marLeft w:val="0"/>
      <w:marRight w:val="0"/>
      <w:marTop w:val="0"/>
      <w:marBottom w:val="0"/>
      <w:divBdr>
        <w:top w:val="none" w:sz="0" w:space="0" w:color="auto"/>
        <w:left w:val="none" w:sz="0" w:space="0" w:color="auto"/>
        <w:bottom w:val="none" w:sz="0" w:space="0" w:color="auto"/>
        <w:right w:val="none" w:sz="0" w:space="0" w:color="auto"/>
      </w:divBdr>
    </w:div>
    <w:div w:id="29839534">
      <w:bodyDiv w:val="1"/>
      <w:marLeft w:val="0"/>
      <w:marRight w:val="0"/>
      <w:marTop w:val="0"/>
      <w:marBottom w:val="0"/>
      <w:divBdr>
        <w:top w:val="none" w:sz="0" w:space="0" w:color="auto"/>
        <w:left w:val="none" w:sz="0" w:space="0" w:color="auto"/>
        <w:bottom w:val="none" w:sz="0" w:space="0" w:color="auto"/>
        <w:right w:val="none" w:sz="0" w:space="0" w:color="auto"/>
      </w:divBdr>
    </w:div>
    <w:div w:id="30039219">
      <w:bodyDiv w:val="1"/>
      <w:marLeft w:val="0"/>
      <w:marRight w:val="0"/>
      <w:marTop w:val="0"/>
      <w:marBottom w:val="0"/>
      <w:divBdr>
        <w:top w:val="none" w:sz="0" w:space="0" w:color="auto"/>
        <w:left w:val="none" w:sz="0" w:space="0" w:color="auto"/>
        <w:bottom w:val="none" w:sz="0" w:space="0" w:color="auto"/>
        <w:right w:val="none" w:sz="0" w:space="0" w:color="auto"/>
      </w:divBdr>
    </w:div>
    <w:div w:id="30112123">
      <w:bodyDiv w:val="1"/>
      <w:marLeft w:val="0"/>
      <w:marRight w:val="0"/>
      <w:marTop w:val="0"/>
      <w:marBottom w:val="0"/>
      <w:divBdr>
        <w:top w:val="none" w:sz="0" w:space="0" w:color="auto"/>
        <w:left w:val="none" w:sz="0" w:space="0" w:color="auto"/>
        <w:bottom w:val="none" w:sz="0" w:space="0" w:color="auto"/>
        <w:right w:val="none" w:sz="0" w:space="0" w:color="auto"/>
      </w:divBdr>
    </w:div>
    <w:div w:id="30158831">
      <w:bodyDiv w:val="1"/>
      <w:marLeft w:val="0"/>
      <w:marRight w:val="0"/>
      <w:marTop w:val="0"/>
      <w:marBottom w:val="0"/>
      <w:divBdr>
        <w:top w:val="none" w:sz="0" w:space="0" w:color="auto"/>
        <w:left w:val="none" w:sz="0" w:space="0" w:color="auto"/>
        <w:bottom w:val="none" w:sz="0" w:space="0" w:color="auto"/>
        <w:right w:val="none" w:sz="0" w:space="0" w:color="auto"/>
      </w:divBdr>
    </w:div>
    <w:div w:id="30233019">
      <w:bodyDiv w:val="1"/>
      <w:marLeft w:val="0"/>
      <w:marRight w:val="0"/>
      <w:marTop w:val="0"/>
      <w:marBottom w:val="0"/>
      <w:divBdr>
        <w:top w:val="none" w:sz="0" w:space="0" w:color="auto"/>
        <w:left w:val="none" w:sz="0" w:space="0" w:color="auto"/>
        <w:bottom w:val="none" w:sz="0" w:space="0" w:color="auto"/>
        <w:right w:val="none" w:sz="0" w:space="0" w:color="auto"/>
      </w:divBdr>
    </w:div>
    <w:div w:id="30304320">
      <w:bodyDiv w:val="1"/>
      <w:marLeft w:val="0"/>
      <w:marRight w:val="0"/>
      <w:marTop w:val="0"/>
      <w:marBottom w:val="0"/>
      <w:divBdr>
        <w:top w:val="none" w:sz="0" w:space="0" w:color="auto"/>
        <w:left w:val="none" w:sz="0" w:space="0" w:color="auto"/>
        <w:bottom w:val="none" w:sz="0" w:space="0" w:color="auto"/>
        <w:right w:val="none" w:sz="0" w:space="0" w:color="auto"/>
      </w:divBdr>
    </w:div>
    <w:div w:id="30540063">
      <w:bodyDiv w:val="1"/>
      <w:marLeft w:val="0"/>
      <w:marRight w:val="0"/>
      <w:marTop w:val="0"/>
      <w:marBottom w:val="0"/>
      <w:divBdr>
        <w:top w:val="none" w:sz="0" w:space="0" w:color="auto"/>
        <w:left w:val="none" w:sz="0" w:space="0" w:color="auto"/>
        <w:bottom w:val="none" w:sz="0" w:space="0" w:color="auto"/>
        <w:right w:val="none" w:sz="0" w:space="0" w:color="auto"/>
      </w:divBdr>
    </w:div>
    <w:div w:id="30738995">
      <w:bodyDiv w:val="1"/>
      <w:marLeft w:val="0"/>
      <w:marRight w:val="0"/>
      <w:marTop w:val="0"/>
      <w:marBottom w:val="0"/>
      <w:divBdr>
        <w:top w:val="none" w:sz="0" w:space="0" w:color="auto"/>
        <w:left w:val="none" w:sz="0" w:space="0" w:color="auto"/>
        <w:bottom w:val="none" w:sz="0" w:space="0" w:color="auto"/>
        <w:right w:val="none" w:sz="0" w:space="0" w:color="auto"/>
      </w:divBdr>
    </w:div>
    <w:div w:id="30958958">
      <w:bodyDiv w:val="1"/>
      <w:marLeft w:val="0"/>
      <w:marRight w:val="0"/>
      <w:marTop w:val="0"/>
      <w:marBottom w:val="0"/>
      <w:divBdr>
        <w:top w:val="none" w:sz="0" w:space="0" w:color="auto"/>
        <w:left w:val="none" w:sz="0" w:space="0" w:color="auto"/>
        <w:bottom w:val="none" w:sz="0" w:space="0" w:color="auto"/>
        <w:right w:val="none" w:sz="0" w:space="0" w:color="auto"/>
      </w:divBdr>
    </w:div>
    <w:div w:id="31003026">
      <w:bodyDiv w:val="1"/>
      <w:marLeft w:val="0"/>
      <w:marRight w:val="0"/>
      <w:marTop w:val="0"/>
      <w:marBottom w:val="0"/>
      <w:divBdr>
        <w:top w:val="none" w:sz="0" w:space="0" w:color="auto"/>
        <w:left w:val="none" w:sz="0" w:space="0" w:color="auto"/>
        <w:bottom w:val="none" w:sz="0" w:space="0" w:color="auto"/>
        <w:right w:val="none" w:sz="0" w:space="0" w:color="auto"/>
      </w:divBdr>
    </w:div>
    <w:div w:id="31078627">
      <w:bodyDiv w:val="1"/>
      <w:marLeft w:val="0"/>
      <w:marRight w:val="0"/>
      <w:marTop w:val="0"/>
      <w:marBottom w:val="0"/>
      <w:divBdr>
        <w:top w:val="none" w:sz="0" w:space="0" w:color="auto"/>
        <w:left w:val="none" w:sz="0" w:space="0" w:color="auto"/>
        <w:bottom w:val="none" w:sz="0" w:space="0" w:color="auto"/>
        <w:right w:val="none" w:sz="0" w:space="0" w:color="auto"/>
      </w:divBdr>
      <w:divsChild>
        <w:div w:id="1634677917">
          <w:marLeft w:val="0"/>
          <w:marRight w:val="0"/>
          <w:marTop w:val="0"/>
          <w:marBottom w:val="0"/>
          <w:divBdr>
            <w:top w:val="none" w:sz="0" w:space="0" w:color="auto"/>
            <w:left w:val="none" w:sz="0" w:space="0" w:color="auto"/>
            <w:bottom w:val="none" w:sz="0" w:space="0" w:color="auto"/>
            <w:right w:val="none" w:sz="0" w:space="0" w:color="auto"/>
          </w:divBdr>
          <w:divsChild>
            <w:div w:id="1260985375">
              <w:marLeft w:val="0"/>
              <w:marRight w:val="0"/>
              <w:marTop w:val="0"/>
              <w:marBottom w:val="0"/>
              <w:divBdr>
                <w:top w:val="none" w:sz="0" w:space="0" w:color="auto"/>
                <w:left w:val="none" w:sz="0" w:space="0" w:color="auto"/>
                <w:bottom w:val="none" w:sz="0" w:space="0" w:color="auto"/>
                <w:right w:val="none" w:sz="0" w:space="0" w:color="auto"/>
              </w:divBdr>
              <w:divsChild>
                <w:div w:id="1982608970">
                  <w:marLeft w:val="0"/>
                  <w:marRight w:val="0"/>
                  <w:marTop w:val="0"/>
                  <w:marBottom w:val="0"/>
                  <w:divBdr>
                    <w:top w:val="none" w:sz="0" w:space="0" w:color="auto"/>
                    <w:left w:val="none" w:sz="0" w:space="0" w:color="auto"/>
                    <w:bottom w:val="none" w:sz="0" w:space="0" w:color="auto"/>
                    <w:right w:val="none" w:sz="0" w:space="0" w:color="auto"/>
                  </w:divBdr>
                  <w:divsChild>
                    <w:div w:id="13004007">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 w:id="31082461">
      <w:bodyDiv w:val="1"/>
      <w:marLeft w:val="0"/>
      <w:marRight w:val="0"/>
      <w:marTop w:val="0"/>
      <w:marBottom w:val="0"/>
      <w:divBdr>
        <w:top w:val="none" w:sz="0" w:space="0" w:color="auto"/>
        <w:left w:val="none" w:sz="0" w:space="0" w:color="auto"/>
        <w:bottom w:val="none" w:sz="0" w:space="0" w:color="auto"/>
        <w:right w:val="none" w:sz="0" w:space="0" w:color="auto"/>
      </w:divBdr>
    </w:div>
    <w:div w:id="31155618">
      <w:bodyDiv w:val="1"/>
      <w:marLeft w:val="0"/>
      <w:marRight w:val="0"/>
      <w:marTop w:val="0"/>
      <w:marBottom w:val="0"/>
      <w:divBdr>
        <w:top w:val="none" w:sz="0" w:space="0" w:color="auto"/>
        <w:left w:val="none" w:sz="0" w:space="0" w:color="auto"/>
        <w:bottom w:val="none" w:sz="0" w:space="0" w:color="auto"/>
        <w:right w:val="none" w:sz="0" w:space="0" w:color="auto"/>
      </w:divBdr>
    </w:div>
    <w:div w:id="31345451">
      <w:bodyDiv w:val="1"/>
      <w:marLeft w:val="0"/>
      <w:marRight w:val="0"/>
      <w:marTop w:val="0"/>
      <w:marBottom w:val="0"/>
      <w:divBdr>
        <w:top w:val="none" w:sz="0" w:space="0" w:color="auto"/>
        <w:left w:val="none" w:sz="0" w:space="0" w:color="auto"/>
        <w:bottom w:val="none" w:sz="0" w:space="0" w:color="auto"/>
        <w:right w:val="none" w:sz="0" w:space="0" w:color="auto"/>
      </w:divBdr>
    </w:div>
    <w:div w:id="31541699">
      <w:bodyDiv w:val="1"/>
      <w:marLeft w:val="0"/>
      <w:marRight w:val="0"/>
      <w:marTop w:val="0"/>
      <w:marBottom w:val="0"/>
      <w:divBdr>
        <w:top w:val="none" w:sz="0" w:space="0" w:color="auto"/>
        <w:left w:val="none" w:sz="0" w:space="0" w:color="auto"/>
        <w:bottom w:val="none" w:sz="0" w:space="0" w:color="auto"/>
        <w:right w:val="none" w:sz="0" w:space="0" w:color="auto"/>
      </w:divBdr>
    </w:div>
    <w:div w:id="31615061">
      <w:bodyDiv w:val="1"/>
      <w:marLeft w:val="0"/>
      <w:marRight w:val="0"/>
      <w:marTop w:val="0"/>
      <w:marBottom w:val="0"/>
      <w:divBdr>
        <w:top w:val="none" w:sz="0" w:space="0" w:color="auto"/>
        <w:left w:val="none" w:sz="0" w:space="0" w:color="auto"/>
        <w:bottom w:val="none" w:sz="0" w:space="0" w:color="auto"/>
        <w:right w:val="none" w:sz="0" w:space="0" w:color="auto"/>
      </w:divBdr>
      <w:divsChild>
        <w:div w:id="1242568284">
          <w:marLeft w:val="0"/>
          <w:marRight w:val="0"/>
          <w:marTop w:val="0"/>
          <w:marBottom w:val="0"/>
          <w:divBdr>
            <w:top w:val="none" w:sz="0" w:space="0" w:color="auto"/>
            <w:left w:val="none" w:sz="0" w:space="0" w:color="auto"/>
            <w:bottom w:val="none" w:sz="0" w:space="0" w:color="auto"/>
            <w:right w:val="none" w:sz="0" w:space="0" w:color="auto"/>
          </w:divBdr>
        </w:div>
        <w:div w:id="1721048832">
          <w:marLeft w:val="0"/>
          <w:marRight w:val="0"/>
          <w:marTop w:val="0"/>
          <w:marBottom w:val="0"/>
          <w:divBdr>
            <w:top w:val="none" w:sz="0" w:space="0" w:color="auto"/>
            <w:left w:val="none" w:sz="0" w:space="0" w:color="auto"/>
            <w:bottom w:val="none" w:sz="0" w:space="0" w:color="auto"/>
            <w:right w:val="none" w:sz="0" w:space="0" w:color="auto"/>
          </w:divBdr>
        </w:div>
        <w:div w:id="1718896464">
          <w:marLeft w:val="0"/>
          <w:marRight w:val="0"/>
          <w:marTop w:val="0"/>
          <w:marBottom w:val="0"/>
          <w:divBdr>
            <w:top w:val="none" w:sz="0" w:space="0" w:color="auto"/>
            <w:left w:val="none" w:sz="0" w:space="0" w:color="auto"/>
            <w:bottom w:val="none" w:sz="0" w:space="0" w:color="auto"/>
            <w:right w:val="none" w:sz="0" w:space="0" w:color="auto"/>
          </w:divBdr>
        </w:div>
        <w:div w:id="1609393108">
          <w:marLeft w:val="0"/>
          <w:marRight w:val="0"/>
          <w:marTop w:val="0"/>
          <w:marBottom w:val="0"/>
          <w:divBdr>
            <w:top w:val="none" w:sz="0" w:space="0" w:color="auto"/>
            <w:left w:val="none" w:sz="0" w:space="0" w:color="auto"/>
            <w:bottom w:val="none" w:sz="0" w:space="0" w:color="auto"/>
            <w:right w:val="none" w:sz="0" w:space="0" w:color="auto"/>
          </w:divBdr>
        </w:div>
        <w:div w:id="1747071845">
          <w:marLeft w:val="0"/>
          <w:marRight w:val="0"/>
          <w:marTop w:val="0"/>
          <w:marBottom w:val="0"/>
          <w:divBdr>
            <w:top w:val="none" w:sz="0" w:space="0" w:color="auto"/>
            <w:left w:val="none" w:sz="0" w:space="0" w:color="auto"/>
            <w:bottom w:val="none" w:sz="0" w:space="0" w:color="auto"/>
            <w:right w:val="none" w:sz="0" w:space="0" w:color="auto"/>
          </w:divBdr>
        </w:div>
        <w:div w:id="1375421915">
          <w:marLeft w:val="0"/>
          <w:marRight w:val="0"/>
          <w:marTop w:val="0"/>
          <w:marBottom w:val="0"/>
          <w:divBdr>
            <w:top w:val="none" w:sz="0" w:space="0" w:color="auto"/>
            <w:left w:val="none" w:sz="0" w:space="0" w:color="auto"/>
            <w:bottom w:val="none" w:sz="0" w:space="0" w:color="auto"/>
            <w:right w:val="none" w:sz="0" w:space="0" w:color="auto"/>
          </w:divBdr>
        </w:div>
        <w:div w:id="1864128749">
          <w:marLeft w:val="0"/>
          <w:marRight w:val="0"/>
          <w:marTop w:val="0"/>
          <w:marBottom w:val="0"/>
          <w:divBdr>
            <w:top w:val="none" w:sz="0" w:space="0" w:color="auto"/>
            <w:left w:val="none" w:sz="0" w:space="0" w:color="auto"/>
            <w:bottom w:val="none" w:sz="0" w:space="0" w:color="auto"/>
            <w:right w:val="none" w:sz="0" w:space="0" w:color="auto"/>
          </w:divBdr>
        </w:div>
        <w:div w:id="762456221">
          <w:marLeft w:val="0"/>
          <w:marRight w:val="0"/>
          <w:marTop w:val="0"/>
          <w:marBottom w:val="0"/>
          <w:divBdr>
            <w:top w:val="none" w:sz="0" w:space="0" w:color="auto"/>
            <w:left w:val="none" w:sz="0" w:space="0" w:color="auto"/>
            <w:bottom w:val="none" w:sz="0" w:space="0" w:color="auto"/>
            <w:right w:val="none" w:sz="0" w:space="0" w:color="auto"/>
          </w:divBdr>
        </w:div>
        <w:div w:id="371611211">
          <w:marLeft w:val="0"/>
          <w:marRight w:val="0"/>
          <w:marTop w:val="0"/>
          <w:marBottom w:val="0"/>
          <w:divBdr>
            <w:top w:val="none" w:sz="0" w:space="0" w:color="auto"/>
            <w:left w:val="none" w:sz="0" w:space="0" w:color="auto"/>
            <w:bottom w:val="none" w:sz="0" w:space="0" w:color="auto"/>
            <w:right w:val="none" w:sz="0" w:space="0" w:color="auto"/>
          </w:divBdr>
        </w:div>
        <w:div w:id="746265061">
          <w:marLeft w:val="0"/>
          <w:marRight w:val="0"/>
          <w:marTop w:val="0"/>
          <w:marBottom w:val="0"/>
          <w:divBdr>
            <w:top w:val="none" w:sz="0" w:space="0" w:color="auto"/>
            <w:left w:val="none" w:sz="0" w:space="0" w:color="auto"/>
            <w:bottom w:val="none" w:sz="0" w:space="0" w:color="auto"/>
            <w:right w:val="none" w:sz="0" w:space="0" w:color="auto"/>
          </w:divBdr>
        </w:div>
        <w:div w:id="1864854085">
          <w:marLeft w:val="0"/>
          <w:marRight w:val="0"/>
          <w:marTop w:val="0"/>
          <w:marBottom w:val="0"/>
          <w:divBdr>
            <w:top w:val="none" w:sz="0" w:space="0" w:color="auto"/>
            <w:left w:val="none" w:sz="0" w:space="0" w:color="auto"/>
            <w:bottom w:val="none" w:sz="0" w:space="0" w:color="auto"/>
            <w:right w:val="none" w:sz="0" w:space="0" w:color="auto"/>
          </w:divBdr>
        </w:div>
        <w:div w:id="170800713">
          <w:marLeft w:val="0"/>
          <w:marRight w:val="0"/>
          <w:marTop w:val="0"/>
          <w:marBottom w:val="0"/>
          <w:divBdr>
            <w:top w:val="none" w:sz="0" w:space="0" w:color="auto"/>
            <w:left w:val="none" w:sz="0" w:space="0" w:color="auto"/>
            <w:bottom w:val="none" w:sz="0" w:space="0" w:color="auto"/>
            <w:right w:val="none" w:sz="0" w:space="0" w:color="auto"/>
          </w:divBdr>
        </w:div>
        <w:div w:id="869807636">
          <w:marLeft w:val="0"/>
          <w:marRight w:val="0"/>
          <w:marTop w:val="0"/>
          <w:marBottom w:val="0"/>
          <w:divBdr>
            <w:top w:val="none" w:sz="0" w:space="0" w:color="auto"/>
            <w:left w:val="none" w:sz="0" w:space="0" w:color="auto"/>
            <w:bottom w:val="none" w:sz="0" w:space="0" w:color="auto"/>
            <w:right w:val="none" w:sz="0" w:space="0" w:color="auto"/>
          </w:divBdr>
        </w:div>
        <w:div w:id="678117945">
          <w:marLeft w:val="0"/>
          <w:marRight w:val="0"/>
          <w:marTop w:val="0"/>
          <w:marBottom w:val="0"/>
          <w:divBdr>
            <w:top w:val="none" w:sz="0" w:space="0" w:color="auto"/>
            <w:left w:val="none" w:sz="0" w:space="0" w:color="auto"/>
            <w:bottom w:val="none" w:sz="0" w:space="0" w:color="auto"/>
            <w:right w:val="none" w:sz="0" w:space="0" w:color="auto"/>
          </w:divBdr>
        </w:div>
        <w:div w:id="475151950">
          <w:marLeft w:val="0"/>
          <w:marRight w:val="0"/>
          <w:marTop w:val="0"/>
          <w:marBottom w:val="0"/>
          <w:divBdr>
            <w:top w:val="none" w:sz="0" w:space="0" w:color="auto"/>
            <w:left w:val="none" w:sz="0" w:space="0" w:color="auto"/>
            <w:bottom w:val="none" w:sz="0" w:space="0" w:color="auto"/>
            <w:right w:val="none" w:sz="0" w:space="0" w:color="auto"/>
          </w:divBdr>
        </w:div>
        <w:div w:id="1167984093">
          <w:marLeft w:val="0"/>
          <w:marRight w:val="0"/>
          <w:marTop w:val="0"/>
          <w:marBottom w:val="0"/>
          <w:divBdr>
            <w:top w:val="none" w:sz="0" w:space="0" w:color="auto"/>
            <w:left w:val="none" w:sz="0" w:space="0" w:color="auto"/>
            <w:bottom w:val="none" w:sz="0" w:space="0" w:color="auto"/>
            <w:right w:val="none" w:sz="0" w:space="0" w:color="auto"/>
          </w:divBdr>
        </w:div>
        <w:div w:id="198204623">
          <w:marLeft w:val="0"/>
          <w:marRight w:val="0"/>
          <w:marTop w:val="0"/>
          <w:marBottom w:val="0"/>
          <w:divBdr>
            <w:top w:val="none" w:sz="0" w:space="0" w:color="auto"/>
            <w:left w:val="none" w:sz="0" w:space="0" w:color="auto"/>
            <w:bottom w:val="none" w:sz="0" w:space="0" w:color="auto"/>
            <w:right w:val="none" w:sz="0" w:space="0" w:color="auto"/>
          </w:divBdr>
        </w:div>
        <w:div w:id="136723711">
          <w:marLeft w:val="0"/>
          <w:marRight w:val="0"/>
          <w:marTop w:val="0"/>
          <w:marBottom w:val="0"/>
          <w:divBdr>
            <w:top w:val="none" w:sz="0" w:space="0" w:color="auto"/>
            <w:left w:val="none" w:sz="0" w:space="0" w:color="auto"/>
            <w:bottom w:val="none" w:sz="0" w:space="0" w:color="auto"/>
            <w:right w:val="none" w:sz="0" w:space="0" w:color="auto"/>
          </w:divBdr>
        </w:div>
        <w:div w:id="524904730">
          <w:marLeft w:val="0"/>
          <w:marRight w:val="0"/>
          <w:marTop w:val="0"/>
          <w:marBottom w:val="0"/>
          <w:divBdr>
            <w:top w:val="none" w:sz="0" w:space="0" w:color="auto"/>
            <w:left w:val="none" w:sz="0" w:space="0" w:color="auto"/>
            <w:bottom w:val="none" w:sz="0" w:space="0" w:color="auto"/>
            <w:right w:val="none" w:sz="0" w:space="0" w:color="auto"/>
          </w:divBdr>
        </w:div>
        <w:div w:id="1103382380">
          <w:marLeft w:val="0"/>
          <w:marRight w:val="0"/>
          <w:marTop w:val="0"/>
          <w:marBottom w:val="0"/>
          <w:divBdr>
            <w:top w:val="none" w:sz="0" w:space="0" w:color="auto"/>
            <w:left w:val="none" w:sz="0" w:space="0" w:color="auto"/>
            <w:bottom w:val="none" w:sz="0" w:space="0" w:color="auto"/>
            <w:right w:val="none" w:sz="0" w:space="0" w:color="auto"/>
          </w:divBdr>
        </w:div>
        <w:div w:id="625821364">
          <w:marLeft w:val="0"/>
          <w:marRight w:val="0"/>
          <w:marTop w:val="0"/>
          <w:marBottom w:val="0"/>
          <w:divBdr>
            <w:top w:val="none" w:sz="0" w:space="0" w:color="auto"/>
            <w:left w:val="none" w:sz="0" w:space="0" w:color="auto"/>
            <w:bottom w:val="none" w:sz="0" w:space="0" w:color="auto"/>
            <w:right w:val="none" w:sz="0" w:space="0" w:color="auto"/>
          </w:divBdr>
        </w:div>
        <w:div w:id="1925797738">
          <w:marLeft w:val="0"/>
          <w:marRight w:val="0"/>
          <w:marTop w:val="0"/>
          <w:marBottom w:val="0"/>
          <w:divBdr>
            <w:top w:val="none" w:sz="0" w:space="0" w:color="auto"/>
            <w:left w:val="none" w:sz="0" w:space="0" w:color="auto"/>
            <w:bottom w:val="none" w:sz="0" w:space="0" w:color="auto"/>
            <w:right w:val="none" w:sz="0" w:space="0" w:color="auto"/>
          </w:divBdr>
        </w:div>
        <w:div w:id="792989211">
          <w:marLeft w:val="0"/>
          <w:marRight w:val="0"/>
          <w:marTop w:val="0"/>
          <w:marBottom w:val="0"/>
          <w:divBdr>
            <w:top w:val="none" w:sz="0" w:space="0" w:color="auto"/>
            <w:left w:val="none" w:sz="0" w:space="0" w:color="auto"/>
            <w:bottom w:val="none" w:sz="0" w:space="0" w:color="auto"/>
            <w:right w:val="none" w:sz="0" w:space="0" w:color="auto"/>
          </w:divBdr>
        </w:div>
        <w:div w:id="552353372">
          <w:marLeft w:val="0"/>
          <w:marRight w:val="0"/>
          <w:marTop w:val="0"/>
          <w:marBottom w:val="0"/>
          <w:divBdr>
            <w:top w:val="none" w:sz="0" w:space="0" w:color="auto"/>
            <w:left w:val="none" w:sz="0" w:space="0" w:color="auto"/>
            <w:bottom w:val="none" w:sz="0" w:space="0" w:color="auto"/>
            <w:right w:val="none" w:sz="0" w:space="0" w:color="auto"/>
          </w:divBdr>
        </w:div>
        <w:div w:id="1780374381">
          <w:marLeft w:val="0"/>
          <w:marRight w:val="0"/>
          <w:marTop w:val="0"/>
          <w:marBottom w:val="0"/>
          <w:divBdr>
            <w:top w:val="none" w:sz="0" w:space="0" w:color="auto"/>
            <w:left w:val="none" w:sz="0" w:space="0" w:color="auto"/>
            <w:bottom w:val="none" w:sz="0" w:space="0" w:color="auto"/>
            <w:right w:val="none" w:sz="0" w:space="0" w:color="auto"/>
          </w:divBdr>
        </w:div>
        <w:div w:id="201675755">
          <w:marLeft w:val="0"/>
          <w:marRight w:val="0"/>
          <w:marTop w:val="0"/>
          <w:marBottom w:val="0"/>
          <w:divBdr>
            <w:top w:val="none" w:sz="0" w:space="0" w:color="auto"/>
            <w:left w:val="none" w:sz="0" w:space="0" w:color="auto"/>
            <w:bottom w:val="none" w:sz="0" w:space="0" w:color="auto"/>
            <w:right w:val="none" w:sz="0" w:space="0" w:color="auto"/>
          </w:divBdr>
        </w:div>
        <w:div w:id="101150770">
          <w:marLeft w:val="0"/>
          <w:marRight w:val="0"/>
          <w:marTop w:val="0"/>
          <w:marBottom w:val="0"/>
          <w:divBdr>
            <w:top w:val="none" w:sz="0" w:space="0" w:color="auto"/>
            <w:left w:val="none" w:sz="0" w:space="0" w:color="auto"/>
            <w:bottom w:val="none" w:sz="0" w:space="0" w:color="auto"/>
            <w:right w:val="none" w:sz="0" w:space="0" w:color="auto"/>
          </w:divBdr>
        </w:div>
        <w:div w:id="1633170212">
          <w:marLeft w:val="0"/>
          <w:marRight w:val="0"/>
          <w:marTop w:val="0"/>
          <w:marBottom w:val="0"/>
          <w:divBdr>
            <w:top w:val="none" w:sz="0" w:space="0" w:color="auto"/>
            <w:left w:val="none" w:sz="0" w:space="0" w:color="auto"/>
            <w:bottom w:val="none" w:sz="0" w:space="0" w:color="auto"/>
            <w:right w:val="none" w:sz="0" w:space="0" w:color="auto"/>
          </w:divBdr>
        </w:div>
        <w:div w:id="87432708">
          <w:marLeft w:val="0"/>
          <w:marRight w:val="0"/>
          <w:marTop w:val="0"/>
          <w:marBottom w:val="0"/>
          <w:divBdr>
            <w:top w:val="none" w:sz="0" w:space="0" w:color="auto"/>
            <w:left w:val="none" w:sz="0" w:space="0" w:color="auto"/>
            <w:bottom w:val="none" w:sz="0" w:space="0" w:color="auto"/>
            <w:right w:val="none" w:sz="0" w:space="0" w:color="auto"/>
          </w:divBdr>
        </w:div>
        <w:div w:id="294213286">
          <w:marLeft w:val="0"/>
          <w:marRight w:val="0"/>
          <w:marTop w:val="0"/>
          <w:marBottom w:val="0"/>
          <w:divBdr>
            <w:top w:val="none" w:sz="0" w:space="0" w:color="auto"/>
            <w:left w:val="none" w:sz="0" w:space="0" w:color="auto"/>
            <w:bottom w:val="none" w:sz="0" w:space="0" w:color="auto"/>
            <w:right w:val="none" w:sz="0" w:space="0" w:color="auto"/>
          </w:divBdr>
        </w:div>
        <w:div w:id="843782881">
          <w:marLeft w:val="0"/>
          <w:marRight w:val="0"/>
          <w:marTop w:val="0"/>
          <w:marBottom w:val="0"/>
          <w:divBdr>
            <w:top w:val="none" w:sz="0" w:space="0" w:color="auto"/>
            <w:left w:val="none" w:sz="0" w:space="0" w:color="auto"/>
            <w:bottom w:val="none" w:sz="0" w:space="0" w:color="auto"/>
            <w:right w:val="none" w:sz="0" w:space="0" w:color="auto"/>
          </w:divBdr>
        </w:div>
        <w:div w:id="820317914">
          <w:marLeft w:val="0"/>
          <w:marRight w:val="0"/>
          <w:marTop w:val="0"/>
          <w:marBottom w:val="0"/>
          <w:divBdr>
            <w:top w:val="none" w:sz="0" w:space="0" w:color="auto"/>
            <w:left w:val="none" w:sz="0" w:space="0" w:color="auto"/>
            <w:bottom w:val="none" w:sz="0" w:space="0" w:color="auto"/>
            <w:right w:val="none" w:sz="0" w:space="0" w:color="auto"/>
          </w:divBdr>
        </w:div>
        <w:div w:id="1518690207">
          <w:marLeft w:val="0"/>
          <w:marRight w:val="0"/>
          <w:marTop w:val="0"/>
          <w:marBottom w:val="0"/>
          <w:divBdr>
            <w:top w:val="none" w:sz="0" w:space="0" w:color="auto"/>
            <w:left w:val="none" w:sz="0" w:space="0" w:color="auto"/>
            <w:bottom w:val="none" w:sz="0" w:space="0" w:color="auto"/>
            <w:right w:val="none" w:sz="0" w:space="0" w:color="auto"/>
          </w:divBdr>
        </w:div>
        <w:div w:id="242491666">
          <w:marLeft w:val="0"/>
          <w:marRight w:val="0"/>
          <w:marTop w:val="0"/>
          <w:marBottom w:val="0"/>
          <w:divBdr>
            <w:top w:val="none" w:sz="0" w:space="0" w:color="auto"/>
            <w:left w:val="none" w:sz="0" w:space="0" w:color="auto"/>
            <w:bottom w:val="none" w:sz="0" w:space="0" w:color="auto"/>
            <w:right w:val="none" w:sz="0" w:space="0" w:color="auto"/>
          </w:divBdr>
        </w:div>
        <w:div w:id="1004161767">
          <w:marLeft w:val="0"/>
          <w:marRight w:val="0"/>
          <w:marTop w:val="0"/>
          <w:marBottom w:val="0"/>
          <w:divBdr>
            <w:top w:val="none" w:sz="0" w:space="0" w:color="auto"/>
            <w:left w:val="none" w:sz="0" w:space="0" w:color="auto"/>
            <w:bottom w:val="none" w:sz="0" w:space="0" w:color="auto"/>
            <w:right w:val="none" w:sz="0" w:space="0" w:color="auto"/>
          </w:divBdr>
        </w:div>
        <w:div w:id="577176953">
          <w:marLeft w:val="0"/>
          <w:marRight w:val="0"/>
          <w:marTop w:val="0"/>
          <w:marBottom w:val="0"/>
          <w:divBdr>
            <w:top w:val="none" w:sz="0" w:space="0" w:color="auto"/>
            <w:left w:val="none" w:sz="0" w:space="0" w:color="auto"/>
            <w:bottom w:val="none" w:sz="0" w:space="0" w:color="auto"/>
            <w:right w:val="none" w:sz="0" w:space="0" w:color="auto"/>
          </w:divBdr>
        </w:div>
      </w:divsChild>
    </w:div>
    <w:div w:id="31732716">
      <w:bodyDiv w:val="1"/>
      <w:marLeft w:val="0"/>
      <w:marRight w:val="0"/>
      <w:marTop w:val="0"/>
      <w:marBottom w:val="0"/>
      <w:divBdr>
        <w:top w:val="none" w:sz="0" w:space="0" w:color="auto"/>
        <w:left w:val="none" w:sz="0" w:space="0" w:color="auto"/>
        <w:bottom w:val="none" w:sz="0" w:space="0" w:color="auto"/>
        <w:right w:val="none" w:sz="0" w:space="0" w:color="auto"/>
      </w:divBdr>
    </w:div>
    <w:div w:id="31806219">
      <w:bodyDiv w:val="1"/>
      <w:marLeft w:val="0"/>
      <w:marRight w:val="0"/>
      <w:marTop w:val="0"/>
      <w:marBottom w:val="0"/>
      <w:divBdr>
        <w:top w:val="none" w:sz="0" w:space="0" w:color="auto"/>
        <w:left w:val="none" w:sz="0" w:space="0" w:color="auto"/>
        <w:bottom w:val="none" w:sz="0" w:space="0" w:color="auto"/>
        <w:right w:val="none" w:sz="0" w:space="0" w:color="auto"/>
      </w:divBdr>
    </w:div>
    <w:div w:id="32119723">
      <w:bodyDiv w:val="1"/>
      <w:marLeft w:val="0"/>
      <w:marRight w:val="0"/>
      <w:marTop w:val="0"/>
      <w:marBottom w:val="0"/>
      <w:divBdr>
        <w:top w:val="none" w:sz="0" w:space="0" w:color="auto"/>
        <w:left w:val="none" w:sz="0" w:space="0" w:color="auto"/>
        <w:bottom w:val="none" w:sz="0" w:space="0" w:color="auto"/>
        <w:right w:val="none" w:sz="0" w:space="0" w:color="auto"/>
      </w:divBdr>
    </w:div>
    <w:div w:id="32274272">
      <w:bodyDiv w:val="1"/>
      <w:marLeft w:val="0"/>
      <w:marRight w:val="0"/>
      <w:marTop w:val="0"/>
      <w:marBottom w:val="0"/>
      <w:divBdr>
        <w:top w:val="none" w:sz="0" w:space="0" w:color="auto"/>
        <w:left w:val="none" w:sz="0" w:space="0" w:color="auto"/>
        <w:bottom w:val="none" w:sz="0" w:space="0" w:color="auto"/>
        <w:right w:val="none" w:sz="0" w:space="0" w:color="auto"/>
      </w:divBdr>
    </w:div>
    <w:div w:id="32924402">
      <w:bodyDiv w:val="1"/>
      <w:marLeft w:val="0"/>
      <w:marRight w:val="0"/>
      <w:marTop w:val="0"/>
      <w:marBottom w:val="0"/>
      <w:divBdr>
        <w:top w:val="none" w:sz="0" w:space="0" w:color="auto"/>
        <w:left w:val="none" w:sz="0" w:space="0" w:color="auto"/>
        <w:bottom w:val="none" w:sz="0" w:space="0" w:color="auto"/>
        <w:right w:val="none" w:sz="0" w:space="0" w:color="auto"/>
      </w:divBdr>
    </w:div>
    <w:div w:id="33427731">
      <w:bodyDiv w:val="1"/>
      <w:marLeft w:val="0"/>
      <w:marRight w:val="0"/>
      <w:marTop w:val="0"/>
      <w:marBottom w:val="0"/>
      <w:divBdr>
        <w:top w:val="none" w:sz="0" w:space="0" w:color="auto"/>
        <w:left w:val="none" w:sz="0" w:space="0" w:color="auto"/>
        <w:bottom w:val="none" w:sz="0" w:space="0" w:color="auto"/>
        <w:right w:val="none" w:sz="0" w:space="0" w:color="auto"/>
      </w:divBdr>
    </w:div>
    <w:div w:id="33428198">
      <w:bodyDiv w:val="1"/>
      <w:marLeft w:val="0"/>
      <w:marRight w:val="0"/>
      <w:marTop w:val="0"/>
      <w:marBottom w:val="0"/>
      <w:divBdr>
        <w:top w:val="none" w:sz="0" w:space="0" w:color="auto"/>
        <w:left w:val="none" w:sz="0" w:space="0" w:color="auto"/>
        <w:bottom w:val="none" w:sz="0" w:space="0" w:color="auto"/>
        <w:right w:val="none" w:sz="0" w:space="0" w:color="auto"/>
      </w:divBdr>
    </w:div>
    <w:div w:id="33501548">
      <w:bodyDiv w:val="1"/>
      <w:marLeft w:val="0"/>
      <w:marRight w:val="0"/>
      <w:marTop w:val="0"/>
      <w:marBottom w:val="0"/>
      <w:divBdr>
        <w:top w:val="none" w:sz="0" w:space="0" w:color="auto"/>
        <w:left w:val="none" w:sz="0" w:space="0" w:color="auto"/>
        <w:bottom w:val="none" w:sz="0" w:space="0" w:color="auto"/>
        <w:right w:val="none" w:sz="0" w:space="0" w:color="auto"/>
      </w:divBdr>
    </w:div>
    <w:div w:id="33697676">
      <w:bodyDiv w:val="1"/>
      <w:marLeft w:val="0"/>
      <w:marRight w:val="0"/>
      <w:marTop w:val="0"/>
      <w:marBottom w:val="0"/>
      <w:divBdr>
        <w:top w:val="none" w:sz="0" w:space="0" w:color="auto"/>
        <w:left w:val="none" w:sz="0" w:space="0" w:color="auto"/>
        <w:bottom w:val="none" w:sz="0" w:space="0" w:color="auto"/>
        <w:right w:val="none" w:sz="0" w:space="0" w:color="auto"/>
      </w:divBdr>
    </w:div>
    <w:div w:id="33817344">
      <w:bodyDiv w:val="1"/>
      <w:marLeft w:val="0"/>
      <w:marRight w:val="0"/>
      <w:marTop w:val="0"/>
      <w:marBottom w:val="0"/>
      <w:divBdr>
        <w:top w:val="none" w:sz="0" w:space="0" w:color="auto"/>
        <w:left w:val="none" w:sz="0" w:space="0" w:color="auto"/>
        <w:bottom w:val="none" w:sz="0" w:space="0" w:color="auto"/>
        <w:right w:val="none" w:sz="0" w:space="0" w:color="auto"/>
      </w:divBdr>
    </w:div>
    <w:div w:id="34544662">
      <w:bodyDiv w:val="1"/>
      <w:marLeft w:val="0"/>
      <w:marRight w:val="0"/>
      <w:marTop w:val="0"/>
      <w:marBottom w:val="0"/>
      <w:divBdr>
        <w:top w:val="none" w:sz="0" w:space="0" w:color="auto"/>
        <w:left w:val="none" w:sz="0" w:space="0" w:color="auto"/>
        <w:bottom w:val="none" w:sz="0" w:space="0" w:color="auto"/>
        <w:right w:val="none" w:sz="0" w:space="0" w:color="auto"/>
      </w:divBdr>
      <w:divsChild>
        <w:div w:id="1282150964">
          <w:marLeft w:val="0"/>
          <w:marRight w:val="0"/>
          <w:marTop w:val="0"/>
          <w:marBottom w:val="0"/>
          <w:divBdr>
            <w:top w:val="none" w:sz="0" w:space="0" w:color="auto"/>
            <w:left w:val="none" w:sz="0" w:space="0" w:color="auto"/>
            <w:bottom w:val="none" w:sz="0" w:space="0" w:color="auto"/>
            <w:right w:val="none" w:sz="0" w:space="0" w:color="auto"/>
          </w:divBdr>
        </w:div>
        <w:div w:id="1327200885">
          <w:marLeft w:val="0"/>
          <w:marRight w:val="0"/>
          <w:marTop w:val="0"/>
          <w:marBottom w:val="0"/>
          <w:divBdr>
            <w:top w:val="none" w:sz="0" w:space="0" w:color="auto"/>
            <w:left w:val="none" w:sz="0" w:space="0" w:color="auto"/>
            <w:bottom w:val="none" w:sz="0" w:space="0" w:color="auto"/>
            <w:right w:val="none" w:sz="0" w:space="0" w:color="auto"/>
          </w:divBdr>
        </w:div>
        <w:div w:id="2044792634">
          <w:marLeft w:val="0"/>
          <w:marRight w:val="0"/>
          <w:marTop w:val="0"/>
          <w:marBottom w:val="0"/>
          <w:divBdr>
            <w:top w:val="none" w:sz="0" w:space="0" w:color="auto"/>
            <w:left w:val="none" w:sz="0" w:space="0" w:color="auto"/>
            <w:bottom w:val="none" w:sz="0" w:space="0" w:color="auto"/>
            <w:right w:val="none" w:sz="0" w:space="0" w:color="auto"/>
          </w:divBdr>
        </w:div>
        <w:div w:id="880283976">
          <w:marLeft w:val="0"/>
          <w:marRight w:val="0"/>
          <w:marTop w:val="0"/>
          <w:marBottom w:val="0"/>
          <w:divBdr>
            <w:top w:val="none" w:sz="0" w:space="0" w:color="auto"/>
            <w:left w:val="none" w:sz="0" w:space="0" w:color="auto"/>
            <w:bottom w:val="none" w:sz="0" w:space="0" w:color="auto"/>
            <w:right w:val="none" w:sz="0" w:space="0" w:color="auto"/>
          </w:divBdr>
        </w:div>
        <w:div w:id="2056269264">
          <w:marLeft w:val="0"/>
          <w:marRight w:val="0"/>
          <w:marTop w:val="0"/>
          <w:marBottom w:val="0"/>
          <w:divBdr>
            <w:top w:val="none" w:sz="0" w:space="0" w:color="auto"/>
            <w:left w:val="none" w:sz="0" w:space="0" w:color="auto"/>
            <w:bottom w:val="none" w:sz="0" w:space="0" w:color="auto"/>
            <w:right w:val="none" w:sz="0" w:space="0" w:color="auto"/>
          </w:divBdr>
        </w:div>
        <w:div w:id="409884437">
          <w:marLeft w:val="0"/>
          <w:marRight w:val="0"/>
          <w:marTop w:val="0"/>
          <w:marBottom w:val="0"/>
          <w:divBdr>
            <w:top w:val="none" w:sz="0" w:space="0" w:color="auto"/>
            <w:left w:val="none" w:sz="0" w:space="0" w:color="auto"/>
            <w:bottom w:val="none" w:sz="0" w:space="0" w:color="auto"/>
            <w:right w:val="none" w:sz="0" w:space="0" w:color="auto"/>
          </w:divBdr>
        </w:div>
        <w:div w:id="1444882381">
          <w:marLeft w:val="0"/>
          <w:marRight w:val="0"/>
          <w:marTop w:val="0"/>
          <w:marBottom w:val="0"/>
          <w:divBdr>
            <w:top w:val="none" w:sz="0" w:space="0" w:color="auto"/>
            <w:left w:val="none" w:sz="0" w:space="0" w:color="auto"/>
            <w:bottom w:val="none" w:sz="0" w:space="0" w:color="auto"/>
            <w:right w:val="none" w:sz="0" w:space="0" w:color="auto"/>
          </w:divBdr>
        </w:div>
        <w:div w:id="31615714">
          <w:marLeft w:val="0"/>
          <w:marRight w:val="0"/>
          <w:marTop w:val="0"/>
          <w:marBottom w:val="0"/>
          <w:divBdr>
            <w:top w:val="none" w:sz="0" w:space="0" w:color="auto"/>
            <w:left w:val="none" w:sz="0" w:space="0" w:color="auto"/>
            <w:bottom w:val="none" w:sz="0" w:space="0" w:color="auto"/>
            <w:right w:val="none" w:sz="0" w:space="0" w:color="auto"/>
          </w:divBdr>
        </w:div>
        <w:div w:id="127287308">
          <w:marLeft w:val="0"/>
          <w:marRight w:val="0"/>
          <w:marTop w:val="0"/>
          <w:marBottom w:val="0"/>
          <w:divBdr>
            <w:top w:val="none" w:sz="0" w:space="0" w:color="auto"/>
            <w:left w:val="none" w:sz="0" w:space="0" w:color="auto"/>
            <w:bottom w:val="none" w:sz="0" w:space="0" w:color="auto"/>
            <w:right w:val="none" w:sz="0" w:space="0" w:color="auto"/>
          </w:divBdr>
        </w:div>
        <w:div w:id="784889091">
          <w:marLeft w:val="0"/>
          <w:marRight w:val="0"/>
          <w:marTop w:val="0"/>
          <w:marBottom w:val="0"/>
          <w:divBdr>
            <w:top w:val="none" w:sz="0" w:space="0" w:color="auto"/>
            <w:left w:val="none" w:sz="0" w:space="0" w:color="auto"/>
            <w:bottom w:val="none" w:sz="0" w:space="0" w:color="auto"/>
            <w:right w:val="none" w:sz="0" w:space="0" w:color="auto"/>
          </w:divBdr>
        </w:div>
        <w:div w:id="470514771">
          <w:marLeft w:val="0"/>
          <w:marRight w:val="0"/>
          <w:marTop w:val="0"/>
          <w:marBottom w:val="0"/>
          <w:divBdr>
            <w:top w:val="none" w:sz="0" w:space="0" w:color="auto"/>
            <w:left w:val="none" w:sz="0" w:space="0" w:color="auto"/>
            <w:bottom w:val="none" w:sz="0" w:space="0" w:color="auto"/>
            <w:right w:val="none" w:sz="0" w:space="0" w:color="auto"/>
          </w:divBdr>
        </w:div>
        <w:div w:id="606742242">
          <w:marLeft w:val="0"/>
          <w:marRight w:val="0"/>
          <w:marTop w:val="0"/>
          <w:marBottom w:val="0"/>
          <w:divBdr>
            <w:top w:val="none" w:sz="0" w:space="0" w:color="auto"/>
            <w:left w:val="none" w:sz="0" w:space="0" w:color="auto"/>
            <w:bottom w:val="none" w:sz="0" w:space="0" w:color="auto"/>
            <w:right w:val="none" w:sz="0" w:space="0" w:color="auto"/>
          </w:divBdr>
        </w:div>
        <w:div w:id="1116801216">
          <w:marLeft w:val="0"/>
          <w:marRight w:val="0"/>
          <w:marTop w:val="0"/>
          <w:marBottom w:val="0"/>
          <w:divBdr>
            <w:top w:val="none" w:sz="0" w:space="0" w:color="auto"/>
            <w:left w:val="none" w:sz="0" w:space="0" w:color="auto"/>
            <w:bottom w:val="none" w:sz="0" w:space="0" w:color="auto"/>
            <w:right w:val="none" w:sz="0" w:space="0" w:color="auto"/>
          </w:divBdr>
        </w:div>
        <w:div w:id="1215433293">
          <w:marLeft w:val="0"/>
          <w:marRight w:val="0"/>
          <w:marTop w:val="0"/>
          <w:marBottom w:val="0"/>
          <w:divBdr>
            <w:top w:val="none" w:sz="0" w:space="0" w:color="auto"/>
            <w:left w:val="none" w:sz="0" w:space="0" w:color="auto"/>
            <w:bottom w:val="none" w:sz="0" w:space="0" w:color="auto"/>
            <w:right w:val="none" w:sz="0" w:space="0" w:color="auto"/>
          </w:divBdr>
        </w:div>
        <w:div w:id="1070081119">
          <w:marLeft w:val="0"/>
          <w:marRight w:val="0"/>
          <w:marTop w:val="0"/>
          <w:marBottom w:val="0"/>
          <w:divBdr>
            <w:top w:val="none" w:sz="0" w:space="0" w:color="auto"/>
            <w:left w:val="none" w:sz="0" w:space="0" w:color="auto"/>
            <w:bottom w:val="none" w:sz="0" w:space="0" w:color="auto"/>
            <w:right w:val="none" w:sz="0" w:space="0" w:color="auto"/>
          </w:divBdr>
        </w:div>
        <w:div w:id="1597789855">
          <w:marLeft w:val="0"/>
          <w:marRight w:val="0"/>
          <w:marTop w:val="0"/>
          <w:marBottom w:val="0"/>
          <w:divBdr>
            <w:top w:val="none" w:sz="0" w:space="0" w:color="auto"/>
            <w:left w:val="none" w:sz="0" w:space="0" w:color="auto"/>
            <w:bottom w:val="none" w:sz="0" w:space="0" w:color="auto"/>
            <w:right w:val="none" w:sz="0" w:space="0" w:color="auto"/>
          </w:divBdr>
        </w:div>
        <w:div w:id="806362275">
          <w:marLeft w:val="0"/>
          <w:marRight w:val="0"/>
          <w:marTop w:val="0"/>
          <w:marBottom w:val="0"/>
          <w:divBdr>
            <w:top w:val="none" w:sz="0" w:space="0" w:color="auto"/>
            <w:left w:val="none" w:sz="0" w:space="0" w:color="auto"/>
            <w:bottom w:val="none" w:sz="0" w:space="0" w:color="auto"/>
            <w:right w:val="none" w:sz="0" w:space="0" w:color="auto"/>
          </w:divBdr>
        </w:div>
        <w:div w:id="388001426">
          <w:marLeft w:val="0"/>
          <w:marRight w:val="0"/>
          <w:marTop w:val="0"/>
          <w:marBottom w:val="0"/>
          <w:divBdr>
            <w:top w:val="none" w:sz="0" w:space="0" w:color="auto"/>
            <w:left w:val="none" w:sz="0" w:space="0" w:color="auto"/>
            <w:bottom w:val="none" w:sz="0" w:space="0" w:color="auto"/>
            <w:right w:val="none" w:sz="0" w:space="0" w:color="auto"/>
          </w:divBdr>
        </w:div>
        <w:div w:id="1845243540">
          <w:marLeft w:val="0"/>
          <w:marRight w:val="0"/>
          <w:marTop w:val="0"/>
          <w:marBottom w:val="0"/>
          <w:divBdr>
            <w:top w:val="none" w:sz="0" w:space="0" w:color="auto"/>
            <w:left w:val="none" w:sz="0" w:space="0" w:color="auto"/>
            <w:bottom w:val="none" w:sz="0" w:space="0" w:color="auto"/>
            <w:right w:val="none" w:sz="0" w:space="0" w:color="auto"/>
          </w:divBdr>
        </w:div>
        <w:div w:id="164132078">
          <w:marLeft w:val="0"/>
          <w:marRight w:val="0"/>
          <w:marTop w:val="0"/>
          <w:marBottom w:val="0"/>
          <w:divBdr>
            <w:top w:val="none" w:sz="0" w:space="0" w:color="auto"/>
            <w:left w:val="none" w:sz="0" w:space="0" w:color="auto"/>
            <w:bottom w:val="none" w:sz="0" w:space="0" w:color="auto"/>
            <w:right w:val="none" w:sz="0" w:space="0" w:color="auto"/>
          </w:divBdr>
        </w:div>
        <w:div w:id="1753549213">
          <w:marLeft w:val="0"/>
          <w:marRight w:val="0"/>
          <w:marTop w:val="0"/>
          <w:marBottom w:val="0"/>
          <w:divBdr>
            <w:top w:val="none" w:sz="0" w:space="0" w:color="auto"/>
            <w:left w:val="none" w:sz="0" w:space="0" w:color="auto"/>
            <w:bottom w:val="none" w:sz="0" w:space="0" w:color="auto"/>
            <w:right w:val="none" w:sz="0" w:space="0" w:color="auto"/>
          </w:divBdr>
        </w:div>
        <w:div w:id="1559168616">
          <w:marLeft w:val="0"/>
          <w:marRight w:val="0"/>
          <w:marTop w:val="0"/>
          <w:marBottom w:val="0"/>
          <w:divBdr>
            <w:top w:val="none" w:sz="0" w:space="0" w:color="auto"/>
            <w:left w:val="none" w:sz="0" w:space="0" w:color="auto"/>
            <w:bottom w:val="none" w:sz="0" w:space="0" w:color="auto"/>
            <w:right w:val="none" w:sz="0" w:space="0" w:color="auto"/>
          </w:divBdr>
        </w:div>
        <w:div w:id="1434090763">
          <w:marLeft w:val="0"/>
          <w:marRight w:val="0"/>
          <w:marTop w:val="0"/>
          <w:marBottom w:val="0"/>
          <w:divBdr>
            <w:top w:val="none" w:sz="0" w:space="0" w:color="auto"/>
            <w:left w:val="none" w:sz="0" w:space="0" w:color="auto"/>
            <w:bottom w:val="none" w:sz="0" w:space="0" w:color="auto"/>
            <w:right w:val="none" w:sz="0" w:space="0" w:color="auto"/>
          </w:divBdr>
        </w:div>
        <w:div w:id="1314724339">
          <w:marLeft w:val="0"/>
          <w:marRight w:val="0"/>
          <w:marTop w:val="0"/>
          <w:marBottom w:val="0"/>
          <w:divBdr>
            <w:top w:val="none" w:sz="0" w:space="0" w:color="auto"/>
            <w:left w:val="none" w:sz="0" w:space="0" w:color="auto"/>
            <w:bottom w:val="none" w:sz="0" w:space="0" w:color="auto"/>
            <w:right w:val="none" w:sz="0" w:space="0" w:color="auto"/>
          </w:divBdr>
        </w:div>
        <w:div w:id="16860109">
          <w:marLeft w:val="0"/>
          <w:marRight w:val="0"/>
          <w:marTop w:val="0"/>
          <w:marBottom w:val="0"/>
          <w:divBdr>
            <w:top w:val="none" w:sz="0" w:space="0" w:color="auto"/>
            <w:left w:val="none" w:sz="0" w:space="0" w:color="auto"/>
            <w:bottom w:val="none" w:sz="0" w:space="0" w:color="auto"/>
            <w:right w:val="none" w:sz="0" w:space="0" w:color="auto"/>
          </w:divBdr>
        </w:div>
        <w:div w:id="831482601">
          <w:marLeft w:val="0"/>
          <w:marRight w:val="0"/>
          <w:marTop w:val="0"/>
          <w:marBottom w:val="0"/>
          <w:divBdr>
            <w:top w:val="none" w:sz="0" w:space="0" w:color="auto"/>
            <w:left w:val="none" w:sz="0" w:space="0" w:color="auto"/>
            <w:bottom w:val="none" w:sz="0" w:space="0" w:color="auto"/>
            <w:right w:val="none" w:sz="0" w:space="0" w:color="auto"/>
          </w:divBdr>
        </w:div>
        <w:div w:id="498694602">
          <w:marLeft w:val="0"/>
          <w:marRight w:val="0"/>
          <w:marTop w:val="0"/>
          <w:marBottom w:val="0"/>
          <w:divBdr>
            <w:top w:val="none" w:sz="0" w:space="0" w:color="auto"/>
            <w:left w:val="none" w:sz="0" w:space="0" w:color="auto"/>
            <w:bottom w:val="none" w:sz="0" w:space="0" w:color="auto"/>
            <w:right w:val="none" w:sz="0" w:space="0" w:color="auto"/>
          </w:divBdr>
        </w:div>
        <w:div w:id="2039427212">
          <w:marLeft w:val="0"/>
          <w:marRight w:val="0"/>
          <w:marTop w:val="0"/>
          <w:marBottom w:val="0"/>
          <w:divBdr>
            <w:top w:val="none" w:sz="0" w:space="0" w:color="auto"/>
            <w:left w:val="none" w:sz="0" w:space="0" w:color="auto"/>
            <w:bottom w:val="none" w:sz="0" w:space="0" w:color="auto"/>
            <w:right w:val="none" w:sz="0" w:space="0" w:color="auto"/>
          </w:divBdr>
        </w:div>
        <w:div w:id="73168715">
          <w:marLeft w:val="0"/>
          <w:marRight w:val="0"/>
          <w:marTop w:val="0"/>
          <w:marBottom w:val="0"/>
          <w:divBdr>
            <w:top w:val="none" w:sz="0" w:space="0" w:color="auto"/>
            <w:left w:val="none" w:sz="0" w:space="0" w:color="auto"/>
            <w:bottom w:val="none" w:sz="0" w:space="0" w:color="auto"/>
            <w:right w:val="none" w:sz="0" w:space="0" w:color="auto"/>
          </w:divBdr>
        </w:div>
        <w:div w:id="611010024">
          <w:marLeft w:val="0"/>
          <w:marRight w:val="0"/>
          <w:marTop w:val="0"/>
          <w:marBottom w:val="0"/>
          <w:divBdr>
            <w:top w:val="none" w:sz="0" w:space="0" w:color="auto"/>
            <w:left w:val="none" w:sz="0" w:space="0" w:color="auto"/>
            <w:bottom w:val="none" w:sz="0" w:space="0" w:color="auto"/>
            <w:right w:val="none" w:sz="0" w:space="0" w:color="auto"/>
          </w:divBdr>
        </w:div>
        <w:div w:id="1689256386">
          <w:marLeft w:val="0"/>
          <w:marRight w:val="0"/>
          <w:marTop w:val="0"/>
          <w:marBottom w:val="0"/>
          <w:divBdr>
            <w:top w:val="none" w:sz="0" w:space="0" w:color="auto"/>
            <w:left w:val="none" w:sz="0" w:space="0" w:color="auto"/>
            <w:bottom w:val="none" w:sz="0" w:space="0" w:color="auto"/>
            <w:right w:val="none" w:sz="0" w:space="0" w:color="auto"/>
          </w:divBdr>
        </w:div>
        <w:div w:id="1935170227">
          <w:marLeft w:val="0"/>
          <w:marRight w:val="0"/>
          <w:marTop w:val="0"/>
          <w:marBottom w:val="0"/>
          <w:divBdr>
            <w:top w:val="none" w:sz="0" w:space="0" w:color="auto"/>
            <w:left w:val="none" w:sz="0" w:space="0" w:color="auto"/>
            <w:bottom w:val="none" w:sz="0" w:space="0" w:color="auto"/>
            <w:right w:val="none" w:sz="0" w:space="0" w:color="auto"/>
          </w:divBdr>
        </w:div>
        <w:div w:id="377364932">
          <w:marLeft w:val="0"/>
          <w:marRight w:val="0"/>
          <w:marTop w:val="0"/>
          <w:marBottom w:val="0"/>
          <w:divBdr>
            <w:top w:val="none" w:sz="0" w:space="0" w:color="auto"/>
            <w:left w:val="none" w:sz="0" w:space="0" w:color="auto"/>
            <w:bottom w:val="none" w:sz="0" w:space="0" w:color="auto"/>
            <w:right w:val="none" w:sz="0" w:space="0" w:color="auto"/>
          </w:divBdr>
        </w:div>
        <w:div w:id="1648902585">
          <w:marLeft w:val="0"/>
          <w:marRight w:val="0"/>
          <w:marTop w:val="0"/>
          <w:marBottom w:val="0"/>
          <w:divBdr>
            <w:top w:val="none" w:sz="0" w:space="0" w:color="auto"/>
            <w:left w:val="none" w:sz="0" w:space="0" w:color="auto"/>
            <w:bottom w:val="none" w:sz="0" w:space="0" w:color="auto"/>
            <w:right w:val="none" w:sz="0" w:space="0" w:color="auto"/>
          </w:divBdr>
        </w:div>
        <w:div w:id="2053993869">
          <w:marLeft w:val="0"/>
          <w:marRight w:val="0"/>
          <w:marTop w:val="0"/>
          <w:marBottom w:val="0"/>
          <w:divBdr>
            <w:top w:val="none" w:sz="0" w:space="0" w:color="auto"/>
            <w:left w:val="none" w:sz="0" w:space="0" w:color="auto"/>
            <w:bottom w:val="none" w:sz="0" w:space="0" w:color="auto"/>
            <w:right w:val="none" w:sz="0" w:space="0" w:color="auto"/>
          </w:divBdr>
        </w:div>
        <w:div w:id="1614635315">
          <w:marLeft w:val="0"/>
          <w:marRight w:val="0"/>
          <w:marTop w:val="0"/>
          <w:marBottom w:val="0"/>
          <w:divBdr>
            <w:top w:val="none" w:sz="0" w:space="0" w:color="auto"/>
            <w:left w:val="none" w:sz="0" w:space="0" w:color="auto"/>
            <w:bottom w:val="none" w:sz="0" w:space="0" w:color="auto"/>
            <w:right w:val="none" w:sz="0" w:space="0" w:color="auto"/>
          </w:divBdr>
        </w:div>
        <w:div w:id="110053197">
          <w:marLeft w:val="0"/>
          <w:marRight w:val="0"/>
          <w:marTop w:val="0"/>
          <w:marBottom w:val="0"/>
          <w:divBdr>
            <w:top w:val="none" w:sz="0" w:space="0" w:color="auto"/>
            <w:left w:val="none" w:sz="0" w:space="0" w:color="auto"/>
            <w:bottom w:val="none" w:sz="0" w:space="0" w:color="auto"/>
            <w:right w:val="none" w:sz="0" w:space="0" w:color="auto"/>
          </w:divBdr>
        </w:div>
        <w:div w:id="1935044824">
          <w:marLeft w:val="0"/>
          <w:marRight w:val="0"/>
          <w:marTop w:val="0"/>
          <w:marBottom w:val="0"/>
          <w:divBdr>
            <w:top w:val="none" w:sz="0" w:space="0" w:color="auto"/>
            <w:left w:val="none" w:sz="0" w:space="0" w:color="auto"/>
            <w:bottom w:val="none" w:sz="0" w:space="0" w:color="auto"/>
            <w:right w:val="none" w:sz="0" w:space="0" w:color="auto"/>
          </w:divBdr>
        </w:div>
        <w:div w:id="622228107">
          <w:marLeft w:val="0"/>
          <w:marRight w:val="0"/>
          <w:marTop w:val="0"/>
          <w:marBottom w:val="0"/>
          <w:divBdr>
            <w:top w:val="none" w:sz="0" w:space="0" w:color="auto"/>
            <w:left w:val="none" w:sz="0" w:space="0" w:color="auto"/>
            <w:bottom w:val="none" w:sz="0" w:space="0" w:color="auto"/>
            <w:right w:val="none" w:sz="0" w:space="0" w:color="auto"/>
          </w:divBdr>
        </w:div>
        <w:div w:id="1454405107">
          <w:marLeft w:val="0"/>
          <w:marRight w:val="0"/>
          <w:marTop w:val="0"/>
          <w:marBottom w:val="0"/>
          <w:divBdr>
            <w:top w:val="none" w:sz="0" w:space="0" w:color="auto"/>
            <w:left w:val="none" w:sz="0" w:space="0" w:color="auto"/>
            <w:bottom w:val="none" w:sz="0" w:space="0" w:color="auto"/>
            <w:right w:val="none" w:sz="0" w:space="0" w:color="auto"/>
          </w:divBdr>
        </w:div>
        <w:div w:id="57480571">
          <w:marLeft w:val="0"/>
          <w:marRight w:val="0"/>
          <w:marTop w:val="0"/>
          <w:marBottom w:val="0"/>
          <w:divBdr>
            <w:top w:val="none" w:sz="0" w:space="0" w:color="auto"/>
            <w:left w:val="none" w:sz="0" w:space="0" w:color="auto"/>
            <w:bottom w:val="none" w:sz="0" w:space="0" w:color="auto"/>
            <w:right w:val="none" w:sz="0" w:space="0" w:color="auto"/>
          </w:divBdr>
        </w:div>
        <w:div w:id="414937809">
          <w:marLeft w:val="0"/>
          <w:marRight w:val="0"/>
          <w:marTop w:val="0"/>
          <w:marBottom w:val="0"/>
          <w:divBdr>
            <w:top w:val="none" w:sz="0" w:space="0" w:color="auto"/>
            <w:left w:val="none" w:sz="0" w:space="0" w:color="auto"/>
            <w:bottom w:val="none" w:sz="0" w:space="0" w:color="auto"/>
            <w:right w:val="none" w:sz="0" w:space="0" w:color="auto"/>
          </w:divBdr>
        </w:div>
        <w:div w:id="1580210701">
          <w:marLeft w:val="0"/>
          <w:marRight w:val="0"/>
          <w:marTop w:val="0"/>
          <w:marBottom w:val="0"/>
          <w:divBdr>
            <w:top w:val="none" w:sz="0" w:space="0" w:color="auto"/>
            <w:left w:val="none" w:sz="0" w:space="0" w:color="auto"/>
            <w:bottom w:val="none" w:sz="0" w:space="0" w:color="auto"/>
            <w:right w:val="none" w:sz="0" w:space="0" w:color="auto"/>
          </w:divBdr>
        </w:div>
        <w:div w:id="9451242">
          <w:marLeft w:val="0"/>
          <w:marRight w:val="0"/>
          <w:marTop w:val="0"/>
          <w:marBottom w:val="0"/>
          <w:divBdr>
            <w:top w:val="none" w:sz="0" w:space="0" w:color="auto"/>
            <w:left w:val="none" w:sz="0" w:space="0" w:color="auto"/>
            <w:bottom w:val="none" w:sz="0" w:space="0" w:color="auto"/>
            <w:right w:val="none" w:sz="0" w:space="0" w:color="auto"/>
          </w:divBdr>
        </w:div>
        <w:div w:id="1079714449">
          <w:marLeft w:val="0"/>
          <w:marRight w:val="0"/>
          <w:marTop w:val="0"/>
          <w:marBottom w:val="0"/>
          <w:divBdr>
            <w:top w:val="none" w:sz="0" w:space="0" w:color="auto"/>
            <w:left w:val="none" w:sz="0" w:space="0" w:color="auto"/>
            <w:bottom w:val="none" w:sz="0" w:space="0" w:color="auto"/>
            <w:right w:val="none" w:sz="0" w:space="0" w:color="auto"/>
          </w:divBdr>
        </w:div>
        <w:div w:id="971061837">
          <w:marLeft w:val="0"/>
          <w:marRight w:val="0"/>
          <w:marTop w:val="0"/>
          <w:marBottom w:val="0"/>
          <w:divBdr>
            <w:top w:val="none" w:sz="0" w:space="0" w:color="auto"/>
            <w:left w:val="none" w:sz="0" w:space="0" w:color="auto"/>
            <w:bottom w:val="none" w:sz="0" w:space="0" w:color="auto"/>
            <w:right w:val="none" w:sz="0" w:space="0" w:color="auto"/>
          </w:divBdr>
        </w:div>
        <w:div w:id="587537686">
          <w:marLeft w:val="0"/>
          <w:marRight w:val="0"/>
          <w:marTop w:val="0"/>
          <w:marBottom w:val="0"/>
          <w:divBdr>
            <w:top w:val="none" w:sz="0" w:space="0" w:color="auto"/>
            <w:left w:val="none" w:sz="0" w:space="0" w:color="auto"/>
            <w:bottom w:val="none" w:sz="0" w:space="0" w:color="auto"/>
            <w:right w:val="none" w:sz="0" w:space="0" w:color="auto"/>
          </w:divBdr>
        </w:div>
        <w:div w:id="1673875570">
          <w:marLeft w:val="0"/>
          <w:marRight w:val="0"/>
          <w:marTop w:val="0"/>
          <w:marBottom w:val="0"/>
          <w:divBdr>
            <w:top w:val="none" w:sz="0" w:space="0" w:color="auto"/>
            <w:left w:val="none" w:sz="0" w:space="0" w:color="auto"/>
            <w:bottom w:val="none" w:sz="0" w:space="0" w:color="auto"/>
            <w:right w:val="none" w:sz="0" w:space="0" w:color="auto"/>
          </w:divBdr>
        </w:div>
        <w:div w:id="845630240">
          <w:marLeft w:val="0"/>
          <w:marRight w:val="0"/>
          <w:marTop w:val="0"/>
          <w:marBottom w:val="0"/>
          <w:divBdr>
            <w:top w:val="none" w:sz="0" w:space="0" w:color="auto"/>
            <w:left w:val="none" w:sz="0" w:space="0" w:color="auto"/>
            <w:bottom w:val="none" w:sz="0" w:space="0" w:color="auto"/>
            <w:right w:val="none" w:sz="0" w:space="0" w:color="auto"/>
          </w:divBdr>
        </w:div>
        <w:div w:id="906649146">
          <w:marLeft w:val="0"/>
          <w:marRight w:val="0"/>
          <w:marTop w:val="0"/>
          <w:marBottom w:val="0"/>
          <w:divBdr>
            <w:top w:val="none" w:sz="0" w:space="0" w:color="auto"/>
            <w:left w:val="none" w:sz="0" w:space="0" w:color="auto"/>
            <w:bottom w:val="none" w:sz="0" w:space="0" w:color="auto"/>
            <w:right w:val="none" w:sz="0" w:space="0" w:color="auto"/>
          </w:divBdr>
        </w:div>
        <w:div w:id="236519666">
          <w:marLeft w:val="0"/>
          <w:marRight w:val="0"/>
          <w:marTop w:val="0"/>
          <w:marBottom w:val="0"/>
          <w:divBdr>
            <w:top w:val="none" w:sz="0" w:space="0" w:color="auto"/>
            <w:left w:val="none" w:sz="0" w:space="0" w:color="auto"/>
            <w:bottom w:val="none" w:sz="0" w:space="0" w:color="auto"/>
            <w:right w:val="none" w:sz="0" w:space="0" w:color="auto"/>
          </w:divBdr>
        </w:div>
        <w:div w:id="967706857">
          <w:marLeft w:val="0"/>
          <w:marRight w:val="0"/>
          <w:marTop w:val="0"/>
          <w:marBottom w:val="0"/>
          <w:divBdr>
            <w:top w:val="none" w:sz="0" w:space="0" w:color="auto"/>
            <w:left w:val="none" w:sz="0" w:space="0" w:color="auto"/>
            <w:bottom w:val="none" w:sz="0" w:space="0" w:color="auto"/>
            <w:right w:val="none" w:sz="0" w:space="0" w:color="auto"/>
          </w:divBdr>
        </w:div>
        <w:div w:id="1868834394">
          <w:marLeft w:val="0"/>
          <w:marRight w:val="0"/>
          <w:marTop w:val="0"/>
          <w:marBottom w:val="0"/>
          <w:divBdr>
            <w:top w:val="none" w:sz="0" w:space="0" w:color="auto"/>
            <w:left w:val="none" w:sz="0" w:space="0" w:color="auto"/>
            <w:bottom w:val="none" w:sz="0" w:space="0" w:color="auto"/>
            <w:right w:val="none" w:sz="0" w:space="0" w:color="auto"/>
          </w:divBdr>
        </w:div>
        <w:div w:id="1679700050">
          <w:marLeft w:val="0"/>
          <w:marRight w:val="0"/>
          <w:marTop w:val="0"/>
          <w:marBottom w:val="0"/>
          <w:divBdr>
            <w:top w:val="none" w:sz="0" w:space="0" w:color="auto"/>
            <w:left w:val="none" w:sz="0" w:space="0" w:color="auto"/>
            <w:bottom w:val="none" w:sz="0" w:space="0" w:color="auto"/>
            <w:right w:val="none" w:sz="0" w:space="0" w:color="auto"/>
          </w:divBdr>
        </w:div>
        <w:div w:id="1498499374">
          <w:marLeft w:val="0"/>
          <w:marRight w:val="0"/>
          <w:marTop w:val="0"/>
          <w:marBottom w:val="0"/>
          <w:divBdr>
            <w:top w:val="none" w:sz="0" w:space="0" w:color="auto"/>
            <w:left w:val="none" w:sz="0" w:space="0" w:color="auto"/>
            <w:bottom w:val="none" w:sz="0" w:space="0" w:color="auto"/>
            <w:right w:val="none" w:sz="0" w:space="0" w:color="auto"/>
          </w:divBdr>
        </w:div>
        <w:div w:id="2038191485">
          <w:marLeft w:val="0"/>
          <w:marRight w:val="0"/>
          <w:marTop w:val="0"/>
          <w:marBottom w:val="0"/>
          <w:divBdr>
            <w:top w:val="none" w:sz="0" w:space="0" w:color="auto"/>
            <w:left w:val="none" w:sz="0" w:space="0" w:color="auto"/>
            <w:bottom w:val="none" w:sz="0" w:space="0" w:color="auto"/>
            <w:right w:val="none" w:sz="0" w:space="0" w:color="auto"/>
          </w:divBdr>
        </w:div>
        <w:div w:id="1338575452">
          <w:marLeft w:val="0"/>
          <w:marRight w:val="0"/>
          <w:marTop w:val="0"/>
          <w:marBottom w:val="0"/>
          <w:divBdr>
            <w:top w:val="none" w:sz="0" w:space="0" w:color="auto"/>
            <w:left w:val="none" w:sz="0" w:space="0" w:color="auto"/>
            <w:bottom w:val="none" w:sz="0" w:space="0" w:color="auto"/>
            <w:right w:val="none" w:sz="0" w:space="0" w:color="auto"/>
          </w:divBdr>
        </w:div>
        <w:div w:id="1948583407">
          <w:marLeft w:val="0"/>
          <w:marRight w:val="0"/>
          <w:marTop w:val="0"/>
          <w:marBottom w:val="0"/>
          <w:divBdr>
            <w:top w:val="none" w:sz="0" w:space="0" w:color="auto"/>
            <w:left w:val="none" w:sz="0" w:space="0" w:color="auto"/>
            <w:bottom w:val="none" w:sz="0" w:space="0" w:color="auto"/>
            <w:right w:val="none" w:sz="0" w:space="0" w:color="auto"/>
          </w:divBdr>
        </w:div>
        <w:div w:id="415446961">
          <w:marLeft w:val="0"/>
          <w:marRight w:val="0"/>
          <w:marTop w:val="0"/>
          <w:marBottom w:val="0"/>
          <w:divBdr>
            <w:top w:val="none" w:sz="0" w:space="0" w:color="auto"/>
            <w:left w:val="none" w:sz="0" w:space="0" w:color="auto"/>
            <w:bottom w:val="none" w:sz="0" w:space="0" w:color="auto"/>
            <w:right w:val="none" w:sz="0" w:space="0" w:color="auto"/>
          </w:divBdr>
        </w:div>
        <w:div w:id="455612121">
          <w:marLeft w:val="0"/>
          <w:marRight w:val="0"/>
          <w:marTop w:val="0"/>
          <w:marBottom w:val="0"/>
          <w:divBdr>
            <w:top w:val="none" w:sz="0" w:space="0" w:color="auto"/>
            <w:left w:val="none" w:sz="0" w:space="0" w:color="auto"/>
            <w:bottom w:val="none" w:sz="0" w:space="0" w:color="auto"/>
            <w:right w:val="none" w:sz="0" w:space="0" w:color="auto"/>
          </w:divBdr>
        </w:div>
        <w:div w:id="460078129">
          <w:marLeft w:val="0"/>
          <w:marRight w:val="0"/>
          <w:marTop w:val="0"/>
          <w:marBottom w:val="0"/>
          <w:divBdr>
            <w:top w:val="none" w:sz="0" w:space="0" w:color="auto"/>
            <w:left w:val="none" w:sz="0" w:space="0" w:color="auto"/>
            <w:bottom w:val="none" w:sz="0" w:space="0" w:color="auto"/>
            <w:right w:val="none" w:sz="0" w:space="0" w:color="auto"/>
          </w:divBdr>
        </w:div>
        <w:div w:id="1324355421">
          <w:marLeft w:val="0"/>
          <w:marRight w:val="0"/>
          <w:marTop w:val="0"/>
          <w:marBottom w:val="0"/>
          <w:divBdr>
            <w:top w:val="none" w:sz="0" w:space="0" w:color="auto"/>
            <w:left w:val="none" w:sz="0" w:space="0" w:color="auto"/>
            <w:bottom w:val="none" w:sz="0" w:space="0" w:color="auto"/>
            <w:right w:val="none" w:sz="0" w:space="0" w:color="auto"/>
          </w:divBdr>
        </w:div>
        <w:div w:id="2081441368">
          <w:marLeft w:val="0"/>
          <w:marRight w:val="0"/>
          <w:marTop w:val="0"/>
          <w:marBottom w:val="0"/>
          <w:divBdr>
            <w:top w:val="none" w:sz="0" w:space="0" w:color="auto"/>
            <w:left w:val="none" w:sz="0" w:space="0" w:color="auto"/>
            <w:bottom w:val="none" w:sz="0" w:space="0" w:color="auto"/>
            <w:right w:val="none" w:sz="0" w:space="0" w:color="auto"/>
          </w:divBdr>
        </w:div>
        <w:div w:id="1039427506">
          <w:marLeft w:val="0"/>
          <w:marRight w:val="0"/>
          <w:marTop w:val="0"/>
          <w:marBottom w:val="0"/>
          <w:divBdr>
            <w:top w:val="none" w:sz="0" w:space="0" w:color="auto"/>
            <w:left w:val="none" w:sz="0" w:space="0" w:color="auto"/>
            <w:bottom w:val="none" w:sz="0" w:space="0" w:color="auto"/>
            <w:right w:val="none" w:sz="0" w:space="0" w:color="auto"/>
          </w:divBdr>
        </w:div>
        <w:div w:id="738746335">
          <w:marLeft w:val="0"/>
          <w:marRight w:val="0"/>
          <w:marTop w:val="0"/>
          <w:marBottom w:val="0"/>
          <w:divBdr>
            <w:top w:val="none" w:sz="0" w:space="0" w:color="auto"/>
            <w:left w:val="none" w:sz="0" w:space="0" w:color="auto"/>
            <w:bottom w:val="none" w:sz="0" w:space="0" w:color="auto"/>
            <w:right w:val="none" w:sz="0" w:space="0" w:color="auto"/>
          </w:divBdr>
        </w:div>
        <w:div w:id="509107948">
          <w:marLeft w:val="0"/>
          <w:marRight w:val="0"/>
          <w:marTop w:val="0"/>
          <w:marBottom w:val="0"/>
          <w:divBdr>
            <w:top w:val="none" w:sz="0" w:space="0" w:color="auto"/>
            <w:left w:val="none" w:sz="0" w:space="0" w:color="auto"/>
            <w:bottom w:val="none" w:sz="0" w:space="0" w:color="auto"/>
            <w:right w:val="none" w:sz="0" w:space="0" w:color="auto"/>
          </w:divBdr>
        </w:div>
        <w:div w:id="403993506">
          <w:marLeft w:val="0"/>
          <w:marRight w:val="0"/>
          <w:marTop w:val="0"/>
          <w:marBottom w:val="0"/>
          <w:divBdr>
            <w:top w:val="none" w:sz="0" w:space="0" w:color="auto"/>
            <w:left w:val="none" w:sz="0" w:space="0" w:color="auto"/>
            <w:bottom w:val="none" w:sz="0" w:space="0" w:color="auto"/>
            <w:right w:val="none" w:sz="0" w:space="0" w:color="auto"/>
          </w:divBdr>
        </w:div>
        <w:div w:id="1263994654">
          <w:marLeft w:val="0"/>
          <w:marRight w:val="0"/>
          <w:marTop w:val="0"/>
          <w:marBottom w:val="0"/>
          <w:divBdr>
            <w:top w:val="none" w:sz="0" w:space="0" w:color="auto"/>
            <w:left w:val="none" w:sz="0" w:space="0" w:color="auto"/>
            <w:bottom w:val="none" w:sz="0" w:space="0" w:color="auto"/>
            <w:right w:val="none" w:sz="0" w:space="0" w:color="auto"/>
          </w:divBdr>
        </w:div>
        <w:div w:id="390160263">
          <w:marLeft w:val="0"/>
          <w:marRight w:val="0"/>
          <w:marTop w:val="0"/>
          <w:marBottom w:val="0"/>
          <w:divBdr>
            <w:top w:val="none" w:sz="0" w:space="0" w:color="auto"/>
            <w:left w:val="none" w:sz="0" w:space="0" w:color="auto"/>
            <w:bottom w:val="none" w:sz="0" w:space="0" w:color="auto"/>
            <w:right w:val="none" w:sz="0" w:space="0" w:color="auto"/>
          </w:divBdr>
        </w:div>
        <w:div w:id="1561599020">
          <w:marLeft w:val="0"/>
          <w:marRight w:val="0"/>
          <w:marTop w:val="0"/>
          <w:marBottom w:val="0"/>
          <w:divBdr>
            <w:top w:val="none" w:sz="0" w:space="0" w:color="auto"/>
            <w:left w:val="none" w:sz="0" w:space="0" w:color="auto"/>
            <w:bottom w:val="none" w:sz="0" w:space="0" w:color="auto"/>
            <w:right w:val="none" w:sz="0" w:space="0" w:color="auto"/>
          </w:divBdr>
        </w:div>
        <w:div w:id="1217737825">
          <w:marLeft w:val="0"/>
          <w:marRight w:val="0"/>
          <w:marTop w:val="0"/>
          <w:marBottom w:val="0"/>
          <w:divBdr>
            <w:top w:val="none" w:sz="0" w:space="0" w:color="auto"/>
            <w:left w:val="none" w:sz="0" w:space="0" w:color="auto"/>
            <w:bottom w:val="none" w:sz="0" w:space="0" w:color="auto"/>
            <w:right w:val="none" w:sz="0" w:space="0" w:color="auto"/>
          </w:divBdr>
        </w:div>
        <w:div w:id="103813922">
          <w:marLeft w:val="0"/>
          <w:marRight w:val="0"/>
          <w:marTop w:val="0"/>
          <w:marBottom w:val="0"/>
          <w:divBdr>
            <w:top w:val="none" w:sz="0" w:space="0" w:color="auto"/>
            <w:left w:val="none" w:sz="0" w:space="0" w:color="auto"/>
            <w:bottom w:val="none" w:sz="0" w:space="0" w:color="auto"/>
            <w:right w:val="none" w:sz="0" w:space="0" w:color="auto"/>
          </w:divBdr>
        </w:div>
        <w:div w:id="98379375">
          <w:marLeft w:val="0"/>
          <w:marRight w:val="0"/>
          <w:marTop w:val="0"/>
          <w:marBottom w:val="0"/>
          <w:divBdr>
            <w:top w:val="none" w:sz="0" w:space="0" w:color="auto"/>
            <w:left w:val="none" w:sz="0" w:space="0" w:color="auto"/>
            <w:bottom w:val="none" w:sz="0" w:space="0" w:color="auto"/>
            <w:right w:val="none" w:sz="0" w:space="0" w:color="auto"/>
          </w:divBdr>
        </w:div>
      </w:divsChild>
    </w:div>
    <w:div w:id="34696044">
      <w:bodyDiv w:val="1"/>
      <w:marLeft w:val="0"/>
      <w:marRight w:val="0"/>
      <w:marTop w:val="0"/>
      <w:marBottom w:val="0"/>
      <w:divBdr>
        <w:top w:val="none" w:sz="0" w:space="0" w:color="auto"/>
        <w:left w:val="none" w:sz="0" w:space="0" w:color="auto"/>
        <w:bottom w:val="none" w:sz="0" w:space="0" w:color="auto"/>
        <w:right w:val="none" w:sz="0" w:space="0" w:color="auto"/>
      </w:divBdr>
    </w:div>
    <w:div w:id="34819225">
      <w:bodyDiv w:val="1"/>
      <w:marLeft w:val="0"/>
      <w:marRight w:val="0"/>
      <w:marTop w:val="0"/>
      <w:marBottom w:val="0"/>
      <w:divBdr>
        <w:top w:val="none" w:sz="0" w:space="0" w:color="auto"/>
        <w:left w:val="none" w:sz="0" w:space="0" w:color="auto"/>
        <w:bottom w:val="none" w:sz="0" w:space="0" w:color="auto"/>
        <w:right w:val="none" w:sz="0" w:space="0" w:color="auto"/>
      </w:divBdr>
    </w:div>
    <w:div w:id="34891461">
      <w:bodyDiv w:val="1"/>
      <w:marLeft w:val="0"/>
      <w:marRight w:val="0"/>
      <w:marTop w:val="0"/>
      <w:marBottom w:val="0"/>
      <w:divBdr>
        <w:top w:val="none" w:sz="0" w:space="0" w:color="auto"/>
        <w:left w:val="none" w:sz="0" w:space="0" w:color="auto"/>
        <w:bottom w:val="none" w:sz="0" w:space="0" w:color="auto"/>
        <w:right w:val="none" w:sz="0" w:space="0" w:color="auto"/>
      </w:divBdr>
    </w:div>
    <w:div w:id="35471860">
      <w:bodyDiv w:val="1"/>
      <w:marLeft w:val="0"/>
      <w:marRight w:val="0"/>
      <w:marTop w:val="0"/>
      <w:marBottom w:val="0"/>
      <w:divBdr>
        <w:top w:val="none" w:sz="0" w:space="0" w:color="auto"/>
        <w:left w:val="none" w:sz="0" w:space="0" w:color="auto"/>
        <w:bottom w:val="none" w:sz="0" w:space="0" w:color="auto"/>
        <w:right w:val="none" w:sz="0" w:space="0" w:color="auto"/>
      </w:divBdr>
    </w:div>
    <w:div w:id="36049706">
      <w:bodyDiv w:val="1"/>
      <w:marLeft w:val="0"/>
      <w:marRight w:val="0"/>
      <w:marTop w:val="0"/>
      <w:marBottom w:val="0"/>
      <w:divBdr>
        <w:top w:val="none" w:sz="0" w:space="0" w:color="auto"/>
        <w:left w:val="none" w:sz="0" w:space="0" w:color="auto"/>
        <w:bottom w:val="none" w:sz="0" w:space="0" w:color="auto"/>
        <w:right w:val="none" w:sz="0" w:space="0" w:color="auto"/>
      </w:divBdr>
    </w:div>
    <w:div w:id="36051257">
      <w:bodyDiv w:val="1"/>
      <w:marLeft w:val="0"/>
      <w:marRight w:val="0"/>
      <w:marTop w:val="0"/>
      <w:marBottom w:val="0"/>
      <w:divBdr>
        <w:top w:val="none" w:sz="0" w:space="0" w:color="auto"/>
        <w:left w:val="none" w:sz="0" w:space="0" w:color="auto"/>
        <w:bottom w:val="none" w:sz="0" w:space="0" w:color="auto"/>
        <w:right w:val="none" w:sz="0" w:space="0" w:color="auto"/>
      </w:divBdr>
    </w:div>
    <w:div w:id="36509832">
      <w:bodyDiv w:val="1"/>
      <w:marLeft w:val="0"/>
      <w:marRight w:val="0"/>
      <w:marTop w:val="0"/>
      <w:marBottom w:val="0"/>
      <w:divBdr>
        <w:top w:val="none" w:sz="0" w:space="0" w:color="auto"/>
        <w:left w:val="none" w:sz="0" w:space="0" w:color="auto"/>
        <w:bottom w:val="none" w:sz="0" w:space="0" w:color="auto"/>
        <w:right w:val="none" w:sz="0" w:space="0" w:color="auto"/>
      </w:divBdr>
    </w:div>
    <w:div w:id="36860643">
      <w:bodyDiv w:val="1"/>
      <w:marLeft w:val="0"/>
      <w:marRight w:val="0"/>
      <w:marTop w:val="0"/>
      <w:marBottom w:val="0"/>
      <w:divBdr>
        <w:top w:val="none" w:sz="0" w:space="0" w:color="auto"/>
        <w:left w:val="none" w:sz="0" w:space="0" w:color="auto"/>
        <w:bottom w:val="none" w:sz="0" w:space="0" w:color="auto"/>
        <w:right w:val="none" w:sz="0" w:space="0" w:color="auto"/>
      </w:divBdr>
    </w:div>
    <w:div w:id="37124086">
      <w:bodyDiv w:val="1"/>
      <w:marLeft w:val="0"/>
      <w:marRight w:val="0"/>
      <w:marTop w:val="0"/>
      <w:marBottom w:val="0"/>
      <w:divBdr>
        <w:top w:val="none" w:sz="0" w:space="0" w:color="auto"/>
        <w:left w:val="none" w:sz="0" w:space="0" w:color="auto"/>
        <w:bottom w:val="none" w:sz="0" w:space="0" w:color="auto"/>
        <w:right w:val="none" w:sz="0" w:space="0" w:color="auto"/>
      </w:divBdr>
    </w:div>
    <w:div w:id="37243921">
      <w:bodyDiv w:val="1"/>
      <w:marLeft w:val="0"/>
      <w:marRight w:val="0"/>
      <w:marTop w:val="0"/>
      <w:marBottom w:val="0"/>
      <w:divBdr>
        <w:top w:val="none" w:sz="0" w:space="0" w:color="auto"/>
        <w:left w:val="none" w:sz="0" w:space="0" w:color="auto"/>
        <w:bottom w:val="none" w:sz="0" w:space="0" w:color="auto"/>
        <w:right w:val="none" w:sz="0" w:space="0" w:color="auto"/>
      </w:divBdr>
    </w:div>
    <w:div w:id="37508033">
      <w:bodyDiv w:val="1"/>
      <w:marLeft w:val="0"/>
      <w:marRight w:val="0"/>
      <w:marTop w:val="0"/>
      <w:marBottom w:val="0"/>
      <w:divBdr>
        <w:top w:val="none" w:sz="0" w:space="0" w:color="auto"/>
        <w:left w:val="none" w:sz="0" w:space="0" w:color="auto"/>
        <w:bottom w:val="none" w:sz="0" w:space="0" w:color="auto"/>
        <w:right w:val="none" w:sz="0" w:space="0" w:color="auto"/>
      </w:divBdr>
    </w:div>
    <w:div w:id="37558408">
      <w:bodyDiv w:val="1"/>
      <w:marLeft w:val="0"/>
      <w:marRight w:val="0"/>
      <w:marTop w:val="0"/>
      <w:marBottom w:val="0"/>
      <w:divBdr>
        <w:top w:val="none" w:sz="0" w:space="0" w:color="auto"/>
        <w:left w:val="none" w:sz="0" w:space="0" w:color="auto"/>
        <w:bottom w:val="none" w:sz="0" w:space="0" w:color="auto"/>
        <w:right w:val="none" w:sz="0" w:space="0" w:color="auto"/>
      </w:divBdr>
    </w:div>
    <w:div w:id="37635170">
      <w:bodyDiv w:val="1"/>
      <w:marLeft w:val="0"/>
      <w:marRight w:val="0"/>
      <w:marTop w:val="0"/>
      <w:marBottom w:val="0"/>
      <w:divBdr>
        <w:top w:val="none" w:sz="0" w:space="0" w:color="auto"/>
        <w:left w:val="none" w:sz="0" w:space="0" w:color="auto"/>
        <w:bottom w:val="none" w:sz="0" w:space="0" w:color="auto"/>
        <w:right w:val="none" w:sz="0" w:space="0" w:color="auto"/>
      </w:divBdr>
    </w:div>
    <w:div w:id="37898728">
      <w:bodyDiv w:val="1"/>
      <w:marLeft w:val="0"/>
      <w:marRight w:val="0"/>
      <w:marTop w:val="0"/>
      <w:marBottom w:val="0"/>
      <w:divBdr>
        <w:top w:val="none" w:sz="0" w:space="0" w:color="auto"/>
        <w:left w:val="none" w:sz="0" w:space="0" w:color="auto"/>
        <w:bottom w:val="none" w:sz="0" w:space="0" w:color="auto"/>
        <w:right w:val="none" w:sz="0" w:space="0" w:color="auto"/>
      </w:divBdr>
    </w:div>
    <w:div w:id="37903709">
      <w:bodyDiv w:val="1"/>
      <w:marLeft w:val="0"/>
      <w:marRight w:val="0"/>
      <w:marTop w:val="0"/>
      <w:marBottom w:val="0"/>
      <w:divBdr>
        <w:top w:val="none" w:sz="0" w:space="0" w:color="auto"/>
        <w:left w:val="none" w:sz="0" w:space="0" w:color="auto"/>
        <w:bottom w:val="none" w:sz="0" w:space="0" w:color="auto"/>
        <w:right w:val="none" w:sz="0" w:space="0" w:color="auto"/>
      </w:divBdr>
    </w:div>
    <w:div w:id="38017959">
      <w:bodyDiv w:val="1"/>
      <w:marLeft w:val="0"/>
      <w:marRight w:val="0"/>
      <w:marTop w:val="0"/>
      <w:marBottom w:val="0"/>
      <w:divBdr>
        <w:top w:val="none" w:sz="0" w:space="0" w:color="auto"/>
        <w:left w:val="none" w:sz="0" w:space="0" w:color="auto"/>
        <w:bottom w:val="none" w:sz="0" w:space="0" w:color="auto"/>
        <w:right w:val="none" w:sz="0" w:space="0" w:color="auto"/>
      </w:divBdr>
    </w:div>
    <w:div w:id="38089446">
      <w:bodyDiv w:val="1"/>
      <w:marLeft w:val="0"/>
      <w:marRight w:val="0"/>
      <w:marTop w:val="0"/>
      <w:marBottom w:val="0"/>
      <w:divBdr>
        <w:top w:val="none" w:sz="0" w:space="0" w:color="auto"/>
        <w:left w:val="none" w:sz="0" w:space="0" w:color="auto"/>
        <w:bottom w:val="none" w:sz="0" w:space="0" w:color="auto"/>
        <w:right w:val="none" w:sz="0" w:space="0" w:color="auto"/>
      </w:divBdr>
    </w:div>
    <w:div w:id="38096859">
      <w:bodyDiv w:val="1"/>
      <w:marLeft w:val="0"/>
      <w:marRight w:val="0"/>
      <w:marTop w:val="0"/>
      <w:marBottom w:val="0"/>
      <w:divBdr>
        <w:top w:val="none" w:sz="0" w:space="0" w:color="auto"/>
        <w:left w:val="none" w:sz="0" w:space="0" w:color="auto"/>
        <w:bottom w:val="none" w:sz="0" w:space="0" w:color="auto"/>
        <w:right w:val="none" w:sz="0" w:space="0" w:color="auto"/>
      </w:divBdr>
    </w:div>
    <w:div w:id="38363201">
      <w:bodyDiv w:val="1"/>
      <w:marLeft w:val="0"/>
      <w:marRight w:val="0"/>
      <w:marTop w:val="0"/>
      <w:marBottom w:val="0"/>
      <w:divBdr>
        <w:top w:val="none" w:sz="0" w:space="0" w:color="auto"/>
        <w:left w:val="none" w:sz="0" w:space="0" w:color="auto"/>
        <w:bottom w:val="none" w:sz="0" w:space="0" w:color="auto"/>
        <w:right w:val="none" w:sz="0" w:space="0" w:color="auto"/>
      </w:divBdr>
    </w:div>
    <w:div w:id="38631542">
      <w:bodyDiv w:val="1"/>
      <w:marLeft w:val="0"/>
      <w:marRight w:val="0"/>
      <w:marTop w:val="0"/>
      <w:marBottom w:val="0"/>
      <w:divBdr>
        <w:top w:val="none" w:sz="0" w:space="0" w:color="auto"/>
        <w:left w:val="none" w:sz="0" w:space="0" w:color="auto"/>
        <w:bottom w:val="none" w:sz="0" w:space="0" w:color="auto"/>
        <w:right w:val="none" w:sz="0" w:space="0" w:color="auto"/>
      </w:divBdr>
    </w:div>
    <w:div w:id="39135894">
      <w:bodyDiv w:val="1"/>
      <w:marLeft w:val="0"/>
      <w:marRight w:val="0"/>
      <w:marTop w:val="0"/>
      <w:marBottom w:val="0"/>
      <w:divBdr>
        <w:top w:val="none" w:sz="0" w:space="0" w:color="auto"/>
        <w:left w:val="none" w:sz="0" w:space="0" w:color="auto"/>
        <w:bottom w:val="none" w:sz="0" w:space="0" w:color="auto"/>
        <w:right w:val="none" w:sz="0" w:space="0" w:color="auto"/>
      </w:divBdr>
    </w:div>
    <w:div w:id="39214174">
      <w:bodyDiv w:val="1"/>
      <w:marLeft w:val="0"/>
      <w:marRight w:val="0"/>
      <w:marTop w:val="0"/>
      <w:marBottom w:val="0"/>
      <w:divBdr>
        <w:top w:val="none" w:sz="0" w:space="0" w:color="auto"/>
        <w:left w:val="none" w:sz="0" w:space="0" w:color="auto"/>
        <w:bottom w:val="none" w:sz="0" w:space="0" w:color="auto"/>
        <w:right w:val="none" w:sz="0" w:space="0" w:color="auto"/>
      </w:divBdr>
    </w:div>
    <w:div w:id="39284683">
      <w:bodyDiv w:val="1"/>
      <w:marLeft w:val="0"/>
      <w:marRight w:val="0"/>
      <w:marTop w:val="0"/>
      <w:marBottom w:val="0"/>
      <w:divBdr>
        <w:top w:val="none" w:sz="0" w:space="0" w:color="auto"/>
        <w:left w:val="none" w:sz="0" w:space="0" w:color="auto"/>
        <w:bottom w:val="none" w:sz="0" w:space="0" w:color="auto"/>
        <w:right w:val="none" w:sz="0" w:space="0" w:color="auto"/>
      </w:divBdr>
    </w:div>
    <w:div w:id="39286969">
      <w:bodyDiv w:val="1"/>
      <w:marLeft w:val="0"/>
      <w:marRight w:val="0"/>
      <w:marTop w:val="0"/>
      <w:marBottom w:val="0"/>
      <w:divBdr>
        <w:top w:val="none" w:sz="0" w:space="0" w:color="auto"/>
        <w:left w:val="none" w:sz="0" w:space="0" w:color="auto"/>
        <w:bottom w:val="none" w:sz="0" w:space="0" w:color="auto"/>
        <w:right w:val="none" w:sz="0" w:space="0" w:color="auto"/>
      </w:divBdr>
    </w:div>
    <w:div w:id="39863630">
      <w:bodyDiv w:val="1"/>
      <w:marLeft w:val="0"/>
      <w:marRight w:val="0"/>
      <w:marTop w:val="0"/>
      <w:marBottom w:val="0"/>
      <w:divBdr>
        <w:top w:val="none" w:sz="0" w:space="0" w:color="auto"/>
        <w:left w:val="none" w:sz="0" w:space="0" w:color="auto"/>
        <w:bottom w:val="none" w:sz="0" w:space="0" w:color="auto"/>
        <w:right w:val="none" w:sz="0" w:space="0" w:color="auto"/>
      </w:divBdr>
      <w:divsChild>
        <w:div w:id="1210262149">
          <w:marLeft w:val="0"/>
          <w:marRight w:val="0"/>
          <w:marTop w:val="0"/>
          <w:marBottom w:val="0"/>
          <w:divBdr>
            <w:top w:val="none" w:sz="0" w:space="0" w:color="auto"/>
            <w:left w:val="none" w:sz="0" w:space="0" w:color="auto"/>
            <w:bottom w:val="none" w:sz="0" w:space="0" w:color="auto"/>
            <w:right w:val="none" w:sz="0" w:space="0" w:color="auto"/>
          </w:divBdr>
        </w:div>
        <w:div w:id="1704093766">
          <w:marLeft w:val="0"/>
          <w:marRight w:val="0"/>
          <w:marTop w:val="0"/>
          <w:marBottom w:val="0"/>
          <w:divBdr>
            <w:top w:val="none" w:sz="0" w:space="0" w:color="auto"/>
            <w:left w:val="none" w:sz="0" w:space="0" w:color="auto"/>
            <w:bottom w:val="none" w:sz="0" w:space="0" w:color="auto"/>
            <w:right w:val="none" w:sz="0" w:space="0" w:color="auto"/>
          </w:divBdr>
        </w:div>
        <w:div w:id="2013602501">
          <w:marLeft w:val="0"/>
          <w:marRight w:val="0"/>
          <w:marTop w:val="0"/>
          <w:marBottom w:val="0"/>
          <w:divBdr>
            <w:top w:val="none" w:sz="0" w:space="0" w:color="auto"/>
            <w:left w:val="none" w:sz="0" w:space="0" w:color="auto"/>
            <w:bottom w:val="none" w:sz="0" w:space="0" w:color="auto"/>
            <w:right w:val="none" w:sz="0" w:space="0" w:color="auto"/>
          </w:divBdr>
        </w:div>
        <w:div w:id="1725642960">
          <w:marLeft w:val="0"/>
          <w:marRight w:val="0"/>
          <w:marTop w:val="0"/>
          <w:marBottom w:val="0"/>
          <w:divBdr>
            <w:top w:val="none" w:sz="0" w:space="0" w:color="auto"/>
            <w:left w:val="none" w:sz="0" w:space="0" w:color="auto"/>
            <w:bottom w:val="none" w:sz="0" w:space="0" w:color="auto"/>
            <w:right w:val="none" w:sz="0" w:space="0" w:color="auto"/>
          </w:divBdr>
        </w:div>
        <w:div w:id="593783820">
          <w:marLeft w:val="0"/>
          <w:marRight w:val="0"/>
          <w:marTop w:val="0"/>
          <w:marBottom w:val="0"/>
          <w:divBdr>
            <w:top w:val="none" w:sz="0" w:space="0" w:color="auto"/>
            <w:left w:val="none" w:sz="0" w:space="0" w:color="auto"/>
            <w:bottom w:val="none" w:sz="0" w:space="0" w:color="auto"/>
            <w:right w:val="none" w:sz="0" w:space="0" w:color="auto"/>
          </w:divBdr>
        </w:div>
        <w:div w:id="1003171242">
          <w:marLeft w:val="0"/>
          <w:marRight w:val="0"/>
          <w:marTop w:val="0"/>
          <w:marBottom w:val="0"/>
          <w:divBdr>
            <w:top w:val="none" w:sz="0" w:space="0" w:color="auto"/>
            <w:left w:val="none" w:sz="0" w:space="0" w:color="auto"/>
            <w:bottom w:val="none" w:sz="0" w:space="0" w:color="auto"/>
            <w:right w:val="none" w:sz="0" w:space="0" w:color="auto"/>
          </w:divBdr>
        </w:div>
        <w:div w:id="1479878353">
          <w:marLeft w:val="0"/>
          <w:marRight w:val="0"/>
          <w:marTop w:val="0"/>
          <w:marBottom w:val="0"/>
          <w:divBdr>
            <w:top w:val="none" w:sz="0" w:space="0" w:color="auto"/>
            <w:left w:val="none" w:sz="0" w:space="0" w:color="auto"/>
            <w:bottom w:val="none" w:sz="0" w:space="0" w:color="auto"/>
            <w:right w:val="none" w:sz="0" w:space="0" w:color="auto"/>
          </w:divBdr>
        </w:div>
        <w:div w:id="950356901">
          <w:marLeft w:val="0"/>
          <w:marRight w:val="0"/>
          <w:marTop w:val="0"/>
          <w:marBottom w:val="0"/>
          <w:divBdr>
            <w:top w:val="none" w:sz="0" w:space="0" w:color="auto"/>
            <w:left w:val="none" w:sz="0" w:space="0" w:color="auto"/>
            <w:bottom w:val="none" w:sz="0" w:space="0" w:color="auto"/>
            <w:right w:val="none" w:sz="0" w:space="0" w:color="auto"/>
          </w:divBdr>
        </w:div>
        <w:div w:id="675155174">
          <w:marLeft w:val="0"/>
          <w:marRight w:val="0"/>
          <w:marTop w:val="0"/>
          <w:marBottom w:val="0"/>
          <w:divBdr>
            <w:top w:val="none" w:sz="0" w:space="0" w:color="auto"/>
            <w:left w:val="none" w:sz="0" w:space="0" w:color="auto"/>
            <w:bottom w:val="none" w:sz="0" w:space="0" w:color="auto"/>
            <w:right w:val="none" w:sz="0" w:space="0" w:color="auto"/>
          </w:divBdr>
        </w:div>
        <w:div w:id="1385133134">
          <w:marLeft w:val="0"/>
          <w:marRight w:val="0"/>
          <w:marTop w:val="0"/>
          <w:marBottom w:val="0"/>
          <w:divBdr>
            <w:top w:val="none" w:sz="0" w:space="0" w:color="auto"/>
            <w:left w:val="none" w:sz="0" w:space="0" w:color="auto"/>
            <w:bottom w:val="none" w:sz="0" w:space="0" w:color="auto"/>
            <w:right w:val="none" w:sz="0" w:space="0" w:color="auto"/>
          </w:divBdr>
        </w:div>
        <w:div w:id="1956130370">
          <w:marLeft w:val="0"/>
          <w:marRight w:val="0"/>
          <w:marTop w:val="0"/>
          <w:marBottom w:val="0"/>
          <w:divBdr>
            <w:top w:val="none" w:sz="0" w:space="0" w:color="auto"/>
            <w:left w:val="none" w:sz="0" w:space="0" w:color="auto"/>
            <w:bottom w:val="none" w:sz="0" w:space="0" w:color="auto"/>
            <w:right w:val="none" w:sz="0" w:space="0" w:color="auto"/>
          </w:divBdr>
        </w:div>
        <w:div w:id="1010334802">
          <w:marLeft w:val="0"/>
          <w:marRight w:val="0"/>
          <w:marTop w:val="0"/>
          <w:marBottom w:val="0"/>
          <w:divBdr>
            <w:top w:val="none" w:sz="0" w:space="0" w:color="auto"/>
            <w:left w:val="none" w:sz="0" w:space="0" w:color="auto"/>
            <w:bottom w:val="none" w:sz="0" w:space="0" w:color="auto"/>
            <w:right w:val="none" w:sz="0" w:space="0" w:color="auto"/>
          </w:divBdr>
        </w:div>
        <w:div w:id="2121096796">
          <w:marLeft w:val="0"/>
          <w:marRight w:val="0"/>
          <w:marTop w:val="0"/>
          <w:marBottom w:val="0"/>
          <w:divBdr>
            <w:top w:val="none" w:sz="0" w:space="0" w:color="auto"/>
            <w:left w:val="none" w:sz="0" w:space="0" w:color="auto"/>
            <w:bottom w:val="none" w:sz="0" w:space="0" w:color="auto"/>
            <w:right w:val="none" w:sz="0" w:space="0" w:color="auto"/>
          </w:divBdr>
        </w:div>
        <w:div w:id="217402391">
          <w:marLeft w:val="0"/>
          <w:marRight w:val="0"/>
          <w:marTop w:val="0"/>
          <w:marBottom w:val="0"/>
          <w:divBdr>
            <w:top w:val="none" w:sz="0" w:space="0" w:color="auto"/>
            <w:left w:val="none" w:sz="0" w:space="0" w:color="auto"/>
            <w:bottom w:val="none" w:sz="0" w:space="0" w:color="auto"/>
            <w:right w:val="none" w:sz="0" w:space="0" w:color="auto"/>
          </w:divBdr>
        </w:div>
        <w:div w:id="552157246">
          <w:marLeft w:val="0"/>
          <w:marRight w:val="0"/>
          <w:marTop w:val="0"/>
          <w:marBottom w:val="0"/>
          <w:divBdr>
            <w:top w:val="none" w:sz="0" w:space="0" w:color="auto"/>
            <w:left w:val="none" w:sz="0" w:space="0" w:color="auto"/>
            <w:bottom w:val="none" w:sz="0" w:space="0" w:color="auto"/>
            <w:right w:val="none" w:sz="0" w:space="0" w:color="auto"/>
          </w:divBdr>
        </w:div>
        <w:div w:id="925303956">
          <w:marLeft w:val="0"/>
          <w:marRight w:val="0"/>
          <w:marTop w:val="0"/>
          <w:marBottom w:val="0"/>
          <w:divBdr>
            <w:top w:val="none" w:sz="0" w:space="0" w:color="auto"/>
            <w:left w:val="none" w:sz="0" w:space="0" w:color="auto"/>
            <w:bottom w:val="none" w:sz="0" w:space="0" w:color="auto"/>
            <w:right w:val="none" w:sz="0" w:space="0" w:color="auto"/>
          </w:divBdr>
        </w:div>
        <w:div w:id="620066779">
          <w:marLeft w:val="0"/>
          <w:marRight w:val="0"/>
          <w:marTop w:val="0"/>
          <w:marBottom w:val="0"/>
          <w:divBdr>
            <w:top w:val="none" w:sz="0" w:space="0" w:color="auto"/>
            <w:left w:val="none" w:sz="0" w:space="0" w:color="auto"/>
            <w:bottom w:val="none" w:sz="0" w:space="0" w:color="auto"/>
            <w:right w:val="none" w:sz="0" w:space="0" w:color="auto"/>
          </w:divBdr>
        </w:div>
        <w:div w:id="1109397018">
          <w:marLeft w:val="0"/>
          <w:marRight w:val="0"/>
          <w:marTop w:val="0"/>
          <w:marBottom w:val="0"/>
          <w:divBdr>
            <w:top w:val="none" w:sz="0" w:space="0" w:color="auto"/>
            <w:left w:val="none" w:sz="0" w:space="0" w:color="auto"/>
            <w:bottom w:val="none" w:sz="0" w:space="0" w:color="auto"/>
            <w:right w:val="none" w:sz="0" w:space="0" w:color="auto"/>
          </w:divBdr>
        </w:div>
        <w:div w:id="225066280">
          <w:marLeft w:val="0"/>
          <w:marRight w:val="0"/>
          <w:marTop w:val="0"/>
          <w:marBottom w:val="0"/>
          <w:divBdr>
            <w:top w:val="none" w:sz="0" w:space="0" w:color="auto"/>
            <w:left w:val="none" w:sz="0" w:space="0" w:color="auto"/>
            <w:bottom w:val="none" w:sz="0" w:space="0" w:color="auto"/>
            <w:right w:val="none" w:sz="0" w:space="0" w:color="auto"/>
          </w:divBdr>
        </w:div>
        <w:div w:id="879048359">
          <w:marLeft w:val="0"/>
          <w:marRight w:val="0"/>
          <w:marTop w:val="0"/>
          <w:marBottom w:val="0"/>
          <w:divBdr>
            <w:top w:val="none" w:sz="0" w:space="0" w:color="auto"/>
            <w:left w:val="none" w:sz="0" w:space="0" w:color="auto"/>
            <w:bottom w:val="none" w:sz="0" w:space="0" w:color="auto"/>
            <w:right w:val="none" w:sz="0" w:space="0" w:color="auto"/>
          </w:divBdr>
        </w:div>
        <w:div w:id="819351007">
          <w:marLeft w:val="0"/>
          <w:marRight w:val="0"/>
          <w:marTop w:val="0"/>
          <w:marBottom w:val="0"/>
          <w:divBdr>
            <w:top w:val="none" w:sz="0" w:space="0" w:color="auto"/>
            <w:left w:val="none" w:sz="0" w:space="0" w:color="auto"/>
            <w:bottom w:val="none" w:sz="0" w:space="0" w:color="auto"/>
            <w:right w:val="none" w:sz="0" w:space="0" w:color="auto"/>
          </w:divBdr>
        </w:div>
        <w:div w:id="191459126">
          <w:marLeft w:val="0"/>
          <w:marRight w:val="0"/>
          <w:marTop w:val="0"/>
          <w:marBottom w:val="0"/>
          <w:divBdr>
            <w:top w:val="none" w:sz="0" w:space="0" w:color="auto"/>
            <w:left w:val="none" w:sz="0" w:space="0" w:color="auto"/>
            <w:bottom w:val="none" w:sz="0" w:space="0" w:color="auto"/>
            <w:right w:val="none" w:sz="0" w:space="0" w:color="auto"/>
          </w:divBdr>
        </w:div>
        <w:div w:id="250282554">
          <w:marLeft w:val="0"/>
          <w:marRight w:val="0"/>
          <w:marTop w:val="0"/>
          <w:marBottom w:val="0"/>
          <w:divBdr>
            <w:top w:val="none" w:sz="0" w:space="0" w:color="auto"/>
            <w:left w:val="none" w:sz="0" w:space="0" w:color="auto"/>
            <w:bottom w:val="none" w:sz="0" w:space="0" w:color="auto"/>
            <w:right w:val="none" w:sz="0" w:space="0" w:color="auto"/>
          </w:divBdr>
        </w:div>
        <w:div w:id="2037734392">
          <w:marLeft w:val="0"/>
          <w:marRight w:val="0"/>
          <w:marTop w:val="0"/>
          <w:marBottom w:val="0"/>
          <w:divBdr>
            <w:top w:val="none" w:sz="0" w:space="0" w:color="auto"/>
            <w:left w:val="none" w:sz="0" w:space="0" w:color="auto"/>
            <w:bottom w:val="none" w:sz="0" w:space="0" w:color="auto"/>
            <w:right w:val="none" w:sz="0" w:space="0" w:color="auto"/>
          </w:divBdr>
        </w:div>
        <w:div w:id="1657296547">
          <w:marLeft w:val="0"/>
          <w:marRight w:val="0"/>
          <w:marTop w:val="0"/>
          <w:marBottom w:val="0"/>
          <w:divBdr>
            <w:top w:val="none" w:sz="0" w:space="0" w:color="auto"/>
            <w:left w:val="none" w:sz="0" w:space="0" w:color="auto"/>
            <w:bottom w:val="none" w:sz="0" w:space="0" w:color="auto"/>
            <w:right w:val="none" w:sz="0" w:space="0" w:color="auto"/>
          </w:divBdr>
        </w:div>
        <w:div w:id="1157571838">
          <w:marLeft w:val="0"/>
          <w:marRight w:val="0"/>
          <w:marTop w:val="0"/>
          <w:marBottom w:val="0"/>
          <w:divBdr>
            <w:top w:val="none" w:sz="0" w:space="0" w:color="auto"/>
            <w:left w:val="none" w:sz="0" w:space="0" w:color="auto"/>
            <w:bottom w:val="none" w:sz="0" w:space="0" w:color="auto"/>
            <w:right w:val="none" w:sz="0" w:space="0" w:color="auto"/>
          </w:divBdr>
        </w:div>
        <w:div w:id="678191440">
          <w:marLeft w:val="0"/>
          <w:marRight w:val="0"/>
          <w:marTop w:val="0"/>
          <w:marBottom w:val="0"/>
          <w:divBdr>
            <w:top w:val="none" w:sz="0" w:space="0" w:color="auto"/>
            <w:left w:val="none" w:sz="0" w:space="0" w:color="auto"/>
            <w:bottom w:val="none" w:sz="0" w:space="0" w:color="auto"/>
            <w:right w:val="none" w:sz="0" w:space="0" w:color="auto"/>
          </w:divBdr>
        </w:div>
        <w:div w:id="1715738029">
          <w:marLeft w:val="0"/>
          <w:marRight w:val="0"/>
          <w:marTop w:val="0"/>
          <w:marBottom w:val="0"/>
          <w:divBdr>
            <w:top w:val="none" w:sz="0" w:space="0" w:color="auto"/>
            <w:left w:val="none" w:sz="0" w:space="0" w:color="auto"/>
            <w:bottom w:val="none" w:sz="0" w:space="0" w:color="auto"/>
            <w:right w:val="none" w:sz="0" w:space="0" w:color="auto"/>
          </w:divBdr>
        </w:div>
        <w:div w:id="571309060">
          <w:marLeft w:val="0"/>
          <w:marRight w:val="0"/>
          <w:marTop w:val="0"/>
          <w:marBottom w:val="0"/>
          <w:divBdr>
            <w:top w:val="none" w:sz="0" w:space="0" w:color="auto"/>
            <w:left w:val="none" w:sz="0" w:space="0" w:color="auto"/>
            <w:bottom w:val="none" w:sz="0" w:space="0" w:color="auto"/>
            <w:right w:val="none" w:sz="0" w:space="0" w:color="auto"/>
          </w:divBdr>
        </w:div>
        <w:div w:id="1643267876">
          <w:marLeft w:val="0"/>
          <w:marRight w:val="0"/>
          <w:marTop w:val="0"/>
          <w:marBottom w:val="0"/>
          <w:divBdr>
            <w:top w:val="none" w:sz="0" w:space="0" w:color="auto"/>
            <w:left w:val="none" w:sz="0" w:space="0" w:color="auto"/>
            <w:bottom w:val="none" w:sz="0" w:space="0" w:color="auto"/>
            <w:right w:val="none" w:sz="0" w:space="0" w:color="auto"/>
          </w:divBdr>
        </w:div>
        <w:div w:id="1051146962">
          <w:marLeft w:val="0"/>
          <w:marRight w:val="0"/>
          <w:marTop w:val="0"/>
          <w:marBottom w:val="0"/>
          <w:divBdr>
            <w:top w:val="none" w:sz="0" w:space="0" w:color="auto"/>
            <w:left w:val="none" w:sz="0" w:space="0" w:color="auto"/>
            <w:bottom w:val="none" w:sz="0" w:space="0" w:color="auto"/>
            <w:right w:val="none" w:sz="0" w:space="0" w:color="auto"/>
          </w:divBdr>
        </w:div>
        <w:div w:id="599071442">
          <w:marLeft w:val="0"/>
          <w:marRight w:val="0"/>
          <w:marTop w:val="0"/>
          <w:marBottom w:val="0"/>
          <w:divBdr>
            <w:top w:val="none" w:sz="0" w:space="0" w:color="auto"/>
            <w:left w:val="none" w:sz="0" w:space="0" w:color="auto"/>
            <w:bottom w:val="none" w:sz="0" w:space="0" w:color="auto"/>
            <w:right w:val="none" w:sz="0" w:space="0" w:color="auto"/>
          </w:divBdr>
        </w:div>
        <w:div w:id="1824270960">
          <w:marLeft w:val="0"/>
          <w:marRight w:val="0"/>
          <w:marTop w:val="0"/>
          <w:marBottom w:val="0"/>
          <w:divBdr>
            <w:top w:val="none" w:sz="0" w:space="0" w:color="auto"/>
            <w:left w:val="none" w:sz="0" w:space="0" w:color="auto"/>
            <w:bottom w:val="none" w:sz="0" w:space="0" w:color="auto"/>
            <w:right w:val="none" w:sz="0" w:space="0" w:color="auto"/>
          </w:divBdr>
        </w:div>
        <w:div w:id="487481931">
          <w:marLeft w:val="0"/>
          <w:marRight w:val="0"/>
          <w:marTop w:val="0"/>
          <w:marBottom w:val="0"/>
          <w:divBdr>
            <w:top w:val="none" w:sz="0" w:space="0" w:color="auto"/>
            <w:left w:val="none" w:sz="0" w:space="0" w:color="auto"/>
            <w:bottom w:val="none" w:sz="0" w:space="0" w:color="auto"/>
            <w:right w:val="none" w:sz="0" w:space="0" w:color="auto"/>
          </w:divBdr>
        </w:div>
        <w:div w:id="2129082530">
          <w:marLeft w:val="0"/>
          <w:marRight w:val="0"/>
          <w:marTop w:val="0"/>
          <w:marBottom w:val="0"/>
          <w:divBdr>
            <w:top w:val="none" w:sz="0" w:space="0" w:color="auto"/>
            <w:left w:val="none" w:sz="0" w:space="0" w:color="auto"/>
            <w:bottom w:val="none" w:sz="0" w:space="0" w:color="auto"/>
            <w:right w:val="none" w:sz="0" w:space="0" w:color="auto"/>
          </w:divBdr>
        </w:div>
        <w:div w:id="637809167">
          <w:marLeft w:val="0"/>
          <w:marRight w:val="0"/>
          <w:marTop w:val="0"/>
          <w:marBottom w:val="0"/>
          <w:divBdr>
            <w:top w:val="none" w:sz="0" w:space="0" w:color="auto"/>
            <w:left w:val="none" w:sz="0" w:space="0" w:color="auto"/>
            <w:bottom w:val="none" w:sz="0" w:space="0" w:color="auto"/>
            <w:right w:val="none" w:sz="0" w:space="0" w:color="auto"/>
          </w:divBdr>
        </w:div>
        <w:div w:id="1911117828">
          <w:marLeft w:val="0"/>
          <w:marRight w:val="0"/>
          <w:marTop w:val="0"/>
          <w:marBottom w:val="0"/>
          <w:divBdr>
            <w:top w:val="none" w:sz="0" w:space="0" w:color="auto"/>
            <w:left w:val="none" w:sz="0" w:space="0" w:color="auto"/>
            <w:bottom w:val="none" w:sz="0" w:space="0" w:color="auto"/>
            <w:right w:val="none" w:sz="0" w:space="0" w:color="auto"/>
          </w:divBdr>
        </w:div>
        <w:div w:id="911236547">
          <w:marLeft w:val="0"/>
          <w:marRight w:val="0"/>
          <w:marTop w:val="0"/>
          <w:marBottom w:val="0"/>
          <w:divBdr>
            <w:top w:val="none" w:sz="0" w:space="0" w:color="auto"/>
            <w:left w:val="none" w:sz="0" w:space="0" w:color="auto"/>
            <w:bottom w:val="none" w:sz="0" w:space="0" w:color="auto"/>
            <w:right w:val="none" w:sz="0" w:space="0" w:color="auto"/>
          </w:divBdr>
        </w:div>
        <w:div w:id="712971783">
          <w:marLeft w:val="0"/>
          <w:marRight w:val="0"/>
          <w:marTop w:val="0"/>
          <w:marBottom w:val="0"/>
          <w:divBdr>
            <w:top w:val="none" w:sz="0" w:space="0" w:color="auto"/>
            <w:left w:val="none" w:sz="0" w:space="0" w:color="auto"/>
            <w:bottom w:val="none" w:sz="0" w:space="0" w:color="auto"/>
            <w:right w:val="none" w:sz="0" w:space="0" w:color="auto"/>
          </w:divBdr>
        </w:div>
        <w:div w:id="646082773">
          <w:marLeft w:val="0"/>
          <w:marRight w:val="0"/>
          <w:marTop w:val="0"/>
          <w:marBottom w:val="0"/>
          <w:divBdr>
            <w:top w:val="none" w:sz="0" w:space="0" w:color="auto"/>
            <w:left w:val="none" w:sz="0" w:space="0" w:color="auto"/>
            <w:bottom w:val="none" w:sz="0" w:space="0" w:color="auto"/>
            <w:right w:val="none" w:sz="0" w:space="0" w:color="auto"/>
          </w:divBdr>
        </w:div>
        <w:div w:id="1019426576">
          <w:marLeft w:val="0"/>
          <w:marRight w:val="0"/>
          <w:marTop w:val="0"/>
          <w:marBottom w:val="0"/>
          <w:divBdr>
            <w:top w:val="none" w:sz="0" w:space="0" w:color="auto"/>
            <w:left w:val="none" w:sz="0" w:space="0" w:color="auto"/>
            <w:bottom w:val="none" w:sz="0" w:space="0" w:color="auto"/>
            <w:right w:val="none" w:sz="0" w:space="0" w:color="auto"/>
          </w:divBdr>
        </w:div>
        <w:div w:id="1744834369">
          <w:marLeft w:val="0"/>
          <w:marRight w:val="0"/>
          <w:marTop w:val="0"/>
          <w:marBottom w:val="0"/>
          <w:divBdr>
            <w:top w:val="none" w:sz="0" w:space="0" w:color="auto"/>
            <w:left w:val="none" w:sz="0" w:space="0" w:color="auto"/>
            <w:bottom w:val="none" w:sz="0" w:space="0" w:color="auto"/>
            <w:right w:val="none" w:sz="0" w:space="0" w:color="auto"/>
          </w:divBdr>
        </w:div>
        <w:div w:id="745149111">
          <w:marLeft w:val="0"/>
          <w:marRight w:val="0"/>
          <w:marTop w:val="0"/>
          <w:marBottom w:val="0"/>
          <w:divBdr>
            <w:top w:val="none" w:sz="0" w:space="0" w:color="auto"/>
            <w:left w:val="none" w:sz="0" w:space="0" w:color="auto"/>
            <w:bottom w:val="none" w:sz="0" w:space="0" w:color="auto"/>
            <w:right w:val="none" w:sz="0" w:space="0" w:color="auto"/>
          </w:divBdr>
        </w:div>
        <w:div w:id="338240503">
          <w:marLeft w:val="0"/>
          <w:marRight w:val="0"/>
          <w:marTop w:val="0"/>
          <w:marBottom w:val="0"/>
          <w:divBdr>
            <w:top w:val="none" w:sz="0" w:space="0" w:color="auto"/>
            <w:left w:val="none" w:sz="0" w:space="0" w:color="auto"/>
            <w:bottom w:val="none" w:sz="0" w:space="0" w:color="auto"/>
            <w:right w:val="none" w:sz="0" w:space="0" w:color="auto"/>
          </w:divBdr>
        </w:div>
        <w:div w:id="1408500010">
          <w:marLeft w:val="0"/>
          <w:marRight w:val="0"/>
          <w:marTop w:val="0"/>
          <w:marBottom w:val="0"/>
          <w:divBdr>
            <w:top w:val="none" w:sz="0" w:space="0" w:color="auto"/>
            <w:left w:val="none" w:sz="0" w:space="0" w:color="auto"/>
            <w:bottom w:val="none" w:sz="0" w:space="0" w:color="auto"/>
            <w:right w:val="none" w:sz="0" w:space="0" w:color="auto"/>
          </w:divBdr>
        </w:div>
        <w:div w:id="751391053">
          <w:marLeft w:val="0"/>
          <w:marRight w:val="0"/>
          <w:marTop w:val="0"/>
          <w:marBottom w:val="0"/>
          <w:divBdr>
            <w:top w:val="none" w:sz="0" w:space="0" w:color="auto"/>
            <w:left w:val="none" w:sz="0" w:space="0" w:color="auto"/>
            <w:bottom w:val="none" w:sz="0" w:space="0" w:color="auto"/>
            <w:right w:val="none" w:sz="0" w:space="0" w:color="auto"/>
          </w:divBdr>
        </w:div>
        <w:div w:id="528689991">
          <w:marLeft w:val="0"/>
          <w:marRight w:val="0"/>
          <w:marTop w:val="0"/>
          <w:marBottom w:val="0"/>
          <w:divBdr>
            <w:top w:val="none" w:sz="0" w:space="0" w:color="auto"/>
            <w:left w:val="none" w:sz="0" w:space="0" w:color="auto"/>
            <w:bottom w:val="none" w:sz="0" w:space="0" w:color="auto"/>
            <w:right w:val="none" w:sz="0" w:space="0" w:color="auto"/>
          </w:divBdr>
        </w:div>
        <w:div w:id="1397512745">
          <w:marLeft w:val="0"/>
          <w:marRight w:val="0"/>
          <w:marTop w:val="0"/>
          <w:marBottom w:val="0"/>
          <w:divBdr>
            <w:top w:val="none" w:sz="0" w:space="0" w:color="auto"/>
            <w:left w:val="none" w:sz="0" w:space="0" w:color="auto"/>
            <w:bottom w:val="none" w:sz="0" w:space="0" w:color="auto"/>
            <w:right w:val="none" w:sz="0" w:space="0" w:color="auto"/>
          </w:divBdr>
        </w:div>
        <w:div w:id="1871841123">
          <w:marLeft w:val="0"/>
          <w:marRight w:val="0"/>
          <w:marTop w:val="0"/>
          <w:marBottom w:val="0"/>
          <w:divBdr>
            <w:top w:val="none" w:sz="0" w:space="0" w:color="auto"/>
            <w:left w:val="none" w:sz="0" w:space="0" w:color="auto"/>
            <w:bottom w:val="none" w:sz="0" w:space="0" w:color="auto"/>
            <w:right w:val="none" w:sz="0" w:space="0" w:color="auto"/>
          </w:divBdr>
        </w:div>
        <w:div w:id="1910184999">
          <w:marLeft w:val="0"/>
          <w:marRight w:val="0"/>
          <w:marTop w:val="0"/>
          <w:marBottom w:val="0"/>
          <w:divBdr>
            <w:top w:val="none" w:sz="0" w:space="0" w:color="auto"/>
            <w:left w:val="none" w:sz="0" w:space="0" w:color="auto"/>
            <w:bottom w:val="none" w:sz="0" w:space="0" w:color="auto"/>
            <w:right w:val="none" w:sz="0" w:space="0" w:color="auto"/>
          </w:divBdr>
        </w:div>
        <w:div w:id="119999345">
          <w:marLeft w:val="0"/>
          <w:marRight w:val="0"/>
          <w:marTop w:val="0"/>
          <w:marBottom w:val="0"/>
          <w:divBdr>
            <w:top w:val="none" w:sz="0" w:space="0" w:color="auto"/>
            <w:left w:val="none" w:sz="0" w:space="0" w:color="auto"/>
            <w:bottom w:val="none" w:sz="0" w:space="0" w:color="auto"/>
            <w:right w:val="none" w:sz="0" w:space="0" w:color="auto"/>
          </w:divBdr>
        </w:div>
        <w:div w:id="1898007746">
          <w:marLeft w:val="0"/>
          <w:marRight w:val="0"/>
          <w:marTop w:val="0"/>
          <w:marBottom w:val="0"/>
          <w:divBdr>
            <w:top w:val="none" w:sz="0" w:space="0" w:color="auto"/>
            <w:left w:val="none" w:sz="0" w:space="0" w:color="auto"/>
            <w:bottom w:val="none" w:sz="0" w:space="0" w:color="auto"/>
            <w:right w:val="none" w:sz="0" w:space="0" w:color="auto"/>
          </w:divBdr>
        </w:div>
        <w:div w:id="1242717012">
          <w:marLeft w:val="0"/>
          <w:marRight w:val="0"/>
          <w:marTop w:val="0"/>
          <w:marBottom w:val="0"/>
          <w:divBdr>
            <w:top w:val="none" w:sz="0" w:space="0" w:color="auto"/>
            <w:left w:val="none" w:sz="0" w:space="0" w:color="auto"/>
            <w:bottom w:val="none" w:sz="0" w:space="0" w:color="auto"/>
            <w:right w:val="none" w:sz="0" w:space="0" w:color="auto"/>
          </w:divBdr>
        </w:div>
        <w:div w:id="910578313">
          <w:marLeft w:val="0"/>
          <w:marRight w:val="0"/>
          <w:marTop w:val="0"/>
          <w:marBottom w:val="0"/>
          <w:divBdr>
            <w:top w:val="none" w:sz="0" w:space="0" w:color="auto"/>
            <w:left w:val="none" w:sz="0" w:space="0" w:color="auto"/>
            <w:bottom w:val="none" w:sz="0" w:space="0" w:color="auto"/>
            <w:right w:val="none" w:sz="0" w:space="0" w:color="auto"/>
          </w:divBdr>
        </w:div>
        <w:div w:id="1888880518">
          <w:marLeft w:val="0"/>
          <w:marRight w:val="0"/>
          <w:marTop w:val="0"/>
          <w:marBottom w:val="0"/>
          <w:divBdr>
            <w:top w:val="none" w:sz="0" w:space="0" w:color="auto"/>
            <w:left w:val="none" w:sz="0" w:space="0" w:color="auto"/>
            <w:bottom w:val="none" w:sz="0" w:space="0" w:color="auto"/>
            <w:right w:val="none" w:sz="0" w:space="0" w:color="auto"/>
          </w:divBdr>
        </w:div>
        <w:div w:id="525102885">
          <w:marLeft w:val="0"/>
          <w:marRight w:val="0"/>
          <w:marTop w:val="0"/>
          <w:marBottom w:val="0"/>
          <w:divBdr>
            <w:top w:val="none" w:sz="0" w:space="0" w:color="auto"/>
            <w:left w:val="none" w:sz="0" w:space="0" w:color="auto"/>
            <w:bottom w:val="none" w:sz="0" w:space="0" w:color="auto"/>
            <w:right w:val="none" w:sz="0" w:space="0" w:color="auto"/>
          </w:divBdr>
        </w:div>
      </w:divsChild>
    </w:div>
    <w:div w:id="40132719">
      <w:bodyDiv w:val="1"/>
      <w:marLeft w:val="0"/>
      <w:marRight w:val="0"/>
      <w:marTop w:val="0"/>
      <w:marBottom w:val="0"/>
      <w:divBdr>
        <w:top w:val="none" w:sz="0" w:space="0" w:color="auto"/>
        <w:left w:val="none" w:sz="0" w:space="0" w:color="auto"/>
        <w:bottom w:val="none" w:sz="0" w:space="0" w:color="auto"/>
        <w:right w:val="none" w:sz="0" w:space="0" w:color="auto"/>
      </w:divBdr>
    </w:div>
    <w:div w:id="40173641">
      <w:bodyDiv w:val="1"/>
      <w:marLeft w:val="0"/>
      <w:marRight w:val="0"/>
      <w:marTop w:val="0"/>
      <w:marBottom w:val="0"/>
      <w:divBdr>
        <w:top w:val="none" w:sz="0" w:space="0" w:color="auto"/>
        <w:left w:val="none" w:sz="0" w:space="0" w:color="auto"/>
        <w:bottom w:val="none" w:sz="0" w:space="0" w:color="auto"/>
        <w:right w:val="none" w:sz="0" w:space="0" w:color="auto"/>
      </w:divBdr>
    </w:div>
    <w:div w:id="40784908">
      <w:bodyDiv w:val="1"/>
      <w:marLeft w:val="0"/>
      <w:marRight w:val="0"/>
      <w:marTop w:val="0"/>
      <w:marBottom w:val="0"/>
      <w:divBdr>
        <w:top w:val="none" w:sz="0" w:space="0" w:color="auto"/>
        <w:left w:val="none" w:sz="0" w:space="0" w:color="auto"/>
        <w:bottom w:val="none" w:sz="0" w:space="0" w:color="auto"/>
        <w:right w:val="none" w:sz="0" w:space="0" w:color="auto"/>
      </w:divBdr>
    </w:div>
    <w:div w:id="40791330">
      <w:bodyDiv w:val="1"/>
      <w:marLeft w:val="0"/>
      <w:marRight w:val="0"/>
      <w:marTop w:val="0"/>
      <w:marBottom w:val="0"/>
      <w:divBdr>
        <w:top w:val="none" w:sz="0" w:space="0" w:color="auto"/>
        <w:left w:val="none" w:sz="0" w:space="0" w:color="auto"/>
        <w:bottom w:val="none" w:sz="0" w:space="0" w:color="auto"/>
        <w:right w:val="none" w:sz="0" w:space="0" w:color="auto"/>
      </w:divBdr>
    </w:div>
    <w:div w:id="41172937">
      <w:bodyDiv w:val="1"/>
      <w:marLeft w:val="0"/>
      <w:marRight w:val="0"/>
      <w:marTop w:val="0"/>
      <w:marBottom w:val="0"/>
      <w:divBdr>
        <w:top w:val="none" w:sz="0" w:space="0" w:color="auto"/>
        <w:left w:val="none" w:sz="0" w:space="0" w:color="auto"/>
        <w:bottom w:val="none" w:sz="0" w:space="0" w:color="auto"/>
        <w:right w:val="none" w:sz="0" w:space="0" w:color="auto"/>
      </w:divBdr>
    </w:div>
    <w:div w:id="41249916">
      <w:bodyDiv w:val="1"/>
      <w:marLeft w:val="0"/>
      <w:marRight w:val="0"/>
      <w:marTop w:val="0"/>
      <w:marBottom w:val="0"/>
      <w:divBdr>
        <w:top w:val="none" w:sz="0" w:space="0" w:color="auto"/>
        <w:left w:val="none" w:sz="0" w:space="0" w:color="auto"/>
        <w:bottom w:val="none" w:sz="0" w:space="0" w:color="auto"/>
        <w:right w:val="none" w:sz="0" w:space="0" w:color="auto"/>
      </w:divBdr>
    </w:div>
    <w:div w:id="41296220">
      <w:bodyDiv w:val="1"/>
      <w:marLeft w:val="0"/>
      <w:marRight w:val="0"/>
      <w:marTop w:val="0"/>
      <w:marBottom w:val="0"/>
      <w:divBdr>
        <w:top w:val="none" w:sz="0" w:space="0" w:color="auto"/>
        <w:left w:val="none" w:sz="0" w:space="0" w:color="auto"/>
        <w:bottom w:val="none" w:sz="0" w:space="0" w:color="auto"/>
        <w:right w:val="none" w:sz="0" w:space="0" w:color="auto"/>
      </w:divBdr>
    </w:div>
    <w:div w:id="41364484">
      <w:bodyDiv w:val="1"/>
      <w:marLeft w:val="0"/>
      <w:marRight w:val="0"/>
      <w:marTop w:val="0"/>
      <w:marBottom w:val="0"/>
      <w:divBdr>
        <w:top w:val="none" w:sz="0" w:space="0" w:color="auto"/>
        <w:left w:val="none" w:sz="0" w:space="0" w:color="auto"/>
        <w:bottom w:val="none" w:sz="0" w:space="0" w:color="auto"/>
        <w:right w:val="none" w:sz="0" w:space="0" w:color="auto"/>
      </w:divBdr>
    </w:div>
    <w:div w:id="41636674">
      <w:bodyDiv w:val="1"/>
      <w:marLeft w:val="0"/>
      <w:marRight w:val="0"/>
      <w:marTop w:val="0"/>
      <w:marBottom w:val="0"/>
      <w:divBdr>
        <w:top w:val="none" w:sz="0" w:space="0" w:color="auto"/>
        <w:left w:val="none" w:sz="0" w:space="0" w:color="auto"/>
        <w:bottom w:val="none" w:sz="0" w:space="0" w:color="auto"/>
        <w:right w:val="none" w:sz="0" w:space="0" w:color="auto"/>
      </w:divBdr>
    </w:div>
    <w:div w:id="41757706">
      <w:bodyDiv w:val="1"/>
      <w:marLeft w:val="0"/>
      <w:marRight w:val="0"/>
      <w:marTop w:val="0"/>
      <w:marBottom w:val="0"/>
      <w:divBdr>
        <w:top w:val="none" w:sz="0" w:space="0" w:color="auto"/>
        <w:left w:val="none" w:sz="0" w:space="0" w:color="auto"/>
        <w:bottom w:val="none" w:sz="0" w:space="0" w:color="auto"/>
        <w:right w:val="none" w:sz="0" w:space="0" w:color="auto"/>
      </w:divBdr>
    </w:div>
    <w:div w:id="42414739">
      <w:bodyDiv w:val="1"/>
      <w:marLeft w:val="0"/>
      <w:marRight w:val="0"/>
      <w:marTop w:val="0"/>
      <w:marBottom w:val="0"/>
      <w:divBdr>
        <w:top w:val="none" w:sz="0" w:space="0" w:color="auto"/>
        <w:left w:val="none" w:sz="0" w:space="0" w:color="auto"/>
        <w:bottom w:val="none" w:sz="0" w:space="0" w:color="auto"/>
        <w:right w:val="none" w:sz="0" w:space="0" w:color="auto"/>
      </w:divBdr>
    </w:div>
    <w:div w:id="42481946">
      <w:bodyDiv w:val="1"/>
      <w:marLeft w:val="0"/>
      <w:marRight w:val="0"/>
      <w:marTop w:val="0"/>
      <w:marBottom w:val="0"/>
      <w:divBdr>
        <w:top w:val="none" w:sz="0" w:space="0" w:color="auto"/>
        <w:left w:val="none" w:sz="0" w:space="0" w:color="auto"/>
        <w:bottom w:val="none" w:sz="0" w:space="0" w:color="auto"/>
        <w:right w:val="none" w:sz="0" w:space="0" w:color="auto"/>
      </w:divBdr>
    </w:div>
    <w:div w:id="42486021">
      <w:bodyDiv w:val="1"/>
      <w:marLeft w:val="0"/>
      <w:marRight w:val="0"/>
      <w:marTop w:val="0"/>
      <w:marBottom w:val="0"/>
      <w:divBdr>
        <w:top w:val="none" w:sz="0" w:space="0" w:color="auto"/>
        <w:left w:val="none" w:sz="0" w:space="0" w:color="auto"/>
        <w:bottom w:val="none" w:sz="0" w:space="0" w:color="auto"/>
        <w:right w:val="none" w:sz="0" w:space="0" w:color="auto"/>
      </w:divBdr>
    </w:div>
    <w:div w:id="42599893">
      <w:bodyDiv w:val="1"/>
      <w:marLeft w:val="0"/>
      <w:marRight w:val="0"/>
      <w:marTop w:val="0"/>
      <w:marBottom w:val="0"/>
      <w:divBdr>
        <w:top w:val="none" w:sz="0" w:space="0" w:color="auto"/>
        <w:left w:val="none" w:sz="0" w:space="0" w:color="auto"/>
        <w:bottom w:val="none" w:sz="0" w:space="0" w:color="auto"/>
        <w:right w:val="none" w:sz="0" w:space="0" w:color="auto"/>
      </w:divBdr>
    </w:div>
    <w:div w:id="42800907">
      <w:bodyDiv w:val="1"/>
      <w:marLeft w:val="0"/>
      <w:marRight w:val="0"/>
      <w:marTop w:val="0"/>
      <w:marBottom w:val="0"/>
      <w:divBdr>
        <w:top w:val="none" w:sz="0" w:space="0" w:color="auto"/>
        <w:left w:val="none" w:sz="0" w:space="0" w:color="auto"/>
        <w:bottom w:val="none" w:sz="0" w:space="0" w:color="auto"/>
        <w:right w:val="none" w:sz="0" w:space="0" w:color="auto"/>
      </w:divBdr>
    </w:div>
    <w:div w:id="42875784">
      <w:bodyDiv w:val="1"/>
      <w:marLeft w:val="0"/>
      <w:marRight w:val="0"/>
      <w:marTop w:val="0"/>
      <w:marBottom w:val="0"/>
      <w:divBdr>
        <w:top w:val="none" w:sz="0" w:space="0" w:color="auto"/>
        <w:left w:val="none" w:sz="0" w:space="0" w:color="auto"/>
        <w:bottom w:val="none" w:sz="0" w:space="0" w:color="auto"/>
        <w:right w:val="none" w:sz="0" w:space="0" w:color="auto"/>
      </w:divBdr>
    </w:div>
    <w:div w:id="42995580">
      <w:bodyDiv w:val="1"/>
      <w:marLeft w:val="0"/>
      <w:marRight w:val="0"/>
      <w:marTop w:val="0"/>
      <w:marBottom w:val="0"/>
      <w:divBdr>
        <w:top w:val="none" w:sz="0" w:space="0" w:color="auto"/>
        <w:left w:val="none" w:sz="0" w:space="0" w:color="auto"/>
        <w:bottom w:val="none" w:sz="0" w:space="0" w:color="auto"/>
        <w:right w:val="none" w:sz="0" w:space="0" w:color="auto"/>
      </w:divBdr>
    </w:div>
    <w:div w:id="43214507">
      <w:bodyDiv w:val="1"/>
      <w:marLeft w:val="0"/>
      <w:marRight w:val="0"/>
      <w:marTop w:val="0"/>
      <w:marBottom w:val="0"/>
      <w:divBdr>
        <w:top w:val="none" w:sz="0" w:space="0" w:color="auto"/>
        <w:left w:val="none" w:sz="0" w:space="0" w:color="auto"/>
        <w:bottom w:val="none" w:sz="0" w:space="0" w:color="auto"/>
        <w:right w:val="none" w:sz="0" w:space="0" w:color="auto"/>
      </w:divBdr>
    </w:div>
    <w:div w:id="43261848">
      <w:bodyDiv w:val="1"/>
      <w:marLeft w:val="0"/>
      <w:marRight w:val="0"/>
      <w:marTop w:val="0"/>
      <w:marBottom w:val="0"/>
      <w:divBdr>
        <w:top w:val="none" w:sz="0" w:space="0" w:color="auto"/>
        <w:left w:val="none" w:sz="0" w:space="0" w:color="auto"/>
        <w:bottom w:val="none" w:sz="0" w:space="0" w:color="auto"/>
        <w:right w:val="none" w:sz="0" w:space="0" w:color="auto"/>
      </w:divBdr>
    </w:div>
    <w:div w:id="44255820">
      <w:bodyDiv w:val="1"/>
      <w:marLeft w:val="0"/>
      <w:marRight w:val="0"/>
      <w:marTop w:val="0"/>
      <w:marBottom w:val="0"/>
      <w:divBdr>
        <w:top w:val="none" w:sz="0" w:space="0" w:color="auto"/>
        <w:left w:val="none" w:sz="0" w:space="0" w:color="auto"/>
        <w:bottom w:val="none" w:sz="0" w:space="0" w:color="auto"/>
        <w:right w:val="none" w:sz="0" w:space="0" w:color="auto"/>
      </w:divBdr>
    </w:div>
    <w:div w:id="44257022">
      <w:bodyDiv w:val="1"/>
      <w:marLeft w:val="0"/>
      <w:marRight w:val="0"/>
      <w:marTop w:val="0"/>
      <w:marBottom w:val="0"/>
      <w:divBdr>
        <w:top w:val="none" w:sz="0" w:space="0" w:color="auto"/>
        <w:left w:val="none" w:sz="0" w:space="0" w:color="auto"/>
        <w:bottom w:val="none" w:sz="0" w:space="0" w:color="auto"/>
        <w:right w:val="none" w:sz="0" w:space="0" w:color="auto"/>
      </w:divBdr>
    </w:div>
    <w:div w:id="44716737">
      <w:bodyDiv w:val="1"/>
      <w:marLeft w:val="0"/>
      <w:marRight w:val="0"/>
      <w:marTop w:val="0"/>
      <w:marBottom w:val="0"/>
      <w:divBdr>
        <w:top w:val="none" w:sz="0" w:space="0" w:color="auto"/>
        <w:left w:val="none" w:sz="0" w:space="0" w:color="auto"/>
        <w:bottom w:val="none" w:sz="0" w:space="0" w:color="auto"/>
        <w:right w:val="none" w:sz="0" w:space="0" w:color="auto"/>
      </w:divBdr>
    </w:div>
    <w:div w:id="44765712">
      <w:bodyDiv w:val="1"/>
      <w:marLeft w:val="0"/>
      <w:marRight w:val="0"/>
      <w:marTop w:val="0"/>
      <w:marBottom w:val="0"/>
      <w:divBdr>
        <w:top w:val="none" w:sz="0" w:space="0" w:color="auto"/>
        <w:left w:val="none" w:sz="0" w:space="0" w:color="auto"/>
        <w:bottom w:val="none" w:sz="0" w:space="0" w:color="auto"/>
        <w:right w:val="none" w:sz="0" w:space="0" w:color="auto"/>
      </w:divBdr>
    </w:div>
    <w:div w:id="44767452">
      <w:bodyDiv w:val="1"/>
      <w:marLeft w:val="0"/>
      <w:marRight w:val="0"/>
      <w:marTop w:val="0"/>
      <w:marBottom w:val="0"/>
      <w:divBdr>
        <w:top w:val="none" w:sz="0" w:space="0" w:color="auto"/>
        <w:left w:val="none" w:sz="0" w:space="0" w:color="auto"/>
        <w:bottom w:val="none" w:sz="0" w:space="0" w:color="auto"/>
        <w:right w:val="none" w:sz="0" w:space="0" w:color="auto"/>
      </w:divBdr>
    </w:div>
    <w:div w:id="45109453">
      <w:bodyDiv w:val="1"/>
      <w:marLeft w:val="0"/>
      <w:marRight w:val="0"/>
      <w:marTop w:val="0"/>
      <w:marBottom w:val="0"/>
      <w:divBdr>
        <w:top w:val="none" w:sz="0" w:space="0" w:color="auto"/>
        <w:left w:val="none" w:sz="0" w:space="0" w:color="auto"/>
        <w:bottom w:val="none" w:sz="0" w:space="0" w:color="auto"/>
        <w:right w:val="none" w:sz="0" w:space="0" w:color="auto"/>
      </w:divBdr>
    </w:div>
    <w:div w:id="45302135">
      <w:bodyDiv w:val="1"/>
      <w:marLeft w:val="0"/>
      <w:marRight w:val="0"/>
      <w:marTop w:val="0"/>
      <w:marBottom w:val="0"/>
      <w:divBdr>
        <w:top w:val="none" w:sz="0" w:space="0" w:color="auto"/>
        <w:left w:val="none" w:sz="0" w:space="0" w:color="auto"/>
        <w:bottom w:val="none" w:sz="0" w:space="0" w:color="auto"/>
        <w:right w:val="none" w:sz="0" w:space="0" w:color="auto"/>
      </w:divBdr>
    </w:div>
    <w:div w:id="45303308">
      <w:bodyDiv w:val="1"/>
      <w:marLeft w:val="0"/>
      <w:marRight w:val="0"/>
      <w:marTop w:val="0"/>
      <w:marBottom w:val="0"/>
      <w:divBdr>
        <w:top w:val="none" w:sz="0" w:space="0" w:color="auto"/>
        <w:left w:val="none" w:sz="0" w:space="0" w:color="auto"/>
        <w:bottom w:val="none" w:sz="0" w:space="0" w:color="auto"/>
        <w:right w:val="none" w:sz="0" w:space="0" w:color="auto"/>
      </w:divBdr>
    </w:div>
    <w:div w:id="45377283">
      <w:bodyDiv w:val="1"/>
      <w:marLeft w:val="0"/>
      <w:marRight w:val="0"/>
      <w:marTop w:val="0"/>
      <w:marBottom w:val="0"/>
      <w:divBdr>
        <w:top w:val="none" w:sz="0" w:space="0" w:color="auto"/>
        <w:left w:val="none" w:sz="0" w:space="0" w:color="auto"/>
        <w:bottom w:val="none" w:sz="0" w:space="0" w:color="auto"/>
        <w:right w:val="none" w:sz="0" w:space="0" w:color="auto"/>
      </w:divBdr>
    </w:div>
    <w:div w:id="45759485">
      <w:bodyDiv w:val="1"/>
      <w:marLeft w:val="0"/>
      <w:marRight w:val="0"/>
      <w:marTop w:val="0"/>
      <w:marBottom w:val="0"/>
      <w:divBdr>
        <w:top w:val="none" w:sz="0" w:space="0" w:color="auto"/>
        <w:left w:val="none" w:sz="0" w:space="0" w:color="auto"/>
        <w:bottom w:val="none" w:sz="0" w:space="0" w:color="auto"/>
        <w:right w:val="none" w:sz="0" w:space="0" w:color="auto"/>
      </w:divBdr>
    </w:div>
    <w:div w:id="45835451">
      <w:bodyDiv w:val="1"/>
      <w:marLeft w:val="0"/>
      <w:marRight w:val="0"/>
      <w:marTop w:val="0"/>
      <w:marBottom w:val="0"/>
      <w:divBdr>
        <w:top w:val="none" w:sz="0" w:space="0" w:color="auto"/>
        <w:left w:val="none" w:sz="0" w:space="0" w:color="auto"/>
        <w:bottom w:val="none" w:sz="0" w:space="0" w:color="auto"/>
        <w:right w:val="none" w:sz="0" w:space="0" w:color="auto"/>
      </w:divBdr>
    </w:div>
    <w:div w:id="45952619">
      <w:bodyDiv w:val="1"/>
      <w:marLeft w:val="0"/>
      <w:marRight w:val="0"/>
      <w:marTop w:val="0"/>
      <w:marBottom w:val="0"/>
      <w:divBdr>
        <w:top w:val="none" w:sz="0" w:space="0" w:color="auto"/>
        <w:left w:val="none" w:sz="0" w:space="0" w:color="auto"/>
        <w:bottom w:val="none" w:sz="0" w:space="0" w:color="auto"/>
        <w:right w:val="none" w:sz="0" w:space="0" w:color="auto"/>
      </w:divBdr>
    </w:div>
    <w:div w:id="46072058">
      <w:bodyDiv w:val="1"/>
      <w:marLeft w:val="0"/>
      <w:marRight w:val="0"/>
      <w:marTop w:val="0"/>
      <w:marBottom w:val="0"/>
      <w:divBdr>
        <w:top w:val="none" w:sz="0" w:space="0" w:color="auto"/>
        <w:left w:val="none" w:sz="0" w:space="0" w:color="auto"/>
        <w:bottom w:val="none" w:sz="0" w:space="0" w:color="auto"/>
        <w:right w:val="none" w:sz="0" w:space="0" w:color="auto"/>
      </w:divBdr>
    </w:div>
    <w:div w:id="46072873">
      <w:bodyDiv w:val="1"/>
      <w:marLeft w:val="0"/>
      <w:marRight w:val="0"/>
      <w:marTop w:val="0"/>
      <w:marBottom w:val="0"/>
      <w:divBdr>
        <w:top w:val="none" w:sz="0" w:space="0" w:color="auto"/>
        <w:left w:val="none" w:sz="0" w:space="0" w:color="auto"/>
        <w:bottom w:val="none" w:sz="0" w:space="0" w:color="auto"/>
        <w:right w:val="none" w:sz="0" w:space="0" w:color="auto"/>
      </w:divBdr>
    </w:div>
    <w:div w:id="46152735">
      <w:bodyDiv w:val="1"/>
      <w:marLeft w:val="0"/>
      <w:marRight w:val="0"/>
      <w:marTop w:val="0"/>
      <w:marBottom w:val="0"/>
      <w:divBdr>
        <w:top w:val="none" w:sz="0" w:space="0" w:color="auto"/>
        <w:left w:val="none" w:sz="0" w:space="0" w:color="auto"/>
        <w:bottom w:val="none" w:sz="0" w:space="0" w:color="auto"/>
        <w:right w:val="none" w:sz="0" w:space="0" w:color="auto"/>
      </w:divBdr>
    </w:div>
    <w:div w:id="46612046">
      <w:bodyDiv w:val="1"/>
      <w:marLeft w:val="0"/>
      <w:marRight w:val="0"/>
      <w:marTop w:val="0"/>
      <w:marBottom w:val="0"/>
      <w:divBdr>
        <w:top w:val="none" w:sz="0" w:space="0" w:color="auto"/>
        <w:left w:val="none" w:sz="0" w:space="0" w:color="auto"/>
        <w:bottom w:val="none" w:sz="0" w:space="0" w:color="auto"/>
        <w:right w:val="none" w:sz="0" w:space="0" w:color="auto"/>
      </w:divBdr>
    </w:div>
    <w:div w:id="46733629">
      <w:bodyDiv w:val="1"/>
      <w:marLeft w:val="0"/>
      <w:marRight w:val="0"/>
      <w:marTop w:val="0"/>
      <w:marBottom w:val="0"/>
      <w:divBdr>
        <w:top w:val="none" w:sz="0" w:space="0" w:color="auto"/>
        <w:left w:val="none" w:sz="0" w:space="0" w:color="auto"/>
        <w:bottom w:val="none" w:sz="0" w:space="0" w:color="auto"/>
        <w:right w:val="none" w:sz="0" w:space="0" w:color="auto"/>
      </w:divBdr>
    </w:div>
    <w:div w:id="46883456">
      <w:bodyDiv w:val="1"/>
      <w:marLeft w:val="0"/>
      <w:marRight w:val="0"/>
      <w:marTop w:val="0"/>
      <w:marBottom w:val="0"/>
      <w:divBdr>
        <w:top w:val="none" w:sz="0" w:space="0" w:color="auto"/>
        <w:left w:val="none" w:sz="0" w:space="0" w:color="auto"/>
        <w:bottom w:val="none" w:sz="0" w:space="0" w:color="auto"/>
        <w:right w:val="none" w:sz="0" w:space="0" w:color="auto"/>
      </w:divBdr>
    </w:div>
    <w:div w:id="47070869">
      <w:bodyDiv w:val="1"/>
      <w:marLeft w:val="0"/>
      <w:marRight w:val="0"/>
      <w:marTop w:val="0"/>
      <w:marBottom w:val="0"/>
      <w:divBdr>
        <w:top w:val="none" w:sz="0" w:space="0" w:color="auto"/>
        <w:left w:val="none" w:sz="0" w:space="0" w:color="auto"/>
        <w:bottom w:val="none" w:sz="0" w:space="0" w:color="auto"/>
        <w:right w:val="none" w:sz="0" w:space="0" w:color="auto"/>
      </w:divBdr>
    </w:div>
    <w:div w:id="47190227">
      <w:bodyDiv w:val="1"/>
      <w:marLeft w:val="0"/>
      <w:marRight w:val="0"/>
      <w:marTop w:val="0"/>
      <w:marBottom w:val="0"/>
      <w:divBdr>
        <w:top w:val="none" w:sz="0" w:space="0" w:color="auto"/>
        <w:left w:val="none" w:sz="0" w:space="0" w:color="auto"/>
        <w:bottom w:val="none" w:sz="0" w:space="0" w:color="auto"/>
        <w:right w:val="none" w:sz="0" w:space="0" w:color="auto"/>
      </w:divBdr>
    </w:div>
    <w:div w:id="47346622">
      <w:bodyDiv w:val="1"/>
      <w:marLeft w:val="0"/>
      <w:marRight w:val="0"/>
      <w:marTop w:val="0"/>
      <w:marBottom w:val="0"/>
      <w:divBdr>
        <w:top w:val="none" w:sz="0" w:space="0" w:color="auto"/>
        <w:left w:val="none" w:sz="0" w:space="0" w:color="auto"/>
        <w:bottom w:val="none" w:sz="0" w:space="0" w:color="auto"/>
        <w:right w:val="none" w:sz="0" w:space="0" w:color="auto"/>
      </w:divBdr>
    </w:div>
    <w:div w:id="47530586">
      <w:bodyDiv w:val="1"/>
      <w:marLeft w:val="0"/>
      <w:marRight w:val="0"/>
      <w:marTop w:val="0"/>
      <w:marBottom w:val="0"/>
      <w:divBdr>
        <w:top w:val="none" w:sz="0" w:space="0" w:color="auto"/>
        <w:left w:val="none" w:sz="0" w:space="0" w:color="auto"/>
        <w:bottom w:val="none" w:sz="0" w:space="0" w:color="auto"/>
        <w:right w:val="none" w:sz="0" w:space="0" w:color="auto"/>
      </w:divBdr>
    </w:div>
    <w:div w:id="47731573">
      <w:bodyDiv w:val="1"/>
      <w:marLeft w:val="0"/>
      <w:marRight w:val="0"/>
      <w:marTop w:val="0"/>
      <w:marBottom w:val="0"/>
      <w:divBdr>
        <w:top w:val="none" w:sz="0" w:space="0" w:color="auto"/>
        <w:left w:val="none" w:sz="0" w:space="0" w:color="auto"/>
        <w:bottom w:val="none" w:sz="0" w:space="0" w:color="auto"/>
        <w:right w:val="none" w:sz="0" w:space="0" w:color="auto"/>
      </w:divBdr>
    </w:div>
    <w:div w:id="47921229">
      <w:bodyDiv w:val="1"/>
      <w:marLeft w:val="0"/>
      <w:marRight w:val="0"/>
      <w:marTop w:val="0"/>
      <w:marBottom w:val="0"/>
      <w:divBdr>
        <w:top w:val="none" w:sz="0" w:space="0" w:color="auto"/>
        <w:left w:val="none" w:sz="0" w:space="0" w:color="auto"/>
        <w:bottom w:val="none" w:sz="0" w:space="0" w:color="auto"/>
        <w:right w:val="none" w:sz="0" w:space="0" w:color="auto"/>
      </w:divBdr>
    </w:div>
    <w:div w:id="48186426">
      <w:bodyDiv w:val="1"/>
      <w:marLeft w:val="0"/>
      <w:marRight w:val="0"/>
      <w:marTop w:val="0"/>
      <w:marBottom w:val="0"/>
      <w:divBdr>
        <w:top w:val="none" w:sz="0" w:space="0" w:color="auto"/>
        <w:left w:val="none" w:sz="0" w:space="0" w:color="auto"/>
        <w:bottom w:val="none" w:sz="0" w:space="0" w:color="auto"/>
        <w:right w:val="none" w:sz="0" w:space="0" w:color="auto"/>
      </w:divBdr>
    </w:div>
    <w:div w:id="48497129">
      <w:bodyDiv w:val="1"/>
      <w:marLeft w:val="0"/>
      <w:marRight w:val="0"/>
      <w:marTop w:val="0"/>
      <w:marBottom w:val="0"/>
      <w:divBdr>
        <w:top w:val="none" w:sz="0" w:space="0" w:color="auto"/>
        <w:left w:val="none" w:sz="0" w:space="0" w:color="auto"/>
        <w:bottom w:val="none" w:sz="0" w:space="0" w:color="auto"/>
        <w:right w:val="none" w:sz="0" w:space="0" w:color="auto"/>
      </w:divBdr>
    </w:div>
    <w:div w:id="48655847">
      <w:bodyDiv w:val="1"/>
      <w:marLeft w:val="0"/>
      <w:marRight w:val="0"/>
      <w:marTop w:val="0"/>
      <w:marBottom w:val="0"/>
      <w:divBdr>
        <w:top w:val="none" w:sz="0" w:space="0" w:color="auto"/>
        <w:left w:val="none" w:sz="0" w:space="0" w:color="auto"/>
        <w:bottom w:val="none" w:sz="0" w:space="0" w:color="auto"/>
        <w:right w:val="none" w:sz="0" w:space="0" w:color="auto"/>
      </w:divBdr>
    </w:div>
    <w:div w:id="49039770">
      <w:bodyDiv w:val="1"/>
      <w:marLeft w:val="0"/>
      <w:marRight w:val="0"/>
      <w:marTop w:val="0"/>
      <w:marBottom w:val="0"/>
      <w:divBdr>
        <w:top w:val="none" w:sz="0" w:space="0" w:color="auto"/>
        <w:left w:val="none" w:sz="0" w:space="0" w:color="auto"/>
        <w:bottom w:val="none" w:sz="0" w:space="0" w:color="auto"/>
        <w:right w:val="none" w:sz="0" w:space="0" w:color="auto"/>
      </w:divBdr>
    </w:div>
    <w:div w:id="49232559">
      <w:bodyDiv w:val="1"/>
      <w:marLeft w:val="0"/>
      <w:marRight w:val="0"/>
      <w:marTop w:val="0"/>
      <w:marBottom w:val="0"/>
      <w:divBdr>
        <w:top w:val="none" w:sz="0" w:space="0" w:color="auto"/>
        <w:left w:val="none" w:sz="0" w:space="0" w:color="auto"/>
        <w:bottom w:val="none" w:sz="0" w:space="0" w:color="auto"/>
        <w:right w:val="none" w:sz="0" w:space="0" w:color="auto"/>
      </w:divBdr>
    </w:div>
    <w:div w:id="49575354">
      <w:bodyDiv w:val="1"/>
      <w:marLeft w:val="0"/>
      <w:marRight w:val="0"/>
      <w:marTop w:val="0"/>
      <w:marBottom w:val="0"/>
      <w:divBdr>
        <w:top w:val="none" w:sz="0" w:space="0" w:color="auto"/>
        <w:left w:val="none" w:sz="0" w:space="0" w:color="auto"/>
        <w:bottom w:val="none" w:sz="0" w:space="0" w:color="auto"/>
        <w:right w:val="none" w:sz="0" w:space="0" w:color="auto"/>
      </w:divBdr>
    </w:div>
    <w:div w:id="49695604">
      <w:bodyDiv w:val="1"/>
      <w:marLeft w:val="0"/>
      <w:marRight w:val="0"/>
      <w:marTop w:val="0"/>
      <w:marBottom w:val="0"/>
      <w:divBdr>
        <w:top w:val="none" w:sz="0" w:space="0" w:color="auto"/>
        <w:left w:val="none" w:sz="0" w:space="0" w:color="auto"/>
        <w:bottom w:val="none" w:sz="0" w:space="0" w:color="auto"/>
        <w:right w:val="none" w:sz="0" w:space="0" w:color="auto"/>
      </w:divBdr>
    </w:div>
    <w:div w:id="49696865">
      <w:bodyDiv w:val="1"/>
      <w:marLeft w:val="0"/>
      <w:marRight w:val="0"/>
      <w:marTop w:val="0"/>
      <w:marBottom w:val="0"/>
      <w:divBdr>
        <w:top w:val="none" w:sz="0" w:space="0" w:color="auto"/>
        <w:left w:val="none" w:sz="0" w:space="0" w:color="auto"/>
        <w:bottom w:val="none" w:sz="0" w:space="0" w:color="auto"/>
        <w:right w:val="none" w:sz="0" w:space="0" w:color="auto"/>
      </w:divBdr>
    </w:div>
    <w:div w:id="49812635">
      <w:bodyDiv w:val="1"/>
      <w:marLeft w:val="0"/>
      <w:marRight w:val="0"/>
      <w:marTop w:val="0"/>
      <w:marBottom w:val="0"/>
      <w:divBdr>
        <w:top w:val="none" w:sz="0" w:space="0" w:color="auto"/>
        <w:left w:val="none" w:sz="0" w:space="0" w:color="auto"/>
        <w:bottom w:val="none" w:sz="0" w:space="0" w:color="auto"/>
        <w:right w:val="none" w:sz="0" w:space="0" w:color="auto"/>
      </w:divBdr>
    </w:div>
    <w:div w:id="50424251">
      <w:bodyDiv w:val="1"/>
      <w:marLeft w:val="0"/>
      <w:marRight w:val="0"/>
      <w:marTop w:val="0"/>
      <w:marBottom w:val="0"/>
      <w:divBdr>
        <w:top w:val="none" w:sz="0" w:space="0" w:color="auto"/>
        <w:left w:val="none" w:sz="0" w:space="0" w:color="auto"/>
        <w:bottom w:val="none" w:sz="0" w:space="0" w:color="auto"/>
        <w:right w:val="none" w:sz="0" w:space="0" w:color="auto"/>
      </w:divBdr>
    </w:div>
    <w:div w:id="50463933">
      <w:bodyDiv w:val="1"/>
      <w:marLeft w:val="0"/>
      <w:marRight w:val="0"/>
      <w:marTop w:val="0"/>
      <w:marBottom w:val="0"/>
      <w:divBdr>
        <w:top w:val="none" w:sz="0" w:space="0" w:color="auto"/>
        <w:left w:val="none" w:sz="0" w:space="0" w:color="auto"/>
        <w:bottom w:val="none" w:sz="0" w:space="0" w:color="auto"/>
        <w:right w:val="none" w:sz="0" w:space="0" w:color="auto"/>
      </w:divBdr>
    </w:div>
    <w:div w:id="50546546">
      <w:bodyDiv w:val="1"/>
      <w:marLeft w:val="0"/>
      <w:marRight w:val="0"/>
      <w:marTop w:val="0"/>
      <w:marBottom w:val="0"/>
      <w:divBdr>
        <w:top w:val="none" w:sz="0" w:space="0" w:color="auto"/>
        <w:left w:val="none" w:sz="0" w:space="0" w:color="auto"/>
        <w:bottom w:val="none" w:sz="0" w:space="0" w:color="auto"/>
        <w:right w:val="none" w:sz="0" w:space="0" w:color="auto"/>
      </w:divBdr>
    </w:div>
    <w:div w:id="51007256">
      <w:bodyDiv w:val="1"/>
      <w:marLeft w:val="0"/>
      <w:marRight w:val="0"/>
      <w:marTop w:val="0"/>
      <w:marBottom w:val="0"/>
      <w:divBdr>
        <w:top w:val="none" w:sz="0" w:space="0" w:color="auto"/>
        <w:left w:val="none" w:sz="0" w:space="0" w:color="auto"/>
        <w:bottom w:val="none" w:sz="0" w:space="0" w:color="auto"/>
        <w:right w:val="none" w:sz="0" w:space="0" w:color="auto"/>
      </w:divBdr>
    </w:div>
    <w:div w:id="51009432">
      <w:bodyDiv w:val="1"/>
      <w:marLeft w:val="0"/>
      <w:marRight w:val="0"/>
      <w:marTop w:val="0"/>
      <w:marBottom w:val="0"/>
      <w:divBdr>
        <w:top w:val="none" w:sz="0" w:space="0" w:color="auto"/>
        <w:left w:val="none" w:sz="0" w:space="0" w:color="auto"/>
        <w:bottom w:val="none" w:sz="0" w:space="0" w:color="auto"/>
        <w:right w:val="none" w:sz="0" w:space="0" w:color="auto"/>
      </w:divBdr>
    </w:div>
    <w:div w:id="51078167">
      <w:bodyDiv w:val="1"/>
      <w:marLeft w:val="0"/>
      <w:marRight w:val="0"/>
      <w:marTop w:val="0"/>
      <w:marBottom w:val="0"/>
      <w:divBdr>
        <w:top w:val="none" w:sz="0" w:space="0" w:color="auto"/>
        <w:left w:val="none" w:sz="0" w:space="0" w:color="auto"/>
        <w:bottom w:val="none" w:sz="0" w:space="0" w:color="auto"/>
        <w:right w:val="none" w:sz="0" w:space="0" w:color="auto"/>
      </w:divBdr>
    </w:div>
    <w:div w:id="51119342">
      <w:bodyDiv w:val="1"/>
      <w:marLeft w:val="0"/>
      <w:marRight w:val="0"/>
      <w:marTop w:val="0"/>
      <w:marBottom w:val="0"/>
      <w:divBdr>
        <w:top w:val="none" w:sz="0" w:space="0" w:color="auto"/>
        <w:left w:val="none" w:sz="0" w:space="0" w:color="auto"/>
        <w:bottom w:val="none" w:sz="0" w:space="0" w:color="auto"/>
        <w:right w:val="none" w:sz="0" w:space="0" w:color="auto"/>
      </w:divBdr>
    </w:div>
    <w:div w:id="51854465">
      <w:bodyDiv w:val="1"/>
      <w:marLeft w:val="0"/>
      <w:marRight w:val="0"/>
      <w:marTop w:val="0"/>
      <w:marBottom w:val="0"/>
      <w:divBdr>
        <w:top w:val="none" w:sz="0" w:space="0" w:color="auto"/>
        <w:left w:val="none" w:sz="0" w:space="0" w:color="auto"/>
        <w:bottom w:val="none" w:sz="0" w:space="0" w:color="auto"/>
        <w:right w:val="none" w:sz="0" w:space="0" w:color="auto"/>
      </w:divBdr>
    </w:div>
    <w:div w:id="52050383">
      <w:bodyDiv w:val="1"/>
      <w:marLeft w:val="0"/>
      <w:marRight w:val="0"/>
      <w:marTop w:val="0"/>
      <w:marBottom w:val="0"/>
      <w:divBdr>
        <w:top w:val="none" w:sz="0" w:space="0" w:color="auto"/>
        <w:left w:val="none" w:sz="0" w:space="0" w:color="auto"/>
        <w:bottom w:val="none" w:sz="0" w:space="0" w:color="auto"/>
        <w:right w:val="none" w:sz="0" w:space="0" w:color="auto"/>
      </w:divBdr>
    </w:div>
    <w:div w:id="52701884">
      <w:bodyDiv w:val="1"/>
      <w:marLeft w:val="0"/>
      <w:marRight w:val="0"/>
      <w:marTop w:val="0"/>
      <w:marBottom w:val="0"/>
      <w:divBdr>
        <w:top w:val="none" w:sz="0" w:space="0" w:color="auto"/>
        <w:left w:val="none" w:sz="0" w:space="0" w:color="auto"/>
        <w:bottom w:val="none" w:sz="0" w:space="0" w:color="auto"/>
        <w:right w:val="none" w:sz="0" w:space="0" w:color="auto"/>
      </w:divBdr>
    </w:div>
    <w:div w:id="52849719">
      <w:bodyDiv w:val="1"/>
      <w:marLeft w:val="0"/>
      <w:marRight w:val="0"/>
      <w:marTop w:val="0"/>
      <w:marBottom w:val="0"/>
      <w:divBdr>
        <w:top w:val="none" w:sz="0" w:space="0" w:color="auto"/>
        <w:left w:val="none" w:sz="0" w:space="0" w:color="auto"/>
        <w:bottom w:val="none" w:sz="0" w:space="0" w:color="auto"/>
        <w:right w:val="none" w:sz="0" w:space="0" w:color="auto"/>
      </w:divBdr>
    </w:div>
    <w:div w:id="53703811">
      <w:bodyDiv w:val="1"/>
      <w:marLeft w:val="0"/>
      <w:marRight w:val="0"/>
      <w:marTop w:val="0"/>
      <w:marBottom w:val="0"/>
      <w:divBdr>
        <w:top w:val="none" w:sz="0" w:space="0" w:color="auto"/>
        <w:left w:val="none" w:sz="0" w:space="0" w:color="auto"/>
        <w:bottom w:val="none" w:sz="0" w:space="0" w:color="auto"/>
        <w:right w:val="none" w:sz="0" w:space="0" w:color="auto"/>
      </w:divBdr>
    </w:div>
    <w:div w:id="53939745">
      <w:bodyDiv w:val="1"/>
      <w:marLeft w:val="0"/>
      <w:marRight w:val="0"/>
      <w:marTop w:val="0"/>
      <w:marBottom w:val="0"/>
      <w:divBdr>
        <w:top w:val="none" w:sz="0" w:space="0" w:color="auto"/>
        <w:left w:val="none" w:sz="0" w:space="0" w:color="auto"/>
        <w:bottom w:val="none" w:sz="0" w:space="0" w:color="auto"/>
        <w:right w:val="none" w:sz="0" w:space="0" w:color="auto"/>
      </w:divBdr>
    </w:div>
    <w:div w:id="54277121">
      <w:bodyDiv w:val="1"/>
      <w:marLeft w:val="0"/>
      <w:marRight w:val="0"/>
      <w:marTop w:val="0"/>
      <w:marBottom w:val="0"/>
      <w:divBdr>
        <w:top w:val="none" w:sz="0" w:space="0" w:color="auto"/>
        <w:left w:val="none" w:sz="0" w:space="0" w:color="auto"/>
        <w:bottom w:val="none" w:sz="0" w:space="0" w:color="auto"/>
        <w:right w:val="none" w:sz="0" w:space="0" w:color="auto"/>
      </w:divBdr>
    </w:div>
    <w:div w:id="54357415">
      <w:bodyDiv w:val="1"/>
      <w:marLeft w:val="0"/>
      <w:marRight w:val="0"/>
      <w:marTop w:val="0"/>
      <w:marBottom w:val="0"/>
      <w:divBdr>
        <w:top w:val="none" w:sz="0" w:space="0" w:color="auto"/>
        <w:left w:val="none" w:sz="0" w:space="0" w:color="auto"/>
        <w:bottom w:val="none" w:sz="0" w:space="0" w:color="auto"/>
        <w:right w:val="none" w:sz="0" w:space="0" w:color="auto"/>
      </w:divBdr>
    </w:div>
    <w:div w:id="54745616">
      <w:bodyDiv w:val="1"/>
      <w:marLeft w:val="0"/>
      <w:marRight w:val="0"/>
      <w:marTop w:val="0"/>
      <w:marBottom w:val="0"/>
      <w:divBdr>
        <w:top w:val="none" w:sz="0" w:space="0" w:color="auto"/>
        <w:left w:val="none" w:sz="0" w:space="0" w:color="auto"/>
        <w:bottom w:val="none" w:sz="0" w:space="0" w:color="auto"/>
        <w:right w:val="none" w:sz="0" w:space="0" w:color="auto"/>
      </w:divBdr>
    </w:div>
    <w:div w:id="55008894">
      <w:bodyDiv w:val="1"/>
      <w:marLeft w:val="0"/>
      <w:marRight w:val="0"/>
      <w:marTop w:val="0"/>
      <w:marBottom w:val="0"/>
      <w:divBdr>
        <w:top w:val="none" w:sz="0" w:space="0" w:color="auto"/>
        <w:left w:val="none" w:sz="0" w:space="0" w:color="auto"/>
        <w:bottom w:val="none" w:sz="0" w:space="0" w:color="auto"/>
        <w:right w:val="none" w:sz="0" w:space="0" w:color="auto"/>
      </w:divBdr>
    </w:div>
    <w:div w:id="55130460">
      <w:bodyDiv w:val="1"/>
      <w:marLeft w:val="0"/>
      <w:marRight w:val="0"/>
      <w:marTop w:val="0"/>
      <w:marBottom w:val="0"/>
      <w:divBdr>
        <w:top w:val="none" w:sz="0" w:space="0" w:color="auto"/>
        <w:left w:val="none" w:sz="0" w:space="0" w:color="auto"/>
        <w:bottom w:val="none" w:sz="0" w:space="0" w:color="auto"/>
        <w:right w:val="none" w:sz="0" w:space="0" w:color="auto"/>
      </w:divBdr>
    </w:div>
    <w:div w:id="55327280">
      <w:bodyDiv w:val="1"/>
      <w:marLeft w:val="0"/>
      <w:marRight w:val="0"/>
      <w:marTop w:val="0"/>
      <w:marBottom w:val="0"/>
      <w:divBdr>
        <w:top w:val="none" w:sz="0" w:space="0" w:color="auto"/>
        <w:left w:val="none" w:sz="0" w:space="0" w:color="auto"/>
        <w:bottom w:val="none" w:sz="0" w:space="0" w:color="auto"/>
        <w:right w:val="none" w:sz="0" w:space="0" w:color="auto"/>
      </w:divBdr>
    </w:div>
    <w:div w:id="55398923">
      <w:bodyDiv w:val="1"/>
      <w:marLeft w:val="0"/>
      <w:marRight w:val="0"/>
      <w:marTop w:val="0"/>
      <w:marBottom w:val="0"/>
      <w:divBdr>
        <w:top w:val="none" w:sz="0" w:space="0" w:color="auto"/>
        <w:left w:val="none" w:sz="0" w:space="0" w:color="auto"/>
        <w:bottom w:val="none" w:sz="0" w:space="0" w:color="auto"/>
        <w:right w:val="none" w:sz="0" w:space="0" w:color="auto"/>
      </w:divBdr>
    </w:div>
    <w:div w:id="56130448">
      <w:bodyDiv w:val="1"/>
      <w:marLeft w:val="0"/>
      <w:marRight w:val="0"/>
      <w:marTop w:val="0"/>
      <w:marBottom w:val="0"/>
      <w:divBdr>
        <w:top w:val="none" w:sz="0" w:space="0" w:color="auto"/>
        <w:left w:val="none" w:sz="0" w:space="0" w:color="auto"/>
        <w:bottom w:val="none" w:sz="0" w:space="0" w:color="auto"/>
        <w:right w:val="none" w:sz="0" w:space="0" w:color="auto"/>
      </w:divBdr>
    </w:div>
    <w:div w:id="56246735">
      <w:bodyDiv w:val="1"/>
      <w:marLeft w:val="0"/>
      <w:marRight w:val="0"/>
      <w:marTop w:val="0"/>
      <w:marBottom w:val="0"/>
      <w:divBdr>
        <w:top w:val="none" w:sz="0" w:space="0" w:color="auto"/>
        <w:left w:val="none" w:sz="0" w:space="0" w:color="auto"/>
        <w:bottom w:val="none" w:sz="0" w:space="0" w:color="auto"/>
        <w:right w:val="none" w:sz="0" w:space="0" w:color="auto"/>
      </w:divBdr>
    </w:div>
    <w:div w:id="56364941">
      <w:bodyDiv w:val="1"/>
      <w:marLeft w:val="0"/>
      <w:marRight w:val="0"/>
      <w:marTop w:val="0"/>
      <w:marBottom w:val="0"/>
      <w:divBdr>
        <w:top w:val="none" w:sz="0" w:space="0" w:color="auto"/>
        <w:left w:val="none" w:sz="0" w:space="0" w:color="auto"/>
        <w:bottom w:val="none" w:sz="0" w:space="0" w:color="auto"/>
        <w:right w:val="none" w:sz="0" w:space="0" w:color="auto"/>
      </w:divBdr>
    </w:div>
    <w:div w:id="56435578">
      <w:bodyDiv w:val="1"/>
      <w:marLeft w:val="0"/>
      <w:marRight w:val="0"/>
      <w:marTop w:val="0"/>
      <w:marBottom w:val="0"/>
      <w:divBdr>
        <w:top w:val="none" w:sz="0" w:space="0" w:color="auto"/>
        <w:left w:val="none" w:sz="0" w:space="0" w:color="auto"/>
        <w:bottom w:val="none" w:sz="0" w:space="0" w:color="auto"/>
        <w:right w:val="none" w:sz="0" w:space="0" w:color="auto"/>
      </w:divBdr>
    </w:div>
    <w:div w:id="56519274">
      <w:bodyDiv w:val="1"/>
      <w:marLeft w:val="0"/>
      <w:marRight w:val="0"/>
      <w:marTop w:val="0"/>
      <w:marBottom w:val="0"/>
      <w:divBdr>
        <w:top w:val="none" w:sz="0" w:space="0" w:color="auto"/>
        <w:left w:val="none" w:sz="0" w:space="0" w:color="auto"/>
        <w:bottom w:val="none" w:sz="0" w:space="0" w:color="auto"/>
        <w:right w:val="none" w:sz="0" w:space="0" w:color="auto"/>
      </w:divBdr>
    </w:div>
    <w:div w:id="56707850">
      <w:bodyDiv w:val="1"/>
      <w:marLeft w:val="0"/>
      <w:marRight w:val="0"/>
      <w:marTop w:val="0"/>
      <w:marBottom w:val="0"/>
      <w:divBdr>
        <w:top w:val="none" w:sz="0" w:space="0" w:color="auto"/>
        <w:left w:val="none" w:sz="0" w:space="0" w:color="auto"/>
        <w:bottom w:val="none" w:sz="0" w:space="0" w:color="auto"/>
        <w:right w:val="none" w:sz="0" w:space="0" w:color="auto"/>
      </w:divBdr>
    </w:div>
    <w:div w:id="56822091">
      <w:bodyDiv w:val="1"/>
      <w:marLeft w:val="0"/>
      <w:marRight w:val="0"/>
      <w:marTop w:val="0"/>
      <w:marBottom w:val="0"/>
      <w:divBdr>
        <w:top w:val="none" w:sz="0" w:space="0" w:color="auto"/>
        <w:left w:val="none" w:sz="0" w:space="0" w:color="auto"/>
        <w:bottom w:val="none" w:sz="0" w:space="0" w:color="auto"/>
        <w:right w:val="none" w:sz="0" w:space="0" w:color="auto"/>
      </w:divBdr>
    </w:div>
    <w:div w:id="57557534">
      <w:bodyDiv w:val="1"/>
      <w:marLeft w:val="0"/>
      <w:marRight w:val="0"/>
      <w:marTop w:val="0"/>
      <w:marBottom w:val="0"/>
      <w:divBdr>
        <w:top w:val="none" w:sz="0" w:space="0" w:color="auto"/>
        <w:left w:val="none" w:sz="0" w:space="0" w:color="auto"/>
        <w:bottom w:val="none" w:sz="0" w:space="0" w:color="auto"/>
        <w:right w:val="none" w:sz="0" w:space="0" w:color="auto"/>
      </w:divBdr>
    </w:div>
    <w:div w:id="57869004">
      <w:bodyDiv w:val="1"/>
      <w:marLeft w:val="0"/>
      <w:marRight w:val="0"/>
      <w:marTop w:val="0"/>
      <w:marBottom w:val="0"/>
      <w:divBdr>
        <w:top w:val="none" w:sz="0" w:space="0" w:color="auto"/>
        <w:left w:val="none" w:sz="0" w:space="0" w:color="auto"/>
        <w:bottom w:val="none" w:sz="0" w:space="0" w:color="auto"/>
        <w:right w:val="none" w:sz="0" w:space="0" w:color="auto"/>
      </w:divBdr>
    </w:div>
    <w:div w:id="58285284">
      <w:bodyDiv w:val="1"/>
      <w:marLeft w:val="0"/>
      <w:marRight w:val="0"/>
      <w:marTop w:val="0"/>
      <w:marBottom w:val="0"/>
      <w:divBdr>
        <w:top w:val="none" w:sz="0" w:space="0" w:color="auto"/>
        <w:left w:val="none" w:sz="0" w:space="0" w:color="auto"/>
        <w:bottom w:val="none" w:sz="0" w:space="0" w:color="auto"/>
        <w:right w:val="none" w:sz="0" w:space="0" w:color="auto"/>
      </w:divBdr>
    </w:div>
    <w:div w:id="58670057">
      <w:bodyDiv w:val="1"/>
      <w:marLeft w:val="0"/>
      <w:marRight w:val="0"/>
      <w:marTop w:val="0"/>
      <w:marBottom w:val="0"/>
      <w:divBdr>
        <w:top w:val="none" w:sz="0" w:space="0" w:color="auto"/>
        <w:left w:val="none" w:sz="0" w:space="0" w:color="auto"/>
        <w:bottom w:val="none" w:sz="0" w:space="0" w:color="auto"/>
        <w:right w:val="none" w:sz="0" w:space="0" w:color="auto"/>
      </w:divBdr>
    </w:div>
    <w:div w:id="58673827">
      <w:bodyDiv w:val="1"/>
      <w:marLeft w:val="0"/>
      <w:marRight w:val="0"/>
      <w:marTop w:val="0"/>
      <w:marBottom w:val="0"/>
      <w:divBdr>
        <w:top w:val="none" w:sz="0" w:space="0" w:color="auto"/>
        <w:left w:val="none" w:sz="0" w:space="0" w:color="auto"/>
        <w:bottom w:val="none" w:sz="0" w:space="0" w:color="auto"/>
        <w:right w:val="none" w:sz="0" w:space="0" w:color="auto"/>
      </w:divBdr>
    </w:div>
    <w:div w:id="58720475">
      <w:bodyDiv w:val="1"/>
      <w:marLeft w:val="0"/>
      <w:marRight w:val="0"/>
      <w:marTop w:val="0"/>
      <w:marBottom w:val="0"/>
      <w:divBdr>
        <w:top w:val="none" w:sz="0" w:space="0" w:color="auto"/>
        <w:left w:val="none" w:sz="0" w:space="0" w:color="auto"/>
        <w:bottom w:val="none" w:sz="0" w:space="0" w:color="auto"/>
        <w:right w:val="none" w:sz="0" w:space="0" w:color="auto"/>
      </w:divBdr>
    </w:div>
    <w:div w:id="59602673">
      <w:bodyDiv w:val="1"/>
      <w:marLeft w:val="0"/>
      <w:marRight w:val="0"/>
      <w:marTop w:val="0"/>
      <w:marBottom w:val="0"/>
      <w:divBdr>
        <w:top w:val="none" w:sz="0" w:space="0" w:color="auto"/>
        <w:left w:val="none" w:sz="0" w:space="0" w:color="auto"/>
        <w:bottom w:val="none" w:sz="0" w:space="0" w:color="auto"/>
        <w:right w:val="none" w:sz="0" w:space="0" w:color="auto"/>
      </w:divBdr>
    </w:div>
    <w:div w:id="60100129">
      <w:bodyDiv w:val="1"/>
      <w:marLeft w:val="0"/>
      <w:marRight w:val="0"/>
      <w:marTop w:val="0"/>
      <w:marBottom w:val="0"/>
      <w:divBdr>
        <w:top w:val="none" w:sz="0" w:space="0" w:color="auto"/>
        <w:left w:val="none" w:sz="0" w:space="0" w:color="auto"/>
        <w:bottom w:val="none" w:sz="0" w:space="0" w:color="auto"/>
        <w:right w:val="none" w:sz="0" w:space="0" w:color="auto"/>
      </w:divBdr>
    </w:div>
    <w:div w:id="60104596">
      <w:bodyDiv w:val="1"/>
      <w:marLeft w:val="0"/>
      <w:marRight w:val="0"/>
      <w:marTop w:val="0"/>
      <w:marBottom w:val="0"/>
      <w:divBdr>
        <w:top w:val="none" w:sz="0" w:space="0" w:color="auto"/>
        <w:left w:val="none" w:sz="0" w:space="0" w:color="auto"/>
        <w:bottom w:val="none" w:sz="0" w:space="0" w:color="auto"/>
        <w:right w:val="none" w:sz="0" w:space="0" w:color="auto"/>
      </w:divBdr>
    </w:div>
    <w:div w:id="60561329">
      <w:bodyDiv w:val="1"/>
      <w:marLeft w:val="0"/>
      <w:marRight w:val="0"/>
      <w:marTop w:val="0"/>
      <w:marBottom w:val="0"/>
      <w:divBdr>
        <w:top w:val="none" w:sz="0" w:space="0" w:color="auto"/>
        <w:left w:val="none" w:sz="0" w:space="0" w:color="auto"/>
        <w:bottom w:val="none" w:sz="0" w:space="0" w:color="auto"/>
        <w:right w:val="none" w:sz="0" w:space="0" w:color="auto"/>
      </w:divBdr>
    </w:div>
    <w:div w:id="60714192">
      <w:bodyDiv w:val="1"/>
      <w:marLeft w:val="0"/>
      <w:marRight w:val="0"/>
      <w:marTop w:val="0"/>
      <w:marBottom w:val="0"/>
      <w:divBdr>
        <w:top w:val="none" w:sz="0" w:space="0" w:color="auto"/>
        <w:left w:val="none" w:sz="0" w:space="0" w:color="auto"/>
        <w:bottom w:val="none" w:sz="0" w:space="0" w:color="auto"/>
        <w:right w:val="none" w:sz="0" w:space="0" w:color="auto"/>
      </w:divBdr>
    </w:div>
    <w:div w:id="60759542">
      <w:bodyDiv w:val="1"/>
      <w:marLeft w:val="0"/>
      <w:marRight w:val="0"/>
      <w:marTop w:val="0"/>
      <w:marBottom w:val="0"/>
      <w:divBdr>
        <w:top w:val="none" w:sz="0" w:space="0" w:color="auto"/>
        <w:left w:val="none" w:sz="0" w:space="0" w:color="auto"/>
        <w:bottom w:val="none" w:sz="0" w:space="0" w:color="auto"/>
        <w:right w:val="none" w:sz="0" w:space="0" w:color="auto"/>
      </w:divBdr>
    </w:div>
    <w:div w:id="60763082">
      <w:bodyDiv w:val="1"/>
      <w:marLeft w:val="0"/>
      <w:marRight w:val="0"/>
      <w:marTop w:val="0"/>
      <w:marBottom w:val="0"/>
      <w:divBdr>
        <w:top w:val="none" w:sz="0" w:space="0" w:color="auto"/>
        <w:left w:val="none" w:sz="0" w:space="0" w:color="auto"/>
        <w:bottom w:val="none" w:sz="0" w:space="0" w:color="auto"/>
        <w:right w:val="none" w:sz="0" w:space="0" w:color="auto"/>
      </w:divBdr>
    </w:div>
    <w:div w:id="60910046">
      <w:bodyDiv w:val="1"/>
      <w:marLeft w:val="0"/>
      <w:marRight w:val="0"/>
      <w:marTop w:val="0"/>
      <w:marBottom w:val="0"/>
      <w:divBdr>
        <w:top w:val="none" w:sz="0" w:space="0" w:color="auto"/>
        <w:left w:val="none" w:sz="0" w:space="0" w:color="auto"/>
        <w:bottom w:val="none" w:sz="0" w:space="0" w:color="auto"/>
        <w:right w:val="none" w:sz="0" w:space="0" w:color="auto"/>
      </w:divBdr>
    </w:div>
    <w:div w:id="61031368">
      <w:bodyDiv w:val="1"/>
      <w:marLeft w:val="0"/>
      <w:marRight w:val="0"/>
      <w:marTop w:val="0"/>
      <w:marBottom w:val="0"/>
      <w:divBdr>
        <w:top w:val="none" w:sz="0" w:space="0" w:color="auto"/>
        <w:left w:val="none" w:sz="0" w:space="0" w:color="auto"/>
        <w:bottom w:val="none" w:sz="0" w:space="0" w:color="auto"/>
        <w:right w:val="none" w:sz="0" w:space="0" w:color="auto"/>
      </w:divBdr>
    </w:div>
    <w:div w:id="61367791">
      <w:bodyDiv w:val="1"/>
      <w:marLeft w:val="0"/>
      <w:marRight w:val="0"/>
      <w:marTop w:val="0"/>
      <w:marBottom w:val="0"/>
      <w:divBdr>
        <w:top w:val="none" w:sz="0" w:space="0" w:color="auto"/>
        <w:left w:val="none" w:sz="0" w:space="0" w:color="auto"/>
        <w:bottom w:val="none" w:sz="0" w:space="0" w:color="auto"/>
        <w:right w:val="none" w:sz="0" w:space="0" w:color="auto"/>
      </w:divBdr>
    </w:div>
    <w:div w:id="61559953">
      <w:bodyDiv w:val="1"/>
      <w:marLeft w:val="0"/>
      <w:marRight w:val="0"/>
      <w:marTop w:val="0"/>
      <w:marBottom w:val="0"/>
      <w:divBdr>
        <w:top w:val="none" w:sz="0" w:space="0" w:color="auto"/>
        <w:left w:val="none" w:sz="0" w:space="0" w:color="auto"/>
        <w:bottom w:val="none" w:sz="0" w:space="0" w:color="auto"/>
        <w:right w:val="none" w:sz="0" w:space="0" w:color="auto"/>
      </w:divBdr>
    </w:div>
    <w:div w:id="61564604">
      <w:bodyDiv w:val="1"/>
      <w:marLeft w:val="0"/>
      <w:marRight w:val="0"/>
      <w:marTop w:val="0"/>
      <w:marBottom w:val="0"/>
      <w:divBdr>
        <w:top w:val="none" w:sz="0" w:space="0" w:color="auto"/>
        <w:left w:val="none" w:sz="0" w:space="0" w:color="auto"/>
        <w:bottom w:val="none" w:sz="0" w:space="0" w:color="auto"/>
        <w:right w:val="none" w:sz="0" w:space="0" w:color="auto"/>
      </w:divBdr>
    </w:div>
    <w:div w:id="61681547">
      <w:bodyDiv w:val="1"/>
      <w:marLeft w:val="0"/>
      <w:marRight w:val="0"/>
      <w:marTop w:val="0"/>
      <w:marBottom w:val="0"/>
      <w:divBdr>
        <w:top w:val="none" w:sz="0" w:space="0" w:color="auto"/>
        <w:left w:val="none" w:sz="0" w:space="0" w:color="auto"/>
        <w:bottom w:val="none" w:sz="0" w:space="0" w:color="auto"/>
        <w:right w:val="none" w:sz="0" w:space="0" w:color="auto"/>
      </w:divBdr>
    </w:div>
    <w:div w:id="61805037">
      <w:bodyDiv w:val="1"/>
      <w:marLeft w:val="0"/>
      <w:marRight w:val="0"/>
      <w:marTop w:val="0"/>
      <w:marBottom w:val="0"/>
      <w:divBdr>
        <w:top w:val="none" w:sz="0" w:space="0" w:color="auto"/>
        <w:left w:val="none" w:sz="0" w:space="0" w:color="auto"/>
        <w:bottom w:val="none" w:sz="0" w:space="0" w:color="auto"/>
        <w:right w:val="none" w:sz="0" w:space="0" w:color="auto"/>
      </w:divBdr>
    </w:div>
    <w:div w:id="61872698">
      <w:bodyDiv w:val="1"/>
      <w:marLeft w:val="0"/>
      <w:marRight w:val="0"/>
      <w:marTop w:val="0"/>
      <w:marBottom w:val="0"/>
      <w:divBdr>
        <w:top w:val="none" w:sz="0" w:space="0" w:color="auto"/>
        <w:left w:val="none" w:sz="0" w:space="0" w:color="auto"/>
        <w:bottom w:val="none" w:sz="0" w:space="0" w:color="auto"/>
        <w:right w:val="none" w:sz="0" w:space="0" w:color="auto"/>
      </w:divBdr>
    </w:div>
    <w:div w:id="61873171">
      <w:bodyDiv w:val="1"/>
      <w:marLeft w:val="0"/>
      <w:marRight w:val="0"/>
      <w:marTop w:val="0"/>
      <w:marBottom w:val="0"/>
      <w:divBdr>
        <w:top w:val="none" w:sz="0" w:space="0" w:color="auto"/>
        <w:left w:val="none" w:sz="0" w:space="0" w:color="auto"/>
        <w:bottom w:val="none" w:sz="0" w:space="0" w:color="auto"/>
        <w:right w:val="none" w:sz="0" w:space="0" w:color="auto"/>
      </w:divBdr>
    </w:div>
    <w:div w:id="62459830">
      <w:bodyDiv w:val="1"/>
      <w:marLeft w:val="0"/>
      <w:marRight w:val="0"/>
      <w:marTop w:val="0"/>
      <w:marBottom w:val="0"/>
      <w:divBdr>
        <w:top w:val="none" w:sz="0" w:space="0" w:color="auto"/>
        <w:left w:val="none" w:sz="0" w:space="0" w:color="auto"/>
        <w:bottom w:val="none" w:sz="0" w:space="0" w:color="auto"/>
        <w:right w:val="none" w:sz="0" w:space="0" w:color="auto"/>
      </w:divBdr>
    </w:div>
    <w:div w:id="62602070">
      <w:bodyDiv w:val="1"/>
      <w:marLeft w:val="0"/>
      <w:marRight w:val="0"/>
      <w:marTop w:val="0"/>
      <w:marBottom w:val="0"/>
      <w:divBdr>
        <w:top w:val="none" w:sz="0" w:space="0" w:color="auto"/>
        <w:left w:val="none" w:sz="0" w:space="0" w:color="auto"/>
        <w:bottom w:val="none" w:sz="0" w:space="0" w:color="auto"/>
        <w:right w:val="none" w:sz="0" w:space="0" w:color="auto"/>
      </w:divBdr>
    </w:div>
    <w:div w:id="62683221">
      <w:bodyDiv w:val="1"/>
      <w:marLeft w:val="0"/>
      <w:marRight w:val="0"/>
      <w:marTop w:val="0"/>
      <w:marBottom w:val="0"/>
      <w:divBdr>
        <w:top w:val="none" w:sz="0" w:space="0" w:color="auto"/>
        <w:left w:val="none" w:sz="0" w:space="0" w:color="auto"/>
        <w:bottom w:val="none" w:sz="0" w:space="0" w:color="auto"/>
        <w:right w:val="none" w:sz="0" w:space="0" w:color="auto"/>
      </w:divBdr>
      <w:divsChild>
        <w:div w:id="532160448">
          <w:marLeft w:val="0"/>
          <w:marRight w:val="0"/>
          <w:marTop w:val="0"/>
          <w:marBottom w:val="0"/>
          <w:divBdr>
            <w:top w:val="none" w:sz="0" w:space="0" w:color="auto"/>
            <w:left w:val="none" w:sz="0" w:space="0" w:color="auto"/>
            <w:bottom w:val="none" w:sz="0" w:space="0" w:color="auto"/>
            <w:right w:val="none" w:sz="0" w:space="0" w:color="auto"/>
          </w:divBdr>
        </w:div>
        <w:div w:id="196817775">
          <w:marLeft w:val="0"/>
          <w:marRight w:val="0"/>
          <w:marTop w:val="0"/>
          <w:marBottom w:val="0"/>
          <w:divBdr>
            <w:top w:val="none" w:sz="0" w:space="0" w:color="auto"/>
            <w:left w:val="none" w:sz="0" w:space="0" w:color="auto"/>
            <w:bottom w:val="none" w:sz="0" w:space="0" w:color="auto"/>
            <w:right w:val="none" w:sz="0" w:space="0" w:color="auto"/>
          </w:divBdr>
        </w:div>
        <w:div w:id="871066754">
          <w:marLeft w:val="0"/>
          <w:marRight w:val="0"/>
          <w:marTop w:val="0"/>
          <w:marBottom w:val="0"/>
          <w:divBdr>
            <w:top w:val="none" w:sz="0" w:space="0" w:color="auto"/>
            <w:left w:val="none" w:sz="0" w:space="0" w:color="auto"/>
            <w:bottom w:val="none" w:sz="0" w:space="0" w:color="auto"/>
            <w:right w:val="none" w:sz="0" w:space="0" w:color="auto"/>
          </w:divBdr>
        </w:div>
        <w:div w:id="1619992069">
          <w:marLeft w:val="0"/>
          <w:marRight w:val="0"/>
          <w:marTop w:val="0"/>
          <w:marBottom w:val="0"/>
          <w:divBdr>
            <w:top w:val="none" w:sz="0" w:space="0" w:color="auto"/>
            <w:left w:val="none" w:sz="0" w:space="0" w:color="auto"/>
            <w:bottom w:val="none" w:sz="0" w:space="0" w:color="auto"/>
            <w:right w:val="none" w:sz="0" w:space="0" w:color="auto"/>
          </w:divBdr>
        </w:div>
        <w:div w:id="920220361">
          <w:marLeft w:val="0"/>
          <w:marRight w:val="0"/>
          <w:marTop w:val="0"/>
          <w:marBottom w:val="0"/>
          <w:divBdr>
            <w:top w:val="none" w:sz="0" w:space="0" w:color="auto"/>
            <w:left w:val="none" w:sz="0" w:space="0" w:color="auto"/>
            <w:bottom w:val="none" w:sz="0" w:space="0" w:color="auto"/>
            <w:right w:val="none" w:sz="0" w:space="0" w:color="auto"/>
          </w:divBdr>
        </w:div>
        <w:div w:id="789012383">
          <w:marLeft w:val="0"/>
          <w:marRight w:val="0"/>
          <w:marTop w:val="0"/>
          <w:marBottom w:val="0"/>
          <w:divBdr>
            <w:top w:val="none" w:sz="0" w:space="0" w:color="auto"/>
            <w:left w:val="none" w:sz="0" w:space="0" w:color="auto"/>
            <w:bottom w:val="none" w:sz="0" w:space="0" w:color="auto"/>
            <w:right w:val="none" w:sz="0" w:space="0" w:color="auto"/>
          </w:divBdr>
        </w:div>
        <w:div w:id="2009627195">
          <w:marLeft w:val="0"/>
          <w:marRight w:val="0"/>
          <w:marTop w:val="0"/>
          <w:marBottom w:val="0"/>
          <w:divBdr>
            <w:top w:val="none" w:sz="0" w:space="0" w:color="auto"/>
            <w:left w:val="none" w:sz="0" w:space="0" w:color="auto"/>
            <w:bottom w:val="none" w:sz="0" w:space="0" w:color="auto"/>
            <w:right w:val="none" w:sz="0" w:space="0" w:color="auto"/>
          </w:divBdr>
        </w:div>
        <w:div w:id="1444226624">
          <w:marLeft w:val="0"/>
          <w:marRight w:val="0"/>
          <w:marTop w:val="0"/>
          <w:marBottom w:val="0"/>
          <w:divBdr>
            <w:top w:val="none" w:sz="0" w:space="0" w:color="auto"/>
            <w:left w:val="none" w:sz="0" w:space="0" w:color="auto"/>
            <w:bottom w:val="none" w:sz="0" w:space="0" w:color="auto"/>
            <w:right w:val="none" w:sz="0" w:space="0" w:color="auto"/>
          </w:divBdr>
        </w:div>
        <w:div w:id="2135711255">
          <w:marLeft w:val="0"/>
          <w:marRight w:val="0"/>
          <w:marTop w:val="0"/>
          <w:marBottom w:val="0"/>
          <w:divBdr>
            <w:top w:val="none" w:sz="0" w:space="0" w:color="auto"/>
            <w:left w:val="none" w:sz="0" w:space="0" w:color="auto"/>
            <w:bottom w:val="none" w:sz="0" w:space="0" w:color="auto"/>
            <w:right w:val="none" w:sz="0" w:space="0" w:color="auto"/>
          </w:divBdr>
        </w:div>
        <w:div w:id="1087576772">
          <w:marLeft w:val="0"/>
          <w:marRight w:val="0"/>
          <w:marTop w:val="0"/>
          <w:marBottom w:val="0"/>
          <w:divBdr>
            <w:top w:val="none" w:sz="0" w:space="0" w:color="auto"/>
            <w:left w:val="none" w:sz="0" w:space="0" w:color="auto"/>
            <w:bottom w:val="none" w:sz="0" w:space="0" w:color="auto"/>
            <w:right w:val="none" w:sz="0" w:space="0" w:color="auto"/>
          </w:divBdr>
        </w:div>
        <w:div w:id="1707678022">
          <w:marLeft w:val="0"/>
          <w:marRight w:val="0"/>
          <w:marTop w:val="0"/>
          <w:marBottom w:val="0"/>
          <w:divBdr>
            <w:top w:val="none" w:sz="0" w:space="0" w:color="auto"/>
            <w:left w:val="none" w:sz="0" w:space="0" w:color="auto"/>
            <w:bottom w:val="none" w:sz="0" w:space="0" w:color="auto"/>
            <w:right w:val="none" w:sz="0" w:space="0" w:color="auto"/>
          </w:divBdr>
        </w:div>
        <w:div w:id="783816715">
          <w:marLeft w:val="0"/>
          <w:marRight w:val="0"/>
          <w:marTop w:val="0"/>
          <w:marBottom w:val="0"/>
          <w:divBdr>
            <w:top w:val="none" w:sz="0" w:space="0" w:color="auto"/>
            <w:left w:val="none" w:sz="0" w:space="0" w:color="auto"/>
            <w:bottom w:val="none" w:sz="0" w:space="0" w:color="auto"/>
            <w:right w:val="none" w:sz="0" w:space="0" w:color="auto"/>
          </w:divBdr>
        </w:div>
        <w:div w:id="2111899610">
          <w:marLeft w:val="0"/>
          <w:marRight w:val="0"/>
          <w:marTop w:val="0"/>
          <w:marBottom w:val="0"/>
          <w:divBdr>
            <w:top w:val="none" w:sz="0" w:space="0" w:color="auto"/>
            <w:left w:val="none" w:sz="0" w:space="0" w:color="auto"/>
            <w:bottom w:val="none" w:sz="0" w:space="0" w:color="auto"/>
            <w:right w:val="none" w:sz="0" w:space="0" w:color="auto"/>
          </w:divBdr>
        </w:div>
        <w:div w:id="1288773693">
          <w:marLeft w:val="0"/>
          <w:marRight w:val="0"/>
          <w:marTop w:val="0"/>
          <w:marBottom w:val="0"/>
          <w:divBdr>
            <w:top w:val="none" w:sz="0" w:space="0" w:color="auto"/>
            <w:left w:val="none" w:sz="0" w:space="0" w:color="auto"/>
            <w:bottom w:val="none" w:sz="0" w:space="0" w:color="auto"/>
            <w:right w:val="none" w:sz="0" w:space="0" w:color="auto"/>
          </w:divBdr>
        </w:div>
        <w:div w:id="1175874242">
          <w:marLeft w:val="0"/>
          <w:marRight w:val="0"/>
          <w:marTop w:val="0"/>
          <w:marBottom w:val="0"/>
          <w:divBdr>
            <w:top w:val="none" w:sz="0" w:space="0" w:color="auto"/>
            <w:left w:val="none" w:sz="0" w:space="0" w:color="auto"/>
            <w:bottom w:val="none" w:sz="0" w:space="0" w:color="auto"/>
            <w:right w:val="none" w:sz="0" w:space="0" w:color="auto"/>
          </w:divBdr>
        </w:div>
        <w:div w:id="1111241472">
          <w:marLeft w:val="0"/>
          <w:marRight w:val="0"/>
          <w:marTop w:val="0"/>
          <w:marBottom w:val="0"/>
          <w:divBdr>
            <w:top w:val="none" w:sz="0" w:space="0" w:color="auto"/>
            <w:left w:val="none" w:sz="0" w:space="0" w:color="auto"/>
            <w:bottom w:val="none" w:sz="0" w:space="0" w:color="auto"/>
            <w:right w:val="none" w:sz="0" w:space="0" w:color="auto"/>
          </w:divBdr>
        </w:div>
        <w:div w:id="812408249">
          <w:marLeft w:val="0"/>
          <w:marRight w:val="0"/>
          <w:marTop w:val="0"/>
          <w:marBottom w:val="0"/>
          <w:divBdr>
            <w:top w:val="none" w:sz="0" w:space="0" w:color="auto"/>
            <w:left w:val="none" w:sz="0" w:space="0" w:color="auto"/>
            <w:bottom w:val="none" w:sz="0" w:space="0" w:color="auto"/>
            <w:right w:val="none" w:sz="0" w:space="0" w:color="auto"/>
          </w:divBdr>
        </w:div>
        <w:div w:id="382564801">
          <w:marLeft w:val="0"/>
          <w:marRight w:val="0"/>
          <w:marTop w:val="0"/>
          <w:marBottom w:val="0"/>
          <w:divBdr>
            <w:top w:val="none" w:sz="0" w:space="0" w:color="auto"/>
            <w:left w:val="none" w:sz="0" w:space="0" w:color="auto"/>
            <w:bottom w:val="none" w:sz="0" w:space="0" w:color="auto"/>
            <w:right w:val="none" w:sz="0" w:space="0" w:color="auto"/>
          </w:divBdr>
        </w:div>
        <w:div w:id="175704061">
          <w:marLeft w:val="0"/>
          <w:marRight w:val="0"/>
          <w:marTop w:val="0"/>
          <w:marBottom w:val="0"/>
          <w:divBdr>
            <w:top w:val="none" w:sz="0" w:space="0" w:color="auto"/>
            <w:left w:val="none" w:sz="0" w:space="0" w:color="auto"/>
            <w:bottom w:val="none" w:sz="0" w:space="0" w:color="auto"/>
            <w:right w:val="none" w:sz="0" w:space="0" w:color="auto"/>
          </w:divBdr>
        </w:div>
        <w:div w:id="73820669">
          <w:marLeft w:val="0"/>
          <w:marRight w:val="0"/>
          <w:marTop w:val="0"/>
          <w:marBottom w:val="0"/>
          <w:divBdr>
            <w:top w:val="none" w:sz="0" w:space="0" w:color="auto"/>
            <w:left w:val="none" w:sz="0" w:space="0" w:color="auto"/>
            <w:bottom w:val="none" w:sz="0" w:space="0" w:color="auto"/>
            <w:right w:val="none" w:sz="0" w:space="0" w:color="auto"/>
          </w:divBdr>
        </w:div>
        <w:div w:id="787243008">
          <w:marLeft w:val="0"/>
          <w:marRight w:val="0"/>
          <w:marTop w:val="0"/>
          <w:marBottom w:val="0"/>
          <w:divBdr>
            <w:top w:val="none" w:sz="0" w:space="0" w:color="auto"/>
            <w:left w:val="none" w:sz="0" w:space="0" w:color="auto"/>
            <w:bottom w:val="none" w:sz="0" w:space="0" w:color="auto"/>
            <w:right w:val="none" w:sz="0" w:space="0" w:color="auto"/>
          </w:divBdr>
        </w:div>
        <w:div w:id="244917529">
          <w:marLeft w:val="0"/>
          <w:marRight w:val="0"/>
          <w:marTop w:val="0"/>
          <w:marBottom w:val="0"/>
          <w:divBdr>
            <w:top w:val="none" w:sz="0" w:space="0" w:color="auto"/>
            <w:left w:val="none" w:sz="0" w:space="0" w:color="auto"/>
            <w:bottom w:val="none" w:sz="0" w:space="0" w:color="auto"/>
            <w:right w:val="none" w:sz="0" w:space="0" w:color="auto"/>
          </w:divBdr>
        </w:div>
        <w:div w:id="820586093">
          <w:marLeft w:val="0"/>
          <w:marRight w:val="0"/>
          <w:marTop w:val="0"/>
          <w:marBottom w:val="0"/>
          <w:divBdr>
            <w:top w:val="none" w:sz="0" w:space="0" w:color="auto"/>
            <w:left w:val="none" w:sz="0" w:space="0" w:color="auto"/>
            <w:bottom w:val="none" w:sz="0" w:space="0" w:color="auto"/>
            <w:right w:val="none" w:sz="0" w:space="0" w:color="auto"/>
          </w:divBdr>
        </w:div>
        <w:div w:id="827095197">
          <w:marLeft w:val="0"/>
          <w:marRight w:val="0"/>
          <w:marTop w:val="0"/>
          <w:marBottom w:val="0"/>
          <w:divBdr>
            <w:top w:val="none" w:sz="0" w:space="0" w:color="auto"/>
            <w:left w:val="none" w:sz="0" w:space="0" w:color="auto"/>
            <w:bottom w:val="none" w:sz="0" w:space="0" w:color="auto"/>
            <w:right w:val="none" w:sz="0" w:space="0" w:color="auto"/>
          </w:divBdr>
        </w:div>
        <w:div w:id="1243098692">
          <w:marLeft w:val="0"/>
          <w:marRight w:val="0"/>
          <w:marTop w:val="0"/>
          <w:marBottom w:val="0"/>
          <w:divBdr>
            <w:top w:val="none" w:sz="0" w:space="0" w:color="auto"/>
            <w:left w:val="none" w:sz="0" w:space="0" w:color="auto"/>
            <w:bottom w:val="none" w:sz="0" w:space="0" w:color="auto"/>
            <w:right w:val="none" w:sz="0" w:space="0" w:color="auto"/>
          </w:divBdr>
        </w:div>
        <w:div w:id="1859931125">
          <w:marLeft w:val="0"/>
          <w:marRight w:val="0"/>
          <w:marTop w:val="0"/>
          <w:marBottom w:val="0"/>
          <w:divBdr>
            <w:top w:val="none" w:sz="0" w:space="0" w:color="auto"/>
            <w:left w:val="none" w:sz="0" w:space="0" w:color="auto"/>
            <w:bottom w:val="none" w:sz="0" w:space="0" w:color="auto"/>
            <w:right w:val="none" w:sz="0" w:space="0" w:color="auto"/>
          </w:divBdr>
        </w:div>
        <w:div w:id="198318900">
          <w:marLeft w:val="0"/>
          <w:marRight w:val="0"/>
          <w:marTop w:val="0"/>
          <w:marBottom w:val="0"/>
          <w:divBdr>
            <w:top w:val="none" w:sz="0" w:space="0" w:color="auto"/>
            <w:left w:val="none" w:sz="0" w:space="0" w:color="auto"/>
            <w:bottom w:val="none" w:sz="0" w:space="0" w:color="auto"/>
            <w:right w:val="none" w:sz="0" w:space="0" w:color="auto"/>
          </w:divBdr>
        </w:div>
        <w:div w:id="436365758">
          <w:marLeft w:val="0"/>
          <w:marRight w:val="0"/>
          <w:marTop w:val="0"/>
          <w:marBottom w:val="0"/>
          <w:divBdr>
            <w:top w:val="none" w:sz="0" w:space="0" w:color="auto"/>
            <w:left w:val="none" w:sz="0" w:space="0" w:color="auto"/>
            <w:bottom w:val="none" w:sz="0" w:space="0" w:color="auto"/>
            <w:right w:val="none" w:sz="0" w:space="0" w:color="auto"/>
          </w:divBdr>
        </w:div>
        <w:div w:id="1364401847">
          <w:marLeft w:val="0"/>
          <w:marRight w:val="0"/>
          <w:marTop w:val="0"/>
          <w:marBottom w:val="0"/>
          <w:divBdr>
            <w:top w:val="none" w:sz="0" w:space="0" w:color="auto"/>
            <w:left w:val="none" w:sz="0" w:space="0" w:color="auto"/>
            <w:bottom w:val="none" w:sz="0" w:space="0" w:color="auto"/>
            <w:right w:val="none" w:sz="0" w:space="0" w:color="auto"/>
          </w:divBdr>
        </w:div>
        <w:div w:id="1613199782">
          <w:marLeft w:val="0"/>
          <w:marRight w:val="0"/>
          <w:marTop w:val="0"/>
          <w:marBottom w:val="0"/>
          <w:divBdr>
            <w:top w:val="none" w:sz="0" w:space="0" w:color="auto"/>
            <w:left w:val="none" w:sz="0" w:space="0" w:color="auto"/>
            <w:bottom w:val="none" w:sz="0" w:space="0" w:color="auto"/>
            <w:right w:val="none" w:sz="0" w:space="0" w:color="auto"/>
          </w:divBdr>
        </w:div>
        <w:div w:id="328142631">
          <w:marLeft w:val="0"/>
          <w:marRight w:val="0"/>
          <w:marTop w:val="0"/>
          <w:marBottom w:val="0"/>
          <w:divBdr>
            <w:top w:val="none" w:sz="0" w:space="0" w:color="auto"/>
            <w:left w:val="none" w:sz="0" w:space="0" w:color="auto"/>
            <w:bottom w:val="none" w:sz="0" w:space="0" w:color="auto"/>
            <w:right w:val="none" w:sz="0" w:space="0" w:color="auto"/>
          </w:divBdr>
        </w:div>
        <w:div w:id="1580940128">
          <w:marLeft w:val="0"/>
          <w:marRight w:val="0"/>
          <w:marTop w:val="0"/>
          <w:marBottom w:val="0"/>
          <w:divBdr>
            <w:top w:val="none" w:sz="0" w:space="0" w:color="auto"/>
            <w:left w:val="none" w:sz="0" w:space="0" w:color="auto"/>
            <w:bottom w:val="none" w:sz="0" w:space="0" w:color="auto"/>
            <w:right w:val="none" w:sz="0" w:space="0" w:color="auto"/>
          </w:divBdr>
        </w:div>
        <w:div w:id="1877963799">
          <w:marLeft w:val="0"/>
          <w:marRight w:val="0"/>
          <w:marTop w:val="0"/>
          <w:marBottom w:val="0"/>
          <w:divBdr>
            <w:top w:val="none" w:sz="0" w:space="0" w:color="auto"/>
            <w:left w:val="none" w:sz="0" w:space="0" w:color="auto"/>
            <w:bottom w:val="none" w:sz="0" w:space="0" w:color="auto"/>
            <w:right w:val="none" w:sz="0" w:space="0" w:color="auto"/>
          </w:divBdr>
        </w:div>
        <w:div w:id="1039475681">
          <w:marLeft w:val="0"/>
          <w:marRight w:val="0"/>
          <w:marTop w:val="0"/>
          <w:marBottom w:val="0"/>
          <w:divBdr>
            <w:top w:val="none" w:sz="0" w:space="0" w:color="auto"/>
            <w:left w:val="none" w:sz="0" w:space="0" w:color="auto"/>
            <w:bottom w:val="none" w:sz="0" w:space="0" w:color="auto"/>
            <w:right w:val="none" w:sz="0" w:space="0" w:color="auto"/>
          </w:divBdr>
        </w:div>
        <w:div w:id="102116882">
          <w:marLeft w:val="0"/>
          <w:marRight w:val="0"/>
          <w:marTop w:val="0"/>
          <w:marBottom w:val="0"/>
          <w:divBdr>
            <w:top w:val="none" w:sz="0" w:space="0" w:color="auto"/>
            <w:left w:val="none" w:sz="0" w:space="0" w:color="auto"/>
            <w:bottom w:val="none" w:sz="0" w:space="0" w:color="auto"/>
            <w:right w:val="none" w:sz="0" w:space="0" w:color="auto"/>
          </w:divBdr>
        </w:div>
        <w:div w:id="1953710460">
          <w:marLeft w:val="0"/>
          <w:marRight w:val="0"/>
          <w:marTop w:val="0"/>
          <w:marBottom w:val="0"/>
          <w:divBdr>
            <w:top w:val="none" w:sz="0" w:space="0" w:color="auto"/>
            <w:left w:val="none" w:sz="0" w:space="0" w:color="auto"/>
            <w:bottom w:val="none" w:sz="0" w:space="0" w:color="auto"/>
            <w:right w:val="none" w:sz="0" w:space="0" w:color="auto"/>
          </w:divBdr>
        </w:div>
        <w:div w:id="1304240496">
          <w:marLeft w:val="0"/>
          <w:marRight w:val="0"/>
          <w:marTop w:val="0"/>
          <w:marBottom w:val="0"/>
          <w:divBdr>
            <w:top w:val="none" w:sz="0" w:space="0" w:color="auto"/>
            <w:left w:val="none" w:sz="0" w:space="0" w:color="auto"/>
            <w:bottom w:val="none" w:sz="0" w:space="0" w:color="auto"/>
            <w:right w:val="none" w:sz="0" w:space="0" w:color="auto"/>
          </w:divBdr>
        </w:div>
        <w:div w:id="1724256886">
          <w:marLeft w:val="0"/>
          <w:marRight w:val="0"/>
          <w:marTop w:val="0"/>
          <w:marBottom w:val="0"/>
          <w:divBdr>
            <w:top w:val="none" w:sz="0" w:space="0" w:color="auto"/>
            <w:left w:val="none" w:sz="0" w:space="0" w:color="auto"/>
            <w:bottom w:val="none" w:sz="0" w:space="0" w:color="auto"/>
            <w:right w:val="none" w:sz="0" w:space="0" w:color="auto"/>
          </w:divBdr>
        </w:div>
        <w:div w:id="882793139">
          <w:marLeft w:val="0"/>
          <w:marRight w:val="0"/>
          <w:marTop w:val="0"/>
          <w:marBottom w:val="0"/>
          <w:divBdr>
            <w:top w:val="none" w:sz="0" w:space="0" w:color="auto"/>
            <w:left w:val="none" w:sz="0" w:space="0" w:color="auto"/>
            <w:bottom w:val="none" w:sz="0" w:space="0" w:color="auto"/>
            <w:right w:val="none" w:sz="0" w:space="0" w:color="auto"/>
          </w:divBdr>
        </w:div>
        <w:div w:id="977342978">
          <w:marLeft w:val="0"/>
          <w:marRight w:val="0"/>
          <w:marTop w:val="0"/>
          <w:marBottom w:val="0"/>
          <w:divBdr>
            <w:top w:val="none" w:sz="0" w:space="0" w:color="auto"/>
            <w:left w:val="none" w:sz="0" w:space="0" w:color="auto"/>
            <w:bottom w:val="none" w:sz="0" w:space="0" w:color="auto"/>
            <w:right w:val="none" w:sz="0" w:space="0" w:color="auto"/>
          </w:divBdr>
        </w:div>
        <w:div w:id="1553693075">
          <w:marLeft w:val="0"/>
          <w:marRight w:val="0"/>
          <w:marTop w:val="0"/>
          <w:marBottom w:val="0"/>
          <w:divBdr>
            <w:top w:val="none" w:sz="0" w:space="0" w:color="auto"/>
            <w:left w:val="none" w:sz="0" w:space="0" w:color="auto"/>
            <w:bottom w:val="none" w:sz="0" w:space="0" w:color="auto"/>
            <w:right w:val="none" w:sz="0" w:space="0" w:color="auto"/>
          </w:divBdr>
        </w:div>
        <w:div w:id="540433918">
          <w:marLeft w:val="0"/>
          <w:marRight w:val="0"/>
          <w:marTop w:val="0"/>
          <w:marBottom w:val="0"/>
          <w:divBdr>
            <w:top w:val="none" w:sz="0" w:space="0" w:color="auto"/>
            <w:left w:val="none" w:sz="0" w:space="0" w:color="auto"/>
            <w:bottom w:val="none" w:sz="0" w:space="0" w:color="auto"/>
            <w:right w:val="none" w:sz="0" w:space="0" w:color="auto"/>
          </w:divBdr>
        </w:div>
        <w:div w:id="75788998">
          <w:marLeft w:val="0"/>
          <w:marRight w:val="0"/>
          <w:marTop w:val="0"/>
          <w:marBottom w:val="0"/>
          <w:divBdr>
            <w:top w:val="none" w:sz="0" w:space="0" w:color="auto"/>
            <w:left w:val="none" w:sz="0" w:space="0" w:color="auto"/>
            <w:bottom w:val="none" w:sz="0" w:space="0" w:color="auto"/>
            <w:right w:val="none" w:sz="0" w:space="0" w:color="auto"/>
          </w:divBdr>
        </w:div>
        <w:div w:id="974800473">
          <w:marLeft w:val="0"/>
          <w:marRight w:val="0"/>
          <w:marTop w:val="0"/>
          <w:marBottom w:val="0"/>
          <w:divBdr>
            <w:top w:val="none" w:sz="0" w:space="0" w:color="auto"/>
            <w:left w:val="none" w:sz="0" w:space="0" w:color="auto"/>
            <w:bottom w:val="none" w:sz="0" w:space="0" w:color="auto"/>
            <w:right w:val="none" w:sz="0" w:space="0" w:color="auto"/>
          </w:divBdr>
        </w:div>
        <w:div w:id="1571883541">
          <w:marLeft w:val="0"/>
          <w:marRight w:val="0"/>
          <w:marTop w:val="0"/>
          <w:marBottom w:val="0"/>
          <w:divBdr>
            <w:top w:val="none" w:sz="0" w:space="0" w:color="auto"/>
            <w:left w:val="none" w:sz="0" w:space="0" w:color="auto"/>
            <w:bottom w:val="none" w:sz="0" w:space="0" w:color="auto"/>
            <w:right w:val="none" w:sz="0" w:space="0" w:color="auto"/>
          </w:divBdr>
        </w:div>
        <w:div w:id="1119059163">
          <w:marLeft w:val="0"/>
          <w:marRight w:val="0"/>
          <w:marTop w:val="0"/>
          <w:marBottom w:val="0"/>
          <w:divBdr>
            <w:top w:val="none" w:sz="0" w:space="0" w:color="auto"/>
            <w:left w:val="none" w:sz="0" w:space="0" w:color="auto"/>
            <w:bottom w:val="none" w:sz="0" w:space="0" w:color="auto"/>
            <w:right w:val="none" w:sz="0" w:space="0" w:color="auto"/>
          </w:divBdr>
        </w:div>
        <w:div w:id="375853126">
          <w:marLeft w:val="0"/>
          <w:marRight w:val="0"/>
          <w:marTop w:val="0"/>
          <w:marBottom w:val="0"/>
          <w:divBdr>
            <w:top w:val="none" w:sz="0" w:space="0" w:color="auto"/>
            <w:left w:val="none" w:sz="0" w:space="0" w:color="auto"/>
            <w:bottom w:val="none" w:sz="0" w:space="0" w:color="auto"/>
            <w:right w:val="none" w:sz="0" w:space="0" w:color="auto"/>
          </w:divBdr>
        </w:div>
        <w:div w:id="1251549453">
          <w:marLeft w:val="0"/>
          <w:marRight w:val="0"/>
          <w:marTop w:val="0"/>
          <w:marBottom w:val="0"/>
          <w:divBdr>
            <w:top w:val="none" w:sz="0" w:space="0" w:color="auto"/>
            <w:left w:val="none" w:sz="0" w:space="0" w:color="auto"/>
            <w:bottom w:val="none" w:sz="0" w:space="0" w:color="auto"/>
            <w:right w:val="none" w:sz="0" w:space="0" w:color="auto"/>
          </w:divBdr>
        </w:div>
        <w:div w:id="2105371242">
          <w:marLeft w:val="0"/>
          <w:marRight w:val="0"/>
          <w:marTop w:val="0"/>
          <w:marBottom w:val="0"/>
          <w:divBdr>
            <w:top w:val="none" w:sz="0" w:space="0" w:color="auto"/>
            <w:left w:val="none" w:sz="0" w:space="0" w:color="auto"/>
            <w:bottom w:val="none" w:sz="0" w:space="0" w:color="auto"/>
            <w:right w:val="none" w:sz="0" w:space="0" w:color="auto"/>
          </w:divBdr>
        </w:div>
        <w:div w:id="99035139">
          <w:marLeft w:val="0"/>
          <w:marRight w:val="0"/>
          <w:marTop w:val="0"/>
          <w:marBottom w:val="0"/>
          <w:divBdr>
            <w:top w:val="none" w:sz="0" w:space="0" w:color="auto"/>
            <w:left w:val="none" w:sz="0" w:space="0" w:color="auto"/>
            <w:bottom w:val="none" w:sz="0" w:space="0" w:color="auto"/>
            <w:right w:val="none" w:sz="0" w:space="0" w:color="auto"/>
          </w:divBdr>
        </w:div>
        <w:div w:id="528959122">
          <w:marLeft w:val="0"/>
          <w:marRight w:val="0"/>
          <w:marTop w:val="0"/>
          <w:marBottom w:val="0"/>
          <w:divBdr>
            <w:top w:val="none" w:sz="0" w:space="0" w:color="auto"/>
            <w:left w:val="none" w:sz="0" w:space="0" w:color="auto"/>
            <w:bottom w:val="none" w:sz="0" w:space="0" w:color="auto"/>
            <w:right w:val="none" w:sz="0" w:space="0" w:color="auto"/>
          </w:divBdr>
        </w:div>
        <w:div w:id="1619025550">
          <w:marLeft w:val="0"/>
          <w:marRight w:val="0"/>
          <w:marTop w:val="0"/>
          <w:marBottom w:val="0"/>
          <w:divBdr>
            <w:top w:val="none" w:sz="0" w:space="0" w:color="auto"/>
            <w:left w:val="none" w:sz="0" w:space="0" w:color="auto"/>
            <w:bottom w:val="none" w:sz="0" w:space="0" w:color="auto"/>
            <w:right w:val="none" w:sz="0" w:space="0" w:color="auto"/>
          </w:divBdr>
        </w:div>
        <w:div w:id="174926514">
          <w:marLeft w:val="0"/>
          <w:marRight w:val="0"/>
          <w:marTop w:val="0"/>
          <w:marBottom w:val="0"/>
          <w:divBdr>
            <w:top w:val="none" w:sz="0" w:space="0" w:color="auto"/>
            <w:left w:val="none" w:sz="0" w:space="0" w:color="auto"/>
            <w:bottom w:val="none" w:sz="0" w:space="0" w:color="auto"/>
            <w:right w:val="none" w:sz="0" w:space="0" w:color="auto"/>
          </w:divBdr>
        </w:div>
        <w:div w:id="340012519">
          <w:marLeft w:val="0"/>
          <w:marRight w:val="0"/>
          <w:marTop w:val="0"/>
          <w:marBottom w:val="0"/>
          <w:divBdr>
            <w:top w:val="none" w:sz="0" w:space="0" w:color="auto"/>
            <w:left w:val="none" w:sz="0" w:space="0" w:color="auto"/>
            <w:bottom w:val="none" w:sz="0" w:space="0" w:color="auto"/>
            <w:right w:val="none" w:sz="0" w:space="0" w:color="auto"/>
          </w:divBdr>
        </w:div>
        <w:div w:id="522280939">
          <w:marLeft w:val="0"/>
          <w:marRight w:val="0"/>
          <w:marTop w:val="0"/>
          <w:marBottom w:val="0"/>
          <w:divBdr>
            <w:top w:val="none" w:sz="0" w:space="0" w:color="auto"/>
            <w:left w:val="none" w:sz="0" w:space="0" w:color="auto"/>
            <w:bottom w:val="none" w:sz="0" w:space="0" w:color="auto"/>
            <w:right w:val="none" w:sz="0" w:space="0" w:color="auto"/>
          </w:divBdr>
        </w:div>
        <w:div w:id="1285234665">
          <w:marLeft w:val="0"/>
          <w:marRight w:val="0"/>
          <w:marTop w:val="0"/>
          <w:marBottom w:val="0"/>
          <w:divBdr>
            <w:top w:val="none" w:sz="0" w:space="0" w:color="auto"/>
            <w:left w:val="none" w:sz="0" w:space="0" w:color="auto"/>
            <w:bottom w:val="none" w:sz="0" w:space="0" w:color="auto"/>
            <w:right w:val="none" w:sz="0" w:space="0" w:color="auto"/>
          </w:divBdr>
        </w:div>
        <w:div w:id="955716585">
          <w:marLeft w:val="0"/>
          <w:marRight w:val="0"/>
          <w:marTop w:val="0"/>
          <w:marBottom w:val="0"/>
          <w:divBdr>
            <w:top w:val="none" w:sz="0" w:space="0" w:color="auto"/>
            <w:left w:val="none" w:sz="0" w:space="0" w:color="auto"/>
            <w:bottom w:val="none" w:sz="0" w:space="0" w:color="auto"/>
            <w:right w:val="none" w:sz="0" w:space="0" w:color="auto"/>
          </w:divBdr>
        </w:div>
        <w:div w:id="1910728276">
          <w:marLeft w:val="0"/>
          <w:marRight w:val="0"/>
          <w:marTop w:val="0"/>
          <w:marBottom w:val="0"/>
          <w:divBdr>
            <w:top w:val="none" w:sz="0" w:space="0" w:color="auto"/>
            <w:left w:val="none" w:sz="0" w:space="0" w:color="auto"/>
            <w:bottom w:val="none" w:sz="0" w:space="0" w:color="auto"/>
            <w:right w:val="none" w:sz="0" w:space="0" w:color="auto"/>
          </w:divBdr>
        </w:div>
        <w:div w:id="1171991703">
          <w:marLeft w:val="0"/>
          <w:marRight w:val="0"/>
          <w:marTop w:val="0"/>
          <w:marBottom w:val="0"/>
          <w:divBdr>
            <w:top w:val="none" w:sz="0" w:space="0" w:color="auto"/>
            <w:left w:val="none" w:sz="0" w:space="0" w:color="auto"/>
            <w:bottom w:val="none" w:sz="0" w:space="0" w:color="auto"/>
            <w:right w:val="none" w:sz="0" w:space="0" w:color="auto"/>
          </w:divBdr>
        </w:div>
        <w:div w:id="1032341883">
          <w:marLeft w:val="0"/>
          <w:marRight w:val="0"/>
          <w:marTop w:val="0"/>
          <w:marBottom w:val="0"/>
          <w:divBdr>
            <w:top w:val="none" w:sz="0" w:space="0" w:color="auto"/>
            <w:left w:val="none" w:sz="0" w:space="0" w:color="auto"/>
            <w:bottom w:val="none" w:sz="0" w:space="0" w:color="auto"/>
            <w:right w:val="none" w:sz="0" w:space="0" w:color="auto"/>
          </w:divBdr>
        </w:div>
        <w:div w:id="124202981">
          <w:marLeft w:val="0"/>
          <w:marRight w:val="0"/>
          <w:marTop w:val="0"/>
          <w:marBottom w:val="0"/>
          <w:divBdr>
            <w:top w:val="none" w:sz="0" w:space="0" w:color="auto"/>
            <w:left w:val="none" w:sz="0" w:space="0" w:color="auto"/>
            <w:bottom w:val="none" w:sz="0" w:space="0" w:color="auto"/>
            <w:right w:val="none" w:sz="0" w:space="0" w:color="auto"/>
          </w:divBdr>
        </w:div>
      </w:divsChild>
    </w:div>
    <w:div w:id="63258165">
      <w:bodyDiv w:val="1"/>
      <w:marLeft w:val="0"/>
      <w:marRight w:val="0"/>
      <w:marTop w:val="0"/>
      <w:marBottom w:val="0"/>
      <w:divBdr>
        <w:top w:val="none" w:sz="0" w:space="0" w:color="auto"/>
        <w:left w:val="none" w:sz="0" w:space="0" w:color="auto"/>
        <w:bottom w:val="none" w:sz="0" w:space="0" w:color="auto"/>
        <w:right w:val="none" w:sz="0" w:space="0" w:color="auto"/>
      </w:divBdr>
    </w:div>
    <w:div w:id="63334462">
      <w:bodyDiv w:val="1"/>
      <w:marLeft w:val="0"/>
      <w:marRight w:val="0"/>
      <w:marTop w:val="0"/>
      <w:marBottom w:val="0"/>
      <w:divBdr>
        <w:top w:val="none" w:sz="0" w:space="0" w:color="auto"/>
        <w:left w:val="none" w:sz="0" w:space="0" w:color="auto"/>
        <w:bottom w:val="none" w:sz="0" w:space="0" w:color="auto"/>
        <w:right w:val="none" w:sz="0" w:space="0" w:color="auto"/>
      </w:divBdr>
    </w:div>
    <w:div w:id="63451458">
      <w:bodyDiv w:val="1"/>
      <w:marLeft w:val="0"/>
      <w:marRight w:val="0"/>
      <w:marTop w:val="0"/>
      <w:marBottom w:val="0"/>
      <w:divBdr>
        <w:top w:val="none" w:sz="0" w:space="0" w:color="auto"/>
        <w:left w:val="none" w:sz="0" w:space="0" w:color="auto"/>
        <w:bottom w:val="none" w:sz="0" w:space="0" w:color="auto"/>
        <w:right w:val="none" w:sz="0" w:space="0" w:color="auto"/>
      </w:divBdr>
    </w:div>
    <w:div w:id="63919696">
      <w:bodyDiv w:val="1"/>
      <w:marLeft w:val="0"/>
      <w:marRight w:val="0"/>
      <w:marTop w:val="0"/>
      <w:marBottom w:val="0"/>
      <w:divBdr>
        <w:top w:val="none" w:sz="0" w:space="0" w:color="auto"/>
        <w:left w:val="none" w:sz="0" w:space="0" w:color="auto"/>
        <w:bottom w:val="none" w:sz="0" w:space="0" w:color="auto"/>
        <w:right w:val="none" w:sz="0" w:space="0" w:color="auto"/>
      </w:divBdr>
    </w:div>
    <w:div w:id="64298783">
      <w:bodyDiv w:val="1"/>
      <w:marLeft w:val="0"/>
      <w:marRight w:val="0"/>
      <w:marTop w:val="0"/>
      <w:marBottom w:val="0"/>
      <w:divBdr>
        <w:top w:val="none" w:sz="0" w:space="0" w:color="auto"/>
        <w:left w:val="none" w:sz="0" w:space="0" w:color="auto"/>
        <w:bottom w:val="none" w:sz="0" w:space="0" w:color="auto"/>
        <w:right w:val="none" w:sz="0" w:space="0" w:color="auto"/>
      </w:divBdr>
    </w:div>
    <w:div w:id="64497121">
      <w:bodyDiv w:val="1"/>
      <w:marLeft w:val="0"/>
      <w:marRight w:val="0"/>
      <w:marTop w:val="0"/>
      <w:marBottom w:val="0"/>
      <w:divBdr>
        <w:top w:val="none" w:sz="0" w:space="0" w:color="auto"/>
        <w:left w:val="none" w:sz="0" w:space="0" w:color="auto"/>
        <w:bottom w:val="none" w:sz="0" w:space="0" w:color="auto"/>
        <w:right w:val="none" w:sz="0" w:space="0" w:color="auto"/>
      </w:divBdr>
    </w:div>
    <w:div w:id="64690299">
      <w:bodyDiv w:val="1"/>
      <w:marLeft w:val="0"/>
      <w:marRight w:val="0"/>
      <w:marTop w:val="0"/>
      <w:marBottom w:val="0"/>
      <w:divBdr>
        <w:top w:val="none" w:sz="0" w:space="0" w:color="auto"/>
        <w:left w:val="none" w:sz="0" w:space="0" w:color="auto"/>
        <w:bottom w:val="none" w:sz="0" w:space="0" w:color="auto"/>
        <w:right w:val="none" w:sz="0" w:space="0" w:color="auto"/>
      </w:divBdr>
    </w:div>
    <w:div w:id="65224887">
      <w:bodyDiv w:val="1"/>
      <w:marLeft w:val="0"/>
      <w:marRight w:val="0"/>
      <w:marTop w:val="0"/>
      <w:marBottom w:val="0"/>
      <w:divBdr>
        <w:top w:val="none" w:sz="0" w:space="0" w:color="auto"/>
        <w:left w:val="none" w:sz="0" w:space="0" w:color="auto"/>
        <w:bottom w:val="none" w:sz="0" w:space="0" w:color="auto"/>
        <w:right w:val="none" w:sz="0" w:space="0" w:color="auto"/>
      </w:divBdr>
    </w:div>
    <w:div w:id="65344231">
      <w:bodyDiv w:val="1"/>
      <w:marLeft w:val="0"/>
      <w:marRight w:val="0"/>
      <w:marTop w:val="0"/>
      <w:marBottom w:val="0"/>
      <w:divBdr>
        <w:top w:val="none" w:sz="0" w:space="0" w:color="auto"/>
        <w:left w:val="none" w:sz="0" w:space="0" w:color="auto"/>
        <w:bottom w:val="none" w:sz="0" w:space="0" w:color="auto"/>
        <w:right w:val="none" w:sz="0" w:space="0" w:color="auto"/>
      </w:divBdr>
    </w:div>
    <w:div w:id="66343231">
      <w:bodyDiv w:val="1"/>
      <w:marLeft w:val="0"/>
      <w:marRight w:val="0"/>
      <w:marTop w:val="0"/>
      <w:marBottom w:val="0"/>
      <w:divBdr>
        <w:top w:val="none" w:sz="0" w:space="0" w:color="auto"/>
        <w:left w:val="none" w:sz="0" w:space="0" w:color="auto"/>
        <w:bottom w:val="none" w:sz="0" w:space="0" w:color="auto"/>
        <w:right w:val="none" w:sz="0" w:space="0" w:color="auto"/>
      </w:divBdr>
    </w:div>
    <w:div w:id="66614149">
      <w:bodyDiv w:val="1"/>
      <w:marLeft w:val="0"/>
      <w:marRight w:val="0"/>
      <w:marTop w:val="0"/>
      <w:marBottom w:val="0"/>
      <w:divBdr>
        <w:top w:val="none" w:sz="0" w:space="0" w:color="auto"/>
        <w:left w:val="none" w:sz="0" w:space="0" w:color="auto"/>
        <w:bottom w:val="none" w:sz="0" w:space="0" w:color="auto"/>
        <w:right w:val="none" w:sz="0" w:space="0" w:color="auto"/>
      </w:divBdr>
    </w:div>
    <w:div w:id="67309589">
      <w:bodyDiv w:val="1"/>
      <w:marLeft w:val="0"/>
      <w:marRight w:val="0"/>
      <w:marTop w:val="0"/>
      <w:marBottom w:val="0"/>
      <w:divBdr>
        <w:top w:val="none" w:sz="0" w:space="0" w:color="auto"/>
        <w:left w:val="none" w:sz="0" w:space="0" w:color="auto"/>
        <w:bottom w:val="none" w:sz="0" w:space="0" w:color="auto"/>
        <w:right w:val="none" w:sz="0" w:space="0" w:color="auto"/>
      </w:divBdr>
    </w:div>
    <w:div w:id="67457636">
      <w:bodyDiv w:val="1"/>
      <w:marLeft w:val="0"/>
      <w:marRight w:val="0"/>
      <w:marTop w:val="0"/>
      <w:marBottom w:val="0"/>
      <w:divBdr>
        <w:top w:val="none" w:sz="0" w:space="0" w:color="auto"/>
        <w:left w:val="none" w:sz="0" w:space="0" w:color="auto"/>
        <w:bottom w:val="none" w:sz="0" w:space="0" w:color="auto"/>
        <w:right w:val="none" w:sz="0" w:space="0" w:color="auto"/>
      </w:divBdr>
    </w:div>
    <w:div w:id="67728226">
      <w:bodyDiv w:val="1"/>
      <w:marLeft w:val="0"/>
      <w:marRight w:val="0"/>
      <w:marTop w:val="0"/>
      <w:marBottom w:val="0"/>
      <w:divBdr>
        <w:top w:val="none" w:sz="0" w:space="0" w:color="auto"/>
        <w:left w:val="none" w:sz="0" w:space="0" w:color="auto"/>
        <w:bottom w:val="none" w:sz="0" w:space="0" w:color="auto"/>
        <w:right w:val="none" w:sz="0" w:space="0" w:color="auto"/>
      </w:divBdr>
    </w:div>
    <w:div w:id="68162526">
      <w:bodyDiv w:val="1"/>
      <w:marLeft w:val="0"/>
      <w:marRight w:val="0"/>
      <w:marTop w:val="0"/>
      <w:marBottom w:val="0"/>
      <w:divBdr>
        <w:top w:val="none" w:sz="0" w:space="0" w:color="auto"/>
        <w:left w:val="none" w:sz="0" w:space="0" w:color="auto"/>
        <w:bottom w:val="none" w:sz="0" w:space="0" w:color="auto"/>
        <w:right w:val="none" w:sz="0" w:space="0" w:color="auto"/>
      </w:divBdr>
    </w:div>
    <w:div w:id="69236521">
      <w:bodyDiv w:val="1"/>
      <w:marLeft w:val="0"/>
      <w:marRight w:val="0"/>
      <w:marTop w:val="0"/>
      <w:marBottom w:val="0"/>
      <w:divBdr>
        <w:top w:val="none" w:sz="0" w:space="0" w:color="auto"/>
        <w:left w:val="none" w:sz="0" w:space="0" w:color="auto"/>
        <w:bottom w:val="none" w:sz="0" w:space="0" w:color="auto"/>
        <w:right w:val="none" w:sz="0" w:space="0" w:color="auto"/>
      </w:divBdr>
    </w:div>
    <w:div w:id="69474379">
      <w:bodyDiv w:val="1"/>
      <w:marLeft w:val="0"/>
      <w:marRight w:val="0"/>
      <w:marTop w:val="0"/>
      <w:marBottom w:val="0"/>
      <w:divBdr>
        <w:top w:val="none" w:sz="0" w:space="0" w:color="auto"/>
        <w:left w:val="none" w:sz="0" w:space="0" w:color="auto"/>
        <w:bottom w:val="none" w:sz="0" w:space="0" w:color="auto"/>
        <w:right w:val="none" w:sz="0" w:space="0" w:color="auto"/>
      </w:divBdr>
      <w:divsChild>
        <w:div w:id="894045655">
          <w:marLeft w:val="0"/>
          <w:marRight w:val="0"/>
          <w:marTop w:val="0"/>
          <w:marBottom w:val="0"/>
          <w:divBdr>
            <w:top w:val="none" w:sz="0" w:space="0" w:color="auto"/>
            <w:left w:val="none" w:sz="0" w:space="0" w:color="auto"/>
            <w:bottom w:val="none" w:sz="0" w:space="0" w:color="auto"/>
            <w:right w:val="none" w:sz="0" w:space="0" w:color="auto"/>
          </w:divBdr>
          <w:divsChild>
            <w:div w:id="2080705935">
              <w:marLeft w:val="0"/>
              <w:marRight w:val="0"/>
              <w:marTop w:val="0"/>
              <w:marBottom w:val="0"/>
              <w:divBdr>
                <w:top w:val="none" w:sz="0" w:space="0" w:color="auto"/>
                <w:left w:val="none" w:sz="0" w:space="0" w:color="auto"/>
                <w:bottom w:val="none" w:sz="0" w:space="0" w:color="auto"/>
                <w:right w:val="none" w:sz="0" w:space="0" w:color="auto"/>
              </w:divBdr>
              <w:divsChild>
                <w:div w:id="1553425241">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69625685">
      <w:bodyDiv w:val="1"/>
      <w:marLeft w:val="0"/>
      <w:marRight w:val="0"/>
      <w:marTop w:val="0"/>
      <w:marBottom w:val="0"/>
      <w:divBdr>
        <w:top w:val="none" w:sz="0" w:space="0" w:color="auto"/>
        <w:left w:val="none" w:sz="0" w:space="0" w:color="auto"/>
        <w:bottom w:val="none" w:sz="0" w:space="0" w:color="auto"/>
        <w:right w:val="none" w:sz="0" w:space="0" w:color="auto"/>
      </w:divBdr>
    </w:div>
    <w:div w:id="69818119">
      <w:bodyDiv w:val="1"/>
      <w:marLeft w:val="0"/>
      <w:marRight w:val="0"/>
      <w:marTop w:val="0"/>
      <w:marBottom w:val="0"/>
      <w:divBdr>
        <w:top w:val="none" w:sz="0" w:space="0" w:color="auto"/>
        <w:left w:val="none" w:sz="0" w:space="0" w:color="auto"/>
        <w:bottom w:val="none" w:sz="0" w:space="0" w:color="auto"/>
        <w:right w:val="none" w:sz="0" w:space="0" w:color="auto"/>
      </w:divBdr>
    </w:div>
    <w:div w:id="69818652">
      <w:bodyDiv w:val="1"/>
      <w:marLeft w:val="0"/>
      <w:marRight w:val="0"/>
      <w:marTop w:val="0"/>
      <w:marBottom w:val="0"/>
      <w:divBdr>
        <w:top w:val="none" w:sz="0" w:space="0" w:color="auto"/>
        <w:left w:val="none" w:sz="0" w:space="0" w:color="auto"/>
        <w:bottom w:val="none" w:sz="0" w:space="0" w:color="auto"/>
        <w:right w:val="none" w:sz="0" w:space="0" w:color="auto"/>
      </w:divBdr>
    </w:div>
    <w:div w:id="69893283">
      <w:bodyDiv w:val="1"/>
      <w:marLeft w:val="0"/>
      <w:marRight w:val="0"/>
      <w:marTop w:val="0"/>
      <w:marBottom w:val="0"/>
      <w:divBdr>
        <w:top w:val="none" w:sz="0" w:space="0" w:color="auto"/>
        <w:left w:val="none" w:sz="0" w:space="0" w:color="auto"/>
        <w:bottom w:val="none" w:sz="0" w:space="0" w:color="auto"/>
        <w:right w:val="none" w:sz="0" w:space="0" w:color="auto"/>
      </w:divBdr>
    </w:div>
    <w:div w:id="70271739">
      <w:bodyDiv w:val="1"/>
      <w:marLeft w:val="0"/>
      <w:marRight w:val="0"/>
      <w:marTop w:val="0"/>
      <w:marBottom w:val="0"/>
      <w:divBdr>
        <w:top w:val="none" w:sz="0" w:space="0" w:color="auto"/>
        <w:left w:val="none" w:sz="0" w:space="0" w:color="auto"/>
        <w:bottom w:val="none" w:sz="0" w:space="0" w:color="auto"/>
        <w:right w:val="none" w:sz="0" w:space="0" w:color="auto"/>
      </w:divBdr>
    </w:div>
    <w:div w:id="70323368">
      <w:bodyDiv w:val="1"/>
      <w:marLeft w:val="0"/>
      <w:marRight w:val="0"/>
      <w:marTop w:val="0"/>
      <w:marBottom w:val="0"/>
      <w:divBdr>
        <w:top w:val="none" w:sz="0" w:space="0" w:color="auto"/>
        <w:left w:val="none" w:sz="0" w:space="0" w:color="auto"/>
        <w:bottom w:val="none" w:sz="0" w:space="0" w:color="auto"/>
        <w:right w:val="none" w:sz="0" w:space="0" w:color="auto"/>
      </w:divBdr>
    </w:div>
    <w:div w:id="70466398">
      <w:bodyDiv w:val="1"/>
      <w:marLeft w:val="0"/>
      <w:marRight w:val="0"/>
      <w:marTop w:val="0"/>
      <w:marBottom w:val="0"/>
      <w:divBdr>
        <w:top w:val="none" w:sz="0" w:space="0" w:color="auto"/>
        <w:left w:val="none" w:sz="0" w:space="0" w:color="auto"/>
        <w:bottom w:val="none" w:sz="0" w:space="0" w:color="auto"/>
        <w:right w:val="none" w:sz="0" w:space="0" w:color="auto"/>
      </w:divBdr>
    </w:div>
    <w:div w:id="70658175">
      <w:bodyDiv w:val="1"/>
      <w:marLeft w:val="0"/>
      <w:marRight w:val="0"/>
      <w:marTop w:val="0"/>
      <w:marBottom w:val="0"/>
      <w:divBdr>
        <w:top w:val="none" w:sz="0" w:space="0" w:color="auto"/>
        <w:left w:val="none" w:sz="0" w:space="0" w:color="auto"/>
        <w:bottom w:val="none" w:sz="0" w:space="0" w:color="auto"/>
        <w:right w:val="none" w:sz="0" w:space="0" w:color="auto"/>
      </w:divBdr>
    </w:div>
    <w:div w:id="70975767">
      <w:bodyDiv w:val="1"/>
      <w:marLeft w:val="0"/>
      <w:marRight w:val="0"/>
      <w:marTop w:val="0"/>
      <w:marBottom w:val="0"/>
      <w:divBdr>
        <w:top w:val="none" w:sz="0" w:space="0" w:color="auto"/>
        <w:left w:val="none" w:sz="0" w:space="0" w:color="auto"/>
        <w:bottom w:val="none" w:sz="0" w:space="0" w:color="auto"/>
        <w:right w:val="none" w:sz="0" w:space="0" w:color="auto"/>
      </w:divBdr>
    </w:div>
    <w:div w:id="71052163">
      <w:bodyDiv w:val="1"/>
      <w:marLeft w:val="0"/>
      <w:marRight w:val="0"/>
      <w:marTop w:val="0"/>
      <w:marBottom w:val="0"/>
      <w:divBdr>
        <w:top w:val="none" w:sz="0" w:space="0" w:color="auto"/>
        <w:left w:val="none" w:sz="0" w:space="0" w:color="auto"/>
        <w:bottom w:val="none" w:sz="0" w:space="0" w:color="auto"/>
        <w:right w:val="none" w:sz="0" w:space="0" w:color="auto"/>
      </w:divBdr>
    </w:div>
    <w:div w:id="71243959">
      <w:bodyDiv w:val="1"/>
      <w:marLeft w:val="0"/>
      <w:marRight w:val="0"/>
      <w:marTop w:val="0"/>
      <w:marBottom w:val="0"/>
      <w:divBdr>
        <w:top w:val="none" w:sz="0" w:space="0" w:color="auto"/>
        <w:left w:val="none" w:sz="0" w:space="0" w:color="auto"/>
        <w:bottom w:val="none" w:sz="0" w:space="0" w:color="auto"/>
        <w:right w:val="none" w:sz="0" w:space="0" w:color="auto"/>
      </w:divBdr>
    </w:div>
    <w:div w:id="71244508">
      <w:bodyDiv w:val="1"/>
      <w:marLeft w:val="0"/>
      <w:marRight w:val="0"/>
      <w:marTop w:val="0"/>
      <w:marBottom w:val="0"/>
      <w:divBdr>
        <w:top w:val="none" w:sz="0" w:space="0" w:color="auto"/>
        <w:left w:val="none" w:sz="0" w:space="0" w:color="auto"/>
        <w:bottom w:val="none" w:sz="0" w:space="0" w:color="auto"/>
        <w:right w:val="none" w:sz="0" w:space="0" w:color="auto"/>
      </w:divBdr>
    </w:div>
    <w:div w:id="71393566">
      <w:bodyDiv w:val="1"/>
      <w:marLeft w:val="0"/>
      <w:marRight w:val="0"/>
      <w:marTop w:val="0"/>
      <w:marBottom w:val="0"/>
      <w:divBdr>
        <w:top w:val="none" w:sz="0" w:space="0" w:color="auto"/>
        <w:left w:val="none" w:sz="0" w:space="0" w:color="auto"/>
        <w:bottom w:val="none" w:sz="0" w:space="0" w:color="auto"/>
        <w:right w:val="none" w:sz="0" w:space="0" w:color="auto"/>
      </w:divBdr>
    </w:div>
    <w:div w:id="71894745">
      <w:bodyDiv w:val="1"/>
      <w:marLeft w:val="0"/>
      <w:marRight w:val="0"/>
      <w:marTop w:val="0"/>
      <w:marBottom w:val="0"/>
      <w:divBdr>
        <w:top w:val="none" w:sz="0" w:space="0" w:color="auto"/>
        <w:left w:val="none" w:sz="0" w:space="0" w:color="auto"/>
        <w:bottom w:val="none" w:sz="0" w:space="0" w:color="auto"/>
        <w:right w:val="none" w:sz="0" w:space="0" w:color="auto"/>
      </w:divBdr>
    </w:div>
    <w:div w:id="72163353">
      <w:bodyDiv w:val="1"/>
      <w:marLeft w:val="0"/>
      <w:marRight w:val="0"/>
      <w:marTop w:val="0"/>
      <w:marBottom w:val="0"/>
      <w:divBdr>
        <w:top w:val="none" w:sz="0" w:space="0" w:color="auto"/>
        <w:left w:val="none" w:sz="0" w:space="0" w:color="auto"/>
        <w:bottom w:val="none" w:sz="0" w:space="0" w:color="auto"/>
        <w:right w:val="none" w:sz="0" w:space="0" w:color="auto"/>
      </w:divBdr>
    </w:div>
    <w:div w:id="72363344">
      <w:bodyDiv w:val="1"/>
      <w:marLeft w:val="0"/>
      <w:marRight w:val="0"/>
      <w:marTop w:val="0"/>
      <w:marBottom w:val="0"/>
      <w:divBdr>
        <w:top w:val="none" w:sz="0" w:space="0" w:color="auto"/>
        <w:left w:val="none" w:sz="0" w:space="0" w:color="auto"/>
        <w:bottom w:val="none" w:sz="0" w:space="0" w:color="auto"/>
        <w:right w:val="none" w:sz="0" w:space="0" w:color="auto"/>
      </w:divBdr>
    </w:div>
    <w:div w:id="72511485">
      <w:bodyDiv w:val="1"/>
      <w:marLeft w:val="0"/>
      <w:marRight w:val="0"/>
      <w:marTop w:val="0"/>
      <w:marBottom w:val="0"/>
      <w:divBdr>
        <w:top w:val="none" w:sz="0" w:space="0" w:color="auto"/>
        <w:left w:val="none" w:sz="0" w:space="0" w:color="auto"/>
        <w:bottom w:val="none" w:sz="0" w:space="0" w:color="auto"/>
        <w:right w:val="none" w:sz="0" w:space="0" w:color="auto"/>
      </w:divBdr>
    </w:div>
    <w:div w:id="72817893">
      <w:bodyDiv w:val="1"/>
      <w:marLeft w:val="0"/>
      <w:marRight w:val="0"/>
      <w:marTop w:val="0"/>
      <w:marBottom w:val="0"/>
      <w:divBdr>
        <w:top w:val="none" w:sz="0" w:space="0" w:color="auto"/>
        <w:left w:val="none" w:sz="0" w:space="0" w:color="auto"/>
        <w:bottom w:val="none" w:sz="0" w:space="0" w:color="auto"/>
        <w:right w:val="none" w:sz="0" w:space="0" w:color="auto"/>
      </w:divBdr>
    </w:div>
    <w:div w:id="72818342">
      <w:bodyDiv w:val="1"/>
      <w:marLeft w:val="0"/>
      <w:marRight w:val="0"/>
      <w:marTop w:val="0"/>
      <w:marBottom w:val="0"/>
      <w:divBdr>
        <w:top w:val="none" w:sz="0" w:space="0" w:color="auto"/>
        <w:left w:val="none" w:sz="0" w:space="0" w:color="auto"/>
        <w:bottom w:val="none" w:sz="0" w:space="0" w:color="auto"/>
        <w:right w:val="none" w:sz="0" w:space="0" w:color="auto"/>
      </w:divBdr>
    </w:div>
    <w:div w:id="73210808">
      <w:bodyDiv w:val="1"/>
      <w:marLeft w:val="0"/>
      <w:marRight w:val="0"/>
      <w:marTop w:val="0"/>
      <w:marBottom w:val="0"/>
      <w:divBdr>
        <w:top w:val="none" w:sz="0" w:space="0" w:color="auto"/>
        <w:left w:val="none" w:sz="0" w:space="0" w:color="auto"/>
        <w:bottom w:val="none" w:sz="0" w:space="0" w:color="auto"/>
        <w:right w:val="none" w:sz="0" w:space="0" w:color="auto"/>
      </w:divBdr>
    </w:div>
    <w:div w:id="73360816">
      <w:bodyDiv w:val="1"/>
      <w:marLeft w:val="0"/>
      <w:marRight w:val="0"/>
      <w:marTop w:val="0"/>
      <w:marBottom w:val="0"/>
      <w:divBdr>
        <w:top w:val="none" w:sz="0" w:space="0" w:color="auto"/>
        <w:left w:val="none" w:sz="0" w:space="0" w:color="auto"/>
        <w:bottom w:val="none" w:sz="0" w:space="0" w:color="auto"/>
        <w:right w:val="none" w:sz="0" w:space="0" w:color="auto"/>
      </w:divBdr>
    </w:div>
    <w:div w:id="73404523">
      <w:bodyDiv w:val="1"/>
      <w:marLeft w:val="0"/>
      <w:marRight w:val="0"/>
      <w:marTop w:val="0"/>
      <w:marBottom w:val="0"/>
      <w:divBdr>
        <w:top w:val="none" w:sz="0" w:space="0" w:color="auto"/>
        <w:left w:val="none" w:sz="0" w:space="0" w:color="auto"/>
        <w:bottom w:val="none" w:sz="0" w:space="0" w:color="auto"/>
        <w:right w:val="none" w:sz="0" w:space="0" w:color="auto"/>
      </w:divBdr>
    </w:div>
    <w:div w:id="73474575">
      <w:bodyDiv w:val="1"/>
      <w:marLeft w:val="0"/>
      <w:marRight w:val="0"/>
      <w:marTop w:val="0"/>
      <w:marBottom w:val="0"/>
      <w:divBdr>
        <w:top w:val="none" w:sz="0" w:space="0" w:color="auto"/>
        <w:left w:val="none" w:sz="0" w:space="0" w:color="auto"/>
        <w:bottom w:val="none" w:sz="0" w:space="0" w:color="auto"/>
        <w:right w:val="none" w:sz="0" w:space="0" w:color="auto"/>
      </w:divBdr>
    </w:div>
    <w:div w:id="73480416">
      <w:bodyDiv w:val="1"/>
      <w:marLeft w:val="0"/>
      <w:marRight w:val="0"/>
      <w:marTop w:val="0"/>
      <w:marBottom w:val="0"/>
      <w:divBdr>
        <w:top w:val="none" w:sz="0" w:space="0" w:color="auto"/>
        <w:left w:val="none" w:sz="0" w:space="0" w:color="auto"/>
        <w:bottom w:val="none" w:sz="0" w:space="0" w:color="auto"/>
        <w:right w:val="none" w:sz="0" w:space="0" w:color="auto"/>
      </w:divBdr>
    </w:div>
    <w:div w:id="73825122">
      <w:bodyDiv w:val="1"/>
      <w:marLeft w:val="0"/>
      <w:marRight w:val="0"/>
      <w:marTop w:val="0"/>
      <w:marBottom w:val="0"/>
      <w:divBdr>
        <w:top w:val="none" w:sz="0" w:space="0" w:color="auto"/>
        <w:left w:val="none" w:sz="0" w:space="0" w:color="auto"/>
        <w:bottom w:val="none" w:sz="0" w:space="0" w:color="auto"/>
        <w:right w:val="none" w:sz="0" w:space="0" w:color="auto"/>
      </w:divBdr>
    </w:div>
    <w:div w:id="74206591">
      <w:bodyDiv w:val="1"/>
      <w:marLeft w:val="0"/>
      <w:marRight w:val="0"/>
      <w:marTop w:val="0"/>
      <w:marBottom w:val="0"/>
      <w:divBdr>
        <w:top w:val="none" w:sz="0" w:space="0" w:color="auto"/>
        <w:left w:val="none" w:sz="0" w:space="0" w:color="auto"/>
        <w:bottom w:val="none" w:sz="0" w:space="0" w:color="auto"/>
        <w:right w:val="none" w:sz="0" w:space="0" w:color="auto"/>
      </w:divBdr>
    </w:div>
    <w:div w:id="74713309">
      <w:bodyDiv w:val="1"/>
      <w:marLeft w:val="0"/>
      <w:marRight w:val="0"/>
      <w:marTop w:val="0"/>
      <w:marBottom w:val="0"/>
      <w:divBdr>
        <w:top w:val="none" w:sz="0" w:space="0" w:color="auto"/>
        <w:left w:val="none" w:sz="0" w:space="0" w:color="auto"/>
        <w:bottom w:val="none" w:sz="0" w:space="0" w:color="auto"/>
        <w:right w:val="none" w:sz="0" w:space="0" w:color="auto"/>
      </w:divBdr>
    </w:div>
    <w:div w:id="74792136">
      <w:bodyDiv w:val="1"/>
      <w:marLeft w:val="0"/>
      <w:marRight w:val="0"/>
      <w:marTop w:val="0"/>
      <w:marBottom w:val="0"/>
      <w:divBdr>
        <w:top w:val="none" w:sz="0" w:space="0" w:color="auto"/>
        <w:left w:val="none" w:sz="0" w:space="0" w:color="auto"/>
        <w:bottom w:val="none" w:sz="0" w:space="0" w:color="auto"/>
        <w:right w:val="none" w:sz="0" w:space="0" w:color="auto"/>
      </w:divBdr>
      <w:divsChild>
        <w:div w:id="335572082">
          <w:marLeft w:val="0"/>
          <w:marRight w:val="0"/>
          <w:marTop w:val="0"/>
          <w:marBottom w:val="0"/>
          <w:divBdr>
            <w:top w:val="none" w:sz="0" w:space="0" w:color="auto"/>
            <w:left w:val="none" w:sz="0" w:space="0" w:color="auto"/>
            <w:bottom w:val="none" w:sz="0" w:space="0" w:color="auto"/>
            <w:right w:val="none" w:sz="0" w:space="0" w:color="auto"/>
          </w:divBdr>
          <w:divsChild>
            <w:div w:id="2093624237">
              <w:marLeft w:val="0"/>
              <w:marRight w:val="0"/>
              <w:marTop w:val="0"/>
              <w:marBottom w:val="0"/>
              <w:divBdr>
                <w:top w:val="none" w:sz="0" w:space="0" w:color="auto"/>
                <w:left w:val="none" w:sz="0" w:space="0" w:color="auto"/>
                <w:bottom w:val="none" w:sz="0" w:space="0" w:color="auto"/>
                <w:right w:val="none" w:sz="0" w:space="0" w:color="auto"/>
              </w:divBdr>
              <w:divsChild>
                <w:div w:id="1384476032">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75447833">
      <w:bodyDiv w:val="1"/>
      <w:marLeft w:val="0"/>
      <w:marRight w:val="0"/>
      <w:marTop w:val="0"/>
      <w:marBottom w:val="0"/>
      <w:divBdr>
        <w:top w:val="none" w:sz="0" w:space="0" w:color="auto"/>
        <w:left w:val="none" w:sz="0" w:space="0" w:color="auto"/>
        <w:bottom w:val="none" w:sz="0" w:space="0" w:color="auto"/>
        <w:right w:val="none" w:sz="0" w:space="0" w:color="auto"/>
      </w:divBdr>
    </w:div>
    <w:div w:id="75827923">
      <w:bodyDiv w:val="1"/>
      <w:marLeft w:val="0"/>
      <w:marRight w:val="0"/>
      <w:marTop w:val="0"/>
      <w:marBottom w:val="0"/>
      <w:divBdr>
        <w:top w:val="none" w:sz="0" w:space="0" w:color="auto"/>
        <w:left w:val="none" w:sz="0" w:space="0" w:color="auto"/>
        <w:bottom w:val="none" w:sz="0" w:space="0" w:color="auto"/>
        <w:right w:val="none" w:sz="0" w:space="0" w:color="auto"/>
      </w:divBdr>
    </w:div>
    <w:div w:id="75908619">
      <w:bodyDiv w:val="1"/>
      <w:marLeft w:val="0"/>
      <w:marRight w:val="0"/>
      <w:marTop w:val="0"/>
      <w:marBottom w:val="0"/>
      <w:divBdr>
        <w:top w:val="none" w:sz="0" w:space="0" w:color="auto"/>
        <w:left w:val="none" w:sz="0" w:space="0" w:color="auto"/>
        <w:bottom w:val="none" w:sz="0" w:space="0" w:color="auto"/>
        <w:right w:val="none" w:sz="0" w:space="0" w:color="auto"/>
      </w:divBdr>
    </w:div>
    <w:div w:id="76097023">
      <w:bodyDiv w:val="1"/>
      <w:marLeft w:val="0"/>
      <w:marRight w:val="0"/>
      <w:marTop w:val="0"/>
      <w:marBottom w:val="0"/>
      <w:divBdr>
        <w:top w:val="none" w:sz="0" w:space="0" w:color="auto"/>
        <w:left w:val="none" w:sz="0" w:space="0" w:color="auto"/>
        <w:bottom w:val="none" w:sz="0" w:space="0" w:color="auto"/>
        <w:right w:val="none" w:sz="0" w:space="0" w:color="auto"/>
      </w:divBdr>
    </w:div>
    <w:div w:id="76291217">
      <w:bodyDiv w:val="1"/>
      <w:marLeft w:val="0"/>
      <w:marRight w:val="0"/>
      <w:marTop w:val="0"/>
      <w:marBottom w:val="0"/>
      <w:divBdr>
        <w:top w:val="none" w:sz="0" w:space="0" w:color="auto"/>
        <w:left w:val="none" w:sz="0" w:space="0" w:color="auto"/>
        <w:bottom w:val="none" w:sz="0" w:space="0" w:color="auto"/>
        <w:right w:val="none" w:sz="0" w:space="0" w:color="auto"/>
      </w:divBdr>
    </w:div>
    <w:div w:id="77144405">
      <w:bodyDiv w:val="1"/>
      <w:marLeft w:val="0"/>
      <w:marRight w:val="0"/>
      <w:marTop w:val="0"/>
      <w:marBottom w:val="0"/>
      <w:divBdr>
        <w:top w:val="none" w:sz="0" w:space="0" w:color="auto"/>
        <w:left w:val="none" w:sz="0" w:space="0" w:color="auto"/>
        <w:bottom w:val="none" w:sz="0" w:space="0" w:color="auto"/>
        <w:right w:val="none" w:sz="0" w:space="0" w:color="auto"/>
      </w:divBdr>
    </w:div>
    <w:div w:id="77218503">
      <w:bodyDiv w:val="1"/>
      <w:marLeft w:val="0"/>
      <w:marRight w:val="0"/>
      <w:marTop w:val="0"/>
      <w:marBottom w:val="0"/>
      <w:divBdr>
        <w:top w:val="none" w:sz="0" w:space="0" w:color="auto"/>
        <w:left w:val="none" w:sz="0" w:space="0" w:color="auto"/>
        <w:bottom w:val="none" w:sz="0" w:space="0" w:color="auto"/>
        <w:right w:val="none" w:sz="0" w:space="0" w:color="auto"/>
      </w:divBdr>
    </w:div>
    <w:div w:id="77295483">
      <w:bodyDiv w:val="1"/>
      <w:marLeft w:val="0"/>
      <w:marRight w:val="0"/>
      <w:marTop w:val="0"/>
      <w:marBottom w:val="0"/>
      <w:divBdr>
        <w:top w:val="none" w:sz="0" w:space="0" w:color="auto"/>
        <w:left w:val="none" w:sz="0" w:space="0" w:color="auto"/>
        <w:bottom w:val="none" w:sz="0" w:space="0" w:color="auto"/>
        <w:right w:val="none" w:sz="0" w:space="0" w:color="auto"/>
      </w:divBdr>
    </w:div>
    <w:div w:id="77410077">
      <w:bodyDiv w:val="1"/>
      <w:marLeft w:val="0"/>
      <w:marRight w:val="0"/>
      <w:marTop w:val="0"/>
      <w:marBottom w:val="0"/>
      <w:divBdr>
        <w:top w:val="none" w:sz="0" w:space="0" w:color="auto"/>
        <w:left w:val="none" w:sz="0" w:space="0" w:color="auto"/>
        <w:bottom w:val="none" w:sz="0" w:space="0" w:color="auto"/>
        <w:right w:val="none" w:sz="0" w:space="0" w:color="auto"/>
      </w:divBdr>
    </w:div>
    <w:div w:id="77872555">
      <w:bodyDiv w:val="1"/>
      <w:marLeft w:val="0"/>
      <w:marRight w:val="0"/>
      <w:marTop w:val="0"/>
      <w:marBottom w:val="0"/>
      <w:divBdr>
        <w:top w:val="none" w:sz="0" w:space="0" w:color="auto"/>
        <w:left w:val="none" w:sz="0" w:space="0" w:color="auto"/>
        <w:bottom w:val="none" w:sz="0" w:space="0" w:color="auto"/>
        <w:right w:val="none" w:sz="0" w:space="0" w:color="auto"/>
      </w:divBdr>
    </w:div>
    <w:div w:id="78600202">
      <w:bodyDiv w:val="1"/>
      <w:marLeft w:val="0"/>
      <w:marRight w:val="0"/>
      <w:marTop w:val="0"/>
      <w:marBottom w:val="0"/>
      <w:divBdr>
        <w:top w:val="none" w:sz="0" w:space="0" w:color="auto"/>
        <w:left w:val="none" w:sz="0" w:space="0" w:color="auto"/>
        <w:bottom w:val="none" w:sz="0" w:space="0" w:color="auto"/>
        <w:right w:val="none" w:sz="0" w:space="0" w:color="auto"/>
      </w:divBdr>
    </w:div>
    <w:div w:id="78673126">
      <w:bodyDiv w:val="1"/>
      <w:marLeft w:val="0"/>
      <w:marRight w:val="0"/>
      <w:marTop w:val="0"/>
      <w:marBottom w:val="0"/>
      <w:divBdr>
        <w:top w:val="none" w:sz="0" w:space="0" w:color="auto"/>
        <w:left w:val="none" w:sz="0" w:space="0" w:color="auto"/>
        <w:bottom w:val="none" w:sz="0" w:space="0" w:color="auto"/>
        <w:right w:val="none" w:sz="0" w:space="0" w:color="auto"/>
      </w:divBdr>
    </w:div>
    <w:div w:id="78674123">
      <w:bodyDiv w:val="1"/>
      <w:marLeft w:val="0"/>
      <w:marRight w:val="0"/>
      <w:marTop w:val="0"/>
      <w:marBottom w:val="0"/>
      <w:divBdr>
        <w:top w:val="none" w:sz="0" w:space="0" w:color="auto"/>
        <w:left w:val="none" w:sz="0" w:space="0" w:color="auto"/>
        <w:bottom w:val="none" w:sz="0" w:space="0" w:color="auto"/>
        <w:right w:val="none" w:sz="0" w:space="0" w:color="auto"/>
      </w:divBdr>
    </w:div>
    <w:div w:id="78723845">
      <w:bodyDiv w:val="1"/>
      <w:marLeft w:val="0"/>
      <w:marRight w:val="0"/>
      <w:marTop w:val="0"/>
      <w:marBottom w:val="0"/>
      <w:divBdr>
        <w:top w:val="none" w:sz="0" w:space="0" w:color="auto"/>
        <w:left w:val="none" w:sz="0" w:space="0" w:color="auto"/>
        <w:bottom w:val="none" w:sz="0" w:space="0" w:color="auto"/>
        <w:right w:val="none" w:sz="0" w:space="0" w:color="auto"/>
      </w:divBdr>
    </w:div>
    <w:div w:id="79183194">
      <w:bodyDiv w:val="1"/>
      <w:marLeft w:val="0"/>
      <w:marRight w:val="0"/>
      <w:marTop w:val="0"/>
      <w:marBottom w:val="0"/>
      <w:divBdr>
        <w:top w:val="none" w:sz="0" w:space="0" w:color="auto"/>
        <w:left w:val="none" w:sz="0" w:space="0" w:color="auto"/>
        <w:bottom w:val="none" w:sz="0" w:space="0" w:color="auto"/>
        <w:right w:val="none" w:sz="0" w:space="0" w:color="auto"/>
      </w:divBdr>
    </w:div>
    <w:div w:id="79446834">
      <w:bodyDiv w:val="1"/>
      <w:marLeft w:val="0"/>
      <w:marRight w:val="0"/>
      <w:marTop w:val="0"/>
      <w:marBottom w:val="0"/>
      <w:divBdr>
        <w:top w:val="none" w:sz="0" w:space="0" w:color="auto"/>
        <w:left w:val="none" w:sz="0" w:space="0" w:color="auto"/>
        <w:bottom w:val="none" w:sz="0" w:space="0" w:color="auto"/>
        <w:right w:val="none" w:sz="0" w:space="0" w:color="auto"/>
      </w:divBdr>
    </w:div>
    <w:div w:id="79571610">
      <w:bodyDiv w:val="1"/>
      <w:marLeft w:val="0"/>
      <w:marRight w:val="0"/>
      <w:marTop w:val="0"/>
      <w:marBottom w:val="0"/>
      <w:divBdr>
        <w:top w:val="none" w:sz="0" w:space="0" w:color="auto"/>
        <w:left w:val="none" w:sz="0" w:space="0" w:color="auto"/>
        <w:bottom w:val="none" w:sz="0" w:space="0" w:color="auto"/>
        <w:right w:val="none" w:sz="0" w:space="0" w:color="auto"/>
      </w:divBdr>
    </w:div>
    <w:div w:id="79762289">
      <w:bodyDiv w:val="1"/>
      <w:marLeft w:val="0"/>
      <w:marRight w:val="0"/>
      <w:marTop w:val="0"/>
      <w:marBottom w:val="0"/>
      <w:divBdr>
        <w:top w:val="none" w:sz="0" w:space="0" w:color="auto"/>
        <w:left w:val="none" w:sz="0" w:space="0" w:color="auto"/>
        <w:bottom w:val="none" w:sz="0" w:space="0" w:color="auto"/>
        <w:right w:val="none" w:sz="0" w:space="0" w:color="auto"/>
      </w:divBdr>
    </w:div>
    <w:div w:id="80488830">
      <w:bodyDiv w:val="1"/>
      <w:marLeft w:val="0"/>
      <w:marRight w:val="0"/>
      <w:marTop w:val="0"/>
      <w:marBottom w:val="0"/>
      <w:divBdr>
        <w:top w:val="none" w:sz="0" w:space="0" w:color="auto"/>
        <w:left w:val="none" w:sz="0" w:space="0" w:color="auto"/>
        <w:bottom w:val="none" w:sz="0" w:space="0" w:color="auto"/>
        <w:right w:val="none" w:sz="0" w:space="0" w:color="auto"/>
      </w:divBdr>
    </w:div>
    <w:div w:id="80612794">
      <w:bodyDiv w:val="1"/>
      <w:marLeft w:val="0"/>
      <w:marRight w:val="0"/>
      <w:marTop w:val="0"/>
      <w:marBottom w:val="0"/>
      <w:divBdr>
        <w:top w:val="none" w:sz="0" w:space="0" w:color="auto"/>
        <w:left w:val="none" w:sz="0" w:space="0" w:color="auto"/>
        <w:bottom w:val="none" w:sz="0" w:space="0" w:color="auto"/>
        <w:right w:val="none" w:sz="0" w:space="0" w:color="auto"/>
      </w:divBdr>
    </w:div>
    <w:div w:id="80877348">
      <w:bodyDiv w:val="1"/>
      <w:marLeft w:val="0"/>
      <w:marRight w:val="0"/>
      <w:marTop w:val="0"/>
      <w:marBottom w:val="0"/>
      <w:divBdr>
        <w:top w:val="none" w:sz="0" w:space="0" w:color="auto"/>
        <w:left w:val="none" w:sz="0" w:space="0" w:color="auto"/>
        <w:bottom w:val="none" w:sz="0" w:space="0" w:color="auto"/>
        <w:right w:val="none" w:sz="0" w:space="0" w:color="auto"/>
      </w:divBdr>
    </w:div>
    <w:div w:id="80953263">
      <w:bodyDiv w:val="1"/>
      <w:marLeft w:val="0"/>
      <w:marRight w:val="0"/>
      <w:marTop w:val="0"/>
      <w:marBottom w:val="0"/>
      <w:divBdr>
        <w:top w:val="none" w:sz="0" w:space="0" w:color="auto"/>
        <w:left w:val="none" w:sz="0" w:space="0" w:color="auto"/>
        <w:bottom w:val="none" w:sz="0" w:space="0" w:color="auto"/>
        <w:right w:val="none" w:sz="0" w:space="0" w:color="auto"/>
      </w:divBdr>
    </w:div>
    <w:div w:id="80953727">
      <w:bodyDiv w:val="1"/>
      <w:marLeft w:val="0"/>
      <w:marRight w:val="0"/>
      <w:marTop w:val="0"/>
      <w:marBottom w:val="0"/>
      <w:divBdr>
        <w:top w:val="none" w:sz="0" w:space="0" w:color="auto"/>
        <w:left w:val="none" w:sz="0" w:space="0" w:color="auto"/>
        <w:bottom w:val="none" w:sz="0" w:space="0" w:color="auto"/>
        <w:right w:val="none" w:sz="0" w:space="0" w:color="auto"/>
      </w:divBdr>
    </w:div>
    <w:div w:id="80956561">
      <w:bodyDiv w:val="1"/>
      <w:marLeft w:val="0"/>
      <w:marRight w:val="0"/>
      <w:marTop w:val="0"/>
      <w:marBottom w:val="0"/>
      <w:divBdr>
        <w:top w:val="none" w:sz="0" w:space="0" w:color="auto"/>
        <w:left w:val="none" w:sz="0" w:space="0" w:color="auto"/>
        <w:bottom w:val="none" w:sz="0" w:space="0" w:color="auto"/>
        <w:right w:val="none" w:sz="0" w:space="0" w:color="auto"/>
      </w:divBdr>
    </w:div>
    <w:div w:id="81074433">
      <w:bodyDiv w:val="1"/>
      <w:marLeft w:val="0"/>
      <w:marRight w:val="0"/>
      <w:marTop w:val="0"/>
      <w:marBottom w:val="0"/>
      <w:divBdr>
        <w:top w:val="none" w:sz="0" w:space="0" w:color="auto"/>
        <w:left w:val="none" w:sz="0" w:space="0" w:color="auto"/>
        <w:bottom w:val="none" w:sz="0" w:space="0" w:color="auto"/>
        <w:right w:val="none" w:sz="0" w:space="0" w:color="auto"/>
      </w:divBdr>
      <w:divsChild>
        <w:div w:id="722213607">
          <w:marLeft w:val="0"/>
          <w:marRight w:val="0"/>
          <w:marTop w:val="0"/>
          <w:marBottom w:val="0"/>
          <w:divBdr>
            <w:top w:val="none" w:sz="0" w:space="0" w:color="auto"/>
            <w:left w:val="none" w:sz="0" w:space="0" w:color="auto"/>
            <w:bottom w:val="none" w:sz="0" w:space="0" w:color="auto"/>
            <w:right w:val="none" w:sz="0" w:space="0" w:color="auto"/>
          </w:divBdr>
        </w:div>
        <w:div w:id="684330841">
          <w:marLeft w:val="0"/>
          <w:marRight w:val="0"/>
          <w:marTop w:val="0"/>
          <w:marBottom w:val="0"/>
          <w:divBdr>
            <w:top w:val="none" w:sz="0" w:space="0" w:color="auto"/>
            <w:left w:val="none" w:sz="0" w:space="0" w:color="auto"/>
            <w:bottom w:val="none" w:sz="0" w:space="0" w:color="auto"/>
            <w:right w:val="none" w:sz="0" w:space="0" w:color="auto"/>
          </w:divBdr>
        </w:div>
        <w:div w:id="1663192583">
          <w:marLeft w:val="0"/>
          <w:marRight w:val="0"/>
          <w:marTop w:val="0"/>
          <w:marBottom w:val="0"/>
          <w:divBdr>
            <w:top w:val="none" w:sz="0" w:space="0" w:color="auto"/>
            <w:left w:val="none" w:sz="0" w:space="0" w:color="auto"/>
            <w:bottom w:val="none" w:sz="0" w:space="0" w:color="auto"/>
            <w:right w:val="none" w:sz="0" w:space="0" w:color="auto"/>
          </w:divBdr>
        </w:div>
        <w:div w:id="10187543">
          <w:marLeft w:val="0"/>
          <w:marRight w:val="0"/>
          <w:marTop w:val="0"/>
          <w:marBottom w:val="0"/>
          <w:divBdr>
            <w:top w:val="none" w:sz="0" w:space="0" w:color="auto"/>
            <w:left w:val="none" w:sz="0" w:space="0" w:color="auto"/>
            <w:bottom w:val="none" w:sz="0" w:space="0" w:color="auto"/>
            <w:right w:val="none" w:sz="0" w:space="0" w:color="auto"/>
          </w:divBdr>
        </w:div>
        <w:div w:id="1437212976">
          <w:marLeft w:val="0"/>
          <w:marRight w:val="0"/>
          <w:marTop w:val="0"/>
          <w:marBottom w:val="0"/>
          <w:divBdr>
            <w:top w:val="none" w:sz="0" w:space="0" w:color="auto"/>
            <w:left w:val="none" w:sz="0" w:space="0" w:color="auto"/>
            <w:bottom w:val="none" w:sz="0" w:space="0" w:color="auto"/>
            <w:right w:val="none" w:sz="0" w:space="0" w:color="auto"/>
          </w:divBdr>
        </w:div>
        <w:div w:id="1352613048">
          <w:marLeft w:val="0"/>
          <w:marRight w:val="0"/>
          <w:marTop w:val="0"/>
          <w:marBottom w:val="0"/>
          <w:divBdr>
            <w:top w:val="none" w:sz="0" w:space="0" w:color="auto"/>
            <w:left w:val="none" w:sz="0" w:space="0" w:color="auto"/>
            <w:bottom w:val="none" w:sz="0" w:space="0" w:color="auto"/>
            <w:right w:val="none" w:sz="0" w:space="0" w:color="auto"/>
          </w:divBdr>
        </w:div>
      </w:divsChild>
    </w:div>
    <w:div w:id="81145331">
      <w:bodyDiv w:val="1"/>
      <w:marLeft w:val="0"/>
      <w:marRight w:val="0"/>
      <w:marTop w:val="0"/>
      <w:marBottom w:val="0"/>
      <w:divBdr>
        <w:top w:val="none" w:sz="0" w:space="0" w:color="auto"/>
        <w:left w:val="none" w:sz="0" w:space="0" w:color="auto"/>
        <w:bottom w:val="none" w:sz="0" w:space="0" w:color="auto"/>
        <w:right w:val="none" w:sz="0" w:space="0" w:color="auto"/>
      </w:divBdr>
    </w:div>
    <w:div w:id="81149702">
      <w:bodyDiv w:val="1"/>
      <w:marLeft w:val="0"/>
      <w:marRight w:val="0"/>
      <w:marTop w:val="0"/>
      <w:marBottom w:val="0"/>
      <w:divBdr>
        <w:top w:val="none" w:sz="0" w:space="0" w:color="auto"/>
        <w:left w:val="none" w:sz="0" w:space="0" w:color="auto"/>
        <w:bottom w:val="none" w:sz="0" w:space="0" w:color="auto"/>
        <w:right w:val="none" w:sz="0" w:space="0" w:color="auto"/>
      </w:divBdr>
    </w:div>
    <w:div w:id="81218742">
      <w:bodyDiv w:val="1"/>
      <w:marLeft w:val="0"/>
      <w:marRight w:val="0"/>
      <w:marTop w:val="0"/>
      <w:marBottom w:val="0"/>
      <w:divBdr>
        <w:top w:val="none" w:sz="0" w:space="0" w:color="auto"/>
        <w:left w:val="none" w:sz="0" w:space="0" w:color="auto"/>
        <w:bottom w:val="none" w:sz="0" w:space="0" w:color="auto"/>
        <w:right w:val="none" w:sz="0" w:space="0" w:color="auto"/>
      </w:divBdr>
    </w:div>
    <w:div w:id="81220549">
      <w:bodyDiv w:val="1"/>
      <w:marLeft w:val="0"/>
      <w:marRight w:val="0"/>
      <w:marTop w:val="0"/>
      <w:marBottom w:val="0"/>
      <w:divBdr>
        <w:top w:val="none" w:sz="0" w:space="0" w:color="auto"/>
        <w:left w:val="none" w:sz="0" w:space="0" w:color="auto"/>
        <w:bottom w:val="none" w:sz="0" w:space="0" w:color="auto"/>
        <w:right w:val="none" w:sz="0" w:space="0" w:color="auto"/>
      </w:divBdr>
    </w:div>
    <w:div w:id="81267283">
      <w:bodyDiv w:val="1"/>
      <w:marLeft w:val="0"/>
      <w:marRight w:val="0"/>
      <w:marTop w:val="0"/>
      <w:marBottom w:val="0"/>
      <w:divBdr>
        <w:top w:val="none" w:sz="0" w:space="0" w:color="auto"/>
        <w:left w:val="none" w:sz="0" w:space="0" w:color="auto"/>
        <w:bottom w:val="none" w:sz="0" w:space="0" w:color="auto"/>
        <w:right w:val="none" w:sz="0" w:space="0" w:color="auto"/>
      </w:divBdr>
    </w:div>
    <w:div w:id="81293126">
      <w:bodyDiv w:val="1"/>
      <w:marLeft w:val="0"/>
      <w:marRight w:val="0"/>
      <w:marTop w:val="0"/>
      <w:marBottom w:val="0"/>
      <w:divBdr>
        <w:top w:val="none" w:sz="0" w:space="0" w:color="auto"/>
        <w:left w:val="none" w:sz="0" w:space="0" w:color="auto"/>
        <w:bottom w:val="none" w:sz="0" w:space="0" w:color="auto"/>
        <w:right w:val="none" w:sz="0" w:space="0" w:color="auto"/>
      </w:divBdr>
    </w:div>
    <w:div w:id="81414997">
      <w:bodyDiv w:val="1"/>
      <w:marLeft w:val="0"/>
      <w:marRight w:val="0"/>
      <w:marTop w:val="0"/>
      <w:marBottom w:val="0"/>
      <w:divBdr>
        <w:top w:val="none" w:sz="0" w:space="0" w:color="auto"/>
        <w:left w:val="none" w:sz="0" w:space="0" w:color="auto"/>
        <w:bottom w:val="none" w:sz="0" w:space="0" w:color="auto"/>
        <w:right w:val="none" w:sz="0" w:space="0" w:color="auto"/>
      </w:divBdr>
    </w:div>
    <w:div w:id="81538337">
      <w:bodyDiv w:val="1"/>
      <w:marLeft w:val="0"/>
      <w:marRight w:val="0"/>
      <w:marTop w:val="0"/>
      <w:marBottom w:val="0"/>
      <w:divBdr>
        <w:top w:val="none" w:sz="0" w:space="0" w:color="auto"/>
        <w:left w:val="none" w:sz="0" w:space="0" w:color="auto"/>
        <w:bottom w:val="none" w:sz="0" w:space="0" w:color="auto"/>
        <w:right w:val="none" w:sz="0" w:space="0" w:color="auto"/>
      </w:divBdr>
    </w:div>
    <w:div w:id="81607074">
      <w:bodyDiv w:val="1"/>
      <w:marLeft w:val="0"/>
      <w:marRight w:val="0"/>
      <w:marTop w:val="0"/>
      <w:marBottom w:val="0"/>
      <w:divBdr>
        <w:top w:val="none" w:sz="0" w:space="0" w:color="auto"/>
        <w:left w:val="none" w:sz="0" w:space="0" w:color="auto"/>
        <w:bottom w:val="none" w:sz="0" w:space="0" w:color="auto"/>
        <w:right w:val="none" w:sz="0" w:space="0" w:color="auto"/>
      </w:divBdr>
    </w:div>
    <w:div w:id="82070990">
      <w:bodyDiv w:val="1"/>
      <w:marLeft w:val="0"/>
      <w:marRight w:val="0"/>
      <w:marTop w:val="0"/>
      <w:marBottom w:val="0"/>
      <w:divBdr>
        <w:top w:val="none" w:sz="0" w:space="0" w:color="auto"/>
        <w:left w:val="none" w:sz="0" w:space="0" w:color="auto"/>
        <w:bottom w:val="none" w:sz="0" w:space="0" w:color="auto"/>
        <w:right w:val="none" w:sz="0" w:space="0" w:color="auto"/>
      </w:divBdr>
    </w:div>
    <w:div w:id="82380990">
      <w:bodyDiv w:val="1"/>
      <w:marLeft w:val="0"/>
      <w:marRight w:val="0"/>
      <w:marTop w:val="0"/>
      <w:marBottom w:val="0"/>
      <w:divBdr>
        <w:top w:val="none" w:sz="0" w:space="0" w:color="auto"/>
        <w:left w:val="none" w:sz="0" w:space="0" w:color="auto"/>
        <w:bottom w:val="none" w:sz="0" w:space="0" w:color="auto"/>
        <w:right w:val="none" w:sz="0" w:space="0" w:color="auto"/>
      </w:divBdr>
    </w:div>
    <w:div w:id="82461672">
      <w:bodyDiv w:val="1"/>
      <w:marLeft w:val="0"/>
      <w:marRight w:val="0"/>
      <w:marTop w:val="0"/>
      <w:marBottom w:val="0"/>
      <w:divBdr>
        <w:top w:val="none" w:sz="0" w:space="0" w:color="auto"/>
        <w:left w:val="none" w:sz="0" w:space="0" w:color="auto"/>
        <w:bottom w:val="none" w:sz="0" w:space="0" w:color="auto"/>
        <w:right w:val="none" w:sz="0" w:space="0" w:color="auto"/>
      </w:divBdr>
    </w:div>
    <w:div w:id="82536117">
      <w:bodyDiv w:val="1"/>
      <w:marLeft w:val="0"/>
      <w:marRight w:val="0"/>
      <w:marTop w:val="0"/>
      <w:marBottom w:val="0"/>
      <w:divBdr>
        <w:top w:val="none" w:sz="0" w:space="0" w:color="auto"/>
        <w:left w:val="none" w:sz="0" w:space="0" w:color="auto"/>
        <w:bottom w:val="none" w:sz="0" w:space="0" w:color="auto"/>
        <w:right w:val="none" w:sz="0" w:space="0" w:color="auto"/>
      </w:divBdr>
    </w:div>
    <w:div w:id="82804374">
      <w:bodyDiv w:val="1"/>
      <w:marLeft w:val="0"/>
      <w:marRight w:val="0"/>
      <w:marTop w:val="0"/>
      <w:marBottom w:val="0"/>
      <w:divBdr>
        <w:top w:val="none" w:sz="0" w:space="0" w:color="auto"/>
        <w:left w:val="none" w:sz="0" w:space="0" w:color="auto"/>
        <w:bottom w:val="none" w:sz="0" w:space="0" w:color="auto"/>
        <w:right w:val="none" w:sz="0" w:space="0" w:color="auto"/>
      </w:divBdr>
    </w:div>
    <w:div w:id="83304788">
      <w:bodyDiv w:val="1"/>
      <w:marLeft w:val="0"/>
      <w:marRight w:val="0"/>
      <w:marTop w:val="0"/>
      <w:marBottom w:val="0"/>
      <w:divBdr>
        <w:top w:val="none" w:sz="0" w:space="0" w:color="auto"/>
        <w:left w:val="none" w:sz="0" w:space="0" w:color="auto"/>
        <w:bottom w:val="none" w:sz="0" w:space="0" w:color="auto"/>
        <w:right w:val="none" w:sz="0" w:space="0" w:color="auto"/>
      </w:divBdr>
    </w:div>
    <w:div w:id="83306134">
      <w:bodyDiv w:val="1"/>
      <w:marLeft w:val="0"/>
      <w:marRight w:val="0"/>
      <w:marTop w:val="0"/>
      <w:marBottom w:val="0"/>
      <w:divBdr>
        <w:top w:val="none" w:sz="0" w:space="0" w:color="auto"/>
        <w:left w:val="none" w:sz="0" w:space="0" w:color="auto"/>
        <w:bottom w:val="none" w:sz="0" w:space="0" w:color="auto"/>
        <w:right w:val="none" w:sz="0" w:space="0" w:color="auto"/>
      </w:divBdr>
    </w:div>
    <w:div w:id="84033456">
      <w:bodyDiv w:val="1"/>
      <w:marLeft w:val="0"/>
      <w:marRight w:val="0"/>
      <w:marTop w:val="0"/>
      <w:marBottom w:val="0"/>
      <w:divBdr>
        <w:top w:val="none" w:sz="0" w:space="0" w:color="auto"/>
        <w:left w:val="none" w:sz="0" w:space="0" w:color="auto"/>
        <w:bottom w:val="none" w:sz="0" w:space="0" w:color="auto"/>
        <w:right w:val="none" w:sz="0" w:space="0" w:color="auto"/>
      </w:divBdr>
    </w:div>
    <w:div w:id="84350979">
      <w:bodyDiv w:val="1"/>
      <w:marLeft w:val="0"/>
      <w:marRight w:val="0"/>
      <w:marTop w:val="0"/>
      <w:marBottom w:val="0"/>
      <w:divBdr>
        <w:top w:val="none" w:sz="0" w:space="0" w:color="auto"/>
        <w:left w:val="none" w:sz="0" w:space="0" w:color="auto"/>
        <w:bottom w:val="none" w:sz="0" w:space="0" w:color="auto"/>
        <w:right w:val="none" w:sz="0" w:space="0" w:color="auto"/>
      </w:divBdr>
    </w:div>
    <w:div w:id="84419719">
      <w:bodyDiv w:val="1"/>
      <w:marLeft w:val="0"/>
      <w:marRight w:val="0"/>
      <w:marTop w:val="0"/>
      <w:marBottom w:val="0"/>
      <w:divBdr>
        <w:top w:val="none" w:sz="0" w:space="0" w:color="auto"/>
        <w:left w:val="none" w:sz="0" w:space="0" w:color="auto"/>
        <w:bottom w:val="none" w:sz="0" w:space="0" w:color="auto"/>
        <w:right w:val="none" w:sz="0" w:space="0" w:color="auto"/>
      </w:divBdr>
    </w:div>
    <w:div w:id="84574141">
      <w:bodyDiv w:val="1"/>
      <w:marLeft w:val="0"/>
      <w:marRight w:val="0"/>
      <w:marTop w:val="0"/>
      <w:marBottom w:val="0"/>
      <w:divBdr>
        <w:top w:val="none" w:sz="0" w:space="0" w:color="auto"/>
        <w:left w:val="none" w:sz="0" w:space="0" w:color="auto"/>
        <w:bottom w:val="none" w:sz="0" w:space="0" w:color="auto"/>
        <w:right w:val="none" w:sz="0" w:space="0" w:color="auto"/>
      </w:divBdr>
    </w:div>
    <w:div w:id="84617212">
      <w:bodyDiv w:val="1"/>
      <w:marLeft w:val="0"/>
      <w:marRight w:val="0"/>
      <w:marTop w:val="0"/>
      <w:marBottom w:val="0"/>
      <w:divBdr>
        <w:top w:val="none" w:sz="0" w:space="0" w:color="auto"/>
        <w:left w:val="none" w:sz="0" w:space="0" w:color="auto"/>
        <w:bottom w:val="none" w:sz="0" w:space="0" w:color="auto"/>
        <w:right w:val="none" w:sz="0" w:space="0" w:color="auto"/>
      </w:divBdr>
    </w:div>
    <w:div w:id="84958169">
      <w:bodyDiv w:val="1"/>
      <w:marLeft w:val="0"/>
      <w:marRight w:val="0"/>
      <w:marTop w:val="0"/>
      <w:marBottom w:val="0"/>
      <w:divBdr>
        <w:top w:val="none" w:sz="0" w:space="0" w:color="auto"/>
        <w:left w:val="none" w:sz="0" w:space="0" w:color="auto"/>
        <w:bottom w:val="none" w:sz="0" w:space="0" w:color="auto"/>
        <w:right w:val="none" w:sz="0" w:space="0" w:color="auto"/>
      </w:divBdr>
    </w:div>
    <w:div w:id="85079446">
      <w:bodyDiv w:val="1"/>
      <w:marLeft w:val="0"/>
      <w:marRight w:val="0"/>
      <w:marTop w:val="0"/>
      <w:marBottom w:val="0"/>
      <w:divBdr>
        <w:top w:val="none" w:sz="0" w:space="0" w:color="auto"/>
        <w:left w:val="none" w:sz="0" w:space="0" w:color="auto"/>
        <w:bottom w:val="none" w:sz="0" w:space="0" w:color="auto"/>
        <w:right w:val="none" w:sz="0" w:space="0" w:color="auto"/>
      </w:divBdr>
    </w:div>
    <w:div w:id="85154377">
      <w:bodyDiv w:val="1"/>
      <w:marLeft w:val="0"/>
      <w:marRight w:val="0"/>
      <w:marTop w:val="0"/>
      <w:marBottom w:val="0"/>
      <w:divBdr>
        <w:top w:val="none" w:sz="0" w:space="0" w:color="auto"/>
        <w:left w:val="none" w:sz="0" w:space="0" w:color="auto"/>
        <w:bottom w:val="none" w:sz="0" w:space="0" w:color="auto"/>
        <w:right w:val="none" w:sz="0" w:space="0" w:color="auto"/>
      </w:divBdr>
    </w:div>
    <w:div w:id="85729884">
      <w:bodyDiv w:val="1"/>
      <w:marLeft w:val="0"/>
      <w:marRight w:val="0"/>
      <w:marTop w:val="0"/>
      <w:marBottom w:val="0"/>
      <w:divBdr>
        <w:top w:val="none" w:sz="0" w:space="0" w:color="auto"/>
        <w:left w:val="none" w:sz="0" w:space="0" w:color="auto"/>
        <w:bottom w:val="none" w:sz="0" w:space="0" w:color="auto"/>
        <w:right w:val="none" w:sz="0" w:space="0" w:color="auto"/>
      </w:divBdr>
    </w:div>
    <w:div w:id="86000398">
      <w:bodyDiv w:val="1"/>
      <w:marLeft w:val="0"/>
      <w:marRight w:val="0"/>
      <w:marTop w:val="0"/>
      <w:marBottom w:val="0"/>
      <w:divBdr>
        <w:top w:val="none" w:sz="0" w:space="0" w:color="auto"/>
        <w:left w:val="none" w:sz="0" w:space="0" w:color="auto"/>
        <w:bottom w:val="none" w:sz="0" w:space="0" w:color="auto"/>
        <w:right w:val="none" w:sz="0" w:space="0" w:color="auto"/>
      </w:divBdr>
    </w:div>
    <w:div w:id="86002851">
      <w:bodyDiv w:val="1"/>
      <w:marLeft w:val="0"/>
      <w:marRight w:val="0"/>
      <w:marTop w:val="0"/>
      <w:marBottom w:val="0"/>
      <w:divBdr>
        <w:top w:val="none" w:sz="0" w:space="0" w:color="auto"/>
        <w:left w:val="none" w:sz="0" w:space="0" w:color="auto"/>
        <w:bottom w:val="none" w:sz="0" w:space="0" w:color="auto"/>
        <w:right w:val="none" w:sz="0" w:space="0" w:color="auto"/>
      </w:divBdr>
    </w:div>
    <w:div w:id="86118553">
      <w:bodyDiv w:val="1"/>
      <w:marLeft w:val="0"/>
      <w:marRight w:val="0"/>
      <w:marTop w:val="0"/>
      <w:marBottom w:val="0"/>
      <w:divBdr>
        <w:top w:val="none" w:sz="0" w:space="0" w:color="auto"/>
        <w:left w:val="none" w:sz="0" w:space="0" w:color="auto"/>
        <w:bottom w:val="none" w:sz="0" w:space="0" w:color="auto"/>
        <w:right w:val="none" w:sz="0" w:space="0" w:color="auto"/>
      </w:divBdr>
    </w:div>
    <w:div w:id="86316243">
      <w:bodyDiv w:val="1"/>
      <w:marLeft w:val="0"/>
      <w:marRight w:val="0"/>
      <w:marTop w:val="0"/>
      <w:marBottom w:val="0"/>
      <w:divBdr>
        <w:top w:val="none" w:sz="0" w:space="0" w:color="auto"/>
        <w:left w:val="none" w:sz="0" w:space="0" w:color="auto"/>
        <w:bottom w:val="none" w:sz="0" w:space="0" w:color="auto"/>
        <w:right w:val="none" w:sz="0" w:space="0" w:color="auto"/>
      </w:divBdr>
    </w:div>
    <w:div w:id="86317967">
      <w:bodyDiv w:val="1"/>
      <w:marLeft w:val="0"/>
      <w:marRight w:val="0"/>
      <w:marTop w:val="0"/>
      <w:marBottom w:val="0"/>
      <w:divBdr>
        <w:top w:val="none" w:sz="0" w:space="0" w:color="auto"/>
        <w:left w:val="none" w:sz="0" w:space="0" w:color="auto"/>
        <w:bottom w:val="none" w:sz="0" w:space="0" w:color="auto"/>
        <w:right w:val="none" w:sz="0" w:space="0" w:color="auto"/>
      </w:divBdr>
    </w:div>
    <w:div w:id="86775638">
      <w:bodyDiv w:val="1"/>
      <w:marLeft w:val="0"/>
      <w:marRight w:val="0"/>
      <w:marTop w:val="0"/>
      <w:marBottom w:val="0"/>
      <w:divBdr>
        <w:top w:val="none" w:sz="0" w:space="0" w:color="auto"/>
        <w:left w:val="none" w:sz="0" w:space="0" w:color="auto"/>
        <w:bottom w:val="none" w:sz="0" w:space="0" w:color="auto"/>
        <w:right w:val="none" w:sz="0" w:space="0" w:color="auto"/>
      </w:divBdr>
    </w:div>
    <w:div w:id="86855727">
      <w:bodyDiv w:val="1"/>
      <w:marLeft w:val="0"/>
      <w:marRight w:val="0"/>
      <w:marTop w:val="0"/>
      <w:marBottom w:val="0"/>
      <w:divBdr>
        <w:top w:val="none" w:sz="0" w:space="0" w:color="auto"/>
        <w:left w:val="none" w:sz="0" w:space="0" w:color="auto"/>
        <w:bottom w:val="none" w:sz="0" w:space="0" w:color="auto"/>
        <w:right w:val="none" w:sz="0" w:space="0" w:color="auto"/>
      </w:divBdr>
    </w:div>
    <w:div w:id="87845760">
      <w:bodyDiv w:val="1"/>
      <w:marLeft w:val="0"/>
      <w:marRight w:val="0"/>
      <w:marTop w:val="0"/>
      <w:marBottom w:val="0"/>
      <w:divBdr>
        <w:top w:val="none" w:sz="0" w:space="0" w:color="auto"/>
        <w:left w:val="none" w:sz="0" w:space="0" w:color="auto"/>
        <w:bottom w:val="none" w:sz="0" w:space="0" w:color="auto"/>
        <w:right w:val="none" w:sz="0" w:space="0" w:color="auto"/>
      </w:divBdr>
    </w:div>
    <w:div w:id="87889754">
      <w:bodyDiv w:val="1"/>
      <w:marLeft w:val="0"/>
      <w:marRight w:val="0"/>
      <w:marTop w:val="0"/>
      <w:marBottom w:val="0"/>
      <w:divBdr>
        <w:top w:val="none" w:sz="0" w:space="0" w:color="auto"/>
        <w:left w:val="none" w:sz="0" w:space="0" w:color="auto"/>
        <w:bottom w:val="none" w:sz="0" w:space="0" w:color="auto"/>
        <w:right w:val="none" w:sz="0" w:space="0" w:color="auto"/>
      </w:divBdr>
    </w:div>
    <w:div w:id="87894268">
      <w:bodyDiv w:val="1"/>
      <w:marLeft w:val="0"/>
      <w:marRight w:val="0"/>
      <w:marTop w:val="0"/>
      <w:marBottom w:val="0"/>
      <w:divBdr>
        <w:top w:val="none" w:sz="0" w:space="0" w:color="auto"/>
        <w:left w:val="none" w:sz="0" w:space="0" w:color="auto"/>
        <w:bottom w:val="none" w:sz="0" w:space="0" w:color="auto"/>
        <w:right w:val="none" w:sz="0" w:space="0" w:color="auto"/>
      </w:divBdr>
    </w:div>
    <w:div w:id="88165237">
      <w:bodyDiv w:val="1"/>
      <w:marLeft w:val="0"/>
      <w:marRight w:val="0"/>
      <w:marTop w:val="0"/>
      <w:marBottom w:val="0"/>
      <w:divBdr>
        <w:top w:val="none" w:sz="0" w:space="0" w:color="auto"/>
        <w:left w:val="none" w:sz="0" w:space="0" w:color="auto"/>
        <w:bottom w:val="none" w:sz="0" w:space="0" w:color="auto"/>
        <w:right w:val="none" w:sz="0" w:space="0" w:color="auto"/>
      </w:divBdr>
    </w:div>
    <w:div w:id="88621933">
      <w:bodyDiv w:val="1"/>
      <w:marLeft w:val="0"/>
      <w:marRight w:val="0"/>
      <w:marTop w:val="0"/>
      <w:marBottom w:val="0"/>
      <w:divBdr>
        <w:top w:val="none" w:sz="0" w:space="0" w:color="auto"/>
        <w:left w:val="none" w:sz="0" w:space="0" w:color="auto"/>
        <w:bottom w:val="none" w:sz="0" w:space="0" w:color="auto"/>
        <w:right w:val="none" w:sz="0" w:space="0" w:color="auto"/>
      </w:divBdr>
    </w:div>
    <w:div w:id="88697083">
      <w:bodyDiv w:val="1"/>
      <w:marLeft w:val="0"/>
      <w:marRight w:val="0"/>
      <w:marTop w:val="0"/>
      <w:marBottom w:val="0"/>
      <w:divBdr>
        <w:top w:val="none" w:sz="0" w:space="0" w:color="auto"/>
        <w:left w:val="none" w:sz="0" w:space="0" w:color="auto"/>
        <w:bottom w:val="none" w:sz="0" w:space="0" w:color="auto"/>
        <w:right w:val="none" w:sz="0" w:space="0" w:color="auto"/>
      </w:divBdr>
    </w:div>
    <w:div w:id="88938948">
      <w:bodyDiv w:val="1"/>
      <w:marLeft w:val="0"/>
      <w:marRight w:val="0"/>
      <w:marTop w:val="0"/>
      <w:marBottom w:val="0"/>
      <w:divBdr>
        <w:top w:val="none" w:sz="0" w:space="0" w:color="auto"/>
        <w:left w:val="none" w:sz="0" w:space="0" w:color="auto"/>
        <w:bottom w:val="none" w:sz="0" w:space="0" w:color="auto"/>
        <w:right w:val="none" w:sz="0" w:space="0" w:color="auto"/>
      </w:divBdr>
    </w:div>
    <w:div w:id="89085186">
      <w:bodyDiv w:val="1"/>
      <w:marLeft w:val="0"/>
      <w:marRight w:val="0"/>
      <w:marTop w:val="0"/>
      <w:marBottom w:val="0"/>
      <w:divBdr>
        <w:top w:val="none" w:sz="0" w:space="0" w:color="auto"/>
        <w:left w:val="none" w:sz="0" w:space="0" w:color="auto"/>
        <w:bottom w:val="none" w:sz="0" w:space="0" w:color="auto"/>
        <w:right w:val="none" w:sz="0" w:space="0" w:color="auto"/>
      </w:divBdr>
    </w:div>
    <w:div w:id="89352217">
      <w:bodyDiv w:val="1"/>
      <w:marLeft w:val="0"/>
      <w:marRight w:val="0"/>
      <w:marTop w:val="0"/>
      <w:marBottom w:val="0"/>
      <w:divBdr>
        <w:top w:val="none" w:sz="0" w:space="0" w:color="auto"/>
        <w:left w:val="none" w:sz="0" w:space="0" w:color="auto"/>
        <w:bottom w:val="none" w:sz="0" w:space="0" w:color="auto"/>
        <w:right w:val="none" w:sz="0" w:space="0" w:color="auto"/>
      </w:divBdr>
    </w:div>
    <w:div w:id="89394316">
      <w:bodyDiv w:val="1"/>
      <w:marLeft w:val="0"/>
      <w:marRight w:val="0"/>
      <w:marTop w:val="0"/>
      <w:marBottom w:val="0"/>
      <w:divBdr>
        <w:top w:val="none" w:sz="0" w:space="0" w:color="auto"/>
        <w:left w:val="none" w:sz="0" w:space="0" w:color="auto"/>
        <w:bottom w:val="none" w:sz="0" w:space="0" w:color="auto"/>
        <w:right w:val="none" w:sz="0" w:space="0" w:color="auto"/>
      </w:divBdr>
    </w:div>
    <w:div w:id="89475650">
      <w:bodyDiv w:val="1"/>
      <w:marLeft w:val="0"/>
      <w:marRight w:val="0"/>
      <w:marTop w:val="0"/>
      <w:marBottom w:val="0"/>
      <w:divBdr>
        <w:top w:val="none" w:sz="0" w:space="0" w:color="auto"/>
        <w:left w:val="none" w:sz="0" w:space="0" w:color="auto"/>
        <w:bottom w:val="none" w:sz="0" w:space="0" w:color="auto"/>
        <w:right w:val="none" w:sz="0" w:space="0" w:color="auto"/>
      </w:divBdr>
    </w:div>
    <w:div w:id="89546391">
      <w:bodyDiv w:val="1"/>
      <w:marLeft w:val="0"/>
      <w:marRight w:val="0"/>
      <w:marTop w:val="0"/>
      <w:marBottom w:val="0"/>
      <w:divBdr>
        <w:top w:val="none" w:sz="0" w:space="0" w:color="auto"/>
        <w:left w:val="none" w:sz="0" w:space="0" w:color="auto"/>
        <w:bottom w:val="none" w:sz="0" w:space="0" w:color="auto"/>
        <w:right w:val="none" w:sz="0" w:space="0" w:color="auto"/>
      </w:divBdr>
    </w:div>
    <w:div w:id="89742823">
      <w:bodyDiv w:val="1"/>
      <w:marLeft w:val="0"/>
      <w:marRight w:val="0"/>
      <w:marTop w:val="0"/>
      <w:marBottom w:val="0"/>
      <w:divBdr>
        <w:top w:val="none" w:sz="0" w:space="0" w:color="auto"/>
        <w:left w:val="none" w:sz="0" w:space="0" w:color="auto"/>
        <w:bottom w:val="none" w:sz="0" w:space="0" w:color="auto"/>
        <w:right w:val="none" w:sz="0" w:space="0" w:color="auto"/>
      </w:divBdr>
    </w:div>
    <w:div w:id="90132615">
      <w:bodyDiv w:val="1"/>
      <w:marLeft w:val="0"/>
      <w:marRight w:val="0"/>
      <w:marTop w:val="0"/>
      <w:marBottom w:val="0"/>
      <w:divBdr>
        <w:top w:val="none" w:sz="0" w:space="0" w:color="auto"/>
        <w:left w:val="none" w:sz="0" w:space="0" w:color="auto"/>
        <w:bottom w:val="none" w:sz="0" w:space="0" w:color="auto"/>
        <w:right w:val="none" w:sz="0" w:space="0" w:color="auto"/>
      </w:divBdr>
    </w:div>
    <w:div w:id="90199781">
      <w:bodyDiv w:val="1"/>
      <w:marLeft w:val="0"/>
      <w:marRight w:val="0"/>
      <w:marTop w:val="0"/>
      <w:marBottom w:val="0"/>
      <w:divBdr>
        <w:top w:val="none" w:sz="0" w:space="0" w:color="auto"/>
        <w:left w:val="none" w:sz="0" w:space="0" w:color="auto"/>
        <w:bottom w:val="none" w:sz="0" w:space="0" w:color="auto"/>
        <w:right w:val="none" w:sz="0" w:space="0" w:color="auto"/>
      </w:divBdr>
      <w:divsChild>
        <w:div w:id="1994260724">
          <w:marLeft w:val="0"/>
          <w:marRight w:val="0"/>
          <w:marTop w:val="0"/>
          <w:marBottom w:val="0"/>
          <w:divBdr>
            <w:top w:val="none" w:sz="0" w:space="0" w:color="auto"/>
            <w:left w:val="none" w:sz="0" w:space="0" w:color="auto"/>
            <w:bottom w:val="none" w:sz="0" w:space="0" w:color="auto"/>
            <w:right w:val="none" w:sz="0" w:space="0" w:color="auto"/>
          </w:divBdr>
        </w:div>
        <w:div w:id="388920732">
          <w:marLeft w:val="0"/>
          <w:marRight w:val="0"/>
          <w:marTop w:val="0"/>
          <w:marBottom w:val="0"/>
          <w:divBdr>
            <w:top w:val="none" w:sz="0" w:space="0" w:color="auto"/>
            <w:left w:val="none" w:sz="0" w:space="0" w:color="auto"/>
            <w:bottom w:val="none" w:sz="0" w:space="0" w:color="auto"/>
            <w:right w:val="none" w:sz="0" w:space="0" w:color="auto"/>
          </w:divBdr>
        </w:div>
        <w:div w:id="13464446">
          <w:marLeft w:val="0"/>
          <w:marRight w:val="0"/>
          <w:marTop w:val="0"/>
          <w:marBottom w:val="0"/>
          <w:divBdr>
            <w:top w:val="none" w:sz="0" w:space="0" w:color="auto"/>
            <w:left w:val="none" w:sz="0" w:space="0" w:color="auto"/>
            <w:bottom w:val="none" w:sz="0" w:space="0" w:color="auto"/>
            <w:right w:val="none" w:sz="0" w:space="0" w:color="auto"/>
          </w:divBdr>
        </w:div>
        <w:div w:id="1651666560">
          <w:marLeft w:val="0"/>
          <w:marRight w:val="0"/>
          <w:marTop w:val="0"/>
          <w:marBottom w:val="0"/>
          <w:divBdr>
            <w:top w:val="none" w:sz="0" w:space="0" w:color="auto"/>
            <w:left w:val="none" w:sz="0" w:space="0" w:color="auto"/>
            <w:bottom w:val="none" w:sz="0" w:space="0" w:color="auto"/>
            <w:right w:val="none" w:sz="0" w:space="0" w:color="auto"/>
          </w:divBdr>
        </w:div>
        <w:div w:id="1603108165">
          <w:marLeft w:val="0"/>
          <w:marRight w:val="0"/>
          <w:marTop w:val="0"/>
          <w:marBottom w:val="0"/>
          <w:divBdr>
            <w:top w:val="none" w:sz="0" w:space="0" w:color="auto"/>
            <w:left w:val="none" w:sz="0" w:space="0" w:color="auto"/>
            <w:bottom w:val="none" w:sz="0" w:space="0" w:color="auto"/>
            <w:right w:val="none" w:sz="0" w:space="0" w:color="auto"/>
          </w:divBdr>
        </w:div>
        <w:div w:id="2072384458">
          <w:marLeft w:val="0"/>
          <w:marRight w:val="0"/>
          <w:marTop w:val="0"/>
          <w:marBottom w:val="0"/>
          <w:divBdr>
            <w:top w:val="none" w:sz="0" w:space="0" w:color="auto"/>
            <w:left w:val="none" w:sz="0" w:space="0" w:color="auto"/>
            <w:bottom w:val="none" w:sz="0" w:space="0" w:color="auto"/>
            <w:right w:val="none" w:sz="0" w:space="0" w:color="auto"/>
          </w:divBdr>
        </w:div>
        <w:div w:id="872889638">
          <w:marLeft w:val="0"/>
          <w:marRight w:val="0"/>
          <w:marTop w:val="0"/>
          <w:marBottom w:val="0"/>
          <w:divBdr>
            <w:top w:val="none" w:sz="0" w:space="0" w:color="auto"/>
            <w:left w:val="none" w:sz="0" w:space="0" w:color="auto"/>
            <w:bottom w:val="none" w:sz="0" w:space="0" w:color="auto"/>
            <w:right w:val="none" w:sz="0" w:space="0" w:color="auto"/>
          </w:divBdr>
        </w:div>
        <w:div w:id="1737897567">
          <w:marLeft w:val="0"/>
          <w:marRight w:val="0"/>
          <w:marTop w:val="0"/>
          <w:marBottom w:val="0"/>
          <w:divBdr>
            <w:top w:val="none" w:sz="0" w:space="0" w:color="auto"/>
            <w:left w:val="none" w:sz="0" w:space="0" w:color="auto"/>
            <w:bottom w:val="none" w:sz="0" w:space="0" w:color="auto"/>
            <w:right w:val="none" w:sz="0" w:space="0" w:color="auto"/>
          </w:divBdr>
        </w:div>
        <w:div w:id="1651861753">
          <w:marLeft w:val="0"/>
          <w:marRight w:val="0"/>
          <w:marTop w:val="0"/>
          <w:marBottom w:val="0"/>
          <w:divBdr>
            <w:top w:val="none" w:sz="0" w:space="0" w:color="auto"/>
            <w:left w:val="none" w:sz="0" w:space="0" w:color="auto"/>
            <w:bottom w:val="none" w:sz="0" w:space="0" w:color="auto"/>
            <w:right w:val="none" w:sz="0" w:space="0" w:color="auto"/>
          </w:divBdr>
        </w:div>
        <w:div w:id="1187521917">
          <w:marLeft w:val="0"/>
          <w:marRight w:val="0"/>
          <w:marTop w:val="0"/>
          <w:marBottom w:val="0"/>
          <w:divBdr>
            <w:top w:val="none" w:sz="0" w:space="0" w:color="auto"/>
            <w:left w:val="none" w:sz="0" w:space="0" w:color="auto"/>
            <w:bottom w:val="none" w:sz="0" w:space="0" w:color="auto"/>
            <w:right w:val="none" w:sz="0" w:space="0" w:color="auto"/>
          </w:divBdr>
        </w:div>
        <w:div w:id="1000742948">
          <w:marLeft w:val="0"/>
          <w:marRight w:val="0"/>
          <w:marTop w:val="0"/>
          <w:marBottom w:val="0"/>
          <w:divBdr>
            <w:top w:val="none" w:sz="0" w:space="0" w:color="auto"/>
            <w:left w:val="none" w:sz="0" w:space="0" w:color="auto"/>
            <w:bottom w:val="none" w:sz="0" w:space="0" w:color="auto"/>
            <w:right w:val="none" w:sz="0" w:space="0" w:color="auto"/>
          </w:divBdr>
        </w:div>
        <w:div w:id="605230245">
          <w:marLeft w:val="0"/>
          <w:marRight w:val="0"/>
          <w:marTop w:val="0"/>
          <w:marBottom w:val="0"/>
          <w:divBdr>
            <w:top w:val="none" w:sz="0" w:space="0" w:color="auto"/>
            <w:left w:val="none" w:sz="0" w:space="0" w:color="auto"/>
            <w:bottom w:val="none" w:sz="0" w:space="0" w:color="auto"/>
            <w:right w:val="none" w:sz="0" w:space="0" w:color="auto"/>
          </w:divBdr>
        </w:div>
        <w:div w:id="442845514">
          <w:marLeft w:val="0"/>
          <w:marRight w:val="0"/>
          <w:marTop w:val="0"/>
          <w:marBottom w:val="0"/>
          <w:divBdr>
            <w:top w:val="none" w:sz="0" w:space="0" w:color="auto"/>
            <w:left w:val="none" w:sz="0" w:space="0" w:color="auto"/>
            <w:bottom w:val="none" w:sz="0" w:space="0" w:color="auto"/>
            <w:right w:val="none" w:sz="0" w:space="0" w:color="auto"/>
          </w:divBdr>
        </w:div>
        <w:div w:id="812984191">
          <w:marLeft w:val="0"/>
          <w:marRight w:val="0"/>
          <w:marTop w:val="0"/>
          <w:marBottom w:val="0"/>
          <w:divBdr>
            <w:top w:val="none" w:sz="0" w:space="0" w:color="auto"/>
            <w:left w:val="none" w:sz="0" w:space="0" w:color="auto"/>
            <w:bottom w:val="none" w:sz="0" w:space="0" w:color="auto"/>
            <w:right w:val="none" w:sz="0" w:space="0" w:color="auto"/>
          </w:divBdr>
        </w:div>
        <w:div w:id="1418482503">
          <w:marLeft w:val="0"/>
          <w:marRight w:val="0"/>
          <w:marTop w:val="0"/>
          <w:marBottom w:val="0"/>
          <w:divBdr>
            <w:top w:val="none" w:sz="0" w:space="0" w:color="auto"/>
            <w:left w:val="none" w:sz="0" w:space="0" w:color="auto"/>
            <w:bottom w:val="none" w:sz="0" w:space="0" w:color="auto"/>
            <w:right w:val="none" w:sz="0" w:space="0" w:color="auto"/>
          </w:divBdr>
        </w:div>
        <w:div w:id="2102067995">
          <w:marLeft w:val="0"/>
          <w:marRight w:val="0"/>
          <w:marTop w:val="0"/>
          <w:marBottom w:val="0"/>
          <w:divBdr>
            <w:top w:val="none" w:sz="0" w:space="0" w:color="auto"/>
            <w:left w:val="none" w:sz="0" w:space="0" w:color="auto"/>
            <w:bottom w:val="none" w:sz="0" w:space="0" w:color="auto"/>
            <w:right w:val="none" w:sz="0" w:space="0" w:color="auto"/>
          </w:divBdr>
        </w:div>
        <w:div w:id="878322915">
          <w:marLeft w:val="0"/>
          <w:marRight w:val="0"/>
          <w:marTop w:val="0"/>
          <w:marBottom w:val="0"/>
          <w:divBdr>
            <w:top w:val="none" w:sz="0" w:space="0" w:color="auto"/>
            <w:left w:val="none" w:sz="0" w:space="0" w:color="auto"/>
            <w:bottom w:val="none" w:sz="0" w:space="0" w:color="auto"/>
            <w:right w:val="none" w:sz="0" w:space="0" w:color="auto"/>
          </w:divBdr>
        </w:div>
        <w:div w:id="757823025">
          <w:marLeft w:val="0"/>
          <w:marRight w:val="0"/>
          <w:marTop w:val="0"/>
          <w:marBottom w:val="0"/>
          <w:divBdr>
            <w:top w:val="none" w:sz="0" w:space="0" w:color="auto"/>
            <w:left w:val="none" w:sz="0" w:space="0" w:color="auto"/>
            <w:bottom w:val="none" w:sz="0" w:space="0" w:color="auto"/>
            <w:right w:val="none" w:sz="0" w:space="0" w:color="auto"/>
          </w:divBdr>
        </w:div>
        <w:div w:id="1348094544">
          <w:marLeft w:val="0"/>
          <w:marRight w:val="0"/>
          <w:marTop w:val="0"/>
          <w:marBottom w:val="0"/>
          <w:divBdr>
            <w:top w:val="none" w:sz="0" w:space="0" w:color="auto"/>
            <w:left w:val="none" w:sz="0" w:space="0" w:color="auto"/>
            <w:bottom w:val="none" w:sz="0" w:space="0" w:color="auto"/>
            <w:right w:val="none" w:sz="0" w:space="0" w:color="auto"/>
          </w:divBdr>
        </w:div>
        <w:div w:id="2119904742">
          <w:marLeft w:val="0"/>
          <w:marRight w:val="0"/>
          <w:marTop w:val="0"/>
          <w:marBottom w:val="0"/>
          <w:divBdr>
            <w:top w:val="none" w:sz="0" w:space="0" w:color="auto"/>
            <w:left w:val="none" w:sz="0" w:space="0" w:color="auto"/>
            <w:bottom w:val="none" w:sz="0" w:space="0" w:color="auto"/>
            <w:right w:val="none" w:sz="0" w:space="0" w:color="auto"/>
          </w:divBdr>
        </w:div>
        <w:div w:id="1758139271">
          <w:marLeft w:val="0"/>
          <w:marRight w:val="0"/>
          <w:marTop w:val="0"/>
          <w:marBottom w:val="0"/>
          <w:divBdr>
            <w:top w:val="none" w:sz="0" w:space="0" w:color="auto"/>
            <w:left w:val="none" w:sz="0" w:space="0" w:color="auto"/>
            <w:bottom w:val="none" w:sz="0" w:space="0" w:color="auto"/>
            <w:right w:val="none" w:sz="0" w:space="0" w:color="auto"/>
          </w:divBdr>
        </w:div>
        <w:div w:id="695035970">
          <w:marLeft w:val="0"/>
          <w:marRight w:val="0"/>
          <w:marTop w:val="0"/>
          <w:marBottom w:val="0"/>
          <w:divBdr>
            <w:top w:val="none" w:sz="0" w:space="0" w:color="auto"/>
            <w:left w:val="none" w:sz="0" w:space="0" w:color="auto"/>
            <w:bottom w:val="none" w:sz="0" w:space="0" w:color="auto"/>
            <w:right w:val="none" w:sz="0" w:space="0" w:color="auto"/>
          </w:divBdr>
        </w:div>
        <w:div w:id="1295870647">
          <w:marLeft w:val="0"/>
          <w:marRight w:val="0"/>
          <w:marTop w:val="0"/>
          <w:marBottom w:val="0"/>
          <w:divBdr>
            <w:top w:val="none" w:sz="0" w:space="0" w:color="auto"/>
            <w:left w:val="none" w:sz="0" w:space="0" w:color="auto"/>
            <w:bottom w:val="none" w:sz="0" w:space="0" w:color="auto"/>
            <w:right w:val="none" w:sz="0" w:space="0" w:color="auto"/>
          </w:divBdr>
        </w:div>
        <w:div w:id="647713971">
          <w:marLeft w:val="0"/>
          <w:marRight w:val="0"/>
          <w:marTop w:val="0"/>
          <w:marBottom w:val="0"/>
          <w:divBdr>
            <w:top w:val="none" w:sz="0" w:space="0" w:color="auto"/>
            <w:left w:val="none" w:sz="0" w:space="0" w:color="auto"/>
            <w:bottom w:val="none" w:sz="0" w:space="0" w:color="auto"/>
            <w:right w:val="none" w:sz="0" w:space="0" w:color="auto"/>
          </w:divBdr>
        </w:div>
        <w:div w:id="2113277383">
          <w:marLeft w:val="0"/>
          <w:marRight w:val="0"/>
          <w:marTop w:val="0"/>
          <w:marBottom w:val="0"/>
          <w:divBdr>
            <w:top w:val="none" w:sz="0" w:space="0" w:color="auto"/>
            <w:left w:val="none" w:sz="0" w:space="0" w:color="auto"/>
            <w:bottom w:val="none" w:sz="0" w:space="0" w:color="auto"/>
            <w:right w:val="none" w:sz="0" w:space="0" w:color="auto"/>
          </w:divBdr>
        </w:div>
        <w:div w:id="250352669">
          <w:marLeft w:val="0"/>
          <w:marRight w:val="0"/>
          <w:marTop w:val="0"/>
          <w:marBottom w:val="0"/>
          <w:divBdr>
            <w:top w:val="none" w:sz="0" w:space="0" w:color="auto"/>
            <w:left w:val="none" w:sz="0" w:space="0" w:color="auto"/>
            <w:bottom w:val="none" w:sz="0" w:space="0" w:color="auto"/>
            <w:right w:val="none" w:sz="0" w:space="0" w:color="auto"/>
          </w:divBdr>
        </w:div>
        <w:div w:id="572859581">
          <w:marLeft w:val="0"/>
          <w:marRight w:val="0"/>
          <w:marTop w:val="0"/>
          <w:marBottom w:val="0"/>
          <w:divBdr>
            <w:top w:val="none" w:sz="0" w:space="0" w:color="auto"/>
            <w:left w:val="none" w:sz="0" w:space="0" w:color="auto"/>
            <w:bottom w:val="none" w:sz="0" w:space="0" w:color="auto"/>
            <w:right w:val="none" w:sz="0" w:space="0" w:color="auto"/>
          </w:divBdr>
        </w:div>
        <w:div w:id="1996251499">
          <w:marLeft w:val="0"/>
          <w:marRight w:val="0"/>
          <w:marTop w:val="0"/>
          <w:marBottom w:val="0"/>
          <w:divBdr>
            <w:top w:val="none" w:sz="0" w:space="0" w:color="auto"/>
            <w:left w:val="none" w:sz="0" w:space="0" w:color="auto"/>
            <w:bottom w:val="none" w:sz="0" w:space="0" w:color="auto"/>
            <w:right w:val="none" w:sz="0" w:space="0" w:color="auto"/>
          </w:divBdr>
        </w:div>
        <w:div w:id="1651402803">
          <w:marLeft w:val="0"/>
          <w:marRight w:val="0"/>
          <w:marTop w:val="0"/>
          <w:marBottom w:val="0"/>
          <w:divBdr>
            <w:top w:val="none" w:sz="0" w:space="0" w:color="auto"/>
            <w:left w:val="none" w:sz="0" w:space="0" w:color="auto"/>
            <w:bottom w:val="none" w:sz="0" w:space="0" w:color="auto"/>
            <w:right w:val="none" w:sz="0" w:space="0" w:color="auto"/>
          </w:divBdr>
        </w:div>
        <w:div w:id="60060964">
          <w:marLeft w:val="0"/>
          <w:marRight w:val="0"/>
          <w:marTop w:val="0"/>
          <w:marBottom w:val="0"/>
          <w:divBdr>
            <w:top w:val="none" w:sz="0" w:space="0" w:color="auto"/>
            <w:left w:val="none" w:sz="0" w:space="0" w:color="auto"/>
            <w:bottom w:val="none" w:sz="0" w:space="0" w:color="auto"/>
            <w:right w:val="none" w:sz="0" w:space="0" w:color="auto"/>
          </w:divBdr>
        </w:div>
        <w:div w:id="548340333">
          <w:marLeft w:val="0"/>
          <w:marRight w:val="0"/>
          <w:marTop w:val="0"/>
          <w:marBottom w:val="0"/>
          <w:divBdr>
            <w:top w:val="none" w:sz="0" w:space="0" w:color="auto"/>
            <w:left w:val="none" w:sz="0" w:space="0" w:color="auto"/>
            <w:bottom w:val="none" w:sz="0" w:space="0" w:color="auto"/>
            <w:right w:val="none" w:sz="0" w:space="0" w:color="auto"/>
          </w:divBdr>
        </w:div>
        <w:div w:id="652489758">
          <w:marLeft w:val="0"/>
          <w:marRight w:val="0"/>
          <w:marTop w:val="0"/>
          <w:marBottom w:val="0"/>
          <w:divBdr>
            <w:top w:val="none" w:sz="0" w:space="0" w:color="auto"/>
            <w:left w:val="none" w:sz="0" w:space="0" w:color="auto"/>
            <w:bottom w:val="none" w:sz="0" w:space="0" w:color="auto"/>
            <w:right w:val="none" w:sz="0" w:space="0" w:color="auto"/>
          </w:divBdr>
        </w:div>
        <w:div w:id="91050994">
          <w:marLeft w:val="0"/>
          <w:marRight w:val="0"/>
          <w:marTop w:val="0"/>
          <w:marBottom w:val="0"/>
          <w:divBdr>
            <w:top w:val="none" w:sz="0" w:space="0" w:color="auto"/>
            <w:left w:val="none" w:sz="0" w:space="0" w:color="auto"/>
            <w:bottom w:val="none" w:sz="0" w:space="0" w:color="auto"/>
            <w:right w:val="none" w:sz="0" w:space="0" w:color="auto"/>
          </w:divBdr>
        </w:div>
        <w:div w:id="251084588">
          <w:marLeft w:val="0"/>
          <w:marRight w:val="0"/>
          <w:marTop w:val="0"/>
          <w:marBottom w:val="0"/>
          <w:divBdr>
            <w:top w:val="none" w:sz="0" w:space="0" w:color="auto"/>
            <w:left w:val="none" w:sz="0" w:space="0" w:color="auto"/>
            <w:bottom w:val="none" w:sz="0" w:space="0" w:color="auto"/>
            <w:right w:val="none" w:sz="0" w:space="0" w:color="auto"/>
          </w:divBdr>
        </w:div>
        <w:div w:id="499809353">
          <w:marLeft w:val="0"/>
          <w:marRight w:val="0"/>
          <w:marTop w:val="0"/>
          <w:marBottom w:val="0"/>
          <w:divBdr>
            <w:top w:val="none" w:sz="0" w:space="0" w:color="auto"/>
            <w:left w:val="none" w:sz="0" w:space="0" w:color="auto"/>
            <w:bottom w:val="none" w:sz="0" w:space="0" w:color="auto"/>
            <w:right w:val="none" w:sz="0" w:space="0" w:color="auto"/>
          </w:divBdr>
        </w:div>
        <w:div w:id="500972216">
          <w:marLeft w:val="0"/>
          <w:marRight w:val="0"/>
          <w:marTop w:val="0"/>
          <w:marBottom w:val="0"/>
          <w:divBdr>
            <w:top w:val="none" w:sz="0" w:space="0" w:color="auto"/>
            <w:left w:val="none" w:sz="0" w:space="0" w:color="auto"/>
            <w:bottom w:val="none" w:sz="0" w:space="0" w:color="auto"/>
            <w:right w:val="none" w:sz="0" w:space="0" w:color="auto"/>
          </w:divBdr>
        </w:div>
        <w:div w:id="832181946">
          <w:marLeft w:val="0"/>
          <w:marRight w:val="0"/>
          <w:marTop w:val="0"/>
          <w:marBottom w:val="0"/>
          <w:divBdr>
            <w:top w:val="none" w:sz="0" w:space="0" w:color="auto"/>
            <w:left w:val="none" w:sz="0" w:space="0" w:color="auto"/>
            <w:bottom w:val="none" w:sz="0" w:space="0" w:color="auto"/>
            <w:right w:val="none" w:sz="0" w:space="0" w:color="auto"/>
          </w:divBdr>
        </w:div>
        <w:div w:id="1510177237">
          <w:marLeft w:val="0"/>
          <w:marRight w:val="0"/>
          <w:marTop w:val="0"/>
          <w:marBottom w:val="0"/>
          <w:divBdr>
            <w:top w:val="none" w:sz="0" w:space="0" w:color="auto"/>
            <w:left w:val="none" w:sz="0" w:space="0" w:color="auto"/>
            <w:bottom w:val="none" w:sz="0" w:space="0" w:color="auto"/>
            <w:right w:val="none" w:sz="0" w:space="0" w:color="auto"/>
          </w:divBdr>
        </w:div>
        <w:div w:id="2097512436">
          <w:marLeft w:val="0"/>
          <w:marRight w:val="0"/>
          <w:marTop w:val="0"/>
          <w:marBottom w:val="0"/>
          <w:divBdr>
            <w:top w:val="none" w:sz="0" w:space="0" w:color="auto"/>
            <w:left w:val="none" w:sz="0" w:space="0" w:color="auto"/>
            <w:bottom w:val="none" w:sz="0" w:space="0" w:color="auto"/>
            <w:right w:val="none" w:sz="0" w:space="0" w:color="auto"/>
          </w:divBdr>
        </w:div>
        <w:div w:id="1516110581">
          <w:marLeft w:val="0"/>
          <w:marRight w:val="0"/>
          <w:marTop w:val="0"/>
          <w:marBottom w:val="0"/>
          <w:divBdr>
            <w:top w:val="none" w:sz="0" w:space="0" w:color="auto"/>
            <w:left w:val="none" w:sz="0" w:space="0" w:color="auto"/>
            <w:bottom w:val="none" w:sz="0" w:space="0" w:color="auto"/>
            <w:right w:val="none" w:sz="0" w:space="0" w:color="auto"/>
          </w:divBdr>
        </w:div>
        <w:div w:id="2146509122">
          <w:marLeft w:val="0"/>
          <w:marRight w:val="0"/>
          <w:marTop w:val="0"/>
          <w:marBottom w:val="0"/>
          <w:divBdr>
            <w:top w:val="none" w:sz="0" w:space="0" w:color="auto"/>
            <w:left w:val="none" w:sz="0" w:space="0" w:color="auto"/>
            <w:bottom w:val="none" w:sz="0" w:space="0" w:color="auto"/>
            <w:right w:val="none" w:sz="0" w:space="0" w:color="auto"/>
          </w:divBdr>
        </w:div>
        <w:div w:id="1704598026">
          <w:marLeft w:val="0"/>
          <w:marRight w:val="0"/>
          <w:marTop w:val="0"/>
          <w:marBottom w:val="0"/>
          <w:divBdr>
            <w:top w:val="none" w:sz="0" w:space="0" w:color="auto"/>
            <w:left w:val="none" w:sz="0" w:space="0" w:color="auto"/>
            <w:bottom w:val="none" w:sz="0" w:space="0" w:color="auto"/>
            <w:right w:val="none" w:sz="0" w:space="0" w:color="auto"/>
          </w:divBdr>
        </w:div>
        <w:div w:id="174541373">
          <w:marLeft w:val="0"/>
          <w:marRight w:val="0"/>
          <w:marTop w:val="0"/>
          <w:marBottom w:val="0"/>
          <w:divBdr>
            <w:top w:val="none" w:sz="0" w:space="0" w:color="auto"/>
            <w:left w:val="none" w:sz="0" w:space="0" w:color="auto"/>
            <w:bottom w:val="none" w:sz="0" w:space="0" w:color="auto"/>
            <w:right w:val="none" w:sz="0" w:space="0" w:color="auto"/>
          </w:divBdr>
        </w:div>
        <w:div w:id="560218429">
          <w:marLeft w:val="0"/>
          <w:marRight w:val="0"/>
          <w:marTop w:val="0"/>
          <w:marBottom w:val="0"/>
          <w:divBdr>
            <w:top w:val="none" w:sz="0" w:space="0" w:color="auto"/>
            <w:left w:val="none" w:sz="0" w:space="0" w:color="auto"/>
            <w:bottom w:val="none" w:sz="0" w:space="0" w:color="auto"/>
            <w:right w:val="none" w:sz="0" w:space="0" w:color="auto"/>
          </w:divBdr>
        </w:div>
        <w:div w:id="1353218984">
          <w:marLeft w:val="0"/>
          <w:marRight w:val="0"/>
          <w:marTop w:val="0"/>
          <w:marBottom w:val="0"/>
          <w:divBdr>
            <w:top w:val="none" w:sz="0" w:space="0" w:color="auto"/>
            <w:left w:val="none" w:sz="0" w:space="0" w:color="auto"/>
            <w:bottom w:val="none" w:sz="0" w:space="0" w:color="auto"/>
            <w:right w:val="none" w:sz="0" w:space="0" w:color="auto"/>
          </w:divBdr>
        </w:div>
        <w:div w:id="337195767">
          <w:marLeft w:val="0"/>
          <w:marRight w:val="0"/>
          <w:marTop w:val="0"/>
          <w:marBottom w:val="0"/>
          <w:divBdr>
            <w:top w:val="none" w:sz="0" w:space="0" w:color="auto"/>
            <w:left w:val="none" w:sz="0" w:space="0" w:color="auto"/>
            <w:bottom w:val="none" w:sz="0" w:space="0" w:color="auto"/>
            <w:right w:val="none" w:sz="0" w:space="0" w:color="auto"/>
          </w:divBdr>
        </w:div>
        <w:div w:id="1209881002">
          <w:marLeft w:val="0"/>
          <w:marRight w:val="0"/>
          <w:marTop w:val="0"/>
          <w:marBottom w:val="0"/>
          <w:divBdr>
            <w:top w:val="none" w:sz="0" w:space="0" w:color="auto"/>
            <w:left w:val="none" w:sz="0" w:space="0" w:color="auto"/>
            <w:bottom w:val="none" w:sz="0" w:space="0" w:color="auto"/>
            <w:right w:val="none" w:sz="0" w:space="0" w:color="auto"/>
          </w:divBdr>
        </w:div>
        <w:div w:id="319964213">
          <w:marLeft w:val="0"/>
          <w:marRight w:val="0"/>
          <w:marTop w:val="0"/>
          <w:marBottom w:val="0"/>
          <w:divBdr>
            <w:top w:val="none" w:sz="0" w:space="0" w:color="auto"/>
            <w:left w:val="none" w:sz="0" w:space="0" w:color="auto"/>
            <w:bottom w:val="none" w:sz="0" w:space="0" w:color="auto"/>
            <w:right w:val="none" w:sz="0" w:space="0" w:color="auto"/>
          </w:divBdr>
        </w:div>
        <w:div w:id="829099474">
          <w:marLeft w:val="0"/>
          <w:marRight w:val="0"/>
          <w:marTop w:val="0"/>
          <w:marBottom w:val="0"/>
          <w:divBdr>
            <w:top w:val="none" w:sz="0" w:space="0" w:color="auto"/>
            <w:left w:val="none" w:sz="0" w:space="0" w:color="auto"/>
            <w:bottom w:val="none" w:sz="0" w:space="0" w:color="auto"/>
            <w:right w:val="none" w:sz="0" w:space="0" w:color="auto"/>
          </w:divBdr>
        </w:div>
        <w:div w:id="1091466714">
          <w:marLeft w:val="0"/>
          <w:marRight w:val="0"/>
          <w:marTop w:val="0"/>
          <w:marBottom w:val="0"/>
          <w:divBdr>
            <w:top w:val="none" w:sz="0" w:space="0" w:color="auto"/>
            <w:left w:val="none" w:sz="0" w:space="0" w:color="auto"/>
            <w:bottom w:val="none" w:sz="0" w:space="0" w:color="auto"/>
            <w:right w:val="none" w:sz="0" w:space="0" w:color="auto"/>
          </w:divBdr>
        </w:div>
        <w:div w:id="1669210705">
          <w:marLeft w:val="0"/>
          <w:marRight w:val="0"/>
          <w:marTop w:val="0"/>
          <w:marBottom w:val="0"/>
          <w:divBdr>
            <w:top w:val="none" w:sz="0" w:space="0" w:color="auto"/>
            <w:left w:val="none" w:sz="0" w:space="0" w:color="auto"/>
            <w:bottom w:val="none" w:sz="0" w:space="0" w:color="auto"/>
            <w:right w:val="none" w:sz="0" w:space="0" w:color="auto"/>
          </w:divBdr>
        </w:div>
        <w:div w:id="394282383">
          <w:marLeft w:val="0"/>
          <w:marRight w:val="0"/>
          <w:marTop w:val="0"/>
          <w:marBottom w:val="0"/>
          <w:divBdr>
            <w:top w:val="none" w:sz="0" w:space="0" w:color="auto"/>
            <w:left w:val="none" w:sz="0" w:space="0" w:color="auto"/>
            <w:bottom w:val="none" w:sz="0" w:space="0" w:color="auto"/>
            <w:right w:val="none" w:sz="0" w:space="0" w:color="auto"/>
          </w:divBdr>
        </w:div>
        <w:div w:id="598106881">
          <w:marLeft w:val="0"/>
          <w:marRight w:val="0"/>
          <w:marTop w:val="0"/>
          <w:marBottom w:val="0"/>
          <w:divBdr>
            <w:top w:val="none" w:sz="0" w:space="0" w:color="auto"/>
            <w:left w:val="none" w:sz="0" w:space="0" w:color="auto"/>
            <w:bottom w:val="none" w:sz="0" w:space="0" w:color="auto"/>
            <w:right w:val="none" w:sz="0" w:space="0" w:color="auto"/>
          </w:divBdr>
        </w:div>
        <w:div w:id="1326519707">
          <w:marLeft w:val="0"/>
          <w:marRight w:val="0"/>
          <w:marTop w:val="0"/>
          <w:marBottom w:val="0"/>
          <w:divBdr>
            <w:top w:val="none" w:sz="0" w:space="0" w:color="auto"/>
            <w:left w:val="none" w:sz="0" w:space="0" w:color="auto"/>
            <w:bottom w:val="none" w:sz="0" w:space="0" w:color="auto"/>
            <w:right w:val="none" w:sz="0" w:space="0" w:color="auto"/>
          </w:divBdr>
        </w:div>
        <w:div w:id="1998260030">
          <w:marLeft w:val="0"/>
          <w:marRight w:val="0"/>
          <w:marTop w:val="0"/>
          <w:marBottom w:val="0"/>
          <w:divBdr>
            <w:top w:val="none" w:sz="0" w:space="0" w:color="auto"/>
            <w:left w:val="none" w:sz="0" w:space="0" w:color="auto"/>
            <w:bottom w:val="none" w:sz="0" w:space="0" w:color="auto"/>
            <w:right w:val="none" w:sz="0" w:space="0" w:color="auto"/>
          </w:divBdr>
        </w:div>
        <w:div w:id="1335766556">
          <w:marLeft w:val="0"/>
          <w:marRight w:val="0"/>
          <w:marTop w:val="0"/>
          <w:marBottom w:val="0"/>
          <w:divBdr>
            <w:top w:val="none" w:sz="0" w:space="0" w:color="auto"/>
            <w:left w:val="none" w:sz="0" w:space="0" w:color="auto"/>
            <w:bottom w:val="none" w:sz="0" w:space="0" w:color="auto"/>
            <w:right w:val="none" w:sz="0" w:space="0" w:color="auto"/>
          </w:divBdr>
        </w:div>
      </w:divsChild>
    </w:div>
    <w:div w:id="90510330">
      <w:bodyDiv w:val="1"/>
      <w:marLeft w:val="0"/>
      <w:marRight w:val="0"/>
      <w:marTop w:val="0"/>
      <w:marBottom w:val="0"/>
      <w:divBdr>
        <w:top w:val="none" w:sz="0" w:space="0" w:color="auto"/>
        <w:left w:val="none" w:sz="0" w:space="0" w:color="auto"/>
        <w:bottom w:val="none" w:sz="0" w:space="0" w:color="auto"/>
        <w:right w:val="none" w:sz="0" w:space="0" w:color="auto"/>
      </w:divBdr>
    </w:div>
    <w:div w:id="90979604">
      <w:bodyDiv w:val="1"/>
      <w:marLeft w:val="0"/>
      <w:marRight w:val="0"/>
      <w:marTop w:val="0"/>
      <w:marBottom w:val="0"/>
      <w:divBdr>
        <w:top w:val="none" w:sz="0" w:space="0" w:color="auto"/>
        <w:left w:val="none" w:sz="0" w:space="0" w:color="auto"/>
        <w:bottom w:val="none" w:sz="0" w:space="0" w:color="auto"/>
        <w:right w:val="none" w:sz="0" w:space="0" w:color="auto"/>
      </w:divBdr>
    </w:div>
    <w:div w:id="91053095">
      <w:bodyDiv w:val="1"/>
      <w:marLeft w:val="0"/>
      <w:marRight w:val="0"/>
      <w:marTop w:val="0"/>
      <w:marBottom w:val="0"/>
      <w:divBdr>
        <w:top w:val="none" w:sz="0" w:space="0" w:color="auto"/>
        <w:left w:val="none" w:sz="0" w:space="0" w:color="auto"/>
        <w:bottom w:val="none" w:sz="0" w:space="0" w:color="auto"/>
        <w:right w:val="none" w:sz="0" w:space="0" w:color="auto"/>
      </w:divBdr>
      <w:divsChild>
        <w:div w:id="1696350009">
          <w:marLeft w:val="0"/>
          <w:marRight w:val="0"/>
          <w:marTop w:val="0"/>
          <w:marBottom w:val="0"/>
          <w:divBdr>
            <w:top w:val="none" w:sz="0" w:space="0" w:color="auto"/>
            <w:left w:val="none" w:sz="0" w:space="0" w:color="auto"/>
            <w:bottom w:val="none" w:sz="0" w:space="0" w:color="auto"/>
            <w:right w:val="none" w:sz="0" w:space="0" w:color="auto"/>
          </w:divBdr>
        </w:div>
        <w:div w:id="273753942">
          <w:marLeft w:val="0"/>
          <w:marRight w:val="0"/>
          <w:marTop w:val="0"/>
          <w:marBottom w:val="0"/>
          <w:divBdr>
            <w:top w:val="none" w:sz="0" w:space="0" w:color="auto"/>
            <w:left w:val="none" w:sz="0" w:space="0" w:color="auto"/>
            <w:bottom w:val="none" w:sz="0" w:space="0" w:color="auto"/>
            <w:right w:val="none" w:sz="0" w:space="0" w:color="auto"/>
          </w:divBdr>
        </w:div>
        <w:div w:id="736824985">
          <w:marLeft w:val="0"/>
          <w:marRight w:val="0"/>
          <w:marTop w:val="0"/>
          <w:marBottom w:val="0"/>
          <w:divBdr>
            <w:top w:val="none" w:sz="0" w:space="0" w:color="auto"/>
            <w:left w:val="none" w:sz="0" w:space="0" w:color="auto"/>
            <w:bottom w:val="none" w:sz="0" w:space="0" w:color="auto"/>
            <w:right w:val="none" w:sz="0" w:space="0" w:color="auto"/>
          </w:divBdr>
        </w:div>
        <w:div w:id="228460531">
          <w:marLeft w:val="0"/>
          <w:marRight w:val="0"/>
          <w:marTop w:val="0"/>
          <w:marBottom w:val="0"/>
          <w:divBdr>
            <w:top w:val="none" w:sz="0" w:space="0" w:color="auto"/>
            <w:left w:val="none" w:sz="0" w:space="0" w:color="auto"/>
            <w:bottom w:val="none" w:sz="0" w:space="0" w:color="auto"/>
            <w:right w:val="none" w:sz="0" w:space="0" w:color="auto"/>
          </w:divBdr>
        </w:div>
        <w:div w:id="36510417">
          <w:marLeft w:val="0"/>
          <w:marRight w:val="0"/>
          <w:marTop w:val="0"/>
          <w:marBottom w:val="0"/>
          <w:divBdr>
            <w:top w:val="none" w:sz="0" w:space="0" w:color="auto"/>
            <w:left w:val="none" w:sz="0" w:space="0" w:color="auto"/>
            <w:bottom w:val="none" w:sz="0" w:space="0" w:color="auto"/>
            <w:right w:val="none" w:sz="0" w:space="0" w:color="auto"/>
          </w:divBdr>
        </w:div>
        <w:div w:id="1712535252">
          <w:marLeft w:val="0"/>
          <w:marRight w:val="0"/>
          <w:marTop w:val="0"/>
          <w:marBottom w:val="0"/>
          <w:divBdr>
            <w:top w:val="none" w:sz="0" w:space="0" w:color="auto"/>
            <w:left w:val="none" w:sz="0" w:space="0" w:color="auto"/>
            <w:bottom w:val="none" w:sz="0" w:space="0" w:color="auto"/>
            <w:right w:val="none" w:sz="0" w:space="0" w:color="auto"/>
          </w:divBdr>
        </w:div>
        <w:div w:id="1835296428">
          <w:marLeft w:val="0"/>
          <w:marRight w:val="0"/>
          <w:marTop w:val="0"/>
          <w:marBottom w:val="0"/>
          <w:divBdr>
            <w:top w:val="none" w:sz="0" w:space="0" w:color="auto"/>
            <w:left w:val="none" w:sz="0" w:space="0" w:color="auto"/>
            <w:bottom w:val="none" w:sz="0" w:space="0" w:color="auto"/>
            <w:right w:val="none" w:sz="0" w:space="0" w:color="auto"/>
          </w:divBdr>
        </w:div>
        <w:div w:id="170490898">
          <w:marLeft w:val="0"/>
          <w:marRight w:val="0"/>
          <w:marTop w:val="0"/>
          <w:marBottom w:val="0"/>
          <w:divBdr>
            <w:top w:val="none" w:sz="0" w:space="0" w:color="auto"/>
            <w:left w:val="none" w:sz="0" w:space="0" w:color="auto"/>
            <w:bottom w:val="none" w:sz="0" w:space="0" w:color="auto"/>
            <w:right w:val="none" w:sz="0" w:space="0" w:color="auto"/>
          </w:divBdr>
        </w:div>
        <w:div w:id="1537356211">
          <w:marLeft w:val="0"/>
          <w:marRight w:val="0"/>
          <w:marTop w:val="0"/>
          <w:marBottom w:val="0"/>
          <w:divBdr>
            <w:top w:val="none" w:sz="0" w:space="0" w:color="auto"/>
            <w:left w:val="none" w:sz="0" w:space="0" w:color="auto"/>
            <w:bottom w:val="none" w:sz="0" w:space="0" w:color="auto"/>
            <w:right w:val="none" w:sz="0" w:space="0" w:color="auto"/>
          </w:divBdr>
        </w:div>
        <w:div w:id="831793210">
          <w:marLeft w:val="0"/>
          <w:marRight w:val="0"/>
          <w:marTop w:val="0"/>
          <w:marBottom w:val="0"/>
          <w:divBdr>
            <w:top w:val="none" w:sz="0" w:space="0" w:color="auto"/>
            <w:left w:val="none" w:sz="0" w:space="0" w:color="auto"/>
            <w:bottom w:val="none" w:sz="0" w:space="0" w:color="auto"/>
            <w:right w:val="none" w:sz="0" w:space="0" w:color="auto"/>
          </w:divBdr>
        </w:div>
        <w:div w:id="1591548261">
          <w:marLeft w:val="0"/>
          <w:marRight w:val="0"/>
          <w:marTop w:val="0"/>
          <w:marBottom w:val="0"/>
          <w:divBdr>
            <w:top w:val="none" w:sz="0" w:space="0" w:color="auto"/>
            <w:left w:val="none" w:sz="0" w:space="0" w:color="auto"/>
            <w:bottom w:val="none" w:sz="0" w:space="0" w:color="auto"/>
            <w:right w:val="none" w:sz="0" w:space="0" w:color="auto"/>
          </w:divBdr>
        </w:div>
        <w:div w:id="1477340066">
          <w:marLeft w:val="0"/>
          <w:marRight w:val="0"/>
          <w:marTop w:val="0"/>
          <w:marBottom w:val="0"/>
          <w:divBdr>
            <w:top w:val="none" w:sz="0" w:space="0" w:color="auto"/>
            <w:left w:val="none" w:sz="0" w:space="0" w:color="auto"/>
            <w:bottom w:val="none" w:sz="0" w:space="0" w:color="auto"/>
            <w:right w:val="none" w:sz="0" w:space="0" w:color="auto"/>
          </w:divBdr>
        </w:div>
        <w:div w:id="1589122503">
          <w:marLeft w:val="0"/>
          <w:marRight w:val="0"/>
          <w:marTop w:val="0"/>
          <w:marBottom w:val="0"/>
          <w:divBdr>
            <w:top w:val="none" w:sz="0" w:space="0" w:color="auto"/>
            <w:left w:val="none" w:sz="0" w:space="0" w:color="auto"/>
            <w:bottom w:val="none" w:sz="0" w:space="0" w:color="auto"/>
            <w:right w:val="none" w:sz="0" w:space="0" w:color="auto"/>
          </w:divBdr>
        </w:div>
        <w:div w:id="1906794318">
          <w:marLeft w:val="0"/>
          <w:marRight w:val="0"/>
          <w:marTop w:val="0"/>
          <w:marBottom w:val="0"/>
          <w:divBdr>
            <w:top w:val="none" w:sz="0" w:space="0" w:color="auto"/>
            <w:left w:val="none" w:sz="0" w:space="0" w:color="auto"/>
            <w:bottom w:val="none" w:sz="0" w:space="0" w:color="auto"/>
            <w:right w:val="none" w:sz="0" w:space="0" w:color="auto"/>
          </w:divBdr>
        </w:div>
        <w:div w:id="1628781250">
          <w:marLeft w:val="0"/>
          <w:marRight w:val="0"/>
          <w:marTop w:val="0"/>
          <w:marBottom w:val="0"/>
          <w:divBdr>
            <w:top w:val="none" w:sz="0" w:space="0" w:color="auto"/>
            <w:left w:val="none" w:sz="0" w:space="0" w:color="auto"/>
            <w:bottom w:val="none" w:sz="0" w:space="0" w:color="auto"/>
            <w:right w:val="none" w:sz="0" w:space="0" w:color="auto"/>
          </w:divBdr>
        </w:div>
        <w:div w:id="744913512">
          <w:marLeft w:val="0"/>
          <w:marRight w:val="0"/>
          <w:marTop w:val="0"/>
          <w:marBottom w:val="0"/>
          <w:divBdr>
            <w:top w:val="none" w:sz="0" w:space="0" w:color="auto"/>
            <w:left w:val="none" w:sz="0" w:space="0" w:color="auto"/>
            <w:bottom w:val="none" w:sz="0" w:space="0" w:color="auto"/>
            <w:right w:val="none" w:sz="0" w:space="0" w:color="auto"/>
          </w:divBdr>
        </w:div>
        <w:div w:id="452022780">
          <w:marLeft w:val="0"/>
          <w:marRight w:val="0"/>
          <w:marTop w:val="0"/>
          <w:marBottom w:val="0"/>
          <w:divBdr>
            <w:top w:val="none" w:sz="0" w:space="0" w:color="auto"/>
            <w:left w:val="none" w:sz="0" w:space="0" w:color="auto"/>
            <w:bottom w:val="none" w:sz="0" w:space="0" w:color="auto"/>
            <w:right w:val="none" w:sz="0" w:space="0" w:color="auto"/>
          </w:divBdr>
        </w:div>
        <w:div w:id="1106267753">
          <w:marLeft w:val="0"/>
          <w:marRight w:val="0"/>
          <w:marTop w:val="0"/>
          <w:marBottom w:val="0"/>
          <w:divBdr>
            <w:top w:val="none" w:sz="0" w:space="0" w:color="auto"/>
            <w:left w:val="none" w:sz="0" w:space="0" w:color="auto"/>
            <w:bottom w:val="none" w:sz="0" w:space="0" w:color="auto"/>
            <w:right w:val="none" w:sz="0" w:space="0" w:color="auto"/>
          </w:divBdr>
        </w:div>
        <w:div w:id="1061832948">
          <w:marLeft w:val="0"/>
          <w:marRight w:val="0"/>
          <w:marTop w:val="0"/>
          <w:marBottom w:val="0"/>
          <w:divBdr>
            <w:top w:val="none" w:sz="0" w:space="0" w:color="auto"/>
            <w:left w:val="none" w:sz="0" w:space="0" w:color="auto"/>
            <w:bottom w:val="none" w:sz="0" w:space="0" w:color="auto"/>
            <w:right w:val="none" w:sz="0" w:space="0" w:color="auto"/>
          </w:divBdr>
        </w:div>
        <w:div w:id="1460147307">
          <w:marLeft w:val="0"/>
          <w:marRight w:val="0"/>
          <w:marTop w:val="0"/>
          <w:marBottom w:val="0"/>
          <w:divBdr>
            <w:top w:val="none" w:sz="0" w:space="0" w:color="auto"/>
            <w:left w:val="none" w:sz="0" w:space="0" w:color="auto"/>
            <w:bottom w:val="none" w:sz="0" w:space="0" w:color="auto"/>
            <w:right w:val="none" w:sz="0" w:space="0" w:color="auto"/>
          </w:divBdr>
        </w:div>
        <w:div w:id="1297252305">
          <w:marLeft w:val="0"/>
          <w:marRight w:val="0"/>
          <w:marTop w:val="0"/>
          <w:marBottom w:val="0"/>
          <w:divBdr>
            <w:top w:val="none" w:sz="0" w:space="0" w:color="auto"/>
            <w:left w:val="none" w:sz="0" w:space="0" w:color="auto"/>
            <w:bottom w:val="none" w:sz="0" w:space="0" w:color="auto"/>
            <w:right w:val="none" w:sz="0" w:space="0" w:color="auto"/>
          </w:divBdr>
        </w:div>
        <w:div w:id="420760560">
          <w:marLeft w:val="0"/>
          <w:marRight w:val="0"/>
          <w:marTop w:val="0"/>
          <w:marBottom w:val="0"/>
          <w:divBdr>
            <w:top w:val="none" w:sz="0" w:space="0" w:color="auto"/>
            <w:left w:val="none" w:sz="0" w:space="0" w:color="auto"/>
            <w:bottom w:val="none" w:sz="0" w:space="0" w:color="auto"/>
            <w:right w:val="none" w:sz="0" w:space="0" w:color="auto"/>
          </w:divBdr>
        </w:div>
        <w:div w:id="1125539807">
          <w:marLeft w:val="0"/>
          <w:marRight w:val="0"/>
          <w:marTop w:val="0"/>
          <w:marBottom w:val="0"/>
          <w:divBdr>
            <w:top w:val="none" w:sz="0" w:space="0" w:color="auto"/>
            <w:left w:val="none" w:sz="0" w:space="0" w:color="auto"/>
            <w:bottom w:val="none" w:sz="0" w:space="0" w:color="auto"/>
            <w:right w:val="none" w:sz="0" w:space="0" w:color="auto"/>
          </w:divBdr>
        </w:div>
        <w:div w:id="150098049">
          <w:marLeft w:val="0"/>
          <w:marRight w:val="0"/>
          <w:marTop w:val="0"/>
          <w:marBottom w:val="0"/>
          <w:divBdr>
            <w:top w:val="none" w:sz="0" w:space="0" w:color="auto"/>
            <w:left w:val="none" w:sz="0" w:space="0" w:color="auto"/>
            <w:bottom w:val="none" w:sz="0" w:space="0" w:color="auto"/>
            <w:right w:val="none" w:sz="0" w:space="0" w:color="auto"/>
          </w:divBdr>
        </w:div>
        <w:div w:id="216401784">
          <w:marLeft w:val="0"/>
          <w:marRight w:val="0"/>
          <w:marTop w:val="0"/>
          <w:marBottom w:val="0"/>
          <w:divBdr>
            <w:top w:val="none" w:sz="0" w:space="0" w:color="auto"/>
            <w:left w:val="none" w:sz="0" w:space="0" w:color="auto"/>
            <w:bottom w:val="none" w:sz="0" w:space="0" w:color="auto"/>
            <w:right w:val="none" w:sz="0" w:space="0" w:color="auto"/>
          </w:divBdr>
        </w:div>
        <w:div w:id="185295697">
          <w:marLeft w:val="0"/>
          <w:marRight w:val="0"/>
          <w:marTop w:val="0"/>
          <w:marBottom w:val="0"/>
          <w:divBdr>
            <w:top w:val="none" w:sz="0" w:space="0" w:color="auto"/>
            <w:left w:val="none" w:sz="0" w:space="0" w:color="auto"/>
            <w:bottom w:val="none" w:sz="0" w:space="0" w:color="auto"/>
            <w:right w:val="none" w:sz="0" w:space="0" w:color="auto"/>
          </w:divBdr>
        </w:div>
        <w:div w:id="1225331964">
          <w:marLeft w:val="0"/>
          <w:marRight w:val="0"/>
          <w:marTop w:val="0"/>
          <w:marBottom w:val="0"/>
          <w:divBdr>
            <w:top w:val="none" w:sz="0" w:space="0" w:color="auto"/>
            <w:left w:val="none" w:sz="0" w:space="0" w:color="auto"/>
            <w:bottom w:val="none" w:sz="0" w:space="0" w:color="auto"/>
            <w:right w:val="none" w:sz="0" w:space="0" w:color="auto"/>
          </w:divBdr>
        </w:div>
        <w:div w:id="538399456">
          <w:marLeft w:val="0"/>
          <w:marRight w:val="0"/>
          <w:marTop w:val="0"/>
          <w:marBottom w:val="0"/>
          <w:divBdr>
            <w:top w:val="none" w:sz="0" w:space="0" w:color="auto"/>
            <w:left w:val="none" w:sz="0" w:space="0" w:color="auto"/>
            <w:bottom w:val="none" w:sz="0" w:space="0" w:color="auto"/>
            <w:right w:val="none" w:sz="0" w:space="0" w:color="auto"/>
          </w:divBdr>
        </w:div>
      </w:divsChild>
    </w:div>
    <w:div w:id="91123965">
      <w:bodyDiv w:val="1"/>
      <w:marLeft w:val="0"/>
      <w:marRight w:val="0"/>
      <w:marTop w:val="0"/>
      <w:marBottom w:val="0"/>
      <w:divBdr>
        <w:top w:val="none" w:sz="0" w:space="0" w:color="auto"/>
        <w:left w:val="none" w:sz="0" w:space="0" w:color="auto"/>
        <w:bottom w:val="none" w:sz="0" w:space="0" w:color="auto"/>
        <w:right w:val="none" w:sz="0" w:space="0" w:color="auto"/>
      </w:divBdr>
    </w:div>
    <w:div w:id="91292077">
      <w:bodyDiv w:val="1"/>
      <w:marLeft w:val="0"/>
      <w:marRight w:val="0"/>
      <w:marTop w:val="0"/>
      <w:marBottom w:val="0"/>
      <w:divBdr>
        <w:top w:val="none" w:sz="0" w:space="0" w:color="auto"/>
        <w:left w:val="none" w:sz="0" w:space="0" w:color="auto"/>
        <w:bottom w:val="none" w:sz="0" w:space="0" w:color="auto"/>
        <w:right w:val="none" w:sz="0" w:space="0" w:color="auto"/>
      </w:divBdr>
    </w:div>
    <w:div w:id="91555450">
      <w:bodyDiv w:val="1"/>
      <w:marLeft w:val="0"/>
      <w:marRight w:val="0"/>
      <w:marTop w:val="0"/>
      <w:marBottom w:val="0"/>
      <w:divBdr>
        <w:top w:val="none" w:sz="0" w:space="0" w:color="auto"/>
        <w:left w:val="none" w:sz="0" w:space="0" w:color="auto"/>
        <w:bottom w:val="none" w:sz="0" w:space="0" w:color="auto"/>
        <w:right w:val="none" w:sz="0" w:space="0" w:color="auto"/>
      </w:divBdr>
    </w:div>
    <w:div w:id="91555456">
      <w:bodyDiv w:val="1"/>
      <w:marLeft w:val="0"/>
      <w:marRight w:val="0"/>
      <w:marTop w:val="0"/>
      <w:marBottom w:val="0"/>
      <w:divBdr>
        <w:top w:val="none" w:sz="0" w:space="0" w:color="auto"/>
        <w:left w:val="none" w:sz="0" w:space="0" w:color="auto"/>
        <w:bottom w:val="none" w:sz="0" w:space="0" w:color="auto"/>
        <w:right w:val="none" w:sz="0" w:space="0" w:color="auto"/>
      </w:divBdr>
    </w:div>
    <w:div w:id="91703430">
      <w:bodyDiv w:val="1"/>
      <w:marLeft w:val="0"/>
      <w:marRight w:val="0"/>
      <w:marTop w:val="0"/>
      <w:marBottom w:val="0"/>
      <w:divBdr>
        <w:top w:val="none" w:sz="0" w:space="0" w:color="auto"/>
        <w:left w:val="none" w:sz="0" w:space="0" w:color="auto"/>
        <w:bottom w:val="none" w:sz="0" w:space="0" w:color="auto"/>
        <w:right w:val="none" w:sz="0" w:space="0" w:color="auto"/>
      </w:divBdr>
    </w:div>
    <w:div w:id="91903481">
      <w:bodyDiv w:val="1"/>
      <w:marLeft w:val="0"/>
      <w:marRight w:val="0"/>
      <w:marTop w:val="0"/>
      <w:marBottom w:val="0"/>
      <w:divBdr>
        <w:top w:val="none" w:sz="0" w:space="0" w:color="auto"/>
        <w:left w:val="none" w:sz="0" w:space="0" w:color="auto"/>
        <w:bottom w:val="none" w:sz="0" w:space="0" w:color="auto"/>
        <w:right w:val="none" w:sz="0" w:space="0" w:color="auto"/>
      </w:divBdr>
    </w:div>
    <w:div w:id="91972850">
      <w:bodyDiv w:val="1"/>
      <w:marLeft w:val="0"/>
      <w:marRight w:val="0"/>
      <w:marTop w:val="0"/>
      <w:marBottom w:val="0"/>
      <w:divBdr>
        <w:top w:val="none" w:sz="0" w:space="0" w:color="auto"/>
        <w:left w:val="none" w:sz="0" w:space="0" w:color="auto"/>
        <w:bottom w:val="none" w:sz="0" w:space="0" w:color="auto"/>
        <w:right w:val="none" w:sz="0" w:space="0" w:color="auto"/>
      </w:divBdr>
    </w:div>
    <w:div w:id="91978921">
      <w:bodyDiv w:val="1"/>
      <w:marLeft w:val="0"/>
      <w:marRight w:val="0"/>
      <w:marTop w:val="0"/>
      <w:marBottom w:val="0"/>
      <w:divBdr>
        <w:top w:val="none" w:sz="0" w:space="0" w:color="auto"/>
        <w:left w:val="none" w:sz="0" w:space="0" w:color="auto"/>
        <w:bottom w:val="none" w:sz="0" w:space="0" w:color="auto"/>
        <w:right w:val="none" w:sz="0" w:space="0" w:color="auto"/>
      </w:divBdr>
    </w:div>
    <w:div w:id="92088912">
      <w:bodyDiv w:val="1"/>
      <w:marLeft w:val="0"/>
      <w:marRight w:val="0"/>
      <w:marTop w:val="0"/>
      <w:marBottom w:val="0"/>
      <w:divBdr>
        <w:top w:val="none" w:sz="0" w:space="0" w:color="auto"/>
        <w:left w:val="none" w:sz="0" w:space="0" w:color="auto"/>
        <w:bottom w:val="none" w:sz="0" w:space="0" w:color="auto"/>
        <w:right w:val="none" w:sz="0" w:space="0" w:color="auto"/>
      </w:divBdr>
    </w:div>
    <w:div w:id="92095151">
      <w:bodyDiv w:val="1"/>
      <w:marLeft w:val="0"/>
      <w:marRight w:val="0"/>
      <w:marTop w:val="0"/>
      <w:marBottom w:val="0"/>
      <w:divBdr>
        <w:top w:val="none" w:sz="0" w:space="0" w:color="auto"/>
        <w:left w:val="none" w:sz="0" w:space="0" w:color="auto"/>
        <w:bottom w:val="none" w:sz="0" w:space="0" w:color="auto"/>
        <w:right w:val="none" w:sz="0" w:space="0" w:color="auto"/>
      </w:divBdr>
    </w:div>
    <w:div w:id="92283039">
      <w:bodyDiv w:val="1"/>
      <w:marLeft w:val="0"/>
      <w:marRight w:val="0"/>
      <w:marTop w:val="0"/>
      <w:marBottom w:val="0"/>
      <w:divBdr>
        <w:top w:val="none" w:sz="0" w:space="0" w:color="auto"/>
        <w:left w:val="none" w:sz="0" w:space="0" w:color="auto"/>
        <w:bottom w:val="none" w:sz="0" w:space="0" w:color="auto"/>
        <w:right w:val="none" w:sz="0" w:space="0" w:color="auto"/>
      </w:divBdr>
    </w:div>
    <w:div w:id="92552550">
      <w:bodyDiv w:val="1"/>
      <w:marLeft w:val="0"/>
      <w:marRight w:val="0"/>
      <w:marTop w:val="0"/>
      <w:marBottom w:val="0"/>
      <w:divBdr>
        <w:top w:val="none" w:sz="0" w:space="0" w:color="auto"/>
        <w:left w:val="none" w:sz="0" w:space="0" w:color="auto"/>
        <w:bottom w:val="none" w:sz="0" w:space="0" w:color="auto"/>
        <w:right w:val="none" w:sz="0" w:space="0" w:color="auto"/>
      </w:divBdr>
    </w:div>
    <w:div w:id="92554460">
      <w:bodyDiv w:val="1"/>
      <w:marLeft w:val="0"/>
      <w:marRight w:val="0"/>
      <w:marTop w:val="0"/>
      <w:marBottom w:val="0"/>
      <w:divBdr>
        <w:top w:val="none" w:sz="0" w:space="0" w:color="auto"/>
        <w:left w:val="none" w:sz="0" w:space="0" w:color="auto"/>
        <w:bottom w:val="none" w:sz="0" w:space="0" w:color="auto"/>
        <w:right w:val="none" w:sz="0" w:space="0" w:color="auto"/>
      </w:divBdr>
    </w:div>
    <w:div w:id="92559654">
      <w:bodyDiv w:val="1"/>
      <w:marLeft w:val="0"/>
      <w:marRight w:val="0"/>
      <w:marTop w:val="0"/>
      <w:marBottom w:val="0"/>
      <w:divBdr>
        <w:top w:val="none" w:sz="0" w:space="0" w:color="auto"/>
        <w:left w:val="none" w:sz="0" w:space="0" w:color="auto"/>
        <w:bottom w:val="none" w:sz="0" w:space="0" w:color="auto"/>
        <w:right w:val="none" w:sz="0" w:space="0" w:color="auto"/>
      </w:divBdr>
    </w:div>
    <w:div w:id="93016848">
      <w:bodyDiv w:val="1"/>
      <w:marLeft w:val="0"/>
      <w:marRight w:val="0"/>
      <w:marTop w:val="0"/>
      <w:marBottom w:val="0"/>
      <w:divBdr>
        <w:top w:val="none" w:sz="0" w:space="0" w:color="auto"/>
        <w:left w:val="none" w:sz="0" w:space="0" w:color="auto"/>
        <w:bottom w:val="none" w:sz="0" w:space="0" w:color="auto"/>
        <w:right w:val="none" w:sz="0" w:space="0" w:color="auto"/>
      </w:divBdr>
    </w:div>
    <w:div w:id="93088905">
      <w:bodyDiv w:val="1"/>
      <w:marLeft w:val="0"/>
      <w:marRight w:val="0"/>
      <w:marTop w:val="0"/>
      <w:marBottom w:val="0"/>
      <w:divBdr>
        <w:top w:val="none" w:sz="0" w:space="0" w:color="auto"/>
        <w:left w:val="none" w:sz="0" w:space="0" w:color="auto"/>
        <w:bottom w:val="none" w:sz="0" w:space="0" w:color="auto"/>
        <w:right w:val="none" w:sz="0" w:space="0" w:color="auto"/>
      </w:divBdr>
    </w:div>
    <w:div w:id="93212953">
      <w:bodyDiv w:val="1"/>
      <w:marLeft w:val="0"/>
      <w:marRight w:val="0"/>
      <w:marTop w:val="0"/>
      <w:marBottom w:val="0"/>
      <w:divBdr>
        <w:top w:val="none" w:sz="0" w:space="0" w:color="auto"/>
        <w:left w:val="none" w:sz="0" w:space="0" w:color="auto"/>
        <w:bottom w:val="none" w:sz="0" w:space="0" w:color="auto"/>
        <w:right w:val="none" w:sz="0" w:space="0" w:color="auto"/>
      </w:divBdr>
    </w:div>
    <w:div w:id="93213818">
      <w:bodyDiv w:val="1"/>
      <w:marLeft w:val="0"/>
      <w:marRight w:val="0"/>
      <w:marTop w:val="0"/>
      <w:marBottom w:val="0"/>
      <w:divBdr>
        <w:top w:val="none" w:sz="0" w:space="0" w:color="auto"/>
        <w:left w:val="none" w:sz="0" w:space="0" w:color="auto"/>
        <w:bottom w:val="none" w:sz="0" w:space="0" w:color="auto"/>
        <w:right w:val="none" w:sz="0" w:space="0" w:color="auto"/>
      </w:divBdr>
    </w:div>
    <w:div w:id="93285824">
      <w:bodyDiv w:val="1"/>
      <w:marLeft w:val="0"/>
      <w:marRight w:val="0"/>
      <w:marTop w:val="0"/>
      <w:marBottom w:val="0"/>
      <w:divBdr>
        <w:top w:val="none" w:sz="0" w:space="0" w:color="auto"/>
        <w:left w:val="none" w:sz="0" w:space="0" w:color="auto"/>
        <w:bottom w:val="none" w:sz="0" w:space="0" w:color="auto"/>
        <w:right w:val="none" w:sz="0" w:space="0" w:color="auto"/>
      </w:divBdr>
    </w:div>
    <w:div w:id="93744265">
      <w:bodyDiv w:val="1"/>
      <w:marLeft w:val="0"/>
      <w:marRight w:val="0"/>
      <w:marTop w:val="0"/>
      <w:marBottom w:val="0"/>
      <w:divBdr>
        <w:top w:val="none" w:sz="0" w:space="0" w:color="auto"/>
        <w:left w:val="none" w:sz="0" w:space="0" w:color="auto"/>
        <w:bottom w:val="none" w:sz="0" w:space="0" w:color="auto"/>
        <w:right w:val="none" w:sz="0" w:space="0" w:color="auto"/>
      </w:divBdr>
    </w:div>
    <w:div w:id="94400811">
      <w:bodyDiv w:val="1"/>
      <w:marLeft w:val="0"/>
      <w:marRight w:val="0"/>
      <w:marTop w:val="0"/>
      <w:marBottom w:val="0"/>
      <w:divBdr>
        <w:top w:val="none" w:sz="0" w:space="0" w:color="auto"/>
        <w:left w:val="none" w:sz="0" w:space="0" w:color="auto"/>
        <w:bottom w:val="none" w:sz="0" w:space="0" w:color="auto"/>
        <w:right w:val="none" w:sz="0" w:space="0" w:color="auto"/>
      </w:divBdr>
    </w:div>
    <w:div w:id="94641907">
      <w:bodyDiv w:val="1"/>
      <w:marLeft w:val="0"/>
      <w:marRight w:val="0"/>
      <w:marTop w:val="0"/>
      <w:marBottom w:val="0"/>
      <w:divBdr>
        <w:top w:val="none" w:sz="0" w:space="0" w:color="auto"/>
        <w:left w:val="none" w:sz="0" w:space="0" w:color="auto"/>
        <w:bottom w:val="none" w:sz="0" w:space="0" w:color="auto"/>
        <w:right w:val="none" w:sz="0" w:space="0" w:color="auto"/>
      </w:divBdr>
    </w:div>
    <w:div w:id="94912693">
      <w:bodyDiv w:val="1"/>
      <w:marLeft w:val="0"/>
      <w:marRight w:val="0"/>
      <w:marTop w:val="0"/>
      <w:marBottom w:val="0"/>
      <w:divBdr>
        <w:top w:val="none" w:sz="0" w:space="0" w:color="auto"/>
        <w:left w:val="none" w:sz="0" w:space="0" w:color="auto"/>
        <w:bottom w:val="none" w:sz="0" w:space="0" w:color="auto"/>
        <w:right w:val="none" w:sz="0" w:space="0" w:color="auto"/>
      </w:divBdr>
    </w:div>
    <w:div w:id="95253421">
      <w:bodyDiv w:val="1"/>
      <w:marLeft w:val="0"/>
      <w:marRight w:val="0"/>
      <w:marTop w:val="0"/>
      <w:marBottom w:val="0"/>
      <w:divBdr>
        <w:top w:val="none" w:sz="0" w:space="0" w:color="auto"/>
        <w:left w:val="none" w:sz="0" w:space="0" w:color="auto"/>
        <w:bottom w:val="none" w:sz="0" w:space="0" w:color="auto"/>
        <w:right w:val="none" w:sz="0" w:space="0" w:color="auto"/>
      </w:divBdr>
    </w:div>
    <w:div w:id="95559733">
      <w:bodyDiv w:val="1"/>
      <w:marLeft w:val="0"/>
      <w:marRight w:val="0"/>
      <w:marTop w:val="0"/>
      <w:marBottom w:val="0"/>
      <w:divBdr>
        <w:top w:val="none" w:sz="0" w:space="0" w:color="auto"/>
        <w:left w:val="none" w:sz="0" w:space="0" w:color="auto"/>
        <w:bottom w:val="none" w:sz="0" w:space="0" w:color="auto"/>
        <w:right w:val="none" w:sz="0" w:space="0" w:color="auto"/>
      </w:divBdr>
    </w:div>
    <w:div w:id="95635625">
      <w:bodyDiv w:val="1"/>
      <w:marLeft w:val="0"/>
      <w:marRight w:val="0"/>
      <w:marTop w:val="0"/>
      <w:marBottom w:val="0"/>
      <w:divBdr>
        <w:top w:val="none" w:sz="0" w:space="0" w:color="auto"/>
        <w:left w:val="none" w:sz="0" w:space="0" w:color="auto"/>
        <w:bottom w:val="none" w:sz="0" w:space="0" w:color="auto"/>
        <w:right w:val="none" w:sz="0" w:space="0" w:color="auto"/>
      </w:divBdr>
    </w:div>
    <w:div w:id="95684944">
      <w:bodyDiv w:val="1"/>
      <w:marLeft w:val="0"/>
      <w:marRight w:val="0"/>
      <w:marTop w:val="0"/>
      <w:marBottom w:val="0"/>
      <w:divBdr>
        <w:top w:val="none" w:sz="0" w:space="0" w:color="auto"/>
        <w:left w:val="none" w:sz="0" w:space="0" w:color="auto"/>
        <w:bottom w:val="none" w:sz="0" w:space="0" w:color="auto"/>
        <w:right w:val="none" w:sz="0" w:space="0" w:color="auto"/>
      </w:divBdr>
    </w:div>
    <w:div w:id="95829775">
      <w:bodyDiv w:val="1"/>
      <w:marLeft w:val="0"/>
      <w:marRight w:val="0"/>
      <w:marTop w:val="0"/>
      <w:marBottom w:val="0"/>
      <w:divBdr>
        <w:top w:val="none" w:sz="0" w:space="0" w:color="auto"/>
        <w:left w:val="none" w:sz="0" w:space="0" w:color="auto"/>
        <w:bottom w:val="none" w:sz="0" w:space="0" w:color="auto"/>
        <w:right w:val="none" w:sz="0" w:space="0" w:color="auto"/>
      </w:divBdr>
    </w:div>
    <w:div w:id="96098749">
      <w:bodyDiv w:val="1"/>
      <w:marLeft w:val="0"/>
      <w:marRight w:val="0"/>
      <w:marTop w:val="0"/>
      <w:marBottom w:val="0"/>
      <w:divBdr>
        <w:top w:val="none" w:sz="0" w:space="0" w:color="auto"/>
        <w:left w:val="none" w:sz="0" w:space="0" w:color="auto"/>
        <w:bottom w:val="none" w:sz="0" w:space="0" w:color="auto"/>
        <w:right w:val="none" w:sz="0" w:space="0" w:color="auto"/>
      </w:divBdr>
    </w:div>
    <w:div w:id="96144894">
      <w:bodyDiv w:val="1"/>
      <w:marLeft w:val="0"/>
      <w:marRight w:val="0"/>
      <w:marTop w:val="0"/>
      <w:marBottom w:val="0"/>
      <w:divBdr>
        <w:top w:val="none" w:sz="0" w:space="0" w:color="auto"/>
        <w:left w:val="none" w:sz="0" w:space="0" w:color="auto"/>
        <w:bottom w:val="none" w:sz="0" w:space="0" w:color="auto"/>
        <w:right w:val="none" w:sz="0" w:space="0" w:color="auto"/>
      </w:divBdr>
    </w:div>
    <w:div w:id="96407550">
      <w:bodyDiv w:val="1"/>
      <w:marLeft w:val="0"/>
      <w:marRight w:val="0"/>
      <w:marTop w:val="0"/>
      <w:marBottom w:val="0"/>
      <w:divBdr>
        <w:top w:val="none" w:sz="0" w:space="0" w:color="auto"/>
        <w:left w:val="none" w:sz="0" w:space="0" w:color="auto"/>
        <w:bottom w:val="none" w:sz="0" w:space="0" w:color="auto"/>
        <w:right w:val="none" w:sz="0" w:space="0" w:color="auto"/>
      </w:divBdr>
    </w:div>
    <w:div w:id="96602327">
      <w:bodyDiv w:val="1"/>
      <w:marLeft w:val="0"/>
      <w:marRight w:val="0"/>
      <w:marTop w:val="0"/>
      <w:marBottom w:val="0"/>
      <w:divBdr>
        <w:top w:val="none" w:sz="0" w:space="0" w:color="auto"/>
        <w:left w:val="none" w:sz="0" w:space="0" w:color="auto"/>
        <w:bottom w:val="none" w:sz="0" w:space="0" w:color="auto"/>
        <w:right w:val="none" w:sz="0" w:space="0" w:color="auto"/>
      </w:divBdr>
    </w:div>
    <w:div w:id="96609010">
      <w:bodyDiv w:val="1"/>
      <w:marLeft w:val="0"/>
      <w:marRight w:val="0"/>
      <w:marTop w:val="0"/>
      <w:marBottom w:val="0"/>
      <w:divBdr>
        <w:top w:val="none" w:sz="0" w:space="0" w:color="auto"/>
        <w:left w:val="none" w:sz="0" w:space="0" w:color="auto"/>
        <w:bottom w:val="none" w:sz="0" w:space="0" w:color="auto"/>
        <w:right w:val="none" w:sz="0" w:space="0" w:color="auto"/>
      </w:divBdr>
    </w:div>
    <w:div w:id="96675957">
      <w:bodyDiv w:val="1"/>
      <w:marLeft w:val="0"/>
      <w:marRight w:val="0"/>
      <w:marTop w:val="0"/>
      <w:marBottom w:val="0"/>
      <w:divBdr>
        <w:top w:val="none" w:sz="0" w:space="0" w:color="auto"/>
        <w:left w:val="none" w:sz="0" w:space="0" w:color="auto"/>
        <w:bottom w:val="none" w:sz="0" w:space="0" w:color="auto"/>
        <w:right w:val="none" w:sz="0" w:space="0" w:color="auto"/>
      </w:divBdr>
    </w:div>
    <w:div w:id="96677903">
      <w:bodyDiv w:val="1"/>
      <w:marLeft w:val="0"/>
      <w:marRight w:val="0"/>
      <w:marTop w:val="0"/>
      <w:marBottom w:val="0"/>
      <w:divBdr>
        <w:top w:val="none" w:sz="0" w:space="0" w:color="auto"/>
        <w:left w:val="none" w:sz="0" w:space="0" w:color="auto"/>
        <w:bottom w:val="none" w:sz="0" w:space="0" w:color="auto"/>
        <w:right w:val="none" w:sz="0" w:space="0" w:color="auto"/>
      </w:divBdr>
    </w:div>
    <w:div w:id="96996135">
      <w:bodyDiv w:val="1"/>
      <w:marLeft w:val="0"/>
      <w:marRight w:val="0"/>
      <w:marTop w:val="0"/>
      <w:marBottom w:val="0"/>
      <w:divBdr>
        <w:top w:val="none" w:sz="0" w:space="0" w:color="auto"/>
        <w:left w:val="none" w:sz="0" w:space="0" w:color="auto"/>
        <w:bottom w:val="none" w:sz="0" w:space="0" w:color="auto"/>
        <w:right w:val="none" w:sz="0" w:space="0" w:color="auto"/>
      </w:divBdr>
    </w:div>
    <w:div w:id="97453267">
      <w:bodyDiv w:val="1"/>
      <w:marLeft w:val="0"/>
      <w:marRight w:val="0"/>
      <w:marTop w:val="0"/>
      <w:marBottom w:val="0"/>
      <w:divBdr>
        <w:top w:val="none" w:sz="0" w:space="0" w:color="auto"/>
        <w:left w:val="none" w:sz="0" w:space="0" w:color="auto"/>
        <w:bottom w:val="none" w:sz="0" w:space="0" w:color="auto"/>
        <w:right w:val="none" w:sz="0" w:space="0" w:color="auto"/>
      </w:divBdr>
    </w:div>
    <w:div w:id="97524087">
      <w:bodyDiv w:val="1"/>
      <w:marLeft w:val="0"/>
      <w:marRight w:val="0"/>
      <w:marTop w:val="0"/>
      <w:marBottom w:val="0"/>
      <w:divBdr>
        <w:top w:val="none" w:sz="0" w:space="0" w:color="auto"/>
        <w:left w:val="none" w:sz="0" w:space="0" w:color="auto"/>
        <w:bottom w:val="none" w:sz="0" w:space="0" w:color="auto"/>
        <w:right w:val="none" w:sz="0" w:space="0" w:color="auto"/>
      </w:divBdr>
    </w:div>
    <w:div w:id="97650875">
      <w:bodyDiv w:val="1"/>
      <w:marLeft w:val="0"/>
      <w:marRight w:val="0"/>
      <w:marTop w:val="0"/>
      <w:marBottom w:val="0"/>
      <w:divBdr>
        <w:top w:val="none" w:sz="0" w:space="0" w:color="auto"/>
        <w:left w:val="none" w:sz="0" w:space="0" w:color="auto"/>
        <w:bottom w:val="none" w:sz="0" w:space="0" w:color="auto"/>
        <w:right w:val="none" w:sz="0" w:space="0" w:color="auto"/>
      </w:divBdr>
    </w:div>
    <w:div w:id="97912148">
      <w:bodyDiv w:val="1"/>
      <w:marLeft w:val="0"/>
      <w:marRight w:val="0"/>
      <w:marTop w:val="0"/>
      <w:marBottom w:val="0"/>
      <w:divBdr>
        <w:top w:val="none" w:sz="0" w:space="0" w:color="auto"/>
        <w:left w:val="none" w:sz="0" w:space="0" w:color="auto"/>
        <w:bottom w:val="none" w:sz="0" w:space="0" w:color="auto"/>
        <w:right w:val="none" w:sz="0" w:space="0" w:color="auto"/>
      </w:divBdr>
    </w:div>
    <w:div w:id="98179527">
      <w:bodyDiv w:val="1"/>
      <w:marLeft w:val="0"/>
      <w:marRight w:val="0"/>
      <w:marTop w:val="0"/>
      <w:marBottom w:val="0"/>
      <w:divBdr>
        <w:top w:val="none" w:sz="0" w:space="0" w:color="auto"/>
        <w:left w:val="none" w:sz="0" w:space="0" w:color="auto"/>
        <w:bottom w:val="none" w:sz="0" w:space="0" w:color="auto"/>
        <w:right w:val="none" w:sz="0" w:space="0" w:color="auto"/>
      </w:divBdr>
    </w:div>
    <w:div w:id="98455630">
      <w:bodyDiv w:val="1"/>
      <w:marLeft w:val="0"/>
      <w:marRight w:val="0"/>
      <w:marTop w:val="0"/>
      <w:marBottom w:val="0"/>
      <w:divBdr>
        <w:top w:val="none" w:sz="0" w:space="0" w:color="auto"/>
        <w:left w:val="none" w:sz="0" w:space="0" w:color="auto"/>
        <w:bottom w:val="none" w:sz="0" w:space="0" w:color="auto"/>
        <w:right w:val="none" w:sz="0" w:space="0" w:color="auto"/>
      </w:divBdr>
    </w:div>
    <w:div w:id="98455917">
      <w:bodyDiv w:val="1"/>
      <w:marLeft w:val="0"/>
      <w:marRight w:val="0"/>
      <w:marTop w:val="0"/>
      <w:marBottom w:val="0"/>
      <w:divBdr>
        <w:top w:val="none" w:sz="0" w:space="0" w:color="auto"/>
        <w:left w:val="none" w:sz="0" w:space="0" w:color="auto"/>
        <w:bottom w:val="none" w:sz="0" w:space="0" w:color="auto"/>
        <w:right w:val="none" w:sz="0" w:space="0" w:color="auto"/>
      </w:divBdr>
      <w:divsChild>
        <w:div w:id="919682168">
          <w:marLeft w:val="0"/>
          <w:marRight w:val="0"/>
          <w:marTop w:val="0"/>
          <w:marBottom w:val="0"/>
          <w:divBdr>
            <w:top w:val="none" w:sz="0" w:space="0" w:color="auto"/>
            <w:left w:val="none" w:sz="0" w:space="0" w:color="auto"/>
            <w:bottom w:val="none" w:sz="0" w:space="0" w:color="auto"/>
            <w:right w:val="none" w:sz="0" w:space="0" w:color="auto"/>
          </w:divBdr>
        </w:div>
        <w:div w:id="1773277333">
          <w:marLeft w:val="0"/>
          <w:marRight w:val="0"/>
          <w:marTop w:val="0"/>
          <w:marBottom w:val="0"/>
          <w:divBdr>
            <w:top w:val="none" w:sz="0" w:space="0" w:color="auto"/>
            <w:left w:val="none" w:sz="0" w:space="0" w:color="auto"/>
            <w:bottom w:val="none" w:sz="0" w:space="0" w:color="auto"/>
            <w:right w:val="none" w:sz="0" w:space="0" w:color="auto"/>
          </w:divBdr>
        </w:div>
        <w:div w:id="546839348">
          <w:marLeft w:val="0"/>
          <w:marRight w:val="0"/>
          <w:marTop w:val="0"/>
          <w:marBottom w:val="0"/>
          <w:divBdr>
            <w:top w:val="none" w:sz="0" w:space="0" w:color="auto"/>
            <w:left w:val="none" w:sz="0" w:space="0" w:color="auto"/>
            <w:bottom w:val="none" w:sz="0" w:space="0" w:color="auto"/>
            <w:right w:val="none" w:sz="0" w:space="0" w:color="auto"/>
          </w:divBdr>
        </w:div>
        <w:div w:id="508107756">
          <w:marLeft w:val="0"/>
          <w:marRight w:val="0"/>
          <w:marTop w:val="0"/>
          <w:marBottom w:val="0"/>
          <w:divBdr>
            <w:top w:val="none" w:sz="0" w:space="0" w:color="auto"/>
            <w:left w:val="none" w:sz="0" w:space="0" w:color="auto"/>
            <w:bottom w:val="none" w:sz="0" w:space="0" w:color="auto"/>
            <w:right w:val="none" w:sz="0" w:space="0" w:color="auto"/>
          </w:divBdr>
        </w:div>
        <w:div w:id="950286492">
          <w:marLeft w:val="0"/>
          <w:marRight w:val="0"/>
          <w:marTop w:val="0"/>
          <w:marBottom w:val="0"/>
          <w:divBdr>
            <w:top w:val="none" w:sz="0" w:space="0" w:color="auto"/>
            <w:left w:val="none" w:sz="0" w:space="0" w:color="auto"/>
            <w:bottom w:val="none" w:sz="0" w:space="0" w:color="auto"/>
            <w:right w:val="none" w:sz="0" w:space="0" w:color="auto"/>
          </w:divBdr>
        </w:div>
        <w:div w:id="1355106560">
          <w:marLeft w:val="0"/>
          <w:marRight w:val="0"/>
          <w:marTop w:val="0"/>
          <w:marBottom w:val="0"/>
          <w:divBdr>
            <w:top w:val="none" w:sz="0" w:space="0" w:color="auto"/>
            <w:left w:val="none" w:sz="0" w:space="0" w:color="auto"/>
            <w:bottom w:val="none" w:sz="0" w:space="0" w:color="auto"/>
            <w:right w:val="none" w:sz="0" w:space="0" w:color="auto"/>
          </w:divBdr>
        </w:div>
        <w:div w:id="533423384">
          <w:marLeft w:val="0"/>
          <w:marRight w:val="0"/>
          <w:marTop w:val="0"/>
          <w:marBottom w:val="0"/>
          <w:divBdr>
            <w:top w:val="none" w:sz="0" w:space="0" w:color="auto"/>
            <w:left w:val="none" w:sz="0" w:space="0" w:color="auto"/>
            <w:bottom w:val="none" w:sz="0" w:space="0" w:color="auto"/>
            <w:right w:val="none" w:sz="0" w:space="0" w:color="auto"/>
          </w:divBdr>
        </w:div>
        <w:div w:id="2125228145">
          <w:marLeft w:val="0"/>
          <w:marRight w:val="0"/>
          <w:marTop w:val="0"/>
          <w:marBottom w:val="0"/>
          <w:divBdr>
            <w:top w:val="none" w:sz="0" w:space="0" w:color="auto"/>
            <w:left w:val="none" w:sz="0" w:space="0" w:color="auto"/>
            <w:bottom w:val="none" w:sz="0" w:space="0" w:color="auto"/>
            <w:right w:val="none" w:sz="0" w:space="0" w:color="auto"/>
          </w:divBdr>
        </w:div>
        <w:div w:id="1855341289">
          <w:marLeft w:val="0"/>
          <w:marRight w:val="0"/>
          <w:marTop w:val="0"/>
          <w:marBottom w:val="0"/>
          <w:divBdr>
            <w:top w:val="none" w:sz="0" w:space="0" w:color="auto"/>
            <w:left w:val="none" w:sz="0" w:space="0" w:color="auto"/>
            <w:bottom w:val="none" w:sz="0" w:space="0" w:color="auto"/>
            <w:right w:val="none" w:sz="0" w:space="0" w:color="auto"/>
          </w:divBdr>
        </w:div>
        <w:div w:id="2086955891">
          <w:marLeft w:val="0"/>
          <w:marRight w:val="0"/>
          <w:marTop w:val="0"/>
          <w:marBottom w:val="0"/>
          <w:divBdr>
            <w:top w:val="none" w:sz="0" w:space="0" w:color="auto"/>
            <w:left w:val="none" w:sz="0" w:space="0" w:color="auto"/>
            <w:bottom w:val="none" w:sz="0" w:space="0" w:color="auto"/>
            <w:right w:val="none" w:sz="0" w:space="0" w:color="auto"/>
          </w:divBdr>
        </w:div>
        <w:div w:id="943226474">
          <w:marLeft w:val="0"/>
          <w:marRight w:val="0"/>
          <w:marTop w:val="0"/>
          <w:marBottom w:val="0"/>
          <w:divBdr>
            <w:top w:val="none" w:sz="0" w:space="0" w:color="auto"/>
            <w:left w:val="none" w:sz="0" w:space="0" w:color="auto"/>
            <w:bottom w:val="none" w:sz="0" w:space="0" w:color="auto"/>
            <w:right w:val="none" w:sz="0" w:space="0" w:color="auto"/>
          </w:divBdr>
        </w:div>
        <w:div w:id="1486358598">
          <w:marLeft w:val="0"/>
          <w:marRight w:val="0"/>
          <w:marTop w:val="0"/>
          <w:marBottom w:val="0"/>
          <w:divBdr>
            <w:top w:val="none" w:sz="0" w:space="0" w:color="auto"/>
            <w:left w:val="none" w:sz="0" w:space="0" w:color="auto"/>
            <w:bottom w:val="none" w:sz="0" w:space="0" w:color="auto"/>
            <w:right w:val="none" w:sz="0" w:space="0" w:color="auto"/>
          </w:divBdr>
        </w:div>
        <w:div w:id="1630354375">
          <w:marLeft w:val="0"/>
          <w:marRight w:val="0"/>
          <w:marTop w:val="0"/>
          <w:marBottom w:val="0"/>
          <w:divBdr>
            <w:top w:val="none" w:sz="0" w:space="0" w:color="auto"/>
            <w:left w:val="none" w:sz="0" w:space="0" w:color="auto"/>
            <w:bottom w:val="none" w:sz="0" w:space="0" w:color="auto"/>
            <w:right w:val="none" w:sz="0" w:space="0" w:color="auto"/>
          </w:divBdr>
        </w:div>
        <w:div w:id="1345011127">
          <w:marLeft w:val="0"/>
          <w:marRight w:val="0"/>
          <w:marTop w:val="0"/>
          <w:marBottom w:val="0"/>
          <w:divBdr>
            <w:top w:val="none" w:sz="0" w:space="0" w:color="auto"/>
            <w:left w:val="none" w:sz="0" w:space="0" w:color="auto"/>
            <w:bottom w:val="none" w:sz="0" w:space="0" w:color="auto"/>
            <w:right w:val="none" w:sz="0" w:space="0" w:color="auto"/>
          </w:divBdr>
        </w:div>
        <w:div w:id="1090007646">
          <w:marLeft w:val="0"/>
          <w:marRight w:val="0"/>
          <w:marTop w:val="0"/>
          <w:marBottom w:val="0"/>
          <w:divBdr>
            <w:top w:val="none" w:sz="0" w:space="0" w:color="auto"/>
            <w:left w:val="none" w:sz="0" w:space="0" w:color="auto"/>
            <w:bottom w:val="none" w:sz="0" w:space="0" w:color="auto"/>
            <w:right w:val="none" w:sz="0" w:space="0" w:color="auto"/>
          </w:divBdr>
        </w:div>
        <w:div w:id="1346596659">
          <w:marLeft w:val="0"/>
          <w:marRight w:val="0"/>
          <w:marTop w:val="0"/>
          <w:marBottom w:val="0"/>
          <w:divBdr>
            <w:top w:val="none" w:sz="0" w:space="0" w:color="auto"/>
            <w:left w:val="none" w:sz="0" w:space="0" w:color="auto"/>
            <w:bottom w:val="none" w:sz="0" w:space="0" w:color="auto"/>
            <w:right w:val="none" w:sz="0" w:space="0" w:color="auto"/>
          </w:divBdr>
        </w:div>
        <w:div w:id="745373114">
          <w:marLeft w:val="0"/>
          <w:marRight w:val="0"/>
          <w:marTop w:val="0"/>
          <w:marBottom w:val="0"/>
          <w:divBdr>
            <w:top w:val="none" w:sz="0" w:space="0" w:color="auto"/>
            <w:left w:val="none" w:sz="0" w:space="0" w:color="auto"/>
            <w:bottom w:val="none" w:sz="0" w:space="0" w:color="auto"/>
            <w:right w:val="none" w:sz="0" w:space="0" w:color="auto"/>
          </w:divBdr>
        </w:div>
        <w:div w:id="2031099886">
          <w:marLeft w:val="0"/>
          <w:marRight w:val="0"/>
          <w:marTop w:val="0"/>
          <w:marBottom w:val="0"/>
          <w:divBdr>
            <w:top w:val="none" w:sz="0" w:space="0" w:color="auto"/>
            <w:left w:val="none" w:sz="0" w:space="0" w:color="auto"/>
            <w:bottom w:val="none" w:sz="0" w:space="0" w:color="auto"/>
            <w:right w:val="none" w:sz="0" w:space="0" w:color="auto"/>
          </w:divBdr>
        </w:div>
        <w:div w:id="51123717">
          <w:marLeft w:val="0"/>
          <w:marRight w:val="0"/>
          <w:marTop w:val="0"/>
          <w:marBottom w:val="0"/>
          <w:divBdr>
            <w:top w:val="none" w:sz="0" w:space="0" w:color="auto"/>
            <w:left w:val="none" w:sz="0" w:space="0" w:color="auto"/>
            <w:bottom w:val="none" w:sz="0" w:space="0" w:color="auto"/>
            <w:right w:val="none" w:sz="0" w:space="0" w:color="auto"/>
          </w:divBdr>
        </w:div>
        <w:div w:id="1309480442">
          <w:marLeft w:val="0"/>
          <w:marRight w:val="0"/>
          <w:marTop w:val="0"/>
          <w:marBottom w:val="0"/>
          <w:divBdr>
            <w:top w:val="none" w:sz="0" w:space="0" w:color="auto"/>
            <w:left w:val="none" w:sz="0" w:space="0" w:color="auto"/>
            <w:bottom w:val="none" w:sz="0" w:space="0" w:color="auto"/>
            <w:right w:val="none" w:sz="0" w:space="0" w:color="auto"/>
          </w:divBdr>
        </w:div>
        <w:div w:id="837423753">
          <w:marLeft w:val="0"/>
          <w:marRight w:val="0"/>
          <w:marTop w:val="0"/>
          <w:marBottom w:val="0"/>
          <w:divBdr>
            <w:top w:val="none" w:sz="0" w:space="0" w:color="auto"/>
            <w:left w:val="none" w:sz="0" w:space="0" w:color="auto"/>
            <w:bottom w:val="none" w:sz="0" w:space="0" w:color="auto"/>
            <w:right w:val="none" w:sz="0" w:space="0" w:color="auto"/>
          </w:divBdr>
        </w:div>
        <w:div w:id="404766560">
          <w:marLeft w:val="0"/>
          <w:marRight w:val="0"/>
          <w:marTop w:val="0"/>
          <w:marBottom w:val="0"/>
          <w:divBdr>
            <w:top w:val="none" w:sz="0" w:space="0" w:color="auto"/>
            <w:left w:val="none" w:sz="0" w:space="0" w:color="auto"/>
            <w:bottom w:val="none" w:sz="0" w:space="0" w:color="auto"/>
            <w:right w:val="none" w:sz="0" w:space="0" w:color="auto"/>
          </w:divBdr>
        </w:div>
        <w:div w:id="1844784389">
          <w:marLeft w:val="0"/>
          <w:marRight w:val="0"/>
          <w:marTop w:val="0"/>
          <w:marBottom w:val="0"/>
          <w:divBdr>
            <w:top w:val="none" w:sz="0" w:space="0" w:color="auto"/>
            <w:left w:val="none" w:sz="0" w:space="0" w:color="auto"/>
            <w:bottom w:val="none" w:sz="0" w:space="0" w:color="auto"/>
            <w:right w:val="none" w:sz="0" w:space="0" w:color="auto"/>
          </w:divBdr>
        </w:div>
        <w:div w:id="1095204219">
          <w:marLeft w:val="0"/>
          <w:marRight w:val="0"/>
          <w:marTop w:val="0"/>
          <w:marBottom w:val="0"/>
          <w:divBdr>
            <w:top w:val="none" w:sz="0" w:space="0" w:color="auto"/>
            <w:left w:val="none" w:sz="0" w:space="0" w:color="auto"/>
            <w:bottom w:val="none" w:sz="0" w:space="0" w:color="auto"/>
            <w:right w:val="none" w:sz="0" w:space="0" w:color="auto"/>
          </w:divBdr>
        </w:div>
        <w:div w:id="1929800671">
          <w:marLeft w:val="0"/>
          <w:marRight w:val="0"/>
          <w:marTop w:val="0"/>
          <w:marBottom w:val="0"/>
          <w:divBdr>
            <w:top w:val="none" w:sz="0" w:space="0" w:color="auto"/>
            <w:left w:val="none" w:sz="0" w:space="0" w:color="auto"/>
            <w:bottom w:val="none" w:sz="0" w:space="0" w:color="auto"/>
            <w:right w:val="none" w:sz="0" w:space="0" w:color="auto"/>
          </w:divBdr>
        </w:div>
        <w:div w:id="1879512690">
          <w:marLeft w:val="0"/>
          <w:marRight w:val="0"/>
          <w:marTop w:val="0"/>
          <w:marBottom w:val="0"/>
          <w:divBdr>
            <w:top w:val="none" w:sz="0" w:space="0" w:color="auto"/>
            <w:left w:val="none" w:sz="0" w:space="0" w:color="auto"/>
            <w:bottom w:val="none" w:sz="0" w:space="0" w:color="auto"/>
            <w:right w:val="none" w:sz="0" w:space="0" w:color="auto"/>
          </w:divBdr>
        </w:div>
        <w:div w:id="725838455">
          <w:marLeft w:val="0"/>
          <w:marRight w:val="0"/>
          <w:marTop w:val="0"/>
          <w:marBottom w:val="0"/>
          <w:divBdr>
            <w:top w:val="none" w:sz="0" w:space="0" w:color="auto"/>
            <w:left w:val="none" w:sz="0" w:space="0" w:color="auto"/>
            <w:bottom w:val="none" w:sz="0" w:space="0" w:color="auto"/>
            <w:right w:val="none" w:sz="0" w:space="0" w:color="auto"/>
          </w:divBdr>
        </w:div>
        <w:div w:id="2056273488">
          <w:marLeft w:val="0"/>
          <w:marRight w:val="0"/>
          <w:marTop w:val="0"/>
          <w:marBottom w:val="0"/>
          <w:divBdr>
            <w:top w:val="none" w:sz="0" w:space="0" w:color="auto"/>
            <w:left w:val="none" w:sz="0" w:space="0" w:color="auto"/>
            <w:bottom w:val="none" w:sz="0" w:space="0" w:color="auto"/>
            <w:right w:val="none" w:sz="0" w:space="0" w:color="auto"/>
          </w:divBdr>
        </w:div>
        <w:div w:id="190336744">
          <w:marLeft w:val="0"/>
          <w:marRight w:val="0"/>
          <w:marTop w:val="0"/>
          <w:marBottom w:val="0"/>
          <w:divBdr>
            <w:top w:val="none" w:sz="0" w:space="0" w:color="auto"/>
            <w:left w:val="none" w:sz="0" w:space="0" w:color="auto"/>
            <w:bottom w:val="none" w:sz="0" w:space="0" w:color="auto"/>
            <w:right w:val="none" w:sz="0" w:space="0" w:color="auto"/>
          </w:divBdr>
        </w:div>
        <w:div w:id="1088115440">
          <w:marLeft w:val="0"/>
          <w:marRight w:val="0"/>
          <w:marTop w:val="0"/>
          <w:marBottom w:val="0"/>
          <w:divBdr>
            <w:top w:val="none" w:sz="0" w:space="0" w:color="auto"/>
            <w:left w:val="none" w:sz="0" w:space="0" w:color="auto"/>
            <w:bottom w:val="none" w:sz="0" w:space="0" w:color="auto"/>
            <w:right w:val="none" w:sz="0" w:space="0" w:color="auto"/>
          </w:divBdr>
        </w:div>
        <w:div w:id="1838495693">
          <w:marLeft w:val="0"/>
          <w:marRight w:val="0"/>
          <w:marTop w:val="0"/>
          <w:marBottom w:val="0"/>
          <w:divBdr>
            <w:top w:val="none" w:sz="0" w:space="0" w:color="auto"/>
            <w:left w:val="none" w:sz="0" w:space="0" w:color="auto"/>
            <w:bottom w:val="none" w:sz="0" w:space="0" w:color="auto"/>
            <w:right w:val="none" w:sz="0" w:space="0" w:color="auto"/>
          </w:divBdr>
        </w:div>
        <w:div w:id="1350259933">
          <w:marLeft w:val="0"/>
          <w:marRight w:val="0"/>
          <w:marTop w:val="0"/>
          <w:marBottom w:val="0"/>
          <w:divBdr>
            <w:top w:val="none" w:sz="0" w:space="0" w:color="auto"/>
            <w:left w:val="none" w:sz="0" w:space="0" w:color="auto"/>
            <w:bottom w:val="none" w:sz="0" w:space="0" w:color="auto"/>
            <w:right w:val="none" w:sz="0" w:space="0" w:color="auto"/>
          </w:divBdr>
        </w:div>
        <w:div w:id="854612860">
          <w:marLeft w:val="0"/>
          <w:marRight w:val="0"/>
          <w:marTop w:val="0"/>
          <w:marBottom w:val="0"/>
          <w:divBdr>
            <w:top w:val="none" w:sz="0" w:space="0" w:color="auto"/>
            <w:left w:val="none" w:sz="0" w:space="0" w:color="auto"/>
            <w:bottom w:val="none" w:sz="0" w:space="0" w:color="auto"/>
            <w:right w:val="none" w:sz="0" w:space="0" w:color="auto"/>
          </w:divBdr>
        </w:div>
        <w:div w:id="1094980867">
          <w:marLeft w:val="0"/>
          <w:marRight w:val="0"/>
          <w:marTop w:val="0"/>
          <w:marBottom w:val="0"/>
          <w:divBdr>
            <w:top w:val="none" w:sz="0" w:space="0" w:color="auto"/>
            <w:left w:val="none" w:sz="0" w:space="0" w:color="auto"/>
            <w:bottom w:val="none" w:sz="0" w:space="0" w:color="auto"/>
            <w:right w:val="none" w:sz="0" w:space="0" w:color="auto"/>
          </w:divBdr>
        </w:div>
        <w:div w:id="594099637">
          <w:marLeft w:val="0"/>
          <w:marRight w:val="0"/>
          <w:marTop w:val="0"/>
          <w:marBottom w:val="0"/>
          <w:divBdr>
            <w:top w:val="none" w:sz="0" w:space="0" w:color="auto"/>
            <w:left w:val="none" w:sz="0" w:space="0" w:color="auto"/>
            <w:bottom w:val="none" w:sz="0" w:space="0" w:color="auto"/>
            <w:right w:val="none" w:sz="0" w:space="0" w:color="auto"/>
          </w:divBdr>
        </w:div>
        <w:div w:id="1924870834">
          <w:marLeft w:val="0"/>
          <w:marRight w:val="0"/>
          <w:marTop w:val="0"/>
          <w:marBottom w:val="0"/>
          <w:divBdr>
            <w:top w:val="none" w:sz="0" w:space="0" w:color="auto"/>
            <w:left w:val="none" w:sz="0" w:space="0" w:color="auto"/>
            <w:bottom w:val="none" w:sz="0" w:space="0" w:color="auto"/>
            <w:right w:val="none" w:sz="0" w:space="0" w:color="auto"/>
          </w:divBdr>
        </w:div>
        <w:div w:id="2099598039">
          <w:marLeft w:val="0"/>
          <w:marRight w:val="0"/>
          <w:marTop w:val="0"/>
          <w:marBottom w:val="0"/>
          <w:divBdr>
            <w:top w:val="none" w:sz="0" w:space="0" w:color="auto"/>
            <w:left w:val="none" w:sz="0" w:space="0" w:color="auto"/>
            <w:bottom w:val="none" w:sz="0" w:space="0" w:color="auto"/>
            <w:right w:val="none" w:sz="0" w:space="0" w:color="auto"/>
          </w:divBdr>
        </w:div>
        <w:div w:id="695425669">
          <w:marLeft w:val="0"/>
          <w:marRight w:val="0"/>
          <w:marTop w:val="0"/>
          <w:marBottom w:val="0"/>
          <w:divBdr>
            <w:top w:val="none" w:sz="0" w:space="0" w:color="auto"/>
            <w:left w:val="none" w:sz="0" w:space="0" w:color="auto"/>
            <w:bottom w:val="none" w:sz="0" w:space="0" w:color="auto"/>
            <w:right w:val="none" w:sz="0" w:space="0" w:color="auto"/>
          </w:divBdr>
        </w:div>
        <w:div w:id="1011949459">
          <w:marLeft w:val="0"/>
          <w:marRight w:val="0"/>
          <w:marTop w:val="0"/>
          <w:marBottom w:val="0"/>
          <w:divBdr>
            <w:top w:val="none" w:sz="0" w:space="0" w:color="auto"/>
            <w:left w:val="none" w:sz="0" w:space="0" w:color="auto"/>
            <w:bottom w:val="none" w:sz="0" w:space="0" w:color="auto"/>
            <w:right w:val="none" w:sz="0" w:space="0" w:color="auto"/>
          </w:divBdr>
        </w:div>
        <w:div w:id="1378240261">
          <w:marLeft w:val="0"/>
          <w:marRight w:val="0"/>
          <w:marTop w:val="0"/>
          <w:marBottom w:val="0"/>
          <w:divBdr>
            <w:top w:val="none" w:sz="0" w:space="0" w:color="auto"/>
            <w:left w:val="none" w:sz="0" w:space="0" w:color="auto"/>
            <w:bottom w:val="none" w:sz="0" w:space="0" w:color="auto"/>
            <w:right w:val="none" w:sz="0" w:space="0" w:color="auto"/>
          </w:divBdr>
        </w:div>
        <w:div w:id="837815351">
          <w:marLeft w:val="0"/>
          <w:marRight w:val="0"/>
          <w:marTop w:val="0"/>
          <w:marBottom w:val="0"/>
          <w:divBdr>
            <w:top w:val="none" w:sz="0" w:space="0" w:color="auto"/>
            <w:left w:val="none" w:sz="0" w:space="0" w:color="auto"/>
            <w:bottom w:val="none" w:sz="0" w:space="0" w:color="auto"/>
            <w:right w:val="none" w:sz="0" w:space="0" w:color="auto"/>
          </w:divBdr>
        </w:div>
        <w:div w:id="898591426">
          <w:marLeft w:val="0"/>
          <w:marRight w:val="0"/>
          <w:marTop w:val="0"/>
          <w:marBottom w:val="0"/>
          <w:divBdr>
            <w:top w:val="none" w:sz="0" w:space="0" w:color="auto"/>
            <w:left w:val="none" w:sz="0" w:space="0" w:color="auto"/>
            <w:bottom w:val="none" w:sz="0" w:space="0" w:color="auto"/>
            <w:right w:val="none" w:sz="0" w:space="0" w:color="auto"/>
          </w:divBdr>
        </w:div>
        <w:div w:id="1202522803">
          <w:marLeft w:val="0"/>
          <w:marRight w:val="0"/>
          <w:marTop w:val="0"/>
          <w:marBottom w:val="0"/>
          <w:divBdr>
            <w:top w:val="none" w:sz="0" w:space="0" w:color="auto"/>
            <w:left w:val="none" w:sz="0" w:space="0" w:color="auto"/>
            <w:bottom w:val="none" w:sz="0" w:space="0" w:color="auto"/>
            <w:right w:val="none" w:sz="0" w:space="0" w:color="auto"/>
          </w:divBdr>
        </w:div>
        <w:div w:id="1934118983">
          <w:marLeft w:val="0"/>
          <w:marRight w:val="0"/>
          <w:marTop w:val="0"/>
          <w:marBottom w:val="0"/>
          <w:divBdr>
            <w:top w:val="none" w:sz="0" w:space="0" w:color="auto"/>
            <w:left w:val="none" w:sz="0" w:space="0" w:color="auto"/>
            <w:bottom w:val="none" w:sz="0" w:space="0" w:color="auto"/>
            <w:right w:val="none" w:sz="0" w:space="0" w:color="auto"/>
          </w:divBdr>
        </w:div>
        <w:div w:id="1340429066">
          <w:marLeft w:val="0"/>
          <w:marRight w:val="0"/>
          <w:marTop w:val="0"/>
          <w:marBottom w:val="0"/>
          <w:divBdr>
            <w:top w:val="none" w:sz="0" w:space="0" w:color="auto"/>
            <w:left w:val="none" w:sz="0" w:space="0" w:color="auto"/>
            <w:bottom w:val="none" w:sz="0" w:space="0" w:color="auto"/>
            <w:right w:val="none" w:sz="0" w:space="0" w:color="auto"/>
          </w:divBdr>
        </w:div>
        <w:div w:id="1417093662">
          <w:marLeft w:val="0"/>
          <w:marRight w:val="0"/>
          <w:marTop w:val="0"/>
          <w:marBottom w:val="0"/>
          <w:divBdr>
            <w:top w:val="none" w:sz="0" w:space="0" w:color="auto"/>
            <w:left w:val="none" w:sz="0" w:space="0" w:color="auto"/>
            <w:bottom w:val="none" w:sz="0" w:space="0" w:color="auto"/>
            <w:right w:val="none" w:sz="0" w:space="0" w:color="auto"/>
          </w:divBdr>
        </w:div>
        <w:div w:id="2083749112">
          <w:marLeft w:val="0"/>
          <w:marRight w:val="0"/>
          <w:marTop w:val="0"/>
          <w:marBottom w:val="0"/>
          <w:divBdr>
            <w:top w:val="none" w:sz="0" w:space="0" w:color="auto"/>
            <w:left w:val="none" w:sz="0" w:space="0" w:color="auto"/>
            <w:bottom w:val="none" w:sz="0" w:space="0" w:color="auto"/>
            <w:right w:val="none" w:sz="0" w:space="0" w:color="auto"/>
          </w:divBdr>
        </w:div>
        <w:div w:id="1418332824">
          <w:marLeft w:val="0"/>
          <w:marRight w:val="0"/>
          <w:marTop w:val="0"/>
          <w:marBottom w:val="0"/>
          <w:divBdr>
            <w:top w:val="none" w:sz="0" w:space="0" w:color="auto"/>
            <w:left w:val="none" w:sz="0" w:space="0" w:color="auto"/>
            <w:bottom w:val="none" w:sz="0" w:space="0" w:color="auto"/>
            <w:right w:val="none" w:sz="0" w:space="0" w:color="auto"/>
          </w:divBdr>
        </w:div>
        <w:div w:id="1871795630">
          <w:marLeft w:val="0"/>
          <w:marRight w:val="0"/>
          <w:marTop w:val="0"/>
          <w:marBottom w:val="0"/>
          <w:divBdr>
            <w:top w:val="none" w:sz="0" w:space="0" w:color="auto"/>
            <w:left w:val="none" w:sz="0" w:space="0" w:color="auto"/>
            <w:bottom w:val="none" w:sz="0" w:space="0" w:color="auto"/>
            <w:right w:val="none" w:sz="0" w:space="0" w:color="auto"/>
          </w:divBdr>
        </w:div>
        <w:div w:id="249970840">
          <w:marLeft w:val="0"/>
          <w:marRight w:val="0"/>
          <w:marTop w:val="0"/>
          <w:marBottom w:val="0"/>
          <w:divBdr>
            <w:top w:val="none" w:sz="0" w:space="0" w:color="auto"/>
            <w:left w:val="none" w:sz="0" w:space="0" w:color="auto"/>
            <w:bottom w:val="none" w:sz="0" w:space="0" w:color="auto"/>
            <w:right w:val="none" w:sz="0" w:space="0" w:color="auto"/>
          </w:divBdr>
        </w:div>
        <w:div w:id="768738443">
          <w:marLeft w:val="0"/>
          <w:marRight w:val="0"/>
          <w:marTop w:val="0"/>
          <w:marBottom w:val="0"/>
          <w:divBdr>
            <w:top w:val="none" w:sz="0" w:space="0" w:color="auto"/>
            <w:left w:val="none" w:sz="0" w:space="0" w:color="auto"/>
            <w:bottom w:val="none" w:sz="0" w:space="0" w:color="auto"/>
            <w:right w:val="none" w:sz="0" w:space="0" w:color="auto"/>
          </w:divBdr>
        </w:div>
        <w:div w:id="1512915152">
          <w:marLeft w:val="0"/>
          <w:marRight w:val="0"/>
          <w:marTop w:val="0"/>
          <w:marBottom w:val="0"/>
          <w:divBdr>
            <w:top w:val="none" w:sz="0" w:space="0" w:color="auto"/>
            <w:left w:val="none" w:sz="0" w:space="0" w:color="auto"/>
            <w:bottom w:val="none" w:sz="0" w:space="0" w:color="auto"/>
            <w:right w:val="none" w:sz="0" w:space="0" w:color="auto"/>
          </w:divBdr>
        </w:div>
        <w:div w:id="2015451637">
          <w:marLeft w:val="0"/>
          <w:marRight w:val="0"/>
          <w:marTop w:val="0"/>
          <w:marBottom w:val="0"/>
          <w:divBdr>
            <w:top w:val="none" w:sz="0" w:space="0" w:color="auto"/>
            <w:left w:val="none" w:sz="0" w:space="0" w:color="auto"/>
            <w:bottom w:val="none" w:sz="0" w:space="0" w:color="auto"/>
            <w:right w:val="none" w:sz="0" w:space="0" w:color="auto"/>
          </w:divBdr>
        </w:div>
        <w:div w:id="476730880">
          <w:marLeft w:val="0"/>
          <w:marRight w:val="0"/>
          <w:marTop w:val="0"/>
          <w:marBottom w:val="0"/>
          <w:divBdr>
            <w:top w:val="none" w:sz="0" w:space="0" w:color="auto"/>
            <w:left w:val="none" w:sz="0" w:space="0" w:color="auto"/>
            <w:bottom w:val="none" w:sz="0" w:space="0" w:color="auto"/>
            <w:right w:val="none" w:sz="0" w:space="0" w:color="auto"/>
          </w:divBdr>
        </w:div>
        <w:div w:id="1638563814">
          <w:marLeft w:val="0"/>
          <w:marRight w:val="0"/>
          <w:marTop w:val="0"/>
          <w:marBottom w:val="0"/>
          <w:divBdr>
            <w:top w:val="none" w:sz="0" w:space="0" w:color="auto"/>
            <w:left w:val="none" w:sz="0" w:space="0" w:color="auto"/>
            <w:bottom w:val="none" w:sz="0" w:space="0" w:color="auto"/>
            <w:right w:val="none" w:sz="0" w:space="0" w:color="auto"/>
          </w:divBdr>
        </w:div>
        <w:div w:id="1201478027">
          <w:marLeft w:val="0"/>
          <w:marRight w:val="0"/>
          <w:marTop w:val="0"/>
          <w:marBottom w:val="0"/>
          <w:divBdr>
            <w:top w:val="none" w:sz="0" w:space="0" w:color="auto"/>
            <w:left w:val="none" w:sz="0" w:space="0" w:color="auto"/>
            <w:bottom w:val="none" w:sz="0" w:space="0" w:color="auto"/>
            <w:right w:val="none" w:sz="0" w:space="0" w:color="auto"/>
          </w:divBdr>
        </w:div>
        <w:div w:id="1756899386">
          <w:marLeft w:val="0"/>
          <w:marRight w:val="0"/>
          <w:marTop w:val="0"/>
          <w:marBottom w:val="0"/>
          <w:divBdr>
            <w:top w:val="none" w:sz="0" w:space="0" w:color="auto"/>
            <w:left w:val="none" w:sz="0" w:space="0" w:color="auto"/>
            <w:bottom w:val="none" w:sz="0" w:space="0" w:color="auto"/>
            <w:right w:val="none" w:sz="0" w:space="0" w:color="auto"/>
          </w:divBdr>
        </w:div>
        <w:div w:id="1388141856">
          <w:marLeft w:val="0"/>
          <w:marRight w:val="0"/>
          <w:marTop w:val="0"/>
          <w:marBottom w:val="0"/>
          <w:divBdr>
            <w:top w:val="none" w:sz="0" w:space="0" w:color="auto"/>
            <w:left w:val="none" w:sz="0" w:space="0" w:color="auto"/>
            <w:bottom w:val="none" w:sz="0" w:space="0" w:color="auto"/>
            <w:right w:val="none" w:sz="0" w:space="0" w:color="auto"/>
          </w:divBdr>
        </w:div>
        <w:div w:id="997344725">
          <w:marLeft w:val="0"/>
          <w:marRight w:val="0"/>
          <w:marTop w:val="0"/>
          <w:marBottom w:val="0"/>
          <w:divBdr>
            <w:top w:val="none" w:sz="0" w:space="0" w:color="auto"/>
            <w:left w:val="none" w:sz="0" w:space="0" w:color="auto"/>
            <w:bottom w:val="none" w:sz="0" w:space="0" w:color="auto"/>
            <w:right w:val="none" w:sz="0" w:space="0" w:color="auto"/>
          </w:divBdr>
        </w:div>
        <w:div w:id="127824892">
          <w:marLeft w:val="0"/>
          <w:marRight w:val="0"/>
          <w:marTop w:val="0"/>
          <w:marBottom w:val="0"/>
          <w:divBdr>
            <w:top w:val="none" w:sz="0" w:space="0" w:color="auto"/>
            <w:left w:val="none" w:sz="0" w:space="0" w:color="auto"/>
            <w:bottom w:val="none" w:sz="0" w:space="0" w:color="auto"/>
            <w:right w:val="none" w:sz="0" w:space="0" w:color="auto"/>
          </w:divBdr>
        </w:div>
        <w:div w:id="1179737941">
          <w:marLeft w:val="0"/>
          <w:marRight w:val="0"/>
          <w:marTop w:val="0"/>
          <w:marBottom w:val="0"/>
          <w:divBdr>
            <w:top w:val="none" w:sz="0" w:space="0" w:color="auto"/>
            <w:left w:val="none" w:sz="0" w:space="0" w:color="auto"/>
            <w:bottom w:val="none" w:sz="0" w:space="0" w:color="auto"/>
            <w:right w:val="none" w:sz="0" w:space="0" w:color="auto"/>
          </w:divBdr>
        </w:div>
        <w:div w:id="1534269916">
          <w:marLeft w:val="0"/>
          <w:marRight w:val="0"/>
          <w:marTop w:val="0"/>
          <w:marBottom w:val="0"/>
          <w:divBdr>
            <w:top w:val="none" w:sz="0" w:space="0" w:color="auto"/>
            <w:left w:val="none" w:sz="0" w:space="0" w:color="auto"/>
            <w:bottom w:val="none" w:sz="0" w:space="0" w:color="auto"/>
            <w:right w:val="none" w:sz="0" w:space="0" w:color="auto"/>
          </w:divBdr>
        </w:div>
        <w:div w:id="567348178">
          <w:marLeft w:val="0"/>
          <w:marRight w:val="0"/>
          <w:marTop w:val="0"/>
          <w:marBottom w:val="0"/>
          <w:divBdr>
            <w:top w:val="none" w:sz="0" w:space="0" w:color="auto"/>
            <w:left w:val="none" w:sz="0" w:space="0" w:color="auto"/>
            <w:bottom w:val="none" w:sz="0" w:space="0" w:color="auto"/>
            <w:right w:val="none" w:sz="0" w:space="0" w:color="auto"/>
          </w:divBdr>
        </w:div>
        <w:div w:id="1897736750">
          <w:marLeft w:val="0"/>
          <w:marRight w:val="0"/>
          <w:marTop w:val="0"/>
          <w:marBottom w:val="0"/>
          <w:divBdr>
            <w:top w:val="none" w:sz="0" w:space="0" w:color="auto"/>
            <w:left w:val="none" w:sz="0" w:space="0" w:color="auto"/>
            <w:bottom w:val="none" w:sz="0" w:space="0" w:color="auto"/>
            <w:right w:val="none" w:sz="0" w:space="0" w:color="auto"/>
          </w:divBdr>
        </w:div>
        <w:div w:id="899092627">
          <w:marLeft w:val="0"/>
          <w:marRight w:val="0"/>
          <w:marTop w:val="0"/>
          <w:marBottom w:val="0"/>
          <w:divBdr>
            <w:top w:val="none" w:sz="0" w:space="0" w:color="auto"/>
            <w:left w:val="none" w:sz="0" w:space="0" w:color="auto"/>
            <w:bottom w:val="none" w:sz="0" w:space="0" w:color="auto"/>
            <w:right w:val="none" w:sz="0" w:space="0" w:color="auto"/>
          </w:divBdr>
        </w:div>
        <w:div w:id="1392078777">
          <w:marLeft w:val="0"/>
          <w:marRight w:val="0"/>
          <w:marTop w:val="0"/>
          <w:marBottom w:val="0"/>
          <w:divBdr>
            <w:top w:val="none" w:sz="0" w:space="0" w:color="auto"/>
            <w:left w:val="none" w:sz="0" w:space="0" w:color="auto"/>
            <w:bottom w:val="none" w:sz="0" w:space="0" w:color="auto"/>
            <w:right w:val="none" w:sz="0" w:space="0" w:color="auto"/>
          </w:divBdr>
        </w:div>
        <w:div w:id="1166944270">
          <w:marLeft w:val="0"/>
          <w:marRight w:val="0"/>
          <w:marTop w:val="0"/>
          <w:marBottom w:val="0"/>
          <w:divBdr>
            <w:top w:val="none" w:sz="0" w:space="0" w:color="auto"/>
            <w:left w:val="none" w:sz="0" w:space="0" w:color="auto"/>
            <w:bottom w:val="none" w:sz="0" w:space="0" w:color="auto"/>
            <w:right w:val="none" w:sz="0" w:space="0" w:color="auto"/>
          </w:divBdr>
        </w:div>
        <w:div w:id="1128015366">
          <w:marLeft w:val="0"/>
          <w:marRight w:val="0"/>
          <w:marTop w:val="0"/>
          <w:marBottom w:val="0"/>
          <w:divBdr>
            <w:top w:val="none" w:sz="0" w:space="0" w:color="auto"/>
            <w:left w:val="none" w:sz="0" w:space="0" w:color="auto"/>
            <w:bottom w:val="none" w:sz="0" w:space="0" w:color="auto"/>
            <w:right w:val="none" w:sz="0" w:space="0" w:color="auto"/>
          </w:divBdr>
        </w:div>
        <w:div w:id="1275789470">
          <w:marLeft w:val="0"/>
          <w:marRight w:val="0"/>
          <w:marTop w:val="0"/>
          <w:marBottom w:val="0"/>
          <w:divBdr>
            <w:top w:val="none" w:sz="0" w:space="0" w:color="auto"/>
            <w:left w:val="none" w:sz="0" w:space="0" w:color="auto"/>
            <w:bottom w:val="none" w:sz="0" w:space="0" w:color="auto"/>
            <w:right w:val="none" w:sz="0" w:space="0" w:color="auto"/>
          </w:divBdr>
        </w:div>
        <w:div w:id="603927163">
          <w:marLeft w:val="0"/>
          <w:marRight w:val="0"/>
          <w:marTop w:val="0"/>
          <w:marBottom w:val="0"/>
          <w:divBdr>
            <w:top w:val="none" w:sz="0" w:space="0" w:color="auto"/>
            <w:left w:val="none" w:sz="0" w:space="0" w:color="auto"/>
            <w:bottom w:val="none" w:sz="0" w:space="0" w:color="auto"/>
            <w:right w:val="none" w:sz="0" w:space="0" w:color="auto"/>
          </w:divBdr>
        </w:div>
        <w:div w:id="929654785">
          <w:marLeft w:val="0"/>
          <w:marRight w:val="0"/>
          <w:marTop w:val="0"/>
          <w:marBottom w:val="0"/>
          <w:divBdr>
            <w:top w:val="none" w:sz="0" w:space="0" w:color="auto"/>
            <w:left w:val="none" w:sz="0" w:space="0" w:color="auto"/>
            <w:bottom w:val="none" w:sz="0" w:space="0" w:color="auto"/>
            <w:right w:val="none" w:sz="0" w:space="0" w:color="auto"/>
          </w:divBdr>
        </w:div>
      </w:divsChild>
    </w:div>
    <w:div w:id="99222179">
      <w:bodyDiv w:val="1"/>
      <w:marLeft w:val="0"/>
      <w:marRight w:val="0"/>
      <w:marTop w:val="0"/>
      <w:marBottom w:val="0"/>
      <w:divBdr>
        <w:top w:val="none" w:sz="0" w:space="0" w:color="auto"/>
        <w:left w:val="none" w:sz="0" w:space="0" w:color="auto"/>
        <w:bottom w:val="none" w:sz="0" w:space="0" w:color="auto"/>
        <w:right w:val="none" w:sz="0" w:space="0" w:color="auto"/>
      </w:divBdr>
    </w:div>
    <w:div w:id="99683437">
      <w:bodyDiv w:val="1"/>
      <w:marLeft w:val="0"/>
      <w:marRight w:val="0"/>
      <w:marTop w:val="0"/>
      <w:marBottom w:val="0"/>
      <w:divBdr>
        <w:top w:val="none" w:sz="0" w:space="0" w:color="auto"/>
        <w:left w:val="none" w:sz="0" w:space="0" w:color="auto"/>
        <w:bottom w:val="none" w:sz="0" w:space="0" w:color="auto"/>
        <w:right w:val="none" w:sz="0" w:space="0" w:color="auto"/>
      </w:divBdr>
    </w:div>
    <w:div w:id="99880726">
      <w:bodyDiv w:val="1"/>
      <w:marLeft w:val="0"/>
      <w:marRight w:val="0"/>
      <w:marTop w:val="0"/>
      <w:marBottom w:val="0"/>
      <w:divBdr>
        <w:top w:val="none" w:sz="0" w:space="0" w:color="auto"/>
        <w:left w:val="none" w:sz="0" w:space="0" w:color="auto"/>
        <w:bottom w:val="none" w:sz="0" w:space="0" w:color="auto"/>
        <w:right w:val="none" w:sz="0" w:space="0" w:color="auto"/>
      </w:divBdr>
    </w:div>
    <w:div w:id="100031293">
      <w:bodyDiv w:val="1"/>
      <w:marLeft w:val="0"/>
      <w:marRight w:val="0"/>
      <w:marTop w:val="0"/>
      <w:marBottom w:val="0"/>
      <w:divBdr>
        <w:top w:val="none" w:sz="0" w:space="0" w:color="auto"/>
        <w:left w:val="none" w:sz="0" w:space="0" w:color="auto"/>
        <w:bottom w:val="none" w:sz="0" w:space="0" w:color="auto"/>
        <w:right w:val="none" w:sz="0" w:space="0" w:color="auto"/>
      </w:divBdr>
    </w:div>
    <w:div w:id="100147881">
      <w:bodyDiv w:val="1"/>
      <w:marLeft w:val="0"/>
      <w:marRight w:val="0"/>
      <w:marTop w:val="0"/>
      <w:marBottom w:val="0"/>
      <w:divBdr>
        <w:top w:val="none" w:sz="0" w:space="0" w:color="auto"/>
        <w:left w:val="none" w:sz="0" w:space="0" w:color="auto"/>
        <w:bottom w:val="none" w:sz="0" w:space="0" w:color="auto"/>
        <w:right w:val="none" w:sz="0" w:space="0" w:color="auto"/>
      </w:divBdr>
    </w:div>
    <w:div w:id="101267769">
      <w:bodyDiv w:val="1"/>
      <w:marLeft w:val="0"/>
      <w:marRight w:val="0"/>
      <w:marTop w:val="0"/>
      <w:marBottom w:val="0"/>
      <w:divBdr>
        <w:top w:val="none" w:sz="0" w:space="0" w:color="auto"/>
        <w:left w:val="none" w:sz="0" w:space="0" w:color="auto"/>
        <w:bottom w:val="none" w:sz="0" w:space="0" w:color="auto"/>
        <w:right w:val="none" w:sz="0" w:space="0" w:color="auto"/>
      </w:divBdr>
    </w:div>
    <w:div w:id="101344213">
      <w:bodyDiv w:val="1"/>
      <w:marLeft w:val="0"/>
      <w:marRight w:val="0"/>
      <w:marTop w:val="0"/>
      <w:marBottom w:val="0"/>
      <w:divBdr>
        <w:top w:val="none" w:sz="0" w:space="0" w:color="auto"/>
        <w:left w:val="none" w:sz="0" w:space="0" w:color="auto"/>
        <w:bottom w:val="none" w:sz="0" w:space="0" w:color="auto"/>
        <w:right w:val="none" w:sz="0" w:space="0" w:color="auto"/>
      </w:divBdr>
    </w:div>
    <w:div w:id="101415392">
      <w:bodyDiv w:val="1"/>
      <w:marLeft w:val="0"/>
      <w:marRight w:val="0"/>
      <w:marTop w:val="0"/>
      <w:marBottom w:val="0"/>
      <w:divBdr>
        <w:top w:val="none" w:sz="0" w:space="0" w:color="auto"/>
        <w:left w:val="none" w:sz="0" w:space="0" w:color="auto"/>
        <w:bottom w:val="none" w:sz="0" w:space="0" w:color="auto"/>
        <w:right w:val="none" w:sz="0" w:space="0" w:color="auto"/>
      </w:divBdr>
    </w:div>
    <w:div w:id="101653428">
      <w:bodyDiv w:val="1"/>
      <w:marLeft w:val="0"/>
      <w:marRight w:val="0"/>
      <w:marTop w:val="0"/>
      <w:marBottom w:val="0"/>
      <w:divBdr>
        <w:top w:val="none" w:sz="0" w:space="0" w:color="auto"/>
        <w:left w:val="none" w:sz="0" w:space="0" w:color="auto"/>
        <w:bottom w:val="none" w:sz="0" w:space="0" w:color="auto"/>
        <w:right w:val="none" w:sz="0" w:space="0" w:color="auto"/>
      </w:divBdr>
      <w:divsChild>
        <w:div w:id="2067485131">
          <w:marLeft w:val="0"/>
          <w:marRight w:val="0"/>
          <w:marTop w:val="0"/>
          <w:marBottom w:val="0"/>
          <w:divBdr>
            <w:top w:val="none" w:sz="0" w:space="0" w:color="auto"/>
            <w:left w:val="none" w:sz="0" w:space="0" w:color="auto"/>
            <w:bottom w:val="none" w:sz="0" w:space="0" w:color="auto"/>
            <w:right w:val="none" w:sz="0" w:space="0" w:color="auto"/>
          </w:divBdr>
        </w:div>
        <w:div w:id="1750541820">
          <w:marLeft w:val="0"/>
          <w:marRight w:val="0"/>
          <w:marTop w:val="0"/>
          <w:marBottom w:val="0"/>
          <w:divBdr>
            <w:top w:val="none" w:sz="0" w:space="0" w:color="auto"/>
            <w:left w:val="none" w:sz="0" w:space="0" w:color="auto"/>
            <w:bottom w:val="none" w:sz="0" w:space="0" w:color="auto"/>
            <w:right w:val="none" w:sz="0" w:space="0" w:color="auto"/>
          </w:divBdr>
        </w:div>
        <w:div w:id="1095907436">
          <w:marLeft w:val="0"/>
          <w:marRight w:val="0"/>
          <w:marTop w:val="0"/>
          <w:marBottom w:val="0"/>
          <w:divBdr>
            <w:top w:val="none" w:sz="0" w:space="0" w:color="auto"/>
            <w:left w:val="none" w:sz="0" w:space="0" w:color="auto"/>
            <w:bottom w:val="none" w:sz="0" w:space="0" w:color="auto"/>
            <w:right w:val="none" w:sz="0" w:space="0" w:color="auto"/>
          </w:divBdr>
        </w:div>
        <w:div w:id="362901183">
          <w:marLeft w:val="0"/>
          <w:marRight w:val="0"/>
          <w:marTop w:val="0"/>
          <w:marBottom w:val="0"/>
          <w:divBdr>
            <w:top w:val="none" w:sz="0" w:space="0" w:color="auto"/>
            <w:left w:val="none" w:sz="0" w:space="0" w:color="auto"/>
            <w:bottom w:val="none" w:sz="0" w:space="0" w:color="auto"/>
            <w:right w:val="none" w:sz="0" w:space="0" w:color="auto"/>
          </w:divBdr>
        </w:div>
        <w:div w:id="1307198374">
          <w:marLeft w:val="0"/>
          <w:marRight w:val="0"/>
          <w:marTop w:val="0"/>
          <w:marBottom w:val="0"/>
          <w:divBdr>
            <w:top w:val="none" w:sz="0" w:space="0" w:color="auto"/>
            <w:left w:val="none" w:sz="0" w:space="0" w:color="auto"/>
            <w:bottom w:val="none" w:sz="0" w:space="0" w:color="auto"/>
            <w:right w:val="none" w:sz="0" w:space="0" w:color="auto"/>
          </w:divBdr>
        </w:div>
        <w:div w:id="1623733428">
          <w:marLeft w:val="0"/>
          <w:marRight w:val="0"/>
          <w:marTop w:val="0"/>
          <w:marBottom w:val="0"/>
          <w:divBdr>
            <w:top w:val="none" w:sz="0" w:space="0" w:color="auto"/>
            <w:left w:val="none" w:sz="0" w:space="0" w:color="auto"/>
            <w:bottom w:val="none" w:sz="0" w:space="0" w:color="auto"/>
            <w:right w:val="none" w:sz="0" w:space="0" w:color="auto"/>
          </w:divBdr>
        </w:div>
        <w:div w:id="10224086">
          <w:marLeft w:val="0"/>
          <w:marRight w:val="0"/>
          <w:marTop w:val="0"/>
          <w:marBottom w:val="0"/>
          <w:divBdr>
            <w:top w:val="none" w:sz="0" w:space="0" w:color="auto"/>
            <w:left w:val="none" w:sz="0" w:space="0" w:color="auto"/>
            <w:bottom w:val="none" w:sz="0" w:space="0" w:color="auto"/>
            <w:right w:val="none" w:sz="0" w:space="0" w:color="auto"/>
          </w:divBdr>
        </w:div>
        <w:div w:id="2090733278">
          <w:marLeft w:val="0"/>
          <w:marRight w:val="0"/>
          <w:marTop w:val="0"/>
          <w:marBottom w:val="0"/>
          <w:divBdr>
            <w:top w:val="none" w:sz="0" w:space="0" w:color="auto"/>
            <w:left w:val="none" w:sz="0" w:space="0" w:color="auto"/>
            <w:bottom w:val="none" w:sz="0" w:space="0" w:color="auto"/>
            <w:right w:val="none" w:sz="0" w:space="0" w:color="auto"/>
          </w:divBdr>
        </w:div>
        <w:div w:id="1933925627">
          <w:marLeft w:val="0"/>
          <w:marRight w:val="0"/>
          <w:marTop w:val="0"/>
          <w:marBottom w:val="0"/>
          <w:divBdr>
            <w:top w:val="none" w:sz="0" w:space="0" w:color="auto"/>
            <w:left w:val="none" w:sz="0" w:space="0" w:color="auto"/>
            <w:bottom w:val="none" w:sz="0" w:space="0" w:color="auto"/>
            <w:right w:val="none" w:sz="0" w:space="0" w:color="auto"/>
          </w:divBdr>
        </w:div>
        <w:div w:id="812796344">
          <w:marLeft w:val="0"/>
          <w:marRight w:val="0"/>
          <w:marTop w:val="0"/>
          <w:marBottom w:val="0"/>
          <w:divBdr>
            <w:top w:val="none" w:sz="0" w:space="0" w:color="auto"/>
            <w:left w:val="none" w:sz="0" w:space="0" w:color="auto"/>
            <w:bottom w:val="none" w:sz="0" w:space="0" w:color="auto"/>
            <w:right w:val="none" w:sz="0" w:space="0" w:color="auto"/>
          </w:divBdr>
        </w:div>
        <w:div w:id="722216751">
          <w:marLeft w:val="0"/>
          <w:marRight w:val="0"/>
          <w:marTop w:val="0"/>
          <w:marBottom w:val="0"/>
          <w:divBdr>
            <w:top w:val="none" w:sz="0" w:space="0" w:color="auto"/>
            <w:left w:val="none" w:sz="0" w:space="0" w:color="auto"/>
            <w:bottom w:val="none" w:sz="0" w:space="0" w:color="auto"/>
            <w:right w:val="none" w:sz="0" w:space="0" w:color="auto"/>
          </w:divBdr>
        </w:div>
        <w:div w:id="1304971183">
          <w:marLeft w:val="0"/>
          <w:marRight w:val="0"/>
          <w:marTop w:val="0"/>
          <w:marBottom w:val="0"/>
          <w:divBdr>
            <w:top w:val="none" w:sz="0" w:space="0" w:color="auto"/>
            <w:left w:val="none" w:sz="0" w:space="0" w:color="auto"/>
            <w:bottom w:val="none" w:sz="0" w:space="0" w:color="auto"/>
            <w:right w:val="none" w:sz="0" w:space="0" w:color="auto"/>
          </w:divBdr>
        </w:div>
        <w:div w:id="795366685">
          <w:marLeft w:val="0"/>
          <w:marRight w:val="0"/>
          <w:marTop w:val="0"/>
          <w:marBottom w:val="0"/>
          <w:divBdr>
            <w:top w:val="none" w:sz="0" w:space="0" w:color="auto"/>
            <w:left w:val="none" w:sz="0" w:space="0" w:color="auto"/>
            <w:bottom w:val="none" w:sz="0" w:space="0" w:color="auto"/>
            <w:right w:val="none" w:sz="0" w:space="0" w:color="auto"/>
          </w:divBdr>
        </w:div>
        <w:div w:id="1782217874">
          <w:marLeft w:val="0"/>
          <w:marRight w:val="0"/>
          <w:marTop w:val="0"/>
          <w:marBottom w:val="0"/>
          <w:divBdr>
            <w:top w:val="none" w:sz="0" w:space="0" w:color="auto"/>
            <w:left w:val="none" w:sz="0" w:space="0" w:color="auto"/>
            <w:bottom w:val="none" w:sz="0" w:space="0" w:color="auto"/>
            <w:right w:val="none" w:sz="0" w:space="0" w:color="auto"/>
          </w:divBdr>
        </w:div>
        <w:div w:id="141510748">
          <w:marLeft w:val="0"/>
          <w:marRight w:val="0"/>
          <w:marTop w:val="0"/>
          <w:marBottom w:val="0"/>
          <w:divBdr>
            <w:top w:val="none" w:sz="0" w:space="0" w:color="auto"/>
            <w:left w:val="none" w:sz="0" w:space="0" w:color="auto"/>
            <w:bottom w:val="none" w:sz="0" w:space="0" w:color="auto"/>
            <w:right w:val="none" w:sz="0" w:space="0" w:color="auto"/>
          </w:divBdr>
        </w:div>
        <w:div w:id="467670166">
          <w:marLeft w:val="0"/>
          <w:marRight w:val="0"/>
          <w:marTop w:val="0"/>
          <w:marBottom w:val="0"/>
          <w:divBdr>
            <w:top w:val="none" w:sz="0" w:space="0" w:color="auto"/>
            <w:left w:val="none" w:sz="0" w:space="0" w:color="auto"/>
            <w:bottom w:val="none" w:sz="0" w:space="0" w:color="auto"/>
            <w:right w:val="none" w:sz="0" w:space="0" w:color="auto"/>
          </w:divBdr>
        </w:div>
        <w:div w:id="1023675867">
          <w:marLeft w:val="0"/>
          <w:marRight w:val="0"/>
          <w:marTop w:val="0"/>
          <w:marBottom w:val="0"/>
          <w:divBdr>
            <w:top w:val="none" w:sz="0" w:space="0" w:color="auto"/>
            <w:left w:val="none" w:sz="0" w:space="0" w:color="auto"/>
            <w:bottom w:val="none" w:sz="0" w:space="0" w:color="auto"/>
            <w:right w:val="none" w:sz="0" w:space="0" w:color="auto"/>
          </w:divBdr>
        </w:div>
        <w:div w:id="313292995">
          <w:marLeft w:val="0"/>
          <w:marRight w:val="0"/>
          <w:marTop w:val="0"/>
          <w:marBottom w:val="0"/>
          <w:divBdr>
            <w:top w:val="none" w:sz="0" w:space="0" w:color="auto"/>
            <w:left w:val="none" w:sz="0" w:space="0" w:color="auto"/>
            <w:bottom w:val="none" w:sz="0" w:space="0" w:color="auto"/>
            <w:right w:val="none" w:sz="0" w:space="0" w:color="auto"/>
          </w:divBdr>
        </w:div>
        <w:div w:id="2143422982">
          <w:marLeft w:val="0"/>
          <w:marRight w:val="0"/>
          <w:marTop w:val="0"/>
          <w:marBottom w:val="0"/>
          <w:divBdr>
            <w:top w:val="none" w:sz="0" w:space="0" w:color="auto"/>
            <w:left w:val="none" w:sz="0" w:space="0" w:color="auto"/>
            <w:bottom w:val="none" w:sz="0" w:space="0" w:color="auto"/>
            <w:right w:val="none" w:sz="0" w:space="0" w:color="auto"/>
          </w:divBdr>
        </w:div>
      </w:divsChild>
    </w:div>
    <w:div w:id="101851790">
      <w:bodyDiv w:val="1"/>
      <w:marLeft w:val="0"/>
      <w:marRight w:val="0"/>
      <w:marTop w:val="0"/>
      <w:marBottom w:val="0"/>
      <w:divBdr>
        <w:top w:val="none" w:sz="0" w:space="0" w:color="auto"/>
        <w:left w:val="none" w:sz="0" w:space="0" w:color="auto"/>
        <w:bottom w:val="none" w:sz="0" w:space="0" w:color="auto"/>
        <w:right w:val="none" w:sz="0" w:space="0" w:color="auto"/>
      </w:divBdr>
    </w:div>
    <w:div w:id="102186980">
      <w:bodyDiv w:val="1"/>
      <w:marLeft w:val="0"/>
      <w:marRight w:val="0"/>
      <w:marTop w:val="0"/>
      <w:marBottom w:val="0"/>
      <w:divBdr>
        <w:top w:val="none" w:sz="0" w:space="0" w:color="auto"/>
        <w:left w:val="none" w:sz="0" w:space="0" w:color="auto"/>
        <w:bottom w:val="none" w:sz="0" w:space="0" w:color="auto"/>
        <w:right w:val="none" w:sz="0" w:space="0" w:color="auto"/>
      </w:divBdr>
    </w:div>
    <w:div w:id="102262900">
      <w:bodyDiv w:val="1"/>
      <w:marLeft w:val="0"/>
      <w:marRight w:val="0"/>
      <w:marTop w:val="0"/>
      <w:marBottom w:val="0"/>
      <w:divBdr>
        <w:top w:val="none" w:sz="0" w:space="0" w:color="auto"/>
        <w:left w:val="none" w:sz="0" w:space="0" w:color="auto"/>
        <w:bottom w:val="none" w:sz="0" w:space="0" w:color="auto"/>
        <w:right w:val="none" w:sz="0" w:space="0" w:color="auto"/>
      </w:divBdr>
    </w:div>
    <w:div w:id="102304863">
      <w:bodyDiv w:val="1"/>
      <w:marLeft w:val="0"/>
      <w:marRight w:val="0"/>
      <w:marTop w:val="0"/>
      <w:marBottom w:val="0"/>
      <w:divBdr>
        <w:top w:val="none" w:sz="0" w:space="0" w:color="auto"/>
        <w:left w:val="none" w:sz="0" w:space="0" w:color="auto"/>
        <w:bottom w:val="none" w:sz="0" w:space="0" w:color="auto"/>
        <w:right w:val="none" w:sz="0" w:space="0" w:color="auto"/>
      </w:divBdr>
    </w:div>
    <w:div w:id="102389392">
      <w:bodyDiv w:val="1"/>
      <w:marLeft w:val="0"/>
      <w:marRight w:val="0"/>
      <w:marTop w:val="0"/>
      <w:marBottom w:val="0"/>
      <w:divBdr>
        <w:top w:val="none" w:sz="0" w:space="0" w:color="auto"/>
        <w:left w:val="none" w:sz="0" w:space="0" w:color="auto"/>
        <w:bottom w:val="none" w:sz="0" w:space="0" w:color="auto"/>
        <w:right w:val="none" w:sz="0" w:space="0" w:color="auto"/>
      </w:divBdr>
    </w:div>
    <w:div w:id="102531060">
      <w:bodyDiv w:val="1"/>
      <w:marLeft w:val="0"/>
      <w:marRight w:val="0"/>
      <w:marTop w:val="0"/>
      <w:marBottom w:val="0"/>
      <w:divBdr>
        <w:top w:val="none" w:sz="0" w:space="0" w:color="auto"/>
        <w:left w:val="none" w:sz="0" w:space="0" w:color="auto"/>
        <w:bottom w:val="none" w:sz="0" w:space="0" w:color="auto"/>
        <w:right w:val="none" w:sz="0" w:space="0" w:color="auto"/>
      </w:divBdr>
    </w:div>
    <w:div w:id="102578511">
      <w:bodyDiv w:val="1"/>
      <w:marLeft w:val="0"/>
      <w:marRight w:val="0"/>
      <w:marTop w:val="0"/>
      <w:marBottom w:val="0"/>
      <w:divBdr>
        <w:top w:val="none" w:sz="0" w:space="0" w:color="auto"/>
        <w:left w:val="none" w:sz="0" w:space="0" w:color="auto"/>
        <w:bottom w:val="none" w:sz="0" w:space="0" w:color="auto"/>
        <w:right w:val="none" w:sz="0" w:space="0" w:color="auto"/>
      </w:divBdr>
    </w:div>
    <w:div w:id="102770521">
      <w:bodyDiv w:val="1"/>
      <w:marLeft w:val="0"/>
      <w:marRight w:val="0"/>
      <w:marTop w:val="0"/>
      <w:marBottom w:val="0"/>
      <w:divBdr>
        <w:top w:val="none" w:sz="0" w:space="0" w:color="auto"/>
        <w:left w:val="none" w:sz="0" w:space="0" w:color="auto"/>
        <w:bottom w:val="none" w:sz="0" w:space="0" w:color="auto"/>
        <w:right w:val="none" w:sz="0" w:space="0" w:color="auto"/>
      </w:divBdr>
    </w:div>
    <w:div w:id="103305049">
      <w:bodyDiv w:val="1"/>
      <w:marLeft w:val="0"/>
      <w:marRight w:val="0"/>
      <w:marTop w:val="0"/>
      <w:marBottom w:val="0"/>
      <w:divBdr>
        <w:top w:val="none" w:sz="0" w:space="0" w:color="auto"/>
        <w:left w:val="none" w:sz="0" w:space="0" w:color="auto"/>
        <w:bottom w:val="none" w:sz="0" w:space="0" w:color="auto"/>
        <w:right w:val="none" w:sz="0" w:space="0" w:color="auto"/>
      </w:divBdr>
    </w:div>
    <w:div w:id="103497927">
      <w:bodyDiv w:val="1"/>
      <w:marLeft w:val="0"/>
      <w:marRight w:val="0"/>
      <w:marTop w:val="0"/>
      <w:marBottom w:val="0"/>
      <w:divBdr>
        <w:top w:val="none" w:sz="0" w:space="0" w:color="auto"/>
        <w:left w:val="none" w:sz="0" w:space="0" w:color="auto"/>
        <w:bottom w:val="none" w:sz="0" w:space="0" w:color="auto"/>
        <w:right w:val="none" w:sz="0" w:space="0" w:color="auto"/>
      </w:divBdr>
    </w:div>
    <w:div w:id="103505169">
      <w:bodyDiv w:val="1"/>
      <w:marLeft w:val="0"/>
      <w:marRight w:val="0"/>
      <w:marTop w:val="0"/>
      <w:marBottom w:val="0"/>
      <w:divBdr>
        <w:top w:val="none" w:sz="0" w:space="0" w:color="auto"/>
        <w:left w:val="none" w:sz="0" w:space="0" w:color="auto"/>
        <w:bottom w:val="none" w:sz="0" w:space="0" w:color="auto"/>
        <w:right w:val="none" w:sz="0" w:space="0" w:color="auto"/>
      </w:divBdr>
    </w:div>
    <w:div w:id="103892865">
      <w:bodyDiv w:val="1"/>
      <w:marLeft w:val="0"/>
      <w:marRight w:val="0"/>
      <w:marTop w:val="0"/>
      <w:marBottom w:val="0"/>
      <w:divBdr>
        <w:top w:val="none" w:sz="0" w:space="0" w:color="auto"/>
        <w:left w:val="none" w:sz="0" w:space="0" w:color="auto"/>
        <w:bottom w:val="none" w:sz="0" w:space="0" w:color="auto"/>
        <w:right w:val="none" w:sz="0" w:space="0" w:color="auto"/>
      </w:divBdr>
    </w:div>
    <w:div w:id="104424172">
      <w:bodyDiv w:val="1"/>
      <w:marLeft w:val="0"/>
      <w:marRight w:val="0"/>
      <w:marTop w:val="0"/>
      <w:marBottom w:val="0"/>
      <w:divBdr>
        <w:top w:val="none" w:sz="0" w:space="0" w:color="auto"/>
        <w:left w:val="none" w:sz="0" w:space="0" w:color="auto"/>
        <w:bottom w:val="none" w:sz="0" w:space="0" w:color="auto"/>
        <w:right w:val="none" w:sz="0" w:space="0" w:color="auto"/>
      </w:divBdr>
    </w:div>
    <w:div w:id="104467306">
      <w:bodyDiv w:val="1"/>
      <w:marLeft w:val="0"/>
      <w:marRight w:val="0"/>
      <w:marTop w:val="0"/>
      <w:marBottom w:val="0"/>
      <w:divBdr>
        <w:top w:val="none" w:sz="0" w:space="0" w:color="auto"/>
        <w:left w:val="none" w:sz="0" w:space="0" w:color="auto"/>
        <w:bottom w:val="none" w:sz="0" w:space="0" w:color="auto"/>
        <w:right w:val="none" w:sz="0" w:space="0" w:color="auto"/>
      </w:divBdr>
    </w:div>
    <w:div w:id="104815372">
      <w:bodyDiv w:val="1"/>
      <w:marLeft w:val="0"/>
      <w:marRight w:val="0"/>
      <w:marTop w:val="0"/>
      <w:marBottom w:val="0"/>
      <w:divBdr>
        <w:top w:val="none" w:sz="0" w:space="0" w:color="auto"/>
        <w:left w:val="none" w:sz="0" w:space="0" w:color="auto"/>
        <w:bottom w:val="none" w:sz="0" w:space="0" w:color="auto"/>
        <w:right w:val="none" w:sz="0" w:space="0" w:color="auto"/>
      </w:divBdr>
    </w:div>
    <w:div w:id="104930327">
      <w:bodyDiv w:val="1"/>
      <w:marLeft w:val="0"/>
      <w:marRight w:val="0"/>
      <w:marTop w:val="0"/>
      <w:marBottom w:val="0"/>
      <w:divBdr>
        <w:top w:val="none" w:sz="0" w:space="0" w:color="auto"/>
        <w:left w:val="none" w:sz="0" w:space="0" w:color="auto"/>
        <w:bottom w:val="none" w:sz="0" w:space="0" w:color="auto"/>
        <w:right w:val="none" w:sz="0" w:space="0" w:color="auto"/>
      </w:divBdr>
    </w:div>
    <w:div w:id="104932617">
      <w:bodyDiv w:val="1"/>
      <w:marLeft w:val="0"/>
      <w:marRight w:val="0"/>
      <w:marTop w:val="0"/>
      <w:marBottom w:val="0"/>
      <w:divBdr>
        <w:top w:val="none" w:sz="0" w:space="0" w:color="auto"/>
        <w:left w:val="none" w:sz="0" w:space="0" w:color="auto"/>
        <w:bottom w:val="none" w:sz="0" w:space="0" w:color="auto"/>
        <w:right w:val="none" w:sz="0" w:space="0" w:color="auto"/>
      </w:divBdr>
    </w:div>
    <w:div w:id="105001885">
      <w:bodyDiv w:val="1"/>
      <w:marLeft w:val="0"/>
      <w:marRight w:val="0"/>
      <w:marTop w:val="0"/>
      <w:marBottom w:val="0"/>
      <w:divBdr>
        <w:top w:val="none" w:sz="0" w:space="0" w:color="auto"/>
        <w:left w:val="none" w:sz="0" w:space="0" w:color="auto"/>
        <w:bottom w:val="none" w:sz="0" w:space="0" w:color="auto"/>
        <w:right w:val="none" w:sz="0" w:space="0" w:color="auto"/>
      </w:divBdr>
    </w:div>
    <w:div w:id="105009609">
      <w:bodyDiv w:val="1"/>
      <w:marLeft w:val="0"/>
      <w:marRight w:val="0"/>
      <w:marTop w:val="0"/>
      <w:marBottom w:val="0"/>
      <w:divBdr>
        <w:top w:val="none" w:sz="0" w:space="0" w:color="auto"/>
        <w:left w:val="none" w:sz="0" w:space="0" w:color="auto"/>
        <w:bottom w:val="none" w:sz="0" w:space="0" w:color="auto"/>
        <w:right w:val="none" w:sz="0" w:space="0" w:color="auto"/>
      </w:divBdr>
    </w:div>
    <w:div w:id="105076913">
      <w:bodyDiv w:val="1"/>
      <w:marLeft w:val="0"/>
      <w:marRight w:val="0"/>
      <w:marTop w:val="0"/>
      <w:marBottom w:val="0"/>
      <w:divBdr>
        <w:top w:val="none" w:sz="0" w:space="0" w:color="auto"/>
        <w:left w:val="none" w:sz="0" w:space="0" w:color="auto"/>
        <w:bottom w:val="none" w:sz="0" w:space="0" w:color="auto"/>
        <w:right w:val="none" w:sz="0" w:space="0" w:color="auto"/>
      </w:divBdr>
    </w:div>
    <w:div w:id="105126552">
      <w:bodyDiv w:val="1"/>
      <w:marLeft w:val="0"/>
      <w:marRight w:val="0"/>
      <w:marTop w:val="0"/>
      <w:marBottom w:val="0"/>
      <w:divBdr>
        <w:top w:val="none" w:sz="0" w:space="0" w:color="auto"/>
        <w:left w:val="none" w:sz="0" w:space="0" w:color="auto"/>
        <w:bottom w:val="none" w:sz="0" w:space="0" w:color="auto"/>
        <w:right w:val="none" w:sz="0" w:space="0" w:color="auto"/>
      </w:divBdr>
    </w:div>
    <w:div w:id="105387421">
      <w:bodyDiv w:val="1"/>
      <w:marLeft w:val="0"/>
      <w:marRight w:val="0"/>
      <w:marTop w:val="0"/>
      <w:marBottom w:val="0"/>
      <w:divBdr>
        <w:top w:val="none" w:sz="0" w:space="0" w:color="auto"/>
        <w:left w:val="none" w:sz="0" w:space="0" w:color="auto"/>
        <w:bottom w:val="none" w:sz="0" w:space="0" w:color="auto"/>
        <w:right w:val="none" w:sz="0" w:space="0" w:color="auto"/>
      </w:divBdr>
    </w:div>
    <w:div w:id="105731796">
      <w:bodyDiv w:val="1"/>
      <w:marLeft w:val="0"/>
      <w:marRight w:val="0"/>
      <w:marTop w:val="0"/>
      <w:marBottom w:val="0"/>
      <w:divBdr>
        <w:top w:val="none" w:sz="0" w:space="0" w:color="auto"/>
        <w:left w:val="none" w:sz="0" w:space="0" w:color="auto"/>
        <w:bottom w:val="none" w:sz="0" w:space="0" w:color="auto"/>
        <w:right w:val="none" w:sz="0" w:space="0" w:color="auto"/>
      </w:divBdr>
    </w:div>
    <w:div w:id="106238476">
      <w:bodyDiv w:val="1"/>
      <w:marLeft w:val="0"/>
      <w:marRight w:val="0"/>
      <w:marTop w:val="0"/>
      <w:marBottom w:val="0"/>
      <w:divBdr>
        <w:top w:val="none" w:sz="0" w:space="0" w:color="auto"/>
        <w:left w:val="none" w:sz="0" w:space="0" w:color="auto"/>
        <w:bottom w:val="none" w:sz="0" w:space="0" w:color="auto"/>
        <w:right w:val="none" w:sz="0" w:space="0" w:color="auto"/>
      </w:divBdr>
    </w:div>
    <w:div w:id="106241316">
      <w:bodyDiv w:val="1"/>
      <w:marLeft w:val="0"/>
      <w:marRight w:val="0"/>
      <w:marTop w:val="0"/>
      <w:marBottom w:val="0"/>
      <w:divBdr>
        <w:top w:val="none" w:sz="0" w:space="0" w:color="auto"/>
        <w:left w:val="none" w:sz="0" w:space="0" w:color="auto"/>
        <w:bottom w:val="none" w:sz="0" w:space="0" w:color="auto"/>
        <w:right w:val="none" w:sz="0" w:space="0" w:color="auto"/>
      </w:divBdr>
    </w:div>
    <w:div w:id="106245408">
      <w:bodyDiv w:val="1"/>
      <w:marLeft w:val="0"/>
      <w:marRight w:val="0"/>
      <w:marTop w:val="0"/>
      <w:marBottom w:val="0"/>
      <w:divBdr>
        <w:top w:val="none" w:sz="0" w:space="0" w:color="auto"/>
        <w:left w:val="none" w:sz="0" w:space="0" w:color="auto"/>
        <w:bottom w:val="none" w:sz="0" w:space="0" w:color="auto"/>
        <w:right w:val="none" w:sz="0" w:space="0" w:color="auto"/>
      </w:divBdr>
    </w:div>
    <w:div w:id="106433863">
      <w:bodyDiv w:val="1"/>
      <w:marLeft w:val="0"/>
      <w:marRight w:val="0"/>
      <w:marTop w:val="0"/>
      <w:marBottom w:val="0"/>
      <w:divBdr>
        <w:top w:val="none" w:sz="0" w:space="0" w:color="auto"/>
        <w:left w:val="none" w:sz="0" w:space="0" w:color="auto"/>
        <w:bottom w:val="none" w:sz="0" w:space="0" w:color="auto"/>
        <w:right w:val="none" w:sz="0" w:space="0" w:color="auto"/>
      </w:divBdr>
    </w:div>
    <w:div w:id="106586334">
      <w:bodyDiv w:val="1"/>
      <w:marLeft w:val="0"/>
      <w:marRight w:val="0"/>
      <w:marTop w:val="0"/>
      <w:marBottom w:val="0"/>
      <w:divBdr>
        <w:top w:val="none" w:sz="0" w:space="0" w:color="auto"/>
        <w:left w:val="none" w:sz="0" w:space="0" w:color="auto"/>
        <w:bottom w:val="none" w:sz="0" w:space="0" w:color="auto"/>
        <w:right w:val="none" w:sz="0" w:space="0" w:color="auto"/>
      </w:divBdr>
    </w:div>
    <w:div w:id="106655281">
      <w:bodyDiv w:val="1"/>
      <w:marLeft w:val="0"/>
      <w:marRight w:val="0"/>
      <w:marTop w:val="0"/>
      <w:marBottom w:val="0"/>
      <w:divBdr>
        <w:top w:val="none" w:sz="0" w:space="0" w:color="auto"/>
        <w:left w:val="none" w:sz="0" w:space="0" w:color="auto"/>
        <w:bottom w:val="none" w:sz="0" w:space="0" w:color="auto"/>
        <w:right w:val="none" w:sz="0" w:space="0" w:color="auto"/>
      </w:divBdr>
    </w:div>
    <w:div w:id="106698079">
      <w:bodyDiv w:val="1"/>
      <w:marLeft w:val="0"/>
      <w:marRight w:val="0"/>
      <w:marTop w:val="0"/>
      <w:marBottom w:val="0"/>
      <w:divBdr>
        <w:top w:val="none" w:sz="0" w:space="0" w:color="auto"/>
        <w:left w:val="none" w:sz="0" w:space="0" w:color="auto"/>
        <w:bottom w:val="none" w:sz="0" w:space="0" w:color="auto"/>
        <w:right w:val="none" w:sz="0" w:space="0" w:color="auto"/>
      </w:divBdr>
    </w:div>
    <w:div w:id="106776328">
      <w:bodyDiv w:val="1"/>
      <w:marLeft w:val="0"/>
      <w:marRight w:val="0"/>
      <w:marTop w:val="0"/>
      <w:marBottom w:val="0"/>
      <w:divBdr>
        <w:top w:val="none" w:sz="0" w:space="0" w:color="auto"/>
        <w:left w:val="none" w:sz="0" w:space="0" w:color="auto"/>
        <w:bottom w:val="none" w:sz="0" w:space="0" w:color="auto"/>
        <w:right w:val="none" w:sz="0" w:space="0" w:color="auto"/>
      </w:divBdr>
    </w:div>
    <w:div w:id="106893975">
      <w:bodyDiv w:val="1"/>
      <w:marLeft w:val="0"/>
      <w:marRight w:val="0"/>
      <w:marTop w:val="0"/>
      <w:marBottom w:val="0"/>
      <w:divBdr>
        <w:top w:val="none" w:sz="0" w:space="0" w:color="auto"/>
        <w:left w:val="none" w:sz="0" w:space="0" w:color="auto"/>
        <w:bottom w:val="none" w:sz="0" w:space="0" w:color="auto"/>
        <w:right w:val="none" w:sz="0" w:space="0" w:color="auto"/>
      </w:divBdr>
    </w:div>
    <w:div w:id="106972477">
      <w:bodyDiv w:val="1"/>
      <w:marLeft w:val="0"/>
      <w:marRight w:val="0"/>
      <w:marTop w:val="0"/>
      <w:marBottom w:val="0"/>
      <w:divBdr>
        <w:top w:val="none" w:sz="0" w:space="0" w:color="auto"/>
        <w:left w:val="none" w:sz="0" w:space="0" w:color="auto"/>
        <w:bottom w:val="none" w:sz="0" w:space="0" w:color="auto"/>
        <w:right w:val="none" w:sz="0" w:space="0" w:color="auto"/>
      </w:divBdr>
    </w:div>
    <w:div w:id="107047572">
      <w:bodyDiv w:val="1"/>
      <w:marLeft w:val="0"/>
      <w:marRight w:val="0"/>
      <w:marTop w:val="0"/>
      <w:marBottom w:val="0"/>
      <w:divBdr>
        <w:top w:val="none" w:sz="0" w:space="0" w:color="auto"/>
        <w:left w:val="none" w:sz="0" w:space="0" w:color="auto"/>
        <w:bottom w:val="none" w:sz="0" w:space="0" w:color="auto"/>
        <w:right w:val="none" w:sz="0" w:space="0" w:color="auto"/>
      </w:divBdr>
    </w:div>
    <w:div w:id="107312910">
      <w:bodyDiv w:val="1"/>
      <w:marLeft w:val="0"/>
      <w:marRight w:val="0"/>
      <w:marTop w:val="0"/>
      <w:marBottom w:val="0"/>
      <w:divBdr>
        <w:top w:val="none" w:sz="0" w:space="0" w:color="auto"/>
        <w:left w:val="none" w:sz="0" w:space="0" w:color="auto"/>
        <w:bottom w:val="none" w:sz="0" w:space="0" w:color="auto"/>
        <w:right w:val="none" w:sz="0" w:space="0" w:color="auto"/>
      </w:divBdr>
    </w:div>
    <w:div w:id="107823047">
      <w:bodyDiv w:val="1"/>
      <w:marLeft w:val="0"/>
      <w:marRight w:val="0"/>
      <w:marTop w:val="0"/>
      <w:marBottom w:val="0"/>
      <w:divBdr>
        <w:top w:val="none" w:sz="0" w:space="0" w:color="auto"/>
        <w:left w:val="none" w:sz="0" w:space="0" w:color="auto"/>
        <w:bottom w:val="none" w:sz="0" w:space="0" w:color="auto"/>
        <w:right w:val="none" w:sz="0" w:space="0" w:color="auto"/>
      </w:divBdr>
    </w:div>
    <w:div w:id="107895823">
      <w:bodyDiv w:val="1"/>
      <w:marLeft w:val="0"/>
      <w:marRight w:val="0"/>
      <w:marTop w:val="0"/>
      <w:marBottom w:val="0"/>
      <w:divBdr>
        <w:top w:val="none" w:sz="0" w:space="0" w:color="auto"/>
        <w:left w:val="none" w:sz="0" w:space="0" w:color="auto"/>
        <w:bottom w:val="none" w:sz="0" w:space="0" w:color="auto"/>
        <w:right w:val="none" w:sz="0" w:space="0" w:color="auto"/>
      </w:divBdr>
    </w:div>
    <w:div w:id="107897624">
      <w:bodyDiv w:val="1"/>
      <w:marLeft w:val="0"/>
      <w:marRight w:val="0"/>
      <w:marTop w:val="0"/>
      <w:marBottom w:val="0"/>
      <w:divBdr>
        <w:top w:val="none" w:sz="0" w:space="0" w:color="auto"/>
        <w:left w:val="none" w:sz="0" w:space="0" w:color="auto"/>
        <w:bottom w:val="none" w:sz="0" w:space="0" w:color="auto"/>
        <w:right w:val="none" w:sz="0" w:space="0" w:color="auto"/>
      </w:divBdr>
    </w:div>
    <w:div w:id="108086162">
      <w:bodyDiv w:val="1"/>
      <w:marLeft w:val="0"/>
      <w:marRight w:val="0"/>
      <w:marTop w:val="0"/>
      <w:marBottom w:val="0"/>
      <w:divBdr>
        <w:top w:val="none" w:sz="0" w:space="0" w:color="auto"/>
        <w:left w:val="none" w:sz="0" w:space="0" w:color="auto"/>
        <w:bottom w:val="none" w:sz="0" w:space="0" w:color="auto"/>
        <w:right w:val="none" w:sz="0" w:space="0" w:color="auto"/>
      </w:divBdr>
    </w:div>
    <w:div w:id="108204895">
      <w:bodyDiv w:val="1"/>
      <w:marLeft w:val="0"/>
      <w:marRight w:val="0"/>
      <w:marTop w:val="0"/>
      <w:marBottom w:val="0"/>
      <w:divBdr>
        <w:top w:val="none" w:sz="0" w:space="0" w:color="auto"/>
        <w:left w:val="none" w:sz="0" w:space="0" w:color="auto"/>
        <w:bottom w:val="none" w:sz="0" w:space="0" w:color="auto"/>
        <w:right w:val="none" w:sz="0" w:space="0" w:color="auto"/>
      </w:divBdr>
    </w:div>
    <w:div w:id="108859260">
      <w:bodyDiv w:val="1"/>
      <w:marLeft w:val="0"/>
      <w:marRight w:val="0"/>
      <w:marTop w:val="0"/>
      <w:marBottom w:val="0"/>
      <w:divBdr>
        <w:top w:val="none" w:sz="0" w:space="0" w:color="auto"/>
        <w:left w:val="none" w:sz="0" w:space="0" w:color="auto"/>
        <w:bottom w:val="none" w:sz="0" w:space="0" w:color="auto"/>
        <w:right w:val="none" w:sz="0" w:space="0" w:color="auto"/>
      </w:divBdr>
    </w:div>
    <w:div w:id="109666703">
      <w:bodyDiv w:val="1"/>
      <w:marLeft w:val="0"/>
      <w:marRight w:val="0"/>
      <w:marTop w:val="0"/>
      <w:marBottom w:val="0"/>
      <w:divBdr>
        <w:top w:val="none" w:sz="0" w:space="0" w:color="auto"/>
        <w:left w:val="none" w:sz="0" w:space="0" w:color="auto"/>
        <w:bottom w:val="none" w:sz="0" w:space="0" w:color="auto"/>
        <w:right w:val="none" w:sz="0" w:space="0" w:color="auto"/>
      </w:divBdr>
    </w:div>
    <w:div w:id="109865780">
      <w:bodyDiv w:val="1"/>
      <w:marLeft w:val="0"/>
      <w:marRight w:val="0"/>
      <w:marTop w:val="0"/>
      <w:marBottom w:val="0"/>
      <w:divBdr>
        <w:top w:val="none" w:sz="0" w:space="0" w:color="auto"/>
        <w:left w:val="none" w:sz="0" w:space="0" w:color="auto"/>
        <w:bottom w:val="none" w:sz="0" w:space="0" w:color="auto"/>
        <w:right w:val="none" w:sz="0" w:space="0" w:color="auto"/>
      </w:divBdr>
    </w:div>
    <w:div w:id="109904172">
      <w:bodyDiv w:val="1"/>
      <w:marLeft w:val="0"/>
      <w:marRight w:val="0"/>
      <w:marTop w:val="0"/>
      <w:marBottom w:val="0"/>
      <w:divBdr>
        <w:top w:val="none" w:sz="0" w:space="0" w:color="auto"/>
        <w:left w:val="none" w:sz="0" w:space="0" w:color="auto"/>
        <w:bottom w:val="none" w:sz="0" w:space="0" w:color="auto"/>
        <w:right w:val="none" w:sz="0" w:space="0" w:color="auto"/>
      </w:divBdr>
    </w:div>
    <w:div w:id="109908341">
      <w:bodyDiv w:val="1"/>
      <w:marLeft w:val="0"/>
      <w:marRight w:val="0"/>
      <w:marTop w:val="0"/>
      <w:marBottom w:val="0"/>
      <w:divBdr>
        <w:top w:val="none" w:sz="0" w:space="0" w:color="auto"/>
        <w:left w:val="none" w:sz="0" w:space="0" w:color="auto"/>
        <w:bottom w:val="none" w:sz="0" w:space="0" w:color="auto"/>
        <w:right w:val="none" w:sz="0" w:space="0" w:color="auto"/>
      </w:divBdr>
    </w:div>
    <w:div w:id="109981594">
      <w:bodyDiv w:val="1"/>
      <w:marLeft w:val="0"/>
      <w:marRight w:val="0"/>
      <w:marTop w:val="0"/>
      <w:marBottom w:val="0"/>
      <w:divBdr>
        <w:top w:val="none" w:sz="0" w:space="0" w:color="auto"/>
        <w:left w:val="none" w:sz="0" w:space="0" w:color="auto"/>
        <w:bottom w:val="none" w:sz="0" w:space="0" w:color="auto"/>
        <w:right w:val="none" w:sz="0" w:space="0" w:color="auto"/>
      </w:divBdr>
    </w:div>
    <w:div w:id="110517541">
      <w:bodyDiv w:val="1"/>
      <w:marLeft w:val="0"/>
      <w:marRight w:val="0"/>
      <w:marTop w:val="0"/>
      <w:marBottom w:val="0"/>
      <w:divBdr>
        <w:top w:val="none" w:sz="0" w:space="0" w:color="auto"/>
        <w:left w:val="none" w:sz="0" w:space="0" w:color="auto"/>
        <w:bottom w:val="none" w:sz="0" w:space="0" w:color="auto"/>
        <w:right w:val="none" w:sz="0" w:space="0" w:color="auto"/>
      </w:divBdr>
    </w:div>
    <w:div w:id="110706185">
      <w:bodyDiv w:val="1"/>
      <w:marLeft w:val="0"/>
      <w:marRight w:val="0"/>
      <w:marTop w:val="0"/>
      <w:marBottom w:val="0"/>
      <w:divBdr>
        <w:top w:val="none" w:sz="0" w:space="0" w:color="auto"/>
        <w:left w:val="none" w:sz="0" w:space="0" w:color="auto"/>
        <w:bottom w:val="none" w:sz="0" w:space="0" w:color="auto"/>
        <w:right w:val="none" w:sz="0" w:space="0" w:color="auto"/>
      </w:divBdr>
    </w:div>
    <w:div w:id="110975122">
      <w:bodyDiv w:val="1"/>
      <w:marLeft w:val="0"/>
      <w:marRight w:val="0"/>
      <w:marTop w:val="0"/>
      <w:marBottom w:val="0"/>
      <w:divBdr>
        <w:top w:val="none" w:sz="0" w:space="0" w:color="auto"/>
        <w:left w:val="none" w:sz="0" w:space="0" w:color="auto"/>
        <w:bottom w:val="none" w:sz="0" w:space="0" w:color="auto"/>
        <w:right w:val="none" w:sz="0" w:space="0" w:color="auto"/>
      </w:divBdr>
    </w:div>
    <w:div w:id="111216170">
      <w:bodyDiv w:val="1"/>
      <w:marLeft w:val="0"/>
      <w:marRight w:val="0"/>
      <w:marTop w:val="0"/>
      <w:marBottom w:val="0"/>
      <w:divBdr>
        <w:top w:val="none" w:sz="0" w:space="0" w:color="auto"/>
        <w:left w:val="none" w:sz="0" w:space="0" w:color="auto"/>
        <w:bottom w:val="none" w:sz="0" w:space="0" w:color="auto"/>
        <w:right w:val="none" w:sz="0" w:space="0" w:color="auto"/>
      </w:divBdr>
    </w:div>
    <w:div w:id="111554129">
      <w:bodyDiv w:val="1"/>
      <w:marLeft w:val="0"/>
      <w:marRight w:val="0"/>
      <w:marTop w:val="0"/>
      <w:marBottom w:val="0"/>
      <w:divBdr>
        <w:top w:val="none" w:sz="0" w:space="0" w:color="auto"/>
        <w:left w:val="none" w:sz="0" w:space="0" w:color="auto"/>
        <w:bottom w:val="none" w:sz="0" w:space="0" w:color="auto"/>
        <w:right w:val="none" w:sz="0" w:space="0" w:color="auto"/>
      </w:divBdr>
    </w:div>
    <w:div w:id="111872344">
      <w:bodyDiv w:val="1"/>
      <w:marLeft w:val="0"/>
      <w:marRight w:val="0"/>
      <w:marTop w:val="0"/>
      <w:marBottom w:val="0"/>
      <w:divBdr>
        <w:top w:val="none" w:sz="0" w:space="0" w:color="auto"/>
        <w:left w:val="none" w:sz="0" w:space="0" w:color="auto"/>
        <w:bottom w:val="none" w:sz="0" w:space="0" w:color="auto"/>
        <w:right w:val="none" w:sz="0" w:space="0" w:color="auto"/>
      </w:divBdr>
    </w:div>
    <w:div w:id="111942706">
      <w:bodyDiv w:val="1"/>
      <w:marLeft w:val="0"/>
      <w:marRight w:val="0"/>
      <w:marTop w:val="0"/>
      <w:marBottom w:val="0"/>
      <w:divBdr>
        <w:top w:val="none" w:sz="0" w:space="0" w:color="auto"/>
        <w:left w:val="none" w:sz="0" w:space="0" w:color="auto"/>
        <w:bottom w:val="none" w:sz="0" w:space="0" w:color="auto"/>
        <w:right w:val="none" w:sz="0" w:space="0" w:color="auto"/>
      </w:divBdr>
    </w:div>
    <w:div w:id="112092346">
      <w:bodyDiv w:val="1"/>
      <w:marLeft w:val="0"/>
      <w:marRight w:val="0"/>
      <w:marTop w:val="0"/>
      <w:marBottom w:val="0"/>
      <w:divBdr>
        <w:top w:val="none" w:sz="0" w:space="0" w:color="auto"/>
        <w:left w:val="none" w:sz="0" w:space="0" w:color="auto"/>
        <w:bottom w:val="none" w:sz="0" w:space="0" w:color="auto"/>
        <w:right w:val="none" w:sz="0" w:space="0" w:color="auto"/>
      </w:divBdr>
    </w:div>
    <w:div w:id="112334696">
      <w:bodyDiv w:val="1"/>
      <w:marLeft w:val="0"/>
      <w:marRight w:val="0"/>
      <w:marTop w:val="0"/>
      <w:marBottom w:val="0"/>
      <w:divBdr>
        <w:top w:val="none" w:sz="0" w:space="0" w:color="auto"/>
        <w:left w:val="none" w:sz="0" w:space="0" w:color="auto"/>
        <w:bottom w:val="none" w:sz="0" w:space="0" w:color="auto"/>
        <w:right w:val="none" w:sz="0" w:space="0" w:color="auto"/>
      </w:divBdr>
    </w:div>
    <w:div w:id="112403742">
      <w:bodyDiv w:val="1"/>
      <w:marLeft w:val="0"/>
      <w:marRight w:val="0"/>
      <w:marTop w:val="0"/>
      <w:marBottom w:val="0"/>
      <w:divBdr>
        <w:top w:val="none" w:sz="0" w:space="0" w:color="auto"/>
        <w:left w:val="none" w:sz="0" w:space="0" w:color="auto"/>
        <w:bottom w:val="none" w:sz="0" w:space="0" w:color="auto"/>
        <w:right w:val="none" w:sz="0" w:space="0" w:color="auto"/>
      </w:divBdr>
    </w:div>
    <w:div w:id="112480373">
      <w:bodyDiv w:val="1"/>
      <w:marLeft w:val="0"/>
      <w:marRight w:val="0"/>
      <w:marTop w:val="0"/>
      <w:marBottom w:val="0"/>
      <w:divBdr>
        <w:top w:val="none" w:sz="0" w:space="0" w:color="auto"/>
        <w:left w:val="none" w:sz="0" w:space="0" w:color="auto"/>
        <w:bottom w:val="none" w:sz="0" w:space="0" w:color="auto"/>
        <w:right w:val="none" w:sz="0" w:space="0" w:color="auto"/>
      </w:divBdr>
    </w:div>
    <w:div w:id="112598416">
      <w:bodyDiv w:val="1"/>
      <w:marLeft w:val="0"/>
      <w:marRight w:val="0"/>
      <w:marTop w:val="0"/>
      <w:marBottom w:val="0"/>
      <w:divBdr>
        <w:top w:val="none" w:sz="0" w:space="0" w:color="auto"/>
        <w:left w:val="none" w:sz="0" w:space="0" w:color="auto"/>
        <w:bottom w:val="none" w:sz="0" w:space="0" w:color="auto"/>
        <w:right w:val="none" w:sz="0" w:space="0" w:color="auto"/>
      </w:divBdr>
    </w:div>
    <w:div w:id="112604967">
      <w:bodyDiv w:val="1"/>
      <w:marLeft w:val="0"/>
      <w:marRight w:val="0"/>
      <w:marTop w:val="0"/>
      <w:marBottom w:val="0"/>
      <w:divBdr>
        <w:top w:val="none" w:sz="0" w:space="0" w:color="auto"/>
        <w:left w:val="none" w:sz="0" w:space="0" w:color="auto"/>
        <w:bottom w:val="none" w:sz="0" w:space="0" w:color="auto"/>
        <w:right w:val="none" w:sz="0" w:space="0" w:color="auto"/>
      </w:divBdr>
    </w:div>
    <w:div w:id="113401277">
      <w:bodyDiv w:val="1"/>
      <w:marLeft w:val="0"/>
      <w:marRight w:val="0"/>
      <w:marTop w:val="0"/>
      <w:marBottom w:val="0"/>
      <w:divBdr>
        <w:top w:val="none" w:sz="0" w:space="0" w:color="auto"/>
        <w:left w:val="none" w:sz="0" w:space="0" w:color="auto"/>
        <w:bottom w:val="none" w:sz="0" w:space="0" w:color="auto"/>
        <w:right w:val="none" w:sz="0" w:space="0" w:color="auto"/>
      </w:divBdr>
    </w:div>
    <w:div w:id="113448866">
      <w:bodyDiv w:val="1"/>
      <w:marLeft w:val="0"/>
      <w:marRight w:val="0"/>
      <w:marTop w:val="0"/>
      <w:marBottom w:val="0"/>
      <w:divBdr>
        <w:top w:val="none" w:sz="0" w:space="0" w:color="auto"/>
        <w:left w:val="none" w:sz="0" w:space="0" w:color="auto"/>
        <w:bottom w:val="none" w:sz="0" w:space="0" w:color="auto"/>
        <w:right w:val="none" w:sz="0" w:space="0" w:color="auto"/>
      </w:divBdr>
    </w:div>
    <w:div w:id="113714346">
      <w:bodyDiv w:val="1"/>
      <w:marLeft w:val="0"/>
      <w:marRight w:val="0"/>
      <w:marTop w:val="0"/>
      <w:marBottom w:val="0"/>
      <w:divBdr>
        <w:top w:val="none" w:sz="0" w:space="0" w:color="auto"/>
        <w:left w:val="none" w:sz="0" w:space="0" w:color="auto"/>
        <w:bottom w:val="none" w:sz="0" w:space="0" w:color="auto"/>
        <w:right w:val="none" w:sz="0" w:space="0" w:color="auto"/>
      </w:divBdr>
    </w:div>
    <w:div w:id="113792373">
      <w:bodyDiv w:val="1"/>
      <w:marLeft w:val="0"/>
      <w:marRight w:val="0"/>
      <w:marTop w:val="0"/>
      <w:marBottom w:val="0"/>
      <w:divBdr>
        <w:top w:val="none" w:sz="0" w:space="0" w:color="auto"/>
        <w:left w:val="none" w:sz="0" w:space="0" w:color="auto"/>
        <w:bottom w:val="none" w:sz="0" w:space="0" w:color="auto"/>
        <w:right w:val="none" w:sz="0" w:space="0" w:color="auto"/>
      </w:divBdr>
    </w:div>
    <w:div w:id="115098712">
      <w:bodyDiv w:val="1"/>
      <w:marLeft w:val="0"/>
      <w:marRight w:val="0"/>
      <w:marTop w:val="0"/>
      <w:marBottom w:val="0"/>
      <w:divBdr>
        <w:top w:val="none" w:sz="0" w:space="0" w:color="auto"/>
        <w:left w:val="none" w:sz="0" w:space="0" w:color="auto"/>
        <w:bottom w:val="none" w:sz="0" w:space="0" w:color="auto"/>
        <w:right w:val="none" w:sz="0" w:space="0" w:color="auto"/>
      </w:divBdr>
    </w:div>
    <w:div w:id="115105605">
      <w:bodyDiv w:val="1"/>
      <w:marLeft w:val="0"/>
      <w:marRight w:val="0"/>
      <w:marTop w:val="0"/>
      <w:marBottom w:val="0"/>
      <w:divBdr>
        <w:top w:val="none" w:sz="0" w:space="0" w:color="auto"/>
        <w:left w:val="none" w:sz="0" w:space="0" w:color="auto"/>
        <w:bottom w:val="none" w:sz="0" w:space="0" w:color="auto"/>
        <w:right w:val="none" w:sz="0" w:space="0" w:color="auto"/>
      </w:divBdr>
    </w:div>
    <w:div w:id="115178461">
      <w:bodyDiv w:val="1"/>
      <w:marLeft w:val="0"/>
      <w:marRight w:val="0"/>
      <w:marTop w:val="0"/>
      <w:marBottom w:val="0"/>
      <w:divBdr>
        <w:top w:val="none" w:sz="0" w:space="0" w:color="auto"/>
        <w:left w:val="none" w:sz="0" w:space="0" w:color="auto"/>
        <w:bottom w:val="none" w:sz="0" w:space="0" w:color="auto"/>
        <w:right w:val="none" w:sz="0" w:space="0" w:color="auto"/>
      </w:divBdr>
    </w:div>
    <w:div w:id="115369121">
      <w:bodyDiv w:val="1"/>
      <w:marLeft w:val="0"/>
      <w:marRight w:val="0"/>
      <w:marTop w:val="0"/>
      <w:marBottom w:val="0"/>
      <w:divBdr>
        <w:top w:val="none" w:sz="0" w:space="0" w:color="auto"/>
        <w:left w:val="none" w:sz="0" w:space="0" w:color="auto"/>
        <w:bottom w:val="none" w:sz="0" w:space="0" w:color="auto"/>
        <w:right w:val="none" w:sz="0" w:space="0" w:color="auto"/>
      </w:divBdr>
    </w:div>
    <w:div w:id="115414650">
      <w:bodyDiv w:val="1"/>
      <w:marLeft w:val="0"/>
      <w:marRight w:val="0"/>
      <w:marTop w:val="0"/>
      <w:marBottom w:val="0"/>
      <w:divBdr>
        <w:top w:val="none" w:sz="0" w:space="0" w:color="auto"/>
        <w:left w:val="none" w:sz="0" w:space="0" w:color="auto"/>
        <w:bottom w:val="none" w:sz="0" w:space="0" w:color="auto"/>
        <w:right w:val="none" w:sz="0" w:space="0" w:color="auto"/>
      </w:divBdr>
    </w:div>
    <w:div w:id="115490496">
      <w:bodyDiv w:val="1"/>
      <w:marLeft w:val="0"/>
      <w:marRight w:val="0"/>
      <w:marTop w:val="0"/>
      <w:marBottom w:val="0"/>
      <w:divBdr>
        <w:top w:val="none" w:sz="0" w:space="0" w:color="auto"/>
        <w:left w:val="none" w:sz="0" w:space="0" w:color="auto"/>
        <w:bottom w:val="none" w:sz="0" w:space="0" w:color="auto"/>
        <w:right w:val="none" w:sz="0" w:space="0" w:color="auto"/>
      </w:divBdr>
    </w:div>
    <w:div w:id="115569351">
      <w:bodyDiv w:val="1"/>
      <w:marLeft w:val="0"/>
      <w:marRight w:val="0"/>
      <w:marTop w:val="0"/>
      <w:marBottom w:val="0"/>
      <w:divBdr>
        <w:top w:val="none" w:sz="0" w:space="0" w:color="auto"/>
        <w:left w:val="none" w:sz="0" w:space="0" w:color="auto"/>
        <w:bottom w:val="none" w:sz="0" w:space="0" w:color="auto"/>
        <w:right w:val="none" w:sz="0" w:space="0" w:color="auto"/>
      </w:divBdr>
    </w:div>
    <w:div w:id="115760899">
      <w:bodyDiv w:val="1"/>
      <w:marLeft w:val="0"/>
      <w:marRight w:val="0"/>
      <w:marTop w:val="0"/>
      <w:marBottom w:val="0"/>
      <w:divBdr>
        <w:top w:val="none" w:sz="0" w:space="0" w:color="auto"/>
        <w:left w:val="none" w:sz="0" w:space="0" w:color="auto"/>
        <w:bottom w:val="none" w:sz="0" w:space="0" w:color="auto"/>
        <w:right w:val="none" w:sz="0" w:space="0" w:color="auto"/>
      </w:divBdr>
    </w:div>
    <w:div w:id="116148968">
      <w:bodyDiv w:val="1"/>
      <w:marLeft w:val="0"/>
      <w:marRight w:val="0"/>
      <w:marTop w:val="0"/>
      <w:marBottom w:val="0"/>
      <w:divBdr>
        <w:top w:val="none" w:sz="0" w:space="0" w:color="auto"/>
        <w:left w:val="none" w:sz="0" w:space="0" w:color="auto"/>
        <w:bottom w:val="none" w:sz="0" w:space="0" w:color="auto"/>
        <w:right w:val="none" w:sz="0" w:space="0" w:color="auto"/>
      </w:divBdr>
    </w:div>
    <w:div w:id="116459648">
      <w:bodyDiv w:val="1"/>
      <w:marLeft w:val="0"/>
      <w:marRight w:val="0"/>
      <w:marTop w:val="0"/>
      <w:marBottom w:val="0"/>
      <w:divBdr>
        <w:top w:val="none" w:sz="0" w:space="0" w:color="auto"/>
        <w:left w:val="none" w:sz="0" w:space="0" w:color="auto"/>
        <w:bottom w:val="none" w:sz="0" w:space="0" w:color="auto"/>
        <w:right w:val="none" w:sz="0" w:space="0" w:color="auto"/>
      </w:divBdr>
    </w:div>
    <w:div w:id="116678696">
      <w:bodyDiv w:val="1"/>
      <w:marLeft w:val="0"/>
      <w:marRight w:val="0"/>
      <w:marTop w:val="0"/>
      <w:marBottom w:val="0"/>
      <w:divBdr>
        <w:top w:val="none" w:sz="0" w:space="0" w:color="auto"/>
        <w:left w:val="none" w:sz="0" w:space="0" w:color="auto"/>
        <w:bottom w:val="none" w:sz="0" w:space="0" w:color="auto"/>
        <w:right w:val="none" w:sz="0" w:space="0" w:color="auto"/>
      </w:divBdr>
    </w:div>
    <w:div w:id="116684494">
      <w:bodyDiv w:val="1"/>
      <w:marLeft w:val="0"/>
      <w:marRight w:val="0"/>
      <w:marTop w:val="0"/>
      <w:marBottom w:val="0"/>
      <w:divBdr>
        <w:top w:val="none" w:sz="0" w:space="0" w:color="auto"/>
        <w:left w:val="none" w:sz="0" w:space="0" w:color="auto"/>
        <w:bottom w:val="none" w:sz="0" w:space="0" w:color="auto"/>
        <w:right w:val="none" w:sz="0" w:space="0" w:color="auto"/>
      </w:divBdr>
    </w:div>
    <w:div w:id="116723305">
      <w:bodyDiv w:val="1"/>
      <w:marLeft w:val="0"/>
      <w:marRight w:val="0"/>
      <w:marTop w:val="0"/>
      <w:marBottom w:val="0"/>
      <w:divBdr>
        <w:top w:val="none" w:sz="0" w:space="0" w:color="auto"/>
        <w:left w:val="none" w:sz="0" w:space="0" w:color="auto"/>
        <w:bottom w:val="none" w:sz="0" w:space="0" w:color="auto"/>
        <w:right w:val="none" w:sz="0" w:space="0" w:color="auto"/>
      </w:divBdr>
    </w:div>
    <w:div w:id="116728114">
      <w:bodyDiv w:val="1"/>
      <w:marLeft w:val="0"/>
      <w:marRight w:val="0"/>
      <w:marTop w:val="0"/>
      <w:marBottom w:val="0"/>
      <w:divBdr>
        <w:top w:val="none" w:sz="0" w:space="0" w:color="auto"/>
        <w:left w:val="none" w:sz="0" w:space="0" w:color="auto"/>
        <w:bottom w:val="none" w:sz="0" w:space="0" w:color="auto"/>
        <w:right w:val="none" w:sz="0" w:space="0" w:color="auto"/>
      </w:divBdr>
    </w:div>
    <w:div w:id="116993208">
      <w:bodyDiv w:val="1"/>
      <w:marLeft w:val="0"/>
      <w:marRight w:val="0"/>
      <w:marTop w:val="0"/>
      <w:marBottom w:val="0"/>
      <w:divBdr>
        <w:top w:val="none" w:sz="0" w:space="0" w:color="auto"/>
        <w:left w:val="none" w:sz="0" w:space="0" w:color="auto"/>
        <w:bottom w:val="none" w:sz="0" w:space="0" w:color="auto"/>
        <w:right w:val="none" w:sz="0" w:space="0" w:color="auto"/>
      </w:divBdr>
    </w:div>
    <w:div w:id="117182923">
      <w:bodyDiv w:val="1"/>
      <w:marLeft w:val="0"/>
      <w:marRight w:val="0"/>
      <w:marTop w:val="0"/>
      <w:marBottom w:val="0"/>
      <w:divBdr>
        <w:top w:val="none" w:sz="0" w:space="0" w:color="auto"/>
        <w:left w:val="none" w:sz="0" w:space="0" w:color="auto"/>
        <w:bottom w:val="none" w:sz="0" w:space="0" w:color="auto"/>
        <w:right w:val="none" w:sz="0" w:space="0" w:color="auto"/>
      </w:divBdr>
    </w:div>
    <w:div w:id="117456063">
      <w:bodyDiv w:val="1"/>
      <w:marLeft w:val="0"/>
      <w:marRight w:val="0"/>
      <w:marTop w:val="0"/>
      <w:marBottom w:val="0"/>
      <w:divBdr>
        <w:top w:val="none" w:sz="0" w:space="0" w:color="auto"/>
        <w:left w:val="none" w:sz="0" w:space="0" w:color="auto"/>
        <w:bottom w:val="none" w:sz="0" w:space="0" w:color="auto"/>
        <w:right w:val="none" w:sz="0" w:space="0" w:color="auto"/>
      </w:divBdr>
    </w:div>
    <w:div w:id="117531448">
      <w:bodyDiv w:val="1"/>
      <w:marLeft w:val="0"/>
      <w:marRight w:val="0"/>
      <w:marTop w:val="0"/>
      <w:marBottom w:val="0"/>
      <w:divBdr>
        <w:top w:val="none" w:sz="0" w:space="0" w:color="auto"/>
        <w:left w:val="none" w:sz="0" w:space="0" w:color="auto"/>
        <w:bottom w:val="none" w:sz="0" w:space="0" w:color="auto"/>
        <w:right w:val="none" w:sz="0" w:space="0" w:color="auto"/>
      </w:divBdr>
    </w:div>
    <w:div w:id="117800853">
      <w:bodyDiv w:val="1"/>
      <w:marLeft w:val="0"/>
      <w:marRight w:val="0"/>
      <w:marTop w:val="0"/>
      <w:marBottom w:val="0"/>
      <w:divBdr>
        <w:top w:val="none" w:sz="0" w:space="0" w:color="auto"/>
        <w:left w:val="none" w:sz="0" w:space="0" w:color="auto"/>
        <w:bottom w:val="none" w:sz="0" w:space="0" w:color="auto"/>
        <w:right w:val="none" w:sz="0" w:space="0" w:color="auto"/>
      </w:divBdr>
    </w:div>
    <w:div w:id="117993038">
      <w:bodyDiv w:val="1"/>
      <w:marLeft w:val="0"/>
      <w:marRight w:val="0"/>
      <w:marTop w:val="0"/>
      <w:marBottom w:val="0"/>
      <w:divBdr>
        <w:top w:val="none" w:sz="0" w:space="0" w:color="auto"/>
        <w:left w:val="none" w:sz="0" w:space="0" w:color="auto"/>
        <w:bottom w:val="none" w:sz="0" w:space="0" w:color="auto"/>
        <w:right w:val="none" w:sz="0" w:space="0" w:color="auto"/>
      </w:divBdr>
    </w:div>
    <w:div w:id="118382446">
      <w:bodyDiv w:val="1"/>
      <w:marLeft w:val="0"/>
      <w:marRight w:val="0"/>
      <w:marTop w:val="0"/>
      <w:marBottom w:val="0"/>
      <w:divBdr>
        <w:top w:val="none" w:sz="0" w:space="0" w:color="auto"/>
        <w:left w:val="none" w:sz="0" w:space="0" w:color="auto"/>
        <w:bottom w:val="none" w:sz="0" w:space="0" w:color="auto"/>
        <w:right w:val="none" w:sz="0" w:space="0" w:color="auto"/>
      </w:divBdr>
    </w:div>
    <w:div w:id="118644941">
      <w:bodyDiv w:val="1"/>
      <w:marLeft w:val="0"/>
      <w:marRight w:val="0"/>
      <w:marTop w:val="0"/>
      <w:marBottom w:val="0"/>
      <w:divBdr>
        <w:top w:val="none" w:sz="0" w:space="0" w:color="auto"/>
        <w:left w:val="none" w:sz="0" w:space="0" w:color="auto"/>
        <w:bottom w:val="none" w:sz="0" w:space="0" w:color="auto"/>
        <w:right w:val="none" w:sz="0" w:space="0" w:color="auto"/>
      </w:divBdr>
    </w:div>
    <w:div w:id="118887296">
      <w:bodyDiv w:val="1"/>
      <w:marLeft w:val="0"/>
      <w:marRight w:val="0"/>
      <w:marTop w:val="0"/>
      <w:marBottom w:val="0"/>
      <w:divBdr>
        <w:top w:val="none" w:sz="0" w:space="0" w:color="auto"/>
        <w:left w:val="none" w:sz="0" w:space="0" w:color="auto"/>
        <w:bottom w:val="none" w:sz="0" w:space="0" w:color="auto"/>
        <w:right w:val="none" w:sz="0" w:space="0" w:color="auto"/>
      </w:divBdr>
    </w:div>
    <w:div w:id="119033698">
      <w:bodyDiv w:val="1"/>
      <w:marLeft w:val="0"/>
      <w:marRight w:val="0"/>
      <w:marTop w:val="0"/>
      <w:marBottom w:val="0"/>
      <w:divBdr>
        <w:top w:val="none" w:sz="0" w:space="0" w:color="auto"/>
        <w:left w:val="none" w:sz="0" w:space="0" w:color="auto"/>
        <w:bottom w:val="none" w:sz="0" w:space="0" w:color="auto"/>
        <w:right w:val="none" w:sz="0" w:space="0" w:color="auto"/>
      </w:divBdr>
    </w:div>
    <w:div w:id="119079955">
      <w:bodyDiv w:val="1"/>
      <w:marLeft w:val="0"/>
      <w:marRight w:val="0"/>
      <w:marTop w:val="0"/>
      <w:marBottom w:val="0"/>
      <w:divBdr>
        <w:top w:val="none" w:sz="0" w:space="0" w:color="auto"/>
        <w:left w:val="none" w:sz="0" w:space="0" w:color="auto"/>
        <w:bottom w:val="none" w:sz="0" w:space="0" w:color="auto"/>
        <w:right w:val="none" w:sz="0" w:space="0" w:color="auto"/>
      </w:divBdr>
    </w:div>
    <w:div w:id="119345944">
      <w:bodyDiv w:val="1"/>
      <w:marLeft w:val="0"/>
      <w:marRight w:val="0"/>
      <w:marTop w:val="0"/>
      <w:marBottom w:val="0"/>
      <w:divBdr>
        <w:top w:val="none" w:sz="0" w:space="0" w:color="auto"/>
        <w:left w:val="none" w:sz="0" w:space="0" w:color="auto"/>
        <w:bottom w:val="none" w:sz="0" w:space="0" w:color="auto"/>
        <w:right w:val="none" w:sz="0" w:space="0" w:color="auto"/>
      </w:divBdr>
    </w:div>
    <w:div w:id="119418706">
      <w:bodyDiv w:val="1"/>
      <w:marLeft w:val="0"/>
      <w:marRight w:val="0"/>
      <w:marTop w:val="0"/>
      <w:marBottom w:val="0"/>
      <w:divBdr>
        <w:top w:val="none" w:sz="0" w:space="0" w:color="auto"/>
        <w:left w:val="none" w:sz="0" w:space="0" w:color="auto"/>
        <w:bottom w:val="none" w:sz="0" w:space="0" w:color="auto"/>
        <w:right w:val="none" w:sz="0" w:space="0" w:color="auto"/>
      </w:divBdr>
    </w:div>
    <w:div w:id="119495559">
      <w:bodyDiv w:val="1"/>
      <w:marLeft w:val="0"/>
      <w:marRight w:val="0"/>
      <w:marTop w:val="0"/>
      <w:marBottom w:val="0"/>
      <w:divBdr>
        <w:top w:val="none" w:sz="0" w:space="0" w:color="auto"/>
        <w:left w:val="none" w:sz="0" w:space="0" w:color="auto"/>
        <w:bottom w:val="none" w:sz="0" w:space="0" w:color="auto"/>
        <w:right w:val="none" w:sz="0" w:space="0" w:color="auto"/>
      </w:divBdr>
    </w:div>
    <w:div w:id="119997836">
      <w:bodyDiv w:val="1"/>
      <w:marLeft w:val="0"/>
      <w:marRight w:val="0"/>
      <w:marTop w:val="0"/>
      <w:marBottom w:val="0"/>
      <w:divBdr>
        <w:top w:val="none" w:sz="0" w:space="0" w:color="auto"/>
        <w:left w:val="none" w:sz="0" w:space="0" w:color="auto"/>
        <w:bottom w:val="none" w:sz="0" w:space="0" w:color="auto"/>
        <w:right w:val="none" w:sz="0" w:space="0" w:color="auto"/>
      </w:divBdr>
    </w:div>
    <w:div w:id="120153257">
      <w:bodyDiv w:val="1"/>
      <w:marLeft w:val="0"/>
      <w:marRight w:val="0"/>
      <w:marTop w:val="0"/>
      <w:marBottom w:val="0"/>
      <w:divBdr>
        <w:top w:val="none" w:sz="0" w:space="0" w:color="auto"/>
        <w:left w:val="none" w:sz="0" w:space="0" w:color="auto"/>
        <w:bottom w:val="none" w:sz="0" w:space="0" w:color="auto"/>
        <w:right w:val="none" w:sz="0" w:space="0" w:color="auto"/>
      </w:divBdr>
    </w:div>
    <w:div w:id="120198383">
      <w:bodyDiv w:val="1"/>
      <w:marLeft w:val="0"/>
      <w:marRight w:val="0"/>
      <w:marTop w:val="0"/>
      <w:marBottom w:val="0"/>
      <w:divBdr>
        <w:top w:val="none" w:sz="0" w:space="0" w:color="auto"/>
        <w:left w:val="none" w:sz="0" w:space="0" w:color="auto"/>
        <w:bottom w:val="none" w:sz="0" w:space="0" w:color="auto"/>
        <w:right w:val="none" w:sz="0" w:space="0" w:color="auto"/>
      </w:divBdr>
    </w:div>
    <w:div w:id="120618373">
      <w:bodyDiv w:val="1"/>
      <w:marLeft w:val="0"/>
      <w:marRight w:val="0"/>
      <w:marTop w:val="0"/>
      <w:marBottom w:val="0"/>
      <w:divBdr>
        <w:top w:val="none" w:sz="0" w:space="0" w:color="auto"/>
        <w:left w:val="none" w:sz="0" w:space="0" w:color="auto"/>
        <w:bottom w:val="none" w:sz="0" w:space="0" w:color="auto"/>
        <w:right w:val="none" w:sz="0" w:space="0" w:color="auto"/>
      </w:divBdr>
    </w:div>
    <w:div w:id="120922578">
      <w:bodyDiv w:val="1"/>
      <w:marLeft w:val="0"/>
      <w:marRight w:val="0"/>
      <w:marTop w:val="0"/>
      <w:marBottom w:val="0"/>
      <w:divBdr>
        <w:top w:val="none" w:sz="0" w:space="0" w:color="auto"/>
        <w:left w:val="none" w:sz="0" w:space="0" w:color="auto"/>
        <w:bottom w:val="none" w:sz="0" w:space="0" w:color="auto"/>
        <w:right w:val="none" w:sz="0" w:space="0" w:color="auto"/>
      </w:divBdr>
    </w:div>
    <w:div w:id="121119861">
      <w:bodyDiv w:val="1"/>
      <w:marLeft w:val="0"/>
      <w:marRight w:val="0"/>
      <w:marTop w:val="0"/>
      <w:marBottom w:val="0"/>
      <w:divBdr>
        <w:top w:val="none" w:sz="0" w:space="0" w:color="auto"/>
        <w:left w:val="none" w:sz="0" w:space="0" w:color="auto"/>
        <w:bottom w:val="none" w:sz="0" w:space="0" w:color="auto"/>
        <w:right w:val="none" w:sz="0" w:space="0" w:color="auto"/>
      </w:divBdr>
    </w:div>
    <w:div w:id="121390234">
      <w:bodyDiv w:val="1"/>
      <w:marLeft w:val="0"/>
      <w:marRight w:val="0"/>
      <w:marTop w:val="0"/>
      <w:marBottom w:val="0"/>
      <w:divBdr>
        <w:top w:val="none" w:sz="0" w:space="0" w:color="auto"/>
        <w:left w:val="none" w:sz="0" w:space="0" w:color="auto"/>
        <w:bottom w:val="none" w:sz="0" w:space="0" w:color="auto"/>
        <w:right w:val="none" w:sz="0" w:space="0" w:color="auto"/>
      </w:divBdr>
      <w:divsChild>
        <w:div w:id="956720672">
          <w:marLeft w:val="0"/>
          <w:marRight w:val="0"/>
          <w:marTop w:val="0"/>
          <w:marBottom w:val="0"/>
          <w:divBdr>
            <w:top w:val="none" w:sz="0" w:space="0" w:color="auto"/>
            <w:left w:val="none" w:sz="0" w:space="0" w:color="auto"/>
            <w:bottom w:val="none" w:sz="0" w:space="0" w:color="auto"/>
            <w:right w:val="none" w:sz="0" w:space="0" w:color="auto"/>
          </w:divBdr>
        </w:div>
        <w:div w:id="272983624">
          <w:marLeft w:val="0"/>
          <w:marRight w:val="0"/>
          <w:marTop w:val="0"/>
          <w:marBottom w:val="0"/>
          <w:divBdr>
            <w:top w:val="none" w:sz="0" w:space="0" w:color="auto"/>
            <w:left w:val="none" w:sz="0" w:space="0" w:color="auto"/>
            <w:bottom w:val="none" w:sz="0" w:space="0" w:color="auto"/>
            <w:right w:val="none" w:sz="0" w:space="0" w:color="auto"/>
          </w:divBdr>
        </w:div>
        <w:div w:id="2048530197">
          <w:marLeft w:val="0"/>
          <w:marRight w:val="0"/>
          <w:marTop w:val="0"/>
          <w:marBottom w:val="0"/>
          <w:divBdr>
            <w:top w:val="none" w:sz="0" w:space="0" w:color="auto"/>
            <w:left w:val="none" w:sz="0" w:space="0" w:color="auto"/>
            <w:bottom w:val="none" w:sz="0" w:space="0" w:color="auto"/>
            <w:right w:val="none" w:sz="0" w:space="0" w:color="auto"/>
          </w:divBdr>
        </w:div>
        <w:div w:id="155733327">
          <w:marLeft w:val="0"/>
          <w:marRight w:val="0"/>
          <w:marTop w:val="0"/>
          <w:marBottom w:val="0"/>
          <w:divBdr>
            <w:top w:val="none" w:sz="0" w:space="0" w:color="auto"/>
            <w:left w:val="none" w:sz="0" w:space="0" w:color="auto"/>
            <w:bottom w:val="none" w:sz="0" w:space="0" w:color="auto"/>
            <w:right w:val="none" w:sz="0" w:space="0" w:color="auto"/>
          </w:divBdr>
        </w:div>
        <w:div w:id="2094354680">
          <w:marLeft w:val="0"/>
          <w:marRight w:val="0"/>
          <w:marTop w:val="0"/>
          <w:marBottom w:val="0"/>
          <w:divBdr>
            <w:top w:val="none" w:sz="0" w:space="0" w:color="auto"/>
            <w:left w:val="none" w:sz="0" w:space="0" w:color="auto"/>
            <w:bottom w:val="none" w:sz="0" w:space="0" w:color="auto"/>
            <w:right w:val="none" w:sz="0" w:space="0" w:color="auto"/>
          </w:divBdr>
        </w:div>
        <w:div w:id="1374960895">
          <w:marLeft w:val="0"/>
          <w:marRight w:val="0"/>
          <w:marTop w:val="0"/>
          <w:marBottom w:val="0"/>
          <w:divBdr>
            <w:top w:val="none" w:sz="0" w:space="0" w:color="auto"/>
            <w:left w:val="none" w:sz="0" w:space="0" w:color="auto"/>
            <w:bottom w:val="none" w:sz="0" w:space="0" w:color="auto"/>
            <w:right w:val="none" w:sz="0" w:space="0" w:color="auto"/>
          </w:divBdr>
        </w:div>
        <w:div w:id="252015647">
          <w:marLeft w:val="0"/>
          <w:marRight w:val="0"/>
          <w:marTop w:val="0"/>
          <w:marBottom w:val="0"/>
          <w:divBdr>
            <w:top w:val="none" w:sz="0" w:space="0" w:color="auto"/>
            <w:left w:val="none" w:sz="0" w:space="0" w:color="auto"/>
            <w:bottom w:val="none" w:sz="0" w:space="0" w:color="auto"/>
            <w:right w:val="none" w:sz="0" w:space="0" w:color="auto"/>
          </w:divBdr>
        </w:div>
        <w:div w:id="1846478164">
          <w:marLeft w:val="0"/>
          <w:marRight w:val="0"/>
          <w:marTop w:val="0"/>
          <w:marBottom w:val="0"/>
          <w:divBdr>
            <w:top w:val="none" w:sz="0" w:space="0" w:color="auto"/>
            <w:left w:val="none" w:sz="0" w:space="0" w:color="auto"/>
            <w:bottom w:val="none" w:sz="0" w:space="0" w:color="auto"/>
            <w:right w:val="none" w:sz="0" w:space="0" w:color="auto"/>
          </w:divBdr>
        </w:div>
        <w:div w:id="2111974773">
          <w:marLeft w:val="0"/>
          <w:marRight w:val="0"/>
          <w:marTop w:val="0"/>
          <w:marBottom w:val="0"/>
          <w:divBdr>
            <w:top w:val="none" w:sz="0" w:space="0" w:color="auto"/>
            <w:left w:val="none" w:sz="0" w:space="0" w:color="auto"/>
            <w:bottom w:val="none" w:sz="0" w:space="0" w:color="auto"/>
            <w:right w:val="none" w:sz="0" w:space="0" w:color="auto"/>
          </w:divBdr>
        </w:div>
        <w:div w:id="1892225431">
          <w:marLeft w:val="0"/>
          <w:marRight w:val="0"/>
          <w:marTop w:val="0"/>
          <w:marBottom w:val="0"/>
          <w:divBdr>
            <w:top w:val="none" w:sz="0" w:space="0" w:color="auto"/>
            <w:left w:val="none" w:sz="0" w:space="0" w:color="auto"/>
            <w:bottom w:val="none" w:sz="0" w:space="0" w:color="auto"/>
            <w:right w:val="none" w:sz="0" w:space="0" w:color="auto"/>
          </w:divBdr>
        </w:div>
        <w:div w:id="1604726451">
          <w:marLeft w:val="0"/>
          <w:marRight w:val="0"/>
          <w:marTop w:val="0"/>
          <w:marBottom w:val="0"/>
          <w:divBdr>
            <w:top w:val="none" w:sz="0" w:space="0" w:color="auto"/>
            <w:left w:val="none" w:sz="0" w:space="0" w:color="auto"/>
            <w:bottom w:val="none" w:sz="0" w:space="0" w:color="auto"/>
            <w:right w:val="none" w:sz="0" w:space="0" w:color="auto"/>
          </w:divBdr>
        </w:div>
        <w:div w:id="635306045">
          <w:marLeft w:val="0"/>
          <w:marRight w:val="0"/>
          <w:marTop w:val="0"/>
          <w:marBottom w:val="0"/>
          <w:divBdr>
            <w:top w:val="none" w:sz="0" w:space="0" w:color="auto"/>
            <w:left w:val="none" w:sz="0" w:space="0" w:color="auto"/>
            <w:bottom w:val="none" w:sz="0" w:space="0" w:color="auto"/>
            <w:right w:val="none" w:sz="0" w:space="0" w:color="auto"/>
          </w:divBdr>
        </w:div>
        <w:div w:id="879129275">
          <w:marLeft w:val="0"/>
          <w:marRight w:val="0"/>
          <w:marTop w:val="0"/>
          <w:marBottom w:val="0"/>
          <w:divBdr>
            <w:top w:val="none" w:sz="0" w:space="0" w:color="auto"/>
            <w:left w:val="none" w:sz="0" w:space="0" w:color="auto"/>
            <w:bottom w:val="none" w:sz="0" w:space="0" w:color="auto"/>
            <w:right w:val="none" w:sz="0" w:space="0" w:color="auto"/>
          </w:divBdr>
        </w:div>
        <w:div w:id="667052378">
          <w:marLeft w:val="0"/>
          <w:marRight w:val="0"/>
          <w:marTop w:val="0"/>
          <w:marBottom w:val="0"/>
          <w:divBdr>
            <w:top w:val="none" w:sz="0" w:space="0" w:color="auto"/>
            <w:left w:val="none" w:sz="0" w:space="0" w:color="auto"/>
            <w:bottom w:val="none" w:sz="0" w:space="0" w:color="auto"/>
            <w:right w:val="none" w:sz="0" w:space="0" w:color="auto"/>
          </w:divBdr>
        </w:div>
        <w:div w:id="1292438218">
          <w:marLeft w:val="0"/>
          <w:marRight w:val="0"/>
          <w:marTop w:val="0"/>
          <w:marBottom w:val="0"/>
          <w:divBdr>
            <w:top w:val="none" w:sz="0" w:space="0" w:color="auto"/>
            <w:left w:val="none" w:sz="0" w:space="0" w:color="auto"/>
            <w:bottom w:val="none" w:sz="0" w:space="0" w:color="auto"/>
            <w:right w:val="none" w:sz="0" w:space="0" w:color="auto"/>
          </w:divBdr>
        </w:div>
        <w:div w:id="1713073556">
          <w:marLeft w:val="0"/>
          <w:marRight w:val="0"/>
          <w:marTop w:val="0"/>
          <w:marBottom w:val="0"/>
          <w:divBdr>
            <w:top w:val="none" w:sz="0" w:space="0" w:color="auto"/>
            <w:left w:val="none" w:sz="0" w:space="0" w:color="auto"/>
            <w:bottom w:val="none" w:sz="0" w:space="0" w:color="auto"/>
            <w:right w:val="none" w:sz="0" w:space="0" w:color="auto"/>
          </w:divBdr>
        </w:div>
        <w:div w:id="1708022303">
          <w:marLeft w:val="0"/>
          <w:marRight w:val="0"/>
          <w:marTop w:val="0"/>
          <w:marBottom w:val="0"/>
          <w:divBdr>
            <w:top w:val="none" w:sz="0" w:space="0" w:color="auto"/>
            <w:left w:val="none" w:sz="0" w:space="0" w:color="auto"/>
            <w:bottom w:val="none" w:sz="0" w:space="0" w:color="auto"/>
            <w:right w:val="none" w:sz="0" w:space="0" w:color="auto"/>
          </w:divBdr>
        </w:div>
        <w:div w:id="1995989792">
          <w:marLeft w:val="0"/>
          <w:marRight w:val="0"/>
          <w:marTop w:val="0"/>
          <w:marBottom w:val="0"/>
          <w:divBdr>
            <w:top w:val="none" w:sz="0" w:space="0" w:color="auto"/>
            <w:left w:val="none" w:sz="0" w:space="0" w:color="auto"/>
            <w:bottom w:val="none" w:sz="0" w:space="0" w:color="auto"/>
            <w:right w:val="none" w:sz="0" w:space="0" w:color="auto"/>
          </w:divBdr>
        </w:div>
        <w:div w:id="1554120967">
          <w:marLeft w:val="0"/>
          <w:marRight w:val="0"/>
          <w:marTop w:val="0"/>
          <w:marBottom w:val="0"/>
          <w:divBdr>
            <w:top w:val="none" w:sz="0" w:space="0" w:color="auto"/>
            <w:left w:val="none" w:sz="0" w:space="0" w:color="auto"/>
            <w:bottom w:val="none" w:sz="0" w:space="0" w:color="auto"/>
            <w:right w:val="none" w:sz="0" w:space="0" w:color="auto"/>
          </w:divBdr>
        </w:div>
        <w:div w:id="1840583850">
          <w:marLeft w:val="0"/>
          <w:marRight w:val="0"/>
          <w:marTop w:val="0"/>
          <w:marBottom w:val="0"/>
          <w:divBdr>
            <w:top w:val="none" w:sz="0" w:space="0" w:color="auto"/>
            <w:left w:val="none" w:sz="0" w:space="0" w:color="auto"/>
            <w:bottom w:val="none" w:sz="0" w:space="0" w:color="auto"/>
            <w:right w:val="none" w:sz="0" w:space="0" w:color="auto"/>
          </w:divBdr>
        </w:div>
        <w:div w:id="1040324233">
          <w:marLeft w:val="0"/>
          <w:marRight w:val="0"/>
          <w:marTop w:val="0"/>
          <w:marBottom w:val="0"/>
          <w:divBdr>
            <w:top w:val="none" w:sz="0" w:space="0" w:color="auto"/>
            <w:left w:val="none" w:sz="0" w:space="0" w:color="auto"/>
            <w:bottom w:val="none" w:sz="0" w:space="0" w:color="auto"/>
            <w:right w:val="none" w:sz="0" w:space="0" w:color="auto"/>
          </w:divBdr>
        </w:div>
      </w:divsChild>
    </w:div>
    <w:div w:id="121460004">
      <w:bodyDiv w:val="1"/>
      <w:marLeft w:val="0"/>
      <w:marRight w:val="0"/>
      <w:marTop w:val="0"/>
      <w:marBottom w:val="0"/>
      <w:divBdr>
        <w:top w:val="none" w:sz="0" w:space="0" w:color="auto"/>
        <w:left w:val="none" w:sz="0" w:space="0" w:color="auto"/>
        <w:bottom w:val="none" w:sz="0" w:space="0" w:color="auto"/>
        <w:right w:val="none" w:sz="0" w:space="0" w:color="auto"/>
      </w:divBdr>
    </w:div>
    <w:div w:id="121580849">
      <w:bodyDiv w:val="1"/>
      <w:marLeft w:val="0"/>
      <w:marRight w:val="0"/>
      <w:marTop w:val="0"/>
      <w:marBottom w:val="0"/>
      <w:divBdr>
        <w:top w:val="none" w:sz="0" w:space="0" w:color="auto"/>
        <w:left w:val="none" w:sz="0" w:space="0" w:color="auto"/>
        <w:bottom w:val="none" w:sz="0" w:space="0" w:color="auto"/>
        <w:right w:val="none" w:sz="0" w:space="0" w:color="auto"/>
      </w:divBdr>
    </w:div>
    <w:div w:id="121701892">
      <w:bodyDiv w:val="1"/>
      <w:marLeft w:val="0"/>
      <w:marRight w:val="0"/>
      <w:marTop w:val="0"/>
      <w:marBottom w:val="0"/>
      <w:divBdr>
        <w:top w:val="none" w:sz="0" w:space="0" w:color="auto"/>
        <w:left w:val="none" w:sz="0" w:space="0" w:color="auto"/>
        <w:bottom w:val="none" w:sz="0" w:space="0" w:color="auto"/>
        <w:right w:val="none" w:sz="0" w:space="0" w:color="auto"/>
      </w:divBdr>
    </w:div>
    <w:div w:id="121729595">
      <w:bodyDiv w:val="1"/>
      <w:marLeft w:val="0"/>
      <w:marRight w:val="0"/>
      <w:marTop w:val="0"/>
      <w:marBottom w:val="0"/>
      <w:divBdr>
        <w:top w:val="none" w:sz="0" w:space="0" w:color="auto"/>
        <w:left w:val="none" w:sz="0" w:space="0" w:color="auto"/>
        <w:bottom w:val="none" w:sz="0" w:space="0" w:color="auto"/>
        <w:right w:val="none" w:sz="0" w:space="0" w:color="auto"/>
      </w:divBdr>
    </w:div>
    <w:div w:id="121922966">
      <w:bodyDiv w:val="1"/>
      <w:marLeft w:val="0"/>
      <w:marRight w:val="0"/>
      <w:marTop w:val="0"/>
      <w:marBottom w:val="0"/>
      <w:divBdr>
        <w:top w:val="none" w:sz="0" w:space="0" w:color="auto"/>
        <w:left w:val="none" w:sz="0" w:space="0" w:color="auto"/>
        <w:bottom w:val="none" w:sz="0" w:space="0" w:color="auto"/>
        <w:right w:val="none" w:sz="0" w:space="0" w:color="auto"/>
      </w:divBdr>
    </w:div>
    <w:div w:id="122239200">
      <w:bodyDiv w:val="1"/>
      <w:marLeft w:val="0"/>
      <w:marRight w:val="0"/>
      <w:marTop w:val="0"/>
      <w:marBottom w:val="0"/>
      <w:divBdr>
        <w:top w:val="none" w:sz="0" w:space="0" w:color="auto"/>
        <w:left w:val="none" w:sz="0" w:space="0" w:color="auto"/>
        <w:bottom w:val="none" w:sz="0" w:space="0" w:color="auto"/>
        <w:right w:val="none" w:sz="0" w:space="0" w:color="auto"/>
      </w:divBdr>
    </w:div>
    <w:div w:id="122427714">
      <w:bodyDiv w:val="1"/>
      <w:marLeft w:val="0"/>
      <w:marRight w:val="0"/>
      <w:marTop w:val="0"/>
      <w:marBottom w:val="0"/>
      <w:divBdr>
        <w:top w:val="none" w:sz="0" w:space="0" w:color="auto"/>
        <w:left w:val="none" w:sz="0" w:space="0" w:color="auto"/>
        <w:bottom w:val="none" w:sz="0" w:space="0" w:color="auto"/>
        <w:right w:val="none" w:sz="0" w:space="0" w:color="auto"/>
      </w:divBdr>
    </w:div>
    <w:div w:id="122507949">
      <w:bodyDiv w:val="1"/>
      <w:marLeft w:val="0"/>
      <w:marRight w:val="0"/>
      <w:marTop w:val="0"/>
      <w:marBottom w:val="0"/>
      <w:divBdr>
        <w:top w:val="none" w:sz="0" w:space="0" w:color="auto"/>
        <w:left w:val="none" w:sz="0" w:space="0" w:color="auto"/>
        <w:bottom w:val="none" w:sz="0" w:space="0" w:color="auto"/>
        <w:right w:val="none" w:sz="0" w:space="0" w:color="auto"/>
      </w:divBdr>
    </w:div>
    <w:div w:id="122621532">
      <w:bodyDiv w:val="1"/>
      <w:marLeft w:val="0"/>
      <w:marRight w:val="0"/>
      <w:marTop w:val="0"/>
      <w:marBottom w:val="0"/>
      <w:divBdr>
        <w:top w:val="none" w:sz="0" w:space="0" w:color="auto"/>
        <w:left w:val="none" w:sz="0" w:space="0" w:color="auto"/>
        <w:bottom w:val="none" w:sz="0" w:space="0" w:color="auto"/>
        <w:right w:val="none" w:sz="0" w:space="0" w:color="auto"/>
      </w:divBdr>
    </w:div>
    <w:div w:id="122650466">
      <w:bodyDiv w:val="1"/>
      <w:marLeft w:val="0"/>
      <w:marRight w:val="0"/>
      <w:marTop w:val="0"/>
      <w:marBottom w:val="0"/>
      <w:divBdr>
        <w:top w:val="none" w:sz="0" w:space="0" w:color="auto"/>
        <w:left w:val="none" w:sz="0" w:space="0" w:color="auto"/>
        <w:bottom w:val="none" w:sz="0" w:space="0" w:color="auto"/>
        <w:right w:val="none" w:sz="0" w:space="0" w:color="auto"/>
      </w:divBdr>
    </w:div>
    <w:div w:id="122776158">
      <w:bodyDiv w:val="1"/>
      <w:marLeft w:val="0"/>
      <w:marRight w:val="0"/>
      <w:marTop w:val="0"/>
      <w:marBottom w:val="0"/>
      <w:divBdr>
        <w:top w:val="none" w:sz="0" w:space="0" w:color="auto"/>
        <w:left w:val="none" w:sz="0" w:space="0" w:color="auto"/>
        <w:bottom w:val="none" w:sz="0" w:space="0" w:color="auto"/>
        <w:right w:val="none" w:sz="0" w:space="0" w:color="auto"/>
      </w:divBdr>
    </w:div>
    <w:div w:id="122776372">
      <w:bodyDiv w:val="1"/>
      <w:marLeft w:val="0"/>
      <w:marRight w:val="0"/>
      <w:marTop w:val="0"/>
      <w:marBottom w:val="0"/>
      <w:divBdr>
        <w:top w:val="none" w:sz="0" w:space="0" w:color="auto"/>
        <w:left w:val="none" w:sz="0" w:space="0" w:color="auto"/>
        <w:bottom w:val="none" w:sz="0" w:space="0" w:color="auto"/>
        <w:right w:val="none" w:sz="0" w:space="0" w:color="auto"/>
      </w:divBdr>
    </w:div>
    <w:div w:id="123239847">
      <w:bodyDiv w:val="1"/>
      <w:marLeft w:val="0"/>
      <w:marRight w:val="0"/>
      <w:marTop w:val="0"/>
      <w:marBottom w:val="0"/>
      <w:divBdr>
        <w:top w:val="none" w:sz="0" w:space="0" w:color="auto"/>
        <w:left w:val="none" w:sz="0" w:space="0" w:color="auto"/>
        <w:bottom w:val="none" w:sz="0" w:space="0" w:color="auto"/>
        <w:right w:val="none" w:sz="0" w:space="0" w:color="auto"/>
      </w:divBdr>
    </w:div>
    <w:div w:id="123350196">
      <w:bodyDiv w:val="1"/>
      <w:marLeft w:val="0"/>
      <w:marRight w:val="0"/>
      <w:marTop w:val="0"/>
      <w:marBottom w:val="0"/>
      <w:divBdr>
        <w:top w:val="none" w:sz="0" w:space="0" w:color="auto"/>
        <w:left w:val="none" w:sz="0" w:space="0" w:color="auto"/>
        <w:bottom w:val="none" w:sz="0" w:space="0" w:color="auto"/>
        <w:right w:val="none" w:sz="0" w:space="0" w:color="auto"/>
      </w:divBdr>
    </w:div>
    <w:div w:id="123542411">
      <w:bodyDiv w:val="1"/>
      <w:marLeft w:val="0"/>
      <w:marRight w:val="0"/>
      <w:marTop w:val="0"/>
      <w:marBottom w:val="0"/>
      <w:divBdr>
        <w:top w:val="none" w:sz="0" w:space="0" w:color="auto"/>
        <w:left w:val="none" w:sz="0" w:space="0" w:color="auto"/>
        <w:bottom w:val="none" w:sz="0" w:space="0" w:color="auto"/>
        <w:right w:val="none" w:sz="0" w:space="0" w:color="auto"/>
      </w:divBdr>
    </w:div>
    <w:div w:id="123738968">
      <w:bodyDiv w:val="1"/>
      <w:marLeft w:val="0"/>
      <w:marRight w:val="0"/>
      <w:marTop w:val="0"/>
      <w:marBottom w:val="0"/>
      <w:divBdr>
        <w:top w:val="none" w:sz="0" w:space="0" w:color="auto"/>
        <w:left w:val="none" w:sz="0" w:space="0" w:color="auto"/>
        <w:bottom w:val="none" w:sz="0" w:space="0" w:color="auto"/>
        <w:right w:val="none" w:sz="0" w:space="0" w:color="auto"/>
      </w:divBdr>
    </w:div>
    <w:div w:id="124663736">
      <w:bodyDiv w:val="1"/>
      <w:marLeft w:val="0"/>
      <w:marRight w:val="0"/>
      <w:marTop w:val="0"/>
      <w:marBottom w:val="0"/>
      <w:divBdr>
        <w:top w:val="none" w:sz="0" w:space="0" w:color="auto"/>
        <w:left w:val="none" w:sz="0" w:space="0" w:color="auto"/>
        <w:bottom w:val="none" w:sz="0" w:space="0" w:color="auto"/>
        <w:right w:val="none" w:sz="0" w:space="0" w:color="auto"/>
      </w:divBdr>
    </w:div>
    <w:div w:id="125660416">
      <w:bodyDiv w:val="1"/>
      <w:marLeft w:val="0"/>
      <w:marRight w:val="0"/>
      <w:marTop w:val="0"/>
      <w:marBottom w:val="0"/>
      <w:divBdr>
        <w:top w:val="none" w:sz="0" w:space="0" w:color="auto"/>
        <w:left w:val="none" w:sz="0" w:space="0" w:color="auto"/>
        <w:bottom w:val="none" w:sz="0" w:space="0" w:color="auto"/>
        <w:right w:val="none" w:sz="0" w:space="0" w:color="auto"/>
      </w:divBdr>
    </w:div>
    <w:div w:id="125702767">
      <w:bodyDiv w:val="1"/>
      <w:marLeft w:val="0"/>
      <w:marRight w:val="0"/>
      <w:marTop w:val="0"/>
      <w:marBottom w:val="0"/>
      <w:divBdr>
        <w:top w:val="none" w:sz="0" w:space="0" w:color="auto"/>
        <w:left w:val="none" w:sz="0" w:space="0" w:color="auto"/>
        <w:bottom w:val="none" w:sz="0" w:space="0" w:color="auto"/>
        <w:right w:val="none" w:sz="0" w:space="0" w:color="auto"/>
      </w:divBdr>
    </w:div>
    <w:div w:id="125851868">
      <w:bodyDiv w:val="1"/>
      <w:marLeft w:val="0"/>
      <w:marRight w:val="0"/>
      <w:marTop w:val="0"/>
      <w:marBottom w:val="0"/>
      <w:divBdr>
        <w:top w:val="none" w:sz="0" w:space="0" w:color="auto"/>
        <w:left w:val="none" w:sz="0" w:space="0" w:color="auto"/>
        <w:bottom w:val="none" w:sz="0" w:space="0" w:color="auto"/>
        <w:right w:val="none" w:sz="0" w:space="0" w:color="auto"/>
      </w:divBdr>
    </w:div>
    <w:div w:id="125977405">
      <w:bodyDiv w:val="1"/>
      <w:marLeft w:val="0"/>
      <w:marRight w:val="0"/>
      <w:marTop w:val="0"/>
      <w:marBottom w:val="0"/>
      <w:divBdr>
        <w:top w:val="none" w:sz="0" w:space="0" w:color="auto"/>
        <w:left w:val="none" w:sz="0" w:space="0" w:color="auto"/>
        <w:bottom w:val="none" w:sz="0" w:space="0" w:color="auto"/>
        <w:right w:val="none" w:sz="0" w:space="0" w:color="auto"/>
      </w:divBdr>
    </w:div>
    <w:div w:id="125978254">
      <w:bodyDiv w:val="1"/>
      <w:marLeft w:val="0"/>
      <w:marRight w:val="0"/>
      <w:marTop w:val="0"/>
      <w:marBottom w:val="0"/>
      <w:divBdr>
        <w:top w:val="none" w:sz="0" w:space="0" w:color="auto"/>
        <w:left w:val="none" w:sz="0" w:space="0" w:color="auto"/>
        <w:bottom w:val="none" w:sz="0" w:space="0" w:color="auto"/>
        <w:right w:val="none" w:sz="0" w:space="0" w:color="auto"/>
      </w:divBdr>
    </w:div>
    <w:div w:id="126239782">
      <w:bodyDiv w:val="1"/>
      <w:marLeft w:val="0"/>
      <w:marRight w:val="0"/>
      <w:marTop w:val="0"/>
      <w:marBottom w:val="0"/>
      <w:divBdr>
        <w:top w:val="none" w:sz="0" w:space="0" w:color="auto"/>
        <w:left w:val="none" w:sz="0" w:space="0" w:color="auto"/>
        <w:bottom w:val="none" w:sz="0" w:space="0" w:color="auto"/>
        <w:right w:val="none" w:sz="0" w:space="0" w:color="auto"/>
      </w:divBdr>
    </w:div>
    <w:div w:id="126629402">
      <w:bodyDiv w:val="1"/>
      <w:marLeft w:val="0"/>
      <w:marRight w:val="0"/>
      <w:marTop w:val="0"/>
      <w:marBottom w:val="0"/>
      <w:divBdr>
        <w:top w:val="none" w:sz="0" w:space="0" w:color="auto"/>
        <w:left w:val="none" w:sz="0" w:space="0" w:color="auto"/>
        <w:bottom w:val="none" w:sz="0" w:space="0" w:color="auto"/>
        <w:right w:val="none" w:sz="0" w:space="0" w:color="auto"/>
      </w:divBdr>
    </w:div>
    <w:div w:id="126820844">
      <w:bodyDiv w:val="1"/>
      <w:marLeft w:val="0"/>
      <w:marRight w:val="0"/>
      <w:marTop w:val="0"/>
      <w:marBottom w:val="0"/>
      <w:divBdr>
        <w:top w:val="none" w:sz="0" w:space="0" w:color="auto"/>
        <w:left w:val="none" w:sz="0" w:space="0" w:color="auto"/>
        <w:bottom w:val="none" w:sz="0" w:space="0" w:color="auto"/>
        <w:right w:val="none" w:sz="0" w:space="0" w:color="auto"/>
      </w:divBdr>
    </w:div>
    <w:div w:id="126821081">
      <w:bodyDiv w:val="1"/>
      <w:marLeft w:val="0"/>
      <w:marRight w:val="0"/>
      <w:marTop w:val="0"/>
      <w:marBottom w:val="0"/>
      <w:divBdr>
        <w:top w:val="none" w:sz="0" w:space="0" w:color="auto"/>
        <w:left w:val="none" w:sz="0" w:space="0" w:color="auto"/>
        <w:bottom w:val="none" w:sz="0" w:space="0" w:color="auto"/>
        <w:right w:val="none" w:sz="0" w:space="0" w:color="auto"/>
      </w:divBdr>
    </w:div>
    <w:div w:id="126896038">
      <w:bodyDiv w:val="1"/>
      <w:marLeft w:val="0"/>
      <w:marRight w:val="0"/>
      <w:marTop w:val="0"/>
      <w:marBottom w:val="0"/>
      <w:divBdr>
        <w:top w:val="none" w:sz="0" w:space="0" w:color="auto"/>
        <w:left w:val="none" w:sz="0" w:space="0" w:color="auto"/>
        <w:bottom w:val="none" w:sz="0" w:space="0" w:color="auto"/>
        <w:right w:val="none" w:sz="0" w:space="0" w:color="auto"/>
      </w:divBdr>
    </w:div>
    <w:div w:id="127011601">
      <w:bodyDiv w:val="1"/>
      <w:marLeft w:val="0"/>
      <w:marRight w:val="0"/>
      <w:marTop w:val="0"/>
      <w:marBottom w:val="0"/>
      <w:divBdr>
        <w:top w:val="none" w:sz="0" w:space="0" w:color="auto"/>
        <w:left w:val="none" w:sz="0" w:space="0" w:color="auto"/>
        <w:bottom w:val="none" w:sz="0" w:space="0" w:color="auto"/>
        <w:right w:val="none" w:sz="0" w:space="0" w:color="auto"/>
      </w:divBdr>
    </w:div>
    <w:div w:id="127360875">
      <w:bodyDiv w:val="1"/>
      <w:marLeft w:val="0"/>
      <w:marRight w:val="0"/>
      <w:marTop w:val="0"/>
      <w:marBottom w:val="0"/>
      <w:divBdr>
        <w:top w:val="none" w:sz="0" w:space="0" w:color="auto"/>
        <w:left w:val="none" w:sz="0" w:space="0" w:color="auto"/>
        <w:bottom w:val="none" w:sz="0" w:space="0" w:color="auto"/>
        <w:right w:val="none" w:sz="0" w:space="0" w:color="auto"/>
      </w:divBdr>
    </w:div>
    <w:div w:id="127548531">
      <w:bodyDiv w:val="1"/>
      <w:marLeft w:val="0"/>
      <w:marRight w:val="0"/>
      <w:marTop w:val="0"/>
      <w:marBottom w:val="0"/>
      <w:divBdr>
        <w:top w:val="none" w:sz="0" w:space="0" w:color="auto"/>
        <w:left w:val="none" w:sz="0" w:space="0" w:color="auto"/>
        <w:bottom w:val="none" w:sz="0" w:space="0" w:color="auto"/>
        <w:right w:val="none" w:sz="0" w:space="0" w:color="auto"/>
      </w:divBdr>
    </w:div>
    <w:div w:id="127550391">
      <w:bodyDiv w:val="1"/>
      <w:marLeft w:val="0"/>
      <w:marRight w:val="0"/>
      <w:marTop w:val="0"/>
      <w:marBottom w:val="0"/>
      <w:divBdr>
        <w:top w:val="none" w:sz="0" w:space="0" w:color="auto"/>
        <w:left w:val="none" w:sz="0" w:space="0" w:color="auto"/>
        <w:bottom w:val="none" w:sz="0" w:space="0" w:color="auto"/>
        <w:right w:val="none" w:sz="0" w:space="0" w:color="auto"/>
      </w:divBdr>
    </w:div>
    <w:div w:id="127552976">
      <w:bodyDiv w:val="1"/>
      <w:marLeft w:val="0"/>
      <w:marRight w:val="0"/>
      <w:marTop w:val="0"/>
      <w:marBottom w:val="0"/>
      <w:divBdr>
        <w:top w:val="none" w:sz="0" w:space="0" w:color="auto"/>
        <w:left w:val="none" w:sz="0" w:space="0" w:color="auto"/>
        <w:bottom w:val="none" w:sz="0" w:space="0" w:color="auto"/>
        <w:right w:val="none" w:sz="0" w:space="0" w:color="auto"/>
      </w:divBdr>
      <w:divsChild>
        <w:div w:id="931622836">
          <w:marLeft w:val="0"/>
          <w:marRight w:val="0"/>
          <w:marTop w:val="0"/>
          <w:marBottom w:val="0"/>
          <w:divBdr>
            <w:top w:val="none" w:sz="0" w:space="0" w:color="auto"/>
            <w:left w:val="none" w:sz="0" w:space="0" w:color="auto"/>
            <w:bottom w:val="none" w:sz="0" w:space="0" w:color="auto"/>
            <w:right w:val="none" w:sz="0" w:space="0" w:color="auto"/>
          </w:divBdr>
          <w:divsChild>
            <w:div w:id="1047728541">
              <w:marLeft w:val="0"/>
              <w:marRight w:val="0"/>
              <w:marTop w:val="0"/>
              <w:marBottom w:val="0"/>
              <w:divBdr>
                <w:top w:val="none" w:sz="0" w:space="0" w:color="auto"/>
                <w:left w:val="none" w:sz="0" w:space="0" w:color="auto"/>
                <w:bottom w:val="none" w:sz="0" w:space="0" w:color="auto"/>
                <w:right w:val="none" w:sz="0" w:space="0" w:color="auto"/>
              </w:divBdr>
              <w:divsChild>
                <w:div w:id="426342170">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27743229">
      <w:bodyDiv w:val="1"/>
      <w:marLeft w:val="0"/>
      <w:marRight w:val="0"/>
      <w:marTop w:val="0"/>
      <w:marBottom w:val="0"/>
      <w:divBdr>
        <w:top w:val="none" w:sz="0" w:space="0" w:color="auto"/>
        <w:left w:val="none" w:sz="0" w:space="0" w:color="auto"/>
        <w:bottom w:val="none" w:sz="0" w:space="0" w:color="auto"/>
        <w:right w:val="none" w:sz="0" w:space="0" w:color="auto"/>
      </w:divBdr>
    </w:div>
    <w:div w:id="127860759">
      <w:bodyDiv w:val="1"/>
      <w:marLeft w:val="0"/>
      <w:marRight w:val="0"/>
      <w:marTop w:val="0"/>
      <w:marBottom w:val="0"/>
      <w:divBdr>
        <w:top w:val="none" w:sz="0" w:space="0" w:color="auto"/>
        <w:left w:val="none" w:sz="0" w:space="0" w:color="auto"/>
        <w:bottom w:val="none" w:sz="0" w:space="0" w:color="auto"/>
        <w:right w:val="none" w:sz="0" w:space="0" w:color="auto"/>
      </w:divBdr>
    </w:div>
    <w:div w:id="128059047">
      <w:bodyDiv w:val="1"/>
      <w:marLeft w:val="0"/>
      <w:marRight w:val="0"/>
      <w:marTop w:val="0"/>
      <w:marBottom w:val="0"/>
      <w:divBdr>
        <w:top w:val="none" w:sz="0" w:space="0" w:color="auto"/>
        <w:left w:val="none" w:sz="0" w:space="0" w:color="auto"/>
        <w:bottom w:val="none" w:sz="0" w:space="0" w:color="auto"/>
        <w:right w:val="none" w:sz="0" w:space="0" w:color="auto"/>
      </w:divBdr>
    </w:div>
    <w:div w:id="128404431">
      <w:bodyDiv w:val="1"/>
      <w:marLeft w:val="0"/>
      <w:marRight w:val="0"/>
      <w:marTop w:val="0"/>
      <w:marBottom w:val="0"/>
      <w:divBdr>
        <w:top w:val="none" w:sz="0" w:space="0" w:color="auto"/>
        <w:left w:val="none" w:sz="0" w:space="0" w:color="auto"/>
        <w:bottom w:val="none" w:sz="0" w:space="0" w:color="auto"/>
        <w:right w:val="none" w:sz="0" w:space="0" w:color="auto"/>
      </w:divBdr>
    </w:div>
    <w:div w:id="128521921">
      <w:bodyDiv w:val="1"/>
      <w:marLeft w:val="0"/>
      <w:marRight w:val="0"/>
      <w:marTop w:val="0"/>
      <w:marBottom w:val="0"/>
      <w:divBdr>
        <w:top w:val="none" w:sz="0" w:space="0" w:color="auto"/>
        <w:left w:val="none" w:sz="0" w:space="0" w:color="auto"/>
        <w:bottom w:val="none" w:sz="0" w:space="0" w:color="auto"/>
        <w:right w:val="none" w:sz="0" w:space="0" w:color="auto"/>
      </w:divBdr>
    </w:div>
    <w:div w:id="128714584">
      <w:bodyDiv w:val="1"/>
      <w:marLeft w:val="0"/>
      <w:marRight w:val="0"/>
      <w:marTop w:val="0"/>
      <w:marBottom w:val="0"/>
      <w:divBdr>
        <w:top w:val="none" w:sz="0" w:space="0" w:color="auto"/>
        <w:left w:val="none" w:sz="0" w:space="0" w:color="auto"/>
        <w:bottom w:val="none" w:sz="0" w:space="0" w:color="auto"/>
        <w:right w:val="none" w:sz="0" w:space="0" w:color="auto"/>
      </w:divBdr>
    </w:div>
    <w:div w:id="128741442">
      <w:bodyDiv w:val="1"/>
      <w:marLeft w:val="0"/>
      <w:marRight w:val="0"/>
      <w:marTop w:val="0"/>
      <w:marBottom w:val="0"/>
      <w:divBdr>
        <w:top w:val="none" w:sz="0" w:space="0" w:color="auto"/>
        <w:left w:val="none" w:sz="0" w:space="0" w:color="auto"/>
        <w:bottom w:val="none" w:sz="0" w:space="0" w:color="auto"/>
        <w:right w:val="none" w:sz="0" w:space="0" w:color="auto"/>
      </w:divBdr>
    </w:div>
    <w:div w:id="128935983">
      <w:bodyDiv w:val="1"/>
      <w:marLeft w:val="0"/>
      <w:marRight w:val="0"/>
      <w:marTop w:val="0"/>
      <w:marBottom w:val="0"/>
      <w:divBdr>
        <w:top w:val="none" w:sz="0" w:space="0" w:color="auto"/>
        <w:left w:val="none" w:sz="0" w:space="0" w:color="auto"/>
        <w:bottom w:val="none" w:sz="0" w:space="0" w:color="auto"/>
        <w:right w:val="none" w:sz="0" w:space="0" w:color="auto"/>
      </w:divBdr>
    </w:div>
    <w:div w:id="129179080">
      <w:bodyDiv w:val="1"/>
      <w:marLeft w:val="0"/>
      <w:marRight w:val="0"/>
      <w:marTop w:val="0"/>
      <w:marBottom w:val="0"/>
      <w:divBdr>
        <w:top w:val="none" w:sz="0" w:space="0" w:color="auto"/>
        <w:left w:val="none" w:sz="0" w:space="0" w:color="auto"/>
        <w:bottom w:val="none" w:sz="0" w:space="0" w:color="auto"/>
        <w:right w:val="none" w:sz="0" w:space="0" w:color="auto"/>
      </w:divBdr>
    </w:div>
    <w:div w:id="129251798">
      <w:bodyDiv w:val="1"/>
      <w:marLeft w:val="0"/>
      <w:marRight w:val="0"/>
      <w:marTop w:val="0"/>
      <w:marBottom w:val="0"/>
      <w:divBdr>
        <w:top w:val="none" w:sz="0" w:space="0" w:color="auto"/>
        <w:left w:val="none" w:sz="0" w:space="0" w:color="auto"/>
        <w:bottom w:val="none" w:sz="0" w:space="0" w:color="auto"/>
        <w:right w:val="none" w:sz="0" w:space="0" w:color="auto"/>
      </w:divBdr>
    </w:div>
    <w:div w:id="129368370">
      <w:bodyDiv w:val="1"/>
      <w:marLeft w:val="0"/>
      <w:marRight w:val="0"/>
      <w:marTop w:val="0"/>
      <w:marBottom w:val="0"/>
      <w:divBdr>
        <w:top w:val="none" w:sz="0" w:space="0" w:color="auto"/>
        <w:left w:val="none" w:sz="0" w:space="0" w:color="auto"/>
        <w:bottom w:val="none" w:sz="0" w:space="0" w:color="auto"/>
        <w:right w:val="none" w:sz="0" w:space="0" w:color="auto"/>
      </w:divBdr>
    </w:div>
    <w:div w:id="129370714">
      <w:bodyDiv w:val="1"/>
      <w:marLeft w:val="0"/>
      <w:marRight w:val="0"/>
      <w:marTop w:val="0"/>
      <w:marBottom w:val="0"/>
      <w:divBdr>
        <w:top w:val="none" w:sz="0" w:space="0" w:color="auto"/>
        <w:left w:val="none" w:sz="0" w:space="0" w:color="auto"/>
        <w:bottom w:val="none" w:sz="0" w:space="0" w:color="auto"/>
        <w:right w:val="none" w:sz="0" w:space="0" w:color="auto"/>
      </w:divBdr>
    </w:div>
    <w:div w:id="129518705">
      <w:bodyDiv w:val="1"/>
      <w:marLeft w:val="0"/>
      <w:marRight w:val="0"/>
      <w:marTop w:val="0"/>
      <w:marBottom w:val="0"/>
      <w:divBdr>
        <w:top w:val="none" w:sz="0" w:space="0" w:color="auto"/>
        <w:left w:val="none" w:sz="0" w:space="0" w:color="auto"/>
        <w:bottom w:val="none" w:sz="0" w:space="0" w:color="auto"/>
        <w:right w:val="none" w:sz="0" w:space="0" w:color="auto"/>
      </w:divBdr>
    </w:div>
    <w:div w:id="129564971">
      <w:bodyDiv w:val="1"/>
      <w:marLeft w:val="0"/>
      <w:marRight w:val="0"/>
      <w:marTop w:val="0"/>
      <w:marBottom w:val="0"/>
      <w:divBdr>
        <w:top w:val="none" w:sz="0" w:space="0" w:color="auto"/>
        <w:left w:val="none" w:sz="0" w:space="0" w:color="auto"/>
        <w:bottom w:val="none" w:sz="0" w:space="0" w:color="auto"/>
        <w:right w:val="none" w:sz="0" w:space="0" w:color="auto"/>
      </w:divBdr>
    </w:div>
    <w:div w:id="129591981">
      <w:bodyDiv w:val="1"/>
      <w:marLeft w:val="0"/>
      <w:marRight w:val="0"/>
      <w:marTop w:val="0"/>
      <w:marBottom w:val="0"/>
      <w:divBdr>
        <w:top w:val="none" w:sz="0" w:space="0" w:color="auto"/>
        <w:left w:val="none" w:sz="0" w:space="0" w:color="auto"/>
        <w:bottom w:val="none" w:sz="0" w:space="0" w:color="auto"/>
        <w:right w:val="none" w:sz="0" w:space="0" w:color="auto"/>
      </w:divBdr>
    </w:div>
    <w:div w:id="129636548">
      <w:bodyDiv w:val="1"/>
      <w:marLeft w:val="0"/>
      <w:marRight w:val="0"/>
      <w:marTop w:val="0"/>
      <w:marBottom w:val="0"/>
      <w:divBdr>
        <w:top w:val="none" w:sz="0" w:space="0" w:color="auto"/>
        <w:left w:val="none" w:sz="0" w:space="0" w:color="auto"/>
        <w:bottom w:val="none" w:sz="0" w:space="0" w:color="auto"/>
        <w:right w:val="none" w:sz="0" w:space="0" w:color="auto"/>
      </w:divBdr>
    </w:div>
    <w:div w:id="129641520">
      <w:bodyDiv w:val="1"/>
      <w:marLeft w:val="0"/>
      <w:marRight w:val="0"/>
      <w:marTop w:val="0"/>
      <w:marBottom w:val="0"/>
      <w:divBdr>
        <w:top w:val="none" w:sz="0" w:space="0" w:color="auto"/>
        <w:left w:val="none" w:sz="0" w:space="0" w:color="auto"/>
        <w:bottom w:val="none" w:sz="0" w:space="0" w:color="auto"/>
        <w:right w:val="none" w:sz="0" w:space="0" w:color="auto"/>
      </w:divBdr>
    </w:div>
    <w:div w:id="130169990">
      <w:bodyDiv w:val="1"/>
      <w:marLeft w:val="0"/>
      <w:marRight w:val="0"/>
      <w:marTop w:val="0"/>
      <w:marBottom w:val="0"/>
      <w:divBdr>
        <w:top w:val="none" w:sz="0" w:space="0" w:color="auto"/>
        <w:left w:val="none" w:sz="0" w:space="0" w:color="auto"/>
        <w:bottom w:val="none" w:sz="0" w:space="0" w:color="auto"/>
        <w:right w:val="none" w:sz="0" w:space="0" w:color="auto"/>
      </w:divBdr>
    </w:div>
    <w:div w:id="130445694">
      <w:bodyDiv w:val="1"/>
      <w:marLeft w:val="0"/>
      <w:marRight w:val="0"/>
      <w:marTop w:val="0"/>
      <w:marBottom w:val="0"/>
      <w:divBdr>
        <w:top w:val="none" w:sz="0" w:space="0" w:color="auto"/>
        <w:left w:val="none" w:sz="0" w:space="0" w:color="auto"/>
        <w:bottom w:val="none" w:sz="0" w:space="0" w:color="auto"/>
        <w:right w:val="none" w:sz="0" w:space="0" w:color="auto"/>
      </w:divBdr>
    </w:div>
    <w:div w:id="130678885">
      <w:bodyDiv w:val="1"/>
      <w:marLeft w:val="0"/>
      <w:marRight w:val="0"/>
      <w:marTop w:val="0"/>
      <w:marBottom w:val="0"/>
      <w:divBdr>
        <w:top w:val="none" w:sz="0" w:space="0" w:color="auto"/>
        <w:left w:val="none" w:sz="0" w:space="0" w:color="auto"/>
        <w:bottom w:val="none" w:sz="0" w:space="0" w:color="auto"/>
        <w:right w:val="none" w:sz="0" w:space="0" w:color="auto"/>
      </w:divBdr>
    </w:div>
    <w:div w:id="131366570">
      <w:bodyDiv w:val="1"/>
      <w:marLeft w:val="0"/>
      <w:marRight w:val="0"/>
      <w:marTop w:val="0"/>
      <w:marBottom w:val="0"/>
      <w:divBdr>
        <w:top w:val="none" w:sz="0" w:space="0" w:color="auto"/>
        <w:left w:val="none" w:sz="0" w:space="0" w:color="auto"/>
        <w:bottom w:val="none" w:sz="0" w:space="0" w:color="auto"/>
        <w:right w:val="none" w:sz="0" w:space="0" w:color="auto"/>
      </w:divBdr>
    </w:div>
    <w:div w:id="131561089">
      <w:bodyDiv w:val="1"/>
      <w:marLeft w:val="0"/>
      <w:marRight w:val="0"/>
      <w:marTop w:val="0"/>
      <w:marBottom w:val="0"/>
      <w:divBdr>
        <w:top w:val="none" w:sz="0" w:space="0" w:color="auto"/>
        <w:left w:val="none" w:sz="0" w:space="0" w:color="auto"/>
        <w:bottom w:val="none" w:sz="0" w:space="0" w:color="auto"/>
        <w:right w:val="none" w:sz="0" w:space="0" w:color="auto"/>
      </w:divBdr>
    </w:div>
    <w:div w:id="131680674">
      <w:bodyDiv w:val="1"/>
      <w:marLeft w:val="0"/>
      <w:marRight w:val="0"/>
      <w:marTop w:val="0"/>
      <w:marBottom w:val="0"/>
      <w:divBdr>
        <w:top w:val="none" w:sz="0" w:space="0" w:color="auto"/>
        <w:left w:val="none" w:sz="0" w:space="0" w:color="auto"/>
        <w:bottom w:val="none" w:sz="0" w:space="0" w:color="auto"/>
        <w:right w:val="none" w:sz="0" w:space="0" w:color="auto"/>
      </w:divBdr>
    </w:div>
    <w:div w:id="131824125">
      <w:bodyDiv w:val="1"/>
      <w:marLeft w:val="0"/>
      <w:marRight w:val="0"/>
      <w:marTop w:val="0"/>
      <w:marBottom w:val="0"/>
      <w:divBdr>
        <w:top w:val="none" w:sz="0" w:space="0" w:color="auto"/>
        <w:left w:val="none" w:sz="0" w:space="0" w:color="auto"/>
        <w:bottom w:val="none" w:sz="0" w:space="0" w:color="auto"/>
        <w:right w:val="none" w:sz="0" w:space="0" w:color="auto"/>
      </w:divBdr>
    </w:div>
    <w:div w:id="131993021">
      <w:bodyDiv w:val="1"/>
      <w:marLeft w:val="0"/>
      <w:marRight w:val="0"/>
      <w:marTop w:val="0"/>
      <w:marBottom w:val="0"/>
      <w:divBdr>
        <w:top w:val="none" w:sz="0" w:space="0" w:color="auto"/>
        <w:left w:val="none" w:sz="0" w:space="0" w:color="auto"/>
        <w:bottom w:val="none" w:sz="0" w:space="0" w:color="auto"/>
        <w:right w:val="none" w:sz="0" w:space="0" w:color="auto"/>
      </w:divBdr>
    </w:div>
    <w:div w:id="132480247">
      <w:bodyDiv w:val="1"/>
      <w:marLeft w:val="0"/>
      <w:marRight w:val="0"/>
      <w:marTop w:val="0"/>
      <w:marBottom w:val="0"/>
      <w:divBdr>
        <w:top w:val="none" w:sz="0" w:space="0" w:color="auto"/>
        <w:left w:val="none" w:sz="0" w:space="0" w:color="auto"/>
        <w:bottom w:val="none" w:sz="0" w:space="0" w:color="auto"/>
        <w:right w:val="none" w:sz="0" w:space="0" w:color="auto"/>
      </w:divBdr>
    </w:div>
    <w:div w:id="132912313">
      <w:bodyDiv w:val="1"/>
      <w:marLeft w:val="0"/>
      <w:marRight w:val="0"/>
      <w:marTop w:val="0"/>
      <w:marBottom w:val="0"/>
      <w:divBdr>
        <w:top w:val="none" w:sz="0" w:space="0" w:color="auto"/>
        <w:left w:val="none" w:sz="0" w:space="0" w:color="auto"/>
        <w:bottom w:val="none" w:sz="0" w:space="0" w:color="auto"/>
        <w:right w:val="none" w:sz="0" w:space="0" w:color="auto"/>
      </w:divBdr>
    </w:div>
    <w:div w:id="133524771">
      <w:bodyDiv w:val="1"/>
      <w:marLeft w:val="0"/>
      <w:marRight w:val="0"/>
      <w:marTop w:val="0"/>
      <w:marBottom w:val="0"/>
      <w:divBdr>
        <w:top w:val="none" w:sz="0" w:space="0" w:color="auto"/>
        <w:left w:val="none" w:sz="0" w:space="0" w:color="auto"/>
        <w:bottom w:val="none" w:sz="0" w:space="0" w:color="auto"/>
        <w:right w:val="none" w:sz="0" w:space="0" w:color="auto"/>
      </w:divBdr>
    </w:div>
    <w:div w:id="133528558">
      <w:bodyDiv w:val="1"/>
      <w:marLeft w:val="0"/>
      <w:marRight w:val="0"/>
      <w:marTop w:val="0"/>
      <w:marBottom w:val="0"/>
      <w:divBdr>
        <w:top w:val="none" w:sz="0" w:space="0" w:color="auto"/>
        <w:left w:val="none" w:sz="0" w:space="0" w:color="auto"/>
        <w:bottom w:val="none" w:sz="0" w:space="0" w:color="auto"/>
        <w:right w:val="none" w:sz="0" w:space="0" w:color="auto"/>
      </w:divBdr>
    </w:div>
    <w:div w:id="133641375">
      <w:bodyDiv w:val="1"/>
      <w:marLeft w:val="0"/>
      <w:marRight w:val="0"/>
      <w:marTop w:val="0"/>
      <w:marBottom w:val="0"/>
      <w:divBdr>
        <w:top w:val="none" w:sz="0" w:space="0" w:color="auto"/>
        <w:left w:val="none" w:sz="0" w:space="0" w:color="auto"/>
        <w:bottom w:val="none" w:sz="0" w:space="0" w:color="auto"/>
        <w:right w:val="none" w:sz="0" w:space="0" w:color="auto"/>
      </w:divBdr>
    </w:div>
    <w:div w:id="133720480">
      <w:bodyDiv w:val="1"/>
      <w:marLeft w:val="0"/>
      <w:marRight w:val="0"/>
      <w:marTop w:val="0"/>
      <w:marBottom w:val="0"/>
      <w:divBdr>
        <w:top w:val="none" w:sz="0" w:space="0" w:color="auto"/>
        <w:left w:val="none" w:sz="0" w:space="0" w:color="auto"/>
        <w:bottom w:val="none" w:sz="0" w:space="0" w:color="auto"/>
        <w:right w:val="none" w:sz="0" w:space="0" w:color="auto"/>
      </w:divBdr>
    </w:div>
    <w:div w:id="134571980">
      <w:bodyDiv w:val="1"/>
      <w:marLeft w:val="0"/>
      <w:marRight w:val="0"/>
      <w:marTop w:val="0"/>
      <w:marBottom w:val="0"/>
      <w:divBdr>
        <w:top w:val="none" w:sz="0" w:space="0" w:color="auto"/>
        <w:left w:val="none" w:sz="0" w:space="0" w:color="auto"/>
        <w:bottom w:val="none" w:sz="0" w:space="0" w:color="auto"/>
        <w:right w:val="none" w:sz="0" w:space="0" w:color="auto"/>
      </w:divBdr>
    </w:div>
    <w:div w:id="135034269">
      <w:bodyDiv w:val="1"/>
      <w:marLeft w:val="0"/>
      <w:marRight w:val="0"/>
      <w:marTop w:val="0"/>
      <w:marBottom w:val="0"/>
      <w:divBdr>
        <w:top w:val="none" w:sz="0" w:space="0" w:color="auto"/>
        <w:left w:val="none" w:sz="0" w:space="0" w:color="auto"/>
        <w:bottom w:val="none" w:sz="0" w:space="0" w:color="auto"/>
        <w:right w:val="none" w:sz="0" w:space="0" w:color="auto"/>
      </w:divBdr>
    </w:div>
    <w:div w:id="135077467">
      <w:bodyDiv w:val="1"/>
      <w:marLeft w:val="0"/>
      <w:marRight w:val="0"/>
      <w:marTop w:val="0"/>
      <w:marBottom w:val="0"/>
      <w:divBdr>
        <w:top w:val="none" w:sz="0" w:space="0" w:color="auto"/>
        <w:left w:val="none" w:sz="0" w:space="0" w:color="auto"/>
        <w:bottom w:val="none" w:sz="0" w:space="0" w:color="auto"/>
        <w:right w:val="none" w:sz="0" w:space="0" w:color="auto"/>
      </w:divBdr>
    </w:div>
    <w:div w:id="135150072">
      <w:bodyDiv w:val="1"/>
      <w:marLeft w:val="0"/>
      <w:marRight w:val="0"/>
      <w:marTop w:val="0"/>
      <w:marBottom w:val="0"/>
      <w:divBdr>
        <w:top w:val="none" w:sz="0" w:space="0" w:color="auto"/>
        <w:left w:val="none" w:sz="0" w:space="0" w:color="auto"/>
        <w:bottom w:val="none" w:sz="0" w:space="0" w:color="auto"/>
        <w:right w:val="none" w:sz="0" w:space="0" w:color="auto"/>
      </w:divBdr>
    </w:div>
    <w:div w:id="135269571">
      <w:bodyDiv w:val="1"/>
      <w:marLeft w:val="0"/>
      <w:marRight w:val="0"/>
      <w:marTop w:val="0"/>
      <w:marBottom w:val="0"/>
      <w:divBdr>
        <w:top w:val="none" w:sz="0" w:space="0" w:color="auto"/>
        <w:left w:val="none" w:sz="0" w:space="0" w:color="auto"/>
        <w:bottom w:val="none" w:sz="0" w:space="0" w:color="auto"/>
        <w:right w:val="none" w:sz="0" w:space="0" w:color="auto"/>
      </w:divBdr>
    </w:div>
    <w:div w:id="135340657">
      <w:bodyDiv w:val="1"/>
      <w:marLeft w:val="0"/>
      <w:marRight w:val="0"/>
      <w:marTop w:val="0"/>
      <w:marBottom w:val="0"/>
      <w:divBdr>
        <w:top w:val="none" w:sz="0" w:space="0" w:color="auto"/>
        <w:left w:val="none" w:sz="0" w:space="0" w:color="auto"/>
        <w:bottom w:val="none" w:sz="0" w:space="0" w:color="auto"/>
        <w:right w:val="none" w:sz="0" w:space="0" w:color="auto"/>
      </w:divBdr>
    </w:div>
    <w:div w:id="135487422">
      <w:bodyDiv w:val="1"/>
      <w:marLeft w:val="0"/>
      <w:marRight w:val="0"/>
      <w:marTop w:val="0"/>
      <w:marBottom w:val="0"/>
      <w:divBdr>
        <w:top w:val="none" w:sz="0" w:space="0" w:color="auto"/>
        <w:left w:val="none" w:sz="0" w:space="0" w:color="auto"/>
        <w:bottom w:val="none" w:sz="0" w:space="0" w:color="auto"/>
        <w:right w:val="none" w:sz="0" w:space="0" w:color="auto"/>
      </w:divBdr>
    </w:div>
    <w:div w:id="135799383">
      <w:bodyDiv w:val="1"/>
      <w:marLeft w:val="0"/>
      <w:marRight w:val="0"/>
      <w:marTop w:val="0"/>
      <w:marBottom w:val="0"/>
      <w:divBdr>
        <w:top w:val="none" w:sz="0" w:space="0" w:color="auto"/>
        <w:left w:val="none" w:sz="0" w:space="0" w:color="auto"/>
        <w:bottom w:val="none" w:sz="0" w:space="0" w:color="auto"/>
        <w:right w:val="none" w:sz="0" w:space="0" w:color="auto"/>
      </w:divBdr>
    </w:div>
    <w:div w:id="135878753">
      <w:bodyDiv w:val="1"/>
      <w:marLeft w:val="0"/>
      <w:marRight w:val="0"/>
      <w:marTop w:val="0"/>
      <w:marBottom w:val="0"/>
      <w:divBdr>
        <w:top w:val="none" w:sz="0" w:space="0" w:color="auto"/>
        <w:left w:val="none" w:sz="0" w:space="0" w:color="auto"/>
        <w:bottom w:val="none" w:sz="0" w:space="0" w:color="auto"/>
        <w:right w:val="none" w:sz="0" w:space="0" w:color="auto"/>
      </w:divBdr>
    </w:div>
    <w:div w:id="136456423">
      <w:bodyDiv w:val="1"/>
      <w:marLeft w:val="0"/>
      <w:marRight w:val="0"/>
      <w:marTop w:val="0"/>
      <w:marBottom w:val="0"/>
      <w:divBdr>
        <w:top w:val="none" w:sz="0" w:space="0" w:color="auto"/>
        <w:left w:val="none" w:sz="0" w:space="0" w:color="auto"/>
        <w:bottom w:val="none" w:sz="0" w:space="0" w:color="auto"/>
        <w:right w:val="none" w:sz="0" w:space="0" w:color="auto"/>
      </w:divBdr>
    </w:div>
    <w:div w:id="136536072">
      <w:bodyDiv w:val="1"/>
      <w:marLeft w:val="0"/>
      <w:marRight w:val="0"/>
      <w:marTop w:val="0"/>
      <w:marBottom w:val="0"/>
      <w:divBdr>
        <w:top w:val="none" w:sz="0" w:space="0" w:color="auto"/>
        <w:left w:val="none" w:sz="0" w:space="0" w:color="auto"/>
        <w:bottom w:val="none" w:sz="0" w:space="0" w:color="auto"/>
        <w:right w:val="none" w:sz="0" w:space="0" w:color="auto"/>
      </w:divBdr>
    </w:div>
    <w:div w:id="136650725">
      <w:bodyDiv w:val="1"/>
      <w:marLeft w:val="0"/>
      <w:marRight w:val="0"/>
      <w:marTop w:val="0"/>
      <w:marBottom w:val="0"/>
      <w:divBdr>
        <w:top w:val="none" w:sz="0" w:space="0" w:color="auto"/>
        <w:left w:val="none" w:sz="0" w:space="0" w:color="auto"/>
        <w:bottom w:val="none" w:sz="0" w:space="0" w:color="auto"/>
        <w:right w:val="none" w:sz="0" w:space="0" w:color="auto"/>
      </w:divBdr>
    </w:div>
    <w:div w:id="137260838">
      <w:bodyDiv w:val="1"/>
      <w:marLeft w:val="0"/>
      <w:marRight w:val="0"/>
      <w:marTop w:val="0"/>
      <w:marBottom w:val="0"/>
      <w:divBdr>
        <w:top w:val="none" w:sz="0" w:space="0" w:color="auto"/>
        <w:left w:val="none" w:sz="0" w:space="0" w:color="auto"/>
        <w:bottom w:val="none" w:sz="0" w:space="0" w:color="auto"/>
        <w:right w:val="none" w:sz="0" w:space="0" w:color="auto"/>
      </w:divBdr>
    </w:div>
    <w:div w:id="137453493">
      <w:bodyDiv w:val="1"/>
      <w:marLeft w:val="0"/>
      <w:marRight w:val="0"/>
      <w:marTop w:val="0"/>
      <w:marBottom w:val="0"/>
      <w:divBdr>
        <w:top w:val="none" w:sz="0" w:space="0" w:color="auto"/>
        <w:left w:val="none" w:sz="0" w:space="0" w:color="auto"/>
        <w:bottom w:val="none" w:sz="0" w:space="0" w:color="auto"/>
        <w:right w:val="none" w:sz="0" w:space="0" w:color="auto"/>
      </w:divBdr>
    </w:div>
    <w:div w:id="137500691">
      <w:bodyDiv w:val="1"/>
      <w:marLeft w:val="0"/>
      <w:marRight w:val="0"/>
      <w:marTop w:val="0"/>
      <w:marBottom w:val="0"/>
      <w:divBdr>
        <w:top w:val="none" w:sz="0" w:space="0" w:color="auto"/>
        <w:left w:val="none" w:sz="0" w:space="0" w:color="auto"/>
        <w:bottom w:val="none" w:sz="0" w:space="0" w:color="auto"/>
        <w:right w:val="none" w:sz="0" w:space="0" w:color="auto"/>
      </w:divBdr>
    </w:div>
    <w:div w:id="137768282">
      <w:bodyDiv w:val="1"/>
      <w:marLeft w:val="0"/>
      <w:marRight w:val="0"/>
      <w:marTop w:val="0"/>
      <w:marBottom w:val="0"/>
      <w:divBdr>
        <w:top w:val="none" w:sz="0" w:space="0" w:color="auto"/>
        <w:left w:val="none" w:sz="0" w:space="0" w:color="auto"/>
        <w:bottom w:val="none" w:sz="0" w:space="0" w:color="auto"/>
        <w:right w:val="none" w:sz="0" w:space="0" w:color="auto"/>
      </w:divBdr>
    </w:div>
    <w:div w:id="137887833">
      <w:bodyDiv w:val="1"/>
      <w:marLeft w:val="0"/>
      <w:marRight w:val="0"/>
      <w:marTop w:val="0"/>
      <w:marBottom w:val="0"/>
      <w:divBdr>
        <w:top w:val="none" w:sz="0" w:space="0" w:color="auto"/>
        <w:left w:val="none" w:sz="0" w:space="0" w:color="auto"/>
        <w:bottom w:val="none" w:sz="0" w:space="0" w:color="auto"/>
        <w:right w:val="none" w:sz="0" w:space="0" w:color="auto"/>
      </w:divBdr>
    </w:div>
    <w:div w:id="137888622">
      <w:bodyDiv w:val="1"/>
      <w:marLeft w:val="0"/>
      <w:marRight w:val="0"/>
      <w:marTop w:val="0"/>
      <w:marBottom w:val="0"/>
      <w:divBdr>
        <w:top w:val="none" w:sz="0" w:space="0" w:color="auto"/>
        <w:left w:val="none" w:sz="0" w:space="0" w:color="auto"/>
        <w:bottom w:val="none" w:sz="0" w:space="0" w:color="auto"/>
        <w:right w:val="none" w:sz="0" w:space="0" w:color="auto"/>
      </w:divBdr>
    </w:div>
    <w:div w:id="137889843">
      <w:bodyDiv w:val="1"/>
      <w:marLeft w:val="0"/>
      <w:marRight w:val="0"/>
      <w:marTop w:val="0"/>
      <w:marBottom w:val="0"/>
      <w:divBdr>
        <w:top w:val="none" w:sz="0" w:space="0" w:color="auto"/>
        <w:left w:val="none" w:sz="0" w:space="0" w:color="auto"/>
        <w:bottom w:val="none" w:sz="0" w:space="0" w:color="auto"/>
        <w:right w:val="none" w:sz="0" w:space="0" w:color="auto"/>
      </w:divBdr>
    </w:div>
    <w:div w:id="138155660">
      <w:bodyDiv w:val="1"/>
      <w:marLeft w:val="0"/>
      <w:marRight w:val="0"/>
      <w:marTop w:val="0"/>
      <w:marBottom w:val="0"/>
      <w:divBdr>
        <w:top w:val="none" w:sz="0" w:space="0" w:color="auto"/>
        <w:left w:val="none" w:sz="0" w:space="0" w:color="auto"/>
        <w:bottom w:val="none" w:sz="0" w:space="0" w:color="auto"/>
        <w:right w:val="none" w:sz="0" w:space="0" w:color="auto"/>
      </w:divBdr>
    </w:div>
    <w:div w:id="138420328">
      <w:bodyDiv w:val="1"/>
      <w:marLeft w:val="0"/>
      <w:marRight w:val="0"/>
      <w:marTop w:val="0"/>
      <w:marBottom w:val="0"/>
      <w:divBdr>
        <w:top w:val="none" w:sz="0" w:space="0" w:color="auto"/>
        <w:left w:val="none" w:sz="0" w:space="0" w:color="auto"/>
        <w:bottom w:val="none" w:sz="0" w:space="0" w:color="auto"/>
        <w:right w:val="none" w:sz="0" w:space="0" w:color="auto"/>
      </w:divBdr>
    </w:div>
    <w:div w:id="138420941">
      <w:bodyDiv w:val="1"/>
      <w:marLeft w:val="0"/>
      <w:marRight w:val="0"/>
      <w:marTop w:val="0"/>
      <w:marBottom w:val="0"/>
      <w:divBdr>
        <w:top w:val="none" w:sz="0" w:space="0" w:color="auto"/>
        <w:left w:val="none" w:sz="0" w:space="0" w:color="auto"/>
        <w:bottom w:val="none" w:sz="0" w:space="0" w:color="auto"/>
        <w:right w:val="none" w:sz="0" w:space="0" w:color="auto"/>
      </w:divBdr>
    </w:div>
    <w:div w:id="138889579">
      <w:bodyDiv w:val="1"/>
      <w:marLeft w:val="0"/>
      <w:marRight w:val="0"/>
      <w:marTop w:val="0"/>
      <w:marBottom w:val="0"/>
      <w:divBdr>
        <w:top w:val="none" w:sz="0" w:space="0" w:color="auto"/>
        <w:left w:val="none" w:sz="0" w:space="0" w:color="auto"/>
        <w:bottom w:val="none" w:sz="0" w:space="0" w:color="auto"/>
        <w:right w:val="none" w:sz="0" w:space="0" w:color="auto"/>
      </w:divBdr>
    </w:div>
    <w:div w:id="139156039">
      <w:bodyDiv w:val="1"/>
      <w:marLeft w:val="0"/>
      <w:marRight w:val="0"/>
      <w:marTop w:val="0"/>
      <w:marBottom w:val="0"/>
      <w:divBdr>
        <w:top w:val="none" w:sz="0" w:space="0" w:color="auto"/>
        <w:left w:val="none" w:sz="0" w:space="0" w:color="auto"/>
        <w:bottom w:val="none" w:sz="0" w:space="0" w:color="auto"/>
        <w:right w:val="none" w:sz="0" w:space="0" w:color="auto"/>
      </w:divBdr>
    </w:div>
    <w:div w:id="139156160">
      <w:bodyDiv w:val="1"/>
      <w:marLeft w:val="0"/>
      <w:marRight w:val="0"/>
      <w:marTop w:val="0"/>
      <w:marBottom w:val="0"/>
      <w:divBdr>
        <w:top w:val="none" w:sz="0" w:space="0" w:color="auto"/>
        <w:left w:val="none" w:sz="0" w:space="0" w:color="auto"/>
        <w:bottom w:val="none" w:sz="0" w:space="0" w:color="auto"/>
        <w:right w:val="none" w:sz="0" w:space="0" w:color="auto"/>
      </w:divBdr>
    </w:div>
    <w:div w:id="139620091">
      <w:bodyDiv w:val="1"/>
      <w:marLeft w:val="0"/>
      <w:marRight w:val="0"/>
      <w:marTop w:val="0"/>
      <w:marBottom w:val="0"/>
      <w:divBdr>
        <w:top w:val="none" w:sz="0" w:space="0" w:color="auto"/>
        <w:left w:val="none" w:sz="0" w:space="0" w:color="auto"/>
        <w:bottom w:val="none" w:sz="0" w:space="0" w:color="auto"/>
        <w:right w:val="none" w:sz="0" w:space="0" w:color="auto"/>
      </w:divBdr>
    </w:div>
    <w:div w:id="139807382">
      <w:bodyDiv w:val="1"/>
      <w:marLeft w:val="0"/>
      <w:marRight w:val="0"/>
      <w:marTop w:val="0"/>
      <w:marBottom w:val="0"/>
      <w:divBdr>
        <w:top w:val="none" w:sz="0" w:space="0" w:color="auto"/>
        <w:left w:val="none" w:sz="0" w:space="0" w:color="auto"/>
        <w:bottom w:val="none" w:sz="0" w:space="0" w:color="auto"/>
        <w:right w:val="none" w:sz="0" w:space="0" w:color="auto"/>
      </w:divBdr>
    </w:div>
    <w:div w:id="140083128">
      <w:bodyDiv w:val="1"/>
      <w:marLeft w:val="0"/>
      <w:marRight w:val="0"/>
      <w:marTop w:val="0"/>
      <w:marBottom w:val="0"/>
      <w:divBdr>
        <w:top w:val="none" w:sz="0" w:space="0" w:color="auto"/>
        <w:left w:val="none" w:sz="0" w:space="0" w:color="auto"/>
        <w:bottom w:val="none" w:sz="0" w:space="0" w:color="auto"/>
        <w:right w:val="none" w:sz="0" w:space="0" w:color="auto"/>
      </w:divBdr>
    </w:div>
    <w:div w:id="140121780">
      <w:bodyDiv w:val="1"/>
      <w:marLeft w:val="0"/>
      <w:marRight w:val="0"/>
      <w:marTop w:val="0"/>
      <w:marBottom w:val="0"/>
      <w:divBdr>
        <w:top w:val="none" w:sz="0" w:space="0" w:color="auto"/>
        <w:left w:val="none" w:sz="0" w:space="0" w:color="auto"/>
        <w:bottom w:val="none" w:sz="0" w:space="0" w:color="auto"/>
        <w:right w:val="none" w:sz="0" w:space="0" w:color="auto"/>
      </w:divBdr>
    </w:div>
    <w:div w:id="140195875">
      <w:bodyDiv w:val="1"/>
      <w:marLeft w:val="0"/>
      <w:marRight w:val="0"/>
      <w:marTop w:val="0"/>
      <w:marBottom w:val="0"/>
      <w:divBdr>
        <w:top w:val="none" w:sz="0" w:space="0" w:color="auto"/>
        <w:left w:val="none" w:sz="0" w:space="0" w:color="auto"/>
        <w:bottom w:val="none" w:sz="0" w:space="0" w:color="auto"/>
        <w:right w:val="none" w:sz="0" w:space="0" w:color="auto"/>
      </w:divBdr>
    </w:div>
    <w:div w:id="140198895">
      <w:bodyDiv w:val="1"/>
      <w:marLeft w:val="0"/>
      <w:marRight w:val="0"/>
      <w:marTop w:val="0"/>
      <w:marBottom w:val="0"/>
      <w:divBdr>
        <w:top w:val="none" w:sz="0" w:space="0" w:color="auto"/>
        <w:left w:val="none" w:sz="0" w:space="0" w:color="auto"/>
        <w:bottom w:val="none" w:sz="0" w:space="0" w:color="auto"/>
        <w:right w:val="none" w:sz="0" w:space="0" w:color="auto"/>
      </w:divBdr>
    </w:div>
    <w:div w:id="140736829">
      <w:bodyDiv w:val="1"/>
      <w:marLeft w:val="0"/>
      <w:marRight w:val="0"/>
      <w:marTop w:val="0"/>
      <w:marBottom w:val="0"/>
      <w:divBdr>
        <w:top w:val="none" w:sz="0" w:space="0" w:color="auto"/>
        <w:left w:val="none" w:sz="0" w:space="0" w:color="auto"/>
        <w:bottom w:val="none" w:sz="0" w:space="0" w:color="auto"/>
        <w:right w:val="none" w:sz="0" w:space="0" w:color="auto"/>
      </w:divBdr>
    </w:div>
    <w:div w:id="140774130">
      <w:bodyDiv w:val="1"/>
      <w:marLeft w:val="0"/>
      <w:marRight w:val="0"/>
      <w:marTop w:val="0"/>
      <w:marBottom w:val="0"/>
      <w:divBdr>
        <w:top w:val="none" w:sz="0" w:space="0" w:color="auto"/>
        <w:left w:val="none" w:sz="0" w:space="0" w:color="auto"/>
        <w:bottom w:val="none" w:sz="0" w:space="0" w:color="auto"/>
        <w:right w:val="none" w:sz="0" w:space="0" w:color="auto"/>
      </w:divBdr>
      <w:divsChild>
        <w:div w:id="128673619">
          <w:marLeft w:val="0"/>
          <w:marRight w:val="0"/>
          <w:marTop w:val="0"/>
          <w:marBottom w:val="0"/>
          <w:divBdr>
            <w:top w:val="none" w:sz="0" w:space="0" w:color="auto"/>
            <w:left w:val="none" w:sz="0" w:space="0" w:color="auto"/>
            <w:bottom w:val="none" w:sz="0" w:space="0" w:color="auto"/>
            <w:right w:val="none" w:sz="0" w:space="0" w:color="auto"/>
          </w:divBdr>
        </w:div>
        <w:div w:id="2146240091">
          <w:marLeft w:val="0"/>
          <w:marRight w:val="0"/>
          <w:marTop w:val="0"/>
          <w:marBottom w:val="0"/>
          <w:divBdr>
            <w:top w:val="none" w:sz="0" w:space="0" w:color="auto"/>
            <w:left w:val="none" w:sz="0" w:space="0" w:color="auto"/>
            <w:bottom w:val="none" w:sz="0" w:space="0" w:color="auto"/>
            <w:right w:val="none" w:sz="0" w:space="0" w:color="auto"/>
          </w:divBdr>
        </w:div>
        <w:div w:id="1679770622">
          <w:marLeft w:val="0"/>
          <w:marRight w:val="0"/>
          <w:marTop w:val="0"/>
          <w:marBottom w:val="0"/>
          <w:divBdr>
            <w:top w:val="none" w:sz="0" w:space="0" w:color="auto"/>
            <w:left w:val="none" w:sz="0" w:space="0" w:color="auto"/>
            <w:bottom w:val="none" w:sz="0" w:space="0" w:color="auto"/>
            <w:right w:val="none" w:sz="0" w:space="0" w:color="auto"/>
          </w:divBdr>
        </w:div>
        <w:div w:id="121462292">
          <w:marLeft w:val="0"/>
          <w:marRight w:val="0"/>
          <w:marTop w:val="0"/>
          <w:marBottom w:val="0"/>
          <w:divBdr>
            <w:top w:val="none" w:sz="0" w:space="0" w:color="auto"/>
            <w:left w:val="none" w:sz="0" w:space="0" w:color="auto"/>
            <w:bottom w:val="none" w:sz="0" w:space="0" w:color="auto"/>
            <w:right w:val="none" w:sz="0" w:space="0" w:color="auto"/>
          </w:divBdr>
        </w:div>
        <w:div w:id="1186408174">
          <w:marLeft w:val="0"/>
          <w:marRight w:val="0"/>
          <w:marTop w:val="0"/>
          <w:marBottom w:val="0"/>
          <w:divBdr>
            <w:top w:val="none" w:sz="0" w:space="0" w:color="auto"/>
            <w:left w:val="none" w:sz="0" w:space="0" w:color="auto"/>
            <w:bottom w:val="none" w:sz="0" w:space="0" w:color="auto"/>
            <w:right w:val="none" w:sz="0" w:space="0" w:color="auto"/>
          </w:divBdr>
        </w:div>
      </w:divsChild>
    </w:div>
    <w:div w:id="140849080">
      <w:bodyDiv w:val="1"/>
      <w:marLeft w:val="0"/>
      <w:marRight w:val="0"/>
      <w:marTop w:val="0"/>
      <w:marBottom w:val="0"/>
      <w:divBdr>
        <w:top w:val="none" w:sz="0" w:space="0" w:color="auto"/>
        <w:left w:val="none" w:sz="0" w:space="0" w:color="auto"/>
        <w:bottom w:val="none" w:sz="0" w:space="0" w:color="auto"/>
        <w:right w:val="none" w:sz="0" w:space="0" w:color="auto"/>
      </w:divBdr>
    </w:div>
    <w:div w:id="141125566">
      <w:bodyDiv w:val="1"/>
      <w:marLeft w:val="0"/>
      <w:marRight w:val="0"/>
      <w:marTop w:val="0"/>
      <w:marBottom w:val="0"/>
      <w:divBdr>
        <w:top w:val="none" w:sz="0" w:space="0" w:color="auto"/>
        <w:left w:val="none" w:sz="0" w:space="0" w:color="auto"/>
        <w:bottom w:val="none" w:sz="0" w:space="0" w:color="auto"/>
        <w:right w:val="none" w:sz="0" w:space="0" w:color="auto"/>
      </w:divBdr>
    </w:div>
    <w:div w:id="141243597">
      <w:bodyDiv w:val="1"/>
      <w:marLeft w:val="0"/>
      <w:marRight w:val="0"/>
      <w:marTop w:val="0"/>
      <w:marBottom w:val="0"/>
      <w:divBdr>
        <w:top w:val="none" w:sz="0" w:space="0" w:color="auto"/>
        <w:left w:val="none" w:sz="0" w:space="0" w:color="auto"/>
        <w:bottom w:val="none" w:sz="0" w:space="0" w:color="auto"/>
        <w:right w:val="none" w:sz="0" w:space="0" w:color="auto"/>
      </w:divBdr>
    </w:div>
    <w:div w:id="141317482">
      <w:bodyDiv w:val="1"/>
      <w:marLeft w:val="0"/>
      <w:marRight w:val="0"/>
      <w:marTop w:val="0"/>
      <w:marBottom w:val="0"/>
      <w:divBdr>
        <w:top w:val="none" w:sz="0" w:space="0" w:color="auto"/>
        <w:left w:val="none" w:sz="0" w:space="0" w:color="auto"/>
        <w:bottom w:val="none" w:sz="0" w:space="0" w:color="auto"/>
        <w:right w:val="none" w:sz="0" w:space="0" w:color="auto"/>
      </w:divBdr>
    </w:div>
    <w:div w:id="141628868">
      <w:bodyDiv w:val="1"/>
      <w:marLeft w:val="0"/>
      <w:marRight w:val="0"/>
      <w:marTop w:val="0"/>
      <w:marBottom w:val="0"/>
      <w:divBdr>
        <w:top w:val="none" w:sz="0" w:space="0" w:color="auto"/>
        <w:left w:val="none" w:sz="0" w:space="0" w:color="auto"/>
        <w:bottom w:val="none" w:sz="0" w:space="0" w:color="auto"/>
        <w:right w:val="none" w:sz="0" w:space="0" w:color="auto"/>
      </w:divBdr>
      <w:divsChild>
        <w:div w:id="593128818">
          <w:marLeft w:val="0"/>
          <w:marRight w:val="0"/>
          <w:marTop w:val="0"/>
          <w:marBottom w:val="0"/>
          <w:divBdr>
            <w:top w:val="none" w:sz="0" w:space="0" w:color="auto"/>
            <w:left w:val="none" w:sz="0" w:space="0" w:color="auto"/>
            <w:bottom w:val="none" w:sz="0" w:space="0" w:color="auto"/>
            <w:right w:val="none" w:sz="0" w:space="0" w:color="auto"/>
          </w:divBdr>
        </w:div>
        <w:div w:id="1363096584">
          <w:marLeft w:val="0"/>
          <w:marRight w:val="0"/>
          <w:marTop w:val="0"/>
          <w:marBottom w:val="0"/>
          <w:divBdr>
            <w:top w:val="none" w:sz="0" w:space="0" w:color="auto"/>
            <w:left w:val="none" w:sz="0" w:space="0" w:color="auto"/>
            <w:bottom w:val="none" w:sz="0" w:space="0" w:color="auto"/>
            <w:right w:val="none" w:sz="0" w:space="0" w:color="auto"/>
          </w:divBdr>
        </w:div>
        <w:div w:id="691299291">
          <w:marLeft w:val="0"/>
          <w:marRight w:val="0"/>
          <w:marTop w:val="0"/>
          <w:marBottom w:val="0"/>
          <w:divBdr>
            <w:top w:val="none" w:sz="0" w:space="0" w:color="auto"/>
            <w:left w:val="none" w:sz="0" w:space="0" w:color="auto"/>
            <w:bottom w:val="none" w:sz="0" w:space="0" w:color="auto"/>
            <w:right w:val="none" w:sz="0" w:space="0" w:color="auto"/>
          </w:divBdr>
        </w:div>
        <w:div w:id="2039504133">
          <w:marLeft w:val="0"/>
          <w:marRight w:val="0"/>
          <w:marTop w:val="0"/>
          <w:marBottom w:val="0"/>
          <w:divBdr>
            <w:top w:val="none" w:sz="0" w:space="0" w:color="auto"/>
            <w:left w:val="none" w:sz="0" w:space="0" w:color="auto"/>
            <w:bottom w:val="none" w:sz="0" w:space="0" w:color="auto"/>
            <w:right w:val="none" w:sz="0" w:space="0" w:color="auto"/>
          </w:divBdr>
        </w:div>
        <w:div w:id="502091829">
          <w:marLeft w:val="0"/>
          <w:marRight w:val="0"/>
          <w:marTop w:val="0"/>
          <w:marBottom w:val="0"/>
          <w:divBdr>
            <w:top w:val="none" w:sz="0" w:space="0" w:color="auto"/>
            <w:left w:val="none" w:sz="0" w:space="0" w:color="auto"/>
            <w:bottom w:val="none" w:sz="0" w:space="0" w:color="auto"/>
            <w:right w:val="none" w:sz="0" w:space="0" w:color="auto"/>
          </w:divBdr>
        </w:div>
        <w:div w:id="828443760">
          <w:marLeft w:val="0"/>
          <w:marRight w:val="0"/>
          <w:marTop w:val="0"/>
          <w:marBottom w:val="0"/>
          <w:divBdr>
            <w:top w:val="none" w:sz="0" w:space="0" w:color="auto"/>
            <w:left w:val="none" w:sz="0" w:space="0" w:color="auto"/>
            <w:bottom w:val="none" w:sz="0" w:space="0" w:color="auto"/>
            <w:right w:val="none" w:sz="0" w:space="0" w:color="auto"/>
          </w:divBdr>
        </w:div>
        <w:div w:id="1002855499">
          <w:marLeft w:val="0"/>
          <w:marRight w:val="0"/>
          <w:marTop w:val="0"/>
          <w:marBottom w:val="0"/>
          <w:divBdr>
            <w:top w:val="none" w:sz="0" w:space="0" w:color="auto"/>
            <w:left w:val="none" w:sz="0" w:space="0" w:color="auto"/>
            <w:bottom w:val="none" w:sz="0" w:space="0" w:color="auto"/>
            <w:right w:val="none" w:sz="0" w:space="0" w:color="auto"/>
          </w:divBdr>
        </w:div>
        <w:div w:id="1000621693">
          <w:marLeft w:val="0"/>
          <w:marRight w:val="0"/>
          <w:marTop w:val="0"/>
          <w:marBottom w:val="0"/>
          <w:divBdr>
            <w:top w:val="none" w:sz="0" w:space="0" w:color="auto"/>
            <w:left w:val="none" w:sz="0" w:space="0" w:color="auto"/>
            <w:bottom w:val="none" w:sz="0" w:space="0" w:color="auto"/>
            <w:right w:val="none" w:sz="0" w:space="0" w:color="auto"/>
          </w:divBdr>
        </w:div>
        <w:div w:id="1361012512">
          <w:marLeft w:val="0"/>
          <w:marRight w:val="0"/>
          <w:marTop w:val="0"/>
          <w:marBottom w:val="0"/>
          <w:divBdr>
            <w:top w:val="none" w:sz="0" w:space="0" w:color="auto"/>
            <w:left w:val="none" w:sz="0" w:space="0" w:color="auto"/>
            <w:bottom w:val="none" w:sz="0" w:space="0" w:color="auto"/>
            <w:right w:val="none" w:sz="0" w:space="0" w:color="auto"/>
          </w:divBdr>
        </w:div>
        <w:div w:id="1731265975">
          <w:marLeft w:val="0"/>
          <w:marRight w:val="0"/>
          <w:marTop w:val="0"/>
          <w:marBottom w:val="0"/>
          <w:divBdr>
            <w:top w:val="none" w:sz="0" w:space="0" w:color="auto"/>
            <w:left w:val="none" w:sz="0" w:space="0" w:color="auto"/>
            <w:bottom w:val="none" w:sz="0" w:space="0" w:color="auto"/>
            <w:right w:val="none" w:sz="0" w:space="0" w:color="auto"/>
          </w:divBdr>
        </w:div>
        <w:div w:id="1026562403">
          <w:marLeft w:val="0"/>
          <w:marRight w:val="0"/>
          <w:marTop w:val="0"/>
          <w:marBottom w:val="0"/>
          <w:divBdr>
            <w:top w:val="none" w:sz="0" w:space="0" w:color="auto"/>
            <w:left w:val="none" w:sz="0" w:space="0" w:color="auto"/>
            <w:bottom w:val="none" w:sz="0" w:space="0" w:color="auto"/>
            <w:right w:val="none" w:sz="0" w:space="0" w:color="auto"/>
          </w:divBdr>
        </w:div>
        <w:div w:id="78406894">
          <w:marLeft w:val="0"/>
          <w:marRight w:val="0"/>
          <w:marTop w:val="0"/>
          <w:marBottom w:val="0"/>
          <w:divBdr>
            <w:top w:val="none" w:sz="0" w:space="0" w:color="auto"/>
            <w:left w:val="none" w:sz="0" w:space="0" w:color="auto"/>
            <w:bottom w:val="none" w:sz="0" w:space="0" w:color="auto"/>
            <w:right w:val="none" w:sz="0" w:space="0" w:color="auto"/>
          </w:divBdr>
        </w:div>
        <w:div w:id="693505684">
          <w:marLeft w:val="0"/>
          <w:marRight w:val="0"/>
          <w:marTop w:val="0"/>
          <w:marBottom w:val="0"/>
          <w:divBdr>
            <w:top w:val="none" w:sz="0" w:space="0" w:color="auto"/>
            <w:left w:val="none" w:sz="0" w:space="0" w:color="auto"/>
            <w:bottom w:val="none" w:sz="0" w:space="0" w:color="auto"/>
            <w:right w:val="none" w:sz="0" w:space="0" w:color="auto"/>
          </w:divBdr>
        </w:div>
        <w:div w:id="1049115021">
          <w:marLeft w:val="0"/>
          <w:marRight w:val="0"/>
          <w:marTop w:val="0"/>
          <w:marBottom w:val="0"/>
          <w:divBdr>
            <w:top w:val="none" w:sz="0" w:space="0" w:color="auto"/>
            <w:left w:val="none" w:sz="0" w:space="0" w:color="auto"/>
            <w:bottom w:val="none" w:sz="0" w:space="0" w:color="auto"/>
            <w:right w:val="none" w:sz="0" w:space="0" w:color="auto"/>
          </w:divBdr>
        </w:div>
        <w:div w:id="1730110747">
          <w:marLeft w:val="0"/>
          <w:marRight w:val="0"/>
          <w:marTop w:val="0"/>
          <w:marBottom w:val="0"/>
          <w:divBdr>
            <w:top w:val="none" w:sz="0" w:space="0" w:color="auto"/>
            <w:left w:val="none" w:sz="0" w:space="0" w:color="auto"/>
            <w:bottom w:val="none" w:sz="0" w:space="0" w:color="auto"/>
            <w:right w:val="none" w:sz="0" w:space="0" w:color="auto"/>
          </w:divBdr>
        </w:div>
        <w:div w:id="1393236986">
          <w:marLeft w:val="0"/>
          <w:marRight w:val="0"/>
          <w:marTop w:val="0"/>
          <w:marBottom w:val="0"/>
          <w:divBdr>
            <w:top w:val="none" w:sz="0" w:space="0" w:color="auto"/>
            <w:left w:val="none" w:sz="0" w:space="0" w:color="auto"/>
            <w:bottom w:val="none" w:sz="0" w:space="0" w:color="auto"/>
            <w:right w:val="none" w:sz="0" w:space="0" w:color="auto"/>
          </w:divBdr>
        </w:div>
        <w:div w:id="1740206346">
          <w:marLeft w:val="0"/>
          <w:marRight w:val="0"/>
          <w:marTop w:val="0"/>
          <w:marBottom w:val="0"/>
          <w:divBdr>
            <w:top w:val="none" w:sz="0" w:space="0" w:color="auto"/>
            <w:left w:val="none" w:sz="0" w:space="0" w:color="auto"/>
            <w:bottom w:val="none" w:sz="0" w:space="0" w:color="auto"/>
            <w:right w:val="none" w:sz="0" w:space="0" w:color="auto"/>
          </w:divBdr>
        </w:div>
        <w:div w:id="972947496">
          <w:marLeft w:val="0"/>
          <w:marRight w:val="0"/>
          <w:marTop w:val="0"/>
          <w:marBottom w:val="0"/>
          <w:divBdr>
            <w:top w:val="none" w:sz="0" w:space="0" w:color="auto"/>
            <w:left w:val="none" w:sz="0" w:space="0" w:color="auto"/>
            <w:bottom w:val="none" w:sz="0" w:space="0" w:color="auto"/>
            <w:right w:val="none" w:sz="0" w:space="0" w:color="auto"/>
          </w:divBdr>
        </w:div>
        <w:div w:id="230314186">
          <w:marLeft w:val="0"/>
          <w:marRight w:val="0"/>
          <w:marTop w:val="0"/>
          <w:marBottom w:val="0"/>
          <w:divBdr>
            <w:top w:val="none" w:sz="0" w:space="0" w:color="auto"/>
            <w:left w:val="none" w:sz="0" w:space="0" w:color="auto"/>
            <w:bottom w:val="none" w:sz="0" w:space="0" w:color="auto"/>
            <w:right w:val="none" w:sz="0" w:space="0" w:color="auto"/>
          </w:divBdr>
        </w:div>
        <w:div w:id="1932229510">
          <w:marLeft w:val="0"/>
          <w:marRight w:val="0"/>
          <w:marTop w:val="0"/>
          <w:marBottom w:val="0"/>
          <w:divBdr>
            <w:top w:val="none" w:sz="0" w:space="0" w:color="auto"/>
            <w:left w:val="none" w:sz="0" w:space="0" w:color="auto"/>
            <w:bottom w:val="none" w:sz="0" w:space="0" w:color="auto"/>
            <w:right w:val="none" w:sz="0" w:space="0" w:color="auto"/>
          </w:divBdr>
        </w:div>
        <w:div w:id="1608269704">
          <w:marLeft w:val="0"/>
          <w:marRight w:val="0"/>
          <w:marTop w:val="0"/>
          <w:marBottom w:val="0"/>
          <w:divBdr>
            <w:top w:val="none" w:sz="0" w:space="0" w:color="auto"/>
            <w:left w:val="none" w:sz="0" w:space="0" w:color="auto"/>
            <w:bottom w:val="none" w:sz="0" w:space="0" w:color="auto"/>
            <w:right w:val="none" w:sz="0" w:space="0" w:color="auto"/>
          </w:divBdr>
        </w:div>
        <w:div w:id="1556893094">
          <w:marLeft w:val="0"/>
          <w:marRight w:val="0"/>
          <w:marTop w:val="0"/>
          <w:marBottom w:val="0"/>
          <w:divBdr>
            <w:top w:val="none" w:sz="0" w:space="0" w:color="auto"/>
            <w:left w:val="none" w:sz="0" w:space="0" w:color="auto"/>
            <w:bottom w:val="none" w:sz="0" w:space="0" w:color="auto"/>
            <w:right w:val="none" w:sz="0" w:space="0" w:color="auto"/>
          </w:divBdr>
        </w:div>
        <w:div w:id="1809973309">
          <w:marLeft w:val="0"/>
          <w:marRight w:val="0"/>
          <w:marTop w:val="0"/>
          <w:marBottom w:val="0"/>
          <w:divBdr>
            <w:top w:val="none" w:sz="0" w:space="0" w:color="auto"/>
            <w:left w:val="none" w:sz="0" w:space="0" w:color="auto"/>
            <w:bottom w:val="none" w:sz="0" w:space="0" w:color="auto"/>
            <w:right w:val="none" w:sz="0" w:space="0" w:color="auto"/>
          </w:divBdr>
        </w:div>
        <w:div w:id="653948049">
          <w:marLeft w:val="0"/>
          <w:marRight w:val="0"/>
          <w:marTop w:val="0"/>
          <w:marBottom w:val="0"/>
          <w:divBdr>
            <w:top w:val="none" w:sz="0" w:space="0" w:color="auto"/>
            <w:left w:val="none" w:sz="0" w:space="0" w:color="auto"/>
            <w:bottom w:val="none" w:sz="0" w:space="0" w:color="auto"/>
            <w:right w:val="none" w:sz="0" w:space="0" w:color="auto"/>
          </w:divBdr>
        </w:div>
        <w:div w:id="59914886">
          <w:marLeft w:val="0"/>
          <w:marRight w:val="0"/>
          <w:marTop w:val="0"/>
          <w:marBottom w:val="0"/>
          <w:divBdr>
            <w:top w:val="none" w:sz="0" w:space="0" w:color="auto"/>
            <w:left w:val="none" w:sz="0" w:space="0" w:color="auto"/>
            <w:bottom w:val="none" w:sz="0" w:space="0" w:color="auto"/>
            <w:right w:val="none" w:sz="0" w:space="0" w:color="auto"/>
          </w:divBdr>
        </w:div>
        <w:div w:id="832992509">
          <w:marLeft w:val="0"/>
          <w:marRight w:val="0"/>
          <w:marTop w:val="0"/>
          <w:marBottom w:val="0"/>
          <w:divBdr>
            <w:top w:val="none" w:sz="0" w:space="0" w:color="auto"/>
            <w:left w:val="none" w:sz="0" w:space="0" w:color="auto"/>
            <w:bottom w:val="none" w:sz="0" w:space="0" w:color="auto"/>
            <w:right w:val="none" w:sz="0" w:space="0" w:color="auto"/>
          </w:divBdr>
        </w:div>
        <w:div w:id="1267930263">
          <w:marLeft w:val="0"/>
          <w:marRight w:val="0"/>
          <w:marTop w:val="0"/>
          <w:marBottom w:val="0"/>
          <w:divBdr>
            <w:top w:val="none" w:sz="0" w:space="0" w:color="auto"/>
            <w:left w:val="none" w:sz="0" w:space="0" w:color="auto"/>
            <w:bottom w:val="none" w:sz="0" w:space="0" w:color="auto"/>
            <w:right w:val="none" w:sz="0" w:space="0" w:color="auto"/>
          </w:divBdr>
        </w:div>
        <w:div w:id="1755398922">
          <w:marLeft w:val="0"/>
          <w:marRight w:val="0"/>
          <w:marTop w:val="0"/>
          <w:marBottom w:val="0"/>
          <w:divBdr>
            <w:top w:val="none" w:sz="0" w:space="0" w:color="auto"/>
            <w:left w:val="none" w:sz="0" w:space="0" w:color="auto"/>
            <w:bottom w:val="none" w:sz="0" w:space="0" w:color="auto"/>
            <w:right w:val="none" w:sz="0" w:space="0" w:color="auto"/>
          </w:divBdr>
        </w:div>
        <w:div w:id="1641497052">
          <w:marLeft w:val="0"/>
          <w:marRight w:val="0"/>
          <w:marTop w:val="0"/>
          <w:marBottom w:val="0"/>
          <w:divBdr>
            <w:top w:val="none" w:sz="0" w:space="0" w:color="auto"/>
            <w:left w:val="none" w:sz="0" w:space="0" w:color="auto"/>
            <w:bottom w:val="none" w:sz="0" w:space="0" w:color="auto"/>
            <w:right w:val="none" w:sz="0" w:space="0" w:color="auto"/>
          </w:divBdr>
        </w:div>
        <w:div w:id="1054964341">
          <w:marLeft w:val="0"/>
          <w:marRight w:val="0"/>
          <w:marTop w:val="0"/>
          <w:marBottom w:val="0"/>
          <w:divBdr>
            <w:top w:val="none" w:sz="0" w:space="0" w:color="auto"/>
            <w:left w:val="none" w:sz="0" w:space="0" w:color="auto"/>
            <w:bottom w:val="none" w:sz="0" w:space="0" w:color="auto"/>
            <w:right w:val="none" w:sz="0" w:space="0" w:color="auto"/>
          </w:divBdr>
        </w:div>
        <w:div w:id="355623900">
          <w:marLeft w:val="0"/>
          <w:marRight w:val="0"/>
          <w:marTop w:val="0"/>
          <w:marBottom w:val="0"/>
          <w:divBdr>
            <w:top w:val="none" w:sz="0" w:space="0" w:color="auto"/>
            <w:left w:val="none" w:sz="0" w:space="0" w:color="auto"/>
            <w:bottom w:val="none" w:sz="0" w:space="0" w:color="auto"/>
            <w:right w:val="none" w:sz="0" w:space="0" w:color="auto"/>
          </w:divBdr>
        </w:div>
        <w:div w:id="200869083">
          <w:marLeft w:val="0"/>
          <w:marRight w:val="0"/>
          <w:marTop w:val="0"/>
          <w:marBottom w:val="0"/>
          <w:divBdr>
            <w:top w:val="none" w:sz="0" w:space="0" w:color="auto"/>
            <w:left w:val="none" w:sz="0" w:space="0" w:color="auto"/>
            <w:bottom w:val="none" w:sz="0" w:space="0" w:color="auto"/>
            <w:right w:val="none" w:sz="0" w:space="0" w:color="auto"/>
          </w:divBdr>
        </w:div>
        <w:div w:id="1197960890">
          <w:marLeft w:val="0"/>
          <w:marRight w:val="0"/>
          <w:marTop w:val="0"/>
          <w:marBottom w:val="0"/>
          <w:divBdr>
            <w:top w:val="none" w:sz="0" w:space="0" w:color="auto"/>
            <w:left w:val="none" w:sz="0" w:space="0" w:color="auto"/>
            <w:bottom w:val="none" w:sz="0" w:space="0" w:color="auto"/>
            <w:right w:val="none" w:sz="0" w:space="0" w:color="auto"/>
          </w:divBdr>
        </w:div>
        <w:div w:id="191963367">
          <w:marLeft w:val="0"/>
          <w:marRight w:val="0"/>
          <w:marTop w:val="0"/>
          <w:marBottom w:val="0"/>
          <w:divBdr>
            <w:top w:val="none" w:sz="0" w:space="0" w:color="auto"/>
            <w:left w:val="none" w:sz="0" w:space="0" w:color="auto"/>
            <w:bottom w:val="none" w:sz="0" w:space="0" w:color="auto"/>
            <w:right w:val="none" w:sz="0" w:space="0" w:color="auto"/>
          </w:divBdr>
        </w:div>
        <w:div w:id="1482190640">
          <w:marLeft w:val="0"/>
          <w:marRight w:val="0"/>
          <w:marTop w:val="0"/>
          <w:marBottom w:val="0"/>
          <w:divBdr>
            <w:top w:val="none" w:sz="0" w:space="0" w:color="auto"/>
            <w:left w:val="none" w:sz="0" w:space="0" w:color="auto"/>
            <w:bottom w:val="none" w:sz="0" w:space="0" w:color="auto"/>
            <w:right w:val="none" w:sz="0" w:space="0" w:color="auto"/>
          </w:divBdr>
        </w:div>
        <w:div w:id="792094046">
          <w:marLeft w:val="0"/>
          <w:marRight w:val="0"/>
          <w:marTop w:val="0"/>
          <w:marBottom w:val="0"/>
          <w:divBdr>
            <w:top w:val="none" w:sz="0" w:space="0" w:color="auto"/>
            <w:left w:val="none" w:sz="0" w:space="0" w:color="auto"/>
            <w:bottom w:val="none" w:sz="0" w:space="0" w:color="auto"/>
            <w:right w:val="none" w:sz="0" w:space="0" w:color="auto"/>
          </w:divBdr>
        </w:div>
        <w:div w:id="1924558433">
          <w:marLeft w:val="0"/>
          <w:marRight w:val="0"/>
          <w:marTop w:val="0"/>
          <w:marBottom w:val="0"/>
          <w:divBdr>
            <w:top w:val="none" w:sz="0" w:space="0" w:color="auto"/>
            <w:left w:val="none" w:sz="0" w:space="0" w:color="auto"/>
            <w:bottom w:val="none" w:sz="0" w:space="0" w:color="auto"/>
            <w:right w:val="none" w:sz="0" w:space="0" w:color="auto"/>
          </w:divBdr>
        </w:div>
        <w:div w:id="680088840">
          <w:marLeft w:val="0"/>
          <w:marRight w:val="0"/>
          <w:marTop w:val="0"/>
          <w:marBottom w:val="0"/>
          <w:divBdr>
            <w:top w:val="none" w:sz="0" w:space="0" w:color="auto"/>
            <w:left w:val="none" w:sz="0" w:space="0" w:color="auto"/>
            <w:bottom w:val="none" w:sz="0" w:space="0" w:color="auto"/>
            <w:right w:val="none" w:sz="0" w:space="0" w:color="auto"/>
          </w:divBdr>
        </w:div>
        <w:div w:id="632759689">
          <w:marLeft w:val="0"/>
          <w:marRight w:val="0"/>
          <w:marTop w:val="0"/>
          <w:marBottom w:val="0"/>
          <w:divBdr>
            <w:top w:val="none" w:sz="0" w:space="0" w:color="auto"/>
            <w:left w:val="none" w:sz="0" w:space="0" w:color="auto"/>
            <w:bottom w:val="none" w:sz="0" w:space="0" w:color="auto"/>
            <w:right w:val="none" w:sz="0" w:space="0" w:color="auto"/>
          </w:divBdr>
        </w:div>
        <w:div w:id="440615622">
          <w:marLeft w:val="0"/>
          <w:marRight w:val="0"/>
          <w:marTop w:val="0"/>
          <w:marBottom w:val="0"/>
          <w:divBdr>
            <w:top w:val="none" w:sz="0" w:space="0" w:color="auto"/>
            <w:left w:val="none" w:sz="0" w:space="0" w:color="auto"/>
            <w:bottom w:val="none" w:sz="0" w:space="0" w:color="auto"/>
            <w:right w:val="none" w:sz="0" w:space="0" w:color="auto"/>
          </w:divBdr>
        </w:div>
        <w:div w:id="1167211809">
          <w:marLeft w:val="0"/>
          <w:marRight w:val="0"/>
          <w:marTop w:val="0"/>
          <w:marBottom w:val="0"/>
          <w:divBdr>
            <w:top w:val="none" w:sz="0" w:space="0" w:color="auto"/>
            <w:left w:val="none" w:sz="0" w:space="0" w:color="auto"/>
            <w:bottom w:val="none" w:sz="0" w:space="0" w:color="auto"/>
            <w:right w:val="none" w:sz="0" w:space="0" w:color="auto"/>
          </w:divBdr>
        </w:div>
        <w:div w:id="766316257">
          <w:marLeft w:val="0"/>
          <w:marRight w:val="0"/>
          <w:marTop w:val="0"/>
          <w:marBottom w:val="0"/>
          <w:divBdr>
            <w:top w:val="none" w:sz="0" w:space="0" w:color="auto"/>
            <w:left w:val="none" w:sz="0" w:space="0" w:color="auto"/>
            <w:bottom w:val="none" w:sz="0" w:space="0" w:color="auto"/>
            <w:right w:val="none" w:sz="0" w:space="0" w:color="auto"/>
          </w:divBdr>
        </w:div>
        <w:div w:id="1774203161">
          <w:marLeft w:val="0"/>
          <w:marRight w:val="0"/>
          <w:marTop w:val="0"/>
          <w:marBottom w:val="0"/>
          <w:divBdr>
            <w:top w:val="none" w:sz="0" w:space="0" w:color="auto"/>
            <w:left w:val="none" w:sz="0" w:space="0" w:color="auto"/>
            <w:bottom w:val="none" w:sz="0" w:space="0" w:color="auto"/>
            <w:right w:val="none" w:sz="0" w:space="0" w:color="auto"/>
          </w:divBdr>
        </w:div>
        <w:div w:id="621154300">
          <w:marLeft w:val="0"/>
          <w:marRight w:val="0"/>
          <w:marTop w:val="0"/>
          <w:marBottom w:val="0"/>
          <w:divBdr>
            <w:top w:val="none" w:sz="0" w:space="0" w:color="auto"/>
            <w:left w:val="none" w:sz="0" w:space="0" w:color="auto"/>
            <w:bottom w:val="none" w:sz="0" w:space="0" w:color="auto"/>
            <w:right w:val="none" w:sz="0" w:space="0" w:color="auto"/>
          </w:divBdr>
        </w:div>
        <w:div w:id="1328174432">
          <w:marLeft w:val="0"/>
          <w:marRight w:val="0"/>
          <w:marTop w:val="0"/>
          <w:marBottom w:val="0"/>
          <w:divBdr>
            <w:top w:val="none" w:sz="0" w:space="0" w:color="auto"/>
            <w:left w:val="none" w:sz="0" w:space="0" w:color="auto"/>
            <w:bottom w:val="none" w:sz="0" w:space="0" w:color="auto"/>
            <w:right w:val="none" w:sz="0" w:space="0" w:color="auto"/>
          </w:divBdr>
        </w:div>
        <w:div w:id="1966081615">
          <w:marLeft w:val="0"/>
          <w:marRight w:val="0"/>
          <w:marTop w:val="0"/>
          <w:marBottom w:val="0"/>
          <w:divBdr>
            <w:top w:val="none" w:sz="0" w:space="0" w:color="auto"/>
            <w:left w:val="none" w:sz="0" w:space="0" w:color="auto"/>
            <w:bottom w:val="none" w:sz="0" w:space="0" w:color="auto"/>
            <w:right w:val="none" w:sz="0" w:space="0" w:color="auto"/>
          </w:divBdr>
        </w:div>
        <w:div w:id="361562985">
          <w:marLeft w:val="0"/>
          <w:marRight w:val="0"/>
          <w:marTop w:val="0"/>
          <w:marBottom w:val="0"/>
          <w:divBdr>
            <w:top w:val="none" w:sz="0" w:space="0" w:color="auto"/>
            <w:left w:val="none" w:sz="0" w:space="0" w:color="auto"/>
            <w:bottom w:val="none" w:sz="0" w:space="0" w:color="auto"/>
            <w:right w:val="none" w:sz="0" w:space="0" w:color="auto"/>
          </w:divBdr>
        </w:div>
        <w:div w:id="1347293859">
          <w:marLeft w:val="0"/>
          <w:marRight w:val="0"/>
          <w:marTop w:val="0"/>
          <w:marBottom w:val="0"/>
          <w:divBdr>
            <w:top w:val="none" w:sz="0" w:space="0" w:color="auto"/>
            <w:left w:val="none" w:sz="0" w:space="0" w:color="auto"/>
            <w:bottom w:val="none" w:sz="0" w:space="0" w:color="auto"/>
            <w:right w:val="none" w:sz="0" w:space="0" w:color="auto"/>
          </w:divBdr>
        </w:div>
        <w:div w:id="269970211">
          <w:marLeft w:val="0"/>
          <w:marRight w:val="0"/>
          <w:marTop w:val="0"/>
          <w:marBottom w:val="0"/>
          <w:divBdr>
            <w:top w:val="none" w:sz="0" w:space="0" w:color="auto"/>
            <w:left w:val="none" w:sz="0" w:space="0" w:color="auto"/>
            <w:bottom w:val="none" w:sz="0" w:space="0" w:color="auto"/>
            <w:right w:val="none" w:sz="0" w:space="0" w:color="auto"/>
          </w:divBdr>
        </w:div>
        <w:div w:id="1354191483">
          <w:marLeft w:val="0"/>
          <w:marRight w:val="0"/>
          <w:marTop w:val="0"/>
          <w:marBottom w:val="0"/>
          <w:divBdr>
            <w:top w:val="none" w:sz="0" w:space="0" w:color="auto"/>
            <w:left w:val="none" w:sz="0" w:space="0" w:color="auto"/>
            <w:bottom w:val="none" w:sz="0" w:space="0" w:color="auto"/>
            <w:right w:val="none" w:sz="0" w:space="0" w:color="auto"/>
          </w:divBdr>
        </w:div>
        <w:div w:id="1329944496">
          <w:marLeft w:val="0"/>
          <w:marRight w:val="0"/>
          <w:marTop w:val="0"/>
          <w:marBottom w:val="0"/>
          <w:divBdr>
            <w:top w:val="none" w:sz="0" w:space="0" w:color="auto"/>
            <w:left w:val="none" w:sz="0" w:space="0" w:color="auto"/>
            <w:bottom w:val="none" w:sz="0" w:space="0" w:color="auto"/>
            <w:right w:val="none" w:sz="0" w:space="0" w:color="auto"/>
          </w:divBdr>
        </w:div>
        <w:div w:id="546066160">
          <w:marLeft w:val="0"/>
          <w:marRight w:val="0"/>
          <w:marTop w:val="0"/>
          <w:marBottom w:val="0"/>
          <w:divBdr>
            <w:top w:val="none" w:sz="0" w:space="0" w:color="auto"/>
            <w:left w:val="none" w:sz="0" w:space="0" w:color="auto"/>
            <w:bottom w:val="none" w:sz="0" w:space="0" w:color="auto"/>
            <w:right w:val="none" w:sz="0" w:space="0" w:color="auto"/>
          </w:divBdr>
        </w:div>
        <w:div w:id="1746564418">
          <w:marLeft w:val="0"/>
          <w:marRight w:val="0"/>
          <w:marTop w:val="0"/>
          <w:marBottom w:val="0"/>
          <w:divBdr>
            <w:top w:val="none" w:sz="0" w:space="0" w:color="auto"/>
            <w:left w:val="none" w:sz="0" w:space="0" w:color="auto"/>
            <w:bottom w:val="none" w:sz="0" w:space="0" w:color="auto"/>
            <w:right w:val="none" w:sz="0" w:space="0" w:color="auto"/>
          </w:divBdr>
        </w:div>
        <w:div w:id="408313871">
          <w:marLeft w:val="0"/>
          <w:marRight w:val="0"/>
          <w:marTop w:val="0"/>
          <w:marBottom w:val="0"/>
          <w:divBdr>
            <w:top w:val="none" w:sz="0" w:space="0" w:color="auto"/>
            <w:left w:val="none" w:sz="0" w:space="0" w:color="auto"/>
            <w:bottom w:val="none" w:sz="0" w:space="0" w:color="auto"/>
            <w:right w:val="none" w:sz="0" w:space="0" w:color="auto"/>
          </w:divBdr>
        </w:div>
        <w:div w:id="1135835425">
          <w:marLeft w:val="0"/>
          <w:marRight w:val="0"/>
          <w:marTop w:val="0"/>
          <w:marBottom w:val="0"/>
          <w:divBdr>
            <w:top w:val="none" w:sz="0" w:space="0" w:color="auto"/>
            <w:left w:val="none" w:sz="0" w:space="0" w:color="auto"/>
            <w:bottom w:val="none" w:sz="0" w:space="0" w:color="auto"/>
            <w:right w:val="none" w:sz="0" w:space="0" w:color="auto"/>
          </w:divBdr>
        </w:div>
        <w:div w:id="469906107">
          <w:marLeft w:val="0"/>
          <w:marRight w:val="0"/>
          <w:marTop w:val="0"/>
          <w:marBottom w:val="0"/>
          <w:divBdr>
            <w:top w:val="none" w:sz="0" w:space="0" w:color="auto"/>
            <w:left w:val="none" w:sz="0" w:space="0" w:color="auto"/>
            <w:bottom w:val="none" w:sz="0" w:space="0" w:color="auto"/>
            <w:right w:val="none" w:sz="0" w:space="0" w:color="auto"/>
          </w:divBdr>
        </w:div>
        <w:div w:id="1051004921">
          <w:marLeft w:val="0"/>
          <w:marRight w:val="0"/>
          <w:marTop w:val="0"/>
          <w:marBottom w:val="0"/>
          <w:divBdr>
            <w:top w:val="none" w:sz="0" w:space="0" w:color="auto"/>
            <w:left w:val="none" w:sz="0" w:space="0" w:color="auto"/>
            <w:bottom w:val="none" w:sz="0" w:space="0" w:color="auto"/>
            <w:right w:val="none" w:sz="0" w:space="0" w:color="auto"/>
          </w:divBdr>
        </w:div>
        <w:div w:id="1117988458">
          <w:marLeft w:val="0"/>
          <w:marRight w:val="0"/>
          <w:marTop w:val="0"/>
          <w:marBottom w:val="0"/>
          <w:divBdr>
            <w:top w:val="none" w:sz="0" w:space="0" w:color="auto"/>
            <w:left w:val="none" w:sz="0" w:space="0" w:color="auto"/>
            <w:bottom w:val="none" w:sz="0" w:space="0" w:color="auto"/>
            <w:right w:val="none" w:sz="0" w:space="0" w:color="auto"/>
          </w:divBdr>
        </w:div>
        <w:div w:id="841701628">
          <w:marLeft w:val="0"/>
          <w:marRight w:val="0"/>
          <w:marTop w:val="0"/>
          <w:marBottom w:val="0"/>
          <w:divBdr>
            <w:top w:val="none" w:sz="0" w:space="0" w:color="auto"/>
            <w:left w:val="none" w:sz="0" w:space="0" w:color="auto"/>
            <w:bottom w:val="none" w:sz="0" w:space="0" w:color="auto"/>
            <w:right w:val="none" w:sz="0" w:space="0" w:color="auto"/>
          </w:divBdr>
        </w:div>
        <w:div w:id="1558128950">
          <w:marLeft w:val="0"/>
          <w:marRight w:val="0"/>
          <w:marTop w:val="0"/>
          <w:marBottom w:val="0"/>
          <w:divBdr>
            <w:top w:val="none" w:sz="0" w:space="0" w:color="auto"/>
            <w:left w:val="none" w:sz="0" w:space="0" w:color="auto"/>
            <w:bottom w:val="none" w:sz="0" w:space="0" w:color="auto"/>
            <w:right w:val="none" w:sz="0" w:space="0" w:color="auto"/>
          </w:divBdr>
        </w:div>
        <w:div w:id="434522761">
          <w:marLeft w:val="0"/>
          <w:marRight w:val="0"/>
          <w:marTop w:val="0"/>
          <w:marBottom w:val="0"/>
          <w:divBdr>
            <w:top w:val="none" w:sz="0" w:space="0" w:color="auto"/>
            <w:left w:val="none" w:sz="0" w:space="0" w:color="auto"/>
            <w:bottom w:val="none" w:sz="0" w:space="0" w:color="auto"/>
            <w:right w:val="none" w:sz="0" w:space="0" w:color="auto"/>
          </w:divBdr>
        </w:div>
        <w:div w:id="160045494">
          <w:marLeft w:val="0"/>
          <w:marRight w:val="0"/>
          <w:marTop w:val="0"/>
          <w:marBottom w:val="0"/>
          <w:divBdr>
            <w:top w:val="none" w:sz="0" w:space="0" w:color="auto"/>
            <w:left w:val="none" w:sz="0" w:space="0" w:color="auto"/>
            <w:bottom w:val="none" w:sz="0" w:space="0" w:color="auto"/>
            <w:right w:val="none" w:sz="0" w:space="0" w:color="auto"/>
          </w:divBdr>
        </w:div>
        <w:div w:id="1639383733">
          <w:marLeft w:val="0"/>
          <w:marRight w:val="0"/>
          <w:marTop w:val="0"/>
          <w:marBottom w:val="0"/>
          <w:divBdr>
            <w:top w:val="none" w:sz="0" w:space="0" w:color="auto"/>
            <w:left w:val="none" w:sz="0" w:space="0" w:color="auto"/>
            <w:bottom w:val="none" w:sz="0" w:space="0" w:color="auto"/>
            <w:right w:val="none" w:sz="0" w:space="0" w:color="auto"/>
          </w:divBdr>
        </w:div>
        <w:div w:id="1478262333">
          <w:marLeft w:val="0"/>
          <w:marRight w:val="0"/>
          <w:marTop w:val="0"/>
          <w:marBottom w:val="0"/>
          <w:divBdr>
            <w:top w:val="none" w:sz="0" w:space="0" w:color="auto"/>
            <w:left w:val="none" w:sz="0" w:space="0" w:color="auto"/>
            <w:bottom w:val="none" w:sz="0" w:space="0" w:color="auto"/>
            <w:right w:val="none" w:sz="0" w:space="0" w:color="auto"/>
          </w:divBdr>
        </w:div>
      </w:divsChild>
    </w:div>
    <w:div w:id="141655020">
      <w:bodyDiv w:val="1"/>
      <w:marLeft w:val="0"/>
      <w:marRight w:val="0"/>
      <w:marTop w:val="0"/>
      <w:marBottom w:val="0"/>
      <w:divBdr>
        <w:top w:val="none" w:sz="0" w:space="0" w:color="auto"/>
        <w:left w:val="none" w:sz="0" w:space="0" w:color="auto"/>
        <w:bottom w:val="none" w:sz="0" w:space="0" w:color="auto"/>
        <w:right w:val="none" w:sz="0" w:space="0" w:color="auto"/>
      </w:divBdr>
    </w:div>
    <w:div w:id="141655373">
      <w:bodyDiv w:val="1"/>
      <w:marLeft w:val="0"/>
      <w:marRight w:val="0"/>
      <w:marTop w:val="0"/>
      <w:marBottom w:val="0"/>
      <w:divBdr>
        <w:top w:val="none" w:sz="0" w:space="0" w:color="auto"/>
        <w:left w:val="none" w:sz="0" w:space="0" w:color="auto"/>
        <w:bottom w:val="none" w:sz="0" w:space="0" w:color="auto"/>
        <w:right w:val="none" w:sz="0" w:space="0" w:color="auto"/>
      </w:divBdr>
    </w:div>
    <w:div w:id="141890419">
      <w:bodyDiv w:val="1"/>
      <w:marLeft w:val="0"/>
      <w:marRight w:val="0"/>
      <w:marTop w:val="0"/>
      <w:marBottom w:val="0"/>
      <w:divBdr>
        <w:top w:val="none" w:sz="0" w:space="0" w:color="auto"/>
        <w:left w:val="none" w:sz="0" w:space="0" w:color="auto"/>
        <w:bottom w:val="none" w:sz="0" w:space="0" w:color="auto"/>
        <w:right w:val="none" w:sz="0" w:space="0" w:color="auto"/>
      </w:divBdr>
    </w:div>
    <w:div w:id="141971318">
      <w:bodyDiv w:val="1"/>
      <w:marLeft w:val="0"/>
      <w:marRight w:val="0"/>
      <w:marTop w:val="0"/>
      <w:marBottom w:val="0"/>
      <w:divBdr>
        <w:top w:val="none" w:sz="0" w:space="0" w:color="auto"/>
        <w:left w:val="none" w:sz="0" w:space="0" w:color="auto"/>
        <w:bottom w:val="none" w:sz="0" w:space="0" w:color="auto"/>
        <w:right w:val="none" w:sz="0" w:space="0" w:color="auto"/>
      </w:divBdr>
    </w:div>
    <w:div w:id="142049124">
      <w:bodyDiv w:val="1"/>
      <w:marLeft w:val="0"/>
      <w:marRight w:val="0"/>
      <w:marTop w:val="0"/>
      <w:marBottom w:val="0"/>
      <w:divBdr>
        <w:top w:val="none" w:sz="0" w:space="0" w:color="auto"/>
        <w:left w:val="none" w:sz="0" w:space="0" w:color="auto"/>
        <w:bottom w:val="none" w:sz="0" w:space="0" w:color="auto"/>
        <w:right w:val="none" w:sz="0" w:space="0" w:color="auto"/>
      </w:divBdr>
    </w:div>
    <w:div w:id="142703616">
      <w:bodyDiv w:val="1"/>
      <w:marLeft w:val="0"/>
      <w:marRight w:val="0"/>
      <w:marTop w:val="0"/>
      <w:marBottom w:val="0"/>
      <w:divBdr>
        <w:top w:val="none" w:sz="0" w:space="0" w:color="auto"/>
        <w:left w:val="none" w:sz="0" w:space="0" w:color="auto"/>
        <w:bottom w:val="none" w:sz="0" w:space="0" w:color="auto"/>
        <w:right w:val="none" w:sz="0" w:space="0" w:color="auto"/>
      </w:divBdr>
    </w:div>
    <w:div w:id="142813836">
      <w:bodyDiv w:val="1"/>
      <w:marLeft w:val="0"/>
      <w:marRight w:val="0"/>
      <w:marTop w:val="0"/>
      <w:marBottom w:val="0"/>
      <w:divBdr>
        <w:top w:val="none" w:sz="0" w:space="0" w:color="auto"/>
        <w:left w:val="none" w:sz="0" w:space="0" w:color="auto"/>
        <w:bottom w:val="none" w:sz="0" w:space="0" w:color="auto"/>
        <w:right w:val="none" w:sz="0" w:space="0" w:color="auto"/>
      </w:divBdr>
    </w:div>
    <w:div w:id="143162306">
      <w:bodyDiv w:val="1"/>
      <w:marLeft w:val="0"/>
      <w:marRight w:val="0"/>
      <w:marTop w:val="0"/>
      <w:marBottom w:val="0"/>
      <w:divBdr>
        <w:top w:val="none" w:sz="0" w:space="0" w:color="auto"/>
        <w:left w:val="none" w:sz="0" w:space="0" w:color="auto"/>
        <w:bottom w:val="none" w:sz="0" w:space="0" w:color="auto"/>
        <w:right w:val="none" w:sz="0" w:space="0" w:color="auto"/>
      </w:divBdr>
    </w:div>
    <w:div w:id="143350659">
      <w:bodyDiv w:val="1"/>
      <w:marLeft w:val="0"/>
      <w:marRight w:val="0"/>
      <w:marTop w:val="0"/>
      <w:marBottom w:val="0"/>
      <w:divBdr>
        <w:top w:val="none" w:sz="0" w:space="0" w:color="auto"/>
        <w:left w:val="none" w:sz="0" w:space="0" w:color="auto"/>
        <w:bottom w:val="none" w:sz="0" w:space="0" w:color="auto"/>
        <w:right w:val="none" w:sz="0" w:space="0" w:color="auto"/>
      </w:divBdr>
    </w:div>
    <w:div w:id="143477039">
      <w:bodyDiv w:val="1"/>
      <w:marLeft w:val="0"/>
      <w:marRight w:val="0"/>
      <w:marTop w:val="0"/>
      <w:marBottom w:val="0"/>
      <w:divBdr>
        <w:top w:val="none" w:sz="0" w:space="0" w:color="auto"/>
        <w:left w:val="none" w:sz="0" w:space="0" w:color="auto"/>
        <w:bottom w:val="none" w:sz="0" w:space="0" w:color="auto"/>
        <w:right w:val="none" w:sz="0" w:space="0" w:color="auto"/>
      </w:divBdr>
    </w:div>
    <w:div w:id="143786051">
      <w:bodyDiv w:val="1"/>
      <w:marLeft w:val="0"/>
      <w:marRight w:val="0"/>
      <w:marTop w:val="0"/>
      <w:marBottom w:val="0"/>
      <w:divBdr>
        <w:top w:val="none" w:sz="0" w:space="0" w:color="auto"/>
        <w:left w:val="none" w:sz="0" w:space="0" w:color="auto"/>
        <w:bottom w:val="none" w:sz="0" w:space="0" w:color="auto"/>
        <w:right w:val="none" w:sz="0" w:space="0" w:color="auto"/>
      </w:divBdr>
    </w:div>
    <w:div w:id="144207975">
      <w:bodyDiv w:val="1"/>
      <w:marLeft w:val="0"/>
      <w:marRight w:val="0"/>
      <w:marTop w:val="0"/>
      <w:marBottom w:val="0"/>
      <w:divBdr>
        <w:top w:val="none" w:sz="0" w:space="0" w:color="auto"/>
        <w:left w:val="none" w:sz="0" w:space="0" w:color="auto"/>
        <w:bottom w:val="none" w:sz="0" w:space="0" w:color="auto"/>
        <w:right w:val="none" w:sz="0" w:space="0" w:color="auto"/>
      </w:divBdr>
      <w:divsChild>
        <w:div w:id="368143539">
          <w:marLeft w:val="0"/>
          <w:marRight w:val="0"/>
          <w:marTop w:val="0"/>
          <w:marBottom w:val="0"/>
          <w:divBdr>
            <w:top w:val="none" w:sz="0" w:space="0" w:color="auto"/>
            <w:left w:val="none" w:sz="0" w:space="0" w:color="auto"/>
            <w:bottom w:val="none" w:sz="0" w:space="0" w:color="auto"/>
            <w:right w:val="none" w:sz="0" w:space="0" w:color="auto"/>
          </w:divBdr>
        </w:div>
        <w:div w:id="1023213761">
          <w:marLeft w:val="0"/>
          <w:marRight w:val="0"/>
          <w:marTop w:val="0"/>
          <w:marBottom w:val="0"/>
          <w:divBdr>
            <w:top w:val="none" w:sz="0" w:space="0" w:color="auto"/>
            <w:left w:val="none" w:sz="0" w:space="0" w:color="auto"/>
            <w:bottom w:val="none" w:sz="0" w:space="0" w:color="auto"/>
            <w:right w:val="none" w:sz="0" w:space="0" w:color="auto"/>
          </w:divBdr>
        </w:div>
        <w:div w:id="68430113">
          <w:marLeft w:val="0"/>
          <w:marRight w:val="0"/>
          <w:marTop w:val="0"/>
          <w:marBottom w:val="0"/>
          <w:divBdr>
            <w:top w:val="none" w:sz="0" w:space="0" w:color="auto"/>
            <w:left w:val="none" w:sz="0" w:space="0" w:color="auto"/>
            <w:bottom w:val="none" w:sz="0" w:space="0" w:color="auto"/>
            <w:right w:val="none" w:sz="0" w:space="0" w:color="auto"/>
          </w:divBdr>
        </w:div>
        <w:div w:id="1956866065">
          <w:marLeft w:val="0"/>
          <w:marRight w:val="0"/>
          <w:marTop w:val="0"/>
          <w:marBottom w:val="0"/>
          <w:divBdr>
            <w:top w:val="none" w:sz="0" w:space="0" w:color="auto"/>
            <w:left w:val="none" w:sz="0" w:space="0" w:color="auto"/>
            <w:bottom w:val="none" w:sz="0" w:space="0" w:color="auto"/>
            <w:right w:val="none" w:sz="0" w:space="0" w:color="auto"/>
          </w:divBdr>
        </w:div>
        <w:div w:id="1958245643">
          <w:marLeft w:val="0"/>
          <w:marRight w:val="0"/>
          <w:marTop w:val="0"/>
          <w:marBottom w:val="0"/>
          <w:divBdr>
            <w:top w:val="none" w:sz="0" w:space="0" w:color="auto"/>
            <w:left w:val="none" w:sz="0" w:space="0" w:color="auto"/>
            <w:bottom w:val="none" w:sz="0" w:space="0" w:color="auto"/>
            <w:right w:val="none" w:sz="0" w:space="0" w:color="auto"/>
          </w:divBdr>
        </w:div>
        <w:div w:id="1611350763">
          <w:marLeft w:val="0"/>
          <w:marRight w:val="0"/>
          <w:marTop w:val="0"/>
          <w:marBottom w:val="0"/>
          <w:divBdr>
            <w:top w:val="none" w:sz="0" w:space="0" w:color="auto"/>
            <w:left w:val="none" w:sz="0" w:space="0" w:color="auto"/>
            <w:bottom w:val="none" w:sz="0" w:space="0" w:color="auto"/>
            <w:right w:val="none" w:sz="0" w:space="0" w:color="auto"/>
          </w:divBdr>
        </w:div>
        <w:div w:id="1392339526">
          <w:marLeft w:val="0"/>
          <w:marRight w:val="0"/>
          <w:marTop w:val="0"/>
          <w:marBottom w:val="0"/>
          <w:divBdr>
            <w:top w:val="none" w:sz="0" w:space="0" w:color="auto"/>
            <w:left w:val="none" w:sz="0" w:space="0" w:color="auto"/>
            <w:bottom w:val="none" w:sz="0" w:space="0" w:color="auto"/>
            <w:right w:val="none" w:sz="0" w:space="0" w:color="auto"/>
          </w:divBdr>
        </w:div>
        <w:div w:id="515653887">
          <w:marLeft w:val="0"/>
          <w:marRight w:val="0"/>
          <w:marTop w:val="0"/>
          <w:marBottom w:val="0"/>
          <w:divBdr>
            <w:top w:val="none" w:sz="0" w:space="0" w:color="auto"/>
            <w:left w:val="none" w:sz="0" w:space="0" w:color="auto"/>
            <w:bottom w:val="none" w:sz="0" w:space="0" w:color="auto"/>
            <w:right w:val="none" w:sz="0" w:space="0" w:color="auto"/>
          </w:divBdr>
        </w:div>
        <w:div w:id="293489411">
          <w:marLeft w:val="0"/>
          <w:marRight w:val="0"/>
          <w:marTop w:val="0"/>
          <w:marBottom w:val="0"/>
          <w:divBdr>
            <w:top w:val="none" w:sz="0" w:space="0" w:color="auto"/>
            <w:left w:val="none" w:sz="0" w:space="0" w:color="auto"/>
            <w:bottom w:val="none" w:sz="0" w:space="0" w:color="auto"/>
            <w:right w:val="none" w:sz="0" w:space="0" w:color="auto"/>
          </w:divBdr>
        </w:div>
        <w:div w:id="1322811059">
          <w:marLeft w:val="0"/>
          <w:marRight w:val="0"/>
          <w:marTop w:val="0"/>
          <w:marBottom w:val="0"/>
          <w:divBdr>
            <w:top w:val="none" w:sz="0" w:space="0" w:color="auto"/>
            <w:left w:val="none" w:sz="0" w:space="0" w:color="auto"/>
            <w:bottom w:val="none" w:sz="0" w:space="0" w:color="auto"/>
            <w:right w:val="none" w:sz="0" w:space="0" w:color="auto"/>
          </w:divBdr>
        </w:div>
        <w:div w:id="1086879977">
          <w:marLeft w:val="0"/>
          <w:marRight w:val="0"/>
          <w:marTop w:val="0"/>
          <w:marBottom w:val="0"/>
          <w:divBdr>
            <w:top w:val="none" w:sz="0" w:space="0" w:color="auto"/>
            <w:left w:val="none" w:sz="0" w:space="0" w:color="auto"/>
            <w:bottom w:val="none" w:sz="0" w:space="0" w:color="auto"/>
            <w:right w:val="none" w:sz="0" w:space="0" w:color="auto"/>
          </w:divBdr>
        </w:div>
        <w:div w:id="580454781">
          <w:marLeft w:val="0"/>
          <w:marRight w:val="0"/>
          <w:marTop w:val="0"/>
          <w:marBottom w:val="0"/>
          <w:divBdr>
            <w:top w:val="none" w:sz="0" w:space="0" w:color="auto"/>
            <w:left w:val="none" w:sz="0" w:space="0" w:color="auto"/>
            <w:bottom w:val="none" w:sz="0" w:space="0" w:color="auto"/>
            <w:right w:val="none" w:sz="0" w:space="0" w:color="auto"/>
          </w:divBdr>
        </w:div>
        <w:div w:id="52854760">
          <w:marLeft w:val="0"/>
          <w:marRight w:val="0"/>
          <w:marTop w:val="0"/>
          <w:marBottom w:val="0"/>
          <w:divBdr>
            <w:top w:val="none" w:sz="0" w:space="0" w:color="auto"/>
            <w:left w:val="none" w:sz="0" w:space="0" w:color="auto"/>
            <w:bottom w:val="none" w:sz="0" w:space="0" w:color="auto"/>
            <w:right w:val="none" w:sz="0" w:space="0" w:color="auto"/>
          </w:divBdr>
        </w:div>
        <w:div w:id="84615215">
          <w:marLeft w:val="0"/>
          <w:marRight w:val="0"/>
          <w:marTop w:val="0"/>
          <w:marBottom w:val="0"/>
          <w:divBdr>
            <w:top w:val="none" w:sz="0" w:space="0" w:color="auto"/>
            <w:left w:val="none" w:sz="0" w:space="0" w:color="auto"/>
            <w:bottom w:val="none" w:sz="0" w:space="0" w:color="auto"/>
            <w:right w:val="none" w:sz="0" w:space="0" w:color="auto"/>
          </w:divBdr>
        </w:div>
        <w:div w:id="1241603917">
          <w:marLeft w:val="0"/>
          <w:marRight w:val="0"/>
          <w:marTop w:val="0"/>
          <w:marBottom w:val="0"/>
          <w:divBdr>
            <w:top w:val="none" w:sz="0" w:space="0" w:color="auto"/>
            <w:left w:val="none" w:sz="0" w:space="0" w:color="auto"/>
            <w:bottom w:val="none" w:sz="0" w:space="0" w:color="auto"/>
            <w:right w:val="none" w:sz="0" w:space="0" w:color="auto"/>
          </w:divBdr>
        </w:div>
        <w:div w:id="755244289">
          <w:marLeft w:val="0"/>
          <w:marRight w:val="0"/>
          <w:marTop w:val="0"/>
          <w:marBottom w:val="0"/>
          <w:divBdr>
            <w:top w:val="none" w:sz="0" w:space="0" w:color="auto"/>
            <w:left w:val="none" w:sz="0" w:space="0" w:color="auto"/>
            <w:bottom w:val="none" w:sz="0" w:space="0" w:color="auto"/>
            <w:right w:val="none" w:sz="0" w:space="0" w:color="auto"/>
          </w:divBdr>
        </w:div>
        <w:div w:id="1228148263">
          <w:marLeft w:val="0"/>
          <w:marRight w:val="0"/>
          <w:marTop w:val="0"/>
          <w:marBottom w:val="0"/>
          <w:divBdr>
            <w:top w:val="none" w:sz="0" w:space="0" w:color="auto"/>
            <w:left w:val="none" w:sz="0" w:space="0" w:color="auto"/>
            <w:bottom w:val="none" w:sz="0" w:space="0" w:color="auto"/>
            <w:right w:val="none" w:sz="0" w:space="0" w:color="auto"/>
          </w:divBdr>
        </w:div>
        <w:div w:id="2116903439">
          <w:marLeft w:val="0"/>
          <w:marRight w:val="0"/>
          <w:marTop w:val="0"/>
          <w:marBottom w:val="0"/>
          <w:divBdr>
            <w:top w:val="none" w:sz="0" w:space="0" w:color="auto"/>
            <w:left w:val="none" w:sz="0" w:space="0" w:color="auto"/>
            <w:bottom w:val="none" w:sz="0" w:space="0" w:color="auto"/>
            <w:right w:val="none" w:sz="0" w:space="0" w:color="auto"/>
          </w:divBdr>
        </w:div>
        <w:div w:id="50036664">
          <w:marLeft w:val="0"/>
          <w:marRight w:val="0"/>
          <w:marTop w:val="0"/>
          <w:marBottom w:val="0"/>
          <w:divBdr>
            <w:top w:val="none" w:sz="0" w:space="0" w:color="auto"/>
            <w:left w:val="none" w:sz="0" w:space="0" w:color="auto"/>
            <w:bottom w:val="none" w:sz="0" w:space="0" w:color="auto"/>
            <w:right w:val="none" w:sz="0" w:space="0" w:color="auto"/>
          </w:divBdr>
        </w:div>
        <w:div w:id="1834301143">
          <w:marLeft w:val="0"/>
          <w:marRight w:val="0"/>
          <w:marTop w:val="0"/>
          <w:marBottom w:val="0"/>
          <w:divBdr>
            <w:top w:val="none" w:sz="0" w:space="0" w:color="auto"/>
            <w:left w:val="none" w:sz="0" w:space="0" w:color="auto"/>
            <w:bottom w:val="none" w:sz="0" w:space="0" w:color="auto"/>
            <w:right w:val="none" w:sz="0" w:space="0" w:color="auto"/>
          </w:divBdr>
        </w:div>
        <w:div w:id="1937979431">
          <w:marLeft w:val="0"/>
          <w:marRight w:val="0"/>
          <w:marTop w:val="0"/>
          <w:marBottom w:val="0"/>
          <w:divBdr>
            <w:top w:val="none" w:sz="0" w:space="0" w:color="auto"/>
            <w:left w:val="none" w:sz="0" w:space="0" w:color="auto"/>
            <w:bottom w:val="none" w:sz="0" w:space="0" w:color="auto"/>
            <w:right w:val="none" w:sz="0" w:space="0" w:color="auto"/>
          </w:divBdr>
        </w:div>
        <w:div w:id="1245918831">
          <w:marLeft w:val="0"/>
          <w:marRight w:val="0"/>
          <w:marTop w:val="0"/>
          <w:marBottom w:val="0"/>
          <w:divBdr>
            <w:top w:val="none" w:sz="0" w:space="0" w:color="auto"/>
            <w:left w:val="none" w:sz="0" w:space="0" w:color="auto"/>
            <w:bottom w:val="none" w:sz="0" w:space="0" w:color="auto"/>
            <w:right w:val="none" w:sz="0" w:space="0" w:color="auto"/>
          </w:divBdr>
        </w:div>
        <w:div w:id="1767964868">
          <w:marLeft w:val="0"/>
          <w:marRight w:val="0"/>
          <w:marTop w:val="0"/>
          <w:marBottom w:val="0"/>
          <w:divBdr>
            <w:top w:val="none" w:sz="0" w:space="0" w:color="auto"/>
            <w:left w:val="none" w:sz="0" w:space="0" w:color="auto"/>
            <w:bottom w:val="none" w:sz="0" w:space="0" w:color="auto"/>
            <w:right w:val="none" w:sz="0" w:space="0" w:color="auto"/>
          </w:divBdr>
        </w:div>
        <w:div w:id="1519344326">
          <w:marLeft w:val="0"/>
          <w:marRight w:val="0"/>
          <w:marTop w:val="0"/>
          <w:marBottom w:val="0"/>
          <w:divBdr>
            <w:top w:val="none" w:sz="0" w:space="0" w:color="auto"/>
            <w:left w:val="none" w:sz="0" w:space="0" w:color="auto"/>
            <w:bottom w:val="none" w:sz="0" w:space="0" w:color="auto"/>
            <w:right w:val="none" w:sz="0" w:space="0" w:color="auto"/>
          </w:divBdr>
        </w:div>
        <w:div w:id="145634846">
          <w:marLeft w:val="0"/>
          <w:marRight w:val="0"/>
          <w:marTop w:val="0"/>
          <w:marBottom w:val="0"/>
          <w:divBdr>
            <w:top w:val="none" w:sz="0" w:space="0" w:color="auto"/>
            <w:left w:val="none" w:sz="0" w:space="0" w:color="auto"/>
            <w:bottom w:val="none" w:sz="0" w:space="0" w:color="auto"/>
            <w:right w:val="none" w:sz="0" w:space="0" w:color="auto"/>
          </w:divBdr>
        </w:div>
        <w:div w:id="635842813">
          <w:marLeft w:val="0"/>
          <w:marRight w:val="0"/>
          <w:marTop w:val="0"/>
          <w:marBottom w:val="0"/>
          <w:divBdr>
            <w:top w:val="none" w:sz="0" w:space="0" w:color="auto"/>
            <w:left w:val="none" w:sz="0" w:space="0" w:color="auto"/>
            <w:bottom w:val="none" w:sz="0" w:space="0" w:color="auto"/>
            <w:right w:val="none" w:sz="0" w:space="0" w:color="auto"/>
          </w:divBdr>
        </w:div>
        <w:div w:id="2136215389">
          <w:marLeft w:val="0"/>
          <w:marRight w:val="0"/>
          <w:marTop w:val="0"/>
          <w:marBottom w:val="0"/>
          <w:divBdr>
            <w:top w:val="none" w:sz="0" w:space="0" w:color="auto"/>
            <w:left w:val="none" w:sz="0" w:space="0" w:color="auto"/>
            <w:bottom w:val="none" w:sz="0" w:space="0" w:color="auto"/>
            <w:right w:val="none" w:sz="0" w:space="0" w:color="auto"/>
          </w:divBdr>
        </w:div>
        <w:div w:id="1983071463">
          <w:marLeft w:val="0"/>
          <w:marRight w:val="0"/>
          <w:marTop w:val="0"/>
          <w:marBottom w:val="0"/>
          <w:divBdr>
            <w:top w:val="none" w:sz="0" w:space="0" w:color="auto"/>
            <w:left w:val="none" w:sz="0" w:space="0" w:color="auto"/>
            <w:bottom w:val="none" w:sz="0" w:space="0" w:color="auto"/>
            <w:right w:val="none" w:sz="0" w:space="0" w:color="auto"/>
          </w:divBdr>
        </w:div>
        <w:div w:id="2094887556">
          <w:marLeft w:val="0"/>
          <w:marRight w:val="0"/>
          <w:marTop w:val="0"/>
          <w:marBottom w:val="0"/>
          <w:divBdr>
            <w:top w:val="none" w:sz="0" w:space="0" w:color="auto"/>
            <w:left w:val="none" w:sz="0" w:space="0" w:color="auto"/>
            <w:bottom w:val="none" w:sz="0" w:space="0" w:color="auto"/>
            <w:right w:val="none" w:sz="0" w:space="0" w:color="auto"/>
          </w:divBdr>
        </w:div>
        <w:div w:id="1616985604">
          <w:marLeft w:val="0"/>
          <w:marRight w:val="0"/>
          <w:marTop w:val="0"/>
          <w:marBottom w:val="0"/>
          <w:divBdr>
            <w:top w:val="none" w:sz="0" w:space="0" w:color="auto"/>
            <w:left w:val="none" w:sz="0" w:space="0" w:color="auto"/>
            <w:bottom w:val="none" w:sz="0" w:space="0" w:color="auto"/>
            <w:right w:val="none" w:sz="0" w:space="0" w:color="auto"/>
          </w:divBdr>
        </w:div>
        <w:div w:id="710763288">
          <w:marLeft w:val="0"/>
          <w:marRight w:val="0"/>
          <w:marTop w:val="0"/>
          <w:marBottom w:val="0"/>
          <w:divBdr>
            <w:top w:val="none" w:sz="0" w:space="0" w:color="auto"/>
            <w:left w:val="none" w:sz="0" w:space="0" w:color="auto"/>
            <w:bottom w:val="none" w:sz="0" w:space="0" w:color="auto"/>
            <w:right w:val="none" w:sz="0" w:space="0" w:color="auto"/>
          </w:divBdr>
        </w:div>
        <w:div w:id="749155092">
          <w:marLeft w:val="0"/>
          <w:marRight w:val="0"/>
          <w:marTop w:val="0"/>
          <w:marBottom w:val="0"/>
          <w:divBdr>
            <w:top w:val="none" w:sz="0" w:space="0" w:color="auto"/>
            <w:left w:val="none" w:sz="0" w:space="0" w:color="auto"/>
            <w:bottom w:val="none" w:sz="0" w:space="0" w:color="auto"/>
            <w:right w:val="none" w:sz="0" w:space="0" w:color="auto"/>
          </w:divBdr>
        </w:div>
        <w:div w:id="621427156">
          <w:marLeft w:val="0"/>
          <w:marRight w:val="0"/>
          <w:marTop w:val="0"/>
          <w:marBottom w:val="0"/>
          <w:divBdr>
            <w:top w:val="none" w:sz="0" w:space="0" w:color="auto"/>
            <w:left w:val="none" w:sz="0" w:space="0" w:color="auto"/>
            <w:bottom w:val="none" w:sz="0" w:space="0" w:color="auto"/>
            <w:right w:val="none" w:sz="0" w:space="0" w:color="auto"/>
          </w:divBdr>
        </w:div>
        <w:div w:id="217136311">
          <w:marLeft w:val="0"/>
          <w:marRight w:val="0"/>
          <w:marTop w:val="0"/>
          <w:marBottom w:val="0"/>
          <w:divBdr>
            <w:top w:val="none" w:sz="0" w:space="0" w:color="auto"/>
            <w:left w:val="none" w:sz="0" w:space="0" w:color="auto"/>
            <w:bottom w:val="none" w:sz="0" w:space="0" w:color="auto"/>
            <w:right w:val="none" w:sz="0" w:space="0" w:color="auto"/>
          </w:divBdr>
        </w:div>
        <w:div w:id="1242713598">
          <w:marLeft w:val="0"/>
          <w:marRight w:val="0"/>
          <w:marTop w:val="0"/>
          <w:marBottom w:val="0"/>
          <w:divBdr>
            <w:top w:val="none" w:sz="0" w:space="0" w:color="auto"/>
            <w:left w:val="none" w:sz="0" w:space="0" w:color="auto"/>
            <w:bottom w:val="none" w:sz="0" w:space="0" w:color="auto"/>
            <w:right w:val="none" w:sz="0" w:space="0" w:color="auto"/>
          </w:divBdr>
        </w:div>
        <w:div w:id="757866720">
          <w:marLeft w:val="0"/>
          <w:marRight w:val="0"/>
          <w:marTop w:val="0"/>
          <w:marBottom w:val="0"/>
          <w:divBdr>
            <w:top w:val="none" w:sz="0" w:space="0" w:color="auto"/>
            <w:left w:val="none" w:sz="0" w:space="0" w:color="auto"/>
            <w:bottom w:val="none" w:sz="0" w:space="0" w:color="auto"/>
            <w:right w:val="none" w:sz="0" w:space="0" w:color="auto"/>
          </w:divBdr>
        </w:div>
        <w:div w:id="1070352779">
          <w:marLeft w:val="0"/>
          <w:marRight w:val="0"/>
          <w:marTop w:val="0"/>
          <w:marBottom w:val="0"/>
          <w:divBdr>
            <w:top w:val="none" w:sz="0" w:space="0" w:color="auto"/>
            <w:left w:val="none" w:sz="0" w:space="0" w:color="auto"/>
            <w:bottom w:val="none" w:sz="0" w:space="0" w:color="auto"/>
            <w:right w:val="none" w:sz="0" w:space="0" w:color="auto"/>
          </w:divBdr>
        </w:div>
        <w:div w:id="280256">
          <w:marLeft w:val="0"/>
          <w:marRight w:val="0"/>
          <w:marTop w:val="0"/>
          <w:marBottom w:val="0"/>
          <w:divBdr>
            <w:top w:val="none" w:sz="0" w:space="0" w:color="auto"/>
            <w:left w:val="none" w:sz="0" w:space="0" w:color="auto"/>
            <w:bottom w:val="none" w:sz="0" w:space="0" w:color="auto"/>
            <w:right w:val="none" w:sz="0" w:space="0" w:color="auto"/>
          </w:divBdr>
        </w:div>
        <w:div w:id="1415128298">
          <w:marLeft w:val="0"/>
          <w:marRight w:val="0"/>
          <w:marTop w:val="0"/>
          <w:marBottom w:val="0"/>
          <w:divBdr>
            <w:top w:val="none" w:sz="0" w:space="0" w:color="auto"/>
            <w:left w:val="none" w:sz="0" w:space="0" w:color="auto"/>
            <w:bottom w:val="none" w:sz="0" w:space="0" w:color="auto"/>
            <w:right w:val="none" w:sz="0" w:space="0" w:color="auto"/>
          </w:divBdr>
        </w:div>
        <w:div w:id="1229265438">
          <w:marLeft w:val="0"/>
          <w:marRight w:val="0"/>
          <w:marTop w:val="0"/>
          <w:marBottom w:val="0"/>
          <w:divBdr>
            <w:top w:val="none" w:sz="0" w:space="0" w:color="auto"/>
            <w:left w:val="none" w:sz="0" w:space="0" w:color="auto"/>
            <w:bottom w:val="none" w:sz="0" w:space="0" w:color="auto"/>
            <w:right w:val="none" w:sz="0" w:space="0" w:color="auto"/>
          </w:divBdr>
        </w:div>
        <w:div w:id="130482746">
          <w:marLeft w:val="0"/>
          <w:marRight w:val="0"/>
          <w:marTop w:val="0"/>
          <w:marBottom w:val="0"/>
          <w:divBdr>
            <w:top w:val="none" w:sz="0" w:space="0" w:color="auto"/>
            <w:left w:val="none" w:sz="0" w:space="0" w:color="auto"/>
            <w:bottom w:val="none" w:sz="0" w:space="0" w:color="auto"/>
            <w:right w:val="none" w:sz="0" w:space="0" w:color="auto"/>
          </w:divBdr>
        </w:div>
        <w:div w:id="1626697991">
          <w:marLeft w:val="0"/>
          <w:marRight w:val="0"/>
          <w:marTop w:val="0"/>
          <w:marBottom w:val="0"/>
          <w:divBdr>
            <w:top w:val="none" w:sz="0" w:space="0" w:color="auto"/>
            <w:left w:val="none" w:sz="0" w:space="0" w:color="auto"/>
            <w:bottom w:val="none" w:sz="0" w:space="0" w:color="auto"/>
            <w:right w:val="none" w:sz="0" w:space="0" w:color="auto"/>
          </w:divBdr>
        </w:div>
        <w:div w:id="978337589">
          <w:marLeft w:val="0"/>
          <w:marRight w:val="0"/>
          <w:marTop w:val="0"/>
          <w:marBottom w:val="0"/>
          <w:divBdr>
            <w:top w:val="none" w:sz="0" w:space="0" w:color="auto"/>
            <w:left w:val="none" w:sz="0" w:space="0" w:color="auto"/>
            <w:bottom w:val="none" w:sz="0" w:space="0" w:color="auto"/>
            <w:right w:val="none" w:sz="0" w:space="0" w:color="auto"/>
          </w:divBdr>
        </w:div>
        <w:div w:id="2145468983">
          <w:marLeft w:val="0"/>
          <w:marRight w:val="0"/>
          <w:marTop w:val="0"/>
          <w:marBottom w:val="0"/>
          <w:divBdr>
            <w:top w:val="none" w:sz="0" w:space="0" w:color="auto"/>
            <w:left w:val="none" w:sz="0" w:space="0" w:color="auto"/>
            <w:bottom w:val="none" w:sz="0" w:space="0" w:color="auto"/>
            <w:right w:val="none" w:sz="0" w:space="0" w:color="auto"/>
          </w:divBdr>
        </w:div>
        <w:div w:id="1329478771">
          <w:marLeft w:val="0"/>
          <w:marRight w:val="0"/>
          <w:marTop w:val="0"/>
          <w:marBottom w:val="0"/>
          <w:divBdr>
            <w:top w:val="none" w:sz="0" w:space="0" w:color="auto"/>
            <w:left w:val="none" w:sz="0" w:space="0" w:color="auto"/>
            <w:bottom w:val="none" w:sz="0" w:space="0" w:color="auto"/>
            <w:right w:val="none" w:sz="0" w:space="0" w:color="auto"/>
          </w:divBdr>
        </w:div>
        <w:div w:id="561329168">
          <w:marLeft w:val="0"/>
          <w:marRight w:val="0"/>
          <w:marTop w:val="0"/>
          <w:marBottom w:val="0"/>
          <w:divBdr>
            <w:top w:val="none" w:sz="0" w:space="0" w:color="auto"/>
            <w:left w:val="none" w:sz="0" w:space="0" w:color="auto"/>
            <w:bottom w:val="none" w:sz="0" w:space="0" w:color="auto"/>
            <w:right w:val="none" w:sz="0" w:space="0" w:color="auto"/>
          </w:divBdr>
        </w:div>
        <w:div w:id="1730492521">
          <w:marLeft w:val="0"/>
          <w:marRight w:val="0"/>
          <w:marTop w:val="0"/>
          <w:marBottom w:val="0"/>
          <w:divBdr>
            <w:top w:val="none" w:sz="0" w:space="0" w:color="auto"/>
            <w:left w:val="none" w:sz="0" w:space="0" w:color="auto"/>
            <w:bottom w:val="none" w:sz="0" w:space="0" w:color="auto"/>
            <w:right w:val="none" w:sz="0" w:space="0" w:color="auto"/>
          </w:divBdr>
        </w:div>
        <w:div w:id="875853533">
          <w:marLeft w:val="0"/>
          <w:marRight w:val="0"/>
          <w:marTop w:val="0"/>
          <w:marBottom w:val="0"/>
          <w:divBdr>
            <w:top w:val="none" w:sz="0" w:space="0" w:color="auto"/>
            <w:left w:val="none" w:sz="0" w:space="0" w:color="auto"/>
            <w:bottom w:val="none" w:sz="0" w:space="0" w:color="auto"/>
            <w:right w:val="none" w:sz="0" w:space="0" w:color="auto"/>
          </w:divBdr>
        </w:div>
        <w:div w:id="948659749">
          <w:marLeft w:val="0"/>
          <w:marRight w:val="0"/>
          <w:marTop w:val="0"/>
          <w:marBottom w:val="0"/>
          <w:divBdr>
            <w:top w:val="none" w:sz="0" w:space="0" w:color="auto"/>
            <w:left w:val="none" w:sz="0" w:space="0" w:color="auto"/>
            <w:bottom w:val="none" w:sz="0" w:space="0" w:color="auto"/>
            <w:right w:val="none" w:sz="0" w:space="0" w:color="auto"/>
          </w:divBdr>
        </w:div>
        <w:div w:id="1073964556">
          <w:marLeft w:val="0"/>
          <w:marRight w:val="0"/>
          <w:marTop w:val="0"/>
          <w:marBottom w:val="0"/>
          <w:divBdr>
            <w:top w:val="none" w:sz="0" w:space="0" w:color="auto"/>
            <w:left w:val="none" w:sz="0" w:space="0" w:color="auto"/>
            <w:bottom w:val="none" w:sz="0" w:space="0" w:color="auto"/>
            <w:right w:val="none" w:sz="0" w:space="0" w:color="auto"/>
          </w:divBdr>
        </w:div>
        <w:div w:id="113257277">
          <w:marLeft w:val="0"/>
          <w:marRight w:val="0"/>
          <w:marTop w:val="0"/>
          <w:marBottom w:val="0"/>
          <w:divBdr>
            <w:top w:val="none" w:sz="0" w:space="0" w:color="auto"/>
            <w:left w:val="none" w:sz="0" w:space="0" w:color="auto"/>
            <w:bottom w:val="none" w:sz="0" w:space="0" w:color="auto"/>
            <w:right w:val="none" w:sz="0" w:space="0" w:color="auto"/>
          </w:divBdr>
        </w:div>
        <w:div w:id="1751198706">
          <w:marLeft w:val="0"/>
          <w:marRight w:val="0"/>
          <w:marTop w:val="0"/>
          <w:marBottom w:val="0"/>
          <w:divBdr>
            <w:top w:val="none" w:sz="0" w:space="0" w:color="auto"/>
            <w:left w:val="none" w:sz="0" w:space="0" w:color="auto"/>
            <w:bottom w:val="none" w:sz="0" w:space="0" w:color="auto"/>
            <w:right w:val="none" w:sz="0" w:space="0" w:color="auto"/>
          </w:divBdr>
        </w:div>
        <w:div w:id="1700203366">
          <w:marLeft w:val="0"/>
          <w:marRight w:val="0"/>
          <w:marTop w:val="0"/>
          <w:marBottom w:val="0"/>
          <w:divBdr>
            <w:top w:val="none" w:sz="0" w:space="0" w:color="auto"/>
            <w:left w:val="none" w:sz="0" w:space="0" w:color="auto"/>
            <w:bottom w:val="none" w:sz="0" w:space="0" w:color="auto"/>
            <w:right w:val="none" w:sz="0" w:space="0" w:color="auto"/>
          </w:divBdr>
        </w:div>
        <w:div w:id="1659074561">
          <w:marLeft w:val="0"/>
          <w:marRight w:val="0"/>
          <w:marTop w:val="0"/>
          <w:marBottom w:val="0"/>
          <w:divBdr>
            <w:top w:val="none" w:sz="0" w:space="0" w:color="auto"/>
            <w:left w:val="none" w:sz="0" w:space="0" w:color="auto"/>
            <w:bottom w:val="none" w:sz="0" w:space="0" w:color="auto"/>
            <w:right w:val="none" w:sz="0" w:space="0" w:color="auto"/>
          </w:divBdr>
        </w:div>
        <w:div w:id="1713844942">
          <w:marLeft w:val="0"/>
          <w:marRight w:val="0"/>
          <w:marTop w:val="0"/>
          <w:marBottom w:val="0"/>
          <w:divBdr>
            <w:top w:val="none" w:sz="0" w:space="0" w:color="auto"/>
            <w:left w:val="none" w:sz="0" w:space="0" w:color="auto"/>
            <w:bottom w:val="none" w:sz="0" w:space="0" w:color="auto"/>
            <w:right w:val="none" w:sz="0" w:space="0" w:color="auto"/>
          </w:divBdr>
        </w:div>
        <w:div w:id="303976245">
          <w:marLeft w:val="0"/>
          <w:marRight w:val="0"/>
          <w:marTop w:val="0"/>
          <w:marBottom w:val="0"/>
          <w:divBdr>
            <w:top w:val="none" w:sz="0" w:space="0" w:color="auto"/>
            <w:left w:val="none" w:sz="0" w:space="0" w:color="auto"/>
            <w:bottom w:val="none" w:sz="0" w:space="0" w:color="auto"/>
            <w:right w:val="none" w:sz="0" w:space="0" w:color="auto"/>
          </w:divBdr>
        </w:div>
        <w:div w:id="1283616645">
          <w:marLeft w:val="0"/>
          <w:marRight w:val="0"/>
          <w:marTop w:val="0"/>
          <w:marBottom w:val="0"/>
          <w:divBdr>
            <w:top w:val="none" w:sz="0" w:space="0" w:color="auto"/>
            <w:left w:val="none" w:sz="0" w:space="0" w:color="auto"/>
            <w:bottom w:val="none" w:sz="0" w:space="0" w:color="auto"/>
            <w:right w:val="none" w:sz="0" w:space="0" w:color="auto"/>
          </w:divBdr>
        </w:div>
        <w:div w:id="2108387162">
          <w:marLeft w:val="0"/>
          <w:marRight w:val="0"/>
          <w:marTop w:val="0"/>
          <w:marBottom w:val="0"/>
          <w:divBdr>
            <w:top w:val="none" w:sz="0" w:space="0" w:color="auto"/>
            <w:left w:val="none" w:sz="0" w:space="0" w:color="auto"/>
            <w:bottom w:val="none" w:sz="0" w:space="0" w:color="auto"/>
            <w:right w:val="none" w:sz="0" w:space="0" w:color="auto"/>
          </w:divBdr>
        </w:div>
        <w:div w:id="123501503">
          <w:marLeft w:val="0"/>
          <w:marRight w:val="0"/>
          <w:marTop w:val="0"/>
          <w:marBottom w:val="0"/>
          <w:divBdr>
            <w:top w:val="none" w:sz="0" w:space="0" w:color="auto"/>
            <w:left w:val="none" w:sz="0" w:space="0" w:color="auto"/>
            <w:bottom w:val="none" w:sz="0" w:space="0" w:color="auto"/>
            <w:right w:val="none" w:sz="0" w:space="0" w:color="auto"/>
          </w:divBdr>
        </w:div>
        <w:div w:id="1862359267">
          <w:marLeft w:val="0"/>
          <w:marRight w:val="0"/>
          <w:marTop w:val="0"/>
          <w:marBottom w:val="0"/>
          <w:divBdr>
            <w:top w:val="none" w:sz="0" w:space="0" w:color="auto"/>
            <w:left w:val="none" w:sz="0" w:space="0" w:color="auto"/>
            <w:bottom w:val="none" w:sz="0" w:space="0" w:color="auto"/>
            <w:right w:val="none" w:sz="0" w:space="0" w:color="auto"/>
          </w:divBdr>
        </w:div>
        <w:div w:id="468205402">
          <w:marLeft w:val="0"/>
          <w:marRight w:val="0"/>
          <w:marTop w:val="0"/>
          <w:marBottom w:val="0"/>
          <w:divBdr>
            <w:top w:val="none" w:sz="0" w:space="0" w:color="auto"/>
            <w:left w:val="none" w:sz="0" w:space="0" w:color="auto"/>
            <w:bottom w:val="none" w:sz="0" w:space="0" w:color="auto"/>
            <w:right w:val="none" w:sz="0" w:space="0" w:color="auto"/>
          </w:divBdr>
        </w:div>
        <w:div w:id="123164258">
          <w:marLeft w:val="0"/>
          <w:marRight w:val="0"/>
          <w:marTop w:val="0"/>
          <w:marBottom w:val="0"/>
          <w:divBdr>
            <w:top w:val="none" w:sz="0" w:space="0" w:color="auto"/>
            <w:left w:val="none" w:sz="0" w:space="0" w:color="auto"/>
            <w:bottom w:val="none" w:sz="0" w:space="0" w:color="auto"/>
            <w:right w:val="none" w:sz="0" w:space="0" w:color="auto"/>
          </w:divBdr>
        </w:div>
        <w:div w:id="474377778">
          <w:marLeft w:val="0"/>
          <w:marRight w:val="0"/>
          <w:marTop w:val="0"/>
          <w:marBottom w:val="0"/>
          <w:divBdr>
            <w:top w:val="none" w:sz="0" w:space="0" w:color="auto"/>
            <w:left w:val="none" w:sz="0" w:space="0" w:color="auto"/>
            <w:bottom w:val="none" w:sz="0" w:space="0" w:color="auto"/>
            <w:right w:val="none" w:sz="0" w:space="0" w:color="auto"/>
          </w:divBdr>
        </w:div>
        <w:div w:id="294944395">
          <w:marLeft w:val="0"/>
          <w:marRight w:val="0"/>
          <w:marTop w:val="0"/>
          <w:marBottom w:val="0"/>
          <w:divBdr>
            <w:top w:val="none" w:sz="0" w:space="0" w:color="auto"/>
            <w:left w:val="none" w:sz="0" w:space="0" w:color="auto"/>
            <w:bottom w:val="none" w:sz="0" w:space="0" w:color="auto"/>
            <w:right w:val="none" w:sz="0" w:space="0" w:color="auto"/>
          </w:divBdr>
        </w:div>
        <w:div w:id="1376731034">
          <w:marLeft w:val="0"/>
          <w:marRight w:val="0"/>
          <w:marTop w:val="0"/>
          <w:marBottom w:val="0"/>
          <w:divBdr>
            <w:top w:val="none" w:sz="0" w:space="0" w:color="auto"/>
            <w:left w:val="none" w:sz="0" w:space="0" w:color="auto"/>
            <w:bottom w:val="none" w:sz="0" w:space="0" w:color="auto"/>
            <w:right w:val="none" w:sz="0" w:space="0" w:color="auto"/>
          </w:divBdr>
        </w:div>
        <w:div w:id="449125553">
          <w:marLeft w:val="0"/>
          <w:marRight w:val="0"/>
          <w:marTop w:val="0"/>
          <w:marBottom w:val="0"/>
          <w:divBdr>
            <w:top w:val="none" w:sz="0" w:space="0" w:color="auto"/>
            <w:left w:val="none" w:sz="0" w:space="0" w:color="auto"/>
            <w:bottom w:val="none" w:sz="0" w:space="0" w:color="auto"/>
            <w:right w:val="none" w:sz="0" w:space="0" w:color="auto"/>
          </w:divBdr>
        </w:div>
        <w:div w:id="1425875698">
          <w:marLeft w:val="0"/>
          <w:marRight w:val="0"/>
          <w:marTop w:val="0"/>
          <w:marBottom w:val="0"/>
          <w:divBdr>
            <w:top w:val="none" w:sz="0" w:space="0" w:color="auto"/>
            <w:left w:val="none" w:sz="0" w:space="0" w:color="auto"/>
            <w:bottom w:val="none" w:sz="0" w:space="0" w:color="auto"/>
            <w:right w:val="none" w:sz="0" w:space="0" w:color="auto"/>
          </w:divBdr>
        </w:div>
        <w:div w:id="632636688">
          <w:marLeft w:val="0"/>
          <w:marRight w:val="0"/>
          <w:marTop w:val="0"/>
          <w:marBottom w:val="0"/>
          <w:divBdr>
            <w:top w:val="none" w:sz="0" w:space="0" w:color="auto"/>
            <w:left w:val="none" w:sz="0" w:space="0" w:color="auto"/>
            <w:bottom w:val="none" w:sz="0" w:space="0" w:color="auto"/>
            <w:right w:val="none" w:sz="0" w:space="0" w:color="auto"/>
          </w:divBdr>
        </w:div>
      </w:divsChild>
    </w:div>
    <w:div w:id="144779826">
      <w:bodyDiv w:val="1"/>
      <w:marLeft w:val="0"/>
      <w:marRight w:val="0"/>
      <w:marTop w:val="0"/>
      <w:marBottom w:val="0"/>
      <w:divBdr>
        <w:top w:val="none" w:sz="0" w:space="0" w:color="auto"/>
        <w:left w:val="none" w:sz="0" w:space="0" w:color="auto"/>
        <w:bottom w:val="none" w:sz="0" w:space="0" w:color="auto"/>
        <w:right w:val="none" w:sz="0" w:space="0" w:color="auto"/>
      </w:divBdr>
    </w:div>
    <w:div w:id="144859497">
      <w:bodyDiv w:val="1"/>
      <w:marLeft w:val="0"/>
      <w:marRight w:val="0"/>
      <w:marTop w:val="0"/>
      <w:marBottom w:val="0"/>
      <w:divBdr>
        <w:top w:val="none" w:sz="0" w:space="0" w:color="auto"/>
        <w:left w:val="none" w:sz="0" w:space="0" w:color="auto"/>
        <w:bottom w:val="none" w:sz="0" w:space="0" w:color="auto"/>
        <w:right w:val="none" w:sz="0" w:space="0" w:color="auto"/>
      </w:divBdr>
      <w:divsChild>
        <w:div w:id="1657997329">
          <w:marLeft w:val="0"/>
          <w:marRight w:val="0"/>
          <w:marTop w:val="0"/>
          <w:marBottom w:val="0"/>
          <w:divBdr>
            <w:top w:val="none" w:sz="0" w:space="0" w:color="auto"/>
            <w:left w:val="none" w:sz="0" w:space="0" w:color="auto"/>
            <w:bottom w:val="none" w:sz="0" w:space="0" w:color="auto"/>
            <w:right w:val="none" w:sz="0" w:space="0" w:color="auto"/>
          </w:divBdr>
        </w:div>
        <w:div w:id="240723574">
          <w:marLeft w:val="0"/>
          <w:marRight w:val="0"/>
          <w:marTop w:val="0"/>
          <w:marBottom w:val="0"/>
          <w:divBdr>
            <w:top w:val="none" w:sz="0" w:space="0" w:color="auto"/>
            <w:left w:val="none" w:sz="0" w:space="0" w:color="auto"/>
            <w:bottom w:val="none" w:sz="0" w:space="0" w:color="auto"/>
            <w:right w:val="none" w:sz="0" w:space="0" w:color="auto"/>
          </w:divBdr>
        </w:div>
        <w:div w:id="281307287">
          <w:marLeft w:val="0"/>
          <w:marRight w:val="0"/>
          <w:marTop w:val="0"/>
          <w:marBottom w:val="0"/>
          <w:divBdr>
            <w:top w:val="none" w:sz="0" w:space="0" w:color="auto"/>
            <w:left w:val="none" w:sz="0" w:space="0" w:color="auto"/>
            <w:bottom w:val="none" w:sz="0" w:space="0" w:color="auto"/>
            <w:right w:val="none" w:sz="0" w:space="0" w:color="auto"/>
          </w:divBdr>
        </w:div>
        <w:div w:id="416555108">
          <w:marLeft w:val="0"/>
          <w:marRight w:val="0"/>
          <w:marTop w:val="0"/>
          <w:marBottom w:val="0"/>
          <w:divBdr>
            <w:top w:val="none" w:sz="0" w:space="0" w:color="auto"/>
            <w:left w:val="none" w:sz="0" w:space="0" w:color="auto"/>
            <w:bottom w:val="none" w:sz="0" w:space="0" w:color="auto"/>
            <w:right w:val="none" w:sz="0" w:space="0" w:color="auto"/>
          </w:divBdr>
        </w:div>
        <w:div w:id="644313502">
          <w:marLeft w:val="0"/>
          <w:marRight w:val="0"/>
          <w:marTop w:val="0"/>
          <w:marBottom w:val="0"/>
          <w:divBdr>
            <w:top w:val="none" w:sz="0" w:space="0" w:color="auto"/>
            <w:left w:val="none" w:sz="0" w:space="0" w:color="auto"/>
            <w:bottom w:val="none" w:sz="0" w:space="0" w:color="auto"/>
            <w:right w:val="none" w:sz="0" w:space="0" w:color="auto"/>
          </w:divBdr>
        </w:div>
        <w:div w:id="1534615432">
          <w:marLeft w:val="0"/>
          <w:marRight w:val="0"/>
          <w:marTop w:val="0"/>
          <w:marBottom w:val="0"/>
          <w:divBdr>
            <w:top w:val="none" w:sz="0" w:space="0" w:color="auto"/>
            <w:left w:val="none" w:sz="0" w:space="0" w:color="auto"/>
            <w:bottom w:val="none" w:sz="0" w:space="0" w:color="auto"/>
            <w:right w:val="none" w:sz="0" w:space="0" w:color="auto"/>
          </w:divBdr>
        </w:div>
        <w:div w:id="312611155">
          <w:marLeft w:val="0"/>
          <w:marRight w:val="0"/>
          <w:marTop w:val="0"/>
          <w:marBottom w:val="0"/>
          <w:divBdr>
            <w:top w:val="none" w:sz="0" w:space="0" w:color="auto"/>
            <w:left w:val="none" w:sz="0" w:space="0" w:color="auto"/>
            <w:bottom w:val="none" w:sz="0" w:space="0" w:color="auto"/>
            <w:right w:val="none" w:sz="0" w:space="0" w:color="auto"/>
          </w:divBdr>
        </w:div>
        <w:div w:id="552430157">
          <w:marLeft w:val="0"/>
          <w:marRight w:val="0"/>
          <w:marTop w:val="0"/>
          <w:marBottom w:val="0"/>
          <w:divBdr>
            <w:top w:val="none" w:sz="0" w:space="0" w:color="auto"/>
            <w:left w:val="none" w:sz="0" w:space="0" w:color="auto"/>
            <w:bottom w:val="none" w:sz="0" w:space="0" w:color="auto"/>
            <w:right w:val="none" w:sz="0" w:space="0" w:color="auto"/>
          </w:divBdr>
        </w:div>
        <w:div w:id="656302896">
          <w:marLeft w:val="0"/>
          <w:marRight w:val="0"/>
          <w:marTop w:val="0"/>
          <w:marBottom w:val="0"/>
          <w:divBdr>
            <w:top w:val="none" w:sz="0" w:space="0" w:color="auto"/>
            <w:left w:val="none" w:sz="0" w:space="0" w:color="auto"/>
            <w:bottom w:val="none" w:sz="0" w:space="0" w:color="auto"/>
            <w:right w:val="none" w:sz="0" w:space="0" w:color="auto"/>
          </w:divBdr>
        </w:div>
        <w:div w:id="1584952576">
          <w:marLeft w:val="0"/>
          <w:marRight w:val="0"/>
          <w:marTop w:val="0"/>
          <w:marBottom w:val="0"/>
          <w:divBdr>
            <w:top w:val="none" w:sz="0" w:space="0" w:color="auto"/>
            <w:left w:val="none" w:sz="0" w:space="0" w:color="auto"/>
            <w:bottom w:val="none" w:sz="0" w:space="0" w:color="auto"/>
            <w:right w:val="none" w:sz="0" w:space="0" w:color="auto"/>
          </w:divBdr>
        </w:div>
        <w:div w:id="633219876">
          <w:marLeft w:val="0"/>
          <w:marRight w:val="0"/>
          <w:marTop w:val="0"/>
          <w:marBottom w:val="0"/>
          <w:divBdr>
            <w:top w:val="none" w:sz="0" w:space="0" w:color="auto"/>
            <w:left w:val="none" w:sz="0" w:space="0" w:color="auto"/>
            <w:bottom w:val="none" w:sz="0" w:space="0" w:color="auto"/>
            <w:right w:val="none" w:sz="0" w:space="0" w:color="auto"/>
          </w:divBdr>
        </w:div>
        <w:div w:id="574247475">
          <w:marLeft w:val="0"/>
          <w:marRight w:val="0"/>
          <w:marTop w:val="0"/>
          <w:marBottom w:val="0"/>
          <w:divBdr>
            <w:top w:val="none" w:sz="0" w:space="0" w:color="auto"/>
            <w:left w:val="none" w:sz="0" w:space="0" w:color="auto"/>
            <w:bottom w:val="none" w:sz="0" w:space="0" w:color="auto"/>
            <w:right w:val="none" w:sz="0" w:space="0" w:color="auto"/>
          </w:divBdr>
        </w:div>
        <w:div w:id="186721646">
          <w:marLeft w:val="0"/>
          <w:marRight w:val="0"/>
          <w:marTop w:val="0"/>
          <w:marBottom w:val="0"/>
          <w:divBdr>
            <w:top w:val="none" w:sz="0" w:space="0" w:color="auto"/>
            <w:left w:val="none" w:sz="0" w:space="0" w:color="auto"/>
            <w:bottom w:val="none" w:sz="0" w:space="0" w:color="auto"/>
            <w:right w:val="none" w:sz="0" w:space="0" w:color="auto"/>
          </w:divBdr>
        </w:div>
        <w:div w:id="215121847">
          <w:marLeft w:val="0"/>
          <w:marRight w:val="0"/>
          <w:marTop w:val="0"/>
          <w:marBottom w:val="0"/>
          <w:divBdr>
            <w:top w:val="none" w:sz="0" w:space="0" w:color="auto"/>
            <w:left w:val="none" w:sz="0" w:space="0" w:color="auto"/>
            <w:bottom w:val="none" w:sz="0" w:space="0" w:color="auto"/>
            <w:right w:val="none" w:sz="0" w:space="0" w:color="auto"/>
          </w:divBdr>
        </w:div>
        <w:div w:id="1228951204">
          <w:marLeft w:val="0"/>
          <w:marRight w:val="0"/>
          <w:marTop w:val="0"/>
          <w:marBottom w:val="0"/>
          <w:divBdr>
            <w:top w:val="none" w:sz="0" w:space="0" w:color="auto"/>
            <w:left w:val="none" w:sz="0" w:space="0" w:color="auto"/>
            <w:bottom w:val="none" w:sz="0" w:space="0" w:color="auto"/>
            <w:right w:val="none" w:sz="0" w:space="0" w:color="auto"/>
          </w:divBdr>
        </w:div>
        <w:div w:id="2038851944">
          <w:marLeft w:val="0"/>
          <w:marRight w:val="0"/>
          <w:marTop w:val="0"/>
          <w:marBottom w:val="0"/>
          <w:divBdr>
            <w:top w:val="none" w:sz="0" w:space="0" w:color="auto"/>
            <w:left w:val="none" w:sz="0" w:space="0" w:color="auto"/>
            <w:bottom w:val="none" w:sz="0" w:space="0" w:color="auto"/>
            <w:right w:val="none" w:sz="0" w:space="0" w:color="auto"/>
          </w:divBdr>
        </w:div>
        <w:div w:id="1860074639">
          <w:marLeft w:val="0"/>
          <w:marRight w:val="0"/>
          <w:marTop w:val="0"/>
          <w:marBottom w:val="0"/>
          <w:divBdr>
            <w:top w:val="none" w:sz="0" w:space="0" w:color="auto"/>
            <w:left w:val="none" w:sz="0" w:space="0" w:color="auto"/>
            <w:bottom w:val="none" w:sz="0" w:space="0" w:color="auto"/>
            <w:right w:val="none" w:sz="0" w:space="0" w:color="auto"/>
          </w:divBdr>
        </w:div>
        <w:div w:id="809590312">
          <w:marLeft w:val="0"/>
          <w:marRight w:val="0"/>
          <w:marTop w:val="0"/>
          <w:marBottom w:val="0"/>
          <w:divBdr>
            <w:top w:val="none" w:sz="0" w:space="0" w:color="auto"/>
            <w:left w:val="none" w:sz="0" w:space="0" w:color="auto"/>
            <w:bottom w:val="none" w:sz="0" w:space="0" w:color="auto"/>
            <w:right w:val="none" w:sz="0" w:space="0" w:color="auto"/>
          </w:divBdr>
        </w:div>
        <w:div w:id="987444296">
          <w:marLeft w:val="0"/>
          <w:marRight w:val="0"/>
          <w:marTop w:val="0"/>
          <w:marBottom w:val="0"/>
          <w:divBdr>
            <w:top w:val="none" w:sz="0" w:space="0" w:color="auto"/>
            <w:left w:val="none" w:sz="0" w:space="0" w:color="auto"/>
            <w:bottom w:val="none" w:sz="0" w:space="0" w:color="auto"/>
            <w:right w:val="none" w:sz="0" w:space="0" w:color="auto"/>
          </w:divBdr>
        </w:div>
        <w:div w:id="1406755343">
          <w:marLeft w:val="0"/>
          <w:marRight w:val="0"/>
          <w:marTop w:val="0"/>
          <w:marBottom w:val="0"/>
          <w:divBdr>
            <w:top w:val="none" w:sz="0" w:space="0" w:color="auto"/>
            <w:left w:val="none" w:sz="0" w:space="0" w:color="auto"/>
            <w:bottom w:val="none" w:sz="0" w:space="0" w:color="auto"/>
            <w:right w:val="none" w:sz="0" w:space="0" w:color="auto"/>
          </w:divBdr>
        </w:div>
        <w:div w:id="2053572245">
          <w:marLeft w:val="0"/>
          <w:marRight w:val="0"/>
          <w:marTop w:val="0"/>
          <w:marBottom w:val="0"/>
          <w:divBdr>
            <w:top w:val="none" w:sz="0" w:space="0" w:color="auto"/>
            <w:left w:val="none" w:sz="0" w:space="0" w:color="auto"/>
            <w:bottom w:val="none" w:sz="0" w:space="0" w:color="auto"/>
            <w:right w:val="none" w:sz="0" w:space="0" w:color="auto"/>
          </w:divBdr>
        </w:div>
        <w:div w:id="402148340">
          <w:marLeft w:val="0"/>
          <w:marRight w:val="0"/>
          <w:marTop w:val="0"/>
          <w:marBottom w:val="0"/>
          <w:divBdr>
            <w:top w:val="none" w:sz="0" w:space="0" w:color="auto"/>
            <w:left w:val="none" w:sz="0" w:space="0" w:color="auto"/>
            <w:bottom w:val="none" w:sz="0" w:space="0" w:color="auto"/>
            <w:right w:val="none" w:sz="0" w:space="0" w:color="auto"/>
          </w:divBdr>
        </w:div>
        <w:div w:id="1706055956">
          <w:marLeft w:val="0"/>
          <w:marRight w:val="0"/>
          <w:marTop w:val="0"/>
          <w:marBottom w:val="0"/>
          <w:divBdr>
            <w:top w:val="none" w:sz="0" w:space="0" w:color="auto"/>
            <w:left w:val="none" w:sz="0" w:space="0" w:color="auto"/>
            <w:bottom w:val="none" w:sz="0" w:space="0" w:color="auto"/>
            <w:right w:val="none" w:sz="0" w:space="0" w:color="auto"/>
          </w:divBdr>
        </w:div>
        <w:div w:id="1921716314">
          <w:marLeft w:val="0"/>
          <w:marRight w:val="0"/>
          <w:marTop w:val="0"/>
          <w:marBottom w:val="0"/>
          <w:divBdr>
            <w:top w:val="none" w:sz="0" w:space="0" w:color="auto"/>
            <w:left w:val="none" w:sz="0" w:space="0" w:color="auto"/>
            <w:bottom w:val="none" w:sz="0" w:space="0" w:color="auto"/>
            <w:right w:val="none" w:sz="0" w:space="0" w:color="auto"/>
          </w:divBdr>
        </w:div>
        <w:div w:id="1563562521">
          <w:marLeft w:val="0"/>
          <w:marRight w:val="0"/>
          <w:marTop w:val="0"/>
          <w:marBottom w:val="0"/>
          <w:divBdr>
            <w:top w:val="none" w:sz="0" w:space="0" w:color="auto"/>
            <w:left w:val="none" w:sz="0" w:space="0" w:color="auto"/>
            <w:bottom w:val="none" w:sz="0" w:space="0" w:color="auto"/>
            <w:right w:val="none" w:sz="0" w:space="0" w:color="auto"/>
          </w:divBdr>
        </w:div>
        <w:div w:id="1275748294">
          <w:marLeft w:val="0"/>
          <w:marRight w:val="0"/>
          <w:marTop w:val="0"/>
          <w:marBottom w:val="0"/>
          <w:divBdr>
            <w:top w:val="none" w:sz="0" w:space="0" w:color="auto"/>
            <w:left w:val="none" w:sz="0" w:space="0" w:color="auto"/>
            <w:bottom w:val="none" w:sz="0" w:space="0" w:color="auto"/>
            <w:right w:val="none" w:sz="0" w:space="0" w:color="auto"/>
          </w:divBdr>
        </w:div>
        <w:div w:id="1532842465">
          <w:marLeft w:val="0"/>
          <w:marRight w:val="0"/>
          <w:marTop w:val="0"/>
          <w:marBottom w:val="0"/>
          <w:divBdr>
            <w:top w:val="none" w:sz="0" w:space="0" w:color="auto"/>
            <w:left w:val="none" w:sz="0" w:space="0" w:color="auto"/>
            <w:bottom w:val="none" w:sz="0" w:space="0" w:color="auto"/>
            <w:right w:val="none" w:sz="0" w:space="0" w:color="auto"/>
          </w:divBdr>
        </w:div>
        <w:div w:id="1013726712">
          <w:marLeft w:val="0"/>
          <w:marRight w:val="0"/>
          <w:marTop w:val="0"/>
          <w:marBottom w:val="0"/>
          <w:divBdr>
            <w:top w:val="none" w:sz="0" w:space="0" w:color="auto"/>
            <w:left w:val="none" w:sz="0" w:space="0" w:color="auto"/>
            <w:bottom w:val="none" w:sz="0" w:space="0" w:color="auto"/>
            <w:right w:val="none" w:sz="0" w:space="0" w:color="auto"/>
          </w:divBdr>
        </w:div>
        <w:div w:id="1774129479">
          <w:marLeft w:val="0"/>
          <w:marRight w:val="0"/>
          <w:marTop w:val="0"/>
          <w:marBottom w:val="0"/>
          <w:divBdr>
            <w:top w:val="none" w:sz="0" w:space="0" w:color="auto"/>
            <w:left w:val="none" w:sz="0" w:space="0" w:color="auto"/>
            <w:bottom w:val="none" w:sz="0" w:space="0" w:color="auto"/>
            <w:right w:val="none" w:sz="0" w:space="0" w:color="auto"/>
          </w:divBdr>
        </w:div>
        <w:div w:id="1707101385">
          <w:marLeft w:val="0"/>
          <w:marRight w:val="0"/>
          <w:marTop w:val="0"/>
          <w:marBottom w:val="0"/>
          <w:divBdr>
            <w:top w:val="none" w:sz="0" w:space="0" w:color="auto"/>
            <w:left w:val="none" w:sz="0" w:space="0" w:color="auto"/>
            <w:bottom w:val="none" w:sz="0" w:space="0" w:color="auto"/>
            <w:right w:val="none" w:sz="0" w:space="0" w:color="auto"/>
          </w:divBdr>
        </w:div>
        <w:div w:id="1612469208">
          <w:marLeft w:val="0"/>
          <w:marRight w:val="0"/>
          <w:marTop w:val="0"/>
          <w:marBottom w:val="0"/>
          <w:divBdr>
            <w:top w:val="none" w:sz="0" w:space="0" w:color="auto"/>
            <w:left w:val="none" w:sz="0" w:space="0" w:color="auto"/>
            <w:bottom w:val="none" w:sz="0" w:space="0" w:color="auto"/>
            <w:right w:val="none" w:sz="0" w:space="0" w:color="auto"/>
          </w:divBdr>
        </w:div>
        <w:div w:id="910654768">
          <w:marLeft w:val="0"/>
          <w:marRight w:val="0"/>
          <w:marTop w:val="0"/>
          <w:marBottom w:val="0"/>
          <w:divBdr>
            <w:top w:val="none" w:sz="0" w:space="0" w:color="auto"/>
            <w:left w:val="none" w:sz="0" w:space="0" w:color="auto"/>
            <w:bottom w:val="none" w:sz="0" w:space="0" w:color="auto"/>
            <w:right w:val="none" w:sz="0" w:space="0" w:color="auto"/>
          </w:divBdr>
        </w:div>
        <w:div w:id="1292324390">
          <w:marLeft w:val="0"/>
          <w:marRight w:val="0"/>
          <w:marTop w:val="0"/>
          <w:marBottom w:val="0"/>
          <w:divBdr>
            <w:top w:val="none" w:sz="0" w:space="0" w:color="auto"/>
            <w:left w:val="none" w:sz="0" w:space="0" w:color="auto"/>
            <w:bottom w:val="none" w:sz="0" w:space="0" w:color="auto"/>
            <w:right w:val="none" w:sz="0" w:space="0" w:color="auto"/>
          </w:divBdr>
        </w:div>
        <w:div w:id="401878736">
          <w:marLeft w:val="0"/>
          <w:marRight w:val="0"/>
          <w:marTop w:val="0"/>
          <w:marBottom w:val="0"/>
          <w:divBdr>
            <w:top w:val="none" w:sz="0" w:space="0" w:color="auto"/>
            <w:left w:val="none" w:sz="0" w:space="0" w:color="auto"/>
            <w:bottom w:val="none" w:sz="0" w:space="0" w:color="auto"/>
            <w:right w:val="none" w:sz="0" w:space="0" w:color="auto"/>
          </w:divBdr>
        </w:div>
        <w:div w:id="62684862">
          <w:marLeft w:val="0"/>
          <w:marRight w:val="0"/>
          <w:marTop w:val="0"/>
          <w:marBottom w:val="0"/>
          <w:divBdr>
            <w:top w:val="none" w:sz="0" w:space="0" w:color="auto"/>
            <w:left w:val="none" w:sz="0" w:space="0" w:color="auto"/>
            <w:bottom w:val="none" w:sz="0" w:space="0" w:color="auto"/>
            <w:right w:val="none" w:sz="0" w:space="0" w:color="auto"/>
          </w:divBdr>
        </w:div>
        <w:div w:id="1859268534">
          <w:marLeft w:val="0"/>
          <w:marRight w:val="0"/>
          <w:marTop w:val="0"/>
          <w:marBottom w:val="0"/>
          <w:divBdr>
            <w:top w:val="none" w:sz="0" w:space="0" w:color="auto"/>
            <w:left w:val="none" w:sz="0" w:space="0" w:color="auto"/>
            <w:bottom w:val="none" w:sz="0" w:space="0" w:color="auto"/>
            <w:right w:val="none" w:sz="0" w:space="0" w:color="auto"/>
          </w:divBdr>
        </w:div>
        <w:div w:id="1788693999">
          <w:marLeft w:val="0"/>
          <w:marRight w:val="0"/>
          <w:marTop w:val="0"/>
          <w:marBottom w:val="0"/>
          <w:divBdr>
            <w:top w:val="none" w:sz="0" w:space="0" w:color="auto"/>
            <w:left w:val="none" w:sz="0" w:space="0" w:color="auto"/>
            <w:bottom w:val="none" w:sz="0" w:space="0" w:color="auto"/>
            <w:right w:val="none" w:sz="0" w:space="0" w:color="auto"/>
          </w:divBdr>
        </w:div>
        <w:div w:id="2023511888">
          <w:marLeft w:val="0"/>
          <w:marRight w:val="0"/>
          <w:marTop w:val="0"/>
          <w:marBottom w:val="0"/>
          <w:divBdr>
            <w:top w:val="none" w:sz="0" w:space="0" w:color="auto"/>
            <w:left w:val="none" w:sz="0" w:space="0" w:color="auto"/>
            <w:bottom w:val="none" w:sz="0" w:space="0" w:color="auto"/>
            <w:right w:val="none" w:sz="0" w:space="0" w:color="auto"/>
          </w:divBdr>
        </w:div>
        <w:div w:id="1239482549">
          <w:marLeft w:val="0"/>
          <w:marRight w:val="0"/>
          <w:marTop w:val="0"/>
          <w:marBottom w:val="0"/>
          <w:divBdr>
            <w:top w:val="none" w:sz="0" w:space="0" w:color="auto"/>
            <w:left w:val="none" w:sz="0" w:space="0" w:color="auto"/>
            <w:bottom w:val="none" w:sz="0" w:space="0" w:color="auto"/>
            <w:right w:val="none" w:sz="0" w:space="0" w:color="auto"/>
          </w:divBdr>
        </w:div>
        <w:div w:id="453251479">
          <w:marLeft w:val="0"/>
          <w:marRight w:val="0"/>
          <w:marTop w:val="0"/>
          <w:marBottom w:val="0"/>
          <w:divBdr>
            <w:top w:val="none" w:sz="0" w:space="0" w:color="auto"/>
            <w:left w:val="none" w:sz="0" w:space="0" w:color="auto"/>
            <w:bottom w:val="none" w:sz="0" w:space="0" w:color="auto"/>
            <w:right w:val="none" w:sz="0" w:space="0" w:color="auto"/>
          </w:divBdr>
        </w:div>
        <w:div w:id="1360424337">
          <w:marLeft w:val="0"/>
          <w:marRight w:val="0"/>
          <w:marTop w:val="0"/>
          <w:marBottom w:val="0"/>
          <w:divBdr>
            <w:top w:val="none" w:sz="0" w:space="0" w:color="auto"/>
            <w:left w:val="none" w:sz="0" w:space="0" w:color="auto"/>
            <w:bottom w:val="none" w:sz="0" w:space="0" w:color="auto"/>
            <w:right w:val="none" w:sz="0" w:space="0" w:color="auto"/>
          </w:divBdr>
        </w:div>
        <w:div w:id="1790978261">
          <w:marLeft w:val="0"/>
          <w:marRight w:val="0"/>
          <w:marTop w:val="0"/>
          <w:marBottom w:val="0"/>
          <w:divBdr>
            <w:top w:val="none" w:sz="0" w:space="0" w:color="auto"/>
            <w:left w:val="none" w:sz="0" w:space="0" w:color="auto"/>
            <w:bottom w:val="none" w:sz="0" w:space="0" w:color="auto"/>
            <w:right w:val="none" w:sz="0" w:space="0" w:color="auto"/>
          </w:divBdr>
        </w:div>
        <w:div w:id="17436057">
          <w:marLeft w:val="0"/>
          <w:marRight w:val="0"/>
          <w:marTop w:val="0"/>
          <w:marBottom w:val="0"/>
          <w:divBdr>
            <w:top w:val="none" w:sz="0" w:space="0" w:color="auto"/>
            <w:left w:val="none" w:sz="0" w:space="0" w:color="auto"/>
            <w:bottom w:val="none" w:sz="0" w:space="0" w:color="auto"/>
            <w:right w:val="none" w:sz="0" w:space="0" w:color="auto"/>
          </w:divBdr>
        </w:div>
        <w:div w:id="1077895840">
          <w:marLeft w:val="0"/>
          <w:marRight w:val="0"/>
          <w:marTop w:val="0"/>
          <w:marBottom w:val="0"/>
          <w:divBdr>
            <w:top w:val="none" w:sz="0" w:space="0" w:color="auto"/>
            <w:left w:val="none" w:sz="0" w:space="0" w:color="auto"/>
            <w:bottom w:val="none" w:sz="0" w:space="0" w:color="auto"/>
            <w:right w:val="none" w:sz="0" w:space="0" w:color="auto"/>
          </w:divBdr>
        </w:div>
        <w:div w:id="1267889972">
          <w:marLeft w:val="0"/>
          <w:marRight w:val="0"/>
          <w:marTop w:val="0"/>
          <w:marBottom w:val="0"/>
          <w:divBdr>
            <w:top w:val="none" w:sz="0" w:space="0" w:color="auto"/>
            <w:left w:val="none" w:sz="0" w:space="0" w:color="auto"/>
            <w:bottom w:val="none" w:sz="0" w:space="0" w:color="auto"/>
            <w:right w:val="none" w:sz="0" w:space="0" w:color="auto"/>
          </w:divBdr>
        </w:div>
        <w:div w:id="728573112">
          <w:marLeft w:val="0"/>
          <w:marRight w:val="0"/>
          <w:marTop w:val="0"/>
          <w:marBottom w:val="0"/>
          <w:divBdr>
            <w:top w:val="none" w:sz="0" w:space="0" w:color="auto"/>
            <w:left w:val="none" w:sz="0" w:space="0" w:color="auto"/>
            <w:bottom w:val="none" w:sz="0" w:space="0" w:color="auto"/>
            <w:right w:val="none" w:sz="0" w:space="0" w:color="auto"/>
          </w:divBdr>
        </w:div>
        <w:div w:id="763457462">
          <w:marLeft w:val="0"/>
          <w:marRight w:val="0"/>
          <w:marTop w:val="0"/>
          <w:marBottom w:val="0"/>
          <w:divBdr>
            <w:top w:val="none" w:sz="0" w:space="0" w:color="auto"/>
            <w:left w:val="none" w:sz="0" w:space="0" w:color="auto"/>
            <w:bottom w:val="none" w:sz="0" w:space="0" w:color="auto"/>
            <w:right w:val="none" w:sz="0" w:space="0" w:color="auto"/>
          </w:divBdr>
        </w:div>
        <w:div w:id="1317878809">
          <w:marLeft w:val="0"/>
          <w:marRight w:val="0"/>
          <w:marTop w:val="0"/>
          <w:marBottom w:val="0"/>
          <w:divBdr>
            <w:top w:val="none" w:sz="0" w:space="0" w:color="auto"/>
            <w:left w:val="none" w:sz="0" w:space="0" w:color="auto"/>
            <w:bottom w:val="none" w:sz="0" w:space="0" w:color="auto"/>
            <w:right w:val="none" w:sz="0" w:space="0" w:color="auto"/>
          </w:divBdr>
        </w:div>
        <w:div w:id="790172323">
          <w:marLeft w:val="0"/>
          <w:marRight w:val="0"/>
          <w:marTop w:val="0"/>
          <w:marBottom w:val="0"/>
          <w:divBdr>
            <w:top w:val="none" w:sz="0" w:space="0" w:color="auto"/>
            <w:left w:val="none" w:sz="0" w:space="0" w:color="auto"/>
            <w:bottom w:val="none" w:sz="0" w:space="0" w:color="auto"/>
            <w:right w:val="none" w:sz="0" w:space="0" w:color="auto"/>
          </w:divBdr>
        </w:div>
        <w:div w:id="2062166399">
          <w:marLeft w:val="0"/>
          <w:marRight w:val="0"/>
          <w:marTop w:val="0"/>
          <w:marBottom w:val="0"/>
          <w:divBdr>
            <w:top w:val="none" w:sz="0" w:space="0" w:color="auto"/>
            <w:left w:val="none" w:sz="0" w:space="0" w:color="auto"/>
            <w:bottom w:val="none" w:sz="0" w:space="0" w:color="auto"/>
            <w:right w:val="none" w:sz="0" w:space="0" w:color="auto"/>
          </w:divBdr>
        </w:div>
        <w:div w:id="158935010">
          <w:marLeft w:val="0"/>
          <w:marRight w:val="0"/>
          <w:marTop w:val="0"/>
          <w:marBottom w:val="0"/>
          <w:divBdr>
            <w:top w:val="none" w:sz="0" w:space="0" w:color="auto"/>
            <w:left w:val="none" w:sz="0" w:space="0" w:color="auto"/>
            <w:bottom w:val="none" w:sz="0" w:space="0" w:color="auto"/>
            <w:right w:val="none" w:sz="0" w:space="0" w:color="auto"/>
          </w:divBdr>
        </w:div>
        <w:div w:id="642779202">
          <w:marLeft w:val="0"/>
          <w:marRight w:val="0"/>
          <w:marTop w:val="0"/>
          <w:marBottom w:val="0"/>
          <w:divBdr>
            <w:top w:val="none" w:sz="0" w:space="0" w:color="auto"/>
            <w:left w:val="none" w:sz="0" w:space="0" w:color="auto"/>
            <w:bottom w:val="none" w:sz="0" w:space="0" w:color="auto"/>
            <w:right w:val="none" w:sz="0" w:space="0" w:color="auto"/>
          </w:divBdr>
        </w:div>
        <w:div w:id="1310983037">
          <w:marLeft w:val="0"/>
          <w:marRight w:val="0"/>
          <w:marTop w:val="0"/>
          <w:marBottom w:val="0"/>
          <w:divBdr>
            <w:top w:val="none" w:sz="0" w:space="0" w:color="auto"/>
            <w:left w:val="none" w:sz="0" w:space="0" w:color="auto"/>
            <w:bottom w:val="none" w:sz="0" w:space="0" w:color="auto"/>
            <w:right w:val="none" w:sz="0" w:space="0" w:color="auto"/>
          </w:divBdr>
        </w:div>
        <w:div w:id="1442727743">
          <w:marLeft w:val="0"/>
          <w:marRight w:val="0"/>
          <w:marTop w:val="0"/>
          <w:marBottom w:val="0"/>
          <w:divBdr>
            <w:top w:val="none" w:sz="0" w:space="0" w:color="auto"/>
            <w:left w:val="none" w:sz="0" w:space="0" w:color="auto"/>
            <w:bottom w:val="none" w:sz="0" w:space="0" w:color="auto"/>
            <w:right w:val="none" w:sz="0" w:space="0" w:color="auto"/>
          </w:divBdr>
        </w:div>
        <w:div w:id="1453212517">
          <w:marLeft w:val="0"/>
          <w:marRight w:val="0"/>
          <w:marTop w:val="0"/>
          <w:marBottom w:val="0"/>
          <w:divBdr>
            <w:top w:val="none" w:sz="0" w:space="0" w:color="auto"/>
            <w:left w:val="none" w:sz="0" w:space="0" w:color="auto"/>
            <w:bottom w:val="none" w:sz="0" w:space="0" w:color="auto"/>
            <w:right w:val="none" w:sz="0" w:space="0" w:color="auto"/>
          </w:divBdr>
        </w:div>
        <w:div w:id="607005033">
          <w:marLeft w:val="0"/>
          <w:marRight w:val="0"/>
          <w:marTop w:val="0"/>
          <w:marBottom w:val="0"/>
          <w:divBdr>
            <w:top w:val="none" w:sz="0" w:space="0" w:color="auto"/>
            <w:left w:val="none" w:sz="0" w:space="0" w:color="auto"/>
            <w:bottom w:val="none" w:sz="0" w:space="0" w:color="auto"/>
            <w:right w:val="none" w:sz="0" w:space="0" w:color="auto"/>
          </w:divBdr>
        </w:div>
        <w:div w:id="1174224751">
          <w:marLeft w:val="0"/>
          <w:marRight w:val="0"/>
          <w:marTop w:val="0"/>
          <w:marBottom w:val="0"/>
          <w:divBdr>
            <w:top w:val="none" w:sz="0" w:space="0" w:color="auto"/>
            <w:left w:val="none" w:sz="0" w:space="0" w:color="auto"/>
            <w:bottom w:val="none" w:sz="0" w:space="0" w:color="auto"/>
            <w:right w:val="none" w:sz="0" w:space="0" w:color="auto"/>
          </w:divBdr>
        </w:div>
        <w:div w:id="656880373">
          <w:marLeft w:val="0"/>
          <w:marRight w:val="0"/>
          <w:marTop w:val="0"/>
          <w:marBottom w:val="0"/>
          <w:divBdr>
            <w:top w:val="none" w:sz="0" w:space="0" w:color="auto"/>
            <w:left w:val="none" w:sz="0" w:space="0" w:color="auto"/>
            <w:bottom w:val="none" w:sz="0" w:space="0" w:color="auto"/>
            <w:right w:val="none" w:sz="0" w:space="0" w:color="auto"/>
          </w:divBdr>
        </w:div>
      </w:divsChild>
    </w:div>
    <w:div w:id="145165679">
      <w:bodyDiv w:val="1"/>
      <w:marLeft w:val="0"/>
      <w:marRight w:val="0"/>
      <w:marTop w:val="0"/>
      <w:marBottom w:val="0"/>
      <w:divBdr>
        <w:top w:val="none" w:sz="0" w:space="0" w:color="auto"/>
        <w:left w:val="none" w:sz="0" w:space="0" w:color="auto"/>
        <w:bottom w:val="none" w:sz="0" w:space="0" w:color="auto"/>
        <w:right w:val="none" w:sz="0" w:space="0" w:color="auto"/>
      </w:divBdr>
    </w:div>
    <w:div w:id="145443779">
      <w:bodyDiv w:val="1"/>
      <w:marLeft w:val="0"/>
      <w:marRight w:val="0"/>
      <w:marTop w:val="0"/>
      <w:marBottom w:val="0"/>
      <w:divBdr>
        <w:top w:val="none" w:sz="0" w:space="0" w:color="auto"/>
        <w:left w:val="none" w:sz="0" w:space="0" w:color="auto"/>
        <w:bottom w:val="none" w:sz="0" w:space="0" w:color="auto"/>
        <w:right w:val="none" w:sz="0" w:space="0" w:color="auto"/>
      </w:divBdr>
    </w:div>
    <w:div w:id="145629760">
      <w:bodyDiv w:val="1"/>
      <w:marLeft w:val="0"/>
      <w:marRight w:val="0"/>
      <w:marTop w:val="0"/>
      <w:marBottom w:val="0"/>
      <w:divBdr>
        <w:top w:val="none" w:sz="0" w:space="0" w:color="auto"/>
        <w:left w:val="none" w:sz="0" w:space="0" w:color="auto"/>
        <w:bottom w:val="none" w:sz="0" w:space="0" w:color="auto"/>
        <w:right w:val="none" w:sz="0" w:space="0" w:color="auto"/>
      </w:divBdr>
    </w:div>
    <w:div w:id="145702948">
      <w:bodyDiv w:val="1"/>
      <w:marLeft w:val="0"/>
      <w:marRight w:val="0"/>
      <w:marTop w:val="0"/>
      <w:marBottom w:val="0"/>
      <w:divBdr>
        <w:top w:val="none" w:sz="0" w:space="0" w:color="auto"/>
        <w:left w:val="none" w:sz="0" w:space="0" w:color="auto"/>
        <w:bottom w:val="none" w:sz="0" w:space="0" w:color="auto"/>
        <w:right w:val="none" w:sz="0" w:space="0" w:color="auto"/>
      </w:divBdr>
    </w:div>
    <w:div w:id="145778313">
      <w:bodyDiv w:val="1"/>
      <w:marLeft w:val="0"/>
      <w:marRight w:val="0"/>
      <w:marTop w:val="0"/>
      <w:marBottom w:val="0"/>
      <w:divBdr>
        <w:top w:val="none" w:sz="0" w:space="0" w:color="auto"/>
        <w:left w:val="none" w:sz="0" w:space="0" w:color="auto"/>
        <w:bottom w:val="none" w:sz="0" w:space="0" w:color="auto"/>
        <w:right w:val="none" w:sz="0" w:space="0" w:color="auto"/>
      </w:divBdr>
    </w:div>
    <w:div w:id="146022362">
      <w:bodyDiv w:val="1"/>
      <w:marLeft w:val="0"/>
      <w:marRight w:val="0"/>
      <w:marTop w:val="0"/>
      <w:marBottom w:val="0"/>
      <w:divBdr>
        <w:top w:val="none" w:sz="0" w:space="0" w:color="auto"/>
        <w:left w:val="none" w:sz="0" w:space="0" w:color="auto"/>
        <w:bottom w:val="none" w:sz="0" w:space="0" w:color="auto"/>
        <w:right w:val="none" w:sz="0" w:space="0" w:color="auto"/>
      </w:divBdr>
    </w:div>
    <w:div w:id="146285186">
      <w:bodyDiv w:val="1"/>
      <w:marLeft w:val="0"/>
      <w:marRight w:val="0"/>
      <w:marTop w:val="0"/>
      <w:marBottom w:val="0"/>
      <w:divBdr>
        <w:top w:val="none" w:sz="0" w:space="0" w:color="auto"/>
        <w:left w:val="none" w:sz="0" w:space="0" w:color="auto"/>
        <w:bottom w:val="none" w:sz="0" w:space="0" w:color="auto"/>
        <w:right w:val="none" w:sz="0" w:space="0" w:color="auto"/>
      </w:divBdr>
    </w:div>
    <w:div w:id="146552879">
      <w:bodyDiv w:val="1"/>
      <w:marLeft w:val="0"/>
      <w:marRight w:val="0"/>
      <w:marTop w:val="0"/>
      <w:marBottom w:val="0"/>
      <w:divBdr>
        <w:top w:val="none" w:sz="0" w:space="0" w:color="auto"/>
        <w:left w:val="none" w:sz="0" w:space="0" w:color="auto"/>
        <w:bottom w:val="none" w:sz="0" w:space="0" w:color="auto"/>
        <w:right w:val="none" w:sz="0" w:space="0" w:color="auto"/>
      </w:divBdr>
    </w:div>
    <w:div w:id="146675234">
      <w:bodyDiv w:val="1"/>
      <w:marLeft w:val="0"/>
      <w:marRight w:val="0"/>
      <w:marTop w:val="0"/>
      <w:marBottom w:val="0"/>
      <w:divBdr>
        <w:top w:val="none" w:sz="0" w:space="0" w:color="auto"/>
        <w:left w:val="none" w:sz="0" w:space="0" w:color="auto"/>
        <w:bottom w:val="none" w:sz="0" w:space="0" w:color="auto"/>
        <w:right w:val="none" w:sz="0" w:space="0" w:color="auto"/>
      </w:divBdr>
    </w:div>
    <w:div w:id="146938332">
      <w:bodyDiv w:val="1"/>
      <w:marLeft w:val="0"/>
      <w:marRight w:val="0"/>
      <w:marTop w:val="0"/>
      <w:marBottom w:val="0"/>
      <w:divBdr>
        <w:top w:val="none" w:sz="0" w:space="0" w:color="auto"/>
        <w:left w:val="none" w:sz="0" w:space="0" w:color="auto"/>
        <w:bottom w:val="none" w:sz="0" w:space="0" w:color="auto"/>
        <w:right w:val="none" w:sz="0" w:space="0" w:color="auto"/>
      </w:divBdr>
    </w:div>
    <w:div w:id="147015735">
      <w:bodyDiv w:val="1"/>
      <w:marLeft w:val="0"/>
      <w:marRight w:val="0"/>
      <w:marTop w:val="0"/>
      <w:marBottom w:val="0"/>
      <w:divBdr>
        <w:top w:val="none" w:sz="0" w:space="0" w:color="auto"/>
        <w:left w:val="none" w:sz="0" w:space="0" w:color="auto"/>
        <w:bottom w:val="none" w:sz="0" w:space="0" w:color="auto"/>
        <w:right w:val="none" w:sz="0" w:space="0" w:color="auto"/>
      </w:divBdr>
    </w:div>
    <w:div w:id="147095320">
      <w:bodyDiv w:val="1"/>
      <w:marLeft w:val="0"/>
      <w:marRight w:val="0"/>
      <w:marTop w:val="0"/>
      <w:marBottom w:val="0"/>
      <w:divBdr>
        <w:top w:val="none" w:sz="0" w:space="0" w:color="auto"/>
        <w:left w:val="none" w:sz="0" w:space="0" w:color="auto"/>
        <w:bottom w:val="none" w:sz="0" w:space="0" w:color="auto"/>
        <w:right w:val="none" w:sz="0" w:space="0" w:color="auto"/>
      </w:divBdr>
    </w:div>
    <w:div w:id="148450061">
      <w:bodyDiv w:val="1"/>
      <w:marLeft w:val="0"/>
      <w:marRight w:val="0"/>
      <w:marTop w:val="0"/>
      <w:marBottom w:val="0"/>
      <w:divBdr>
        <w:top w:val="none" w:sz="0" w:space="0" w:color="auto"/>
        <w:left w:val="none" w:sz="0" w:space="0" w:color="auto"/>
        <w:bottom w:val="none" w:sz="0" w:space="0" w:color="auto"/>
        <w:right w:val="none" w:sz="0" w:space="0" w:color="auto"/>
      </w:divBdr>
    </w:div>
    <w:div w:id="148525198">
      <w:bodyDiv w:val="1"/>
      <w:marLeft w:val="0"/>
      <w:marRight w:val="0"/>
      <w:marTop w:val="0"/>
      <w:marBottom w:val="0"/>
      <w:divBdr>
        <w:top w:val="none" w:sz="0" w:space="0" w:color="auto"/>
        <w:left w:val="none" w:sz="0" w:space="0" w:color="auto"/>
        <w:bottom w:val="none" w:sz="0" w:space="0" w:color="auto"/>
        <w:right w:val="none" w:sz="0" w:space="0" w:color="auto"/>
      </w:divBdr>
    </w:div>
    <w:div w:id="148716587">
      <w:bodyDiv w:val="1"/>
      <w:marLeft w:val="0"/>
      <w:marRight w:val="0"/>
      <w:marTop w:val="0"/>
      <w:marBottom w:val="0"/>
      <w:divBdr>
        <w:top w:val="none" w:sz="0" w:space="0" w:color="auto"/>
        <w:left w:val="none" w:sz="0" w:space="0" w:color="auto"/>
        <w:bottom w:val="none" w:sz="0" w:space="0" w:color="auto"/>
        <w:right w:val="none" w:sz="0" w:space="0" w:color="auto"/>
      </w:divBdr>
    </w:div>
    <w:div w:id="148985803">
      <w:bodyDiv w:val="1"/>
      <w:marLeft w:val="0"/>
      <w:marRight w:val="0"/>
      <w:marTop w:val="0"/>
      <w:marBottom w:val="0"/>
      <w:divBdr>
        <w:top w:val="none" w:sz="0" w:space="0" w:color="auto"/>
        <w:left w:val="none" w:sz="0" w:space="0" w:color="auto"/>
        <w:bottom w:val="none" w:sz="0" w:space="0" w:color="auto"/>
        <w:right w:val="none" w:sz="0" w:space="0" w:color="auto"/>
      </w:divBdr>
    </w:div>
    <w:div w:id="149637204">
      <w:bodyDiv w:val="1"/>
      <w:marLeft w:val="0"/>
      <w:marRight w:val="0"/>
      <w:marTop w:val="0"/>
      <w:marBottom w:val="0"/>
      <w:divBdr>
        <w:top w:val="none" w:sz="0" w:space="0" w:color="auto"/>
        <w:left w:val="none" w:sz="0" w:space="0" w:color="auto"/>
        <w:bottom w:val="none" w:sz="0" w:space="0" w:color="auto"/>
        <w:right w:val="none" w:sz="0" w:space="0" w:color="auto"/>
      </w:divBdr>
    </w:div>
    <w:div w:id="150027660">
      <w:bodyDiv w:val="1"/>
      <w:marLeft w:val="0"/>
      <w:marRight w:val="0"/>
      <w:marTop w:val="0"/>
      <w:marBottom w:val="0"/>
      <w:divBdr>
        <w:top w:val="none" w:sz="0" w:space="0" w:color="auto"/>
        <w:left w:val="none" w:sz="0" w:space="0" w:color="auto"/>
        <w:bottom w:val="none" w:sz="0" w:space="0" w:color="auto"/>
        <w:right w:val="none" w:sz="0" w:space="0" w:color="auto"/>
      </w:divBdr>
    </w:div>
    <w:div w:id="150096778">
      <w:bodyDiv w:val="1"/>
      <w:marLeft w:val="0"/>
      <w:marRight w:val="0"/>
      <w:marTop w:val="0"/>
      <w:marBottom w:val="0"/>
      <w:divBdr>
        <w:top w:val="none" w:sz="0" w:space="0" w:color="auto"/>
        <w:left w:val="none" w:sz="0" w:space="0" w:color="auto"/>
        <w:bottom w:val="none" w:sz="0" w:space="0" w:color="auto"/>
        <w:right w:val="none" w:sz="0" w:space="0" w:color="auto"/>
      </w:divBdr>
    </w:div>
    <w:div w:id="150367651">
      <w:bodyDiv w:val="1"/>
      <w:marLeft w:val="0"/>
      <w:marRight w:val="0"/>
      <w:marTop w:val="0"/>
      <w:marBottom w:val="0"/>
      <w:divBdr>
        <w:top w:val="none" w:sz="0" w:space="0" w:color="auto"/>
        <w:left w:val="none" w:sz="0" w:space="0" w:color="auto"/>
        <w:bottom w:val="none" w:sz="0" w:space="0" w:color="auto"/>
        <w:right w:val="none" w:sz="0" w:space="0" w:color="auto"/>
      </w:divBdr>
    </w:div>
    <w:div w:id="150951770">
      <w:bodyDiv w:val="1"/>
      <w:marLeft w:val="0"/>
      <w:marRight w:val="0"/>
      <w:marTop w:val="0"/>
      <w:marBottom w:val="0"/>
      <w:divBdr>
        <w:top w:val="none" w:sz="0" w:space="0" w:color="auto"/>
        <w:left w:val="none" w:sz="0" w:space="0" w:color="auto"/>
        <w:bottom w:val="none" w:sz="0" w:space="0" w:color="auto"/>
        <w:right w:val="none" w:sz="0" w:space="0" w:color="auto"/>
      </w:divBdr>
    </w:div>
    <w:div w:id="150952579">
      <w:bodyDiv w:val="1"/>
      <w:marLeft w:val="0"/>
      <w:marRight w:val="0"/>
      <w:marTop w:val="0"/>
      <w:marBottom w:val="0"/>
      <w:divBdr>
        <w:top w:val="none" w:sz="0" w:space="0" w:color="auto"/>
        <w:left w:val="none" w:sz="0" w:space="0" w:color="auto"/>
        <w:bottom w:val="none" w:sz="0" w:space="0" w:color="auto"/>
        <w:right w:val="none" w:sz="0" w:space="0" w:color="auto"/>
      </w:divBdr>
    </w:div>
    <w:div w:id="151146874">
      <w:bodyDiv w:val="1"/>
      <w:marLeft w:val="0"/>
      <w:marRight w:val="0"/>
      <w:marTop w:val="0"/>
      <w:marBottom w:val="0"/>
      <w:divBdr>
        <w:top w:val="none" w:sz="0" w:space="0" w:color="auto"/>
        <w:left w:val="none" w:sz="0" w:space="0" w:color="auto"/>
        <w:bottom w:val="none" w:sz="0" w:space="0" w:color="auto"/>
        <w:right w:val="none" w:sz="0" w:space="0" w:color="auto"/>
      </w:divBdr>
    </w:div>
    <w:div w:id="151458798">
      <w:bodyDiv w:val="1"/>
      <w:marLeft w:val="0"/>
      <w:marRight w:val="0"/>
      <w:marTop w:val="0"/>
      <w:marBottom w:val="0"/>
      <w:divBdr>
        <w:top w:val="none" w:sz="0" w:space="0" w:color="auto"/>
        <w:left w:val="none" w:sz="0" w:space="0" w:color="auto"/>
        <w:bottom w:val="none" w:sz="0" w:space="0" w:color="auto"/>
        <w:right w:val="none" w:sz="0" w:space="0" w:color="auto"/>
      </w:divBdr>
    </w:div>
    <w:div w:id="152066408">
      <w:bodyDiv w:val="1"/>
      <w:marLeft w:val="0"/>
      <w:marRight w:val="0"/>
      <w:marTop w:val="0"/>
      <w:marBottom w:val="0"/>
      <w:divBdr>
        <w:top w:val="none" w:sz="0" w:space="0" w:color="auto"/>
        <w:left w:val="none" w:sz="0" w:space="0" w:color="auto"/>
        <w:bottom w:val="none" w:sz="0" w:space="0" w:color="auto"/>
        <w:right w:val="none" w:sz="0" w:space="0" w:color="auto"/>
      </w:divBdr>
    </w:div>
    <w:div w:id="152068554">
      <w:bodyDiv w:val="1"/>
      <w:marLeft w:val="0"/>
      <w:marRight w:val="0"/>
      <w:marTop w:val="0"/>
      <w:marBottom w:val="0"/>
      <w:divBdr>
        <w:top w:val="none" w:sz="0" w:space="0" w:color="auto"/>
        <w:left w:val="none" w:sz="0" w:space="0" w:color="auto"/>
        <w:bottom w:val="none" w:sz="0" w:space="0" w:color="auto"/>
        <w:right w:val="none" w:sz="0" w:space="0" w:color="auto"/>
      </w:divBdr>
    </w:div>
    <w:div w:id="152181033">
      <w:bodyDiv w:val="1"/>
      <w:marLeft w:val="0"/>
      <w:marRight w:val="0"/>
      <w:marTop w:val="0"/>
      <w:marBottom w:val="0"/>
      <w:divBdr>
        <w:top w:val="none" w:sz="0" w:space="0" w:color="auto"/>
        <w:left w:val="none" w:sz="0" w:space="0" w:color="auto"/>
        <w:bottom w:val="none" w:sz="0" w:space="0" w:color="auto"/>
        <w:right w:val="none" w:sz="0" w:space="0" w:color="auto"/>
      </w:divBdr>
    </w:div>
    <w:div w:id="152451037">
      <w:bodyDiv w:val="1"/>
      <w:marLeft w:val="0"/>
      <w:marRight w:val="0"/>
      <w:marTop w:val="0"/>
      <w:marBottom w:val="0"/>
      <w:divBdr>
        <w:top w:val="none" w:sz="0" w:space="0" w:color="auto"/>
        <w:left w:val="none" w:sz="0" w:space="0" w:color="auto"/>
        <w:bottom w:val="none" w:sz="0" w:space="0" w:color="auto"/>
        <w:right w:val="none" w:sz="0" w:space="0" w:color="auto"/>
      </w:divBdr>
    </w:div>
    <w:div w:id="152533444">
      <w:bodyDiv w:val="1"/>
      <w:marLeft w:val="0"/>
      <w:marRight w:val="0"/>
      <w:marTop w:val="0"/>
      <w:marBottom w:val="0"/>
      <w:divBdr>
        <w:top w:val="none" w:sz="0" w:space="0" w:color="auto"/>
        <w:left w:val="none" w:sz="0" w:space="0" w:color="auto"/>
        <w:bottom w:val="none" w:sz="0" w:space="0" w:color="auto"/>
        <w:right w:val="none" w:sz="0" w:space="0" w:color="auto"/>
      </w:divBdr>
    </w:div>
    <w:div w:id="152570527">
      <w:bodyDiv w:val="1"/>
      <w:marLeft w:val="0"/>
      <w:marRight w:val="0"/>
      <w:marTop w:val="0"/>
      <w:marBottom w:val="0"/>
      <w:divBdr>
        <w:top w:val="none" w:sz="0" w:space="0" w:color="auto"/>
        <w:left w:val="none" w:sz="0" w:space="0" w:color="auto"/>
        <w:bottom w:val="none" w:sz="0" w:space="0" w:color="auto"/>
        <w:right w:val="none" w:sz="0" w:space="0" w:color="auto"/>
      </w:divBdr>
      <w:divsChild>
        <w:div w:id="1903325835">
          <w:marLeft w:val="0"/>
          <w:marRight w:val="0"/>
          <w:marTop w:val="0"/>
          <w:marBottom w:val="0"/>
          <w:divBdr>
            <w:top w:val="none" w:sz="0" w:space="0" w:color="auto"/>
            <w:left w:val="none" w:sz="0" w:space="0" w:color="auto"/>
            <w:bottom w:val="none" w:sz="0" w:space="0" w:color="auto"/>
            <w:right w:val="none" w:sz="0" w:space="0" w:color="auto"/>
          </w:divBdr>
        </w:div>
        <w:div w:id="1684890447">
          <w:marLeft w:val="0"/>
          <w:marRight w:val="0"/>
          <w:marTop w:val="0"/>
          <w:marBottom w:val="0"/>
          <w:divBdr>
            <w:top w:val="none" w:sz="0" w:space="0" w:color="auto"/>
            <w:left w:val="none" w:sz="0" w:space="0" w:color="auto"/>
            <w:bottom w:val="none" w:sz="0" w:space="0" w:color="auto"/>
            <w:right w:val="none" w:sz="0" w:space="0" w:color="auto"/>
          </w:divBdr>
        </w:div>
        <w:div w:id="1974092706">
          <w:marLeft w:val="0"/>
          <w:marRight w:val="0"/>
          <w:marTop w:val="0"/>
          <w:marBottom w:val="0"/>
          <w:divBdr>
            <w:top w:val="none" w:sz="0" w:space="0" w:color="auto"/>
            <w:left w:val="none" w:sz="0" w:space="0" w:color="auto"/>
            <w:bottom w:val="none" w:sz="0" w:space="0" w:color="auto"/>
            <w:right w:val="none" w:sz="0" w:space="0" w:color="auto"/>
          </w:divBdr>
        </w:div>
        <w:div w:id="655843144">
          <w:marLeft w:val="0"/>
          <w:marRight w:val="0"/>
          <w:marTop w:val="0"/>
          <w:marBottom w:val="0"/>
          <w:divBdr>
            <w:top w:val="none" w:sz="0" w:space="0" w:color="auto"/>
            <w:left w:val="none" w:sz="0" w:space="0" w:color="auto"/>
            <w:bottom w:val="none" w:sz="0" w:space="0" w:color="auto"/>
            <w:right w:val="none" w:sz="0" w:space="0" w:color="auto"/>
          </w:divBdr>
        </w:div>
        <w:div w:id="1846362597">
          <w:marLeft w:val="0"/>
          <w:marRight w:val="0"/>
          <w:marTop w:val="0"/>
          <w:marBottom w:val="0"/>
          <w:divBdr>
            <w:top w:val="none" w:sz="0" w:space="0" w:color="auto"/>
            <w:left w:val="none" w:sz="0" w:space="0" w:color="auto"/>
            <w:bottom w:val="none" w:sz="0" w:space="0" w:color="auto"/>
            <w:right w:val="none" w:sz="0" w:space="0" w:color="auto"/>
          </w:divBdr>
        </w:div>
        <w:div w:id="302394226">
          <w:marLeft w:val="0"/>
          <w:marRight w:val="0"/>
          <w:marTop w:val="0"/>
          <w:marBottom w:val="0"/>
          <w:divBdr>
            <w:top w:val="none" w:sz="0" w:space="0" w:color="auto"/>
            <w:left w:val="none" w:sz="0" w:space="0" w:color="auto"/>
            <w:bottom w:val="none" w:sz="0" w:space="0" w:color="auto"/>
            <w:right w:val="none" w:sz="0" w:space="0" w:color="auto"/>
          </w:divBdr>
        </w:div>
        <w:div w:id="1414274799">
          <w:marLeft w:val="0"/>
          <w:marRight w:val="0"/>
          <w:marTop w:val="0"/>
          <w:marBottom w:val="0"/>
          <w:divBdr>
            <w:top w:val="none" w:sz="0" w:space="0" w:color="auto"/>
            <w:left w:val="none" w:sz="0" w:space="0" w:color="auto"/>
            <w:bottom w:val="none" w:sz="0" w:space="0" w:color="auto"/>
            <w:right w:val="none" w:sz="0" w:space="0" w:color="auto"/>
          </w:divBdr>
        </w:div>
        <w:div w:id="1395856286">
          <w:marLeft w:val="0"/>
          <w:marRight w:val="0"/>
          <w:marTop w:val="0"/>
          <w:marBottom w:val="0"/>
          <w:divBdr>
            <w:top w:val="none" w:sz="0" w:space="0" w:color="auto"/>
            <w:left w:val="none" w:sz="0" w:space="0" w:color="auto"/>
            <w:bottom w:val="none" w:sz="0" w:space="0" w:color="auto"/>
            <w:right w:val="none" w:sz="0" w:space="0" w:color="auto"/>
          </w:divBdr>
        </w:div>
        <w:div w:id="779377593">
          <w:marLeft w:val="0"/>
          <w:marRight w:val="0"/>
          <w:marTop w:val="0"/>
          <w:marBottom w:val="0"/>
          <w:divBdr>
            <w:top w:val="none" w:sz="0" w:space="0" w:color="auto"/>
            <w:left w:val="none" w:sz="0" w:space="0" w:color="auto"/>
            <w:bottom w:val="none" w:sz="0" w:space="0" w:color="auto"/>
            <w:right w:val="none" w:sz="0" w:space="0" w:color="auto"/>
          </w:divBdr>
        </w:div>
        <w:div w:id="1773431340">
          <w:marLeft w:val="0"/>
          <w:marRight w:val="0"/>
          <w:marTop w:val="0"/>
          <w:marBottom w:val="0"/>
          <w:divBdr>
            <w:top w:val="none" w:sz="0" w:space="0" w:color="auto"/>
            <w:left w:val="none" w:sz="0" w:space="0" w:color="auto"/>
            <w:bottom w:val="none" w:sz="0" w:space="0" w:color="auto"/>
            <w:right w:val="none" w:sz="0" w:space="0" w:color="auto"/>
          </w:divBdr>
        </w:div>
        <w:div w:id="1229615568">
          <w:marLeft w:val="0"/>
          <w:marRight w:val="0"/>
          <w:marTop w:val="0"/>
          <w:marBottom w:val="0"/>
          <w:divBdr>
            <w:top w:val="none" w:sz="0" w:space="0" w:color="auto"/>
            <w:left w:val="none" w:sz="0" w:space="0" w:color="auto"/>
            <w:bottom w:val="none" w:sz="0" w:space="0" w:color="auto"/>
            <w:right w:val="none" w:sz="0" w:space="0" w:color="auto"/>
          </w:divBdr>
        </w:div>
        <w:div w:id="1678267560">
          <w:marLeft w:val="0"/>
          <w:marRight w:val="0"/>
          <w:marTop w:val="0"/>
          <w:marBottom w:val="0"/>
          <w:divBdr>
            <w:top w:val="none" w:sz="0" w:space="0" w:color="auto"/>
            <w:left w:val="none" w:sz="0" w:space="0" w:color="auto"/>
            <w:bottom w:val="none" w:sz="0" w:space="0" w:color="auto"/>
            <w:right w:val="none" w:sz="0" w:space="0" w:color="auto"/>
          </w:divBdr>
        </w:div>
        <w:div w:id="1581328624">
          <w:marLeft w:val="0"/>
          <w:marRight w:val="0"/>
          <w:marTop w:val="0"/>
          <w:marBottom w:val="0"/>
          <w:divBdr>
            <w:top w:val="none" w:sz="0" w:space="0" w:color="auto"/>
            <w:left w:val="none" w:sz="0" w:space="0" w:color="auto"/>
            <w:bottom w:val="none" w:sz="0" w:space="0" w:color="auto"/>
            <w:right w:val="none" w:sz="0" w:space="0" w:color="auto"/>
          </w:divBdr>
        </w:div>
        <w:div w:id="443887049">
          <w:marLeft w:val="0"/>
          <w:marRight w:val="0"/>
          <w:marTop w:val="0"/>
          <w:marBottom w:val="0"/>
          <w:divBdr>
            <w:top w:val="none" w:sz="0" w:space="0" w:color="auto"/>
            <w:left w:val="none" w:sz="0" w:space="0" w:color="auto"/>
            <w:bottom w:val="none" w:sz="0" w:space="0" w:color="auto"/>
            <w:right w:val="none" w:sz="0" w:space="0" w:color="auto"/>
          </w:divBdr>
        </w:div>
        <w:div w:id="475681032">
          <w:marLeft w:val="0"/>
          <w:marRight w:val="0"/>
          <w:marTop w:val="0"/>
          <w:marBottom w:val="0"/>
          <w:divBdr>
            <w:top w:val="none" w:sz="0" w:space="0" w:color="auto"/>
            <w:left w:val="none" w:sz="0" w:space="0" w:color="auto"/>
            <w:bottom w:val="none" w:sz="0" w:space="0" w:color="auto"/>
            <w:right w:val="none" w:sz="0" w:space="0" w:color="auto"/>
          </w:divBdr>
        </w:div>
        <w:div w:id="1101880457">
          <w:marLeft w:val="0"/>
          <w:marRight w:val="0"/>
          <w:marTop w:val="0"/>
          <w:marBottom w:val="0"/>
          <w:divBdr>
            <w:top w:val="none" w:sz="0" w:space="0" w:color="auto"/>
            <w:left w:val="none" w:sz="0" w:space="0" w:color="auto"/>
            <w:bottom w:val="none" w:sz="0" w:space="0" w:color="auto"/>
            <w:right w:val="none" w:sz="0" w:space="0" w:color="auto"/>
          </w:divBdr>
        </w:div>
        <w:div w:id="424155276">
          <w:marLeft w:val="0"/>
          <w:marRight w:val="0"/>
          <w:marTop w:val="0"/>
          <w:marBottom w:val="0"/>
          <w:divBdr>
            <w:top w:val="none" w:sz="0" w:space="0" w:color="auto"/>
            <w:left w:val="none" w:sz="0" w:space="0" w:color="auto"/>
            <w:bottom w:val="none" w:sz="0" w:space="0" w:color="auto"/>
            <w:right w:val="none" w:sz="0" w:space="0" w:color="auto"/>
          </w:divBdr>
        </w:div>
        <w:div w:id="1086613072">
          <w:marLeft w:val="0"/>
          <w:marRight w:val="0"/>
          <w:marTop w:val="0"/>
          <w:marBottom w:val="0"/>
          <w:divBdr>
            <w:top w:val="none" w:sz="0" w:space="0" w:color="auto"/>
            <w:left w:val="none" w:sz="0" w:space="0" w:color="auto"/>
            <w:bottom w:val="none" w:sz="0" w:space="0" w:color="auto"/>
            <w:right w:val="none" w:sz="0" w:space="0" w:color="auto"/>
          </w:divBdr>
        </w:div>
        <w:div w:id="626470517">
          <w:marLeft w:val="0"/>
          <w:marRight w:val="0"/>
          <w:marTop w:val="0"/>
          <w:marBottom w:val="0"/>
          <w:divBdr>
            <w:top w:val="none" w:sz="0" w:space="0" w:color="auto"/>
            <w:left w:val="none" w:sz="0" w:space="0" w:color="auto"/>
            <w:bottom w:val="none" w:sz="0" w:space="0" w:color="auto"/>
            <w:right w:val="none" w:sz="0" w:space="0" w:color="auto"/>
          </w:divBdr>
        </w:div>
        <w:div w:id="1096512104">
          <w:marLeft w:val="0"/>
          <w:marRight w:val="0"/>
          <w:marTop w:val="0"/>
          <w:marBottom w:val="0"/>
          <w:divBdr>
            <w:top w:val="none" w:sz="0" w:space="0" w:color="auto"/>
            <w:left w:val="none" w:sz="0" w:space="0" w:color="auto"/>
            <w:bottom w:val="none" w:sz="0" w:space="0" w:color="auto"/>
            <w:right w:val="none" w:sz="0" w:space="0" w:color="auto"/>
          </w:divBdr>
        </w:div>
        <w:div w:id="437722748">
          <w:marLeft w:val="0"/>
          <w:marRight w:val="0"/>
          <w:marTop w:val="0"/>
          <w:marBottom w:val="0"/>
          <w:divBdr>
            <w:top w:val="none" w:sz="0" w:space="0" w:color="auto"/>
            <w:left w:val="none" w:sz="0" w:space="0" w:color="auto"/>
            <w:bottom w:val="none" w:sz="0" w:space="0" w:color="auto"/>
            <w:right w:val="none" w:sz="0" w:space="0" w:color="auto"/>
          </w:divBdr>
        </w:div>
        <w:div w:id="228732191">
          <w:marLeft w:val="0"/>
          <w:marRight w:val="0"/>
          <w:marTop w:val="0"/>
          <w:marBottom w:val="0"/>
          <w:divBdr>
            <w:top w:val="none" w:sz="0" w:space="0" w:color="auto"/>
            <w:left w:val="none" w:sz="0" w:space="0" w:color="auto"/>
            <w:bottom w:val="none" w:sz="0" w:space="0" w:color="auto"/>
            <w:right w:val="none" w:sz="0" w:space="0" w:color="auto"/>
          </w:divBdr>
        </w:div>
        <w:div w:id="521240519">
          <w:marLeft w:val="0"/>
          <w:marRight w:val="0"/>
          <w:marTop w:val="0"/>
          <w:marBottom w:val="0"/>
          <w:divBdr>
            <w:top w:val="none" w:sz="0" w:space="0" w:color="auto"/>
            <w:left w:val="none" w:sz="0" w:space="0" w:color="auto"/>
            <w:bottom w:val="none" w:sz="0" w:space="0" w:color="auto"/>
            <w:right w:val="none" w:sz="0" w:space="0" w:color="auto"/>
          </w:divBdr>
        </w:div>
        <w:div w:id="356010424">
          <w:marLeft w:val="0"/>
          <w:marRight w:val="0"/>
          <w:marTop w:val="0"/>
          <w:marBottom w:val="0"/>
          <w:divBdr>
            <w:top w:val="none" w:sz="0" w:space="0" w:color="auto"/>
            <w:left w:val="none" w:sz="0" w:space="0" w:color="auto"/>
            <w:bottom w:val="none" w:sz="0" w:space="0" w:color="auto"/>
            <w:right w:val="none" w:sz="0" w:space="0" w:color="auto"/>
          </w:divBdr>
        </w:div>
        <w:div w:id="1070736743">
          <w:marLeft w:val="0"/>
          <w:marRight w:val="0"/>
          <w:marTop w:val="0"/>
          <w:marBottom w:val="0"/>
          <w:divBdr>
            <w:top w:val="none" w:sz="0" w:space="0" w:color="auto"/>
            <w:left w:val="none" w:sz="0" w:space="0" w:color="auto"/>
            <w:bottom w:val="none" w:sz="0" w:space="0" w:color="auto"/>
            <w:right w:val="none" w:sz="0" w:space="0" w:color="auto"/>
          </w:divBdr>
        </w:div>
        <w:div w:id="1622225484">
          <w:marLeft w:val="0"/>
          <w:marRight w:val="0"/>
          <w:marTop w:val="0"/>
          <w:marBottom w:val="0"/>
          <w:divBdr>
            <w:top w:val="none" w:sz="0" w:space="0" w:color="auto"/>
            <w:left w:val="none" w:sz="0" w:space="0" w:color="auto"/>
            <w:bottom w:val="none" w:sz="0" w:space="0" w:color="auto"/>
            <w:right w:val="none" w:sz="0" w:space="0" w:color="auto"/>
          </w:divBdr>
        </w:div>
        <w:div w:id="671643965">
          <w:marLeft w:val="0"/>
          <w:marRight w:val="0"/>
          <w:marTop w:val="0"/>
          <w:marBottom w:val="0"/>
          <w:divBdr>
            <w:top w:val="none" w:sz="0" w:space="0" w:color="auto"/>
            <w:left w:val="none" w:sz="0" w:space="0" w:color="auto"/>
            <w:bottom w:val="none" w:sz="0" w:space="0" w:color="auto"/>
            <w:right w:val="none" w:sz="0" w:space="0" w:color="auto"/>
          </w:divBdr>
        </w:div>
        <w:div w:id="1220674926">
          <w:marLeft w:val="0"/>
          <w:marRight w:val="0"/>
          <w:marTop w:val="0"/>
          <w:marBottom w:val="0"/>
          <w:divBdr>
            <w:top w:val="none" w:sz="0" w:space="0" w:color="auto"/>
            <w:left w:val="none" w:sz="0" w:space="0" w:color="auto"/>
            <w:bottom w:val="none" w:sz="0" w:space="0" w:color="auto"/>
            <w:right w:val="none" w:sz="0" w:space="0" w:color="auto"/>
          </w:divBdr>
        </w:div>
        <w:div w:id="1164124243">
          <w:marLeft w:val="0"/>
          <w:marRight w:val="0"/>
          <w:marTop w:val="0"/>
          <w:marBottom w:val="0"/>
          <w:divBdr>
            <w:top w:val="none" w:sz="0" w:space="0" w:color="auto"/>
            <w:left w:val="none" w:sz="0" w:space="0" w:color="auto"/>
            <w:bottom w:val="none" w:sz="0" w:space="0" w:color="auto"/>
            <w:right w:val="none" w:sz="0" w:space="0" w:color="auto"/>
          </w:divBdr>
        </w:div>
        <w:div w:id="465316832">
          <w:marLeft w:val="0"/>
          <w:marRight w:val="0"/>
          <w:marTop w:val="0"/>
          <w:marBottom w:val="0"/>
          <w:divBdr>
            <w:top w:val="none" w:sz="0" w:space="0" w:color="auto"/>
            <w:left w:val="none" w:sz="0" w:space="0" w:color="auto"/>
            <w:bottom w:val="none" w:sz="0" w:space="0" w:color="auto"/>
            <w:right w:val="none" w:sz="0" w:space="0" w:color="auto"/>
          </w:divBdr>
        </w:div>
        <w:div w:id="918440050">
          <w:marLeft w:val="0"/>
          <w:marRight w:val="0"/>
          <w:marTop w:val="0"/>
          <w:marBottom w:val="0"/>
          <w:divBdr>
            <w:top w:val="none" w:sz="0" w:space="0" w:color="auto"/>
            <w:left w:val="none" w:sz="0" w:space="0" w:color="auto"/>
            <w:bottom w:val="none" w:sz="0" w:space="0" w:color="auto"/>
            <w:right w:val="none" w:sz="0" w:space="0" w:color="auto"/>
          </w:divBdr>
        </w:div>
        <w:div w:id="1726484816">
          <w:marLeft w:val="0"/>
          <w:marRight w:val="0"/>
          <w:marTop w:val="0"/>
          <w:marBottom w:val="0"/>
          <w:divBdr>
            <w:top w:val="none" w:sz="0" w:space="0" w:color="auto"/>
            <w:left w:val="none" w:sz="0" w:space="0" w:color="auto"/>
            <w:bottom w:val="none" w:sz="0" w:space="0" w:color="auto"/>
            <w:right w:val="none" w:sz="0" w:space="0" w:color="auto"/>
          </w:divBdr>
        </w:div>
        <w:div w:id="750470634">
          <w:marLeft w:val="0"/>
          <w:marRight w:val="0"/>
          <w:marTop w:val="0"/>
          <w:marBottom w:val="0"/>
          <w:divBdr>
            <w:top w:val="none" w:sz="0" w:space="0" w:color="auto"/>
            <w:left w:val="none" w:sz="0" w:space="0" w:color="auto"/>
            <w:bottom w:val="none" w:sz="0" w:space="0" w:color="auto"/>
            <w:right w:val="none" w:sz="0" w:space="0" w:color="auto"/>
          </w:divBdr>
        </w:div>
        <w:div w:id="740712854">
          <w:marLeft w:val="0"/>
          <w:marRight w:val="0"/>
          <w:marTop w:val="0"/>
          <w:marBottom w:val="0"/>
          <w:divBdr>
            <w:top w:val="none" w:sz="0" w:space="0" w:color="auto"/>
            <w:left w:val="none" w:sz="0" w:space="0" w:color="auto"/>
            <w:bottom w:val="none" w:sz="0" w:space="0" w:color="auto"/>
            <w:right w:val="none" w:sz="0" w:space="0" w:color="auto"/>
          </w:divBdr>
        </w:div>
        <w:div w:id="1519270420">
          <w:marLeft w:val="0"/>
          <w:marRight w:val="0"/>
          <w:marTop w:val="0"/>
          <w:marBottom w:val="0"/>
          <w:divBdr>
            <w:top w:val="none" w:sz="0" w:space="0" w:color="auto"/>
            <w:left w:val="none" w:sz="0" w:space="0" w:color="auto"/>
            <w:bottom w:val="none" w:sz="0" w:space="0" w:color="auto"/>
            <w:right w:val="none" w:sz="0" w:space="0" w:color="auto"/>
          </w:divBdr>
        </w:div>
        <w:div w:id="445540274">
          <w:marLeft w:val="0"/>
          <w:marRight w:val="0"/>
          <w:marTop w:val="0"/>
          <w:marBottom w:val="0"/>
          <w:divBdr>
            <w:top w:val="none" w:sz="0" w:space="0" w:color="auto"/>
            <w:left w:val="none" w:sz="0" w:space="0" w:color="auto"/>
            <w:bottom w:val="none" w:sz="0" w:space="0" w:color="auto"/>
            <w:right w:val="none" w:sz="0" w:space="0" w:color="auto"/>
          </w:divBdr>
        </w:div>
        <w:div w:id="999575085">
          <w:marLeft w:val="0"/>
          <w:marRight w:val="0"/>
          <w:marTop w:val="0"/>
          <w:marBottom w:val="0"/>
          <w:divBdr>
            <w:top w:val="none" w:sz="0" w:space="0" w:color="auto"/>
            <w:left w:val="none" w:sz="0" w:space="0" w:color="auto"/>
            <w:bottom w:val="none" w:sz="0" w:space="0" w:color="auto"/>
            <w:right w:val="none" w:sz="0" w:space="0" w:color="auto"/>
          </w:divBdr>
        </w:div>
        <w:div w:id="1083769308">
          <w:marLeft w:val="0"/>
          <w:marRight w:val="0"/>
          <w:marTop w:val="0"/>
          <w:marBottom w:val="0"/>
          <w:divBdr>
            <w:top w:val="none" w:sz="0" w:space="0" w:color="auto"/>
            <w:left w:val="none" w:sz="0" w:space="0" w:color="auto"/>
            <w:bottom w:val="none" w:sz="0" w:space="0" w:color="auto"/>
            <w:right w:val="none" w:sz="0" w:space="0" w:color="auto"/>
          </w:divBdr>
        </w:div>
        <w:div w:id="1464033959">
          <w:marLeft w:val="0"/>
          <w:marRight w:val="0"/>
          <w:marTop w:val="0"/>
          <w:marBottom w:val="0"/>
          <w:divBdr>
            <w:top w:val="none" w:sz="0" w:space="0" w:color="auto"/>
            <w:left w:val="none" w:sz="0" w:space="0" w:color="auto"/>
            <w:bottom w:val="none" w:sz="0" w:space="0" w:color="auto"/>
            <w:right w:val="none" w:sz="0" w:space="0" w:color="auto"/>
          </w:divBdr>
        </w:div>
        <w:div w:id="1222446514">
          <w:marLeft w:val="0"/>
          <w:marRight w:val="0"/>
          <w:marTop w:val="0"/>
          <w:marBottom w:val="0"/>
          <w:divBdr>
            <w:top w:val="none" w:sz="0" w:space="0" w:color="auto"/>
            <w:left w:val="none" w:sz="0" w:space="0" w:color="auto"/>
            <w:bottom w:val="none" w:sz="0" w:space="0" w:color="auto"/>
            <w:right w:val="none" w:sz="0" w:space="0" w:color="auto"/>
          </w:divBdr>
        </w:div>
        <w:div w:id="1929579730">
          <w:marLeft w:val="0"/>
          <w:marRight w:val="0"/>
          <w:marTop w:val="0"/>
          <w:marBottom w:val="0"/>
          <w:divBdr>
            <w:top w:val="none" w:sz="0" w:space="0" w:color="auto"/>
            <w:left w:val="none" w:sz="0" w:space="0" w:color="auto"/>
            <w:bottom w:val="none" w:sz="0" w:space="0" w:color="auto"/>
            <w:right w:val="none" w:sz="0" w:space="0" w:color="auto"/>
          </w:divBdr>
        </w:div>
        <w:div w:id="1642269873">
          <w:marLeft w:val="0"/>
          <w:marRight w:val="0"/>
          <w:marTop w:val="0"/>
          <w:marBottom w:val="0"/>
          <w:divBdr>
            <w:top w:val="none" w:sz="0" w:space="0" w:color="auto"/>
            <w:left w:val="none" w:sz="0" w:space="0" w:color="auto"/>
            <w:bottom w:val="none" w:sz="0" w:space="0" w:color="auto"/>
            <w:right w:val="none" w:sz="0" w:space="0" w:color="auto"/>
          </w:divBdr>
        </w:div>
        <w:div w:id="1635330960">
          <w:marLeft w:val="0"/>
          <w:marRight w:val="0"/>
          <w:marTop w:val="0"/>
          <w:marBottom w:val="0"/>
          <w:divBdr>
            <w:top w:val="none" w:sz="0" w:space="0" w:color="auto"/>
            <w:left w:val="none" w:sz="0" w:space="0" w:color="auto"/>
            <w:bottom w:val="none" w:sz="0" w:space="0" w:color="auto"/>
            <w:right w:val="none" w:sz="0" w:space="0" w:color="auto"/>
          </w:divBdr>
        </w:div>
        <w:div w:id="1354501434">
          <w:marLeft w:val="0"/>
          <w:marRight w:val="0"/>
          <w:marTop w:val="0"/>
          <w:marBottom w:val="0"/>
          <w:divBdr>
            <w:top w:val="none" w:sz="0" w:space="0" w:color="auto"/>
            <w:left w:val="none" w:sz="0" w:space="0" w:color="auto"/>
            <w:bottom w:val="none" w:sz="0" w:space="0" w:color="auto"/>
            <w:right w:val="none" w:sz="0" w:space="0" w:color="auto"/>
          </w:divBdr>
        </w:div>
        <w:div w:id="1917784739">
          <w:marLeft w:val="0"/>
          <w:marRight w:val="0"/>
          <w:marTop w:val="0"/>
          <w:marBottom w:val="0"/>
          <w:divBdr>
            <w:top w:val="none" w:sz="0" w:space="0" w:color="auto"/>
            <w:left w:val="none" w:sz="0" w:space="0" w:color="auto"/>
            <w:bottom w:val="none" w:sz="0" w:space="0" w:color="auto"/>
            <w:right w:val="none" w:sz="0" w:space="0" w:color="auto"/>
          </w:divBdr>
        </w:div>
        <w:div w:id="1994986487">
          <w:marLeft w:val="0"/>
          <w:marRight w:val="0"/>
          <w:marTop w:val="0"/>
          <w:marBottom w:val="0"/>
          <w:divBdr>
            <w:top w:val="none" w:sz="0" w:space="0" w:color="auto"/>
            <w:left w:val="none" w:sz="0" w:space="0" w:color="auto"/>
            <w:bottom w:val="none" w:sz="0" w:space="0" w:color="auto"/>
            <w:right w:val="none" w:sz="0" w:space="0" w:color="auto"/>
          </w:divBdr>
        </w:div>
      </w:divsChild>
    </w:div>
    <w:div w:id="152650327">
      <w:bodyDiv w:val="1"/>
      <w:marLeft w:val="0"/>
      <w:marRight w:val="0"/>
      <w:marTop w:val="0"/>
      <w:marBottom w:val="0"/>
      <w:divBdr>
        <w:top w:val="none" w:sz="0" w:space="0" w:color="auto"/>
        <w:left w:val="none" w:sz="0" w:space="0" w:color="auto"/>
        <w:bottom w:val="none" w:sz="0" w:space="0" w:color="auto"/>
        <w:right w:val="none" w:sz="0" w:space="0" w:color="auto"/>
      </w:divBdr>
    </w:div>
    <w:div w:id="152842541">
      <w:bodyDiv w:val="1"/>
      <w:marLeft w:val="0"/>
      <w:marRight w:val="0"/>
      <w:marTop w:val="0"/>
      <w:marBottom w:val="0"/>
      <w:divBdr>
        <w:top w:val="none" w:sz="0" w:space="0" w:color="auto"/>
        <w:left w:val="none" w:sz="0" w:space="0" w:color="auto"/>
        <w:bottom w:val="none" w:sz="0" w:space="0" w:color="auto"/>
        <w:right w:val="none" w:sz="0" w:space="0" w:color="auto"/>
      </w:divBdr>
    </w:div>
    <w:div w:id="152918762">
      <w:bodyDiv w:val="1"/>
      <w:marLeft w:val="0"/>
      <w:marRight w:val="0"/>
      <w:marTop w:val="0"/>
      <w:marBottom w:val="0"/>
      <w:divBdr>
        <w:top w:val="none" w:sz="0" w:space="0" w:color="auto"/>
        <w:left w:val="none" w:sz="0" w:space="0" w:color="auto"/>
        <w:bottom w:val="none" w:sz="0" w:space="0" w:color="auto"/>
        <w:right w:val="none" w:sz="0" w:space="0" w:color="auto"/>
      </w:divBdr>
    </w:div>
    <w:div w:id="153424459">
      <w:bodyDiv w:val="1"/>
      <w:marLeft w:val="0"/>
      <w:marRight w:val="0"/>
      <w:marTop w:val="0"/>
      <w:marBottom w:val="0"/>
      <w:divBdr>
        <w:top w:val="none" w:sz="0" w:space="0" w:color="auto"/>
        <w:left w:val="none" w:sz="0" w:space="0" w:color="auto"/>
        <w:bottom w:val="none" w:sz="0" w:space="0" w:color="auto"/>
        <w:right w:val="none" w:sz="0" w:space="0" w:color="auto"/>
      </w:divBdr>
    </w:div>
    <w:div w:id="153448865">
      <w:bodyDiv w:val="1"/>
      <w:marLeft w:val="0"/>
      <w:marRight w:val="0"/>
      <w:marTop w:val="0"/>
      <w:marBottom w:val="0"/>
      <w:divBdr>
        <w:top w:val="none" w:sz="0" w:space="0" w:color="auto"/>
        <w:left w:val="none" w:sz="0" w:space="0" w:color="auto"/>
        <w:bottom w:val="none" w:sz="0" w:space="0" w:color="auto"/>
        <w:right w:val="none" w:sz="0" w:space="0" w:color="auto"/>
      </w:divBdr>
    </w:div>
    <w:div w:id="153648217">
      <w:bodyDiv w:val="1"/>
      <w:marLeft w:val="0"/>
      <w:marRight w:val="0"/>
      <w:marTop w:val="0"/>
      <w:marBottom w:val="0"/>
      <w:divBdr>
        <w:top w:val="none" w:sz="0" w:space="0" w:color="auto"/>
        <w:left w:val="none" w:sz="0" w:space="0" w:color="auto"/>
        <w:bottom w:val="none" w:sz="0" w:space="0" w:color="auto"/>
        <w:right w:val="none" w:sz="0" w:space="0" w:color="auto"/>
      </w:divBdr>
    </w:div>
    <w:div w:id="153879461">
      <w:bodyDiv w:val="1"/>
      <w:marLeft w:val="0"/>
      <w:marRight w:val="0"/>
      <w:marTop w:val="0"/>
      <w:marBottom w:val="0"/>
      <w:divBdr>
        <w:top w:val="none" w:sz="0" w:space="0" w:color="auto"/>
        <w:left w:val="none" w:sz="0" w:space="0" w:color="auto"/>
        <w:bottom w:val="none" w:sz="0" w:space="0" w:color="auto"/>
        <w:right w:val="none" w:sz="0" w:space="0" w:color="auto"/>
      </w:divBdr>
    </w:div>
    <w:div w:id="154221428">
      <w:bodyDiv w:val="1"/>
      <w:marLeft w:val="0"/>
      <w:marRight w:val="0"/>
      <w:marTop w:val="0"/>
      <w:marBottom w:val="0"/>
      <w:divBdr>
        <w:top w:val="none" w:sz="0" w:space="0" w:color="auto"/>
        <w:left w:val="none" w:sz="0" w:space="0" w:color="auto"/>
        <w:bottom w:val="none" w:sz="0" w:space="0" w:color="auto"/>
        <w:right w:val="none" w:sz="0" w:space="0" w:color="auto"/>
      </w:divBdr>
    </w:div>
    <w:div w:id="154299757">
      <w:bodyDiv w:val="1"/>
      <w:marLeft w:val="0"/>
      <w:marRight w:val="0"/>
      <w:marTop w:val="0"/>
      <w:marBottom w:val="0"/>
      <w:divBdr>
        <w:top w:val="none" w:sz="0" w:space="0" w:color="auto"/>
        <w:left w:val="none" w:sz="0" w:space="0" w:color="auto"/>
        <w:bottom w:val="none" w:sz="0" w:space="0" w:color="auto"/>
        <w:right w:val="none" w:sz="0" w:space="0" w:color="auto"/>
      </w:divBdr>
    </w:div>
    <w:div w:id="154346673">
      <w:bodyDiv w:val="1"/>
      <w:marLeft w:val="0"/>
      <w:marRight w:val="0"/>
      <w:marTop w:val="0"/>
      <w:marBottom w:val="0"/>
      <w:divBdr>
        <w:top w:val="none" w:sz="0" w:space="0" w:color="auto"/>
        <w:left w:val="none" w:sz="0" w:space="0" w:color="auto"/>
        <w:bottom w:val="none" w:sz="0" w:space="0" w:color="auto"/>
        <w:right w:val="none" w:sz="0" w:space="0" w:color="auto"/>
      </w:divBdr>
    </w:div>
    <w:div w:id="154685866">
      <w:bodyDiv w:val="1"/>
      <w:marLeft w:val="0"/>
      <w:marRight w:val="0"/>
      <w:marTop w:val="0"/>
      <w:marBottom w:val="0"/>
      <w:divBdr>
        <w:top w:val="none" w:sz="0" w:space="0" w:color="auto"/>
        <w:left w:val="none" w:sz="0" w:space="0" w:color="auto"/>
        <w:bottom w:val="none" w:sz="0" w:space="0" w:color="auto"/>
        <w:right w:val="none" w:sz="0" w:space="0" w:color="auto"/>
      </w:divBdr>
    </w:div>
    <w:div w:id="154878437">
      <w:bodyDiv w:val="1"/>
      <w:marLeft w:val="0"/>
      <w:marRight w:val="0"/>
      <w:marTop w:val="0"/>
      <w:marBottom w:val="0"/>
      <w:divBdr>
        <w:top w:val="none" w:sz="0" w:space="0" w:color="auto"/>
        <w:left w:val="none" w:sz="0" w:space="0" w:color="auto"/>
        <w:bottom w:val="none" w:sz="0" w:space="0" w:color="auto"/>
        <w:right w:val="none" w:sz="0" w:space="0" w:color="auto"/>
      </w:divBdr>
    </w:div>
    <w:div w:id="154953781">
      <w:bodyDiv w:val="1"/>
      <w:marLeft w:val="0"/>
      <w:marRight w:val="0"/>
      <w:marTop w:val="0"/>
      <w:marBottom w:val="0"/>
      <w:divBdr>
        <w:top w:val="none" w:sz="0" w:space="0" w:color="auto"/>
        <w:left w:val="none" w:sz="0" w:space="0" w:color="auto"/>
        <w:bottom w:val="none" w:sz="0" w:space="0" w:color="auto"/>
        <w:right w:val="none" w:sz="0" w:space="0" w:color="auto"/>
      </w:divBdr>
    </w:div>
    <w:div w:id="155078933">
      <w:bodyDiv w:val="1"/>
      <w:marLeft w:val="0"/>
      <w:marRight w:val="0"/>
      <w:marTop w:val="0"/>
      <w:marBottom w:val="0"/>
      <w:divBdr>
        <w:top w:val="none" w:sz="0" w:space="0" w:color="auto"/>
        <w:left w:val="none" w:sz="0" w:space="0" w:color="auto"/>
        <w:bottom w:val="none" w:sz="0" w:space="0" w:color="auto"/>
        <w:right w:val="none" w:sz="0" w:space="0" w:color="auto"/>
      </w:divBdr>
    </w:div>
    <w:div w:id="155145808">
      <w:bodyDiv w:val="1"/>
      <w:marLeft w:val="0"/>
      <w:marRight w:val="0"/>
      <w:marTop w:val="0"/>
      <w:marBottom w:val="0"/>
      <w:divBdr>
        <w:top w:val="none" w:sz="0" w:space="0" w:color="auto"/>
        <w:left w:val="none" w:sz="0" w:space="0" w:color="auto"/>
        <w:bottom w:val="none" w:sz="0" w:space="0" w:color="auto"/>
        <w:right w:val="none" w:sz="0" w:space="0" w:color="auto"/>
      </w:divBdr>
    </w:div>
    <w:div w:id="155197228">
      <w:bodyDiv w:val="1"/>
      <w:marLeft w:val="0"/>
      <w:marRight w:val="0"/>
      <w:marTop w:val="0"/>
      <w:marBottom w:val="0"/>
      <w:divBdr>
        <w:top w:val="none" w:sz="0" w:space="0" w:color="auto"/>
        <w:left w:val="none" w:sz="0" w:space="0" w:color="auto"/>
        <w:bottom w:val="none" w:sz="0" w:space="0" w:color="auto"/>
        <w:right w:val="none" w:sz="0" w:space="0" w:color="auto"/>
      </w:divBdr>
    </w:div>
    <w:div w:id="155342859">
      <w:bodyDiv w:val="1"/>
      <w:marLeft w:val="0"/>
      <w:marRight w:val="0"/>
      <w:marTop w:val="0"/>
      <w:marBottom w:val="0"/>
      <w:divBdr>
        <w:top w:val="none" w:sz="0" w:space="0" w:color="auto"/>
        <w:left w:val="none" w:sz="0" w:space="0" w:color="auto"/>
        <w:bottom w:val="none" w:sz="0" w:space="0" w:color="auto"/>
        <w:right w:val="none" w:sz="0" w:space="0" w:color="auto"/>
      </w:divBdr>
    </w:div>
    <w:div w:id="155344644">
      <w:bodyDiv w:val="1"/>
      <w:marLeft w:val="0"/>
      <w:marRight w:val="0"/>
      <w:marTop w:val="0"/>
      <w:marBottom w:val="0"/>
      <w:divBdr>
        <w:top w:val="none" w:sz="0" w:space="0" w:color="auto"/>
        <w:left w:val="none" w:sz="0" w:space="0" w:color="auto"/>
        <w:bottom w:val="none" w:sz="0" w:space="0" w:color="auto"/>
        <w:right w:val="none" w:sz="0" w:space="0" w:color="auto"/>
      </w:divBdr>
    </w:div>
    <w:div w:id="155390129">
      <w:bodyDiv w:val="1"/>
      <w:marLeft w:val="0"/>
      <w:marRight w:val="0"/>
      <w:marTop w:val="0"/>
      <w:marBottom w:val="0"/>
      <w:divBdr>
        <w:top w:val="none" w:sz="0" w:space="0" w:color="auto"/>
        <w:left w:val="none" w:sz="0" w:space="0" w:color="auto"/>
        <w:bottom w:val="none" w:sz="0" w:space="0" w:color="auto"/>
        <w:right w:val="none" w:sz="0" w:space="0" w:color="auto"/>
      </w:divBdr>
    </w:div>
    <w:div w:id="155460402">
      <w:bodyDiv w:val="1"/>
      <w:marLeft w:val="0"/>
      <w:marRight w:val="0"/>
      <w:marTop w:val="0"/>
      <w:marBottom w:val="0"/>
      <w:divBdr>
        <w:top w:val="none" w:sz="0" w:space="0" w:color="auto"/>
        <w:left w:val="none" w:sz="0" w:space="0" w:color="auto"/>
        <w:bottom w:val="none" w:sz="0" w:space="0" w:color="auto"/>
        <w:right w:val="none" w:sz="0" w:space="0" w:color="auto"/>
      </w:divBdr>
    </w:div>
    <w:div w:id="155607459">
      <w:bodyDiv w:val="1"/>
      <w:marLeft w:val="0"/>
      <w:marRight w:val="0"/>
      <w:marTop w:val="0"/>
      <w:marBottom w:val="0"/>
      <w:divBdr>
        <w:top w:val="none" w:sz="0" w:space="0" w:color="auto"/>
        <w:left w:val="none" w:sz="0" w:space="0" w:color="auto"/>
        <w:bottom w:val="none" w:sz="0" w:space="0" w:color="auto"/>
        <w:right w:val="none" w:sz="0" w:space="0" w:color="auto"/>
      </w:divBdr>
    </w:div>
    <w:div w:id="155658293">
      <w:bodyDiv w:val="1"/>
      <w:marLeft w:val="0"/>
      <w:marRight w:val="0"/>
      <w:marTop w:val="0"/>
      <w:marBottom w:val="0"/>
      <w:divBdr>
        <w:top w:val="none" w:sz="0" w:space="0" w:color="auto"/>
        <w:left w:val="none" w:sz="0" w:space="0" w:color="auto"/>
        <w:bottom w:val="none" w:sz="0" w:space="0" w:color="auto"/>
        <w:right w:val="none" w:sz="0" w:space="0" w:color="auto"/>
      </w:divBdr>
    </w:div>
    <w:div w:id="155802431">
      <w:bodyDiv w:val="1"/>
      <w:marLeft w:val="0"/>
      <w:marRight w:val="0"/>
      <w:marTop w:val="0"/>
      <w:marBottom w:val="0"/>
      <w:divBdr>
        <w:top w:val="none" w:sz="0" w:space="0" w:color="auto"/>
        <w:left w:val="none" w:sz="0" w:space="0" w:color="auto"/>
        <w:bottom w:val="none" w:sz="0" w:space="0" w:color="auto"/>
        <w:right w:val="none" w:sz="0" w:space="0" w:color="auto"/>
      </w:divBdr>
    </w:div>
    <w:div w:id="156001066">
      <w:bodyDiv w:val="1"/>
      <w:marLeft w:val="0"/>
      <w:marRight w:val="0"/>
      <w:marTop w:val="0"/>
      <w:marBottom w:val="0"/>
      <w:divBdr>
        <w:top w:val="none" w:sz="0" w:space="0" w:color="auto"/>
        <w:left w:val="none" w:sz="0" w:space="0" w:color="auto"/>
        <w:bottom w:val="none" w:sz="0" w:space="0" w:color="auto"/>
        <w:right w:val="none" w:sz="0" w:space="0" w:color="auto"/>
      </w:divBdr>
    </w:div>
    <w:div w:id="156920485">
      <w:bodyDiv w:val="1"/>
      <w:marLeft w:val="0"/>
      <w:marRight w:val="0"/>
      <w:marTop w:val="0"/>
      <w:marBottom w:val="0"/>
      <w:divBdr>
        <w:top w:val="none" w:sz="0" w:space="0" w:color="auto"/>
        <w:left w:val="none" w:sz="0" w:space="0" w:color="auto"/>
        <w:bottom w:val="none" w:sz="0" w:space="0" w:color="auto"/>
        <w:right w:val="none" w:sz="0" w:space="0" w:color="auto"/>
      </w:divBdr>
    </w:div>
    <w:div w:id="157118041">
      <w:bodyDiv w:val="1"/>
      <w:marLeft w:val="0"/>
      <w:marRight w:val="0"/>
      <w:marTop w:val="0"/>
      <w:marBottom w:val="0"/>
      <w:divBdr>
        <w:top w:val="none" w:sz="0" w:space="0" w:color="auto"/>
        <w:left w:val="none" w:sz="0" w:space="0" w:color="auto"/>
        <w:bottom w:val="none" w:sz="0" w:space="0" w:color="auto"/>
        <w:right w:val="none" w:sz="0" w:space="0" w:color="auto"/>
      </w:divBdr>
    </w:div>
    <w:div w:id="157158746">
      <w:bodyDiv w:val="1"/>
      <w:marLeft w:val="0"/>
      <w:marRight w:val="0"/>
      <w:marTop w:val="0"/>
      <w:marBottom w:val="0"/>
      <w:divBdr>
        <w:top w:val="none" w:sz="0" w:space="0" w:color="auto"/>
        <w:left w:val="none" w:sz="0" w:space="0" w:color="auto"/>
        <w:bottom w:val="none" w:sz="0" w:space="0" w:color="auto"/>
        <w:right w:val="none" w:sz="0" w:space="0" w:color="auto"/>
      </w:divBdr>
    </w:div>
    <w:div w:id="157308452">
      <w:bodyDiv w:val="1"/>
      <w:marLeft w:val="0"/>
      <w:marRight w:val="0"/>
      <w:marTop w:val="0"/>
      <w:marBottom w:val="0"/>
      <w:divBdr>
        <w:top w:val="none" w:sz="0" w:space="0" w:color="auto"/>
        <w:left w:val="none" w:sz="0" w:space="0" w:color="auto"/>
        <w:bottom w:val="none" w:sz="0" w:space="0" w:color="auto"/>
        <w:right w:val="none" w:sz="0" w:space="0" w:color="auto"/>
      </w:divBdr>
    </w:div>
    <w:div w:id="157424560">
      <w:bodyDiv w:val="1"/>
      <w:marLeft w:val="0"/>
      <w:marRight w:val="0"/>
      <w:marTop w:val="0"/>
      <w:marBottom w:val="0"/>
      <w:divBdr>
        <w:top w:val="none" w:sz="0" w:space="0" w:color="auto"/>
        <w:left w:val="none" w:sz="0" w:space="0" w:color="auto"/>
        <w:bottom w:val="none" w:sz="0" w:space="0" w:color="auto"/>
        <w:right w:val="none" w:sz="0" w:space="0" w:color="auto"/>
      </w:divBdr>
    </w:div>
    <w:div w:id="157774212">
      <w:bodyDiv w:val="1"/>
      <w:marLeft w:val="0"/>
      <w:marRight w:val="0"/>
      <w:marTop w:val="0"/>
      <w:marBottom w:val="0"/>
      <w:divBdr>
        <w:top w:val="none" w:sz="0" w:space="0" w:color="auto"/>
        <w:left w:val="none" w:sz="0" w:space="0" w:color="auto"/>
        <w:bottom w:val="none" w:sz="0" w:space="0" w:color="auto"/>
        <w:right w:val="none" w:sz="0" w:space="0" w:color="auto"/>
      </w:divBdr>
    </w:div>
    <w:div w:id="157959552">
      <w:bodyDiv w:val="1"/>
      <w:marLeft w:val="0"/>
      <w:marRight w:val="0"/>
      <w:marTop w:val="0"/>
      <w:marBottom w:val="0"/>
      <w:divBdr>
        <w:top w:val="none" w:sz="0" w:space="0" w:color="auto"/>
        <w:left w:val="none" w:sz="0" w:space="0" w:color="auto"/>
        <w:bottom w:val="none" w:sz="0" w:space="0" w:color="auto"/>
        <w:right w:val="none" w:sz="0" w:space="0" w:color="auto"/>
      </w:divBdr>
    </w:div>
    <w:div w:id="157963480">
      <w:bodyDiv w:val="1"/>
      <w:marLeft w:val="0"/>
      <w:marRight w:val="0"/>
      <w:marTop w:val="0"/>
      <w:marBottom w:val="0"/>
      <w:divBdr>
        <w:top w:val="none" w:sz="0" w:space="0" w:color="auto"/>
        <w:left w:val="none" w:sz="0" w:space="0" w:color="auto"/>
        <w:bottom w:val="none" w:sz="0" w:space="0" w:color="auto"/>
        <w:right w:val="none" w:sz="0" w:space="0" w:color="auto"/>
      </w:divBdr>
    </w:div>
    <w:div w:id="157968013">
      <w:bodyDiv w:val="1"/>
      <w:marLeft w:val="0"/>
      <w:marRight w:val="0"/>
      <w:marTop w:val="0"/>
      <w:marBottom w:val="0"/>
      <w:divBdr>
        <w:top w:val="none" w:sz="0" w:space="0" w:color="auto"/>
        <w:left w:val="none" w:sz="0" w:space="0" w:color="auto"/>
        <w:bottom w:val="none" w:sz="0" w:space="0" w:color="auto"/>
        <w:right w:val="none" w:sz="0" w:space="0" w:color="auto"/>
      </w:divBdr>
    </w:div>
    <w:div w:id="158081825">
      <w:bodyDiv w:val="1"/>
      <w:marLeft w:val="0"/>
      <w:marRight w:val="0"/>
      <w:marTop w:val="0"/>
      <w:marBottom w:val="0"/>
      <w:divBdr>
        <w:top w:val="none" w:sz="0" w:space="0" w:color="auto"/>
        <w:left w:val="none" w:sz="0" w:space="0" w:color="auto"/>
        <w:bottom w:val="none" w:sz="0" w:space="0" w:color="auto"/>
        <w:right w:val="none" w:sz="0" w:space="0" w:color="auto"/>
      </w:divBdr>
    </w:div>
    <w:div w:id="158691837">
      <w:bodyDiv w:val="1"/>
      <w:marLeft w:val="0"/>
      <w:marRight w:val="0"/>
      <w:marTop w:val="0"/>
      <w:marBottom w:val="0"/>
      <w:divBdr>
        <w:top w:val="none" w:sz="0" w:space="0" w:color="auto"/>
        <w:left w:val="none" w:sz="0" w:space="0" w:color="auto"/>
        <w:bottom w:val="none" w:sz="0" w:space="0" w:color="auto"/>
        <w:right w:val="none" w:sz="0" w:space="0" w:color="auto"/>
      </w:divBdr>
    </w:div>
    <w:div w:id="159077625">
      <w:bodyDiv w:val="1"/>
      <w:marLeft w:val="0"/>
      <w:marRight w:val="0"/>
      <w:marTop w:val="0"/>
      <w:marBottom w:val="0"/>
      <w:divBdr>
        <w:top w:val="none" w:sz="0" w:space="0" w:color="auto"/>
        <w:left w:val="none" w:sz="0" w:space="0" w:color="auto"/>
        <w:bottom w:val="none" w:sz="0" w:space="0" w:color="auto"/>
        <w:right w:val="none" w:sz="0" w:space="0" w:color="auto"/>
      </w:divBdr>
    </w:div>
    <w:div w:id="159467584">
      <w:bodyDiv w:val="1"/>
      <w:marLeft w:val="0"/>
      <w:marRight w:val="0"/>
      <w:marTop w:val="0"/>
      <w:marBottom w:val="0"/>
      <w:divBdr>
        <w:top w:val="none" w:sz="0" w:space="0" w:color="auto"/>
        <w:left w:val="none" w:sz="0" w:space="0" w:color="auto"/>
        <w:bottom w:val="none" w:sz="0" w:space="0" w:color="auto"/>
        <w:right w:val="none" w:sz="0" w:space="0" w:color="auto"/>
      </w:divBdr>
    </w:div>
    <w:div w:id="159588485">
      <w:bodyDiv w:val="1"/>
      <w:marLeft w:val="0"/>
      <w:marRight w:val="0"/>
      <w:marTop w:val="0"/>
      <w:marBottom w:val="0"/>
      <w:divBdr>
        <w:top w:val="none" w:sz="0" w:space="0" w:color="auto"/>
        <w:left w:val="none" w:sz="0" w:space="0" w:color="auto"/>
        <w:bottom w:val="none" w:sz="0" w:space="0" w:color="auto"/>
        <w:right w:val="none" w:sz="0" w:space="0" w:color="auto"/>
      </w:divBdr>
    </w:div>
    <w:div w:id="159777179">
      <w:bodyDiv w:val="1"/>
      <w:marLeft w:val="0"/>
      <w:marRight w:val="0"/>
      <w:marTop w:val="0"/>
      <w:marBottom w:val="0"/>
      <w:divBdr>
        <w:top w:val="none" w:sz="0" w:space="0" w:color="auto"/>
        <w:left w:val="none" w:sz="0" w:space="0" w:color="auto"/>
        <w:bottom w:val="none" w:sz="0" w:space="0" w:color="auto"/>
        <w:right w:val="none" w:sz="0" w:space="0" w:color="auto"/>
      </w:divBdr>
    </w:div>
    <w:div w:id="159777343">
      <w:bodyDiv w:val="1"/>
      <w:marLeft w:val="0"/>
      <w:marRight w:val="0"/>
      <w:marTop w:val="0"/>
      <w:marBottom w:val="0"/>
      <w:divBdr>
        <w:top w:val="none" w:sz="0" w:space="0" w:color="auto"/>
        <w:left w:val="none" w:sz="0" w:space="0" w:color="auto"/>
        <w:bottom w:val="none" w:sz="0" w:space="0" w:color="auto"/>
        <w:right w:val="none" w:sz="0" w:space="0" w:color="auto"/>
      </w:divBdr>
    </w:div>
    <w:div w:id="159975729">
      <w:bodyDiv w:val="1"/>
      <w:marLeft w:val="0"/>
      <w:marRight w:val="0"/>
      <w:marTop w:val="0"/>
      <w:marBottom w:val="0"/>
      <w:divBdr>
        <w:top w:val="none" w:sz="0" w:space="0" w:color="auto"/>
        <w:left w:val="none" w:sz="0" w:space="0" w:color="auto"/>
        <w:bottom w:val="none" w:sz="0" w:space="0" w:color="auto"/>
        <w:right w:val="none" w:sz="0" w:space="0" w:color="auto"/>
      </w:divBdr>
    </w:div>
    <w:div w:id="160047116">
      <w:bodyDiv w:val="1"/>
      <w:marLeft w:val="0"/>
      <w:marRight w:val="0"/>
      <w:marTop w:val="0"/>
      <w:marBottom w:val="0"/>
      <w:divBdr>
        <w:top w:val="none" w:sz="0" w:space="0" w:color="auto"/>
        <w:left w:val="none" w:sz="0" w:space="0" w:color="auto"/>
        <w:bottom w:val="none" w:sz="0" w:space="0" w:color="auto"/>
        <w:right w:val="none" w:sz="0" w:space="0" w:color="auto"/>
      </w:divBdr>
    </w:div>
    <w:div w:id="160197121">
      <w:bodyDiv w:val="1"/>
      <w:marLeft w:val="0"/>
      <w:marRight w:val="0"/>
      <w:marTop w:val="0"/>
      <w:marBottom w:val="0"/>
      <w:divBdr>
        <w:top w:val="none" w:sz="0" w:space="0" w:color="auto"/>
        <w:left w:val="none" w:sz="0" w:space="0" w:color="auto"/>
        <w:bottom w:val="none" w:sz="0" w:space="0" w:color="auto"/>
        <w:right w:val="none" w:sz="0" w:space="0" w:color="auto"/>
      </w:divBdr>
    </w:div>
    <w:div w:id="160314561">
      <w:bodyDiv w:val="1"/>
      <w:marLeft w:val="0"/>
      <w:marRight w:val="0"/>
      <w:marTop w:val="0"/>
      <w:marBottom w:val="0"/>
      <w:divBdr>
        <w:top w:val="none" w:sz="0" w:space="0" w:color="auto"/>
        <w:left w:val="none" w:sz="0" w:space="0" w:color="auto"/>
        <w:bottom w:val="none" w:sz="0" w:space="0" w:color="auto"/>
        <w:right w:val="none" w:sz="0" w:space="0" w:color="auto"/>
      </w:divBdr>
    </w:div>
    <w:div w:id="160316170">
      <w:bodyDiv w:val="1"/>
      <w:marLeft w:val="0"/>
      <w:marRight w:val="0"/>
      <w:marTop w:val="0"/>
      <w:marBottom w:val="0"/>
      <w:divBdr>
        <w:top w:val="none" w:sz="0" w:space="0" w:color="auto"/>
        <w:left w:val="none" w:sz="0" w:space="0" w:color="auto"/>
        <w:bottom w:val="none" w:sz="0" w:space="0" w:color="auto"/>
        <w:right w:val="none" w:sz="0" w:space="0" w:color="auto"/>
      </w:divBdr>
    </w:div>
    <w:div w:id="160507329">
      <w:bodyDiv w:val="1"/>
      <w:marLeft w:val="0"/>
      <w:marRight w:val="0"/>
      <w:marTop w:val="0"/>
      <w:marBottom w:val="0"/>
      <w:divBdr>
        <w:top w:val="none" w:sz="0" w:space="0" w:color="auto"/>
        <w:left w:val="none" w:sz="0" w:space="0" w:color="auto"/>
        <w:bottom w:val="none" w:sz="0" w:space="0" w:color="auto"/>
        <w:right w:val="none" w:sz="0" w:space="0" w:color="auto"/>
      </w:divBdr>
    </w:div>
    <w:div w:id="160508151">
      <w:bodyDiv w:val="1"/>
      <w:marLeft w:val="0"/>
      <w:marRight w:val="0"/>
      <w:marTop w:val="0"/>
      <w:marBottom w:val="0"/>
      <w:divBdr>
        <w:top w:val="none" w:sz="0" w:space="0" w:color="auto"/>
        <w:left w:val="none" w:sz="0" w:space="0" w:color="auto"/>
        <w:bottom w:val="none" w:sz="0" w:space="0" w:color="auto"/>
        <w:right w:val="none" w:sz="0" w:space="0" w:color="auto"/>
      </w:divBdr>
    </w:div>
    <w:div w:id="160780239">
      <w:bodyDiv w:val="1"/>
      <w:marLeft w:val="0"/>
      <w:marRight w:val="0"/>
      <w:marTop w:val="0"/>
      <w:marBottom w:val="0"/>
      <w:divBdr>
        <w:top w:val="none" w:sz="0" w:space="0" w:color="auto"/>
        <w:left w:val="none" w:sz="0" w:space="0" w:color="auto"/>
        <w:bottom w:val="none" w:sz="0" w:space="0" w:color="auto"/>
        <w:right w:val="none" w:sz="0" w:space="0" w:color="auto"/>
      </w:divBdr>
    </w:div>
    <w:div w:id="160967385">
      <w:bodyDiv w:val="1"/>
      <w:marLeft w:val="0"/>
      <w:marRight w:val="0"/>
      <w:marTop w:val="0"/>
      <w:marBottom w:val="0"/>
      <w:divBdr>
        <w:top w:val="none" w:sz="0" w:space="0" w:color="auto"/>
        <w:left w:val="none" w:sz="0" w:space="0" w:color="auto"/>
        <w:bottom w:val="none" w:sz="0" w:space="0" w:color="auto"/>
        <w:right w:val="none" w:sz="0" w:space="0" w:color="auto"/>
      </w:divBdr>
    </w:div>
    <w:div w:id="161050652">
      <w:bodyDiv w:val="1"/>
      <w:marLeft w:val="0"/>
      <w:marRight w:val="0"/>
      <w:marTop w:val="0"/>
      <w:marBottom w:val="0"/>
      <w:divBdr>
        <w:top w:val="none" w:sz="0" w:space="0" w:color="auto"/>
        <w:left w:val="none" w:sz="0" w:space="0" w:color="auto"/>
        <w:bottom w:val="none" w:sz="0" w:space="0" w:color="auto"/>
        <w:right w:val="none" w:sz="0" w:space="0" w:color="auto"/>
      </w:divBdr>
    </w:div>
    <w:div w:id="161120136">
      <w:bodyDiv w:val="1"/>
      <w:marLeft w:val="0"/>
      <w:marRight w:val="0"/>
      <w:marTop w:val="0"/>
      <w:marBottom w:val="0"/>
      <w:divBdr>
        <w:top w:val="none" w:sz="0" w:space="0" w:color="auto"/>
        <w:left w:val="none" w:sz="0" w:space="0" w:color="auto"/>
        <w:bottom w:val="none" w:sz="0" w:space="0" w:color="auto"/>
        <w:right w:val="none" w:sz="0" w:space="0" w:color="auto"/>
      </w:divBdr>
    </w:div>
    <w:div w:id="161285746">
      <w:bodyDiv w:val="1"/>
      <w:marLeft w:val="0"/>
      <w:marRight w:val="0"/>
      <w:marTop w:val="0"/>
      <w:marBottom w:val="0"/>
      <w:divBdr>
        <w:top w:val="none" w:sz="0" w:space="0" w:color="auto"/>
        <w:left w:val="none" w:sz="0" w:space="0" w:color="auto"/>
        <w:bottom w:val="none" w:sz="0" w:space="0" w:color="auto"/>
        <w:right w:val="none" w:sz="0" w:space="0" w:color="auto"/>
      </w:divBdr>
    </w:div>
    <w:div w:id="161354561">
      <w:bodyDiv w:val="1"/>
      <w:marLeft w:val="0"/>
      <w:marRight w:val="0"/>
      <w:marTop w:val="0"/>
      <w:marBottom w:val="0"/>
      <w:divBdr>
        <w:top w:val="none" w:sz="0" w:space="0" w:color="auto"/>
        <w:left w:val="none" w:sz="0" w:space="0" w:color="auto"/>
        <w:bottom w:val="none" w:sz="0" w:space="0" w:color="auto"/>
        <w:right w:val="none" w:sz="0" w:space="0" w:color="auto"/>
      </w:divBdr>
    </w:div>
    <w:div w:id="161824192">
      <w:bodyDiv w:val="1"/>
      <w:marLeft w:val="0"/>
      <w:marRight w:val="0"/>
      <w:marTop w:val="0"/>
      <w:marBottom w:val="0"/>
      <w:divBdr>
        <w:top w:val="none" w:sz="0" w:space="0" w:color="auto"/>
        <w:left w:val="none" w:sz="0" w:space="0" w:color="auto"/>
        <w:bottom w:val="none" w:sz="0" w:space="0" w:color="auto"/>
        <w:right w:val="none" w:sz="0" w:space="0" w:color="auto"/>
      </w:divBdr>
    </w:div>
    <w:div w:id="161892546">
      <w:bodyDiv w:val="1"/>
      <w:marLeft w:val="0"/>
      <w:marRight w:val="0"/>
      <w:marTop w:val="0"/>
      <w:marBottom w:val="0"/>
      <w:divBdr>
        <w:top w:val="none" w:sz="0" w:space="0" w:color="auto"/>
        <w:left w:val="none" w:sz="0" w:space="0" w:color="auto"/>
        <w:bottom w:val="none" w:sz="0" w:space="0" w:color="auto"/>
        <w:right w:val="none" w:sz="0" w:space="0" w:color="auto"/>
      </w:divBdr>
    </w:div>
    <w:div w:id="162093095">
      <w:bodyDiv w:val="1"/>
      <w:marLeft w:val="0"/>
      <w:marRight w:val="0"/>
      <w:marTop w:val="0"/>
      <w:marBottom w:val="0"/>
      <w:divBdr>
        <w:top w:val="none" w:sz="0" w:space="0" w:color="auto"/>
        <w:left w:val="none" w:sz="0" w:space="0" w:color="auto"/>
        <w:bottom w:val="none" w:sz="0" w:space="0" w:color="auto"/>
        <w:right w:val="none" w:sz="0" w:space="0" w:color="auto"/>
      </w:divBdr>
    </w:div>
    <w:div w:id="162357930">
      <w:bodyDiv w:val="1"/>
      <w:marLeft w:val="0"/>
      <w:marRight w:val="0"/>
      <w:marTop w:val="0"/>
      <w:marBottom w:val="0"/>
      <w:divBdr>
        <w:top w:val="none" w:sz="0" w:space="0" w:color="auto"/>
        <w:left w:val="none" w:sz="0" w:space="0" w:color="auto"/>
        <w:bottom w:val="none" w:sz="0" w:space="0" w:color="auto"/>
        <w:right w:val="none" w:sz="0" w:space="0" w:color="auto"/>
      </w:divBdr>
    </w:div>
    <w:div w:id="162399110">
      <w:bodyDiv w:val="1"/>
      <w:marLeft w:val="0"/>
      <w:marRight w:val="0"/>
      <w:marTop w:val="0"/>
      <w:marBottom w:val="0"/>
      <w:divBdr>
        <w:top w:val="none" w:sz="0" w:space="0" w:color="auto"/>
        <w:left w:val="none" w:sz="0" w:space="0" w:color="auto"/>
        <w:bottom w:val="none" w:sz="0" w:space="0" w:color="auto"/>
        <w:right w:val="none" w:sz="0" w:space="0" w:color="auto"/>
      </w:divBdr>
    </w:div>
    <w:div w:id="162474030">
      <w:bodyDiv w:val="1"/>
      <w:marLeft w:val="0"/>
      <w:marRight w:val="0"/>
      <w:marTop w:val="0"/>
      <w:marBottom w:val="0"/>
      <w:divBdr>
        <w:top w:val="none" w:sz="0" w:space="0" w:color="auto"/>
        <w:left w:val="none" w:sz="0" w:space="0" w:color="auto"/>
        <w:bottom w:val="none" w:sz="0" w:space="0" w:color="auto"/>
        <w:right w:val="none" w:sz="0" w:space="0" w:color="auto"/>
      </w:divBdr>
    </w:div>
    <w:div w:id="162671523">
      <w:bodyDiv w:val="1"/>
      <w:marLeft w:val="0"/>
      <w:marRight w:val="0"/>
      <w:marTop w:val="0"/>
      <w:marBottom w:val="0"/>
      <w:divBdr>
        <w:top w:val="none" w:sz="0" w:space="0" w:color="auto"/>
        <w:left w:val="none" w:sz="0" w:space="0" w:color="auto"/>
        <w:bottom w:val="none" w:sz="0" w:space="0" w:color="auto"/>
        <w:right w:val="none" w:sz="0" w:space="0" w:color="auto"/>
      </w:divBdr>
    </w:div>
    <w:div w:id="162866608">
      <w:bodyDiv w:val="1"/>
      <w:marLeft w:val="0"/>
      <w:marRight w:val="0"/>
      <w:marTop w:val="0"/>
      <w:marBottom w:val="0"/>
      <w:divBdr>
        <w:top w:val="none" w:sz="0" w:space="0" w:color="auto"/>
        <w:left w:val="none" w:sz="0" w:space="0" w:color="auto"/>
        <w:bottom w:val="none" w:sz="0" w:space="0" w:color="auto"/>
        <w:right w:val="none" w:sz="0" w:space="0" w:color="auto"/>
      </w:divBdr>
    </w:div>
    <w:div w:id="163208963">
      <w:bodyDiv w:val="1"/>
      <w:marLeft w:val="0"/>
      <w:marRight w:val="0"/>
      <w:marTop w:val="0"/>
      <w:marBottom w:val="0"/>
      <w:divBdr>
        <w:top w:val="none" w:sz="0" w:space="0" w:color="auto"/>
        <w:left w:val="none" w:sz="0" w:space="0" w:color="auto"/>
        <w:bottom w:val="none" w:sz="0" w:space="0" w:color="auto"/>
        <w:right w:val="none" w:sz="0" w:space="0" w:color="auto"/>
      </w:divBdr>
    </w:div>
    <w:div w:id="163209845">
      <w:bodyDiv w:val="1"/>
      <w:marLeft w:val="0"/>
      <w:marRight w:val="0"/>
      <w:marTop w:val="0"/>
      <w:marBottom w:val="0"/>
      <w:divBdr>
        <w:top w:val="none" w:sz="0" w:space="0" w:color="auto"/>
        <w:left w:val="none" w:sz="0" w:space="0" w:color="auto"/>
        <w:bottom w:val="none" w:sz="0" w:space="0" w:color="auto"/>
        <w:right w:val="none" w:sz="0" w:space="0" w:color="auto"/>
      </w:divBdr>
    </w:div>
    <w:div w:id="163323594">
      <w:bodyDiv w:val="1"/>
      <w:marLeft w:val="0"/>
      <w:marRight w:val="0"/>
      <w:marTop w:val="0"/>
      <w:marBottom w:val="0"/>
      <w:divBdr>
        <w:top w:val="none" w:sz="0" w:space="0" w:color="auto"/>
        <w:left w:val="none" w:sz="0" w:space="0" w:color="auto"/>
        <w:bottom w:val="none" w:sz="0" w:space="0" w:color="auto"/>
        <w:right w:val="none" w:sz="0" w:space="0" w:color="auto"/>
      </w:divBdr>
    </w:div>
    <w:div w:id="163401180">
      <w:bodyDiv w:val="1"/>
      <w:marLeft w:val="0"/>
      <w:marRight w:val="0"/>
      <w:marTop w:val="0"/>
      <w:marBottom w:val="0"/>
      <w:divBdr>
        <w:top w:val="none" w:sz="0" w:space="0" w:color="auto"/>
        <w:left w:val="none" w:sz="0" w:space="0" w:color="auto"/>
        <w:bottom w:val="none" w:sz="0" w:space="0" w:color="auto"/>
        <w:right w:val="none" w:sz="0" w:space="0" w:color="auto"/>
      </w:divBdr>
    </w:div>
    <w:div w:id="163402167">
      <w:bodyDiv w:val="1"/>
      <w:marLeft w:val="0"/>
      <w:marRight w:val="0"/>
      <w:marTop w:val="0"/>
      <w:marBottom w:val="0"/>
      <w:divBdr>
        <w:top w:val="none" w:sz="0" w:space="0" w:color="auto"/>
        <w:left w:val="none" w:sz="0" w:space="0" w:color="auto"/>
        <w:bottom w:val="none" w:sz="0" w:space="0" w:color="auto"/>
        <w:right w:val="none" w:sz="0" w:space="0" w:color="auto"/>
      </w:divBdr>
    </w:div>
    <w:div w:id="163478643">
      <w:bodyDiv w:val="1"/>
      <w:marLeft w:val="0"/>
      <w:marRight w:val="0"/>
      <w:marTop w:val="0"/>
      <w:marBottom w:val="0"/>
      <w:divBdr>
        <w:top w:val="none" w:sz="0" w:space="0" w:color="auto"/>
        <w:left w:val="none" w:sz="0" w:space="0" w:color="auto"/>
        <w:bottom w:val="none" w:sz="0" w:space="0" w:color="auto"/>
        <w:right w:val="none" w:sz="0" w:space="0" w:color="auto"/>
      </w:divBdr>
    </w:div>
    <w:div w:id="163932969">
      <w:bodyDiv w:val="1"/>
      <w:marLeft w:val="0"/>
      <w:marRight w:val="0"/>
      <w:marTop w:val="0"/>
      <w:marBottom w:val="0"/>
      <w:divBdr>
        <w:top w:val="none" w:sz="0" w:space="0" w:color="auto"/>
        <w:left w:val="none" w:sz="0" w:space="0" w:color="auto"/>
        <w:bottom w:val="none" w:sz="0" w:space="0" w:color="auto"/>
        <w:right w:val="none" w:sz="0" w:space="0" w:color="auto"/>
      </w:divBdr>
    </w:div>
    <w:div w:id="164132638">
      <w:bodyDiv w:val="1"/>
      <w:marLeft w:val="0"/>
      <w:marRight w:val="0"/>
      <w:marTop w:val="0"/>
      <w:marBottom w:val="0"/>
      <w:divBdr>
        <w:top w:val="none" w:sz="0" w:space="0" w:color="auto"/>
        <w:left w:val="none" w:sz="0" w:space="0" w:color="auto"/>
        <w:bottom w:val="none" w:sz="0" w:space="0" w:color="auto"/>
        <w:right w:val="none" w:sz="0" w:space="0" w:color="auto"/>
      </w:divBdr>
    </w:div>
    <w:div w:id="164251000">
      <w:bodyDiv w:val="1"/>
      <w:marLeft w:val="0"/>
      <w:marRight w:val="0"/>
      <w:marTop w:val="0"/>
      <w:marBottom w:val="0"/>
      <w:divBdr>
        <w:top w:val="none" w:sz="0" w:space="0" w:color="auto"/>
        <w:left w:val="none" w:sz="0" w:space="0" w:color="auto"/>
        <w:bottom w:val="none" w:sz="0" w:space="0" w:color="auto"/>
        <w:right w:val="none" w:sz="0" w:space="0" w:color="auto"/>
      </w:divBdr>
    </w:div>
    <w:div w:id="164516114">
      <w:bodyDiv w:val="1"/>
      <w:marLeft w:val="0"/>
      <w:marRight w:val="0"/>
      <w:marTop w:val="0"/>
      <w:marBottom w:val="0"/>
      <w:divBdr>
        <w:top w:val="none" w:sz="0" w:space="0" w:color="auto"/>
        <w:left w:val="none" w:sz="0" w:space="0" w:color="auto"/>
        <w:bottom w:val="none" w:sz="0" w:space="0" w:color="auto"/>
        <w:right w:val="none" w:sz="0" w:space="0" w:color="auto"/>
      </w:divBdr>
    </w:div>
    <w:div w:id="164518097">
      <w:bodyDiv w:val="1"/>
      <w:marLeft w:val="0"/>
      <w:marRight w:val="0"/>
      <w:marTop w:val="0"/>
      <w:marBottom w:val="0"/>
      <w:divBdr>
        <w:top w:val="none" w:sz="0" w:space="0" w:color="auto"/>
        <w:left w:val="none" w:sz="0" w:space="0" w:color="auto"/>
        <w:bottom w:val="none" w:sz="0" w:space="0" w:color="auto"/>
        <w:right w:val="none" w:sz="0" w:space="0" w:color="auto"/>
      </w:divBdr>
    </w:div>
    <w:div w:id="165173162">
      <w:bodyDiv w:val="1"/>
      <w:marLeft w:val="0"/>
      <w:marRight w:val="0"/>
      <w:marTop w:val="0"/>
      <w:marBottom w:val="0"/>
      <w:divBdr>
        <w:top w:val="none" w:sz="0" w:space="0" w:color="auto"/>
        <w:left w:val="none" w:sz="0" w:space="0" w:color="auto"/>
        <w:bottom w:val="none" w:sz="0" w:space="0" w:color="auto"/>
        <w:right w:val="none" w:sz="0" w:space="0" w:color="auto"/>
      </w:divBdr>
    </w:div>
    <w:div w:id="165174288">
      <w:bodyDiv w:val="1"/>
      <w:marLeft w:val="0"/>
      <w:marRight w:val="0"/>
      <w:marTop w:val="0"/>
      <w:marBottom w:val="0"/>
      <w:divBdr>
        <w:top w:val="none" w:sz="0" w:space="0" w:color="auto"/>
        <w:left w:val="none" w:sz="0" w:space="0" w:color="auto"/>
        <w:bottom w:val="none" w:sz="0" w:space="0" w:color="auto"/>
        <w:right w:val="none" w:sz="0" w:space="0" w:color="auto"/>
      </w:divBdr>
    </w:div>
    <w:div w:id="165244643">
      <w:bodyDiv w:val="1"/>
      <w:marLeft w:val="0"/>
      <w:marRight w:val="0"/>
      <w:marTop w:val="0"/>
      <w:marBottom w:val="0"/>
      <w:divBdr>
        <w:top w:val="none" w:sz="0" w:space="0" w:color="auto"/>
        <w:left w:val="none" w:sz="0" w:space="0" w:color="auto"/>
        <w:bottom w:val="none" w:sz="0" w:space="0" w:color="auto"/>
        <w:right w:val="none" w:sz="0" w:space="0" w:color="auto"/>
      </w:divBdr>
    </w:div>
    <w:div w:id="165482733">
      <w:bodyDiv w:val="1"/>
      <w:marLeft w:val="0"/>
      <w:marRight w:val="0"/>
      <w:marTop w:val="0"/>
      <w:marBottom w:val="0"/>
      <w:divBdr>
        <w:top w:val="none" w:sz="0" w:space="0" w:color="auto"/>
        <w:left w:val="none" w:sz="0" w:space="0" w:color="auto"/>
        <w:bottom w:val="none" w:sz="0" w:space="0" w:color="auto"/>
        <w:right w:val="none" w:sz="0" w:space="0" w:color="auto"/>
      </w:divBdr>
      <w:divsChild>
        <w:div w:id="1946423964">
          <w:marLeft w:val="0"/>
          <w:marRight w:val="0"/>
          <w:marTop w:val="0"/>
          <w:marBottom w:val="0"/>
          <w:divBdr>
            <w:top w:val="none" w:sz="0" w:space="0" w:color="auto"/>
            <w:left w:val="none" w:sz="0" w:space="0" w:color="auto"/>
            <w:bottom w:val="none" w:sz="0" w:space="0" w:color="auto"/>
            <w:right w:val="none" w:sz="0" w:space="0" w:color="auto"/>
          </w:divBdr>
        </w:div>
        <w:div w:id="1877084405">
          <w:marLeft w:val="0"/>
          <w:marRight w:val="0"/>
          <w:marTop w:val="0"/>
          <w:marBottom w:val="0"/>
          <w:divBdr>
            <w:top w:val="none" w:sz="0" w:space="0" w:color="auto"/>
            <w:left w:val="none" w:sz="0" w:space="0" w:color="auto"/>
            <w:bottom w:val="none" w:sz="0" w:space="0" w:color="auto"/>
            <w:right w:val="none" w:sz="0" w:space="0" w:color="auto"/>
          </w:divBdr>
        </w:div>
        <w:div w:id="920598713">
          <w:marLeft w:val="0"/>
          <w:marRight w:val="0"/>
          <w:marTop w:val="0"/>
          <w:marBottom w:val="0"/>
          <w:divBdr>
            <w:top w:val="none" w:sz="0" w:space="0" w:color="auto"/>
            <w:left w:val="none" w:sz="0" w:space="0" w:color="auto"/>
            <w:bottom w:val="none" w:sz="0" w:space="0" w:color="auto"/>
            <w:right w:val="none" w:sz="0" w:space="0" w:color="auto"/>
          </w:divBdr>
        </w:div>
        <w:div w:id="658508373">
          <w:marLeft w:val="0"/>
          <w:marRight w:val="0"/>
          <w:marTop w:val="0"/>
          <w:marBottom w:val="0"/>
          <w:divBdr>
            <w:top w:val="none" w:sz="0" w:space="0" w:color="auto"/>
            <w:left w:val="none" w:sz="0" w:space="0" w:color="auto"/>
            <w:bottom w:val="none" w:sz="0" w:space="0" w:color="auto"/>
            <w:right w:val="none" w:sz="0" w:space="0" w:color="auto"/>
          </w:divBdr>
        </w:div>
        <w:div w:id="1764297239">
          <w:marLeft w:val="0"/>
          <w:marRight w:val="0"/>
          <w:marTop w:val="0"/>
          <w:marBottom w:val="0"/>
          <w:divBdr>
            <w:top w:val="none" w:sz="0" w:space="0" w:color="auto"/>
            <w:left w:val="none" w:sz="0" w:space="0" w:color="auto"/>
            <w:bottom w:val="none" w:sz="0" w:space="0" w:color="auto"/>
            <w:right w:val="none" w:sz="0" w:space="0" w:color="auto"/>
          </w:divBdr>
        </w:div>
        <w:div w:id="563444323">
          <w:marLeft w:val="0"/>
          <w:marRight w:val="0"/>
          <w:marTop w:val="0"/>
          <w:marBottom w:val="0"/>
          <w:divBdr>
            <w:top w:val="none" w:sz="0" w:space="0" w:color="auto"/>
            <w:left w:val="none" w:sz="0" w:space="0" w:color="auto"/>
            <w:bottom w:val="none" w:sz="0" w:space="0" w:color="auto"/>
            <w:right w:val="none" w:sz="0" w:space="0" w:color="auto"/>
          </w:divBdr>
        </w:div>
        <w:div w:id="1137845282">
          <w:marLeft w:val="0"/>
          <w:marRight w:val="0"/>
          <w:marTop w:val="0"/>
          <w:marBottom w:val="0"/>
          <w:divBdr>
            <w:top w:val="none" w:sz="0" w:space="0" w:color="auto"/>
            <w:left w:val="none" w:sz="0" w:space="0" w:color="auto"/>
            <w:bottom w:val="none" w:sz="0" w:space="0" w:color="auto"/>
            <w:right w:val="none" w:sz="0" w:space="0" w:color="auto"/>
          </w:divBdr>
        </w:div>
        <w:div w:id="1170868190">
          <w:marLeft w:val="0"/>
          <w:marRight w:val="0"/>
          <w:marTop w:val="0"/>
          <w:marBottom w:val="0"/>
          <w:divBdr>
            <w:top w:val="none" w:sz="0" w:space="0" w:color="auto"/>
            <w:left w:val="none" w:sz="0" w:space="0" w:color="auto"/>
            <w:bottom w:val="none" w:sz="0" w:space="0" w:color="auto"/>
            <w:right w:val="none" w:sz="0" w:space="0" w:color="auto"/>
          </w:divBdr>
        </w:div>
        <w:div w:id="1188173778">
          <w:marLeft w:val="0"/>
          <w:marRight w:val="0"/>
          <w:marTop w:val="0"/>
          <w:marBottom w:val="0"/>
          <w:divBdr>
            <w:top w:val="none" w:sz="0" w:space="0" w:color="auto"/>
            <w:left w:val="none" w:sz="0" w:space="0" w:color="auto"/>
            <w:bottom w:val="none" w:sz="0" w:space="0" w:color="auto"/>
            <w:right w:val="none" w:sz="0" w:space="0" w:color="auto"/>
          </w:divBdr>
        </w:div>
        <w:div w:id="1364286960">
          <w:marLeft w:val="0"/>
          <w:marRight w:val="0"/>
          <w:marTop w:val="0"/>
          <w:marBottom w:val="0"/>
          <w:divBdr>
            <w:top w:val="none" w:sz="0" w:space="0" w:color="auto"/>
            <w:left w:val="none" w:sz="0" w:space="0" w:color="auto"/>
            <w:bottom w:val="none" w:sz="0" w:space="0" w:color="auto"/>
            <w:right w:val="none" w:sz="0" w:space="0" w:color="auto"/>
          </w:divBdr>
        </w:div>
        <w:div w:id="1924992343">
          <w:marLeft w:val="0"/>
          <w:marRight w:val="0"/>
          <w:marTop w:val="0"/>
          <w:marBottom w:val="0"/>
          <w:divBdr>
            <w:top w:val="none" w:sz="0" w:space="0" w:color="auto"/>
            <w:left w:val="none" w:sz="0" w:space="0" w:color="auto"/>
            <w:bottom w:val="none" w:sz="0" w:space="0" w:color="auto"/>
            <w:right w:val="none" w:sz="0" w:space="0" w:color="auto"/>
          </w:divBdr>
        </w:div>
        <w:div w:id="1241257418">
          <w:marLeft w:val="0"/>
          <w:marRight w:val="0"/>
          <w:marTop w:val="0"/>
          <w:marBottom w:val="0"/>
          <w:divBdr>
            <w:top w:val="none" w:sz="0" w:space="0" w:color="auto"/>
            <w:left w:val="none" w:sz="0" w:space="0" w:color="auto"/>
            <w:bottom w:val="none" w:sz="0" w:space="0" w:color="auto"/>
            <w:right w:val="none" w:sz="0" w:space="0" w:color="auto"/>
          </w:divBdr>
        </w:div>
        <w:div w:id="2901370">
          <w:marLeft w:val="0"/>
          <w:marRight w:val="0"/>
          <w:marTop w:val="0"/>
          <w:marBottom w:val="0"/>
          <w:divBdr>
            <w:top w:val="none" w:sz="0" w:space="0" w:color="auto"/>
            <w:left w:val="none" w:sz="0" w:space="0" w:color="auto"/>
            <w:bottom w:val="none" w:sz="0" w:space="0" w:color="auto"/>
            <w:right w:val="none" w:sz="0" w:space="0" w:color="auto"/>
          </w:divBdr>
        </w:div>
        <w:div w:id="145778877">
          <w:marLeft w:val="0"/>
          <w:marRight w:val="0"/>
          <w:marTop w:val="0"/>
          <w:marBottom w:val="0"/>
          <w:divBdr>
            <w:top w:val="none" w:sz="0" w:space="0" w:color="auto"/>
            <w:left w:val="none" w:sz="0" w:space="0" w:color="auto"/>
            <w:bottom w:val="none" w:sz="0" w:space="0" w:color="auto"/>
            <w:right w:val="none" w:sz="0" w:space="0" w:color="auto"/>
          </w:divBdr>
        </w:div>
        <w:div w:id="1228490090">
          <w:marLeft w:val="0"/>
          <w:marRight w:val="0"/>
          <w:marTop w:val="0"/>
          <w:marBottom w:val="0"/>
          <w:divBdr>
            <w:top w:val="none" w:sz="0" w:space="0" w:color="auto"/>
            <w:left w:val="none" w:sz="0" w:space="0" w:color="auto"/>
            <w:bottom w:val="none" w:sz="0" w:space="0" w:color="auto"/>
            <w:right w:val="none" w:sz="0" w:space="0" w:color="auto"/>
          </w:divBdr>
        </w:div>
        <w:div w:id="126507127">
          <w:marLeft w:val="0"/>
          <w:marRight w:val="0"/>
          <w:marTop w:val="0"/>
          <w:marBottom w:val="0"/>
          <w:divBdr>
            <w:top w:val="none" w:sz="0" w:space="0" w:color="auto"/>
            <w:left w:val="none" w:sz="0" w:space="0" w:color="auto"/>
            <w:bottom w:val="none" w:sz="0" w:space="0" w:color="auto"/>
            <w:right w:val="none" w:sz="0" w:space="0" w:color="auto"/>
          </w:divBdr>
        </w:div>
        <w:div w:id="2093039194">
          <w:marLeft w:val="0"/>
          <w:marRight w:val="0"/>
          <w:marTop w:val="0"/>
          <w:marBottom w:val="0"/>
          <w:divBdr>
            <w:top w:val="none" w:sz="0" w:space="0" w:color="auto"/>
            <w:left w:val="none" w:sz="0" w:space="0" w:color="auto"/>
            <w:bottom w:val="none" w:sz="0" w:space="0" w:color="auto"/>
            <w:right w:val="none" w:sz="0" w:space="0" w:color="auto"/>
          </w:divBdr>
        </w:div>
        <w:div w:id="485129059">
          <w:marLeft w:val="0"/>
          <w:marRight w:val="0"/>
          <w:marTop w:val="0"/>
          <w:marBottom w:val="0"/>
          <w:divBdr>
            <w:top w:val="none" w:sz="0" w:space="0" w:color="auto"/>
            <w:left w:val="none" w:sz="0" w:space="0" w:color="auto"/>
            <w:bottom w:val="none" w:sz="0" w:space="0" w:color="auto"/>
            <w:right w:val="none" w:sz="0" w:space="0" w:color="auto"/>
          </w:divBdr>
        </w:div>
        <w:div w:id="962080236">
          <w:marLeft w:val="0"/>
          <w:marRight w:val="0"/>
          <w:marTop w:val="0"/>
          <w:marBottom w:val="0"/>
          <w:divBdr>
            <w:top w:val="none" w:sz="0" w:space="0" w:color="auto"/>
            <w:left w:val="none" w:sz="0" w:space="0" w:color="auto"/>
            <w:bottom w:val="none" w:sz="0" w:space="0" w:color="auto"/>
            <w:right w:val="none" w:sz="0" w:space="0" w:color="auto"/>
          </w:divBdr>
        </w:div>
        <w:div w:id="1336298645">
          <w:marLeft w:val="0"/>
          <w:marRight w:val="0"/>
          <w:marTop w:val="0"/>
          <w:marBottom w:val="0"/>
          <w:divBdr>
            <w:top w:val="none" w:sz="0" w:space="0" w:color="auto"/>
            <w:left w:val="none" w:sz="0" w:space="0" w:color="auto"/>
            <w:bottom w:val="none" w:sz="0" w:space="0" w:color="auto"/>
            <w:right w:val="none" w:sz="0" w:space="0" w:color="auto"/>
          </w:divBdr>
        </w:div>
        <w:div w:id="346755028">
          <w:marLeft w:val="0"/>
          <w:marRight w:val="0"/>
          <w:marTop w:val="0"/>
          <w:marBottom w:val="0"/>
          <w:divBdr>
            <w:top w:val="none" w:sz="0" w:space="0" w:color="auto"/>
            <w:left w:val="none" w:sz="0" w:space="0" w:color="auto"/>
            <w:bottom w:val="none" w:sz="0" w:space="0" w:color="auto"/>
            <w:right w:val="none" w:sz="0" w:space="0" w:color="auto"/>
          </w:divBdr>
        </w:div>
        <w:div w:id="1423070782">
          <w:marLeft w:val="0"/>
          <w:marRight w:val="0"/>
          <w:marTop w:val="0"/>
          <w:marBottom w:val="0"/>
          <w:divBdr>
            <w:top w:val="none" w:sz="0" w:space="0" w:color="auto"/>
            <w:left w:val="none" w:sz="0" w:space="0" w:color="auto"/>
            <w:bottom w:val="none" w:sz="0" w:space="0" w:color="auto"/>
            <w:right w:val="none" w:sz="0" w:space="0" w:color="auto"/>
          </w:divBdr>
        </w:div>
        <w:div w:id="716439612">
          <w:marLeft w:val="0"/>
          <w:marRight w:val="0"/>
          <w:marTop w:val="0"/>
          <w:marBottom w:val="0"/>
          <w:divBdr>
            <w:top w:val="none" w:sz="0" w:space="0" w:color="auto"/>
            <w:left w:val="none" w:sz="0" w:space="0" w:color="auto"/>
            <w:bottom w:val="none" w:sz="0" w:space="0" w:color="auto"/>
            <w:right w:val="none" w:sz="0" w:space="0" w:color="auto"/>
          </w:divBdr>
        </w:div>
        <w:div w:id="362902254">
          <w:marLeft w:val="0"/>
          <w:marRight w:val="0"/>
          <w:marTop w:val="0"/>
          <w:marBottom w:val="0"/>
          <w:divBdr>
            <w:top w:val="none" w:sz="0" w:space="0" w:color="auto"/>
            <w:left w:val="none" w:sz="0" w:space="0" w:color="auto"/>
            <w:bottom w:val="none" w:sz="0" w:space="0" w:color="auto"/>
            <w:right w:val="none" w:sz="0" w:space="0" w:color="auto"/>
          </w:divBdr>
        </w:div>
        <w:div w:id="1247958301">
          <w:marLeft w:val="0"/>
          <w:marRight w:val="0"/>
          <w:marTop w:val="0"/>
          <w:marBottom w:val="0"/>
          <w:divBdr>
            <w:top w:val="none" w:sz="0" w:space="0" w:color="auto"/>
            <w:left w:val="none" w:sz="0" w:space="0" w:color="auto"/>
            <w:bottom w:val="none" w:sz="0" w:space="0" w:color="auto"/>
            <w:right w:val="none" w:sz="0" w:space="0" w:color="auto"/>
          </w:divBdr>
        </w:div>
        <w:div w:id="1790586073">
          <w:marLeft w:val="0"/>
          <w:marRight w:val="0"/>
          <w:marTop w:val="0"/>
          <w:marBottom w:val="0"/>
          <w:divBdr>
            <w:top w:val="none" w:sz="0" w:space="0" w:color="auto"/>
            <w:left w:val="none" w:sz="0" w:space="0" w:color="auto"/>
            <w:bottom w:val="none" w:sz="0" w:space="0" w:color="auto"/>
            <w:right w:val="none" w:sz="0" w:space="0" w:color="auto"/>
          </w:divBdr>
        </w:div>
        <w:div w:id="227571332">
          <w:marLeft w:val="0"/>
          <w:marRight w:val="0"/>
          <w:marTop w:val="0"/>
          <w:marBottom w:val="0"/>
          <w:divBdr>
            <w:top w:val="none" w:sz="0" w:space="0" w:color="auto"/>
            <w:left w:val="none" w:sz="0" w:space="0" w:color="auto"/>
            <w:bottom w:val="none" w:sz="0" w:space="0" w:color="auto"/>
            <w:right w:val="none" w:sz="0" w:space="0" w:color="auto"/>
          </w:divBdr>
        </w:div>
        <w:div w:id="1315791506">
          <w:marLeft w:val="0"/>
          <w:marRight w:val="0"/>
          <w:marTop w:val="0"/>
          <w:marBottom w:val="0"/>
          <w:divBdr>
            <w:top w:val="none" w:sz="0" w:space="0" w:color="auto"/>
            <w:left w:val="none" w:sz="0" w:space="0" w:color="auto"/>
            <w:bottom w:val="none" w:sz="0" w:space="0" w:color="auto"/>
            <w:right w:val="none" w:sz="0" w:space="0" w:color="auto"/>
          </w:divBdr>
        </w:div>
        <w:div w:id="668098787">
          <w:marLeft w:val="0"/>
          <w:marRight w:val="0"/>
          <w:marTop w:val="0"/>
          <w:marBottom w:val="0"/>
          <w:divBdr>
            <w:top w:val="none" w:sz="0" w:space="0" w:color="auto"/>
            <w:left w:val="none" w:sz="0" w:space="0" w:color="auto"/>
            <w:bottom w:val="none" w:sz="0" w:space="0" w:color="auto"/>
            <w:right w:val="none" w:sz="0" w:space="0" w:color="auto"/>
          </w:divBdr>
        </w:div>
        <w:div w:id="2069065201">
          <w:marLeft w:val="0"/>
          <w:marRight w:val="0"/>
          <w:marTop w:val="0"/>
          <w:marBottom w:val="0"/>
          <w:divBdr>
            <w:top w:val="none" w:sz="0" w:space="0" w:color="auto"/>
            <w:left w:val="none" w:sz="0" w:space="0" w:color="auto"/>
            <w:bottom w:val="none" w:sz="0" w:space="0" w:color="auto"/>
            <w:right w:val="none" w:sz="0" w:space="0" w:color="auto"/>
          </w:divBdr>
        </w:div>
        <w:div w:id="1467509955">
          <w:marLeft w:val="0"/>
          <w:marRight w:val="0"/>
          <w:marTop w:val="0"/>
          <w:marBottom w:val="0"/>
          <w:divBdr>
            <w:top w:val="none" w:sz="0" w:space="0" w:color="auto"/>
            <w:left w:val="none" w:sz="0" w:space="0" w:color="auto"/>
            <w:bottom w:val="none" w:sz="0" w:space="0" w:color="auto"/>
            <w:right w:val="none" w:sz="0" w:space="0" w:color="auto"/>
          </w:divBdr>
        </w:div>
        <w:div w:id="272054222">
          <w:marLeft w:val="0"/>
          <w:marRight w:val="0"/>
          <w:marTop w:val="0"/>
          <w:marBottom w:val="0"/>
          <w:divBdr>
            <w:top w:val="none" w:sz="0" w:space="0" w:color="auto"/>
            <w:left w:val="none" w:sz="0" w:space="0" w:color="auto"/>
            <w:bottom w:val="none" w:sz="0" w:space="0" w:color="auto"/>
            <w:right w:val="none" w:sz="0" w:space="0" w:color="auto"/>
          </w:divBdr>
        </w:div>
        <w:div w:id="16976861">
          <w:marLeft w:val="0"/>
          <w:marRight w:val="0"/>
          <w:marTop w:val="0"/>
          <w:marBottom w:val="0"/>
          <w:divBdr>
            <w:top w:val="none" w:sz="0" w:space="0" w:color="auto"/>
            <w:left w:val="none" w:sz="0" w:space="0" w:color="auto"/>
            <w:bottom w:val="none" w:sz="0" w:space="0" w:color="auto"/>
            <w:right w:val="none" w:sz="0" w:space="0" w:color="auto"/>
          </w:divBdr>
        </w:div>
        <w:div w:id="801114700">
          <w:marLeft w:val="0"/>
          <w:marRight w:val="0"/>
          <w:marTop w:val="0"/>
          <w:marBottom w:val="0"/>
          <w:divBdr>
            <w:top w:val="none" w:sz="0" w:space="0" w:color="auto"/>
            <w:left w:val="none" w:sz="0" w:space="0" w:color="auto"/>
            <w:bottom w:val="none" w:sz="0" w:space="0" w:color="auto"/>
            <w:right w:val="none" w:sz="0" w:space="0" w:color="auto"/>
          </w:divBdr>
        </w:div>
        <w:div w:id="70735009">
          <w:marLeft w:val="0"/>
          <w:marRight w:val="0"/>
          <w:marTop w:val="0"/>
          <w:marBottom w:val="0"/>
          <w:divBdr>
            <w:top w:val="none" w:sz="0" w:space="0" w:color="auto"/>
            <w:left w:val="none" w:sz="0" w:space="0" w:color="auto"/>
            <w:bottom w:val="none" w:sz="0" w:space="0" w:color="auto"/>
            <w:right w:val="none" w:sz="0" w:space="0" w:color="auto"/>
          </w:divBdr>
        </w:div>
        <w:div w:id="1488397617">
          <w:marLeft w:val="0"/>
          <w:marRight w:val="0"/>
          <w:marTop w:val="0"/>
          <w:marBottom w:val="0"/>
          <w:divBdr>
            <w:top w:val="none" w:sz="0" w:space="0" w:color="auto"/>
            <w:left w:val="none" w:sz="0" w:space="0" w:color="auto"/>
            <w:bottom w:val="none" w:sz="0" w:space="0" w:color="auto"/>
            <w:right w:val="none" w:sz="0" w:space="0" w:color="auto"/>
          </w:divBdr>
        </w:div>
        <w:div w:id="1556813969">
          <w:marLeft w:val="0"/>
          <w:marRight w:val="0"/>
          <w:marTop w:val="0"/>
          <w:marBottom w:val="0"/>
          <w:divBdr>
            <w:top w:val="none" w:sz="0" w:space="0" w:color="auto"/>
            <w:left w:val="none" w:sz="0" w:space="0" w:color="auto"/>
            <w:bottom w:val="none" w:sz="0" w:space="0" w:color="auto"/>
            <w:right w:val="none" w:sz="0" w:space="0" w:color="auto"/>
          </w:divBdr>
        </w:div>
        <w:div w:id="1918976231">
          <w:marLeft w:val="0"/>
          <w:marRight w:val="0"/>
          <w:marTop w:val="0"/>
          <w:marBottom w:val="0"/>
          <w:divBdr>
            <w:top w:val="none" w:sz="0" w:space="0" w:color="auto"/>
            <w:left w:val="none" w:sz="0" w:space="0" w:color="auto"/>
            <w:bottom w:val="none" w:sz="0" w:space="0" w:color="auto"/>
            <w:right w:val="none" w:sz="0" w:space="0" w:color="auto"/>
          </w:divBdr>
        </w:div>
        <w:div w:id="61562140">
          <w:marLeft w:val="0"/>
          <w:marRight w:val="0"/>
          <w:marTop w:val="0"/>
          <w:marBottom w:val="0"/>
          <w:divBdr>
            <w:top w:val="none" w:sz="0" w:space="0" w:color="auto"/>
            <w:left w:val="none" w:sz="0" w:space="0" w:color="auto"/>
            <w:bottom w:val="none" w:sz="0" w:space="0" w:color="auto"/>
            <w:right w:val="none" w:sz="0" w:space="0" w:color="auto"/>
          </w:divBdr>
        </w:div>
        <w:div w:id="771583130">
          <w:marLeft w:val="0"/>
          <w:marRight w:val="0"/>
          <w:marTop w:val="0"/>
          <w:marBottom w:val="0"/>
          <w:divBdr>
            <w:top w:val="none" w:sz="0" w:space="0" w:color="auto"/>
            <w:left w:val="none" w:sz="0" w:space="0" w:color="auto"/>
            <w:bottom w:val="none" w:sz="0" w:space="0" w:color="auto"/>
            <w:right w:val="none" w:sz="0" w:space="0" w:color="auto"/>
          </w:divBdr>
        </w:div>
        <w:div w:id="129369523">
          <w:marLeft w:val="0"/>
          <w:marRight w:val="0"/>
          <w:marTop w:val="0"/>
          <w:marBottom w:val="0"/>
          <w:divBdr>
            <w:top w:val="none" w:sz="0" w:space="0" w:color="auto"/>
            <w:left w:val="none" w:sz="0" w:space="0" w:color="auto"/>
            <w:bottom w:val="none" w:sz="0" w:space="0" w:color="auto"/>
            <w:right w:val="none" w:sz="0" w:space="0" w:color="auto"/>
          </w:divBdr>
        </w:div>
        <w:div w:id="526024347">
          <w:marLeft w:val="0"/>
          <w:marRight w:val="0"/>
          <w:marTop w:val="0"/>
          <w:marBottom w:val="0"/>
          <w:divBdr>
            <w:top w:val="none" w:sz="0" w:space="0" w:color="auto"/>
            <w:left w:val="none" w:sz="0" w:space="0" w:color="auto"/>
            <w:bottom w:val="none" w:sz="0" w:space="0" w:color="auto"/>
            <w:right w:val="none" w:sz="0" w:space="0" w:color="auto"/>
          </w:divBdr>
        </w:div>
        <w:div w:id="561017367">
          <w:marLeft w:val="0"/>
          <w:marRight w:val="0"/>
          <w:marTop w:val="0"/>
          <w:marBottom w:val="0"/>
          <w:divBdr>
            <w:top w:val="none" w:sz="0" w:space="0" w:color="auto"/>
            <w:left w:val="none" w:sz="0" w:space="0" w:color="auto"/>
            <w:bottom w:val="none" w:sz="0" w:space="0" w:color="auto"/>
            <w:right w:val="none" w:sz="0" w:space="0" w:color="auto"/>
          </w:divBdr>
        </w:div>
        <w:div w:id="215238330">
          <w:marLeft w:val="0"/>
          <w:marRight w:val="0"/>
          <w:marTop w:val="0"/>
          <w:marBottom w:val="0"/>
          <w:divBdr>
            <w:top w:val="none" w:sz="0" w:space="0" w:color="auto"/>
            <w:left w:val="none" w:sz="0" w:space="0" w:color="auto"/>
            <w:bottom w:val="none" w:sz="0" w:space="0" w:color="auto"/>
            <w:right w:val="none" w:sz="0" w:space="0" w:color="auto"/>
          </w:divBdr>
        </w:div>
        <w:div w:id="1691181754">
          <w:marLeft w:val="0"/>
          <w:marRight w:val="0"/>
          <w:marTop w:val="0"/>
          <w:marBottom w:val="0"/>
          <w:divBdr>
            <w:top w:val="none" w:sz="0" w:space="0" w:color="auto"/>
            <w:left w:val="none" w:sz="0" w:space="0" w:color="auto"/>
            <w:bottom w:val="none" w:sz="0" w:space="0" w:color="auto"/>
            <w:right w:val="none" w:sz="0" w:space="0" w:color="auto"/>
          </w:divBdr>
        </w:div>
        <w:div w:id="730544775">
          <w:marLeft w:val="0"/>
          <w:marRight w:val="0"/>
          <w:marTop w:val="0"/>
          <w:marBottom w:val="0"/>
          <w:divBdr>
            <w:top w:val="none" w:sz="0" w:space="0" w:color="auto"/>
            <w:left w:val="none" w:sz="0" w:space="0" w:color="auto"/>
            <w:bottom w:val="none" w:sz="0" w:space="0" w:color="auto"/>
            <w:right w:val="none" w:sz="0" w:space="0" w:color="auto"/>
          </w:divBdr>
        </w:div>
        <w:div w:id="1661810914">
          <w:marLeft w:val="0"/>
          <w:marRight w:val="0"/>
          <w:marTop w:val="0"/>
          <w:marBottom w:val="0"/>
          <w:divBdr>
            <w:top w:val="none" w:sz="0" w:space="0" w:color="auto"/>
            <w:left w:val="none" w:sz="0" w:space="0" w:color="auto"/>
            <w:bottom w:val="none" w:sz="0" w:space="0" w:color="auto"/>
            <w:right w:val="none" w:sz="0" w:space="0" w:color="auto"/>
          </w:divBdr>
        </w:div>
        <w:div w:id="1138449876">
          <w:marLeft w:val="0"/>
          <w:marRight w:val="0"/>
          <w:marTop w:val="0"/>
          <w:marBottom w:val="0"/>
          <w:divBdr>
            <w:top w:val="none" w:sz="0" w:space="0" w:color="auto"/>
            <w:left w:val="none" w:sz="0" w:space="0" w:color="auto"/>
            <w:bottom w:val="none" w:sz="0" w:space="0" w:color="auto"/>
            <w:right w:val="none" w:sz="0" w:space="0" w:color="auto"/>
          </w:divBdr>
        </w:div>
        <w:div w:id="1072697400">
          <w:marLeft w:val="0"/>
          <w:marRight w:val="0"/>
          <w:marTop w:val="0"/>
          <w:marBottom w:val="0"/>
          <w:divBdr>
            <w:top w:val="none" w:sz="0" w:space="0" w:color="auto"/>
            <w:left w:val="none" w:sz="0" w:space="0" w:color="auto"/>
            <w:bottom w:val="none" w:sz="0" w:space="0" w:color="auto"/>
            <w:right w:val="none" w:sz="0" w:space="0" w:color="auto"/>
          </w:divBdr>
        </w:div>
        <w:div w:id="895317358">
          <w:marLeft w:val="0"/>
          <w:marRight w:val="0"/>
          <w:marTop w:val="0"/>
          <w:marBottom w:val="0"/>
          <w:divBdr>
            <w:top w:val="none" w:sz="0" w:space="0" w:color="auto"/>
            <w:left w:val="none" w:sz="0" w:space="0" w:color="auto"/>
            <w:bottom w:val="none" w:sz="0" w:space="0" w:color="auto"/>
            <w:right w:val="none" w:sz="0" w:space="0" w:color="auto"/>
          </w:divBdr>
        </w:div>
        <w:div w:id="498927679">
          <w:marLeft w:val="0"/>
          <w:marRight w:val="0"/>
          <w:marTop w:val="0"/>
          <w:marBottom w:val="0"/>
          <w:divBdr>
            <w:top w:val="none" w:sz="0" w:space="0" w:color="auto"/>
            <w:left w:val="none" w:sz="0" w:space="0" w:color="auto"/>
            <w:bottom w:val="none" w:sz="0" w:space="0" w:color="auto"/>
            <w:right w:val="none" w:sz="0" w:space="0" w:color="auto"/>
          </w:divBdr>
        </w:div>
        <w:div w:id="1713651127">
          <w:marLeft w:val="0"/>
          <w:marRight w:val="0"/>
          <w:marTop w:val="0"/>
          <w:marBottom w:val="0"/>
          <w:divBdr>
            <w:top w:val="none" w:sz="0" w:space="0" w:color="auto"/>
            <w:left w:val="none" w:sz="0" w:space="0" w:color="auto"/>
            <w:bottom w:val="none" w:sz="0" w:space="0" w:color="auto"/>
            <w:right w:val="none" w:sz="0" w:space="0" w:color="auto"/>
          </w:divBdr>
        </w:div>
        <w:div w:id="1015227742">
          <w:marLeft w:val="0"/>
          <w:marRight w:val="0"/>
          <w:marTop w:val="0"/>
          <w:marBottom w:val="0"/>
          <w:divBdr>
            <w:top w:val="none" w:sz="0" w:space="0" w:color="auto"/>
            <w:left w:val="none" w:sz="0" w:space="0" w:color="auto"/>
            <w:bottom w:val="none" w:sz="0" w:space="0" w:color="auto"/>
            <w:right w:val="none" w:sz="0" w:space="0" w:color="auto"/>
          </w:divBdr>
        </w:div>
        <w:div w:id="617375880">
          <w:marLeft w:val="0"/>
          <w:marRight w:val="0"/>
          <w:marTop w:val="0"/>
          <w:marBottom w:val="0"/>
          <w:divBdr>
            <w:top w:val="none" w:sz="0" w:space="0" w:color="auto"/>
            <w:left w:val="none" w:sz="0" w:space="0" w:color="auto"/>
            <w:bottom w:val="none" w:sz="0" w:space="0" w:color="auto"/>
            <w:right w:val="none" w:sz="0" w:space="0" w:color="auto"/>
          </w:divBdr>
        </w:div>
        <w:div w:id="1264073170">
          <w:marLeft w:val="0"/>
          <w:marRight w:val="0"/>
          <w:marTop w:val="0"/>
          <w:marBottom w:val="0"/>
          <w:divBdr>
            <w:top w:val="none" w:sz="0" w:space="0" w:color="auto"/>
            <w:left w:val="none" w:sz="0" w:space="0" w:color="auto"/>
            <w:bottom w:val="none" w:sz="0" w:space="0" w:color="auto"/>
            <w:right w:val="none" w:sz="0" w:space="0" w:color="auto"/>
          </w:divBdr>
        </w:div>
        <w:div w:id="1475871452">
          <w:marLeft w:val="0"/>
          <w:marRight w:val="0"/>
          <w:marTop w:val="0"/>
          <w:marBottom w:val="0"/>
          <w:divBdr>
            <w:top w:val="none" w:sz="0" w:space="0" w:color="auto"/>
            <w:left w:val="none" w:sz="0" w:space="0" w:color="auto"/>
            <w:bottom w:val="none" w:sz="0" w:space="0" w:color="auto"/>
            <w:right w:val="none" w:sz="0" w:space="0" w:color="auto"/>
          </w:divBdr>
        </w:div>
        <w:div w:id="1271208198">
          <w:marLeft w:val="0"/>
          <w:marRight w:val="0"/>
          <w:marTop w:val="0"/>
          <w:marBottom w:val="0"/>
          <w:divBdr>
            <w:top w:val="none" w:sz="0" w:space="0" w:color="auto"/>
            <w:left w:val="none" w:sz="0" w:space="0" w:color="auto"/>
            <w:bottom w:val="none" w:sz="0" w:space="0" w:color="auto"/>
            <w:right w:val="none" w:sz="0" w:space="0" w:color="auto"/>
          </w:divBdr>
        </w:div>
        <w:div w:id="380447373">
          <w:marLeft w:val="0"/>
          <w:marRight w:val="0"/>
          <w:marTop w:val="0"/>
          <w:marBottom w:val="0"/>
          <w:divBdr>
            <w:top w:val="none" w:sz="0" w:space="0" w:color="auto"/>
            <w:left w:val="none" w:sz="0" w:space="0" w:color="auto"/>
            <w:bottom w:val="none" w:sz="0" w:space="0" w:color="auto"/>
            <w:right w:val="none" w:sz="0" w:space="0" w:color="auto"/>
          </w:divBdr>
        </w:div>
        <w:div w:id="2086561239">
          <w:marLeft w:val="0"/>
          <w:marRight w:val="0"/>
          <w:marTop w:val="0"/>
          <w:marBottom w:val="0"/>
          <w:divBdr>
            <w:top w:val="none" w:sz="0" w:space="0" w:color="auto"/>
            <w:left w:val="none" w:sz="0" w:space="0" w:color="auto"/>
            <w:bottom w:val="none" w:sz="0" w:space="0" w:color="auto"/>
            <w:right w:val="none" w:sz="0" w:space="0" w:color="auto"/>
          </w:divBdr>
        </w:div>
        <w:div w:id="436602467">
          <w:marLeft w:val="0"/>
          <w:marRight w:val="0"/>
          <w:marTop w:val="0"/>
          <w:marBottom w:val="0"/>
          <w:divBdr>
            <w:top w:val="none" w:sz="0" w:space="0" w:color="auto"/>
            <w:left w:val="none" w:sz="0" w:space="0" w:color="auto"/>
            <w:bottom w:val="none" w:sz="0" w:space="0" w:color="auto"/>
            <w:right w:val="none" w:sz="0" w:space="0" w:color="auto"/>
          </w:divBdr>
        </w:div>
        <w:div w:id="281767343">
          <w:marLeft w:val="0"/>
          <w:marRight w:val="0"/>
          <w:marTop w:val="0"/>
          <w:marBottom w:val="0"/>
          <w:divBdr>
            <w:top w:val="none" w:sz="0" w:space="0" w:color="auto"/>
            <w:left w:val="none" w:sz="0" w:space="0" w:color="auto"/>
            <w:bottom w:val="none" w:sz="0" w:space="0" w:color="auto"/>
            <w:right w:val="none" w:sz="0" w:space="0" w:color="auto"/>
          </w:divBdr>
        </w:div>
        <w:div w:id="130708292">
          <w:marLeft w:val="0"/>
          <w:marRight w:val="0"/>
          <w:marTop w:val="0"/>
          <w:marBottom w:val="0"/>
          <w:divBdr>
            <w:top w:val="none" w:sz="0" w:space="0" w:color="auto"/>
            <w:left w:val="none" w:sz="0" w:space="0" w:color="auto"/>
            <w:bottom w:val="none" w:sz="0" w:space="0" w:color="auto"/>
            <w:right w:val="none" w:sz="0" w:space="0" w:color="auto"/>
          </w:divBdr>
        </w:div>
        <w:div w:id="343021468">
          <w:marLeft w:val="0"/>
          <w:marRight w:val="0"/>
          <w:marTop w:val="0"/>
          <w:marBottom w:val="0"/>
          <w:divBdr>
            <w:top w:val="none" w:sz="0" w:space="0" w:color="auto"/>
            <w:left w:val="none" w:sz="0" w:space="0" w:color="auto"/>
            <w:bottom w:val="none" w:sz="0" w:space="0" w:color="auto"/>
            <w:right w:val="none" w:sz="0" w:space="0" w:color="auto"/>
          </w:divBdr>
        </w:div>
        <w:div w:id="1005354099">
          <w:marLeft w:val="0"/>
          <w:marRight w:val="0"/>
          <w:marTop w:val="0"/>
          <w:marBottom w:val="0"/>
          <w:divBdr>
            <w:top w:val="none" w:sz="0" w:space="0" w:color="auto"/>
            <w:left w:val="none" w:sz="0" w:space="0" w:color="auto"/>
            <w:bottom w:val="none" w:sz="0" w:space="0" w:color="auto"/>
            <w:right w:val="none" w:sz="0" w:space="0" w:color="auto"/>
          </w:divBdr>
        </w:div>
        <w:div w:id="65306079">
          <w:marLeft w:val="0"/>
          <w:marRight w:val="0"/>
          <w:marTop w:val="0"/>
          <w:marBottom w:val="0"/>
          <w:divBdr>
            <w:top w:val="none" w:sz="0" w:space="0" w:color="auto"/>
            <w:left w:val="none" w:sz="0" w:space="0" w:color="auto"/>
            <w:bottom w:val="none" w:sz="0" w:space="0" w:color="auto"/>
            <w:right w:val="none" w:sz="0" w:space="0" w:color="auto"/>
          </w:divBdr>
        </w:div>
        <w:div w:id="1978532319">
          <w:marLeft w:val="0"/>
          <w:marRight w:val="0"/>
          <w:marTop w:val="0"/>
          <w:marBottom w:val="0"/>
          <w:divBdr>
            <w:top w:val="none" w:sz="0" w:space="0" w:color="auto"/>
            <w:left w:val="none" w:sz="0" w:space="0" w:color="auto"/>
            <w:bottom w:val="none" w:sz="0" w:space="0" w:color="auto"/>
            <w:right w:val="none" w:sz="0" w:space="0" w:color="auto"/>
          </w:divBdr>
        </w:div>
        <w:div w:id="1190951109">
          <w:marLeft w:val="0"/>
          <w:marRight w:val="0"/>
          <w:marTop w:val="0"/>
          <w:marBottom w:val="0"/>
          <w:divBdr>
            <w:top w:val="none" w:sz="0" w:space="0" w:color="auto"/>
            <w:left w:val="none" w:sz="0" w:space="0" w:color="auto"/>
            <w:bottom w:val="none" w:sz="0" w:space="0" w:color="auto"/>
            <w:right w:val="none" w:sz="0" w:space="0" w:color="auto"/>
          </w:divBdr>
        </w:div>
        <w:div w:id="1001272734">
          <w:marLeft w:val="0"/>
          <w:marRight w:val="0"/>
          <w:marTop w:val="0"/>
          <w:marBottom w:val="0"/>
          <w:divBdr>
            <w:top w:val="none" w:sz="0" w:space="0" w:color="auto"/>
            <w:left w:val="none" w:sz="0" w:space="0" w:color="auto"/>
            <w:bottom w:val="none" w:sz="0" w:space="0" w:color="auto"/>
            <w:right w:val="none" w:sz="0" w:space="0" w:color="auto"/>
          </w:divBdr>
        </w:div>
        <w:div w:id="2120484064">
          <w:marLeft w:val="0"/>
          <w:marRight w:val="0"/>
          <w:marTop w:val="0"/>
          <w:marBottom w:val="0"/>
          <w:divBdr>
            <w:top w:val="none" w:sz="0" w:space="0" w:color="auto"/>
            <w:left w:val="none" w:sz="0" w:space="0" w:color="auto"/>
            <w:bottom w:val="none" w:sz="0" w:space="0" w:color="auto"/>
            <w:right w:val="none" w:sz="0" w:space="0" w:color="auto"/>
          </w:divBdr>
        </w:div>
        <w:div w:id="63724456">
          <w:marLeft w:val="0"/>
          <w:marRight w:val="0"/>
          <w:marTop w:val="0"/>
          <w:marBottom w:val="0"/>
          <w:divBdr>
            <w:top w:val="none" w:sz="0" w:space="0" w:color="auto"/>
            <w:left w:val="none" w:sz="0" w:space="0" w:color="auto"/>
            <w:bottom w:val="none" w:sz="0" w:space="0" w:color="auto"/>
            <w:right w:val="none" w:sz="0" w:space="0" w:color="auto"/>
          </w:divBdr>
        </w:div>
        <w:div w:id="1541699525">
          <w:marLeft w:val="0"/>
          <w:marRight w:val="0"/>
          <w:marTop w:val="0"/>
          <w:marBottom w:val="0"/>
          <w:divBdr>
            <w:top w:val="none" w:sz="0" w:space="0" w:color="auto"/>
            <w:left w:val="none" w:sz="0" w:space="0" w:color="auto"/>
            <w:bottom w:val="none" w:sz="0" w:space="0" w:color="auto"/>
            <w:right w:val="none" w:sz="0" w:space="0" w:color="auto"/>
          </w:divBdr>
        </w:div>
        <w:div w:id="2079402127">
          <w:marLeft w:val="0"/>
          <w:marRight w:val="0"/>
          <w:marTop w:val="0"/>
          <w:marBottom w:val="0"/>
          <w:divBdr>
            <w:top w:val="none" w:sz="0" w:space="0" w:color="auto"/>
            <w:left w:val="none" w:sz="0" w:space="0" w:color="auto"/>
            <w:bottom w:val="none" w:sz="0" w:space="0" w:color="auto"/>
            <w:right w:val="none" w:sz="0" w:space="0" w:color="auto"/>
          </w:divBdr>
        </w:div>
        <w:div w:id="2001149457">
          <w:marLeft w:val="0"/>
          <w:marRight w:val="0"/>
          <w:marTop w:val="0"/>
          <w:marBottom w:val="0"/>
          <w:divBdr>
            <w:top w:val="none" w:sz="0" w:space="0" w:color="auto"/>
            <w:left w:val="none" w:sz="0" w:space="0" w:color="auto"/>
            <w:bottom w:val="none" w:sz="0" w:space="0" w:color="auto"/>
            <w:right w:val="none" w:sz="0" w:space="0" w:color="auto"/>
          </w:divBdr>
        </w:div>
      </w:divsChild>
    </w:div>
    <w:div w:id="166096819">
      <w:bodyDiv w:val="1"/>
      <w:marLeft w:val="0"/>
      <w:marRight w:val="0"/>
      <w:marTop w:val="0"/>
      <w:marBottom w:val="0"/>
      <w:divBdr>
        <w:top w:val="none" w:sz="0" w:space="0" w:color="auto"/>
        <w:left w:val="none" w:sz="0" w:space="0" w:color="auto"/>
        <w:bottom w:val="none" w:sz="0" w:space="0" w:color="auto"/>
        <w:right w:val="none" w:sz="0" w:space="0" w:color="auto"/>
      </w:divBdr>
    </w:div>
    <w:div w:id="166215626">
      <w:bodyDiv w:val="1"/>
      <w:marLeft w:val="0"/>
      <w:marRight w:val="0"/>
      <w:marTop w:val="0"/>
      <w:marBottom w:val="0"/>
      <w:divBdr>
        <w:top w:val="none" w:sz="0" w:space="0" w:color="auto"/>
        <w:left w:val="none" w:sz="0" w:space="0" w:color="auto"/>
        <w:bottom w:val="none" w:sz="0" w:space="0" w:color="auto"/>
        <w:right w:val="none" w:sz="0" w:space="0" w:color="auto"/>
      </w:divBdr>
    </w:div>
    <w:div w:id="166218832">
      <w:bodyDiv w:val="1"/>
      <w:marLeft w:val="0"/>
      <w:marRight w:val="0"/>
      <w:marTop w:val="0"/>
      <w:marBottom w:val="0"/>
      <w:divBdr>
        <w:top w:val="none" w:sz="0" w:space="0" w:color="auto"/>
        <w:left w:val="none" w:sz="0" w:space="0" w:color="auto"/>
        <w:bottom w:val="none" w:sz="0" w:space="0" w:color="auto"/>
        <w:right w:val="none" w:sz="0" w:space="0" w:color="auto"/>
      </w:divBdr>
    </w:div>
    <w:div w:id="166287148">
      <w:bodyDiv w:val="1"/>
      <w:marLeft w:val="0"/>
      <w:marRight w:val="0"/>
      <w:marTop w:val="0"/>
      <w:marBottom w:val="0"/>
      <w:divBdr>
        <w:top w:val="none" w:sz="0" w:space="0" w:color="auto"/>
        <w:left w:val="none" w:sz="0" w:space="0" w:color="auto"/>
        <w:bottom w:val="none" w:sz="0" w:space="0" w:color="auto"/>
        <w:right w:val="none" w:sz="0" w:space="0" w:color="auto"/>
      </w:divBdr>
    </w:div>
    <w:div w:id="166601399">
      <w:bodyDiv w:val="1"/>
      <w:marLeft w:val="0"/>
      <w:marRight w:val="0"/>
      <w:marTop w:val="0"/>
      <w:marBottom w:val="0"/>
      <w:divBdr>
        <w:top w:val="none" w:sz="0" w:space="0" w:color="auto"/>
        <w:left w:val="none" w:sz="0" w:space="0" w:color="auto"/>
        <w:bottom w:val="none" w:sz="0" w:space="0" w:color="auto"/>
        <w:right w:val="none" w:sz="0" w:space="0" w:color="auto"/>
      </w:divBdr>
    </w:div>
    <w:div w:id="166872768">
      <w:bodyDiv w:val="1"/>
      <w:marLeft w:val="0"/>
      <w:marRight w:val="0"/>
      <w:marTop w:val="0"/>
      <w:marBottom w:val="0"/>
      <w:divBdr>
        <w:top w:val="none" w:sz="0" w:space="0" w:color="auto"/>
        <w:left w:val="none" w:sz="0" w:space="0" w:color="auto"/>
        <w:bottom w:val="none" w:sz="0" w:space="0" w:color="auto"/>
        <w:right w:val="none" w:sz="0" w:space="0" w:color="auto"/>
      </w:divBdr>
    </w:div>
    <w:div w:id="167182617">
      <w:bodyDiv w:val="1"/>
      <w:marLeft w:val="0"/>
      <w:marRight w:val="0"/>
      <w:marTop w:val="0"/>
      <w:marBottom w:val="0"/>
      <w:divBdr>
        <w:top w:val="none" w:sz="0" w:space="0" w:color="auto"/>
        <w:left w:val="none" w:sz="0" w:space="0" w:color="auto"/>
        <w:bottom w:val="none" w:sz="0" w:space="0" w:color="auto"/>
        <w:right w:val="none" w:sz="0" w:space="0" w:color="auto"/>
      </w:divBdr>
    </w:div>
    <w:div w:id="167260634">
      <w:bodyDiv w:val="1"/>
      <w:marLeft w:val="0"/>
      <w:marRight w:val="0"/>
      <w:marTop w:val="0"/>
      <w:marBottom w:val="0"/>
      <w:divBdr>
        <w:top w:val="none" w:sz="0" w:space="0" w:color="auto"/>
        <w:left w:val="none" w:sz="0" w:space="0" w:color="auto"/>
        <w:bottom w:val="none" w:sz="0" w:space="0" w:color="auto"/>
        <w:right w:val="none" w:sz="0" w:space="0" w:color="auto"/>
      </w:divBdr>
    </w:div>
    <w:div w:id="167402548">
      <w:bodyDiv w:val="1"/>
      <w:marLeft w:val="0"/>
      <w:marRight w:val="0"/>
      <w:marTop w:val="0"/>
      <w:marBottom w:val="0"/>
      <w:divBdr>
        <w:top w:val="none" w:sz="0" w:space="0" w:color="auto"/>
        <w:left w:val="none" w:sz="0" w:space="0" w:color="auto"/>
        <w:bottom w:val="none" w:sz="0" w:space="0" w:color="auto"/>
        <w:right w:val="none" w:sz="0" w:space="0" w:color="auto"/>
      </w:divBdr>
    </w:div>
    <w:div w:id="167983655">
      <w:bodyDiv w:val="1"/>
      <w:marLeft w:val="0"/>
      <w:marRight w:val="0"/>
      <w:marTop w:val="0"/>
      <w:marBottom w:val="0"/>
      <w:divBdr>
        <w:top w:val="none" w:sz="0" w:space="0" w:color="auto"/>
        <w:left w:val="none" w:sz="0" w:space="0" w:color="auto"/>
        <w:bottom w:val="none" w:sz="0" w:space="0" w:color="auto"/>
        <w:right w:val="none" w:sz="0" w:space="0" w:color="auto"/>
      </w:divBdr>
    </w:div>
    <w:div w:id="167989641">
      <w:bodyDiv w:val="1"/>
      <w:marLeft w:val="0"/>
      <w:marRight w:val="0"/>
      <w:marTop w:val="0"/>
      <w:marBottom w:val="0"/>
      <w:divBdr>
        <w:top w:val="none" w:sz="0" w:space="0" w:color="auto"/>
        <w:left w:val="none" w:sz="0" w:space="0" w:color="auto"/>
        <w:bottom w:val="none" w:sz="0" w:space="0" w:color="auto"/>
        <w:right w:val="none" w:sz="0" w:space="0" w:color="auto"/>
      </w:divBdr>
    </w:div>
    <w:div w:id="167991138">
      <w:bodyDiv w:val="1"/>
      <w:marLeft w:val="0"/>
      <w:marRight w:val="0"/>
      <w:marTop w:val="0"/>
      <w:marBottom w:val="0"/>
      <w:divBdr>
        <w:top w:val="none" w:sz="0" w:space="0" w:color="auto"/>
        <w:left w:val="none" w:sz="0" w:space="0" w:color="auto"/>
        <w:bottom w:val="none" w:sz="0" w:space="0" w:color="auto"/>
        <w:right w:val="none" w:sz="0" w:space="0" w:color="auto"/>
      </w:divBdr>
    </w:div>
    <w:div w:id="168178790">
      <w:bodyDiv w:val="1"/>
      <w:marLeft w:val="0"/>
      <w:marRight w:val="0"/>
      <w:marTop w:val="0"/>
      <w:marBottom w:val="0"/>
      <w:divBdr>
        <w:top w:val="none" w:sz="0" w:space="0" w:color="auto"/>
        <w:left w:val="none" w:sz="0" w:space="0" w:color="auto"/>
        <w:bottom w:val="none" w:sz="0" w:space="0" w:color="auto"/>
        <w:right w:val="none" w:sz="0" w:space="0" w:color="auto"/>
      </w:divBdr>
    </w:div>
    <w:div w:id="168520978">
      <w:bodyDiv w:val="1"/>
      <w:marLeft w:val="0"/>
      <w:marRight w:val="0"/>
      <w:marTop w:val="0"/>
      <w:marBottom w:val="0"/>
      <w:divBdr>
        <w:top w:val="none" w:sz="0" w:space="0" w:color="auto"/>
        <w:left w:val="none" w:sz="0" w:space="0" w:color="auto"/>
        <w:bottom w:val="none" w:sz="0" w:space="0" w:color="auto"/>
        <w:right w:val="none" w:sz="0" w:space="0" w:color="auto"/>
      </w:divBdr>
    </w:div>
    <w:div w:id="168718651">
      <w:bodyDiv w:val="1"/>
      <w:marLeft w:val="0"/>
      <w:marRight w:val="0"/>
      <w:marTop w:val="0"/>
      <w:marBottom w:val="0"/>
      <w:divBdr>
        <w:top w:val="none" w:sz="0" w:space="0" w:color="auto"/>
        <w:left w:val="none" w:sz="0" w:space="0" w:color="auto"/>
        <w:bottom w:val="none" w:sz="0" w:space="0" w:color="auto"/>
        <w:right w:val="none" w:sz="0" w:space="0" w:color="auto"/>
      </w:divBdr>
    </w:div>
    <w:div w:id="168722233">
      <w:bodyDiv w:val="1"/>
      <w:marLeft w:val="0"/>
      <w:marRight w:val="0"/>
      <w:marTop w:val="0"/>
      <w:marBottom w:val="0"/>
      <w:divBdr>
        <w:top w:val="none" w:sz="0" w:space="0" w:color="auto"/>
        <w:left w:val="none" w:sz="0" w:space="0" w:color="auto"/>
        <w:bottom w:val="none" w:sz="0" w:space="0" w:color="auto"/>
        <w:right w:val="none" w:sz="0" w:space="0" w:color="auto"/>
      </w:divBdr>
    </w:div>
    <w:div w:id="168763239">
      <w:bodyDiv w:val="1"/>
      <w:marLeft w:val="0"/>
      <w:marRight w:val="0"/>
      <w:marTop w:val="0"/>
      <w:marBottom w:val="0"/>
      <w:divBdr>
        <w:top w:val="none" w:sz="0" w:space="0" w:color="auto"/>
        <w:left w:val="none" w:sz="0" w:space="0" w:color="auto"/>
        <w:bottom w:val="none" w:sz="0" w:space="0" w:color="auto"/>
        <w:right w:val="none" w:sz="0" w:space="0" w:color="auto"/>
      </w:divBdr>
    </w:div>
    <w:div w:id="168911043">
      <w:bodyDiv w:val="1"/>
      <w:marLeft w:val="0"/>
      <w:marRight w:val="0"/>
      <w:marTop w:val="0"/>
      <w:marBottom w:val="0"/>
      <w:divBdr>
        <w:top w:val="none" w:sz="0" w:space="0" w:color="auto"/>
        <w:left w:val="none" w:sz="0" w:space="0" w:color="auto"/>
        <w:bottom w:val="none" w:sz="0" w:space="0" w:color="auto"/>
        <w:right w:val="none" w:sz="0" w:space="0" w:color="auto"/>
      </w:divBdr>
    </w:div>
    <w:div w:id="168982204">
      <w:bodyDiv w:val="1"/>
      <w:marLeft w:val="0"/>
      <w:marRight w:val="0"/>
      <w:marTop w:val="0"/>
      <w:marBottom w:val="0"/>
      <w:divBdr>
        <w:top w:val="none" w:sz="0" w:space="0" w:color="auto"/>
        <w:left w:val="none" w:sz="0" w:space="0" w:color="auto"/>
        <w:bottom w:val="none" w:sz="0" w:space="0" w:color="auto"/>
        <w:right w:val="none" w:sz="0" w:space="0" w:color="auto"/>
      </w:divBdr>
    </w:div>
    <w:div w:id="169608217">
      <w:bodyDiv w:val="1"/>
      <w:marLeft w:val="0"/>
      <w:marRight w:val="0"/>
      <w:marTop w:val="0"/>
      <w:marBottom w:val="0"/>
      <w:divBdr>
        <w:top w:val="none" w:sz="0" w:space="0" w:color="auto"/>
        <w:left w:val="none" w:sz="0" w:space="0" w:color="auto"/>
        <w:bottom w:val="none" w:sz="0" w:space="0" w:color="auto"/>
        <w:right w:val="none" w:sz="0" w:space="0" w:color="auto"/>
      </w:divBdr>
    </w:div>
    <w:div w:id="169951522">
      <w:bodyDiv w:val="1"/>
      <w:marLeft w:val="0"/>
      <w:marRight w:val="0"/>
      <w:marTop w:val="0"/>
      <w:marBottom w:val="0"/>
      <w:divBdr>
        <w:top w:val="none" w:sz="0" w:space="0" w:color="auto"/>
        <w:left w:val="none" w:sz="0" w:space="0" w:color="auto"/>
        <w:bottom w:val="none" w:sz="0" w:space="0" w:color="auto"/>
        <w:right w:val="none" w:sz="0" w:space="0" w:color="auto"/>
      </w:divBdr>
    </w:div>
    <w:div w:id="170072144">
      <w:bodyDiv w:val="1"/>
      <w:marLeft w:val="0"/>
      <w:marRight w:val="0"/>
      <w:marTop w:val="0"/>
      <w:marBottom w:val="0"/>
      <w:divBdr>
        <w:top w:val="none" w:sz="0" w:space="0" w:color="auto"/>
        <w:left w:val="none" w:sz="0" w:space="0" w:color="auto"/>
        <w:bottom w:val="none" w:sz="0" w:space="0" w:color="auto"/>
        <w:right w:val="none" w:sz="0" w:space="0" w:color="auto"/>
      </w:divBdr>
    </w:div>
    <w:div w:id="170415234">
      <w:bodyDiv w:val="1"/>
      <w:marLeft w:val="0"/>
      <w:marRight w:val="0"/>
      <w:marTop w:val="0"/>
      <w:marBottom w:val="0"/>
      <w:divBdr>
        <w:top w:val="none" w:sz="0" w:space="0" w:color="auto"/>
        <w:left w:val="none" w:sz="0" w:space="0" w:color="auto"/>
        <w:bottom w:val="none" w:sz="0" w:space="0" w:color="auto"/>
        <w:right w:val="none" w:sz="0" w:space="0" w:color="auto"/>
      </w:divBdr>
      <w:divsChild>
        <w:div w:id="1395665142">
          <w:marLeft w:val="0"/>
          <w:marRight w:val="0"/>
          <w:marTop w:val="0"/>
          <w:marBottom w:val="0"/>
          <w:divBdr>
            <w:top w:val="none" w:sz="0" w:space="0" w:color="auto"/>
            <w:left w:val="none" w:sz="0" w:space="0" w:color="auto"/>
            <w:bottom w:val="none" w:sz="0" w:space="0" w:color="auto"/>
            <w:right w:val="none" w:sz="0" w:space="0" w:color="auto"/>
          </w:divBdr>
          <w:divsChild>
            <w:div w:id="1903440655">
              <w:marLeft w:val="0"/>
              <w:marRight w:val="0"/>
              <w:marTop w:val="0"/>
              <w:marBottom w:val="0"/>
              <w:divBdr>
                <w:top w:val="none" w:sz="0" w:space="0" w:color="auto"/>
                <w:left w:val="none" w:sz="0" w:space="0" w:color="auto"/>
                <w:bottom w:val="none" w:sz="0" w:space="0" w:color="auto"/>
                <w:right w:val="none" w:sz="0" w:space="0" w:color="auto"/>
              </w:divBdr>
              <w:divsChild>
                <w:div w:id="238292812">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70419176">
      <w:bodyDiv w:val="1"/>
      <w:marLeft w:val="0"/>
      <w:marRight w:val="0"/>
      <w:marTop w:val="0"/>
      <w:marBottom w:val="0"/>
      <w:divBdr>
        <w:top w:val="none" w:sz="0" w:space="0" w:color="auto"/>
        <w:left w:val="none" w:sz="0" w:space="0" w:color="auto"/>
        <w:bottom w:val="none" w:sz="0" w:space="0" w:color="auto"/>
        <w:right w:val="none" w:sz="0" w:space="0" w:color="auto"/>
      </w:divBdr>
    </w:div>
    <w:div w:id="170921007">
      <w:bodyDiv w:val="1"/>
      <w:marLeft w:val="0"/>
      <w:marRight w:val="0"/>
      <w:marTop w:val="0"/>
      <w:marBottom w:val="0"/>
      <w:divBdr>
        <w:top w:val="none" w:sz="0" w:space="0" w:color="auto"/>
        <w:left w:val="none" w:sz="0" w:space="0" w:color="auto"/>
        <w:bottom w:val="none" w:sz="0" w:space="0" w:color="auto"/>
        <w:right w:val="none" w:sz="0" w:space="0" w:color="auto"/>
      </w:divBdr>
    </w:div>
    <w:div w:id="171065509">
      <w:bodyDiv w:val="1"/>
      <w:marLeft w:val="0"/>
      <w:marRight w:val="0"/>
      <w:marTop w:val="0"/>
      <w:marBottom w:val="0"/>
      <w:divBdr>
        <w:top w:val="none" w:sz="0" w:space="0" w:color="auto"/>
        <w:left w:val="none" w:sz="0" w:space="0" w:color="auto"/>
        <w:bottom w:val="none" w:sz="0" w:space="0" w:color="auto"/>
        <w:right w:val="none" w:sz="0" w:space="0" w:color="auto"/>
      </w:divBdr>
      <w:divsChild>
        <w:div w:id="1348824063">
          <w:marLeft w:val="0"/>
          <w:marRight w:val="0"/>
          <w:marTop w:val="0"/>
          <w:marBottom w:val="0"/>
          <w:divBdr>
            <w:top w:val="none" w:sz="0" w:space="0" w:color="auto"/>
            <w:left w:val="none" w:sz="0" w:space="0" w:color="auto"/>
            <w:bottom w:val="none" w:sz="0" w:space="0" w:color="auto"/>
            <w:right w:val="none" w:sz="0" w:space="0" w:color="auto"/>
          </w:divBdr>
        </w:div>
        <w:div w:id="1234973166">
          <w:marLeft w:val="0"/>
          <w:marRight w:val="0"/>
          <w:marTop w:val="0"/>
          <w:marBottom w:val="0"/>
          <w:divBdr>
            <w:top w:val="none" w:sz="0" w:space="0" w:color="auto"/>
            <w:left w:val="none" w:sz="0" w:space="0" w:color="auto"/>
            <w:bottom w:val="none" w:sz="0" w:space="0" w:color="auto"/>
            <w:right w:val="none" w:sz="0" w:space="0" w:color="auto"/>
          </w:divBdr>
        </w:div>
        <w:div w:id="503057749">
          <w:marLeft w:val="0"/>
          <w:marRight w:val="0"/>
          <w:marTop w:val="0"/>
          <w:marBottom w:val="0"/>
          <w:divBdr>
            <w:top w:val="none" w:sz="0" w:space="0" w:color="auto"/>
            <w:left w:val="none" w:sz="0" w:space="0" w:color="auto"/>
            <w:bottom w:val="none" w:sz="0" w:space="0" w:color="auto"/>
            <w:right w:val="none" w:sz="0" w:space="0" w:color="auto"/>
          </w:divBdr>
        </w:div>
        <w:div w:id="2136674956">
          <w:marLeft w:val="0"/>
          <w:marRight w:val="0"/>
          <w:marTop w:val="0"/>
          <w:marBottom w:val="0"/>
          <w:divBdr>
            <w:top w:val="none" w:sz="0" w:space="0" w:color="auto"/>
            <w:left w:val="none" w:sz="0" w:space="0" w:color="auto"/>
            <w:bottom w:val="none" w:sz="0" w:space="0" w:color="auto"/>
            <w:right w:val="none" w:sz="0" w:space="0" w:color="auto"/>
          </w:divBdr>
        </w:div>
        <w:div w:id="63378668">
          <w:marLeft w:val="0"/>
          <w:marRight w:val="0"/>
          <w:marTop w:val="0"/>
          <w:marBottom w:val="0"/>
          <w:divBdr>
            <w:top w:val="none" w:sz="0" w:space="0" w:color="auto"/>
            <w:left w:val="none" w:sz="0" w:space="0" w:color="auto"/>
            <w:bottom w:val="none" w:sz="0" w:space="0" w:color="auto"/>
            <w:right w:val="none" w:sz="0" w:space="0" w:color="auto"/>
          </w:divBdr>
        </w:div>
        <w:div w:id="849413381">
          <w:marLeft w:val="0"/>
          <w:marRight w:val="0"/>
          <w:marTop w:val="0"/>
          <w:marBottom w:val="0"/>
          <w:divBdr>
            <w:top w:val="none" w:sz="0" w:space="0" w:color="auto"/>
            <w:left w:val="none" w:sz="0" w:space="0" w:color="auto"/>
            <w:bottom w:val="none" w:sz="0" w:space="0" w:color="auto"/>
            <w:right w:val="none" w:sz="0" w:space="0" w:color="auto"/>
          </w:divBdr>
        </w:div>
        <w:div w:id="597178493">
          <w:marLeft w:val="0"/>
          <w:marRight w:val="0"/>
          <w:marTop w:val="0"/>
          <w:marBottom w:val="0"/>
          <w:divBdr>
            <w:top w:val="none" w:sz="0" w:space="0" w:color="auto"/>
            <w:left w:val="none" w:sz="0" w:space="0" w:color="auto"/>
            <w:bottom w:val="none" w:sz="0" w:space="0" w:color="auto"/>
            <w:right w:val="none" w:sz="0" w:space="0" w:color="auto"/>
          </w:divBdr>
        </w:div>
        <w:div w:id="532615280">
          <w:marLeft w:val="0"/>
          <w:marRight w:val="0"/>
          <w:marTop w:val="0"/>
          <w:marBottom w:val="0"/>
          <w:divBdr>
            <w:top w:val="none" w:sz="0" w:space="0" w:color="auto"/>
            <w:left w:val="none" w:sz="0" w:space="0" w:color="auto"/>
            <w:bottom w:val="none" w:sz="0" w:space="0" w:color="auto"/>
            <w:right w:val="none" w:sz="0" w:space="0" w:color="auto"/>
          </w:divBdr>
        </w:div>
        <w:div w:id="920993332">
          <w:marLeft w:val="0"/>
          <w:marRight w:val="0"/>
          <w:marTop w:val="0"/>
          <w:marBottom w:val="0"/>
          <w:divBdr>
            <w:top w:val="none" w:sz="0" w:space="0" w:color="auto"/>
            <w:left w:val="none" w:sz="0" w:space="0" w:color="auto"/>
            <w:bottom w:val="none" w:sz="0" w:space="0" w:color="auto"/>
            <w:right w:val="none" w:sz="0" w:space="0" w:color="auto"/>
          </w:divBdr>
        </w:div>
        <w:div w:id="1759983618">
          <w:marLeft w:val="0"/>
          <w:marRight w:val="0"/>
          <w:marTop w:val="0"/>
          <w:marBottom w:val="0"/>
          <w:divBdr>
            <w:top w:val="none" w:sz="0" w:space="0" w:color="auto"/>
            <w:left w:val="none" w:sz="0" w:space="0" w:color="auto"/>
            <w:bottom w:val="none" w:sz="0" w:space="0" w:color="auto"/>
            <w:right w:val="none" w:sz="0" w:space="0" w:color="auto"/>
          </w:divBdr>
        </w:div>
        <w:div w:id="1044868199">
          <w:marLeft w:val="0"/>
          <w:marRight w:val="0"/>
          <w:marTop w:val="0"/>
          <w:marBottom w:val="0"/>
          <w:divBdr>
            <w:top w:val="none" w:sz="0" w:space="0" w:color="auto"/>
            <w:left w:val="none" w:sz="0" w:space="0" w:color="auto"/>
            <w:bottom w:val="none" w:sz="0" w:space="0" w:color="auto"/>
            <w:right w:val="none" w:sz="0" w:space="0" w:color="auto"/>
          </w:divBdr>
        </w:div>
        <w:div w:id="1417287045">
          <w:marLeft w:val="0"/>
          <w:marRight w:val="0"/>
          <w:marTop w:val="0"/>
          <w:marBottom w:val="0"/>
          <w:divBdr>
            <w:top w:val="none" w:sz="0" w:space="0" w:color="auto"/>
            <w:left w:val="none" w:sz="0" w:space="0" w:color="auto"/>
            <w:bottom w:val="none" w:sz="0" w:space="0" w:color="auto"/>
            <w:right w:val="none" w:sz="0" w:space="0" w:color="auto"/>
          </w:divBdr>
        </w:div>
        <w:div w:id="464810343">
          <w:marLeft w:val="0"/>
          <w:marRight w:val="0"/>
          <w:marTop w:val="0"/>
          <w:marBottom w:val="0"/>
          <w:divBdr>
            <w:top w:val="none" w:sz="0" w:space="0" w:color="auto"/>
            <w:left w:val="none" w:sz="0" w:space="0" w:color="auto"/>
            <w:bottom w:val="none" w:sz="0" w:space="0" w:color="auto"/>
            <w:right w:val="none" w:sz="0" w:space="0" w:color="auto"/>
          </w:divBdr>
        </w:div>
        <w:div w:id="391272766">
          <w:marLeft w:val="0"/>
          <w:marRight w:val="0"/>
          <w:marTop w:val="0"/>
          <w:marBottom w:val="0"/>
          <w:divBdr>
            <w:top w:val="none" w:sz="0" w:space="0" w:color="auto"/>
            <w:left w:val="none" w:sz="0" w:space="0" w:color="auto"/>
            <w:bottom w:val="none" w:sz="0" w:space="0" w:color="auto"/>
            <w:right w:val="none" w:sz="0" w:space="0" w:color="auto"/>
          </w:divBdr>
        </w:div>
        <w:div w:id="1261183175">
          <w:marLeft w:val="0"/>
          <w:marRight w:val="0"/>
          <w:marTop w:val="0"/>
          <w:marBottom w:val="0"/>
          <w:divBdr>
            <w:top w:val="none" w:sz="0" w:space="0" w:color="auto"/>
            <w:left w:val="none" w:sz="0" w:space="0" w:color="auto"/>
            <w:bottom w:val="none" w:sz="0" w:space="0" w:color="auto"/>
            <w:right w:val="none" w:sz="0" w:space="0" w:color="auto"/>
          </w:divBdr>
        </w:div>
        <w:div w:id="147138467">
          <w:marLeft w:val="0"/>
          <w:marRight w:val="0"/>
          <w:marTop w:val="0"/>
          <w:marBottom w:val="0"/>
          <w:divBdr>
            <w:top w:val="none" w:sz="0" w:space="0" w:color="auto"/>
            <w:left w:val="none" w:sz="0" w:space="0" w:color="auto"/>
            <w:bottom w:val="none" w:sz="0" w:space="0" w:color="auto"/>
            <w:right w:val="none" w:sz="0" w:space="0" w:color="auto"/>
          </w:divBdr>
        </w:div>
        <w:div w:id="1009870943">
          <w:marLeft w:val="0"/>
          <w:marRight w:val="0"/>
          <w:marTop w:val="0"/>
          <w:marBottom w:val="0"/>
          <w:divBdr>
            <w:top w:val="none" w:sz="0" w:space="0" w:color="auto"/>
            <w:left w:val="none" w:sz="0" w:space="0" w:color="auto"/>
            <w:bottom w:val="none" w:sz="0" w:space="0" w:color="auto"/>
            <w:right w:val="none" w:sz="0" w:space="0" w:color="auto"/>
          </w:divBdr>
        </w:div>
        <w:div w:id="832335113">
          <w:marLeft w:val="0"/>
          <w:marRight w:val="0"/>
          <w:marTop w:val="0"/>
          <w:marBottom w:val="0"/>
          <w:divBdr>
            <w:top w:val="none" w:sz="0" w:space="0" w:color="auto"/>
            <w:left w:val="none" w:sz="0" w:space="0" w:color="auto"/>
            <w:bottom w:val="none" w:sz="0" w:space="0" w:color="auto"/>
            <w:right w:val="none" w:sz="0" w:space="0" w:color="auto"/>
          </w:divBdr>
        </w:div>
        <w:div w:id="388040566">
          <w:marLeft w:val="0"/>
          <w:marRight w:val="0"/>
          <w:marTop w:val="0"/>
          <w:marBottom w:val="0"/>
          <w:divBdr>
            <w:top w:val="none" w:sz="0" w:space="0" w:color="auto"/>
            <w:left w:val="none" w:sz="0" w:space="0" w:color="auto"/>
            <w:bottom w:val="none" w:sz="0" w:space="0" w:color="auto"/>
            <w:right w:val="none" w:sz="0" w:space="0" w:color="auto"/>
          </w:divBdr>
        </w:div>
        <w:div w:id="1006710055">
          <w:marLeft w:val="0"/>
          <w:marRight w:val="0"/>
          <w:marTop w:val="0"/>
          <w:marBottom w:val="0"/>
          <w:divBdr>
            <w:top w:val="none" w:sz="0" w:space="0" w:color="auto"/>
            <w:left w:val="none" w:sz="0" w:space="0" w:color="auto"/>
            <w:bottom w:val="none" w:sz="0" w:space="0" w:color="auto"/>
            <w:right w:val="none" w:sz="0" w:space="0" w:color="auto"/>
          </w:divBdr>
        </w:div>
        <w:div w:id="1412583110">
          <w:marLeft w:val="0"/>
          <w:marRight w:val="0"/>
          <w:marTop w:val="0"/>
          <w:marBottom w:val="0"/>
          <w:divBdr>
            <w:top w:val="none" w:sz="0" w:space="0" w:color="auto"/>
            <w:left w:val="none" w:sz="0" w:space="0" w:color="auto"/>
            <w:bottom w:val="none" w:sz="0" w:space="0" w:color="auto"/>
            <w:right w:val="none" w:sz="0" w:space="0" w:color="auto"/>
          </w:divBdr>
        </w:div>
        <w:div w:id="663630204">
          <w:marLeft w:val="0"/>
          <w:marRight w:val="0"/>
          <w:marTop w:val="0"/>
          <w:marBottom w:val="0"/>
          <w:divBdr>
            <w:top w:val="none" w:sz="0" w:space="0" w:color="auto"/>
            <w:left w:val="none" w:sz="0" w:space="0" w:color="auto"/>
            <w:bottom w:val="none" w:sz="0" w:space="0" w:color="auto"/>
            <w:right w:val="none" w:sz="0" w:space="0" w:color="auto"/>
          </w:divBdr>
        </w:div>
        <w:div w:id="2005861225">
          <w:marLeft w:val="0"/>
          <w:marRight w:val="0"/>
          <w:marTop w:val="0"/>
          <w:marBottom w:val="0"/>
          <w:divBdr>
            <w:top w:val="none" w:sz="0" w:space="0" w:color="auto"/>
            <w:left w:val="none" w:sz="0" w:space="0" w:color="auto"/>
            <w:bottom w:val="none" w:sz="0" w:space="0" w:color="auto"/>
            <w:right w:val="none" w:sz="0" w:space="0" w:color="auto"/>
          </w:divBdr>
        </w:div>
        <w:div w:id="1267230027">
          <w:marLeft w:val="0"/>
          <w:marRight w:val="0"/>
          <w:marTop w:val="0"/>
          <w:marBottom w:val="0"/>
          <w:divBdr>
            <w:top w:val="none" w:sz="0" w:space="0" w:color="auto"/>
            <w:left w:val="none" w:sz="0" w:space="0" w:color="auto"/>
            <w:bottom w:val="none" w:sz="0" w:space="0" w:color="auto"/>
            <w:right w:val="none" w:sz="0" w:space="0" w:color="auto"/>
          </w:divBdr>
        </w:div>
        <w:div w:id="614798105">
          <w:marLeft w:val="0"/>
          <w:marRight w:val="0"/>
          <w:marTop w:val="0"/>
          <w:marBottom w:val="0"/>
          <w:divBdr>
            <w:top w:val="none" w:sz="0" w:space="0" w:color="auto"/>
            <w:left w:val="none" w:sz="0" w:space="0" w:color="auto"/>
            <w:bottom w:val="none" w:sz="0" w:space="0" w:color="auto"/>
            <w:right w:val="none" w:sz="0" w:space="0" w:color="auto"/>
          </w:divBdr>
        </w:div>
        <w:div w:id="626358350">
          <w:marLeft w:val="0"/>
          <w:marRight w:val="0"/>
          <w:marTop w:val="0"/>
          <w:marBottom w:val="0"/>
          <w:divBdr>
            <w:top w:val="none" w:sz="0" w:space="0" w:color="auto"/>
            <w:left w:val="none" w:sz="0" w:space="0" w:color="auto"/>
            <w:bottom w:val="none" w:sz="0" w:space="0" w:color="auto"/>
            <w:right w:val="none" w:sz="0" w:space="0" w:color="auto"/>
          </w:divBdr>
        </w:div>
        <w:div w:id="1918399996">
          <w:marLeft w:val="0"/>
          <w:marRight w:val="0"/>
          <w:marTop w:val="0"/>
          <w:marBottom w:val="0"/>
          <w:divBdr>
            <w:top w:val="none" w:sz="0" w:space="0" w:color="auto"/>
            <w:left w:val="none" w:sz="0" w:space="0" w:color="auto"/>
            <w:bottom w:val="none" w:sz="0" w:space="0" w:color="auto"/>
            <w:right w:val="none" w:sz="0" w:space="0" w:color="auto"/>
          </w:divBdr>
        </w:div>
        <w:div w:id="1992639328">
          <w:marLeft w:val="0"/>
          <w:marRight w:val="0"/>
          <w:marTop w:val="0"/>
          <w:marBottom w:val="0"/>
          <w:divBdr>
            <w:top w:val="none" w:sz="0" w:space="0" w:color="auto"/>
            <w:left w:val="none" w:sz="0" w:space="0" w:color="auto"/>
            <w:bottom w:val="none" w:sz="0" w:space="0" w:color="auto"/>
            <w:right w:val="none" w:sz="0" w:space="0" w:color="auto"/>
          </w:divBdr>
        </w:div>
        <w:div w:id="1209494997">
          <w:marLeft w:val="0"/>
          <w:marRight w:val="0"/>
          <w:marTop w:val="0"/>
          <w:marBottom w:val="0"/>
          <w:divBdr>
            <w:top w:val="none" w:sz="0" w:space="0" w:color="auto"/>
            <w:left w:val="none" w:sz="0" w:space="0" w:color="auto"/>
            <w:bottom w:val="none" w:sz="0" w:space="0" w:color="auto"/>
            <w:right w:val="none" w:sz="0" w:space="0" w:color="auto"/>
          </w:divBdr>
        </w:div>
        <w:div w:id="813528366">
          <w:marLeft w:val="0"/>
          <w:marRight w:val="0"/>
          <w:marTop w:val="0"/>
          <w:marBottom w:val="0"/>
          <w:divBdr>
            <w:top w:val="none" w:sz="0" w:space="0" w:color="auto"/>
            <w:left w:val="none" w:sz="0" w:space="0" w:color="auto"/>
            <w:bottom w:val="none" w:sz="0" w:space="0" w:color="auto"/>
            <w:right w:val="none" w:sz="0" w:space="0" w:color="auto"/>
          </w:divBdr>
        </w:div>
        <w:div w:id="392239567">
          <w:marLeft w:val="0"/>
          <w:marRight w:val="0"/>
          <w:marTop w:val="0"/>
          <w:marBottom w:val="0"/>
          <w:divBdr>
            <w:top w:val="none" w:sz="0" w:space="0" w:color="auto"/>
            <w:left w:val="none" w:sz="0" w:space="0" w:color="auto"/>
            <w:bottom w:val="none" w:sz="0" w:space="0" w:color="auto"/>
            <w:right w:val="none" w:sz="0" w:space="0" w:color="auto"/>
          </w:divBdr>
        </w:div>
        <w:div w:id="592476864">
          <w:marLeft w:val="0"/>
          <w:marRight w:val="0"/>
          <w:marTop w:val="0"/>
          <w:marBottom w:val="0"/>
          <w:divBdr>
            <w:top w:val="none" w:sz="0" w:space="0" w:color="auto"/>
            <w:left w:val="none" w:sz="0" w:space="0" w:color="auto"/>
            <w:bottom w:val="none" w:sz="0" w:space="0" w:color="auto"/>
            <w:right w:val="none" w:sz="0" w:space="0" w:color="auto"/>
          </w:divBdr>
        </w:div>
        <w:div w:id="1203053975">
          <w:marLeft w:val="0"/>
          <w:marRight w:val="0"/>
          <w:marTop w:val="0"/>
          <w:marBottom w:val="0"/>
          <w:divBdr>
            <w:top w:val="none" w:sz="0" w:space="0" w:color="auto"/>
            <w:left w:val="none" w:sz="0" w:space="0" w:color="auto"/>
            <w:bottom w:val="none" w:sz="0" w:space="0" w:color="auto"/>
            <w:right w:val="none" w:sz="0" w:space="0" w:color="auto"/>
          </w:divBdr>
        </w:div>
        <w:div w:id="451485184">
          <w:marLeft w:val="0"/>
          <w:marRight w:val="0"/>
          <w:marTop w:val="0"/>
          <w:marBottom w:val="0"/>
          <w:divBdr>
            <w:top w:val="none" w:sz="0" w:space="0" w:color="auto"/>
            <w:left w:val="none" w:sz="0" w:space="0" w:color="auto"/>
            <w:bottom w:val="none" w:sz="0" w:space="0" w:color="auto"/>
            <w:right w:val="none" w:sz="0" w:space="0" w:color="auto"/>
          </w:divBdr>
        </w:div>
        <w:div w:id="130178306">
          <w:marLeft w:val="0"/>
          <w:marRight w:val="0"/>
          <w:marTop w:val="0"/>
          <w:marBottom w:val="0"/>
          <w:divBdr>
            <w:top w:val="none" w:sz="0" w:space="0" w:color="auto"/>
            <w:left w:val="none" w:sz="0" w:space="0" w:color="auto"/>
            <w:bottom w:val="none" w:sz="0" w:space="0" w:color="auto"/>
            <w:right w:val="none" w:sz="0" w:space="0" w:color="auto"/>
          </w:divBdr>
        </w:div>
        <w:div w:id="697773810">
          <w:marLeft w:val="0"/>
          <w:marRight w:val="0"/>
          <w:marTop w:val="0"/>
          <w:marBottom w:val="0"/>
          <w:divBdr>
            <w:top w:val="none" w:sz="0" w:space="0" w:color="auto"/>
            <w:left w:val="none" w:sz="0" w:space="0" w:color="auto"/>
            <w:bottom w:val="none" w:sz="0" w:space="0" w:color="auto"/>
            <w:right w:val="none" w:sz="0" w:space="0" w:color="auto"/>
          </w:divBdr>
        </w:div>
        <w:div w:id="311567003">
          <w:marLeft w:val="0"/>
          <w:marRight w:val="0"/>
          <w:marTop w:val="0"/>
          <w:marBottom w:val="0"/>
          <w:divBdr>
            <w:top w:val="none" w:sz="0" w:space="0" w:color="auto"/>
            <w:left w:val="none" w:sz="0" w:space="0" w:color="auto"/>
            <w:bottom w:val="none" w:sz="0" w:space="0" w:color="auto"/>
            <w:right w:val="none" w:sz="0" w:space="0" w:color="auto"/>
          </w:divBdr>
        </w:div>
        <w:div w:id="948977236">
          <w:marLeft w:val="0"/>
          <w:marRight w:val="0"/>
          <w:marTop w:val="0"/>
          <w:marBottom w:val="0"/>
          <w:divBdr>
            <w:top w:val="none" w:sz="0" w:space="0" w:color="auto"/>
            <w:left w:val="none" w:sz="0" w:space="0" w:color="auto"/>
            <w:bottom w:val="none" w:sz="0" w:space="0" w:color="auto"/>
            <w:right w:val="none" w:sz="0" w:space="0" w:color="auto"/>
          </w:divBdr>
        </w:div>
        <w:div w:id="1138112214">
          <w:marLeft w:val="0"/>
          <w:marRight w:val="0"/>
          <w:marTop w:val="0"/>
          <w:marBottom w:val="0"/>
          <w:divBdr>
            <w:top w:val="none" w:sz="0" w:space="0" w:color="auto"/>
            <w:left w:val="none" w:sz="0" w:space="0" w:color="auto"/>
            <w:bottom w:val="none" w:sz="0" w:space="0" w:color="auto"/>
            <w:right w:val="none" w:sz="0" w:space="0" w:color="auto"/>
          </w:divBdr>
        </w:div>
        <w:div w:id="1473670157">
          <w:marLeft w:val="0"/>
          <w:marRight w:val="0"/>
          <w:marTop w:val="0"/>
          <w:marBottom w:val="0"/>
          <w:divBdr>
            <w:top w:val="none" w:sz="0" w:space="0" w:color="auto"/>
            <w:left w:val="none" w:sz="0" w:space="0" w:color="auto"/>
            <w:bottom w:val="none" w:sz="0" w:space="0" w:color="auto"/>
            <w:right w:val="none" w:sz="0" w:space="0" w:color="auto"/>
          </w:divBdr>
        </w:div>
        <w:div w:id="1242985868">
          <w:marLeft w:val="0"/>
          <w:marRight w:val="0"/>
          <w:marTop w:val="0"/>
          <w:marBottom w:val="0"/>
          <w:divBdr>
            <w:top w:val="none" w:sz="0" w:space="0" w:color="auto"/>
            <w:left w:val="none" w:sz="0" w:space="0" w:color="auto"/>
            <w:bottom w:val="none" w:sz="0" w:space="0" w:color="auto"/>
            <w:right w:val="none" w:sz="0" w:space="0" w:color="auto"/>
          </w:divBdr>
        </w:div>
        <w:div w:id="645623956">
          <w:marLeft w:val="0"/>
          <w:marRight w:val="0"/>
          <w:marTop w:val="0"/>
          <w:marBottom w:val="0"/>
          <w:divBdr>
            <w:top w:val="none" w:sz="0" w:space="0" w:color="auto"/>
            <w:left w:val="none" w:sz="0" w:space="0" w:color="auto"/>
            <w:bottom w:val="none" w:sz="0" w:space="0" w:color="auto"/>
            <w:right w:val="none" w:sz="0" w:space="0" w:color="auto"/>
          </w:divBdr>
        </w:div>
        <w:div w:id="74742561">
          <w:marLeft w:val="0"/>
          <w:marRight w:val="0"/>
          <w:marTop w:val="0"/>
          <w:marBottom w:val="0"/>
          <w:divBdr>
            <w:top w:val="none" w:sz="0" w:space="0" w:color="auto"/>
            <w:left w:val="none" w:sz="0" w:space="0" w:color="auto"/>
            <w:bottom w:val="none" w:sz="0" w:space="0" w:color="auto"/>
            <w:right w:val="none" w:sz="0" w:space="0" w:color="auto"/>
          </w:divBdr>
        </w:div>
        <w:div w:id="1362046747">
          <w:marLeft w:val="0"/>
          <w:marRight w:val="0"/>
          <w:marTop w:val="0"/>
          <w:marBottom w:val="0"/>
          <w:divBdr>
            <w:top w:val="none" w:sz="0" w:space="0" w:color="auto"/>
            <w:left w:val="none" w:sz="0" w:space="0" w:color="auto"/>
            <w:bottom w:val="none" w:sz="0" w:space="0" w:color="auto"/>
            <w:right w:val="none" w:sz="0" w:space="0" w:color="auto"/>
          </w:divBdr>
        </w:div>
        <w:div w:id="1078163801">
          <w:marLeft w:val="0"/>
          <w:marRight w:val="0"/>
          <w:marTop w:val="0"/>
          <w:marBottom w:val="0"/>
          <w:divBdr>
            <w:top w:val="none" w:sz="0" w:space="0" w:color="auto"/>
            <w:left w:val="none" w:sz="0" w:space="0" w:color="auto"/>
            <w:bottom w:val="none" w:sz="0" w:space="0" w:color="auto"/>
            <w:right w:val="none" w:sz="0" w:space="0" w:color="auto"/>
          </w:divBdr>
        </w:div>
      </w:divsChild>
    </w:div>
    <w:div w:id="171262869">
      <w:bodyDiv w:val="1"/>
      <w:marLeft w:val="0"/>
      <w:marRight w:val="0"/>
      <w:marTop w:val="0"/>
      <w:marBottom w:val="0"/>
      <w:divBdr>
        <w:top w:val="none" w:sz="0" w:space="0" w:color="auto"/>
        <w:left w:val="none" w:sz="0" w:space="0" w:color="auto"/>
        <w:bottom w:val="none" w:sz="0" w:space="0" w:color="auto"/>
        <w:right w:val="none" w:sz="0" w:space="0" w:color="auto"/>
      </w:divBdr>
    </w:div>
    <w:div w:id="171453836">
      <w:bodyDiv w:val="1"/>
      <w:marLeft w:val="0"/>
      <w:marRight w:val="0"/>
      <w:marTop w:val="0"/>
      <w:marBottom w:val="0"/>
      <w:divBdr>
        <w:top w:val="none" w:sz="0" w:space="0" w:color="auto"/>
        <w:left w:val="none" w:sz="0" w:space="0" w:color="auto"/>
        <w:bottom w:val="none" w:sz="0" w:space="0" w:color="auto"/>
        <w:right w:val="none" w:sz="0" w:space="0" w:color="auto"/>
      </w:divBdr>
    </w:div>
    <w:div w:id="171456195">
      <w:bodyDiv w:val="1"/>
      <w:marLeft w:val="0"/>
      <w:marRight w:val="0"/>
      <w:marTop w:val="0"/>
      <w:marBottom w:val="0"/>
      <w:divBdr>
        <w:top w:val="none" w:sz="0" w:space="0" w:color="auto"/>
        <w:left w:val="none" w:sz="0" w:space="0" w:color="auto"/>
        <w:bottom w:val="none" w:sz="0" w:space="0" w:color="auto"/>
        <w:right w:val="none" w:sz="0" w:space="0" w:color="auto"/>
      </w:divBdr>
    </w:div>
    <w:div w:id="171577285">
      <w:bodyDiv w:val="1"/>
      <w:marLeft w:val="0"/>
      <w:marRight w:val="0"/>
      <w:marTop w:val="0"/>
      <w:marBottom w:val="0"/>
      <w:divBdr>
        <w:top w:val="none" w:sz="0" w:space="0" w:color="auto"/>
        <w:left w:val="none" w:sz="0" w:space="0" w:color="auto"/>
        <w:bottom w:val="none" w:sz="0" w:space="0" w:color="auto"/>
        <w:right w:val="none" w:sz="0" w:space="0" w:color="auto"/>
      </w:divBdr>
    </w:div>
    <w:div w:id="171918004">
      <w:bodyDiv w:val="1"/>
      <w:marLeft w:val="0"/>
      <w:marRight w:val="0"/>
      <w:marTop w:val="0"/>
      <w:marBottom w:val="0"/>
      <w:divBdr>
        <w:top w:val="none" w:sz="0" w:space="0" w:color="auto"/>
        <w:left w:val="none" w:sz="0" w:space="0" w:color="auto"/>
        <w:bottom w:val="none" w:sz="0" w:space="0" w:color="auto"/>
        <w:right w:val="none" w:sz="0" w:space="0" w:color="auto"/>
      </w:divBdr>
    </w:div>
    <w:div w:id="171988894">
      <w:bodyDiv w:val="1"/>
      <w:marLeft w:val="0"/>
      <w:marRight w:val="0"/>
      <w:marTop w:val="0"/>
      <w:marBottom w:val="0"/>
      <w:divBdr>
        <w:top w:val="none" w:sz="0" w:space="0" w:color="auto"/>
        <w:left w:val="none" w:sz="0" w:space="0" w:color="auto"/>
        <w:bottom w:val="none" w:sz="0" w:space="0" w:color="auto"/>
        <w:right w:val="none" w:sz="0" w:space="0" w:color="auto"/>
      </w:divBdr>
    </w:div>
    <w:div w:id="172381831">
      <w:bodyDiv w:val="1"/>
      <w:marLeft w:val="0"/>
      <w:marRight w:val="0"/>
      <w:marTop w:val="0"/>
      <w:marBottom w:val="0"/>
      <w:divBdr>
        <w:top w:val="none" w:sz="0" w:space="0" w:color="auto"/>
        <w:left w:val="none" w:sz="0" w:space="0" w:color="auto"/>
        <w:bottom w:val="none" w:sz="0" w:space="0" w:color="auto"/>
        <w:right w:val="none" w:sz="0" w:space="0" w:color="auto"/>
      </w:divBdr>
    </w:div>
    <w:div w:id="172498571">
      <w:bodyDiv w:val="1"/>
      <w:marLeft w:val="0"/>
      <w:marRight w:val="0"/>
      <w:marTop w:val="0"/>
      <w:marBottom w:val="0"/>
      <w:divBdr>
        <w:top w:val="none" w:sz="0" w:space="0" w:color="auto"/>
        <w:left w:val="none" w:sz="0" w:space="0" w:color="auto"/>
        <w:bottom w:val="none" w:sz="0" w:space="0" w:color="auto"/>
        <w:right w:val="none" w:sz="0" w:space="0" w:color="auto"/>
      </w:divBdr>
      <w:divsChild>
        <w:div w:id="1366564669">
          <w:marLeft w:val="0"/>
          <w:marRight w:val="0"/>
          <w:marTop w:val="0"/>
          <w:marBottom w:val="0"/>
          <w:divBdr>
            <w:top w:val="none" w:sz="0" w:space="0" w:color="auto"/>
            <w:left w:val="none" w:sz="0" w:space="0" w:color="auto"/>
            <w:bottom w:val="none" w:sz="0" w:space="0" w:color="auto"/>
            <w:right w:val="none" w:sz="0" w:space="0" w:color="auto"/>
          </w:divBdr>
          <w:divsChild>
            <w:div w:id="862594813">
              <w:marLeft w:val="0"/>
              <w:marRight w:val="0"/>
              <w:marTop w:val="0"/>
              <w:marBottom w:val="0"/>
              <w:divBdr>
                <w:top w:val="none" w:sz="0" w:space="0" w:color="auto"/>
                <w:left w:val="none" w:sz="0" w:space="0" w:color="auto"/>
                <w:bottom w:val="none" w:sz="0" w:space="0" w:color="auto"/>
                <w:right w:val="none" w:sz="0" w:space="0" w:color="auto"/>
              </w:divBdr>
              <w:divsChild>
                <w:div w:id="1259407535">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72574092">
      <w:bodyDiv w:val="1"/>
      <w:marLeft w:val="0"/>
      <w:marRight w:val="0"/>
      <w:marTop w:val="0"/>
      <w:marBottom w:val="0"/>
      <w:divBdr>
        <w:top w:val="none" w:sz="0" w:space="0" w:color="auto"/>
        <w:left w:val="none" w:sz="0" w:space="0" w:color="auto"/>
        <w:bottom w:val="none" w:sz="0" w:space="0" w:color="auto"/>
        <w:right w:val="none" w:sz="0" w:space="0" w:color="auto"/>
      </w:divBdr>
    </w:div>
    <w:div w:id="172649911">
      <w:bodyDiv w:val="1"/>
      <w:marLeft w:val="0"/>
      <w:marRight w:val="0"/>
      <w:marTop w:val="0"/>
      <w:marBottom w:val="0"/>
      <w:divBdr>
        <w:top w:val="none" w:sz="0" w:space="0" w:color="auto"/>
        <w:left w:val="none" w:sz="0" w:space="0" w:color="auto"/>
        <w:bottom w:val="none" w:sz="0" w:space="0" w:color="auto"/>
        <w:right w:val="none" w:sz="0" w:space="0" w:color="auto"/>
      </w:divBdr>
    </w:div>
    <w:div w:id="172695882">
      <w:bodyDiv w:val="1"/>
      <w:marLeft w:val="0"/>
      <w:marRight w:val="0"/>
      <w:marTop w:val="0"/>
      <w:marBottom w:val="0"/>
      <w:divBdr>
        <w:top w:val="none" w:sz="0" w:space="0" w:color="auto"/>
        <w:left w:val="none" w:sz="0" w:space="0" w:color="auto"/>
        <w:bottom w:val="none" w:sz="0" w:space="0" w:color="auto"/>
        <w:right w:val="none" w:sz="0" w:space="0" w:color="auto"/>
      </w:divBdr>
    </w:div>
    <w:div w:id="172840874">
      <w:bodyDiv w:val="1"/>
      <w:marLeft w:val="0"/>
      <w:marRight w:val="0"/>
      <w:marTop w:val="0"/>
      <w:marBottom w:val="0"/>
      <w:divBdr>
        <w:top w:val="none" w:sz="0" w:space="0" w:color="auto"/>
        <w:left w:val="none" w:sz="0" w:space="0" w:color="auto"/>
        <w:bottom w:val="none" w:sz="0" w:space="0" w:color="auto"/>
        <w:right w:val="none" w:sz="0" w:space="0" w:color="auto"/>
      </w:divBdr>
    </w:div>
    <w:div w:id="173039524">
      <w:bodyDiv w:val="1"/>
      <w:marLeft w:val="0"/>
      <w:marRight w:val="0"/>
      <w:marTop w:val="0"/>
      <w:marBottom w:val="0"/>
      <w:divBdr>
        <w:top w:val="none" w:sz="0" w:space="0" w:color="auto"/>
        <w:left w:val="none" w:sz="0" w:space="0" w:color="auto"/>
        <w:bottom w:val="none" w:sz="0" w:space="0" w:color="auto"/>
        <w:right w:val="none" w:sz="0" w:space="0" w:color="auto"/>
      </w:divBdr>
    </w:div>
    <w:div w:id="173303224">
      <w:bodyDiv w:val="1"/>
      <w:marLeft w:val="0"/>
      <w:marRight w:val="0"/>
      <w:marTop w:val="0"/>
      <w:marBottom w:val="0"/>
      <w:divBdr>
        <w:top w:val="none" w:sz="0" w:space="0" w:color="auto"/>
        <w:left w:val="none" w:sz="0" w:space="0" w:color="auto"/>
        <w:bottom w:val="none" w:sz="0" w:space="0" w:color="auto"/>
        <w:right w:val="none" w:sz="0" w:space="0" w:color="auto"/>
      </w:divBdr>
    </w:div>
    <w:div w:id="173762976">
      <w:bodyDiv w:val="1"/>
      <w:marLeft w:val="0"/>
      <w:marRight w:val="0"/>
      <w:marTop w:val="0"/>
      <w:marBottom w:val="0"/>
      <w:divBdr>
        <w:top w:val="none" w:sz="0" w:space="0" w:color="auto"/>
        <w:left w:val="none" w:sz="0" w:space="0" w:color="auto"/>
        <w:bottom w:val="none" w:sz="0" w:space="0" w:color="auto"/>
        <w:right w:val="none" w:sz="0" w:space="0" w:color="auto"/>
      </w:divBdr>
    </w:div>
    <w:div w:id="173887257">
      <w:bodyDiv w:val="1"/>
      <w:marLeft w:val="0"/>
      <w:marRight w:val="0"/>
      <w:marTop w:val="0"/>
      <w:marBottom w:val="0"/>
      <w:divBdr>
        <w:top w:val="none" w:sz="0" w:space="0" w:color="auto"/>
        <w:left w:val="none" w:sz="0" w:space="0" w:color="auto"/>
        <w:bottom w:val="none" w:sz="0" w:space="0" w:color="auto"/>
        <w:right w:val="none" w:sz="0" w:space="0" w:color="auto"/>
      </w:divBdr>
    </w:div>
    <w:div w:id="174003569">
      <w:bodyDiv w:val="1"/>
      <w:marLeft w:val="0"/>
      <w:marRight w:val="0"/>
      <w:marTop w:val="0"/>
      <w:marBottom w:val="0"/>
      <w:divBdr>
        <w:top w:val="none" w:sz="0" w:space="0" w:color="auto"/>
        <w:left w:val="none" w:sz="0" w:space="0" w:color="auto"/>
        <w:bottom w:val="none" w:sz="0" w:space="0" w:color="auto"/>
        <w:right w:val="none" w:sz="0" w:space="0" w:color="auto"/>
      </w:divBdr>
    </w:div>
    <w:div w:id="174151281">
      <w:bodyDiv w:val="1"/>
      <w:marLeft w:val="0"/>
      <w:marRight w:val="0"/>
      <w:marTop w:val="0"/>
      <w:marBottom w:val="0"/>
      <w:divBdr>
        <w:top w:val="none" w:sz="0" w:space="0" w:color="auto"/>
        <w:left w:val="none" w:sz="0" w:space="0" w:color="auto"/>
        <w:bottom w:val="none" w:sz="0" w:space="0" w:color="auto"/>
        <w:right w:val="none" w:sz="0" w:space="0" w:color="auto"/>
      </w:divBdr>
    </w:div>
    <w:div w:id="174195494">
      <w:bodyDiv w:val="1"/>
      <w:marLeft w:val="0"/>
      <w:marRight w:val="0"/>
      <w:marTop w:val="0"/>
      <w:marBottom w:val="0"/>
      <w:divBdr>
        <w:top w:val="none" w:sz="0" w:space="0" w:color="auto"/>
        <w:left w:val="none" w:sz="0" w:space="0" w:color="auto"/>
        <w:bottom w:val="none" w:sz="0" w:space="0" w:color="auto"/>
        <w:right w:val="none" w:sz="0" w:space="0" w:color="auto"/>
      </w:divBdr>
    </w:div>
    <w:div w:id="174348407">
      <w:bodyDiv w:val="1"/>
      <w:marLeft w:val="0"/>
      <w:marRight w:val="0"/>
      <w:marTop w:val="0"/>
      <w:marBottom w:val="0"/>
      <w:divBdr>
        <w:top w:val="none" w:sz="0" w:space="0" w:color="auto"/>
        <w:left w:val="none" w:sz="0" w:space="0" w:color="auto"/>
        <w:bottom w:val="none" w:sz="0" w:space="0" w:color="auto"/>
        <w:right w:val="none" w:sz="0" w:space="0" w:color="auto"/>
      </w:divBdr>
    </w:div>
    <w:div w:id="174418701">
      <w:bodyDiv w:val="1"/>
      <w:marLeft w:val="0"/>
      <w:marRight w:val="0"/>
      <w:marTop w:val="0"/>
      <w:marBottom w:val="0"/>
      <w:divBdr>
        <w:top w:val="none" w:sz="0" w:space="0" w:color="auto"/>
        <w:left w:val="none" w:sz="0" w:space="0" w:color="auto"/>
        <w:bottom w:val="none" w:sz="0" w:space="0" w:color="auto"/>
        <w:right w:val="none" w:sz="0" w:space="0" w:color="auto"/>
      </w:divBdr>
    </w:div>
    <w:div w:id="174467149">
      <w:bodyDiv w:val="1"/>
      <w:marLeft w:val="0"/>
      <w:marRight w:val="0"/>
      <w:marTop w:val="0"/>
      <w:marBottom w:val="0"/>
      <w:divBdr>
        <w:top w:val="none" w:sz="0" w:space="0" w:color="auto"/>
        <w:left w:val="none" w:sz="0" w:space="0" w:color="auto"/>
        <w:bottom w:val="none" w:sz="0" w:space="0" w:color="auto"/>
        <w:right w:val="none" w:sz="0" w:space="0" w:color="auto"/>
      </w:divBdr>
    </w:div>
    <w:div w:id="174543974">
      <w:bodyDiv w:val="1"/>
      <w:marLeft w:val="0"/>
      <w:marRight w:val="0"/>
      <w:marTop w:val="0"/>
      <w:marBottom w:val="0"/>
      <w:divBdr>
        <w:top w:val="none" w:sz="0" w:space="0" w:color="auto"/>
        <w:left w:val="none" w:sz="0" w:space="0" w:color="auto"/>
        <w:bottom w:val="none" w:sz="0" w:space="0" w:color="auto"/>
        <w:right w:val="none" w:sz="0" w:space="0" w:color="auto"/>
      </w:divBdr>
    </w:div>
    <w:div w:id="174614208">
      <w:bodyDiv w:val="1"/>
      <w:marLeft w:val="0"/>
      <w:marRight w:val="0"/>
      <w:marTop w:val="0"/>
      <w:marBottom w:val="0"/>
      <w:divBdr>
        <w:top w:val="none" w:sz="0" w:space="0" w:color="auto"/>
        <w:left w:val="none" w:sz="0" w:space="0" w:color="auto"/>
        <w:bottom w:val="none" w:sz="0" w:space="0" w:color="auto"/>
        <w:right w:val="none" w:sz="0" w:space="0" w:color="auto"/>
      </w:divBdr>
    </w:div>
    <w:div w:id="174927953">
      <w:bodyDiv w:val="1"/>
      <w:marLeft w:val="0"/>
      <w:marRight w:val="0"/>
      <w:marTop w:val="0"/>
      <w:marBottom w:val="0"/>
      <w:divBdr>
        <w:top w:val="none" w:sz="0" w:space="0" w:color="auto"/>
        <w:left w:val="none" w:sz="0" w:space="0" w:color="auto"/>
        <w:bottom w:val="none" w:sz="0" w:space="0" w:color="auto"/>
        <w:right w:val="none" w:sz="0" w:space="0" w:color="auto"/>
      </w:divBdr>
    </w:div>
    <w:div w:id="174929796">
      <w:bodyDiv w:val="1"/>
      <w:marLeft w:val="0"/>
      <w:marRight w:val="0"/>
      <w:marTop w:val="0"/>
      <w:marBottom w:val="0"/>
      <w:divBdr>
        <w:top w:val="none" w:sz="0" w:space="0" w:color="auto"/>
        <w:left w:val="none" w:sz="0" w:space="0" w:color="auto"/>
        <w:bottom w:val="none" w:sz="0" w:space="0" w:color="auto"/>
        <w:right w:val="none" w:sz="0" w:space="0" w:color="auto"/>
      </w:divBdr>
    </w:div>
    <w:div w:id="175114897">
      <w:bodyDiv w:val="1"/>
      <w:marLeft w:val="0"/>
      <w:marRight w:val="0"/>
      <w:marTop w:val="0"/>
      <w:marBottom w:val="0"/>
      <w:divBdr>
        <w:top w:val="none" w:sz="0" w:space="0" w:color="auto"/>
        <w:left w:val="none" w:sz="0" w:space="0" w:color="auto"/>
        <w:bottom w:val="none" w:sz="0" w:space="0" w:color="auto"/>
        <w:right w:val="none" w:sz="0" w:space="0" w:color="auto"/>
      </w:divBdr>
    </w:div>
    <w:div w:id="175122446">
      <w:bodyDiv w:val="1"/>
      <w:marLeft w:val="0"/>
      <w:marRight w:val="0"/>
      <w:marTop w:val="0"/>
      <w:marBottom w:val="0"/>
      <w:divBdr>
        <w:top w:val="none" w:sz="0" w:space="0" w:color="auto"/>
        <w:left w:val="none" w:sz="0" w:space="0" w:color="auto"/>
        <w:bottom w:val="none" w:sz="0" w:space="0" w:color="auto"/>
        <w:right w:val="none" w:sz="0" w:space="0" w:color="auto"/>
      </w:divBdr>
    </w:div>
    <w:div w:id="175314596">
      <w:bodyDiv w:val="1"/>
      <w:marLeft w:val="0"/>
      <w:marRight w:val="0"/>
      <w:marTop w:val="0"/>
      <w:marBottom w:val="0"/>
      <w:divBdr>
        <w:top w:val="none" w:sz="0" w:space="0" w:color="auto"/>
        <w:left w:val="none" w:sz="0" w:space="0" w:color="auto"/>
        <w:bottom w:val="none" w:sz="0" w:space="0" w:color="auto"/>
        <w:right w:val="none" w:sz="0" w:space="0" w:color="auto"/>
      </w:divBdr>
    </w:div>
    <w:div w:id="175733591">
      <w:bodyDiv w:val="1"/>
      <w:marLeft w:val="0"/>
      <w:marRight w:val="0"/>
      <w:marTop w:val="0"/>
      <w:marBottom w:val="0"/>
      <w:divBdr>
        <w:top w:val="none" w:sz="0" w:space="0" w:color="auto"/>
        <w:left w:val="none" w:sz="0" w:space="0" w:color="auto"/>
        <w:bottom w:val="none" w:sz="0" w:space="0" w:color="auto"/>
        <w:right w:val="none" w:sz="0" w:space="0" w:color="auto"/>
      </w:divBdr>
    </w:div>
    <w:div w:id="175848850">
      <w:bodyDiv w:val="1"/>
      <w:marLeft w:val="0"/>
      <w:marRight w:val="0"/>
      <w:marTop w:val="0"/>
      <w:marBottom w:val="0"/>
      <w:divBdr>
        <w:top w:val="none" w:sz="0" w:space="0" w:color="auto"/>
        <w:left w:val="none" w:sz="0" w:space="0" w:color="auto"/>
        <w:bottom w:val="none" w:sz="0" w:space="0" w:color="auto"/>
        <w:right w:val="none" w:sz="0" w:space="0" w:color="auto"/>
      </w:divBdr>
    </w:div>
    <w:div w:id="176046018">
      <w:bodyDiv w:val="1"/>
      <w:marLeft w:val="0"/>
      <w:marRight w:val="0"/>
      <w:marTop w:val="0"/>
      <w:marBottom w:val="0"/>
      <w:divBdr>
        <w:top w:val="none" w:sz="0" w:space="0" w:color="auto"/>
        <w:left w:val="none" w:sz="0" w:space="0" w:color="auto"/>
        <w:bottom w:val="none" w:sz="0" w:space="0" w:color="auto"/>
        <w:right w:val="none" w:sz="0" w:space="0" w:color="auto"/>
      </w:divBdr>
    </w:div>
    <w:div w:id="176236239">
      <w:bodyDiv w:val="1"/>
      <w:marLeft w:val="0"/>
      <w:marRight w:val="0"/>
      <w:marTop w:val="0"/>
      <w:marBottom w:val="0"/>
      <w:divBdr>
        <w:top w:val="none" w:sz="0" w:space="0" w:color="auto"/>
        <w:left w:val="none" w:sz="0" w:space="0" w:color="auto"/>
        <w:bottom w:val="none" w:sz="0" w:space="0" w:color="auto"/>
        <w:right w:val="none" w:sz="0" w:space="0" w:color="auto"/>
      </w:divBdr>
    </w:div>
    <w:div w:id="176358524">
      <w:bodyDiv w:val="1"/>
      <w:marLeft w:val="0"/>
      <w:marRight w:val="0"/>
      <w:marTop w:val="0"/>
      <w:marBottom w:val="0"/>
      <w:divBdr>
        <w:top w:val="none" w:sz="0" w:space="0" w:color="auto"/>
        <w:left w:val="none" w:sz="0" w:space="0" w:color="auto"/>
        <w:bottom w:val="none" w:sz="0" w:space="0" w:color="auto"/>
        <w:right w:val="none" w:sz="0" w:space="0" w:color="auto"/>
      </w:divBdr>
    </w:div>
    <w:div w:id="177044052">
      <w:bodyDiv w:val="1"/>
      <w:marLeft w:val="0"/>
      <w:marRight w:val="0"/>
      <w:marTop w:val="0"/>
      <w:marBottom w:val="0"/>
      <w:divBdr>
        <w:top w:val="none" w:sz="0" w:space="0" w:color="auto"/>
        <w:left w:val="none" w:sz="0" w:space="0" w:color="auto"/>
        <w:bottom w:val="none" w:sz="0" w:space="0" w:color="auto"/>
        <w:right w:val="none" w:sz="0" w:space="0" w:color="auto"/>
      </w:divBdr>
    </w:div>
    <w:div w:id="177163568">
      <w:bodyDiv w:val="1"/>
      <w:marLeft w:val="0"/>
      <w:marRight w:val="0"/>
      <w:marTop w:val="0"/>
      <w:marBottom w:val="0"/>
      <w:divBdr>
        <w:top w:val="none" w:sz="0" w:space="0" w:color="auto"/>
        <w:left w:val="none" w:sz="0" w:space="0" w:color="auto"/>
        <w:bottom w:val="none" w:sz="0" w:space="0" w:color="auto"/>
        <w:right w:val="none" w:sz="0" w:space="0" w:color="auto"/>
      </w:divBdr>
      <w:divsChild>
        <w:div w:id="691037157">
          <w:marLeft w:val="0"/>
          <w:marRight w:val="0"/>
          <w:marTop w:val="0"/>
          <w:marBottom w:val="0"/>
          <w:divBdr>
            <w:top w:val="none" w:sz="0" w:space="0" w:color="auto"/>
            <w:left w:val="none" w:sz="0" w:space="0" w:color="auto"/>
            <w:bottom w:val="none" w:sz="0" w:space="0" w:color="auto"/>
            <w:right w:val="none" w:sz="0" w:space="0" w:color="auto"/>
          </w:divBdr>
        </w:div>
        <w:div w:id="2081561806">
          <w:marLeft w:val="0"/>
          <w:marRight w:val="0"/>
          <w:marTop w:val="0"/>
          <w:marBottom w:val="0"/>
          <w:divBdr>
            <w:top w:val="none" w:sz="0" w:space="0" w:color="auto"/>
            <w:left w:val="none" w:sz="0" w:space="0" w:color="auto"/>
            <w:bottom w:val="none" w:sz="0" w:space="0" w:color="auto"/>
            <w:right w:val="none" w:sz="0" w:space="0" w:color="auto"/>
          </w:divBdr>
        </w:div>
      </w:divsChild>
    </w:div>
    <w:div w:id="177307188">
      <w:bodyDiv w:val="1"/>
      <w:marLeft w:val="0"/>
      <w:marRight w:val="0"/>
      <w:marTop w:val="0"/>
      <w:marBottom w:val="0"/>
      <w:divBdr>
        <w:top w:val="none" w:sz="0" w:space="0" w:color="auto"/>
        <w:left w:val="none" w:sz="0" w:space="0" w:color="auto"/>
        <w:bottom w:val="none" w:sz="0" w:space="0" w:color="auto"/>
        <w:right w:val="none" w:sz="0" w:space="0" w:color="auto"/>
      </w:divBdr>
    </w:div>
    <w:div w:id="177736259">
      <w:bodyDiv w:val="1"/>
      <w:marLeft w:val="0"/>
      <w:marRight w:val="0"/>
      <w:marTop w:val="0"/>
      <w:marBottom w:val="0"/>
      <w:divBdr>
        <w:top w:val="none" w:sz="0" w:space="0" w:color="auto"/>
        <w:left w:val="none" w:sz="0" w:space="0" w:color="auto"/>
        <w:bottom w:val="none" w:sz="0" w:space="0" w:color="auto"/>
        <w:right w:val="none" w:sz="0" w:space="0" w:color="auto"/>
      </w:divBdr>
    </w:div>
    <w:div w:id="177812696">
      <w:bodyDiv w:val="1"/>
      <w:marLeft w:val="0"/>
      <w:marRight w:val="0"/>
      <w:marTop w:val="0"/>
      <w:marBottom w:val="0"/>
      <w:divBdr>
        <w:top w:val="none" w:sz="0" w:space="0" w:color="auto"/>
        <w:left w:val="none" w:sz="0" w:space="0" w:color="auto"/>
        <w:bottom w:val="none" w:sz="0" w:space="0" w:color="auto"/>
        <w:right w:val="none" w:sz="0" w:space="0" w:color="auto"/>
      </w:divBdr>
    </w:div>
    <w:div w:id="177890981">
      <w:bodyDiv w:val="1"/>
      <w:marLeft w:val="0"/>
      <w:marRight w:val="0"/>
      <w:marTop w:val="0"/>
      <w:marBottom w:val="0"/>
      <w:divBdr>
        <w:top w:val="none" w:sz="0" w:space="0" w:color="auto"/>
        <w:left w:val="none" w:sz="0" w:space="0" w:color="auto"/>
        <w:bottom w:val="none" w:sz="0" w:space="0" w:color="auto"/>
        <w:right w:val="none" w:sz="0" w:space="0" w:color="auto"/>
      </w:divBdr>
    </w:div>
    <w:div w:id="177893165">
      <w:bodyDiv w:val="1"/>
      <w:marLeft w:val="0"/>
      <w:marRight w:val="0"/>
      <w:marTop w:val="0"/>
      <w:marBottom w:val="0"/>
      <w:divBdr>
        <w:top w:val="none" w:sz="0" w:space="0" w:color="auto"/>
        <w:left w:val="none" w:sz="0" w:space="0" w:color="auto"/>
        <w:bottom w:val="none" w:sz="0" w:space="0" w:color="auto"/>
        <w:right w:val="none" w:sz="0" w:space="0" w:color="auto"/>
      </w:divBdr>
    </w:div>
    <w:div w:id="178348238">
      <w:bodyDiv w:val="1"/>
      <w:marLeft w:val="0"/>
      <w:marRight w:val="0"/>
      <w:marTop w:val="0"/>
      <w:marBottom w:val="0"/>
      <w:divBdr>
        <w:top w:val="none" w:sz="0" w:space="0" w:color="auto"/>
        <w:left w:val="none" w:sz="0" w:space="0" w:color="auto"/>
        <w:bottom w:val="none" w:sz="0" w:space="0" w:color="auto"/>
        <w:right w:val="none" w:sz="0" w:space="0" w:color="auto"/>
      </w:divBdr>
    </w:div>
    <w:div w:id="178467061">
      <w:bodyDiv w:val="1"/>
      <w:marLeft w:val="0"/>
      <w:marRight w:val="0"/>
      <w:marTop w:val="0"/>
      <w:marBottom w:val="0"/>
      <w:divBdr>
        <w:top w:val="none" w:sz="0" w:space="0" w:color="auto"/>
        <w:left w:val="none" w:sz="0" w:space="0" w:color="auto"/>
        <w:bottom w:val="none" w:sz="0" w:space="0" w:color="auto"/>
        <w:right w:val="none" w:sz="0" w:space="0" w:color="auto"/>
      </w:divBdr>
    </w:div>
    <w:div w:id="178810714">
      <w:bodyDiv w:val="1"/>
      <w:marLeft w:val="0"/>
      <w:marRight w:val="0"/>
      <w:marTop w:val="0"/>
      <w:marBottom w:val="0"/>
      <w:divBdr>
        <w:top w:val="none" w:sz="0" w:space="0" w:color="auto"/>
        <w:left w:val="none" w:sz="0" w:space="0" w:color="auto"/>
        <w:bottom w:val="none" w:sz="0" w:space="0" w:color="auto"/>
        <w:right w:val="none" w:sz="0" w:space="0" w:color="auto"/>
      </w:divBdr>
    </w:div>
    <w:div w:id="178937575">
      <w:bodyDiv w:val="1"/>
      <w:marLeft w:val="0"/>
      <w:marRight w:val="0"/>
      <w:marTop w:val="0"/>
      <w:marBottom w:val="0"/>
      <w:divBdr>
        <w:top w:val="none" w:sz="0" w:space="0" w:color="auto"/>
        <w:left w:val="none" w:sz="0" w:space="0" w:color="auto"/>
        <w:bottom w:val="none" w:sz="0" w:space="0" w:color="auto"/>
        <w:right w:val="none" w:sz="0" w:space="0" w:color="auto"/>
      </w:divBdr>
    </w:div>
    <w:div w:id="179244223">
      <w:bodyDiv w:val="1"/>
      <w:marLeft w:val="0"/>
      <w:marRight w:val="0"/>
      <w:marTop w:val="0"/>
      <w:marBottom w:val="0"/>
      <w:divBdr>
        <w:top w:val="none" w:sz="0" w:space="0" w:color="auto"/>
        <w:left w:val="none" w:sz="0" w:space="0" w:color="auto"/>
        <w:bottom w:val="none" w:sz="0" w:space="0" w:color="auto"/>
        <w:right w:val="none" w:sz="0" w:space="0" w:color="auto"/>
      </w:divBdr>
    </w:div>
    <w:div w:id="179585248">
      <w:bodyDiv w:val="1"/>
      <w:marLeft w:val="0"/>
      <w:marRight w:val="0"/>
      <w:marTop w:val="0"/>
      <w:marBottom w:val="0"/>
      <w:divBdr>
        <w:top w:val="none" w:sz="0" w:space="0" w:color="auto"/>
        <w:left w:val="none" w:sz="0" w:space="0" w:color="auto"/>
        <w:bottom w:val="none" w:sz="0" w:space="0" w:color="auto"/>
        <w:right w:val="none" w:sz="0" w:space="0" w:color="auto"/>
      </w:divBdr>
    </w:div>
    <w:div w:id="180049322">
      <w:bodyDiv w:val="1"/>
      <w:marLeft w:val="0"/>
      <w:marRight w:val="0"/>
      <w:marTop w:val="0"/>
      <w:marBottom w:val="0"/>
      <w:divBdr>
        <w:top w:val="none" w:sz="0" w:space="0" w:color="auto"/>
        <w:left w:val="none" w:sz="0" w:space="0" w:color="auto"/>
        <w:bottom w:val="none" w:sz="0" w:space="0" w:color="auto"/>
        <w:right w:val="none" w:sz="0" w:space="0" w:color="auto"/>
      </w:divBdr>
    </w:div>
    <w:div w:id="180051091">
      <w:bodyDiv w:val="1"/>
      <w:marLeft w:val="0"/>
      <w:marRight w:val="0"/>
      <w:marTop w:val="0"/>
      <w:marBottom w:val="0"/>
      <w:divBdr>
        <w:top w:val="none" w:sz="0" w:space="0" w:color="auto"/>
        <w:left w:val="none" w:sz="0" w:space="0" w:color="auto"/>
        <w:bottom w:val="none" w:sz="0" w:space="0" w:color="auto"/>
        <w:right w:val="none" w:sz="0" w:space="0" w:color="auto"/>
      </w:divBdr>
    </w:div>
    <w:div w:id="180123918">
      <w:bodyDiv w:val="1"/>
      <w:marLeft w:val="0"/>
      <w:marRight w:val="0"/>
      <w:marTop w:val="0"/>
      <w:marBottom w:val="0"/>
      <w:divBdr>
        <w:top w:val="none" w:sz="0" w:space="0" w:color="auto"/>
        <w:left w:val="none" w:sz="0" w:space="0" w:color="auto"/>
        <w:bottom w:val="none" w:sz="0" w:space="0" w:color="auto"/>
        <w:right w:val="none" w:sz="0" w:space="0" w:color="auto"/>
      </w:divBdr>
    </w:div>
    <w:div w:id="180317169">
      <w:bodyDiv w:val="1"/>
      <w:marLeft w:val="0"/>
      <w:marRight w:val="0"/>
      <w:marTop w:val="0"/>
      <w:marBottom w:val="0"/>
      <w:divBdr>
        <w:top w:val="none" w:sz="0" w:space="0" w:color="auto"/>
        <w:left w:val="none" w:sz="0" w:space="0" w:color="auto"/>
        <w:bottom w:val="none" w:sz="0" w:space="0" w:color="auto"/>
        <w:right w:val="none" w:sz="0" w:space="0" w:color="auto"/>
      </w:divBdr>
    </w:div>
    <w:div w:id="180627135">
      <w:bodyDiv w:val="1"/>
      <w:marLeft w:val="0"/>
      <w:marRight w:val="0"/>
      <w:marTop w:val="0"/>
      <w:marBottom w:val="0"/>
      <w:divBdr>
        <w:top w:val="none" w:sz="0" w:space="0" w:color="auto"/>
        <w:left w:val="none" w:sz="0" w:space="0" w:color="auto"/>
        <w:bottom w:val="none" w:sz="0" w:space="0" w:color="auto"/>
        <w:right w:val="none" w:sz="0" w:space="0" w:color="auto"/>
      </w:divBdr>
    </w:div>
    <w:div w:id="180897789">
      <w:bodyDiv w:val="1"/>
      <w:marLeft w:val="0"/>
      <w:marRight w:val="0"/>
      <w:marTop w:val="0"/>
      <w:marBottom w:val="0"/>
      <w:divBdr>
        <w:top w:val="none" w:sz="0" w:space="0" w:color="auto"/>
        <w:left w:val="none" w:sz="0" w:space="0" w:color="auto"/>
        <w:bottom w:val="none" w:sz="0" w:space="0" w:color="auto"/>
        <w:right w:val="none" w:sz="0" w:space="0" w:color="auto"/>
      </w:divBdr>
    </w:div>
    <w:div w:id="181094056">
      <w:bodyDiv w:val="1"/>
      <w:marLeft w:val="0"/>
      <w:marRight w:val="0"/>
      <w:marTop w:val="0"/>
      <w:marBottom w:val="0"/>
      <w:divBdr>
        <w:top w:val="none" w:sz="0" w:space="0" w:color="auto"/>
        <w:left w:val="none" w:sz="0" w:space="0" w:color="auto"/>
        <w:bottom w:val="none" w:sz="0" w:space="0" w:color="auto"/>
        <w:right w:val="none" w:sz="0" w:space="0" w:color="auto"/>
      </w:divBdr>
    </w:div>
    <w:div w:id="181169194">
      <w:bodyDiv w:val="1"/>
      <w:marLeft w:val="0"/>
      <w:marRight w:val="0"/>
      <w:marTop w:val="0"/>
      <w:marBottom w:val="0"/>
      <w:divBdr>
        <w:top w:val="none" w:sz="0" w:space="0" w:color="auto"/>
        <w:left w:val="none" w:sz="0" w:space="0" w:color="auto"/>
        <w:bottom w:val="none" w:sz="0" w:space="0" w:color="auto"/>
        <w:right w:val="none" w:sz="0" w:space="0" w:color="auto"/>
      </w:divBdr>
    </w:div>
    <w:div w:id="181359716">
      <w:bodyDiv w:val="1"/>
      <w:marLeft w:val="0"/>
      <w:marRight w:val="0"/>
      <w:marTop w:val="0"/>
      <w:marBottom w:val="0"/>
      <w:divBdr>
        <w:top w:val="none" w:sz="0" w:space="0" w:color="auto"/>
        <w:left w:val="none" w:sz="0" w:space="0" w:color="auto"/>
        <w:bottom w:val="none" w:sz="0" w:space="0" w:color="auto"/>
        <w:right w:val="none" w:sz="0" w:space="0" w:color="auto"/>
      </w:divBdr>
      <w:divsChild>
        <w:div w:id="1247764551">
          <w:marLeft w:val="0"/>
          <w:marRight w:val="0"/>
          <w:marTop w:val="0"/>
          <w:marBottom w:val="0"/>
          <w:divBdr>
            <w:top w:val="none" w:sz="0" w:space="0" w:color="auto"/>
            <w:left w:val="none" w:sz="0" w:space="0" w:color="auto"/>
            <w:bottom w:val="none" w:sz="0" w:space="0" w:color="auto"/>
            <w:right w:val="none" w:sz="0" w:space="0" w:color="auto"/>
          </w:divBdr>
        </w:div>
        <w:div w:id="463888166">
          <w:marLeft w:val="0"/>
          <w:marRight w:val="0"/>
          <w:marTop w:val="0"/>
          <w:marBottom w:val="0"/>
          <w:divBdr>
            <w:top w:val="none" w:sz="0" w:space="0" w:color="auto"/>
            <w:left w:val="none" w:sz="0" w:space="0" w:color="auto"/>
            <w:bottom w:val="none" w:sz="0" w:space="0" w:color="auto"/>
            <w:right w:val="none" w:sz="0" w:space="0" w:color="auto"/>
          </w:divBdr>
        </w:div>
        <w:div w:id="1205562455">
          <w:marLeft w:val="0"/>
          <w:marRight w:val="0"/>
          <w:marTop w:val="0"/>
          <w:marBottom w:val="0"/>
          <w:divBdr>
            <w:top w:val="none" w:sz="0" w:space="0" w:color="auto"/>
            <w:left w:val="none" w:sz="0" w:space="0" w:color="auto"/>
            <w:bottom w:val="none" w:sz="0" w:space="0" w:color="auto"/>
            <w:right w:val="none" w:sz="0" w:space="0" w:color="auto"/>
          </w:divBdr>
        </w:div>
        <w:div w:id="1672365937">
          <w:marLeft w:val="0"/>
          <w:marRight w:val="0"/>
          <w:marTop w:val="0"/>
          <w:marBottom w:val="0"/>
          <w:divBdr>
            <w:top w:val="none" w:sz="0" w:space="0" w:color="auto"/>
            <w:left w:val="none" w:sz="0" w:space="0" w:color="auto"/>
            <w:bottom w:val="none" w:sz="0" w:space="0" w:color="auto"/>
            <w:right w:val="none" w:sz="0" w:space="0" w:color="auto"/>
          </w:divBdr>
        </w:div>
        <w:div w:id="1366566486">
          <w:marLeft w:val="0"/>
          <w:marRight w:val="0"/>
          <w:marTop w:val="0"/>
          <w:marBottom w:val="0"/>
          <w:divBdr>
            <w:top w:val="none" w:sz="0" w:space="0" w:color="auto"/>
            <w:left w:val="none" w:sz="0" w:space="0" w:color="auto"/>
            <w:bottom w:val="none" w:sz="0" w:space="0" w:color="auto"/>
            <w:right w:val="none" w:sz="0" w:space="0" w:color="auto"/>
          </w:divBdr>
        </w:div>
        <w:div w:id="1190871337">
          <w:marLeft w:val="0"/>
          <w:marRight w:val="0"/>
          <w:marTop w:val="0"/>
          <w:marBottom w:val="0"/>
          <w:divBdr>
            <w:top w:val="none" w:sz="0" w:space="0" w:color="auto"/>
            <w:left w:val="none" w:sz="0" w:space="0" w:color="auto"/>
            <w:bottom w:val="none" w:sz="0" w:space="0" w:color="auto"/>
            <w:right w:val="none" w:sz="0" w:space="0" w:color="auto"/>
          </w:divBdr>
        </w:div>
        <w:div w:id="1803886308">
          <w:marLeft w:val="0"/>
          <w:marRight w:val="0"/>
          <w:marTop w:val="0"/>
          <w:marBottom w:val="0"/>
          <w:divBdr>
            <w:top w:val="none" w:sz="0" w:space="0" w:color="auto"/>
            <w:left w:val="none" w:sz="0" w:space="0" w:color="auto"/>
            <w:bottom w:val="none" w:sz="0" w:space="0" w:color="auto"/>
            <w:right w:val="none" w:sz="0" w:space="0" w:color="auto"/>
          </w:divBdr>
        </w:div>
        <w:div w:id="637226274">
          <w:marLeft w:val="0"/>
          <w:marRight w:val="0"/>
          <w:marTop w:val="0"/>
          <w:marBottom w:val="0"/>
          <w:divBdr>
            <w:top w:val="none" w:sz="0" w:space="0" w:color="auto"/>
            <w:left w:val="none" w:sz="0" w:space="0" w:color="auto"/>
            <w:bottom w:val="none" w:sz="0" w:space="0" w:color="auto"/>
            <w:right w:val="none" w:sz="0" w:space="0" w:color="auto"/>
          </w:divBdr>
        </w:div>
        <w:div w:id="906261849">
          <w:marLeft w:val="0"/>
          <w:marRight w:val="0"/>
          <w:marTop w:val="0"/>
          <w:marBottom w:val="0"/>
          <w:divBdr>
            <w:top w:val="none" w:sz="0" w:space="0" w:color="auto"/>
            <w:left w:val="none" w:sz="0" w:space="0" w:color="auto"/>
            <w:bottom w:val="none" w:sz="0" w:space="0" w:color="auto"/>
            <w:right w:val="none" w:sz="0" w:space="0" w:color="auto"/>
          </w:divBdr>
        </w:div>
        <w:div w:id="1996647351">
          <w:marLeft w:val="0"/>
          <w:marRight w:val="0"/>
          <w:marTop w:val="0"/>
          <w:marBottom w:val="0"/>
          <w:divBdr>
            <w:top w:val="none" w:sz="0" w:space="0" w:color="auto"/>
            <w:left w:val="none" w:sz="0" w:space="0" w:color="auto"/>
            <w:bottom w:val="none" w:sz="0" w:space="0" w:color="auto"/>
            <w:right w:val="none" w:sz="0" w:space="0" w:color="auto"/>
          </w:divBdr>
        </w:div>
        <w:div w:id="1883055258">
          <w:marLeft w:val="0"/>
          <w:marRight w:val="0"/>
          <w:marTop w:val="0"/>
          <w:marBottom w:val="0"/>
          <w:divBdr>
            <w:top w:val="none" w:sz="0" w:space="0" w:color="auto"/>
            <w:left w:val="none" w:sz="0" w:space="0" w:color="auto"/>
            <w:bottom w:val="none" w:sz="0" w:space="0" w:color="auto"/>
            <w:right w:val="none" w:sz="0" w:space="0" w:color="auto"/>
          </w:divBdr>
        </w:div>
        <w:div w:id="874738332">
          <w:marLeft w:val="0"/>
          <w:marRight w:val="0"/>
          <w:marTop w:val="0"/>
          <w:marBottom w:val="0"/>
          <w:divBdr>
            <w:top w:val="none" w:sz="0" w:space="0" w:color="auto"/>
            <w:left w:val="none" w:sz="0" w:space="0" w:color="auto"/>
            <w:bottom w:val="none" w:sz="0" w:space="0" w:color="auto"/>
            <w:right w:val="none" w:sz="0" w:space="0" w:color="auto"/>
          </w:divBdr>
        </w:div>
        <w:div w:id="1977836412">
          <w:marLeft w:val="0"/>
          <w:marRight w:val="0"/>
          <w:marTop w:val="0"/>
          <w:marBottom w:val="0"/>
          <w:divBdr>
            <w:top w:val="none" w:sz="0" w:space="0" w:color="auto"/>
            <w:left w:val="none" w:sz="0" w:space="0" w:color="auto"/>
            <w:bottom w:val="none" w:sz="0" w:space="0" w:color="auto"/>
            <w:right w:val="none" w:sz="0" w:space="0" w:color="auto"/>
          </w:divBdr>
        </w:div>
        <w:div w:id="1094547445">
          <w:marLeft w:val="0"/>
          <w:marRight w:val="0"/>
          <w:marTop w:val="0"/>
          <w:marBottom w:val="0"/>
          <w:divBdr>
            <w:top w:val="none" w:sz="0" w:space="0" w:color="auto"/>
            <w:left w:val="none" w:sz="0" w:space="0" w:color="auto"/>
            <w:bottom w:val="none" w:sz="0" w:space="0" w:color="auto"/>
            <w:right w:val="none" w:sz="0" w:space="0" w:color="auto"/>
          </w:divBdr>
        </w:div>
        <w:div w:id="382406784">
          <w:marLeft w:val="0"/>
          <w:marRight w:val="0"/>
          <w:marTop w:val="0"/>
          <w:marBottom w:val="0"/>
          <w:divBdr>
            <w:top w:val="none" w:sz="0" w:space="0" w:color="auto"/>
            <w:left w:val="none" w:sz="0" w:space="0" w:color="auto"/>
            <w:bottom w:val="none" w:sz="0" w:space="0" w:color="auto"/>
            <w:right w:val="none" w:sz="0" w:space="0" w:color="auto"/>
          </w:divBdr>
        </w:div>
        <w:div w:id="2048602192">
          <w:marLeft w:val="0"/>
          <w:marRight w:val="0"/>
          <w:marTop w:val="0"/>
          <w:marBottom w:val="0"/>
          <w:divBdr>
            <w:top w:val="none" w:sz="0" w:space="0" w:color="auto"/>
            <w:left w:val="none" w:sz="0" w:space="0" w:color="auto"/>
            <w:bottom w:val="none" w:sz="0" w:space="0" w:color="auto"/>
            <w:right w:val="none" w:sz="0" w:space="0" w:color="auto"/>
          </w:divBdr>
        </w:div>
        <w:div w:id="1965190518">
          <w:marLeft w:val="0"/>
          <w:marRight w:val="0"/>
          <w:marTop w:val="0"/>
          <w:marBottom w:val="0"/>
          <w:divBdr>
            <w:top w:val="none" w:sz="0" w:space="0" w:color="auto"/>
            <w:left w:val="none" w:sz="0" w:space="0" w:color="auto"/>
            <w:bottom w:val="none" w:sz="0" w:space="0" w:color="auto"/>
            <w:right w:val="none" w:sz="0" w:space="0" w:color="auto"/>
          </w:divBdr>
        </w:div>
        <w:div w:id="1921407455">
          <w:marLeft w:val="0"/>
          <w:marRight w:val="0"/>
          <w:marTop w:val="0"/>
          <w:marBottom w:val="0"/>
          <w:divBdr>
            <w:top w:val="none" w:sz="0" w:space="0" w:color="auto"/>
            <w:left w:val="none" w:sz="0" w:space="0" w:color="auto"/>
            <w:bottom w:val="none" w:sz="0" w:space="0" w:color="auto"/>
            <w:right w:val="none" w:sz="0" w:space="0" w:color="auto"/>
          </w:divBdr>
        </w:div>
        <w:div w:id="1448039806">
          <w:marLeft w:val="0"/>
          <w:marRight w:val="0"/>
          <w:marTop w:val="0"/>
          <w:marBottom w:val="0"/>
          <w:divBdr>
            <w:top w:val="none" w:sz="0" w:space="0" w:color="auto"/>
            <w:left w:val="none" w:sz="0" w:space="0" w:color="auto"/>
            <w:bottom w:val="none" w:sz="0" w:space="0" w:color="auto"/>
            <w:right w:val="none" w:sz="0" w:space="0" w:color="auto"/>
          </w:divBdr>
        </w:div>
        <w:div w:id="1542594081">
          <w:marLeft w:val="0"/>
          <w:marRight w:val="0"/>
          <w:marTop w:val="0"/>
          <w:marBottom w:val="0"/>
          <w:divBdr>
            <w:top w:val="none" w:sz="0" w:space="0" w:color="auto"/>
            <w:left w:val="none" w:sz="0" w:space="0" w:color="auto"/>
            <w:bottom w:val="none" w:sz="0" w:space="0" w:color="auto"/>
            <w:right w:val="none" w:sz="0" w:space="0" w:color="auto"/>
          </w:divBdr>
        </w:div>
        <w:div w:id="1865435948">
          <w:marLeft w:val="0"/>
          <w:marRight w:val="0"/>
          <w:marTop w:val="0"/>
          <w:marBottom w:val="0"/>
          <w:divBdr>
            <w:top w:val="none" w:sz="0" w:space="0" w:color="auto"/>
            <w:left w:val="none" w:sz="0" w:space="0" w:color="auto"/>
            <w:bottom w:val="none" w:sz="0" w:space="0" w:color="auto"/>
            <w:right w:val="none" w:sz="0" w:space="0" w:color="auto"/>
          </w:divBdr>
        </w:div>
        <w:div w:id="73864636">
          <w:marLeft w:val="0"/>
          <w:marRight w:val="0"/>
          <w:marTop w:val="0"/>
          <w:marBottom w:val="0"/>
          <w:divBdr>
            <w:top w:val="none" w:sz="0" w:space="0" w:color="auto"/>
            <w:left w:val="none" w:sz="0" w:space="0" w:color="auto"/>
            <w:bottom w:val="none" w:sz="0" w:space="0" w:color="auto"/>
            <w:right w:val="none" w:sz="0" w:space="0" w:color="auto"/>
          </w:divBdr>
        </w:div>
        <w:div w:id="1387794967">
          <w:marLeft w:val="0"/>
          <w:marRight w:val="0"/>
          <w:marTop w:val="0"/>
          <w:marBottom w:val="0"/>
          <w:divBdr>
            <w:top w:val="none" w:sz="0" w:space="0" w:color="auto"/>
            <w:left w:val="none" w:sz="0" w:space="0" w:color="auto"/>
            <w:bottom w:val="none" w:sz="0" w:space="0" w:color="auto"/>
            <w:right w:val="none" w:sz="0" w:space="0" w:color="auto"/>
          </w:divBdr>
        </w:div>
        <w:div w:id="84039455">
          <w:marLeft w:val="0"/>
          <w:marRight w:val="0"/>
          <w:marTop w:val="0"/>
          <w:marBottom w:val="0"/>
          <w:divBdr>
            <w:top w:val="none" w:sz="0" w:space="0" w:color="auto"/>
            <w:left w:val="none" w:sz="0" w:space="0" w:color="auto"/>
            <w:bottom w:val="none" w:sz="0" w:space="0" w:color="auto"/>
            <w:right w:val="none" w:sz="0" w:space="0" w:color="auto"/>
          </w:divBdr>
        </w:div>
        <w:div w:id="1329599797">
          <w:marLeft w:val="0"/>
          <w:marRight w:val="0"/>
          <w:marTop w:val="0"/>
          <w:marBottom w:val="0"/>
          <w:divBdr>
            <w:top w:val="none" w:sz="0" w:space="0" w:color="auto"/>
            <w:left w:val="none" w:sz="0" w:space="0" w:color="auto"/>
            <w:bottom w:val="none" w:sz="0" w:space="0" w:color="auto"/>
            <w:right w:val="none" w:sz="0" w:space="0" w:color="auto"/>
          </w:divBdr>
        </w:div>
        <w:div w:id="812218065">
          <w:marLeft w:val="0"/>
          <w:marRight w:val="0"/>
          <w:marTop w:val="0"/>
          <w:marBottom w:val="0"/>
          <w:divBdr>
            <w:top w:val="none" w:sz="0" w:space="0" w:color="auto"/>
            <w:left w:val="none" w:sz="0" w:space="0" w:color="auto"/>
            <w:bottom w:val="none" w:sz="0" w:space="0" w:color="auto"/>
            <w:right w:val="none" w:sz="0" w:space="0" w:color="auto"/>
          </w:divBdr>
        </w:div>
        <w:div w:id="1775251051">
          <w:marLeft w:val="0"/>
          <w:marRight w:val="0"/>
          <w:marTop w:val="0"/>
          <w:marBottom w:val="0"/>
          <w:divBdr>
            <w:top w:val="none" w:sz="0" w:space="0" w:color="auto"/>
            <w:left w:val="none" w:sz="0" w:space="0" w:color="auto"/>
            <w:bottom w:val="none" w:sz="0" w:space="0" w:color="auto"/>
            <w:right w:val="none" w:sz="0" w:space="0" w:color="auto"/>
          </w:divBdr>
        </w:div>
        <w:div w:id="1412393313">
          <w:marLeft w:val="0"/>
          <w:marRight w:val="0"/>
          <w:marTop w:val="0"/>
          <w:marBottom w:val="0"/>
          <w:divBdr>
            <w:top w:val="none" w:sz="0" w:space="0" w:color="auto"/>
            <w:left w:val="none" w:sz="0" w:space="0" w:color="auto"/>
            <w:bottom w:val="none" w:sz="0" w:space="0" w:color="auto"/>
            <w:right w:val="none" w:sz="0" w:space="0" w:color="auto"/>
          </w:divBdr>
        </w:div>
        <w:div w:id="1634404022">
          <w:marLeft w:val="0"/>
          <w:marRight w:val="0"/>
          <w:marTop w:val="0"/>
          <w:marBottom w:val="0"/>
          <w:divBdr>
            <w:top w:val="none" w:sz="0" w:space="0" w:color="auto"/>
            <w:left w:val="none" w:sz="0" w:space="0" w:color="auto"/>
            <w:bottom w:val="none" w:sz="0" w:space="0" w:color="auto"/>
            <w:right w:val="none" w:sz="0" w:space="0" w:color="auto"/>
          </w:divBdr>
        </w:div>
        <w:div w:id="2121755011">
          <w:marLeft w:val="0"/>
          <w:marRight w:val="0"/>
          <w:marTop w:val="0"/>
          <w:marBottom w:val="0"/>
          <w:divBdr>
            <w:top w:val="none" w:sz="0" w:space="0" w:color="auto"/>
            <w:left w:val="none" w:sz="0" w:space="0" w:color="auto"/>
            <w:bottom w:val="none" w:sz="0" w:space="0" w:color="auto"/>
            <w:right w:val="none" w:sz="0" w:space="0" w:color="auto"/>
          </w:divBdr>
        </w:div>
        <w:div w:id="1984921568">
          <w:marLeft w:val="0"/>
          <w:marRight w:val="0"/>
          <w:marTop w:val="0"/>
          <w:marBottom w:val="0"/>
          <w:divBdr>
            <w:top w:val="none" w:sz="0" w:space="0" w:color="auto"/>
            <w:left w:val="none" w:sz="0" w:space="0" w:color="auto"/>
            <w:bottom w:val="none" w:sz="0" w:space="0" w:color="auto"/>
            <w:right w:val="none" w:sz="0" w:space="0" w:color="auto"/>
          </w:divBdr>
        </w:div>
        <w:div w:id="1787116439">
          <w:marLeft w:val="0"/>
          <w:marRight w:val="0"/>
          <w:marTop w:val="0"/>
          <w:marBottom w:val="0"/>
          <w:divBdr>
            <w:top w:val="none" w:sz="0" w:space="0" w:color="auto"/>
            <w:left w:val="none" w:sz="0" w:space="0" w:color="auto"/>
            <w:bottom w:val="none" w:sz="0" w:space="0" w:color="auto"/>
            <w:right w:val="none" w:sz="0" w:space="0" w:color="auto"/>
          </w:divBdr>
        </w:div>
        <w:div w:id="681278516">
          <w:marLeft w:val="0"/>
          <w:marRight w:val="0"/>
          <w:marTop w:val="0"/>
          <w:marBottom w:val="0"/>
          <w:divBdr>
            <w:top w:val="none" w:sz="0" w:space="0" w:color="auto"/>
            <w:left w:val="none" w:sz="0" w:space="0" w:color="auto"/>
            <w:bottom w:val="none" w:sz="0" w:space="0" w:color="auto"/>
            <w:right w:val="none" w:sz="0" w:space="0" w:color="auto"/>
          </w:divBdr>
        </w:div>
        <w:div w:id="382797708">
          <w:marLeft w:val="0"/>
          <w:marRight w:val="0"/>
          <w:marTop w:val="0"/>
          <w:marBottom w:val="0"/>
          <w:divBdr>
            <w:top w:val="none" w:sz="0" w:space="0" w:color="auto"/>
            <w:left w:val="none" w:sz="0" w:space="0" w:color="auto"/>
            <w:bottom w:val="none" w:sz="0" w:space="0" w:color="auto"/>
            <w:right w:val="none" w:sz="0" w:space="0" w:color="auto"/>
          </w:divBdr>
        </w:div>
        <w:div w:id="427702484">
          <w:marLeft w:val="0"/>
          <w:marRight w:val="0"/>
          <w:marTop w:val="0"/>
          <w:marBottom w:val="0"/>
          <w:divBdr>
            <w:top w:val="none" w:sz="0" w:space="0" w:color="auto"/>
            <w:left w:val="none" w:sz="0" w:space="0" w:color="auto"/>
            <w:bottom w:val="none" w:sz="0" w:space="0" w:color="auto"/>
            <w:right w:val="none" w:sz="0" w:space="0" w:color="auto"/>
          </w:divBdr>
        </w:div>
        <w:div w:id="1035930493">
          <w:marLeft w:val="0"/>
          <w:marRight w:val="0"/>
          <w:marTop w:val="0"/>
          <w:marBottom w:val="0"/>
          <w:divBdr>
            <w:top w:val="none" w:sz="0" w:space="0" w:color="auto"/>
            <w:left w:val="none" w:sz="0" w:space="0" w:color="auto"/>
            <w:bottom w:val="none" w:sz="0" w:space="0" w:color="auto"/>
            <w:right w:val="none" w:sz="0" w:space="0" w:color="auto"/>
          </w:divBdr>
        </w:div>
        <w:div w:id="1169101664">
          <w:marLeft w:val="0"/>
          <w:marRight w:val="0"/>
          <w:marTop w:val="0"/>
          <w:marBottom w:val="0"/>
          <w:divBdr>
            <w:top w:val="none" w:sz="0" w:space="0" w:color="auto"/>
            <w:left w:val="none" w:sz="0" w:space="0" w:color="auto"/>
            <w:bottom w:val="none" w:sz="0" w:space="0" w:color="auto"/>
            <w:right w:val="none" w:sz="0" w:space="0" w:color="auto"/>
          </w:divBdr>
        </w:div>
        <w:div w:id="1676878999">
          <w:marLeft w:val="0"/>
          <w:marRight w:val="0"/>
          <w:marTop w:val="0"/>
          <w:marBottom w:val="0"/>
          <w:divBdr>
            <w:top w:val="none" w:sz="0" w:space="0" w:color="auto"/>
            <w:left w:val="none" w:sz="0" w:space="0" w:color="auto"/>
            <w:bottom w:val="none" w:sz="0" w:space="0" w:color="auto"/>
            <w:right w:val="none" w:sz="0" w:space="0" w:color="auto"/>
          </w:divBdr>
        </w:div>
        <w:div w:id="1453329363">
          <w:marLeft w:val="0"/>
          <w:marRight w:val="0"/>
          <w:marTop w:val="0"/>
          <w:marBottom w:val="0"/>
          <w:divBdr>
            <w:top w:val="none" w:sz="0" w:space="0" w:color="auto"/>
            <w:left w:val="none" w:sz="0" w:space="0" w:color="auto"/>
            <w:bottom w:val="none" w:sz="0" w:space="0" w:color="auto"/>
            <w:right w:val="none" w:sz="0" w:space="0" w:color="auto"/>
          </w:divBdr>
        </w:div>
        <w:div w:id="936641055">
          <w:marLeft w:val="0"/>
          <w:marRight w:val="0"/>
          <w:marTop w:val="0"/>
          <w:marBottom w:val="0"/>
          <w:divBdr>
            <w:top w:val="none" w:sz="0" w:space="0" w:color="auto"/>
            <w:left w:val="none" w:sz="0" w:space="0" w:color="auto"/>
            <w:bottom w:val="none" w:sz="0" w:space="0" w:color="auto"/>
            <w:right w:val="none" w:sz="0" w:space="0" w:color="auto"/>
          </w:divBdr>
        </w:div>
        <w:div w:id="1957835579">
          <w:marLeft w:val="0"/>
          <w:marRight w:val="0"/>
          <w:marTop w:val="0"/>
          <w:marBottom w:val="0"/>
          <w:divBdr>
            <w:top w:val="none" w:sz="0" w:space="0" w:color="auto"/>
            <w:left w:val="none" w:sz="0" w:space="0" w:color="auto"/>
            <w:bottom w:val="none" w:sz="0" w:space="0" w:color="auto"/>
            <w:right w:val="none" w:sz="0" w:space="0" w:color="auto"/>
          </w:divBdr>
        </w:div>
        <w:div w:id="1717389913">
          <w:marLeft w:val="0"/>
          <w:marRight w:val="0"/>
          <w:marTop w:val="0"/>
          <w:marBottom w:val="0"/>
          <w:divBdr>
            <w:top w:val="none" w:sz="0" w:space="0" w:color="auto"/>
            <w:left w:val="none" w:sz="0" w:space="0" w:color="auto"/>
            <w:bottom w:val="none" w:sz="0" w:space="0" w:color="auto"/>
            <w:right w:val="none" w:sz="0" w:space="0" w:color="auto"/>
          </w:divBdr>
        </w:div>
        <w:div w:id="1162282202">
          <w:marLeft w:val="0"/>
          <w:marRight w:val="0"/>
          <w:marTop w:val="0"/>
          <w:marBottom w:val="0"/>
          <w:divBdr>
            <w:top w:val="none" w:sz="0" w:space="0" w:color="auto"/>
            <w:left w:val="none" w:sz="0" w:space="0" w:color="auto"/>
            <w:bottom w:val="none" w:sz="0" w:space="0" w:color="auto"/>
            <w:right w:val="none" w:sz="0" w:space="0" w:color="auto"/>
          </w:divBdr>
        </w:div>
        <w:div w:id="364017442">
          <w:marLeft w:val="0"/>
          <w:marRight w:val="0"/>
          <w:marTop w:val="0"/>
          <w:marBottom w:val="0"/>
          <w:divBdr>
            <w:top w:val="none" w:sz="0" w:space="0" w:color="auto"/>
            <w:left w:val="none" w:sz="0" w:space="0" w:color="auto"/>
            <w:bottom w:val="none" w:sz="0" w:space="0" w:color="auto"/>
            <w:right w:val="none" w:sz="0" w:space="0" w:color="auto"/>
          </w:divBdr>
        </w:div>
        <w:div w:id="1918053220">
          <w:marLeft w:val="0"/>
          <w:marRight w:val="0"/>
          <w:marTop w:val="0"/>
          <w:marBottom w:val="0"/>
          <w:divBdr>
            <w:top w:val="none" w:sz="0" w:space="0" w:color="auto"/>
            <w:left w:val="none" w:sz="0" w:space="0" w:color="auto"/>
            <w:bottom w:val="none" w:sz="0" w:space="0" w:color="auto"/>
            <w:right w:val="none" w:sz="0" w:space="0" w:color="auto"/>
          </w:divBdr>
        </w:div>
        <w:div w:id="929001904">
          <w:marLeft w:val="0"/>
          <w:marRight w:val="0"/>
          <w:marTop w:val="0"/>
          <w:marBottom w:val="0"/>
          <w:divBdr>
            <w:top w:val="none" w:sz="0" w:space="0" w:color="auto"/>
            <w:left w:val="none" w:sz="0" w:space="0" w:color="auto"/>
            <w:bottom w:val="none" w:sz="0" w:space="0" w:color="auto"/>
            <w:right w:val="none" w:sz="0" w:space="0" w:color="auto"/>
          </w:divBdr>
        </w:div>
        <w:div w:id="494221243">
          <w:marLeft w:val="0"/>
          <w:marRight w:val="0"/>
          <w:marTop w:val="0"/>
          <w:marBottom w:val="0"/>
          <w:divBdr>
            <w:top w:val="none" w:sz="0" w:space="0" w:color="auto"/>
            <w:left w:val="none" w:sz="0" w:space="0" w:color="auto"/>
            <w:bottom w:val="none" w:sz="0" w:space="0" w:color="auto"/>
            <w:right w:val="none" w:sz="0" w:space="0" w:color="auto"/>
          </w:divBdr>
        </w:div>
        <w:div w:id="173570516">
          <w:marLeft w:val="0"/>
          <w:marRight w:val="0"/>
          <w:marTop w:val="0"/>
          <w:marBottom w:val="0"/>
          <w:divBdr>
            <w:top w:val="none" w:sz="0" w:space="0" w:color="auto"/>
            <w:left w:val="none" w:sz="0" w:space="0" w:color="auto"/>
            <w:bottom w:val="none" w:sz="0" w:space="0" w:color="auto"/>
            <w:right w:val="none" w:sz="0" w:space="0" w:color="auto"/>
          </w:divBdr>
        </w:div>
        <w:div w:id="1592159644">
          <w:marLeft w:val="0"/>
          <w:marRight w:val="0"/>
          <w:marTop w:val="0"/>
          <w:marBottom w:val="0"/>
          <w:divBdr>
            <w:top w:val="none" w:sz="0" w:space="0" w:color="auto"/>
            <w:left w:val="none" w:sz="0" w:space="0" w:color="auto"/>
            <w:bottom w:val="none" w:sz="0" w:space="0" w:color="auto"/>
            <w:right w:val="none" w:sz="0" w:space="0" w:color="auto"/>
          </w:divBdr>
        </w:div>
        <w:div w:id="523324750">
          <w:marLeft w:val="0"/>
          <w:marRight w:val="0"/>
          <w:marTop w:val="0"/>
          <w:marBottom w:val="0"/>
          <w:divBdr>
            <w:top w:val="none" w:sz="0" w:space="0" w:color="auto"/>
            <w:left w:val="none" w:sz="0" w:space="0" w:color="auto"/>
            <w:bottom w:val="none" w:sz="0" w:space="0" w:color="auto"/>
            <w:right w:val="none" w:sz="0" w:space="0" w:color="auto"/>
          </w:divBdr>
        </w:div>
        <w:div w:id="1157528204">
          <w:marLeft w:val="0"/>
          <w:marRight w:val="0"/>
          <w:marTop w:val="0"/>
          <w:marBottom w:val="0"/>
          <w:divBdr>
            <w:top w:val="none" w:sz="0" w:space="0" w:color="auto"/>
            <w:left w:val="none" w:sz="0" w:space="0" w:color="auto"/>
            <w:bottom w:val="none" w:sz="0" w:space="0" w:color="auto"/>
            <w:right w:val="none" w:sz="0" w:space="0" w:color="auto"/>
          </w:divBdr>
        </w:div>
        <w:div w:id="2054646578">
          <w:marLeft w:val="0"/>
          <w:marRight w:val="0"/>
          <w:marTop w:val="0"/>
          <w:marBottom w:val="0"/>
          <w:divBdr>
            <w:top w:val="none" w:sz="0" w:space="0" w:color="auto"/>
            <w:left w:val="none" w:sz="0" w:space="0" w:color="auto"/>
            <w:bottom w:val="none" w:sz="0" w:space="0" w:color="auto"/>
            <w:right w:val="none" w:sz="0" w:space="0" w:color="auto"/>
          </w:divBdr>
        </w:div>
        <w:div w:id="300117604">
          <w:marLeft w:val="0"/>
          <w:marRight w:val="0"/>
          <w:marTop w:val="0"/>
          <w:marBottom w:val="0"/>
          <w:divBdr>
            <w:top w:val="none" w:sz="0" w:space="0" w:color="auto"/>
            <w:left w:val="none" w:sz="0" w:space="0" w:color="auto"/>
            <w:bottom w:val="none" w:sz="0" w:space="0" w:color="auto"/>
            <w:right w:val="none" w:sz="0" w:space="0" w:color="auto"/>
          </w:divBdr>
        </w:div>
        <w:div w:id="770050816">
          <w:marLeft w:val="0"/>
          <w:marRight w:val="0"/>
          <w:marTop w:val="0"/>
          <w:marBottom w:val="0"/>
          <w:divBdr>
            <w:top w:val="none" w:sz="0" w:space="0" w:color="auto"/>
            <w:left w:val="none" w:sz="0" w:space="0" w:color="auto"/>
            <w:bottom w:val="none" w:sz="0" w:space="0" w:color="auto"/>
            <w:right w:val="none" w:sz="0" w:space="0" w:color="auto"/>
          </w:divBdr>
        </w:div>
        <w:div w:id="60567895">
          <w:marLeft w:val="0"/>
          <w:marRight w:val="0"/>
          <w:marTop w:val="0"/>
          <w:marBottom w:val="0"/>
          <w:divBdr>
            <w:top w:val="none" w:sz="0" w:space="0" w:color="auto"/>
            <w:left w:val="none" w:sz="0" w:space="0" w:color="auto"/>
            <w:bottom w:val="none" w:sz="0" w:space="0" w:color="auto"/>
            <w:right w:val="none" w:sz="0" w:space="0" w:color="auto"/>
          </w:divBdr>
        </w:div>
        <w:div w:id="1715930953">
          <w:marLeft w:val="0"/>
          <w:marRight w:val="0"/>
          <w:marTop w:val="0"/>
          <w:marBottom w:val="0"/>
          <w:divBdr>
            <w:top w:val="none" w:sz="0" w:space="0" w:color="auto"/>
            <w:left w:val="none" w:sz="0" w:space="0" w:color="auto"/>
            <w:bottom w:val="none" w:sz="0" w:space="0" w:color="auto"/>
            <w:right w:val="none" w:sz="0" w:space="0" w:color="auto"/>
          </w:divBdr>
        </w:div>
        <w:div w:id="2000234987">
          <w:marLeft w:val="0"/>
          <w:marRight w:val="0"/>
          <w:marTop w:val="0"/>
          <w:marBottom w:val="0"/>
          <w:divBdr>
            <w:top w:val="none" w:sz="0" w:space="0" w:color="auto"/>
            <w:left w:val="none" w:sz="0" w:space="0" w:color="auto"/>
            <w:bottom w:val="none" w:sz="0" w:space="0" w:color="auto"/>
            <w:right w:val="none" w:sz="0" w:space="0" w:color="auto"/>
          </w:divBdr>
        </w:div>
        <w:div w:id="645857990">
          <w:marLeft w:val="0"/>
          <w:marRight w:val="0"/>
          <w:marTop w:val="0"/>
          <w:marBottom w:val="0"/>
          <w:divBdr>
            <w:top w:val="none" w:sz="0" w:space="0" w:color="auto"/>
            <w:left w:val="none" w:sz="0" w:space="0" w:color="auto"/>
            <w:bottom w:val="none" w:sz="0" w:space="0" w:color="auto"/>
            <w:right w:val="none" w:sz="0" w:space="0" w:color="auto"/>
          </w:divBdr>
        </w:div>
        <w:div w:id="1719402800">
          <w:marLeft w:val="0"/>
          <w:marRight w:val="0"/>
          <w:marTop w:val="0"/>
          <w:marBottom w:val="0"/>
          <w:divBdr>
            <w:top w:val="none" w:sz="0" w:space="0" w:color="auto"/>
            <w:left w:val="none" w:sz="0" w:space="0" w:color="auto"/>
            <w:bottom w:val="none" w:sz="0" w:space="0" w:color="auto"/>
            <w:right w:val="none" w:sz="0" w:space="0" w:color="auto"/>
          </w:divBdr>
        </w:div>
        <w:div w:id="387610057">
          <w:marLeft w:val="0"/>
          <w:marRight w:val="0"/>
          <w:marTop w:val="0"/>
          <w:marBottom w:val="0"/>
          <w:divBdr>
            <w:top w:val="none" w:sz="0" w:space="0" w:color="auto"/>
            <w:left w:val="none" w:sz="0" w:space="0" w:color="auto"/>
            <w:bottom w:val="none" w:sz="0" w:space="0" w:color="auto"/>
            <w:right w:val="none" w:sz="0" w:space="0" w:color="auto"/>
          </w:divBdr>
        </w:div>
        <w:div w:id="1354645565">
          <w:marLeft w:val="0"/>
          <w:marRight w:val="0"/>
          <w:marTop w:val="0"/>
          <w:marBottom w:val="0"/>
          <w:divBdr>
            <w:top w:val="none" w:sz="0" w:space="0" w:color="auto"/>
            <w:left w:val="none" w:sz="0" w:space="0" w:color="auto"/>
            <w:bottom w:val="none" w:sz="0" w:space="0" w:color="auto"/>
            <w:right w:val="none" w:sz="0" w:space="0" w:color="auto"/>
          </w:divBdr>
        </w:div>
        <w:div w:id="283658215">
          <w:marLeft w:val="0"/>
          <w:marRight w:val="0"/>
          <w:marTop w:val="0"/>
          <w:marBottom w:val="0"/>
          <w:divBdr>
            <w:top w:val="none" w:sz="0" w:space="0" w:color="auto"/>
            <w:left w:val="none" w:sz="0" w:space="0" w:color="auto"/>
            <w:bottom w:val="none" w:sz="0" w:space="0" w:color="auto"/>
            <w:right w:val="none" w:sz="0" w:space="0" w:color="auto"/>
          </w:divBdr>
        </w:div>
        <w:div w:id="1971788365">
          <w:marLeft w:val="0"/>
          <w:marRight w:val="0"/>
          <w:marTop w:val="0"/>
          <w:marBottom w:val="0"/>
          <w:divBdr>
            <w:top w:val="none" w:sz="0" w:space="0" w:color="auto"/>
            <w:left w:val="none" w:sz="0" w:space="0" w:color="auto"/>
            <w:bottom w:val="none" w:sz="0" w:space="0" w:color="auto"/>
            <w:right w:val="none" w:sz="0" w:space="0" w:color="auto"/>
          </w:divBdr>
        </w:div>
        <w:div w:id="2031055973">
          <w:marLeft w:val="0"/>
          <w:marRight w:val="0"/>
          <w:marTop w:val="0"/>
          <w:marBottom w:val="0"/>
          <w:divBdr>
            <w:top w:val="none" w:sz="0" w:space="0" w:color="auto"/>
            <w:left w:val="none" w:sz="0" w:space="0" w:color="auto"/>
            <w:bottom w:val="none" w:sz="0" w:space="0" w:color="auto"/>
            <w:right w:val="none" w:sz="0" w:space="0" w:color="auto"/>
          </w:divBdr>
        </w:div>
        <w:div w:id="1841264334">
          <w:marLeft w:val="0"/>
          <w:marRight w:val="0"/>
          <w:marTop w:val="0"/>
          <w:marBottom w:val="0"/>
          <w:divBdr>
            <w:top w:val="none" w:sz="0" w:space="0" w:color="auto"/>
            <w:left w:val="none" w:sz="0" w:space="0" w:color="auto"/>
            <w:bottom w:val="none" w:sz="0" w:space="0" w:color="auto"/>
            <w:right w:val="none" w:sz="0" w:space="0" w:color="auto"/>
          </w:divBdr>
        </w:div>
        <w:div w:id="1499149587">
          <w:marLeft w:val="0"/>
          <w:marRight w:val="0"/>
          <w:marTop w:val="0"/>
          <w:marBottom w:val="0"/>
          <w:divBdr>
            <w:top w:val="none" w:sz="0" w:space="0" w:color="auto"/>
            <w:left w:val="none" w:sz="0" w:space="0" w:color="auto"/>
            <w:bottom w:val="none" w:sz="0" w:space="0" w:color="auto"/>
            <w:right w:val="none" w:sz="0" w:space="0" w:color="auto"/>
          </w:divBdr>
        </w:div>
        <w:div w:id="959654398">
          <w:marLeft w:val="0"/>
          <w:marRight w:val="0"/>
          <w:marTop w:val="0"/>
          <w:marBottom w:val="0"/>
          <w:divBdr>
            <w:top w:val="none" w:sz="0" w:space="0" w:color="auto"/>
            <w:left w:val="none" w:sz="0" w:space="0" w:color="auto"/>
            <w:bottom w:val="none" w:sz="0" w:space="0" w:color="auto"/>
            <w:right w:val="none" w:sz="0" w:space="0" w:color="auto"/>
          </w:divBdr>
        </w:div>
        <w:div w:id="388304090">
          <w:marLeft w:val="0"/>
          <w:marRight w:val="0"/>
          <w:marTop w:val="0"/>
          <w:marBottom w:val="0"/>
          <w:divBdr>
            <w:top w:val="none" w:sz="0" w:space="0" w:color="auto"/>
            <w:left w:val="none" w:sz="0" w:space="0" w:color="auto"/>
            <w:bottom w:val="none" w:sz="0" w:space="0" w:color="auto"/>
            <w:right w:val="none" w:sz="0" w:space="0" w:color="auto"/>
          </w:divBdr>
        </w:div>
      </w:divsChild>
    </w:div>
    <w:div w:id="181747115">
      <w:bodyDiv w:val="1"/>
      <w:marLeft w:val="0"/>
      <w:marRight w:val="0"/>
      <w:marTop w:val="0"/>
      <w:marBottom w:val="0"/>
      <w:divBdr>
        <w:top w:val="none" w:sz="0" w:space="0" w:color="auto"/>
        <w:left w:val="none" w:sz="0" w:space="0" w:color="auto"/>
        <w:bottom w:val="none" w:sz="0" w:space="0" w:color="auto"/>
        <w:right w:val="none" w:sz="0" w:space="0" w:color="auto"/>
      </w:divBdr>
    </w:div>
    <w:div w:id="181819167">
      <w:bodyDiv w:val="1"/>
      <w:marLeft w:val="0"/>
      <w:marRight w:val="0"/>
      <w:marTop w:val="0"/>
      <w:marBottom w:val="0"/>
      <w:divBdr>
        <w:top w:val="none" w:sz="0" w:space="0" w:color="auto"/>
        <w:left w:val="none" w:sz="0" w:space="0" w:color="auto"/>
        <w:bottom w:val="none" w:sz="0" w:space="0" w:color="auto"/>
        <w:right w:val="none" w:sz="0" w:space="0" w:color="auto"/>
      </w:divBdr>
    </w:div>
    <w:div w:id="181938721">
      <w:bodyDiv w:val="1"/>
      <w:marLeft w:val="0"/>
      <w:marRight w:val="0"/>
      <w:marTop w:val="0"/>
      <w:marBottom w:val="0"/>
      <w:divBdr>
        <w:top w:val="none" w:sz="0" w:space="0" w:color="auto"/>
        <w:left w:val="none" w:sz="0" w:space="0" w:color="auto"/>
        <w:bottom w:val="none" w:sz="0" w:space="0" w:color="auto"/>
        <w:right w:val="none" w:sz="0" w:space="0" w:color="auto"/>
      </w:divBdr>
    </w:div>
    <w:div w:id="182209317">
      <w:bodyDiv w:val="1"/>
      <w:marLeft w:val="0"/>
      <w:marRight w:val="0"/>
      <w:marTop w:val="0"/>
      <w:marBottom w:val="0"/>
      <w:divBdr>
        <w:top w:val="none" w:sz="0" w:space="0" w:color="auto"/>
        <w:left w:val="none" w:sz="0" w:space="0" w:color="auto"/>
        <w:bottom w:val="none" w:sz="0" w:space="0" w:color="auto"/>
        <w:right w:val="none" w:sz="0" w:space="0" w:color="auto"/>
      </w:divBdr>
    </w:div>
    <w:div w:id="182281961">
      <w:bodyDiv w:val="1"/>
      <w:marLeft w:val="0"/>
      <w:marRight w:val="0"/>
      <w:marTop w:val="0"/>
      <w:marBottom w:val="0"/>
      <w:divBdr>
        <w:top w:val="none" w:sz="0" w:space="0" w:color="auto"/>
        <w:left w:val="none" w:sz="0" w:space="0" w:color="auto"/>
        <w:bottom w:val="none" w:sz="0" w:space="0" w:color="auto"/>
        <w:right w:val="none" w:sz="0" w:space="0" w:color="auto"/>
      </w:divBdr>
    </w:div>
    <w:div w:id="182323185">
      <w:bodyDiv w:val="1"/>
      <w:marLeft w:val="0"/>
      <w:marRight w:val="0"/>
      <w:marTop w:val="0"/>
      <w:marBottom w:val="0"/>
      <w:divBdr>
        <w:top w:val="none" w:sz="0" w:space="0" w:color="auto"/>
        <w:left w:val="none" w:sz="0" w:space="0" w:color="auto"/>
        <w:bottom w:val="none" w:sz="0" w:space="0" w:color="auto"/>
        <w:right w:val="none" w:sz="0" w:space="0" w:color="auto"/>
      </w:divBdr>
      <w:divsChild>
        <w:div w:id="1240869181">
          <w:marLeft w:val="0"/>
          <w:marRight w:val="0"/>
          <w:marTop w:val="0"/>
          <w:marBottom w:val="0"/>
          <w:divBdr>
            <w:top w:val="none" w:sz="0" w:space="0" w:color="auto"/>
            <w:left w:val="none" w:sz="0" w:space="0" w:color="auto"/>
            <w:bottom w:val="none" w:sz="0" w:space="0" w:color="auto"/>
            <w:right w:val="none" w:sz="0" w:space="0" w:color="auto"/>
          </w:divBdr>
          <w:divsChild>
            <w:div w:id="1207446806">
              <w:marLeft w:val="0"/>
              <w:marRight w:val="0"/>
              <w:marTop w:val="0"/>
              <w:marBottom w:val="0"/>
              <w:divBdr>
                <w:top w:val="none" w:sz="0" w:space="0" w:color="auto"/>
                <w:left w:val="none" w:sz="0" w:space="0" w:color="auto"/>
                <w:bottom w:val="none" w:sz="0" w:space="0" w:color="auto"/>
                <w:right w:val="none" w:sz="0" w:space="0" w:color="auto"/>
              </w:divBdr>
              <w:divsChild>
                <w:div w:id="1911308745">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82600782">
      <w:bodyDiv w:val="1"/>
      <w:marLeft w:val="0"/>
      <w:marRight w:val="0"/>
      <w:marTop w:val="0"/>
      <w:marBottom w:val="0"/>
      <w:divBdr>
        <w:top w:val="none" w:sz="0" w:space="0" w:color="auto"/>
        <w:left w:val="none" w:sz="0" w:space="0" w:color="auto"/>
        <w:bottom w:val="none" w:sz="0" w:space="0" w:color="auto"/>
        <w:right w:val="none" w:sz="0" w:space="0" w:color="auto"/>
      </w:divBdr>
      <w:divsChild>
        <w:div w:id="1086266676">
          <w:marLeft w:val="0"/>
          <w:marRight w:val="0"/>
          <w:marTop w:val="0"/>
          <w:marBottom w:val="0"/>
          <w:divBdr>
            <w:top w:val="none" w:sz="0" w:space="0" w:color="auto"/>
            <w:left w:val="none" w:sz="0" w:space="0" w:color="auto"/>
            <w:bottom w:val="none" w:sz="0" w:space="0" w:color="auto"/>
            <w:right w:val="none" w:sz="0" w:space="0" w:color="auto"/>
          </w:divBdr>
        </w:div>
        <w:div w:id="1658069587">
          <w:marLeft w:val="0"/>
          <w:marRight w:val="0"/>
          <w:marTop w:val="0"/>
          <w:marBottom w:val="0"/>
          <w:divBdr>
            <w:top w:val="none" w:sz="0" w:space="0" w:color="auto"/>
            <w:left w:val="none" w:sz="0" w:space="0" w:color="auto"/>
            <w:bottom w:val="none" w:sz="0" w:space="0" w:color="auto"/>
            <w:right w:val="none" w:sz="0" w:space="0" w:color="auto"/>
          </w:divBdr>
        </w:div>
        <w:div w:id="1690182299">
          <w:marLeft w:val="0"/>
          <w:marRight w:val="0"/>
          <w:marTop w:val="0"/>
          <w:marBottom w:val="0"/>
          <w:divBdr>
            <w:top w:val="none" w:sz="0" w:space="0" w:color="auto"/>
            <w:left w:val="none" w:sz="0" w:space="0" w:color="auto"/>
            <w:bottom w:val="none" w:sz="0" w:space="0" w:color="auto"/>
            <w:right w:val="none" w:sz="0" w:space="0" w:color="auto"/>
          </w:divBdr>
        </w:div>
        <w:div w:id="326053912">
          <w:marLeft w:val="0"/>
          <w:marRight w:val="0"/>
          <w:marTop w:val="0"/>
          <w:marBottom w:val="0"/>
          <w:divBdr>
            <w:top w:val="none" w:sz="0" w:space="0" w:color="auto"/>
            <w:left w:val="none" w:sz="0" w:space="0" w:color="auto"/>
            <w:bottom w:val="none" w:sz="0" w:space="0" w:color="auto"/>
            <w:right w:val="none" w:sz="0" w:space="0" w:color="auto"/>
          </w:divBdr>
        </w:div>
        <w:div w:id="343439851">
          <w:marLeft w:val="0"/>
          <w:marRight w:val="0"/>
          <w:marTop w:val="0"/>
          <w:marBottom w:val="0"/>
          <w:divBdr>
            <w:top w:val="none" w:sz="0" w:space="0" w:color="auto"/>
            <w:left w:val="none" w:sz="0" w:space="0" w:color="auto"/>
            <w:bottom w:val="none" w:sz="0" w:space="0" w:color="auto"/>
            <w:right w:val="none" w:sz="0" w:space="0" w:color="auto"/>
          </w:divBdr>
        </w:div>
        <w:div w:id="1233277674">
          <w:marLeft w:val="0"/>
          <w:marRight w:val="0"/>
          <w:marTop w:val="0"/>
          <w:marBottom w:val="0"/>
          <w:divBdr>
            <w:top w:val="none" w:sz="0" w:space="0" w:color="auto"/>
            <w:left w:val="none" w:sz="0" w:space="0" w:color="auto"/>
            <w:bottom w:val="none" w:sz="0" w:space="0" w:color="auto"/>
            <w:right w:val="none" w:sz="0" w:space="0" w:color="auto"/>
          </w:divBdr>
        </w:div>
        <w:div w:id="28341327">
          <w:marLeft w:val="0"/>
          <w:marRight w:val="0"/>
          <w:marTop w:val="0"/>
          <w:marBottom w:val="0"/>
          <w:divBdr>
            <w:top w:val="none" w:sz="0" w:space="0" w:color="auto"/>
            <w:left w:val="none" w:sz="0" w:space="0" w:color="auto"/>
            <w:bottom w:val="none" w:sz="0" w:space="0" w:color="auto"/>
            <w:right w:val="none" w:sz="0" w:space="0" w:color="auto"/>
          </w:divBdr>
        </w:div>
        <w:div w:id="799687641">
          <w:marLeft w:val="0"/>
          <w:marRight w:val="0"/>
          <w:marTop w:val="0"/>
          <w:marBottom w:val="0"/>
          <w:divBdr>
            <w:top w:val="none" w:sz="0" w:space="0" w:color="auto"/>
            <w:left w:val="none" w:sz="0" w:space="0" w:color="auto"/>
            <w:bottom w:val="none" w:sz="0" w:space="0" w:color="auto"/>
            <w:right w:val="none" w:sz="0" w:space="0" w:color="auto"/>
          </w:divBdr>
        </w:div>
        <w:div w:id="1713650451">
          <w:marLeft w:val="0"/>
          <w:marRight w:val="0"/>
          <w:marTop w:val="0"/>
          <w:marBottom w:val="0"/>
          <w:divBdr>
            <w:top w:val="none" w:sz="0" w:space="0" w:color="auto"/>
            <w:left w:val="none" w:sz="0" w:space="0" w:color="auto"/>
            <w:bottom w:val="none" w:sz="0" w:space="0" w:color="auto"/>
            <w:right w:val="none" w:sz="0" w:space="0" w:color="auto"/>
          </w:divBdr>
        </w:div>
        <w:div w:id="1551768746">
          <w:marLeft w:val="0"/>
          <w:marRight w:val="0"/>
          <w:marTop w:val="0"/>
          <w:marBottom w:val="0"/>
          <w:divBdr>
            <w:top w:val="none" w:sz="0" w:space="0" w:color="auto"/>
            <w:left w:val="none" w:sz="0" w:space="0" w:color="auto"/>
            <w:bottom w:val="none" w:sz="0" w:space="0" w:color="auto"/>
            <w:right w:val="none" w:sz="0" w:space="0" w:color="auto"/>
          </w:divBdr>
        </w:div>
        <w:div w:id="734544152">
          <w:marLeft w:val="0"/>
          <w:marRight w:val="0"/>
          <w:marTop w:val="0"/>
          <w:marBottom w:val="0"/>
          <w:divBdr>
            <w:top w:val="none" w:sz="0" w:space="0" w:color="auto"/>
            <w:left w:val="none" w:sz="0" w:space="0" w:color="auto"/>
            <w:bottom w:val="none" w:sz="0" w:space="0" w:color="auto"/>
            <w:right w:val="none" w:sz="0" w:space="0" w:color="auto"/>
          </w:divBdr>
        </w:div>
        <w:div w:id="1434470808">
          <w:marLeft w:val="0"/>
          <w:marRight w:val="0"/>
          <w:marTop w:val="0"/>
          <w:marBottom w:val="0"/>
          <w:divBdr>
            <w:top w:val="none" w:sz="0" w:space="0" w:color="auto"/>
            <w:left w:val="none" w:sz="0" w:space="0" w:color="auto"/>
            <w:bottom w:val="none" w:sz="0" w:space="0" w:color="auto"/>
            <w:right w:val="none" w:sz="0" w:space="0" w:color="auto"/>
          </w:divBdr>
        </w:div>
        <w:div w:id="1675184143">
          <w:marLeft w:val="0"/>
          <w:marRight w:val="0"/>
          <w:marTop w:val="0"/>
          <w:marBottom w:val="0"/>
          <w:divBdr>
            <w:top w:val="none" w:sz="0" w:space="0" w:color="auto"/>
            <w:left w:val="none" w:sz="0" w:space="0" w:color="auto"/>
            <w:bottom w:val="none" w:sz="0" w:space="0" w:color="auto"/>
            <w:right w:val="none" w:sz="0" w:space="0" w:color="auto"/>
          </w:divBdr>
        </w:div>
        <w:div w:id="40179434">
          <w:marLeft w:val="0"/>
          <w:marRight w:val="0"/>
          <w:marTop w:val="0"/>
          <w:marBottom w:val="0"/>
          <w:divBdr>
            <w:top w:val="none" w:sz="0" w:space="0" w:color="auto"/>
            <w:left w:val="none" w:sz="0" w:space="0" w:color="auto"/>
            <w:bottom w:val="none" w:sz="0" w:space="0" w:color="auto"/>
            <w:right w:val="none" w:sz="0" w:space="0" w:color="auto"/>
          </w:divBdr>
        </w:div>
      </w:divsChild>
    </w:div>
    <w:div w:id="182791818">
      <w:bodyDiv w:val="1"/>
      <w:marLeft w:val="0"/>
      <w:marRight w:val="0"/>
      <w:marTop w:val="0"/>
      <w:marBottom w:val="0"/>
      <w:divBdr>
        <w:top w:val="none" w:sz="0" w:space="0" w:color="auto"/>
        <w:left w:val="none" w:sz="0" w:space="0" w:color="auto"/>
        <w:bottom w:val="none" w:sz="0" w:space="0" w:color="auto"/>
        <w:right w:val="none" w:sz="0" w:space="0" w:color="auto"/>
      </w:divBdr>
    </w:div>
    <w:div w:id="183326230">
      <w:bodyDiv w:val="1"/>
      <w:marLeft w:val="0"/>
      <w:marRight w:val="0"/>
      <w:marTop w:val="0"/>
      <w:marBottom w:val="0"/>
      <w:divBdr>
        <w:top w:val="none" w:sz="0" w:space="0" w:color="auto"/>
        <w:left w:val="none" w:sz="0" w:space="0" w:color="auto"/>
        <w:bottom w:val="none" w:sz="0" w:space="0" w:color="auto"/>
        <w:right w:val="none" w:sz="0" w:space="0" w:color="auto"/>
      </w:divBdr>
    </w:div>
    <w:div w:id="183714991">
      <w:bodyDiv w:val="1"/>
      <w:marLeft w:val="0"/>
      <w:marRight w:val="0"/>
      <w:marTop w:val="0"/>
      <w:marBottom w:val="0"/>
      <w:divBdr>
        <w:top w:val="none" w:sz="0" w:space="0" w:color="auto"/>
        <w:left w:val="none" w:sz="0" w:space="0" w:color="auto"/>
        <w:bottom w:val="none" w:sz="0" w:space="0" w:color="auto"/>
        <w:right w:val="none" w:sz="0" w:space="0" w:color="auto"/>
      </w:divBdr>
    </w:div>
    <w:div w:id="183832070">
      <w:bodyDiv w:val="1"/>
      <w:marLeft w:val="0"/>
      <w:marRight w:val="0"/>
      <w:marTop w:val="0"/>
      <w:marBottom w:val="0"/>
      <w:divBdr>
        <w:top w:val="none" w:sz="0" w:space="0" w:color="auto"/>
        <w:left w:val="none" w:sz="0" w:space="0" w:color="auto"/>
        <w:bottom w:val="none" w:sz="0" w:space="0" w:color="auto"/>
        <w:right w:val="none" w:sz="0" w:space="0" w:color="auto"/>
      </w:divBdr>
    </w:div>
    <w:div w:id="183981654">
      <w:bodyDiv w:val="1"/>
      <w:marLeft w:val="0"/>
      <w:marRight w:val="0"/>
      <w:marTop w:val="0"/>
      <w:marBottom w:val="0"/>
      <w:divBdr>
        <w:top w:val="none" w:sz="0" w:space="0" w:color="auto"/>
        <w:left w:val="none" w:sz="0" w:space="0" w:color="auto"/>
        <w:bottom w:val="none" w:sz="0" w:space="0" w:color="auto"/>
        <w:right w:val="none" w:sz="0" w:space="0" w:color="auto"/>
      </w:divBdr>
    </w:div>
    <w:div w:id="184095297">
      <w:bodyDiv w:val="1"/>
      <w:marLeft w:val="0"/>
      <w:marRight w:val="0"/>
      <w:marTop w:val="0"/>
      <w:marBottom w:val="0"/>
      <w:divBdr>
        <w:top w:val="none" w:sz="0" w:space="0" w:color="auto"/>
        <w:left w:val="none" w:sz="0" w:space="0" w:color="auto"/>
        <w:bottom w:val="none" w:sz="0" w:space="0" w:color="auto"/>
        <w:right w:val="none" w:sz="0" w:space="0" w:color="auto"/>
      </w:divBdr>
    </w:div>
    <w:div w:id="184175275">
      <w:bodyDiv w:val="1"/>
      <w:marLeft w:val="0"/>
      <w:marRight w:val="0"/>
      <w:marTop w:val="0"/>
      <w:marBottom w:val="0"/>
      <w:divBdr>
        <w:top w:val="none" w:sz="0" w:space="0" w:color="auto"/>
        <w:left w:val="none" w:sz="0" w:space="0" w:color="auto"/>
        <w:bottom w:val="none" w:sz="0" w:space="0" w:color="auto"/>
        <w:right w:val="none" w:sz="0" w:space="0" w:color="auto"/>
      </w:divBdr>
    </w:div>
    <w:div w:id="184246496">
      <w:bodyDiv w:val="1"/>
      <w:marLeft w:val="0"/>
      <w:marRight w:val="0"/>
      <w:marTop w:val="0"/>
      <w:marBottom w:val="0"/>
      <w:divBdr>
        <w:top w:val="none" w:sz="0" w:space="0" w:color="auto"/>
        <w:left w:val="none" w:sz="0" w:space="0" w:color="auto"/>
        <w:bottom w:val="none" w:sz="0" w:space="0" w:color="auto"/>
        <w:right w:val="none" w:sz="0" w:space="0" w:color="auto"/>
      </w:divBdr>
    </w:div>
    <w:div w:id="184365861">
      <w:bodyDiv w:val="1"/>
      <w:marLeft w:val="0"/>
      <w:marRight w:val="0"/>
      <w:marTop w:val="0"/>
      <w:marBottom w:val="0"/>
      <w:divBdr>
        <w:top w:val="none" w:sz="0" w:space="0" w:color="auto"/>
        <w:left w:val="none" w:sz="0" w:space="0" w:color="auto"/>
        <w:bottom w:val="none" w:sz="0" w:space="0" w:color="auto"/>
        <w:right w:val="none" w:sz="0" w:space="0" w:color="auto"/>
      </w:divBdr>
    </w:div>
    <w:div w:id="184639540">
      <w:bodyDiv w:val="1"/>
      <w:marLeft w:val="0"/>
      <w:marRight w:val="0"/>
      <w:marTop w:val="0"/>
      <w:marBottom w:val="0"/>
      <w:divBdr>
        <w:top w:val="none" w:sz="0" w:space="0" w:color="auto"/>
        <w:left w:val="none" w:sz="0" w:space="0" w:color="auto"/>
        <w:bottom w:val="none" w:sz="0" w:space="0" w:color="auto"/>
        <w:right w:val="none" w:sz="0" w:space="0" w:color="auto"/>
      </w:divBdr>
    </w:div>
    <w:div w:id="185095772">
      <w:bodyDiv w:val="1"/>
      <w:marLeft w:val="0"/>
      <w:marRight w:val="0"/>
      <w:marTop w:val="0"/>
      <w:marBottom w:val="0"/>
      <w:divBdr>
        <w:top w:val="none" w:sz="0" w:space="0" w:color="auto"/>
        <w:left w:val="none" w:sz="0" w:space="0" w:color="auto"/>
        <w:bottom w:val="none" w:sz="0" w:space="0" w:color="auto"/>
        <w:right w:val="none" w:sz="0" w:space="0" w:color="auto"/>
      </w:divBdr>
    </w:div>
    <w:div w:id="185368119">
      <w:bodyDiv w:val="1"/>
      <w:marLeft w:val="0"/>
      <w:marRight w:val="0"/>
      <w:marTop w:val="0"/>
      <w:marBottom w:val="0"/>
      <w:divBdr>
        <w:top w:val="none" w:sz="0" w:space="0" w:color="auto"/>
        <w:left w:val="none" w:sz="0" w:space="0" w:color="auto"/>
        <w:bottom w:val="none" w:sz="0" w:space="0" w:color="auto"/>
        <w:right w:val="none" w:sz="0" w:space="0" w:color="auto"/>
      </w:divBdr>
      <w:divsChild>
        <w:div w:id="1178927747">
          <w:marLeft w:val="0"/>
          <w:marRight w:val="0"/>
          <w:marTop w:val="0"/>
          <w:marBottom w:val="0"/>
          <w:divBdr>
            <w:top w:val="none" w:sz="0" w:space="0" w:color="auto"/>
            <w:left w:val="none" w:sz="0" w:space="0" w:color="auto"/>
            <w:bottom w:val="none" w:sz="0" w:space="0" w:color="auto"/>
            <w:right w:val="none" w:sz="0" w:space="0" w:color="auto"/>
          </w:divBdr>
        </w:div>
        <w:div w:id="1502969580">
          <w:marLeft w:val="0"/>
          <w:marRight w:val="0"/>
          <w:marTop w:val="0"/>
          <w:marBottom w:val="0"/>
          <w:divBdr>
            <w:top w:val="none" w:sz="0" w:space="0" w:color="auto"/>
            <w:left w:val="none" w:sz="0" w:space="0" w:color="auto"/>
            <w:bottom w:val="none" w:sz="0" w:space="0" w:color="auto"/>
            <w:right w:val="none" w:sz="0" w:space="0" w:color="auto"/>
          </w:divBdr>
        </w:div>
        <w:div w:id="1229732799">
          <w:marLeft w:val="0"/>
          <w:marRight w:val="0"/>
          <w:marTop w:val="0"/>
          <w:marBottom w:val="0"/>
          <w:divBdr>
            <w:top w:val="none" w:sz="0" w:space="0" w:color="auto"/>
            <w:left w:val="none" w:sz="0" w:space="0" w:color="auto"/>
            <w:bottom w:val="none" w:sz="0" w:space="0" w:color="auto"/>
            <w:right w:val="none" w:sz="0" w:space="0" w:color="auto"/>
          </w:divBdr>
        </w:div>
        <w:div w:id="976060238">
          <w:marLeft w:val="0"/>
          <w:marRight w:val="0"/>
          <w:marTop w:val="0"/>
          <w:marBottom w:val="0"/>
          <w:divBdr>
            <w:top w:val="none" w:sz="0" w:space="0" w:color="auto"/>
            <w:left w:val="none" w:sz="0" w:space="0" w:color="auto"/>
            <w:bottom w:val="none" w:sz="0" w:space="0" w:color="auto"/>
            <w:right w:val="none" w:sz="0" w:space="0" w:color="auto"/>
          </w:divBdr>
        </w:div>
        <w:div w:id="317344526">
          <w:marLeft w:val="0"/>
          <w:marRight w:val="0"/>
          <w:marTop w:val="0"/>
          <w:marBottom w:val="0"/>
          <w:divBdr>
            <w:top w:val="none" w:sz="0" w:space="0" w:color="auto"/>
            <w:left w:val="none" w:sz="0" w:space="0" w:color="auto"/>
            <w:bottom w:val="none" w:sz="0" w:space="0" w:color="auto"/>
            <w:right w:val="none" w:sz="0" w:space="0" w:color="auto"/>
          </w:divBdr>
        </w:div>
        <w:div w:id="1777797338">
          <w:marLeft w:val="0"/>
          <w:marRight w:val="0"/>
          <w:marTop w:val="0"/>
          <w:marBottom w:val="0"/>
          <w:divBdr>
            <w:top w:val="none" w:sz="0" w:space="0" w:color="auto"/>
            <w:left w:val="none" w:sz="0" w:space="0" w:color="auto"/>
            <w:bottom w:val="none" w:sz="0" w:space="0" w:color="auto"/>
            <w:right w:val="none" w:sz="0" w:space="0" w:color="auto"/>
          </w:divBdr>
        </w:div>
        <w:div w:id="626159942">
          <w:marLeft w:val="0"/>
          <w:marRight w:val="0"/>
          <w:marTop w:val="0"/>
          <w:marBottom w:val="0"/>
          <w:divBdr>
            <w:top w:val="none" w:sz="0" w:space="0" w:color="auto"/>
            <w:left w:val="none" w:sz="0" w:space="0" w:color="auto"/>
            <w:bottom w:val="none" w:sz="0" w:space="0" w:color="auto"/>
            <w:right w:val="none" w:sz="0" w:space="0" w:color="auto"/>
          </w:divBdr>
        </w:div>
        <w:div w:id="1048920588">
          <w:marLeft w:val="0"/>
          <w:marRight w:val="0"/>
          <w:marTop w:val="0"/>
          <w:marBottom w:val="0"/>
          <w:divBdr>
            <w:top w:val="none" w:sz="0" w:space="0" w:color="auto"/>
            <w:left w:val="none" w:sz="0" w:space="0" w:color="auto"/>
            <w:bottom w:val="none" w:sz="0" w:space="0" w:color="auto"/>
            <w:right w:val="none" w:sz="0" w:space="0" w:color="auto"/>
          </w:divBdr>
        </w:div>
        <w:div w:id="1523780647">
          <w:marLeft w:val="0"/>
          <w:marRight w:val="0"/>
          <w:marTop w:val="0"/>
          <w:marBottom w:val="0"/>
          <w:divBdr>
            <w:top w:val="none" w:sz="0" w:space="0" w:color="auto"/>
            <w:left w:val="none" w:sz="0" w:space="0" w:color="auto"/>
            <w:bottom w:val="none" w:sz="0" w:space="0" w:color="auto"/>
            <w:right w:val="none" w:sz="0" w:space="0" w:color="auto"/>
          </w:divBdr>
        </w:div>
        <w:div w:id="1204246815">
          <w:marLeft w:val="0"/>
          <w:marRight w:val="0"/>
          <w:marTop w:val="0"/>
          <w:marBottom w:val="0"/>
          <w:divBdr>
            <w:top w:val="none" w:sz="0" w:space="0" w:color="auto"/>
            <w:left w:val="none" w:sz="0" w:space="0" w:color="auto"/>
            <w:bottom w:val="none" w:sz="0" w:space="0" w:color="auto"/>
            <w:right w:val="none" w:sz="0" w:space="0" w:color="auto"/>
          </w:divBdr>
        </w:div>
        <w:div w:id="701394139">
          <w:marLeft w:val="0"/>
          <w:marRight w:val="0"/>
          <w:marTop w:val="0"/>
          <w:marBottom w:val="0"/>
          <w:divBdr>
            <w:top w:val="none" w:sz="0" w:space="0" w:color="auto"/>
            <w:left w:val="none" w:sz="0" w:space="0" w:color="auto"/>
            <w:bottom w:val="none" w:sz="0" w:space="0" w:color="auto"/>
            <w:right w:val="none" w:sz="0" w:space="0" w:color="auto"/>
          </w:divBdr>
        </w:div>
        <w:div w:id="1027484753">
          <w:marLeft w:val="0"/>
          <w:marRight w:val="0"/>
          <w:marTop w:val="0"/>
          <w:marBottom w:val="0"/>
          <w:divBdr>
            <w:top w:val="none" w:sz="0" w:space="0" w:color="auto"/>
            <w:left w:val="none" w:sz="0" w:space="0" w:color="auto"/>
            <w:bottom w:val="none" w:sz="0" w:space="0" w:color="auto"/>
            <w:right w:val="none" w:sz="0" w:space="0" w:color="auto"/>
          </w:divBdr>
        </w:div>
        <w:div w:id="622272227">
          <w:marLeft w:val="0"/>
          <w:marRight w:val="0"/>
          <w:marTop w:val="0"/>
          <w:marBottom w:val="0"/>
          <w:divBdr>
            <w:top w:val="none" w:sz="0" w:space="0" w:color="auto"/>
            <w:left w:val="none" w:sz="0" w:space="0" w:color="auto"/>
            <w:bottom w:val="none" w:sz="0" w:space="0" w:color="auto"/>
            <w:right w:val="none" w:sz="0" w:space="0" w:color="auto"/>
          </w:divBdr>
        </w:div>
        <w:div w:id="1983150507">
          <w:marLeft w:val="0"/>
          <w:marRight w:val="0"/>
          <w:marTop w:val="0"/>
          <w:marBottom w:val="0"/>
          <w:divBdr>
            <w:top w:val="none" w:sz="0" w:space="0" w:color="auto"/>
            <w:left w:val="none" w:sz="0" w:space="0" w:color="auto"/>
            <w:bottom w:val="none" w:sz="0" w:space="0" w:color="auto"/>
            <w:right w:val="none" w:sz="0" w:space="0" w:color="auto"/>
          </w:divBdr>
        </w:div>
        <w:div w:id="1112091224">
          <w:marLeft w:val="0"/>
          <w:marRight w:val="0"/>
          <w:marTop w:val="0"/>
          <w:marBottom w:val="0"/>
          <w:divBdr>
            <w:top w:val="none" w:sz="0" w:space="0" w:color="auto"/>
            <w:left w:val="none" w:sz="0" w:space="0" w:color="auto"/>
            <w:bottom w:val="none" w:sz="0" w:space="0" w:color="auto"/>
            <w:right w:val="none" w:sz="0" w:space="0" w:color="auto"/>
          </w:divBdr>
        </w:div>
        <w:div w:id="2055960621">
          <w:marLeft w:val="0"/>
          <w:marRight w:val="0"/>
          <w:marTop w:val="0"/>
          <w:marBottom w:val="0"/>
          <w:divBdr>
            <w:top w:val="none" w:sz="0" w:space="0" w:color="auto"/>
            <w:left w:val="none" w:sz="0" w:space="0" w:color="auto"/>
            <w:bottom w:val="none" w:sz="0" w:space="0" w:color="auto"/>
            <w:right w:val="none" w:sz="0" w:space="0" w:color="auto"/>
          </w:divBdr>
        </w:div>
        <w:div w:id="2055541091">
          <w:marLeft w:val="0"/>
          <w:marRight w:val="0"/>
          <w:marTop w:val="0"/>
          <w:marBottom w:val="0"/>
          <w:divBdr>
            <w:top w:val="none" w:sz="0" w:space="0" w:color="auto"/>
            <w:left w:val="none" w:sz="0" w:space="0" w:color="auto"/>
            <w:bottom w:val="none" w:sz="0" w:space="0" w:color="auto"/>
            <w:right w:val="none" w:sz="0" w:space="0" w:color="auto"/>
          </w:divBdr>
        </w:div>
        <w:div w:id="332222205">
          <w:marLeft w:val="0"/>
          <w:marRight w:val="0"/>
          <w:marTop w:val="0"/>
          <w:marBottom w:val="0"/>
          <w:divBdr>
            <w:top w:val="none" w:sz="0" w:space="0" w:color="auto"/>
            <w:left w:val="none" w:sz="0" w:space="0" w:color="auto"/>
            <w:bottom w:val="none" w:sz="0" w:space="0" w:color="auto"/>
            <w:right w:val="none" w:sz="0" w:space="0" w:color="auto"/>
          </w:divBdr>
        </w:div>
        <w:div w:id="1474450160">
          <w:marLeft w:val="0"/>
          <w:marRight w:val="0"/>
          <w:marTop w:val="0"/>
          <w:marBottom w:val="0"/>
          <w:divBdr>
            <w:top w:val="none" w:sz="0" w:space="0" w:color="auto"/>
            <w:left w:val="none" w:sz="0" w:space="0" w:color="auto"/>
            <w:bottom w:val="none" w:sz="0" w:space="0" w:color="auto"/>
            <w:right w:val="none" w:sz="0" w:space="0" w:color="auto"/>
          </w:divBdr>
        </w:div>
        <w:div w:id="1787115609">
          <w:marLeft w:val="0"/>
          <w:marRight w:val="0"/>
          <w:marTop w:val="0"/>
          <w:marBottom w:val="0"/>
          <w:divBdr>
            <w:top w:val="none" w:sz="0" w:space="0" w:color="auto"/>
            <w:left w:val="none" w:sz="0" w:space="0" w:color="auto"/>
            <w:bottom w:val="none" w:sz="0" w:space="0" w:color="auto"/>
            <w:right w:val="none" w:sz="0" w:space="0" w:color="auto"/>
          </w:divBdr>
        </w:div>
        <w:div w:id="973876449">
          <w:marLeft w:val="0"/>
          <w:marRight w:val="0"/>
          <w:marTop w:val="0"/>
          <w:marBottom w:val="0"/>
          <w:divBdr>
            <w:top w:val="none" w:sz="0" w:space="0" w:color="auto"/>
            <w:left w:val="none" w:sz="0" w:space="0" w:color="auto"/>
            <w:bottom w:val="none" w:sz="0" w:space="0" w:color="auto"/>
            <w:right w:val="none" w:sz="0" w:space="0" w:color="auto"/>
          </w:divBdr>
        </w:div>
        <w:div w:id="1035353017">
          <w:marLeft w:val="0"/>
          <w:marRight w:val="0"/>
          <w:marTop w:val="0"/>
          <w:marBottom w:val="0"/>
          <w:divBdr>
            <w:top w:val="none" w:sz="0" w:space="0" w:color="auto"/>
            <w:left w:val="none" w:sz="0" w:space="0" w:color="auto"/>
            <w:bottom w:val="none" w:sz="0" w:space="0" w:color="auto"/>
            <w:right w:val="none" w:sz="0" w:space="0" w:color="auto"/>
          </w:divBdr>
        </w:div>
        <w:div w:id="1247374832">
          <w:marLeft w:val="0"/>
          <w:marRight w:val="0"/>
          <w:marTop w:val="0"/>
          <w:marBottom w:val="0"/>
          <w:divBdr>
            <w:top w:val="none" w:sz="0" w:space="0" w:color="auto"/>
            <w:left w:val="none" w:sz="0" w:space="0" w:color="auto"/>
            <w:bottom w:val="none" w:sz="0" w:space="0" w:color="auto"/>
            <w:right w:val="none" w:sz="0" w:space="0" w:color="auto"/>
          </w:divBdr>
        </w:div>
        <w:div w:id="877667069">
          <w:marLeft w:val="0"/>
          <w:marRight w:val="0"/>
          <w:marTop w:val="0"/>
          <w:marBottom w:val="0"/>
          <w:divBdr>
            <w:top w:val="none" w:sz="0" w:space="0" w:color="auto"/>
            <w:left w:val="none" w:sz="0" w:space="0" w:color="auto"/>
            <w:bottom w:val="none" w:sz="0" w:space="0" w:color="auto"/>
            <w:right w:val="none" w:sz="0" w:space="0" w:color="auto"/>
          </w:divBdr>
        </w:div>
        <w:div w:id="1353143370">
          <w:marLeft w:val="0"/>
          <w:marRight w:val="0"/>
          <w:marTop w:val="0"/>
          <w:marBottom w:val="0"/>
          <w:divBdr>
            <w:top w:val="none" w:sz="0" w:space="0" w:color="auto"/>
            <w:left w:val="none" w:sz="0" w:space="0" w:color="auto"/>
            <w:bottom w:val="none" w:sz="0" w:space="0" w:color="auto"/>
            <w:right w:val="none" w:sz="0" w:space="0" w:color="auto"/>
          </w:divBdr>
        </w:div>
        <w:div w:id="746146667">
          <w:marLeft w:val="0"/>
          <w:marRight w:val="0"/>
          <w:marTop w:val="0"/>
          <w:marBottom w:val="0"/>
          <w:divBdr>
            <w:top w:val="none" w:sz="0" w:space="0" w:color="auto"/>
            <w:left w:val="none" w:sz="0" w:space="0" w:color="auto"/>
            <w:bottom w:val="none" w:sz="0" w:space="0" w:color="auto"/>
            <w:right w:val="none" w:sz="0" w:space="0" w:color="auto"/>
          </w:divBdr>
        </w:div>
        <w:div w:id="1833452164">
          <w:marLeft w:val="0"/>
          <w:marRight w:val="0"/>
          <w:marTop w:val="0"/>
          <w:marBottom w:val="0"/>
          <w:divBdr>
            <w:top w:val="none" w:sz="0" w:space="0" w:color="auto"/>
            <w:left w:val="none" w:sz="0" w:space="0" w:color="auto"/>
            <w:bottom w:val="none" w:sz="0" w:space="0" w:color="auto"/>
            <w:right w:val="none" w:sz="0" w:space="0" w:color="auto"/>
          </w:divBdr>
        </w:div>
        <w:div w:id="1608612938">
          <w:marLeft w:val="0"/>
          <w:marRight w:val="0"/>
          <w:marTop w:val="0"/>
          <w:marBottom w:val="0"/>
          <w:divBdr>
            <w:top w:val="none" w:sz="0" w:space="0" w:color="auto"/>
            <w:left w:val="none" w:sz="0" w:space="0" w:color="auto"/>
            <w:bottom w:val="none" w:sz="0" w:space="0" w:color="auto"/>
            <w:right w:val="none" w:sz="0" w:space="0" w:color="auto"/>
          </w:divBdr>
        </w:div>
        <w:div w:id="1070006299">
          <w:marLeft w:val="0"/>
          <w:marRight w:val="0"/>
          <w:marTop w:val="0"/>
          <w:marBottom w:val="0"/>
          <w:divBdr>
            <w:top w:val="none" w:sz="0" w:space="0" w:color="auto"/>
            <w:left w:val="none" w:sz="0" w:space="0" w:color="auto"/>
            <w:bottom w:val="none" w:sz="0" w:space="0" w:color="auto"/>
            <w:right w:val="none" w:sz="0" w:space="0" w:color="auto"/>
          </w:divBdr>
        </w:div>
        <w:div w:id="37123816">
          <w:marLeft w:val="0"/>
          <w:marRight w:val="0"/>
          <w:marTop w:val="0"/>
          <w:marBottom w:val="0"/>
          <w:divBdr>
            <w:top w:val="none" w:sz="0" w:space="0" w:color="auto"/>
            <w:left w:val="none" w:sz="0" w:space="0" w:color="auto"/>
            <w:bottom w:val="none" w:sz="0" w:space="0" w:color="auto"/>
            <w:right w:val="none" w:sz="0" w:space="0" w:color="auto"/>
          </w:divBdr>
        </w:div>
        <w:div w:id="1553612444">
          <w:marLeft w:val="0"/>
          <w:marRight w:val="0"/>
          <w:marTop w:val="0"/>
          <w:marBottom w:val="0"/>
          <w:divBdr>
            <w:top w:val="none" w:sz="0" w:space="0" w:color="auto"/>
            <w:left w:val="none" w:sz="0" w:space="0" w:color="auto"/>
            <w:bottom w:val="none" w:sz="0" w:space="0" w:color="auto"/>
            <w:right w:val="none" w:sz="0" w:space="0" w:color="auto"/>
          </w:divBdr>
        </w:div>
        <w:div w:id="89397176">
          <w:marLeft w:val="0"/>
          <w:marRight w:val="0"/>
          <w:marTop w:val="0"/>
          <w:marBottom w:val="0"/>
          <w:divBdr>
            <w:top w:val="none" w:sz="0" w:space="0" w:color="auto"/>
            <w:left w:val="none" w:sz="0" w:space="0" w:color="auto"/>
            <w:bottom w:val="none" w:sz="0" w:space="0" w:color="auto"/>
            <w:right w:val="none" w:sz="0" w:space="0" w:color="auto"/>
          </w:divBdr>
        </w:div>
        <w:div w:id="1777021094">
          <w:marLeft w:val="0"/>
          <w:marRight w:val="0"/>
          <w:marTop w:val="0"/>
          <w:marBottom w:val="0"/>
          <w:divBdr>
            <w:top w:val="none" w:sz="0" w:space="0" w:color="auto"/>
            <w:left w:val="none" w:sz="0" w:space="0" w:color="auto"/>
            <w:bottom w:val="none" w:sz="0" w:space="0" w:color="auto"/>
            <w:right w:val="none" w:sz="0" w:space="0" w:color="auto"/>
          </w:divBdr>
        </w:div>
        <w:div w:id="1515414884">
          <w:marLeft w:val="0"/>
          <w:marRight w:val="0"/>
          <w:marTop w:val="0"/>
          <w:marBottom w:val="0"/>
          <w:divBdr>
            <w:top w:val="none" w:sz="0" w:space="0" w:color="auto"/>
            <w:left w:val="none" w:sz="0" w:space="0" w:color="auto"/>
            <w:bottom w:val="none" w:sz="0" w:space="0" w:color="auto"/>
            <w:right w:val="none" w:sz="0" w:space="0" w:color="auto"/>
          </w:divBdr>
        </w:div>
        <w:div w:id="1387608297">
          <w:marLeft w:val="0"/>
          <w:marRight w:val="0"/>
          <w:marTop w:val="0"/>
          <w:marBottom w:val="0"/>
          <w:divBdr>
            <w:top w:val="none" w:sz="0" w:space="0" w:color="auto"/>
            <w:left w:val="none" w:sz="0" w:space="0" w:color="auto"/>
            <w:bottom w:val="none" w:sz="0" w:space="0" w:color="auto"/>
            <w:right w:val="none" w:sz="0" w:space="0" w:color="auto"/>
          </w:divBdr>
        </w:div>
        <w:div w:id="1322198393">
          <w:marLeft w:val="0"/>
          <w:marRight w:val="0"/>
          <w:marTop w:val="0"/>
          <w:marBottom w:val="0"/>
          <w:divBdr>
            <w:top w:val="none" w:sz="0" w:space="0" w:color="auto"/>
            <w:left w:val="none" w:sz="0" w:space="0" w:color="auto"/>
            <w:bottom w:val="none" w:sz="0" w:space="0" w:color="auto"/>
            <w:right w:val="none" w:sz="0" w:space="0" w:color="auto"/>
          </w:divBdr>
        </w:div>
        <w:div w:id="695545678">
          <w:marLeft w:val="0"/>
          <w:marRight w:val="0"/>
          <w:marTop w:val="0"/>
          <w:marBottom w:val="0"/>
          <w:divBdr>
            <w:top w:val="none" w:sz="0" w:space="0" w:color="auto"/>
            <w:left w:val="none" w:sz="0" w:space="0" w:color="auto"/>
            <w:bottom w:val="none" w:sz="0" w:space="0" w:color="auto"/>
            <w:right w:val="none" w:sz="0" w:space="0" w:color="auto"/>
          </w:divBdr>
        </w:div>
        <w:div w:id="1602180047">
          <w:marLeft w:val="0"/>
          <w:marRight w:val="0"/>
          <w:marTop w:val="0"/>
          <w:marBottom w:val="0"/>
          <w:divBdr>
            <w:top w:val="none" w:sz="0" w:space="0" w:color="auto"/>
            <w:left w:val="none" w:sz="0" w:space="0" w:color="auto"/>
            <w:bottom w:val="none" w:sz="0" w:space="0" w:color="auto"/>
            <w:right w:val="none" w:sz="0" w:space="0" w:color="auto"/>
          </w:divBdr>
        </w:div>
        <w:div w:id="1518809637">
          <w:marLeft w:val="0"/>
          <w:marRight w:val="0"/>
          <w:marTop w:val="0"/>
          <w:marBottom w:val="0"/>
          <w:divBdr>
            <w:top w:val="none" w:sz="0" w:space="0" w:color="auto"/>
            <w:left w:val="none" w:sz="0" w:space="0" w:color="auto"/>
            <w:bottom w:val="none" w:sz="0" w:space="0" w:color="auto"/>
            <w:right w:val="none" w:sz="0" w:space="0" w:color="auto"/>
          </w:divBdr>
        </w:div>
        <w:div w:id="1227565260">
          <w:marLeft w:val="0"/>
          <w:marRight w:val="0"/>
          <w:marTop w:val="0"/>
          <w:marBottom w:val="0"/>
          <w:divBdr>
            <w:top w:val="none" w:sz="0" w:space="0" w:color="auto"/>
            <w:left w:val="none" w:sz="0" w:space="0" w:color="auto"/>
            <w:bottom w:val="none" w:sz="0" w:space="0" w:color="auto"/>
            <w:right w:val="none" w:sz="0" w:space="0" w:color="auto"/>
          </w:divBdr>
        </w:div>
        <w:div w:id="530648932">
          <w:marLeft w:val="0"/>
          <w:marRight w:val="0"/>
          <w:marTop w:val="0"/>
          <w:marBottom w:val="0"/>
          <w:divBdr>
            <w:top w:val="none" w:sz="0" w:space="0" w:color="auto"/>
            <w:left w:val="none" w:sz="0" w:space="0" w:color="auto"/>
            <w:bottom w:val="none" w:sz="0" w:space="0" w:color="auto"/>
            <w:right w:val="none" w:sz="0" w:space="0" w:color="auto"/>
          </w:divBdr>
        </w:div>
        <w:div w:id="119999046">
          <w:marLeft w:val="0"/>
          <w:marRight w:val="0"/>
          <w:marTop w:val="0"/>
          <w:marBottom w:val="0"/>
          <w:divBdr>
            <w:top w:val="none" w:sz="0" w:space="0" w:color="auto"/>
            <w:left w:val="none" w:sz="0" w:space="0" w:color="auto"/>
            <w:bottom w:val="none" w:sz="0" w:space="0" w:color="auto"/>
            <w:right w:val="none" w:sz="0" w:space="0" w:color="auto"/>
          </w:divBdr>
        </w:div>
        <w:div w:id="895968553">
          <w:marLeft w:val="0"/>
          <w:marRight w:val="0"/>
          <w:marTop w:val="0"/>
          <w:marBottom w:val="0"/>
          <w:divBdr>
            <w:top w:val="none" w:sz="0" w:space="0" w:color="auto"/>
            <w:left w:val="none" w:sz="0" w:space="0" w:color="auto"/>
            <w:bottom w:val="none" w:sz="0" w:space="0" w:color="auto"/>
            <w:right w:val="none" w:sz="0" w:space="0" w:color="auto"/>
          </w:divBdr>
        </w:div>
        <w:div w:id="1975868441">
          <w:marLeft w:val="0"/>
          <w:marRight w:val="0"/>
          <w:marTop w:val="0"/>
          <w:marBottom w:val="0"/>
          <w:divBdr>
            <w:top w:val="none" w:sz="0" w:space="0" w:color="auto"/>
            <w:left w:val="none" w:sz="0" w:space="0" w:color="auto"/>
            <w:bottom w:val="none" w:sz="0" w:space="0" w:color="auto"/>
            <w:right w:val="none" w:sz="0" w:space="0" w:color="auto"/>
          </w:divBdr>
        </w:div>
        <w:div w:id="1178235649">
          <w:marLeft w:val="0"/>
          <w:marRight w:val="0"/>
          <w:marTop w:val="0"/>
          <w:marBottom w:val="0"/>
          <w:divBdr>
            <w:top w:val="none" w:sz="0" w:space="0" w:color="auto"/>
            <w:left w:val="none" w:sz="0" w:space="0" w:color="auto"/>
            <w:bottom w:val="none" w:sz="0" w:space="0" w:color="auto"/>
            <w:right w:val="none" w:sz="0" w:space="0" w:color="auto"/>
          </w:divBdr>
        </w:div>
        <w:div w:id="707265264">
          <w:marLeft w:val="0"/>
          <w:marRight w:val="0"/>
          <w:marTop w:val="0"/>
          <w:marBottom w:val="0"/>
          <w:divBdr>
            <w:top w:val="none" w:sz="0" w:space="0" w:color="auto"/>
            <w:left w:val="none" w:sz="0" w:space="0" w:color="auto"/>
            <w:bottom w:val="none" w:sz="0" w:space="0" w:color="auto"/>
            <w:right w:val="none" w:sz="0" w:space="0" w:color="auto"/>
          </w:divBdr>
        </w:div>
        <w:div w:id="1082724929">
          <w:marLeft w:val="0"/>
          <w:marRight w:val="0"/>
          <w:marTop w:val="0"/>
          <w:marBottom w:val="0"/>
          <w:divBdr>
            <w:top w:val="none" w:sz="0" w:space="0" w:color="auto"/>
            <w:left w:val="none" w:sz="0" w:space="0" w:color="auto"/>
            <w:bottom w:val="none" w:sz="0" w:space="0" w:color="auto"/>
            <w:right w:val="none" w:sz="0" w:space="0" w:color="auto"/>
          </w:divBdr>
        </w:div>
        <w:div w:id="1453086176">
          <w:marLeft w:val="0"/>
          <w:marRight w:val="0"/>
          <w:marTop w:val="0"/>
          <w:marBottom w:val="0"/>
          <w:divBdr>
            <w:top w:val="none" w:sz="0" w:space="0" w:color="auto"/>
            <w:left w:val="none" w:sz="0" w:space="0" w:color="auto"/>
            <w:bottom w:val="none" w:sz="0" w:space="0" w:color="auto"/>
            <w:right w:val="none" w:sz="0" w:space="0" w:color="auto"/>
          </w:divBdr>
        </w:div>
        <w:div w:id="397560353">
          <w:marLeft w:val="0"/>
          <w:marRight w:val="0"/>
          <w:marTop w:val="0"/>
          <w:marBottom w:val="0"/>
          <w:divBdr>
            <w:top w:val="none" w:sz="0" w:space="0" w:color="auto"/>
            <w:left w:val="none" w:sz="0" w:space="0" w:color="auto"/>
            <w:bottom w:val="none" w:sz="0" w:space="0" w:color="auto"/>
            <w:right w:val="none" w:sz="0" w:space="0" w:color="auto"/>
          </w:divBdr>
        </w:div>
        <w:div w:id="3674007">
          <w:marLeft w:val="0"/>
          <w:marRight w:val="0"/>
          <w:marTop w:val="0"/>
          <w:marBottom w:val="0"/>
          <w:divBdr>
            <w:top w:val="none" w:sz="0" w:space="0" w:color="auto"/>
            <w:left w:val="none" w:sz="0" w:space="0" w:color="auto"/>
            <w:bottom w:val="none" w:sz="0" w:space="0" w:color="auto"/>
            <w:right w:val="none" w:sz="0" w:space="0" w:color="auto"/>
          </w:divBdr>
        </w:div>
        <w:div w:id="759109679">
          <w:marLeft w:val="0"/>
          <w:marRight w:val="0"/>
          <w:marTop w:val="0"/>
          <w:marBottom w:val="0"/>
          <w:divBdr>
            <w:top w:val="none" w:sz="0" w:space="0" w:color="auto"/>
            <w:left w:val="none" w:sz="0" w:space="0" w:color="auto"/>
            <w:bottom w:val="none" w:sz="0" w:space="0" w:color="auto"/>
            <w:right w:val="none" w:sz="0" w:space="0" w:color="auto"/>
          </w:divBdr>
        </w:div>
        <w:div w:id="1361205952">
          <w:marLeft w:val="0"/>
          <w:marRight w:val="0"/>
          <w:marTop w:val="0"/>
          <w:marBottom w:val="0"/>
          <w:divBdr>
            <w:top w:val="none" w:sz="0" w:space="0" w:color="auto"/>
            <w:left w:val="none" w:sz="0" w:space="0" w:color="auto"/>
            <w:bottom w:val="none" w:sz="0" w:space="0" w:color="auto"/>
            <w:right w:val="none" w:sz="0" w:space="0" w:color="auto"/>
          </w:divBdr>
        </w:div>
        <w:div w:id="330302408">
          <w:marLeft w:val="0"/>
          <w:marRight w:val="0"/>
          <w:marTop w:val="0"/>
          <w:marBottom w:val="0"/>
          <w:divBdr>
            <w:top w:val="none" w:sz="0" w:space="0" w:color="auto"/>
            <w:left w:val="none" w:sz="0" w:space="0" w:color="auto"/>
            <w:bottom w:val="none" w:sz="0" w:space="0" w:color="auto"/>
            <w:right w:val="none" w:sz="0" w:space="0" w:color="auto"/>
          </w:divBdr>
        </w:div>
        <w:div w:id="341049465">
          <w:marLeft w:val="0"/>
          <w:marRight w:val="0"/>
          <w:marTop w:val="0"/>
          <w:marBottom w:val="0"/>
          <w:divBdr>
            <w:top w:val="none" w:sz="0" w:space="0" w:color="auto"/>
            <w:left w:val="none" w:sz="0" w:space="0" w:color="auto"/>
            <w:bottom w:val="none" w:sz="0" w:space="0" w:color="auto"/>
            <w:right w:val="none" w:sz="0" w:space="0" w:color="auto"/>
          </w:divBdr>
        </w:div>
        <w:div w:id="524370168">
          <w:marLeft w:val="0"/>
          <w:marRight w:val="0"/>
          <w:marTop w:val="0"/>
          <w:marBottom w:val="0"/>
          <w:divBdr>
            <w:top w:val="none" w:sz="0" w:space="0" w:color="auto"/>
            <w:left w:val="none" w:sz="0" w:space="0" w:color="auto"/>
            <w:bottom w:val="none" w:sz="0" w:space="0" w:color="auto"/>
            <w:right w:val="none" w:sz="0" w:space="0" w:color="auto"/>
          </w:divBdr>
        </w:div>
        <w:div w:id="386102916">
          <w:marLeft w:val="0"/>
          <w:marRight w:val="0"/>
          <w:marTop w:val="0"/>
          <w:marBottom w:val="0"/>
          <w:divBdr>
            <w:top w:val="none" w:sz="0" w:space="0" w:color="auto"/>
            <w:left w:val="none" w:sz="0" w:space="0" w:color="auto"/>
            <w:bottom w:val="none" w:sz="0" w:space="0" w:color="auto"/>
            <w:right w:val="none" w:sz="0" w:space="0" w:color="auto"/>
          </w:divBdr>
        </w:div>
        <w:div w:id="1087921527">
          <w:marLeft w:val="0"/>
          <w:marRight w:val="0"/>
          <w:marTop w:val="0"/>
          <w:marBottom w:val="0"/>
          <w:divBdr>
            <w:top w:val="none" w:sz="0" w:space="0" w:color="auto"/>
            <w:left w:val="none" w:sz="0" w:space="0" w:color="auto"/>
            <w:bottom w:val="none" w:sz="0" w:space="0" w:color="auto"/>
            <w:right w:val="none" w:sz="0" w:space="0" w:color="auto"/>
          </w:divBdr>
        </w:div>
        <w:div w:id="968585761">
          <w:marLeft w:val="0"/>
          <w:marRight w:val="0"/>
          <w:marTop w:val="0"/>
          <w:marBottom w:val="0"/>
          <w:divBdr>
            <w:top w:val="none" w:sz="0" w:space="0" w:color="auto"/>
            <w:left w:val="none" w:sz="0" w:space="0" w:color="auto"/>
            <w:bottom w:val="none" w:sz="0" w:space="0" w:color="auto"/>
            <w:right w:val="none" w:sz="0" w:space="0" w:color="auto"/>
          </w:divBdr>
        </w:div>
        <w:div w:id="2146467517">
          <w:marLeft w:val="0"/>
          <w:marRight w:val="0"/>
          <w:marTop w:val="0"/>
          <w:marBottom w:val="0"/>
          <w:divBdr>
            <w:top w:val="none" w:sz="0" w:space="0" w:color="auto"/>
            <w:left w:val="none" w:sz="0" w:space="0" w:color="auto"/>
            <w:bottom w:val="none" w:sz="0" w:space="0" w:color="auto"/>
            <w:right w:val="none" w:sz="0" w:space="0" w:color="auto"/>
          </w:divBdr>
        </w:div>
        <w:div w:id="1262837790">
          <w:marLeft w:val="0"/>
          <w:marRight w:val="0"/>
          <w:marTop w:val="0"/>
          <w:marBottom w:val="0"/>
          <w:divBdr>
            <w:top w:val="none" w:sz="0" w:space="0" w:color="auto"/>
            <w:left w:val="none" w:sz="0" w:space="0" w:color="auto"/>
            <w:bottom w:val="none" w:sz="0" w:space="0" w:color="auto"/>
            <w:right w:val="none" w:sz="0" w:space="0" w:color="auto"/>
          </w:divBdr>
        </w:div>
        <w:div w:id="233663693">
          <w:marLeft w:val="0"/>
          <w:marRight w:val="0"/>
          <w:marTop w:val="0"/>
          <w:marBottom w:val="0"/>
          <w:divBdr>
            <w:top w:val="none" w:sz="0" w:space="0" w:color="auto"/>
            <w:left w:val="none" w:sz="0" w:space="0" w:color="auto"/>
            <w:bottom w:val="none" w:sz="0" w:space="0" w:color="auto"/>
            <w:right w:val="none" w:sz="0" w:space="0" w:color="auto"/>
          </w:divBdr>
        </w:div>
        <w:div w:id="626356478">
          <w:marLeft w:val="0"/>
          <w:marRight w:val="0"/>
          <w:marTop w:val="0"/>
          <w:marBottom w:val="0"/>
          <w:divBdr>
            <w:top w:val="none" w:sz="0" w:space="0" w:color="auto"/>
            <w:left w:val="none" w:sz="0" w:space="0" w:color="auto"/>
            <w:bottom w:val="none" w:sz="0" w:space="0" w:color="auto"/>
            <w:right w:val="none" w:sz="0" w:space="0" w:color="auto"/>
          </w:divBdr>
        </w:div>
        <w:div w:id="1502237521">
          <w:marLeft w:val="0"/>
          <w:marRight w:val="0"/>
          <w:marTop w:val="0"/>
          <w:marBottom w:val="0"/>
          <w:divBdr>
            <w:top w:val="none" w:sz="0" w:space="0" w:color="auto"/>
            <w:left w:val="none" w:sz="0" w:space="0" w:color="auto"/>
            <w:bottom w:val="none" w:sz="0" w:space="0" w:color="auto"/>
            <w:right w:val="none" w:sz="0" w:space="0" w:color="auto"/>
          </w:divBdr>
        </w:div>
        <w:div w:id="1784690121">
          <w:marLeft w:val="0"/>
          <w:marRight w:val="0"/>
          <w:marTop w:val="0"/>
          <w:marBottom w:val="0"/>
          <w:divBdr>
            <w:top w:val="none" w:sz="0" w:space="0" w:color="auto"/>
            <w:left w:val="none" w:sz="0" w:space="0" w:color="auto"/>
            <w:bottom w:val="none" w:sz="0" w:space="0" w:color="auto"/>
            <w:right w:val="none" w:sz="0" w:space="0" w:color="auto"/>
          </w:divBdr>
        </w:div>
      </w:divsChild>
    </w:div>
    <w:div w:id="185601203">
      <w:bodyDiv w:val="1"/>
      <w:marLeft w:val="0"/>
      <w:marRight w:val="0"/>
      <w:marTop w:val="0"/>
      <w:marBottom w:val="0"/>
      <w:divBdr>
        <w:top w:val="none" w:sz="0" w:space="0" w:color="auto"/>
        <w:left w:val="none" w:sz="0" w:space="0" w:color="auto"/>
        <w:bottom w:val="none" w:sz="0" w:space="0" w:color="auto"/>
        <w:right w:val="none" w:sz="0" w:space="0" w:color="auto"/>
      </w:divBdr>
    </w:div>
    <w:div w:id="185603920">
      <w:bodyDiv w:val="1"/>
      <w:marLeft w:val="0"/>
      <w:marRight w:val="0"/>
      <w:marTop w:val="0"/>
      <w:marBottom w:val="0"/>
      <w:divBdr>
        <w:top w:val="none" w:sz="0" w:space="0" w:color="auto"/>
        <w:left w:val="none" w:sz="0" w:space="0" w:color="auto"/>
        <w:bottom w:val="none" w:sz="0" w:space="0" w:color="auto"/>
        <w:right w:val="none" w:sz="0" w:space="0" w:color="auto"/>
      </w:divBdr>
    </w:div>
    <w:div w:id="185607355">
      <w:bodyDiv w:val="1"/>
      <w:marLeft w:val="0"/>
      <w:marRight w:val="0"/>
      <w:marTop w:val="0"/>
      <w:marBottom w:val="0"/>
      <w:divBdr>
        <w:top w:val="none" w:sz="0" w:space="0" w:color="auto"/>
        <w:left w:val="none" w:sz="0" w:space="0" w:color="auto"/>
        <w:bottom w:val="none" w:sz="0" w:space="0" w:color="auto"/>
        <w:right w:val="none" w:sz="0" w:space="0" w:color="auto"/>
      </w:divBdr>
    </w:div>
    <w:div w:id="185678173">
      <w:bodyDiv w:val="1"/>
      <w:marLeft w:val="0"/>
      <w:marRight w:val="0"/>
      <w:marTop w:val="0"/>
      <w:marBottom w:val="0"/>
      <w:divBdr>
        <w:top w:val="none" w:sz="0" w:space="0" w:color="auto"/>
        <w:left w:val="none" w:sz="0" w:space="0" w:color="auto"/>
        <w:bottom w:val="none" w:sz="0" w:space="0" w:color="auto"/>
        <w:right w:val="none" w:sz="0" w:space="0" w:color="auto"/>
      </w:divBdr>
    </w:div>
    <w:div w:id="185683620">
      <w:bodyDiv w:val="1"/>
      <w:marLeft w:val="0"/>
      <w:marRight w:val="0"/>
      <w:marTop w:val="0"/>
      <w:marBottom w:val="0"/>
      <w:divBdr>
        <w:top w:val="none" w:sz="0" w:space="0" w:color="auto"/>
        <w:left w:val="none" w:sz="0" w:space="0" w:color="auto"/>
        <w:bottom w:val="none" w:sz="0" w:space="0" w:color="auto"/>
        <w:right w:val="none" w:sz="0" w:space="0" w:color="auto"/>
      </w:divBdr>
    </w:div>
    <w:div w:id="186019714">
      <w:bodyDiv w:val="1"/>
      <w:marLeft w:val="0"/>
      <w:marRight w:val="0"/>
      <w:marTop w:val="0"/>
      <w:marBottom w:val="0"/>
      <w:divBdr>
        <w:top w:val="none" w:sz="0" w:space="0" w:color="auto"/>
        <w:left w:val="none" w:sz="0" w:space="0" w:color="auto"/>
        <w:bottom w:val="none" w:sz="0" w:space="0" w:color="auto"/>
        <w:right w:val="none" w:sz="0" w:space="0" w:color="auto"/>
      </w:divBdr>
    </w:div>
    <w:div w:id="186023516">
      <w:bodyDiv w:val="1"/>
      <w:marLeft w:val="0"/>
      <w:marRight w:val="0"/>
      <w:marTop w:val="0"/>
      <w:marBottom w:val="0"/>
      <w:divBdr>
        <w:top w:val="none" w:sz="0" w:space="0" w:color="auto"/>
        <w:left w:val="none" w:sz="0" w:space="0" w:color="auto"/>
        <w:bottom w:val="none" w:sz="0" w:space="0" w:color="auto"/>
        <w:right w:val="none" w:sz="0" w:space="0" w:color="auto"/>
      </w:divBdr>
    </w:div>
    <w:div w:id="186217691">
      <w:bodyDiv w:val="1"/>
      <w:marLeft w:val="0"/>
      <w:marRight w:val="0"/>
      <w:marTop w:val="0"/>
      <w:marBottom w:val="0"/>
      <w:divBdr>
        <w:top w:val="none" w:sz="0" w:space="0" w:color="auto"/>
        <w:left w:val="none" w:sz="0" w:space="0" w:color="auto"/>
        <w:bottom w:val="none" w:sz="0" w:space="0" w:color="auto"/>
        <w:right w:val="none" w:sz="0" w:space="0" w:color="auto"/>
      </w:divBdr>
    </w:div>
    <w:div w:id="186647092">
      <w:bodyDiv w:val="1"/>
      <w:marLeft w:val="0"/>
      <w:marRight w:val="0"/>
      <w:marTop w:val="0"/>
      <w:marBottom w:val="0"/>
      <w:divBdr>
        <w:top w:val="none" w:sz="0" w:space="0" w:color="auto"/>
        <w:left w:val="none" w:sz="0" w:space="0" w:color="auto"/>
        <w:bottom w:val="none" w:sz="0" w:space="0" w:color="auto"/>
        <w:right w:val="none" w:sz="0" w:space="0" w:color="auto"/>
      </w:divBdr>
    </w:div>
    <w:div w:id="186912137">
      <w:bodyDiv w:val="1"/>
      <w:marLeft w:val="0"/>
      <w:marRight w:val="0"/>
      <w:marTop w:val="0"/>
      <w:marBottom w:val="0"/>
      <w:divBdr>
        <w:top w:val="none" w:sz="0" w:space="0" w:color="auto"/>
        <w:left w:val="none" w:sz="0" w:space="0" w:color="auto"/>
        <w:bottom w:val="none" w:sz="0" w:space="0" w:color="auto"/>
        <w:right w:val="none" w:sz="0" w:space="0" w:color="auto"/>
      </w:divBdr>
    </w:div>
    <w:div w:id="186917349">
      <w:bodyDiv w:val="1"/>
      <w:marLeft w:val="0"/>
      <w:marRight w:val="0"/>
      <w:marTop w:val="0"/>
      <w:marBottom w:val="0"/>
      <w:divBdr>
        <w:top w:val="none" w:sz="0" w:space="0" w:color="auto"/>
        <w:left w:val="none" w:sz="0" w:space="0" w:color="auto"/>
        <w:bottom w:val="none" w:sz="0" w:space="0" w:color="auto"/>
        <w:right w:val="none" w:sz="0" w:space="0" w:color="auto"/>
      </w:divBdr>
    </w:div>
    <w:div w:id="187136782">
      <w:bodyDiv w:val="1"/>
      <w:marLeft w:val="0"/>
      <w:marRight w:val="0"/>
      <w:marTop w:val="0"/>
      <w:marBottom w:val="0"/>
      <w:divBdr>
        <w:top w:val="none" w:sz="0" w:space="0" w:color="auto"/>
        <w:left w:val="none" w:sz="0" w:space="0" w:color="auto"/>
        <w:bottom w:val="none" w:sz="0" w:space="0" w:color="auto"/>
        <w:right w:val="none" w:sz="0" w:space="0" w:color="auto"/>
      </w:divBdr>
    </w:div>
    <w:div w:id="187258666">
      <w:bodyDiv w:val="1"/>
      <w:marLeft w:val="0"/>
      <w:marRight w:val="0"/>
      <w:marTop w:val="0"/>
      <w:marBottom w:val="0"/>
      <w:divBdr>
        <w:top w:val="none" w:sz="0" w:space="0" w:color="auto"/>
        <w:left w:val="none" w:sz="0" w:space="0" w:color="auto"/>
        <w:bottom w:val="none" w:sz="0" w:space="0" w:color="auto"/>
        <w:right w:val="none" w:sz="0" w:space="0" w:color="auto"/>
      </w:divBdr>
    </w:div>
    <w:div w:id="187328900">
      <w:bodyDiv w:val="1"/>
      <w:marLeft w:val="0"/>
      <w:marRight w:val="0"/>
      <w:marTop w:val="0"/>
      <w:marBottom w:val="0"/>
      <w:divBdr>
        <w:top w:val="none" w:sz="0" w:space="0" w:color="auto"/>
        <w:left w:val="none" w:sz="0" w:space="0" w:color="auto"/>
        <w:bottom w:val="none" w:sz="0" w:space="0" w:color="auto"/>
        <w:right w:val="none" w:sz="0" w:space="0" w:color="auto"/>
      </w:divBdr>
    </w:div>
    <w:div w:id="187721342">
      <w:bodyDiv w:val="1"/>
      <w:marLeft w:val="0"/>
      <w:marRight w:val="0"/>
      <w:marTop w:val="0"/>
      <w:marBottom w:val="0"/>
      <w:divBdr>
        <w:top w:val="none" w:sz="0" w:space="0" w:color="auto"/>
        <w:left w:val="none" w:sz="0" w:space="0" w:color="auto"/>
        <w:bottom w:val="none" w:sz="0" w:space="0" w:color="auto"/>
        <w:right w:val="none" w:sz="0" w:space="0" w:color="auto"/>
      </w:divBdr>
    </w:div>
    <w:div w:id="187792655">
      <w:bodyDiv w:val="1"/>
      <w:marLeft w:val="0"/>
      <w:marRight w:val="0"/>
      <w:marTop w:val="0"/>
      <w:marBottom w:val="0"/>
      <w:divBdr>
        <w:top w:val="none" w:sz="0" w:space="0" w:color="auto"/>
        <w:left w:val="none" w:sz="0" w:space="0" w:color="auto"/>
        <w:bottom w:val="none" w:sz="0" w:space="0" w:color="auto"/>
        <w:right w:val="none" w:sz="0" w:space="0" w:color="auto"/>
      </w:divBdr>
    </w:div>
    <w:div w:id="187841236">
      <w:bodyDiv w:val="1"/>
      <w:marLeft w:val="0"/>
      <w:marRight w:val="0"/>
      <w:marTop w:val="0"/>
      <w:marBottom w:val="0"/>
      <w:divBdr>
        <w:top w:val="none" w:sz="0" w:space="0" w:color="auto"/>
        <w:left w:val="none" w:sz="0" w:space="0" w:color="auto"/>
        <w:bottom w:val="none" w:sz="0" w:space="0" w:color="auto"/>
        <w:right w:val="none" w:sz="0" w:space="0" w:color="auto"/>
      </w:divBdr>
    </w:div>
    <w:div w:id="188446002">
      <w:bodyDiv w:val="1"/>
      <w:marLeft w:val="0"/>
      <w:marRight w:val="0"/>
      <w:marTop w:val="0"/>
      <w:marBottom w:val="0"/>
      <w:divBdr>
        <w:top w:val="none" w:sz="0" w:space="0" w:color="auto"/>
        <w:left w:val="none" w:sz="0" w:space="0" w:color="auto"/>
        <w:bottom w:val="none" w:sz="0" w:space="0" w:color="auto"/>
        <w:right w:val="none" w:sz="0" w:space="0" w:color="auto"/>
      </w:divBdr>
    </w:div>
    <w:div w:id="188493468">
      <w:bodyDiv w:val="1"/>
      <w:marLeft w:val="0"/>
      <w:marRight w:val="0"/>
      <w:marTop w:val="0"/>
      <w:marBottom w:val="0"/>
      <w:divBdr>
        <w:top w:val="none" w:sz="0" w:space="0" w:color="auto"/>
        <w:left w:val="none" w:sz="0" w:space="0" w:color="auto"/>
        <w:bottom w:val="none" w:sz="0" w:space="0" w:color="auto"/>
        <w:right w:val="none" w:sz="0" w:space="0" w:color="auto"/>
      </w:divBdr>
    </w:div>
    <w:div w:id="188566760">
      <w:bodyDiv w:val="1"/>
      <w:marLeft w:val="0"/>
      <w:marRight w:val="0"/>
      <w:marTop w:val="0"/>
      <w:marBottom w:val="0"/>
      <w:divBdr>
        <w:top w:val="none" w:sz="0" w:space="0" w:color="auto"/>
        <w:left w:val="none" w:sz="0" w:space="0" w:color="auto"/>
        <w:bottom w:val="none" w:sz="0" w:space="0" w:color="auto"/>
        <w:right w:val="none" w:sz="0" w:space="0" w:color="auto"/>
      </w:divBdr>
    </w:div>
    <w:div w:id="188884593">
      <w:bodyDiv w:val="1"/>
      <w:marLeft w:val="0"/>
      <w:marRight w:val="0"/>
      <w:marTop w:val="0"/>
      <w:marBottom w:val="0"/>
      <w:divBdr>
        <w:top w:val="none" w:sz="0" w:space="0" w:color="auto"/>
        <w:left w:val="none" w:sz="0" w:space="0" w:color="auto"/>
        <w:bottom w:val="none" w:sz="0" w:space="0" w:color="auto"/>
        <w:right w:val="none" w:sz="0" w:space="0" w:color="auto"/>
      </w:divBdr>
    </w:div>
    <w:div w:id="189027040">
      <w:bodyDiv w:val="1"/>
      <w:marLeft w:val="0"/>
      <w:marRight w:val="0"/>
      <w:marTop w:val="0"/>
      <w:marBottom w:val="0"/>
      <w:divBdr>
        <w:top w:val="none" w:sz="0" w:space="0" w:color="auto"/>
        <w:left w:val="none" w:sz="0" w:space="0" w:color="auto"/>
        <w:bottom w:val="none" w:sz="0" w:space="0" w:color="auto"/>
        <w:right w:val="none" w:sz="0" w:space="0" w:color="auto"/>
      </w:divBdr>
    </w:div>
    <w:div w:id="189145526">
      <w:bodyDiv w:val="1"/>
      <w:marLeft w:val="0"/>
      <w:marRight w:val="0"/>
      <w:marTop w:val="0"/>
      <w:marBottom w:val="0"/>
      <w:divBdr>
        <w:top w:val="none" w:sz="0" w:space="0" w:color="auto"/>
        <w:left w:val="none" w:sz="0" w:space="0" w:color="auto"/>
        <w:bottom w:val="none" w:sz="0" w:space="0" w:color="auto"/>
        <w:right w:val="none" w:sz="0" w:space="0" w:color="auto"/>
      </w:divBdr>
    </w:div>
    <w:div w:id="189489481">
      <w:bodyDiv w:val="1"/>
      <w:marLeft w:val="0"/>
      <w:marRight w:val="0"/>
      <w:marTop w:val="0"/>
      <w:marBottom w:val="0"/>
      <w:divBdr>
        <w:top w:val="none" w:sz="0" w:space="0" w:color="auto"/>
        <w:left w:val="none" w:sz="0" w:space="0" w:color="auto"/>
        <w:bottom w:val="none" w:sz="0" w:space="0" w:color="auto"/>
        <w:right w:val="none" w:sz="0" w:space="0" w:color="auto"/>
      </w:divBdr>
    </w:div>
    <w:div w:id="190192140">
      <w:bodyDiv w:val="1"/>
      <w:marLeft w:val="0"/>
      <w:marRight w:val="0"/>
      <w:marTop w:val="0"/>
      <w:marBottom w:val="0"/>
      <w:divBdr>
        <w:top w:val="none" w:sz="0" w:space="0" w:color="auto"/>
        <w:left w:val="none" w:sz="0" w:space="0" w:color="auto"/>
        <w:bottom w:val="none" w:sz="0" w:space="0" w:color="auto"/>
        <w:right w:val="none" w:sz="0" w:space="0" w:color="auto"/>
      </w:divBdr>
    </w:div>
    <w:div w:id="190724537">
      <w:bodyDiv w:val="1"/>
      <w:marLeft w:val="0"/>
      <w:marRight w:val="0"/>
      <w:marTop w:val="0"/>
      <w:marBottom w:val="0"/>
      <w:divBdr>
        <w:top w:val="none" w:sz="0" w:space="0" w:color="auto"/>
        <w:left w:val="none" w:sz="0" w:space="0" w:color="auto"/>
        <w:bottom w:val="none" w:sz="0" w:space="0" w:color="auto"/>
        <w:right w:val="none" w:sz="0" w:space="0" w:color="auto"/>
      </w:divBdr>
    </w:div>
    <w:div w:id="190726727">
      <w:bodyDiv w:val="1"/>
      <w:marLeft w:val="0"/>
      <w:marRight w:val="0"/>
      <w:marTop w:val="0"/>
      <w:marBottom w:val="0"/>
      <w:divBdr>
        <w:top w:val="none" w:sz="0" w:space="0" w:color="auto"/>
        <w:left w:val="none" w:sz="0" w:space="0" w:color="auto"/>
        <w:bottom w:val="none" w:sz="0" w:space="0" w:color="auto"/>
        <w:right w:val="none" w:sz="0" w:space="0" w:color="auto"/>
      </w:divBdr>
    </w:div>
    <w:div w:id="190992085">
      <w:bodyDiv w:val="1"/>
      <w:marLeft w:val="0"/>
      <w:marRight w:val="0"/>
      <w:marTop w:val="0"/>
      <w:marBottom w:val="0"/>
      <w:divBdr>
        <w:top w:val="none" w:sz="0" w:space="0" w:color="auto"/>
        <w:left w:val="none" w:sz="0" w:space="0" w:color="auto"/>
        <w:bottom w:val="none" w:sz="0" w:space="0" w:color="auto"/>
        <w:right w:val="none" w:sz="0" w:space="0" w:color="auto"/>
      </w:divBdr>
    </w:div>
    <w:div w:id="191117905">
      <w:bodyDiv w:val="1"/>
      <w:marLeft w:val="0"/>
      <w:marRight w:val="0"/>
      <w:marTop w:val="0"/>
      <w:marBottom w:val="0"/>
      <w:divBdr>
        <w:top w:val="none" w:sz="0" w:space="0" w:color="auto"/>
        <w:left w:val="none" w:sz="0" w:space="0" w:color="auto"/>
        <w:bottom w:val="none" w:sz="0" w:space="0" w:color="auto"/>
        <w:right w:val="none" w:sz="0" w:space="0" w:color="auto"/>
      </w:divBdr>
    </w:div>
    <w:div w:id="191236248">
      <w:bodyDiv w:val="1"/>
      <w:marLeft w:val="0"/>
      <w:marRight w:val="0"/>
      <w:marTop w:val="0"/>
      <w:marBottom w:val="0"/>
      <w:divBdr>
        <w:top w:val="none" w:sz="0" w:space="0" w:color="auto"/>
        <w:left w:val="none" w:sz="0" w:space="0" w:color="auto"/>
        <w:bottom w:val="none" w:sz="0" w:space="0" w:color="auto"/>
        <w:right w:val="none" w:sz="0" w:space="0" w:color="auto"/>
      </w:divBdr>
    </w:div>
    <w:div w:id="191305065">
      <w:bodyDiv w:val="1"/>
      <w:marLeft w:val="0"/>
      <w:marRight w:val="0"/>
      <w:marTop w:val="0"/>
      <w:marBottom w:val="0"/>
      <w:divBdr>
        <w:top w:val="none" w:sz="0" w:space="0" w:color="auto"/>
        <w:left w:val="none" w:sz="0" w:space="0" w:color="auto"/>
        <w:bottom w:val="none" w:sz="0" w:space="0" w:color="auto"/>
        <w:right w:val="none" w:sz="0" w:space="0" w:color="auto"/>
      </w:divBdr>
    </w:div>
    <w:div w:id="191849973">
      <w:bodyDiv w:val="1"/>
      <w:marLeft w:val="0"/>
      <w:marRight w:val="0"/>
      <w:marTop w:val="0"/>
      <w:marBottom w:val="0"/>
      <w:divBdr>
        <w:top w:val="none" w:sz="0" w:space="0" w:color="auto"/>
        <w:left w:val="none" w:sz="0" w:space="0" w:color="auto"/>
        <w:bottom w:val="none" w:sz="0" w:space="0" w:color="auto"/>
        <w:right w:val="none" w:sz="0" w:space="0" w:color="auto"/>
      </w:divBdr>
    </w:div>
    <w:div w:id="191962157">
      <w:bodyDiv w:val="1"/>
      <w:marLeft w:val="0"/>
      <w:marRight w:val="0"/>
      <w:marTop w:val="0"/>
      <w:marBottom w:val="0"/>
      <w:divBdr>
        <w:top w:val="none" w:sz="0" w:space="0" w:color="auto"/>
        <w:left w:val="none" w:sz="0" w:space="0" w:color="auto"/>
        <w:bottom w:val="none" w:sz="0" w:space="0" w:color="auto"/>
        <w:right w:val="none" w:sz="0" w:space="0" w:color="auto"/>
      </w:divBdr>
    </w:div>
    <w:div w:id="192034650">
      <w:bodyDiv w:val="1"/>
      <w:marLeft w:val="0"/>
      <w:marRight w:val="0"/>
      <w:marTop w:val="0"/>
      <w:marBottom w:val="0"/>
      <w:divBdr>
        <w:top w:val="none" w:sz="0" w:space="0" w:color="auto"/>
        <w:left w:val="none" w:sz="0" w:space="0" w:color="auto"/>
        <w:bottom w:val="none" w:sz="0" w:space="0" w:color="auto"/>
        <w:right w:val="none" w:sz="0" w:space="0" w:color="auto"/>
      </w:divBdr>
    </w:div>
    <w:div w:id="192159600">
      <w:bodyDiv w:val="1"/>
      <w:marLeft w:val="0"/>
      <w:marRight w:val="0"/>
      <w:marTop w:val="0"/>
      <w:marBottom w:val="0"/>
      <w:divBdr>
        <w:top w:val="none" w:sz="0" w:space="0" w:color="auto"/>
        <w:left w:val="none" w:sz="0" w:space="0" w:color="auto"/>
        <w:bottom w:val="none" w:sz="0" w:space="0" w:color="auto"/>
        <w:right w:val="none" w:sz="0" w:space="0" w:color="auto"/>
      </w:divBdr>
    </w:div>
    <w:div w:id="192349787">
      <w:bodyDiv w:val="1"/>
      <w:marLeft w:val="0"/>
      <w:marRight w:val="0"/>
      <w:marTop w:val="0"/>
      <w:marBottom w:val="0"/>
      <w:divBdr>
        <w:top w:val="none" w:sz="0" w:space="0" w:color="auto"/>
        <w:left w:val="none" w:sz="0" w:space="0" w:color="auto"/>
        <w:bottom w:val="none" w:sz="0" w:space="0" w:color="auto"/>
        <w:right w:val="none" w:sz="0" w:space="0" w:color="auto"/>
      </w:divBdr>
    </w:div>
    <w:div w:id="192503339">
      <w:bodyDiv w:val="1"/>
      <w:marLeft w:val="0"/>
      <w:marRight w:val="0"/>
      <w:marTop w:val="0"/>
      <w:marBottom w:val="0"/>
      <w:divBdr>
        <w:top w:val="none" w:sz="0" w:space="0" w:color="auto"/>
        <w:left w:val="none" w:sz="0" w:space="0" w:color="auto"/>
        <w:bottom w:val="none" w:sz="0" w:space="0" w:color="auto"/>
        <w:right w:val="none" w:sz="0" w:space="0" w:color="auto"/>
      </w:divBdr>
    </w:div>
    <w:div w:id="192814636">
      <w:bodyDiv w:val="1"/>
      <w:marLeft w:val="0"/>
      <w:marRight w:val="0"/>
      <w:marTop w:val="0"/>
      <w:marBottom w:val="0"/>
      <w:divBdr>
        <w:top w:val="none" w:sz="0" w:space="0" w:color="auto"/>
        <w:left w:val="none" w:sz="0" w:space="0" w:color="auto"/>
        <w:bottom w:val="none" w:sz="0" w:space="0" w:color="auto"/>
        <w:right w:val="none" w:sz="0" w:space="0" w:color="auto"/>
      </w:divBdr>
    </w:div>
    <w:div w:id="192885907">
      <w:bodyDiv w:val="1"/>
      <w:marLeft w:val="0"/>
      <w:marRight w:val="0"/>
      <w:marTop w:val="0"/>
      <w:marBottom w:val="0"/>
      <w:divBdr>
        <w:top w:val="none" w:sz="0" w:space="0" w:color="auto"/>
        <w:left w:val="none" w:sz="0" w:space="0" w:color="auto"/>
        <w:bottom w:val="none" w:sz="0" w:space="0" w:color="auto"/>
        <w:right w:val="none" w:sz="0" w:space="0" w:color="auto"/>
      </w:divBdr>
    </w:div>
    <w:div w:id="193005730">
      <w:bodyDiv w:val="1"/>
      <w:marLeft w:val="0"/>
      <w:marRight w:val="0"/>
      <w:marTop w:val="0"/>
      <w:marBottom w:val="0"/>
      <w:divBdr>
        <w:top w:val="none" w:sz="0" w:space="0" w:color="auto"/>
        <w:left w:val="none" w:sz="0" w:space="0" w:color="auto"/>
        <w:bottom w:val="none" w:sz="0" w:space="0" w:color="auto"/>
        <w:right w:val="none" w:sz="0" w:space="0" w:color="auto"/>
      </w:divBdr>
    </w:div>
    <w:div w:id="193081377">
      <w:bodyDiv w:val="1"/>
      <w:marLeft w:val="0"/>
      <w:marRight w:val="0"/>
      <w:marTop w:val="0"/>
      <w:marBottom w:val="0"/>
      <w:divBdr>
        <w:top w:val="none" w:sz="0" w:space="0" w:color="auto"/>
        <w:left w:val="none" w:sz="0" w:space="0" w:color="auto"/>
        <w:bottom w:val="none" w:sz="0" w:space="0" w:color="auto"/>
        <w:right w:val="none" w:sz="0" w:space="0" w:color="auto"/>
      </w:divBdr>
    </w:div>
    <w:div w:id="193158186">
      <w:bodyDiv w:val="1"/>
      <w:marLeft w:val="0"/>
      <w:marRight w:val="0"/>
      <w:marTop w:val="0"/>
      <w:marBottom w:val="0"/>
      <w:divBdr>
        <w:top w:val="none" w:sz="0" w:space="0" w:color="auto"/>
        <w:left w:val="none" w:sz="0" w:space="0" w:color="auto"/>
        <w:bottom w:val="none" w:sz="0" w:space="0" w:color="auto"/>
        <w:right w:val="none" w:sz="0" w:space="0" w:color="auto"/>
      </w:divBdr>
    </w:div>
    <w:div w:id="193200374">
      <w:bodyDiv w:val="1"/>
      <w:marLeft w:val="0"/>
      <w:marRight w:val="0"/>
      <w:marTop w:val="0"/>
      <w:marBottom w:val="0"/>
      <w:divBdr>
        <w:top w:val="none" w:sz="0" w:space="0" w:color="auto"/>
        <w:left w:val="none" w:sz="0" w:space="0" w:color="auto"/>
        <w:bottom w:val="none" w:sz="0" w:space="0" w:color="auto"/>
        <w:right w:val="none" w:sz="0" w:space="0" w:color="auto"/>
      </w:divBdr>
    </w:div>
    <w:div w:id="193469361">
      <w:bodyDiv w:val="1"/>
      <w:marLeft w:val="0"/>
      <w:marRight w:val="0"/>
      <w:marTop w:val="0"/>
      <w:marBottom w:val="0"/>
      <w:divBdr>
        <w:top w:val="none" w:sz="0" w:space="0" w:color="auto"/>
        <w:left w:val="none" w:sz="0" w:space="0" w:color="auto"/>
        <w:bottom w:val="none" w:sz="0" w:space="0" w:color="auto"/>
        <w:right w:val="none" w:sz="0" w:space="0" w:color="auto"/>
      </w:divBdr>
    </w:div>
    <w:div w:id="193814828">
      <w:bodyDiv w:val="1"/>
      <w:marLeft w:val="0"/>
      <w:marRight w:val="0"/>
      <w:marTop w:val="0"/>
      <w:marBottom w:val="0"/>
      <w:divBdr>
        <w:top w:val="none" w:sz="0" w:space="0" w:color="auto"/>
        <w:left w:val="none" w:sz="0" w:space="0" w:color="auto"/>
        <w:bottom w:val="none" w:sz="0" w:space="0" w:color="auto"/>
        <w:right w:val="none" w:sz="0" w:space="0" w:color="auto"/>
      </w:divBdr>
    </w:div>
    <w:div w:id="193855596">
      <w:bodyDiv w:val="1"/>
      <w:marLeft w:val="0"/>
      <w:marRight w:val="0"/>
      <w:marTop w:val="0"/>
      <w:marBottom w:val="0"/>
      <w:divBdr>
        <w:top w:val="none" w:sz="0" w:space="0" w:color="auto"/>
        <w:left w:val="none" w:sz="0" w:space="0" w:color="auto"/>
        <w:bottom w:val="none" w:sz="0" w:space="0" w:color="auto"/>
        <w:right w:val="none" w:sz="0" w:space="0" w:color="auto"/>
      </w:divBdr>
    </w:div>
    <w:div w:id="193924867">
      <w:bodyDiv w:val="1"/>
      <w:marLeft w:val="0"/>
      <w:marRight w:val="0"/>
      <w:marTop w:val="0"/>
      <w:marBottom w:val="0"/>
      <w:divBdr>
        <w:top w:val="none" w:sz="0" w:space="0" w:color="auto"/>
        <w:left w:val="none" w:sz="0" w:space="0" w:color="auto"/>
        <w:bottom w:val="none" w:sz="0" w:space="0" w:color="auto"/>
        <w:right w:val="none" w:sz="0" w:space="0" w:color="auto"/>
      </w:divBdr>
    </w:div>
    <w:div w:id="194004815">
      <w:bodyDiv w:val="1"/>
      <w:marLeft w:val="0"/>
      <w:marRight w:val="0"/>
      <w:marTop w:val="0"/>
      <w:marBottom w:val="0"/>
      <w:divBdr>
        <w:top w:val="none" w:sz="0" w:space="0" w:color="auto"/>
        <w:left w:val="none" w:sz="0" w:space="0" w:color="auto"/>
        <w:bottom w:val="none" w:sz="0" w:space="0" w:color="auto"/>
        <w:right w:val="none" w:sz="0" w:space="0" w:color="auto"/>
      </w:divBdr>
    </w:div>
    <w:div w:id="194198650">
      <w:bodyDiv w:val="1"/>
      <w:marLeft w:val="0"/>
      <w:marRight w:val="0"/>
      <w:marTop w:val="0"/>
      <w:marBottom w:val="0"/>
      <w:divBdr>
        <w:top w:val="none" w:sz="0" w:space="0" w:color="auto"/>
        <w:left w:val="none" w:sz="0" w:space="0" w:color="auto"/>
        <w:bottom w:val="none" w:sz="0" w:space="0" w:color="auto"/>
        <w:right w:val="none" w:sz="0" w:space="0" w:color="auto"/>
      </w:divBdr>
    </w:div>
    <w:div w:id="194663603">
      <w:bodyDiv w:val="1"/>
      <w:marLeft w:val="0"/>
      <w:marRight w:val="0"/>
      <w:marTop w:val="0"/>
      <w:marBottom w:val="0"/>
      <w:divBdr>
        <w:top w:val="none" w:sz="0" w:space="0" w:color="auto"/>
        <w:left w:val="none" w:sz="0" w:space="0" w:color="auto"/>
        <w:bottom w:val="none" w:sz="0" w:space="0" w:color="auto"/>
        <w:right w:val="none" w:sz="0" w:space="0" w:color="auto"/>
      </w:divBdr>
    </w:div>
    <w:div w:id="195117249">
      <w:bodyDiv w:val="1"/>
      <w:marLeft w:val="0"/>
      <w:marRight w:val="0"/>
      <w:marTop w:val="0"/>
      <w:marBottom w:val="0"/>
      <w:divBdr>
        <w:top w:val="none" w:sz="0" w:space="0" w:color="auto"/>
        <w:left w:val="none" w:sz="0" w:space="0" w:color="auto"/>
        <w:bottom w:val="none" w:sz="0" w:space="0" w:color="auto"/>
        <w:right w:val="none" w:sz="0" w:space="0" w:color="auto"/>
      </w:divBdr>
    </w:div>
    <w:div w:id="195317814">
      <w:bodyDiv w:val="1"/>
      <w:marLeft w:val="0"/>
      <w:marRight w:val="0"/>
      <w:marTop w:val="0"/>
      <w:marBottom w:val="0"/>
      <w:divBdr>
        <w:top w:val="none" w:sz="0" w:space="0" w:color="auto"/>
        <w:left w:val="none" w:sz="0" w:space="0" w:color="auto"/>
        <w:bottom w:val="none" w:sz="0" w:space="0" w:color="auto"/>
        <w:right w:val="none" w:sz="0" w:space="0" w:color="auto"/>
      </w:divBdr>
    </w:div>
    <w:div w:id="195388611">
      <w:bodyDiv w:val="1"/>
      <w:marLeft w:val="0"/>
      <w:marRight w:val="0"/>
      <w:marTop w:val="0"/>
      <w:marBottom w:val="0"/>
      <w:divBdr>
        <w:top w:val="none" w:sz="0" w:space="0" w:color="auto"/>
        <w:left w:val="none" w:sz="0" w:space="0" w:color="auto"/>
        <w:bottom w:val="none" w:sz="0" w:space="0" w:color="auto"/>
        <w:right w:val="none" w:sz="0" w:space="0" w:color="auto"/>
      </w:divBdr>
    </w:div>
    <w:div w:id="195584180">
      <w:bodyDiv w:val="1"/>
      <w:marLeft w:val="0"/>
      <w:marRight w:val="0"/>
      <w:marTop w:val="0"/>
      <w:marBottom w:val="0"/>
      <w:divBdr>
        <w:top w:val="none" w:sz="0" w:space="0" w:color="auto"/>
        <w:left w:val="none" w:sz="0" w:space="0" w:color="auto"/>
        <w:bottom w:val="none" w:sz="0" w:space="0" w:color="auto"/>
        <w:right w:val="none" w:sz="0" w:space="0" w:color="auto"/>
      </w:divBdr>
    </w:div>
    <w:div w:id="195587435">
      <w:bodyDiv w:val="1"/>
      <w:marLeft w:val="0"/>
      <w:marRight w:val="0"/>
      <w:marTop w:val="0"/>
      <w:marBottom w:val="0"/>
      <w:divBdr>
        <w:top w:val="none" w:sz="0" w:space="0" w:color="auto"/>
        <w:left w:val="none" w:sz="0" w:space="0" w:color="auto"/>
        <w:bottom w:val="none" w:sz="0" w:space="0" w:color="auto"/>
        <w:right w:val="none" w:sz="0" w:space="0" w:color="auto"/>
      </w:divBdr>
    </w:div>
    <w:div w:id="196165292">
      <w:bodyDiv w:val="1"/>
      <w:marLeft w:val="0"/>
      <w:marRight w:val="0"/>
      <w:marTop w:val="0"/>
      <w:marBottom w:val="0"/>
      <w:divBdr>
        <w:top w:val="none" w:sz="0" w:space="0" w:color="auto"/>
        <w:left w:val="none" w:sz="0" w:space="0" w:color="auto"/>
        <w:bottom w:val="none" w:sz="0" w:space="0" w:color="auto"/>
        <w:right w:val="none" w:sz="0" w:space="0" w:color="auto"/>
      </w:divBdr>
    </w:div>
    <w:div w:id="196282124">
      <w:bodyDiv w:val="1"/>
      <w:marLeft w:val="0"/>
      <w:marRight w:val="0"/>
      <w:marTop w:val="0"/>
      <w:marBottom w:val="0"/>
      <w:divBdr>
        <w:top w:val="none" w:sz="0" w:space="0" w:color="auto"/>
        <w:left w:val="none" w:sz="0" w:space="0" w:color="auto"/>
        <w:bottom w:val="none" w:sz="0" w:space="0" w:color="auto"/>
        <w:right w:val="none" w:sz="0" w:space="0" w:color="auto"/>
      </w:divBdr>
    </w:div>
    <w:div w:id="196503472">
      <w:bodyDiv w:val="1"/>
      <w:marLeft w:val="0"/>
      <w:marRight w:val="0"/>
      <w:marTop w:val="0"/>
      <w:marBottom w:val="0"/>
      <w:divBdr>
        <w:top w:val="none" w:sz="0" w:space="0" w:color="auto"/>
        <w:left w:val="none" w:sz="0" w:space="0" w:color="auto"/>
        <w:bottom w:val="none" w:sz="0" w:space="0" w:color="auto"/>
        <w:right w:val="none" w:sz="0" w:space="0" w:color="auto"/>
      </w:divBdr>
    </w:div>
    <w:div w:id="196622087">
      <w:bodyDiv w:val="1"/>
      <w:marLeft w:val="0"/>
      <w:marRight w:val="0"/>
      <w:marTop w:val="0"/>
      <w:marBottom w:val="0"/>
      <w:divBdr>
        <w:top w:val="none" w:sz="0" w:space="0" w:color="auto"/>
        <w:left w:val="none" w:sz="0" w:space="0" w:color="auto"/>
        <w:bottom w:val="none" w:sz="0" w:space="0" w:color="auto"/>
        <w:right w:val="none" w:sz="0" w:space="0" w:color="auto"/>
      </w:divBdr>
    </w:div>
    <w:div w:id="196822150">
      <w:bodyDiv w:val="1"/>
      <w:marLeft w:val="0"/>
      <w:marRight w:val="0"/>
      <w:marTop w:val="0"/>
      <w:marBottom w:val="0"/>
      <w:divBdr>
        <w:top w:val="none" w:sz="0" w:space="0" w:color="auto"/>
        <w:left w:val="none" w:sz="0" w:space="0" w:color="auto"/>
        <w:bottom w:val="none" w:sz="0" w:space="0" w:color="auto"/>
        <w:right w:val="none" w:sz="0" w:space="0" w:color="auto"/>
      </w:divBdr>
    </w:div>
    <w:div w:id="196891852">
      <w:bodyDiv w:val="1"/>
      <w:marLeft w:val="0"/>
      <w:marRight w:val="0"/>
      <w:marTop w:val="0"/>
      <w:marBottom w:val="0"/>
      <w:divBdr>
        <w:top w:val="none" w:sz="0" w:space="0" w:color="auto"/>
        <w:left w:val="none" w:sz="0" w:space="0" w:color="auto"/>
        <w:bottom w:val="none" w:sz="0" w:space="0" w:color="auto"/>
        <w:right w:val="none" w:sz="0" w:space="0" w:color="auto"/>
      </w:divBdr>
    </w:div>
    <w:div w:id="197015878">
      <w:bodyDiv w:val="1"/>
      <w:marLeft w:val="0"/>
      <w:marRight w:val="0"/>
      <w:marTop w:val="0"/>
      <w:marBottom w:val="0"/>
      <w:divBdr>
        <w:top w:val="none" w:sz="0" w:space="0" w:color="auto"/>
        <w:left w:val="none" w:sz="0" w:space="0" w:color="auto"/>
        <w:bottom w:val="none" w:sz="0" w:space="0" w:color="auto"/>
        <w:right w:val="none" w:sz="0" w:space="0" w:color="auto"/>
      </w:divBdr>
    </w:div>
    <w:div w:id="197163377">
      <w:bodyDiv w:val="1"/>
      <w:marLeft w:val="0"/>
      <w:marRight w:val="0"/>
      <w:marTop w:val="0"/>
      <w:marBottom w:val="0"/>
      <w:divBdr>
        <w:top w:val="none" w:sz="0" w:space="0" w:color="auto"/>
        <w:left w:val="none" w:sz="0" w:space="0" w:color="auto"/>
        <w:bottom w:val="none" w:sz="0" w:space="0" w:color="auto"/>
        <w:right w:val="none" w:sz="0" w:space="0" w:color="auto"/>
      </w:divBdr>
    </w:div>
    <w:div w:id="197208482">
      <w:bodyDiv w:val="1"/>
      <w:marLeft w:val="0"/>
      <w:marRight w:val="0"/>
      <w:marTop w:val="0"/>
      <w:marBottom w:val="0"/>
      <w:divBdr>
        <w:top w:val="none" w:sz="0" w:space="0" w:color="auto"/>
        <w:left w:val="none" w:sz="0" w:space="0" w:color="auto"/>
        <w:bottom w:val="none" w:sz="0" w:space="0" w:color="auto"/>
        <w:right w:val="none" w:sz="0" w:space="0" w:color="auto"/>
      </w:divBdr>
    </w:div>
    <w:div w:id="198130862">
      <w:bodyDiv w:val="1"/>
      <w:marLeft w:val="0"/>
      <w:marRight w:val="0"/>
      <w:marTop w:val="0"/>
      <w:marBottom w:val="0"/>
      <w:divBdr>
        <w:top w:val="none" w:sz="0" w:space="0" w:color="auto"/>
        <w:left w:val="none" w:sz="0" w:space="0" w:color="auto"/>
        <w:bottom w:val="none" w:sz="0" w:space="0" w:color="auto"/>
        <w:right w:val="none" w:sz="0" w:space="0" w:color="auto"/>
      </w:divBdr>
    </w:div>
    <w:div w:id="198590320">
      <w:bodyDiv w:val="1"/>
      <w:marLeft w:val="0"/>
      <w:marRight w:val="0"/>
      <w:marTop w:val="0"/>
      <w:marBottom w:val="0"/>
      <w:divBdr>
        <w:top w:val="none" w:sz="0" w:space="0" w:color="auto"/>
        <w:left w:val="none" w:sz="0" w:space="0" w:color="auto"/>
        <w:bottom w:val="none" w:sz="0" w:space="0" w:color="auto"/>
        <w:right w:val="none" w:sz="0" w:space="0" w:color="auto"/>
      </w:divBdr>
    </w:div>
    <w:div w:id="198594312">
      <w:bodyDiv w:val="1"/>
      <w:marLeft w:val="0"/>
      <w:marRight w:val="0"/>
      <w:marTop w:val="0"/>
      <w:marBottom w:val="0"/>
      <w:divBdr>
        <w:top w:val="none" w:sz="0" w:space="0" w:color="auto"/>
        <w:left w:val="none" w:sz="0" w:space="0" w:color="auto"/>
        <w:bottom w:val="none" w:sz="0" w:space="0" w:color="auto"/>
        <w:right w:val="none" w:sz="0" w:space="0" w:color="auto"/>
      </w:divBdr>
    </w:div>
    <w:div w:id="198663127">
      <w:bodyDiv w:val="1"/>
      <w:marLeft w:val="0"/>
      <w:marRight w:val="0"/>
      <w:marTop w:val="0"/>
      <w:marBottom w:val="0"/>
      <w:divBdr>
        <w:top w:val="none" w:sz="0" w:space="0" w:color="auto"/>
        <w:left w:val="none" w:sz="0" w:space="0" w:color="auto"/>
        <w:bottom w:val="none" w:sz="0" w:space="0" w:color="auto"/>
        <w:right w:val="none" w:sz="0" w:space="0" w:color="auto"/>
      </w:divBdr>
    </w:div>
    <w:div w:id="198710811">
      <w:bodyDiv w:val="1"/>
      <w:marLeft w:val="0"/>
      <w:marRight w:val="0"/>
      <w:marTop w:val="0"/>
      <w:marBottom w:val="0"/>
      <w:divBdr>
        <w:top w:val="none" w:sz="0" w:space="0" w:color="auto"/>
        <w:left w:val="none" w:sz="0" w:space="0" w:color="auto"/>
        <w:bottom w:val="none" w:sz="0" w:space="0" w:color="auto"/>
        <w:right w:val="none" w:sz="0" w:space="0" w:color="auto"/>
      </w:divBdr>
    </w:div>
    <w:div w:id="198904080">
      <w:bodyDiv w:val="1"/>
      <w:marLeft w:val="0"/>
      <w:marRight w:val="0"/>
      <w:marTop w:val="0"/>
      <w:marBottom w:val="0"/>
      <w:divBdr>
        <w:top w:val="none" w:sz="0" w:space="0" w:color="auto"/>
        <w:left w:val="none" w:sz="0" w:space="0" w:color="auto"/>
        <w:bottom w:val="none" w:sz="0" w:space="0" w:color="auto"/>
        <w:right w:val="none" w:sz="0" w:space="0" w:color="auto"/>
      </w:divBdr>
    </w:div>
    <w:div w:id="199172819">
      <w:bodyDiv w:val="1"/>
      <w:marLeft w:val="0"/>
      <w:marRight w:val="0"/>
      <w:marTop w:val="0"/>
      <w:marBottom w:val="0"/>
      <w:divBdr>
        <w:top w:val="none" w:sz="0" w:space="0" w:color="auto"/>
        <w:left w:val="none" w:sz="0" w:space="0" w:color="auto"/>
        <w:bottom w:val="none" w:sz="0" w:space="0" w:color="auto"/>
        <w:right w:val="none" w:sz="0" w:space="0" w:color="auto"/>
      </w:divBdr>
    </w:div>
    <w:div w:id="199250064">
      <w:bodyDiv w:val="1"/>
      <w:marLeft w:val="0"/>
      <w:marRight w:val="0"/>
      <w:marTop w:val="0"/>
      <w:marBottom w:val="0"/>
      <w:divBdr>
        <w:top w:val="none" w:sz="0" w:space="0" w:color="auto"/>
        <w:left w:val="none" w:sz="0" w:space="0" w:color="auto"/>
        <w:bottom w:val="none" w:sz="0" w:space="0" w:color="auto"/>
        <w:right w:val="none" w:sz="0" w:space="0" w:color="auto"/>
      </w:divBdr>
    </w:div>
    <w:div w:id="199324603">
      <w:bodyDiv w:val="1"/>
      <w:marLeft w:val="0"/>
      <w:marRight w:val="0"/>
      <w:marTop w:val="0"/>
      <w:marBottom w:val="0"/>
      <w:divBdr>
        <w:top w:val="none" w:sz="0" w:space="0" w:color="auto"/>
        <w:left w:val="none" w:sz="0" w:space="0" w:color="auto"/>
        <w:bottom w:val="none" w:sz="0" w:space="0" w:color="auto"/>
        <w:right w:val="none" w:sz="0" w:space="0" w:color="auto"/>
      </w:divBdr>
      <w:divsChild>
        <w:div w:id="1653633847">
          <w:marLeft w:val="0"/>
          <w:marRight w:val="0"/>
          <w:marTop w:val="0"/>
          <w:marBottom w:val="0"/>
          <w:divBdr>
            <w:top w:val="none" w:sz="0" w:space="0" w:color="auto"/>
            <w:left w:val="none" w:sz="0" w:space="0" w:color="auto"/>
            <w:bottom w:val="none" w:sz="0" w:space="0" w:color="auto"/>
            <w:right w:val="none" w:sz="0" w:space="0" w:color="auto"/>
          </w:divBdr>
        </w:div>
        <w:div w:id="1112046665">
          <w:marLeft w:val="0"/>
          <w:marRight w:val="0"/>
          <w:marTop w:val="0"/>
          <w:marBottom w:val="0"/>
          <w:divBdr>
            <w:top w:val="none" w:sz="0" w:space="0" w:color="auto"/>
            <w:left w:val="none" w:sz="0" w:space="0" w:color="auto"/>
            <w:bottom w:val="none" w:sz="0" w:space="0" w:color="auto"/>
            <w:right w:val="none" w:sz="0" w:space="0" w:color="auto"/>
          </w:divBdr>
        </w:div>
        <w:div w:id="654920146">
          <w:marLeft w:val="0"/>
          <w:marRight w:val="0"/>
          <w:marTop w:val="0"/>
          <w:marBottom w:val="0"/>
          <w:divBdr>
            <w:top w:val="none" w:sz="0" w:space="0" w:color="auto"/>
            <w:left w:val="none" w:sz="0" w:space="0" w:color="auto"/>
            <w:bottom w:val="none" w:sz="0" w:space="0" w:color="auto"/>
            <w:right w:val="none" w:sz="0" w:space="0" w:color="auto"/>
          </w:divBdr>
        </w:div>
        <w:div w:id="157963270">
          <w:marLeft w:val="0"/>
          <w:marRight w:val="0"/>
          <w:marTop w:val="0"/>
          <w:marBottom w:val="0"/>
          <w:divBdr>
            <w:top w:val="none" w:sz="0" w:space="0" w:color="auto"/>
            <w:left w:val="none" w:sz="0" w:space="0" w:color="auto"/>
            <w:bottom w:val="none" w:sz="0" w:space="0" w:color="auto"/>
            <w:right w:val="none" w:sz="0" w:space="0" w:color="auto"/>
          </w:divBdr>
        </w:div>
        <w:div w:id="396783033">
          <w:marLeft w:val="0"/>
          <w:marRight w:val="0"/>
          <w:marTop w:val="0"/>
          <w:marBottom w:val="0"/>
          <w:divBdr>
            <w:top w:val="none" w:sz="0" w:space="0" w:color="auto"/>
            <w:left w:val="none" w:sz="0" w:space="0" w:color="auto"/>
            <w:bottom w:val="none" w:sz="0" w:space="0" w:color="auto"/>
            <w:right w:val="none" w:sz="0" w:space="0" w:color="auto"/>
          </w:divBdr>
        </w:div>
        <w:div w:id="1748457498">
          <w:marLeft w:val="0"/>
          <w:marRight w:val="0"/>
          <w:marTop w:val="0"/>
          <w:marBottom w:val="0"/>
          <w:divBdr>
            <w:top w:val="none" w:sz="0" w:space="0" w:color="auto"/>
            <w:left w:val="none" w:sz="0" w:space="0" w:color="auto"/>
            <w:bottom w:val="none" w:sz="0" w:space="0" w:color="auto"/>
            <w:right w:val="none" w:sz="0" w:space="0" w:color="auto"/>
          </w:divBdr>
        </w:div>
        <w:div w:id="209193703">
          <w:marLeft w:val="0"/>
          <w:marRight w:val="0"/>
          <w:marTop w:val="0"/>
          <w:marBottom w:val="0"/>
          <w:divBdr>
            <w:top w:val="none" w:sz="0" w:space="0" w:color="auto"/>
            <w:left w:val="none" w:sz="0" w:space="0" w:color="auto"/>
            <w:bottom w:val="none" w:sz="0" w:space="0" w:color="auto"/>
            <w:right w:val="none" w:sz="0" w:space="0" w:color="auto"/>
          </w:divBdr>
        </w:div>
        <w:div w:id="967861968">
          <w:marLeft w:val="0"/>
          <w:marRight w:val="0"/>
          <w:marTop w:val="0"/>
          <w:marBottom w:val="0"/>
          <w:divBdr>
            <w:top w:val="none" w:sz="0" w:space="0" w:color="auto"/>
            <w:left w:val="none" w:sz="0" w:space="0" w:color="auto"/>
            <w:bottom w:val="none" w:sz="0" w:space="0" w:color="auto"/>
            <w:right w:val="none" w:sz="0" w:space="0" w:color="auto"/>
          </w:divBdr>
        </w:div>
        <w:div w:id="1420441140">
          <w:marLeft w:val="0"/>
          <w:marRight w:val="0"/>
          <w:marTop w:val="0"/>
          <w:marBottom w:val="0"/>
          <w:divBdr>
            <w:top w:val="none" w:sz="0" w:space="0" w:color="auto"/>
            <w:left w:val="none" w:sz="0" w:space="0" w:color="auto"/>
            <w:bottom w:val="none" w:sz="0" w:space="0" w:color="auto"/>
            <w:right w:val="none" w:sz="0" w:space="0" w:color="auto"/>
          </w:divBdr>
        </w:div>
        <w:div w:id="51587365">
          <w:marLeft w:val="0"/>
          <w:marRight w:val="0"/>
          <w:marTop w:val="0"/>
          <w:marBottom w:val="0"/>
          <w:divBdr>
            <w:top w:val="none" w:sz="0" w:space="0" w:color="auto"/>
            <w:left w:val="none" w:sz="0" w:space="0" w:color="auto"/>
            <w:bottom w:val="none" w:sz="0" w:space="0" w:color="auto"/>
            <w:right w:val="none" w:sz="0" w:space="0" w:color="auto"/>
          </w:divBdr>
        </w:div>
        <w:div w:id="386150689">
          <w:marLeft w:val="0"/>
          <w:marRight w:val="0"/>
          <w:marTop w:val="0"/>
          <w:marBottom w:val="0"/>
          <w:divBdr>
            <w:top w:val="none" w:sz="0" w:space="0" w:color="auto"/>
            <w:left w:val="none" w:sz="0" w:space="0" w:color="auto"/>
            <w:bottom w:val="none" w:sz="0" w:space="0" w:color="auto"/>
            <w:right w:val="none" w:sz="0" w:space="0" w:color="auto"/>
          </w:divBdr>
        </w:div>
        <w:div w:id="1593394980">
          <w:marLeft w:val="0"/>
          <w:marRight w:val="0"/>
          <w:marTop w:val="0"/>
          <w:marBottom w:val="0"/>
          <w:divBdr>
            <w:top w:val="none" w:sz="0" w:space="0" w:color="auto"/>
            <w:left w:val="none" w:sz="0" w:space="0" w:color="auto"/>
            <w:bottom w:val="none" w:sz="0" w:space="0" w:color="auto"/>
            <w:right w:val="none" w:sz="0" w:space="0" w:color="auto"/>
          </w:divBdr>
        </w:div>
        <w:div w:id="1110976591">
          <w:marLeft w:val="0"/>
          <w:marRight w:val="0"/>
          <w:marTop w:val="0"/>
          <w:marBottom w:val="0"/>
          <w:divBdr>
            <w:top w:val="none" w:sz="0" w:space="0" w:color="auto"/>
            <w:left w:val="none" w:sz="0" w:space="0" w:color="auto"/>
            <w:bottom w:val="none" w:sz="0" w:space="0" w:color="auto"/>
            <w:right w:val="none" w:sz="0" w:space="0" w:color="auto"/>
          </w:divBdr>
        </w:div>
        <w:div w:id="1880050811">
          <w:marLeft w:val="0"/>
          <w:marRight w:val="0"/>
          <w:marTop w:val="0"/>
          <w:marBottom w:val="0"/>
          <w:divBdr>
            <w:top w:val="none" w:sz="0" w:space="0" w:color="auto"/>
            <w:left w:val="none" w:sz="0" w:space="0" w:color="auto"/>
            <w:bottom w:val="none" w:sz="0" w:space="0" w:color="auto"/>
            <w:right w:val="none" w:sz="0" w:space="0" w:color="auto"/>
          </w:divBdr>
        </w:div>
        <w:div w:id="529298664">
          <w:marLeft w:val="0"/>
          <w:marRight w:val="0"/>
          <w:marTop w:val="0"/>
          <w:marBottom w:val="0"/>
          <w:divBdr>
            <w:top w:val="none" w:sz="0" w:space="0" w:color="auto"/>
            <w:left w:val="none" w:sz="0" w:space="0" w:color="auto"/>
            <w:bottom w:val="none" w:sz="0" w:space="0" w:color="auto"/>
            <w:right w:val="none" w:sz="0" w:space="0" w:color="auto"/>
          </w:divBdr>
        </w:div>
        <w:div w:id="589897995">
          <w:marLeft w:val="0"/>
          <w:marRight w:val="0"/>
          <w:marTop w:val="0"/>
          <w:marBottom w:val="0"/>
          <w:divBdr>
            <w:top w:val="none" w:sz="0" w:space="0" w:color="auto"/>
            <w:left w:val="none" w:sz="0" w:space="0" w:color="auto"/>
            <w:bottom w:val="none" w:sz="0" w:space="0" w:color="auto"/>
            <w:right w:val="none" w:sz="0" w:space="0" w:color="auto"/>
          </w:divBdr>
        </w:div>
        <w:div w:id="757334592">
          <w:marLeft w:val="0"/>
          <w:marRight w:val="0"/>
          <w:marTop w:val="0"/>
          <w:marBottom w:val="0"/>
          <w:divBdr>
            <w:top w:val="none" w:sz="0" w:space="0" w:color="auto"/>
            <w:left w:val="none" w:sz="0" w:space="0" w:color="auto"/>
            <w:bottom w:val="none" w:sz="0" w:space="0" w:color="auto"/>
            <w:right w:val="none" w:sz="0" w:space="0" w:color="auto"/>
          </w:divBdr>
        </w:div>
        <w:div w:id="1331443852">
          <w:marLeft w:val="0"/>
          <w:marRight w:val="0"/>
          <w:marTop w:val="0"/>
          <w:marBottom w:val="0"/>
          <w:divBdr>
            <w:top w:val="none" w:sz="0" w:space="0" w:color="auto"/>
            <w:left w:val="none" w:sz="0" w:space="0" w:color="auto"/>
            <w:bottom w:val="none" w:sz="0" w:space="0" w:color="auto"/>
            <w:right w:val="none" w:sz="0" w:space="0" w:color="auto"/>
          </w:divBdr>
        </w:div>
        <w:div w:id="1939873056">
          <w:marLeft w:val="0"/>
          <w:marRight w:val="0"/>
          <w:marTop w:val="0"/>
          <w:marBottom w:val="0"/>
          <w:divBdr>
            <w:top w:val="none" w:sz="0" w:space="0" w:color="auto"/>
            <w:left w:val="none" w:sz="0" w:space="0" w:color="auto"/>
            <w:bottom w:val="none" w:sz="0" w:space="0" w:color="auto"/>
            <w:right w:val="none" w:sz="0" w:space="0" w:color="auto"/>
          </w:divBdr>
        </w:div>
        <w:div w:id="1911888138">
          <w:marLeft w:val="0"/>
          <w:marRight w:val="0"/>
          <w:marTop w:val="0"/>
          <w:marBottom w:val="0"/>
          <w:divBdr>
            <w:top w:val="none" w:sz="0" w:space="0" w:color="auto"/>
            <w:left w:val="none" w:sz="0" w:space="0" w:color="auto"/>
            <w:bottom w:val="none" w:sz="0" w:space="0" w:color="auto"/>
            <w:right w:val="none" w:sz="0" w:space="0" w:color="auto"/>
          </w:divBdr>
        </w:div>
        <w:div w:id="814681376">
          <w:marLeft w:val="0"/>
          <w:marRight w:val="0"/>
          <w:marTop w:val="0"/>
          <w:marBottom w:val="0"/>
          <w:divBdr>
            <w:top w:val="none" w:sz="0" w:space="0" w:color="auto"/>
            <w:left w:val="none" w:sz="0" w:space="0" w:color="auto"/>
            <w:bottom w:val="none" w:sz="0" w:space="0" w:color="auto"/>
            <w:right w:val="none" w:sz="0" w:space="0" w:color="auto"/>
          </w:divBdr>
        </w:div>
        <w:div w:id="264070549">
          <w:marLeft w:val="0"/>
          <w:marRight w:val="0"/>
          <w:marTop w:val="0"/>
          <w:marBottom w:val="0"/>
          <w:divBdr>
            <w:top w:val="none" w:sz="0" w:space="0" w:color="auto"/>
            <w:left w:val="none" w:sz="0" w:space="0" w:color="auto"/>
            <w:bottom w:val="none" w:sz="0" w:space="0" w:color="auto"/>
            <w:right w:val="none" w:sz="0" w:space="0" w:color="auto"/>
          </w:divBdr>
        </w:div>
        <w:div w:id="993294747">
          <w:marLeft w:val="0"/>
          <w:marRight w:val="0"/>
          <w:marTop w:val="0"/>
          <w:marBottom w:val="0"/>
          <w:divBdr>
            <w:top w:val="none" w:sz="0" w:space="0" w:color="auto"/>
            <w:left w:val="none" w:sz="0" w:space="0" w:color="auto"/>
            <w:bottom w:val="none" w:sz="0" w:space="0" w:color="auto"/>
            <w:right w:val="none" w:sz="0" w:space="0" w:color="auto"/>
          </w:divBdr>
        </w:div>
        <w:div w:id="1587108398">
          <w:marLeft w:val="0"/>
          <w:marRight w:val="0"/>
          <w:marTop w:val="0"/>
          <w:marBottom w:val="0"/>
          <w:divBdr>
            <w:top w:val="none" w:sz="0" w:space="0" w:color="auto"/>
            <w:left w:val="none" w:sz="0" w:space="0" w:color="auto"/>
            <w:bottom w:val="none" w:sz="0" w:space="0" w:color="auto"/>
            <w:right w:val="none" w:sz="0" w:space="0" w:color="auto"/>
          </w:divBdr>
        </w:div>
        <w:div w:id="849173640">
          <w:marLeft w:val="0"/>
          <w:marRight w:val="0"/>
          <w:marTop w:val="0"/>
          <w:marBottom w:val="0"/>
          <w:divBdr>
            <w:top w:val="none" w:sz="0" w:space="0" w:color="auto"/>
            <w:left w:val="none" w:sz="0" w:space="0" w:color="auto"/>
            <w:bottom w:val="none" w:sz="0" w:space="0" w:color="auto"/>
            <w:right w:val="none" w:sz="0" w:space="0" w:color="auto"/>
          </w:divBdr>
        </w:div>
        <w:div w:id="2061975161">
          <w:marLeft w:val="0"/>
          <w:marRight w:val="0"/>
          <w:marTop w:val="0"/>
          <w:marBottom w:val="0"/>
          <w:divBdr>
            <w:top w:val="none" w:sz="0" w:space="0" w:color="auto"/>
            <w:left w:val="none" w:sz="0" w:space="0" w:color="auto"/>
            <w:bottom w:val="none" w:sz="0" w:space="0" w:color="auto"/>
            <w:right w:val="none" w:sz="0" w:space="0" w:color="auto"/>
          </w:divBdr>
        </w:div>
        <w:div w:id="976715421">
          <w:marLeft w:val="0"/>
          <w:marRight w:val="0"/>
          <w:marTop w:val="0"/>
          <w:marBottom w:val="0"/>
          <w:divBdr>
            <w:top w:val="none" w:sz="0" w:space="0" w:color="auto"/>
            <w:left w:val="none" w:sz="0" w:space="0" w:color="auto"/>
            <w:bottom w:val="none" w:sz="0" w:space="0" w:color="auto"/>
            <w:right w:val="none" w:sz="0" w:space="0" w:color="auto"/>
          </w:divBdr>
        </w:div>
        <w:div w:id="1873154261">
          <w:marLeft w:val="0"/>
          <w:marRight w:val="0"/>
          <w:marTop w:val="0"/>
          <w:marBottom w:val="0"/>
          <w:divBdr>
            <w:top w:val="none" w:sz="0" w:space="0" w:color="auto"/>
            <w:left w:val="none" w:sz="0" w:space="0" w:color="auto"/>
            <w:bottom w:val="none" w:sz="0" w:space="0" w:color="auto"/>
            <w:right w:val="none" w:sz="0" w:space="0" w:color="auto"/>
          </w:divBdr>
        </w:div>
        <w:div w:id="1511407073">
          <w:marLeft w:val="0"/>
          <w:marRight w:val="0"/>
          <w:marTop w:val="0"/>
          <w:marBottom w:val="0"/>
          <w:divBdr>
            <w:top w:val="none" w:sz="0" w:space="0" w:color="auto"/>
            <w:left w:val="none" w:sz="0" w:space="0" w:color="auto"/>
            <w:bottom w:val="none" w:sz="0" w:space="0" w:color="auto"/>
            <w:right w:val="none" w:sz="0" w:space="0" w:color="auto"/>
          </w:divBdr>
        </w:div>
        <w:div w:id="202209275">
          <w:marLeft w:val="0"/>
          <w:marRight w:val="0"/>
          <w:marTop w:val="0"/>
          <w:marBottom w:val="0"/>
          <w:divBdr>
            <w:top w:val="none" w:sz="0" w:space="0" w:color="auto"/>
            <w:left w:val="none" w:sz="0" w:space="0" w:color="auto"/>
            <w:bottom w:val="none" w:sz="0" w:space="0" w:color="auto"/>
            <w:right w:val="none" w:sz="0" w:space="0" w:color="auto"/>
          </w:divBdr>
        </w:div>
        <w:div w:id="46539097">
          <w:marLeft w:val="0"/>
          <w:marRight w:val="0"/>
          <w:marTop w:val="0"/>
          <w:marBottom w:val="0"/>
          <w:divBdr>
            <w:top w:val="none" w:sz="0" w:space="0" w:color="auto"/>
            <w:left w:val="none" w:sz="0" w:space="0" w:color="auto"/>
            <w:bottom w:val="none" w:sz="0" w:space="0" w:color="auto"/>
            <w:right w:val="none" w:sz="0" w:space="0" w:color="auto"/>
          </w:divBdr>
        </w:div>
        <w:div w:id="1625043269">
          <w:marLeft w:val="0"/>
          <w:marRight w:val="0"/>
          <w:marTop w:val="0"/>
          <w:marBottom w:val="0"/>
          <w:divBdr>
            <w:top w:val="none" w:sz="0" w:space="0" w:color="auto"/>
            <w:left w:val="none" w:sz="0" w:space="0" w:color="auto"/>
            <w:bottom w:val="none" w:sz="0" w:space="0" w:color="auto"/>
            <w:right w:val="none" w:sz="0" w:space="0" w:color="auto"/>
          </w:divBdr>
        </w:div>
        <w:div w:id="1007903859">
          <w:marLeft w:val="0"/>
          <w:marRight w:val="0"/>
          <w:marTop w:val="0"/>
          <w:marBottom w:val="0"/>
          <w:divBdr>
            <w:top w:val="none" w:sz="0" w:space="0" w:color="auto"/>
            <w:left w:val="none" w:sz="0" w:space="0" w:color="auto"/>
            <w:bottom w:val="none" w:sz="0" w:space="0" w:color="auto"/>
            <w:right w:val="none" w:sz="0" w:space="0" w:color="auto"/>
          </w:divBdr>
        </w:div>
        <w:div w:id="732195204">
          <w:marLeft w:val="0"/>
          <w:marRight w:val="0"/>
          <w:marTop w:val="0"/>
          <w:marBottom w:val="0"/>
          <w:divBdr>
            <w:top w:val="none" w:sz="0" w:space="0" w:color="auto"/>
            <w:left w:val="none" w:sz="0" w:space="0" w:color="auto"/>
            <w:bottom w:val="none" w:sz="0" w:space="0" w:color="auto"/>
            <w:right w:val="none" w:sz="0" w:space="0" w:color="auto"/>
          </w:divBdr>
        </w:div>
        <w:div w:id="521165241">
          <w:marLeft w:val="0"/>
          <w:marRight w:val="0"/>
          <w:marTop w:val="0"/>
          <w:marBottom w:val="0"/>
          <w:divBdr>
            <w:top w:val="none" w:sz="0" w:space="0" w:color="auto"/>
            <w:left w:val="none" w:sz="0" w:space="0" w:color="auto"/>
            <w:bottom w:val="none" w:sz="0" w:space="0" w:color="auto"/>
            <w:right w:val="none" w:sz="0" w:space="0" w:color="auto"/>
          </w:divBdr>
        </w:div>
        <w:div w:id="743063166">
          <w:marLeft w:val="0"/>
          <w:marRight w:val="0"/>
          <w:marTop w:val="0"/>
          <w:marBottom w:val="0"/>
          <w:divBdr>
            <w:top w:val="none" w:sz="0" w:space="0" w:color="auto"/>
            <w:left w:val="none" w:sz="0" w:space="0" w:color="auto"/>
            <w:bottom w:val="none" w:sz="0" w:space="0" w:color="auto"/>
            <w:right w:val="none" w:sz="0" w:space="0" w:color="auto"/>
          </w:divBdr>
        </w:div>
        <w:div w:id="205341763">
          <w:marLeft w:val="0"/>
          <w:marRight w:val="0"/>
          <w:marTop w:val="0"/>
          <w:marBottom w:val="0"/>
          <w:divBdr>
            <w:top w:val="none" w:sz="0" w:space="0" w:color="auto"/>
            <w:left w:val="none" w:sz="0" w:space="0" w:color="auto"/>
            <w:bottom w:val="none" w:sz="0" w:space="0" w:color="auto"/>
            <w:right w:val="none" w:sz="0" w:space="0" w:color="auto"/>
          </w:divBdr>
        </w:div>
        <w:div w:id="1253392346">
          <w:marLeft w:val="0"/>
          <w:marRight w:val="0"/>
          <w:marTop w:val="0"/>
          <w:marBottom w:val="0"/>
          <w:divBdr>
            <w:top w:val="none" w:sz="0" w:space="0" w:color="auto"/>
            <w:left w:val="none" w:sz="0" w:space="0" w:color="auto"/>
            <w:bottom w:val="none" w:sz="0" w:space="0" w:color="auto"/>
            <w:right w:val="none" w:sz="0" w:space="0" w:color="auto"/>
          </w:divBdr>
        </w:div>
        <w:div w:id="886575301">
          <w:marLeft w:val="0"/>
          <w:marRight w:val="0"/>
          <w:marTop w:val="0"/>
          <w:marBottom w:val="0"/>
          <w:divBdr>
            <w:top w:val="none" w:sz="0" w:space="0" w:color="auto"/>
            <w:left w:val="none" w:sz="0" w:space="0" w:color="auto"/>
            <w:bottom w:val="none" w:sz="0" w:space="0" w:color="auto"/>
            <w:right w:val="none" w:sz="0" w:space="0" w:color="auto"/>
          </w:divBdr>
        </w:div>
        <w:div w:id="1778020241">
          <w:marLeft w:val="0"/>
          <w:marRight w:val="0"/>
          <w:marTop w:val="0"/>
          <w:marBottom w:val="0"/>
          <w:divBdr>
            <w:top w:val="none" w:sz="0" w:space="0" w:color="auto"/>
            <w:left w:val="none" w:sz="0" w:space="0" w:color="auto"/>
            <w:bottom w:val="none" w:sz="0" w:space="0" w:color="auto"/>
            <w:right w:val="none" w:sz="0" w:space="0" w:color="auto"/>
          </w:divBdr>
        </w:div>
        <w:div w:id="685908760">
          <w:marLeft w:val="0"/>
          <w:marRight w:val="0"/>
          <w:marTop w:val="0"/>
          <w:marBottom w:val="0"/>
          <w:divBdr>
            <w:top w:val="none" w:sz="0" w:space="0" w:color="auto"/>
            <w:left w:val="none" w:sz="0" w:space="0" w:color="auto"/>
            <w:bottom w:val="none" w:sz="0" w:space="0" w:color="auto"/>
            <w:right w:val="none" w:sz="0" w:space="0" w:color="auto"/>
          </w:divBdr>
        </w:div>
        <w:div w:id="1499270845">
          <w:marLeft w:val="0"/>
          <w:marRight w:val="0"/>
          <w:marTop w:val="0"/>
          <w:marBottom w:val="0"/>
          <w:divBdr>
            <w:top w:val="none" w:sz="0" w:space="0" w:color="auto"/>
            <w:left w:val="none" w:sz="0" w:space="0" w:color="auto"/>
            <w:bottom w:val="none" w:sz="0" w:space="0" w:color="auto"/>
            <w:right w:val="none" w:sz="0" w:space="0" w:color="auto"/>
          </w:divBdr>
        </w:div>
        <w:div w:id="1670978976">
          <w:marLeft w:val="0"/>
          <w:marRight w:val="0"/>
          <w:marTop w:val="0"/>
          <w:marBottom w:val="0"/>
          <w:divBdr>
            <w:top w:val="none" w:sz="0" w:space="0" w:color="auto"/>
            <w:left w:val="none" w:sz="0" w:space="0" w:color="auto"/>
            <w:bottom w:val="none" w:sz="0" w:space="0" w:color="auto"/>
            <w:right w:val="none" w:sz="0" w:space="0" w:color="auto"/>
          </w:divBdr>
        </w:div>
        <w:div w:id="535852420">
          <w:marLeft w:val="0"/>
          <w:marRight w:val="0"/>
          <w:marTop w:val="0"/>
          <w:marBottom w:val="0"/>
          <w:divBdr>
            <w:top w:val="none" w:sz="0" w:space="0" w:color="auto"/>
            <w:left w:val="none" w:sz="0" w:space="0" w:color="auto"/>
            <w:bottom w:val="none" w:sz="0" w:space="0" w:color="auto"/>
            <w:right w:val="none" w:sz="0" w:space="0" w:color="auto"/>
          </w:divBdr>
        </w:div>
        <w:div w:id="84884934">
          <w:marLeft w:val="0"/>
          <w:marRight w:val="0"/>
          <w:marTop w:val="0"/>
          <w:marBottom w:val="0"/>
          <w:divBdr>
            <w:top w:val="none" w:sz="0" w:space="0" w:color="auto"/>
            <w:left w:val="none" w:sz="0" w:space="0" w:color="auto"/>
            <w:bottom w:val="none" w:sz="0" w:space="0" w:color="auto"/>
            <w:right w:val="none" w:sz="0" w:space="0" w:color="auto"/>
          </w:divBdr>
        </w:div>
        <w:div w:id="2067416072">
          <w:marLeft w:val="0"/>
          <w:marRight w:val="0"/>
          <w:marTop w:val="0"/>
          <w:marBottom w:val="0"/>
          <w:divBdr>
            <w:top w:val="none" w:sz="0" w:space="0" w:color="auto"/>
            <w:left w:val="none" w:sz="0" w:space="0" w:color="auto"/>
            <w:bottom w:val="none" w:sz="0" w:space="0" w:color="auto"/>
            <w:right w:val="none" w:sz="0" w:space="0" w:color="auto"/>
          </w:divBdr>
        </w:div>
        <w:div w:id="2062551473">
          <w:marLeft w:val="0"/>
          <w:marRight w:val="0"/>
          <w:marTop w:val="0"/>
          <w:marBottom w:val="0"/>
          <w:divBdr>
            <w:top w:val="none" w:sz="0" w:space="0" w:color="auto"/>
            <w:left w:val="none" w:sz="0" w:space="0" w:color="auto"/>
            <w:bottom w:val="none" w:sz="0" w:space="0" w:color="auto"/>
            <w:right w:val="none" w:sz="0" w:space="0" w:color="auto"/>
          </w:divBdr>
        </w:div>
        <w:div w:id="1582906861">
          <w:marLeft w:val="0"/>
          <w:marRight w:val="0"/>
          <w:marTop w:val="0"/>
          <w:marBottom w:val="0"/>
          <w:divBdr>
            <w:top w:val="none" w:sz="0" w:space="0" w:color="auto"/>
            <w:left w:val="none" w:sz="0" w:space="0" w:color="auto"/>
            <w:bottom w:val="none" w:sz="0" w:space="0" w:color="auto"/>
            <w:right w:val="none" w:sz="0" w:space="0" w:color="auto"/>
          </w:divBdr>
        </w:div>
        <w:div w:id="1495606482">
          <w:marLeft w:val="0"/>
          <w:marRight w:val="0"/>
          <w:marTop w:val="0"/>
          <w:marBottom w:val="0"/>
          <w:divBdr>
            <w:top w:val="none" w:sz="0" w:space="0" w:color="auto"/>
            <w:left w:val="none" w:sz="0" w:space="0" w:color="auto"/>
            <w:bottom w:val="none" w:sz="0" w:space="0" w:color="auto"/>
            <w:right w:val="none" w:sz="0" w:space="0" w:color="auto"/>
          </w:divBdr>
        </w:div>
        <w:div w:id="465584683">
          <w:marLeft w:val="0"/>
          <w:marRight w:val="0"/>
          <w:marTop w:val="0"/>
          <w:marBottom w:val="0"/>
          <w:divBdr>
            <w:top w:val="none" w:sz="0" w:space="0" w:color="auto"/>
            <w:left w:val="none" w:sz="0" w:space="0" w:color="auto"/>
            <w:bottom w:val="none" w:sz="0" w:space="0" w:color="auto"/>
            <w:right w:val="none" w:sz="0" w:space="0" w:color="auto"/>
          </w:divBdr>
        </w:div>
        <w:div w:id="314379619">
          <w:marLeft w:val="0"/>
          <w:marRight w:val="0"/>
          <w:marTop w:val="0"/>
          <w:marBottom w:val="0"/>
          <w:divBdr>
            <w:top w:val="none" w:sz="0" w:space="0" w:color="auto"/>
            <w:left w:val="none" w:sz="0" w:space="0" w:color="auto"/>
            <w:bottom w:val="none" w:sz="0" w:space="0" w:color="auto"/>
            <w:right w:val="none" w:sz="0" w:space="0" w:color="auto"/>
          </w:divBdr>
        </w:div>
        <w:div w:id="246840736">
          <w:marLeft w:val="0"/>
          <w:marRight w:val="0"/>
          <w:marTop w:val="0"/>
          <w:marBottom w:val="0"/>
          <w:divBdr>
            <w:top w:val="none" w:sz="0" w:space="0" w:color="auto"/>
            <w:left w:val="none" w:sz="0" w:space="0" w:color="auto"/>
            <w:bottom w:val="none" w:sz="0" w:space="0" w:color="auto"/>
            <w:right w:val="none" w:sz="0" w:space="0" w:color="auto"/>
          </w:divBdr>
        </w:div>
        <w:div w:id="2135900053">
          <w:marLeft w:val="0"/>
          <w:marRight w:val="0"/>
          <w:marTop w:val="0"/>
          <w:marBottom w:val="0"/>
          <w:divBdr>
            <w:top w:val="none" w:sz="0" w:space="0" w:color="auto"/>
            <w:left w:val="none" w:sz="0" w:space="0" w:color="auto"/>
            <w:bottom w:val="none" w:sz="0" w:space="0" w:color="auto"/>
            <w:right w:val="none" w:sz="0" w:space="0" w:color="auto"/>
          </w:divBdr>
        </w:div>
        <w:div w:id="1312716076">
          <w:marLeft w:val="0"/>
          <w:marRight w:val="0"/>
          <w:marTop w:val="0"/>
          <w:marBottom w:val="0"/>
          <w:divBdr>
            <w:top w:val="none" w:sz="0" w:space="0" w:color="auto"/>
            <w:left w:val="none" w:sz="0" w:space="0" w:color="auto"/>
            <w:bottom w:val="none" w:sz="0" w:space="0" w:color="auto"/>
            <w:right w:val="none" w:sz="0" w:space="0" w:color="auto"/>
          </w:divBdr>
        </w:div>
        <w:div w:id="1242835497">
          <w:marLeft w:val="0"/>
          <w:marRight w:val="0"/>
          <w:marTop w:val="0"/>
          <w:marBottom w:val="0"/>
          <w:divBdr>
            <w:top w:val="none" w:sz="0" w:space="0" w:color="auto"/>
            <w:left w:val="none" w:sz="0" w:space="0" w:color="auto"/>
            <w:bottom w:val="none" w:sz="0" w:space="0" w:color="auto"/>
            <w:right w:val="none" w:sz="0" w:space="0" w:color="auto"/>
          </w:divBdr>
        </w:div>
      </w:divsChild>
    </w:div>
    <w:div w:id="199704706">
      <w:bodyDiv w:val="1"/>
      <w:marLeft w:val="0"/>
      <w:marRight w:val="0"/>
      <w:marTop w:val="0"/>
      <w:marBottom w:val="0"/>
      <w:divBdr>
        <w:top w:val="none" w:sz="0" w:space="0" w:color="auto"/>
        <w:left w:val="none" w:sz="0" w:space="0" w:color="auto"/>
        <w:bottom w:val="none" w:sz="0" w:space="0" w:color="auto"/>
        <w:right w:val="none" w:sz="0" w:space="0" w:color="auto"/>
      </w:divBdr>
    </w:div>
    <w:div w:id="200175020">
      <w:bodyDiv w:val="1"/>
      <w:marLeft w:val="0"/>
      <w:marRight w:val="0"/>
      <w:marTop w:val="0"/>
      <w:marBottom w:val="0"/>
      <w:divBdr>
        <w:top w:val="none" w:sz="0" w:space="0" w:color="auto"/>
        <w:left w:val="none" w:sz="0" w:space="0" w:color="auto"/>
        <w:bottom w:val="none" w:sz="0" w:space="0" w:color="auto"/>
        <w:right w:val="none" w:sz="0" w:space="0" w:color="auto"/>
      </w:divBdr>
    </w:div>
    <w:div w:id="200440751">
      <w:bodyDiv w:val="1"/>
      <w:marLeft w:val="0"/>
      <w:marRight w:val="0"/>
      <w:marTop w:val="0"/>
      <w:marBottom w:val="0"/>
      <w:divBdr>
        <w:top w:val="none" w:sz="0" w:space="0" w:color="auto"/>
        <w:left w:val="none" w:sz="0" w:space="0" w:color="auto"/>
        <w:bottom w:val="none" w:sz="0" w:space="0" w:color="auto"/>
        <w:right w:val="none" w:sz="0" w:space="0" w:color="auto"/>
      </w:divBdr>
    </w:div>
    <w:div w:id="200485425">
      <w:bodyDiv w:val="1"/>
      <w:marLeft w:val="0"/>
      <w:marRight w:val="0"/>
      <w:marTop w:val="0"/>
      <w:marBottom w:val="0"/>
      <w:divBdr>
        <w:top w:val="none" w:sz="0" w:space="0" w:color="auto"/>
        <w:left w:val="none" w:sz="0" w:space="0" w:color="auto"/>
        <w:bottom w:val="none" w:sz="0" w:space="0" w:color="auto"/>
        <w:right w:val="none" w:sz="0" w:space="0" w:color="auto"/>
      </w:divBdr>
    </w:div>
    <w:div w:id="200486303">
      <w:bodyDiv w:val="1"/>
      <w:marLeft w:val="0"/>
      <w:marRight w:val="0"/>
      <w:marTop w:val="0"/>
      <w:marBottom w:val="0"/>
      <w:divBdr>
        <w:top w:val="none" w:sz="0" w:space="0" w:color="auto"/>
        <w:left w:val="none" w:sz="0" w:space="0" w:color="auto"/>
        <w:bottom w:val="none" w:sz="0" w:space="0" w:color="auto"/>
        <w:right w:val="none" w:sz="0" w:space="0" w:color="auto"/>
      </w:divBdr>
    </w:div>
    <w:div w:id="200827531">
      <w:bodyDiv w:val="1"/>
      <w:marLeft w:val="0"/>
      <w:marRight w:val="0"/>
      <w:marTop w:val="0"/>
      <w:marBottom w:val="0"/>
      <w:divBdr>
        <w:top w:val="none" w:sz="0" w:space="0" w:color="auto"/>
        <w:left w:val="none" w:sz="0" w:space="0" w:color="auto"/>
        <w:bottom w:val="none" w:sz="0" w:space="0" w:color="auto"/>
        <w:right w:val="none" w:sz="0" w:space="0" w:color="auto"/>
      </w:divBdr>
    </w:div>
    <w:div w:id="201404207">
      <w:bodyDiv w:val="1"/>
      <w:marLeft w:val="0"/>
      <w:marRight w:val="0"/>
      <w:marTop w:val="0"/>
      <w:marBottom w:val="0"/>
      <w:divBdr>
        <w:top w:val="none" w:sz="0" w:space="0" w:color="auto"/>
        <w:left w:val="none" w:sz="0" w:space="0" w:color="auto"/>
        <w:bottom w:val="none" w:sz="0" w:space="0" w:color="auto"/>
        <w:right w:val="none" w:sz="0" w:space="0" w:color="auto"/>
      </w:divBdr>
    </w:div>
    <w:div w:id="201554417">
      <w:bodyDiv w:val="1"/>
      <w:marLeft w:val="0"/>
      <w:marRight w:val="0"/>
      <w:marTop w:val="0"/>
      <w:marBottom w:val="0"/>
      <w:divBdr>
        <w:top w:val="none" w:sz="0" w:space="0" w:color="auto"/>
        <w:left w:val="none" w:sz="0" w:space="0" w:color="auto"/>
        <w:bottom w:val="none" w:sz="0" w:space="0" w:color="auto"/>
        <w:right w:val="none" w:sz="0" w:space="0" w:color="auto"/>
      </w:divBdr>
    </w:div>
    <w:div w:id="201795685">
      <w:bodyDiv w:val="1"/>
      <w:marLeft w:val="0"/>
      <w:marRight w:val="0"/>
      <w:marTop w:val="0"/>
      <w:marBottom w:val="0"/>
      <w:divBdr>
        <w:top w:val="none" w:sz="0" w:space="0" w:color="auto"/>
        <w:left w:val="none" w:sz="0" w:space="0" w:color="auto"/>
        <w:bottom w:val="none" w:sz="0" w:space="0" w:color="auto"/>
        <w:right w:val="none" w:sz="0" w:space="0" w:color="auto"/>
      </w:divBdr>
    </w:div>
    <w:div w:id="201864742">
      <w:bodyDiv w:val="1"/>
      <w:marLeft w:val="0"/>
      <w:marRight w:val="0"/>
      <w:marTop w:val="0"/>
      <w:marBottom w:val="0"/>
      <w:divBdr>
        <w:top w:val="none" w:sz="0" w:space="0" w:color="auto"/>
        <w:left w:val="none" w:sz="0" w:space="0" w:color="auto"/>
        <w:bottom w:val="none" w:sz="0" w:space="0" w:color="auto"/>
        <w:right w:val="none" w:sz="0" w:space="0" w:color="auto"/>
      </w:divBdr>
    </w:div>
    <w:div w:id="201938791">
      <w:bodyDiv w:val="1"/>
      <w:marLeft w:val="0"/>
      <w:marRight w:val="0"/>
      <w:marTop w:val="0"/>
      <w:marBottom w:val="0"/>
      <w:divBdr>
        <w:top w:val="none" w:sz="0" w:space="0" w:color="auto"/>
        <w:left w:val="none" w:sz="0" w:space="0" w:color="auto"/>
        <w:bottom w:val="none" w:sz="0" w:space="0" w:color="auto"/>
        <w:right w:val="none" w:sz="0" w:space="0" w:color="auto"/>
      </w:divBdr>
    </w:div>
    <w:div w:id="201943729">
      <w:bodyDiv w:val="1"/>
      <w:marLeft w:val="0"/>
      <w:marRight w:val="0"/>
      <w:marTop w:val="0"/>
      <w:marBottom w:val="0"/>
      <w:divBdr>
        <w:top w:val="none" w:sz="0" w:space="0" w:color="auto"/>
        <w:left w:val="none" w:sz="0" w:space="0" w:color="auto"/>
        <w:bottom w:val="none" w:sz="0" w:space="0" w:color="auto"/>
        <w:right w:val="none" w:sz="0" w:space="0" w:color="auto"/>
      </w:divBdr>
    </w:div>
    <w:div w:id="201988539">
      <w:bodyDiv w:val="1"/>
      <w:marLeft w:val="0"/>
      <w:marRight w:val="0"/>
      <w:marTop w:val="0"/>
      <w:marBottom w:val="0"/>
      <w:divBdr>
        <w:top w:val="none" w:sz="0" w:space="0" w:color="auto"/>
        <w:left w:val="none" w:sz="0" w:space="0" w:color="auto"/>
        <w:bottom w:val="none" w:sz="0" w:space="0" w:color="auto"/>
        <w:right w:val="none" w:sz="0" w:space="0" w:color="auto"/>
      </w:divBdr>
    </w:div>
    <w:div w:id="202139663">
      <w:bodyDiv w:val="1"/>
      <w:marLeft w:val="0"/>
      <w:marRight w:val="0"/>
      <w:marTop w:val="0"/>
      <w:marBottom w:val="0"/>
      <w:divBdr>
        <w:top w:val="none" w:sz="0" w:space="0" w:color="auto"/>
        <w:left w:val="none" w:sz="0" w:space="0" w:color="auto"/>
        <w:bottom w:val="none" w:sz="0" w:space="0" w:color="auto"/>
        <w:right w:val="none" w:sz="0" w:space="0" w:color="auto"/>
      </w:divBdr>
    </w:div>
    <w:div w:id="202401229">
      <w:bodyDiv w:val="1"/>
      <w:marLeft w:val="0"/>
      <w:marRight w:val="0"/>
      <w:marTop w:val="0"/>
      <w:marBottom w:val="0"/>
      <w:divBdr>
        <w:top w:val="none" w:sz="0" w:space="0" w:color="auto"/>
        <w:left w:val="none" w:sz="0" w:space="0" w:color="auto"/>
        <w:bottom w:val="none" w:sz="0" w:space="0" w:color="auto"/>
        <w:right w:val="none" w:sz="0" w:space="0" w:color="auto"/>
      </w:divBdr>
    </w:div>
    <w:div w:id="202448980">
      <w:bodyDiv w:val="1"/>
      <w:marLeft w:val="0"/>
      <w:marRight w:val="0"/>
      <w:marTop w:val="0"/>
      <w:marBottom w:val="0"/>
      <w:divBdr>
        <w:top w:val="none" w:sz="0" w:space="0" w:color="auto"/>
        <w:left w:val="none" w:sz="0" w:space="0" w:color="auto"/>
        <w:bottom w:val="none" w:sz="0" w:space="0" w:color="auto"/>
        <w:right w:val="none" w:sz="0" w:space="0" w:color="auto"/>
      </w:divBdr>
    </w:div>
    <w:div w:id="202518224">
      <w:bodyDiv w:val="1"/>
      <w:marLeft w:val="0"/>
      <w:marRight w:val="0"/>
      <w:marTop w:val="0"/>
      <w:marBottom w:val="0"/>
      <w:divBdr>
        <w:top w:val="none" w:sz="0" w:space="0" w:color="auto"/>
        <w:left w:val="none" w:sz="0" w:space="0" w:color="auto"/>
        <w:bottom w:val="none" w:sz="0" w:space="0" w:color="auto"/>
        <w:right w:val="none" w:sz="0" w:space="0" w:color="auto"/>
      </w:divBdr>
    </w:div>
    <w:div w:id="202525594">
      <w:bodyDiv w:val="1"/>
      <w:marLeft w:val="0"/>
      <w:marRight w:val="0"/>
      <w:marTop w:val="0"/>
      <w:marBottom w:val="0"/>
      <w:divBdr>
        <w:top w:val="none" w:sz="0" w:space="0" w:color="auto"/>
        <w:left w:val="none" w:sz="0" w:space="0" w:color="auto"/>
        <w:bottom w:val="none" w:sz="0" w:space="0" w:color="auto"/>
        <w:right w:val="none" w:sz="0" w:space="0" w:color="auto"/>
      </w:divBdr>
    </w:div>
    <w:div w:id="202786734">
      <w:bodyDiv w:val="1"/>
      <w:marLeft w:val="0"/>
      <w:marRight w:val="0"/>
      <w:marTop w:val="0"/>
      <w:marBottom w:val="0"/>
      <w:divBdr>
        <w:top w:val="none" w:sz="0" w:space="0" w:color="auto"/>
        <w:left w:val="none" w:sz="0" w:space="0" w:color="auto"/>
        <w:bottom w:val="none" w:sz="0" w:space="0" w:color="auto"/>
        <w:right w:val="none" w:sz="0" w:space="0" w:color="auto"/>
      </w:divBdr>
    </w:div>
    <w:div w:id="203056080">
      <w:bodyDiv w:val="1"/>
      <w:marLeft w:val="0"/>
      <w:marRight w:val="0"/>
      <w:marTop w:val="0"/>
      <w:marBottom w:val="0"/>
      <w:divBdr>
        <w:top w:val="none" w:sz="0" w:space="0" w:color="auto"/>
        <w:left w:val="none" w:sz="0" w:space="0" w:color="auto"/>
        <w:bottom w:val="none" w:sz="0" w:space="0" w:color="auto"/>
        <w:right w:val="none" w:sz="0" w:space="0" w:color="auto"/>
      </w:divBdr>
    </w:div>
    <w:div w:id="203450584">
      <w:bodyDiv w:val="1"/>
      <w:marLeft w:val="0"/>
      <w:marRight w:val="0"/>
      <w:marTop w:val="0"/>
      <w:marBottom w:val="0"/>
      <w:divBdr>
        <w:top w:val="none" w:sz="0" w:space="0" w:color="auto"/>
        <w:left w:val="none" w:sz="0" w:space="0" w:color="auto"/>
        <w:bottom w:val="none" w:sz="0" w:space="0" w:color="auto"/>
        <w:right w:val="none" w:sz="0" w:space="0" w:color="auto"/>
      </w:divBdr>
    </w:div>
    <w:div w:id="203565462">
      <w:bodyDiv w:val="1"/>
      <w:marLeft w:val="0"/>
      <w:marRight w:val="0"/>
      <w:marTop w:val="0"/>
      <w:marBottom w:val="0"/>
      <w:divBdr>
        <w:top w:val="none" w:sz="0" w:space="0" w:color="auto"/>
        <w:left w:val="none" w:sz="0" w:space="0" w:color="auto"/>
        <w:bottom w:val="none" w:sz="0" w:space="0" w:color="auto"/>
        <w:right w:val="none" w:sz="0" w:space="0" w:color="auto"/>
      </w:divBdr>
    </w:div>
    <w:div w:id="203638605">
      <w:bodyDiv w:val="1"/>
      <w:marLeft w:val="0"/>
      <w:marRight w:val="0"/>
      <w:marTop w:val="0"/>
      <w:marBottom w:val="0"/>
      <w:divBdr>
        <w:top w:val="none" w:sz="0" w:space="0" w:color="auto"/>
        <w:left w:val="none" w:sz="0" w:space="0" w:color="auto"/>
        <w:bottom w:val="none" w:sz="0" w:space="0" w:color="auto"/>
        <w:right w:val="none" w:sz="0" w:space="0" w:color="auto"/>
      </w:divBdr>
    </w:div>
    <w:div w:id="204341265">
      <w:bodyDiv w:val="1"/>
      <w:marLeft w:val="0"/>
      <w:marRight w:val="0"/>
      <w:marTop w:val="0"/>
      <w:marBottom w:val="0"/>
      <w:divBdr>
        <w:top w:val="none" w:sz="0" w:space="0" w:color="auto"/>
        <w:left w:val="none" w:sz="0" w:space="0" w:color="auto"/>
        <w:bottom w:val="none" w:sz="0" w:space="0" w:color="auto"/>
        <w:right w:val="none" w:sz="0" w:space="0" w:color="auto"/>
      </w:divBdr>
    </w:div>
    <w:div w:id="204605215">
      <w:bodyDiv w:val="1"/>
      <w:marLeft w:val="0"/>
      <w:marRight w:val="0"/>
      <w:marTop w:val="0"/>
      <w:marBottom w:val="0"/>
      <w:divBdr>
        <w:top w:val="none" w:sz="0" w:space="0" w:color="auto"/>
        <w:left w:val="none" w:sz="0" w:space="0" w:color="auto"/>
        <w:bottom w:val="none" w:sz="0" w:space="0" w:color="auto"/>
        <w:right w:val="none" w:sz="0" w:space="0" w:color="auto"/>
      </w:divBdr>
    </w:div>
    <w:div w:id="204757906">
      <w:bodyDiv w:val="1"/>
      <w:marLeft w:val="0"/>
      <w:marRight w:val="0"/>
      <w:marTop w:val="0"/>
      <w:marBottom w:val="0"/>
      <w:divBdr>
        <w:top w:val="none" w:sz="0" w:space="0" w:color="auto"/>
        <w:left w:val="none" w:sz="0" w:space="0" w:color="auto"/>
        <w:bottom w:val="none" w:sz="0" w:space="0" w:color="auto"/>
        <w:right w:val="none" w:sz="0" w:space="0" w:color="auto"/>
      </w:divBdr>
    </w:div>
    <w:div w:id="205483597">
      <w:bodyDiv w:val="1"/>
      <w:marLeft w:val="0"/>
      <w:marRight w:val="0"/>
      <w:marTop w:val="0"/>
      <w:marBottom w:val="0"/>
      <w:divBdr>
        <w:top w:val="none" w:sz="0" w:space="0" w:color="auto"/>
        <w:left w:val="none" w:sz="0" w:space="0" w:color="auto"/>
        <w:bottom w:val="none" w:sz="0" w:space="0" w:color="auto"/>
        <w:right w:val="none" w:sz="0" w:space="0" w:color="auto"/>
      </w:divBdr>
    </w:div>
    <w:div w:id="205528774">
      <w:bodyDiv w:val="1"/>
      <w:marLeft w:val="0"/>
      <w:marRight w:val="0"/>
      <w:marTop w:val="0"/>
      <w:marBottom w:val="0"/>
      <w:divBdr>
        <w:top w:val="none" w:sz="0" w:space="0" w:color="auto"/>
        <w:left w:val="none" w:sz="0" w:space="0" w:color="auto"/>
        <w:bottom w:val="none" w:sz="0" w:space="0" w:color="auto"/>
        <w:right w:val="none" w:sz="0" w:space="0" w:color="auto"/>
      </w:divBdr>
    </w:div>
    <w:div w:id="205610497">
      <w:bodyDiv w:val="1"/>
      <w:marLeft w:val="0"/>
      <w:marRight w:val="0"/>
      <w:marTop w:val="0"/>
      <w:marBottom w:val="0"/>
      <w:divBdr>
        <w:top w:val="none" w:sz="0" w:space="0" w:color="auto"/>
        <w:left w:val="none" w:sz="0" w:space="0" w:color="auto"/>
        <w:bottom w:val="none" w:sz="0" w:space="0" w:color="auto"/>
        <w:right w:val="none" w:sz="0" w:space="0" w:color="auto"/>
      </w:divBdr>
    </w:div>
    <w:div w:id="205803889">
      <w:bodyDiv w:val="1"/>
      <w:marLeft w:val="0"/>
      <w:marRight w:val="0"/>
      <w:marTop w:val="0"/>
      <w:marBottom w:val="0"/>
      <w:divBdr>
        <w:top w:val="none" w:sz="0" w:space="0" w:color="auto"/>
        <w:left w:val="none" w:sz="0" w:space="0" w:color="auto"/>
        <w:bottom w:val="none" w:sz="0" w:space="0" w:color="auto"/>
        <w:right w:val="none" w:sz="0" w:space="0" w:color="auto"/>
      </w:divBdr>
    </w:div>
    <w:div w:id="205991421">
      <w:bodyDiv w:val="1"/>
      <w:marLeft w:val="0"/>
      <w:marRight w:val="0"/>
      <w:marTop w:val="0"/>
      <w:marBottom w:val="0"/>
      <w:divBdr>
        <w:top w:val="none" w:sz="0" w:space="0" w:color="auto"/>
        <w:left w:val="none" w:sz="0" w:space="0" w:color="auto"/>
        <w:bottom w:val="none" w:sz="0" w:space="0" w:color="auto"/>
        <w:right w:val="none" w:sz="0" w:space="0" w:color="auto"/>
      </w:divBdr>
    </w:div>
    <w:div w:id="206065773">
      <w:bodyDiv w:val="1"/>
      <w:marLeft w:val="0"/>
      <w:marRight w:val="0"/>
      <w:marTop w:val="0"/>
      <w:marBottom w:val="0"/>
      <w:divBdr>
        <w:top w:val="none" w:sz="0" w:space="0" w:color="auto"/>
        <w:left w:val="none" w:sz="0" w:space="0" w:color="auto"/>
        <w:bottom w:val="none" w:sz="0" w:space="0" w:color="auto"/>
        <w:right w:val="none" w:sz="0" w:space="0" w:color="auto"/>
      </w:divBdr>
    </w:div>
    <w:div w:id="206308269">
      <w:bodyDiv w:val="1"/>
      <w:marLeft w:val="0"/>
      <w:marRight w:val="0"/>
      <w:marTop w:val="0"/>
      <w:marBottom w:val="0"/>
      <w:divBdr>
        <w:top w:val="none" w:sz="0" w:space="0" w:color="auto"/>
        <w:left w:val="none" w:sz="0" w:space="0" w:color="auto"/>
        <w:bottom w:val="none" w:sz="0" w:space="0" w:color="auto"/>
        <w:right w:val="none" w:sz="0" w:space="0" w:color="auto"/>
      </w:divBdr>
    </w:div>
    <w:div w:id="206458911">
      <w:bodyDiv w:val="1"/>
      <w:marLeft w:val="0"/>
      <w:marRight w:val="0"/>
      <w:marTop w:val="0"/>
      <w:marBottom w:val="0"/>
      <w:divBdr>
        <w:top w:val="none" w:sz="0" w:space="0" w:color="auto"/>
        <w:left w:val="none" w:sz="0" w:space="0" w:color="auto"/>
        <w:bottom w:val="none" w:sz="0" w:space="0" w:color="auto"/>
        <w:right w:val="none" w:sz="0" w:space="0" w:color="auto"/>
      </w:divBdr>
    </w:div>
    <w:div w:id="207187109">
      <w:bodyDiv w:val="1"/>
      <w:marLeft w:val="0"/>
      <w:marRight w:val="0"/>
      <w:marTop w:val="0"/>
      <w:marBottom w:val="0"/>
      <w:divBdr>
        <w:top w:val="none" w:sz="0" w:space="0" w:color="auto"/>
        <w:left w:val="none" w:sz="0" w:space="0" w:color="auto"/>
        <w:bottom w:val="none" w:sz="0" w:space="0" w:color="auto"/>
        <w:right w:val="none" w:sz="0" w:space="0" w:color="auto"/>
      </w:divBdr>
    </w:div>
    <w:div w:id="207231461">
      <w:bodyDiv w:val="1"/>
      <w:marLeft w:val="0"/>
      <w:marRight w:val="0"/>
      <w:marTop w:val="0"/>
      <w:marBottom w:val="0"/>
      <w:divBdr>
        <w:top w:val="none" w:sz="0" w:space="0" w:color="auto"/>
        <w:left w:val="none" w:sz="0" w:space="0" w:color="auto"/>
        <w:bottom w:val="none" w:sz="0" w:space="0" w:color="auto"/>
        <w:right w:val="none" w:sz="0" w:space="0" w:color="auto"/>
      </w:divBdr>
    </w:div>
    <w:div w:id="207255527">
      <w:bodyDiv w:val="1"/>
      <w:marLeft w:val="0"/>
      <w:marRight w:val="0"/>
      <w:marTop w:val="0"/>
      <w:marBottom w:val="0"/>
      <w:divBdr>
        <w:top w:val="none" w:sz="0" w:space="0" w:color="auto"/>
        <w:left w:val="none" w:sz="0" w:space="0" w:color="auto"/>
        <w:bottom w:val="none" w:sz="0" w:space="0" w:color="auto"/>
        <w:right w:val="none" w:sz="0" w:space="0" w:color="auto"/>
      </w:divBdr>
    </w:div>
    <w:div w:id="207692342">
      <w:bodyDiv w:val="1"/>
      <w:marLeft w:val="0"/>
      <w:marRight w:val="0"/>
      <w:marTop w:val="0"/>
      <w:marBottom w:val="0"/>
      <w:divBdr>
        <w:top w:val="none" w:sz="0" w:space="0" w:color="auto"/>
        <w:left w:val="none" w:sz="0" w:space="0" w:color="auto"/>
        <w:bottom w:val="none" w:sz="0" w:space="0" w:color="auto"/>
        <w:right w:val="none" w:sz="0" w:space="0" w:color="auto"/>
      </w:divBdr>
    </w:div>
    <w:div w:id="208037632">
      <w:bodyDiv w:val="1"/>
      <w:marLeft w:val="0"/>
      <w:marRight w:val="0"/>
      <w:marTop w:val="0"/>
      <w:marBottom w:val="0"/>
      <w:divBdr>
        <w:top w:val="none" w:sz="0" w:space="0" w:color="auto"/>
        <w:left w:val="none" w:sz="0" w:space="0" w:color="auto"/>
        <w:bottom w:val="none" w:sz="0" w:space="0" w:color="auto"/>
        <w:right w:val="none" w:sz="0" w:space="0" w:color="auto"/>
      </w:divBdr>
    </w:div>
    <w:div w:id="208108873">
      <w:bodyDiv w:val="1"/>
      <w:marLeft w:val="0"/>
      <w:marRight w:val="0"/>
      <w:marTop w:val="0"/>
      <w:marBottom w:val="0"/>
      <w:divBdr>
        <w:top w:val="none" w:sz="0" w:space="0" w:color="auto"/>
        <w:left w:val="none" w:sz="0" w:space="0" w:color="auto"/>
        <w:bottom w:val="none" w:sz="0" w:space="0" w:color="auto"/>
        <w:right w:val="none" w:sz="0" w:space="0" w:color="auto"/>
      </w:divBdr>
    </w:div>
    <w:div w:id="208150330">
      <w:bodyDiv w:val="1"/>
      <w:marLeft w:val="0"/>
      <w:marRight w:val="0"/>
      <w:marTop w:val="0"/>
      <w:marBottom w:val="0"/>
      <w:divBdr>
        <w:top w:val="none" w:sz="0" w:space="0" w:color="auto"/>
        <w:left w:val="none" w:sz="0" w:space="0" w:color="auto"/>
        <w:bottom w:val="none" w:sz="0" w:space="0" w:color="auto"/>
        <w:right w:val="none" w:sz="0" w:space="0" w:color="auto"/>
      </w:divBdr>
    </w:div>
    <w:div w:id="208492837">
      <w:bodyDiv w:val="1"/>
      <w:marLeft w:val="0"/>
      <w:marRight w:val="0"/>
      <w:marTop w:val="0"/>
      <w:marBottom w:val="0"/>
      <w:divBdr>
        <w:top w:val="none" w:sz="0" w:space="0" w:color="auto"/>
        <w:left w:val="none" w:sz="0" w:space="0" w:color="auto"/>
        <w:bottom w:val="none" w:sz="0" w:space="0" w:color="auto"/>
        <w:right w:val="none" w:sz="0" w:space="0" w:color="auto"/>
      </w:divBdr>
    </w:div>
    <w:div w:id="208878121">
      <w:bodyDiv w:val="1"/>
      <w:marLeft w:val="0"/>
      <w:marRight w:val="0"/>
      <w:marTop w:val="0"/>
      <w:marBottom w:val="0"/>
      <w:divBdr>
        <w:top w:val="none" w:sz="0" w:space="0" w:color="auto"/>
        <w:left w:val="none" w:sz="0" w:space="0" w:color="auto"/>
        <w:bottom w:val="none" w:sz="0" w:space="0" w:color="auto"/>
        <w:right w:val="none" w:sz="0" w:space="0" w:color="auto"/>
      </w:divBdr>
    </w:div>
    <w:div w:id="208879958">
      <w:bodyDiv w:val="1"/>
      <w:marLeft w:val="0"/>
      <w:marRight w:val="0"/>
      <w:marTop w:val="0"/>
      <w:marBottom w:val="0"/>
      <w:divBdr>
        <w:top w:val="none" w:sz="0" w:space="0" w:color="auto"/>
        <w:left w:val="none" w:sz="0" w:space="0" w:color="auto"/>
        <w:bottom w:val="none" w:sz="0" w:space="0" w:color="auto"/>
        <w:right w:val="none" w:sz="0" w:space="0" w:color="auto"/>
      </w:divBdr>
    </w:div>
    <w:div w:id="209390007">
      <w:bodyDiv w:val="1"/>
      <w:marLeft w:val="0"/>
      <w:marRight w:val="0"/>
      <w:marTop w:val="0"/>
      <w:marBottom w:val="0"/>
      <w:divBdr>
        <w:top w:val="none" w:sz="0" w:space="0" w:color="auto"/>
        <w:left w:val="none" w:sz="0" w:space="0" w:color="auto"/>
        <w:bottom w:val="none" w:sz="0" w:space="0" w:color="auto"/>
        <w:right w:val="none" w:sz="0" w:space="0" w:color="auto"/>
      </w:divBdr>
    </w:div>
    <w:div w:id="209460369">
      <w:bodyDiv w:val="1"/>
      <w:marLeft w:val="0"/>
      <w:marRight w:val="0"/>
      <w:marTop w:val="0"/>
      <w:marBottom w:val="0"/>
      <w:divBdr>
        <w:top w:val="none" w:sz="0" w:space="0" w:color="auto"/>
        <w:left w:val="none" w:sz="0" w:space="0" w:color="auto"/>
        <w:bottom w:val="none" w:sz="0" w:space="0" w:color="auto"/>
        <w:right w:val="none" w:sz="0" w:space="0" w:color="auto"/>
      </w:divBdr>
    </w:div>
    <w:div w:id="209584446">
      <w:bodyDiv w:val="1"/>
      <w:marLeft w:val="0"/>
      <w:marRight w:val="0"/>
      <w:marTop w:val="0"/>
      <w:marBottom w:val="0"/>
      <w:divBdr>
        <w:top w:val="none" w:sz="0" w:space="0" w:color="auto"/>
        <w:left w:val="none" w:sz="0" w:space="0" w:color="auto"/>
        <w:bottom w:val="none" w:sz="0" w:space="0" w:color="auto"/>
        <w:right w:val="none" w:sz="0" w:space="0" w:color="auto"/>
      </w:divBdr>
    </w:div>
    <w:div w:id="209924313">
      <w:bodyDiv w:val="1"/>
      <w:marLeft w:val="0"/>
      <w:marRight w:val="0"/>
      <w:marTop w:val="0"/>
      <w:marBottom w:val="0"/>
      <w:divBdr>
        <w:top w:val="none" w:sz="0" w:space="0" w:color="auto"/>
        <w:left w:val="none" w:sz="0" w:space="0" w:color="auto"/>
        <w:bottom w:val="none" w:sz="0" w:space="0" w:color="auto"/>
        <w:right w:val="none" w:sz="0" w:space="0" w:color="auto"/>
      </w:divBdr>
    </w:div>
    <w:div w:id="210189397">
      <w:bodyDiv w:val="1"/>
      <w:marLeft w:val="0"/>
      <w:marRight w:val="0"/>
      <w:marTop w:val="0"/>
      <w:marBottom w:val="0"/>
      <w:divBdr>
        <w:top w:val="none" w:sz="0" w:space="0" w:color="auto"/>
        <w:left w:val="none" w:sz="0" w:space="0" w:color="auto"/>
        <w:bottom w:val="none" w:sz="0" w:space="0" w:color="auto"/>
        <w:right w:val="none" w:sz="0" w:space="0" w:color="auto"/>
      </w:divBdr>
    </w:div>
    <w:div w:id="210306157">
      <w:bodyDiv w:val="1"/>
      <w:marLeft w:val="0"/>
      <w:marRight w:val="0"/>
      <w:marTop w:val="0"/>
      <w:marBottom w:val="0"/>
      <w:divBdr>
        <w:top w:val="none" w:sz="0" w:space="0" w:color="auto"/>
        <w:left w:val="none" w:sz="0" w:space="0" w:color="auto"/>
        <w:bottom w:val="none" w:sz="0" w:space="0" w:color="auto"/>
        <w:right w:val="none" w:sz="0" w:space="0" w:color="auto"/>
      </w:divBdr>
    </w:div>
    <w:div w:id="210307789">
      <w:bodyDiv w:val="1"/>
      <w:marLeft w:val="0"/>
      <w:marRight w:val="0"/>
      <w:marTop w:val="0"/>
      <w:marBottom w:val="0"/>
      <w:divBdr>
        <w:top w:val="none" w:sz="0" w:space="0" w:color="auto"/>
        <w:left w:val="none" w:sz="0" w:space="0" w:color="auto"/>
        <w:bottom w:val="none" w:sz="0" w:space="0" w:color="auto"/>
        <w:right w:val="none" w:sz="0" w:space="0" w:color="auto"/>
      </w:divBdr>
    </w:div>
    <w:div w:id="210776356">
      <w:bodyDiv w:val="1"/>
      <w:marLeft w:val="0"/>
      <w:marRight w:val="0"/>
      <w:marTop w:val="0"/>
      <w:marBottom w:val="0"/>
      <w:divBdr>
        <w:top w:val="none" w:sz="0" w:space="0" w:color="auto"/>
        <w:left w:val="none" w:sz="0" w:space="0" w:color="auto"/>
        <w:bottom w:val="none" w:sz="0" w:space="0" w:color="auto"/>
        <w:right w:val="none" w:sz="0" w:space="0" w:color="auto"/>
      </w:divBdr>
    </w:div>
    <w:div w:id="210846448">
      <w:bodyDiv w:val="1"/>
      <w:marLeft w:val="0"/>
      <w:marRight w:val="0"/>
      <w:marTop w:val="0"/>
      <w:marBottom w:val="0"/>
      <w:divBdr>
        <w:top w:val="none" w:sz="0" w:space="0" w:color="auto"/>
        <w:left w:val="none" w:sz="0" w:space="0" w:color="auto"/>
        <w:bottom w:val="none" w:sz="0" w:space="0" w:color="auto"/>
        <w:right w:val="none" w:sz="0" w:space="0" w:color="auto"/>
      </w:divBdr>
    </w:div>
    <w:div w:id="211119978">
      <w:bodyDiv w:val="1"/>
      <w:marLeft w:val="0"/>
      <w:marRight w:val="0"/>
      <w:marTop w:val="0"/>
      <w:marBottom w:val="0"/>
      <w:divBdr>
        <w:top w:val="none" w:sz="0" w:space="0" w:color="auto"/>
        <w:left w:val="none" w:sz="0" w:space="0" w:color="auto"/>
        <w:bottom w:val="none" w:sz="0" w:space="0" w:color="auto"/>
        <w:right w:val="none" w:sz="0" w:space="0" w:color="auto"/>
      </w:divBdr>
    </w:div>
    <w:div w:id="211159101">
      <w:bodyDiv w:val="1"/>
      <w:marLeft w:val="0"/>
      <w:marRight w:val="0"/>
      <w:marTop w:val="0"/>
      <w:marBottom w:val="0"/>
      <w:divBdr>
        <w:top w:val="none" w:sz="0" w:space="0" w:color="auto"/>
        <w:left w:val="none" w:sz="0" w:space="0" w:color="auto"/>
        <w:bottom w:val="none" w:sz="0" w:space="0" w:color="auto"/>
        <w:right w:val="none" w:sz="0" w:space="0" w:color="auto"/>
      </w:divBdr>
    </w:div>
    <w:div w:id="211310521">
      <w:bodyDiv w:val="1"/>
      <w:marLeft w:val="0"/>
      <w:marRight w:val="0"/>
      <w:marTop w:val="0"/>
      <w:marBottom w:val="0"/>
      <w:divBdr>
        <w:top w:val="none" w:sz="0" w:space="0" w:color="auto"/>
        <w:left w:val="none" w:sz="0" w:space="0" w:color="auto"/>
        <w:bottom w:val="none" w:sz="0" w:space="0" w:color="auto"/>
        <w:right w:val="none" w:sz="0" w:space="0" w:color="auto"/>
      </w:divBdr>
    </w:div>
    <w:div w:id="211422944">
      <w:bodyDiv w:val="1"/>
      <w:marLeft w:val="0"/>
      <w:marRight w:val="0"/>
      <w:marTop w:val="0"/>
      <w:marBottom w:val="0"/>
      <w:divBdr>
        <w:top w:val="none" w:sz="0" w:space="0" w:color="auto"/>
        <w:left w:val="none" w:sz="0" w:space="0" w:color="auto"/>
        <w:bottom w:val="none" w:sz="0" w:space="0" w:color="auto"/>
        <w:right w:val="none" w:sz="0" w:space="0" w:color="auto"/>
      </w:divBdr>
    </w:div>
    <w:div w:id="211500394">
      <w:bodyDiv w:val="1"/>
      <w:marLeft w:val="0"/>
      <w:marRight w:val="0"/>
      <w:marTop w:val="0"/>
      <w:marBottom w:val="0"/>
      <w:divBdr>
        <w:top w:val="none" w:sz="0" w:space="0" w:color="auto"/>
        <w:left w:val="none" w:sz="0" w:space="0" w:color="auto"/>
        <w:bottom w:val="none" w:sz="0" w:space="0" w:color="auto"/>
        <w:right w:val="none" w:sz="0" w:space="0" w:color="auto"/>
      </w:divBdr>
    </w:div>
    <w:div w:id="211893224">
      <w:bodyDiv w:val="1"/>
      <w:marLeft w:val="0"/>
      <w:marRight w:val="0"/>
      <w:marTop w:val="0"/>
      <w:marBottom w:val="0"/>
      <w:divBdr>
        <w:top w:val="none" w:sz="0" w:space="0" w:color="auto"/>
        <w:left w:val="none" w:sz="0" w:space="0" w:color="auto"/>
        <w:bottom w:val="none" w:sz="0" w:space="0" w:color="auto"/>
        <w:right w:val="none" w:sz="0" w:space="0" w:color="auto"/>
      </w:divBdr>
    </w:div>
    <w:div w:id="211893583">
      <w:bodyDiv w:val="1"/>
      <w:marLeft w:val="0"/>
      <w:marRight w:val="0"/>
      <w:marTop w:val="0"/>
      <w:marBottom w:val="0"/>
      <w:divBdr>
        <w:top w:val="none" w:sz="0" w:space="0" w:color="auto"/>
        <w:left w:val="none" w:sz="0" w:space="0" w:color="auto"/>
        <w:bottom w:val="none" w:sz="0" w:space="0" w:color="auto"/>
        <w:right w:val="none" w:sz="0" w:space="0" w:color="auto"/>
      </w:divBdr>
    </w:div>
    <w:div w:id="212235209">
      <w:bodyDiv w:val="1"/>
      <w:marLeft w:val="0"/>
      <w:marRight w:val="0"/>
      <w:marTop w:val="0"/>
      <w:marBottom w:val="0"/>
      <w:divBdr>
        <w:top w:val="none" w:sz="0" w:space="0" w:color="auto"/>
        <w:left w:val="none" w:sz="0" w:space="0" w:color="auto"/>
        <w:bottom w:val="none" w:sz="0" w:space="0" w:color="auto"/>
        <w:right w:val="none" w:sz="0" w:space="0" w:color="auto"/>
      </w:divBdr>
      <w:divsChild>
        <w:div w:id="843057393">
          <w:marLeft w:val="0"/>
          <w:marRight w:val="0"/>
          <w:marTop w:val="0"/>
          <w:marBottom w:val="0"/>
          <w:divBdr>
            <w:top w:val="none" w:sz="0" w:space="0" w:color="auto"/>
            <w:left w:val="none" w:sz="0" w:space="0" w:color="auto"/>
            <w:bottom w:val="none" w:sz="0" w:space="0" w:color="auto"/>
            <w:right w:val="none" w:sz="0" w:space="0" w:color="auto"/>
          </w:divBdr>
        </w:div>
        <w:div w:id="390351994">
          <w:marLeft w:val="0"/>
          <w:marRight w:val="0"/>
          <w:marTop w:val="0"/>
          <w:marBottom w:val="0"/>
          <w:divBdr>
            <w:top w:val="none" w:sz="0" w:space="0" w:color="auto"/>
            <w:left w:val="none" w:sz="0" w:space="0" w:color="auto"/>
            <w:bottom w:val="none" w:sz="0" w:space="0" w:color="auto"/>
            <w:right w:val="none" w:sz="0" w:space="0" w:color="auto"/>
          </w:divBdr>
        </w:div>
        <w:div w:id="2004623623">
          <w:marLeft w:val="0"/>
          <w:marRight w:val="0"/>
          <w:marTop w:val="0"/>
          <w:marBottom w:val="0"/>
          <w:divBdr>
            <w:top w:val="none" w:sz="0" w:space="0" w:color="auto"/>
            <w:left w:val="none" w:sz="0" w:space="0" w:color="auto"/>
            <w:bottom w:val="none" w:sz="0" w:space="0" w:color="auto"/>
            <w:right w:val="none" w:sz="0" w:space="0" w:color="auto"/>
          </w:divBdr>
        </w:div>
        <w:div w:id="273559774">
          <w:marLeft w:val="0"/>
          <w:marRight w:val="0"/>
          <w:marTop w:val="0"/>
          <w:marBottom w:val="0"/>
          <w:divBdr>
            <w:top w:val="none" w:sz="0" w:space="0" w:color="auto"/>
            <w:left w:val="none" w:sz="0" w:space="0" w:color="auto"/>
            <w:bottom w:val="none" w:sz="0" w:space="0" w:color="auto"/>
            <w:right w:val="none" w:sz="0" w:space="0" w:color="auto"/>
          </w:divBdr>
        </w:div>
        <w:div w:id="993530200">
          <w:marLeft w:val="0"/>
          <w:marRight w:val="0"/>
          <w:marTop w:val="0"/>
          <w:marBottom w:val="0"/>
          <w:divBdr>
            <w:top w:val="none" w:sz="0" w:space="0" w:color="auto"/>
            <w:left w:val="none" w:sz="0" w:space="0" w:color="auto"/>
            <w:bottom w:val="none" w:sz="0" w:space="0" w:color="auto"/>
            <w:right w:val="none" w:sz="0" w:space="0" w:color="auto"/>
          </w:divBdr>
        </w:div>
        <w:div w:id="1488396973">
          <w:marLeft w:val="0"/>
          <w:marRight w:val="0"/>
          <w:marTop w:val="0"/>
          <w:marBottom w:val="0"/>
          <w:divBdr>
            <w:top w:val="none" w:sz="0" w:space="0" w:color="auto"/>
            <w:left w:val="none" w:sz="0" w:space="0" w:color="auto"/>
            <w:bottom w:val="none" w:sz="0" w:space="0" w:color="auto"/>
            <w:right w:val="none" w:sz="0" w:space="0" w:color="auto"/>
          </w:divBdr>
        </w:div>
        <w:div w:id="1422414615">
          <w:marLeft w:val="0"/>
          <w:marRight w:val="0"/>
          <w:marTop w:val="0"/>
          <w:marBottom w:val="0"/>
          <w:divBdr>
            <w:top w:val="none" w:sz="0" w:space="0" w:color="auto"/>
            <w:left w:val="none" w:sz="0" w:space="0" w:color="auto"/>
            <w:bottom w:val="none" w:sz="0" w:space="0" w:color="auto"/>
            <w:right w:val="none" w:sz="0" w:space="0" w:color="auto"/>
          </w:divBdr>
        </w:div>
        <w:div w:id="932933025">
          <w:marLeft w:val="0"/>
          <w:marRight w:val="0"/>
          <w:marTop w:val="0"/>
          <w:marBottom w:val="0"/>
          <w:divBdr>
            <w:top w:val="none" w:sz="0" w:space="0" w:color="auto"/>
            <w:left w:val="none" w:sz="0" w:space="0" w:color="auto"/>
            <w:bottom w:val="none" w:sz="0" w:space="0" w:color="auto"/>
            <w:right w:val="none" w:sz="0" w:space="0" w:color="auto"/>
          </w:divBdr>
        </w:div>
        <w:div w:id="1872525910">
          <w:marLeft w:val="0"/>
          <w:marRight w:val="0"/>
          <w:marTop w:val="0"/>
          <w:marBottom w:val="0"/>
          <w:divBdr>
            <w:top w:val="none" w:sz="0" w:space="0" w:color="auto"/>
            <w:left w:val="none" w:sz="0" w:space="0" w:color="auto"/>
            <w:bottom w:val="none" w:sz="0" w:space="0" w:color="auto"/>
            <w:right w:val="none" w:sz="0" w:space="0" w:color="auto"/>
          </w:divBdr>
        </w:div>
        <w:div w:id="1510103690">
          <w:marLeft w:val="0"/>
          <w:marRight w:val="0"/>
          <w:marTop w:val="0"/>
          <w:marBottom w:val="0"/>
          <w:divBdr>
            <w:top w:val="none" w:sz="0" w:space="0" w:color="auto"/>
            <w:left w:val="none" w:sz="0" w:space="0" w:color="auto"/>
            <w:bottom w:val="none" w:sz="0" w:space="0" w:color="auto"/>
            <w:right w:val="none" w:sz="0" w:space="0" w:color="auto"/>
          </w:divBdr>
        </w:div>
        <w:div w:id="2001694794">
          <w:marLeft w:val="0"/>
          <w:marRight w:val="0"/>
          <w:marTop w:val="0"/>
          <w:marBottom w:val="0"/>
          <w:divBdr>
            <w:top w:val="none" w:sz="0" w:space="0" w:color="auto"/>
            <w:left w:val="none" w:sz="0" w:space="0" w:color="auto"/>
            <w:bottom w:val="none" w:sz="0" w:space="0" w:color="auto"/>
            <w:right w:val="none" w:sz="0" w:space="0" w:color="auto"/>
          </w:divBdr>
        </w:div>
        <w:div w:id="2052680672">
          <w:marLeft w:val="0"/>
          <w:marRight w:val="0"/>
          <w:marTop w:val="0"/>
          <w:marBottom w:val="0"/>
          <w:divBdr>
            <w:top w:val="none" w:sz="0" w:space="0" w:color="auto"/>
            <w:left w:val="none" w:sz="0" w:space="0" w:color="auto"/>
            <w:bottom w:val="none" w:sz="0" w:space="0" w:color="auto"/>
            <w:right w:val="none" w:sz="0" w:space="0" w:color="auto"/>
          </w:divBdr>
        </w:div>
        <w:div w:id="719785801">
          <w:marLeft w:val="0"/>
          <w:marRight w:val="0"/>
          <w:marTop w:val="0"/>
          <w:marBottom w:val="0"/>
          <w:divBdr>
            <w:top w:val="none" w:sz="0" w:space="0" w:color="auto"/>
            <w:left w:val="none" w:sz="0" w:space="0" w:color="auto"/>
            <w:bottom w:val="none" w:sz="0" w:space="0" w:color="auto"/>
            <w:right w:val="none" w:sz="0" w:space="0" w:color="auto"/>
          </w:divBdr>
        </w:div>
        <w:div w:id="1562864336">
          <w:marLeft w:val="0"/>
          <w:marRight w:val="0"/>
          <w:marTop w:val="0"/>
          <w:marBottom w:val="0"/>
          <w:divBdr>
            <w:top w:val="none" w:sz="0" w:space="0" w:color="auto"/>
            <w:left w:val="none" w:sz="0" w:space="0" w:color="auto"/>
            <w:bottom w:val="none" w:sz="0" w:space="0" w:color="auto"/>
            <w:right w:val="none" w:sz="0" w:space="0" w:color="auto"/>
          </w:divBdr>
        </w:div>
        <w:div w:id="1238511809">
          <w:marLeft w:val="0"/>
          <w:marRight w:val="0"/>
          <w:marTop w:val="0"/>
          <w:marBottom w:val="0"/>
          <w:divBdr>
            <w:top w:val="none" w:sz="0" w:space="0" w:color="auto"/>
            <w:left w:val="none" w:sz="0" w:space="0" w:color="auto"/>
            <w:bottom w:val="none" w:sz="0" w:space="0" w:color="auto"/>
            <w:right w:val="none" w:sz="0" w:space="0" w:color="auto"/>
          </w:divBdr>
        </w:div>
        <w:div w:id="1714039367">
          <w:marLeft w:val="0"/>
          <w:marRight w:val="0"/>
          <w:marTop w:val="0"/>
          <w:marBottom w:val="0"/>
          <w:divBdr>
            <w:top w:val="none" w:sz="0" w:space="0" w:color="auto"/>
            <w:left w:val="none" w:sz="0" w:space="0" w:color="auto"/>
            <w:bottom w:val="none" w:sz="0" w:space="0" w:color="auto"/>
            <w:right w:val="none" w:sz="0" w:space="0" w:color="auto"/>
          </w:divBdr>
        </w:div>
        <w:div w:id="2059476392">
          <w:marLeft w:val="0"/>
          <w:marRight w:val="0"/>
          <w:marTop w:val="0"/>
          <w:marBottom w:val="0"/>
          <w:divBdr>
            <w:top w:val="none" w:sz="0" w:space="0" w:color="auto"/>
            <w:left w:val="none" w:sz="0" w:space="0" w:color="auto"/>
            <w:bottom w:val="none" w:sz="0" w:space="0" w:color="auto"/>
            <w:right w:val="none" w:sz="0" w:space="0" w:color="auto"/>
          </w:divBdr>
        </w:div>
        <w:div w:id="866724007">
          <w:marLeft w:val="0"/>
          <w:marRight w:val="0"/>
          <w:marTop w:val="0"/>
          <w:marBottom w:val="0"/>
          <w:divBdr>
            <w:top w:val="none" w:sz="0" w:space="0" w:color="auto"/>
            <w:left w:val="none" w:sz="0" w:space="0" w:color="auto"/>
            <w:bottom w:val="none" w:sz="0" w:space="0" w:color="auto"/>
            <w:right w:val="none" w:sz="0" w:space="0" w:color="auto"/>
          </w:divBdr>
        </w:div>
        <w:div w:id="703598689">
          <w:marLeft w:val="0"/>
          <w:marRight w:val="0"/>
          <w:marTop w:val="0"/>
          <w:marBottom w:val="0"/>
          <w:divBdr>
            <w:top w:val="none" w:sz="0" w:space="0" w:color="auto"/>
            <w:left w:val="none" w:sz="0" w:space="0" w:color="auto"/>
            <w:bottom w:val="none" w:sz="0" w:space="0" w:color="auto"/>
            <w:right w:val="none" w:sz="0" w:space="0" w:color="auto"/>
          </w:divBdr>
        </w:div>
        <w:div w:id="1999847829">
          <w:marLeft w:val="0"/>
          <w:marRight w:val="0"/>
          <w:marTop w:val="0"/>
          <w:marBottom w:val="0"/>
          <w:divBdr>
            <w:top w:val="none" w:sz="0" w:space="0" w:color="auto"/>
            <w:left w:val="none" w:sz="0" w:space="0" w:color="auto"/>
            <w:bottom w:val="none" w:sz="0" w:space="0" w:color="auto"/>
            <w:right w:val="none" w:sz="0" w:space="0" w:color="auto"/>
          </w:divBdr>
        </w:div>
        <w:div w:id="2063363529">
          <w:marLeft w:val="0"/>
          <w:marRight w:val="0"/>
          <w:marTop w:val="0"/>
          <w:marBottom w:val="0"/>
          <w:divBdr>
            <w:top w:val="none" w:sz="0" w:space="0" w:color="auto"/>
            <w:left w:val="none" w:sz="0" w:space="0" w:color="auto"/>
            <w:bottom w:val="none" w:sz="0" w:space="0" w:color="auto"/>
            <w:right w:val="none" w:sz="0" w:space="0" w:color="auto"/>
          </w:divBdr>
        </w:div>
        <w:div w:id="1516771639">
          <w:marLeft w:val="0"/>
          <w:marRight w:val="0"/>
          <w:marTop w:val="0"/>
          <w:marBottom w:val="0"/>
          <w:divBdr>
            <w:top w:val="none" w:sz="0" w:space="0" w:color="auto"/>
            <w:left w:val="none" w:sz="0" w:space="0" w:color="auto"/>
            <w:bottom w:val="none" w:sz="0" w:space="0" w:color="auto"/>
            <w:right w:val="none" w:sz="0" w:space="0" w:color="auto"/>
          </w:divBdr>
        </w:div>
        <w:div w:id="1683315606">
          <w:marLeft w:val="0"/>
          <w:marRight w:val="0"/>
          <w:marTop w:val="0"/>
          <w:marBottom w:val="0"/>
          <w:divBdr>
            <w:top w:val="none" w:sz="0" w:space="0" w:color="auto"/>
            <w:left w:val="none" w:sz="0" w:space="0" w:color="auto"/>
            <w:bottom w:val="none" w:sz="0" w:space="0" w:color="auto"/>
            <w:right w:val="none" w:sz="0" w:space="0" w:color="auto"/>
          </w:divBdr>
        </w:div>
        <w:div w:id="767585251">
          <w:marLeft w:val="0"/>
          <w:marRight w:val="0"/>
          <w:marTop w:val="0"/>
          <w:marBottom w:val="0"/>
          <w:divBdr>
            <w:top w:val="none" w:sz="0" w:space="0" w:color="auto"/>
            <w:left w:val="none" w:sz="0" w:space="0" w:color="auto"/>
            <w:bottom w:val="none" w:sz="0" w:space="0" w:color="auto"/>
            <w:right w:val="none" w:sz="0" w:space="0" w:color="auto"/>
          </w:divBdr>
        </w:div>
        <w:div w:id="15934384">
          <w:marLeft w:val="0"/>
          <w:marRight w:val="0"/>
          <w:marTop w:val="0"/>
          <w:marBottom w:val="0"/>
          <w:divBdr>
            <w:top w:val="none" w:sz="0" w:space="0" w:color="auto"/>
            <w:left w:val="none" w:sz="0" w:space="0" w:color="auto"/>
            <w:bottom w:val="none" w:sz="0" w:space="0" w:color="auto"/>
            <w:right w:val="none" w:sz="0" w:space="0" w:color="auto"/>
          </w:divBdr>
        </w:div>
        <w:div w:id="566763596">
          <w:marLeft w:val="0"/>
          <w:marRight w:val="0"/>
          <w:marTop w:val="0"/>
          <w:marBottom w:val="0"/>
          <w:divBdr>
            <w:top w:val="none" w:sz="0" w:space="0" w:color="auto"/>
            <w:left w:val="none" w:sz="0" w:space="0" w:color="auto"/>
            <w:bottom w:val="none" w:sz="0" w:space="0" w:color="auto"/>
            <w:right w:val="none" w:sz="0" w:space="0" w:color="auto"/>
          </w:divBdr>
        </w:div>
        <w:div w:id="666245242">
          <w:marLeft w:val="0"/>
          <w:marRight w:val="0"/>
          <w:marTop w:val="0"/>
          <w:marBottom w:val="0"/>
          <w:divBdr>
            <w:top w:val="none" w:sz="0" w:space="0" w:color="auto"/>
            <w:left w:val="none" w:sz="0" w:space="0" w:color="auto"/>
            <w:bottom w:val="none" w:sz="0" w:space="0" w:color="auto"/>
            <w:right w:val="none" w:sz="0" w:space="0" w:color="auto"/>
          </w:divBdr>
        </w:div>
        <w:div w:id="372585074">
          <w:marLeft w:val="0"/>
          <w:marRight w:val="0"/>
          <w:marTop w:val="0"/>
          <w:marBottom w:val="0"/>
          <w:divBdr>
            <w:top w:val="none" w:sz="0" w:space="0" w:color="auto"/>
            <w:left w:val="none" w:sz="0" w:space="0" w:color="auto"/>
            <w:bottom w:val="none" w:sz="0" w:space="0" w:color="auto"/>
            <w:right w:val="none" w:sz="0" w:space="0" w:color="auto"/>
          </w:divBdr>
        </w:div>
        <w:div w:id="1363432949">
          <w:marLeft w:val="0"/>
          <w:marRight w:val="0"/>
          <w:marTop w:val="0"/>
          <w:marBottom w:val="0"/>
          <w:divBdr>
            <w:top w:val="none" w:sz="0" w:space="0" w:color="auto"/>
            <w:left w:val="none" w:sz="0" w:space="0" w:color="auto"/>
            <w:bottom w:val="none" w:sz="0" w:space="0" w:color="auto"/>
            <w:right w:val="none" w:sz="0" w:space="0" w:color="auto"/>
          </w:divBdr>
        </w:div>
        <w:div w:id="1149663921">
          <w:marLeft w:val="0"/>
          <w:marRight w:val="0"/>
          <w:marTop w:val="0"/>
          <w:marBottom w:val="0"/>
          <w:divBdr>
            <w:top w:val="none" w:sz="0" w:space="0" w:color="auto"/>
            <w:left w:val="none" w:sz="0" w:space="0" w:color="auto"/>
            <w:bottom w:val="none" w:sz="0" w:space="0" w:color="auto"/>
            <w:right w:val="none" w:sz="0" w:space="0" w:color="auto"/>
          </w:divBdr>
        </w:div>
        <w:div w:id="1969818813">
          <w:marLeft w:val="0"/>
          <w:marRight w:val="0"/>
          <w:marTop w:val="0"/>
          <w:marBottom w:val="0"/>
          <w:divBdr>
            <w:top w:val="none" w:sz="0" w:space="0" w:color="auto"/>
            <w:left w:val="none" w:sz="0" w:space="0" w:color="auto"/>
            <w:bottom w:val="none" w:sz="0" w:space="0" w:color="auto"/>
            <w:right w:val="none" w:sz="0" w:space="0" w:color="auto"/>
          </w:divBdr>
        </w:div>
        <w:div w:id="930550878">
          <w:marLeft w:val="0"/>
          <w:marRight w:val="0"/>
          <w:marTop w:val="0"/>
          <w:marBottom w:val="0"/>
          <w:divBdr>
            <w:top w:val="none" w:sz="0" w:space="0" w:color="auto"/>
            <w:left w:val="none" w:sz="0" w:space="0" w:color="auto"/>
            <w:bottom w:val="none" w:sz="0" w:space="0" w:color="auto"/>
            <w:right w:val="none" w:sz="0" w:space="0" w:color="auto"/>
          </w:divBdr>
        </w:div>
        <w:div w:id="1572764360">
          <w:marLeft w:val="0"/>
          <w:marRight w:val="0"/>
          <w:marTop w:val="0"/>
          <w:marBottom w:val="0"/>
          <w:divBdr>
            <w:top w:val="none" w:sz="0" w:space="0" w:color="auto"/>
            <w:left w:val="none" w:sz="0" w:space="0" w:color="auto"/>
            <w:bottom w:val="none" w:sz="0" w:space="0" w:color="auto"/>
            <w:right w:val="none" w:sz="0" w:space="0" w:color="auto"/>
          </w:divBdr>
        </w:div>
        <w:div w:id="1788811763">
          <w:marLeft w:val="0"/>
          <w:marRight w:val="0"/>
          <w:marTop w:val="0"/>
          <w:marBottom w:val="0"/>
          <w:divBdr>
            <w:top w:val="none" w:sz="0" w:space="0" w:color="auto"/>
            <w:left w:val="none" w:sz="0" w:space="0" w:color="auto"/>
            <w:bottom w:val="none" w:sz="0" w:space="0" w:color="auto"/>
            <w:right w:val="none" w:sz="0" w:space="0" w:color="auto"/>
          </w:divBdr>
        </w:div>
        <w:div w:id="94403767">
          <w:marLeft w:val="0"/>
          <w:marRight w:val="0"/>
          <w:marTop w:val="0"/>
          <w:marBottom w:val="0"/>
          <w:divBdr>
            <w:top w:val="none" w:sz="0" w:space="0" w:color="auto"/>
            <w:left w:val="none" w:sz="0" w:space="0" w:color="auto"/>
            <w:bottom w:val="none" w:sz="0" w:space="0" w:color="auto"/>
            <w:right w:val="none" w:sz="0" w:space="0" w:color="auto"/>
          </w:divBdr>
        </w:div>
        <w:div w:id="648753119">
          <w:marLeft w:val="0"/>
          <w:marRight w:val="0"/>
          <w:marTop w:val="0"/>
          <w:marBottom w:val="0"/>
          <w:divBdr>
            <w:top w:val="none" w:sz="0" w:space="0" w:color="auto"/>
            <w:left w:val="none" w:sz="0" w:space="0" w:color="auto"/>
            <w:bottom w:val="none" w:sz="0" w:space="0" w:color="auto"/>
            <w:right w:val="none" w:sz="0" w:space="0" w:color="auto"/>
          </w:divBdr>
        </w:div>
        <w:div w:id="482046927">
          <w:marLeft w:val="0"/>
          <w:marRight w:val="0"/>
          <w:marTop w:val="0"/>
          <w:marBottom w:val="0"/>
          <w:divBdr>
            <w:top w:val="none" w:sz="0" w:space="0" w:color="auto"/>
            <w:left w:val="none" w:sz="0" w:space="0" w:color="auto"/>
            <w:bottom w:val="none" w:sz="0" w:space="0" w:color="auto"/>
            <w:right w:val="none" w:sz="0" w:space="0" w:color="auto"/>
          </w:divBdr>
        </w:div>
        <w:div w:id="87698028">
          <w:marLeft w:val="0"/>
          <w:marRight w:val="0"/>
          <w:marTop w:val="0"/>
          <w:marBottom w:val="0"/>
          <w:divBdr>
            <w:top w:val="none" w:sz="0" w:space="0" w:color="auto"/>
            <w:left w:val="none" w:sz="0" w:space="0" w:color="auto"/>
            <w:bottom w:val="none" w:sz="0" w:space="0" w:color="auto"/>
            <w:right w:val="none" w:sz="0" w:space="0" w:color="auto"/>
          </w:divBdr>
        </w:div>
        <w:div w:id="271328890">
          <w:marLeft w:val="0"/>
          <w:marRight w:val="0"/>
          <w:marTop w:val="0"/>
          <w:marBottom w:val="0"/>
          <w:divBdr>
            <w:top w:val="none" w:sz="0" w:space="0" w:color="auto"/>
            <w:left w:val="none" w:sz="0" w:space="0" w:color="auto"/>
            <w:bottom w:val="none" w:sz="0" w:space="0" w:color="auto"/>
            <w:right w:val="none" w:sz="0" w:space="0" w:color="auto"/>
          </w:divBdr>
        </w:div>
        <w:div w:id="685408192">
          <w:marLeft w:val="0"/>
          <w:marRight w:val="0"/>
          <w:marTop w:val="0"/>
          <w:marBottom w:val="0"/>
          <w:divBdr>
            <w:top w:val="none" w:sz="0" w:space="0" w:color="auto"/>
            <w:left w:val="none" w:sz="0" w:space="0" w:color="auto"/>
            <w:bottom w:val="none" w:sz="0" w:space="0" w:color="auto"/>
            <w:right w:val="none" w:sz="0" w:space="0" w:color="auto"/>
          </w:divBdr>
        </w:div>
        <w:div w:id="486171132">
          <w:marLeft w:val="0"/>
          <w:marRight w:val="0"/>
          <w:marTop w:val="0"/>
          <w:marBottom w:val="0"/>
          <w:divBdr>
            <w:top w:val="none" w:sz="0" w:space="0" w:color="auto"/>
            <w:left w:val="none" w:sz="0" w:space="0" w:color="auto"/>
            <w:bottom w:val="none" w:sz="0" w:space="0" w:color="auto"/>
            <w:right w:val="none" w:sz="0" w:space="0" w:color="auto"/>
          </w:divBdr>
        </w:div>
        <w:div w:id="832263186">
          <w:marLeft w:val="0"/>
          <w:marRight w:val="0"/>
          <w:marTop w:val="0"/>
          <w:marBottom w:val="0"/>
          <w:divBdr>
            <w:top w:val="none" w:sz="0" w:space="0" w:color="auto"/>
            <w:left w:val="none" w:sz="0" w:space="0" w:color="auto"/>
            <w:bottom w:val="none" w:sz="0" w:space="0" w:color="auto"/>
            <w:right w:val="none" w:sz="0" w:space="0" w:color="auto"/>
          </w:divBdr>
        </w:div>
        <w:div w:id="1525634195">
          <w:marLeft w:val="0"/>
          <w:marRight w:val="0"/>
          <w:marTop w:val="0"/>
          <w:marBottom w:val="0"/>
          <w:divBdr>
            <w:top w:val="none" w:sz="0" w:space="0" w:color="auto"/>
            <w:left w:val="none" w:sz="0" w:space="0" w:color="auto"/>
            <w:bottom w:val="none" w:sz="0" w:space="0" w:color="auto"/>
            <w:right w:val="none" w:sz="0" w:space="0" w:color="auto"/>
          </w:divBdr>
        </w:div>
        <w:div w:id="932202084">
          <w:marLeft w:val="0"/>
          <w:marRight w:val="0"/>
          <w:marTop w:val="0"/>
          <w:marBottom w:val="0"/>
          <w:divBdr>
            <w:top w:val="none" w:sz="0" w:space="0" w:color="auto"/>
            <w:left w:val="none" w:sz="0" w:space="0" w:color="auto"/>
            <w:bottom w:val="none" w:sz="0" w:space="0" w:color="auto"/>
            <w:right w:val="none" w:sz="0" w:space="0" w:color="auto"/>
          </w:divBdr>
        </w:div>
        <w:div w:id="165823404">
          <w:marLeft w:val="0"/>
          <w:marRight w:val="0"/>
          <w:marTop w:val="0"/>
          <w:marBottom w:val="0"/>
          <w:divBdr>
            <w:top w:val="none" w:sz="0" w:space="0" w:color="auto"/>
            <w:left w:val="none" w:sz="0" w:space="0" w:color="auto"/>
            <w:bottom w:val="none" w:sz="0" w:space="0" w:color="auto"/>
            <w:right w:val="none" w:sz="0" w:space="0" w:color="auto"/>
          </w:divBdr>
        </w:div>
        <w:div w:id="734162272">
          <w:marLeft w:val="0"/>
          <w:marRight w:val="0"/>
          <w:marTop w:val="0"/>
          <w:marBottom w:val="0"/>
          <w:divBdr>
            <w:top w:val="none" w:sz="0" w:space="0" w:color="auto"/>
            <w:left w:val="none" w:sz="0" w:space="0" w:color="auto"/>
            <w:bottom w:val="none" w:sz="0" w:space="0" w:color="auto"/>
            <w:right w:val="none" w:sz="0" w:space="0" w:color="auto"/>
          </w:divBdr>
        </w:div>
        <w:div w:id="378632572">
          <w:marLeft w:val="0"/>
          <w:marRight w:val="0"/>
          <w:marTop w:val="0"/>
          <w:marBottom w:val="0"/>
          <w:divBdr>
            <w:top w:val="none" w:sz="0" w:space="0" w:color="auto"/>
            <w:left w:val="none" w:sz="0" w:space="0" w:color="auto"/>
            <w:bottom w:val="none" w:sz="0" w:space="0" w:color="auto"/>
            <w:right w:val="none" w:sz="0" w:space="0" w:color="auto"/>
          </w:divBdr>
        </w:div>
        <w:div w:id="996035567">
          <w:marLeft w:val="0"/>
          <w:marRight w:val="0"/>
          <w:marTop w:val="0"/>
          <w:marBottom w:val="0"/>
          <w:divBdr>
            <w:top w:val="none" w:sz="0" w:space="0" w:color="auto"/>
            <w:left w:val="none" w:sz="0" w:space="0" w:color="auto"/>
            <w:bottom w:val="none" w:sz="0" w:space="0" w:color="auto"/>
            <w:right w:val="none" w:sz="0" w:space="0" w:color="auto"/>
          </w:divBdr>
        </w:div>
        <w:div w:id="958342254">
          <w:marLeft w:val="0"/>
          <w:marRight w:val="0"/>
          <w:marTop w:val="0"/>
          <w:marBottom w:val="0"/>
          <w:divBdr>
            <w:top w:val="none" w:sz="0" w:space="0" w:color="auto"/>
            <w:left w:val="none" w:sz="0" w:space="0" w:color="auto"/>
            <w:bottom w:val="none" w:sz="0" w:space="0" w:color="auto"/>
            <w:right w:val="none" w:sz="0" w:space="0" w:color="auto"/>
          </w:divBdr>
        </w:div>
        <w:div w:id="665672565">
          <w:marLeft w:val="0"/>
          <w:marRight w:val="0"/>
          <w:marTop w:val="0"/>
          <w:marBottom w:val="0"/>
          <w:divBdr>
            <w:top w:val="none" w:sz="0" w:space="0" w:color="auto"/>
            <w:left w:val="none" w:sz="0" w:space="0" w:color="auto"/>
            <w:bottom w:val="none" w:sz="0" w:space="0" w:color="auto"/>
            <w:right w:val="none" w:sz="0" w:space="0" w:color="auto"/>
          </w:divBdr>
        </w:div>
        <w:div w:id="1274828179">
          <w:marLeft w:val="0"/>
          <w:marRight w:val="0"/>
          <w:marTop w:val="0"/>
          <w:marBottom w:val="0"/>
          <w:divBdr>
            <w:top w:val="none" w:sz="0" w:space="0" w:color="auto"/>
            <w:left w:val="none" w:sz="0" w:space="0" w:color="auto"/>
            <w:bottom w:val="none" w:sz="0" w:space="0" w:color="auto"/>
            <w:right w:val="none" w:sz="0" w:space="0" w:color="auto"/>
          </w:divBdr>
        </w:div>
        <w:div w:id="373164573">
          <w:marLeft w:val="0"/>
          <w:marRight w:val="0"/>
          <w:marTop w:val="0"/>
          <w:marBottom w:val="0"/>
          <w:divBdr>
            <w:top w:val="none" w:sz="0" w:space="0" w:color="auto"/>
            <w:left w:val="none" w:sz="0" w:space="0" w:color="auto"/>
            <w:bottom w:val="none" w:sz="0" w:space="0" w:color="auto"/>
            <w:right w:val="none" w:sz="0" w:space="0" w:color="auto"/>
          </w:divBdr>
        </w:div>
        <w:div w:id="2005358070">
          <w:marLeft w:val="0"/>
          <w:marRight w:val="0"/>
          <w:marTop w:val="0"/>
          <w:marBottom w:val="0"/>
          <w:divBdr>
            <w:top w:val="none" w:sz="0" w:space="0" w:color="auto"/>
            <w:left w:val="none" w:sz="0" w:space="0" w:color="auto"/>
            <w:bottom w:val="none" w:sz="0" w:space="0" w:color="auto"/>
            <w:right w:val="none" w:sz="0" w:space="0" w:color="auto"/>
          </w:divBdr>
        </w:div>
        <w:div w:id="1611741136">
          <w:marLeft w:val="0"/>
          <w:marRight w:val="0"/>
          <w:marTop w:val="0"/>
          <w:marBottom w:val="0"/>
          <w:divBdr>
            <w:top w:val="none" w:sz="0" w:space="0" w:color="auto"/>
            <w:left w:val="none" w:sz="0" w:space="0" w:color="auto"/>
            <w:bottom w:val="none" w:sz="0" w:space="0" w:color="auto"/>
            <w:right w:val="none" w:sz="0" w:space="0" w:color="auto"/>
          </w:divBdr>
        </w:div>
        <w:div w:id="800226269">
          <w:marLeft w:val="0"/>
          <w:marRight w:val="0"/>
          <w:marTop w:val="0"/>
          <w:marBottom w:val="0"/>
          <w:divBdr>
            <w:top w:val="none" w:sz="0" w:space="0" w:color="auto"/>
            <w:left w:val="none" w:sz="0" w:space="0" w:color="auto"/>
            <w:bottom w:val="none" w:sz="0" w:space="0" w:color="auto"/>
            <w:right w:val="none" w:sz="0" w:space="0" w:color="auto"/>
          </w:divBdr>
        </w:div>
        <w:div w:id="93329511">
          <w:marLeft w:val="0"/>
          <w:marRight w:val="0"/>
          <w:marTop w:val="0"/>
          <w:marBottom w:val="0"/>
          <w:divBdr>
            <w:top w:val="none" w:sz="0" w:space="0" w:color="auto"/>
            <w:left w:val="none" w:sz="0" w:space="0" w:color="auto"/>
            <w:bottom w:val="none" w:sz="0" w:space="0" w:color="auto"/>
            <w:right w:val="none" w:sz="0" w:space="0" w:color="auto"/>
          </w:divBdr>
        </w:div>
        <w:div w:id="1040934202">
          <w:marLeft w:val="0"/>
          <w:marRight w:val="0"/>
          <w:marTop w:val="0"/>
          <w:marBottom w:val="0"/>
          <w:divBdr>
            <w:top w:val="none" w:sz="0" w:space="0" w:color="auto"/>
            <w:left w:val="none" w:sz="0" w:space="0" w:color="auto"/>
            <w:bottom w:val="none" w:sz="0" w:space="0" w:color="auto"/>
            <w:right w:val="none" w:sz="0" w:space="0" w:color="auto"/>
          </w:divBdr>
        </w:div>
        <w:div w:id="69279259">
          <w:marLeft w:val="0"/>
          <w:marRight w:val="0"/>
          <w:marTop w:val="0"/>
          <w:marBottom w:val="0"/>
          <w:divBdr>
            <w:top w:val="none" w:sz="0" w:space="0" w:color="auto"/>
            <w:left w:val="none" w:sz="0" w:space="0" w:color="auto"/>
            <w:bottom w:val="none" w:sz="0" w:space="0" w:color="auto"/>
            <w:right w:val="none" w:sz="0" w:space="0" w:color="auto"/>
          </w:divBdr>
        </w:div>
      </w:divsChild>
    </w:div>
    <w:div w:id="212236003">
      <w:bodyDiv w:val="1"/>
      <w:marLeft w:val="0"/>
      <w:marRight w:val="0"/>
      <w:marTop w:val="0"/>
      <w:marBottom w:val="0"/>
      <w:divBdr>
        <w:top w:val="none" w:sz="0" w:space="0" w:color="auto"/>
        <w:left w:val="none" w:sz="0" w:space="0" w:color="auto"/>
        <w:bottom w:val="none" w:sz="0" w:space="0" w:color="auto"/>
        <w:right w:val="none" w:sz="0" w:space="0" w:color="auto"/>
      </w:divBdr>
    </w:div>
    <w:div w:id="212541415">
      <w:bodyDiv w:val="1"/>
      <w:marLeft w:val="0"/>
      <w:marRight w:val="0"/>
      <w:marTop w:val="0"/>
      <w:marBottom w:val="0"/>
      <w:divBdr>
        <w:top w:val="none" w:sz="0" w:space="0" w:color="auto"/>
        <w:left w:val="none" w:sz="0" w:space="0" w:color="auto"/>
        <w:bottom w:val="none" w:sz="0" w:space="0" w:color="auto"/>
        <w:right w:val="none" w:sz="0" w:space="0" w:color="auto"/>
      </w:divBdr>
    </w:div>
    <w:div w:id="213007730">
      <w:bodyDiv w:val="1"/>
      <w:marLeft w:val="0"/>
      <w:marRight w:val="0"/>
      <w:marTop w:val="0"/>
      <w:marBottom w:val="0"/>
      <w:divBdr>
        <w:top w:val="none" w:sz="0" w:space="0" w:color="auto"/>
        <w:left w:val="none" w:sz="0" w:space="0" w:color="auto"/>
        <w:bottom w:val="none" w:sz="0" w:space="0" w:color="auto"/>
        <w:right w:val="none" w:sz="0" w:space="0" w:color="auto"/>
      </w:divBdr>
    </w:div>
    <w:div w:id="213154040">
      <w:bodyDiv w:val="1"/>
      <w:marLeft w:val="0"/>
      <w:marRight w:val="0"/>
      <w:marTop w:val="0"/>
      <w:marBottom w:val="0"/>
      <w:divBdr>
        <w:top w:val="none" w:sz="0" w:space="0" w:color="auto"/>
        <w:left w:val="none" w:sz="0" w:space="0" w:color="auto"/>
        <w:bottom w:val="none" w:sz="0" w:space="0" w:color="auto"/>
        <w:right w:val="none" w:sz="0" w:space="0" w:color="auto"/>
      </w:divBdr>
    </w:div>
    <w:div w:id="213397765">
      <w:bodyDiv w:val="1"/>
      <w:marLeft w:val="0"/>
      <w:marRight w:val="0"/>
      <w:marTop w:val="0"/>
      <w:marBottom w:val="0"/>
      <w:divBdr>
        <w:top w:val="none" w:sz="0" w:space="0" w:color="auto"/>
        <w:left w:val="none" w:sz="0" w:space="0" w:color="auto"/>
        <w:bottom w:val="none" w:sz="0" w:space="0" w:color="auto"/>
        <w:right w:val="none" w:sz="0" w:space="0" w:color="auto"/>
      </w:divBdr>
    </w:div>
    <w:div w:id="213465502">
      <w:bodyDiv w:val="1"/>
      <w:marLeft w:val="0"/>
      <w:marRight w:val="0"/>
      <w:marTop w:val="0"/>
      <w:marBottom w:val="0"/>
      <w:divBdr>
        <w:top w:val="none" w:sz="0" w:space="0" w:color="auto"/>
        <w:left w:val="none" w:sz="0" w:space="0" w:color="auto"/>
        <w:bottom w:val="none" w:sz="0" w:space="0" w:color="auto"/>
        <w:right w:val="none" w:sz="0" w:space="0" w:color="auto"/>
      </w:divBdr>
    </w:div>
    <w:div w:id="214897102">
      <w:bodyDiv w:val="1"/>
      <w:marLeft w:val="0"/>
      <w:marRight w:val="0"/>
      <w:marTop w:val="0"/>
      <w:marBottom w:val="0"/>
      <w:divBdr>
        <w:top w:val="none" w:sz="0" w:space="0" w:color="auto"/>
        <w:left w:val="none" w:sz="0" w:space="0" w:color="auto"/>
        <w:bottom w:val="none" w:sz="0" w:space="0" w:color="auto"/>
        <w:right w:val="none" w:sz="0" w:space="0" w:color="auto"/>
      </w:divBdr>
    </w:div>
    <w:div w:id="215170438">
      <w:bodyDiv w:val="1"/>
      <w:marLeft w:val="0"/>
      <w:marRight w:val="0"/>
      <w:marTop w:val="0"/>
      <w:marBottom w:val="0"/>
      <w:divBdr>
        <w:top w:val="none" w:sz="0" w:space="0" w:color="auto"/>
        <w:left w:val="none" w:sz="0" w:space="0" w:color="auto"/>
        <w:bottom w:val="none" w:sz="0" w:space="0" w:color="auto"/>
        <w:right w:val="none" w:sz="0" w:space="0" w:color="auto"/>
      </w:divBdr>
    </w:div>
    <w:div w:id="215285912">
      <w:bodyDiv w:val="1"/>
      <w:marLeft w:val="0"/>
      <w:marRight w:val="0"/>
      <w:marTop w:val="0"/>
      <w:marBottom w:val="0"/>
      <w:divBdr>
        <w:top w:val="none" w:sz="0" w:space="0" w:color="auto"/>
        <w:left w:val="none" w:sz="0" w:space="0" w:color="auto"/>
        <w:bottom w:val="none" w:sz="0" w:space="0" w:color="auto"/>
        <w:right w:val="none" w:sz="0" w:space="0" w:color="auto"/>
      </w:divBdr>
    </w:div>
    <w:div w:id="215287739">
      <w:bodyDiv w:val="1"/>
      <w:marLeft w:val="0"/>
      <w:marRight w:val="0"/>
      <w:marTop w:val="0"/>
      <w:marBottom w:val="0"/>
      <w:divBdr>
        <w:top w:val="none" w:sz="0" w:space="0" w:color="auto"/>
        <w:left w:val="none" w:sz="0" w:space="0" w:color="auto"/>
        <w:bottom w:val="none" w:sz="0" w:space="0" w:color="auto"/>
        <w:right w:val="none" w:sz="0" w:space="0" w:color="auto"/>
      </w:divBdr>
    </w:div>
    <w:div w:id="216010210">
      <w:bodyDiv w:val="1"/>
      <w:marLeft w:val="0"/>
      <w:marRight w:val="0"/>
      <w:marTop w:val="0"/>
      <w:marBottom w:val="0"/>
      <w:divBdr>
        <w:top w:val="none" w:sz="0" w:space="0" w:color="auto"/>
        <w:left w:val="none" w:sz="0" w:space="0" w:color="auto"/>
        <w:bottom w:val="none" w:sz="0" w:space="0" w:color="auto"/>
        <w:right w:val="none" w:sz="0" w:space="0" w:color="auto"/>
      </w:divBdr>
    </w:div>
    <w:div w:id="216209477">
      <w:bodyDiv w:val="1"/>
      <w:marLeft w:val="0"/>
      <w:marRight w:val="0"/>
      <w:marTop w:val="0"/>
      <w:marBottom w:val="0"/>
      <w:divBdr>
        <w:top w:val="none" w:sz="0" w:space="0" w:color="auto"/>
        <w:left w:val="none" w:sz="0" w:space="0" w:color="auto"/>
        <w:bottom w:val="none" w:sz="0" w:space="0" w:color="auto"/>
        <w:right w:val="none" w:sz="0" w:space="0" w:color="auto"/>
      </w:divBdr>
    </w:div>
    <w:div w:id="216863030">
      <w:bodyDiv w:val="1"/>
      <w:marLeft w:val="0"/>
      <w:marRight w:val="0"/>
      <w:marTop w:val="0"/>
      <w:marBottom w:val="0"/>
      <w:divBdr>
        <w:top w:val="none" w:sz="0" w:space="0" w:color="auto"/>
        <w:left w:val="none" w:sz="0" w:space="0" w:color="auto"/>
        <w:bottom w:val="none" w:sz="0" w:space="0" w:color="auto"/>
        <w:right w:val="none" w:sz="0" w:space="0" w:color="auto"/>
      </w:divBdr>
    </w:div>
    <w:div w:id="217278487">
      <w:bodyDiv w:val="1"/>
      <w:marLeft w:val="0"/>
      <w:marRight w:val="0"/>
      <w:marTop w:val="0"/>
      <w:marBottom w:val="0"/>
      <w:divBdr>
        <w:top w:val="none" w:sz="0" w:space="0" w:color="auto"/>
        <w:left w:val="none" w:sz="0" w:space="0" w:color="auto"/>
        <w:bottom w:val="none" w:sz="0" w:space="0" w:color="auto"/>
        <w:right w:val="none" w:sz="0" w:space="0" w:color="auto"/>
      </w:divBdr>
    </w:div>
    <w:div w:id="217404479">
      <w:bodyDiv w:val="1"/>
      <w:marLeft w:val="0"/>
      <w:marRight w:val="0"/>
      <w:marTop w:val="0"/>
      <w:marBottom w:val="0"/>
      <w:divBdr>
        <w:top w:val="none" w:sz="0" w:space="0" w:color="auto"/>
        <w:left w:val="none" w:sz="0" w:space="0" w:color="auto"/>
        <w:bottom w:val="none" w:sz="0" w:space="0" w:color="auto"/>
        <w:right w:val="none" w:sz="0" w:space="0" w:color="auto"/>
      </w:divBdr>
    </w:div>
    <w:div w:id="217711004">
      <w:bodyDiv w:val="1"/>
      <w:marLeft w:val="0"/>
      <w:marRight w:val="0"/>
      <w:marTop w:val="0"/>
      <w:marBottom w:val="0"/>
      <w:divBdr>
        <w:top w:val="none" w:sz="0" w:space="0" w:color="auto"/>
        <w:left w:val="none" w:sz="0" w:space="0" w:color="auto"/>
        <w:bottom w:val="none" w:sz="0" w:space="0" w:color="auto"/>
        <w:right w:val="none" w:sz="0" w:space="0" w:color="auto"/>
      </w:divBdr>
    </w:div>
    <w:div w:id="217866470">
      <w:bodyDiv w:val="1"/>
      <w:marLeft w:val="0"/>
      <w:marRight w:val="0"/>
      <w:marTop w:val="0"/>
      <w:marBottom w:val="0"/>
      <w:divBdr>
        <w:top w:val="none" w:sz="0" w:space="0" w:color="auto"/>
        <w:left w:val="none" w:sz="0" w:space="0" w:color="auto"/>
        <w:bottom w:val="none" w:sz="0" w:space="0" w:color="auto"/>
        <w:right w:val="none" w:sz="0" w:space="0" w:color="auto"/>
      </w:divBdr>
    </w:div>
    <w:div w:id="217934147">
      <w:bodyDiv w:val="1"/>
      <w:marLeft w:val="0"/>
      <w:marRight w:val="0"/>
      <w:marTop w:val="0"/>
      <w:marBottom w:val="0"/>
      <w:divBdr>
        <w:top w:val="none" w:sz="0" w:space="0" w:color="auto"/>
        <w:left w:val="none" w:sz="0" w:space="0" w:color="auto"/>
        <w:bottom w:val="none" w:sz="0" w:space="0" w:color="auto"/>
        <w:right w:val="none" w:sz="0" w:space="0" w:color="auto"/>
      </w:divBdr>
    </w:div>
    <w:div w:id="218054839">
      <w:bodyDiv w:val="1"/>
      <w:marLeft w:val="0"/>
      <w:marRight w:val="0"/>
      <w:marTop w:val="0"/>
      <w:marBottom w:val="0"/>
      <w:divBdr>
        <w:top w:val="none" w:sz="0" w:space="0" w:color="auto"/>
        <w:left w:val="none" w:sz="0" w:space="0" w:color="auto"/>
        <w:bottom w:val="none" w:sz="0" w:space="0" w:color="auto"/>
        <w:right w:val="none" w:sz="0" w:space="0" w:color="auto"/>
      </w:divBdr>
    </w:div>
    <w:div w:id="218175100">
      <w:bodyDiv w:val="1"/>
      <w:marLeft w:val="0"/>
      <w:marRight w:val="0"/>
      <w:marTop w:val="0"/>
      <w:marBottom w:val="0"/>
      <w:divBdr>
        <w:top w:val="none" w:sz="0" w:space="0" w:color="auto"/>
        <w:left w:val="none" w:sz="0" w:space="0" w:color="auto"/>
        <w:bottom w:val="none" w:sz="0" w:space="0" w:color="auto"/>
        <w:right w:val="none" w:sz="0" w:space="0" w:color="auto"/>
      </w:divBdr>
    </w:div>
    <w:div w:id="218438018">
      <w:bodyDiv w:val="1"/>
      <w:marLeft w:val="0"/>
      <w:marRight w:val="0"/>
      <w:marTop w:val="0"/>
      <w:marBottom w:val="0"/>
      <w:divBdr>
        <w:top w:val="none" w:sz="0" w:space="0" w:color="auto"/>
        <w:left w:val="none" w:sz="0" w:space="0" w:color="auto"/>
        <w:bottom w:val="none" w:sz="0" w:space="0" w:color="auto"/>
        <w:right w:val="none" w:sz="0" w:space="0" w:color="auto"/>
      </w:divBdr>
    </w:div>
    <w:div w:id="218562770">
      <w:bodyDiv w:val="1"/>
      <w:marLeft w:val="0"/>
      <w:marRight w:val="0"/>
      <w:marTop w:val="0"/>
      <w:marBottom w:val="0"/>
      <w:divBdr>
        <w:top w:val="none" w:sz="0" w:space="0" w:color="auto"/>
        <w:left w:val="none" w:sz="0" w:space="0" w:color="auto"/>
        <w:bottom w:val="none" w:sz="0" w:space="0" w:color="auto"/>
        <w:right w:val="none" w:sz="0" w:space="0" w:color="auto"/>
      </w:divBdr>
    </w:div>
    <w:div w:id="218590943">
      <w:bodyDiv w:val="1"/>
      <w:marLeft w:val="0"/>
      <w:marRight w:val="0"/>
      <w:marTop w:val="0"/>
      <w:marBottom w:val="0"/>
      <w:divBdr>
        <w:top w:val="none" w:sz="0" w:space="0" w:color="auto"/>
        <w:left w:val="none" w:sz="0" w:space="0" w:color="auto"/>
        <w:bottom w:val="none" w:sz="0" w:space="0" w:color="auto"/>
        <w:right w:val="none" w:sz="0" w:space="0" w:color="auto"/>
      </w:divBdr>
      <w:divsChild>
        <w:div w:id="589460845">
          <w:marLeft w:val="0"/>
          <w:marRight w:val="0"/>
          <w:marTop w:val="0"/>
          <w:marBottom w:val="0"/>
          <w:divBdr>
            <w:top w:val="none" w:sz="0" w:space="0" w:color="auto"/>
            <w:left w:val="none" w:sz="0" w:space="0" w:color="auto"/>
            <w:bottom w:val="none" w:sz="0" w:space="0" w:color="auto"/>
            <w:right w:val="none" w:sz="0" w:space="0" w:color="auto"/>
          </w:divBdr>
          <w:divsChild>
            <w:div w:id="416244997">
              <w:marLeft w:val="0"/>
              <w:marRight w:val="0"/>
              <w:marTop w:val="0"/>
              <w:marBottom w:val="0"/>
              <w:divBdr>
                <w:top w:val="none" w:sz="0" w:space="0" w:color="auto"/>
                <w:left w:val="none" w:sz="0" w:space="0" w:color="auto"/>
                <w:bottom w:val="none" w:sz="0" w:space="0" w:color="auto"/>
                <w:right w:val="none" w:sz="0" w:space="0" w:color="auto"/>
              </w:divBdr>
              <w:divsChild>
                <w:div w:id="577442574">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218710505">
      <w:bodyDiv w:val="1"/>
      <w:marLeft w:val="0"/>
      <w:marRight w:val="0"/>
      <w:marTop w:val="0"/>
      <w:marBottom w:val="0"/>
      <w:divBdr>
        <w:top w:val="none" w:sz="0" w:space="0" w:color="auto"/>
        <w:left w:val="none" w:sz="0" w:space="0" w:color="auto"/>
        <w:bottom w:val="none" w:sz="0" w:space="0" w:color="auto"/>
        <w:right w:val="none" w:sz="0" w:space="0" w:color="auto"/>
      </w:divBdr>
    </w:div>
    <w:div w:id="218715910">
      <w:bodyDiv w:val="1"/>
      <w:marLeft w:val="0"/>
      <w:marRight w:val="0"/>
      <w:marTop w:val="0"/>
      <w:marBottom w:val="0"/>
      <w:divBdr>
        <w:top w:val="none" w:sz="0" w:space="0" w:color="auto"/>
        <w:left w:val="none" w:sz="0" w:space="0" w:color="auto"/>
        <w:bottom w:val="none" w:sz="0" w:space="0" w:color="auto"/>
        <w:right w:val="none" w:sz="0" w:space="0" w:color="auto"/>
      </w:divBdr>
    </w:div>
    <w:div w:id="218981774">
      <w:bodyDiv w:val="1"/>
      <w:marLeft w:val="0"/>
      <w:marRight w:val="0"/>
      <w:marTop w:val="0"/>
      <w:marBottom w:val="0"/>
      <w:divBdr>
        <w:top w:val="none" w:sz="0" w:space="0" w:color="auto"/>
        <w:left w:val="none" w:sz="0" w:space="0" w:color="auto"/>
        <w:bottom w:val="none" w:sz="0" w:space="0" w:color="auto"/>
        <w:right w:val="none" w:sz="0" w:space="0" w:color="auto"/>
      </w:divBdr>
    </w:div>
    <w:div w:id="218983103">
      <w:bodyDiv w:val="1"/>
      <w:marLeft w:val="0"/>
      <w:marRight w:val="0"/>
      <w:marTop w:val="0"/>
      <w:marBottom w:val="0"/>
      <w:divBdr>
        <w:top w:val="none" w:sz="0" w:space="0" w:color="auto"/>
        <w:left w:val="none" w:sz="0" w:space="0" w:color="auto"/>
        <w:bottom w:val="none" w:sz="0" w:space="0" w:color="auto"/>
        <w:right w:val="none" w:sz="0" w:space="0" w:color="auto"/>
      </w:divBdr>
    </w:div>
    <w:div w:id="218984613">
      <w:bodyDiv w:val="1"/>
      <w:marLeft w:val="0"/>
      <w:marRight w:val="0"/>
      <w:marTop w:val="0"/>
      <w:marBottom w:val="0"/>
      <w:divBdr>
        <w:top w:val="none" w:sz="0" w:space="0" w:color="auto"/>
        <w:left w:val="none" w:sz="0" w:space="0" w:color="auto"/>
        <w:bottom w:val="none" w:sz="0" w:space="0" w:color="auto"/>
        <w:right w:val="none" w:sz="0" w:space="0" w:color="auto"/>
      </w:divBdr>
    </w:div>
    <w:div w:id="219367212">
      <w:bodyDiv w:val="1"/>
      <w:marLeft w:val="0"/>
      <w:marRight w:val="0"/>
      <w:marTop w:val="0"/>
      <w:marBottom w:val="0"/>
      <w:divBdr>
        <w:top w:val="none" w:sz="0" w:space="0" w:color="auto"/>
        <w:left w:val="none" w:sz="0" w:space="0" w:color="auto"/>
        <w:bottom w:val="none" w:sz="0" w:space="0" w:color="auto"/>
        <w:right w:val="none" w:sz="0" w:space="0" w:color="auto"/>
      </w:divBdr>
    </w:div>
    <w:div w:id="219444472">
      <w:bodyDiv w:val="1"/>
      <w:marLeft w:val="0"/>
      <w:marRight w:val="0"/>
      <w:marTop w:val="0"/>
      <w:marBottom w:val="0"/>
      <w:divBdr>
        <w:top w:val="none" w:sz="0" w:space="0" w:color="auto"/>
        <w:left w:val="none" w:sz="0" w:space="0" w:color="auto"/>
        <w:bottom w:val="none" w:sz="0" w:space="0" w:color="auto"/>
        <w:right w:val="none" w:sz="0" w:space="0" w:color="auto"/>
      </w:divBdr>
    </w:div>
    <w:div w:id="219482899">
      <w:bodyDiv w:val="1"/>
      <w:marLeft w:val="0"/>
      <w:marRight w:val="0"/>
      <w:marTop w:val="0"/>
      <w:marBottom w:val="0"/>
      <w:divBdr>
        <w:top w:val="none" w:sz="0" w:space="0" w:color="auto"/>
        <w:left w:val="none" w:sz="0" w:space="0" w:color="auto"/>
        <w:bottom w:val="none" w:sz="0" w:space="0" w:color="auto"/>
        <w:right w:val="none" w:sz="0" w:space="0" w:color="auto"/>
      </w:divBdr>
    </w:div>
    <w:div w:id="219562748">
      <w:bodyDiv w:val="1"/>
      <w:marLeft w:val="0"/>
      <w:marRight w:val="0"/>
      <w:marTop w:val="0"/>
      <w:marBottom w:val="0"/>
      <w:divBdr>
        <w:top w:val="none" w:sz="0" w:space="0" w:color="auto"/>
        <w:left w:val="none" w:sz="0" w:space="0" w:color="auto"/>
        <w:bottom w:val="none" w:sz="0" w:space="0" w:color="auto"/>
        <w:right w:val="none" w:sz="0" w:space="0" w:color="auto"/>
      </w:divBdr>
    </w:div>
    <w:div w:id="219632865">
      <w:bodyDiv w:val="1"/>
      <w:marLeft w:val="0"/>
      <w:marRight w:val="0"/>
      <w:marTop w:val="0"/>
      <w:marBottom w:val="0"/>
      <w:divBdr>
        <w:top w:val="none" w:sz="0" w:space="0" w:color="auto"/>
        <w:left w:val="none" w:sz="0" w:space="0" w:color="auto"/>
        <w:bottom w:val="none" w:sz="0" w:space="0" w:color="auto"/>
        <w:right w:val="none" w:sz="0" w:space="0" w:color="auto"/>
      </w:divBdr>
    </w:div>
    <w:div w:id="219637018">
      <w:bodyDiv w:val="1"/>
      <w:marLeft w:val="0"/>
      <w:marRight w:val="0"/>
      <w:marTop w:val="0"/>
      <w:marBottom w:val="0"/>
      <w:divBdr>
        <w:top w:val="none" w:sz="0" w:space="0" w:color="auto"/>
        <w:left w:val="none" w:sz="0" w:space="0" w:color="auto"/>
        <w:bottom w:val="none" w:sz="0" w:space="0" w:color="auto"/>
        <w:right w:val="none" w:sz="0" w:space="0" w:color="auto"/>
      </w:divBdr>
    </w:div>
    <w:div w:id="219899264">
      <w:bodyDiv w:val="1"/>
      <w:marLeft w:val="0"/>
      <w:marRight w:val="0"/>
      <w:marTop w:val="0"/>
      <w:marBottom w:val="0"/>
      <w:divBdr>
        <w:top w:val="none" w:sz="0" w:space="0" w:color="auto"/>
        <w:left w:val="none" w:sz="0" w:space="0" w:color="auto"/>
        <w:bottom w:val="none" w:sz="0" w:space="0" w:color="auto"/>
        <w:right w:val="none" w:sz="0" w:space="0" w:color="auto"/>
      </w:divBdr>
    </w:div>
    <w:div w:id="219947523">
      <w:bodyDiv w:val="1"/>
      <w:marLeft w:val="0"/>
      <w:marRight w:val="0"/>
      <w:marTop w:val="0"/>
      <w:marBottom w:val="0"/>
      <w:divBdr>
        <w:top w:val="none" w:sz="0" w:space="0" w:color="auto"/>
        <w:left w:val="none" w:sz="0" w:space="0" w:color="auto"/>
        <w:bottom w:val="none" w:sz="0" w:space="0" w:color="auto"/>
        <w:right w:val="none" w:sz="0" w:space="0" w:color="auto"/>
      </w:divBdr>
    </w:div>
    <w:div w:id="219951050">
      <w:bodyDiv w:val="1"/>
      <w:marLeft w:val="0"/>
      <w:marRight w:val="0"/>
      <w:marTop w:val="0"/>
      <w:marBottom w:val="0"/>
      <w:divBdr>
        <w:top w:val="none" w:sz="0" w:space="0" w:color="auto"/>
        <w:left w:val="none" w:sz="0" w:space="0" w:color="auto"/>
        <w:bottom w:val="none" w:sz="0" w:space="0" w:color="auto"/>
        <w:right w:val="none" w:sz="0" w:space="0" w:color="auto"/>
      </w:divBdr>
    </w:div>
    <w:div w:id="220093772">
      <w:bodyDiv w:val="1"/>
      <w:marLeft w:val="0"/>
      <w:marRight w:val="0"/>
      <w:marTop w:val="0"/>
      <w:marBottom w:val="0"/>
      <w:divBdr>
        <w:top w:val="none" w:sz="0" w:space="0" w:color="auto"/>
        <w:left w:val="none" w:sz="0" w:space="0" w:color="auto"/>
        <w:bottom w:val="none" w:sz="0" w:space="0" w:color="auto"/>
        <w:right w:val="none" w:sz="0" w:space="0" w:color="auto"/>
      </w:divBdr>
    </w:div>
    <w:div w:id="220136053">
      <w:bodyDiv w:val="1"/>
      <w:marLeft w:val="0"/>
      <w:marRight w:val="0"/>
      <w:marTop w:val="0"/>
      <w:marBottom w:val="0"/>
      <w:divBdr>
        <w:top w:val="none" w:sz="0" w:space="0" w:color="auto"/>
        <w:left w:val="none" w:sz="0" w:space="0" w:color="auto"/>
        <w:bottom w:val="none" w:sz="0" w:space="0" w:color="auto"/>
        <w:right w:val="none" w:sz="0" w:space="0" w:color="auto"/>
      </w:divBdr>
    </w:div>
    <w:div w:id="220213056">
      <w:bodyDiv w:val="1"/>
      <w:marLeft w:val="0"/>
      <w:marRight w:val="0"/>
      <w:marTop w:val="0"/>
      <w:marBottom w:val="0"/>
      <w:divBdr>
        <w:top w:val="none" w:sz="0" w:space="0" w:color="auto"/>
        <w:left w:val="none" w:sz="0" w:space="0" w:color="auto"/>
        <w:bottom w:val="none" w:sz="0" w:space="0" w:color="auto"/>
        <w:right w:val="none" w:sz="0" w:space="0" w:color="auto"/>
      </w:divBdr>
    </w:div>
    <w:div w:id="220557010">
      <w:bodyDiv w:val="1"/>
      <w:marLeft w:val="0"/>
      <w:marRight w:val="0"/>
      <w:marTop w:val="0"/>
      <w:marBottom w:val="0"/>
      <w:divBdr>
        <w:top w:val="none" w:sz="0" w:space="0" w:color="auto"/>
        <w:left w:val="none" w:sz="0" w:space="0" w:color="auto"/>
        <w:bottom w:val="none" w:sz="0" w:space="0" w:color="auto"/>
        <w:right w:val="none" w:sz="0" w:space="0" w:color="auto"/>
      </w:divBdr>
    </w:div>
    <w:div w:id="220599151">
      <w:bodyDiv w:val="1"/>
      <w:marLeft w:val="0"/>
      <w:marRight w:val="0"/>
      <w:marTop w:val="0"/>
      <w:marBottom w:val="0"/>
      <w:divBdr>
        <w:top w:val="none" w:sz="0" w:space="0" w:color="auto"/>
        <w:left w:val="none" w:sz="0" w:space="0" w:color="auto"/>
        <w:bottom w:val="none" w:sz="0" w:space="0" w:color="auto"/>
        <w:right w:val="none" w:sz="0" w:space="0" w:color="auto"/>
      </w:divBdr>
    </w:div>
    <w:div w:id="221017222">
      <w:bodyDiv w:val="1"/>
      <w:marLeft w:val="0"/>
      <w:marRight w:val="0"/>
      <w:marTop w:val="0"/>
      <w:marBottom w:val="0"/>
      <w:divBdr>
        <w:top w:val="none" w:sz="0" w:space="0" w:color="auto"/>
        <w:left w:val="none" w:sz="0" w:space="0" w:color="auto"/>
        <w:bottom w:val="none" w:sz="0" w:space="0" w:color="auto"/>
        <w:right w:val="none" w:sz="0" w:space="0" w:color="auto"/>
      </w:divBdr>
    </w:div>
    <w:div w:id="221138635">
      <w:bodyDiv w:val="1"/>
      <w:marLeft w:val="0"/>
      <w:marRight w:val="0"/>
      <w:marTop w:val="0"/>
      <w:marBottom w:val="0"/>
      <w:divBdr>
        <w:top w:val="none" w:sz="0" w:space="0" w:color="auto"/>
        <w:left w:val="none" w:sz="0" w:space="0" w:color="auto"/>
        <w:bottom w:val="none" w:sz="0" w:space="0" w:color="auto"/>
        <w:right w:val="none" w:sz="0" w:space="0" w:color="auto"/>
      </w:divBdr>
    </w:div>
    <w:div w:id="221141790">
      <w:bodyDiv w:val="1"/>
      <w:marLeft w:val="0"/>
      <w:marRight w:val="0"/>
      <w:marTop w:val="0"/>
      <w:marBottom w:val="0"/>
      <w:divBdr>
        <w:top w:val="none" w:sz="0" w:space="0" w:color="auto"/>
        <w:left w:val="none" w:sz="0" w:space="0" w:color="auto"/>
        <w:bottom w:val="none" w:sz="0" w:space="0" w:color="auto"/>
        <w:right w:val="none" w:sz="0" w:space="0" w:color="auto"/>
      </w:divBdr>
    </w:div>
    <w:div w:id="221143397">
      <w:bodyDiv w:val="1"/>
      <w:marLeft w:val="0"/>
      <w:marRight w:val="0"/>
      <w:marTop w:val="0"/>
      <w:marBottom w:val="0"/>
      <w:divBdr>
        <w:top w:val="none" w:sz="0" w:space="0" w:color="auto"/>
        <w:left w:val="none" w:sz="0" w:space="0" w:color="auto"/>
        <w:bottom w:val="none" w:sz="0" w:space="0" w:color="auto"/>
        <w:right w:val="none" w:sz="0" w:space="0" w:color="auto"/>
      </w:divBdr>
    </w:div>
    <w:div w:id="221328368">
      <w:bodyDiv w:val="1"/>
      <w:marLeft w:val="0"/>
      <w:marRight w:val="0"/>
      <w:marTop w:val="0"/>
      <w:marBottom w:val="0"/>
      <w:divBdr>
        <w:top w:val="none" w:sz="0" w:space="0" w:color="auto"/>
        <w:left w:val="none" w:sz="0" w:space="0" w:color="auto"/>
        <w:bottom w:val="none" w:sz="0" w:space="0" w:color="auto"/>
        <w:right w:val="none" w:sz="0" w:space="0" w:color="auto"/>
      </w:divBdr>
    </w:div>
    <w:div w:id="221451294">
      <w:bodyDiv w:val="1"/>
      <w:marLeft w:val="0"/>
      <w:marRight w:val="0"/>
      <w:marTop w:val="0"/>
      <w:marBottom w:val="0"/>
      <w:divBdr>
        <w:top w:val="none" w:sz="0" w:space="0" w:color="auto"/>
        <w:left w:val="none" w:sz="0" w:space="0" w:color="auto"/>
        <w:bottom w:val="none" w:sz="0" w:space="0" w:color="auto"/>
        <w:right w:val="none" w:sz="0" w:space="0" w:color="auto"/>
      </w:divBdr>
    </w:div>
    <w:div w:id="221714751">
      <w:bodyDiv w:val="1"/>
      <w:marLeft w:val="0"/>
      <w:marRight w:val="0"/>
      <w:marTop w:val="0"/>
      <w:marBottom w:val="0"/>
      <w:divBdr>
        <w:top w:val="none" w:sz="0" w:space="0" w:color="auto"/>
        <w:left w:val="none" w:sz="0" w:space="0" w:color="auto"/>
        <w:bottom w:val="none" w:sz="0" w:space="0" w:color="auto"/>
        <w:right w:val="none" w:sz="0" w:space="0" w:color="auto"/>
      </w:divBdr>
    </w:div>
    <w:div w:id="221841396">
      <w:bodyDiv w:val="1"/>
      <w:marLeft w:val="0"/>
      <w:marRight w:val="0"/>
      <w:marTop w:val="0"/>
      <w:marBottom w:val="0"/>
      <w:divBdr>
        <w:top w:val="none" w:sz="0" w:space="0" w:color="auto"/>
        <w:left w:val="none" w:sz="0" w:space="0" w:color="auto"/>
        <w:bottom w:val="none" w:sz="0" w:space="0" w:color="auto"/>
        <w:right w:val="none" w:sz="0" w:space="0" w:color="auto"/>
      </w:divBdr>
    </w:div>
    <w:div w:id="221866572">
      <w:bodyDiv w:val="1"/>
      <w:marLeft w:val="0"/>
      <w:marRight w:val="0"/>
      <w:marTop w:val="0"/>
      <w:marBottom w:val="0"/>
      <w:divBdr>
        <w:top w:val="none" w:sz="0" w:space="0" w:color="auto"/>
        <w:left w:val="none" w:sz="0" w:space="0" w:color="auto"/>
        <w:bottom w:val="none" w:sz="0" w:space="0" w:color="auto"/>
        <w:right w:val="none" w:sz="0" w:space="0" w:color="auto"/>
      </w:divBdr>
    </w:div>
    <w:div w:id="222179465">
      <w:bodyDiv w:val="1"/>
      <w:marLeft w:val="0"/>
      <w:marRight w:val="0"/>
      <w:marTop w:val="0"/>
      <w:marBottom w:val="0"/>
      <w:divBdr>
        <w:top w:val="none" w:sz="0" w:space="0" w:color="auto"/>
        <w:left w:val="none" w:sz="0" w:space="0" w:color="auto"/>
        <w:bottom w:val="none" w:sz="0" w:space="0" w:color="auto"/>
        <w:right w:val="none" w:sz="0" w:space="0" w:color="auto"/>
      </w:divBdr>
    </w:div>
    <w:div w:id="222328588">
      <w:bodyDiv w:val="1"/>
      <w:marLeft w:val="0"/>
      <w:marRight w:val="0"/>
      <w:marTop w:val="0"/>
      <w:marBottom w:val="0"/>
      <w:divBdr>
        <w:top w:val="none" w:sz="0" w:space="0" w:color="auto"/>
        <w:left w:val="none" w:sz="0" w:space="0" w:color="auto"/>
        <w:bottom w:val="none" w:sz="0" w:space="0" w:color="auto"/>
        <w:right w:val="none" w:sz="0" w:space="0" w:color="auto"/>
      </w:divBdr>
    </w:div>
    <w:div w:id="223688403">
      <w:bodyDiv w:val="1"/>
      <w:marLeft w:val="0"/>
      <w:marRight w:val="0"/>
      <w:marTop w:val="0"/>
      <w:marBottom w:val="0"/>
      <w:divBdr>
        <w:top w:val="none" w:sz="0" w:space="0" w:color="auto"/>
        <w:left w:val="none" w:sz="0" w:space="0" w:color="auto"/>
        <w:bottom w:val="none" w:sz="0" w:space="0" w:color="auto"/>
        <w:right w:val="none" w:sz="0" w:space="0" w:color="auto"/>
      </w:divBdr>
      <w:divsChild>
        <w:div w:id="154954020">
          <w:marLeft w:val="0"/>
          <w:marRight w:val="0"/>
          <w:marTop w:val="0"/>
          <w:marBottom w:val="0"/>
          <w:divBdr>
            <w:top w:val="none" w:sz="0" w:space="0" w:color="auto"/>
            <w:left w:val="none" w:sz="0" w:space="0" w:color="auto"/>
            <w:bottom w:val="none" w:sz="0" w:space="0" w:color="auto"/>
            <w:right w:val="none" w:sz="0" w:space="0" w:color="auto"/>
          </w:divBdr>
        </w:div>
        <w:div w:id="821655402">
          <w:marLeft w:val="0"/>
          <w:marRight w:val="0"/>
          <w:marTop w:val="0"/>
          <w:marBottom w:val="0"/>
          <w:divBdr>
            <w:top w:val="none" w:sz="0" w:space="0" w:color="auto"/>
            <w:left w:val="none" w:sz="0" w:space="0" w:color="auto"/>
            <w:bottom w:val="none" w:sz="0" w:space="0" w:color="auto"/>
            <w:right w:val="none" w:sz="0" w:space="0" w:color="auto"/>
          </w:divBdr>
        </w:div>
        <w:div w:id="1119105231">
          <w:marLeft w:val="0"/>
          <w:marRight w:val="0"/>
          <w:marTop w:val="0"/>
          <w:marBottom w:val="0"/>
          <w:divBdr>
            <w:top w:val="none" w:sz="0" w:space="0" w:color="auto"/>
            <w:left w:val="none" w:sz="0" w:space="0" w:color="auto"/>
            <w:bottom w:val="none" w:sz="0" w:space="0" w:color="auto"/>
            <w:right w:val="none" w:sz="0" w:space="0" w:color="auto"/>
          </w:divBdr>
        </w:div>
        <w:div w:id="2118787756">
          <w:marLeft w:val="0"/>
          <w:marRight w:val="0"/>
          <w:marTop w:val="0"/>
          <w:marBottom w:val="0"/>
          <w:divBdr>
            <w:top w:val="none" w:sz="0" w:space="0" w:color="auto"/>
            <w:left w:val="none" w:sz="0" w:space="0" w:color="auto"/>
            <w:bottom w:val="none" w:sz="0" w:space="0" w:color="auto"/>
            <w:right w:val="none" w:sz="0" w:space="0" w:color="auto"/>
          </w:divBdr>
        </w:div>
        <w:div w:id="639388090">
          <w:marLeft w:val="0"/>
          <w:marRight w:val="0"/>
          <w:marTop w:val="0"/>
          <w:marBottom w:val="0"/>
          <w:divBdr>
            <w:top w:val="none" w:sz="0" w:space="0" w:color="auto"/>
            <w:left w:val="none" w:sz="0" w:space="0" w:color="auto"/>
            <w:bottom w:val="none" w:sz="0" w:space="0" w:color="auto"/>
            <w:right w:val="none" w:sz="0" w:space="0" w:color="auto"/>
          </w:divBdr>
        </w:div>
        <w:div w:id="2047681394">
          <w:marLeft w:val="0"/>
          <w:marRight w:val="0"/>
          <w:marTop w:val="0"/>
          <w:marBottom w:val="0"/>
          <w:divBdr>
            <w:top w:val="none" w:sz="0" w:space="0" w:color="auto"/>
            <w:left w:val="none" w:sz="0" w:space="0" w:color="auto"/>
            <w:bottom w:val="none" w:sz="0" w:space="0" w:color="auto"/>
            <w:right w:val="none" w:sz="0" w:space="0" w:color="auto"/>
          </w:divBdr>
        </w:div>
        <w:div w:id="1631282244">
          <w:marLeft w:val="0"/>
          <w:marRight w:val="0"/>
          <w:marTop w:val="0"/>
          <w:marBottom w:val="0"/>
          <w:divBdr>
            <w:top w:val="none" w:sz="0" w:space="0" w:color="auto"/>
            <w:left w:val="none" w:sz="0" w:space="0" w:color="auto"/>
            <w:bottom w:val="none" w:sz="0" w:space="0" w:color="auto"/>
            <w:right w:val="none" w:sz="0" w:space="0" w:color="auto"/>
          </w:divBdr>
        </w:div>
        <w:div w:id="807288280">
          <w:marLeft w:val="0"/>
          <w:marRight w:val="0"/>
          <w:marTop w:val="0"/>
          <w:marBottom w:val="0"/>
          <w:divBdr>
            <w:top w:val="none" w:sz="0" w:space="0" w:color="auto"/>
            <w:left w:val="none" w:sz="0" w:space="0" w:color="auto"/>
            <w:bottom w:val="none" w:sz="0" w:space="0" w:color="auto"/>
            <w:right w:val="none" w:sz="0" w:space="0" w:color="auto"/>
          </w:divBdr>
        </w:div>
        <w:div w:id="793868877">
          <w:marLeft w:val="0"/>
          <w:marRight w:val="0"/>
          <w:marTop w:val="0"/>
          <w:marBottom w:val="0"/>
          <w:divBdr>
            <w:top w:val="none" w:sz="0" w:space="0" w:color="auto"/>
            <w:left w:val="none" w:sz="0" w:space="0" w:color="auto"/>
            <w:bottom w:val="none" w:sz="0" w:space="0" w:color="auto"/>
            <w:right w:val="none" w:sz="0" w:space="0" w:color="auto"/>
          </w:divBdr>
        </w:div>
        <w:div w:id="116796399">
          <w:marLeft w:val="0"/>
          <w:marRight w:val="0"/>
          <w:marTop w:val="0"/>
          <w:marBottom w:val="0"/>
          <w:divBdr>
            <w:top w:val="none" w:sz="0" w:space="0" w:color="auto"/>
            <w:left w:val="none" w:sz="0" w:space="0" w:color="auto"/>
            <w:bottom w:val="none" w:sz="0" w:space="0" w:color="auto"/>
            <w:right w:val="none" w:sz="0" w:space="0" w:color="auto"/>
          </w:divBdr>
        </w:div>
        <w:div w:id="217283277">
          <w:marLeft w:val="0"/>
          <w:marRight w:val="0"/>
          <w:marTop w:val="0"/>
          <w:marBottom w:val="0"/>
          <w:divBdr>
            <w:top w:val="none" w:sz="0" w:space="0" w:color="auto"/>
            <w:left w:val="none" w:sz="0" w:space="0" w:color="auto"/>
            <w:bottom w:val="none" w:sz="0" w:space="0" w:color="auto"/>
            <w:right w:val="none" w:sz="0" w:space="0" w:color="auto"/>
          </w:divBdr>
        </w:div>
        <w:div w:id="1168981343">
          <w:marLeft w:val="0"/>
          <w:marRight w:val="0"/>
          <w:marTop w:val="0"/>
          <w:marBottom w:val="0"/>
          <w:divBdr>
            <w:top w:val="none" w:sz="0" w:space="0" w:color="auto"/>
            <w:left w:val="none" w:sz="0" w:space="0" w:color="auto"/>
            <w:bottom w:val="none" w:sz="0" w:space="0" w:color="auto"/>
            <w:right w:val="none" w:sz="0" w:space="0" w:color="auto"/>
          </w:divBdr>
        </w:div>
        <w:div w:id="2111853412">
          <w:marLeft w:val="0"/>
          <w:marRight w:val="0"/>
          <w:marTop w:val="0"/>
          <w:marBottom w:val="0"/>
          <w:divBdr>
            <w:top w:val="none" w:sz="0" w:space="0" w:color="auto"/>
            <w:left w:val="none" w:sz="0" w:space="0" w:color="auto"/>
            <w:bottom w:val="none" w:sz="0" w:space="0" w:color="auto"/>
            <w:right w:val="none" w:sz="0" w:space="0" w:color="auto"/>
          </w:divBdr>
        </w:div>
        <w:div w:id="1326317578">
          <w:marLeft w:val="0"/>
          <w:marRight w:val="0"/>
          <w:marTop w:val="0"/>
          <w:marBottom w:val="0"/>
          <w:divBdr>
            <w:top w:val="none" w:sz="0" w:space="0" w:color="auto"/>
            <w:left w:val="none" w:sz="0" w:space="0" w:color="auto"/>
            <w:bottom w:val="none" w:sz="0" w:space="0" w:color="auto"/>
            <w:right w:val="none" w:sz="0" w:space="0" w:color="auto"/>
          </w:divBdr>
        </w:div>
        <w:div w:id="427389323">
          <w:marLeft w:val="0"/>
          <w:marRight w:val="0"/>
          <w:marTop w:val="0"/>
          <w:marBottom w:val="0"/>
          <w:divBdr>
            <w:top w:val="none" w:sz="0" w:space="0" w:color="auto"/>
            <w:left w:val="none" w:sz="0" w:space="0" w:color="auto"/>
            <w:bottom w:val="none" w:sz="0" w:space="0" w:color="auto"/>
            <w:right w:val="none" w:sz="0" w:space="0" w:color="auto"/>
          </w:divBdr>
        </w:div>
        <w:div w:id="426387194">
          <w:marLeft w:val="0"/>
          <w:marRight w:val="0"/>
          <w:marTop w:val="0"/>
          <w:marBottom w:val="0"/>
          <w:divBdr>
            <w:top w:val="none" w:sz="0" w:space="0" w:color="auto"/>
            <w:left w:val="none" w:sz="0" w:space="0" w:color="auto"/>
            <w:bottom w:val="none" w:sz="0" w:space="0" w:color="auto"/>
            <w:right w:val="none" w:sz="0" w:space="0" w:color="auto"/>
          </w:divBdr>
        </w:div>
        <w:div w:id="1484929799">
          <w:marLeft w:val="0"/>
          <w:marRight w:val="0"/>
          <w:marTop w:val="0"/>
          <w:marBottom w:val="0"/>
          <w:divBdr>
            <w:top w:val="none" w:sz="0" w:space="0" w:color="auto"/>
            <w:left w:val="none" w:sz="0" w:space="0" w:color="auto"/>
            <w:bottom w:val="none" w:sz="0" w:space="0" w:color="auto"/>
            <w:right w:val="none" w:sz="0" w:space="0" w:color="auto"/>
          </w:divBdr>
        </w:div>
        <w:div w:id="202525076">
          <w:marLeft w:val="0"/>
          <w:marRight w:val="0"/>
          <w:marTop w:val="0"/>
          <w:marBottom w:val="0"/>
          <w:divBdr>
            <w:top w:val="none" w:sz="0" w:space="0" w:color="auto"/>
            <w:left w:val="none" w:sz="0" w:space="0" w:color="auto"/>
            <w:bottom w:val="none" w:sz="0" w:space="0" w:color="auto"/>
            <w:right w:val="none" w:sz="0" w:space="0" w:color="auto"/>
          </w:divBdr>
        </w:div>
        <w:div w:id="1550070921">
          <w:marLeft w:val="0"/>
          <w:marRight w:val="0"/>
          <w:marTop w:val="0"/>
          <w:marBottom w:val="0"/>
          <w:divBdr>
            <w:top w:val="none" w:sz="0" w:space="0" w:color="auto"/>
            <w:left w:val="none" w:sz="0" w:space="0" w:color="auto"/>
            <w:bottom w:val="none" w:sz="0" w:space="0" w:color="auto"/>
            <w:right w:val="none" w:sz="0" w:space="0" w:color="auto"/>
          </w:divBdr>
        </w:div>
        <w:div w:id="10031357">
          <w:marLeft w:val="0"/>
          <w:marRight w:val="0"/>
          <w:marTop w:val="0"/>
          <w:marBottom w:val="0"/>
          <w:divBdr>
            <w:top w:val="none" w:sz="0" w:space="0" w:color="auto"/>
            <w:left w:val="none" w:sz="0" w:space="0" w:color="auto"/>
            <w:bottom w:val="none" w:sz="0" w:space="0" w:color="auto"/>
            <w:right w:val="none" w:sz="0" w:space="0" w:color="auto"/>
          </w:divBdr>
        </w:div>
        <w:div w:id="1182401935">
          <w:marLeft w:val="0"/>
          <w:marRight w:val="0"/>
          <w:marTop w:val="0"/>
          <w:marBottom w:val="0"/>
          <w:divBdr>
            <w:top w:val="none" w:sz="0" w:space="0" w:color="auto"/>
            <w:left w:val="none" w:sz="0" w:space="0" w:color="auto"/>
            <w:bottom w:val="none" w:sz="0" w:space="0" w:color="auto"/>
            <w:right w:val="none" w:sz="0" w:space="0" w:color="auto"/>
          </w:divBdr>
        </w:div>
        <w:div w:id="1461923473">
          <w:marLeft w:val="0"/>
          <w:marRight w:val="0"/>
          <w:marTop w:val="0"/>
          <w:marBottom w:val="0"/>
          <w:divBdr>
            <w:top w:val="none" w:sz="0" w:space="0" w:color="auto"/>
            <w:left w:val="none" w:sz="0" w:space="0" w:color="auto"/>
            <w:bottom w:val="none" w:sz="0" w:space="0" w:color="auto"/>
            <w:right w:val="none" w:sz="0" w:space="0" w:color="auto"/>
          </w:divBdr>
        </w:div>
      </w:divsChild>
    </w:div>
    <w:div w:id="223807200">
      <w:bodyDiv w:val="1"/>
      <w:marLeft w:val="0"/>
      <w:marRight w:val="0"/>
      <w:marTop w:val="0"/>
      <w:marBottom w:val="0"/>
      <w:divBdr>
        <w:top w:val="none" w:sz="0" w:space="0" w:color="auto"/>
        <w:left w:val="none" w:sz="0" w:space="0" w:color="auto"/>
        <w:bottom w:val="none" w:sz="0" w:space="0" w:color="auto"/>
        <w:right w:val="none" w:sz="0" w:space="0" w:color="auto"/>
      </w:divBdr>
    </w:div>
    <w:div w:id="223874223">
      <w:bodyDiv w:val="1"/>
      <w:marLeft w:val="0"/>
      <w:marRight w:val="0"/>
      <w:marTop w:val="0"/>
      <w:marBottom w:val="0"/>
      <w:divBdr>
        <w:top w:val="none" w:sz="0" w:space="0" w:color="auto"/>
        <w:left w:val="none" w:sz="0" w:space="0" w:color="auto"/>
        <w:bottom w:val="none" w:sz="0" w:space="0" w:color="auto"/>
        <w:right w:val="none" w:sz="0" w:space="0" w:color="auto"/>
      </w:divBdr>
    </w:div>
    <w:div w:id="224145529">
      <w:bodyDiv w:val="1"/>
      <w:marLeft w:val="0"/>
      <w:marRight w:val="0"/>
      <w:marTop w:val="0"/>
      <w:marBottom w:val="0"/>
      <w:divBdr>
        <w:top w:val="none" w:sz="0" w:space="0" w:color="auto"/>
        <w:left w:val="none" w:sz="0" w:space="0" w:color="auto"/>
        <w:bottom w:val="none" w:sz="0" w:space="0" w:color="auto"/>
        <w:right w:val="none" w:sz="0" w:space="0" w:color="auto"/>
      </w:divBdr>
    </w:div>
    <w:div w:id="225116796">
      <w:bodyDiv w:val="1"/>
      <w:marLeft w:val="0"/>
      <w:marRight w:val="0"/>
      <w:marTop w:val="0"/>
      <w:marBottom w:val="0"/>
      <w:divBdr>
        <w:top w:val="none" w:sz="0" w:space="0" w:color="auto"/>
        <w:left w:val="none" w:sz="0" w:space="0" w:color="auto"/>
        <w:bottom w:val="none" w:sz="0" w:space="0" w:color="auto"/>
        <w:right w:val="none" w:sz="0" w:space="0" w:color="auto"/>
      </w:divBdr>
    </w:div>
    <w:div w:id="225145797">
      <w:bodyDiv w:val="1"/>
      <w:marLeft w:val="0"/>
      <w:marRight w:val="0"/>
      <w:marTop w:val="0"/>
      <w:marBottom w:val="0"/>
      <w:divBdr>
        <w:top w:val="none" w:sz="0" w:space="0" w:color="auto"/>
        <w:left w:val="none" w:sz="0" w:space="0" w:color="auto"/>
        <w:bottom w:val="none" w:sz="0" w:space="0" w:color="auto"/>
        <w:right w:val="none" w:sz="0" w:space="0" w:color="auto"/>
      </w:divBdr>
    </w:div>
    <w:div w:id="225262910">
      <w:bodyDiv w:val="1"/>
      <w:marLeft w:val="0"/>
      <w:marRight w:val="0"/>
      <w:marTop w:val="0"/>
      <w:marBottom w:val="0"/>
      <w:divBdr>
        <w:top w:val="none" w:sz="0" w:space="0" w:color="auto"/>
        <w:left w:val="none" w:sz="0" w:space="0" w:color="auto"/>
        <w:bottom w:val="none" w:sz="0" w:space="0" w:color="auto"/>
        <w:right w:val="none" w:sz="0" w:space="0" w:color="auto"/>
      </w:divBdr>
      <w:divsChild>
        <w:div w:id="28655176">
          <w:marLeft w:val="0"/>
          <w:marRight w:val="0"/>
          <w:marTop w:val="0"/>
          <w:marBottom w:val="0"/>
          <w:divBdr>
            <w:top w:val="none" w:sz="0" w:space="0" w:color="auto"/>
            <w:left w:val="none" w:sz="0" w:space="0" w:color="auto"/>
            <w:bottom w:val="none" w:sz="0" w:space="0" w:color="auto"/>
            <w:right w:val="none" w:sz="0" w:space="0" w:color="auto"/>
          </w:divBdr>
        </w:div>
        <w:div w:id="2001499078">
          <w:marLeft w:val="0"/>
          <w:marRight w:val="0"/>
          <w:marTop w:val="0"/>
          <w:marBottom w:val="0"/>
          <w:divBdr>
            <w:top w:val="none" w:sz="0" w:space="0" w:color="auto"/>
            <w:left w:val="none" w:sz="0" w:space="0" w:color="auto"/>
            <w:bottom w:val="none" w:sz="0" w:space="0" w:color="auto"/>
            <w:right w:val="none" w:sz="0" w:space="0" w:color="auto"/>
          </w:divBdr>
        </w:div>
        <w:div w:id="400368665">
          <w:marLeft w:val="0"/>
          <w:marRight w:val="0"/>
          <w:marTop w:val="0"/>
          <w:marBottom w:val="0"/>
          <w:divBdr>
            <w:top w:val="none" w:sz="0" w:space="0" w:color="auto"/>
            <w:left w:val="none" w:sz="0" w:space="0" w:color="auto"/>
            <w:bottom w:val="none" w:sz="0" w:space="0" w:color="auto"/>
            <w:right w:val="none" w:sz="0" w:space="0" w:color="auto"/>
          </w:divBdr>
        </w:div>
        <w:div w:id="1935090871">
          <w:marLeft w:val="0"/>
          <w:marRight w:val="0"/>
          <w:marTop w:val="0"/>
          <w:marBottom w:val="0"/>
          <w:divBdr>
            <w:top w:val="none" w:sz="0" w:space="0" w:color="auto"/>
            <w:left w:val="none" w:sz="0" w:space="0" w:color="auto"/>
            <w:bottom w:val="none" w:sz="0" w:space="0" w:color="auto"/>
            <w:right w:val="none" w:sz="0" w:space="0" w:color="auto"/>
          </w:divBdr>
        </w:div>
        <w:div w:id="88041116">
          <w:marLeft w:val="0"/>
          <w:marRight w:val="0"/>
          <w:marTop w:val="0"/>
          <w:marBottom w:val="0"/>
          <w:divBdr>
            <w:top w:val="none" w:sz="0" w:space="0" w:color="auto"/>
            <w:left w:val="none" w:sz="0" w:space="0" w:color="auto"/>
            <w:bottom w:val="none" w:sz="0" w:space="0" w:color="auto"/>
            <w:right w:val="none" w:sz="0" w:space="0" w:color="auto"/>
          </w:divBdr>
        </w:div>
        <w:div w:id="633490203">
          <w:marLeft w:val="0"/>
          <w:marRight w:val="0"/>
          <w:marTop w:val="0"/>
          <w:marBottom w:val="0"/>
          <w:divBdr>
            <w:top w:val="none" w:sz="0" w:space="0" w:color="auto"/>
            <w:left w:val="none" w:sz="0" w:space="0" w:color="auto"/>
            <w:bottom w:val="none" w:sz="0" w:space="0" w:color="auto"/>
            <w:right w:val="none" w:sz="0" w:space="0" w:color="auto"/>
          </w:divBdr>
        </w:div>
        <w:div w:id="1476488033">
          <w:marLeft w:val="0"/>
          <w:marRight w:val="0"/>
          <w:marTop w:val="0"/>
          <w:marBottom w:val="0"/>
          <w:divBdr>
            <w:top w:val="none" w:sz="0" w:space="0" w:color="auto"/>
            <w:left w:val="none" w:sz="0" w:space="0" w:color="auto"/>
            <w:bottom w:val="none" w:sz="0" w:space="0" w:color="auto"/>
            <w:right w:val="none" w:sz="0" w:space="0" w:color="auto"/>
          </w:divBdr>
        </w:div>
        <w:div w:id="518666729">
          <w:marLeft w:val="0"/>
          <w:marRight w:val="0"/>
          <w:marTop w:val="0"/>
          <w:marBottom w:val="0"/>
          <w:divBdr>
            <w:top w:val="none" w:sz="0" w:space="0" w:color="auto"/>
            <w:left w:val="none" w:sz="0" w:space="0" w:color="auto"/>
            <w:bottom w:val="none" w:sz="0" w:space="0" w:color="auto"/>
            <w:right w:val="none" w:sz="0" w:space="0" w:color="auto"/>
          </w:divBdr>
        </w:div>
        <w:div w:id="715281186">
          <w:marLeft w:val="0"/>
          <w:marRight w:val="0"/>
          <w:marTop w:val="0"/>
          <w:marBottom w:val="0"/>
          <w:divBdr>
            <w:top w:val="none" w:sz="0" w:space="0" w:color="auto"/>
            <w:left w:val="none" w:sz="0" w:space="0" w:color="auto"/>
            <w:bottom w:val="none" w:sz="0" w:space="0" w:color="auto"/>
            <w:right w:val="none" w:sz="0" w:space="0" w:color="auto"/>
          </w:divBdr>
        </w:div>
        <w:div w:id="1455978673">
          <w:marLeft w:val="0"/>
          <w:marRight w:val="0"/>
          <w:marTop w:val="0"/>
          <w:marBottom w:val="0"/>
          <w:divBdr>
            <w:top w:val="none" w:sz="0" w:space="0" w:color="auto"/>
            <w:left w:val="none" w:sz="0" w:space="0" w:color="auto"/>
            <w:bottom w:val="none" w:sz="0" w:space="0" w:color="auto"/>
            <w:right w:val="none" w:sz="0" w:space="0" w:color="auto"/>
          </w:divBdr>
        </w:div>
        <w:div w:id="1432968033">
          <w:marLeft w:val="0"/>
          <w:marRight w:val="0"/>
          <w:marTop w:val="0"/>
          <w:marBottom w:val="0"/>
          <w:divBdr>
            <w:top w:val="none" w:sz="0" w:space="0" w:color="auto"/>
            <w:left w:val="none" w:sz="0" w:space="0" w:color="auto"/>
            <w:bottom w:val="none" w:sz="0" w:space="0" w:color="auto"/>
            <w:right w:val="none" w:sz="0" w:space="0" w:color="auto"/>
          </w:divBdr>
        </w:div>
        <w:div w:id="751849624">
          <w:marLeft w:val="0"/>
          <w:marRight w:val="0"/>
          <w:marTop w:val="0"/>
          <w:marBottom w:val="0"/>
          <w:divBdr>
            <w:top w:val="none" w:sz="0" w:space="0" w:color="auto"/>
            <w:left w:val="none" w:sz="0" w:space="0" w:color="auto"/>
            <w:bottom w:val="none" w:sz="0" w:space="0" w:color="auto"/>
            <w:right w:val="none" w:sz="0" w:space="0" w:color="auto"/>
          </w:divBdr>
        </w:div>
        <w:div w:id="1794245061">
          <w:marLeft w:val="0"/>
          <w:marRight w:val="0"/>
          <w:marTop w:val="0"/>
          <w:marBottom w:val="0"/>
          <w:divBdr>
            <w:top w:val="none" w:sz="0" w:space="0" w:color="auto"/>
            <w:left w:val="none" w:sz="0" w:space="0" w:color="auto"/>
            <w:bottom w:val="none" w:sz="0" w:space="0" w:color="auto"/>
            <w:right w:val="none" w:sz="0" w:space="0" w:color="auto"/>
          </w:divBdr>
        </w:div>
        <w:div w:id="1626884928">
          <w:marLeft w:val="0"/>
          <w:marRight w:val="0"/>
          <w:marTop w:val="0"/>
          <w:marBottom w:val="0"/>
          <w:divBdr>
            <w:top w:val="none" w:sz="0" w:space="0" w:color="auto"/>
            <w:left w:val="none" w:sz="0" w:space="0" w:color="auto"/>
            <w:bottom w:val="none" w:sz="0" w:space="0" w:color="auto"/>
            <w:right w:val="none" w:sz="0" w:space="0" w:color="auto"/>
          </w:divBdr>
        </w:div>
        <w:div w:id="1803109013">
          <w:marLeft w:val="0"/>
          <w:marRight w:val="0"/>
          <w:marTop w:val="0"/>
          <w:marBottom w:val="0"/>
          <w:divBdr>
            <w:top w:val="none" w:sz="0" w:space="0" w:color="auto"/>
            <w:left w:val="none" w:sz="0" w:space="0" w:color="auto"/>
            <w:bottom w:val="none" w:sz="0" w:space="0" w:color="auto"/>
            <w:right w:val="none" w:sz="0" w:space="0" w:color="auto"/>
          </w:divBdr>
        </w:div>
        <w:div w:id="1724256050">
          <w:marLeft w:val="0"/>
          <w:marRight w:val="0"/>
          <w:marTop w:val="0"/>
          <w:marBottom w:val="0"/>
          <w:divBdr>
            <w:top w:val="none" w:sz="0" w:space="0" w:color="auto"/>
            <w:left w:val="none" w:sz="0" w:space="0" w:color="auto"/>
            <w:bottom w:val="none" w:sz="0" w:space="0" w:color="auto"/>
            <w:right w:val="none" w:sz="0" w:space="0" w:color="auto"/>
          </w:divBdr>
        </w:div>
        <w:div w:id="16277852">
          <w:marLeft w:val="0"/>
          <w:marRight w:val="0"/>
          <w:marTop w:val="0"/>
          <w:marBottom w:val="0"/>
          <w:divBdr>
            <w:top w:val="none" w:sz="0" w:space="0" w:color="auto"/>
            <w:left w:val="none" w:sz="0" w:space="0" w:color="auto"/>
            <w:bottom w:val="none" w:sz="0" w:space="0" w:color="auto"/>
            <w:right w:val="none" w:sz="0" w:space="0" w:color="auto"/>
          </w:divBdr>
        </w:div>
        <w:div w:id="1033849824">
          <w:marLeft w:val="0"/>
          <w:marRight w:val="0"/>
          <w:marTop w:val="0"/>
          <w:marBottom w:val="0"/>
          <w:divBdr>
            <w:top w:val="none" w:sz="0" w:space="0" w:color="auto"/>
            <w:left w:val="none" w:sz="0" w:space="0" w:color="auto"/>
            <w:bottom w:val="none" w:sz="0" w:space="0" w:color="auto"/>
            <w:right w:val="none" w:sz="0" w:space="0" w:color="auto"/>
          </w:divBdr>
        </w:div>
        <w:div w:id="1669094649">
          <w:marLeft w:val="0"/>
          <w:marRight w:val="0"/>
          <w:marTop w:val="0"/>
          <w:marBottom w:val="0"/>
          <w:divBdr>
            <w:top w:val="none" w:sz="0" w:space="0" w:color="auto"/>
            <w:left w:val="none" w:sz="0" w:space="0" w:color="auto"/>
            <w:bottom w:val="none" w:sz="0" w:space="0" w:color="auto"/>
            <w:right w:val="none" w:sz="0" w:space="0" w:color="auto"/>
          </w:divBdr>
        </w:div>
        <w:div w:id="1636987382">
          <w:marLeft w:val="0"/>
          <w:marRight w:val="0"/>
          <w:marTop w:val="0"/>
          <w:marBottom w:val="0"/>
          <w:divBdr>
            <w:top w:val="none" w:sz="0" w:space="0" w:color="auto"/>
            <w:left w:val="none" w:sz="0" w:space="0" w:color="auto"/>
            <w:bottom w:val="none" w:sz="0" w:space="0" w:color="auto"/>
            <w:right w:val="none" w:sz="0" w:space="0" w:color="auto"/>
          </w:divBdr>
        </w:div>
        <w:div w:id="583339729">
          <w:marLeft w:val="0"/>
          <w:marRight w:val="0"/>
          <w:marTop w:val="0"/>
          <w:marBottom w:val="0"/>
          <w:divBdr>
            <w:top w:val="none" w:sz="0" w:space="0" w:color="auto"/>
            <w:left w:val="none" w:sz="0" w:space="0" w:color="auto"/>
            <w:bottom w:val="none" w:sz="0" w:space="0" w:color="auto"/>
            <w:right w:val="none" w:sz="0" w:space="0" w:color="auto"/>
          </w:divBdr>
        </w:div>
        <w:div w:id="1683123559">
          <w:marLeft w:val="0"/>
          <w:marRight w:val="0"/>
          <w:marTop w:val="0"/>
          <w:marBottom w:val="0"/>
          <w:divBdr>
            <w:top w:val="none" w:sz="0" w:space="0" w:color="auto"/>
            <w:left w:val="none" w:sz="0" w:space="0" w:color="auto"/>
            <w:bottom w:val="none" w:sz="0" w:space="0" w:color="auto"/>
            <w:right w:val="none" w:sz="0" w:space="0" w:color="auto"/>
          </w:divBdr>
        </w:div>
        <w:div w:id="584922560">
          <w:marLeft w:val="0"/>
          <w:marRight w:val="0"/>
          <w:marTop w:val="0"/>
          <w:marBottom w:val="0"/>
          <w:divBdr>
            <w:top w:val="none" w:sz="0" w:space="0" w:color="auto"/>
            <w:left w:val="none" w:sz="0" w:space="0" w:color="auto"/>
            <w:bottom w:val="none" w:sz="0" w:space="0" w:color="auto"/>
            <w:right w:val="none" w:sz="0" w:space="0" w:color="auto"/>
          </w:divBdr>
        </w:div>
      </w:divsChild>
    </w:div>
    <w:div w:id="225382154">
      <w:bodyDiv w:val="1"/>
      <w:marLeft w:val="0"/>
      <w:marRight w:val="0"/>
      <w:marTop w:val="0"/>
      <w:marBottom w:val="0"/>
      <w:divBdr>
        <w:top w:val="none" w:sz="0" w:space="0" w:color="auto"/>
        <w:left w:val="none" w:sz="0" w:space="0" w:color="auto"/>
        <w:bottom w:val="none" w:sz="0" w:space="0" w:color="auto"/>
        <w:right w:val="none" w:sz="0" w:space="0" w:color="auto"/>
      </w:divBdr>
    </w:div>
    <w:div w:id="225576691">
      <w:bodyDiv w:val="1"/>
      <w:marLeft w:val="0"/>
      <w:marRight w:val="0"/>
      <w:marTop w:val="0"/>
      <w:marBottom w:val="0"/>
      <w:divBdr>
        <w:top w:val="none" w:sz="0" w:space="0" w:color="auto"/>
        <w:left w:val="none" w:sz="0" w:space="0" w:color="auto"/>
        <w:bottom w:val="none" w:sz="0" w:space="0" w:color="auto"/>
        <w:right w:val="none" w:sz="0" w:space="0" w:color="auto"/>
      </w:divBdr>
    </w:div>
    <w:div w:id="225801527">
      <w:bodyDiv w:val="1"/>
      <w:marLeft w:val="0"/>
      <w:marRight w:val="0"/>
      <w:marTop w:val="0"/>
      <w:marBottom w:val="0"/>
      <w:divBdr>
        <w:top w:val="none" w:sz="0" w:space="0" w:color="auto"/>
        <w:left w:val="none" w:sz="0" w:space="0" w:color="auto"/>
        <w:bottom w:val="none" w:sz="0" w:space="0" w:color="auto"/>
        <w:right w:val="none" w:sz="0" w:space="0" w:color="auto"/>
      </w:divBdr>
    </w:div>
    <w:div w:id="226303031">
      <w:bodyDiv w:val="1"/>
      <w:marLeft w:val="0"/>
      <w:marRight w:val="0"/>
      <w:marTop w:val="0"/>
      <w:marBottom w:val="0"/>
      <w:divBdr>
        <w:top w:val="none" w:sz="0" w:space="0" w:color="auto"/>
        <w:left w:val="none" w:sz="0" w:space="0" w:color="auto"/>
        <w:bottom w:val="none" w:sz="0" w:space="0" w:color="auto"/>
        <w:right w:val="none" w:sz="0" w:space="0" w:color="auto"/>
      </w:divBdr>
    </w:div>
    <w:div w:id="226305339">
      <w:bodyDiv w:val="1"/>
      <w:marLeft w:val="0"/>
      <w:marRight w:val="0"/>
      <w:marTop w:val="0"/>
      <w:marBottom w:val="0"/>
      <w:divBdr>
        <w:top w:val="none" w:sz="0" w:space="0" w:color="auto"/>
        <w:left w:val="none" w:sz="0" w:space="0" w:color="auto"/>
        <w:bottom w:val="none" w:sz="0" w:space="0" w:color="auto"/>
        <w:right w:val="none" w:sz="0" w:space="0" w:color="auto"/>
      </w:divBdr>
    </w:div>
    <w:div w:id="226570143">
      <w:bodyDiv w:val="1"/>
      <w:marLeft w:val="0"/>
      <w:marRight w:val="0"/>
      <w:marTop w:val="0"/>
      <w:marBottom w:val="0"/>
      <w:divBdr>
        <w:top w:val="none" w:sz="0" w:space="0" w:color="auto"/>
        <w:left w:val="none" w:sz="0" w:space="0" w:color="auto"/>
        <w:bottom w:val="none" w:sz="0" w:space="0" w:color="auto"/>
        <w:right w:val="none" w:sz="0" w:space="0" w:color="auto"/>
      </w:divBdr>
    </w:div>
    <w:div w:id="226886270">
      <w:bodyDiv w:val="1"/>
      <w:marLeft w:val="0"/>
      <w:marRight w:val="0"/>
      <w:marTop w:val="0"/>
      <w:marBottom w:val="0"/>
      <w:divBdr>
        <w:top w:val="none" w:sz="0" w:space="0" w:color="auto"/>
        <w:left w:val="none" w:sz="0" w:space="0" w:color="auto"/>
        <w:bottom w:val="none" w:sz="0" w:space="0" w:color="auto"/>
        <w:right w:val="none" w:sz="0" w:space="0" w:color="auto"/>
      </w:divBdr>
    </w:div>
    <w:div w:id="226965508">
      <w:bodyDiv w:val="1"/>
      <w:marLeft w:val="0"/>
      <w:marRight w:val="0"/>
      <w:marTop w:val="0"/>
      <w:marBottom w:val="0"/>
      <w:divBdr>
        <w:top w:val="none" w:sz="0" w:space="0" w:color="auto"/>
        <w:left w:val="none" w:sz="0" w:space="0" w:color="auto"/>
        <w:bottom w:val="none" w:sz="0" w:space="0" w:color="auto"/>
        <w:right w:val="none" w:sz="0" w:space="0" w:color="auto"/>
      </w:divBdr>
    </w:div>
    <w:div w:id="227158315">
      <w:bodyDiv w:val="1"/>
      <w:marLeft w:val="0"/>
      <w:marRight w:val="0"/>
      <w:marTop w:val="0"/>
      <w:marBottom w:val="0"/>
      <w:divBdr>
        <w:top w:val="none" w:sz="0" w:space="0" w:color="auto"/>
        <w:left w:val="none" w:sz="0" w:space="0" w:color="auto"/>
        <w:bottom w:val="none" w:sz="0" w:space="0" w:color="auto"/>
        <w:right w:val="none" w:sz="0" w:space="0" w:color="auto"/>
      </w:divBdr>
    </w:div>
    <w:div w:id="227225362">
      <w:bodyDiv w:val="1"/>
      <w:marLeft w:val="0"/>
      <w:marRight w:val="0"/>
      <w:marTop w:val="0"/>
      <w:marBottom w:val="0"/>
      <w:divBdr>
        <w:top w:val="none" w:sz="0" w:space="0" w:color="auto"/>
        <w:left w:val="none" w:sz="0" w:space="0" w:color="auto"/>
        <w:bottom w:val="none" w:sz="0" w:space="0" w:color="auto"/>
        <w:right w:val="none" w:sz="0" w:space="0" w:color="auto"/>
      </w:divBdr>
    </w:div>
    <w:div w:id="227225694">
      <w:bodyDiv w:val="1"/>
      <w:marLeft w:val="0"/>
      <w:marRight w:val="0"/>
      <w:marTop w:val="0"/>
      <w:marBottom w:val="0"/>
      <w:divBdr>
        <w:top w:val="none" w:sz="0" w:space="0" w:color="auto"/>
        <w:left w:val="none" w:sz="0" w:space="0" w:color="auto"/>
        <w:bottom w:val="none" w:sz="0" w:space="0" w:color="auto"/>
        <w:right w:val="none" w:sz="0" w:space="0" w:color="auto"/>
      </w:divBdr>
    </w:div>
    <w:div w:id="227305602">
      <w:bodyDiv w:val="1"/>
      <w:marLeft w:val="0"/>
      <w:marRight w:val="0"/>
      <w:marTop w:val="0"/>
      <w:marBottom w:val="0"/>
      <w:divBdr>
        <w:top w:val="none" w:sz="0" w:space="0" w:color="auto"/>
        <w:left w:val="none" w:sz="0" w:space="0" w:color="auto"/>
        <w:bottom w:val="none" w:sz="0" w:space="0" w:color="auto"/>
        <w:right w:val="none" w:sz="0" w:space="0" w:color="auto"/>
      </w:divBdr>
    </w:div>
    <w:div w:id="227419491">
      <w:bodyDiv w:val="1"/>
      <w:marLeft w:val="0"/>
      <w:marRight w:val="0"/>
      <w:marTop w:val="0"/>
      <w:marBottom w:val="0"/>
      <w:divBdr>
        <w:top w:val="none" w:sz="0" w:space="0" w:color="auto"/>
        <w:left w:val="none" w:sz="0" w:space="0" w:color="auto"/>
        <w:bottom w:val="none" w:sz="0" w:space="0" w:color="auto"/>
        <w:right w:val="none" w:sz="0" w:space="0" w:color="auto"/>
      </w:divBdr>
    </w:div>
    <w:div w:id="227422644">
      <w:bodyDiv w:val="1"/>
      <w:marLeft w:val="0"/>
      <w:marRight w:val="0"/>
      <w:marTop w:val="0"/>
      <w:marBottom w:val="0"/>
      <w:divBdr>
        <w:top w:val="none" w:sz="0" w:space="0" w:color="auto"/>
        <w:left w:val="none" w:sz="0" w:space="0" w:color="auto"/>
        <w:bottom w:val="none" w:sz="0" w:space="0" w:color="auto"/>
        <w:right w:val="none" w:sz="0" w:space="0" w:color="auto"/>
      </w:divBdr>
    </w:div>
    <w:div w:id="228001358">
      <w:bodyDiv w:val="1"/>
      <w:marLeft w:val="0"/>
      <w:marRight w:val="0"/>
      <w:marTop w:val="0"/>
      <w:marBottom w:val="0"/>
      <w:divBdr>
        <w:top w:val="none" w:sz="0" w:space="0" w:color="auto"/>
        <w:left w:val="none" w:sz="0" w:space="0" w:color="auto"/>
        <w:bottom w:val="none" w:sz="0" w:space="0" w:color="auto"/>
        <w:right w:val="none" w:sz="0" w:space="0" w:color="auto"/>
      </w:divBdr>
    </w:div>
    <w:div w:id="228003090">
      <w:bodyDiv w:val="1"/>
      <w:marLeft w:val="0"/>
      <w:marRight w:val="0"/>
      <w:marTop w:val="0"/>
      <w:marBottom w:val="0"/>
      <w:divBdr>
        <w:top w:val="none" w:sz="0" w:space="0" w:color="auto"/>
        <w:left w:val="none" w:sz="0" w:space="0" w:color="auto"/>
        <w:bottom w:val="none" w:sz="0" w:space="0" w:color="auto"/>
        <w:right w:val="none" w:sz="0" w:space="0" w:color="auto"/>
      </w:divBdr>
    </w:div>
    <w:div w:id="228275535">
      <w:bodyDiv w:val="1"/>
      <w:marLeft w:val="0"/>
      <w:marRight w:val="0"/>
      <w:marTop w:val="0"/>
      <w:marBottom w:val="0"/>
      <w:divBdr>
        <w:top w:val="none" w:sz="0" w:space="0" w:color="auto"/>
        <w:left w:val="none" w:sz="0" w:space="0" w:color="auto"/>
        <w:bottom w:val="none" w:sz="0" w:space="0" w:color="auto"/>
        <w:right w:val="none" w:sz="0" w:space="0" w:color="auto"/>
      </w:divBdr>
    </w:div>
    <w:div w:id="228618585">
      <w:bodyDiv w:val="1"/>
      <w:marLeft w:val="0"/>
      <w:marRight w:val="0"/>
      <w:marTop w:val="0"/>
      <w:marBottom w:val="0"/>
      <w:divBdr>
        <w:top w:val="none" w:sz="0" w:space="0" w:color="auto"/>
        <w:left w:val="none" w:sz="0" w:space="0" w:color="auto"/>
        <w:bottom w:val="none" w:sz="0" w:space="0" w:color="auto"/>
        <w:right w:val="none" w:sz="0" w:space="0" w:color="auto"/>
      </w:divBdr>
    </w:div>
    <w:div w:id="229002027">
      <w:bodyDiv w:val="1"/>
      <w:marLeft w:val="0"/>
      <w:marRight w:val="0"/>
      <w:marTop w:val="0"/>
      <w:marBottom w:val="0"/>
      <w:divBdr>
        <w:top w:val="none" w:sz="0" w:space="0" w:color="auto"/>
        <w:left w:val="none" w:sz="0" w:space="0" w:color="auto"/>
        <w:bottom w:val="none" w:sz="0" w:space="0" w:color="auto"/>
        <w:right w:val="none" w:sz="0" w:space="0" w:color="auto"/>
      </w:divBdr>
    </w:div>
    <w:div w:id="229315166">
      <w:bodyDiv w:val="1"/>
      <w:marLeft w:val="0"/>
      <w:marRight w:val="0"/>
      <w:marTop w:val="0"/>
      <w:marBottom w:val="0"/>
      <w:divBdr>
        <w:top w:val="none" w:sz="0" w:space="0" w:color="auto"/>
        <w:left w:val="none" w:sz="0" w:space="0" w:color="auto"/>
        <w:bottom w:val="none" w:sz="0" w:space="0" w:color="auto"/>
        <w:right w:val="none" w:sz="0" w:space="0" w:color="auto"/>
      </w:divBdr>
    </w:div>
    <w:div w:id="229655957">
      <w:bodyDiv w:val="1"/>
      <w:marLeft w:val="0"/>
      <w:marRight w:val="0"/>
      <w:marTop w:val="0"/>
      <w:marBottom w:val="0"/>
      <w:divBdr>
        <w:top w:val="none" w:sz="0" w:space="0" w:color="auto"/>
        <w:left w:val="none" w:sz="0" w:space="0" w:color="auto"/>
        <w:bottom w:val="none" w:sz="0" w:space="0" w:color="auto"/>
        <w:right w:val="none" w:sz="0" w:space="0" w:color="auto"/>
      </w:divBdr>
      <w:divsChild>
        <w:div w:id="1033381546">
          <w:marLeft w:val="0"/>
          <w:marRight w:val="0"/>
          <w:marTop w:val="0"/>
          <w:marBottom w:val="0"/>
          <w:divBdr>
            <w:top w:val="none" w:sz="0" w:space="0" w:color="auto"/>
            <w:left w:val="none" w:sz="0" w:space="0" w:color="auto"/>
            <w:bottom w:val="none" w:sz="0" w:space="0" w:color="auto"/>
            <w:right w:val="none" w:sz="0" w:space="0" w:color="auto"/>
          </w:divBdr>
        </w:div>
        <w:div w:id="1318652283">
          <w:marLeft w:val="0"/>
          <w:marRight w:val="0"/>
          <w:marTop w:val="0"/>
          <w:marBottom w:val="0"/>
          <w:divBdr>
            <w:top w:val="none" w:sz="0" w:space="0" w:color="auto"/>
            <w:left w:val="none" w:sz="0" w:space="0" w:color="auto"/>
            <w:bottom w:val="none" w:sz="0" w:space="0" w:color="auto"/>
            <w:right w:val="none" w:sz="0" w:space="0" w:color="auto"/>
          </w:divBdr>
        </w:div>
        <w:div w:id="1069881955">
          <w:marLeft w:val="0"/>
          <w:marRight w:val="0"/>
          <w:marTop w:val="0"/>
          <w:marBottom w:val="0"/>
          <w:divBdr>
            <w:top w:val="none" w:sz="0" w:space="0" w:color="auto"/>
            <w:left w:val="none" w:sz="0" w:space="0" w:color="auto"/>
            <w:bottom w:val="none" w:sz="0" w:space="0" w:color="auto"/>
            <w:right w:val="none" w:sz="0" w:space="0" w:color="auto"/>
          </w:divBdr>
        </w:div>
        <w:div w:id="1179537294">
          <w:marLeft w:val="0"/>
          <w:marRight w:val="0"/>
          <w:marTop w:val="0"/>
          <w:marBottom w:val="0"/>
          <w:divBdr>
            <w:top w:val="none" w:sz="0" w:space="0" w:color="auto"/>
            <w:left w:val="none" w:sz="0" w:space="0" w:color="auto"/>
            <w:bottom w:val="none" w:sz="0" w:space="0" w:color="auto"/>
            <w:right w:val="none" w:sz="0" w:space="0" w:color="auto"/>
          </w:divBdr>
        </w:div>
        <w:div w:id="238246977">
          <w:marLeft w:val="0"/>
          <w:marRight w:val="0"/>
          <w:marTop w:val="0"/>
          <w:marBottom w:val="0"/>
          <w:divBdr>
            <w:top w:val="none" w:sz="0" w:space="0" w:color="auto"/>
            <w:left w:val="none" w:sz="0" w:space="0" w:color="auto"/>
            <w:bottom w:val="none" w:sz="0" w:space="0" w:color="auto"/>
            <w:right w:val="none" w:sz="0" w:space="0" w:color="auto"/>
          </w:divBdr>
        </w:div>
        <w:div w:id="1462531704">
          <w:marLeft w:val="0"/>
          <w:marRight w:val="0"/>
          <w:marTop w:val="0"/>
          <w:marBottom w:val="0"/>
          <w:divBdr>
            <w:top w:val="none" w:sz="0" w:space="0" w:color="auto"/>
            <w:left w:val="none" w:sz="0" w:space="0" w:color="auto"/>
            <w:bottom w:val="none" w:sz="0" w:space="0" w:color="auto"/>
            <w:right w:val="none" w:sz="0" w:space="0" w:color="auto"/>
          </w:divBdr>
        </w:div>
      </w:divsChild>
    </w:div>
    <w:div w:id="229771293">
      <w:bodyDiv w:val="1"/>
      <w:marLeft w:val="0"/>
      <w:marRight w:val="0"/>
      <w:marTop w:val="0"/>
      <w:marBottom w:val="0"/>
      <w:divBdr>
        <w:top w:val="none" w:sz="0" w:space="0" w:color="auto"/>
        <w:left w:val="none" w:sz="0" w:space="0" w:color="auto"/>
        <w:bottom w:val="none" w:sz="0" w:space="0" w:color="auto"/>
        <w:right w:val="none" w:sz="0" w:space="0" w:color="auto"/>
      </w:divBdr>
    </w:div>
    <w:div w:id="229771749">
      <w:bodyDiv w:val="1"/>
      <w:marLeft w:val="0"/>
      <w:marRight w:val="0"/>
      <w:marTop w:val="0"/>
      <w:marBottom w:val="0"/>
      <w:divBdr>
        <w:top w:val="none" w:sz="0" w:space="0" w:color="auto"/>
        <w:left w:val="none" w:sz="0" w:space="0" w:color="auto"/>
        <w:bottom w:val="none" w:sz="0" w:space="0" w:color="auto"/>
        <w:right w:val="none" w:sz="0" w:space="0" w:color="auto"/>
      </w:divBdr>
    </w:div>
    <w:div w:id="229851610">
      <w:bodyDiv w:val="1"/>
      <w:marLeft w:val="0"/>
      <w:marRight w:val="0"/>
      <w:marTop w:val="0"/>
      <w:marBottom w:val="0"/>
      <w:divBdr>
        <w:top w:val="none" w:sz="0" w:space="0" w:color="auto"/>
        <w:left w:val="none" w:sz="0" w:space="0" w:color="auto"/>
        <w:bottom w:val="none" w:sz="0" w:space="0" w:color="auto"/>
        <w:right w:val="none" w:sz="0" w:space="0" w:color="auto"/>
      </w:divBdr>
    </w:div>
    <w:div w:id="229969434">
      <w:bodyDiv w:val="1"/>
      <w:marLeft w:val="0"/>
      <w:marRight w:val="0"/>
      <w:marTop w:val="0"/>
      <w:marBottom w:val="0"/>
      <w:divBdr>
        <w:top w:val="none" w:sz="0" w:space="0" w:color="auto"/>
        <w:left w:val="none" w:sz="0" w:space="0" w:color="auto"/>
        <w:bottom w:val="none" w:sz="0" w:space="0" w:color="auto"/>
        <w:right w:val="none" w:sz="0" w:space="0" w:color="auto"/>
      </w:divBdr>
    </w:div>
    <w:div w:id="230313185">
      <w:bodyDiv w:val="1"/>
      <w:marLeft w:val="0"/>
      <w:marRight w:val="0"/>
      <w:marTop w:val="0"/>
      <w:marBottom w:val="0"/>
      <w:divBdr>
        <w:top w:val="none" w:sz="0" w:space="0" w:color="auto"/>
        <w:left w:val="none" w:sz="0" w:space="0" w:color="auto"/>
        <w:bottom w:val="none" w:sz="0" w:space="0" w:color="auto"/>
        <w:right w:val="none" w:sz="0" w:space="0" w:color="auto"/>
      </w:divBdr>
    </w:div>
    <w:div w:id="230315941">
      <w:bodyDiv w:val="1"/>
      <w:marLeft w:val="0"/>
      <w:marRight w:val="0"/>
      <w:marTop w:val="0"/>
      <w:marBottom w:val="0"/>
      <w:divBdr>
        <w:top w:val="none" w:sz="0" w:space="0" w:color="auto"/>
        <w:left w:val="none" w:sz="0" w:space="0" w:color="auto"/>
        <w:bottom w:val="none" w:sz="0" w:space="0" w:color="auto"/>
        <w:right w:val="none" w:sz="0" w:space="0" w:color="auto"/>
      </w:divBdr>
    </w:div>
    <w:div w:id="230429269">
      <w:bodyDiv w:val="1"/>
      <w:marLeft w:val="0"/>
      <w:marRight w:val="0"/>
      <w:marTop w:val="0"/>
      <w:marBottom w:val="0"/>
      <w:divBdr>
        <w:top w:val="none" w:sz="0" w:space="0" w:color="auto"/>
        <w:left w:val="none" w:sz="0" w:space="0" w:color="auto"/>
        <w:bottom w:val="none" w:sz="0" w:space="0" w:color="auto"/>
        <w:right w:val="none" w:sz="0" w:space="0" w:color="auto"/>
      </w:divBdr>
    </w:div>
    <w:div w:id="230429920">
      <w:bodyDiv w:val="1"/>
      <w:marLeft w:val="0"/>
      <w:marRight w:val="0"/>
      <w:marTop w:val="0"/>
      <w:marBottom w:val="0"/>
      <w:divBdr>
        <w:top w:val="none" w:sz="0" w:space="0" w:color="auto"/>
        <w:left w:val="none" w:sz="0" w:space="0" w:color="auto"/>
        <w:bottom w:val="none" w:sz="0" w:space="0" w:color="auto"/>
        <w:right w:val="none" w:sz="0" w:space="0" w:color="auto"/>
      </w:divBdr>
    </w:div>
    <w:div w:id="230434906">
      <w:bodyDiv w:val="1"/>
      <w:marLeft w:val="0"/>
      <w:marRight w:val="0"/>
      <w:marTop w:val="0"/>
      <w:marBottom w:val="0"/>
      <w:divBdr>
        <w:top w:val="none" w:sz="0" w:space="0" w:color="auto"/>
        <w:left w:val="none" w:sz="0" w:space="0" w:color="auto"/>
        <w:bottom w:val="none" w:sz="0" w:space="0" w:color="auto"/>
        <w:right w:val="none" w:sz="0" w:space="0" w:color="auto"/>
      </w:divBdr>
    </w:div>
    <w:div w:id="230697443">
      <w:bodyDiv w:val="1"/>
      <w:marLeft w:val="0"/>
      <w:marRight w:val="0"/>
      <w:marTop w:val="0"/>
      <w:marBottom w:val="0"/>
      <w:divBdr>
        <w:top w:val="none" w:sz="0" w:space="0" w:color="auto"/>
        <w:left w:val="none" w:sz="0" w:space="0" w:color="auto"/>
        <w:bottom w:val="none" w:sz="0" w:space="0" w:color="auto"/>
        <w:right w:val="none" w:sz="0" w:space="0" w:color="auto"/>
      </w:divBdr>
    </w:div>
    <w:div w:id="231089189">
      <w:bodyDiv w:val="1"/>
      <w:marLeft w:val="0"/>
      <w:marRight w:val="0"/>
      <w:marTop w:val="0"/>
      <w:marBottom w:val="0"/>
      <w:divBdr>
        <w:top w:val="none" w:sz="0" w:space="0" w:color="auto"/>
        <w:left w:val="none" w:sz="0" w:space="0" w:color="auto"/>
        <w:bottom w:val="none" w:sz="0" w:space="0" w:color="auto"/>
        <w:right w:val="none" w:sz="0" w:space="0" w:color="auto"/>
      </w:divBdr>
    </w:div>
    <w:div w:id="231544233">
      <w:bodyDiv w:val="1"/>
      <w:marLeft w:val="0"/>
      <w:marRight w:val="0"/>
      <w:marTop w:val="0"/>
      <w:marBottom w:val="0"/>
      <w:divBdr>
        <w:top w:val="none" w:sz="0" w:space="0" w:color="auto"/>
        <w:left w:val="none" w:sz="0" w:space="0" w:color="auto"/>
        <w:bottom w:val="none" w:sz="0" w:space="0" w:color="auto"/>
        <w:right w:val="none" w:sz="0" w:space="0" w:color="auto"/>
      </w:divBdr>
    </w:div>
    <w:div w:id="231813819">
      <w:bodyDiv w:val="1"/>
      <w:marLeft w:val="0"/>
      <w:marRight w:val="0"/>
      <w:marTop w:val="0"/>
      <w:marBottom w:val="0"/>
      <w:divBdr>
        <w:top w:val="none" w:sz="0" w:space="0" w:color="auto"/>
        <w:left w:val="none" w:sz="0" w:space="0" w:color="auto"/>
        <w:bottom w:val="none" w:sz="0" w:space="0" w:color="auto"/>
        <w:right w:val="none" w:sz="0" w:space="0" w:color="auto"/>
      </w:divBdr>
    </w:div>
    <w:div w:id="232275136">
      <w:bodyDiv w:val="1"/>
      <w:marLeft w:val="0"/>
      <w:marRight w:val="0"/>
      <w:marTop w:val="0"/>
      <w:marBottom w:val="0"/>
      <w:divBdr>
        <w:top w:val="none" w:sz="0" w:space="0" w:color="auto"/>
        <w:left w:val="none" w:sz="0" w:space="0" w:color="auto"/>
        <w:bottom w:val="none" w:sz="0" w:space="0" w:color="auto"/>
        <w:right w:val="none" w:sz="0" w:space="0" w:color="auto"/>
      </w:divBdr>
    </w:div>
    <w:div w:id="232472929">
      <w:bodyDiv w:val="1"/>
      <w:marLeft w:val="0"/>
      <w:marRight w:val="0"/>
      <w:marTop w:val="0"/>
      <w:marBottom w:val="0"/>
      <w:divBdr>
        <w:top w:val="none" w:sz="0" w:space="0" w:color="auto"/>
        <w:left w:val="none" w:sz="0" w:space="0" w:color="auto"/>
        <w:bottom w:val="none" w:sz="0" w:space="0" w:color="auto"/>
        <w:right w:val="none" w:sz="0" w:space="0" w:color="auto"/>
      </w:divBdr>
    </w:div>
    <w:div w:id="232619861">
      <w:bodyDiv w:val="1"/>
      <w:marLeft w:val="0"/>
      <w:marRight w:val="0"/>
      <w:marTop w:val="0"/>
      <w:marBottom w:val="0"/>
      <w:divBdr>
        <w:top w:val="none" w:sz="0" w:space="0" w:color="auto"/>
        <w:left w:val="none" w:sz="0" w:space="0" w:color="auto"/>
        <w:bottom w:val="none" w:sz="0" w:space="0" w:color="auto"/>
        <w:right w:val="none" w:sz="0" w:space="0" w:color="auto"/>
      </w:divBdr>
    </w:div>
    <w:div w:id="233246707">
      <w:bodyDiv w:val="1"/>
      <w:marLeft w:val="0"/>
      <w:marRight w:val="0"/>
      <w:marTop w:val="0"/>
      <w:marBottom w:val="0"/>
      <w:divBdr>
        <w:top w:val="none" w:sz="0" w:space="0" w:color="auto"/>
        <w:left w:val="none" w:sz="0" w:space="0" w:color="auto"/>
        <w:bottom w:val="none" w:sz="0" w:space="0" w:color="auto"/>
        <w:right w:val="none" w:sz="0" w:space="0" w:color="auto"/>
      </w:divBdr>
    </w:div>
    <w:div w:id="233320713">
      <w:bodyDiv w:val="1"/>
      <w:marLeft w:val="0"/>
      <w:marRight w:val="0"/>
      <w:marTop w:val="0"/>
      <w:marBottom w:val="0"/>
      <w:divBdr>
        <w:top w:val="none" w:sz="0" w:space="0" w:color="auto"/>
        <w:left w:val="none" w:sz="0" w:space="0" w:color="auto"/>
        <w:bottom w:val="none" w:sz="0" w:space="0" w:color="auto"/>
        <w:right w:val="none" w:sz="0" w:space="0" w:color="auto"/>
      </w:divBdr>
    </w:div>
    <w:div w:id="234055870">
      <w:bodyDiv w:val="1"/>
      <w:marLeft w:val="0"/>
      <w:marRight w:val="0"/>
      <w:marTop w:val="0"/>
      <w:marBottom w:val="0"/>
      <w:divBdr>
        <w:top w:val="none" w:sz="0" w:space="0" w:color="auto"/>
        <w:left w:val="none" w:sz="0" w:space="0" w:color="auto"/>
        <w:bottom w:val="none" w:sz="0" w:space="0" w:color="auto"/>
        <w:right w:val="none" w:sz="0" w:space="0" w:color="auto"/>
      </w:divBdr>
    </w:div>
    <w:div w:id="234245627">
      <w:bodyDiv w:val="1"/>
      <w:marLeft w:val="0"/>
      <w:marRight w:val="0"/>
      <w:marTop w:val="0"/>
      <w:marBottom w:val="0"/>
      <w:divBdr>
        <w:top w:val="none" w:sz="0" w:space="0" w:color="auto"/>
        <w:left w:val="none" w:sz="0" w:space="0" w:color="auto"/>
        <w:bottom w:val="none" w:sz="0" w:space="0" w:color="auto"/>
        <w:right w:val="none" w:sz="0" w:space="0" w:color="auto"/>
      </w:divBdr>
    </w:div>
    <w:div w:id="234318672">
      <w:bodyDiv w:val="1"/>
      <w:marLeft w:val="0"/>
      <w:marRight w:val="0"/>
      <w:marTop w:val="0"/>
      <w:marBottom w:val="0"/>
      <w:divBdr>
        <w:top w:val="none" w:sz="0" w:space="0" w:color="auto"/>
        <w:left w:val="none" w:sz="0" w:space="0" w:color="auto"/>
        <w:bottom w:val="none" w:sz="0" w:space="0" w:color="auto"/>
        <w:right w:val="none" w:sz="0" w:space="0" w:color="auto"/>
      </w:divBdr>
    </w:div>
    <w:div w:id="235021990">
      <w:bodyDiv w:val="1"/>
      <w:marLeft w:val="0"/>
      <w:marRight w:val="0"/>
      <w:marTop w:val="0"/>
      <w:marBottom w:val="0"/>
      <w:divBdr>
        <w:top w:val="none" w:sz="0" w:space="0" w:color="auto"/>
        <w:left w:val="none" w:sz="0" w:space="0" w:color="auto"/>
        <w:bottom w:val="none" w:sz="0" w:space="0" w:color="auto"/>
        <w:right w:val="none" w:sz="0" w:space="0" w:color="auto"/>
      </w:divBdr>
    </w:div>
    <w:div w:id="235095206">
      <w:bodyDiv w:val="1"/>
      <w:marLeft w:val="0"/>
      <w:marRight w:val="0"/>
      <w:marTop w:val="0"/>
      <w:marBottom w:val="0"/>
      <w:divBdr>
        <w:top w:val="none" w:sz="0" w:space="0" w:color="auto"/>
        <w:left w:val="none" w:sz="0" w:space="0" w:color="auto"/>
        <w:bottom w:val="none" w:sz="0" w:space="0" w:color="auto"/>
        <w:right w:val="none" w:sz="0" w:space="0" w:color="auto"/>
      </w:divBdr>
    </w:div>
    <w:div w:id="235744663">
      <w:bodyDiv w:val="1"/>
      <w:marLeft w:val="0"/>
      <w:marRight w:val="0"/>
      <w:marTop w:val="0"/>
      <w:marBottom w:val="0"/>
      <w:divBdr>
        <w:top w:val="none" w:sz="0" w:space="0" w:color="auto"/>
        <w:left w:val="none" w:sz="0" w:space="0" w:color="auto"/>
        <w:bottom w:val="none" w:sz="0" w:space="0" w:color="auto"/>
        <w:right w:val="none" w:sz="0" w:space="0" w:color="auto"/>
      </w:divBdr>
    </w:div>
    <w:div w:id="235745720">
      <w:bodyDiv w:val="1"/>
      <w:marLeft w:val="0"/>
      <w:marRight w:val="0"/>
      <w:marTop w:val="0"/>
      <w:marBottom w:val="0"/>
      <w:divBdr>
        <w:top w:val="none" w:sz="0" w:space="0" w:color="auto"/>
        <w:left w:val="none" w:sz="0" w:space="0" w:color="auto"/>
        <w:bottom w:val="none" w:sz="0" w:space="0" w:color="auto"/>
        <w:right w:val="none" w:sz="0" w:space="0" w:color="auto"/>
      </w:divBdr>
    </w:div>
    <w:div w:id="236012829">
      <w:bodyDiv w:val="1"/>
      <w:marLeft w:val="0"/>
      <w:marRight w:val="0"/>
      <w:marTop w:val="0"/>
      <w:marBottom w:val="0"/>
      <w:divBdr>
        <w:top w:val="none" w:sz="0" w:space="0" w:color="auto"/>
        <w:left w:val="none" w:sz="0" w:space="0" w:color="auto"/>
        <w:bottom w:val="none" w:sz="0" w:space="0" w:color="auto"/>
        <w:right w:val="none" w:sz="0" w:space="0" w:color="auto"/>
      </w:divBdr>
    </w:div>
    <w:div w:id="236208182">
      <w:bodyDiv w:val="1"/>
      <w:marLeft w:val="0"/>
      <w:marRight w:val="0"/>
      <w:marTop w:val="0"/>
      <w:marBottom w:val="0"/>
      <w:divBdr>
        <w:top w:val="none" w:sz="0" w:space="0" w:color="auto"/>
        <w:left w:val="none" w:sz="0" w:space="0" w:color="auto"/>
        <w:bottom w:val="none" w:sz="0" w:space="0" w:color="auto"/>
        <w:right w:val="none" w:sz="0" w:space="0" w:color="auto"/>
      </w:divBdr>
    </w:div>
    <w:div w:id="236281909">
      <w:bodyDiv w:val="1"/>
      <w:marLeft w:val="0"/>
      <w:marRight w:val="0"/>
      <w:marTop w:val="0"/>
      <w:marBottom w:val="0"/>
      <w:divBdr>
        <w:top w:val="none" w:sz="0" w:space="0" w:color="auto"/>
        <w:left w:val="none" w:sz="0" w:space="0" w:color="auto"/>
        <w:bottom w:val="none" w:sz="0" w:space="0" w:color="auto"/>
        <w:right w:val="none" w:sz="0" w:space="0" w:color="auto"/>
      </w:divBdr>
    </w:div>
    <w:div w:id="236406247">
      <w:bodyDiv w:val="1"/>
      <w:marLeft w:val="0"/>
      <w:marRight w:val="0"/>
      <w:marTop w:val="0"/>
      <w:marBottom w:val="0"/>
      <w:divBdr>
        <w:top w:val="none" w:sz="0" w:space="0" w:color="auto"/>
        <w:left w:val="none" w:sz="0" w:space="0" w:color="auto"/>
        <w:bottom w:val="none" w:sz="0" w:space="0" w:color="auto"/>
        <w:right w:val="none" w:sz="0" w:space="0" w:color="auto"/>
      </w:divBdr>
    </w:div>
    <w:div w:id="236862049">
      <w:bodyDiv w:val="1"/>
      <w:marLeft w:val="0"/>
      <w:marRight w:val="0"/>
      <w:marTop w:val="0"/>
      <w:marBottom w:val="0"/>
      <w:divBdr>
        <w:top w:val="none" w:sz="0" w:space="0" w:color="auto"/>
        <w:left w:val="none" w:sz="0" w:space="0" w:color="auto"/>
        <w:bottom w:val="none" w:sz="0" w:space="0" w:color="auto"/>
        <w:right w:val="none" w:sz="0" w:space="0" w:color="auto"/>
      </w:divBdr>
    </w:div>
    <w:div w:id="236863753">
      <w:bodyDiv w:val="1"/>
      <w:marLeft w:val="0"/>
      <w:marRight w:val="0"/>
      <w:marTop w:val="0"/>
      <w:marBottom w:val="0"/>
      <w:divBdr>
        <w:top w:val="none" w:sz="0" w:space="0" w:color="auto"/>
        <w:left w:val="none" w:sz="0" w:space="0" w:color="auto"/>
        <w:bottom w:val="none" w:sz="0" w:space="0" w:color="auto"/>
        <w:right w:val="none" w:sz="0" w:space="0" w:color="auto"/>
      </w:divBdr>
      <w:divsChild>
        <w:div w:id="1464617937">
          <w:marLeft w:val="0"/>
          <w:marRight w:val="0"/>
          <w:marTop w:val="0"/>
          <w:marBottom w:val="0"/>
          <w:divBdr>
            <w:top w:val="none" w:sz="0" w:space="0" w:color="auto"/>
            <w:left w:val="none" w:sz="0" w:space="0" w:color="auto"/>
            <w:bottom w:val="none" w:sz="0" w:space="0" w:color="auto"/>
            <w:right w:val="none" w:sz="0" w:space="0" w:color="auto"/>
          </w:divBdr>
        </w:div>
        <w:div w:id="1055619391">
          <w:marLeft w:val="0"/>
          <w:marRight w:val="0"/>
          <w:marTop w:val="0"/>
          <w:marBottom w:val="0"/>
          <w:divBdr>
            <w:top w:val="none" w:sz="0" w:space="0" w:color="auto"/>
            <w:left w:val="none" w:sz="0" w:space="0" w:color="auto"/>
            <w:bottom w:val="none" w:sz="0" w:space="0" w:color="auto"/>
            <w:right w:val="none" w:sz="0" w:space="0" w:color="auto"/>
          </w:divBdr>
        </w:div>
        <w:div w:id="520776426">
          <w:marLeft w:val="0"/>
          <w:marRight w:val="0"/>
          <w:marTop w:val="0"/>
          <w:marBottom w:val="0"/>
          <w:divBdr>
            <w:top w:val="none" w:sz="0" w:space="0" w:color="auto"/>
            <w:left w:val="none" w:sz="0" w:space="0" w:color="auto"/>
            <w:bottom w:val="none" w:sz="0" w:space="0" w:color="auto"/>
            <w:right w:val="none" w:sz="0" w:space="0" w:color="auto"/>
          </w:divBdr>
        </w:div>
        <w:div w:id="932317655">
          <w:marLeft w:val="0"/>
          <w:marRight w:val="0"/>
          <w:marTop w:val="0"/>
          <w:marBottom w:val="0"/>
          <w:divBdr>
            <w:top w:val="none" w:sz="0" w:space="0" w:color="auto"/>
            <w:left w:val="none" w:sz="0" w:space="0" w:color="auto"/>
            <w:bottom w:val="none" w:sz="0" w:space="0" w:color="auto"/>
            <w:right w:val="none" w:sz="0" w:space="0" w:color="auto"/>
          </w:divBdr>
        </w:div>
        <w:div w:id="305941788">
          <w:marLeft w:val="0"/>
          <w:marRight w:val="0"/>
          <w:marTop w:val="0"/>
          <w:marBottom w:val="0"/>
          <w:divBdr>
            <w:top w:val="none" w:sz="0" w:space="0" w:color="auto"/>
            <w:left w:val="none" w:sz="0" w:space="0" w:color="auto"/>
            <w:bottom w:val="none" w:sz="0" w:space="0" w:color="auto"/>
            <w:right w:val="none" w:sz="0" w:space="0" w:color="auto"/>
          </w:divBdr>
        </w:div>
        <w:div w:id="1142963643">
          <w:marLeft w:val="0"/>
          <w:marRight w:val="0"/>
          <w:marTop w:val="0"/>
          <w:marBottom w:val="0"/>
          <w:divBdr>
            <w:top w:val="none" w:sz="0" w:space="0" w:color="auto"/>
            <w:left w:val="none" w:sz="0" w:space="0" w:color="auto"/>
            <w:bottom w:val="none" w:sz="0" w:space="0" w:color="auto"/>
            <w:right w:val="none" w:sz="0" w:space="0" w:color="auto"/>
          </w:divBdr>
        </w:div>
        <w:div w:id="1415056139">
          <w:marLeft w:val="0"/>
          <w:marRight w:val="0"/>
          <w:marTop w:val="0"/>
          <w:marBottom w:val="0"/>
          <w:divBdr>
            <w:top w:val="none" w:sz="0" w:space="0" w:color="auto"/>
            <w:left w:val="none" w:sz="0" w:space="0" w:color="auto"/>
            <w:bottom w:val="none" w:sz="0" w:space="0" w:color="auto"/>
            <w:right w:val="none" w:sz="0" w:space="0" w:color="auto"/>
          </w:divBdr>
        </w:div>
        <w:div w:id="880049559">
          <w:marLeft w:val="0"/>
          <w:marRight w:val="0"/>
          <w:marTop w:val="0"/>
          <w:marBottom w:val="0"/>
          <w:divBdr>
            <w:top w:val="none" w:sz="0" w:space="0" w:color="auto"/>
            <w:left w:val="none" w:sz="0" w:space="0" w:color="auto"/>
            <w:bottom w:val="none" w:sz="0" w:space="0" w:color="auto"/>
            <w:right w:val="none" w:sz="0" w:space="0" w:color="auto"/>
          </w:divBdr>
        </w:div>
        <w:div w:id="1239707600">
          <w:marLeft w:val="0"/>
          <w:marRight w:val="0"/>
          <w:marTop w:val="0"/>
          <w:marBottom w:val="0"/>
          <w:divBdr>
            <w:top w:val="none" w:sz="0" w:space="0" w:color="auto"/>
            <w:left w:val="none" w:sz="0" w:space="0" w:color="auto"/>
            <w:bottom w:val="none" w:sz="0" w:space="0" w:color="auto"/>
            <w:right w:val="none" w:sz="0" w:space="0" w:color="auto"/>
          </w:divBdr>
        </w:div>
        <w:div w:id="978656745">
          <w:marLeft w:val="0"/>
          <w:marRight w:val="0"/>
          <w:marTop w:val="0"/>
          <w:marBottom w:val="0"/>
          <w:divBdr>
            <w:top w:val="none" w:sz="0" w:space="0" w:color="auto"/>
            <w:left w:val="none" w:sz="0" w:space="0" w:color="auto"/>
            <w:bottom w:val="none" w:sz="0" w:space="0" w:color="auto"/>
            <w:right w:val="none" w:sz="0" w:space="0" w:color="auto"/>
          </w:divBdr>
        </w:div>
        <w:div w:id="2048411583">
          <w:marLeft w:val="0"/>
          <w:marRight w:val="0"/>
          <w:marTop w:val="0"/>
          <w:marBottom w:val="0"/>
          <w:divBdr>
            <w:top w:val="none" w:sz="0" w:space="0" w:color="auto"/>
            <w:left w:val="none" w:sz="0" w:space="0" w:color="auto"/>
            <w:bottom w:val="none" w:sz="0" w:space="0" w:color="auto"/>
            <w:right w:val="none" w:sz="0" w:space="0" w:color="auto"/>
          </w:divBdr>
        </w:div>
        <w:div w:id="199830394">
          <w:marLeft w:val="0"/>
          <w:marRight w:val="0"/>
          <w:marTop w:val="0"/>
          <w:marBottom w:val="0"/>
          <w:divBdr>
            <w:top w:val="none" w:sz="0" w:space="0" w:color="auto"/>
            <w:left w:val="none" w:sz="0" w:space="0" w:color="auto"/>
            <w:bottom w:val="none" w:sz="0" w:space="0" w:color="auto"/>
            <w:right w:val="none" w:sz="0" w:space="0" w:color="auto"/>
          </w:divBdr>
        </w:div>
        <w:div w:id="132333550">
          <w:marLeft w:val="0"/>
          <w:marRight w:val="0"/>
          <w:marTop w:val="0"/>
          <w:marBottom w:val="0"/>
          <w:divBdr>
            <w:top w:val="none" w:sz="0" w:space="0" w:color="auto"/>
            <w:left w:val="none" w:sz="0" w:space="0" w:color="auto"/>
            <w:bottom w:val="none" w:sz="0" w:space="0" w:color="auto"/>
            <w:right w:val="none" w:sz="0" w:space="0" w:color="auto"/>
          </w:divBdr>
        </w:div>
        <w:div w:id="386228421">
          <w:marLeft w:val="0"/>
          <w:marRight w:val="0"/>
          <w:marTop w:val="0"/>
          <w:marBottom w:val="0"/>
          <w:divBdr>
            <w:top w:val="none" w:sz="0" w:space="0" w:color="auto"/>
            <w:left w:val="none" w:sz="0" w:space="0" w:color="auto"/>
            <w:bottom w:val="none" w:sz="0" w:space="0" w:color="auto"/>
            <w:right w:val="none" w:sz="0" w:space="0" w:color="auto"/>
          </w:divBdr>
        </w:div>
        <w:div w:id="293293726">
          <w:marLeft w:val="0"/>
          <w:marRight w:val="0"/>
          <w:marTop w:val="0"/>
          <w:marBottom w:val="0"/>
          <w:divBdr>
            <w:top w:val="none" w:sz="0" w:space="0" w:color="auto"/>
            <w:left w:val="none" w:sz="0" w:space="0" w:color="auto"/>
            <w:bottom w:val="none" w:sz="0" w:space="0" w:color="auto"/>
            <w:right w:val="none" w:sz="0" w:space="0" w:color="auto"/>
          </w:divBdr>
        </w:div>
        <w:div w:id="457115372">
          <w:marLeft w:val="0"/>
          <w:marRight w:val="0"/>
          <w:marTop w:val="0"/>
          <w:marBottom w:val="0"/>
          <w:divBdr>
            <w:top w:val="none" w:sz="0" w:space="0" w:color="auto"/>
            <w:left w:val="none" w:sz="0" w:space="0" w:color="auto"/>
            <w:bottom w:val="none" w:sz="0" w:space="0" w:color="auto"/>
            <w:right w:val="none" w:sz="0" w:space="0" w:color="auto"/>
          </w:divBdr>
        </w:div>
        <w:div w:id="135992585">
          <w:marLeft w:val="0"/>
          <w:marRight w:val="0"/>
          <w:marTop w:val="0"/>
          <w:marBottom w:val="0"/>
          <w:divBdr>
            <w:top w:val="none" w:sz="0" w:space="0" w:color="auto"/>
            <w:left w:val="none" w:sz="0" w:space="0" w:color="auto"/>
            <w:bottom w:val="none" w:sz="0" w:space="0" w:color="auto"/>
            <w:right w:val="none" w:sz="0" w:space="0" w:color="auto"/>
          </w:divBdr>
        </w:div>
        <w:div w:id="2056080722">
          <w:marLeft w:val="0"/>
          <w:marRight w:val="0"/>
          <w:marTop w:val="0"/>
          <w:marBottom w:val="0"/>
          <w:divBdr>
            <w:top w:val="none" w:sz="0" w:space="0" w:color="auto"/>
            <w:left w:val="none" w:sz="0" w:space="0" w:color="auto"/>
            <w:bottom w:val="none" w:sz="0" w:space="0" w:color="auto"/>
            <w:right w:val="none" w:sz="0" w:space="0" w:color="auto"/>
          </w:divBdr>
        </w:div>
        <w:div w:id="1427767506">
          <w:marLeft w:val="0"/>
          <w:marRight w:val="0"/>
          <w:marTop w:val="0"/>
          <w:marBottom w:val="0"/>
          <w:divBdr>
            <w:top w:val="none" w:sz="0" w:space="0" w:color="auto"/>
            <w:left w:val="none" w:sz="0" w:space="0" w:color="auto"/>
            <w:bottom w:val="none" w:sz="0" w:space="0" w:color="auto"/>
            <w:right w:val="none" w:sz="0" w:space="0" w:color="auto"/>
          </w:divBdr>
        </w:div>
        <w:div w:id="166867831">
          <w:marLeft w:val="0"/>
          <w:marRight w:val="0"/>
          <w:marTop w:val="0"/>
          <w:marBottom w:val="0"/>
          <w:divBdr>
            <w:top w:val="none" w:sz="0" w:space="0" w:color="auto"/>
            <w:left w:val="none" w:sz="0" w:space="0" w:color="auto"/>
            <w:bottom w:val="none" w:sz="0" w:space="0" w:color="auto"/>
            <w:right w:val="none" w:sz="0" w:space="0" w:color="auto"/>
          </w:divBdr>
        </w:div>
        <w:div w:id="2119715133">
          <w:marLeft w:val="0"/>
          <w:marRight w:val="0"/>
          <w:marTop w:val="0"/>
          <w:marBottom w:val="0"/>
          <w:divBdr>
            <w:top w:val="none" w:sz="0" w:space="0" w:color="auto"/>
            <w:left w:val="none" w:sz="0" w:space="0" w:color="auto"/>
            <w:bottom w:val="none" w:sz="0" w:space="0" w:color="auto"/>
            <w:right w:val="none" w:sz="0" w:space="0" w:color="auto"/>
          </w:divBdr>
        </w:div>
        <w:div w:id="1013383605">
          <w:marLeft w:val="0"/>
          <w:marRight w:val="0"/>
          <w:marTop w:val="0"/>
          <w:marBottom w:val="0"/>
          <w:divBdr>
            <w:top w:val="none" w:sz="0" w:space="0" w:color="auto"/>
            <w:left w:val="none" w:sz="0" w:space="0" w:color="auto"/>
            <w:bottom w:val="none" w:sz="0" w:space="0" w:color="auto"/>
            <w:right w:val="none" w:sz="0" w:space="0" w:color="auto"/>
          </w:divBdr>
        </w:div>
        <w:div w:id="355734257">
          <w:marLeft w:val="0"/>
          <w:marRight w:val="0"/>
          <w:marTop w:val="0"/>
          <w:marBottom w:val="0"/>
          <w:divBdr>
            <w:top w:val="none" w:sz="0" w:space="0" w:color="auto"/>
            <w:left w:val="none" w:sz="0" w:space="0" w:color="auto"/>
            <w:bottom w:val="none" w:sz="0" w:space="0" w:color="auto"/>
            <w:right w:val="none" w:sz="0" w:space="0" w:color="auto"/>
          </w:divBdr>
        </w:div>
        <w:div w:id="689991870">
          <w:marLeft w:val="0"/>
          <w:marRight w:val="0"/>
          <w:marTop w:val="0"/>
          <w:marBottom w:val="0"/>
          <w:divBdr>
            <w:top w:val="none" w:sz="0" w:space="0" w:color="auto"/>
            <w:left w:val="none" w:sz="0" w:space="0" w:color="auto"/>
            <w:bottom w:val="none" w:sz="0" w:space="0" w:color="auto"/>
            <w:right w:val="none" w:sz="0" w:space="0" w:color="auto"/>
          </w:divBdr>
        </w:div>
        <w:div w:id="1149591261">
          <w:marLeft w:val="0"/>
          <w:marRight w:val="0"/>
          <w:marTop w:val="0"/>
          <w:marBottom w:val="0"/>
          <w:divBdr>
            <w:top w:val="none" w:sz="0" w:space="0" w:color="auto"/>
            <w:left w:val="none" w:sz="0" w:space="0" w:color="auto"/>
            <w:bottom w:val="none" w:sz="0" w:space="0" w:color="auto"/>
            <w:right w:val="none" w:sz="0" w:space="0" w:color="auto"/>
          </w:divBdr>
        </w:div>
        <w:div w:id="1739353163">
          <w:marLeft w:val="0"/>
          <w:marRight w:val="0"/>
          <w:marTop w:val="0"/>
          <w:marBottom w:val="0"/>
          <w:divBdr>
            <w:top w:val="none" w:sz="0" w:space="0" w:color="auto"/>
            <w:left w:val="none" w:sz="0" w:space="0" w:color="auto"/>
            <w:bottom w:val="none" w:sz="0" w:space="0" w:color="auto"/>
            <w:right w:val="none" w:sz="0" w:space="0" w:color="auto"/>
          </w:divBdr>
        </w:div>
        <w:div w:id="684793622">
          <w:marLeft w:val="0"/>
          <w:marRight w:val="0"/>
          <w:marTop w:val="0"/>
          <w:marBottom w:val="0"/>
          <w:divBdr>
            <w:top w:val="none" w:sz="0" w:space="0" w:color="auto"/>
            <w:left w:val="none" w:sz="0" w:space="0" w:color="auto"/>
            <w:bottom w:val="none" w:sz="0" w:space="0" w:color="auto"/>
            <w:right w:val="none" w:sz="0" w:space="0" w:color="auto"/>
          </w:divBdr>
        </w:div>
        <w:div w:id="344944026">
          <w:marLeft w:val="0"/>
          <w:marRight w:val="0"/>
          <w:marTop w:val="0"/>
          <w:marBottom w:val="0"/>
          <w:divBdr>
            <w:top w:val="none" w:sz="0" w:space="0" w:color="auto"/>
            <w:left w:val="none" w:sz="0" w:space="0" w:color="auto"/>
            <w:bottom w:val="none" w:sz="0" w:space="0" w:color="auto"/>
            <w:right w:val="none" w:sz="0" w:space="0" w:color="auto"/>
          </w:divBdr>
        </w:div>
        <w:div w:id="1365715116">
          <w:marLeft w:val="0"/>
          <w:marRight w:val="0"/>
          <w:marTop w:val="0"/>
          <w:marBottom w:val="0"/>
          <w:divBdr>
            <w:top w:val="none" w:sz="0" w:space="0" w:color="auto"/>
            <w:left w:val="none" w:sz="0" w:space="0" w:color="auto"/>
            <w:bottom w:val="none" w:sz="0" w:space="0" w:color="auto"/>
            <w:right w:val="none" w:sz="0" w:space="0" w:color="auto"/>
          </w:divBdr>
        </w:div>
        <w:div w:id="1820347449">
          <w:marLeft w:val="0"/>
          <w:marRight w:val="0"/>
          <w:marTop w:val="0"/>
          <w:marBottom w:val="0"/>
          <w:divBdr>
            <w:top w:val="none" w:sz="0" w:space="0" w:color="auto"/>
            <w:left w:val="none" w:sz="0" w:space="0" w:color="auto"/>
            <w:bottom w:val="none" w:sz="0" w:space="0" w:color="auto"/>
            <w:right w:val="none" w:sz="0" w:space="0" w:color="auto"/>
          </w:divBdr>
        </w:div>
        <w:div w:id="1121143558">
          <w:marLeft w:val="0"/>
          <w:marRight w:val="0"/>
          <w:marTop w:val="0"/>
          <w:marBottom w:val="0"/>
          <w:divBdr>
            <w:top w:val="none" w:sz="0" w:space="0" w:color="auto"/>
            <w:left w:val="none" w:sz="0" w:space="0" w:color="auto"/>
            <w:bottom w:val="none" w:sz="0" w:space="0" w:color="auto"/>
            <w:right w:val="none" w:sz="0" w:space="0" w:color="auto"/>
          </w:divBdr>
        </w:div>
        <w:div w:id="831067271">
          <w:marLeft w:val="0"/>
          <w:marRight w:val="0"/>
          <w:marTop w:val="0"/>
          <w:marBottom w:val="0"/>
          <w:divBdr>
            <w:top w:val="none" w:sz="0" w:space="0" w:color="auto"/>
            <w:left w:val="none" w:sz="0" w:space="0" w:color="auto"/>
            <w:bottom w:val="none" w:sz="0" w:space="0" w:color="auto"/>
            <w:right w:val="none" w:sz="0" w:space="0" w:color="auto"/>
          </w:divBdr>
        </w:div>
        <w:div w:id="538011027">
          <w:marLeft w:val="0"/>
          <w:marRight w:val="0"/>
          <w:marTop w:val="0"/>
          <w:marBottom w:val="0"/>
          <w:divBdr>
            <w:top w:val="none" w:sz="0" w:space="0" w:color="auto"/>
            <w:left w:val="none" w:sz="0" w:space="0" w:color="auto"/>
            <w:bottom w:val="none" w:sz="0" w:space="0" w:color="auto"/>
            <w:right w:val="none" w:sz="0" w:space="0" w:color="auto"/>
          </w:divBdr>
        </w:div>
        <w:div w:id="1368331592">
          <w:marLeft w:val="0"/>
          <w:marRight w:val="0"/>
          <w:marTop w:val="0"/>
          <w:marBottom w:val="0"/>
          <w:divBdr>
            <w:top w:val="none" w:sz="0" w:space="0" w:color="auto"/>
            <w:left w:val="none" w:sz="0" w:space="0" w:color="auto"/>
            <w:bottom w:val="none" w:sz="0" w:space="0" w:color="auto"/>
            <w:right w:val="none" w:sz="0" w:space="0" w:color="auto"/>
          </w:divBdr>
        </w:div>
        <w:div w:id="2131390248">
          <w:marLeft w:val="0"/>
          <w:marRight w:val="0"/>
          <w:marTop w:val="0"/>
          <w:marBottom w:val="0"/>
          <w:divBdr>
            <w:top w:val="none" w:sz="0" w:space="0" w:color="auto"/>
            <w:left w:val="none" w:sz="0" w:space="0" w:color="auto"/>
            <w:bottom w:val="none" w:sz="0" w:space="0" w:color="auto"/>
            <w:right w:val="none" w:sz="0" w:space="0" w:color="auto"/>
          </w:divBdr>
        </w:div>
        <w:div w:id="213810169">
          <w:marLeft w:val="0"/>
          <w:marRight w:val="0"/>
          <w:marTop w:val="0"/>
          <w:marBottom w:val="0"/>
          <w:divBdr>
            <w:top w:val="none" w:sz="0" w:space="0" w:color="auto"/>
            <w:left w:val="none" w:sz="0" w:space="0" w:color="auto"/>
            <w:bottom w:val="none" w:sz="0" w:space="0" w:color="auto"/>
            <w:right w:val="none" w:sz="0" w:space="0" w:color="auto"/>
          </w:divBdr>
        </w:div>
        <w:div w:id="1061443604">
          <w:marLeft w:val="0"/>
          <w:marRight w:val="0"/>
          <w:marTop w:val="0"/>
          <w:marBottom w:val="0"/>
          <w:divBdr>
            <w:top w:val="none" w:sz="0" w:space="0" w:color="auto"/>
            <w:left w:val="none" w:sz="0" w:space="0" w:color="auto"/>
            <w:bottom w:val="none" w:sz="0" w:space="0" w:color="auto"/>
            <w:right w:val="none" w:sz="0" w:space="0" w:color="auto"/>
          </w:divBdr>
        </w:div>
        <w:div w:id="476727890">
          <w:marLeft w:val="0"/>
          <w:marRight w:val="0"/>
          <w:marTop w:val="0"/>
          <w:marBottom w:val="0"/>
          <w:divBdr>
            <w:top w:val="none" w:sz="0" w:space="0" w:color="auto"/>
            <w:left w:val="none" w:sz="0" w:space="0" w:color="auto"/>
            <w:bottom w:val="none" w:sz="0" w:space="0" w:color="auto"/>
            <w:right w:val="none" w:sz="0" w:space="0" w:color="auto"/>
          </w:divBdr>
        </w:div>
        <w:div w:id="1230924052">
          <w:marLeft w:val="0"/>
          <w:marRight w:val="0"/>
          <w:marTop w:val="0"/>
          <w:marBottom w:val="0"/>
          <w:divBdr>
            <w:top w:val="none" w:sz="0" w:space="0" w:color="auto"/>
            <w:left w:val="none" w:sz="0" w:space="0" w:color="auto"/>
            <w:bottom w:val="none" w:sz="0" w:space="0" w:color="auto"/>
            <w:right w:val="none" w:sz="0" w:space="0" w:color="auto"/>
          </w:divBdr>
        </w:div>
        <w:div w:id="1049262028">
          <w:marLeft w:val="0"/>
          <w:marRight w:val="0"/>
          <w:marTop w:val="0"/>
          <w:marBottom w:val="0"/>
          <w:divBdr>
            <w:top w:val="none" w:sz="0" w:space="0" w:color="auto"/>
            <w:left w:val="none" w:sz="0" w:space="0" w:color="auto"/>
            <w:bottom w:val="none" w:sz="0" w:space="0" w:color="auto"/>
            <w:right w:val="none" w:sz="0" w:space="0" w:color="auto"/>
          </w:divBdr>
        </w:div>
        <w:div w:id="1994404311">
          <w:marLeft w:val="0"/>
          <w:marRight w:val="0"/>
          <w:marTop w:val="0"/>
          <w:marBottom w:val="0"/>
          <w:divBdr>
            <w:top w:val="none" w:sz="0" w:space="0" w:color="auto"/>
            <w:left w:val="none" w:sz="0" w:space="0" w:color="auto"/>
            <w:bottom w:val="none" w:sz="0" w:space="0" w:color="auto"/>
            <w:right w:val="none" w:sz="0" w:space="0" w:color="auto"/>
          </w:divBdr>
        </w:div>
        <w:div w:id="468861318">
          <w:marLeft w:val="0"/>
          <w:marRight w:val="0"/>
          <w:marTop w:val="0"/>
          <w:marBottom w:val="0"/>
          <w:divBdr>
            <w:top w:val="none" w:sz="0" w:space="0" w:color="auto"/>
            <w:left w:val="none" w:sz="0" w:space="0" w:color="auto"/>
            <w:bottom w:val="none" w:sz="0" w:space="0" w:color="auto"/>
            <w:right w:val="none" w:sz="0" w:space="0" w:color="auto"/>
          </w:divBdr>
        </w:div>
        <w:div w:id="1194536494">
          <w:marLeft w:val="0"/>
          <w:marRight w:val="0"/>
          <w:marTop w:val="0"/>
          <w:marBottom w:val="0"/>
          <w:divBdr>
            <w:top w:val="none" w:sz="0" w:space="0" w:color="auto"/>
            <w:left w:val="none" w:sz="0" w:space="0" w:color="auto"/>
            <w:bottom w:val="none" w:sz="0" w:space="0" w:color="auto"/>
            <w:right w:val="none" w:sz="0" w:space="0" w:color="auto"/>
          </w:divBdr>
        </w:div>
        <w:div w:id="1075979588">
          <w:marLeft w:val="0"/>
          <w:marRight w:val="0"/>
          <w:marTop w:val="0"/>
          <w:marBottom w:val="0"/>
          <w:divBdr>
            <w:top w:val="none" w:sz="0" w:space="0" w:color="auto"/>
            <w:left w:val="none" w:sz="0" w:space="0" w:color="auto"/>
            <w:bottom w:val="none" w:sz="0" w:space="0" w:color="auto"/>
            <w:right w:val="none" w:sz="0" w:space="0" w:color="auto"/>
          </w:divBdr>
        </w:div>
        <w:div w:id="923956534">
          <w:marLeft w:val="0"/>
          <w:marRight w:val="0"/>
          <w:marTop w:val="0"/>
          <w:marBottom w:val="0"/>
          <w:divBdr>
            <w:top w:val="none" w:sz="0" w:space="0" w:color="auto"/>
            <w:left w:val="none" w:sz="0" w:space="0" w:color="auto"/>
            <w:bottom w:val="none" w:sz="0" w:space="0" w:color="auto"/>
            <w:right w:val="none" w:sz="0" w:space="0" w:color="auto"/>
          </w:divBdr>
        </w:div>
        <w:div w:id="1303459836">
          <w:marLeft w:val="0"/>
          <w:marRight w:val="0"/>
          <w:marTop w:val="0"/>
          <w:marBottom w:val="0"/>
          <w:divBdr>
            <w:top w:val="none" w:sz="0" w:space="0" w:color="auto"/>
            <w:left w:val="none" w:sz="0" w:space="0" w:color="auto"/>
            <w:bottom w:val="none" w:sz="0" w:space="0" w:color="auto"/>
            <w:right w:val="none" w:sz="0" w:space="0" w:color="auto"/>
          </w:divBdr>
        </w:div>
        <w:div w:id="1631352620">
          <w:marLeft w:val="0"/>
          <w:marRight w:val="0"/>
          <w:marTop w:val="0"/>
          <w:marBottom w:val="0"/>
          <w:divBdr>
            <w:top w:val="none" w:sz="0" w:space="0" w:color="auto"/>
            <w:left w:val="none" w:sz="0" w:space="0" w:color="auto"/>
            <w:bottom w:val="none" w:sz="0" w:space="0" w:color="auto"/>
            <w:right w:val="none" w:sz="0" w:space="0" w:color="auto"/>
          </w:divBdr>
        </w:div>
        <w:div w:id="2114856768">
          <w:marLeft w:val="0"/>
          <w:marRight w:val="0"/>
          <w:marTop w:val="0"/>
          <w:marBottom w:val="0"/>
          <w:divBdr>
            <w:top w:val="none" w:sz="0" w:space="0" w:color="auto"/>
            <w:left w:val="none" w:sz="0" w:space="0" w:color="auto"/>
            <w:bottom w:val="none" w:sz="0" w:space="0" w:color="auto"/>
            <w:right w:val="none" w:sz="0" w:space="0" w:color="auto"/>
          </w:divBdr>
        </w:div>
        <w:div w:id="1340964860">
          <w:marLeft w:val="0"/>
          <w:marRight w:val="0"/>
          <w:marTop w:val="0"/>
          <w:marBottom w:val="0"/>
          <w:divBdr>
            <w:top w:val="none" w:sz="0" w:space="0" w:color="auto"/>
            <w:left w:val="none" w:sz="0" w:space="0" w:color="auto"/>
            <w:bottom w:val="none" w:sz="0" w:space="0" w:color="auto"/>
            <w:right w:val="none" w:sz="0" w:space="0" w:color="auto"/>
          </w:divBdr>
        </w:div>
        <w:div w:id="257566989">
          <w:marLeft w:val="0"/>
          <w:marRight w:val="0"/>
          <w:marTop w:val="0"/>
          <w:marBottom w:val="0"/>
          <w:divBdr>
            <w:top w:val="none" w:sz="0" w:space="0" w:color="auto"/>
            <w:left w:val="none" w:sz="0" w:space="0" w:color="auto"/>
            <w:bottom w:val="none" w:sz="0" w:space="0" w:color="auto"/>
            <w:right w:val="none" w:sz="0" w:space="0" w:color="auto"/>
          </w:divBdr>
        </w:div>
        <w:div w:id="1777671411">
          <w:marLeft w:val="0"/>
          <w:marRight w:val="0"/>
          <w:marTop w:val="0"/>
          <w:marBottom w:val="0"/>
          <w:divBdr>
            <w:top w:val="none" w:sz="0" w:space="0" w:color="auto"/>
            <w:left w:val="none" w:sz="0" w:space="0" w:color="auto"/>
            <w:bottom w:val="none" w:sz="0" w:space="0" w:color="auto"/>
            <w:right w:val="none" w:sz="0" w:space="0" w:color="auto"/>
          </w:divBdr>
        </w:div>
        <w:div w:id="412092374">
          <w:marLeft w:val="0"/>
          <w:marRight w:val="0"/>
          <w:marTop w:val="0"/>
          <w:marBottom w:val="0"/>
          <w:divBdr>
            <w:top w:val="none" w:sz="0" w:space="0" w:color="auto"/>
            <w:left w:val="none" w:sz="0" w:space="0" w:color="auto"/>
            <w:bottom w:val="none" w:sz="0" w:space="0" w:color="auto"/>
            <w:right w:val="none" w:sz="0" w:space="0" w:color="auto"/>
          </w:divBdr>
        </w:div>
        <w:div w:id="670375595">
          <w:marLeft w:val="0"/>
          <w:marRight w:val="0"/>
          <w:marTop w:val="0"/>
          <w:marBottom w:val="0"/>
          <w:divBdr>
            <w:top w:val="none" w:sz="0" w:space="0" w:color="auto"/>
            <w:left w:val="none" w:sz="0" w:space="0" w:color="auto"/>
            <w:bottom w:val="none" w:sz="0" w:space="0" w:color="auto"/>
            <w:right w:val="none" w:sz="0" w:space="0" w:color="auto"/>
          </w:divBdr>
        </w:div>
        <w:div w:id="338119358">
          <w:marLeft w:val="0"/>
          <w:marRight w:val="0"/>
          <w:marTop w:val="0"/>
          <w:marBottom w:val="0"/>
          <w:divBdr>
            <w:top w:val="none" w:sz="0" w:space="0" w:color="auto"/>
            <w:left w:val="none" w:sz="0" w:space="0" w:color="auto"/>
            <w:bottom w:val="none" w:sz="0" w:space="0" w:color="auto"/>
            <w:right w:val="none" w:sz="0" w:space="0" w:color="auto"/>
          </w:divBdr>
        </w:div>
        <w:div w:id="1724713180">
          <w:marLeft w:val="0"/>
          <w:marRight w:val="0"/>
          <w:marTop w:val="0"/>
          <w:marBottom w:val="0"/>
          <w:divBdr>
            <w:top w:val="none" w:sz="0" w:space="0" w:color="auto"/>
            <w:left w:val="none" w:sz="0" w:space="0" w:color="auto"/>
            <w:bottom w:val="none" w:sz="0" w:space="0" w:color="auto"/>
            <w:right w:val="none" w:sz="0" w:space="0" w:color="auto"/>
          </w:divBdr>
        </w:div>
        <w:div w:id="1651129294">
          <w:marLeft w:val="0"/>
          <w:marRight w:val="0"/>
          <w:marTop w:val="0"/>
          <w:marBottom w:val="0"/>
          <w:divBdr>
            <w:top w:val="none" w:sz="0" w:space="0" w:color="auto"/>
            <w:left w:val="none" w:sz="0" w:space="0" w:color="auto"/>
            <w:bottom w:val="none" w:sz="0" w:space="0" w:color="auto"/>
            <w:right w:val="none" w:sz="0" w:space="0" w:color="auto"/>
          </w:divBdr>
        </w:div>
        <w:div w:id="1720856264">
          <w:marLeft w:val="0"/>
          <w:marRight w:val="0"/>
          <w:marTop w:val="0"/>
          <w:marBottom w:val="0"/>
          <w:divBdr>
            <w:top w:val="none" w:sz="0" w:space="0" w:color="auto"/>
            <w:left w:val="none" w:sz="0" w:space="0" w:color="auto"/>
            <w:bottom w:val="none" w:sz="0" w:space="0" w:color="auto"/>
            <w:right w:val="none" w:sz="0" w:space="0" w:color="auto"/>
          </w:divBdr>
        </w:div>
        <w:div w:id="1141536932">
          <w:marLeft w:val="0"/>
          <w:marRight w:val="0"/>
          <w:marTop w:val="0"/>
          <w:marBottom w:val="0"/>
          <w:divBdr>
            <w:top w:val="none" w:sz="0" w:space="0" w:color="auto"/>
            <w:left w:val="none" w:sz="0" w:space="0" w:color="auto"/>
            <w:bottom w:val="none" w:sz="0" w:space="0" w:color="auto"/>
            <w:right w:val="none" w:sz="0" w:space="0" w:color="auto"/>
          </w:divBdr>
        </w:div>
        <w:div w:id="1358240492">
          <w:marLeft w:val="0"/>
          <w:marRight w:val="0"/>
          <w:marTop w:val="0"/>
          <w:marBottom w:val="0"/>
          <w:divBdr>
            <w:top w:val="none" w:sz="0" w:space="0" w:color="auto"/>
            <w:left w:val="none" w:sz="0" w:space="0" w:color="auto"/>
            <w:bottom w:val="none" w:sz="0" w:space="0" w:color="auto"/>
            <w:right w:val="none" w:sz="0" w:space="0" w:color="auto"/>
          </w:divBdr>
        </w:div>
        <w:div w:id="1403917086">
          <w:marLeft w:val="0"/>
          <w:marRight w:val="0"/>
          <w:marTop w:val="0"/>
          <w:marBottom w:val="0"/>
          <w:divBdr>
            <w:top w:val="none" w:sz="0" w:space="0" w:color="auto"/>
            <w:left w:val="none" w:sz="0" w:space="0" w:color="auto"/>
            <w:bottom w:val="none" w:sz="0" w:space="0" w:color="auto"/>
            <w:right w:val="none" w:sz="0" w:space="0" w:color="auto"/>
          </w:divBdr>
        </w:div>
        <w:div w:id="1981381100">
          <w:marLeft w:val="0"/>
          <w:marRight w:val="0"/>
          <w:marTop w:val="0"/>
          <w:marBottom w:val="0"/>
          <w:divBdr>
            <w:top w:val="none" w:sz="0" w:space="0" w:color="auto"/>
            <w:left w:val="none" w:sz="0" w:space="0" w:color="auto"/>
            <w:bottom w:val="none" w:sz="0" w:space="0" w:color="auto"/>
            <w:right w:val="none" w:sz="0" w:space="0" w:color="auto"/>
          </w:divBdr>
        </w:div>
      </w:divsChild>
    </w:div>
    <w:div w:id="236982831">
      <w:bodyDiv w:val="1"/>
      <w:marLeft w:val="0"/>
      <w:marRight w:val="0"/>
      <w:marTop w:val="0"/>
      <w:marBottom w:val="0"/>
      <w:divBdr>
        <w:top w:val="none" w:sz="0" w:space="0" w:color="auto"/>
        <w:left w:val="none" w:sz="0" w:space="0" w:color="auto"/>
        <w:bottom w:val="none" w:sz="0" w:space="0" w:color="auto"/>
        <w:right w:val="none" w:sz="0" w:space="0" w:color="auto"/>
      </w:divBdr>
    </w:div>
    <w:div w:id="237174958">
      <w:bodyDiv w:val="1"/>
      <w:marLeft w:val="0"/>
      <w:marRight w:val="0"/>
      <w:marTop w:val="0"/>
      <w:marBottom w:val="0"/>
      <w:divBdr>
        <w:top w:val="none" w:sz="0" w:space="0" w:color="auto"/>
        <w:left w:val="none" w:sz="0" w:space="0" w:color="auto"/>
        <w:bottom w:val="none" w:sz="0" w:space="0" w:color="auto"/>
        <w:right w:val="none" w:sz="0" w:space="0" w:color="auto"/>
      </w:divBdr>
    </w:div>
    <w:div w:id="237401289">
      <w:bodyDiv w:val="1"/>
      <w:marLeft w:val="0"/>
      <w:marRight w:val="0"/>
      <w:marTop w:val="0"/>
      <w:marBottom w:val="0"/>
      <w:divBdr>
        <w:top w:val="none" w:sz="0" w:space="0" w:color="auto"/>
        <w:left w:val="none" w:sz="0" w:space="0" w:color="auto"/>
        <w:bottom w:val="none" w:sz="0" w:space="0" w:color="auto"/>
        <w:right w:val="none" w:sz="0" w:space="0" w:color="auto"/>
      </w:divBdr>
    </w:div>
    <w:div w:id="237448544">
      <w:bodyDiv w:val="1"/>
      <w:marLeft w:val="0"/>
      <w:marRight w:val="0"/>
      <w:marTop w:val="0"/>
      <w:marBottom w:val="0"/>
      <w:divBdr>
        <w:top w:val="none" w:sz="0" w:space="0" w:color="auto"/>
        <w:left w:val="none" w:sz="0" w:space="0" w:color="auto"/>
        <w:bottom w:val="none" w:sz="0" w:space="0" w:color="auto"/>
        <w:right w:val="none" w:sz="0" w:space="0" w:color="auto"/>
      </w:divBdr>
    </w:div>
    <w:div w:id="237709341">
      <w:bodyDiv w:val="1"/>
      <w:marLeft w:val="0"/>
      <w:marRight w:val="0"/>
      <w:marTop w:val="0"/>
      <w:marBottom w:val="0"/>
      <w:divBdr>
        <w:top w:val="none" w:sz="0" w:space="0" w:color="auto"/>
        <w:left w:val="none" w:sz="0" w:space="0" w:color="auto"/>
        <w:bottom w:val="none" w:sz="0" w:space="0" w:color="auto"/>
        <w:right w:val="none" w:sz="0" w:space="0" w:color="auto"/>
      </w:divBdr>
    </w:div>
    <w:div w:id="237790380">
      <w:bodyDiv w:val="1"/>
      <w:marLeft w:val="0"/>
      <w:marRight w:val="0"/>
      <w:marTop w:val="0"/>
      <w:marBottom w:val="0"/>
      <w:divBdr>
        <w:top w:val="none" w:sz="0" w:space="0" w:color="auto"/>
        <w:left w:val="none" w:sz="0" w:space="0" w:color="auto"/>
        <w:bottom w:val="none" w:sz="0" w:space="0" w:color="auto"/>
        <w:right w:val="none" w:sz="0" w:space="0" w:color="auto"/>
      </w:divBdr>
    </w:div>
    <w:div w:id="237904033">
      <w:bodyDiv w:val="1"/>
      <w:marLeft w:val="0"/>
      <w:marRight w:val="0"/>
      <w:marTop w:val="0"/>
      <w:marBottom w:val="0"/>
      <w:divBdr>
        <w:top w:val="none" w:sz="0" w:space="0" w:color="auto"/>
        <w:left w:val="none" w:sz="0" w:space="0" w:color="auto"/>
        <w:bottom w:val="none" w:sz="0" w:space="0" w:color="auto"/>
        <w:right w:val="none" w:sz="0" w:space="0" w:color="auto"/>
      </w:divBdr>
    </w:div>
    <w:div w:id="238290855">
      <w:bodyDiv w:val="1"/>
      <w:marLeft w:val="0"/>
      <w:marRight w:val="0"/>
      <w:marTop w:val="0"/>
      <w:marBottom w:val="0"/>
      <w:divBdr>
        <w:top w:val="none" w:sz="0" w:space="0" w:color="auto"/>
        <w:left w:val="none" w:sz="0" w:space="0" w:color="auto"/>
        <w:bottom w:val="none" w:sz="0" w:space="0" w:color="auto"/>
        <w:right w:val="none" w:sz="0" w:space="0" w:color="auto"/>
      </w:divBdr>
    </w:div>
    <w:div w:id="238294397">
      <w:bodyDiv w:val="1"/>
      <w:marLeft w:val="0"/>
      <w:marRight w:val="0"/>
      <w:marTop w:val="0"/>
      <w:marBottom w:val="0"/>
      <w:divBdr>
        <w:top w:val="none" w:sz="0" w:space="0" w:color="auto"/>
        <w:left w:val="none" w:sz="0" w:space="0" w:color="auto"/>
        <w:bottom w:val="none" w:sz="0" w:space="0" w:color="auto"/>
        <w:right w:val="none" w:sz="0" w:space="0" w:color="auto"/>
      </w:divBdr>
    </w:div>
    <w:div w:id="238443037">
      <w:bodyDiv w:val="1"/>
      <w:marLeft w:val="0"/>
      <w:marRight w:val="0"/>
      <w:marTop w:val="0"/>
      <w:marBottom w:val="0"/>
      <w:divBdr>
        <w:top w:val="none" w:sz="0" w:space="0" w:color="auto"/>
        <w:left w:val="none" w:sz="0" w:space="0" w:color="auto"/>
        <w:bottom w:val="none" w:sz="0" w:space="0" w:color="auto"/>
        <w:right w:val="none" w:sz="0" w:space="0" w:color="auto"/>
      </w:divBdr>
      <w:divsChild>
        <w:div w:id="696277429">
          <w:marLeft w:val="0"/>
          <w:marRight w:val="0"/>
          <w:marTop w:val="0"/>
          <w:marBottom w:val="0"/>
          <w:divBdr>
            <w:top w:val="none" w:sz="0" w:space="0" w:color="auto"/>
            <w:left w:val="none" w:sz="0" w:space="0" w:color="auto"/>
            <w:bottom w:val="none" w:sz="0" w:space="0" w:color="auto"/>
            <w:right w:val="none" w:sz="0" w:space="0" w:color="auto"/>
          </w:divBdr>
        </w:div>
        <w:div w:id="249891626">
          <w:marLeft w:val="0"/>
          <w:marRight w:val="0"/>
          <w:marTop w:val="0"/>
          <w:marBottom w:val="0"/>
          <w:divBdr>
            <w:top w:val="none" w:sz="0" w:space="0" w:color="auto"/>
            <w:left w:val="none" w:sz="0" w:space="0" w:color="auto"/>
            <w:bottom w:val="none" w:sz="0" w:space="0" w:color="auto"/>
            <w:right w:val="none" w:sz="0" w:space="0" w:color="auto"/>
          </w:divBdr>
        </w:div>
        <w:div w:id="1614970214">
          <w:marLeft w:val="0"/>
          <w:marRight w:val="0"/>
          <w:marTop w:val="0"/>
          <w:marBottom w:val="0"/>
          <w:divBdr>
            <w:top w:val="none" w:sz="0" w:space="0" w:color="auto"/>
            <w:left w:val="none" w:sz="0" w:space="0" w:color="auto"/>
            <w:bottom w:val="none" w:sz="0" w:space="0" w:color="auto"/>
            <w:right w:val="none" w:sz="0" w:space="0" w:color="auto"/>
          </w:divBdr>
        </w:div>
        <w:div w:id="1427656416">
          <w:marLeft w:val="0"/>
          <w:marRight w:val="0"/>
          <w:marTop w:val="0"/>
          <w:marBottom w:val="0"/>
          <w:divBdr>
            <w:top w:val="none" w:sz="0" w:space="0" w:color="auto"/>
            <w:left w:val="none" w:sz="0" w:space="0" w:color="auto"/>
            <w:bottom w:val="none" w:sz="0" w:space="0" w:color="auto"/>
            <w:right w:val="none" w:sz="0" w:space="0" w:color="auto"/>
          </w:divBdr>
        </w:div>
        <w:div w:id="258561935">
          <w:marLeft w:val="0"/>
          <w:marRight w:val="0"/>
          <w:marTop w:val="0"/>
          <w:marBottom w:val="0"/>
          <w:divBdr>
            <w:top w:val="none" w:sz="0" w:space="0" w:color="auto"/>
            <w:left w:val="none" w:sz="0" w:space="0" w:color="auto"/>
            <w:bottom w:val="none" w:sz="0" w:space="0" w:color="auto"/>
            <w:right w:val="none" w:sz="0" w:space="0" w:color="auto"/>
          </w:divBdr>
        </w:div>
        <w:div w:id="557782688">
          <w:marLeft w:val="0"/>
          <w:marRight w:val="0"/>
          <w:marTop w:val="0"/>
          <w:marBottom w:val="0"/>
          <w:divBdr>
            <w:top w:val="none" w:sz="0" w:space="0" w:color="auto"/>
            <w:left w:val="none" w:sz="0" w:space="0" w:color="auto"/>
            <w:bottom w:val="none" w:sz="0" w:space="0" w:color="auto"/>
            <w:right w:val="none" w:sz="0" w:space="0" w:color="auto"/>
          </w:divBdr>
        </w:div>
        <w:div w:id="127861560">
          <w:marLeft w:val="0"/>
          <w:marRight w:val="0"/>
          <w:marTop w:val="0"/>
          <w:marBottom w:val="0"/>
          <w:divBdr>
            <w:top w:val="none" w:sz="0" w:space="0" w:color="auto"/>
            <w:left w:val="none" w:sz="0" w:space="0" w:color="auto"/>
            <w:bottom w:val="none" w:sz="0" w:space="0" w:color="auto"/>
            <w:right w:val="none" w:sz="0" w:space="0" w:color="auto"/>
          </w:divBdr>
        </w:div>
        <w:div w:id="2078356972">
          <w:marLeft w:val="0"/>
          <w:marRight w:val="0"/>
          <w:marTop w:val="0"/>
          <w:marBottom w:val="0"/>
          <w:divBdr>
            <w:top w:val="none" w:sz="0" w:space="0" w:color="auto"/>
            <w:left w:val="none" w:sz="0" w:space="0" w:color="auto"/>
            <w:bottom w:val="none" w:sz="0" w:space="0" w:color="auto"/>
            <w:right w:val="none" w:sz="0" w:space="0" w:color="auto"/>
          </w:divBdr>
        </w:div>
        <w:div w:id="775516766">
          <w:marLeft w:val="0"/>
          <w:marRight w:val="0"/>
          <w:marTop w:val="0"/>
          <w:marBottom w:val="0"/>
          <w:divBdr>
            <w:top w:val="none" w:sz="0" w:space="0" w:color="auto"/>
            <w:left w:val="none" w:sz="0" w:space="0" w:color="auto"/>
            <w:bottom w:val="none" w:sz="0" w:space="0" w:color="auto"/>
            <w:right w:val="none" w:sz="0" w:space="0" w:color="auto"/>
          </w:divBdr>
        </w:div>
        <w:div w:id="644117919">
          <w:marLeft w:val="0"/>
          <w:marRight w:val="0"/>
          <w:marTop w:val="0"/>
          <w:marBottom w:val="0"/>
          <w:divBdr>
            <w:top w:val="none" w:sz="0" w:space="0" w:color="auto"/>
            <w:left w:val="none" w:sz="0" w:space="0" w:color="auto"/>
            <w:bottom w:val="none" w:sz="0" w:space="0" w:color="auto"/>
            <w:right w:val="none" w:sz="0" w:space="0" w:color="auto"/>
          </w:divBdr>
        </w:div>
        <w:div w:id="2137018338">
          <w:marLeft w:val="0"/>
          <w:marRight w:val="0"/>
          <w:marTop w:val="0"/>
          <w:marBottom w:val="0"/>
          <w:divBdr>
            <w:top w:val="none" w:sz="0" w:space="0" w:color="auto"/>
            <w:left w:val="none" w:sz="0" w:space="0" w:color="auto"/>
            <w:bottom w:val="none" w:sz="0" w:space="0" w:color="auto"/>
            <w:right w:val="none" w:sz="0" w:space="0" w:color="auto"/>
          </w:divBdr>
        </w:div>
        <w:div w:id="586614196">
          <w:marLeft w:val="0"/>
          <w:marRight w:val="0"/>
          <w:marTop w:val="0"/>
          <w:marBottom w:val="0"/>
          <w:divBdr>
            <w:top w:val="none" w:sz="0" w:space="0" w:color="auto"/>
            <w:left w:val="none" w:sz="0" w:space="0" w:color="auto"/>
            <w:bottom w:val="none" w:sz="0" w:space="0" w:color="auto"/>
            <w:right w:val="none" w:sz="0" w:space="0" w:color="auto"/>
          </w:divBdr>
        </w:div>
        <w:div w:id="1426731199">
          <w:marLeft w:val="0"/>
          <w:marRight w:val="0"/>
          <w:marTop w:val="0"/>
          <w:marBottom w:val="0"/>
          <w:divBdr>
            <w:top w:val="none" w:sz="0" w:space="0" w:color="auto"/>
            <w:left w:val="none" w:sz="0" w:space="0" w:color="auto"/>
            <w:bottom w:val="none" w:sz="0" w:space="0" w:color="auto"/>
            <w:right w:val="none" w:sz="0" w:space="0" w:color="auto"/>
          </w:divBdr>
        </w:div>
        <w:div w:id="345063951">
          <w:marLeft w:val="0"/>
          <w:marRight w:val="0"/>
          <w:marTop w:val="0"/>
          <w:marBottom w:val="0"/>
          <w:divBdr>
            <w:top w:val="none" w:sz="0" w:space="0" w:color="auto"/>
            <w:left w:val="none" w:sz="0" w:space="0" w:color="auto"/>
            <w:bottom w:val="none" w:sz="0" w:space="0" w:color="auto"/>
            <w:right w:val="none" w:sz="0" w:space="0" w:color="auto"/>
          </w:divBdr>
        </w:div>
        <w:div w:id="1511606504">
          <w:marLeft w:val="0"/>
          <w:marRight w:val="0"/>
          <w:marTop w:val="0"/>
          <w:marBottom w:val="0"/>
          <w:divBdr>
            <w:top w:val="none" w:sz="0" w:space="0" w:color="auto"/>
            <w:left w:val="none" w:sz="0" w:space="0" w:color="auto"/>
            <w:bottom w:val="none" w:sz="0" w:space="0" w:color="auto"/>
            <w:right w:val="none" w:sz="0" w:space="0" w:color="auto"/>
          </w:divBdr>
        </w:div>
        <w:div w:id="2127120011">
          <w:marLeft w:val="0"/>
          <w:marRight w:val="0"/>
          <w:marTop w:val="0"/>
          <w:marBottom w:val="0"/>
          <w:divBdr>
            <w:top w:val="none" w:sz="0" w:space="0" w:color="auto"/>
            <w:left w:val="none" w:sz="0" w:space="0" w:color="auto"/>
            <w:bottom w:val="none" w:sz="0" w:space="0" w:color="auto"/>
            <w:right w:val="none" w:sz="0" w:space="0" w:color="auto"/>
          </w:divBdr>
        </w:div>
        <w:div w:id="1517891593">
          <w:marLeft w:val="0"/>
          <w:marRight w:val="0"/>
          <w:marTop w:val="0"/>
          <w:marBottom w:val="0"/>
          <w:divBdr>
            <w:top w:val="none" w:sz="0" w:space="0" w:color="auto"/>
            <w:left w:val="none" w:sz="0" w:space="0" w:color="auto"/>
            <w:bottom w:val="none" w:sz="0" w:space="0" w:color="auto"/>
            <w:right w:val="none" w:sz="0" w:space="0" w:color="auto"/>
          </w:divBdr>
        </w:div>
        <w:div w:id="1390611252">
          <w:marLeft w:val="0"/>
          <w:marRight w:val="0"/>
          <w:marTop w:val="0"/>
          <w:marBottom w:val="0"/>
          <w:divBdr>
            <w:top w:val="none" w:sz="0" w:space="0" w:color="auto"/>
            <w:left w:val="none" w:sz="0" w:space="0" w:color="auto"/>
            <w:bottom w:val="none" w:sz="0" w:space="0" w:color="auto"/>
            <w:right w:val="none" w:sz="0" w:space="0" w:color="auto"/>
          </w:divBdr>
        </w:div>
        <w:div w:id="1348754991">
          <w:marLeft w:val="0"/>
          <w:marRight w:val="0"/>
          <w:marTop w:val="0"/>
          <w:marBottom w:val="0"/>
          <w:divBdr>
            <w:top w:val="none" w:sz="0" w:space="0" w:color="auto"/>
            <w:left w:val="none" w:sz="0" w:space="0" w:color="auto"/>
            <w:bottom w:val="none" w:sz="0" w:space="0" w:color="auto"/>
            <w:right w:val="none" w:sz="0" w:space="0" w:color="auto"/>
          </w:divBdr>
        </w:div>
        <w:div w:id="1668708721">
          <w:marLeft w:val="0"/>
          <w:marRight w:val="0"/>
          <w:marTop w:val="0"/>
          <w:marBottom w:val="0"/>
          <w:divBdr>
            <w:top w:val="none" w:sz="0" w:space="0" w:color="auto"/>
            <w:left w:val="none" w:sz="0" w:space="0" w:color="auto"/>
            <w:bottom w:val="none" w:sz="0" w:space="0" w:color="auto"/>
            <w:right w:val="none" w:sz="0" w:space="0" w:color="auto"/>
          </w:divBdr>
        </w:div>
        <w:div w:id="450707926">
          <w:marLeft w:val="0"/>
          <w:marRight w:val="0"/>
          <w:marTop w:val="0"/>
          <w:marBottom w:val="0"/>
          <w:divBdr>
            <w:top w:val="none" w:sz="0" w:space="0" w:color="auto"/>
            <w:left w:val="none" w:sz="0" w:space="0" w:color="auto"/>
            <w:bottom w:val="none" w:sz="0" w:space="0" w:color="auto"/>
            <w:right w:val="none" w:sz="0" w:space="0" w:color="auto"/>
          </w:divBdr>
        </w:div>
        <w:div w:id="1528982677">
          <w:marLeft w:val="0"/>
          <w:marRight w:val="0"/>
          <w:marTop w:val="0"/>
          <w:marBottom w:val="0"/>
          <w:divBdr>
            <w:top w:val="none" w:sz="0" w:space="0" w:color="auto"/>
            <w:left w:val="none" w:sz="0" w:space="0" w:color="auto"/>
            <w:bottom w:val="none" w:sz="0" w:space="0" w:color="auto"/>
            <w:right w:val="none" w:sz="0" w:space="0" w:color="auto"/>
          </w:divBdr>
        </w:div>
        <w:div w:id="1140729531">
          <w:marLeft w:val="0"/>
          <w:marRight w:val="0"/>
          <w:marTop w:val="0"/>
          <w:marBottom w:val="0"/>
          <w:divBdr>
            <w:top w:val="none" w:sz="0" w:space="0" w:color="auto"/>
            <w:left w:val="none" w:sz="0" w:space="0" w:color="auto"/>
            <w:bottom w:val="none" w:sz="0" w:space="0" w:color="auto"/>
            <w:right w:val="none" w:sz="0" w:space="0" w:color="auto"/>
          </w:divBdr>
        </w:div>
        <w:div w:id="1751075600">
          <w:marLeft w:val="0"/>
          <w:marRight w:val="0"/>
          <w:marTop w:val="0"/>
          <w:marBottom w:val="0"/>
          <w:divBdr>
            <w:top w:val="none" w:sz="0" w:space="0" w:color="auto"/>
            <w:left w:val="none" w:sz="0" w:space="0" w:color="auto"/>
            <w:bottom w:val="none" w:sz="0" w:space="0" w:color="auto"/>
            <w:right w:val="none" w:sz="0" w:space="0" w:color="auto"/>
          </w:divBdr>
        </w:div>
        <w:div w:id="1001129215">
          <w:marLeft w:val="0"/>
          <w:marRight w:val="0"/>
          <w:marTop w:val="0"/>
          <w:marBottom w:val="0"/>
          <w:divBdr>
            <w:top w:val="none" w:sz="0" w:space="0" w:color="auto"/>
            <w:left w:val="none" w:sz="0" w:space="0" w:color="auto"/>
            <w:bottom w:val="none" w:sz="0" w:space="0" w:color="auto"/>
            <w:right w:val="none" w:sz="0" w:space="0" w:color="auto"/>
          </w:divBdr>
        </w:div>
        <w:div w:id="603195794">
          <w:marLeft w:val="0"/>
          <w:marRight w:val="0"/>
          <w:marTop w:val="0"/>
          <w:marBottom w:val="0"/>
          <w:divBdr>
            <w:top w:val="none" w:sz="0" w:space="0" w:color="auto"/>
            <w:left w:val="none" w:sz="0" w:space="0" w:color="auto"/>
            <w:bottom w:val="none" w:sz="0" w:space="0" w:color="auto"/>
            <w:right w:val="none" w:sz="0" w:space="0" w:color="auto"/>
          </w:divBdr>
        </w:div>
        <w:div w:id="567037489">
          <w:marLeft w:val="0"/>
          <w:marRight w:val="0"/>
          <w:marTop w:val="0"/>
          <w:marBottom w:val="0"/>
          <w:divBdr>
            <w:top w:val="none" w:sz="0" w:space="0" w:color="auto"/>
            <w:left w:val="none" w:sz="0" w:space="0" w:color="auto"/>
            <w:bottom w:val="none" w:sz="0" w:space="0" w:color="auto"/>
            <w:right w:val="none" w:sz="0" w:space="0" w:color="auto"/>
          </w:divBdr>
        </w:div>
        <w:div w:id="1425105537">
          <w:marLeft w:val="0"/>
          <w:marRight w:val="0"/>
          <w:marTop w:val="0"/>
          <w:marBottom w:val="0"/>
          <w:divBdr>
            <w:top w:val="none" w:sz="0" w:space="0" w:color="auto"/>
            <w:left w:val="none" w:sz="0" w:space="0" w:color="auto"/>
            <w:bottom w:val="none" w:sz="0" w:space="0" w:color="auto"/>
            <w:right w:val="none" w:sz="0" w:space="0" w:color="auto"/>
          </w:divBdr>
        </w:div>
        <w:div w:id="215970125">
          <w:marLeft w:val="0"/>
          <w:marRight w:val="0"/>
          <w:marTop w:val="0"/>
          <w:marBottom w:val="0"/>
          <w:divBdr>
            <w:top w:val="none" w:sz="0" w:space="0" w:color="auto"/>
            <w:left w:val="none" w:sz="0" w:space="0" w:color="auto"/>
            <w:bottom w:val="none" w:sz="0" w:space="0" w:color="auto"/>
            <w:right w:val="none" w:sz="0" w:space="0" w:color="auto"/>
          </w:divBdr>
        </w:div>
        <w:div w:id="983241289">
          <w:marLeft w:val="0"/>
          <w:marRight w:val="0"/>
          <w:marTop w:val="0"/>
          <w:marBottom w:val="0"/>
          <w:divBdr>
            <w:top w:val="none" w:sz="0" w:space="0" w:color="auto"/>
            <w:left w:val="none" w:sz="0" w:space="0" w:color="auto"/>
            <w:bottom w:val="none" w:sz="0" w:space="0" w:color="auto"/>
            <w:right w:val="none" w:sz="0" w:space="0" w:color="auto"/>
          </w:divBdr>
        </w:div>
        <w:div w:id="2055960052">
          <w:marLeft w:val="0"/>
          <w:marRight w:val="0"/>
          <w:marTop w:val="0"/>
          <w:marBottom w:val="0"/>
          <w:divBdr>
            <w:top w:val="none" w:sz="0" w:space="0" w:color="auto"/>
            <w:left w:val="none" w:sz="0" w:space="0" w:color="auto"/>
            <w:bottom w:val="none" w:sz="0" w:space="0" w:color="auto"/>
            <w:right w:val="none" w:sz="0" w:space="0" w:color="auto"/>
          </w:divBdr>
        </w:div>
        <w:div w:id="1098330802">
          <w:marLeft w:val="0"/>
          <w:marRight w:val="0"/>
          <w:marTop w:val="0"/>
          <w:marBottom w:val="0"/>
          <w:divBdr>
            <w:top w:val="none" w:sz="0" w:space="0" w:color="auto"/>
            <w:left w:val="none" w:sz="0" w:space="0" w:color="auto"/>
            <w:bottom w:val="none" w:sz="0" w:space="0" w:color="auto"/>
            <w:right w:val="none" w:sz="0" w:space="0" w:color="auto"/>
          </w:divBdr>
        </w:div>
        <w:div w:id="1802727866">
          <w:marLeft w:val="0"/>
          <w:marRight w:val="0"/>
          <w:marTop w:val="0"/>
          <w:marBottom w:val="0"/>
          <w:divBdr>
            <w:top w:val="none" w:sz="0" w:space="0" w:color="auto"/>
            <w:left w:val="none" w:sz="0" w:space="0" w:color="auto"/>
            <w:bottom w:val="none" w:sz="0" w:space="0" w:color="auto"/>
            <w:right w:val="none" w:sz="0" w:space="0" w:color="auto"/>
          </w:divBdr>
        </w:div>
        <w:div w:id="314145066">
          <w:marLeft w:val="0"/>
          <w:marRight w:val="0"/>
          <w:marTop w:val="0"/>
          <w:marBottom w:val="0"/>
          <w:divBdr>
            <w:top w:val="none" w:sz="0" w:space="0" w:color="auto"/>
            <w:left w:val="none" w:sz="0" w:space="0" w:color="auto"/>
            <w:bottom w:val="none" w:sz="0" w:space="0" w:color="auto"/>
            <w:right w:val="none" w:sz="0" w:space="0" w:color="auto"/>
          </w:divBdr>
        </w:div>
        <w:div w:id="1933322236">
          <w:marLeft w:val="0"/>
          <w:marRight w:val="0"/>
          <w:marTop w:val="0"/>
          <w:marBottom w:val="0"/>
          <w:divBdr>
            <w:top w:val="none" w:sz="0" w:space="0" w:color="auto"/>
            <w:left w:val="none" w:sz="0" w:space="0" w:color="auto"/>
            <w:bottom w:val="none" w:sz="0" w:space="0" w:color="auto"/>
            <w:right w:val="none" w:sz="0" w:space="0" w:color="auto"/>
          </w:divBdr>
        </w:div>
        <w:div w:id="335811311">
          <w:marLeft w:val="0"/>
          <w:marRight w:val="0"/>
          <w:marTop w:val="0"/>
          <w:marBottom w:val="0"/>
          <w:divBdr>
            <w:top w:val="none" w:sz="0" w:space="0" w:color="auto"/>
            <w:left w:val="none" w:sz="0" w:space="0" w:color="auto"/>
            <w:bottom w:val="none" w:sz="0" w:space="0" w:color="auto"/>
            <w:right w:val="none" w:sz="0" w:space="0" w:color="auto"/>
          </w:divBdr>
        </w:div>
        <w:div w:id="1459034116">
          <w:marLeft w:val="0"/>
          <w:marRight w:val="0"/>
          <w:marTop w:val="0"/>
          <w:marBottom w:val="0"/>
          <w:divBdr>
            <w:top w:val="none" w:sz="0" w:space="0" w:color="auto"/>
            <w:left w:val="none" w:sz="0" w:space="0" w:color="auto"/>
            <w:bottom w:val="none" w:sz="0" w:space="0" w:color="auto"/>
            <w:right w:val="none" w:sz="0" w:space="0" w:color="auto"/>
          </w:divBdr>
        </w:div>
        <w:div w:id="1497838804">
          <w:marLeft w:val="0"/>
          <w:marRight w:val="0"/>
          <w:marTop w:val="0"/>
          <w:marBottom w:val="0"/>
          <w:divBdr>
            <w:top w:val="none" w:sz="0" w:space="0" w:color="auto"/>
            <w:left w:val="none" w:sz="0" w:space="0" w:color="auto"/>
            <w:bottom w:val="none" w:sz="0" w:space="0" w:color="auto"/>
            <w:right w:val="none" w:sz="0" w:space="0" w:color="auto"/>
          </w:divBdr>
        </w:div>
        <w:div w:id="1127629344">
          <w:marLeft w:val="0"/>
          <w:marRight w:val="0"/>
          <w:marTop w:val="0"/>
          <w:marBottom w:val="0"/>
          <w:divBdr>
            <w:top w:val="none" w:sz="0" w:space="0" w:color="auto"/>
            <w:left w:val="none" w:sz="0" w:space="0" w:color="auto"/>
            <w:bottom w:val="none" w:sz="0" w:space="0" w:color="auto"/>
            <w:right w:val="none" w:sz="0" w:space="0" w:color="auto"/>
          </w:divBdr>
        </w:div>
        <w:div w:id="1825120645">
          <w:marLeft w:val="0"/>
          <w:marRight w:val="0"/>
          <w:marTop w:val="0"/>
          <w:marBottom w:val="0"/>
          <w:divBdr>
            <w:top w:val="none" w:sz="0" w:space="0" w:color="auto"/>
            <w:left w:val="none" w:sz="0" w:space="0" w:color="auto"/>
            <w:bottom w:val="none" w:sz="0" w:space="0" w:color="auto"/>
            <w:right w:val="none" w:sz="0" w:space="0" w:color="auto"/>
          </w:divBdr>
        </w:div>
        <w:div w:id="153498401">
          <w:marLeft w:val="0"/>
          <w:marRight w:val="0"/>
          <w:marTop w:val="0"/>
          <w:marBottom w:val="0"/>
          <w:divBdr>
            <w:top w:val="none" w:sz="0" w:space="0" w:color="auto"/>
            <w:left w:val="none" w:sz="0" w:space="0" w:color="auto"/>
            <w:bottom w:val="none" w:sz="0" w:space="0" w:color="auto"/>
            <w:right w:val="none" w:sz="0" w:space="0" w:color="auto"/>
          </w:divBdr>
        </w:div>
        <w:div w:id="147787904">
          <w:marLeft w:val="0"/>
          <w:marRight w:val="0"/>
          <w:marTop w:val="0"/>
          <w:marBottom w:val="0"/>
          <w:divBdr>
            <w:top w:val="none" w:sz="0" w:space="0" w:color="auto"/>
            <w:left w:val="none" w:sz="0" w:space="0" w:color="auto"/>
            <w:bottom w:val="none" w:sz="0" w:space="0" w:color="auto"/>
            <w:right w:val="none" w:sz="0" w:space="0" w:color="auto"/>
          </w:divBdr>
        </w:div>
        <w:div w:id="253784779">
          <w:marLeft w:val="0"/>
          <w:marRight w:val="0"/>
          <w:marTop w:val="0"/>
          <w:marBottom w:val="0"/>
          <w:divBdr>
            <w:top w:val="none" w:sz="0" w:space="0" w:color="auto"/>
            <w:left w:val="none" w:sz="0" w:space="0" w:color="auto"/>
            <w:bottom w:val="none" w:sz="0" w:space="0" w:color="auto"/>
            <w:right w:val="none" w:sz="0" w:space="0" w:color="auto"/>
          </w:divBdr>
        </w:div>
        <w:div w:id="1998074878">
          <w:marLeft w:val="0"/>
          <w:marRight w:val="0"/>
          <w:marTop w:val="0"/>
          <w:marBottom w:val="0"/>
          <w:divBdr>
            <w:top w:val="none" w:sz="0" w:space="0" w:color="auto"/>
            <w:left w:val="none" w:sz="0" w:space="0" w:color="auto"/>
            <w:bottom w:val="none" w:sz="0" w:space="0" w:color="auto"/>
            <w:right w:val="none" w:sz="0" w:space="0" w:color="auto"/>
          </w:divBdr>
        </w:div>
        <w:div w:id="808473436">
          <w:marLeft w:val="0"/>
          <w:marRight w:val="0"/>
          <w:marTop w:val="0"/>
          <w:marBottom w:val="0"/>
          <w:divBdr>
            <w:top w:val="none" w:sz="0" w:space="0" w:color="auto"/>
            <w:left w:val="none" w:sz="0" w:space="0" w:color="auto"/>
            <w:bottom w:val="none" w:sz="0" w:space="0" w:color="auto"/>
            <w:right w:val="none" w:sz="0" w:space="0" w:color="auto"/>
          </w:divBdr>
        </w:div>
        <w:div w:id="484201029">
          <w:marLeft w:val="0"/>
          <w:marRight w:val="0"/>
          <w:marTop w:val="0"/>
          <w:marBottom w:val="0"/>
          <w:divBdr>
            <w:top w:val="none" w:sz="0" w:space="0" w:color="auto"/>
            <w:left w:val="none" w:sz="0" w:space="0" w:color="auto"/>
            <w:bottom w:val="none" w:sz="0" w:space="0" w:color="auto"/>
            <w:right w:val="none" w:sz="0" w:space="0" w:color="auto"/>
          </w:divBdr>
        </w:div>
        <w:div w:id="905334875">
          <w:marLeft w:val="0"/>
          <w:marRight w:val="0"/>
          <w:marTop w:val="0"/>
          <w:marBottom w:val="0"/>
          <w:divBdr>
            <w:top w:val="none" w:sz="0" w:space="0" w:color="auto"/>
            <w:left w:val="none" w:sz="0" w:space="0" w:color="auto"/>
            <w:bottom w:val="none" w:sz="0" w:space="0" w:color="auto"/>
            <w:right w:val="none" w:sz="0" w:space="0" w:color="auto"/>
          </w:divBdr>
        </w:div>
        <w:div w:id="1310094450">
          <w:marLeft w:val="0"/>
          <w:marRight w:val="0"/>
          <w:marTop w:val="0"/>
          <w:marBottom w:val="0"/>
          <w:divBdr>
            <w:top w:val="none" w:sz="0" w:space="0" w:color="auto"/>
            <w:left w:val="none" w:sz="0" w:space="0" w:color="auto"/>
            <w:bottom w:val="none" w:sz="0" w:space="0" w:color="auto"/>
            <w:right w:val="none" w:sz="0" w:space="0" w:color="auto"/>
          </w:divBdr>
        </w:div>
        <w:div w:id="1723483888">
          <w:marLeft w:val="0"/>
          <w:marRight w:val="0"/>
          <w:marTop w:val="0"/>
          <w:marBottom w:val="0"/>
          <w:divBdr>
            <w:top w:val="none" w:sz="0" w:space="0" w:color="auto"/>
            <w:left w:val="none" w:sz="0" w:space="0" w:color="auto"/>
            <w:bottom w:val="none" w:sz="0" w:space="0" w:color="auto"/>
            <w:right w:val="none" w:sz="0" w:space="0" w:color="auto"/>
          </w:divBdr>
        </w:div>
        <w:div w:id="345913416">
          <w:marLeft w:val="0"/>
          <w:marRight w:val="0"/>
          <w:marTop w:val="0"/>
          <w:marBottom w:val="0"/>
          <w:divBdr>
            <w:top w:val="none" w:sz="0" w:space="0" w:color="auto"/>
            <w:left w:val="none" w:sz="0" w:space="0" w:color="auto"/>
            <w:bottom w:val="none" w:sz="0" w:space="0" w:color="auto"/>
            <w:right w:val="none" w:sz="0" w:space="0" w:color="auto"/>
          </w:divBdr>
        </w:div>
        <w:div w:id="1025716649">
          <w:marLeft w:val="0"/>
          <w:marRight w:val="0"/>
          <w:marTop w:val="0"/>
          <w:marBottom w:val="0"/>
          <w:divBdr>
            <w:top w:val="none" w:sz="0" w:space="0" w:color="auto"/>
            <w:left w:val="none" w:sz="0" w:space="0" w:color="auto"/>
            <w:bottom w:val="none" w:sz="0" w:space="0" w:color="auto"/>
            <w:right w:val="none" w:sz="0" w:space="0" w:color="auto"/>
          </w:divBdr>
        </w:div>
        <w:div w:id="1123353528">
          <w:marLeft w:val="0"/>
          <w:marRight w:val="0"/>
          <w:marTop w:val="0"/>
          <w:marBottom w:val="0"/>
          <w:divBdr>
            <w:top w:val="none" w:sz="0" w:space="0" w:color="auto"/>
            <w:left w:val="none" w:sz="0" w:space="0" w:color="auto"/>
            <w:bottom w:val="none" w:sz="0" w:space="0" w:color="auto"/>
            <w:right w:val="none" w:sz="0" w:space="0" w:color="auto"/>
          </w:divBdr>
        </w:div>
        <w:div w:id="766193655">
          <w:marLeft w:val="0"/>
          <w:marRight w:val="0"/>
          <w:marTop w:val="0"/>
          <w:marBottom w:val="0"/>
          <w:divBdr>
            <w:top w:val="none" w:sz="0" w:space="0" w:color="auto"/>
            <w:left w:val="none" w:sz="0" w:space="0" w:color="auto"/>
            <w:bottom w:val="none" w:sz="0" w:space="0" w:color="auto"/>
            <w:right w:val="none" w:sz="0" w:space="0" w:color="auto"/>
          </w:divBdr>
        </w:div>
        <w:div w:id="999621429">
          <w:marLeft w:val="0"/>
          <w:marRight w:val="0"/>
          <w:marTop w:val="0"/>
          <w:marBottom w:val="0"/>
          <w:divBdr>
            <w:top w:val="none" w:sz="0" w:space="0" w:color="auto"/>
            <w:left w:val="none" w:sz="0" w:space="0" w:color="auto"/>
            <w:bottom w:val="none" w:sz="0" w:space="0" w:color="auto"/>
            <w:right w:val="none" w:sz="0" w:space="0" w:color="auto"/>
          </w:divBdr>
        </w:div>
        <w:div w:id="141696192">
          <w:marLeft w:val="0"/>
          <w:marRight w:val="0"/>
          <w:marTop w:val="0"/>
          <w:marBottom w:val="0"/>
          <w:divBdr>
            <w:top w:val="none" w:sz="0" w:space="0" w:color="auto"/>
            <w:left w:val="none" w:sz="0" w:space="0" w:color="auto"/>
            <w:bottom w:val="none" w:sz="0" w:space="0" w:color="auto"/>
            <w:right w:val="none" w:sz="0" w:space="0" w:color="auto"/>
          </w:divBdr>
        </w:div>
        <w:div w:id="207576073">
          <w:marLeft w:val="0"/>
          <w:marRight w:val="0"/>
          <w:marTop w:val="0"/>
          <w:marBottom w:val="0"/>
          <w:divBdr>
            <w:top w:val="none" w:sz="0" w:space="0" w:color="auto"/>
            <w:left w:val="none" w:sz="0" w:space="0" w:color="auto"/>
            <w:bottom w:val="none" w:sz="0" w:space="0" w:color="auto"/>
            <w:right w:val="none" w:sz="0" w:space="0" w:color="auto"/>
          </w:divBdr>
        </w:div>
        <w:div w:id="1803888395">
          <w:marLeft w:val="0"/>
          <w:marRight w:val="0"/>
          <w:marTop w:val="0"/>
          <w:marBottom w:val="0"/>
          <w:divBdr>
            <w:top w:val="none" w:sz="0" w:space="0" w:color="auto"/>
            <w:left w:val="none" w:sz="0" w:space="0" w:color="auto"/>
            <w:bottom w:val="none" w:sz="0" w:space="0" w:color="auto"/>
            <w:right w:val="none" w:sz="0" w:space="0" w:color="auto"/>
          </w:divBdr>
        </w:div>
        <w:div w:id="2006862661">
          <w:marLeft w:val="0"/>
          <w:marRight w:val="0"/>
          <w:marTop w:val="0"/>
          <w:marBottom w:val="0"/>
          <w:divBdr>
            <w:top w:val="none" w:sz="0" w:space="0" w:color="auto"/>
            <w:left w:val="none" w:sz="0" w:space="0" w:color="auto"/>
            <w:bottom w:val="none" w:sz="0" w:space="0" w:color="auto"/>
            <w:right w:val="none" w:sz="0" w:space="0" w:color="auto"/>
          </w:divBdr>
        </w:div>
        <w:div w:id="1135174241">
          <w:marLeft w:val="0"/>
          <w:marRight w:val="0"/>
          <w:marTop w:val="0"/>
          <w:marBottom w:val="0"/>
          <w:divBdr>
            <w:top w:val="none" w:sz="0" w:space="0" w:color="auto"/>
            <w:left w:val="none" w:sz="0" w:space="0" w:color="auto"/>
            <w:bottom w:val="none" w:sz="0" w:space="0" w:color="auto"/>
            <w:right w:val="none" w:sz="0" w:space="0" w:color="auto"/>
          </w:divBdr>
        </w:div>
        <w:div w:id="1052342229">
          <w:marLeft w:val="0"/>
          <w:marRight w:val="0"/>
          <w:marTop w:val="0"/>
          <w:marBottom w:val="0"/>
          <w:divBdr>
            <w:top w:val="none" w:sz="0" w:space="0" w:color="auto"/>
            <w:left w:val="none" w:sz="0" w:space="0" w:color="auto"/>
            <w:bottom w:val="none" w:sz="0" w:space="0" w:color="auto"/>
            <w:right w:val="none" w:sz="0" w:space="0" w:color="auto"/>
          </w:divBdr>
        </w:div>
        <w:div w:id="1385249490">
          <w:marLeft w:val="0"/>
          <w:marRight w:val="0"/>
          <w:marTop w:val="0"/>
          <w:marBottom w:val="0"/>
          <w:divBdr>
            <w:top w:val="none" w:sz="0" w:space="0" w:color="auto"/>
            <w:left w:val="none" w:sz="0" w:space="0" w:color="auto"/>
            <w:bottom w:val="none" w:sz="0" w:space="0" w:color="auto"/>
            <w:right w:val="none" w:sz="0" w:space="0" w:color="auto"/>
          </w:divBdr>
        </w:div>
        <w:div w:id="595989611">
          <w:marLeft w:val="0"/>
          <w:marRight w:val="0"/>
          <w:marTop w:val="0"/>
          <w:marBottom w:val="0"/>
          <w:divBdr>
            <w:top w:val="none" w:sz="0" w:space="0" w:color="auto"/>
            <w:left w:val="none" w:sz="0" w:space="0" w:color="auto"/>
            <w:bottom w:val="none" w:sz="0" w:space="0" w:color="auto"/>
            <w:right w:val="none" w:sz="0" w:space="0" w:color="auto"/>
          </w:divBdr>
        </w:div>
        <w:div w:id="1595555262">
          <w:marLeft w:val="0"/>
          <w:marRight w:val="0"/>
          <w:marTop w:val="0"/>
          <w:marBottom w:val="0"/>
          <w:divBdr>
            <w:top w:val="none" w:sz="0" w:space="0" w:color="auto"/>
            <w:left w:val="none" w:sz="0" w:space="0" w:color="auto"/>
            <w:bottom w:val="none" w:sz="0" w:space="0" w:color="auto"/>
            <w:right w:val="none" w:sz="0" w:space="0" w:color="auto"/>
          </w:divBdr>
        </w:div>
        <w:div w:id="808867693">
          <w:marLeft w:val="0"/>
          <w:marRight w:val="0"/>
          <w:marTop w:val="0"/>
          <w:marBottom w:val="0"/>
          <w:divBdr>
            <w:top w:val="none" w:sz="0" w:space="0" w:color="auto"/>
            <w:left w:val="none" w:sz="0" w:space="0" w:color="auto"/>
            <w:bottom w:val="none" w:sz="0" w:space="0" w:color="auto"/>
            <w:right w:val="none" w:sz="0" w:space="0" w:color="auto"/>
          </w:divBdr>
        </w:div>
      </w:divsChild>
    </w:div>
    <w:div w:id="238641340">
      <w:bodyDiv w:val="1"/>
      <w:marLeft w:val="0"/>
      <w:marRight w:val="0"/>
      <w:marTop w:val="0"/>
      <w:marBottom w:val="0"/>
      <w:divBdr>
        <w:top w:val="none" w:sz="0" w:space="0" w:color="auto"/>
        <w:left w:val="none" w:sz="0" w:space="0" w:color="auto"/>
        <w:bottom w:val="none" w:sz="0" w:space="0" w:color="auto"/>
        <w:right w:val="none" w:sz="0" w:space="0" w:color="auto"/>
      </w:divBdr>
    </w:div>
    <w:div w:id="238710395">
      <w:bodyDiv w:val="1"/>
      <w:marLeft w:val="0"/>
      <w:marRight w:val="0"/>
      <w:marTop w:val="0"/>
      <w:marBottom w:val="0"/>
      <w:divBdr>
        <w:top w:val="none" w:sz="0" w:space="0" w:color="auto"/>
        <w:left w:val="none" w:sz="0" w:space="0" w:color="auto"/>
        <w:bottom w:val="none" w:sz="0" w:space="0" w:color="auto"/>
        <w:right w:val="none" w:sz="0" w:space="0" w:color="auto"/>
      </w:divBdr>
    </w:div>
    <w:div w:id="239608412">
      <w:bodyDiv w:val="1"/>
      <w:marLeft w:val="0"/>
      <w:marRight w:val="0"/>
      <w:marTop w:val="0"/>
      <w:marBottom w:val="0"/>
      <w:divBdr>
        <w:top w:val="none" w:sz="0" w:space="0" w:color="auto"/>
        <w:left w:val="none" w:sz="0" w:space="0" w:color="auto"/>
        <w:bottom w:val="none" w:sz="0" w:space="0" w:color="auto"/>
        <w:right w:val="none" w:sz="0" w:space="0" w:color="auto"/>
      </w:divBdr>
    </w:div>
    <w:div w:id="239677444">
      <w:bodyDiv w:val="1"/>
      <w:marLeft w:val="0"/>
      <w:marRight w:val="0"/>
      <w:marTop w:val="0"/>
      <w:marBottom w:val="0"/>
      <w:divBdr>
        <w:top w:val="none" w:sz="0" w:space="0" w:color="auto"/>
        <w:left w:val="none" w:sz="0" w:space="0" w:color="auto"/>
        <w:bottom w:val="none" w:sz="0" w:space="0" w:color="auto"/>
        <w:right w:val="none" w:sz="0" w:space="0" w:color="auto"/>
      </w:divBdr>
    </w:div>
    <w:div w:id="239756601">
      <w:bodyDiv w:val="1"/>
      <w:marLeft w:val="0"/>
      <w:marRight w:val="0"/>
      <w:marTop w:val="0"/>
      <w:marBottom w:val="0"/>
      <w:divBdr>
        <w:top w:val="none" w:sz="0" w:space="0" w:color="auto"/>
        <w:left w:val="none" w:sz="0" w:space="0" w:color="auto"/>
        <w:bottom w:val="none" w:sz="0" w:space="0" w:color="auto"/>
        <w:right w:val="none" w:sz="0" w:space="0" w:color="auto"/>
      </w:divBdr>
    </w:div>
    <w:div w:id="240143493">
      <w:bodyDiv w:val="1"/>
      <w:marLeft w:val="0"/>
      <w:marRight w:val="0"/>
      <w:marTop w:val="0"/>
      <w:marBottom w:val="0"/>
      <w:divBdr>
        <w:top w:val="none" w:sz="0" w:space="0" w:color="auto"/>
        <w:left w:val="none" w:sz="0" w:space="0" w:color="auto"/>
        <w:bottom w:val="none" w:sz="0" w:space="0" w:color="auto"/>
        <w:right w:val="none" w:sz="0" w:space="0" w:color="auto"/>
      </w:divBdr>
    </w:div>
    <w:div w:id="240406652">
      <w:bodyDiv w:val="1"/>
      <w:marLeft w:val="0"/>
      <w:marRight w:val="0"/>
      <w:marTop w:val="0"/>
      <w:marBottom w:val="0"/>
      <w:divBdr>
        <w:top w:val="none" w:sz="0" w:space="0" w:color="auto"/>
        <w:left w:val="none" w:sz="0" w:space="0" w:color="auto"/>
        <w:bottom w:val="none" w:sz="0" w:space="0" w:color="auto"/>
        <w:right w:val="none" w:sz="0" w:space="0" w:color="auto"/>
      </w:divBdr>
    </w:div>
    <w:div w:id="241137667">
      <w:bodyDiv w:val="1"/>
      <w:marLeft w:val="0"/>
      <w:marRight w:val="0"/>
      <w:marTop w:val="0"/>
      <w:marBottom w:val="0"/>
      <w:divBdr>
        <w:top w:val="none" w:sz="0" w:space="0" w:color="auto"/>
        <w:left w:val="none" w:sz="0" w:space="0" w:color="auto"/>
        <w:bottom w:val="none" w:sz="0" w:space="0" w:color="auto"/>
        <w:right w:val="none" w:sz="0" w:space="0" w:color="auto"/>
      </w:divBdr>
    </w:div>
    <w:div w:id="241188173">
      <w:bodyDiv w:val="1"/>
      <w:marLeft w:val="0"/>
      <w:marRight w:val="0"/>
      <w:marTop w:val="0"/>
      <w:marBottom w:val="0"/>
      <w:divBdr>
        <w:top w:val="none" w:sz="0" w:space="0" w:color="auto"/>
        <w:left w:val="none" w:sz="0" w:space="0" w:color="auto"/>
        <w:bottom w:val="none" w:sz="0" w:space="0" w:color="auto"/>
        <w:right w:val="none" w:sz="0" w:space="0" w:color="auto"/>
      </w:divBdr>
    </w:div>
    <w:div w:id="241332290">
      <w:bodyDiv w:val="1"/>
      <w:marLeft w:val="0"/>
      <w:marRight w:val="0"/>
      <w:marTop w:val="0"/>
      <w:marBottom w:val="0"/>
      <w:divBdr>
        <w:top w:val="none" w:sz="0" w:space="0" w:color="auto"/>
        <w:left w:val="none" w:sz="0" w:space="0" w:color="auto"/>
        <w:bottom w:val="none" w:sz="0" w:space="0" w:color="auto"/>
        <w:right w:val="none" w:sz="0" w:space="0" w:color="auto"/>
      </w:divBdr>
    </w:div>
    <w:div w:id="241527343">
      <w:bodyDiv w:val="1"/>
      <w:marLeft w:val="0"/>
      <w:marRight w:val="0"/>
      <w:marTop w:val="0"/>
      <w:marBottom w:val="0"/>
      <w:divBdr>
        <w:top w:val="none" w:sz="0" w:space="0" w:color="auto"/>
        <w:left w:val="none" w:sz="0" w:space="0" w:color="auto"/>
        <w:bottom w:val="none" w:sz="0" w:space="0" w:color="auto"/>
        <w:right w:val="none" w:sz="0" w:space="0" w:color="auto"/>
      </w:divBdr>
    </w:div>
    <w:div w:id="241528573">
      <w:bodyDiv w:val="1"/>
      <w:marLeft w:val="0"/>
      <w:marRight w:val="0"/>
      <w:marTop w:val="0"/>
      <w:marBottom w:val="0"/>
      <w:divBdr>
        <w:top w:val="none" w:sz="0" w:space="0" w:color="auto"/>
        <w:left w:val="none" w:sz="0" w:space="0" w:color="auto"/>
        <w:bottom w:val="none" w:sz="0" w:space="0" w:color="auto"/>
        <w:right w:val="none" w:sz="0" w:space="0" w:color="auto"/>
      </w:divBdr>
    </w:div>
    <w:div w:id="242691283">
      <w:bodyDiv w:val="1"/>
      <w:marLeft w:val="0"/>
      <w:marRight w:val="0"/>
      <w:marTop w:val="0"/>
      <w:marBottom w:val="0"/>
      <w:divBdr>
        <w:top w:val="none" w:sz="0" w:space="0" w:color="auto"/>
        <w:left w:val="none" w:sz="0" w:space="0" w:color="auto"/>
        <w:bottom w:val="none" w:sz="0" w:space="0" w:color="auto"/>
        <w:right w:val="none" w:sz="0" w:space="0" w:color="auto"/>
      </w:divBdr>
    </w:div>
    <w:div w:id="242957985">
      <w:bodyDiv w:val="1"/>
      <w:marLeft w:val="0"/>
      <w:marRight w:val="0"/>
      <w:marTop w:val="0"/>
      <w:marBottom w:val="0"/>
      <w:divBdr>
        <w:top w:val="none" w:sz="0" w:space="0" w:color="auto"/>
        <w:left w:val="none" w:sz="0" w:space="0" w:color="auto"/>
        <w:bottom w:val="none" w:sz="0" w:space="0" w:color="auto"/>
        <w:right w:val="none" w:sz="0" w:space="0" w:color="auto"/>
      </w:divBdr>
    </w:div>
    <w:div w:id="242960068">
      <w:bodyDiv w:val="1"/>
      <w:marLeft w:val="0"/>
      <w:marRight w:val="0"/>
      <w:marTop w:val="0"/>
      <w:marBottom w:val="0"/>
      <w:divBdr>
        <w:top w:val="none" w:sz="0" w:space="0" w:color="auto"/>
        <w:left w:val="none" w:sz="0" w:space="0" w:color="auto"/>
        <w:bottom w:val="none" w:sz="0" w:space="0" w:color="auto"/>
        <w:right w:val="none" w:sz="0" w:space="0" w:color="auto"/>
      </w:divBdr>
    </w:div>
    <w:div w:id="242960672">
      <w:bodyDiv w:val="1"/>
      <w:marLeft w:val="0"/>
      <w:marRight w:val="0"/>
      <w:marTop w:val="0"/>
      <w:marBottom w:val="0"/>
      <w:divBdr>
        <w:top w:val="none" w:sz="0" w:space="0" w:color="auto"/>
        <w:left w:val="none" w:sz="0" w:space="0" w:color="auto"/>
        <w:bottom w:val="none" w:sz="0" w:space="0" w:color="auto"/>
        <w:right w:val="none" w:sz="0" w:space="0" w:color="auto"/>
      </w:divBdr>
    </w:div>
    <w:div w:id="243026688">
      <w:bodyDiv w:val="1"/>
      <w:marLeft w:val="0"/>
      <w:marRight w:val="0"/>
      <w:marTop w:val="0"/>
      <w:marBottom w:val="0"/>
      <w:divBdr>
        <w:top w:val="none" w:sz="0" w:space="0" w:color="auto"/>
        <w:left w:val="none" w:sz="0" w:space="0" w:color="auto"/>
        <w:bottom w:val="none" w:sz="0" w:space="0" w:color="auto"/>
        <w:right w:val="none" w:sz="0" w:space="0" w:color="auto"/>
      </w:divBdr>
    </w:div>
    <w:div w:id="243074475">
      <w:bodyDiv w:val="1"/>
      <w:marLeft w:val="0"/>
      <w:marRight w:val="0"/>
      <w:marTop w:val="0"/>
      <w:marBottom w:val="0"/>
      <w:divBdr>
        <w:top w:val="none" w:sz="0" w:space="0" w:color="auto"/>
        <w:left w:val="none" w:sz="0" w:space="0" w:color="auto"/>
        <w:bottom w:val="none" w:sz="0" w:space="0" w:color="auto"/>
        <w:right w:val="none" w:sz="0" w:space="0" w:color="auto"/>
      </w:divBdr>
    </w:div>
    <w:div w:id="243221614">
      <w:bodyDiv w:val="1"/>
      <w:marLeft w:val="0"/>
      <w:marRight w:val="0"/>
      <w:marTop w:val="0"/>
      <w:marBottom w:val="0"/>
      <w:divBdr>
        <w:top w:val="none" w:sz="0" w:space="0" w:color="auto"/>
        <w:left w:val="none" w:sz="0" w:space="0" w:color="auto"/>
        <w:bottom w:val="none" w:sz="0" w:space="0" w:color="auto"/>
        <w:right w:val="none" w:sz="0" w:space="0" w:color="auto"/>
      </w:divBdr>
    </w:div>
    <w:div w:id="243222984">
      <w:bodyDiv w:val="1"/>
      <w:marLeft w:val="0"/>
      <w:marRight w:val="0"/>
      <w:marTop w:val="0"/>
      <w:marBottom w:val="0"/>
      <w:divBdr>
        <w:top w:val="none" w:sz="0" w:space="0" w:color="auto"/>
        <w:left w:val="none" w:sz="0" w:space="0" w:color="auto"/>
        <w:bottom w:val="none" w:sz="0" w:space="0" w:color="auto"/>
        <w:right w:val="none" w:sz="0" w:space="0" w:color="auto"/>
      </w:divBdr>
    </w:div>
    <w:div w:id="243269871">
      <w:bodyDiv w:val="1"/>
      <w:marLeft w:val="0"/>
      <w:marRight w:val="0"/>
      <w:marTop w:val="0"/>
      <w:marBottom w:val="0"/>
      <w:divBdr>
        <w:top w:val="none" w:sz="0" w:space="0" w:color="auto"/>
        <w:left w:val="none" w:sz="0" w:space="0" w:color="auto"/>
        <w:bottom w:val="none" w:sz="0" w:space="0" w:color="auto"/>
        <w:right w:val="none" w:sz="0" w:space="0" w:color="auto"/>
      </w:divBdr>
    </w:div>
    <w:div w:id="243686921">
      <w:bodyDiv w:val="1"/>
      <w:marLeft w:val="0"/>
      <w:marRight w:val="0"/>
      <w:marTop w:val="0"/>
      <w:marBottom w:val="0"/>
      <w:divBdr>
        <w:top w:val="none" w:sz="0" w:space="0" w:color="auto"/>
        <w:left w:val="none" w:sz="0" w:space="0" w:color="auto"/>
        <w:bottom w:val="none" w:sz="0" w:space="0" w:color="auto"/>
        <w:right w:val="none" w:sz="0" w:space="0" w:color="auto"/>
      </w:divBdr>
    </w:div>
    <w:div w:id="244458245">
      <w:bodyDiv w:val="1"/>
      <w:marLeft w:val="0"/>
      <w:marRight w:val="0"/>
      <w:marTop w:val="0"/>
      <w:marBottom w:val="0"/>
      <w:divBdr>
        <w:top w:val="none" w:sz="0" w:space="0" w:color="auto"/>
        <w:left w:val="none" w:sz="0" w:space="0" w:color="auto"/>
        <w:bottom w:val="none" w:sz="0" w:space="0" w:color="auto"/>
        <w:right w:val="none" w:sz="0" w:space="0" w:color="auto"/>
      </w:divBdr>
    </w:div>
    <w:div w:id="244458324">
      <w:bodyDiv w:val="1"/>
      <w:marLeft w:val="0"/>
      <w:marRight w:val="0"/>
      <w:marTop w:val="0"/>
      <w:marBottom w:val="0"/>
      <w:divBdr>
        <w:top w:val="none" w:sz="0" w:space="0" w:color="auto"/>
        <w:left w:val="none" w:sz="0" w:space="0" w:color="auto"/>
        <w:bottom w:val="none" w:sz="0" w:space="0" w:color="auto"/>
        <w:right w:val="none" w:sz="0" w:space="0" w:color="auto"/>
      </w:divBdr>
    </w:div>
    <w:div w:id="244650292">
      <w:bodyDiv w:val="1"/>
      <w:marLeft w:val="0"/>
      <w:marRight w:val="0"/>
      <w:marTop w:val="0"/>
      <w:marBottom w:val="0"/>
      <w:divBdr>
        <w:top w:val="none" w:sz="0" w:space="0" w:color="auto"/>
        <w:left w:val="none" w:sz="0" w:space="0" w:color="auto"/>
        <w:bottom w:val="none" w:sz="0" w:space="0" w:color="auto"/>
        <w:right w:val="none" w:sz="0" w:space="0" w:color="auto"/>
      </w:divBdr>
    </w:div>
    <w:div w:id="244919472">
      <w:bodyDiv w:val="1"/>
      <w:marLeft w:val="0"/>
      <w:marRight w:val="0"/>
      <w:marTop w:val="0"/>
      <w:marBottom w:val="0"/>
      <w:divBdr>
        <w:top w:val="none" w:sz="0" w:space="0" w:color="auto"/>
        <w:left w:val="none" w:sz="0" w:space="0" w:color="auto"/>
        <w:bottom w:val="none" w:sz="0" w:space="0" w:color="auto"/>
        <w:right w:val="none" w:sz="0" w:space="0" w:color="auto"/>
      </w:divBdr>
    </w:div>
    <w:div w:id="245119417">
      <w:bodyDiv w:val="1"/>
      <w:marLeft w:val="0"/>
      <w:marRight w:val="0"/>
      <w:marTop w:val="0"/>
      <w:marBottom w:val="0"/>
      <w:divBdr>
        <w:top w:val="none" w:sz="0" w:space="0" w:color="auto"/>
        <w:left w:val="none" w:sz="0" w:space="0" w:color="auto"/>
        <w:bottom w:val="none" w:sz="0" w:space="0" w:color="auto"/>
        <w:right w:val="none" w:sz="0" w:space="0" w:color="auto"/>
      </w:divBdr>
    </w:div>
    <w:div w:id="245387945">
      <w:bodyDiv w:val="1"/>
      <w:marLeft w:val="0"/>
      <w:marRight w:val="0"/>
      <w:marTop w:val="0"/>
      <w:marBottom w:val="0"/>
      <w:divBdr>
        <w:top w:val="none" w:sz="0" w:space="0" w:color="auto"/>
        <w:left w:val="none" w:sz="0" w:space="0" w:color="auto"/>
        <w:bottom w:val="none" w:sz="0" w:space="0" w:color="auto"/>
        <w:right w:val="none" w:sz="0" w:space="0" w:color="auto"/>
      </w:divBdr>
    </w:div>
    <w:div w:id="245578166">
      <w:bodyDiv w:val="1"/>
      <w:marLeft w:val="0"/>
      <w:marRight w:val="0"/>
      <w:marTop w:val="0"/>
      <w:marBottom w:val="0"/>
      <w:divBdr>
        <w:top w:val="none" w:sz="0" w:space="0" w:color="auto"/>
        <w:left w:val="none" w:sz="0" w:space="0" w:color="auto"/>
        <w:bottom w:val="none" w:sz="0" w:space="0" w:color="auto"/>
        <w:right w:val="none" w:sz="0" w:space="0" w:color="auto"/>
      </w:divBdr>
    </w:div>
    <w:div w:id="245578718">
      <w:bodyDiv w:val="1"/>
      <w:marLeft w:val="0"/>
      <w:marRight w:val="0"/>
      <w:marTop w:val="0"/>
      <w:marBottom w:val="0"/>
      <w:divBdr>
        <w:top w:val="none" w:sz="0" w:space="0" w:color="auto"/>
        <w:left w:val="none" w:sz="0" w:space="0" w:color="auto"/>
        <w:bottom w:val="none" w:sz="0" w:space="0" w:color="auto"/>
        <w:right w:val="none" w:sz="0" w:space="0" w:color="auto"/>
      </w:divBdr>
    </w:div>
    <w:div w:id="245770380">
      <w:bodyDiv w:val="1"/>
      <w:marLeft w:val="0"/>
      <w:marRight w:val="0"/>
      <w:marTop w:val="0"/>
      <w:marBottom w:val="0"/>
      <w:divBdr>
        <w:top w:val="none" w:sz="0" w:space="0" w:color="auto"/>
        <w:left w:val="none" w:sz="0" w:space="0" w:color="auto"/>
        <w:bottom w:val="none" w:sz="0" w:space="0" w:color="auto"/>
        <w:right w:val="none" w:sz="0" w:space="0" w:color="auto"/>
      </w:divBdr>
    </w:div>
    <w:div w:id="245843829">
      <w:bodyDiv w:val="1"/>
      <w:marLeft w:val="0"/>
      <w:marRight w:val="0"/>
      <w:marTop w:val="0"/>
      <w:marBottom w:val="0"/>
      <w:divBdr>
        <w:top w:val="none" w:sz="0" w:space="0" w:color="auto"/>
        <w:left w:val="none" w:sz="0" w:space="0" w:color="auto"/>
        <w:bottom w:val="none" w:sz="0" w:space="0" w:color="auto"/>
        <w:right w:val="none" w:sz="0" w:space="0" w:color="auto"/>
      </w:divBdr>
    </w:div>
    <w:div w:id="245845972">
      <w:bodyDiv w:val="1"/>
      <w:marLeft w:val="0"/>
      <w:marRight w:val="0"/>
      <w:marTop w:val="0"/>
      <w:marBottom w:val="0"/>
      <w:divBdr>
        <w:top w:val="none" w:sz="0" w:space="0" w:color="auto"/>
        <w:left w:val="none" w:sz="0" w:space="0" w:color="auto"/>
        <w:bottom w:val="none" w:sz="0" w:space="0" w:color="auto"/>
        <w:right w:val="none" w:sz="0" w:space="0" w:color="auto"/>
      </w:divBdr>
    </w:div>
    <w:div w:id="245965592">
      <w:bodyDiv w:val="1"/>
      <w:marLeft w:val="0"/>
      <w:marRight w:val="0"/>
      <w:marTop w:val="0"/>
      <w:marBottom w:val="0"/>
      <w:divBdr>
        <w:top w:val="none" w:sz="0" w:space="0" w:color="auto"/>
        <w:left w:val="none" w:sz="0" w:space="0" w:color="auto"/>
        <w:bottom w:val="none" w:sz="0" w:space="0" w:color="auto"/>
        <w:right w:val="none" w:sz="0" w:space="0" w:color="auto"/>
      </w:divBdr>
    </w:div>
    <w:div w:id="246231932">
      <w:bodyDiv w:val="1"/>
      <w:marLeft w:val="0"/>
      <w:marRight w:val="0"/>
      <w:marTop w:val="0"/>
      <w:marBottom w:val="0"/>
      <w:divBdr>
        <w:top w:val="none" w:sz="0" w:space="0" w:color="auto"/>
        <w:left w:val="none" w:sz="0" w:space="0" w:color="auto"/>
        <w:bottom w:val="none" w:sz="0" w:space="0" w:color="auto"/>
        <w:right w:val="none" w:sz="0" w:space="0" w:color="auto"/>
      </w:divBdr>
    </w:div>
    <w:div w:id="246303483">
      <w:bodyDiv w:val="1"/>
      <w:marLeft w:val="0"/>
      <w:marRight w:val="0"/>
      <w:marTop w:val="0"/>
      <w:marBottom w:val="0"/>
      <w:divBdr>
        <w:top w:val="none" w:sz="0" w:space="0" w:color="auto"/>
        <w:left w:val="none" w:sz="0" w:space="0" w:color="auto"/>
        <w:bottom w:val="none" w:sz="0" w:space="0" w:color="auto"/>
        <w:right w:val="none" w:sz="0" w:space="0" w:color="auto"/>
      </w:divBdr>
    </w:div>
    <w:div w:id="246622204">
      <w:bodyDiv w:val="1"/>
      <w:marLeft w:val="0"/>
      <w:marRight w:val="0"/>
      <w:marTop w:val="0"/>
      <w:marBottom w:val="0"/>
      <w:divBdr>
        <w:top w:val="none" w:sz="0" w:space="0" w:color="auto"/>
        <w:left w:val="none" w:sz="0" w:space="0" w:color="auto"/>
        <w:bottom w:val="none" w:sz="0" w:space="0" w:color="auto"/>
        <w:right w:val="none" w:sz="0" w:space="0" w:color="auto"/>
      </w:divBdr>
    </w:div>
    <w:div w:id="246813171">
      <w:bodyDiv w:val="1"/>
      <w:marLeft w:val="0"/>
      <w:marRight w:val="0"/>
      <w:marTop w:val="0"/>
      <w:marBottom w:val="0"/>
      <w:divBdr>
        <w:top w:val="none" w:sz="0" w:space="0" w:color="auto"/>
        <w:left w:val="none" w:sz="0" w:space="0" w:color="auto"/>
        <w:bottom w:val="none" w:sz="0" w:space="0" w:color="auto"/>
        <w:right w:val="none" w:sz="0" w:space="0" w:color="auto"/>
      </w:divBdr>
    </w:div>
    <w:div w:id="247422570">
      <w:bodyDiv w:val="1"/>
      <w:marLeft w:val="0"/>
      <w:marRight w:val="0"/>
      <w:marTop w:val="0"/>
      <w:marBottom w:val="0"/>
      <w:divBdr>
        <w:top w:val="none" w:sz="0" w:space="0" w:color="auto"/>
        <w:left w:val="none" w:sz="0" w:space="0" w:color="auto"/>
        <w:bottom w:val="none" w:sz="0" w:space="0" w:color="auto"/>
        <w:right w:val="none" w:sz="0" w:space="0" w:color="auto"/>
      </w:divBdr>
    </w:div>
    <w:div w:id="247470127">
      <w:bodyDiv w:val="1"/>
      <w:marLeft w:val="0"/>
      <w:marRight w:val="0"/>
      <w:marTop w:val="0"/>
      <w:marBottom w:val="0"/>
      <w:divBdr>
        <w:top w:val="none" w:sz="0" w:space="0" w:color="auto"/>
        <w:left w:val="none" w:sz="0" w:space="0" w:color="auto"/>
        <w:bottom w:val="none" w:sz="0" w:space="0" w:color="auto"/>
        <w:right w:val="none" w:sz="0" w:space="0" w:color="auto"/>
      </w:divBdr>
    </w:div>
    <w:div w:id="247808335">
      <w:bodyDiv w:val="1"/>
      <w:marLeft w:val="0"/>
      <w:marRight w:val="0"/>
      <w:marTop w:val="0"/>
      <w:marBottom w:val="0"/>
      <w:divBdr>
        <w:top w:val="none" w:sz="0" w:space="0" w:color="auto"/>
        <w:left w:val="none" w:sz="0" w:space="0" w:color="auto"/>
        <w:bottom w:val="none" w:sz="0" w:space="0" w:color="auto"/>
        <w:right w:val="none" w:sz="0" w:space="0" w:color="auto"/>
      </w:divBdr>
    </w:div>
    <w:div w:id="247882553">
      <w:bodyDiv w:val="1"/>
      <w:marLeft w:val="0"/>
      <w:marRight w:val="0"/>
      <w:marTop w:val="0"/>
      <w:marBottom w:val="0"/>
      <w:divBdr>
        <w:top w:val="none" w:sz="0" w:space="0" w:color="auto"/>
        <w:left w:val="none" w:sz="0" w:space="0" w:color="auto"/>
        <w:bottom w:val="none" w:sz="0" w:space="0" w:color="auto"/>
        <w:right w:val="none" w:sz="0" w:space="0" w:color="auto"/>
      </w:divBdr>
    </w:div>
    <w:div w:id="247931395">
      <w:bodyDiv w:val="1"/>
      <w:marLeft w:val="0"/>
      <w:marRight w:val="0"/>
      <w:marTop w:val="0"/>
      <w:marBottom w:val="0"/>
      <w:divBdr>
        <w:top w:val="none" w:sz="0" w:space="0" w:color="auto"/>
        <w:left w:val="none" w:sz="0" w:space="0" w:color="auto"/>
        <w:bottom w:val="none" w:sz="0" w:space="0" w:color="auto"/>
        <w:right w:val="none" w:sz="0" w:space="0" w:color="auto"/>
      </w:divBdr>
    </w:div>
    <w:div w:id="248080449">
      <w:bodyDiv w:val="1"/>
      <w:marLeft w:val="0"/>
      <w:marRight w:val="0"/>
      <w:marTop w:val="0"/>
      <w:marBottom w:val="0"/>
      <w:divBdr>
        <w:top w:val="none" w:sz="0" w:space="0" w:color="auto"/>
        <w:left w:val="none" w:sz="0" w:space="0" w:color="auto"/>
        <w:bottom w:val="none" w:sz="0" w:space="0" w:color="auto"/>
        <w:right w:val="none" w:sz="0" w:space="0" w:color="auto"/>
      </w:divBdr>
    </w:div>
    <w:div w:id="248082679">
      <w:bodyDiv w:val="1"/>
      <w:marLeft w:val="0"/>
      <w:marRight w:val="0"/>
      <w:marTop w:val="0"/>
      <w:marBottom w:val="0"/>
      <w:divBdr>
        <w:top w:val="none" w:sz="0" w:space="0" w:color="auto"/>
        <w:left w:val="none" w:sz="0" w:space="0" w:color="auto"/>
        <w:bottom w:val="none" w:sz="0" w:space="0" w:color="auto"/>
        <w:right w:val="none" w:sz="0" w:space="0" w:color="auto"/>
      </w:divBdr>
    </w:div>
    <w:div w:id="248662418">
      <w:bodyDiv w:val="1"/>
      <w:marLeft w:val="0"/>
      <w:marRight w:val="0"/>
      <w:marTop w:val="0"/>
      <w:marBottom w:val="0"/>
      <w:divBdr>
        <w:top w:val="none" w:sz="0" w:space="0" w:color="auto"/>
        <w:left w:val="none" w:sz="0" w:space="0" w:color="auto"/>
        <w:bottom w:val="none" w:sz="0" w:space="0" w:color="auto"/>
        <w:right w:val="none" w:sz="0" w:space="0" w:color="auto"/>
      </w:divBdr>
    </w:div>
    <w:div w:id="248777534">
      <w:bodyDiv w:val="1"/>
      <w:marLeft w:val="0"/>
      <w:marRight w:val="0"/>
      <w:marTop w:val="0"/>
      <w:marBottom w:val="0"/>
      <w:divBdr>
        <w:top w:val="none" w:sz="0" w:space="0" w:color="auto"/>
        <w:left w:val="none" w:sz="0" w:space="0" w:color="auto"/>
        <w:bottom w:val="none" w:sz="0" w:space="0" w:color="auto"/>
        <w:right w:val="none" w:sz="0" w:space="0" w:color="auto"/>
      </w:divBdr>
    </w:div>
    <w:div w:id="248849755">
      <w:bodyDiv w:val="1"/>
      <w:marLeft w:val="0"/>
      <w:marRight w:val="0"/>
      <w:marTop w:val="0"/>
      <w:marBottom w:val="0"/>
      <w:divBdr>
        <w:top w:val="none" w:sz="0" w:space="0" w:color="auto"/>
        <w:left w:val="none" w:sz="0" w:space="0" w:color="auto"/>
        <w:bottom w:val="none" w:sz="0" w:space="0" w:color="auto"/>
        <w:right w:val="none" w:sz="0" w:space="0" w:color="auto"/>
      </w:divBdr>
    </w:div>
    <w:div w:id="248974639">
      <w:bodyDiv w:val="1"/>
      <w:marLeft w:val="0"/>
      <w:marRight w:val="0"/>
      <w:marTop w:val="0"/>
      <w:marBottom w:val="0"/>
      <w:divBdr>
        <w:top w:val="none" w:sz="0" w:space="0" w:color="auto"/>
        <w:left w:val="none" w:sz="0" w:space="0" w:color="auto"/>
        <w:bottom w:val="none" w:sz="0" w:space="0" w:color="auto"/>
        <w:right w:val="none" w:sz="0" w:space="0" w:color="auto"/>
      </w:divBdr>
    </w:div>
    <w:div w:id="249003702">
      <w:bodyDiv w:val="1"/>
      <w:marLeft w:val="0"/>
      <w:marRight w:val="0"/>
      <w:marTop w:val="0"/>
      <w:marBottom w:val="0"/>
      <w:divBdr>
        <w:top w:val="none" w:sz="0" w:space="0" w:color="auto"/>
        <w:left w:val="none" w:sz="0" w:space="0" w:color="auto"/>
        <w:bottom w:val="none" w:sz="0" w:space="0" w:color="auto"/>
        <w:right w:val="none" w:sz="0" w:space="0" w:color="auto"/>
      </w:divBdr>
    </w:div>
    <w:div w:id="249043380">
      <w:bodyDiv w:val="1"/>
      <w:marLeft w:val="0"/>
      <w:marRight w:val="0"/>
      <w:marTop w:val="0"/>
      <w:marBottom w:val="0"/>
      <w:divBdr>
        <w:top w:val="none" w:sz="0" w:space="0" w:color="auto"/>
        <w:left w:val="none" w:sz="0" w:space="0" w:color="auto"/>
        <w:bottom w:val="none" w:sz="0" w:space="0" w:color="auto"/>
        <w:right w:val="none" w:sz="0" w:space="0" w:color="auto"/>
      </w:divBdr>
    </w:div>
    <w:div w:id="249120262">
      <w:bodyDiv w:val="1"/>
      <w:marLeft w:val="0"/>
      <w:marRight w:val="0"/>
      <w:marTop w:val="0"/>
      <w:marBottom w:val="0"/>
      <w:divBdr>
        <w:top w:val="none" w:sz="0" w:space="0" w:color="auto"/>
        <w:left w:val="none" w:sz="0" w:space="0" w:color="auto"/>
        <w:bottom w:val="none" w:sz="0" w:space="0" w:color="auto"/>
        <w:right w:val="none" w:sz="0" w:space="0" w:color="auto"/>
      </w:divBdr>
    </w:div>
    <w:div w:id="249390455">
      <w:bodyDiv w:val="1"/>
      <w:marLeft w:val="0"/>
      <w:marRight w:val="0"/>
      <w:marTop w:val="0"/>
      <w:marBottom w:val="0"/>
      <w:divBdr>
        <w:top w:val="none" w:sz="0" w:space="0" w:color="auto"/>
        <w:left w:val="none" w:sz="0" w:space="0" w:color="auto"/>
        <w:bottom w:val="none" w:sz="0" w:space="0" w:color="auto"/>
        <w:right w:val="none" w:sz="0" w:space="0" w:color="auto"/>
      </w:divBdr>
    </w:div>
    <w:div w:id="249391626">
      <w:bodyDiv w:val="1"/>
      <w:marLeft w:val="0"/>
      <w:marRight w:val="0"/>
      <w:marTop w:val="0"/>
      <w:marBottom w:val="0"/>
      <w:divBdr>
        <w:top w:val="none" w:sz="0" w:space="0" w:color="auto"/>
        <w:left w:val="none" w:sz="0" w:space="0" w:color="auto"/>
        <w:bottom w:val="none" w:sz="0" w:space="0" w:color="auto"/>
        <w:right w:val="none" w:sz="0" w:space="0" w:color="auto"/>
      </w:divBdr>
    </w:div>
    <w:div w:id="249657786">
      <w:bodyDiv w:val="1"/>
      <w:marLeft w:val="0"/>
      <w:marRight w:val="0"/>
      <w:marTop w:val="0"/>
      <w:marBottom w:val="0"/>
      <w:divBdr>
        <w:top w:val="none" w:sz="0" w:space="0" w:color="auto"/>
        <w:left w:val="none" w:sz="0" w:space="0" w:color="auto"/>
        <w:bottom w:val="none" w:sz="0" w:space="0" w:color="auto"/>
        <w:right w:val="none" w:sz="0" w:space="0" w:color="auto"/>
      </w:divBdr>
    </w:div>
    <w:div w:id="249779705">
      <w:bodyDiv w:val="1"/>
      <w:marLeft w:val="0"/>
      <w:marRight w:val="0"/>
      <w:marTop w:val="0"/>
      <w:marBottom w:val="0"/>
      <w:divBdr>
        <w:top w:val="none" w:sz="0" w:space="0" w:color="auto"/>
        <w:left w:val="none" w:sz="0" w:space="0" w:color="auto"/>
        <w:bottom w:val="none" w:sz="0" w:space="0" w:color="auto"/>
        <w:right w:val="none" w:sz="0" w:space="0" w:color="auto"/>
      </w:divBdr>
    </w:div>
    <w:div w:id="249895164">
      <w:bodyDiv w:val="1"/>
      <w:marLeft w:val="0"/>
      <w:marRight w:val="0"/>
      <w:marTop w:val="0"/>
      <w:marBottom w:val="0"/>
      <w:divBdr>
        <w:top w:val="none" w:sz="0" w:space="0" w:color="auto"/>
        <w:left w:val="none" w:sz="0" w:space="0" w:color="auto"/>
        <w:bottom w:val="none" w:sz="0" w:space="0" w:color="auto"/>
        <w:right w:val="none" w:sz="0" w:space="0" w:color="auto"/>
      </w:divBdr>
    </w:div>
    <w:div w:id="249898993">
      <w:bodyDiv w:val="1"/>
      <w:marLeft w:val="0"/>
      <w:marRight w:val="0"/>
      <w:marTop w:val="0"/>
      <w:marBottom w:val="0"/>
      <w:divBdr>
        <w:top w:val="none" w:sz="0" w:space="0" w:color="auto"/>
        <w:left w:val="none" w:sz="0" w:space="0" w:color="auto"/>
        <w:bottom w:val="none" w:sz="0" w:space="0" w:color="auto"/>
        <w:right w:val="none" w:sz="0" w:space="0" w:color="auto"/>
      </w:divBdr>
    </w:div>
    <w:div w:id="250625121">
      <w:bodyDiv w:val="1"/>
      <w:marLeft w:val="0"/>
      <w:marRight w:val="0"/>
      <w:marTop w:val="0"/>
      <w:marBottom w:val="0"/>
      <w:divBdr>
        <w:top w:val="none" w:sz="0" w:space="0" w:color="auto"/>
        <w:left w:val="none" w:sz="0" w:space="0" w:color="auto"/>
        <w:bottom w:val="none" w:sz="0" w:space="0" w:color="auto"/>
        <w:right w:val="none" w:sz="0" w:space="0" w:color="auto"/>
      </w:divBdr>
    </w:div>
    <w:div w:id="250816170">
      <w:bodyDiv w:val="1"/>
      <w:marLeft w:val="0"/>
      <w:marRight w:val="0"/>
      <w:marTop w:val="0"/>
      <w:marBottom w:val="0"/>
      <w:divBdr>
        <w:top w:val="none" w:sz="0" w:space="0" w:color="auto"/>
        <w:left w:val="none" w:sz="0" w:space="0" w:color="auto"/>
        <w:bottom w:val="none" w:sz="0" w:space="0" w:color="auto"/>
        <w:right w:val="none" w:sz="0" w:space="0" w:color="auto"/>
      </w:divBdr>
    </w:div>
    <w:div w:id="250895634">
      <w:bodyDiv w:val="1"/>
      <w:marLeft w:val="0"/>
      <w:marRight w:val="0"/>
      <w:marTop w:val="0"/>
      <w:marBottom w:val="0"/>
      <w:divBdr>
        <w:top w:val="none" w:sz="0" w:space="0" w:color="auto"/>
        <w:left w:val="none" w:sz="0" w:space="0" w:color="auto"/>
        <w:bottom w:val="none" w:sz="0" w:space="0" w:color="auto"/>
        <w:right w:val="none" w:sz="0" w:space="0" w:color="auto"/>
      </w:divBdr>
    </w:div>
    <w:div w:id="251278070">
      <w:bodyDiv w:val="1"/>
      <w:marLeft w:val="0"/>
      <w:marRight w:val="0"/>
      <w:marTop w:val="0"/>
      <w:marBottom w:val="0"/>
      <w:divBdr>
        <w:top w:val="none" w:sz="0" w:space="0" w:color="auto"/>
        <w:left w:val="none" w:sz="0" w:space="0" w:color="auto"/>
        <w:bottom w:val="none" w:sz="0" w:space="0" w:color="auto"/>
        <w:right w:val="none" w:sz="0" w:space="0" w:color="auto"/>
      </w:divBdr>
    </w:div>
    <w:div w:id="251738695">
      <w:bodyDiv w:val="1"/>
      <w:marLeft w:val="0"/>
      <w:marRight w:val="0"/>
      <w:marTop w:val="0"/>
      <w:marBottom w:val="0"/>
      <w:divBdr>
        <w:top w:val="none" w:sz="0" w:space="0" w:color="auto"/>
        <w:left w:val="none" w:sz="0" w:space="0" w:color="auto"/>
        <w:bottom w:val="none" w:sz="0" w:space="0" w:color="auto"/>
        <w:right w:val="none" w:sz="0" w:space="0" w:color="auto"/>
      </w:divBdr>
    </w:div>
    <w:div w:id="251821454">
      <w:bodyDiv w:val="1"/>
      <w:marLeft w:val="0"/>
      <w:marRight w:val="0"/>
      <w:marTop w:val="0"/>
      <w:marBottom w:val="0"/>
      <w:divBdr>
        <w:top w:val="none" w:sz="0" w:space="0" w:color="auto"/>
        <w:left w:val="none" w:sz="0" w:space="0" w:color="auto"/>
        <w:bottom w:val="none" w:sz="0" w:space="0" w:color="auto"/>
        <w:right w:val="none" w:sz="0" w:space="0" w:color="auto"/>
      </w:divBdr>
    </w:div>
    <w:div w:id="251938814">
      <w:bodyDiv w:val="1"/>
      <w:marLeft w:val="0"/>
      <w:marRight w:val="0"/>
      <w:marTop w:val="0"/>
      <w:marBottom w:val="0"/>
      <w:divBdr>
        <w:top w:val="none" w:sz="0" w:space="0" w:color="auto"/>
        <w:left w:val="none" w:sz="0" w:space="0" w:color="auto"/>
        <w:bottom w:val="none" w:sz="0" w:space="0" w:color="auto"/>
        <w:right w:val="none" w:sz="0" w:space="0" w:color="auto"/>
      </w:divBdr>
    </w:div>
    <w:div w:id="252132719">
      <w:bodyDiv w:val="1"/>
      <w:marLeft w:val="0"/>
      <w:marRight w:val="0"/>
      <w:marTop w:val="0"/>
      <w:marBottom w:val="0"/>
      <w:divBdr>
        <w:top w:val="none" w:sz="0" w:space="0" w:color="auto"/>
        <w:left w:val="none" w:sz="0" w:space="0" w:color="auto"/>
        <w:bottom w:val="none" w:sz="0" w:space="0" w:color="auto"/>
        <w:right w:val="none" w:sz="0" w:space="0" w:color="auto"/>
      </w:divBdr>
    </w:div>
    <w:div w:id="252394978">
      <w:bodyDiv w:val="1"/>
      <w:marLeft w:val="0"/>
      <w:marRight w:val="0"/>
      <w:marTop w:val="0"/>
      <w:marBottom w:val="0"/>
      <w:divBdr>
        <w:top w:val="none" w:sz="0" w:space="0" w:color="auto"/>
        <w:left w:val="none" w:sz="0" w:space="0" w:color="auto"/>
        <w:bottom w:val="none" w:sz="0" w:space="0" w:color="auto"/>
        <w:right w:val="none" w:sz="0" w:space="0" w:color="auto"/>
      </w:divBdr>
    </w:div>
    <w:div w:id="252396867">
      <w:bodyDiv w:val="1"/>
      <w:marLeft w:val="0"/>
      <w:marRight w:val="0"/>
      <w:marTop w:val="0"/>
      <w:marBottom w:val="0"/>
      <w:divBdr>
        <w:top w:val="none" w:sz="0" w:space="0" w:color="auto"/>
        <w:left w:val="none" w:sz="0" w:space="0" w:color="auto"/>
        <w:bottom w:val="none" w:sz="0" w:space="0" w:color="auto"/>
        <w:right w:val="none" w:sz="0" w:space="0" w:color="auto"/>
      </w:divBdr>
    </w:div>
    <w:div w:id="252397736">
      <w:bodyDiv w:val="1"/>
      <w:marLeft w:val="0"/>
      <w:marRight w:val="0"/>
      <w:marTop w:val="0"/>
      <w:marBottom w:val="0"/>
      <w:divBdr>
        <w:top w:val="none" w:sz="0" w:space="0" w:color="auto"/>
        <w:left w:val="none" w:sz="0" w:space="0" w:color="auto"/>
        <w:bottom w:val="none" w:sz="0" w:space="0" w:color="auto"/>
        <w:right w:val="none" w:sz="0" w:space="0" w:color="auto"/>
      </w:divBdr>
    </w:div>
    <w:div w:id="252398469">
      <w:bodyDiv w:val="1"/>
      <w:marLeft w:val="0"/>
      <w:marRight w:val="0"/>
      <w:marTop w:val="0"/>
      <w:marBottom w:val="0"/>
      <w:divBdr>
        <w:top w:val="none" w:sz="0" w:space="0" w:color="auto"/>
        <w:left w:val="none" w:sz="0" w:space="0" w:color="auto"/>
        <w:bottom w:val="none" w:sz="0" w:space="0" w:color="auto"/>
        <w:right w:val="none" w:sz="0" w:space="0" w:color="auto"/>
      </w:divBdr>
    </w:div>
    <w:div w:id="252516251">
      <w:bodyDiv w:val="1"/>
      <w:marLeft w:val="0"/>
      <w:marRight w:val="0"/>
      <w:marTop w:val="0"/>
      <w:marBottom w:val="0"/>
      <w:divBdr>
        <w:top w:val="none" w:sz="0" w:space="0" w:color="auto"/>
        <w:left w:val="none" w:sz="0" w:space="0" w:color="auto"/>
        <w:bottom w:val="none" w:sz="0" w:space="0" w:color="auto"/>
        <w:right w:val="none" w:sz="0" w:space="0" w:color="auto"/>
      </w:divBdr>
    </w:div>
    <w:div w:id="252518309">
      <w:bodyDiv w:val="1"/>
      <w:marLeft w:val="0"/>
      <w:marRight w:val="0"/>
      <w:marTop w:val="0"/>
      <w:marBottom w:val="0"/>
      <w:divBdr>
        <w:top w:val="none" w:sz="0" w:space="0" w:color="auto"/>
        <w:left w:val="none" w:sz="0" w:space="0" w:color="auto"/>
        <w:bottom w:val="none" w:sz="0" w:space="0" w:color="auto"/>
        <w:right w:val="none" w:sz="0" w:space="0" w:color="auto"/>
      </w:divBdr>
    </w:div>
    <w:div w:id="252596426">
      <w:bodyDiv w:val="1"/>
      <w:marLeft w:val="0"/>
      <w:marRight w:val="0"/>
      <w:marTop w:val="0"/>
      <w:marBottom w:val="0"/>
      <w:divBdr>
        <w:top w:val="none" w:sz="0" w:space="0" w:color="auto"/>
        <w:left w:val="none" w:sz="0" w:space="0" w:color="auto"/>
        <w:bottom w:val="none" w:sz="0" w:space="0" w:color="auto"/>
        <w:right w:val="none" w:sz="0" w:space="0" w:color="auto"/>
      </w:divBdr>
    </w:div>
    <w:div w:id="252904939">
      <w:bodyDiv w:val="1"/>
      <w:marLeft w:val="0"/>
      <w:marRight w:val="0"/>
      <w:marTop w:val="0"/>
      <w:marBottom w:val="0"/>
      <w:divBdr>
        <w:top w:val="none" w:sz="0" w:space="0" w:color="auto"/>
        <w:left w:val="none" w:sz="0" w:space="0" w:color="auto"/>
        <w:bottom w:val="none" w:sz="0" w:space="0" w:color="auto"/>
        <w:right w:val="none" w:sz="0" w:space="0" w:color="auto"/>
      </w:divBdr>
    </w:div>
    <w:div w:id="252973865">
      <w:bodyDiv w:val="1"/>
      <w:marLeft w:val="0"/>
      <w:marRight w:val="0"/>
      <w:marTop w:val="0"/>
      <w:marBottom w:val="0"/>
      <w:divBdr>
        <w:top w:val="none" w:sz="0" w:space="0" w:color="auto"/>
        <w:left w:val="none" w:sz="0" w:space="0" w:color="auto"/>
        <w:bottom w:val="none" w:sz="0" w:space="0" w:color="auto"/>
        <w:right w:val="none" w:sz="0" w:space="0" w:color="auto"/>
      </w:divBdr>
    </w:div>
    <w:div w:id="252974304">
      <w:bodyDiv w:val="1"/>
      <w:marLeft w:val="0"/>
      <w:marRight w:val="0"/>
      <w:marTop w:val="0"/>
      <w:marBottom w:val="0"/>
      <w:divBdr>
        <w:top w:val="none" w:sz="0" w:space="0" w:color="auto"/>
        <w:left w:val="none" w:sz="0" w:space="0" w:color="auto"/>
        <w:bottom w:val="none" w:sz="0" w:space="0" w:color="auto"/>
        <w:right w:val="none" w:sz="0" w:space="0" w:color="auto"/>
      </w:divBdr>
    </w:div>
    <w:div w:id="252976108">
      <w:bodyDiv w:val="1"/>
      <w:marLeft w:val="0"/>
      <w:marRight w:val="0"/>
      <w:marTop w:val="0"/>
      <w:marBottom w:val="0"/>
      <w:divBdr>
        <w:top w:val="none" w:sz="0" w:space="0" w:color="auto"/>
        <w:left w:val="none" w:sz="0" w:space="0" w:color="auto"/>
        <w:bottom w:val="none" w:sz="0" w:space="0" w:color="auto"/>
        <w:right w:val="none" w:sz="0" w:space="0" w:color="auto"/>
      </w:divBdr>
    </w:div>
    <w:div w:id="252977672">
      <w:bodyDiv w:val="1"/>
      <w:marLeft w:val="0"/>
      <w:marRight w:val="0"/>
      <w:marTop w:val="0"/>
      <w:marBottom w:val="0"/>
      <w:divBdr>
        <w:top w:val="none" w:sz="0" w:space="0" w:color="auto"/>
        <w:left w:val="none" w:sz="0" w:space="0" w:color="auto"/>
        <w:bottom w:val="none" w:sz="0" w:space="0" w:color="auto"/>
        <w:right w:val="none" w:sz="0" w:space="0" w:color="auto"/>
      </w:divBdr>
    </w:div>
    <w:div w:id="253052072">
      <w:bodyDiv w:val="1"/>
      <w:marLeft w:val="0"/>
      <w:marRight w:val="0"/>
      <w:marTop w:val="0"/>
      <w:marBottom w:val="0"/>
      <w:divBdr>
        <w:top w:val="none" w:sz="0" w:space="0" w:color="auto"/>
        <w:left w:val="none" w:sz="0" w:space="0" w:color="auto"/>
        <w:bottom w:val="none" w:sz="0" w:space="0" w:color="auto"/>
        <w:right w:val="none" w:sz="0" w:space="0" w:color="auto"/>
      </w:divBdr>
    </w:div>
    <w:div w:id="253174569">
      <w:bodyDiv w:val="1"/>
      <w:marLeft w:val="0"/>
      <w:marRight w:val="0"/>
      <w:marTop w:val="0"/>
      <w:marBottom w:val="0"/>
      <w:divBdr>
        <w:top w:val="none" w:sz="0" w:space="0" w:color="auto"/>
        <w:left w:val="none" w:sz="0" w:space="0" w:color="auto"/>
        <w:bottom w:val="none" w:sz="0" w:space="0" w:color="auto"/>
        <w:right w:val="none" w:sz="0" w:space="0" w:color="auto"/>
      </w:divBdr>
    </w:div>
    <w:div w:id="253175460">
      <w:bodyDiv w:val="1"/>
      <w:marLeft w:val="0"/>
      <w:marRight w:val="0"/>
      <w:marTop w:val="0"/>
      <w:marBottom w:val="0"/>
      <w:divBdr>
        <w:top w:val="none" w:sz="0" w:space="0" w:color="auto"/>
        <w:left w:val="none" w:sz="0" w:space="0" w:color="auto"/>
        <w:bottom w:val="none" w:sz="0" w:space="0" w:color="auto"/>
        <w:right w:val="none" w:sz="0" w:space="0" w:color="auto"/>
      </w:divBdr>
    </w:div>
    <w:div w:id="253519347">
      <w:bodyDiv w:val="1"/>
      <w:marLeft w:val="0"/>
      <w:marRight w:val="0"/>
      <w:marTop w:val="0"/>
      <w:marBottom w:val="0"/>
      <w:divBdr>
        <w:top w:val="none" w:sz="0" w:space="0" w:color="auto"/>
        <w:left w:val="none" w:sz="0" w:space="0" w:color="auto"/>
        <w:bottom w:val="none" w:sz="0" w:space="0" w:color="auto"/>
        <w:right w:val="none" w:sz="0" w:space="0" w:color="auto"/>
      </w:divBdr>
    </w:div>
    <w:div w:id="254021778">
      <w:bodyDiv w:val="1"/>
      <w:marLeft w:val="0"/>
      <w:marRight w:val="0"/>
      <w:marTop w:val="0"/>
      <w:marBottom w:val="0"/>
      <w:divBdr>
        <w:top w:val="none" w:sz="0" w:space="0" w:color="auto"/>
        <w:left w:val="none" w:sz="0" w:space="0" w:color="auto"/>
        <w:bottom w:val="none" w:sz="0" w:space="0" w:color="auto"/>
        <w:right w:val="none" w:sz="0" w:space="0" w:color="auto"/>
      </w:divBdr>
    </w:div>
    <w:div w:id="254216939">
      <w:bodyDiv w:val="1"/>
      <w:marLeft w:val="0"/>
      <w:marRight w:val="0"/>
      <w:marTop w:val="0"/>
      <w:marBottom w:val="0"/>
      <w:divBdr>
        <w:top w:val="none" w:sz="0" w:space="0" w:color="auto"/>
        <w:left w:val="none" w:sz="0" w:space="0" w:color="auto"/>
        <w:bottom w:val="none" w:sz="0" w:space="0" w:color="auto"/>
        <w:right w:val="none" w:sz="0" w:space="0" w:color="auto"/>
      </w:divBdr>
    </w:div>
    <w:div w:id="254292346">
      <w:bodyDiv w:val="1"/>
      <w:marLeft w:val="0"/>
      <w:marRight w:val="0"/>
      <w:marTop w:val="0"/>
      <w:marBottom w:val="0"/>
      <w:divBdr>
        <w:top w:val="none" w:sz="0" w:space="0" w:color="auto"/>
        <w:left w:val="none" w:sz="0" w:space="0" w:color="auto"/>
        <w:bottom w:val="none" w:sz="0" w:space="0" w:color="auto"/>
        <w:right w:val="none" w:sz="0" w:space="0" w:color="auto"/>
      </w:divBdr>
    </w:div>
    <w:div w:id="254478849">
      <w:bodyDiv w:val="1"/>
      <w:marLeft w:val="0"/>
      <w:marRight w:val="0"/>
      <w:marTop w:val="0"/>
      <w:marBottom w:val="0"/>
      <w:divBdr>
        <w:top w:val="none" w:sz="0" w:space="0" w:color="auto"/>
        <w:left w:val="none" w:sz="0" w:space="0" w:color="auto"/>
        <w:bottom w:val="none" w:sz="0" w:space="0" w:color="auto"/>
        <w:right w:val="none" w:sz="0" w:space="0" w:color="auto"/>
      </w:divBdr>
    </w:div>
    <w:div w:id="254478852">
      <w:bodyDiv w:val="1"/>
      <w:marLeft w:val="0"/>
      <w:marRight w:val="0"/>
      <w:marTop w:val="0"/>
      <w:marBottom w:val="0"/>
      <w:divBdr>
        <w:top w:val="none" w:sz="0" w:space="0" w:color="auto"/>
        <w:left w:val="none" w:sz="0" w:space="0" w:color="auto"/>
        <w:bottom w:val="none" w:sz="0" w:space="0" w:color="auto"/>
        <w:right w:val="none" w:sz="0" w:space="0" w:color="auto"/>
      </w:divBdr>
    </w:div>
    <w:div w:id="254483117">
      <w:bodyDiv w:val="1"/>
      <w:marLeft w:val="0"/>
      <w:marRight w:val="0"/>
      <w:marTop w:val="0"/>
      <w:marBottom w:val="0"/>
      <w:divBdr>
        <w:top w:val="none" w:sz="0" w:space="0" w:color="auto"/>
        <w:left w:val="none" w:sz="0" w:space="0" w:color="auto"/>
        <w:bottom w:val="none" w:sz="0" w:space="0" w:color="auto"/>
        <w:right w:val="none" w:sz="0" w:space="0" w:color="auto"/>
      </w:divBdr>
    </w:div>
    <w:div w:id="254676044">
      <w:bodyDiv w:val="1"/>
      <w:marLeft w:val="0"/>
      <w:marRight w:val="0"/>
      <w:marTop w:val="0"/>
      <w:marBottom w:val="0"/>
      <w:divBdr>
        <w:top w:val="none" w:sz="0" w:space="0" w:color="auto"/>
        <w:left w:val="none" w:sz="0" w:space="0" w:color="auto"/>
        <w:bottom w:val="none" w:sz="0" w:space="0" w:color="auto"/>
        <w:right w:val="none" w:sz="0" w:space="0" w:color="auto"/>
      </w:divBdr>
    </w:div>
    <w:div w:id="254746694">
      <w:bodyDiv w:val="1"/>
      <w:marLeft w:val="0"/>
      <w:marRight w:val="0"/>
      <w:marTop w:val="0"/>
      <w:marBottom w:val="0"/>
      <w:divBdr>
        <w:top w:val="none" w:sz="0" w:space="0" w:color="auto"/>
        <w:left w:val="none" w:sz="0" w:space="0" w:color="auto"/>
        <w:bottom w:val="none" w:sz="0" w:space="0" w:color="auto"/>
        <w:right w:val="none" w:sz="0" w:space="0" w:color="auto"/>
      </w:divBdr>
    </w:div>
    <w:div w:id="255138886">
      <w:bodyDiv w:val="1"/>
      <w:marLeft w:val="0"/>
      <w:marRight w:val="0"/>
      <w:marTop w:val="0"/>
      <w:marBottom w:val="0"/>
      <w:divBdr>
        <w:top w:val="none" w:sz="0" w:space="0" w:color="auto"/>
        <w:left w:val="none" w:sz="0" w:space="0" w:color="auto"/>
        <w:bottom w:val="none" w:sz="0" w:space="0" w:color="auto"/>
        <w:right w:val="none" w:sz="0" w:space="0" w:color="auto"/>
      </w:divBdr>
    </w:div>
    <w:div w:id="255209806">
      <w:bodyDiv w:val="1"/>
      <w:marLeft w:val="0"/>
      <w:marRight w:val="0"/>
      <w:marTop w:val="0"/>
      <w:marBottom w:val="0"/>
      <w:divBdr>
        <w:top w:val="none" w:sz="0" w:space="0" w:color="auto"/>
        <w:left w:val="none" w:sz="0" w:space="0" w:color="auto"/>
        <w:bottom w:val="none" w:sz="0" w:space="0" w:color="auto"/>
        <w:right w:val="none" w:sz="0" w:space="0" w:color="auto"/>
      </w:divBdr>
    </w:div>
    <w:div w:id="255477682">
      <w:bodyDiv w:val="1"/>
      <w:marLeft w:val="0"/>
      <w:marRight w:val="0"/>
      <w:marTop w:val="0"/>
      <w:marBottom w:val="0"/>
      <w:divBdr>
        <w:top w:val="none" w:sz="0" w:space="0" w:color="auto"/>
        <w:left w:val="none" w:sz="0" w:space="0" w:color="auto"/>
        <w:bottom w:val="none" w:sz="0" w:space="0" w:color="auto"/>
        <w:right w:val="none" w:sz="0" w:space="0" w:color="auto"/>
      </w:divBdr>
    </w:div>
    <w:div w:id="255749182">
      <w:bodyDiv w:val="1"/>
      <w:marLeft w:val="0"/>
      <w:marRight w:val="0"/>
      <w:marTop w:val="0"/>
      <w:marBottom w:val="0"/>
      <w:divBdr>
        <w:top w:val="none" w:sz="0" w:space="0" w:color="auto"/>
        <w:left w:val="none" w:sz="0" w:space="0" w:color="auto"/>
        <w:bottom w:val="none" w:sz="0" w:space="0" w:color="auto"/>
        <w:right w:val="none" w:sz="0" w:space="0" w:color="auto"/>
      </w:divBdr>
    </w:div>
    <w:div w:id="255792910">
      <w:bodyDiv w:val="1"/>
      <w:marLeft w:val="0"/>
      <w:marRight w:val="0"/>
      <w:marTop w:val="0"/>
      <w:marBottom w:val="0"/>
      <w:divBdr>
        <w:top w:val="none" w:sz="0" w:space="0" w:color="auto"/>
        <w:left w:val="none" w:sz="0" w:space="0" w:color="auto"/>
        <w:bottom w:val="none" w:sz="0" w:space="0" w:color="auto"/>
        <w:right w:val="none" w:sz="0" w:space="0" w:color="auto"/>
      </w:divBdr>
      <w:divsChild>
        <w:div w:id="1961259113">
          <w:marLeft w:val="0"/>
          <w:marRight w:val="0"/>
          <w:marTop w:val="0"/>
          <w:marBottom w:val="0"/>
          <w:divBdr>
            <w:top w:val="none" w:sz="0" w:space="0" w:color="auto"/>
            <w:left w:val="none" w:sz="0" w:space="0" w:color="auto"/>
            <w:bottom w:val="none" w:sz="0" w:space="0" w:color="auto"/>
            <w:right w:val="none" w:sz="0" w:space="0" w:color="auto"/>
          </w:divBdr>
        </w:div>
        <w:div w:id="583076647">
          <w:marLeft w:val="0"/>
          <w:marRight w:val="0"/>
          <w:marTop w:val="0"/>
          <w:marBottom w:val="0"/>
          <w:divBdr>
            <w:top w:val="none" w:sz="0" w:space="0" w:color="auto"/>
            <w:left w:val="none" w:sz="0" w:space="0" w:color="auto"/>
            <w:bottom w:val="none" w:sz="0" w:space="0" w:color="auto"/>
            <w:right w:val="none" w:sz="0" w:space="0" w:color="auto"/>
          </w:divBdr>
        </w:div>
        <w:div w:id="1483231521">
          <w:marLeft w:val="0"/>
          <w:marRight w:val="0"/>
          <w:marTop w:val="0"/>
          <w:marBottom w:val="0"/>
          <w:divBdr>
            <w:top w:val="none" w:sz="0" w:space="0" w:color="auto"/>
            <w:left w:val="none" w:sz="0" w:space="0" w:color="auto"/>
            <w:bottom w:val="none" w:sz="0" w:space="0" w:color="auto"/>
            <w:right w:val="none" w:sz="0" w:space="0" w:color="auto"/>
          </w:divBdr>
        </w:div>
        <w:div w:id="1919942920">
          <w:marLeft w:val="0"/>
          <w:marRight w:val="0"/>
          <w:marTop w:val="0"/>
          <w:marBottom w:val="0"/>
          <w:divBdr>
            <w:top w:val="none" w:sz="0" w:space="0" w:color="auto"/>
            <w:left w:val="none" w:sz="0" w:space="0" w:color="auto"/>
            <w:bottom w:val="none" w:sz="0" w:space="0" w:color="auto"/>
            <w:right w:val="none" w:sz="0" w:space="0" w:color="auto"/>
          </w:divBdr>
        </w:div>
        <w:div w:id="377708687">
          <w:marLeft w:val="0"/>
          <w:marRight w:val="0"/>
          <w:marTop w:val="0"/>
          <w:marBottom w:val="0"/>
          <w:divBdr>
            <w:top w:val="none" w:sz="0" w:space="0" w:color="auto"/>
            <w:left w:val="none" w:sz="0" w:space="0" w:color="auto"/>
            <w:bottom w:val="none" w:sz="0" w:space="0" w:color="auto"/>
            <w:right w:val="none" w:sz="0" w:space="0" w:color="auto"/>
          </w:divBdr>
        </w:div>
        <w:div w:id="1611205613">
          <w:marLeft w:val="0"/>
          <w:marRight w:val="0"/>
          <w:marTop w:val="0"/>
          <w:marBottom w:val="0"/>
          <w:divBdr>
            <w:top w:val="none" w:sz="0" w:space="0" w:color="auto"/>
            <w:left w:val="none" w:sz="0" w:space="0" w:color="auto"/>
            <w:bottom w:val="none" w:sz="0" w:space="0" w:color="auto"/>
            <w:right w:val="none" w:sz="0" w:space="0" w:color="auto"/>
          </w:divBdr>
        </w:div>
        <w:div w:id="76631396">
          <w:marLeft w:val="0"/>
          <w:marRight w:val="0"/>
          <w:marTop w:val="0"/>
          <w:marBottom w:val="0"/>
          <w:divBdr>
            <w:top w:val="none" w:sz="0" w:space="0" w:color="auto"/>
            <w:left w:val="none" w:sz="0" w:space="0" w:color="auto"/>
            <w:bottom w:val="none" w:sz="0" w:space="0" w:color="auto"/>
            <w:right w:val="none" w:sz="0" w:space="0" w:color="auto"/>
          </w:divBdr>
        </w:div>
        <w:div w:id="269238717">
          <w:marLeft w:val="0"/>
          <w:marRight w:val="0"/>
          <w:marTop w:val="0"/>
          <w:marBottom w:val="0"/>
          <w:divBdr>
            <w:top w:val="none" w:sz="0" w:space="0" w:color="auto"/>
            <w:left w:val="none" w:sz="0" w:space="0" w:color="auto"/>
            <w:bottom w:val="none" w:sz="0" w:space="0" w:color="auto"/>
            <w:right w:val="none" w:sz="0" w:space="0" w:color="auto"/>
          </w:divBdr>
        </w:div>
        <w:div w:id="2074767174">
          <w:marLeft w:val="0"/>
          <w:marRight w:val="0"/>
          <w:marTop w:val="0"/>
          <w:marBottom w:val="0"/>
          <w:divBdr>
            <w:top w:val="none" w:sz="0" w:space="0" w:color="auto"/>
            <w:left w:val="none" w:sz="0" w:space="0" w:color="auto"/>
            <w:bottom w:val="none" w:sz="0" w:space="0" w:color="auto"/>
            <w:right w:val="none" w:sz="0" w:space="0" w:color="auto"/>
          </w:divBdr>
        </w:div>
        <w:div w:id="100610525">
          <w:marLeft w:val="0"/>
          <w:marRight w:val="0"/>
          <w:marTop w:val="0"/>
          <w:marBottom w:val="0"/>
          <w:divBdr>
            <w:top w:val="none" w:sz="0" w:space="0" w:color="auto"/>
            <w:left w:val="none" w:sz="0" w:space="0" w:color="auto"/>
            <w:bottom w:val="none" w:sz="0" w:space="0" w:color="auto"/>
            <w:right w:val="none" w:sz="0" w:space="0" w:color="auto"/>
          </w:divBdr>
        </w:div>
        <w:div w:id="25301871">
          <w:marLeft w:val="0"/>
          <w:marRight w:val="0"/>
          <w:marTop w:val="0"/>
          <w:marBottom w:val="0"/>
          <w:divBdr>
            <w:top w:val="none" w:sz="0" w:space="0" w:color="auto"/>
            <w:left w:val="none" w:sz="0" w:space="0" w:color="auto"/>
            <w:bottom w:val="none" w:sz="0" w:space="0" w:color="auto"/>
            <w:right w:val="none" w:sz="0" w:space="0" w:color="auto"/>
          </w:divBdr>
        </w:div>
        <w:div w:id="366570485">
          <w:marLeft w:val="0"/>
          <w:marRight w:val="0"/>
          <w:marTop w:val="0"/>
          <w:marBottom w:val="0"/>
          <w:divBdr>
            <w:top w:val="none" w:sz="0" w:space="0" w:color="auto"/>
            <w:left w:val="none" w:sz="0" w:space="0" w:color="auto"/>
            <w:bottom w:val="none" w:sz="0" w:space="0" w:color="auto"/>
            <w:right w:val="none" w:sz="0" w:space="0" w:color="auto"/>
          </w:divBdr>
        </w:div>
        <w:div w:id="1190684781">
          <w:marLeft w:val="0"/>
          <w:marRight w:val="0"/>
          <w:marTop w:val="0"/>
          <w:marBottom w:val="0"/>
          <w:divBdr>
            <w:top w:val="none" w:sz="0" w:space="0" w:color="auto"/>
            <w:left w:val="none" w:sz="0" w:space="0" w:color="auto"/>
            <w:bottom w:val="none" w:sz="0" w:space="0" w:color="auto"/>
            <w:right w:val="none" w:sz="0" w:space="0" w:color="auto"/>
          </w:divBdr>
        </w:div>
        <w:div w:id="995184804">
          <w:marLeft w:val="0"/>
          <w:marRight w:val="0"/>
          <w:marTop w:val="0"/>
          <w:marBottom w:val="0"/>
          <w:divBdr>
            <w:top w:val="none" w:sz="0" w:space="0" w:color="auto"/>
            <w:left w:val="none" w:sz="0" w:space="0" w:color="auto"/>
            <w:bottom w:val="none" w:sz="0" w:space="0" w:color="auto"/>
            <w:right w:val="none" w:sz="0" w:space="0" w:color="auto"/>
          </w:divBdr>
        </w:div>
        <w:div w:id="922647311">
          <w:marLeft w:val="0"/>
          <w:marRight w:val="0"/>
          <w:marTop w:val="0"/>
          <w:marBottom w:val="0"/>
          <w:divBdr>
            <w:top w:val="none" w:sz="0" w:space="0" w:color="auto"/>
            <w:left w:val="none" w:sz="0" w:space="0" w:color="auto"/>
            <w:bottom w:val="none" w:sz="0" w:space="0" w:color="auto"/>
            <w:right w:val="none" w:sz="0" w:space="0" w:color="auto"/>
          </w:divBdr>
        </w:div>
        <w:div w:id="205144018">
          <w:marLeft w:val="0"/>
          <w:marRight w:val="0"/>
          <w:marTop w:val="0"/>
          <w:marBottom w:val="0"/>
          <w:divBdr>
            <w:top w:val="none" w:sz="0" w:space="0" w:color="auto"/>
            <w:left w:val="none" w:sz="0" w:space="0" w:color="auto"/>
            <w:bottom w:val="none" w:sz="0" w:space="0" w:color="auto"/>
            <w:right w:val="none" w:sz="0" w:space="0" w:color="auto"/>
          </w:divBdr>
        </w:div>
        <w:div w:id="1938707654">
          <w:marLeft w:val="0"/>
          <w:marRight w:val="0"/>
          <w:marTop w:val="0"/>
          <w:marBottom w:val="0"/>
          <w:divBdr>
            <w:top w:val="none" w:sz="0" w:space="0" w:color="auto"/>
            <w:left w:val="none" w:sz="0" w:space="0" w:color="auto"/>
            <w:bottom w:val="none" w:sz="0" w:space="0" w:color="auto"/>
            <w:right w:val="none" w:sz="0" w:space="0" w:color="auto"/>
          </w:divBdr>
        </w:div>
        <w:div w:id="1214004968">
          <w:marLeft w:val="0"/>
          <w:marRight w:val="0"/>
          <w:marTop w:val="0"/>
          <w:marBottom w:val="0"/>
          <w:divBdr>
            <w:top w:val="none" w:sz="0" w:space="0" w:color="auto"/>
            <w:left w:val="none" w:sz="0" w:space="0" w:color="auto"/>
            <w:bottom w:val="none" w:sz="0" w:space="0" w:color="auto"/>
            <w:right w:val="none" w:sz="0" w:space="0" w:color="auto"/>
          </w:divBdr>
        </w:div>
        <w:div w:id="1530534181">
          <w:marLeft w:val="0"/>
          <w:marRight w:val="0"/>
          <w:marTop w:val="0"/>
          <w:marBottom w:val="0"/>
          <w:divBdr>
            <w:top w:val="none" w:sz="0" w:space="0" w:color="auto"/>
            <w:left w:val="none" w:sz="0" w:space="0" w:color="auto"/>
            <w:bottom w:val="none" w:sz="0" w:space="0" w:color="auto"/>
            <w:right w:val="none" w:sz="0" w:space="0" w:color="auto"/>
          </w:divBdr>
        </w:div>
        <w:div w:id="980231784">
          <w:marLeft w:val="0"/>
          <w:marRight w:val="0"/>
          <w:marTop w:val="0"/>
          <w:marBottom w:val="0"/>
          <w:divBdr>
            <w:top w:val="none" w:sz="0" w:space="0" w:color="auto"/>
            <w:left w:val="none" w:sz="0" w:space="0" w:color="auto"/>
            <w:bottom w:val="none" w:sz="0" w:space="0" w:color="auto"/>
            <w:right w:val="none" w:sz="0" w:space="0" w:color="auto"/>
          </w:divBdr>
        </w:div>
        <w:div w:id="2096199403">
          <w:marLeft w:val="0"/>
          <w:marRight w:val="0"/>
          <w:marTop w:val="0"/>
          <w:marBottom w:val="0"/>
          <w:divBdr>
            <w:top w:val="none" w:sz="0" w:space="0" w:color="auto"/>
            <w:left w:val="none" w:sz="0" w:space="0" w:color="auto"/>
            <w:bottom w:val="none" w:sz="0" w:space="0" w:color="auto"/>
            <w:right w:val="none" w:sz="0" w:space="0" w:color="auto"/>
          </w:divBdr>
        </w:div>
        <w:div w:id="960916469">
          <w:marLeft w:val="0"/>
          <w:marRight w:val="0"/>
          <w:marTop w:val="0"/>
          <w:marBottom w:val="0"/>
          <w:divBdr>
            <w:top w:val="none" w:sz="0" w:space="0" w:color="auto"/>
            <w:left w:val="none" w:sz="0" w:space="0" w:color="auto"/>
            <w:bottom w:val="none" w:sz="0" w:space="0" w:color="auto"/>
            <w:right w:val="none" w:sz="0" w:space="0" w:color="auto"/>
          </w:divBdr>
        </w:div>
        <w:div w:id="910888878">
          <w:marLeft w:val="0"/>
          <w:marRight w:val="0"/>
          <w:marTop w:val="0"/>
          <w:marBottom w:val="0"/>
          <w:divBdr>
            <w:top w:val="none" w:sz="0" w:space="0" w:color="auto"/>
            <w:left w:val="none" w:sz="0" w:space="0" w:color="auto"/>
            <w:bottom w:val="none" w:sz="0" w:space="0" w:color="auto"/>
            <w:right w:val="none" w:sz="0" w:space="0" w:color="auto"/>
          </w:divBdr>
        </w:div>
        <w:div w:id="581647554">
          <w:marLeft w:val="0"/>
          <w:marRight w:val="0"/>
          <w:marTop w:val="0"/>
          <w:marBottom w:val="0"/>
          <w:divBdr>
            <w:top w:val="none" w:sz="0" w:space="0" w:color="auto"/>
            <w:left w:val="none" w:sz="0" w:space="0" w:color="auto"/>
            <w:bottom w:val="none" w:sz="0" w:space="0" w:color="auto"/>
            <w:right w:val="none" w:sz="0" w:space="0" w:color="auto"/>
          </w:divBdr>
        </w:div>
        <w:div w:id="2102221074">
          <w:marLeft w:val="0"/>
          <w:marRight w:val="0"/>
          <w:marTop w:val="0"/>
          <w:marBottom w:val="0"/>
          <w:divBdr>
            <w:top w:val="none" w:sz="0" w:space="0" w:color="auto"/>
            <w:left w:val="none" w:sz="0" w:space="0" w:color="auto"/>
            <w:bottom w:val="none" w:sz="0" w:space="0" w:color="auto"/>
            <w:right w:val="none" w:sz="0" w:space="0" w:color="auto"/>
          </w:divBdr>
        </w:div>
        <w:div w:id="773326706">
          <w:marLeft w:val="0"/>
          <w:marRight w:val="0"/>
          <w:marTop w:val="0"/>
          <w:marBottom w:val="0"/>
          <w:divBdr>
            <w:top w:val="none" w:sz="0" w:space="0" w:color="auto"/>
            <w:left w:val="none" w:sz="0" w:space="0" w:color="auto"/>
            <w:bottom w:val="none" w:sz="0" w:space="0" w:color="auto"/>
            <w:right w:val="none" w:sz="0" w:space="0" w:color="auto"/>
          </w:divBdr>
        </w:div>
        <w:div w:id="496657877">
          <w:marLeft w:val="0"/>
          <w:marRight w:val="0"/>
          <w:marTop w:val="0"/>
          <w:marBottom w:val="0"/>
          <w:divBdr>
            <w:top w:val="none" w:sz="0" w:space="0" w:color="auto"/>
            <w:left w:val="none" w:sz="0" w:space="0" w:color="auto"/>
            <w:bottom w:val="none" w:sz="0" w:space="0" w:color="auto"/>
            <w:right w:val="none" w:sz="0" w:space="0" w:color="auto"/>
          </w:divBdr>
        </w:div>
        <w:div w:id="1274095363">
          <w:marLeft w:val="0"/>
          <w:marRight w:val="0"/>
          <w:marTop w:val="0"/>
          <w:marBottom w:val="0"/>
          <w:divBdr>
            <w:top w:val="none" w:sz="0" w:space="0" w:color="auto"/>
            <w:left w:val="none" w:sz="0" w:space="0" w:color="auto"/>
            <w:bottom w:val="none" w:sz="0" w:space="0" w:color="auto"/>
            <w:right w:val="none" w:sz="0" w:space="0" w:color="auto"/>
          </w:divBdr>
        </w:div>
        <w:div w:id="816069135">
          <w:marLeft w:val="0"/>
          <w:marRight w:val="0"/>
          <w:marTop w:val="0"/>
          <w:marBottom w:val="0"/>
          <w:divBdr>
            <w:top w:val="none" w:sz="0" w:space="0" w:color="auto"/>
            <w:left w:val="none" w:sz="0" w:space="0" w:color="auto"/>
            <w:bottom w:val="none" w:sz="0" w:space="0" w:color="auto"/>
            <w:right w:val="none" w:sz="0" w:space="0" w:color="auto"/>
          </w:divBdr>
        </w:div>
        <w:div w:id="2074161714">
          <w:marLeft w:val="0"/>
          <w:marRight w:val="0"/>
          <w:marTop w:val="0"/>
          <w:marBottom w:val="0"/>
          <w:divBdr>
            <w:top w:val="none" w:sz="0" w:space="0" w:color="auto"/>
            <w:left w:val="none" w:sz="0" w:space="0" w:color="auto"/>
            <w:bottom w:val="none" w:sz="0" w:space="0" w:color="auto"/>
            <w:right w:val="none" w:sz="0" w:space="0" w:color="auto"/>
          </w:divBdr>
        </w:div>
        <w:div w:id="876090249">
          <w:marLeft w:val="0"/>
          <w:marRight w:val="0"/>
          <w:marTop w:val="0"/>
          <w:marBottom w:val="0"/>
          <w:divBdr>
            <w:top w:val="none" w:sz="0" w:space="0" w:color="auto"/>
            <w:left w:val="none" w:sz="0" w:space="0" w:color="auto"/>
            <w:bottom w:val="none" w:sz="0" w:space="0" w:color="auto"/>
            <w:right w:val="none" w:sz="0" w:space="0" w:color="auto"/>
          </w:divBdr>
        </w:div>
        <w:div w:id="192424122">
          <w:marLeft w:val="0"/>
          <w:marRight w:val="0"/>
          <w:marTop w:val="0"/>
          <w:marBottom w:val="0"/>
          <w:divBdr>
            <w:top w:val="none" w:sz="0" w:space="0" w:color="auto"/>
            <w:left w:val="none" w:sz="0" w:space="0" w:color="auto"/>
            <w:bottom w:val="none" w:sz="0" w:space="0" w:color="auto"/>
            <w:right w:val="none" w:sz="0" w:space="0" w:color="auto"/>
          </w:divBdr>
        </w:div>
        <w:div w:id="1956060802">
          <w:marLeft w:val="0"/>
          <w:marRight w:val="0"/>
          <w:marTop w:val="0"/>
          <w:marBottom w:val="0"/>
          <w:divBdr>
            <w:top w:val="none" w:sz="0" w:space="0" w:color="auto"/>
            <w:left w:val="none" w:sz="0" w:space="0" w:color="auto"/>
            <w:bottom w:val="none" w:sz="0" w:space="0" w:color="auto"/>
            <w:right w:val="none" w:sz="0" w:space="0" w:color="auto"/>
          </w:divBdr>
        </w:div>
        <w:div w:id="1809276750">
          <w:marLeft w:val="0"/>
          <w:marRight w:val="0"/>
          <w:marTop w:val="0"/>
          <w:marBottom w:val="0"/>
          <w:divBdr>
            <w:top w:val="none" w:sz="0" w:space="0" w:color="auto"/>
            <w:left w:val="none" w:sz="0" w:space="0" w:color="auto"/>
            <w:bottom w:val="none" w:sz="0" w:space="0" w:color="auto"/>
            <w:right w:val="none" w:sz="0" w:space="0" w:color="auto"/>
          </w:divBdr>
        </w:div>
        <w:div w:id="1360013789">
          <w:marLeft w:val="0"/>
          <w:marRight w:val="0"/>
          <w:marTop w:val="0"/>
          <w:marBottom w:val="0"/>
          <w:divBdr>
            <w:top w:val="none" w:sz="0" w:space="0" w:color="auto"/>
            <w:left w:val="none" w:sz="0" w:space="0" w:color="auto"/>
            <w:bottom w:val="none" w:sz="0" w:space="0" w:color="auto"/>
            <w:right w:val="none" w:sz="0" w:space="0" w:color="auto"/>
          </w:divBdr>
        </w:div>
      </w:divsChild>
    </w:div>
    <w:div w:id="256136757">
      <w:bodyDiv w:val="1"/>
      <w:marLeft w:val="0"/>
      <w:marRight w:val="0"/>
      <w:marTop w:val="0"/>
      <w:marBottom w:val="0"/>
      <w:divBdr>
        <w:top w:val="none" w:sz="0" w:space="0" w:color="auto"/>
        <w:left w:val="none" w:sz="0" w:space="0" w:color="auto"/>
        <w:bottom w:val="none" w:sz="0" w:space="0" w:color="auto"/>
        <w:right w:val="none" w:sz="0" w:space="0" w:color="auto"/>
      </w:divBdr>
    </w:div>
    <w:div w:id="256325687">
      <w:bodyDiv w:val="1"/>
      <w:marLeft w:val="0"/>
      <w:marRight w:val="0"/>
      <w:marTop w:val="0"/>
      <w:marBottom w:val="0"/>
      <w:divBdr>
        <w:top w:val="none" w:sz="0" w:space="0" w:color="auto"/>
        <w:left w:val="none" w:sz="0" w:space="0" w:color="auto"/>
        <w:bottom w:val="none" w:sz="0" w:space="0" w:color="auto"/>
        <w:right w:val="none" w:sz="0" w:space="0" w:color="auto"/>
      </w:divBdr>
    </w:div>
    <w:div w:id="256403736">
      <w:bodyDiv w:val="1"/>
      <w:marLeft w:val="0"/>
      <w:marRight w:val="0"/>
      <w:marTop w:val="0"/>
      <w:marBottom w:val="0"/>
      <w:divBdr>
        <w:top w:val="none" w:sz="0" w:space="0" w:color="auto"/>
        <w:left w:val="none" w:sz="0" w:space="0" w:color="auto"/>
        <w:bottom w:val="none" w:sz="0" w:space="0" w:color="auto"/>
        <w:right w:val="none" w:sz="0" w:space="0" w:color="auto"/>
      </w:divBdr>
    </w:div>
    <w:div w:id="256409240">
      <w:bodyDiv w:val="1"/>
      <w:marLeft w:val="0"/>
      <w:marRight w:val="0"/>
      <w:marTop w:val="0"/>
      <w:marBottom w:val="0"/>
      <w:divBdr>
        <w:top w:val="none" w:sz="0" w:space="0" w:color="auto"/>
        <w:left w:val="none" w:sz="0" w:space="0" w:color="auto"/>
        <w:bottom w:val="none" w:sz="0" w:space="0" w:color="auto"/>
        <w:right w:val="none" w:sz="0" w:space="0" w:color="auto"/>
      </w:divBdr>
    </w:div>
    <w:div w:id="256670492">
      <w:bodyDiv w:val="1"/>
      <w:marLeft w:val="0"/>
      <w:marRight w:val="0"/>
      <w:marTop w:val="0"/>
      <w:marBottom w:val="0"/>
      <w:divBdr>
        <w:top w:val="none" w:sz="0" w:space="0" w:color="auto"/>
        <w:left w:val="none" w:sz="0" w:space="0" w:color="auto"/>
        <w:bottom w:val="none" w:sz="0" w:space="0" w:color="auto"/>
        <w:right w:val="none" w:sz="0" w:space="0" w:color="auto"/>
      </w:divBdr>
    </w:div>
    <w:div w:id="256716125">
      <w:bodyDiv w:val="1"/>
      <w:marLeft w:val="0"/>
      <w:marRight w:val="0"/>
      <w:marTop w:val="0"/>
      <w:marBottom w:val="0"/>
      <w:divBdr>
        <w:top w:val="none" w:sz="0" w:space="0" w:color="auto"/>
        <w:left w:val="none" w:sz="0" w:space="0" w:color="auto"/>
        <w:bottom w:val="none" w:sz="0" w:space="0" w:color="auto"/>
        <w:right w:val="none" w:sz="0" w:space="0" w:color="auto"/>
      </w:divBdr>
    </w:div>
    <w:div w:id="256837973">
      <w:bodyDiv w:val="1"/>
      <w:marLeft w:val="0"/>
      <w:marRight w:val="0"/>
      <w:marTop w:val="0"/>
      <w:marBottom w:val="0"/>
      <w:divBdr>
        <w:top w:val="none" w:sz="0" w:space="0" w:color="auto"/>
        <w:left w:val="none" w:sz="0" w:space="0" w:color="auto"/>
        <w:bottom w:val="none" w:sz="0" w:space="0" w:color="auto"/>
        <w:right w:val="none" w:sz="0" w:space="0" w:color="auto"/>
      </w:divBdr>
    </w:div>
    <w:div w:id="257446573">
      <w:bodyDiv w:val="1"/>
      <w:marLeft w:val="0"/>
      <w:marRight w:val="0"/>
      <w:marTop w:val="0"/>
      <w:marBottom w:val="0"/>
      <w:divBdr>
        <w:top w:val="none" w:sz="0" w:space="0" w:color="auto"/>
        <w:left w:val="none" w:sz="0" w:space="0" w:color="auto"/>
        <w:bottom w:val="none" w:sz="0" w:space="0" w:color="auto"/>
        <w:right w:val="none" w:sz="0" w:space="0" w:color="auto"/>
      </w:divBdr>
    </w:div>
    <w:div w:id="257641425">
      <w:bodyDiv w:val="1"/>
      <w:marLeft w:val="0"/>
      <w:marRight w:val="0"/>
      <w:marTop w:val="0"/>
      <w:marBottom w:val="0"/>
      <w:divBdr>
        <w:top w:val="none" w:sz="0" w:space="0" w:color="auto"/>
        <w:left w:val="none" w:sz="0" w:space="0" w:color="auto"/>
        <w:bottom w:val="none" w:sz="0" w:space="0" w:color="auto"/>
        <w:right w:val="none" w:sz="0" w:space="0" w:color="auto"/>
      </w:divBdr>
    </w:div>
    <w:div w:id="258098503">
      <w:bodyDiv w:val="1"/>
      <w:marLeft w:val="0"/>
      <w:marRight w:val="0"/>
      <w:marTop w:val="0"/>
      <w:marBottom w:val="0"/>
      <w:divBdr>
        <w:top w:val="none" w:sz="0" w:space="0" w:color="auto"/>
        <w:left w:val="none" w:sz="0" w:space="0" w:color="auto"/>
        <w:bottom w:val="none" w:sz="0" w:space="0" w:color="auto"/>
        <w:right w:val="none" w:sz="0" w:space="0" w:color="auto"/>
      </w:divBdr>
    </w:div>
    <w:div w:id="258174367">
      <w:bodyDiv w:val="1"/>
      <w:marLeft w:val="0"/>
      <w:marRight w:val="0"/>
      <w:marTop w:val="0"/>
      <w:marBottom w:val="0"/>
      <w:divBdr>
        <w:top w:val="none" w:sz="0" w:space="0" w:color="auto"/>
        <w:left w:val="none" w:sz="0" w:space="0" w:color="auto"/>
        <w:bottom w:val="none" w:sz="0" w:space="0" w:color="auto"/>
        <w:right w:val="none" w:sz="0" w:space="0" w:color="auto"/>
      </w:divBdr>
    </w:div>
    <w:div w:id="258417162">
      <w:bodyDiv w:val="1"/>
      <w:marLeft w:val="0"/>
      <w:marRight w:val="0"/>
      <w:marTop w:val="0"/>
      <w:marBottom w:val="0"/>
      <w:divBdr>
        <w:top w:val="none" w:sz="0" w:space="0" w:color="auto"/>
        <w:left w:val="none" w:sz="0" w:space="0" w:color="auto"/>
        <w:bottom w:val="none" w:sz="0" w:space="0" w:color="auto"/>
        <w:right w:val="none" w:sz="0" w:space="0" w:color="auto"/>
      </w:divBdr>
    </w:div>
    <w:div w:id="258636305">
      <w:bodyDiv w:val="1"/>
      <w:marLeft w:val="0"/>
      <w:marRight w:val="0"/>
      <w:marTop w:val="0"/>
      <w:marBottom w:val="0"/>
      <w:divBdr>
        <w:top w:val="none" w:sz="0" w:space="0" w:color="auto"/>
        <w:left w:val="none" w:sz="0" w:space="0" w:color="auto"/>
        <w:bottom w:val="none" w:sz="0" w:space="0" w:color="auto"/>
        <w:right w:val="none" w:sz="0" w:space="0" w:color="auto"/>
      </w:divBdr>
    </w:div>
    <w:div w:id="259066404">
      <w:bodyDiv w:val="1"/>
      <w:marLeft w:val="0"/>
      <w:marRight w:val="0"/>
      <w:marTop w:val="0"/>
      <w:marBottom w:val="0"/>
      <w:divBdr>
        <w:top w:val="none" w:sz="0" w:space="0" w:color="auto"/>
        <w:left w:val="none" w:sz="0" w:space="0" w:color="auto"/>
        <w:bottom w:val="none" w:sz="0" w:space="0" w:color="auto"/>
        <w:right w:val="none" w:sz="0" w:space="0" w:color="auto"/>
      </w:divBdr>
    </w:div>
    <w:div w:id="259682637">
      <w:bodyDiv w:val="1"/>
      <w:marLeft w:val="0"/>
      <w:marRight w:val="0"/>
      <w:marTop w:val="0"/>
      <w:marBottom w:val="0"/>
      <w:divBdr>
        <w:top w:val="none" w:sz="0" w:space="0" w:color="auto"/>
        <w:left w:val="none" w:sz="0" w:space="0" w:color="auto"/>
        <w:bottom w:val="none" w:sz="0" w:space="0" w:color="auto"/>
        <w:right w:val="none" w:sz="0" w:space="0" w:color="auto"/>
      </w:divBdr>
    </w:div>
    <w:div w:id="259795552">
      <w:bodyDiv w:val="1"/>
      <w:marLeft w:val="0"/>
      <w:marRight w:val="0"/>
      <w:marTop w:val="0"/>
      <w:marBottom w:val="0"/>
      <w:divBdr>
        <w:top w:val="none" w:sz="0" w:space="0" w:color="auto"/>
        <w:left w:val="none" w:sz="0" w:space="0" w:color="auto"/>
        <w:bottom w:val="none" w:sz="0" w:space="0" w:color="auto"/>
        <w:right w:val="none" w:sz="0" w:space="0" w:color="auto"/>
      </w:divBdr>
    </w:div>
    <w:div w:id="260263348">
      <w:bodyDiv w:val="1"/>
      <w:marLeft w:val="0"/>
      <w:marRight w:val="0"/>
      <w:marTop w:val="0"/>
      <w:marBottom w:val="0"/>
      <w:divBdr>
        <w:top w:val="none" w:sz="0" w:space="0" w:color="auto"/>
        <w:left w:val="none" w:sz="0" w:space="0" w:color="auto"/>
        <w:bottom w:val="none" w:sz="0" w:space="0" w:color="auto"/>
        <w:right w:val="none" w:sz="0" w:space="0" w:color="auto"/>
      </w:divBdr>
    </w:div>
    <w:div w:id="260336882">
      <w:bodyDiv w:val="1"/>
      <w:marLeft w:val="0"/>
      <w:marRight w:val="0"/>
      <w:marTop w:val="0"/>
      <w:marBottom w:val="0"/>
      <w:divBdr>
        <w:top w:val="none" w:sz="0" w:space="0" w:color="auto"/>
        <w:left w:val="none" w:sz="0" w:space="0" w:color="auto"/>
        <w:bottom w:val="none" w:sz="0" w:space="0" w:color="auto"/>
        <w:right w:val="none" w:sz="0" w:space="0" w:color="auto"/>
      </w:divBdr>
    </w:div>
    <w:div w:id="261039301">
      <w:bodyDiv w:val="1"/>
      <w:marLeft w:val="0"/>
      <w:marRight w:val="0"/>
      <w:marTop w:val="0"/>
      <w:marBottom w:val="0"/>
      <w:divBdr>
        <w:top w:val="none" w:sz="0" w:space="0" w:color="auto"/>
        <w:left w:val="none" w:sz="0" w:space="0" w:color="auto"/>
        <w:bottom w:val="none" w:sz="0" w:space="0" w:color="auto"/>
        <w:right w:val="none" w:sz="0" w:space="0" w:color="auto"/>
      </w:divBdr>
    </w:div>
    <w:div w:id="261113969">
      <w:bodyDiv w:val="1"/>
      <w:marLeft w:val="0"/>
      <w:marRight w:val="0"/>
      <w:marTop w:val="0"/>
      <w:marBottom w:val="0"/>
      <w:divBdr>
        <w:top w:val="none" w:sz="0" w:space="0" w:color="auto"/>
        <w:left w:val="none" w:sz="0" w:space="0" w:color="auto"/>
        <w:bottom w:val="none" w:sz="0" w:space="0" w:color="auto"/>
        <w:right w:val="none" w:sz="0" w:space="0" w:color="auto"/>
      </w:divBdr>
    </w:div>
    <w:div w:id="261645992">
      <w:bodyDiv w:val="1"/>
      <w:marLeft w:val="0"/>
      <w:marRight w:val="0"/>
      <w:marTop w:val="0"/>
      <w:marBottom w:val="0"/>
      <w:divBdr>
        <w:top w:val="none" w:sz="0" w:space="0" w:color="auto"/>
        <w:left w:val="none" w:sz="0" w:space="0" w:color="auto"/>
        <w:bottom w:val="none" w:sz="0" w:space="0" w:color="auto"/>
        <w:right w:val="none" w:sz="0" w:space="0" w:color="auto"/>
      </w:divBdr>
    </w:div>
    <w:div w:id="262032855">
      <w:bodyDiv w:val="1"/>
      <w:marLeft w:val="0"/>
      <w:marRight w:val="0"/>
      <w:marTop w:val="0"/>
      <w:marBottom w:val="0"/>
      <w:divBdr>
        <w:top w:val="none" w:sz="0" w:space="0" w:color="auto"/>
        <w:left w:val="none" w:sz="0" w:space="0" w:color="auto"/>
        <w:bottom w:val="none" w:sz="0" w:space="0" w:color="auto"/>
        <w:right w:val="none" w:sz="0" w:space="0" w:color="auto"/>
      </w:divBdr>
    </w:div>
    <w:div w:id="262609908">
      <w:bodyDiv w:val="1"/>
      <w:marLeft w:val="0"/>
      <w:marRight w:val="0"/>
      <w:marTop w:val="0"/>
      <w:marBottom w:val="0"/>
      <w:divBdr>
        <w:top w:val="none" w:sz="0" w:space="0" w:color="auto"/>
        <w:left w:val="none" w:sz="0" w:space="0" w:color="auto"/>
        <w:bottom w:val="none" w:sz="0" w:space="0" w:color="auto"/>
        <w:right w:val="none" w:sz="0" w:space="0" w:color="auto"/>
      </w:divBdr>
    </w:div>
    <w:div w:id="262691327">
      <w:bodyDiv w:val="1"/>
      <w:marLeft w:val="0"/>
      <w:marRight w:val="0"/>
      <w:marTop w:val="0"/>
      <w:marBottom w:val="0"/>
      <w:divBdr>
        <w:top w:val="none" w:sz="0" w:space="0" w:color="auto"/>
        <w:left w:val="none" w:sz="0" w:space="0" w:color="auto"/>
        <w:bottom w:val="none" w:sz="0" w:space="0" w:color="auto"/>
        <w:right w:val="none" w:sz="0" w:space="0" w:color="auto"/>
      </w:divBdr>
    </w:div>
    <w:div w:id="262810802">
      <w:bodyDiv w:val="1"/>
      <w:marLeft w:val="0"/>
      <w:marRight w:val="0"/>
      <w:marTop w:val="0"/>
      <w:marBottom w:val="0"/>
      <w:divBdr>
        <w:top w:val="none" w:sz="0" w:space="0" w:color="auto"/>
        <w:left w:val="none" w:sz="0" w:space="0" w:color="auto"/>
        <w:bottom w:val="none" w:sz="0" w:space="0" w:color="auto"/>
        <w:right w:val="none" w:sz="0" w:space="0" w:color="auto"/>
      </w:divBdr>
    </w:div>
    <w:div w:id="262959814">
      <w:bodyDiv w:val="1"/>
      <w:marLeft w:val="0"/>
      <w:marRight w:val="0"/>
      <w:marTop w:val="0"/>
      <w:marBottom w:val="0"/>
      <w:divBdr>
        <w:top w:val="none" w:sz="0" w:space="0" w:color="auto"/>
        <w:left w:val="none" w:sz="0" w:space="0" w:color="auto"/>
        <w:bottom w:val="none" w:sz="0" w:space="0" w:color="auto"/>
        <w:right w:val="none" w:sz="0" w:space="0" w:color="auto"/>
      </w:divBdr>
    </w:div>
    <w:div w:id="263615747">
      <w:bodyDiv w:val="1"/>
      <w:marLeft w:val="0"/>
      <w:marRight w:val="0"/>
      <w:marTop w:val="0"/>
      <w:marBottom w:val="0"/>
      <w:divBdr>
        <w:top w:val="none" w:sz="0" w:space="0" w:color="auto"/>
        <w:left w:val="none" w:sz="0" w:space="0" w:color="auto"/>
        <w:bottom w:val="none" w:sz="0" w:space="0" w:color="auto"/>
        <w:right w:val="none" w:sz="0" w:space="0" w:color="auto"/>
      </w:divBdr>
    </w:div>
    <w:div w:id="263659788">
      <w:bodyDiv w:val="1"/>
      <w:marLeft w:val="0"/>
      <w:marRight w:val="0"/>
      <w:marTop w:val="0"/>
      <w:marBottom w:val="0"/>
      <w:divBdr>
        <w:top w:val="none" w:sz="0" w:space="0" w:color="auto"/>
        <w:left w:val="none" w:sz="0" w:space="0" w:color="auto"/>
        <w:bottom w:val="none" w:sz="0" w:space="0" w:color="auto"/>
        <w:right w:val="none" w:sz="0" w:space="0" w:color="auto"/>
      </w:divBdr>
    </w:div>
    <w:div w:id="263927135">
      <w:bodyDiv w:val="1"/>
      <w:marLeft w:val="0"/>
      <w:marRight w:val="0"/>
      <w:marTop w:val="0"/>
      <w:marBottom w:val="0"/>
      <w:divBdr>
        <w:top w:val="none" w:sz="0" w:space="0" w:color="auto"/>
        <w:left w:val="none" w:sz="0" w:space="0" w:color="auto"/>
        <w:bottom w:val="none" w:sz="0" w:space="0" w:color="auto"/>
        <w:right w:val="none" w:sz="0" w:space="0" w:color="auto"/>
      </w:divBdr>
    </w:div>
    <w:div w:id="264001583">
      <w:bodyDiv w:val="1"/>
      <w:marLeft w:val="0"/>
      <w:marRight w:val="0"/>
      <w:marTop w:val="0"/>
      <w:marBottom w:val="0"/>
      <w:divBdr>
        <w:top w:val="none" w:sz="0" w:space="0" w:color="auto"/>
        <w:left w:val="none" w:sz="0" w:space="0" w:color="auto"/>
        <w:bottom w:val="none" w:sz="0" w:space="0" w:color="auto"/>
        <w:right w:val="none" w:sz="0" w:space="0" w:color="auto"/>
      </w:divBdr>
    </w:div>
    <w:div w:id="264072753">
      <w:bodyDiv w:val="1"/>
      <w:marLeft w:val="0"/>
      <w:marRight w:val="0"/>
      <w:marTop w:val="0"/>
      <w:marBottom w:val="0"/>
      <w:divBdr>
        <w:top w:val="none" w:sz="0" w:space="0" w:color="auto"/>
        <w:left w:val="none" w:sz="0" w:space="0" w:color="auto"/>
        <w:bottom w:val="none" w:sz="0" w:space="0" w:color="auto"/>
        <w:right w:val="none" w:sz="0" w:space="0" w:color="auto"/>
      </w:divBdr>
    </w:div>
    <w:div w:id="264074841">
      <w:bodyDiv w:val="1"/>
      <w:marLeft w:val="0"/>
      <w:marRight w:val="0"/>
      <w:marTop w:val="0"/>
      <w:marBottom w:val="0"/>
      <w:divBdr>
        <w:top w:val="none" w:sz="0" w:space="0" w:color="auto"/>
        <w:left w:val="none" w:sz="0" w:space="0" w:color="auto"/>
        <w:bottom w:val="none" w:sz="0" w:space="0" w:color="auto"/>
        <w:right w:val="none" w:sz="0" w:space="0" w:color="auto"/>
      </w:divBdr>
    </w:div>
    <w:div w:id="264076287">
      <w:bodyDiv w:val="1"/>
      <w:marLeft w:val="0"/>
      <w:marRight w:val="0"/>
      <w:marTop w:val="0"/>
      <w:marBottom w:val="0"/>
      <w:divBdr>
        <w:top w:val="none" w:sz="0" w:space="0" w:color="auto"/>
        <w:left w:val="none" w:sz="0" w:space="0" w:color="auto"/>
        <w:bottom w:val="none" w:sz="0" w:space="0" w:color="auto"/>
        <w:right w:val="none" w:sz="0" w:space="0" w:color="auto"/>
      </w:divBdr>
    </w:div>
    <w:div w:id="265161679">
      <w:bodyDiv w:val="1"/>
      <w:marLeft w:val="0"/>
      <w:marRight w:val="0"/>
      <w:marTop w:val="0"/>
      <w:marBottom w:val="0"/>
      <w:divBdr>
        <w:top w:val="none" w:sz="0" w:space="0" w:color="auto"/>
        <w:left w:val="none" w:sz="0" w:space="0" w:color="auto"/>
        <w:bottom w:val="none" w:sz="0" w:space="0" w:color="auto"/>
        <w:right w:val="none" w:sz="0" w:space="0" w:color="auto"/>
      </w:divBdr>
    </w:div>
    <w:div w:id="265431546">
      <w:bodyDiv w:val="1"/>
      <w:marLeft w:val="0"/>
      <w:marRight w:val="0"/>
      <w:marTop w:val="0"/>
      <w:marBottom w:val="0"/>
      <w:divBdr>
        <w:top w:val="none" w:sz="0" w:space="0" w:color="auto"/>
        <w:left w:val="none" w:sz="0" w:space="0" w:color="auto"/>
        <w:bottom w:val="none" w:sz="0" w:space="0" w:color="auto"/>
        <w:right w:val="none" w:sz="0" w:space="0" w:color="auto"/>
      </w:divBdr>
    </w:div>
    <w:div w:id="265581380">
      <w:bodyDiv w:val="1"/>
      <w:marLeft w:val="0"/>
      <w:marRight w:val="0"/>
      <w:marTop w:val="0"/>
      <w:marBottom w:val="0"/>
      <w:divBdr>
        <w:top w:val="none" w:sz="0" w:space="0" w:color="auto"/>
        <w:left w:val="none" w:sz="0" w:space="0" w:color="auto"/>
        <w:bottom w:val="none" w:sz="0" w:space="0" w:color="auto"/>
        <w:right w:val="none" w:sz="0" w:space="0" w:color="auto"/>
      </w:divBdr>
    </w:div>
    <w:div w:id="266542014">
      <w:bodyDiv w:val="1"/>
      <w:marLeft w:val="0"/>
      <w:marRight w:val="0"/>
      <w:marTop w:val="0"/>
      <w:marBottom w:val="0"/>
      <w:divBdr>
        <w:top w:val="none" w:sz="0" w:space="0" w:color="auto"/>
        <w:left w:val="none" w:sz="0" w:space="0" w:color="auto"/>
        <w:bottom w:val="none" w:sz="0" w:space="0" w:color="auto"/>
        <w:right w:val="none" w:sz="0" w:space="0" w:color="auto"/>
      </w:divBdr>
    </w:div>
    <w:div w:id="266542761">
      <w:bodyDiv w:val="1"/>
      <w:marLeft w:val="0"/>
      <w:marRight w:val="0"/>
      <w:marTop w:val="0"/>
      <w:marBottom w:val="0"/>
      <w:divBdr>
        <w:top w:val="none" w:sz="0" w:space="0" w:color="auto"/>
        <w:left w:val="none" w:sz="0" w:space="0" w:color="auto"/>
        <w:bottom w:val="none" w:sz="0" w:space="0" w:color="auto"/>
        <w:right w:val="none" w:sz="0" w:space="0" w:color="auto"/>
      </w:divBdr>
    </w:div>
    <w:div w:id="267012193">
      <w:bodyDiv w:val="1"/>
      <w:marLeft w:val="0"/>
      <w:marRight w:val="0"/>
      <w:marTop w:val="0"/>
      <w:marBottom w:val="0"/>
      <w:divBdr>
        <w:top w:val="none" w:sz="0" w:space="0" w:color="auto"/>
        <w:left w:val="none" w:sz="0" w:space="0" w:color="auto"/>
        <w:bottom w:val="none" w:sz="0" w:space="0" w:color="auto"/>
        <w:right w:val="none" w:sz="0" w:space="0" w:color="auto"/>
      </w:divBdr>
    </w:div>
    <w:div w:id="267322978">
      <w:bodyDiv w:val="1"/>
      <w:marLeft w:val="0"/>
      <w:marRight w:val="0"/>
      <w:marTop w:val="0"/>
      <w:marBottom w:val="0"/>
      <w:divBdr>
        <w:top w:val="none" w:sz="0" w:space="0" w:color="auto"/>
        <w:left w:val="none" w:sz="0" w:space="0" w:color="auto"/>
        <w:bottom w:val="none" w:sz="0" w:space="0" w:color="auto"/>
        <w:right w:val="none" w:sz="0" w:space="0" w:color="auto"/>
      </w:divBdr>
    </w:div>
    <w:div w:id="267473733">
      <w:bodyDiv w:val="1"/>
      <w:marLeft w:val="0"/>
      <w:marRight w:val="0"/>
      <w:marTop w:val="0"/>
      <w:marBottom w:val="0"/>
      <w:divBdr>
        <w:top w:val="none" w:sz="0" w:space="0" w:color="auto"/>
        <w:left w:val="none" w:sz="0" w:space="0" w:color="auto"/>
        <w:bottom w:val="none" w:sz="0" w:space="0" w:color="auto"/>
        <w:right w:val="none" w:sz="0" w:space="0" w:color="auto"/>
      </w:divBdr>
    </w:div>
    <w:div w:id="267548417">
      <w:bodyDiv w:val="1"/>
      <w:marLeft w:val="0"/>
      <w:marRight w:val="0"/>
      <w:marTop w:val="0"/>
      <w:marBottom w:val="0"/>
      <w:divBdr>
        <w:top w:val="none" w:sz="0" w:space="0" w:color="auto"/>
        <w:left w:val="none" w:sz="0" w:space="0" w:color="auto"/>
        <w:bottom w:val="none" w:sz="0" w:space="0" w:color="auto"/>
        <w:right w:val="none" w:sz="0" w:space="0" w:color="auto"/>
      </w:divBdr>
    </w:div>
    <w:div w:id="267592467">
      <w:bodyDiv w:val="1"/>
      <w:marLeft w:val="0"/>
      <w:marRight w:val="0"/>
      <w:marTop w:val="0"/>
      <w:marBottom w:val="0"/>
      <w:divBdr>
        <w:top w:val="none" w:sz="0" w:space="0" w:color="auto"/>
        <w:left w:val="none" w:sz="0" w:space="0" w:color="auto"/>
        <w:bottom w:val="none" w:sz="0" w:space="0" w:color="auto"/>
        <w:right w:val="none" w:sz="0" w:space="0" w:color="auto"/>
      </w:divBdr>
      <w:divsChild>
        <w:div w:id="642581992">
          <w:marLeft w:val="0"/>
          <w:marRight w:val="0"/>
          <w:marTop w:val="0"/>
          <w:marBottom w:val="0"/>
          <w:divBdr>
            <w:top w:val="none" w:sz="0" w:space="0" w:color="auto"/>
            <w:left w:val="none" w:sz="0" w:space="0" w:color="auto"/>
            <w:bottom w:val="none" w:sz="0" w:space="0" w:color="auto"/>
            <w:right w:val="none" w:sz="0" w:space="0" w:color="auto"/>
          </w:divBdr>
        </w:div>
        <w:div w:id="523129599">
          <w:marLeft w:val="0"/>
          <w:marRight w:val="0"/>
          <w:marTop w:val="0"/>
          <w:marBottom w:val="0"/>
          <w:divBdr>
            <w:top w:val="none" w:sz="0" w:space="0" w:color="auto"/>
            <w:left w:val="none" w:sz="0" w:space="0" w:color="auto"/>
            <w:bottom w:val="none" w:sz="0" w:space="0" w:color="auto"/>
            <w:right w:val="none" w:sz="0" w:space="0" w:color="auto"/>
          </w:divBdr>
        </w:div>
        <w:div w:id="369844432">
          <w:marLeft w:val="0"/>
          <w:marRight w:val="0"/>
          <w:marTop w:val="0"/>
          <w:marBottom w:val="0"/>
          <w:divBdr>
            <w:top w:val="none" w:sz="0" w:space="0" w:color="auto"/>
            <w:left w:val="none" w:sz="0" w:space="0" w:color="auto"/>
            <w:bottom w:val="none" w:sz="0" w:space="0" w:color="auto"/>
            <w:right w:val="none" w:sz="0" w:space="0" w:color="auto"/>
          </w:divBdr>
        </w:div>
        <w:div w:id="668336189">
          <w:marLeft w:val="0"/>
          <w:marRight w:val="0"/>
          <w:marTop w:val="0"/>
          <w:marBottom w:val="0"/>
          <w:divBdr>
            <w:top w:val="none" w:sz="0" w:space="0" w:color="auto"/>
            <w:left w:val="none" w:sz="0" w:space="0" w:color="auto"/>
            <w:bottom w:val="none" w:sz="0" w:space="0" w:color="auto"/>
            <w:right w:val="none" w:sz="0" w:space="0" w:color="auto"/>
          </w:divBdr>
        </w:div>
        <w:div w:id="533886407">
          <w:marLeft w:val="0"/>
          <w:marRight w:val="0"/>
          <w:marTop w:val="0"/>
          <w:marBottom w:val="0"/>
          <w:divBdr>
            <w:top w:val="none" w:sz="0" w:space="0" w:color="auto"/>
            <w:left w:val="none" w:sz="0" w:space="0" w:color="auto"/>
            <w:bottom w:val="none" w:sz="0" w:space="0" w:color="auto"/>
            <w:right w:val="none" w:sz="0" w:space="0" w:color="auto"/>
          </w:divBdr>
        </w:div>
        <w:div w:id="136143676">
          <w:marLeft w:val="0"/>
          <w:marRight w:val="0"/>
          <w:marTop w:val="0"/>
          <w:marBottom w:val="0"/>
          <w:divBdr>
            <w:top w:val="none" w:sz="0" w:space="0" w:color="auto"/>
            <w:left w:val="none" w:sz="0" w:space="0" w:color="auto"/>
            <w:bottom w:val="none" w:sz="0" w:space="0" w:color="auto"/>
            <w:right w:val="none" w:sz="0" w:space="0" w:color="auto"/>
          </w:divBdr>
        </w:div>
        <w:div w:id="267936427">
          <w:marLeft w:val="0"/>
          <w:marRight w:val="0"/>
          <w:marTop w:val="0"/>
          <w:marBottom w:val="0"/>
          <w:divBdr>
            <w:top w:val="none" w:sz="0" w:space="0" w:color="auto"/>
            <w:left w:val="none" w:sz="0" w:space="0" w:color="auto"/>
            <w:bottom w:val="none" w:sz="0" w:space="0" w:color="auto"/>
            <w:right w:val="none" w:sz="0" w:space="0" w:color="auto"/>
          </w:divBdr>
        </w:div>
        <w:div w:id="1312296595">
          <w:marLeft w:val="0"/>
          <w:marRight w:val="0"/>
          <w:marTop w:val="0"/>
          <w:marBottom w:val="0"/>
          <w:divBdr>
            <w:top w:val="none" w:sz="0" w:space="0" w:color="auto"/>
            <w:left w:val="none" w:sz="0" w:space="0" w:color="auto"/>
            <w:bottom w:val="none" w:sz="0" w:space="0" w:color="auto"/>
            <w:right w:val="none" w:sz="0" w:space="0" w:color="auto"/>
          </w:divBdr>
        </w:div>
        <w:div w:id="745685232">
          <w:marLeft w:val="0"/>
          <w:marRight w:val="0"/>
          <w:marTop w:val="0"/>
          <w:marBottom w:val="0"/>
          <w:divBdr>
            <w:top w:val="none" w:sz="0" w:space="0" w:color="auto"/>
            <w:left w:val="none" w:sz="0" w:space="0" w:color="auto"/>
            <w:bottom w:val="none" w:sz="0" w:space="0" w:color="auto"/>
            <w:right w:val="none" w:sz="0" w:space="0" w:color="auto"/>
          </w:divBdr>
        </w:div>
        <w:div w:id="1074932206">
          <w:marLeft w:val="0"/>
          <w:marRight w:val="0"/>
          <w:marTop w:val="0"/>
          <w:marBottom w:val="0"/>
          <w:divBdr>
            <w:top w:val="none" w:sz="0" w:space="0" w:color="auto"/>
            <w:left w:val="none" w:sz="0" w:space="0" w:color="auto"/>
            <w:bottom w:val="none" w:sz="0" w:space="0" w:color="auto"/>
            <w:right w:val="none" w:sz="0" w:space="0" w:color="auto"/>
          </w:divBdr>
        </w:div>
        <w:div w:id="595481539">
          <w:marLeft w:val="0"/>
          <w:marRight w:val="0"/>
          <w:marTop w:val="0"/>
          <w:marBottom w:val="0"/>
          <w:divBdr>
            <w:top w:val="none" w:sz="0" w:space="0" w:color="auto"/>
            <w:left w:val="none" w:sz="0" w:space="0" w:color="auto"/>
            <w:bottom w:val="none" w:sz="0" w:space="0" w:color="auto"/>
            <w:right w:val="none" w:sz="0" w:space="0" w:color="auto"/>
          </w:divBdr>
        </w:div>
        <w:div w:id="181019990">
          <w:marLeft w:val="0"/>
          <w:marRight w:val="0"/>
          <w:marTop w:val="0"/>
          <w:marBottom w:val="0"/>
          <w:divBdr>
            <w:top w:val="none" w:sz="0" w:space="0" w:color="auto"/>
            <w:left w:val="none" w:sz="0" w:space="0" w:color="auto"/>
            <w:bottom w:val="none" w:sz="0" w:space="0" w:color="auto"/>
            <w:right w:val="none" w:sz="0" w:space="0" w:color="auto"/>
          </w:divBdr>
        </w:div>
        <w:div w:id="1620450342">
          <w:marLeft w:val="0"/>
          <w:marRight w:val="0"/>
          <w:marTop w:val="0"/>
          <w:marBottom w:val="0"/>
          <w:divBdr>
            <w:top w:val="none" w:sz="0" w:space="0" w:color="auto"/>
            <w:left w:val="none" w:sz="0" w:space="0" w:color="auto"/>
            <w:bottom w:val="none" w:sz="0" w:space="0" w:color="auto"/>
            <w:right w:val="none" w:sz="0" w:space="0" w:color="auto"/>
          </w:divBdr>
        </w:div>
        <w:div w:id="1624338624">
          <w:marLeft w:val="0"/>
          <w:marRight w:val="0"/>
          <w:marTop w:val="0"/>
          <w:marBottom w:val="0"/>
          <w:divBdr>
            <w:top w:val="none" w:sz="0" w:space="0" w:color="auto"/>
            <w:left w:val="none" w:sz="0" w:space="0" w:color="auto"/>
            <w:bottom w:val="none" w:sz="0" w:space="0" w:color="auto"/>
            <w:right w:val="none" w:sz="0" w:space="0" w:color="auto"/>
          </w:divBdr>
        </w:div>
        <w:div w:id="702440487">
          <w:marLeft w:val="0"/>
          <w:marRight w:val="0"/>
          <w:marTop w:val="0"/>
          <w:marBottom w:val="0"/>
          <w:divBdr>
            <w:top w:val="none" w:sz="0" w:space="0" w:color="auto"/>
            <w:left w:val="none" w:sz="0" w:space="0" w:color="auto"/>
            <w:bottom w:val="none" w:sz="0" w:space="0" w:color="auto"/>
            <w:right w:val="none" w:sz="0" w:space="0" w:color="auto"/>
          </w:divBdr>
        </w:div>
        <w:div w:id="1266500541">
          <w:marLeft w:val="0"/>
          <w:marRight w:val="0"/>
          <w:marTop w:val="0"/>
          <w:marBottom w:val="0"/>
          <w:divBdr>
            <w:top w:val="none" w:sz="0" w:space="0" w:color="auto"/>
            <w:left w:val="none" w:sz="0" w:space="0" w:color="auto"/>
            <w:bottom w:val="none" w:sz="0" w:space="0" w:color="auto"/>
            <w:right w:val="none" w:sz="0" w:space="0" w:color="auto"/>
          </w:divBdr>
        </w:div>
        <w:div w:id="1244754332">
          <w:marLeft w:val="0"/>
          <w:marRight w:val="0"/>
          <w:marTop w:val="0"/>
          <w:marBottom w:val="0"/>
          <w:divBdr>
            <w:top w:val="none" w:sz="0" w:space="0" w:color="auto"/>
            <w:left w:val="none" w:sz="0" w:space="0" w:color="auto"/>
            <w:bottom w:val="none" w:sz="0" w:space="0" w:color="auto"/>
            <w:right w:val="none" w:sz="0" w:space="0" w:color="auto"/>
          </w:divBdr>
        </w:div>
        <w:div w:id="546991152">
          <w:marLeft w:val="0"/>
          <w:marRight w:val="0"/>
          <w:marTop w:val="0"/>
          <w:marBottom w:val="0"/>
          <w:divBdr>
            <w:top w:val="none" w:sz="0" w:space="0" w:color="auto"/>
            <w:left w:val="none" w:sz="0" w:space="0" w:color="auto"/>
            <w:bottom w:val="none" w:sz="0" w:space="0" w:color="auto"/>
            <w:right w:val="none" w:sz="0" w:space="0" w:color="auto"/>
          </w:divBdr>
        </w:div>
        <w:div w:id="88165378">
          <w:marLeft w:val="0"/>
          <w:marRight w:val="0"/>
          <w:marTop w:val="0"/>
          <w:marBottom w:val="0"/>
          <w:divBdr>
            <w:top w:val="none" w:sz="0" w:space="0" w:color="auto"/>
            <w:left w:val="none" w:sz="0" w:space="0" w:color="auto"/>
            <w:bottom w:val="none" w:sz="0" w:space="0" w:color="auto"/>
            <w:right w:val="none" w:sz="0" w:space="0" w:color="auto"/>
          </w:divBdr>
        </w:div>
      </w:divsChild>
    </w:div>
    <w:div w:id="267737531">
      <w:bodyDiv w:val="1"/>
      <w:marLeft w:val="0"/>
      <w:marRight w:val="0"/>
      <w:marTop w:val="0"/>
      <w:marBottom w:val="0"/>
      <w:divBdr>
        <w:top w:val="none" w:sz="0" w:space="0" w:color="auto"/>
        <w:left w:val="none" w:sz="0" w:space="0" w:color="auto"/>
        <w:bottom w:val="none" w:sz="0" w:space="0" w:color="auto"/>
        <w:right w:val="none" w:sz="0" w:space="0" w:color="auto"/>
      </w:divBdr>
    </w:div>
    <w:div w:id="267811779">
      <w:bodyDiv w:val="1"/>
      <w:marLeft w:val="0"/>
      <w:marRight w:val="0"/>
      <w:marTop w:val="0"/>
      <w:marBottom w:val="0"/>
      <w:divBdr>
        <w:top w:val="none" w:sz="0" w:space="0" w:color="auto"/>
        <w:left w:val="none" w:sz="0" w:space="0" w:color="auto"/>
        <w:bottom w:val="none" w:sz="0" w:space="0" w:color="auto"/>
        <w:right w:val="none" w:sz="0" w:space="0" w:color="auto"/>
      </w:divBdr>
    </w:div>
    <w:div w:id="267935298">
      <w:bodyDiv w:val="1"/>
      <w:marLeft w:val="0"/>
      <w:marRight w:val="0"/>
      <w:marTop w:val="0"/>
      <w:marBottom w:val="0"/>
      <w:divBdr>
        <w:top w:val="none" w:sz="0" w:space="0" w:color="auto"/>
        <w:left w:val="none" w:sz="0" w:space="0" w:color="auto"/>
        <w:bottom w:val="none" w:sz="0" w:space="0" w:color="auto"/>
        <w:right w:val="none" w:sz="0" w:space="0" w:color="auto"/>
      </w:divBdr>
      <w:divsChild>
        <w:div w:id="1004750313">
          <w:marLeft w:val="0"/>
          <w:marRight w:val="0"/>
          <w:marTop w:val="0"/>
          <w:marBottom w:val="0"/>
          <w:divBdr>
            <w:top w:val="none" w:sz="0" w:space="0" w:color="auto"/>
            <w:left w:val="none" w:sz="0" w:space="0" w:color="auto"/>
            <w:bottom w:val="none" w:sz="0" w:space="0" w:color="auto"/>
            <w:right w:val="none" w:sz="0" w:space="0" w:color="auto"/>
          </w:divBdr>
        </w:div>
        <w:div w:id="207840382">
          <w:marLeft w:val="0"/>
          <w:marRight w:val="0"/>
          <w:marTop w:val="0"/>
          <w:marBottom w:val="0"/>
          <w:divBdr>
            <w:top w:val="none" w:sz="0" w:space="0" w:color="auto"/>
            <w:left w:val="none" w:sz="0" w:space="0" w:color="auto"/>
            <w:bottom w:val="none" w:sz="0" w:space="0" w:color="auto"/>
            <w:right w:val="none" w:sz="0" w:space="0" w:color="auto"/>
          </w:divBdr>
        </w:div>
        <w:div w:id="1650863289">
          <w:marLeft w:val="0"/>
          <w:marRight w:val="0"/>
          <w:marTop w:val="0"/>
          <w:marBottom w:val="0"/>
          <w:divBdr>
            <w:top w:val="none" w:sz="0" w:space="0" w:color="auto"/>
            <w:left w:val="none" w:sz="0" w:space="0" w:color="auto"/>
            <w:bottom w:val="none" w:sz="0" w:space="0" w:color="auto"/>
            <w:right w:val="none" w:sz="0" w:space="0" w:color="auto"/>
          </w:divBdr>
        </w:div>
        <w:div w:id="1354572210">
          <w:marLeft w:val="0"/>
          <w:marRight w:val="0"/>
          <w:marTop w:val="0"/>
          <w:marBottom w:val="0"/>
          <w:divBdr>
            <w:top w:val="none" w:sz="0" w:space="0" w:color="auto"/>
            <w:left w:val="none" w:sz="0" w:space="0" w:color="auto"/>
            <w:bottom w:val="none" w:sz="0" w:space="0" w:color="auto"/>
            <w:right w:val="none" w:sz="0" w:space="0" w:color="auto"/>
          </w:divBdr>
        </w:div>
        <w:div w:id="1279222433">
          <w:marLeft w:val="0"/>
          <w:marRight w:val="0"/>
          <w:marTop w:val="0"/>
          <w:marBottom w:val="0"/>
          <w:divBdr>
            <w:top w:val="none" w:sz="0" w:space="0" w:color="auto"/>
            <w:left w:val="none" w:sz="0" w:space="0" w:color="auto"/>
            <w:bottom w:val="none" w:sz="0" w:space="0" w:color="auto"/>
            <w:right w:val="none" w:sz="0" w:space="0" w:color="auto"/>
          </w:divBdr>
        </w:div>
        <w:div w:id="1758942777">
          <w:marLeft w:val="0"/>
          <w:marRight w:val="0"/>
          <w:marTop w:val="0"/>
          <w:marBottom w:val="0"/>
          <w:divBdr>
            <w:top w:val="none" w:sz="0" w:space="0" w:color="auto"/>
            <w:left w:val="none" w:sz="0" w:space="0" w:color="auto"/>
            <w:bottom w:val="none" w:sz="0" w:space="0" w:color="auto"/>
            <w:right w:val="none" w:sz="0" w:space="0" w:color="auto"/>
          </w:divBdr>
        </w:div>
        <w:div w:id="1553031138">
          <w:marLeft w:val="0"/>
          <w:marRight w:val="0"/>
          <w:marTop w:val="0"/>
          <w:marBottom w:val="0"/>
          <w:divBdr>
            <w:top w:val="none" w:sz="0" w:space="0" w:color="auto"/>
            <w:left w:val="none" w:sz="0" w:space="0" w:color="auto"/>
            <w:bottom w:val="none" w:sz="0" w:space="0" w:color="auto"/>
            <w:right w:val="none" w:sz="0" w:space="0" w:color="auto"/>
          </w:divBdr>
        </w:div>
        <w:div w:id="298071034">
          <w:marLeft w:val="0"/>
          <w:marRight w:val="0"/>
          <w:marTop w:val="0"/>
          <w:marBottom w:val="0"/>
          <w:divBdr>
            <w:top w:val="none" w:sz="0" w:space="0" w:color="auto"/>
            <w:left w:val="none" w:sz="0" w:space="0" w:color="auto"/>
            <w:bottom w:val="none" w:sz="0" w:space="0" w:color="auto"/>
            <w:right w:val="none" w:sz="0" w:space="0" w:color="auto"/>
          </w:divBdr>
        </w:div>
        <w:div w:id="165217632">
          <w:marLeft w:val="0"/>
          <w:marRight w:val="0"/>
          <w:marTop w:val="0"/>
          <w:marBottom w:val="0"/>
          <w:divBdr>
            <w:top w:val="none" w:sz="0" w:space="0" w:color="auto"/>
            <w:left w:val="none" w:sz="0" w:space="0" w:color="auto"/>
            <w:bottom w:val="none" w:sz="0" w:space="0" w:color="auto"/>
            <w:right w:val="none" w:sz="0" w:space="0" w:color="auto"/>
          </w:divBdr>
        </w:div>
        <w:div w:id="1053164065">
          <w:marLeft w:val="0"/>
          <w:marRight w:val="0"/>
          <w:marTop w:val="0"/>
          <w:marBottom w:val="0"/>
          <w:divBdr>
            <w:top w:val="none" w:sz="0" w:space="0" w:color="auto"/>
            <w:left w:val="none" w:sz="0" w:space="0" w:color="auto"/>
            <w:bottom w:val="none" w:sz="0" w:space="0" w:color="auto"/>
            <w:right w:val="none" w:sz="0" w:space="0" w:color="auto"/>
          </w:divBdr>
        </w:div>
        <w:div w:id="684940478">
          <w:marLeft w:val="0"/>
          <w:marRight w:val="0"/>
          <w:marTop w:val="0"/>
          <w:marBottom w:val="0"/>
          <w:divBdr>
            <w:top w:val="none" w:sz="0" w:space="0" w:color="auto"/>
            <w:left w:val="none" w:sz="0" w:space="0" w:color="auto"/>
            <w:bottom w:val="none" w:sz="0" w:space="0" w:color="auto"/>
            <w:right w:val="none" w:sz="0" w:space="0" w:color="auto"/>
          </w:divBdr>
        </w:div>
        <w:div w:id="464660921">
          <w:marLeft w:val="0"/>
          <w:marRight w:val="0"/>
          <w:marTop w:val="0"/>
          <w:marBottom w:val="0"/>
          <w:divBdr>
            <w:top w:val="none" w:sz="0" w:space="0" w:color="auto"/>
            <w:left w:val="none" w:sz="0" w:space="0" w:color="auto"/>
            <w:bottom w:val="none" w:sz="0" w:space="0" w:color="auto"/>
            <w:right w:val="none" w:sz="0" w:space="0" w:color="auto"/>
          </w:divBdr>
        </w:div>
        <w:div w:id="555052520">
          <w:marLeft w:val="0"/>
          <w:marRight w:val="0"/>
          <w:marTop w:val="0"/>
          <w:marBottom w:val="0"/>
          <w:divBdr>
            <w:top w:val="none" w:sz="0" w:space="0" w:color="auto"/>
            <w:left w:val="none" w:sz="0" w:space="0" w:color="auto"/>
            <w:bottom w:val="none" w:sz="0" w:space="0" w:color="auto"/>
            <w:right w:val="none" w:sz="0" w:space="0" w:color="auto"/>
          </w:divBdr>
        </w:div>
        <w:div w:id="195121614">
          <w:marLeft w:val="0"/>
          <w:marRight w:val="0"/>
          <w:marTop w:val="0"/>
          <w:marBottom w:val="0"/>
          <w:divBdr>
            <w:top w:val="none" w:sz="0" w:space="0" w:color="auto"/>
            <w:left w:val="none" w:sz="0" w:space="0" w:color="auto"/>
            <w:bottom w:val="none" w:sz="0" w:space="0" w:color="auto"/>
            <w:right w:val="none" w:sz="0" w:space="0" w:color="auto"/>
          </w:divBdr>
        </w:div>
        <w:div w:id="1581214325">
          <w:marLeft w:val="0"/>
          <w:marRight w:val="0"/>
          <w:marTop w:val="0"/>
          <w:marBottom w:val="0"/>
          <w:divBdr>
            <w:top w:val="none" w:sz="0" w:space="0" w:color="auto"/>
            <w:left w:val="none" w:sz="0" w:space="0" w:color="auto"/>
            <w:bottom w:val="none" w:sz="0" w:space="0" w:color="auto"/>
            <w:right w:val="none" w:sz="0" w:space="0" w:color="auto"/>
          </w:divBdr>
        </w:div>
        <w:div w:id="692196542">
          <w:marLeft w:val="0"/>
          <w:marRight w:val="0"/>
          <w:marTop w:val="0"/>
          <w:marBottom w:val="0"/>
          <w:divBdr>
            <w:top w:val="none" w:sz="0" w:space="0" w:color="auto"/>
            <w:left w:val="none" w:sz="0" w:space="0" w:color="auto"/>
            <w:bottom w:val="none" w:sz="0" w:space="0" w:color="auto"/>
            <w:right w:val="none" w:sz="0" w:space="0" w:color="auto"/>
          </w:divBdr>
        </w:div>
        <w:div w:id="1511413695">
          <w:marLeft w:val="0"/>
          <w:marRight w:val="0"/>
          <w:marTop w:val="0"/>
          <w:marBottom w:val="0"/>
          <w:divBdr>
            <w:top w:val="none" w:sz="0" w:space="0" w:color="auto"/>
            <w:left w:val="none" w:sz="0" w:space="0" w:color="auto"/>
            <w:bottom w:val="none" w:sz="0" w:space="0" w:color="auto"/>
            <w:right w:val="none" w:sz="0" w:space="0" w:color="auto"/>
          </w:divBdr>
        </w:div>
        <w:div w:id="1773865471">
          <w:marLeft w:val="0"/>
          <w:marRight w:val="0"/>
          <w:marTop w:val="0"/>
          <w:marBottom w:val="0"/>
          <w:divBdr>
            <w:top w:val="none" w:sz="0" w:space="0" w:color="auto"/>
            <w:left w:val="none" w:sz="0" w:space="0" w:color="auto"/>
            <w:bottom w:val="none" w:sz="0" w:space="0" w:color="auto"/>
            <w:right w:val="none" w:sz="0" w:space="0" w:color="auto"/>
          </w:divBdr>
        </w:div>
        <w:div w:id="2130514654">
          <w:marLeft w:val="0"/>
          <w:marRight w:val="0"/>
          <w:marTop w:val="0"/>
          <w:marBottom w:val="0"/>
          <w:divBdr>
            <w:top w:val="none" w:sz="0" w:space="0" w:color="auto"/>
            <w:left w:val="none" w:sz="0" w:space="0" w:color="auto"/>
            <w:bottom w:val="none" w:sz="0" w:space="0" w:color="auto"/>
            <w:right w:val="none" w:sz="0" w:space="0" w:color="auto"/>
          </w:divBdr>
        </w:div>
        <w:div w:id="1848134319">
          <w:marLeft w:val="0"/>
          <w:marRight w:val="0"/>
          <w:marTop w:val="0"/>
          <w:marBottom w:val="0"/>
          <w:divBdr>
            <w:top w:val="none" w:sz="0" w:space="0" w:color="auto"/>
            <w:left w:val="none" w:sz="0" w:space="0" w:color="auto"/>
            <w:bottom w:val="none" w:sz="0" w:space="0" w:color="auto"/>
            <w:right w:val="none" w:sz="0" w:space="0" w:color="auto"/>
          </w:divBdr>
        </w:div>
        <w:div w:id="1137261248">
          <w:marLeft w:val="0"/>
          <w:marRight w:val="0"/>
          <w:marTop w:val="0"/>
          <w:marBottom w:val="0"/>
          <w:divBdr>
            <w:top w:val="none" w:sz="0" w:space="0" w:color="auto"/>
            <w:left w:val="none" w:sz="0" w:space="0" w:color="auto"/>
            <w:bottom w:val="none" w:sz="0" w:space="0" w:color="auto"/>
            <w:right w:val="none" w:sz="0" w:space="0" w:color="auto"/>
          </w:divBdr>
        </w:div>
        <w:div w:id="9843257">
          <w:marLeft w:val="0"/>
          <w:marRight w:val="0"/>
          <w:marTop w:val="0"/>
          <w:marBottom w:val="0"/>
          <w:divBdr>
            <w:top w:val="none" w:sz="0" w:space="0" w:color="auto"/>
            <w:left w:val="none" w:sz="0" w:space="0" w:color="auto"/>
            <w:bottom w:val="none" w:sz="0" w:space="0" w:color="auto"/>
            <w:right w:val="none" w:sz="0" w:space="0" w:color="auto"/>
          </w:divBdr>
        </w:div>
        <w:div w:id="1038895462">
          <w:marLeft w:val="0"/>
          <w:marRight w:val="0"/>
          <w:marTop w:val="0"/>
          <w:marBottom w:val="0"/>
          <w:divBdr>
            <w:top w:val="none" w:sz="0" w:space="0" w:color="auto"/>
            <w:left w:val="none" w:sz="0" w:space="0" w:color="auto"/>
            <w:bottom w:val="none" w:sz="0" w:space="0" w:color="auto"/>
            <w:right w:val="none" w:sz="0" w:space="0" w:color="auto"/>
          </w:divBdr>
        </w:div>
        <w:div w:id="1615407626">
          <w:marLeft w:val="0"/>
          <w:marRight w:val="0"/>
          <w:marTop w:val="0"/>
          <w:marBottom w:val="0"/>
          <w:divBdr>
            <w:top w:val="none" w:sz="0" w:space="0" w:color="auto"/>
            <w:left w:val="none" w:sz="0" w:space="0" w:color="auto"/>
            <w:bottom w:val="none" w:sz="0" w:space="0" w:color="auto"/>
            <w:right w:val="none" w:sz="0" w:space="0" w:color="auto"/>
          </w:divBdr>
        </w:div>
        <w:div w:id="1216965998">
          <w:marLeft w:val="0"/>
          <w:marRight w:val="0"/>
          <w:marTop w:val="0"/>
          <w:marBottom w:val="0"/>
          <w:divBdr>
            <w:top w:val="none" w:sz="0" w:space="0" w:color="auto"/>
            <w:left w:val="none" w:sz="0" w:space="0" w:color="auto"/>
            <w:bottom w:val="none" w:sz="0" w:space="0" w:color="auto"/>
            <w:right w:val="none" w:sz="0" w:space="0" w:color="auto"/>
          </w:divBdr>
        </w:div>
        <w:div w:id="718359763">
          <w:marLeft w:val="0"/>
          <w:marRight w:val="0"/>
          <w:marTop w:val="0"/>
          <w:marBottom w:val="0"/>
          <w:divBdr>
            <w:top w:val="none" w:sz="0" w:space="0" w:color="auto"/>
            <w:left w:val="none" w:sz="0" w:space="0" w:color="auto"/>
            <w:bottom w:val="none" w:sz="0" w:space="0" w:color="auto"/>
            <w:right w:val="none" w:sz="0" w:space="0" w:color="auto"/>
          </w:divBdr>
        </w:div>
        <w:div w:id="1256860549">
          <w:marLeft w:val="0"/>
          <w:marRight w:val="0"/>
          <w:marTop w:val="0"/>
          <w:marBottom w:val="0"/>
          <w:divBdr>
            <w:top w:val="none" w:sz="0" w:space="0" w:color="auto"/>
            <w:left w:val="none" w:sz="0" w:space="0" w:color="auto"/>
            <w:bottom w:val="none" w:sz="0" w:space="0" w:color="auto"/>
            <w:right w:val="none" w:sz="0" w:space="0" w:color="auto"/>
          </w:divBdr>
        </w:div>
        <w:div w:id="748963331">
          <w:marLeft w:val="0"/>
          <w:marRight w:val="0"/>
          <w:marTop w:val="0"/>
          <w:marBottom w:val="0"/>
          <w:divBdr>
            <w:top w:val="none" w:sz="0" w:space="0" w:color="auto"/>
            <w:left w:val="none" w:sz="0" w:space="0" w:color="auto"/>
            <w:bottom w:val="none" w:sz="0" w:space="0" w:color="auto"/>
            <w:right w:val="none" w:sz="0" w:space="0" w:color="auto"/>
          </w:divBdr>
        </w:div>
      </w:divsChild>
    </w:div>
    <w:div w:id="268126750">
      <w:bodyDiv w:val="1"/>
      <w:marLeft w:val="0"/>
      <w:marRight w:val="0"/>
      <w:marTop w:val="0"/>
      <w:marBottom w:val="0"/>
      <w:divBdr>
        <w:top w:val="none" w:sz="0" w:space="0" w:color="auto"/>
        <w:left w:val="none" w:sz="0" w:space="0" w:color="auto"/>
        <w:bottom w:val="none" w:sz="0" w:space="0" w:color="auto"/>
        <w:right w:val="none" w:sz="0" w:space="0" w:color="auto"/>
      </w:divBdr>
    </w:div>
    <w:div w:id="268465523">
      <w:bodyDiv w:val="1"/>
      <w:marLeft w:val="0"/>
      <w:marRight w:val="0"/>
      <w:marTop w:val="0"/>
      <w:marBottom w:val="0"/>
      <w:divBdr>
        <w:top w:val="none" w:sz="0" w:space="0" w:color="auto"/>
        <w:left w:val="none" w:sz="0" w:space="0" w:color="auto"/>
        <w:bottom w:val="none" w:sz="0" w:space="0" w:color="auto"/>
        <w:right w:val="none" w:sz="0" w:space="0" w:color="auto"/>
      </w:divBdr>
    </w:div>
    <w:div w:id="268508386">
      <w:bodyDiv w:val="1"/>
      <w:marLeft w:val="0"/>
      <w:marRight w:val="0"/>
      <w:marTop w:val="0"/>
      <w:marBottom w:val="0"/>
      <w:divBdr>
        <w:top w:val="none" w:sz="0" w:space="0" w:color="auto"/>
        <w:left w:val="none" w:sz="0" w:space="0" w:color="auto"/>
        <w:bottom w:val="none" w:sz="0" w:space="0" w:color="auto"/>
        <w:right w:val="none" w:sz="0" w:space="0" w:color="auto"/>
      </w:divBdr>
    </w:div>
    <w:div w:id="268509224">
      <w:bodyDiv w:val="1"/>
      <w:marLeft w:val="0"/>
      <w:marRight w:val="0"/>
      <w:marTop w:val="0"/>
      <w:marBottom w:val="0"/>
      <w:divBdr>
        <w:top w:val="none" w:sz="0" w:space="0" w:color="auto"/>
        <w:left w:val="none" w:sz="0" w:space="0" w:color="auto"/>
        <w:bottom w:val="none" w:sz="0" w:space="0" w:color="auto"/>
        <w:right w:val="none" w:sz="0" w:space="0" w:color="auto"/>
      </w:divBdr>
    </w:div>
    <w:div w:id="269166290">
      <w:bodyDiv w:val="1"/>
      <w:marLeft w:val="0"/>
      <w:marRight w:val="0"/>
      <w:marTop w:val="0"/>
      <w:marBottom w:val="0"/>
      <w:divBdr>
        <w:top w:val="none" w:sz="0" w:space="0" w:color="auto"/>
        <w:left w:val="none" w:sz="0" w:space="0" w:color="auto"/>
        <w:bottom w:val="none" w:sz="0" w:space="0" w:color="auto"/>
        <w:right w:val="none" w:sz="0" w:space="0" w:color="auto"/>
      </w:divBdr>
    </w:div>
    <w:div w:id="269167941">
      <w:bodyDiv w:val="1"/>
      <w:marLeft w:val="0"/>
      <w:marRight w:val="0"/>
      <w:marTop w:val="0"/>
      <w:marBottom w:val="0"/>
      <w:divBdr>
        <w:top w:val="none" w:sz="0" w:space="0" w:color="auto"/>
        <w:left w:val="none" w:sz="0" w:space="0" w:color="auto"/>
        <w:bottom w:val="none" w:sz="0" w:space="0" w:color="auto"/>
        <w:right w:val="none" w:sz="0" w:space="0" w:color="auto"/>
      </w:divBdr>
    </w:div>
    <w:div w:id="270017472">
      <w:bodyDiv w:val="1"/>
      <w:marLeft w:val="0"/>
      <w:marRight w:val="0"/>
      <w:marTop w:val="0"/>
      <w:marBottom w:val="0"/>
      <w:divBdr>
        <w:top w:val="none" w:sz="0" w:space="0" w:color="auto"/>
        <w:left w:val="none" w:sz="0" w:space="0" w:color="auto"/>
        <w:bottom w:val="none" w:sz="0" w:space="0" w:color="auto"/>
        <w:right w:val="none" w:sz="0" w:space="0" w:color="auto"/>
      </w:divBdr>
    </w:div>
    <w:div w:id="270548862">
      <w:bodyDiv w:val="1"/>
      <w:marLeft w:val="0"/>
      <w:marRight w:val="0"/>
      <w:marTop w:val="0"/>
      <w:marBottom w:val="0"/>
      <w:divBdr>
        <w:top w:val="none" w:sz="0" w:space="0" w:color="auto"/>
        <w:left w:val="none" w:sz="0" w:space="0" w:color="auto"/>
        <w:bottom w:val="none" w:sz="0" w:space="0" w:color="auto"/>
        <w:right w:val="none" w:sz="0" w:space="0" w:color="auto"/>
      </w:divBdr>
      <w:divsChild>
        <w:div w:id="89157192">
          <w:marLeft w:val="0"/>
          <w:marRight w:val="0"/>
          <w:marTop w:val="0"/>
          <w:marBottom w:val="0"/>
          <w:divBdr>
            <w:top w:val="none" w:sz="0" w:space="0" w:color="auto"/>
            <w:left w:val="none" w:sz="0" w:space="0" w:color="auto"/>
            <w:bottom w:val="none" w:sz="0" w:space="0" w:color="auto"/>
            <w:right w:val="none" w:sz="0" w:space="0" w:color="auto"/>
          </w:divBdr>
        </w:div>
        <w:div w:id="1546024297">
          <w:marLeft w:val="0"/>
          <w:marRight w:val="0"/>
          <w:marTop w:val="0"/>
          <w:marBottom w:val="0"/>
          <w:divBdr>
            <w:top w:val="none" w:sz="0" w:space="0" w:color="auto"/>
            <w:left w:val="none" w:sz="0" w:space="0" w:color="auto"/>
            <w:bottom w:val="none" w:sz="0" w:space="0" w:color="auto"/>
            <w:right w:val="none" w:sz="0" w:space="0" w:color="auto"/>
          </w:divBdr>
        </w:div>
        <w:div w:id="1511290977">
          <w:marLeft w:val="0"/>
          <w:marRight w:val="0"/>
          <w:marTop w:val="0"/>
          <w:marBottom w:val="0"/>
          <w:divBdr>
            <w:top w:val="none" w:sz="0" w:space="0" w:color="auto"/>
            <w:left w:val="none" w:sz="0" w:space="0" w:color="auto"/>
            <w:bottom w:val="none" w:sz="0" w:space="0" w:color="auto"/>
            <w:right w:val="none" w:sz="0" w:space="0" w:color="auto"/>
          </w:divBdr>
        </w:div>
        <w:div w:id="1221406275">
          <w:marLeft w:val="0"/>
          <w:marRight w:val="0"/>
          <w:marTop w:val="0"/>
          <w:marBottom w:val="0"/>
          <w:divBdr>
            <w:top w:val="none" w:sz="0" w:space="0" w:color="auto"/>
            <w:left w:val="none" w:sz="0" w:space="0" w:color="auto"/>
            <w:bottom w:val="none" w:sz="0" w:space="0" w:color="auto"/>
            <w:right w:val="none" w:sz="0" w:space="0" w:color="auto"/>
          </w:divBdr>
        </w:div>
        <w:div w:id="1592858659">
          <w:marLeft w:val="0"/>
          <w:marRight w:val="0"/>
          <w:marTop w:val="0"/>
          <w:marBottom w:val="0"/>
          <w:divBdr>
            <w:top w:val="none" w:sz="0" w:space="0" w:color="auto"/>
            <w:left w:val="none" w:sz="0" w:space="0" w:color="auto"/>
            <w:bottom w:val="none" w:sz="0" w:space="0" w:color="auto"/>
            <w:right w:val="none" w:sz="0" w:space="0" w:color="auto"/>
          </w:divBdr>
        </w:div>
        <w:div w:id="117574699">
          <w:marLeft w:val="0"/>
          <w:marRight w:val="0"/>
          <w:marTop w:val="0"/>
          <w:marBottom w:val="0"/>
          <w:divBdr>
            <w:top w:val="none" w:sz="0" w:space="0" w:color="auto"/>
            <w:left w:val="none" w:sz="0" w:space="0" w:color="auto"/>
            <w:bottom w:val="none" w:sz="0" w:space="0" w:color="auto"/>
            <w:right w:val="none" w:sz="0" w:space="0" w:color="auto"/>
          </w:divBdr>
        </w:div>
        <w:div w:id="1264805901">
          <w:marLeft w:val="0"/>
          <w:marRight w:val="0"/>
          <w:marTop w:val="0"/>
          <w:marBottom w:val="0"/>
          <w:divBdr>
            <w:top w:val="none" w:sz="0" w:space="0" w:color="auto"/>
            <w:left w:val="none" w:sz="0" w:space="0" w:color="auto"/>
            <w:bottom w:val="none" w:sz="0" w:space="0" w:color="auto"/>
            <w:right w:val="none" w:sz="0" w:space="0" w:color="auto"/>
          </w:divBdr>
        </w:div>
        <w:div w:id="1441341047">
          <w:marLeft w:val="0"/>
          <w:marRight w:val="0"/>
          <w:marTop w:val="0"/>
          <w:marBottom w:val="0"/>
          <w:divBdr>
            <w:top w:val="none" w:sz="0" w:space="0" w:color="auto"/>
            <w:left w:val="none" w:sz="0" w:space="0" w:color="auto"/>
            <w:bottom w:val="none" w:sz="0" w:space="0" w:color="auto"/>
            <w:right w:val="none" w:sz="0" w:space="0" w:color="auto"/>
          </w:divBdr>
        </w:div>
        <w:div w:id="1170102215">
          <w:marLeft w:val="0"/>
          <w:marRight w:val="0"/>
          <w:marTop w:val="0"/>
          <w:marBottom w:val="0"/>
          <w:divBdr>
            <w:top w:val="none" w:sz="0" w:space="0" w:color="auto"/>
            <w:left w:val="none" w:sz="0" w:space="0" w:color="auto"/>
            <w:bottom w:val="none" w:sz="0" w:space="0" w:color="auto"/>
            <w:right w:val="none" w:sz="0" w:space="0" w:color="auto"/>
          </w:divBdr>
        </w:div>
        <w:div w:id="24716213">
          <w:marLeft w:val="0"/>
          <w:marRight w:val="0"/>
          <w:marTop w:val="0"/>
          <w:marBottom w:val="0"/>
          <w:divBdr>
            <w:top w:val="none" w:sz="0" w:space="0" w:color="auto"/>
            <w:left w:val="none" w:sz="0" w:space="0" w:color="auto"/>
            <w:bottom w:val="none" w:sz="0" w:space="0" w:color="auto"/>
            <w:right w:val="none" w:sz="0" w:space="0" w:color="auto"/>
          </w:divBdr>
        </w:div>
        <w:div w:id="1637220462">
          <w:marLeft w:val="0"/>
          <w:marRight w:val="0"/>
          <w:marTop w:val="0"/>
          <w:marBottom w:val="0"/>
          <w:divBdr>
            <w:top w:val="none" w:sz="0" w:space="0" w:color="auto"/>
            <w:left w:val="none" w:sz="0" w:space="0" w:color="auto"/>
            <w:bottom w:val="none" w:sz="0" w:space="0" w:color="auto"/>
            <w:right w:val="none" w:sz="0" w:space="0" w:color="auto"/>
          </w:divBdr>
        </w:div>
        <w:div w:id="1922716754">
          <w:marLeft w:val="0"/>
          <w:marRight w:val="0"/>
          <w:marTop w:val="0"/>
          <w:marBottom w:val="0"/>
          <w:divBdr>
            <w:top w:val="none" w:sz="0" w:space="0" w:color="auto"/>
            <w:left w:val="none" w:sz="0" w:space="0" w:color="auto"/>
            <w:bottom w:val="none" w:sz="0" w:space="0" w:color="auto"/>
            <w:right w:val="none" w:sz="0" w:space="0" w:color="auto"/>
          </w:divBdr>
        </w:div>
        <w:div w:id="1965505949">
          <w:marLeft w:val="0"/>
          <w:marRight w:val="0"/>
          <w:marTop w:val="0"/>
          <w:marBottom w:val="0"/>
          <w:divBdr>
            <w:top w:val="none" w:sz="0" w:space="0" w:color="auto"/>
            <w:left w:val="none" w:sz="0" w:space="0" w:color="auto"/>
            <w:bottom w:val="none" w:sz="0" w:space="0" w:color="auto"/>
            <w:right w:val="none" w:sz="0" w:space="0" w:color="auto"/>
          </w:divBdr>
        </w:div>
        <w:div w:id="1081828885">
          <w:marLeft w:val="0"/>
          <w:marRight w:val="0"/>
          <w:marTop w:val="0"/>
          <w:marBottom w:val="0"/>
          <w:divBdr>
            <w:top w:val="none" w:sz="0" w:space="0" w:color="auto"/>
            <w:left w:val="none" w:sz="0" w:space="0" w:color="auto"/>
            <w:bottom w:val="none" w:sz="0" w:space="0" w:color="auto"/>
            <w:right w:val="none" w:sz="0" w:space="0" w:color="auto"/>
          </w:divBdr>
        </w:div>
        <w:div w:id="1265115935">
          <w:marLeft w:val="0"/>
          <w:marRight w:val="0"/>
          <w:marTop w:val="0"/>
          <w:marBottom w:val="0"/>
          <w:divBdr>
            <w:top w:val="none" w:sz="0" w:space="0" w:color="auto"/>
            <w:left w:val="none" w:sz="0" w:space="0" w:color="auto"/>
            <w:bottom w:val="none" w:sz="0" w:space="0" w:color="auto"/>
            <w:right w:val="none" w:sz="0" w:space="0" w:color="auto"/>
          </w:divBdr>
        </w:div>
        <w:div w:id="1962685304">
          <w:marLeft w:val="0"/>
          <w:marRight w:val="0"/>
          <w:marTop w:val="0"/>
          <w:marBottom w:val="0"/>
          <w:divBdr>
            <w:top w:val="none" w:sz="0" w:space="0" w:color="auto"/>
            <w:left w:val="none" w:sz="0" w:space="0" w:color="auto"/>
            <w:bottom w:val="none" w:sz="0" w:space="0" w:color="auto"/>
            <w:right w:val="none" w:sz="0" w:space="0" w:color="auto"/>
          </w:divBdr>
        </w:div>
        <w:div w:id="566384056">
          <w:marLeft w:val="0"/>
          <w:marRight w:val="0"/>
          <w:marTop w:val="0"/>
          <w:marBottom w:val="0"/>
          <w:divBdr>
            <w:top w:val="none" w:sz="0" w:space="0" w:color="auto"/>
            <w:left w:val="none" w:sz="0" w:space="0" w:color="auto"/>
            <w:bottom w:val="none" w:sz="0" w:space="0" w:color="auto"/>
            <w:right w:val="none" w:sz="0" w:space="0" w:color="auto"/>
          </w:divBdr>
        </w:div>
        <w:div w:id="54596452">
          <w:marLeft w:val="0"/>
          <w:marRight w:val="0"/>
          <w:marTop w:val="0"/>
          <w:marBottom w:val="0"/>
          <w:divBdr>
            <w:top w:val="none" w:sz="0" w:space="0" w:color="auto"/>
            <w:left w:val="none" w:sz="0" w:space="0" w:color="auto"/>
            <w:bottom w:val="none" w:sz="0" w:space="0" w:color="auto"/>
            <w:right w:val="none" w:sz="0" w:space="0" w:color="auto"/>
          </w:divBdr>
        </w:div>
        <w:div w:id="1941058986">
          <w:marLeft w:val="0"/>
          <w:marRight w:val="0"/>
          <w:marTop w:val="0"/>
          <w:marBottom w:val="0"/>
          <w:divBdr>
            <w:top w:val="none" w:sz="0" w:space="0" w:color="auto"/>
            <w:left w:val="none" w:sz="0" w:space="0" w:color="auto"/>
            <w:bottom w:val="none" w:sz="0" w:space="0" w:color="auto"/>
            <w:right w:val="none" w:sz="0" w:space="0" w:color="auto"/>
          </w:divBdr>
        </w:div>
        <w:div w:id="1148472770">
          <w:marLeft w:val="0"/>
          <w:marRight w:val="0"/>
          <w:marTop w:val="0"/>
          <w:marBottom w:val="0"/>
          <w:divBdr>
            <w:top w:val="none" w:sz="0" w:space="0" w:color="auto"/>
            <w:left w:val="none" w:sz="0" w:space="0" w:color="auto"/>
            <w:bottom w:val="none" w:sz="0" w:space="0" w:color="auto"/>
            <w:right w:val="none" w:sz="0" w:space="0" w:color="auto"/>
          </w:divBdr>
        </w:div>
        <w:div w:id="437138274">
          <w:marLeft w:val="0"/>
          <w:marRight w:val="0"/>
          <w:marTop w:val="0"/>
          <w:marBottom w:val="0"/>
          <w:divBdr>
            <w:top w:val="none" w:sz="0" w:space="0" w:color="auto"/>
            <w:left w:val="none" w:sz="0" w:space="0" w:color="auto"/>
            <w:bottom w:val="none" w:sz="0" w:space="0" w:color="auto"/>
            <w:right w:val="none" w:sz="0" w:space="0" w:color="auto"/>
          </w:divBdr>
        </w:div>
        <w:div w:id="1125343182">
          <w:marLeft w:val="0"/>
          <w:marRight w:val="0"/>
          <w:marTop w:val="0"/>
          <w:marBottom w:val="0"/>
          <w:divBdr>
            <w:top w:val="none" w:sz="0" w:space="0" w:color="auto"/>
            <w:left w:val="none" w:sz="0" w:space="0" w:color="auto"/>
            <w:bottom w:val="none" w:sz="0" w:space="0" w:color="auto"/>
            <w:right w:val="none" w:sz="0" w:space="0" w:color="auto"/>
          </w:divBdr>
        </w:div>
        <w:div w:id="166095948">
          <w:marLeft w:val="0"/>
          <w:marRight w:val="0"/>
          <w:marTop w:val="0"/>
          <w:marBottom w:val="0"/>
          <w:divBdr>
            <w:top w:val="none" w:sz="0" w:space="0" w:color="auto"/>
            <w:left w:val="none" w:sz="0" w:space="0" w:color="auto"/>
            <w:bottom w:val="none" w:sz="0" w:space="0" w:color="auto"/>
            <w:right w:val="none" w:sz="0" w:space="0" w:color="auto"/>
          </w:divBdr>
        </w:div>
        <w:div w:id="1236087275">
          <w:marLeft w:val="0"/>
          <w:marRight w:val="0"/>
          <w:marTop w:val="0"/>
          <w:marBottom w:val="0"/>
          <w:divBdr>
            <w:top w:val="none" w:sz="0" w:space="0" w:color="auto"/>
            <w:left w:val="none" w:sz="0" w:space="0" w:color="auto"/>
            <w:bottom w:val="none" w:sz="0" w:space="0" w:color="auto"/>
            <w:right w:val="none" w:sz="0" w:space="0" w:color="auto"/>
          </w:divBdr>
        </w:div>
        <w:div w:id="508909319">
          <w:marLeft w:val="0"/>
          <w:marRight w:val="0"/>
          <w:marTop w:val="0"/>
          <w:marBottom w:val="0"/>
          <w:divBdr>
            <w:top w:val="none" w:sz="0" w:space="0" w:color="auto"/>
            <w:left w:val="none" w:sz="0" w:space="0" w:color="auto"/>
            <w:bottom w:val="none" w:sz="0" w:space="0" w:color="auto"/>
            <w:right w:val="none" w:sz="0" w:space="0" w:color="auto"/>
          </w:divBdr>
        </w:div>
        <w:div w:id="1060177318">
          <w:marLeft w:val="0"/>
          <w:marRight w:val="0"/>
          <w:marTop w:val="0"/>
          <w:marBottom w:val="0"/>
          <w:divBdr>
            <w:top w:val="none" w:sz="0" w:space="0" w:color="auto"/>
            <w:left w:val="none" w:sz="0" w:space="0" w:color="auto"/>
            <w:bottom w:val="none" w:sz="0" w:space="0" w:color="auto"/>
            <w:right w:val="none" w:sz="0" w:space="0" w:color="auto"/>
          </w:divBdr>
        </w:div>
        <w:div w:id="913782602">
          <w:marLeft w:val="0"/>
          <w:marRight w:val="0"/>
          <w:marTop w:val="0"/>
          <w:marBottom w:val="0"/>
          <w:divBdr>
            <w:top w:val="none" w:sz="0" w:space="0" w:color="auto"/>
            <w:left w:val="none" w:sz="0" w:space="0" w:color="auto"/>
            <w:bottom w:val="none" w:sz="0" w:space="0" w:color="auto"/>
            <w:right w:val="none" w:sz="0" w:space="0" w:color="auto"/>
          </w:divBdr>
        </w:div>
        <w:div w:id="509754102">
          <w:marLeft w:val="0"/>
          <w:marRight w:val="0"/>
          <w:marTop w:val="0"/>
          <w:marBottom w:val="0"/>
          <w:divBdr>
            <w:top w:val="none" w:sz="0" w:space="0" w:color="auto"/>
            <w:left w:val="none" w:sz="0" w:space="0" w:color="auto"/>
            <w:bottom w:val="none" w:sz="0" w:space="0" w:color="auto"/>
            <w:right w:val="none" w:sz="0" w:space="0" w:color="auto"/>
          </w:divBdr>
        </w:div>
        <w:div w:id="2069068062">
          <w:marLeft w:val="0"/>
          <w:marRight w:val="0"/>
          <w:marTop w:val="0"/>
          <w:marBottom w:val="0"/>
          <w:divBdr>
            <w:top w:val="none" w:sz="0" w:space="0" w:color="auto"/>
            <w:left w:val="none" w:sz="0" w:space="0" w:color="auto"/>
            <w:bottom w:val="none" w:sz="0" w:space="0" w:color="auto"/>
            <w:right w:val="none" w:sz="0" w:space="0" w:color="auto"/>
          </w:divBdr>
        </w:div>
        <w:div w:id="831993329">
          <w:marLeft w:val="0"/>
          <w:marRight w:val="0"/>
          <w:marTop w:val="0"/>
          <w:marBottom w:val="0"/>
          <w:divBdr>
            <w:top w:val="none" w:sz="0" w:space="0" w:color="auto"/>
            <w:left w:val="none" w:sz="0" w:space="0" w:color="auto"/>
            <w:bottom w:val="none" w:sz="0" w:space="0" w:color="auto"/>
            <w:right w:val="none" w:sz="0" w:space="0" w:color="auto"/>
          </w:divBdr>
        </w:div>
        <w:div w:id="2014648619">
          <w:marLeft w:val="0"/>
          <w:marRight w:val="0"/>
          <w:marTop w:val="0"/>
          <w:marBottom w:val="0"/>
          <w:divBdr>
            <w:top w:val="none" w:sz="0" w:space="0" w:color="auto"/>
            <w:left w:val="none" w:sz="0" w:space="0" w:color="auto"/>
            <w:bottom w:val="none" w:sz="0" w:space="0" w:color="auto"/>
            <w:right w:val="none" w:sz="0" w:space="0" w:color="auto"/>
          </w:divBdr>
        </w:div>
        <w:div w:id="403182338">
          <w:marLeft w:val="0"/>
          <w:marRight w:val="0"/>
          <w:marTop w:val="0"/>
          <w:marBottom w:val="0"/>
          <w:divBdr>
            <w:top w:val="none" w:sz="0" w:space="0" w:color="auto"/>
            <w:left w:val="none" w:sz="0" w:space="0" w:color="auto"/>
            <w:bottom w:val="none" w:sz="0" w:space="0" w:color="auto"/>
            <w:right w:val="none" w:sz="0" w:space="0" w:color="auto"/>
          </w:divBdr>
        </w:div>
        <w:div w:id="1342314910">
          <w:marLeft w:val="0"/>
          <w:marRight w:val="0"/>
          <w:marTop w:val="0"/>
          <w:marBottom w:val="0"/>
          <w:divBdr>
            <w:top w:val="none" w:sz="0" w:space="0" w:color="auto"/>
            <w:left w:val="none" w:sz="0" w:space="0" w:color="auto"/>
            <w:bottom w:val="none" w:sz="0" w:space="0" w:color="auto"/>
            <w:right w:val="none" w:sz="0" w:space="0" w:color="auto"/>
          </w:divBdr>
        </w:div>
        <w:div w:id="1182860091">
          <w:marLeft w:val="0"/>
          <w:marRight w:val="0"/>
          <w:marTop w:val="0"/>
          <w:marBottom w:val="0"/>
          <w:divBdr>
            <w:top w:val="none" w:sz="0" w:space="0" w:color="auto"/>
            <w:left w:val="none" w:sz="0" w:space="0" w:color="auto"/>
            <w:bottom w:val="none" w:sz="0" w:space="0" w:color="auto"/>
            <w:right w:val="none" w:sz="0" w:space="0" w:color="auto"/>
          </w:divBdr>
        </w:div>
        <w:div w:id="1779175061">
          <w:marLeft w:val="0"/>
          <w:marRight w:val="0"/>
          <w:marTop w:val="0"/>
          <w:marBottom w:val="0"/>
          <w:divBdr>
            <w:top w:val="none" w:sz="0" w:space="0" w:color="auto"/>
            <w:left w:val="none" w:sz="0" w:space="0" w:color="auto"/>
            <w:bottom w:val="none" w:sz="0" w:space="0" w:color="auto"/>
            <w:right w:val="none" w:sz="0" w:space="0" w:color="auto"/>
          </w:divBdr>
        </w:div>
        <w:div w:id="1752196907">
          <w:marLeft w:val="0"/>
          <w:marRight w:val="0"/>
          <w:marTop w:val="0"/>
          <w:marBottom w:val="0"/>
          <w:divBdr>
            <w:top w:val="none" w:sz="0" w:space="0" w:color="auto"/>
            <w:left w:val="none" w:sz="0" w:space="0" w:color="auto"/>
            <w:bottom w:val="none" w:sz="0" w:space="0" w:color="auto"/>
            <w:right w:val="none" w:sz="0" w:space="0" w:color="auto"/>
          </w:divBdr>
        </w:div>
        <w:div w:id="302741128">
          <w:marLeft w:val="0"/>
          <w:marRight w:val="0"/>
          <w:marTop w:val="0"/>
          <w:marBottom w:val="0"/>
          <w:divBdr>
            <w:top w:val="none" w:sz="0" w:space="0" w:color="auto"/>
            <w:left w:val="none" w:sz="0" w:space="0" w:color="auto"/>
            <w:bottom w:val="none" w:sz="0" w:space="0" w:color="auto"/>
            <w:right w:val="none" w:sz="0" w:space="0" w:color="auto"/>
          </w:divBdr>
        </w:div>
        <w:div w:id="1573586627">
          <w:marLeft w:val="0"/>
          <w:marRight w:val="0"/>
          <w:marTop w:val="0"/>
          <w:marBottom w:val="0"/>
          <w:divBdr>
            <w:top w:val="none" w:sz="0" w:space="0" w:color="auto"/>
            <w:left w:val="none" w:sz="0" w:space="0" w:color="auto"/>
            <w:bottom w:val="none" w:sz="0" w:space="0" w:color="auto"/>
            <w:right w:val="none" w:sz="0" w:space="0" w:color="auto"/>
          </w:divBdr>
        </w:div>
        <w:div w:id="1867018391">
          <w:marLeft w:val="0"/>
          <w:marRight w:val="0"/>
          <w:marTop w:val="0"/>
          <w:marBottom w:val="0"/>
          <w:divBdr>
            <w:top w:val="none" w:sz="0" w:space="0" w:color="auto"/>
            <w:left w:val="none" w:sz="0" w:space="0" w:color="auto"/>
            <w:bottom w:val="none" w:sz="0" w:space="0" w:color="auto"/>
            <w:right w:val="none" w:sz="0" w:space="0" w:color="auto"/>
          </w:divBdr>
        </w:div>
        <w:div w:id="205259750">
          <w:marLeft w:val="0"/>
          <w:marRight w:val="0"/>
          <w:marTop w:val="0"/>
          <w:marBottom w:val="0"/>
          <w:divBdr>
            <w:top w:val="none" w:sz="0" w:space="0" w:color="auto"/>
            <w:left w:val="none" w:sz="0" w:space="0" w:color="auto"/>
            <w:bottom w:val="none" w:sz="0" w:space="0" w:color="auto"/>
            <w:right w:val="none" w:sz="0" w:space="0" w:color="auto"/>
          </w:divBdr>
        </w:div>
        <w:div w:id="278921486">
          <w:marLeft w:val="0"/>
          <w:marRight w:val="0"/>
          <w:marTop w:val="0"/>
          <w:marBottom w:val="0"/>
          <w:divBdr>
            <w:top w:val="none" w:sz="0" w:space="0" w:color="auto"/>
            <w:left w:val="none" w:sz="0" w:space="0" w:color="auto"/>
            <w:bottom w:val="none" w:sz="0" w:space="0" w:color="auto"/>
            <w:right w:val="none" w:sz="0" w:space="0" w:color="auto"/>
          </w:divBdr>
        </w:div>
      </w:divsChild>
    </w:div>
    <w:div w:id="270672510">
      <w:bodyDiv w:val="1"/>
      <w:marLeft w:val="0"/>
      <w:marRight w:val="0"/>
      <w:marTop w:val="0"/>
      <w:marBottom w:val="0"/>
      <w:divBdr>
        <w:top w:val="none" w:sz="0" w:space="0" w:color="auto"/>
        <w:left w:val="none" w:sz="0" w:space="0" w:color="auto"/>
        <w:bottom w:val="none" w:sz="0" w:space="0" w:color="auto"/>
        <w:right w:val="none" w:sz="0" w:space="0" w:color="auto"/>
      </w:divBdr>
    </w:div>
    <w:div w:id="271477135">
      <w:bodyDiv w:val="1"/>
      <w:marLeft w:val="0"/>
      <w:marRight w:val="0"/>
      <w:marTop w:val="0"/>
      <w:marBottom w:val="0"/>
      <w:divBdr>
        <w:top w:val="none" w:sz="0" w:space="0" w:color="auto"/>
        <w:left w:val="none" w:sz="0" w:space="0" w:color="auto"/>
        <w:bottom w:val="none" w:sz="0" w:space="0" w:color="auto"/>
        <w:right w:val="none" w:sz="0" w:space="0" w:color="auto"/>
      </w:divBdr>
    </w:div>
    <w:div w:id="271519616">
      <w:bodyDiv w:val="1"/>
      <w:marLeft w:val="0"/>
      <w:marRight w:val="0"/>
      <w:marTop w:val="0"/>
      <w:marBottom w:val="0"/>
      <w:divBdr>
        <w:top w:val="none" w:sz="0" w:space="0" w:color="auto"/>
        <w:left w:val="none" w:sz="0" w:space="0" w:color="auto"/>
        <w:bottom w:val="none" w:sz="0" w:space="0" w:color="auto"/>
        <w:right w:val="none" w:sz="0" w:space="0" w:color="auto"/>
      </w:divBdr>
    </w:div>
    <w:div w:id="272060885">
      <w:bodyDiv w:val="1"/>
      <w:marLeft w:val="0"/>
      <w:marRight w:val="0"/>
      <w:marTop w:val="0"/>
      <w:marBottom w:val="0"/>
      <w:divBdr>
        <w:top w:val="none" w:sz="0" w:space="0" w:color="auto"/>
        <w:left w:val="none" w:sz="0" w:space="0" w:color="auto"/>
        <w:bottom w:val="none" w:sz="0" w:space="0" w:color="auto"/>
        <w:right w:val="none" w:sz="0" w:space="0" w:color="auto"/>
      </w:divBdr>
    </w:div>
    <w:div w:id="272130189">
      <w:bodyDiv w:val="1"/>
      <w:marLeft w:val="0"/>
      <w:marRight w:val="0"/>
      <w:marTop w:val="0"/>
      <w:marBottom w:val="0"/>
      <w:divBdr>
        <w:top w:val="none" w:sz="0" w:space="0" w:color="auto"/>
        <w:left w:val="none" w:sz="0" w:space="0" w:color="auto"/>
        <w:bottom w:val="none" w:sz="0" w:space="0" w:color="auto"/>
        <w:right w:val="none" w:sz="0" w:space="0" w:color="auto"/>
      </w:divBdr>
    </w:div>
    <w:div w:id="272134828">
      <w:bodyDiv w:val="1"/>
      <w:marLeft w:val="0"/>
      <w:marRight w:val="0"/>
      <w:marTop w:val="0"/>
      <w:marBottom w:val="0"/>
      <w:divBdr>
        <w:top w:val="none" w:sz="0" w:space="0" w:color="auto"/>
        <w:left w:val="none" w:sz="0" w:space="0" w:color="auto"/>
        <w:bottom w:val="none" w:sz="0" w:space="0" w:color="auto"/>
        <w:right w:val="none" w:sz="0" w:space="0" w:color="auto"/>
      </w:divBdr>
    </w:div>
    <w:div w:id="272250497">
      <w:bodyDiv w:val="1"/>
      <w:marLeft w:val="0"/>
      <w:marRight w:val="0"/>
      <w:marTop w:val="0"/>
      <w:marBottom w:val="0"/>
      <w:divBdr>
        <w:top w:val="none" w:sz="0" w:space="0" w:color="auto"/>
        <w:left w:val="none" w:sz="0" w:space="0" w:color="auto"/>
        <w:bottom w:val="none" w:sz="0" w:space="0" w:color="auto"/>
        <w:right w:val="none" w:sz="0" w:space="0" w:color="auto"/>
      </w:divBdr>
    </w:div>
    <w:div w:id="272514995">
      <w:bodyDiv w:val="1"/>
      <w:marLeft w:val="0"/>
      <w:marRight w:val="0"/>
      <w:marTop w:val="0"/>
      <w:marBottom w:val="0"/>
      <w:divBdr>
        <w:top w:val="none" w:sz="0" w:space="0" w:color="auto"/>
        <w:left w:val="none" w:sz="0" w:space="0" w:color="auto"/>
        <w:bottom w:val="none" w:sz="0" w:space="0" w:color="auto"/>
        <w:right w:val="none" w:sz="0" w:space="0" w:color="auto"/>
      </w:divBdr>
    </w:div>
    <w:div w:id="272590098">
      <w:bodyDiv w:val="1"/>
      <w:marLeft w:val="0"/>
      <w:marRight w:val="0"/>
      <w:marTop w:val="0"/>
      <w:marBottom w:val="0"/>
      <w:divBdr>
        <w:top w:val="none" w:sz="0" w:space="0" w:color="auto"/>
        <w:left w:val="none" w:sz="0" w:space="0" w:color="auto"/>
        <w:bottom w:val="none" w:sz="0" w:space="0" w:color="auto"/>
        <w:right w:val="none" w:sz="0" w:space="0" w:color="auto"/>
      </w:divBdr>
    </w:div>
    <w:div w:id="272640229">
      <w:bodyDiv w:val="1"/>
      <w:marLeft w:val="0"/>
      <w:marRight w:val="0"/>
      <w:marTop w:val="0"/>
      <w:marBottom w:val="0"/>
      <w:divBdr>
        <w:top w:val="none" w:sz="0" w:space="0" w:color="auto"/>
        <w:left w:val="none" w:sz="0" w:space="0" w:color="auto"/>
        <w:bottom w:val="none" w:sz="0" w:space="0" w:color="auto"/>
        <w:right w:val="none" w:sz="0" w:space="0" w:color="auto"/>
      </w:divBdr>
    </w:div>
    <w:div w:id="272784608">
      <w:bodyDiv w:val="1"/>
      <w:marLeft w:val="0"/>
      <w:marRight w:val="0"/>
      <w:marTop w:val="0"/>
      <w:marBottom w:val="0"/>
      <w:divBdr>
        <w:top w:val="none" w:sz="0" w:space="0" w:color="auto"/>
        <w:left w:val="none" w:sz="0" w:space="0" w:color="auto"/>
        <w:bottom w:val="none" w:sz="0" w:space="0" w:color="auto"/>
        <w:right w:val="none" w:sz="0" w:space="0" w:color="auto"/>
      </w:divBdr>
    </w:div>
    <w:div w:id="273294440">
      <w:bodyDiv w:val="1"/>
      <w:marLeft w:val="0"/>
      <w:marRight w:val="0"/>
      <w:marTop w:val="0"/>
      <w:marBottom w:val="0"/>
      <w:divBdr>
        <w:top w:val="none" w:sz="0" w:space="0" w:color="auto"/>
        <w:left w:val="none" w:sz="0" w:space="0" w:color="auto"/>
        <w:bottom w:val="none" w:sz="0" w:space="0" w:color="auto"/>
        <w:right w:val="none" w:sz="0" w:space="0" w:color="auto"/>
      </w:divBdr>
    </w:div>
    <w:div w:id="273363228">
      <w:bodyDiv w:val="1"/>
      <w:marLeft w:val="0"/>
      <w:marRight w:val="0"/>
      <w:marTop w:val="0"/>
      <w:marBottom w:val="0"/>
      <w:divBdr>
        <w:top w:val="none" w:sz="0" w:space="0" w:color="auto"/>
        <w:left w:val="none" w:sz="0" w:space="0" w:color="auto"/>
        <w:bottom w:val="none" w:sz="0" w:space="0" w:color="auto"/>
        <w:right w:val="none" w:sz="0" w:space="0" w:color="auto"/>
      </w:divBdr>
    </w:div>
    <w:div w:id="273486376">
      <w:bodyDiv w:val="1"/>
      <w:marLeft w:val="0"/>
      <w:marRight w:val="0"/>
      <w:marTop w:val="0"/>
      <w:marBottom w:val="0"/>
      <w:divBdr>
        <w:top w:val="none" w:sz="0" w:space="0" w:color="auto"/>
        <w:left w:val="none" w:sz="0" w:space="0" w:color="auto"/>
        <w:bottom w:val="none" w:sz="0" w:space="0" w:color="auto"/>
        <w:right w:val="none" w:sz="0" w:space="0" w:color="auto"/>
      </w:divBdr>
    </w:div>
    <w:div w:id="274216906">
      <w:bodyDiv w:val="1"/>
      <w:marLeft w:val="0"/>
      <w:marRight w:val="0"/>
      <w:marTop w:val="0"/>
      <w:marBottom w:val="0"/>
      <w:divBdr>
        <w:top w:val="none" w:sz="0" w:space="0" w:color="auto"/>
        <w:left w:val="none" w:sz="0" w:space="0" w:color="auto"/>
        <w:bottom w:val="none" w:sz="0" w:space="0" w:color="auto"/>
        <w:right w:val="none" w:sz="0" w:space="0" w:color="auto"/>
      </w:divBdr>
    </w:div>
    <w:div w:id="274407269">
      <w:bodyDiv w:val="1"/>
      <w:marLeft w:val="0"/>
      <w:marRight w:val="0"/>
      <w:marTop w:val="0"/>
      <w:marBottom w:val="0"/>
      <w:divBdr>
        <w:top w:val="none" w:sz="0" w:space="0" w:color="auto"/>
        <w:left w:val="none" w:sz="0" w:space="0" w:color="auto"/>
        <w:bottom w:val="none" w:sz="0" w:space="0" w:color="auto"/>
        <w:right w:val="none" w:sz="0" w:space="0" w:color="auto"/>
      </w:divBdr>
    </w:div>
    <w:div w:id="274481182">
      <w:bodyDiv w:val="1"/>
      <w:marLeft w:val="0"/>
      <w:marRight w:val="0"/>
      <w:marTop w:val="0"/>
      <w:marBottom w:val="0"/>
      <w:divBdr>
        <w:top w:val="none" w:sz="0" w:space="0" w:color="auto"/>
        <w:left w:val="none" w:sz="0" w:space="0" w:color="auto"/>
        <w:bottom w:val="none" w:sz="0" w:space="0" w:color="auto"/>
        <w:right w:val="none" w:sz="0" w:space="0" w:color="auto"/>
      </w:divBdr>
    </w:div>
    <w:div w:id="274559715">
      <w:bodyDiv w:val="1"/>
      <w:marLeft w:val="0"/>
      <w:marRight w:val="0"/>
      <w:marTop w:val="0"/>
      <w:marBottom w:val="0"/>
      <w:divBdr>
        <w:top w:val="none" w:sz="0" w:space="0" w:color="auto"/>
        <w:left w:val="none" w:sz="0" w:space="0" w:color="auto"/>
        <w:bottom w:val="none" w:sz="0" w:space="0" w:color="auto"/>
        <w:right w:val="none" w:sz="0" w:space="0" w:color="auto"/>
      </w:divBdr>
    </w:div>
    <w:div w:id="274605238">
      <w:bodyDiv w:val="1"/>
      <w:marLeft w:val="0"/>
      <w:marRight w:val="0"/>
      <w:marTop w:val="0"/>
      <w:marBottom w:val="0"/>
      <w:divBdr>
        <w:top w:val="none" w:sz="0" w:space="0" w:color="auto"/>
        <w:left w:val="none" w:sz="0" w:space="0" w:color="auto"/>
        <w:bottom w:val="none" w:sz="0" w:space="0" w:color="auto"/>
        <w:right w:val="none" w:sz="0" w:space="0" w:color="auto"/>
      </w:divBdr>
    </w:div>
    <w:div w:id="274754704">
      <w:bodyDiv w:val="1"/>
      <w:marLeft w:val="0"/>
      <w:marRight w:val="0"/>
      <w:marTop w:val="0"/>
      <w:marBottom w:val="0"/>
      <w:divBdr>
        <w:top w:val="none" w:sz="0" w:space="0" w:color="auto"/>
        <w:left w:val="none" w:sz="0" w:space="0" w:color="auto"/>
        <w:bottom w:val="none" w:sz="0" w:space="0" w:color="auto"/>
        <w:right w:val="none" w:sz="0" w:space="0" w:color="auto"/>
      </w:divBdr>
    </w:div>
    <w:div w:id="275016836">
      <w:bodyDiv w:val="1"/>
      <w:marLeft w:val="0"/>
      <w:marRight w:val="0"/>
      <w:marTop w:val="0"/>
      <w:marBottom w:val="0"/>
      <w:divBdr>
        <w:top w:val="none" w:sz="0" w:space="0" w:color="auto"/>
        <w:left w:val="none" w:sz="0" w:space="0" w:color="auto"/>
        <w:bottom w:val="none" w:sz="0" w:space="0" w:color="auto"/>
        <w:right w:val="none" w:sz="0" w:space="0" w:color="auto"/>
      </w:divBdr>
    </w:div>
    <w:div w:id="275059550">
      <w:bodyDiv w:val="1"/>
      <w:marLeft w:val="0"/>
      <w:marRight w:val="0"/>
      <w:marTop w:val="0"/>
      <w:marBottom w:val="0"/>
      <w:divBdr>
        <w:top w:val="none" w:sz="0" w:space="0" w:color="auto"/>
        <w:left w:val="none" w:sz="0" w:space="0" w:color="auto"/>
        <w:bottom w:val="none" w:sz="0" w:space="0" w:color="auto"/>
        <w:right w:val="none" w:sz="0" w:space="0" w:color="auto"/>
      </w:divBdr>
    </w:div>
    <w:div w:id="275066097">
      <w:bodyDiv w:val="1"/>
      <w:marLeft w:val="0"/>
      <w:marRight w:val="0"/>
      <w:marTop w:val="0"/>
      <w:marBottom w:val="0"/>
      <w:divBdr>
        <w:top w:val="none" w:sz="0" w:space="0" w:color="auto"/>
        <w:left w:val="none" w:sz="0" w:space="0" w:color="auto"/>
        <w:bottom w:val="none" w:sz="0" w:space="0" w:color="auto"/>
        <w:right w:val="none" w:sz="0" w:space="0" w:color="auto"/>
      </w:divBdr>
    </w:div>
    <w:div w:id="275211395">
      <w:bodyDiv w:val="1"/>
      <w:marLeft w:val="0"/>
      <w:marRight w:val="0"/>
      <w:marTop w:val="0"/>
      <w:marBottom w:val="0"/>
      <w:divBdr>
        <w:top w:val="none" w:sz="0" w:space="0" w:color="auto"/>
        <w:left w:val="none" w:sz="0" w:space="0" w:color="auto"/>
        <w:bottom w:val="none" w:sz="0" w:space="0" w:color="auto"/>
        <w:right w:val="none" w:sz="0" w:space="0" w:color="auto"/>
      </w:divBdr>
    </w:div>
    <w:div w:id="275217036">
      <w:bodyDiv w:val="1"/>
      <w:marLeft w:val="0"/>
      <w:marRight w:val="0"/>
      <w:marTop w:val="0"/>
      <w:marBottom w:val="0"/>
      <w:divBdr>
        <w:top w:val="none" w:sz="0" w:space="0" w:color="auto"/>
        <w:left w:val="none" w:sz="0" w:space="0" w:color="auto"/>
        <w:bottom w:val="none" w:sz="0" w:space="0" w:color="auto"/>
        <w:right w:val="none" w:sz="0" w:space="0" w:color="auto"/>
      </w:divBdr>
    </w:div>
    <w:div w:id="275218387">
      <w:bodyDiv w:val="1"/>
      <w:marLeft w:val="0"/>
      <w:marRight w:val="0"/>
      <w:marTop w:val="0"/>
      <w:marBottom w:val="0"/>
      <w:divBdr>
        <w:top w:val="none" w:sz="0" w:space="0" w:color="auto"/>
        <w:left w:val="none" w:sz="0" w:space="0" w:color="auto"/>
        <w:bottom w:val="none" w:sz="0" w:space="0" w:color="auto"/>
        <w:right w:val="none" w:sz="0" w:space="0" w:color="auto"/>
      </w:divBdr>
    </w:div>
    <w:div w:id="275724060">
      <w:bodyDiv w:val="1"/>
      <w:marLeft w:val="0"/>
      <w:marRight w:val="0"/>
      <w:marTop w:val="0"/>
      <w:marBottom w:val="0"/>
      <w:divBdr>
        <w:top w:val="none" w:sz="0" w:space="0" w:color="auto"/>
        <w:left w:val="none" w:sz="0" w:space="0" w:color="auto"/>
        <w:bottom w:val="none" w:sz="0" w:space="0" w:color="auto"/>
        <w:right w:val="none" w:sz="0" w:space="0" w:color="auto"/>
      </w:divBdr>
    </w:div>
    <w:div w:id="275914989">
      <w:bodyDiv w:val="1"/>
      <w:marLeft w:val="0"/>
      <w:marRight w:val="0"/>
      <w:marTop w:val="0"/>
      <w:marBottom w:val="0"/>
      <w:divBdr>
        <w:top w:val="none" w:sz="0" w:space="0" w:color="auto"/>
        <w:left w:val="none" w:sz="0" w:space="0" w:color="auto"/>
        <w:bottom w:val="none" w:sz="0" w:space="0" w:color="auto"/>
        <w:right w:val="none" w:sz="0" w:space="0" w:color="auto"/>
      </w:divBdr>
    </w:div>
    <w:div w:id="276059362">
      <w:bodyDiv w:val="1"/>
      <w:marLeft w:val="0"/>
      <w:marRight w:val="0"/>
      <w:marTop w:val="0"/>
      <w:marBottom w:val="0"/>
      <w:divBdr>
        <w:top w:val="none" w:sz="0" w:space="0" w:color="auto"/>
        <w:left w:val="none" w:sz="0" w:space="0" w:color="auto"/>
        <w:bottom w:val="none" w:sz="0" w:space="0" w:color="auto"/>
        <w:right w:val="none" w:sz="0" w:space="0" w:color="auto"/>
      </w:divBdr>
    </w:div>
    <w:div w:id="276252451">
      <w:bodyDiv w:val="1"/>
      <w:marLeft w:val="0"/>
      <w:marRight w:val="0"/>
      <w:marTop w:val="0"/>
      <w:marBottom w:val="0"/>
      <w:divBdr>
        <w:top w:val="none" w:sz="0" w:space="0" w:color="auto"/>
        <w:left w:val="none" w:sz="0" w:space="0" w:color="auto"/>
        <w:bottom w:val="none" w:sz="0" w:space="0" w:color="auto"/>
        <w:right w:val="none" w:sz="0" w:space="0" w:color="auto"/>
      </w:divBdr>
    </w:div>
    <w:div w:id="276327354">
      <w:bodyDiv w:val="1"/>
      <w:marLeft w:val="0"/>
      <w:marRight w:val="0"/>
      <w:marTop w:val="0"/>
      <w:marBottom w:val="0"/>
      <w:divBdr>
        <w:top w:val="none" w:sz="0" w:space="0" w:color="auto"/>
        <w:left w:val="none" w:sz="0" w:space="0" w:color="auto"/>
        <w:bottom w:val="none" w:sz="0" w:space="0" w:color="auto"/>
        <w:right w:val="none" w:sz="0" w:space="0" w:color="auto"/>
      </w:divBdr>
    </w:div>
    <w:div w:id="276373088">
      <w:bodyDiv w:val="1"/>
      <w:marLeft w:val="0"/>
      <w:marRight w:val="0"/>
      <w:marTop w:val="0"/>
      <w:marBottom w:val="0"/>
      <w:divBdr>
        <w:top w:val="none" w:sz="0" w:space="0" w:color="auto"/>
        <w:left w:val="none" w:sz="0" w:space="0" w:color="auto"/>
        <w:bottom w:val="none" w:sz="0" w:space="0" w:color="auto"/>
        <w:right w:val="none" w:sz="0" w:space="0" w:color="auto"/>
      </w:divBdr>
    </w:div>
    <w:div w:id="276449229">
      <w:bodyDiv w:val="1"/>
      <w:marLeft w:val="0"/>
      <w:marRight w:val="0"/>
      <w:marTop w:val="0"/>
      <w:marBottom w:val="0"/>
      <w:divBdr>
        <w:top w:val="none" w:sz="0" w:space="0" w:color="auto"/>
        <w:left w:val="none" w:sz="0" w:space="0" w:color="auto"/>
        <w:bottom w:val="none" w:sz="0" w:space="0" w:color="auto"/>
        <w:right w:val="none" w:sz="0" w:space="0" w:color="auto"/>
      </w:divBdr>
    </w:div>
    <w:div w:id="276527829">
      <w:bodyDiv w:val="1"/>
      <w:marLeft w:val="0"/>
      <w:marRight w:val="0"/>
      <w:marTop w:val="0"/>
      <w:marBottom w:val="0"/>
      <w:divBdr>
        <w:top w:val="none" w:sz="0" w:space="0" w:color="auto"/>
        <w:left w:val="none" w:sz="0" w:space="0" w:color="auto"/>
        <w:bottom w:val="none" w:sz="0" w:space="0" w:color="auto"/>
        <w:right w:val="none" w:sz="0" w:space="0" w:color="auto"/>
      </w:divBdr>
    </w:div>
    <w:div w:id="277421450">
      <w:bodyDiv w:val="1"/>
      <w:marLeft w:val="0"/>
      <w:marRight w:val="0"/>
      <w:marTop w:val="0"/>
      <w:marBottom w:val="0"/>
      <w:divBdr>
        <w:top w:val="none" w:sz="0" w:space="0" w:color="auto"/>
        <w:left w:val="none" w:sz="0" w:space="0" w:color="auto"/>
        <w:bottom w:val="none" w:sz="0" w:space="0" w:color="auto"/>
        <w:right w:val="none" w:sz="0" w:space="0" w:color="auto"/>
      </w:divBdr>
    </w:div>
    <w:div w:id="277881156">
      <w:bodyDiv w:val="1"/>
      <w:marLeft w:val="0"/>
      <w:marRight w:val="0"/>
      <w:marTop w:val="0"/>
      <w:marBottom w:val="0"/>
      <w:divBdr>
        <w:top w:val="none" w:sz="0" w:space="0" w:color="auto"/>
        <w:left w:val="none" w:sz="0" w:space="0" w:color="auto"/>
        <w:bottom w:val="none" w:sz="0" w:space="0" w:color="auto"/>
        <w:right w:val="none" w:sz="0" w:space="0" w:color="auto"/>
      </w:divBdr>
    </w:div>
    <w:div w:id="278150813">
      <w:bodyDiv w:val="1"/>
      <w:marLeft w:val="0"/>
      <w:marRight w:val="0"/>
      <w:marTop w:val="0"/>
      <w:marBottom w:val="0"/>
      <w:divBdr>
        <w:top w:val="none" w:sz="0" w:space="0" w:color="auto"/>
        <w:left w:val="none" w:sz="0" w:space="0" w:color="auto"/>
        <w:bottom w:val="none" w:sz="0" w:space="0" w:color="auto"/>
        <w:right w:val="none" w:sz="0" w:space="0" w:color="auto"/>
      </w:divBdr>
    </w:div>
    <w:div w:id="278416902">
      <w:bodyDiv w:val="1"/>
      <w:marLeft w:val="0"/>
      <w:marRight w:val="0"/>
      <w:marTop w:val="0"/>
      <w:marBottom w:val="0"/>
      <w:divBdr>
        <w:top w:val="none" w:sz="0" w:space="0" w:color="auto"/>
        <w:left w:val="none" w:sz="0" w:space="0" w:color="auto"/>
        <w:bottom w:val="none" w:sz="0" w:space="0" w:color="auto"/>
        <w:right w:val="none" w:sz="0" w:space="0" w:color="auto"/>
      </w:divBdr>
    </w:div>
    <w:div w:id="278684383">
      <w:bodyDiv w:val="1"/>
      <w:marLeft w:val="0"/>
      <w:marRight w:val="0"/>
      <w:marTop w:val="0"/>
      <w:marBottom w:val="0"/>
      <w:divBdr>
        <w:top w:val="none" w:sz="0" w:space="0" w:color="auto"/>
        <w:left w:val="none" w:sz="0" w:space="0" w:color="auto"/>
        <w:bottom w:val="none" w:sz="0" w:space="0" w:color="auto"/>
        <w:right w:val="none" w:sz="0" w:space="0" w:color="auto"/>
      </w:divBdr>
    </w:div>
    <w:div w:id="278729230">
      <w:bodyDiv w:val="1"/>
      <w:marLeft w:val="0"/>
      <w:marRight w:val="0"/>
      <w:marTop w:val="0"/>
      <w:marBottom w:val="0"/>
      <w:divBdr>
        <w:top w:val="none" w:sz="0" w:space="0" w:color="auto"/>
        <w:left w:val="none" w:sz="0" w:space="0" w:color="auto"/>
        <w:bottom w:val="none" w:sz="0" w:space="0" w:color="auto"/>
        <w:right w:val="none" w:sz="0" w:space="0" w:color="auto"/>
      </w:divBdr>
    </w:div>
    <w:div w:id="278800194">
      <w:bodyDiv w:val="1"/>
      <w:marLeft w:val="0"/>
      <w:marRight w:val="0"/>
      <w:marTop w:val="0"/>
      <w:marBottom w:val="0"/>
      <w:divBdr>
        <w:top w:val="none" w:sz="0" w:space="0" w:color="auto"/>
        <w:left w:val="none" w:sz="0" w:space="0" w:color="auto"/>
        <w:bottom w:val="none" w:sz="0" w:space="0" w:color="auto"/>
        <w:right w:val="none" w:sz="0" w:space="0" w:color="auto"/>
      </w:divBdr>
    </w:div>
    <w:div w:id="278800253">
      <w:bodyDiv w:val="1"/>
      <w:marLeft w:val="0"/>
      <w:marRight w:val="0"/>
      <w:marTop w:val="0"/>
      <w:marBottom w:val="0"/>
      <w:divBdr>
        <w:top w:val="none" w:sz="0" w:space="0" w:color="auto"/>
        <w:left w:val="none" w:sz="0" w:space="0" w:color="auto"/>
        <w:bottom w:val="none" w:sz="0" w:space="0" w:color="auto"/>
        <w:right w:val="none" w:sz="0" w:space="0" w:color="auto"/>
      </w:divBdr>
    </w:div>
    <w:div w:id="279070176">
      <w:bodyDiv w:val="1"/>
      <w:marLeft w:val="0"/>
      <w:marRight w:val="0"/>
      <w:marTop w:val="0"/>
      <w:marBottom w:val="0"/>
      <w:divBdr>
        <w:top w:val="none" w:sz="0" w:space="0" w:color="auto"/>
        <w:left w:val="none" w:sz="0" w:space="0" w:color="auto"/>
        <w:bottom w:val="none" w:sz="0" w:space="0" w:color="auto"/>
        <w:right w:val="none" w:sz="0" w:space="0" w:color="auto"/>
      </w:divBdr>
    </w:div>
    <w:div w:id="279075225">
      <w:bodyDiv w:val="1"/>
      <w:marLeft w:val="0"/>
      <w:marRight w:val="0"/>
      <w:marTop w:val="0"/>
      <w:marBottom w:val="0"/>
      <w:divBdr>
        <w:top w:val="none" w:sz="0" w:space="0" w:color="auto"/>
        <w:left w:val="none" w:sz="0" w:space="0" w:color="auto"/>
        <w:bottom w:val="none" w:sz="0" w:space="0" w:color="auto"/>
        <w:right w:val="none" w:sz="0" w:space="0" w:color="auto"/>
      </w:divBdr>
    </w:div>
    <w:div w:id="279142919">
      <w:bodyDiv w:val="1"/>
      <w:marLeft w:val="0"/>
      <w:marRight w:val="0"/>
      <w:marTop w:val="0"/>
      <w:marBottom w:val="0"/>
      <w:divBdr>
        <w:top w:val="none" w:sz="0" w:space="0" w:color="auto"/>
        <w:left w:val="none" w:sz="0" w:space="0" w:color="auto"/>
        <w:bottom w:val="none" w:sz="0" w:space="0" w:color="auto"/>
        <w:right w:val="none" w:sz="0" w:space="0" w:color="auto"/>
      </w:divBdr>
    </w:div>
    <w:div w:id="279143578">
      <w:bodyDiv w:val="1"/>
      <w:marLeft w:val="0"/>
      <w:marRight w:val="0"/>
      <w:marTop w:val="0"/>
      <w:marBottom w:val="0"/>
      <w:divBdr>
        <w:top w:val="none" w:sz="0" w:space="0" w:color="auto"/>
        <w:left w:val="none" w:sz="0" w:space="0" w:color="auto"/>
        <w:bottom w:val="none" w:sz="0" w:space="0" w:color="auto"/>
        <w:right w:val="none" w:sz="0" w:space="0" w:color="auto"/>
      </w:divBdr>
    </w:div>
    <w:div w:id="279186682">
      <w:bodyDiv w:val="1"/>
      <w:marLeft w:val="0"/>
      <w:marRight w:val="0"/>
      <w:marTop w:val="0"/>
      <w:marBottom w:val="0"/>
      <w:divBdr>
        <w:top w:val="none" w:sz="0" w:space="0" w:color="auto"/>
        <w:left w:val="none" w:sz="0" w:space="0" w:color="auto"/>
        <w:bottom w:val="none" w:sz="0" w:space="0" w:color="auto"/>
        <w:right w:val="none" w:sz="0" w:space="0" w:color="auto"/>
      </w:divBdr>
    </w:div>
    <w:div w:id="279186862">
      <w:bodyDiv w:val="1"/>
      <w:marLeft w:val="0"/>
      <w:marRight w:val="0"/>
      <w:marTop w:val="0"/>
      <w:marBottom w:val="0"/>
      <w:divBdr>
        <w:top w:val="none" w:sz="0" w:space="0" w:color="auto"/>
        <w:left w:val="none" w:sz="0" w:space="0" w:color="auto"/>
        <w:bottom w:val="none" w:sz="0" w:space="0" w:color="auto"/>
        <w:right w:val="none" w:sz="0" w:space="0" w:color="auto"/>
      </w:divBdr>
    </w:div>
    <w:div w:id="279193176">
      <w:bodyDiv w:val="1"/>
      <w:marLeft w:val="0"/>
      <w:marRight w:val="0"/>
      <w:marTop w:val="0"/>
      <w:marBottom w:val="0"/>
      <w:divBdr>
        <w:top w:val="none" w:sz="0" w:space="0" w:color="auto"/>
        <w:left w:val="none" w:sz="0" w:space="0" w:color="auto"/>
        <w:bottom w:val="none" w:sz="0" w:space="0" w:color="auto"/>
        <w:right w:val="none" w:sz="0" w:space="0" w:color="auto"/>
      </w:divBdr>
    </w:div>
    <w:div w:id="279336154">
      <w:bodyDiv w:val="1"/>
      <w:marLeft w:val="0"/>
      <w:marRight w:val="0"/>
      <w:marTop w:val="0"/>
      <w:marBottom w:val="0"/>
      <w:divBdr>
        <w:top w:val="none" w:sz="0" w:space="0" w:color="auto"/>
        <w:left w:val="none" w:sz="0" w:space="0" w:color="auto"/>
        <w:bottom w:val="none" w:sz="0" w:space="0" w:color="auto"/>
        <w:right w:val="none" w:sz="0" w:space="0" w:color="auto"/>
      </w:divBdr>
    </w:div>
    <w:div w:id="279381070">
      <w:bodyDiv w:val="1"/>
      <w:marLeft w:val="0"/>
      <w:marRight w:val="0"/>
      <w:marTop w:val="0"/>
      <w:marBottom w:val="0"/>
      <w:divBdr>
        <w:top w:val="none" w:sz="0" w:space="0" w:color="auto"/>
        <w:left w:val="none" w:sz="0" w:space="0" w:color="auto"/>
        <w:bottom w:val="none" w:sz="0" w:space="0" w:color="auto"/>
        <w:right w:val="none" w:sz="0" w:space="0" w:color="auto"/>
      </w:divBdr>
    </w:div>
    <w:div w:id="279650907">
      <w:bodyDiv w:val="1"/>
      <w:marLeft w:val="0"/>
      <w:marRight w:val="0"/>
      <w:marTop w:val="0"/>
      <w:marBottom w:val="0"/>
      <w:divBdr>
        <w:top w:val="none" w:sz="0" w:space="0" w:color="auto"/>
        <w:left w:val="none" w:sz="0" w:space="0" w:color="auto"/>
        <w:bottom w:val="none" w:sz="0" w:space="0" w:color="auto"/>
        <w:right w:val="none" w:sz="0" w:space="0" w:color="auto"/>
      </w:divBdr>
    </w:div>
    <w:div w:id="280186210">
      <w:bodyDiv w:val="1"/>
      <w:marLeft w:val="0"/>
      <w:marRight w:val="0"/>
      <w:marTop w:val="0"/>
      <w:marBottom w:val="0"/>
      <w:divBdr>
        <w:top w:val="none" w:sz="0" w:space="0" w:color="auto"/>
        <w:left w:val="none" w:sz="0" w:space="0" w:color="auto"/>
        <w:bottom w:val="none" w:sz="0" w:space="0" w:color="auto"/>
        <w:right w:val="none" w:sz="0" w:space="0" w:color="auto"/>
      </w:divBdr>
    </w:div>
    <w:div w:id="280691067">
      <w:bodyDiv w:val="1"/>
      <w:marLeft w:val="0"/>
      <w:marRight w:val="0"/>
      <w:marTop w:val="0"/>
      <w:marBottom w:val="0"/>
      <w:divBdr>
        <w:top w:val="none" w:sz="0" w:space="0" w:color="auto"/>
        <w:left w:val="none" w:sz="0" w:space="0" w:color="auto"/>
        <w:bottom w:val="none" w:sz="0" w:space="0" w:color="auto"/>
        <w:right w:val="none" w:sz="0" w:space="0" w:color="auto"/>
      </w:divBdr>
    </w:div>
    <w:div w:id="280697164">
      <w:bodyDiv w:val="1"/>
      <w:marLeft w:val="0"/>
      <w:marRight w:val="0"/>
      <w:marTop w:val="0"/>
      <w:marBottom w:val="0"/>
      <w:divBdr>
        <w:top w:val="none" w:sz="0" w:space="0" w:color="auto"/>
        <w:left w:val="none" w:sz="0" w:space="0" w:color="auto"/>
        <w:bottom w:val="none" w:sz="0" w:space="0" w:color="auto"/>
        <w:right w:val="none" w:sz="0" w:space="0" w:color="auto"/>
      </w:divBdr>
    </w:div>
    <w:div w:id="280960764">
      <w:bodyDiv w:val="1"/>
      <w:marLeft w:val="0"/>
      <w:marRight w:val="0"/>
      <w:marTop w:val="0"/>
      <w:marBottom w:val="0"/>
      <w:divBdr>
        <w:top w:val="none" w:sz="0" w:space="0" w:color="auto"/>
        <w:left w:val="none" w:sz="0" w:space="0" w:color="auto"/>
        <w:bottom w:val="none" w:sz="0" w:space="0" w:color="auto"/>
        <w:right w:val="none" w:sz="0" w:space="0" w:color="auto"/>
      </w:divBdr>
    </w:div>
    <w:div w:id="281303301">
      <w:bodyDiv w:val="1"/>
      <w:marLeft w:val="0"/>
      <w:marRight w:val="0"/>
      <w:marTop w:val="0"/>
      <w:marBottom w:val="0"/>
      <w:divBdr>
        <w:top w:val="none" w:sz="0" w:space="0" w:color="auto"/>
        <w:left w:val="none" w:sz="0" w:space="0" w:color="auto"/>
        <w:bottom w:val="none" w:sz="0" w:space="0" w:color="auto"/>
        <w:right w:val="none" w:sz="0" w:space="0" w:color="auto"/>
      </w:divBdr>
    </w:div>
    <w:div w:id="281308830">
      <w:bodyDiv w:val="1"/>
      <w:marLeft w:val="0"/>
      <w:marRight w:val="0"/>
      <w:marTop w:val="0"/>
      <w:marBottom w:val="0"/>
      <w:divBdr>
        <w:top w:val="none" w:sz="0" w:space="0" w:color="auto"/>
        <w:left w:val="none" w:sz="0" w:space="0" w:color="auto"/>
        <w:bottom w:val="none" w:sz="0" w:space="0" w:color="auto"/>
        <w:right w:val="none" w:sz="0" w:space="0" w:color="auto"/>
      </w:divBdr>
    </w:div>
    <w:div w:id="281571670">
      <w:bodyDiv w:val="1"/>
      <w:marLeft w:val="0"/>
      <w:marRight w:val="0"/>
      <w:marTop w:val="0"/>
      <w:marBottom w:val="0"/>
      <w:divBdr>
        <w:top w:val="none" w:sz="0" w:space="0" w:color="auto"/>
        <w:left w:val="none" w:sz="0" w:space="0" w:color="auto"/>
        <w:bottom w:val="none" w:sz="0" w:space="0" w:color="auto"/>
        <w:right w:val="none" w:sz="0" w:space="0" w:color="auto"/>
      </w:divBdr>
    </w:div>
    <w:div w:id="282349101">
      <w:bodyDiv w:val="1"/>
      <w:marLeft w:val="0"/>
      <w:marRight w:val="0"/>
      <w:marTop w:val="0"/>
      <w:marBottom w:val="0"/>
      <w:divBdr>
        <w:top w:val="none" w:sz="0" w:space="0" w:color="auto"/>
        <w:left w:val="none" w:sz="0" w:space="0" w:color="auto"/>
        <w:bottom w:val="none" w:sz="0" w:space="0" w:color="auto"/>
        <w:right w:val="none" w:sz="0" w:space="0" w:color="auto"/>
      </w:divBdr>
    </w:div>
    <w:div w:id="282424502">
      <w:bodyDiv w:val="1"/>
      <w:marLeft w:val="0"/>
      <w:marRight w:val="0"/>
      <w:marTop w:val="0"/>
      <w:marBottom w:val="0"/>
      <w:divBdr>
        <w:top w:val="none" w:sz="0" w:space="0" w:color="auto"/>
        <w:left w:val="none" w:sz="0" w:space="0" w:color="auto"/>
        <w:bottom w:val="none" w:sz="0" w:space="0" w:color="auto"/>
        <w:right w:val="none" w:sz="0" w:space="0" w:color="auto"/>
      </w:divBdr>
    </w:div>
    <w:div w:id="282805160">
      <w:bodyDiv w:val="1"/>
      <w:marLeft w:val="0"/>
      <w:marRight w:val="0"/>
      <w:marTop w:val="0"/>
      <w:marBottom w:val="0"/>
      <w:divBdr>
        <w:top w:val="none" w:sz="0" w:space="0" w:color="auto"/>
        <w:left w:val="none" w:sz="0" w:space="0" w:color="auto"/>
        <w:bottom w:val="none" w:sz="0" w:space="0" w:color="auto"/>
        <w:right w:val="none" w:sz="0" w:space="0" w:color="auto"/>
      </w:divBdr>
    </w:div>
    <w:div w:id="283050047">
      <w:bodyDiv w:val="1"/>
      <w:marLeft w:val="0"/>
      <w:marRight w:val="0"/>
      <w:marTop w:val="0"/>
      <w:marBottom w:val="0"/>
      <w:divBdr>
        <w:top w:val="none" w:sz="0" w:space="0" w:color="auto"/>
        <w:left w:val="none" w:sz="0" w:space="0" w:color="auto"/>
        <w:bottom w:val="none" w:sz="0" w:space="0" w:color="auto"/>
        <w:right w:val="none" w:sz="0" w:space="0" w:color="auto"/>
      </w:divBdr>
    </w:div>
    <w:div w:id="283076218">
      <w:bodyDiv w:val="1"/>
      <w:marLeft w:val="0"/>
      <w:marRight w:val="0"/>
      <w:marTop w:val="0"/>
      <w:marBottom w:val="0"/>
      <w:divBdr>
        <w:top w:val="none" w:sz="0" w:space="0" w:color="auto"/>
        <w:left w:val="none" w:sz="0" w:space="0" w:color="auto"/>
        <w:bottom w:val="none" w:sz="0" w:space="0" w:color="auto"/>
        <w:right w:val="none" w:sz="0" w:space="0" w:color="auto"/>
      </w:divBdr>
    </w:div>
    <w:div w:id="283195992">
      <w:bodyDiv w:val="1"/>
      <w:marLeft w:val="0"/>
      <w:marRight w:val="0"/>
      <w:marTop w:val="0"/>
      <w:marBottom w:val="0"/>
      <w:divBdr>
        <w:top w:val="none" w:sz="0" w:space="0" w:color="auto"/>
        <w:left w:val="none" w:sz="0" w:space="0" w:color="auto"/>
        <w:bottom w:val="none" w:sz="0" w:space="0" w:color="auto"/>
        <w:right w:val="none" w:sz="0" w:space="0" w:color="auto"/>
      </w:divBdr>
    </w:div>
    <w:div w:id="283658617">
      <w:bodyDiv w:val="1"/>
      <w:marLeft w:val="0"/>
      <w:marRight w:val="0"/>
      <w:marTop w:val="0"/>
      <w:marBottom w:val="0"/>
      <w:divBdr>
        <w:top w:val="none" w:sz="0" w:space="0" w:color="auto"/>
        <w:left w:val="none" w:sz="0" w:space="0" w:color="auto"/>
        <w:bottom w:val="none" w:sz="0" w:space="0" w:color="auto"/>
        <w:right w:val="none" w:sz="0" w:space="0" w:color="auto"/>
      </w:divBdr>
    </w:div>
    <w:div w:id="283969853">
      <w:bodyDiv w:val="1"/>
      <w:marLeft w:val="0"/>
      <w:marRight w:val="0"/>
      <w:marTop w:val="0"/>
      <w:marBottom w:val="0"/>
      <w:divBdr>
        <w:top w:val="none" w:sz="0" w:space="0" w:color="auto"/>
        <w:left w:val="none" w:sz="0" w:space="0" w:color="auto"/>
        <w:bottom w:val="none" w:sz="0" w:space="0" w:color="auto"/>
        <w:right w:val="none" w:sz="0" w:space="0" w:color="auto"/>
      </w:divBdr>
    </w:div>
    <w:div w:id="284124626">
      <w:bodyDiv w:val="1"/>
      <w:marLeft w:val="0"/>
      <w:marRight w:val="0"/>
      <w:marTop w:val="0"/>
      <w:marBottom w:val="0"/>
      <w:divBdr>
        <w:top w:val="none" w:sz="0" w:space="0" w:color="auto"/>
        <w:left w:val="none" w:sz="0" w:space="0" w:color="auto"/>
        <w:bottom w:val="none" w:sz="0" w:space="0" w:color="auto"/>
        <w:right w:val="none" w:sz="0" w:space="0" w:color="auto"/>
      </w:divBdr>
    </w:div>
    <w:div w:id="284315290">
      <w:bodyDiv w:val="1"/>
      <w:marLeft w:val="0"/>
      <w:marRight w:val="0"/>
      <w:marTop w:val="0"/>
      <w:marBottom w:val="0"/>
      <w:divBdr>
        <w:top w:val="none" w:sz="0" w:space="0" w:color="auto"/>
        <w:left w:val="none" w:sz="0" w:space="0" w:color="auto"/>
        <w:bottom w:val="none" w:sz="0" w:space="0" w:color="auto"/>
        <w:right w:val="none" w:sz="0" w:space="0" w:color="auto"/>
      </w:divBdr>
    </w:div>
    <w:div w:id="284388396">
      <w:bodyDiv w:val="1"/>
      <w:marLeft w:val="0"/>
      <w:marRight w:val="0"/>
      <w:marTop w:val="0"/>
      <w:marBottom w:val="0"/>
      <w:divBdr>
        <w:top w:val="none" w:sz="0" w:space="0" w:color="auto"/>
        <w:left w:val="none" w:sz="0" w:space="0" w:color="auto"/>
        <w:bottom w:val="none" w:sz="0" w:space="0" w:color="auto"/>
        <w:right w:val="none" w:sz="0" w:space="0" w:color="auto"/>
      </w:divBdr>
    </w:div>
    <w:div w:id="284584943">
      <w:bodyDiv w:val="1"/>
      <w:marLeft w:val="0"/>
      <w:marRight w:val="0"/>
      <w:marTop w:val="0"/>
      <w:marBottom w:val="0"/>
      <w:divBdr>
        <w:top w:val="none" w:sz="0" w:space="0" w:color="auto"/>
        <w:left w:val="none" w:sz="0" w:space="0" w:color="auto"/>
        <w:bottom w:val="none" w:sz="0" w:space="0" w:color="auto"/>
        <w:right w:val="none" w:sz="0" w:space="0" w:color="auto"/>
      </w:divBdr>
    </w:div>
    <w:div w:id="284772481">
      <w:bodyDiv w:val="1"/>
      <w:marLeft w:val="0"/>
      <w:marRight w:val="0"/>
      <w:marTop w:val="0"/>
      <w:marBottom w:val="0"/>
      <w:divBdr>
        <w:top w:val="none" w:sz="0" w:space="0" w:color="auto"/>
        <w:left w:val="none" w:sz="0" w:space="0" w:color="auto"/>
        <w:bottom w:val="none" w:sz="0" w:space="0" w:color="auto"/>
        <w:right w:val="none" w:sz="0" w:space="0" w:color="auto"/>
      </w:divBdr>
    </w:div>
    <w:div w:id="284773188">
      <w:bodyDiv w:val="1"/>
      <w:marLeft w:val="0"/>
      <w:marRight w:val="0"/>
      <w:marTop w:val="0"/>
      <w:marBottom w:val="0"/>
      <w:divBdr>
        <w:top w:val="none" w:sz="0" w:space="0" w:color="auto"/>
        <w:left w:val="none" w:sz="0" w:space="0" w:color="auto"/>
        <w:bottom w:val="none" w:sz="0" w:space="0" w:color="auto"/>
        <w:right w:val="none" w:sz="0" w:space="0" w:color="auto"/>
      </w:divBdr>
    </w:div>
    <w:div w:id="284774893">
      <w:bodyDiv w:val="1"/>
      <w:marLeft w:val="0"/>
      <w:marRight w:val="0"/>
      <w:marTop w:val="0"/>
      <w:marBottom w:val="0"/>
      <w:divBdr>
        <w:top w:val="none" w:sz="0" w:space="0" w:color="auto"/>
        <w:left w:val="none" w:sz="0" w:space="0" w:color="auto"/>
        <w:bottom w:val="none" w:sz="0" w:space="0" w:color="auto"/>
        <w:right w:val="none" w:sz="0" w:space="0" w:color="auto"/>
      </w:divBdr>
    </w:div>
    <w:div w:id="284821921">
      <w:bodyDiv w:val="1"/>
      <w:marLeft w:val="0"/>
      <w:marRight w:val="0"/>
      <w:marTop w:val="0"/>
      <w:marBottom w:val="0"/>
      <w:divBdr>
        <w:top w:val="none" w:sz="0" w:space="0" w:color="auto"/>
        <w:left w:val="none" w:sz="0" w:space="0" w:color="auto"/>
        <w:bottom w:val="none" w:sz="0" w:space="0" w:color="auto"/>
        <w:right w:val="none" w:sz="0" w:space="0" w:color="auto"/>
      </w:divBdr>
    </w:div>
    <w:div w:id="285552473">
      <w:bodyDiv w:val="1"/>
      <w:marLeft w:val="0"/>
      <w:marRight w:val="0"/>
      <w:marTop w:val="0"/>
      <w:marBottom w:val="0"/>
      <w:divBdr>
        <w:top w:val="none" w:sz="0" w:space="0" w:color="auto"/>
        <w:left w:val="none" w:sz="0" w:space="0" w:color="auto"/>
        <w:bottom w:val="none" w:sz="0" w:space="0" w:color="auto"/>
        <w:right w:val="none" w:sz="0" w:space="0" w:color="auto"/>
      </w:divBdr>
    </w:div>
    <w:div w:id="285623166">
      <w:bodyDiv w:val="1"/>
      <w:marLeft w:val="0"/>
      <w:marRight w:val="0"/>
      <w:marTop w:val="0"/>
      <w:marBottom w:val="0"/>
      <w:divBdr>
        <w:top w:val="none" w:sz="0" w:space="0" w:color="auto"/>
        <w:left w:val="none" w:sz="0" w:space="0" w:color="auto"/>
        <w:bottom w:val="none" w:sz="0" w:space="0" w:color="auto"/>
        <w:right w:val="none" w:sz="0" w:space="0" w:color="auto"/>
      </w:divBdr>
    </w:div>
    <w:div w:id="286277340">
      <w:bodyDiv w:val="1"/>
      <w:marLeft w:val="0"/>
      <w:marRight w:val="0"/>
      <w:marTop w:val="0"/>
      <w:marBottom w:val="0"/>
      <w:divBdr>
        <w:top w:val="none" w:sz="0" w:space="0" w:color="auto"/>
        <w:left w:val="none" w:sz="0" w:space="0" w:color="auto"/>
        <w:bottom w:val="none" w:sz="0" w:space="0" w:color="auto"/>
        <w:right w:val="none" w:sz="0" w:space="0" w:color="auto"/>
      </w:divBdr>
    </w:div>
    <w:div w:id="286468527">
      <w:bodyDiv w:val="1"/>
      <w:marLeft w:val="0"/>
      <w:marRight w:val="0"/>
      <w:marTop w:val="0"/>
      <w:marBottom w:val="0"/>
      <w:divBdr>
        <w:top w:val="none" w:sz="0" w:space="0" w:color="auto"/>
        <w:left w:val="none" w:sz="0" w:space="0" w:color="auto"/>
        <w:bottom w:val="none" w:sz="0" w:space="0" w:color="auto"/>
        <w:right w:val="none" w:sz="0" w:space="0" w:color="auto"/>
      </w:divBdr>
    </w:div>
    <w:div w:id="286474407">
      <w:bodyDiv w:val="1"/>
      <w:marLeft w:val="0"/>
      <w:marRight w:val="0"/>
      <w:marTop w:val="0"/>
      <w:marBottom w:val="0"/>
      <w:divBdr>
        <w:top w:val="none" w:sz="0" w:space="0" w:color="auto"/>
        <w:left w:val="none" w:sz="0" w:space="0" w:color="auto"/>
        <w:bottom w:val="none" w:sz="0" w:space="0" w:color="auto"/>
        <w:right w:val="none" w:sz="0" w:space="0" w:color="auto"/>
      </w:divBdr>
    </w:div>
    <w:div w:id="286546777">
      <w:bodyDiv w:val="1"/>
      <w:marLeft w:val="0"/>
      <w:marRight w:val="0"/>
      <w:marTop w:val="0"/>
      <w:marBottom w:val="0"/>
      <w:divBdr>
        <w:top w:val="none" w:sz="0" w:space="0" w:color="auto"/>
        <w:left w:val="none" w:sz="0" w:space="0" w:color="auto"/>
        <w:bottom w:val="none" w:sz="0" w:space="0" w:color="auto"/>
        <w:right w:val="none" w:sz="0" w:space="0" w:color="auto"/>
      </w:divBdr>
    </w:div>
    <w:div w:id="286667123">
      <w:bodyDiv w:val="1"/>
      <w:marLeft w:val="0"/>
      <w:marRight w:val="0"/>
      <w:marTop w:val="0"/>
      <w:marBottom w:val="0"/>
      <w:divBdr>
        <w:top w:val="none" w:sz="0" w:space="0" w:color="auto"/>
        <w:left w:val="none" w:sz="0" w:space="0" w:color="auto"/>
        <w:bottom w:val="none" w:sz="0" w:space="0" w:color="auto"/>
        <w:right w:val="none" w:sz="0" w:space="0" w:color="auto"/>
      </w:divBdr>
    </w:div>
    <w:div w:id="286742533">
      <w:bodyDiv w:val="1"/>
      <w:marLeft w:val="0"/>
      <w:marRight w:val="0"/>
      <w:marTop w:val="0"/>
      <w:marBottom w:val="0"/>
      <w:divBdr>
        <w:top w:val="none" w:sz="0" w:space="0" w:color="auto"/>
        <w:left w:val="none" w:sz="0" w:space="0" w:color="auto"/>
        <w:bottom w:val="none" w:sz="0" w:space="0" w:color="auto"/>
        <w:right w:val="none" w:sz="0" w:space="0" w:color="auto"/>
      </w:divBdr>
    </w:div>
    <w:div w:id="286859014">
      <w:bodyDiv w:val="1"/>
      <w:marLeft w:val="0"/>
      <w:marRight w:val="0"/>
      <w:marTop w:val="0"/>
      <w:marBottom w:val="0"/>
      <w:divBdr>
        <w:top w:val="none" w:sz="0" w:space="0" w:color="auto"/>
        <w:left w:val="none" w:sz="0" w:space="0" w:color="auto"/>
        <w:bottom w:val="none" w:sz="0" w:space="0" w:color="auto"/>
        <w:right w:val="none" w:sz="0" w:space="0" w:color="auto"/>
      </w:divBdr>
    </w:div>
    <w:div w:id="286931791">
      <w:bodyDiv w:val="1"/>
      <w:marLeft w:val="0"/>
      <w:marRight w:val="0"/>
      <w:marTop w:val="0"/>
      <w:marBottom w:val="0"/>
      <w:divBdr>
        <w:top w:val="none" w:sz="0" w:space="0" w:color="auto"/>
        <w:left w:val="none" w:sz="0" w:space="0" w:color="auto"/>
        <w:bottom w:val="none" w:sz="0" w:space="0" w:color="auto"/>
        <w:right w:val="none" w:sz="0" w:space="0" w:color="auto"/>
      </w:divBdr>
    </w:div>
    <w:div w:id="286938208">
      <w:bodyDiv w:val="1"/>
      <w:marLeft w:val="0"/>
      <w:marRight w:val="0"/>
      <w:marTop w:val="0"/>
      <w:marBottom w:val="0"/>
      <w:divBdr>
        <w:top w:val="none" w:sz="0" w:space="0" w:color="auto"/>
        <w:left w:val="none" w:sz="0" w:space="0" w:color="auto"/>
        <w:bottom w:val="none" w:sz="0" w:space="0" w:color="auto"/>
        <w:right w:val="none" w:sz="0" w:space="0" w:color="auto"/>
      </w:divBdr>
    </w:div>
    <w:div w:id="287250105">
      <w:bodyDiv w:val="1"/>
      <w:marLeft w:val="0"/>
      <w:marRight w:val="0"/>
      <w:marTop w:val="0"/>
      <w:marBottom w:val="0"/>
      <w:divBdr>
        <w:top w:val="none" w:sz="0" w:space="0" w:color="auto"/>
        <w:left w:val="none" w:sz="0" w:space="0" w:color="auto"/>
        <w:bottom w:val="none" w:sz="0" w:space="0" w:color="auto"/>
        <w:right w:val="none" w:sz="0" w:space="0" w:color="auto"/>
      </w:divBdr>
    </w:div>
    <w:div w:id="287318138">
      <w:bodyDiv w:val="1"/>
      <w:marLeft w:val="0"/>
      <w:marRight w:val="0"/>
      <w:marTop w:val="0"/>
      <w:marBottom w:val="0"/>
      <w:divBdr>
        <w:top w:val="none" w:sz="0" w:space="0" w:color="auto"/>
        <w:left w:val="none" w:sz="0" w:space="0" w:color="auto"/>
        <w:bottom w:val="none" w:sz="0" w:space="0" w:color="auto"/>
        <w:right w:val="none" w:sz="0" w:space="0" w:color="auto"/>
      </w:divBdr>
    </w:div>
    <w:div w:id="287399512">
      <w:bodyDiv w:val="1"/>
      <w:marLeft w:val="0"/>
      <w:marRight w:val="0"/>
      <w:marTop w:val="0"/>
      <w:marBottom w:val="0"/>
      <w:divBdr>
        <w:top w:val="none" w:sz="0" w:space="0" w:color="auto"/>
        <w:left w:val="none" w:sz="0" w:space="0" w:color="auto"/>
        <w:bottom w:val="none" w:sz="0" w:space="0" w:color="auto"/>
        <w:right w:val="none" w:sz="0" w:space="0" w:color="auto"/>
      </w:divBdr>
    </w:div>
    <w:div w:id="287442766">
      <w:bodyDiv w:val="1"/>
      <w:marLeft w:val="0"/>
      <w:marRight w:val="0"/>
      <w:marTop w:val="0"/>
      <w:marBottom w:val="0"/>
      <w:divBdr>
        <w:top w:val="none" w:sz="0" w:space="0" w:color="auto"/>
        <w:left w:val="none" w:sz="0" w:space="0" w:color="auto"/>
        <w:bottom w:val="none" w:sz="0" w:space="0" w:color="auto"/>
        <w:right w:val="none" w:sz="0" w:space="0" w:color="auto"/>
      </w:divBdr>
    </w:div>
    <w:div w:id="287509972">
      <w:bodyDiv w:val="1"/>
      <w:marLeft w:val="0"/>
      <w:marRight w:val="0"/>
      <w:marTop w:val="0"/>
      <w:marBottom w:val="0"/>
      <w:divBdr>
        <w:top w:val="none" w:sz="0" w:space="0" w:color="auto"/>
        <w:left w:val="none" w:sz="0" w:space="0" w:color="auto"/>
        <w:bottom w:val="none" w:sz="0" w:space="0" w:color="auto"/>
        <w:right w:val="none" w:sz="0" w:space="0" w:color="auto"/>
      </w:divBdr>
    </w:div>
    <w:div w:id="287594188">
      <w:bodyDiv w:val="1"/>
      <w:marLeft w:val="0"/>
      <w:marRight w:val="0"/>
      <w:marTop w:val="0"/>
      <w:marBottom w:val="0"/>
      <w:divBdr>
        <w:top w:val="none" w:sz="0" w:space="0" w:color="auto"/>
        <w:left w:val="none" w:sz="0" w:space="0" w:color="auto"/>
        <w:bottom w:val="none" w:sz="0" w:space="0" w:color="auto"/>
        <w:right w:val="none" w:sz="0" w:space="0" w:color="auto"/>
      </w:divBdr>
    </w:div>
    <w:div w:id="287931587">
      <w:bodyDiv w:val="1"/>
      <w:marLeft w:val="0"/>
      <w:marRight w:val="0"/>
      <w:marTop w:val="0"/>
      <w:marBottom w:val="0"/>
      <w:divBdr>
        <w:top w:val="none" w:sz="0" w:space="0" w:color="auto"/>
        <w:left w:val="none" w:sz="0" w:space="0" w:color="auto"/>
        <w:bottom w:val="none" w:sz="0" w:space="0" w:color="auto"/>
        <w:right w:val="none" w:sz="0" w:space="0" w:color="auto"/>
      </w:divBdr>
    </w:div>
    <w:div w:id="288317604">
      <w:bodyDiv w:val="1"/>
      <w:marLeft w:val="0"/>
      <w:marRight w:val="0"/>
      <w:marTop w:val="0"/>
      <w:marBottom w:val="0"/>
      <w:divBdr>
        <w:top w:val="none" w:sz="0" w:space="0" w:color="auto"/>
        <w:left w:val="none" w:sz="0" w:space="0" w:color="auto"/>
        <w:bottom w:val="none" w:sz="0" w:space="0" w:color="auto"/>
        <w:right w:val="none" w:sz="0" w:space="0" w:color="auto"/>
      </w:divBdr>
    </w:div>
    <w:div w:id="288364271">
      <w:bodyDiv w:val="1"/>
      <w:marLeft w:val="0"/>
      <w:marRight w:val="0"/>
      <w:marTop w:val="0"/>
      <w:marBottom w:val="0"/>
      <w:divBdr>
        <w:top w:val="none" w:sz="0" w:space="0" w:color="auto"/>
        <w:left w:val="none" w:sz="0" w:space="0" w:color="auto"/>
        <w:bottom w:val="none" w:sz="0" w:space="0" w:color="auto"/>
        <w:right w:val="none" w:sz="0" w:space="0" w:color="auto"/>
      </w:divBdr>
    </w:div>
    <w:div w:id="288584942">
      <w:bodyDiv w:val="1"/>
      <w:marLeft w:val="0"/>
      <w:marRight w:val="0"/>
      <w:marTop w:val="0"/>
      <w:marBottom w:val="0"/>
      <w:divBdr>
        <w:top w:val="none" w:sz="0" w:space="0" w:color="auto"/>
        <w:left w:val="none" w:sz="0" w:space="0" w:color="auto"/>
        <w:bottom w:val="none" w:sz="0" w:space="0" w:color="auto"/>
        <w:right w:val="none" w:sz="0" w:space="0" w:color="auto"/>
      </w:divBdr>
    </w:div>
    <w:div w:id="288827934">
      <w:bodyDiv w:val="1"/>
      <w:marLeft w:val="0"/>
      <w:marRight w:val="0"/>
      <w:marTop w:val="0"/>
      <w:marBottom w:val="0"/>
      <w:divBdr>
        <w:top w:val="none" w:sz="0" w:space="0" w:color="auto"/>
        <w:left w:val="none" w:sz="0" w:space="0" w:color="auto"/>
        <w:bottom w:val="none" w:sz="0" w:space="0" w:color="auto"/>
        <w:right w:val="none" w:sz="0" w:space="0" w:color="auto"/>
      </w:divBdr>
    </w:div>
    <w:div w:id="288977561">
      <w:bodyDiv w:val="1"/>
      <w:marLeft w:val="0"/>
      <w:marRight w:val="0"/>
      <w:marTop w:val="0"/>
      <w:marBottom w:val="0"/>
      <w:divBdr>
        <w:top w:val="none" w:sz="0" w:space="0" w:color="auto"/>
        <w:left w:val="none" w:sz="0" w:space="0" w:color="auto"/>
        <w:bottom w:val="none" w:sz="0" w:space="0" w:color="auto"/>
        <w:right w:val="none" w:sz="0" w:space="0" w:color="auto"/>
      </w:divBdr>
    </w:div>
    <w:div w:id="288978043">
      <w:bodyDiv w:val="1"/>
      <w:marLeft w:val="0"/>
      <w:marRight w:val="0"/>
      <w:marTop w:val="0"/>
      <w:marBottom w:val="0"/>
      <w:divBdr>
        <w:top w:val="none" w:sz="0" w:space="0" w:color="auto"/>
        <w:left w:val="none" w:sz="0" w:space="0" w:color="auto"/>
        <w:bottom w:val="none" w:sz="0" w:space="0" w:color="auto"/>
        <w:right w:val="none" w:sz="0" w:space="0" w:color="auto"/>
      </w:divBdr>
    </w:div>
    <w:div w:id="289022944">
      <w:bodyDiv w:val="1"/>
      <w:marLeft w:val="0"/>
      <w:marRight w:val="0"/>
      <w:marTop w:val="0"/>
      <w:marBottom w:val="0"/>
      <w:divBdr>
        <w:top w:val="none" w:sz="0" w:space="0" w:color="auto"/>
        <w:left w:val="none" w:sz="0" w:space="0" w:color="auto"/>
        <w:bottom w:val="none" w:sz="0" w:space="0" w:color="auto"/>
        <w:right w:val="none" w:sz="0" w:space="0" w:color="auto"/>
      </w:divBdr>
    </w:div>
    <w:div w:id="289747967">
      <w:bodyDiv w:val="1"/>
      <w:marLeft w:val="0"/>
      <w:marRight w:val="0"/>
      <w:marTop w:val="0"/>
      <w:marBottom w:val="0"/>
      <w:divBdr>
        <w:top w:val="none" w:sz="0" w:space="0" w:color="auto"/>
        <w:left w:val="none" w:sz="0" w:space="0" w:color="auto"/>
        <w:bottom w:val="none" w:sz="0" w:space="0" w:color="auto"/>
        <w:right w:val="none" w:sz="0" w:space="0" w:color="auto"/>
      </w:divBdr>
    </w:div>
    <w:div w:id="290134583">
      <w:bodyDiv w:val="1"/>
      <w:marLeft w:val="0"/>
      <w:marRight w:val="0"/>
      <w:marTop w:val="0"/>
      <w:marBottom w:val="0"/>
      <w:divBdr>
        <w:top w:val="none" w:sz="0" w:space="0" w:color="auto"/>
        <w:left w:val="none" w:sz="0" w:space="0" w:color="auto"/>
        <w:bottom w:val="none" w:sz="0" w:space="0" w:color="auto"/>
        <w:right w:val="none" w:sz="0" w:space="0" w:color="auto"/>
      </w:divBdr>
    </w:div>
    <w:div w:id="290480481">
      <w:bodyDiv w:val="1"/>
      <w:marLeft w:val="0"/>
      <w:marRight w:val="0"/>
      <w:marTop w:val="0"/>
      <w:marBottom w:val="0"/>
      <w:divBdr>
        <w:top w:val="none" w:sz="0" w:space="0" w:color="auto"/>
        <w:left w:val="none" w:sz="0" w:space="0" w:color="auto"/>
        <w:bottom w:val="none" w:sz="0" w:space="0" w:color="auto"/>
        <w:right w:val="none" w:sz="0" w:space="0" w:color="auto"/>
      </w:divBdr>
    </w:div>
    <w:div w:id="291208508">
      <w:bodyDiv w:val="1"/>
      <w:marLeft w:val="0"/>
      <w:marRight w:val="0"/>
      <w:marTop w:val="0"/>
      <w:marBottom w:val="0"/>
      <w:divBdr>
        <w:top w:val="none" w:sz="0" w:space="0" w:color="auto"/>
        <w:left w:val="none" w:sz="0" w:space="0" w:color="auto"/>
        <w:bottom w:val="none" w:sz="0" w:space="0" w:color="auto"/>
        <w:right w:val="none" w:sz="0" w:space="0" w:color="auto"/>
      </w:divBdr>
    </w:div>
    <w:div w:id="291521298">
      <w:bodyDiv w:val="1"/>
      <w:marLeft w:val="0"/>
      <w:marRight w:val="0"/>
      <w:marTop w:val="0"/>
      <w:marBottom w:val="0"/>
      <w:divBdr>
        <w:top w:val="none" w:sz="0" w:space="0" w:color="auto"/>
        <w:left w:val="none" w:sz="0" w:space="0" w:color="auto"/>
        <w:bottom w:val="none" w:sz="0" w:space="0" w:color="auto"/>
        <w:right w:val="none" w:sz="0" w:space="0" w:color="auto"/>
      </w:divBdr>
    </w:div>
    <w:div w:id="292096807">
      <w:bodyDiv w:val="1"/>
      <w:marLeft w:val="0"/>
      <w:marRight w:val="0"/>
      <w:marTop w:val="0"/>
      <w:marBottom w:val="0"/>
      <w:divBdr>
        <w:top w:val="none" w:sz="0" w:space="0" w:color="auto"/>
        <w:left w:val="none" w:sz="0" w:space="0" w:color="auto"/>
        <w:bottom w:val="none" w:sz="0" w:space="0" w:color="auto"/>
        <w:right w:val="none" w:sz="0" w:space="0" w:color="auto"/>
      </w:divBdr>
    </w:div>
    <w:div w:id="292365258">
      <w:bodyDiv w:val="1"/>
      <w:marLeft w:val="0"/>
      <w:marRight w:val="0"/>
      <w:marTop w:val="0"/>
      <w:marBottom w:val="0"/>
      <w:divBdr>
        <w:top w:val="none" w:sz="0" w:space="0" w:color="auto"/>
        <w:left w:val="none" w:sz="0" w:space="0" w:color="auto"/>
        <w:bottom w:val="none" w:sz="0" w:space="0" w:color="auto"/>
        <w:right w:val="none" w:sz="0" w:space="0" w:color="auto"/>
      </w:divBdr>
    </w:div>
    <w:div w:id="292371958">
      <w:bodyDiv w:val="1"/>
      <w:marLeft w:val="0"/>
      <w:marRight w:val="0"/>
      <w:marTop w:val="0"/>
      <w:marBottom w:val="0"/>
      <w:divBdr>
        <w:top w:val="none" w:sz="0" w:space="0" w:color="auto"/>
        <w:left w:val="none" w:sz="0" w:space="0" w:color="auto"/>
        <w:bottom w:val="none" w:sz="0" w:space="0" w:color="auto"/>
        <w:right w:val="none" w:sz="0" w:space="0" w:color="auto"/>
      </w:divBdr>
    </w:div>
    <w:div w:id="292488511">
      <w:bodyDiv w:val="1"/>
      <w:marLeft w:val="0"/>
      <w:marRight w:val="0"/>
      <w:marTop w:val="0"/>
      <w:marBottom w:val="0"/>
      <w:divBdr>
        <w:top w:val="none" w:sz="0" w:space="0" w:color="auto"/>
        <w:left w:val="none" w:sz="0" w:space="0" w:color="auto"/>
        <w:bottom w:val="none" w:sz="0" w:space="0" w:color="auto"/>
        <w:right w:val="none" w:sz="0" w:space="0" w:color="auto"/>
      </w:divBdr>
    </w:div>
    <w:div w:id="292561292">
      <w:bodyDiv w:val="1"/>
      <w:marLeft w:val="0"/>
      <w:marRight w:val="0"/>
      <w:marTop w:val="0"/>
      <w:marBottom w:val="0"/>
      <w:divBdr>
        <w:top w:val="none" w:sz="0" w:space="0" w:color="auto"/>
        <w:left w:val="none" w:sz="0" w:space="0" w:color="auto"/>
        <w:bottom w:val="none" w:sz="0" w:space="0" w:color="auto"/>
        <w:right w:val="none" w:sz="0" w:space="0" w:color="auto"/>
      </w:divBdr>
    </w:div>
    <w:div w:id="292954736">
      <w:bodyDiv w:val="1"/>
      <w:marLeft w:val="0"/>
      <w:marRight w:val="0"/>
      <w:marTop w:val="0"/>
      <w:marBottom w:val="0"/>
      <w:divBdr>
        <w:top w:val="none" w:sz="0" w:space="0" w:color="auto"/>
        <w:left w:val="none" w:sz="0" w:space="0" w:color="auto"/>
        <w:bottom w:val="none" w:sz="0" w:space="0" w:color="auto"/>
        <w:right w:val="none" w:sz="0" w:space="0" w:color="auto"/>
      </w:divBdr>
    </w:div>
    <w:div w:id="293759535">
      <w:bodyDiv w:val="1"/>
      <w:marLeft w:val="0"/>
      <w:marRight w:val="0"/>
      <w:marTop w:val="0"/>
      <w:marBottom w:val="0"/>
      <w:divBdr>
        <w:top w:val="none" w:sz="0" w:space="0" w:color="auto"/>
        <w:left w:val="none" w:sz="0" w:space="0" w:color="auto"/>
        <w:bottom w:val="none" w:sz="0" w:space="0" w:color="auto"/>
        <w:right w:val="none" w:sz="0" w:space="0" w:color="auto"/>
      </w:divBdr>
    </w:div>
    <w:div w:id="294143928">
      <w:bodyDiv w:val="1"/>
      <w:marLeft w:val="0"/>
      <w:marRight w:val="0"/>
      <w:marTop w:val="0"/>
      <w:marBottom w:val="0"/>
      <w:divBdr>
        <w:top w:val="none" w:sz="0" w:space="0" w:color="auto"/>
        <w:left w:val="none" w:sz="0" w:space="0" w:color="auto"/>
        <w:bottom w:val="none" w:sz="0" w:space="0" w:color="auto"/>
        <w:right w:val="none" w:sz="0" w:space="0" w:color="auto"/>
      </w:divBdr>
    </w:div>
    <w:div w:id="294257417">
      <w:bodyDiv w:val="1"/>
      <w:marLeft w:val="0"/>
      <w:marRight w:val="0"/>
      <w:marTop w:val="0"/>
      <w:marBottom w:val="0"/>
      <w:divBdr>
        <w:top w:val="none" w:sz="0" w:space="0" w:color="auto"/>
        <w:left w:val="none" w:sz="0" w:space="0" w:color="auto"/>
        <w:bottom w:val="none" w:sz="0" w:space="0" w:color="auto"/>
        <w:right w:val="none" w:sz="0" w:space="0" w:color="auto"/>
      </w:divBdr>
    </w:div>
    <w:div w:id="294260433">
      <w:bodyDiv w:val="1"/>
      <w:marLeft w:val="0"/>
      <w:marRight w:val="0"/>
      <w:marTop w:val="0"/>
      <w:marBottom w:val="0"/>
      <w:divBdr>
        <w:top w:val="none" w:sz="0" w:space="0" w:color="auto"/>
        <w:left w:val="none" w:sz="0" w:space="0" w:color="auto"/>
        <w:bottom w:val="none" w:sz="0" w:space="0" w:color="auto"/>
        <w:right w:val="none" w:sz="0" w:space="0" w:color="auto"/>
      </w:divBdr>
    </w:div>
    <w:div w:id="294800798">
      <w:bodyDiv w:val="1"/>
      <w:marLeft w:val="0"/>
      <w:marRight w:val="0"/>
      <w:marTop w:val="0"/>
      <w:marBottom w:val="0"/>
      <w:divBdr>
        <w:top w:val="none" w:sz="0" w:space="0" w:color="auto"/>
        <w:left w:val="none" w:sz="0" w:space="0" w:color="auto"/>
        <w:bottom w:val="none" w:sz="0" w:space="0" w:color="auto"/>
        <w:right w:val="none" w:sz="0" w:space="0" w:color="auto"/>
      </w:divBdr>
    </w:div>
    <w:div w:id="294913638">
      <w:bodyDiv w:val="1"/>
      <w:marLeft w:val="0"/>
      <w:marRight w:val="0"/>
      <w:marTop w:val="0"/>
      <w:marBottom w:val="0"/>
      <w:divBdr>
        <w:top w:val="none" w:sz="0" w:space="0" w:color="auto"/>
        <w:left w:val="none" w:sz="0" w:space="0" w:color="auto"/>
        <w:bottom w:val="none" w:sz="0" w:space="0" w:color="auto"/>
        <w:right w:val="none" w:sz="0" w:space="0" w:color="auto"/>
      </w:divBdr>
    </w:div>
    <w:div w:id="294994041">
      <w:bodyDiv w:val="1"/>
      <w:marLeft w:val="0"/>
      <w:marRight w:val="0"/>
      <w:marTop w:val="0"/>
      <w:marBottom w:val="0"/>
      <w:divBdr>
        <w:top w:val="none" w:sz="0" w:space="0" w:color="auto"/>
        <w:left w:val="none" w:sz="0" w:space="0" w:color="auto"/>
        <w:bottom w:val="none" w:sz="0" w:space="0" w:color="auto"/>
        <w:right w:val="none" w:sz="0" w:space="0" w:color="auto"/>
      </w:divBdr>
    </w:div>
    <w:div w:id="295454204">
      <w:bodyDiv w:val="1"/>
      <w:marLeft w:val="0"/>
      <w:marRight w:val="0"/>
      <w:marTop w:val="0"/>
      <w:marBottom w:val="0"/>
      <w:divBdr>
        <w:top w:val="none" w:sz="0" w:space="0" w:color="auto"/>
        <w:left w:val="none" w:sz="0" w:space="0" w:color="auto"/>
        <w:bottom w:val="none" w:sz="0" w:space="0" w:color="auto"/>
        <w:right w:val="none" w:sz="0" w:space="0" w:color="auto"/>
      </w:divBdr>
    </w:div>
    <w:div w:id="295456345">
      <w:bodyDiv w:val="1"/>
      <w:marLeft w:val="0"/>
      <w:marRight w:val="0"/>
      <w:marTop w:val="0"/>
      <w:marBottom w:val="0"/>
      <w:divBdr>
        <w:top w:val="none" w:sz="0" w:space="0" w:color="auto"/>
        <w:left w:val="none" w:sz="0" w:space="0" w:color="auto"/>
        <w:bottom w:val="none" w:sz="0" w:space="0" w:color="auto"/>
        <w:right w:val="none" w:sz="0" w:space="0" w:color="auto"/>
      </w:divBdr>
    </w:div>
    <w:div w:id="295724083">
      <w:bodyDiv w:val="1"/>
      <w:marLeft w:val="0"/>
      <w:marRight w:val="0"/>
      <w:marTop w:val="0"/>
      <w:marBottom w:val="0"/>
      <w:divBdr>
        <w:top w:val="none" w:sz="0" w:space="0" w:color="auto"/>
        <w:left w:val="none" w:sz="0" w:space="0" w:color="auto"/>
        <w:bottom w:val="none" w:sz="0" w:space="0" w:color="auto"/>
        <w:right w:val="none" w:sz="0" w:space="0" w:color="auto"/>
      </w:divBdr>
    </w:div>
    <w:div w:id="295843928">
      <w:bodyDiv w:val="1"/>
      <w:marLeft w:val="0"/>
      <w:marRight w:val="0"/>
      <w:marTop w:val="0"/>
      <w:marBottom w:val="0"/>
      <w:divBdr>
        <w:top w:val="none" w:sz="0" w:space="0" w:color="auto"/>
        <w:left w:val="none" w:sz="0" w:space="0" w:color="auto"/>
        <w:bottom w:val="none" w:sz="0" w:space="0" w:color="auto"/>
        <w:right w:val="none" w:sz="0" w:space="0" w:color="auto"/>
      </w:divBdr>
    </w:div>
    <w:div w:id="295993177">
      <w:bodyDiv w:val="1"/>
      <w:marLeft w:val="0"/>
      <w:marRight w:val="0"/>
      <w:marTop w:val="0"/>
      <w:marBottom w:val="0"/>
      <w:divBdr>
        <w:top w:val="none" w:sz="0" w:space="0" w:color="auto"/>
        <w:left w:val="none" w:sz="0" w:space="0" w:color="auto"/>
        <w:bottom w:val="none" w:sz="0" w:space="0" w:color="auto"/>
        <w:right w:val="none" w:sz="0" w:space="0" w:color="auto"/>
      </w:divBdr>
    </w:div>
    <w:div w:id="296034170">
      <w:bodyDiv w:val="1"/>
      <w:marLeft w:val="0"/>
      <w:marRight w:val="0"/>
      <w:marTop w:val="0"/>
      <w:marBottom w:val="0"/>
      <w:divBdr>
        <w:top w:val="none" w:sz="0" w:space="0" w:color="auto"/>
        <w:left w:val="none" w:sz="0" w:space="0" w:color="auto"/>
        <w:bottom w:val="none" w:sz="0" w:space="0" w:color="auto"/>
        <w:right w:val="none" w:sz="0" w:space="0" w:color="auto"/>
      </w:divBdr>
    </w:div>
    <w:div w:id="296034171">
      <w:bodyDiv w:val="1"/>
      <w:marLeft w:val="0"/>
      <w:marRight w:val="0"/>
      <w:marTop w:val="0"/>
      <w:marBottom w:val="0"/>
      <w:divBdr>
        <w:top w:val="none" w:sz="0" w:space="0" w:color="auto"/>
        <w:left w:val="none" w:sz="0" w:space="0" w:color="auto"/>
        <w:bottom w:val="none" w:sz="0" w:space="0" w:color="auto"/>
        <w:right w:val="none" w:sz="0" w:space="0" w:color="auto"/>
      </w:divBdr>
    </w:div>
    <w:div w:id="296112652">
      <w:bodyDiv w:val="1"/>
      <w:marLeft w:val="0"/>
      <w:marRight w:val="0"/>
      <w:marTop w:val="0"/>
      <w:marBottom w:val="0"/>
      <w:divBdr>
        <w:top w:val="none" w:sz="0" w:space="0" w:color="auto"/>
        <w:left w:val="none" w:sz="0" w:space="0" w:color="auto"/>
        <w:bottom w:val="none" w:sz="0" w:space="0" w:color="auto"/>
        <w:right w:val="none" w:sz="0" w:space="0" w:color="auto"/>
      </w:divBdr>
    </w:div>
    <w:div w:id="296297257">
      <w:bodyDiv w:val="1"/>
      <w:marLeft w:val="0"/>
      <w:marRight w:val="0"/>
      <w:marTop w:val="0"/>
      <w:marBottom w:val="0"/>
      <w:divBdr>
        <w:top w:val="none" w:sz="0" w:space="0" w:color="auto"/>
        <w:left w:val="none" w:sz="0" w:space="0" w:color="auto"/>
        <w:bottom w:val="none" w:sz="0" w:space="0" w:color="auto"/>
        <w:right w:val="none" w:sz="0" w:space="0" w:color="auto"/>
      </w:divBdr>
    </w:div>
    <w:div w:id="296297609">
      <w:bodyDiv w:val="1"/>
      <w:marLeft w:val="0"/>
      <w:marRight w:val="0"/>
      <w:marTop w:val="0"/>
      <w:marBottom w:val="0"/>
      <w:divBdr>
        <w:top w:val="none" w:sz="0" w:space="0" w:color="auto"/>
        <w:left w:val="none" w:sz="0" w:space="0" w:color="auto"/>
        <w:bottom w:val="none" w:sz="0" w:space="0" w:color="auto"/>
        <w:right w:val="none" w:sz="0" w:space="0" w:color="auto"/>
      </w:divBdr>
    </w:div>
    <w:div w:id="296424189">
      <w:bodyDiv w:val="1"/>
      <w:marLeft w:val="0"/>
      <w:marRight w:val="0"/>
      <w:marTop w:val="0"/>
      <w:marBottom w:val="0"/>
      <w:divBdr>
        <w:top w:val="none" w:sz="0" w:space="0" w:color="auto"/>
        <w:left w:val="none" w:sz="0" w:space="0" w:color="auto"/>
        <w:bottom w:val="none" w:sz="0" w:space="0" w:color="auto"/>
        <w:right w:val="none" w:sz="0" w:space="0" w:color="auto"/>
      </w:divBdr>
    </w:div>
    <w:div w:id="296492861">
      <w:bodyDiv w:val="1"/>
      <w:marLeft w:val="0"/>
      <w:marRight w:val="0"/>
      <w:marTop w:val="0"/>
      <w:marBottom w:val="0"/>
      <w:divBdr>
        <w:top w:val="none" w:sz="0" w:space="0" w:color="auto"/>
        <w:left w:val="none" w:sz="0" w:space="0" w:color="auto"/>
        <w:bottom w:val="none" w:sz="0" w:space="0" w:color="auto"/>
        <w:right w:val="none" w:sz="0" w:space="0" w:color="auto"/>
      </w:divBdr>
    </w:div>
    <w:div w:id="297104896">
      <w:bodyDiv w:val="1"/>
      <w:marLeft w:val="0"/>
      <w:marRight w:val="0"/>
      <w:marTop w:val="0"/>
      <w:marBottom w:val="0"/>
      <w:divBdr>
        <w:top w:val="none" w:sz="0" w:space="0" w:color="auto"/>
        <w:left w:val="none" w:sz="0" w:space="0" w:color="auto"/>
        <w:bottom w:val="none" w:sz="0" w:space="0" w:color="auto"/>
        <w:right w:val="none" w:sz="0" w:space="0" w:color="auto"/>
      </w:divBdr>
    </w:div>
    <w:div w:id="297153452">
      <w:bodyDiv w:val="1"/>
      <w:marLeft w:val="0"/>
      <w:marRight w:val="0"/>
      <w:marTop w:val="0"/>
      <w:marBottom w:val="0"/>
      <w:divBdr>
        <w:top w:val="none" w:sz="0" w:space="0" w:color="auto"/>
        <w:left w:val="none" w:sz="0" w:space="0" w:color="auto"/>
        <w:bottom w:val="none" w:sz="0" w:space="0" w:color="auto"/>
        <w:right w:val="none" w:sz="0" w:space="0" w:color="auto"/>
      </w:divBdr>
    </w:div>
    <w:div w:id="297343787">
      <w:bodyDiv w:val="1"/>
      <w:marLeft w:val="0"/>
      <w:marRight w:val="0"/>
      <w:marTop w:val="0"/>
      <w:marBottom w:val="0"/>
      <w:divBdr>
        <w:top w:val="none" w:sz="0" w:space="0" w:color="auto"/>
        <w:left w:val="none" w:sz="0" w:space="0" w:color="auto"/>
        <w:bottom w:val="none" w:sz="0" w:space="0" w:color="auto"/>
        <w:right w:val="none" w:sz="0" w:space="0" w:color="auto"/>
      </w:divBdr>
    </w:div>
    <w:div w:id="297417533">
      <w:bodyDiv w:val="1"/>
      <w:marLeft w:val="0"/>
      <w:marRight w:val="0"/>
      <w:marTop w:val="0"/>
      <w:marBottom w:val="0"/>
      <w:divBdr>
        <w:top w:val="none" w:sz="0" w:space="0" w:color="auto"/>
        <w:left w:val="none" w:sz="0" w:space="0" w:color="auto"/>
        <w:bottom w:val="none" w:sz="0" w:space="0" w:color="auto"/>
        <w:right w:val="none" w:sz="0" w:space="0" w:color="auto"/>
      </w:divBdr>
    </w:div>
    <w:div w:id="297496966">
      <w:bodyDiv w:val="1"/>
      <w:marLeft w:val="0"/>
      <w:marRight w:val="0"/>
      <w:marTop w:val="0"/>
      <w:marBottom w:val="0"/>
      <w:divBdr>
        <w:top w:val="none" w:sz="0" w:space="0" w:color="auto"/>
        <w:left w:val="none" w:sz="0" w:space="0" w:color="auto"/>
        <w:bottom w:val="none" w:sz="0" w:space="0" w:color="auto"/>
        <w:right w:val="none" w:sz="0" w:space="0" w:color="auto"/>
      </w:divBdr>
    </w:div>
    <w:div w:id="297616529">
      <w:bodyDiv w:val="1"/>
      <w:marLeft w:val="0"/>
      <w:marRight w:val="0"/>
      <w:marTop w:val="0"/>
      <w:marBottom w:val="0"/>
      <w:divBdr>
        <w:top w:val="none" w:sz="0" w:space="0" w:color="auto"/>
        <w:left w:val="none" w:sz="0" w:space="0" w:color="auto"/>
        <w:bottom w:val="none" w:sz="0" w:space="0" w:color="auto"/>
        <w:right w:val="none" w:sz="0" w:space="0" w:color="auto"/>
      </w:divBdr>
    </w:div>
    <w:div w:id="297808692">
      <w:bodyDiv w:val="1"/>
      <w:marLeft w:val="0"/>
      <w:marRight w:val="0"/>
      <w:marTop w:val="0"/>
      <w:marBottom w:val="0"/>
      <w:divBdr>
        <w:top w:val="none" w:sz="0" w:space="0" w:color="auto"/>
        <w:left w:val="none" w:sz="0" w:space="0" w:color="auto"/>
        <w:bottom w:val="none" w:sz="0" w:space="0" w:color="auto"/>
        <w:right w:val="none" w:sz="0" w:space="0" w:color="auto"/>
      </w:divBdr>
    </w:div>
    <w:div w:id="298148792">
      <w:bodyDiv w:val="1"/>
      <w:marLeft w:val="0"/>
      <w:marRight w:val="0"/>
      <w:marTop w:val="0"/>
      <w:marBottom w:val="0"/>
      <w:divBdr>
        <w:top w:val="none" w:sz="0" w:space="0" w:color="auto"/>
        <w:left w:val="none" w:sz="0" w:space="0" w:color="auto"/>
        <w:bottom w:val="none" w:sz="0" w:space="0" w:color="auto"/>
        <w:right w:val="none" w:sz="0" w:space="0" w:color="auto"/>
      </w:divBdr>
    </w:div>
    <w:div w:id="298343199">
      <w:bodyDiv w:val="1"/>
      <w:marLeft w:val="0"/>
      <w:marRight w:val="0"/>
      <w:marTop w:val="0"/>
      <w:marBottom w:val="0"/>
      <w:divBdr>
        <w:top w:val="none" w:sz="0" w:space="0" w:color="auto"/>
        <w:left w:val="none" w:sz="0" w:space="0" w:color="auto"/>
        <w:bottom w:val="none" w:sz="0" w:space="0" w:color="auto"/>
        <w:right w:val="none" w:sz="0" w:space="0" w:color="auto"/>
      </w:divBdr>
    </w:div>
    <w:div w:id="298846533">
      <w:bodyDiv w:val="1"/>
      <w:marLeft w:val="0"/>
      <w:marRight w:val="0"/>
      <w:marTop w:val="0"/>
      <w:marBottom w:val="0"/>
      <w:divBdr>
        <w:top w:val="none" w:sz="0" w:space="0" w:color="auto"/>
        <w:left w:val="none" w:sz="0" w:space="0" w:color="auto"/>
        <w:bottom w:val="none" w:sz="0" w:space="0" w:color="auto"/>
        <w:right w:val="none" w:sz="0" w:space="0" w:color="auto"/>
      </w:divBdr>
    </w:div>
    <w:div w:id="299073398">
      <w:bodyDiv w:val="1"/>
      <w:marLeft w:val="0"/>
      <w:marRight w:val="0"/>
      <w:marTop w:val="0"/>
      <w:marBottom w:val="0"/>
      <w:divBdr>
        <w:top w:val="none" w:sz="0" w:space="0" w:color="auto"/>
        <w:left w:val="none" w:sz="0" w:space="0" w:color="auto"/>
        <w:bottom w:val="none" w:sz="0" w:space="0" w:color="auto"/>
        <w:right w:val="none" w:sz="0" w:space="0" w:color="auto"/>
      </w:divBdr>
    </w:div>
    <w:div w:id="299844675">
      <w:bodyDiv w:val="1"/>
      <w:marLeft w:val="0"/>
      <w:marRight w:val="0"/>
      <w:marTop w:val="0"/>
      <w:marBottom w:val="0"/>
      <w:divBdr>
        <w:top w:val="none" w:sz="0" w:space="0" w:color="auto"/>
        <w:left w:val="none" w:sz="0" w:space="0" w:color="auto"/>
        <w:bottom w:val="none" w:sz="0" w:space="0" w:color="auto"/>
        <w:right w:val="none" w:sz="0" w:space="0" w:color="auto"/>
      </w:divBdr>
    </w:div>
    <w:div w:id="300698585">
      <w:bodyDiv w:val="1"/>
      <w:marLeft w:val="0"/>
      <w:marRight w:val="0"/>
      <w:marTop w:val="0"/>
      <w:marBottom w:val="0"/>
      <w:divBdr>
        <w:top w:val="none" w:sz="0" w:space="0" w:color="auto"/>
        <w:left w:val="none" w:sz="0" w:space="0" w:color="auto"/>
        <w:bottom w:val="none" w:sz="0" w:space="0" w:color="auto"/>
        <w:right w:val="none" w:sz="0" w:space="0" w:color="auto"/>
      </w:divBdr>
    </w:div>
    <w:div w:id="300891687">
      <w:bodyDiv w:val="1"/>
      <w:marLeft w:val="0"/>
      <w:marRight w:val="0"/>
      <w:marTop w:val="0"/>
      <w:marBottom w:val="0"/>
      <w:divBdr>
        <w:top w:val="none" w:sz="0" w:space="0" w:color="auto"/>
        <w:left w:val="none" w:sz="0" w:space="0" w:color="auto"/>
        <w:bottom w:val="none" w:sz="0" w:space="0" w:color="auto"/>
        <w:right w:val="none" w:sz="0" w:space="0" w:color="auto"/>
      </w:divBdr>
    </w:div>
    <w:div w:id="301035099">
      <w:bodyDiv w:val="1"/>
      <w:marLeft w:val="0"/>
      <w:marRight w:val="0"/>
      <w:marTop w:val="0"/>
      <w:marBottom w:val="0"/>
      <w:divBdr>
        <w:top w:val="none" w:sz="0" w:space="0" w:color="auto"/>
        <w:left w:val="none" w:sz="0" w:space="0" w:color="auto"/>
        <w:bottom w:val="none" w:sz="0" w:space="0" w:color="auto"/>
        <w:right w:val="none" w:sz="0" w:space="0" w:color="auto"/>
      </w:divBdr>
    </w:div>
    <w:div w:id="301077287">
      <w:bodyDiv w:val="1"/>
      <w:marLeft w:val="0"/>
      <w:marRight w:val="0"/>
      <w:marTop w:val="0"/>
      <w:marBottom w:val="0"/>
      <w:divBdr>
        <w:top w:val="none" w:sz="0" w:space="0" w:color="auto"/>
        <w:left w:val="none" w:sz="0" w:space="0" w:color="auto"/>
        <w:bottom w:val="none" w:sz="0" w:space="0" w:color="auto"/>
        <w:right w:val="none" w:sz="0" w:space="0" w:color="auto"/>
      </w:divBdr>
    </w:div>
    <w:div w:id="301277653">
      <w:bodyDiv w:val="1"/>
      <w:marLeft w:val="0"/>
      <w:marRight w:val="0"/>
      <w:marTop w:val="0"/>
      <w:marBottom w:val="0"/>
      <w:divBdr>
        <w:top w:val="none" w:sz="0" w:space="0" w:color="auto"/>
        <w:left w:val="none" w:sz="0" w:space="0" w:color="auto"/>
        <w:bottom w:val="none" w:sz="0" w:space="0" w:color="auto"/>
        <w:right w:val="none" w:sz="0" w:space="0" w:color="auto"/>
      </w:divBdr>
    </w:div>
    <w:div w:id="301618319">
      <w:bodyDiv w:val="1"/>
      <w:marLeft w:val="0"/>
      <w:marRight w:val="0"/>
      <w:marTop w:val="0"/>
      <w:marBottom w:val="0"/>
      <w:divBdr>
        <w:top w:val="none" w:sz="0" w:space="0" w:color="auto"/>
        <w:left w:val="none" w:sz="0" w:space="0" w:color="auto"/>
        <w:bottom w:val="none" w:sz="0" w:space="0" w:color="auto"/>
        <w:right w:val="none" w:sz="0" w:space="0" w:color="auto"/>
      </w:divBdr>
    </w:div>
    <w:div w:id="301889825">
      <w:bodyDiv w:val="1"/>
      <w:marLeft w:val="0"/>
      <w:marRight w:val="0"/>
      <w:marTop w:val="0"/>
      <w:marBottom w:val="0"/>
      <w:divBdr>
        <w:top w:val="none" w:sz="0" w:space="0" w:color="auto"/>
        <w:left w:val="none" w:sz="0" w:space="0" w:color="auto"/>
        <w:bottom w:val="none" w:sz="0" w:space="0" w:color="auto"/>
        <w:right w:val="none" w:sz="0" w:space="0" w:color="auto"/>
      </w:divBdr>
    </w:div>
    <w:div w:id="302126058">
      <w:bodyDiv w:val="1"/>
      <w:marLeft w:val="0"/>
      <w:marRight w:val="0"/>
      <w:marTop w:val="0"/>
      <w:marBottom w:val="0"/>
      <w:divBdr>
        <w:top w:val="none" w:sz="0" w:space="0" w:color="auto"/>
        <w:left w:val="none" w:sz="0" w:space="0" w:color="auto"/>
        <w:bottom w:val="none" w:sz="0" w:space="0" w:color="auto"/>
        <w:right w:val="none" w:sz="0" w:space="0" w:color="auto"/>
      </w:divBdr>
    </w:div>
    <w:div w:id="302464003">
      <w:bodyDiv w:val="1"/>
      <w:marLeft w:val="0"/>
      <w:marRight w:val="0"/>
      <w:marTop w:val="0"/>
      <w:marBottom w:val="0"/>
      <w:divBdr>
        <w:top w:val="none" w:sz="0" w:space="0" w:color="auto"/>
        <w:left w:val="none" w:sz="0" w:space="0" w:color="auto"/>
        <w:bottom w:val="none" w:sz="0" w:space="0" w:color="auto"/>
        <w:right w:val="none" w:sz="0" w:space="0" w:color="auto"/>
      </w:divBdr>
    </w:div>
    <w:div w:id="302658139">
      <w:bodyDiv w:val="1"/>
      <w:marLeft w:val="0"/>
      <w:marRight w:val="0"/>
      <w:marTop w:val="0"/>
      <w:marBottom w:val="0"/>
      <w:divBdr>
        <w:top w:val="none" w:sz="0" w:space="0" w:color="auto"/>
        <w:left w:val="none" w:sz="0" w:space="0" w:color="auto"/>
        <w:bottom w:val="none" w:sz="0" w:space="0" w:color="auto"/>
        <w:right w:val="none" w:sz="0" w:space="0" w:color="auto"/>
      </w:divBdr>
    </w:div>
    <w:div w:id="302733257">
      <w:bodyDiv w:val="1"/>
      <w:marLeft w:val="0"/>
      <w:marRight w:val="0"/>
      <w:marTop w:val="0"/>
      <w:marBottom w:val="0"/>
      <w:divBdr>
        <w:top w:val="none" w:sz="0" w:space="0" w:color="auto"/>
        <w:left w:val="none" w:sz="0" w:space="0" w:color="auto"/>
        <w:bottom w:val="none" w:sz="0" w:space="0" w:color="auto"/>
        <w:right w:val="none" w:sz="0" w:space="0" w:color="auto"/>
      </w:divBdr>
    </w:div>
    <w:div w:id="303583518">
      <w:bodyDiv w:val="1"/>
      <w:marLeft w:val="0"/>
      <w:marRight w:val="0"/>
      <w:marTop w:val="0"/>
      <w:marBottom w:val="0"/>
      <w:divBdr>
        <w:top w:val="none" w:sz="0" w:space="0" w:color="auto"/>
        <w:left w:val="none" w:sz="0" w:space="0" w:color="auto"/>
        <w:bottom w:val="none" w:sz="0" w:space="0" w:color="auto"/>
        <w:right w:val="none" w:sz="0" w:space="0" w:color="auto"/>
      </w:divBdr>
    </w:div>
    <w:div w:id="304163805">
      <w:bodyDiv w:val="1"/>
      <w:marLeft w:val="0"/>
      <w:marRight w:val="0"/>
      <w:marTop w:val="0"/>
      <w:marBottom w:val="0"/>
      <w:divBdr>
        <w:top w:val="none" w:sz="0" w:space="0" w:color="auto"/>
        <w:left w:val="none" w:sz="0" w:space="0" w:color="auto"/>
        <w:bottom w:val="none" w:sz="0" w:space="0" w:color="auto"/>
        <w:right w:val="none" w:sz="0" w:space="0" w:color="auto"/>
      </w:divBdr>
    </w:div>
    <w:div w:id="304239344">
      <w:bodyDiv w:val="1"/>
      <w:marLeft w:val="0"/>
      <w:marRight w:val="0"/>
      <w:marTop w:val="0"/>
      <w:marBottom w:val="0"/>
      <w:divBdr>
        <w:top w:val="none" w:sz="0" w:space="0" w:color="auto"/>
        <w:left w:val="none" w:sz="0" w:space="0" w:color="auto"/>
        <w:bottom w:val="none" w:sz="0" w:space="0" w:color="auto"/>
        <w:right w:val="none" w:sz="0" w:space="0" w:color="auto"/>
      </w:divBdr>
    </w:div>
    <w:div w:id="304310724">
      <w:bodyDiv w:val="1"/>
      <w:marLeft w:val="0"/>
      <w:marRight w:val="0"/>
      <w:marTop w:val="0"/>
      <w:marBottom w:val="0"/>
      <w:divBdr>
        <w:top w:val="none" w:sz="0" w:space="0" w:color="auto"/>
        <w:left w:val="none" w:sz="0" w:space="0" w:color="auto"/>
        <w:bottom w:val="none" w:sz="0" w:space="0" w:color="auto"/>
        <w:right w:val="none" w:sz="0" w:space="0" w:color="auto"/>
      </w:divBdr>
    </w:div>
    <w:div w:id="304436588">
      <w:bodyDiv w:val="1"/>
      <w:marLeft w:val="0"/>
      <w:marRight w:val="0"/>
      <w:marTop w:val="0"/>
      <w:marBottom w:val="0"/>
      <w:divBdr>
        <w:top w:val="none" w:sz="0" w:space="0" w:color="auto"/>
        <w:left w:val="none" w:sz="0" w:space="0" w:color="auto"/>
        <w:bottom w:val="none" w:sz="0" w:space="0" w:color="auto"/>
        <w:right w:val="none" w:sz="0" w:space="0" w:color="auto"/>
      </w:divBdr>
      <w:divsChild>
        <w:div w:id="948662824">
          <w:marLeft w:val="0"/>
          <w:marRight w:val="0"/>
          <w:marTop w:val="0"/>
          <w:marBottom w:val="0"/>
          <w:divBdr>
            <w:top w:val="none" w:sz="0" w:space="0" w:color="auto"/>
            <w:left w:val="none" w:sz="0" w:space="0" w:color="auto"/>
            <w:bottom w:val="none" w:sz="0" w:space="0" w:color="auto"/>
            <w:right w:val="none" w:sz="0" w:space="0" w:color="auto"/>
          </w:divBdr>
        </w:div>
        <w:div w:id="618803684">
          <w:marLeft w:val="0"/>
          <w:marRight w:val="0"/>
          <w:marTop w:val="0"/>
          <w:marBottom w:val="0"/>
          <w:divBdr>
            <w:top w:val="none" w:sz="0" w:space="0" w:color="auto"/>
            <w:left w:val="none" w:sz="0" w:space="0" w:color="auto"/>
            <w:bottom w:val="none" w:sz="0" w:space="0" w:color="auto"/>
            <w:right w:val="none" w:sz="0" w:space="0" w:color="auto"/>
          </w:divBdr>
        </w:div>
        <w:div w:id="2126650143">
          <w:marLeft w:val="0"/>
          <w:marRight w:val="0"/>
          <w:marTop w:val="0"/>
          <w:marBottom w:val="0"/>
          <w:divBdr>
            <w:top w:val="none" w:sz="0" w:space="0" w:color="auto"/>
            <w:left w:val="none" w:sz="0" w:space="0" w:color="auto"/>
            <w:bottom w:val="none" w:sz="0" w:space="0" w:color="auto"/>
            <w:right w:val="none" w:sz="0" w:space="0" w:color="auto"/>
          </w:divBdr>
        </w:div>
        <w:div w:id="2120106367">
          <w:marLeft w:val="0"/>
          <w:marRight w:val="0"/>
          <w:marTop w:val="0"/>
          <w:marBottom w:val="0"/>
          <w:divBdr>
            <w:top w:val="none" w:sz="0" w:space="0" w:color="auto"/>
            <w:left w:val="none" w:sz="0" w:space="0" w:color="auto"/>
            <w:bottom w:val="none" w:sz="0" w:space="0" w:color="auto"/>
            <w:right w:val="none" w:sz="0" w:space="0" w:color="auto"/>
          </w:divBdr>
        </w:div>
        <w:div w:id="1326470634">
          <w:marLeft w:val="0"/>
          <w:marRight w:val="0"/>
          <w:marTop w:val="0"/>
          <w:marBottom w:val="0"/>
          <w:divBdr>
            <w:top w:val="none" w:sz="0" w:space="0" w:color="auto"/>
            <w:left w:val="none" w:sz="0" w:space="0" w:color="auto"/>
            <w:bottom w:val="none" w:sz="0" w:space="0" w:color="auto"/>
            <w:right w:val="none" w:sz="0" w:space="0" w:color="auto"/>
          </w:divBdr>
        </w:div>
        <w:div w:id="213154338">
          <w:marLeft w:val="0"/>
          <w:marRight w:val="0"/>
          <w:marTop w:val="0"/>
          <w:marBottom w:val="0"/>
          <w:divBdr>
            <w:top w:val="none" w:sz="0" w:space="0" w:color="auto"/>
            <w:left w:val="none" w:sz="0" w:space="0" w:color="auto"/>
            <w:bottom w:val="none" w:sz="0" w:space="0" w:color="auto"/>
            <w:right w:val="none" w:sz="0" w:space="0" w:color="auto"/>
          </w:divBdr>
        </w:div>
        <w:div w:id="407534324">
          <w:marLeft w:val="0"/>
          <w:marRight w:val="0"/>
          <w:marTop w:val="0"/>
          <w:marBottom w:val="0"/>
          <w:divBdr>
            <w:top w:val="none" w:sz="0" w:space="0" w:color="auto"/>
            <w:left w:val="none" w:sz="0" w:space="0" w:color="auto"/>
            <w:bottom w:val="none" w:sz="0" w:space="0" w:color="auto"/>
            <w:right w:val="none" w:sz="0" w:space="0" w:color="auto"/>
          </w:divBdr>
        </w:div>
        <w:div w:id="386032111">
          <w:marLeft w:val="0"/>
          <w:marRight w:val="0"/>
          <w:marTop w:val="0"/>
          <w:marBottom w:val="0"/>
          <w:divBdr>
            <w:top w:val="none" w:sz="0" w:space="0" w:color="auto"/>
            <w:left w:val="none" w:sz="0" w:space="0" w:color="auto"/>
            <w:bottom w:val="none" w:sz="0" w:space="0" w:color="auto"/>
            <w:right w:val="none" w:sz="0" w:space="0" w:color="auto"/>
          </w:divBdr>
        </w:div>
        <w:div w:id="789397330">
          <w:marLeft w:val="0"/>
          <w:marRight w:val="0"/>
          <w:marTop w:val="0"/>
          <w:marBottom w:val="0"/>
          <w:divBdr>
            <w:top w:val="none" w:sz="0" w:space="0" w:color="auto"/>
            <w:left w:val="none" w:sz="0" w:space="0" w:color="auto"/>
            <w:bottom w:val="none" w:sz="0" w:space="0" w:color="auto"/>
            <w:right w:val="none" w:sz="0" w:space="0" w:color="auto"/>
          </w:divBdr>
        </w:div>
        <w:div w:id="1247033518">
          <w:marLeft w:val="0"/>
          <w:marRight w:val="0"/>
          <w:marTop w:val="0"/>
          <w:marBottom w:val="0"/>
          <w:divBdr>
            <w:top w:val="none" w:sz="0" w:space="0" w:color="auto"/>
            <w:left w:val="none" w:sz="0" w:space="0" w:color="auto"/>
            <w:bottom w:val="none" w:sz="0" w:space="0" w:color="auto"/>
            <w:right w:val="none" w:sz="0" w:space="0" w:color="auto"/>
          </w:divBdr>
        </w:div>
        <w:div w:id="14354045">
          <w:marLeft w:val="0"/>
          <w:marRight w:val="0"/>
          <w:marTop w:val="0"/>
          <w:marBottom w:val="0"/>
          <w:divBdr>
            <w:top w:val="none" w:sz="0" w:space="0" w:color="auto"/>
            <w:left w:val="none" w:sz="0" w:space="0" w:color="auto"/>
            <w:bottom w:val="none" w:sz="0" w:space="0" w:color="auto"/>
            <w:right w:val="none" w:sz="0" w:space="0" w:color="auto"/>
          </w:divBdr>
        </w:div>
        <w:div w:id="1804690741">
          <w:marLeft w:val="0"/>
          <w:marRight w:val="0"/>
          <w:marTop w:val="0"/>
          <w:marBottom w:val="0"/>
          <w:divBdr>
            <w:top w:val="none" w:sz="0" w:space="0" w:color="auto"/>
            <w:left w:val="none" w:sz="0" w:space="0" w:color="auto"/>
            <w:bottom w:val="none" w:sz="0" w:space="0" w:color="auto"/>
            <w:right w:val="none" w:sz="0" w:space="0" w:color="auto"/>
          </w:divBdr>
        </w:div>
        <w:div w:id="1105541048">
          <w:marLeft w:val="0"/>
          <w:marRight w:val="0"/>
          <w:marTop w:val="0"/>
          <w:marBottom w:val="0"/>
          <w:divBdr>
            <w:top w:val="none" w:sz="0" w:space="0" w:color="auto"/>
            <w:left w:val="none" w:sz="0" w:space="0" w:color="auto"/>
            <w:bottom w:val="none" w:sz="0" w:space="0" w:color="auto"/>
            <w:right w:val="none" w:sz="0" w:space="0" w:color="auto"/>
          </w:divBdr>
        </w:div>
        <w:div w:id="832375313">
          <w:marLeft w:val="0"/>
          <w:marRight w:val="0"/>
          <w:marTop w:val="0"/>
          <w:marBottom w:val="0"/>
          <w:divBdr>
            <w:top w:val="none" w:sz="0" w:space="0" w:color="auto"/>
            <w:left w:val="none" w:sz="0" w:space="0" w:color="auto"/>
            <w:bottom w:val="none" w:sz="0" w:space="0" w:color="auto"/>
            <w:right w:val="none" w:sz="0" w:space="0" w:color="auto"/>
          </w:divBdr>
        </w:div>
        <w:div w:id="892235369">
          <w:marLeft w:val="0"/>
          <w:marRight w:val="0"/>
          <w:marTop w:val="0"/>
          <w:marBottom w:val="0"/>
          <w:divBdr>
            <w:top w:val="none" w:sz="0" w:space="0" w:color="auto"/>
            <w:left w:val="none" w:sz="0" w:space="0" w:color="auto"/>
            <w:bottom w:val="none" w:sz="0" w:space="0" w:color="auto"/>
            <w:right w:val="none" w:sz="0" w:space="0" w:color="auto"/>
          </w:divBdr>
        </w:div>
        <w:div w:id="1692147272">
          <w:marLeft w:val="0"/>
          <w:marRight w:val="0"/>
          <w:marTop w:val="0"/>
          <w:marBottom w:val="0"/>
          <w:divBdr>
            <w:top w:val="none" w:sz="0" w:space="0" w:color="auto"/>
            <w:left w:val="none" w:sz="0" w:space="0" w:color="auto"/>
            <w:bottom w:val="none" w:sz="0" w:space="0" w:color="auto"/>
            <w:right w:val="none" w:sz="0" w:space="0" w:color="auto"/>
          </w:divBdr>
        </w:div>
        <w:div w:id="1290815446">
          <w:marLeft w:val="0"/>
          <w:marRight w:val="0"/>
          <w:marTop w:val="0"/>
          <w:marBottom w:val="0"/>
          <w:divBdr>
            <w:top w:val="none" w:sz="0" w:space="0" w:color="auto"/>
            <w:left w:val="none" w:sz="0" w:space="0" w:color="auto"/>
            <w:bottom w:val="none" w:sz="0" w:space="0" w:color="auto"/>
            <w:right w:val="none" w:sz="0" w:space="0" w:color="auto"/>
          </w:divBdr>
        </w:div>
        <w:div w:id="1990594977">
          <w:marLeft w:val="0"/>
          <w:marRight w:val="0"/>
          <w:marTop w:val="0"/>
          <w:marBottom w:val="0"/>
          <w:divBdr>
            <w:top w:val="none" w:sz="0" w:space="0" w:color="auto"/>
            <w:left w:val="none" w:sz="0" w:space="0" w:color="auto"/>
            <w:bottom w:val="none" w:sz="0" w:space="0" w:color="auto"/>
            <w:right w:val="none" w:sz="0" w:space="0" w:color="auto"/>
          </w:divBdr>
        </w:div>
        <w:div w:id="1543176288">
          <w:marLeft w:val="0"/>
          <w:marRight w:val="0"/>
          <w:marTop w:val="0"/>
          <w:marBottom w:val="0"/>
          <w:divBdr>
            <w:top w:val="none" w:sz="0" w:space="0" w:color="auto"/>
            <w:left w:val="none" w:sz="0" w:space="0" w:color="auto"/>
            <w:bottom w:val="none" w:sz="0" w:space="0" w:color="auto"/>
            <w:right w:val="none" w:sz="0" w:space="0" w:color="auto"/>
          </w:divBdr>
        </w:div>
        <w:div w:id="1866137738">
          <w:marLeft w:val="0"/>
          <w:marRight w:val="0"/>
          <w:marTop w:val="0"/>
          <w:marBottom w:val="0"/>
          <w:divBdr>
            <w:top w:val="none" w:sz="0" w:space="0" w:color="auto"/>
            <w:left w:val="none" w:sz="0" w:space="0" w:color="auto"/>
            <w:bottom w:val="none" w:sz="0" w:space="0" w:color="auto"/>
            <w:right w:val="none" w:sz="0" w:space="0" w:color="auto"/>
          </w:divBdr>
        </w:div>
        <w:div w:id="841895788">
          <w:marLeft w:val="0"/>
          <w:marRight w:val="0"/>
          <w:marTop w:val="0"/>
          <w:marBottom w:val="0"/>
          <w:divBdr>
            <w:top w:val="none" w:sz="0" w:space="0" w:color="auto"/>
            <w:left w:val="none" w:sz="0" w:space="0" w:color="auto"/>
            <w:bottom w:val="none" w:sz="0" w:space="0" w:color="auto"/>
            <w:right w:val="none" w:sz="0" w:space="0" w:color="auto"/>
          </w:divBdr>
        </w:div>
        <w:div w:id="150679795">
          <w:marLeft w:val="0"/>
          <w:marRight w:val="0"/>
          <w:marTop w:val="0"/>
          <w:marBottom w:val="0"/>
          <w:divBdr>
            <w:top w:val="none" w:sz="0" w:space="0" w:color="auto"/>
            <w:left w:val="none" w:sz="0" w:space="0" w:color="auto"/>
            <w:bottom w:val="none" w:sz="0" w:space="0" w:color="auto"/>
            <w:right w:val="none" w:sz="0" w:space="0" w:color="auto"/>
          </w:divBdr>
        </w:div>
        <w:div w:id="9840309">
          <w:marLeft w:val="0"/>
          <w:marRight w:val="0"/>
          <w:marTop w:val="0"/>
          <w:marBottom w:val="0"/>
          <w:divBdr>
            <w:top w:val="none" w:sz="0" w:space="0" w:color="auto"/>
            <w:left w:val="none" w:sz="0" w:space="0" w:color="auto"/>
            <w:bottom w:val="none" w:sz="0" w:space="0" w:color="auto"/>
            <w:right w:val="none" w:sz="0" w:space="0" w:color="auto"/>
          </w:divBdr>
        </w:div>
        <w:div w:id="1987658463">
          <w:marLeft w:val="0"/>
          <w:marRight w:val="0"/>
          <w:marTop w:val="0"/>
          <w:marBottom w:val="0"/>
          <w:divBdr>
            <w:top w:val="none" w:sz="0" w:space="0" w:color="auto"/>
            <w:left w:val="none" w:sz="0" w:space="0" w:color="auto"/>
            <w:bottom w:val="none" w:sz="0" w:space="0" w:color="auto"/>
            <w:right w:val="none" w:sz="0" w:space="0" w:color="auto"/>
          </w:divBdr>
        </w:div>
        <w:div w:id="1962102883">
          <w:marLeft w:val="0"/>
          <w:marRight w:val="0"/>
          <w:marTop w:val="0"/>
          <w:marBottom w:val="0"/>
          <w:divBdr>
            <w:top w:val="none" w:sz="0" w:space="0" w:color="auto"/>
            <w:left w:val="none" w:sz="0" w:space="0" w:color="auto"/>
            <w:bottom w:val="none" w:sz="0" w:space="0" w:color="auto"/>
            <w:right w:val="none" w:sz="0" w:space="0" w:color="auto"/>
          </w:divBdr>
        </w:div>
        <w:div w:id="217979251">
          <w:marLeft w:val="0"/>
          <w:marRight w:val="0"/>
          <w:marTop w:val="0"/>
          <w:marBottom w:val="0"/>
          <w:divBdr>
            <w:top w:val="none" w:sz="0" w:space="0" w:color="auto"/>
            <w:left w:val="none" w:sz="0" w:space="0" w:color="auto"/>
            <w:bottom w:val="none" w:sz="0" w:space="0" w:color="auto"/>
            <w:right w:val="none" w:sz="0" w:space="0" w:color="auto"/>
          </w:divBdr>
        </w:div>
        <w:div w:id="1420176370">
          <w:marLeft w:val="0"/>
          <w:marRight w:val="0"/>
          <w:marTop w:val="0"/>
          <w:marBottom w:val="0"/>
          <w:divBdr>
            <w:top w:val="none" w:sz="0" w:space="0" w:color="auto"/>
            <w:left w:val="none" w:sz="0" w:space="0" w:color="auto"/>
            <w:bottom w:val="none" w:sz="0" w:space="0" w:color="auto"/>
            <w:right w:val="none" w:sz="0" w:space="0" w:color="auto"/>
          </w:divBdr>
        </w:div>
        <w:div w:id="2057270932">
          <w:marLeft w:val="0"/>
          <w:marRight w:val="0"/>
          <w:marTop w:val="0"/>
          <w:marBottom w:val="0"/>
          <w:divBdr>
            <w:top w:val="none" w:sz="0" w:space="0" w:color="auto"/>
            <w:left w:val="none" w:sz="0" w:space="0" w:color="auto"/>
            <w:bottom w:val="none" w:sz="0" w:space="0" w:color="auto"/>
            <w:right w:val="none" w:sz="0" w:space="0" w:color="auto"/>
          </w:divBdr>
        </w:div>
        <w:div w:id="1066873605">
          <w:marLeft w:val="0"/>
          <w:marRight w:val="0"/>
          <w:marTop w:val="0"/>
          <w:marBottom w:val="0"/>
          <w:divBdr>
            <w:top w:val="none" w:sz="0" w:space="0" w:color="auto"/>
            <w:left w:val="none" w:sz="0" w:space="0" w:color="auto"/>
            <w:bottom w:val="none" w:sz="0" w:space="0" w:color="auto"/>
            <w:right w:val="none" w:sz="0" w:space="0" w:color="auto"/>
          </w:divBdr>
        </w:div>
        <w:div w:id="1607081763">
          <w:marLeft w:val="0"/>
          <w:marRight w:val="0"/>
          <w:marTop w:val="0"/>
          <w:marBottom w:val="0"/>
          <w:divBdr>
            <w:top w:val="none" w:sz="0" w:space="0" w:color="auto"/>
            <w:left w:val="none" w:sz="0" w:space="0" w:color="auto"/>
            <w:bottom w:val="none" w:sz="0" w:space="0" w:color="auto"/>
            <w:right w:val="none" w:sz="0" w:space="0" w:color="auto"/>
          </w:divBdr>
        </w:div>
        <w:div w:id="341858819">
          <w:marLeft w:val="0"/>
          <w:marRight w:val="0"/>
          <w:marTop w:val="0"/>
          <w:marBottom w:val="0"/>
          <w:divBdr>
            <w:top w:val="none" w:sz="0" w:space="0" w:color="auto"/>
            <w:left w:val="none" w:sz="0" w:space="0" w:color="auto"/>
            <w:bottom w:val="none" w:sz="0" w:space="0" w:color="auto"/>
            <w:right w:val="none" w:sz="0" w:space="0" w:color="auto"/>
          </w:divBdr>
        </w:div>
        <w:div w:id="1296254491">
          <w:marLeft w:val="0"/>
          <w:marRight w:val="0"/>
          <w:marTop w:val="0"/>
          <w:marBottom w:val="0"/>
          <w:divBdr>
            <w:top w:val="none" w:sz="0" w:space="0" w:color="auto"/>
            <w:left w:val="none" w:sz="0" w:space="0" w:color="auto"/>
            <w:bottom w:val="none" w:sz="0" w:space="0" w:color="auto"/>
            <w:right w:val="none" w:sz="0" w:space="0" w:color="auto"/>
          </w:divBdr>
        </w:div>
        <w:div w:id="564073930">
          <w:marLeft w:val="0"/>
          <w:marRight w:val="0"/>
          <w:marTop w:val="0"/>
          <w:marBottom w:val="0"/>
          <w:divBdr>
            <w:top w:val="none" w:sz="0" w:space="0" w:color="auto"/>
            <w:left w:val="none" w:sz="0" w:space="0" w:color="auto"/>
            <w:bottom w:val="none" w:sz="0" w:space="0" w:color="auto"/>
            <w:right w:val="none" w:sz="0" w:space="0" w:color="auto"/>
          </w:divBdr>
        </w:div>
        <w:div w:id="2025130701">
          <w:marLeft w:val="0"/>
          <w:marRight w:val="0"/>
          <w:marTop w:val="0"/>
          <w:marBottom w:val="0"/>
          <w:divBdr>
            <w:top w:val="none" w:sz="0" w:space="0" w:color="auto"/>
            <w:left w:val="none" w:sz="0" w:space="0" w:color="auto"/>
            <w:bottom w:val="none" w:sz="0" w:space="0" w:color="auto"/>
            <w:right w:val="none" w:sz="0" w:space="0" w:color="auto"/>
          </w:divBdr>
        </w:div>
        <w:div w:id="1709179106">
          <w:marLeft w:val="0"/>
          <w:marRight w:val="0"/>
          <w:marTop w:val="0"/>
          <w:marBottom w:val="0"/>
          <w:divBdr>
            <w:top w:val="none" w:sz="0" w:space="0" w:color="auto"/>
            <w:left w:val="none" w:sz="0" w:space="0" w:color="auto"/>
            <w:bottom w:val="none" w:sz="0" w:space="0" w:color="auto"/>
            <w:right w:val="none" w:sz="0" w:space="0" w:color="auto"/>
          </w:divBdr>
        </w:div>
        <w:div w:id="1778254487">
          <w:marLeft w:val="0"/>
          <w:marRight w:val="0"/>
          <w:marTop w:val="0"/>
          <w:marBottom w:val="0"/>
          <w:divBdr>
            <w:top w:val="none" w:sz="0" w:space="0" w:color="auto"/>
            <w:left w:val="none" w:sz="0" w:space="0" w:color="auto"/>
            <w:bottom w:val="none" w:sz="0" w:space="0" w:color="auto"/>
            <w:right w:val="none" w:sz="0" w:space="0" w:color="auto"/>
          </w:divBdr>
        </w:div>
        <w:div w:id="1938977840">
          <w:marLeft w:val="0"/>
          <w:marRight w:val="0"/>
          <w:marTop w:val="0"/>
          <w:marBottom w:val="0"/>
          <w:divBdr>
            <w:top w:val="none" w:sz="0" w:space="0" w:color="auto"/>
            <w:left w:val="none" w:sz="0" w:space="0" w:color="auto"/>
            <w:bottom w:val="none" w:sz="0" w:space="0" w:color="auto"/>
            <w:right w:val="none" w:sz="0" w:space="0" w:color="auto"/>
          </w:divBdr>
        </w:div>
        <w:div w:id="1999260714">
          <w:marLeft w:val="0"/>
          <w:marRight w:val="0"/>
          <w:marTop w:val="0"/>
          <w:marBottom w:val="0"/>
          <w:divBdr>
            <w:top w:val="none" w:sz="0" w:space="0" w:color="auto"/>
            <w:left w:val="none" w:sz="0" w:space="0" w:color="auto"/>
            <w:bottom w:val="none" w:sz="0" w:space="0" w:color="auto"/>
            <w:right w:val="none" w:sz="0" w:space="0" w:color="auto"/>
          </w:divBdr>
        </w:div>
        <w:div w:id="12417230">
          <w:marLeft w:val="0"/>
          <w:marRight w:val="0"/>
          <w:marTop w:val="0"/>
          <w:marBottom w:val="0"/>
          <w:divBdr>
            <w:top w:val="none" w:sz="0" w:space="0" w:color="auto"/>
            <w:left w:val="none" w:sz="0" w:space="0" w:color="auto"/>
            <w:bottom w:val="none" w:sz="0" w:space="0" w:color="auto"/>
            <w:right w:val="none" w:sz="0" w:space="0" w:color="auto"/>
          </w:divBdr>
        </w:div>
        <w:div w:id="276835255">
          <w:marLeft w:val="0"/>
          <w:marRight w:val="0"/>
          <w:marTop w:val="0"/>
          <w:marBottom w:val="0"/>
          <w:divBdr>
            <w:top w:val="none" w:sz="0" w:space="0" w:color="auto"/>
            <w:left w:val="none" w:sz="0" w:space="0" w:color="auto"/>
            <w:bottom w:val="none" w:sz="0" w:space="0" w:color="auto"/>
            <w:right w:val="none" w:sz="0" w:space="0" w:color="auto"/>
          </w:divBdr>
        </w:div>
        <w:div w:id="851920063">
          <w:marLeft w:val="0"/>
          <w:marRight w:val="0"/>
          <w:marTop w:val="0"/>
          <w:marBottom w:val="0"/>
          <w:divBdr>
            <w:top w:val="none" w:sz="0" w:space="0" w:color="auto"/>
            <w:left w:val="none" w:sz="0" w:space="0" w:color="auto"/>
            <w:bottom w:val="none" w:sz="0" w:space="0" w:color="auto"/>
            <w:right w:val="none" w:sz="0" w:space="0" w:color="auto"/>
          </w:divBdr>
        </w:div>
        <w:div w:id="1981381684">
          <w:marLeft w:val="0"/>
          <w:marRight w:val="0"/>
          <w:marTop w:val="0"/>
          <w:marBottom w:val="0"/>
          <w:divBdr>
            <w:top w:val="none" w:sz="0" w:space="0" w:color="auto"/>
            <w:left w:val="none" w:sz="0" w:space="0" w:color="auto"/>
            <w:bottom w:val="none" w:sz="0" w:space="0" w:color="auto"/>
            <w:right w:val="none" w:sz="0" w:space="0" w:color="auto"/>
          </w:divBdr>
        </w:div>
        <w:div w:id="2071494349">
          <w:marLeft w:val="0"/>
          <w:marRight w:val="0"/>
          <w:marTop w:val="0"/>
          <w:marBottom w:val="0"/>
          <w:divBdr>
            <w:top w:val="none" w:sz="0" w:space="0" w:color="auto"/>
            <w:left w:val="none" w:sz="0" w:space="0" w:color="auto"/>
            <w:bottom w:val="none" w:sz="0" w:space="0" w:color="auto"/>
            <w:right w:val="none" w:sz="0" w:space="0" w:color="auto"/>
          </w:divBdr>
        </w:div>
        <w:div w:id="646398316">
          <w:marLeft w:val="0"/>
          <w:marRight w:val="0"/>
          <w:marTop w:val="0"/>
          <w:marBottom w:val="0"/>
          <w:divBdr>
            <w:top w:val="none" w:sz="0" w:space="0" w:color="auto"/>
            <w:left w:val="none" w:sz="0" w:space="0" w:color="auto"/>
            <w:bottom w:val="none" w:sz="0" w:space="0" w:color="auto"/>
            <w:right w:val="none" w:sz="0" w:space="0" w:color="auto"/>
          </w:divBdr>
        </w:div>
        <w:div w:id="2025744308">
          <w:marLeft w:val="0"/>
          <w:marRight w:val="0"/>
          <w:marTop w:val="0"/>
          <w:marBottom w:val="0"/>
          <w:divBdr>
            <w:top w:val="none" w:sz="0" w:space="0" w:color="auto"/>
            <w:left w:val="none" w:sz="0" w:space="0" w:color="auto"/>
            <w:bottom w:val="none" w:sz="0" w:space="0" w:color="auto"/>
            <w:right w:val="none" w:sz="0" w:space="0" w:color="auto"/>
          </w:divBdr>
        </w:div>
        <w:div w:id="365178874">
          <w:marLeft w:val="0"/>
          <w:marRight w:val="0"/>
          <w:marTop w:val="0"/>
          <w:marBottom w:val="0"/>
          <w:divBdr>
            <w:top w:val="none" w:sz="0" w:space="0" w:color="auto"/>
            <w:left w:val="none" w:sz="0" w:space="0" w:color="auto"/>
            <w:bottom w:val="none" w:sz="0" w:space="0" w:color="auto"/>
            <w:right w:val="none" w:sz="0" w:space="0" w:color="auto"/>
          </w:divBdr>
        </w:div>
        <w:div w:id="854925429">
          <w:marLeft w:val="0"/>
          <w:marRight w:val="0"/>
          <w:marTop w:val="0"/>
          <w:marBottom w:val="0"/>
          <w:divBdr>
            <w:top w:val="none" w:sz="0" w:space="0" w:color="auto"/>
            <w:left w:val="none" w:sz="0" w:space="0" w:color="auto"/>
            <w:bottom w:val="none" w:sz="0" w:space="0" w:color="auto"/>
            <w:right w:val="none" w:sz="0" w:space="0" w:color="auto"/>
          </w:divBdr>
        </w:div>
        <w:div w:id="834763283">
          <w:marLeft w:val="0"/>
          <w:marRight w:val="0"/>
          <w:marTop w:val="0"/>
          <w:marBottom w:val="0"/>
          <w:divBdr>
            <w:top w:val="none" w:sz="0" w:space="0" w:color="auto"/>
            <w:left w:val="none" w:sz="0" w:space="0" w:color="auto"/>
            <w:bottom w:val="none" w:sz="0" w:space="0" w:color="auto"/>
            <w:right w:val="none" w:sz="0" w:space="0" w:color="auto"/>
          </w:divBdr>
        </w:div>
        <w:div w:id="1506894088">
          <w:marLeft w:val="0"/>
          <w:marRight w:val="0"/>
          <w:marTop w:val="0"/>
          <w:marBottom w:val="0"/>
          <w:divBdr>
            <w:top w:val="none" w:sz="0" w:space="0" w:color="auto"/>
            <w:left w:val="none" w:sz="0" w:space="0" w:color="auto"/>
            <w:bottom w:val="none" w:sz="0" w:space="0" w:color="auto"/>
            <w:right w:val="none" w:sz="0" w:space="0" w:color="auto"/>
          </w:divBdr>
        </w:div>
        <w:div w:id="524752487">
          <w:marLeft w:val="0"/>
          <w:marRight w:val="0"/>
          <w:marTop w:val="0"/>
          <w:marBottom w:val="0"/>
          <w:divBdr>
            <w:top w:val="none" w:sz="0" w:space="0" w:color="auto"/>
            <w:left w:val="none" w:sz="0" w:space="0" w:color="auto"/>
            <w:bottom w:val="none" w:sz="0" w:space="0" w:color="auto"/>
            <w:right w:val="none" w:sz="0" w:space="0" w:color="auto"/>
          </w:divBdr>
        </w:div>
        <w:div w:id="1765224968">
          <w:marLeft w:val="0"/>
          <w:marRight w:val="0"/>
          <w:marTop w:val="0"/>
          <w:marBottom w:val="0"/>
          <w:divBdr>
            <w:top w:val="none" w:sz="0" w:space="0" w:color="auto"/>
            <w:left w:val="none" w:sz="0" w:space="0" w:color="auto"/>
            <w:bottom w:val="none" w:sz="0" w:space="0" w:color="auto"/>
            <w:right w:val="none" w:sz="0" w:space="0" w:color="auto"/>
          </w:divBdr>
        </w:div>
        <w:div w:id="1907493924">
          <w:marLeft w:val="0"/>
          <w:marRight w:val="0"/>
          <w:marTop w:val="0"/>
          <w:marBottom w:val="0"/>
          <w:divBdr>
            <w:top w:val="none" w:sz="0" w:space="0" w:color="auto"/>
            <w:left w:val="none" w:sz="0" w:space="0" w:color="auto"/>
            <w:bottom w:val="none" w:sz="0" w:space="0" w:color="auto"/>
            <w:right w:val="none" w:sz="0" w:space="0" w:color="auto"/>
          </w:divBdr>
        </w:div>
        <w:div w:id="1233349130">
          <w:marLeft w:val="0"/>
          <w:marRight w:val="0"/>
          <w:marTop w:val="0"/>
          <w:marBottom w:val="0"/>
          <w:divBdr>
            <w:top w:val="none" w:sz="0" w:space="0" w:color="auto"/>
            <w:left w:val="none" w:sz="0" w:space="0" w:color="auto"/>
            <w:bottom w:val="none" w:sz="0" w:space="0" w:color="auto"/>
            <w:right w:val="none" w:sz="0" w:space="0" w:color="auto"/>
          </w:divBdr>
        </w:div>
        <w:div w:id="570625709">
          <w:marLeft w:val="0"/>
          <w:marRight w:val="0"/>
          <w:marTop w:val="0"/>
          <w:marBottom w:val="0"/>
          <w:divBdr>
            <w:top w:val="none" w:sz="0" w:space="0" w:color="auto"/>
            <w:left w:val="none" w:sz="0" w:space="0" w:color="auto"/>
            <w:bottom w:val="none" w:sz="0" w:space="0" w:color="auto"/>
            <w:right w:val="none" w:sz="0" w:space="0" w:color="auto"/>
          </w:divBdr>
        </w:div>
        <w:div w:id="258030496">
          <w:marLeft w:val="0"/>
          <w:marRight w:val="0"/>
          <w:marTop w:val="0"/>
          <w:marBottom w:val="0"/>
          <w:divBdr>
            <w:top w:val="none" w:sz="0" w:space="0" w:color="auto"/>
            <w:left w:val="none" w:sz="0" w:space="0" w:color="auto"/>
            <w:bottom w:val="none" w:sz="0" w:space="0" w:color="auto"/>
            <w:right w:val="none" w:sz="0" w:space="0" w:color="auto"/>
          </w:divBdr>
        </w:div>
        <w:div w:id="232662496">
          <w:marLeft w:val="0"/>
          <w:marRight w:val="0"/>
          <w:marTop w:val="0"/>
          <w:marBottom w:val="0"/>
          <w:divBdr>
            <w:top w:val="none" w:sz="0" w:space="0" w:color="auto"/>
            <w:left w:val="none" w:sz="0" w:space="0" w:color="auto"/>
            <w:bottom w:val="none" w:sz="0" w:space="0" w:color="auto"/>
            <w:right w:val="none" w:sz="0" w:space="0" w:color="auto"/>
          </w:divBdr>
        </w:div>
        <w:div w:id="59788016">
          <w:marLeft w:val="0"/>
          <w:marRight w:val="0"/>
          <w:marTop w:val="0"/>
          <w:marBottom w:val="0"/>
          <w:divBdr>
            <w:top w:val="none" w:sz="0" w:space="0" w:color="auto"/>
            <w:left w:val="none" w:sz="0" w:space="0" w:color="auto"/>
            <w:bottom w:val="none" w:sz="0" w:space="0" w:color="auto"/>
            <w:right w:val="none" w:sz="0" w:space="0" w:color="auto"/>
          </w:divBdr>
        </w:div>
        <w:div w:id="106433909">
          <w:marLeft w:val="0"/>
          <w:marRight w:val="0"/>
          <w:marTop w:val="0"/>
          <w:marBottom w:val="0"/>
          <w:divBdr>
            <w:top w:val="none" w:sz="0" w:space="0" w:color="auto"/>
            <w:left w:val="none" w:sz="0" w:space="0" w:color="auto"/>
            <w:bottom w:val="none" w:sz="0" w:space="0" w:color="auto"/>
            <w:right w:val="none" w:sz="0" w:space="0" w:color="auto"/>
          </w:divBdr>
        </w:div>
        <w:div w:id="1362976663">
          <w:marLeft w:val="0"/>
          <w:marRight w:val="0"/>
          <w:marTop w:val="0"/>
          <w:marBottom w:val="0"/>
          <w:divBdr>
            <w:top w:val="none" w:sz="0" w:space="0" w:color="auto"/>
            <w:left w:val="none" w:sz="0" w:space="0" w:color="auto"/>
            <w:bottom w:val="none" w:sz="0" w:space="0" w:color="auto"/>
            <w:right w:val="none" w:sz="0" w:space="0" w:color="auto"/>
          </w:divBdr>
        </w:div>
        <w:div w:id="1222450118">
          <w:marLeft w:val="0"/>
          <w:marRight w:val="0"/>
          <w:marTop w:val="0"/>
          <w:marBottom w:val="0"/>
          <w:divBdr>
            <w:top w:val="none" w:sz="0" w:space="0" w:color="auto"/>
            <w:left w:val="none" w:sz="0" w:space="0" w:color="auto"/>
            <w:bottom w:val="none" w:sz="0" w:space="0" w:color="auto"/>
            <w:right w:val="none" w:sz="0" w:space="0" w:color="auto"/>
          </w:divBdr>
        </w:div>
        <w:div w:id="318315321">
          <w:marLeft w:val="0"/>
          <w:marRight w:val="0"/>
          <w:marTop w:val="0"/>
          <w:marBottom w:val="0"/>
          <w:divBdr>
            <w:top w:val="none" w:sz="0" w:space="0" w:color="auto"/>
            <w:left w:val="none" w:sz="0" w:space="0" w:color="auto"/>
            <w:bottom w:val="none" w:sz="0" w:space="0" w:color="auto"/>
            <w:right w:val="none" w:sz="0" w:space="0" w:color="auto"/>
          </w:divBdr>
        </w:div>
        <w:div w:id="2076201105">
          <w:marLeft w:val="0"/>
          <w:marRight w:val="0"/>
          <w:marTop w:val="0"/>
          <w:marBottom w:val="0"/>
          <w:divBdr>
            <w:top w:val="none" w:sz="0" w:space="0" w:color="auto"/>
            <w:left w:val="none" w:sz="0" w:space="0" w:color="auto"/>
            <w:bottom w:val="none" w:sz="0" w:space="0" w:color="auto"/>
            <w:right w:val="none" w:sz="0" w:space="0" w:color="auto"/>
          </w:divBdr>
        </w:div>
        <w:div w:id="1814365909">
          <w:marLeft w:val="0"/>
          <w:marRight w:val="0"/>
          <w:marTop w:val="0"/>
          <w:marBottom w:val="0"/>
          <w:divBdr>
            <w:top w:val="none" w:sz="0" w:space="0" w:color="auto"/>
            <w:left w:val="none" w:sz="0" w:space="0" w:color="auto"/>
            <w:bottom w:val="none" w:sz="0" w:space="0" w:color="auto"/>
            <w:right w:val="none" w:sz="0" w:space="0" w:color="auto"/>
          </w:divBdr>
        </w:div>
        <w:div w:id="665741247">
          <w:marLeft w:val="0"/>
          <w:marRight w:val="0"/>
          <w:marTop w:val="0"/>
          <w:marBottom w:val="0"/>
          <w:divBdr>
            <w:top w:val="none" w:sz="0" w:space="0" w:color="auto"/>
            <w:left w:val="none" w:sz="0" w:space="0" w:color="auto"/>
            <w:bottom w:val="none" w:sz="0" w:space="0" w:color="auto"/>
            <w:right w:val="none" w:sz="0" w:space="0" w:color="auto"/>
          </w:divBdr>
        </w:div>
        <w:div w:id="1020549606">
          <w:marLeft w:val="0"/>
          <w:marRight w:val="0"/>
          <w:marTop w:val="0"/>
          <w:marBottom w:val="0"/>
          <w:divBdr>
            <w:top w:val="none" w:sz="0" w:space="0" w:color="auto"/>
            <w:left w:val="none" w:sz="0" w:space="0" w:color="auto"/>
            <w:bottom w:val="none" w:sz="0" w:space="0" w:color="auto"/>
            <w:right w:val="none" w:sz="0" w:space="0" w:color="auto"/>
          </w:divBdr>
        </w:div>
        <w:div w:id="1764456261">
          <w:marLeft w:val="0"/>
          <w:marRight w:val="0"/>
          <w:marTop w:val="0"/>
          <w:marBottom w:val="0"/>
          <w:divBdr>
            <w:top w:val="none" w:sz="0" w:space="0" w:color="auto"/>
            <w:left w:val="none" w:sz="0" w:space="0" w:color="auto"/>
            <w:bottom w:val="none" w:sz="0" w:space="0" w:color="auto"/>
            <w:right w:val="none" w:sz="0" w:space="0" w:color="auto"/>
          </w:divBdr>
        </w:div>
        <w:div w:id="1132401660">
          <w:marLeft w:val="0"/>
          <w:marRight w:val="0"/>
          <w:marTop w:val="0"/>
          <w:marBottom w:val="0"/>
          <w:divBdr>
            <w:top w:val="none" w:sz="0" w:space="0" w:color="auto"/>
            <w:left w:val="none" w:sz="0" w:space="0" w:color="auto"/>
            <w:bottom w:val="none" w:sz="0" w:space="0" w:color="auto"/>
            <w:right w:val="none" w:sz="0" w:space="0" w:color="auto"/>
          </w:divBdr>
        </w:div>
        <w:div w:id="830023811">
          <w:marLeft w:val="0"/>
          <w:marRight w:val="0"/>
          <w:marTop w:val="0"/>
          <w:marBottom w:val="0"/>
          <w:divBdr>
            <w:top w:val="none" w:sz="0" w:space="0" w:color="auto"/>
            <w:left w:val="none" w:sz="0" w:space="0" w:color="auto"/>
            <w:bottom w:val="none" w:sz="0" w:space="0" w:color="auto"/>
            <w:right w:val="none" w:sz="0" w:space="0" w:color="auto"/>
          </w:divBdr>
        </w:div>
        <w:div w:id="1115098449">
          <w:marLeft w:val="0"/>
          <w:marRight w:val="0"/>
          <w:marTop w:val="0"/>
          <w:marBottom w:val="0"/>
          <w:divBdr>
            <w:top w:val="none" w:sz="0" w:space="0" w:color="auto"/>
            <w:left w:val="none" w:sz="0" w:space="0" w:color="auto"/>
            <w:bottom w:val="none" w:sz="0" w:space="0" w:color="auto"/>
            <w:right w:val="none" w:sz="0" w:space="0" w:color="auto"/>
          </w:divBdr>
        </w:div>
        <w:div w:id="1709063897">
          <w:marLeft w:val="0"/>
          <w:marRight w:val="0"/>
          <w:marTop w:val="0"/>
          <w:marBottom w:val="0"/>
          <w:divBdr>
            <w:top w:val="none" w:sz="0" w:space="0" w:color="auto"/>
            <w:left w:val="none" w:sz="0" w:space="0" w:color="auto"/>
            <w:bottom w:val="none" w:sz="0" w:space="0" w:color="auto"/>
            <w:right w:val="none" w:sz="0" w:space="0" w:color="auto"/>
          </w:divBdr>
        </w:div>
        <w:div w:id="763300368">
          <w:marLeft w:val="0"/>
          <w:marRight w:val="0"/>
          <w:marTop w:val="0"/>
          <w:marBottom w:val="0"/>
          <w:divBdr>
            <w:top w:val="none" w:sz="0" w:space="0" w:color="auto"/>
            <w:left w:val="none" w:sz="0" w:space="0" w:color="auto"/>
            <w:bottom w:val="none" w:sz="0" w:space="0" w:color="auto"/>
            <w:right w:val="none" w:sz="0" w:space="0" w:color="auto"/>
          </w:divBdr>
        </w:div>
        <w:div w:id="358891864">
          <w:marLeft w:val="0"/>
          <w:marRight w:val="0"/>
          <w:marTop w:val="0"/>
          <w:marBottom w:val="0"/>
          <w:divBdr>
            <w:top w:val="none" w:sz="0" w:space="0" w:color="auto"/>
            <w:left w:val="none" w:sz="0" w:space="0" w:color="auto"/>
            <w:bottom w:val="none" w:sz="0" w:space="0" w:color="auto"/>
            <w:right w:val="none" w:sz="0" w:space="0" w:color="auto"/>
          </w:divBdr>
        </w:div>
        <w:div w:id="1450658508">
          <w:marLeft w:val="0"/>
          <w:marRight w:val="0"/>
          <w:marTop w:val="0"/>
          <w:marBottom w:val="0"/>
          <w:divBdr>
            <w:top w:val="none" w:sz="0" w:space="0" w:color="auto"/>
            <w:left w:val="none" w:sz="0" w:space="0" w:color="auto"/>
            <w:bottom w:val="none" w:sz="0" w:space="0" w:color="auto"/>
            <w:right w:val="none" w:sz="0" w:space="0" w:color="auto"/>
          </w:divBdr>
        </w:div>
      </w:divsChild>
    </w:div>
    <w:div w:id="304509953">
      <w:bodyDiv w:val="1"/>
      <w:marLeft w:val="0"/>
      <w:marRight w:val="0"/>
      <w:marTop w:val="0"/>
      <w:marBottom w:val="0"/>
      <w:divBdr>
        <w:top w:val="none" w:sz="0" w:space="0" w:color="auto"/>
        <w:left w:val="none" w:sz="0" w:space="0" w:color="auto"/>
        <w:bottom w:val="none" w:sz="0" w:space="0" w:color="auto"/>
        <w:right w:val="none" w:sz="0" w:space="0" w:color="auto"/>
      </w:divBdr>
    </w:div>
    <w:div w:id="304747895">
      <w:bodyDiv w:val="1"/>
      <w:marLeft w:val="0"/>
      <w:marRight w:val="0"/>
      <w:marTop w:val="0"/>
      <w:marBottom w:val="0"/>
      <w:divBdr>
        <w:top w:val="none" w:sz="0" w:space="0" w:color="auto"/>
        <w:left w:val="none" w:sz="0" w:space="0" w:color="auto"/>
        <w:bottom w:val="none" w:sz="0" w:space="0" w:color="auto"/>
        <w:right w:val="none" w:sz="0" w:space="0" w:color="auto"/>
      </w:divBdr>
    </w:div>
    <w:div w:id="304970719">
      <w:bodyDiv w:val="1"/>
      <w:marLeft w:val="0"/>
      <w:marRight w:val="0"/>
      <w:marTop w:val="0"/>
      <w:marBottom w:val="0"/>
      <w:divBdr>
        <w:top w:val="none" w:sz="0" w:space="0" w:color="auto"/>
        <w:left w:val="none" w:sz="0" w:space="0" w:color="auto"/>
        <w:bottom w:val="none" w:sz="0" w:space="0" w:color="auto"/>
        <w:right w:val="none" w:sz="0" w:space="0" w:color="auto"/>
      </w:divBdr>
    </w:div>
    <w:div w:id="304971607">
      <w:bodyDiv w:val="1"/>
      <w:marLeft w:val="0"/>
      <w:marRight w:val="0"/>
      <w:marTop w:val="0"/>
      <w:marBottom w:val="0"/>
      <w:divBdr>
        <w:top w:val="none" w:sz="0" w:space="0" w:color="auto"/>
        <w:left w:val="none" w:sz="0" w:space="0" w:color="auto"/>
        <w:bottom w:val="none" w:sz="0" w:space="0" w:color="auto"/>
        <w:right w:val="none" w:sz="0" w:space="0" w:color="auto"/>
      </w:divBdr>
    </w:div>
    <w:div w:id="305015577">
      <w:bodyDiv w:val="1"/>
      <w:marLeft w:val="0"/>
      <w:marRight w:val="0"/>
      <w:marTop w:val="0"/>
      <w:marBottom w:val="0"/>
      <w:divBdr>
        <w:top w:val="none" w:sz="0" w:space="0" w:color="auto"/>
        <w:left w:val="none" w:sz="0" w:space="0" w:color="auto"/>
        <w:bottom w:val="none" w:sz="0" w:space="0" w:color="auto"/>
        <w:right w:val="none" w:sz="0" w:space="0" w:color="auto"/>
      </w:divBdr>
    </w:div>
    <w:div w:id="305085606">
      <w:bodyDiv w:val="1"/>
      <w:marLeft w:val="0"/>
      <w:marRight w:val="0"/>
      <w:marTop w:val="0"/>
      <w:marBottom w:val="0"/>
      <w:divBdr>
        <w:top w:val="none" w:sz="0" w:space="0" w:color="auto"/>
        <w:left w:val="none" w:sz="0" w:space="0" w:color="auto"/>
        <w:bottom w:val="none" w:sz="0" w:space="0" w:color="auto"/>
        <w:right w:val="none" w:sz="0" w:space="0" w:color="auto"/>
      </w:divBdr>
    </w:div>
    <w:div w:id="305092630">
      <w:bodyDiv w:val="1"/>
      <w:marLeft w:val="0"/>
      <w:marRight w:val="0"/>
      <w:marTop w:val="0"/>
      <w:marBottom w:val="0"/>
      <w:divBdr>
        <w:top w:val="none" w:sz="0" w:space="0" w:color="auto"/>
        <w:left w:val="none" w:sz="0" w:space="0" w:color="auto"/>
        <w:bottom w:val="none" w:sz="0" w:space="0" w:color="auto"/>
        <w:right w:val="none" w:sz="0" w:space="0" w:color="auto"/>
      </w:divBdr>
    </w:div>
    <w:div w:id="305162189">
      <w:bodyDiv w:val="1"/>
      <w:marLeft w:val="0"/>
      <w:marRight w:val="0"/>
      <w:marTop w:val="0"/>
      <w:marBottom w:val="0"/>
      <w:divBdr>
        <w:top w:val="none" w:sz="0" w:space="0" w:color="auto"/>
        <w:left w:val="none" w:sz="0" w:space="0" w:color="auto"/>
        <w:bottom w:val="none" w:sz="0" w:space="0" w:color="auto"/>
        <w:right w:val="none" w:sz="0" w:space="0" w:color="auto"/>
      </w:divBdr>
    </w:div>
    <w:div w:id="305357532">
      <w:bodyDiv w:val="1"/>
      <w:marLeft w:val="0"/>
      <w:marRight w:val="0"/>
      <w:marTop w:val="0"/>
      <w:marBottom w:val="0"/>
      <w:divBdr>
        <w:top w:val="none" w:sz="0" w:space="0" w:color="auto"/>
        <w:left w:val="none" w:sz="0" w:space="0" w:color="auto"/>
        <w:bottom w:val="none" w:sz="0" w:space="0" w:color="auto"/>
        <w:right w:val="none" w:sz="0" w:space="0" w:color="auto"/>
      </w:divBdr>
    </w:div>
    <w:div w:id="306015221">
      <w:bodyDiv w:val="1"/>
      <w:marLeft w:val="0"/>
      <w:marRight w:val="0"/>
      <w:marTop w:val="0"/>
      <w:marBottom w:val="0"/>
      <w:divBdr>
        <w:top w:val="none" w:sz="0" w:space="0" w:color="auto"/>
        <w:left w:val="none" w:sz="0" w:space="0" w:color="auto"/>
        <w:bottom w:val="none" w:sz="0" w:space="0" w:color="auto"/>
        <w:right w:val="none" w:sz="0" w:space="0" w:color="auto"/>
      </w:divBdr>
    </w:div>
    <w:div w:id="306470601">
      <w:bodyDiv w:val="1"/>
      <w:marLeft w:val="0"/>
      <w:marRight w:val="0"/>
      <w:marTop w:val="0"/>
      <w:marBottom w:val="0"/>
      <w:divBdr>
        <w:top w:val="none" w:sz="0" w:space="0" w:color="auto"/>
        <w:left w:val="none" w:sz="0" w:space="0" w:color="auto"/>
        <w:bottom w:val="none" w:sz="0" w:space="0" w:color="auto"/>
        <w:right w:val="none" w:sz="0" w:space="0" w:color="auto"/>
      </w:divBdr>
    </w:div>
    <w:div w:id="307443282">
      <w:bodyDiv w:val="1"/>
      <w:marLeft w:val="0"/>
      <w:marRight w:val="0"/>
      <w:marTop w:val="0"/>
      <w:marBottom w:val="0"/>
      <w:divBdr>
        <w:top w:val="none" w:sz="0" w:space="0" w:color="auto"/>
        <w:left w:val="none" w:sz="0" w:space="0" w:color="auto"/>
        <w:bottom w:val="none" w:sz="0" w:space="0" w:color="auto"/>
        <w:right w:val="none" w:sz="0" w:space="0" w:color="auto"/>
      </w:divBdr>
    </w:div>
    <w:div w:id="307711847">
      <w:bodyDiv w:val="1"/>
      <w:marLeft w:val="0"/>
      <w:marRight w:val="0"/>
      <w:marTop w:val="0"/>
      <w:marBottom w:val="0"/>
      <w:divBdr>
        <w:top w:val="none" w:sz="0" w:space="0" w:color="auto"/>
        <w:left w:val="none" w:sz="0" w:space="0" w:color="auto"/>
        <w:bottom w:val="none" w:sz="0" w:space="0" w:color="auto"/>
        <w:right w:val="none" w:sz="0" w:space="0" w:color="auto"/>
      </w:divBdr>
    </w:div>
    <w:div w:id="307712430">
      <w:bodyDiv w:val="1"/>
      <w:marLeft w:val="0"/>
      <w:marRight w:val="0"/>
      <w:marTop w:val="0"/>
      <w:marBottom w:val="0"/>
      <w:divBdr>
        <w:top w:val="none" w:sz="0" w:space="0" w:color="auto"/>
        <w:left w:val="none" w:sz="0" w:space="0" w:color="auto"/>
        <w:bottom w:val="none" w:sz="0" w:space="0" w:color="auto"/>
        <w:right w:val="none" w:sz="0" w:space="0" w:color="auto"/>
      </w:divBdr>
    </w:div>
    <w:div w:id="307906809">
      <w:bodyDiv w:val="1"/>
      <w:marLeft w:val="0"/>
      <w:marRight w:val="0"/>
      <w:marTop w:val="0"/>
      <w:marBottom w:val="0"/>
      <w:divBdr>
        <w:top w:val="none" w:sz="0" w:space="0" w:color="auto"/>
        <w:left w:val="none" w:sz="0" w:space="0" w:color="auto"/>
        <w:bottom w:val="none" w:sz="0" w:space="0" w:color="auto"/>
        <w:right w:val="none" w:sz="0" w:space="0" w:color="auto"/>
      </w:divBdr>
    </w:div>
    <w:div w:id="308019483">
      <w:bodyDiv w:val="1"/>
      <w:marLeft w:val="0"/>
      <w:marRight w:val="0"/>
      <w:marTop w:val="0"/>
      <w:marBottom w:val="0"/>
      <w:divBdr>
        <w:top w:val="none" w:sz="0" w:space="0" w:color="auto"/>
        <w:left w:val="none" w:sz="0" w:space="0" w:color="auto"/>
        <w:bottom w:val="none" w:sz="0" w:space="0" w:color="auto"/>
        <w:right w:val="none" w:sz="0" w:space="0" w:color="auto"/>
      </w:divBdr>
    </w:div>
    <w:div w:id="308167083">
      <w:bodyDiv w:val="1"/>
      <w:marLeft w:val="0"/>
      <w:marRight w:val="0"/>
      <w:marTop w:val="0"/>
      <w:marBottom w:val="0"/>
      <w:divBdr>
        <w:top w:val="none" w:sz="0" w:space="0" w:color="auto"/>
        <w:left w:val="none" w:sz="0" w:space="0" w:color="auto"/>
        <w:bottom w:val="none" w:sz="0" w:space="0" w:color="auto"/>
        <w:right w:val="none" w:sz="0" w:space="0" w:color="auto"/>
      </w:divBdr>
    </w:div>
    <w:div w:id="308173520">
      <w:bodyDiv w:val="1"/>
      <w:marLeft w:val="0"/>
      <w:marRight w:val="0"/>
      <w:marTop w:val="0"/>
      <w:marBottom w:val="0"/>
      <w:divBdr>
        <w:top w:val="none" w:sz="0" w:space="0" w:color="auto"/>
        <w:left w:val="none" w:sz="0" w:space="0" w:color="auto"/>
        <w:bottom w:val="none" w:sz="0" w:space="0" w:color="auto"/>
        <w:right w:val="none" w:sz="0" w:space="0" w:color="auto"/>
      </w:divBdr>
    </w:div>
    <w:div w:id="308362158">
      <w:bodyDiv w:val="1"/>
      <w:marLeft w:val="0"/>
      <w:marRight w:val="0"/>
      <w:marTop w:val="0"/>
      <w:marBottom w:val="0"/>
      <w:divBdr>
        <w:top w:val="none" w:sz="0" w:space="0" w:color="auto"/>
        <w:left w:val="none" w:sz="0" w:space="0" w:color="auto"/>
        <w:bottom w:val="none" w:sz="0" w:space="0" w:color="auto"/>
        <w:right w:val="none" w:sz="0" w:space="0" w:color="auto"/>
      </w:divBdr>
    </w:div>
    <w:div w:id="308436176">
      <w:bodyDiv w:val="1"/>
      <w:marLeft w:val="0"/>
      <w:marRight w:val="0"/>
      <w:marTop w:val="0"/>
      <w:marBottom w:val="0"/>
      <w:divBdr>
        <w:top w:val="none" w:sz="0" w:space="0" w:color="auto"/>
        <w:left w:val="none" w:sz="0" w:space="0" w:color="auto"/>
        <w:bottom w:val="none" w:sz="0" w:space="0" w:color="auto"/>
        <w:right w:val="none" w:sz="0" w:space="0" w:color="auto"/>
      </w:divBdr>
    </w:div>
    <w:div w:id="308825238">
      <w:bodyDiv w:val="1"/>
      <w:marLeft w:val="0"/>
      <w:marRight w:val="0"/>
      <w:marTop w:val="0"/>
      <w:marBottom w:val="0"/>
      <w:divBdr>
        <w:top w:val="none" w:sz="0" w:space="0" w:color="auto"/>
        <w:left w:val="none" w:sz="0" w:space="0" w:color="auto"/>
        <w:bottom w:val="none" w:sz="0" w:space="0" w:color="auto"/>
        <w:right w:val="none" w:sz="0" w:space="0" w:color="auto"/>
      </w:divBdr>
    </w:div>
    <w:div w:id="309021166">
      <w:bodyDiv w:val="1"/>
      <w:marLeft w:val="0"/>
      <w:marRight w:val="0"/>
      <w:marTop w:val="0"/>
      <w:marBottom w:val="0"/>
      <w:divBdr>
        <w:top w:val="none" w:sz="0" w:space="0" w:color="auto"/>
        <w:left w:val="none" w:sz="0" w:space="0" w:color="auto"/>
        <w:bottom w:val="none" w:sz="0" w:space="0" w:color="auto"/>
        <w:right w:val="none" w:sz="0" w:space="0" w:color="auto"/>
      </w:divBdr>
    </w:div>
    <w:div w:id="309093412">
      <w:bodyDiv w:val="1"/>
      <w:marLeft w:val="0"/>
      <w:marRight w:val="0"/>
      <w:marTop w:val="0"/>
      <w:marBottom w:val="0"/>
      <w:divBdr>
        <w:top w:val="none" w:sz="0" w:space="0" w:color="auto"/>
        <w:left w:val="none" w:sz="0" w:space="0" w:color="auto"/>
        <w:bottom w:val="none" w:sz="0" w:space="0" w:color="auto"/>
        <w:right w:val="none" w:sz="0" w:space="0" w:color="auto"/>
      </w:divBdr>
    </w:div>
    <w:div w:id="309140741">
      <w:bodyDiv w:val="1"/>
      <w:marLeft w:val="0"/>
      <w:marRight w:val="0"/>
      <w:marTop w:val="0"/>
      <w:marBottom w:val="0"/>
      <w:divBdr>
        <w:top w:val="none" w:sz="0" w:space="0" w:color="auto"/>
        <w:left w:val="none" w:sz="0" w:space="0" w:color="auto"/>
        <w:bottom w:val="none" w:sz="0" w:space="0" w:color="auto"/>
        <w:right w:val="none" w:sz="0" w:space="0" w:color="auto"/>
      </w:divBdr>
    </w:div>
    <w:div w:id="309215401">
      <w:bodyDiv w:val="1"/>
      <w:marLeft w:val="0"/>
      <w:marRight w:val="0"/>
      <w:marTop w:val="0"/>
      <w:marBottom w:val="0"/>
      <w:divBdr>
        <w:top w:val="none" w:sz="0" w:space="0" w:color="auto"/>
        <w:left w:val="none" w:sz="0" w:space="0" w:color="auto"/>
        <w:bottom w:val="none" w:sz="0" w:space="0" w:color="auto"/>
        <w:right w:val="none" w:sz="0" w:space="0" w:color="auto"/>
      </w:divBdr>
    </w:div>
    <w:div w:id="309361602">
      <w:bodyDiv w:val="1"/>
      <w:marLeft w:val="0"/>
      <w:marRight w:val="0"/>
      <w:marTop w:val="0"/>
      <w:marBottom w:val="0"/>
      <w:divBdr>
        <w:top w:val="none" w:sz="0" w:space="0" w:color="auto"/>
        <w:left w:val="none" w:sz="0" w:space="0" w:color="auto"/>
        <w:bottom w:val="none" w:sz="0" w:space="0" w:color="auto"/>
        <w:right w:val="none" w:sz="0" w:space="0" w:color="auto"/>
      </w:divBdr>
    </w:div>
    <w:div w:id="309478078">
      <w:bodyDiv w:val="1"/>
      <w:marLeft w:val="0"/>
      <w:marRight w:val="0"/>
      <w:marTop w:val="0"/>
      <w:marBottom w:val="0"/>
      <w:divBdr>
        <w:top w:val="none" w:sz="0" w:space="0" w:color="auto"/>
        <w:left w:val="none" w:sz="0" w:space="0" w:color="auto"/>
        <w:bottom w:val="none" w:sz="0" w:space="0" w:color="auto"/>
        <w:right w:val="none" w:sz="0" w:space="0" w:color="auto"/>
      </w:divBdr>
      <w:divsChild>
        <w:div w:id="1537236322">
          <w:marLeft w:val="0"/>
          <w:marRight w:val="0"/>
          <w:marTop w:val="0"/>
          <w:marBottom w:val="0"/>
          <w:divBdr>
            <w:top w:val="none" w:sz="0" w:space="0" w:color="auto"/>
            <w:left w:val="none" w:sz="0" w:space="0" w:color="auto"/>
            <w:bottom w:val="none" w:sz="0" w:space="0" w:color="auto"/>
            <w:right w:val="none" w:sz="0" w:space="0" w:color="auto"/>
          </w:divBdr>
          <w:divsChild>
            <w:div w:id="1620915463">
              <w:marLeft w:val="0"/>
              <w:marRight w:val="0"/>
              <w:marTop w:val="0"/>
              <w:marBottom w:val="0"/>
              <w:divBdr>
                <w:top w:val="none" w:sz="0" w:space="0" w:color="auto"/>
                <w:left w:val="none" w:sz="0" w:space="0" w:color="auto"/>
                <w:bottom w:val="none" w:sz="0" w:space="0" w:color="auto"/>
                <w:right w:val="none" w:sz="0" w:space="0" w:color="auto"/>
              </w:divBdr>
              <w:divsChild>
                <w:div w:id="826022596">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309486777">
      <w:bodyDiv w:val="1"/>
      <w:marLeft w:val="0"/>
      <w:marRight w:val="0"/>
      <w:marTop w:val="0"/>
      <w:marBottom w:val="0"/>
      <w:divBdr>
        <w:top w:val="none" w:sz="0" w:space="0" w:color="auto"/>
        <w:left w:val="none" w:sz="0" w:space="0" w:color="auto"/>
        <w:bottom w:val="none" w:sz="0" w:space="0" w:color="auto"/>
        <w:right w:val="none" w:sz="0" w:space="0" w:color="auto"/>
      </w:divBdr>
    </w:div>
    <w:div w:id="309599726">
      <w:bodyDiv w:val="1"/>
      <w:marLeft w:val="0"/>
      <w:marRight w:val="0"/>
      <w:marTop w:val="0"/>
      <w:marBottom w:val="0"/>
      <w:divBdr>
        <w:top w:val="none" w:sz="0" w:space="0" w:color="auto"/>
        <w:left w:val="none" w:sz="0" w:space="0" w:color="auto"/>
        <w:bottom w:val="none" w:sz="0" w:space="0" w:color="auto"/>
        <w:right w:val="none" w:sz="0" w:space="0" w:color="auto"/>
      </w:divBdr>
    </w:div>
    <w:div w:id="309675554">
      <w:bodyDiv w:val="1"/>
      <w:marLeft w:val="0"/>
      <w:marRight w:val="0"/>
      <w:marTop w:val="0"/>
      <w:marBottom w:val="0"/>
      <w:divBdr>
        <w:top w:val="none" w:sz="0" w:space="0" w:color="auto"/>
        <w:left w:val="none" w:sz="0" w:space="0" w:color="auto"/>
        <w:bottom w:val="none" w:sz="0" w:space="0" w:color="auto"/>
        <w:right w:val="none" w:sz="0" w:space="0" w:color="auto"/>
      </w:divBdr>
    </w:div>
    <w:div w:id="310014933">
      <w:bodyDiv w:val="1"/>
      <w:marLeft w:val="0"/>
      <w:marRight w:val="0"/>
      <w:marTop w:val="0"/>
      <w:marBottom w:val="0"/>
      <w:divBdr>
        <w:top w:val="none" w:sz="0" w:space="0" w:color="auto"/>
        <w:left w:val="none" w:sz="0" w:space="0" w:color="auto"/>
        <w:bottom w:val="none" w:sz="0" w:space="0" w:color="auto"/>
        <w:right w:val="none" w:sz="0" w:space="0" w:color="auto"/>
      </w:divBdr>
    </w:div>
    <w:div w:id="310212381">
      <w:bodyDiv w:val="1"/>
      <w:marLeft w:val="0"/>
      <w:marRight w:val="0"/>
      <w:marTop w:val="0"/>
      <w:marBottom w:val="0"/>
      <w:divBdr>
        <w:top w:val="none" w:sz="0" w:space="0" w:color="auto"/>
        <w:left w:val="none" w:sz="0" w:space="0" w:color="auto"/>
        <w:bottom w:val="none" w:sz="0" w:space="0" w:color="auto"/>
        <w:right w:val="none" w:sz="0" w:space="0" w:color="auto"/>
      </w:divBdr>
    </w:div>
    <w:div w:id="310981981">
      <w:bodyDiv w:val="1"/>
      <w:marLeft w:val="0"/>
      <w:marRight w:val="0"/>
      <w:marTop w:val="0"/>
      <w:marBottom w:val="0"/>
      <w:divBdr>
        <w:top w:val="none" w:sz="0" w:space="0" w:color="auto"/>
        <w:left w:val="none" w:sz="0" w:space="0" w:color="auto"/>
        <w:bottom w:val="none" w:sz="0" w:space="0" w:color="auto"/>
        <w:right w:val="none" w:sz="0" w:space="0" w:color="auto"/>
      </w:divBdr>
    </w:div>
    <w:div w:id="311099395">
      <w:bodyDiv w:val="1"/>
      <w:marLeft w:val="0"/>
      <w:marRight w:val="0"/>
      <w:marTop w:val="0"/>
      <w:marBottom w:val="0"/>
      <w:divBdr>
        <w:top w:val="none" w:sz="0" w:space="0" w:color="auto"/>
        <w:left w:val="none" w:sz="0" w:space="0" w:color="auto"/>
        <w:bottom w:val="none" w:sz="0" w:space="0" w:color="auto"/>
        <w:right w:val="none" w:sz="0" w:space="0" w:color="auto"/>
      </w:divBdr>
      <w:divsChild>
        <w:div w:id="603079985">
          <w:marLeft w:val="0"/>
          <w:marRight w:val="0"/>
          <w:marTop w:val="0"/>
          <w:marBottom w:val="0"/>
          <w:divBdr>
            <w:top w:val="none" w:sz="0" w:space="0" w:color="auto"/>
            <w:left w:val="none" w:sz="0" w:space="0" w:color="auto"/>
            <w:bottom w:val="none" w:sz="0" w:space="0" w:color="auto"/>
            <w:right w:val="none" w:sz="0" w:space="0" w:color="auto"/>
          </w:divBdr>
        </w:div>
      </w:divsChild>
    </w:div>
    <w:div w:id="311180099">
      <w:bodyDiv w:val="1"/>
      <w:marLeft w:val="0"/>
      <w:marRight w:val="0"/>
      <w:marTop w:val="0"/>
      <w:marBottom w:val="0"/>
      <w:divBdr>
        <w:top w:val="none" w:sz="0" w:space="0" w:color="auto"/>
        <w:left w:val="none" w:sz="0" w:space="0" w:color="auto"/>
        <w:bottom w:val="none" w:sz="0" w:space="0" w:color="auto"/>
        <w:right w:val="none" w:sz="0" w:space="0" w:color="auto"/>
      </w:divBdr>
    </w:div>
    <w:div w:id="311256177">
      <w:bodyDiv w:val="1"/>
      <w:marLeft w:val="0"/>
      <w:marRight w:val="0"/>
      <w:marTop w:val="0"/>
      <w:marBottom w:val="0"/>
      <w:divBdr>
        <w:top w:val="none" w:sz="0" w:space="0" w:color="auto"/>
        <w:left w:val="none" w:sz="0" w:space="0" w:color="auto"/>
        <w:bottom w:val="none" w:sz="0" w:space="0" w:color="auto"/>
        <w:right w:val="none" w:sz="0" w:space="0" w:color="auto"/>
      </w:divBdr>
    </w:div>
    <w:div w:id="311373031">
      <w:bodyDiv w:val="1"/>
      <w:marLeft w:val="0"/>
      <w:marRight w:val="0"/>
      <w:marTop w:val="0"/>
      <w:marBottom w:val="0"/>
      <w:divBdr>
        <w:top w:val="none" w:sz="0" w:space="0" w:color="auto"/>
        <w:left w:val="none" w:sz="0" w:space="0" w:color="auto"/>
        <w:bottom w:val="none" w:sz="0" w:space="0" w:color="auto"/>
        <w:right w:val="none" w:sz="0" w:space="0" w:color="auto"/>
      </w:divBdr>
    </w:div>
    <w:div w:id="311373652">
      <w:bodyDiv w:val="1"/>
      <w:marLeft w:val="0"/>
      <w:marRight w:val="0"/>
      <w:marTop w:val="0"/>
      <w:marBottom w:val="0"/>
      <w:divBdr>
        <w:top w:val="none" w:sz="0" w:space="0" w:color="auto"/>
        <w:left w:val="none" w:sz="0" w:space="0" w:color="auto"/>
        <w:bottom w:val="none" w:sz="0" w:space="0" w:color="auto"/>
        <w:right w:val="none" w:sz="0" w:space="0" w:color="auto"/>
      </w:divBdr>
    </w:div>
    <w:div w:id="311443436">
      <w:bodyDiv w:val="1"/>
      <w:marLeft w:val="0"/>
      <w:marRight w:val="0"/>
      <w:marTop w:val="0"/>
      <w:marBottom w:val="0"/>
      <w:divBdr>
        <w:top w:val="none" w:sz="0" w:space="0" w:color="auto"/>
        <w:left w:val="none" w:sz="0" w:space="0" w:color="auto"/>
        <w:bottom w:val="none" w:sz="0" w:space="0" w:color="auto"/>
        <w:right w:val="none" w:sz="0" w:space="0" w:color="auto"/>
      </w:divBdr>
    </w:div>
    <w:div w:id="312292579">
      <w:bodyDiv w:val="1"/>
      <w:marLeft w:val="0"/>
      <w:marRight w:val="0"/>
      <w:marTop w:val="0"/>
      <w:marBottom w:val="0"/>
      <w:divBdr>
        <w:top w:val="none" w:sz="0" w:space="0" w:color="auto"/>
        <w:left w:val="none" w:sz="0" w:space="0" w:color="auto"/>
        <w:bottom w:val="none" w:sz="0" w:space="0" w:color="auto"/>
        <w:right w:val="none" w:sz="0" w:space="0" w:color="auto"/>
      </w:divBdr>
    </w:div>
    <w:div w:id="312372913">
      <w:bodyDiv w:val="1"/>
      <w:marLeft w:val="0"/>
      <w:marRight w:val="0"/>
      <w:marTop w:val="0"/>
      <w:marBottom w:val="0"/>
      <w:divBdr>
        <w:top w:val="none" w:sz="0" w:space="0" w:color="auto"/>
        <w:left w:val="none" w:sz="0" w:space="0" w:color="auto"/>
        <w:bottom w:val="none" w:sz="0" w:space="0" w:color="auto"/>
        <w:right w:val="none" w:sz="0" w:space="0" w:color="auto"/>
      </w:divBdr>
    </w:div>
    <w:div w:id="312375292">
      <w:bodyDiv w:val="1"/>
      <w:marLeft w:val="0"/>
      <w:marRight w:val="0"/>
      <w:marTop w:val="0"/>
      <w:marBottom w:val="0"/>
      <w:divBdr>
        <w:top w:val="none" w:sz="0" w:space="0" w:color="auto"/>
        <w:left w:val="none" w:sz="0" w:space="0" w:color="auto"/>
        <w:bottom w:val="none" w:sz="0" w:space="0" w:color="auto"/>
        <w:right w:val="none" w:sz="0" w:space="0" w:color="auto"/>
      </w:divBdr>
    </w:div>
    <w:div w:id="312486312">
      <w:bodyDiv w:val="1"/>
      <w:marLeft w:val="0"/>
      <w:marRight w:val="0"/>
      <w:marTop w:val="0"/>
      <w:marBottom w:val="0"/>
      <w:divBdr>
        <w:top w:val="none" w:sz="0" w:space="0" w:color="auto"/>
        <w:left w:val="none" w:sz="0" w:space="0" w:color="auto"/>
        <w:bottom w:val="none" w:sz="0" w:space="0" w:color="auto"/>
        <w:right w:val="none" w:sz="0" w:space="0" w:color="auto"/>
      </w:divBdr>
      <w:divsChild>
        <w:div w:id="1376662066">
          <w:marLeft w:val="0"/>
          <w:marRight w:val="0"/>
          <w:marTop w:val="0"/>
          <w:marBottom w:val="0"/>
          <w:divBdr>
            <w:top w:val="none" w:sz="0" w:space="0" w:color="auto"/>
            <w:left w:val="none" w:sz="0" w:space="0" w:color="auto"/>
            <w:bottom w:val="none" w:sz="0" w:space="0" w:color="auto"/>
            <w:right w:val="none" w:sz="0" w:space="0" w:color="auto"/>
          </w:divBdr>
        </w:div>
        <w:div w:id="924340983">
          <w:marLeft w:val="0"/>
          <w:marRight w:val="0"/>
          <w:marTop w:val="0"/>
          <w:marBottom w:val="0"/>
          <w:divBdr>
            <w:top w:val="none" w:sz="0" w:space="0" w:color="auto"/>
            <w:left w:val="none" w:sz="0" w:space="0" w:color="auto"/>
            <w:bottom w:val="none" w:sz="0" w:space="0" w:color="auto"/>
            <w:right w:val="none" w:sz="0" w:space="0" w:color="auto"/>
          </w:divBdr>
        </w:div>
        <w:div w:id="1756513830">
          <w:marLeft w:val="0"/>
          <w:marRight w:val="0"/>
          <w:marTop w:val="0"/>
          <w:marBottom w:val="0"/>
          <w:divBdr>
            <w:top w:val="none" w:sz="0" w:space="0" w:color="auto"/>
            <w:left w:val="none" w:sz="0" w:space="0" w:color="auto"/>
            <w:bottom w:val="none" w:sz="0" w:space="0" w:color="auto"/>
            <w:right w:val="none" w:sz="0" w:space="0" w:color="auto"/>
          </w:divBdr>
        </w:div>
        <w:div w:id="1074744011">
          <w:marLeft w:val="0"/>
          <w:marRight w:val="0"/>
          <w:marTop w:val="0"/>
          <w:marBottom w:val="0"/>
          <w:divBdr>
            <w:top w:val="none" w:sz="0" w:space="0" w:color="auto"/>
            <w:left w:val="none" w:sz="0" w:space="0" w:color="auto"/>
            <w:bottom w:val="none" w:sz="0" w:space="0" w:color="auto"/>
            <w:right w:val="none" w:sz="0" w:space="0" w:color="auto"/>
          </w:divBdr>
        </w:div>
        <w:div w:id="1863932952">
          <w:marLeft w:val="0"/>
          <w:marRight w:val="0"/>
          <w:marTop w:val="0"/>
          <w:marBottom w:val="0"/>
          <w:divBdr>
            <w:top w:val="none" w:sz="0" w:space="0" w:color="auto"/>
            <w:left w:val="none" w:sz="0" w:space="0" w:color="auto"/>
            <w:bottom w:val="none" w:sz="0" w:space="0" w:color="auto"/>
            <w:right w:val="none" w:sz="0" w:space="0" w:color="auto"/>
          </w:divBdr>
        </w:div>
        <w:div w:id="513422994">
          <w:marLeft w:val="0"/>
          <w:marRight w:val="0"/>
          <w:marTop w:val="0"/>
          <w:marBottom w:val="0"/>
          <w:divBdr>
            <w:top w:val="none" w:sz="0" w:space="0" w:color="auto"/>
            <w:left w:val="none" w:sz="0" w:space="0" w:color="auto"/>
            <w:bottom w:val="none" w:sz="0" w:space="0" w:color="auto"/>
            <w:right w:val="none" w:sz="0" w:space="0" w:color="auto"/>
          </w:divBdr>
        </w:div>
        <w:div w:id="550269891">
          <w:marLeft w:val="0"/>
          <w:marRight w:val="0"/>
          <w:marTop w:val="0"/>
          <w:marBottom w:val="0"/>
          <w:divBdr>
            <w:top w:val="none" w:sz="0" w:space="0" w:color="auto"/>
            <w:left w:val="none" w:sz="0" w:space="0" w:color="auto"/>
            <w:bottom w:val="none" w:sz="0" w:space="0" w:color="auto"/>
            <w:right w:val="none" w:sz="0" w:space="0" w:color="auto"/>
          </w:divBdr>
        </w:div>
        <w:div w:id="510487419">
          <w:marLeft w:val="0"/>
          <w:marRight w:val="0"/>
          <w:marTop w:val="0"/>
          <w:marBottom w:val="0"/>
          <w:divBdr>
            <w:top w:val="none" w:sz="0" w:space="0" w:color="auto"/>
            <w:left w:val="none" w:sz="0" w:space="0" w:color="auto"/>
            <w:bottom w:val="none" w:sz="0" w:space="0" w:color="auto"/>
            <w:right w:val="none" w:sz="0" w:space="0" w:color="auto"/>
          </w:divBdr>
        </w:div>
        <w:div w:id="1853688483">
          <w:marLeft w:val="0"/>
          <w:marRight w:val="0"/>
          <w:marTop w:val="0"/>
          <w:marBottom w:val="0"/>
          <w:divBdr>
            <w:top w:val="none" w:sz="0" w:space="0" w:color="auto"/>
            <w:left w:val="none" w:sz="0" w:space="0" w:color="auto"/>
            <w:bottom w:val="none" w:sz="0" w:space="0" w:color="auto"/>
            <w:right w:val="none" w:sz="0" w:space="0" w:color="auto"/>
          </w:divBdr>
        </w:div>
        <w:div w:id="741289962">
          <w:marLeft w:val="0"/>
          <w:marRight w:val="0"/>
          <w:marTop w:val="0"/>
          <w:marBottom w:val="0"/>
          <w:divBdr>
            <w:top w:val="none" w:sz="0" w:space="0" w:color="auto"/>
            <w:left w:val="none" w:sz="0" w:space="0" w:color="auto"/>
            <w:bottom w:val="none" w:sz="0" w:space="0" w:color="auto"/>
            <w:right w:val="none" w:sz="0" w:space="0" w:color="auto"/>
          </w:divBdr>
        </w:div>
        <w:div w:id="754673057">
          <w:marLeft w:val="0"/>
          <w:marRight w:val="0"/>
          <w:marTop w:val="0"/>
          <w:marBottom w:val="0"/>
          <w:divBdr>
            <w:top w:val="none" w:sz="0" w:space="0" w:color="auto"/>
            <w:left w:val="none" w:sz="0" w:space="0" w:color="auto"/>
            <w:bottom w:val="none" w:sz="0" w:space="0" w:color="auto"/>
            <w:right w:val="none" w:sz="0" w:space="0" w:color="auto"/>
          </w:divBdr>
        </w:div>
        <w:div w:id="1851068160">
          <w:marLeft w:val="0"/>
          <w:marRight w:val="0"/>
          <w:marTop w:val="0"/>
          <w:marBottom w:val="0"/>
          <w:divBdr>
            <w:top w:val="none" w:sz="0" w:space="0" w:color="auto"/>
            <w:left w:val="none" w:sz="0" w:space="0" w:color="auto"/>
            <w:bottom w:val="none" w:sz="0" w:space="0" w:color="auto"/>
            <w:right w:val="none" w:sz="0" w:space="0" w:color="auto"/>
          </w:divBdr>
        </w:div>
        <w:div w:id="205795071">
          <w:marLeft w:val="0"/>
          <w:marRight w:val="0"/>
          <w:marTop w:val="0"/>
          <w:marBottom w:val="0"/>
          <w:divBdr>
            <w:top w:val="none" w:sz="0" w:space="0" w:color="auto"/>
            <w:left w:val="none" w:sz="0" w:space="0" w:color="auto"/>
            <w:bottom w:val="none" w:sz="0" w:space="0" w:color="auto"/>
            <w:right w:val="none" w:sz="0" w:space="0" w:color="auto"/>
          </w:divBdr>
        </w:div>
        <w:div w:id="172064650">
          <w:marLeft w:val="0"/>
          <w:marRight w:val="0"/>
          <w:marTop w:val="0"/>
          <w:marBottom w:val="0"/>
          <w:divBdr>
            <w:top w:val="none" w:sz="0" w:space="0" w:color="auto"/>
            <w:left w:val="none" w:sz="0" w:space="0" w:color="auto"/>
            <w:bottom w:val="none" w:sz="0" w:space="0" w:color="auto"/>
            <w:right w:val="none" w:sz="0" w:space="0" w:color="auto"/>
          </w:divBdr>
        </w:div>
        <w:div w:id="1920870034">
          <w:marLeft w:val="0"/>
          <w:marRight w:val="0"/>
          <w:marTop w:val="0"/>
          <w:marBottom w:val="0"/>
          <w:divBdr>
            <w:top w:val="none" w:sz="0" w:space="0" w:color="auto"/>
            <w:left w:val="none" w:sz="0" w:space="0" w:color="auto"/>
            <w:bottom w:val="none" w:sz="0" w:space="0" w:color="auto"/>
            <w:right w:val="none" w:sz="0" w:space="0" w:color="auto"/>
          </w:divBdr>
        </w:div>
        <w:div w:id="1090279510">
          <w:marLeft w:val="0"/>
          <w:marRight w:val="0"/>
          <w:marTop w:val="0"/>
          <w:marBottom w:val="0"/>
          <w:divBdr>
            <w:top w:val="none" w:sz="0" w:space="0" w:color="auto"/>
            <w:left w:val="none" w:sz="0" w:space="0" w:color="auto"/>
            <w:bottom w:val="none" w:sz="0" w:space="0" w:color="auto"/>
            <w:right w:val="none" w:sz="0" w:space="0" w:color="auto"/>
          </w:divBdr>
        </w:div>
        <w:div w:id="1862470768">
          <w:marLeft w:val="0"/>
          <w:marRight w:val="0"/>
          <w:marTop w:val="0"/>
          <w:marBottom w:val="0"/>
          <w:divBdr>
            <w:top w:val="none" w:sz="0" w:space="0" w:color="auto"/>
            <w:left w:val="none" w:sz="0" w:space="0" w:color="auto"/>
            <w:bottom w:val="none" w:sz="0" w:space="0" w:color="auto"/>
            <w:right w:val="none" w:sz="0" w:space="0" w:color="auto"/>
          </w:divBdr>
        </w:div>
        <w:div w:id="535316538">
          <w:marLeft w:val="0"/>
          <w:marRight w:val="0"/>
          <w:marTop w:val="0"/>
          <w:marBottom w:val="0"/>
          <w:divBdr>
            <w:top w:val="none" w:sz="0" w:space="0" w:color="auto"/>
            <w:left w:val="none" w:sz="0" w:space="0" w:color="auto"/>
            <w:bottom w:val="none" w:sz="0" w:space="0" w:color="auto"/>
            <w:right w:val="none" w:sz="0" w:space="0" w:color="auto"/>
          </w:divBdr>
        </w:div>
        <w:div w:id="1976328020">
          <w:marLeft w:val="0"/>
          <w:marRight w:val="0"/>
          <w:marTop w:val="0"/>
          <w:marBottom w:val="0"/>
          <w:divBdr>
            <w:top w:val="none" w:sz="0" w:space="0" w:color="auto"/>
            <w:left w:val="none" w:sz="0" w:space="0" w:color="auto"/>
            <w:bottom w:val="none" w:sz="0" w:space="0" w:color="auto"/>
            <w:right w:val="none" w:sz="0" w:space="0" w:color="auto"/>
          </w:divBdr>
        </w:div>
        <w:div w:id="1331592766">
          <w:marLeft w:val="0"/>
          <w:marRight w:val="0"/>
          <w:marTop w:val="0"/>
          <w:marBottom w:val="0"/>
          <w:divBdr>
            <w:top w:val="none" w:sz="0" w:space="0" w:color="auto"/>
            <w:left w:val="none" w:sz="0" w:space="0" w:color="auto"/>
            <w:bottom w:val="none" w:sz="0" w:space="0" w:color="auto"/>
            <w:right w:val="none" w:sz="0" w:space="0" w:color="auto"/>
          </w:divBdr>
        </w:div>
        <w:div w:id="1302033552">
          <w:marLeft w:val="0"/>
          <w:marRight w:val="0"/>
          <w:marTop w:val="0"/>
          <w:marBottom w:val="0"/>
          <w:divBdr>
            <w:top w:val="none" w:sz="0" w:space="0" w:color="auto"/>
            <w:left w:val="none" w:sz="0" w:space="0" w:color="auto"/>
            <w:bottom w:val="none" w:sz="0" w:space="0" w:color="auto"/>
            <w:right w:val="none" w:sz="0" w:space="0" w:color="auto"/>
          </w:divBdr>
        </w:div>
        <w:div w:id="1574319455">
          <w:marLeft w:val="0"/>
          <w:marRight w:val="0"/>
          <w:marTop w:val="0"/>
          <w:marBottom w:val="0"/>
          <w:divBdr>
            <w:top w:val="none" w:sz="0" w:space="0" w:color="auto"/>
            <w:left w:val="none" w:sz="0" w:space="0" w:color="auto"/>
            <w:bottom w:val="none" w:sz="0" w:space="0" w:color="auto"/>
            <w:right w:val="none" w:sz="0" w:space="0" w:color="auto"/>
          </w:divBdr>
        </w:div>
        <w:div w:id="240911594">
          <w:marLeft w:val="0"/>
          <w:marRight w:val="0"/>
          <w:marTop w:val="0"/>
          <w:marBottom w:val="0"/>
          <w:divBdr>
            <w:top w:val="none" w:sz="0" w:space="0" w:color="auto"/>
            <w:left w:val="none" w:sz="0" w:space="0" w:color="auto"/>
            <w:bottom w:val="none" w:sz="0" w:space="0" w:color="auto"/>
            <w:right w:val="none" w:sz="0" w:space="0" w:color="auto"/>
          </w:divBdr>
        </w:div>
        <w:div w:id="259728380">
          <w:marLeft w:val="0"/>
          <w:marRight w:val="0"/>
          <w:marTop w:val="0"/>
          <w:marBottom w:val="0"/>
          <w:divBdr>
            <w:top w:val="none" w:sz="0" w:space="0" w:color="auto"/>
            <w:left w:val="none" w:sz="0" w:space="0" w:color="auto"/>
            <w:bottom w:val="none" w:sz="0" w:space="0" w:color="auto"/>
            <w:right w:val="none" w:sz="0" w:space="0" w:color="auto"/>
          </w:divBdr>
        </w:div>
        <w:div w:id="263273904">
          <w:marLeft w:val="0"/>
          <w:marRight w:val="0"/>
          <w:marTop w:val="0"/>
          <w:marBottom w:val="0"/>
          <w:divBdr>
            <w:top w:val="none" w:sz="0" w:space="0" w:color="auto"/>
            <w:left w:val="none" w:sz="0" w:space="0" w:color="auto"/>
            <w:bottom w:val="none" w:sz="0" w:space="0" w:color="auto"/>
            <w:right w:val="none" w:sz="0" w:space="0" w:color="auto"/>
          </w:divBdr>
        </w:div>
        <w:div w:id="657226320">
          <w:marLeft w:val="0"/>
          <w:marRight w:val="0"/>
          <w:marTop w:val="0"/>
          <w:marBottom w:val="0"/>
          <w:divBdr>
            <w:top w:val="none" w:sz="0" w:space="0" w:color="auto"/>
            <w:left w:val="none" w:sz="0" w:space="0" w:color="auto"/>
            <w:bottom w:val="none" w:sz="0" w:space="0" w:color="auto"/>
            <w:right w:val="none" w:sz="0" w:space="0" w:color="auto"/>
          </w:divBdr>
        </w:div>
        <w:div w:id="1799183078">
          <w:marLeft w:val="0"/>
          <w:marRight w:val="0"/>
          <w:marTop w:val="0"/>
          <w:marBottom w:val="0"/>
          <w:divBdr>
            <w:top w:val="none" w:sz="0" w:space="0" w:color="auto"/>
            <w:left w:val="none" w:sz="0" w:space="0" w:color="auto"/>
            <w:bottom w:val="none" w:sz="0" w:space="0" w:color="auto"/>
            <w:right w:val="none" w:sz="0" w:space="0" w:color="auto"/>
          </w:divBdr>
        </w:div>
        <w:div w:id="1100444468">
          <w:marLeft w:val="0"/>
          <w:marRight w:val="0"/>
          <w:marTop w:val="0"/>
          <w:marBottom w:val="0"/>
          <w:divBdr>
            <w:top w:val="none" w:sz="0" w:space="0" w:color="auto"/>
            <w:left w:val="none" w:sz="0" w:space="0" w:color="auto"/>
            <w:bottom w:val="none" w:sz="0" w:space="0" w:color="auto"/>
            <w:right w:val="none" w:sz="0" w:space="0" w:color="auto"/>
          </w:divBdr>
        </w:div>
        <w:div w:id="1010177950">
          <w:marLeft w:val="0"/>
          <w:marRight w:val="0"/>
          <w:marTop w:val="0"/>
          <w:marBottom w:val="0"/>
          <w:divBdr>
            <w:top w:val="none" w:sz="0" w:space="0" w:color="auto"/>
            <w:left w:val="none" w:sz="0" w:space="0" w:color="auto"/>
            <w:bottom w:val="none" w:sz="0" w:space="0" w:color="auto"/>
            <w:right w:val="none" w:sz="0" w:space="0" w:color="auto"/>
          </w:divBdr>
        </w:div>
        <w:div w:id="482086774">
          <w:marLeft w:val="0"/>
          <w:marRight w:val="0"/>
          <w:marTop w:val="0"/>
          <w:marBottom w:val="0"/>
          <w:divBdr>
            <w:top w:val="none" w:sz="0" w:space="0" w:color="auto"/>
            <w:left w:val="none" w:sz="0" w:space="0" w:color="auto"/>
            <w:bottom w:val="none" w:sz="0" w:space="0" w:color="auto"/>
            <w:right w:val="none" w:sz="0" w:space="0" w:color="auto"/>
          </w:divBdr>
        </w:div>
        <w:div w:id="834759733">
          <w:marLeft w:val="0"/>
          <w:marRight w:val="0"/>
          <w:marTop w:val="0"/>
          <w:marBottom w:val="0"/>
          <w:divBdr>
            <w:top w:val="none" w:sz="0" w:space="0" w:color="auto"/>
            <w:left w:val="none" w:sz="0" w:space="0" w:color="auto"/>
            <w:bottom w:val="none" w:sz="0" w:space="0" w:color="auto"/>
            <w:right w:val="none" w:sz="0" w:space="0" w:color="auto"/>
          </w:divBdr>
        </w:div>
        <w:div w:id="1567453129">
          <w:marLeft w:val="0"/>
          <w:marRight w:val="0"/>
          <w:marTop w:val="0"/>
          <w:marBottom w:val="0"/>
          <w:divBdr>
            <w:top w:val="none" w:sz="0" w:space="0" w:color="auto"/>
            <w:left w:val="none" w:sz="0" w:space="0" w:color="auto"/>
            <w:bottom w:val="none" w:sz="0" w:space="0" w:color="auto"/>
            <w:right w:val="none" w:sz="0" w:space="0" w:color="auto"/>
          </w:divBdr>
        </w:div>
        <w:div w:id="602497964">
          <w:marLeft w:val="0"/>
          <w:marRight w:val="0"/>
          <w:marTop w:val="0"/>
          <w:marBottom w:val="0"/>
          <w:divBdr>
            <w:top w:val="none" w:sz="0" w:space="0" w:color="auto"/>
            <w:left w:val="none" w:sz="0" w:space="0" w:color="auto"/>
            <w:bottom w:val="none" w:sz="0" w:space="0" w:color="auto"/>
            <w:right w:val="none" w:sz="0" w:space="0" w:color="auto"/>
          </w:divBdr>
        </w:div>
        <w:div w:id="1865167036">
          <w:marLeft w:val="0"/>
          <w:marRight w:val="0"/>
          <w:marTop w:val="0"/>
          <w:marBottom w:val="0"/>
          <w:divBdr>
            <w:top w:val="none" w:sz="0" w:space="0" w:color="auto"/>
            <w:left w:val="none" w:sz="0" w:space="0" w:color="auto"/>
            <w:bottom w:val="none" w:sz="0" w:space="0" w:color="auto"/>
            <w:right w:val="none" w:sz="0" w:space="0" w:color="auto"/>
          </w:divBdr>
        </w:div>
        <w:div w:id="718744336">
          <w:marLeft w:val="0"/>
          <w:marRight w:val="0"/>
          <w:marTop w:val="0"/>
          <w:marBottom w:val="0"/>
          <w:divBdr>
            <w:top w:val="none" w:sz="0" w:space="0" w:color="auto"/>
            <w:left w:val="none" w:sz="0" w:space="0" w:color="auto"/>
            <w:bottom w:val="none" w:sz="0" w:space="0" w:color="auto"/>
            <w:right w:val="none" w:sz="0" w:space="0" w:color="auto"/>
          </w:divBdr>
        </w:div>
        <w:div w:id="543755649">
          <w:marLeft w:val="0"/>
          <w:marRight w:val="0"/>
          <w:marTop w:val="0"/>
          <w:marBottom w:val="0"/>
          <w:divBdr>
            <w:top w:val="none" w:sz="0" w:space="0" w:color="auto"/>
            <w:left w:val="none" w:sz="0" w:space="0" w:color="auto"/>
            <w:bottom w:val="none" w:sz="0" w:space="0" w:color="auto"/>
            <w:right w:val="none" w:sz="0" w:space="0" w:color="auto"/>
          </w:divBdr>
        </w:div>
        <w:div w:id="345251776">
          <w:marLeft w:val="0"/>
          <w:marRight w:val="0"/>
          <w:marTop w:val="0"/>
          <w:marBottom w:val="0"/>
          <w:divBdr>
            <w:top w:val="none" w:sz="0" w:space="0" w:color="auto"/>
            <w:left w:val="none" w:sz="0" w:space="0" w:color="auto"/>
            <w:bottom w:val="none" w:sz="0" w:space="0" w:color="auto"/>
            <w:right w:val="none" w:sz="0" w:space="0" w:color="auto"/>
          </w:divBdr>
        </w:div>
        <w:div w:id="306321286">
          <w:marLeft w:val="0"/>
          <w:marRight w:val="0"/>
          <w:marTop w:val="0"/>
          <w:marBottom w:val="0"/>
          <w:divBdr>
            <w:top w:val="none" w:sz="0" w:space="0" w:color="auto"/>
            <w:left w:val="none" w:sz="0" w:space="0" w:color="auto"/>
            <w:bottom w:val="none" w:sz="0" w:space="0" w:color="auto"/>
            <w:right w:val="none" w:sz="0" w:space="0" w:color="auto"/>
          </w:divBdr>
        </w:div>
        <w:div w:id="1944991364">
          <w:marLeft w:val="0"/>
          <w:marRight w:val="0"/>
          <w:marTop w:val="0"/>
          <w:marBottom w:val="0"/>
          <w:divBdr>
            <w:top w:val="none" w:sz="0" w:space="0" w:color="auto"/>
            <w:left w:val="none" w:sz="0" w:space="0" w:color="auto"/>
            <w:bottom w:val="none" w:sz="0" w:space="0" w:color="auto"/>
            <w:right w:val="none" w:sz="0" w:space="0" w:color="auto"/>
          </w:divBdr>
        </w:div>
        <w:div w:id="86192500">
          <w:marLeft w:val="0"/>
          <w:marRight w:val="0"/>
          <w:marTop w:val="0"/>
          <w:marBottom w:val="0"/>
          <w:divBdr>
            <w:top w:val="none" w:sz="0" w:space="0" w:color="auto"/>
            <w:left w:val="none" w:sz="0" w:space="0" w:color="auto"/>
            <w:bottom w:val="none" w:sz="0" w:space="0" w:color="auto"/>
            <w:right w:val="none" w:sz="0" w:space="0" w:color="auto"/>
          </w:divBdr>
        </w:div>
        <w:div w:id="1057363837">
          <w:marLeft w:val="0"/>
          <w:marRight w:val="0"/>
          <w:marTop w:val="0"/>
          <w:marBottom w:val="0"/>
          <w:divBdr>
            <w:top w:val="none" w:sz="0" w:space="0" w:color="auto"/>
            <w:left w:val="none" w:sz="0" w:space="0" w:color="auto"/>
            <w:bottom w:val="none" w:sz="0" w:space="0" w:color="auto"/>
            <w:right w:val="none" w:sz="0" w:space="0" w:color="auto"/>
          </w:divBdr>
        </w:div>
        <w:div w:id="943920933">
          <w:marLeft w:val="0"/>
          <w:marRight w:val="0"/>
          <w:marTop w:val="0"/>
          <w:marBottom w:val="0"/>
          <w:divBdr>
            <w:top w:val="none" w:sz="0" w:space="0" w:color="auto"/>
            <w:left w:val="none" w:sz="0" w:space="0" w:color="auto"/>
            <w:bottom w:val="none" w:sz="0" w:space="0" w:color="auto"/>
            <w:right w:val="none" w:sz="0" w:space="0" w:color="auto"/>
          </w:divBdr>
        </w:div>
        <w:div w:id="1848328401">
          <w:marLeft w:val="0"/>
          <w:marRight w:val="0"/>
          <w:marTop w:val="0"/>
          <w:marBottom w:val="0"/>
          <w:divBdr>
            <w:top w:val="none" w:sz="0" w:space="0" w:color="auto"/>
            <w:left w:val="none" w:sz="0" w:space="0" w:color="auto"/>
            <w:bottom w:val="none" w:sz="0" w:space="0" w:color="auto"/>
            <w:right w:val="none" w:sz="0" w:space="0" w:color="auto"/>
          </w:divBdr>
        </w:div>
        <w:div w:id="796876063">
          <w:marLeft w:val="0"/>
          <w:marRight w:val="0"/>
          <w:marTop w:val="0"/>
          <w:marBottom w:val="0"/>
          <w:divBdr>
            <w:top w:val="none" w:sz="0" w:space="0" w:color="auto"/>
            <w:left w:val="none" w:sz="0" w:space="0" w:color="auto"/>
            <w:bottom w:val="none" w:sz="0" w:space="0" w:color="auto"/>
            <w:right w:val="none" w:sz="0" w:space="0" w:color="auto"/>
          </w:divBdr>
        </w:div>
        <w:div w:id="216863078">
          <w:marLeft w:val="0"/>
          <w:marRight w:val="0"/>
          <w:marTop w:val="0"/>
          <w:marBottom w:val="0"/>
          <w:divBdr>
            <w:top w:val="none" w:sz="0" w:space="0" w:color="auto"/>
            <w:left w:val="none" w:sz="0" w:space="0" w:color="auto"/>
            <w:bottom w:val="none" w:sz="0" w:space="0" w:color="auto"/>
            <w:right w:val="none" w:sz="0" w:space="0" w:color="auto"/>
          </w:divBdr>
        </w:div>
        <w:div w:id="1994332600">
          <w:marLeft w:val="0"/>
          <w:marRight w:val="0"/>
          <w:marTop w:val="0"/>
          <w:marBottom w:val="0"/>
          <w:divBdr>
            <w:top w:val="none" w:sz="0" w:space="0" w:color="auto"/>
            <w:left w:val="none" w:sz="0" w:space="0" w:color="auto"/>
            <w:bottom w:val="none" w:sz="0" w:space="0" w:color="auto"/>
            <w:right w:val="none" w:sz="0" w:space="0" w:color="auto"/>
          </w:divBdr>
        </w:div>
        <w:div w:id="1111587034">
          <w:marLeft w:val="0"/>
          <w:marRight w:val="0"/>
          <w:marTop w:val="0"/>
          <w:marBottom w:val="0"/>
          <w:divBdr>
            <w:top w:val="none" w:sz="0" w:space="0" w:color="auto"/>
            <w:left w:val="none" w:sz="0" w:space="0" w:color="auto"/>
            <w:bottom w:val="none" w:sz="0" w:space="0" w:color="auto"/>
            <w:right w:val="none" w:sz="0" w:space="0" w:color="auto"/>
          </w:divBdr>
        </w:div>
        <w:div w:id="1875849547">
          <w:marLeft w:val="0"/>
          <w:marRight w:val="0"/>
          <w:marTop w:val="0"/>
          <w:marBottom w:val="0"/>
          <w:divBdr>
            <w:top w:val="none" w:sz="0" w:space="0" w:color="auto"/>
            <w:left w:val="none" w:sz="0" w:space="0" w:color="auto"/>
            <w:bottom w:val="none" w:sz="0" w:space="0" w:color="auto"/>
            <w:right w:val="none" w:sz="0" w:space="0" w:color="auto"/>
          </w:divBdr>
        </w:div>
        <w:div w:id="623728939">
          <w:marLeft w:val="0"/>
          <w:marRight w:val="0"/>
          <w:marTop w:val="0"/>
          <w:marBottom w:val="0"/>
          <w:divBdr>
            <w:top w:val="none" w:sz="0" w:space="0" w:color="auto"/>
            <w:left w:val="none" w:sz="0" w:space="0" w:color="auto"/>
            <w:bottom w:val="none" w:sz="0" w:space="0" w:color="auto"/>
            <w:right w:val="none" w:sz="0" w:space="0" w:color="auto"/>
          </w:divBdr>
        </w:div>
        <w:div w:id="1448308723">
          <w:marLeft w:val="0"/>
          <w:marRight w:val="0"/>
          <w:marTop w:val="0"/>
          <w:marBottom w:val="0"/>
          <w:divBdr>
            <w:top w:val="none" w:sz="0" w:space="0" w:color="auto"/>
            <w:left w:val="none" w:sz="0" w:space="0" w:color="auto"/>
            <w:bottom w:val="none" w:sz="0" w:space="0" w:color="auto"/>
            <w:right w:val="none" w:sz="0" w:space="0" w:color="auto"/>
          </w:divBdr>
        </w:div>
        <w:div w:id="1408500753">
          <w:marLeft w:val="0"/>
          <w:marRight w:val="0"/>
          <w:marTop w:val="0"/>
          <w:marBottom w:val="0"/>
          <w:divBdr>
            <w:top w:val="none" w:sz="0" w:space="0" w:color="auto"/>
            <w:left w:val="none" w:sz="0" w:space="0" w:color="auto"/>
            <w:bottom w:val="none" w:sz="0" w:space="0" w:color="auto"/>
            <w:right w:val="none" w:sz="0" w:space="0" w:color="auto"/>
          </w:divBdr>
        </w:div>
        <w:div w:id="2125731452">
          <w:marLeft w:val="0"/>
          <w:marRight w:val="0"/>
          <w:marTop w:val="0"/>
          <w:marBottom w:val="0"/>
          <w:divBdr>
            <w:top w:val="none" w:sz="0" w:space="0" w:color="auto"/>
            <w:left w:val="none" w:sz="0" w:space="0" w:color="auto"/>
            <w:bottom w:val="none" w:sz="0" w:space="0" w:color="auto"/>
            <w:right w:val="none" w:sz="0" w:space="0" w:color="auto"/>
          </w:divBdr>
        </w:div>
        <w:div w:id="776103966">
          <w:marLeft w:val="0"/>
          <w:marRight w:val="0"/>
          <w:marTop w:val="0"/>
          <w:marBottom w:val="0"/>
          <w:divBdr>
            <w:top w:val="none" w:sz="0" w:space="0" w:color="auto"/>
            <w:left w:val="none" w:sz="0" w:space="0" w:color="auto"/>
            <w:bottom w:val="none" w:sz="0" w:space="0" w:color="auto"/>
            <w:right w:val="none" w:sz="0" w:space="0" w:color="auto"/>
          </w:divBdr>
        </w:div>
        <w:div w:id="1674454302">
          <w:marLeft w:val="0"/>
          <w:marRight w:val="0"/>
          <w:marTop w:val="0"/>
          <w:marBottom w:val="0"/>
          <w:divBdr>
            <w:top w:val="none" w:sz="0" w:space="0" w:color="auto"/>
            <w:left w:val="none" w:sz="0" w:space="0" w:color="auto"/>
            <w:bottom w:val="none" w:sz="0" w:space="0" w:color="auto"/>
            <w:right w:val="none" w:sz="0" w:space="0" w:color="auto"/>
          </w:divBdr>
        </w:div>
        <w:div w:id="2115635935">
          <w:marLeft w:val="0"/>
          <w:marRight w:val="0"/>
          <w:marTop w:val="0"/>
          <w:marBottom w:val="0"/>
          <w:divBdr>
            <w:top w:val="none" w:sz="0" w:space="0" w:color="auto"/>
            <w:left w:val="none" w:sz="0" w:space="0" w:color="auto"/>
            <w:bottom w:val="none" w:sz="0" w:space="0" w:color="auto"/>
            <w:right w:val="none" w:sz="0" w:space="0" w:color="auto"/>
          </w:divBdr>
        </w:div>
        <w:div w:id="244341500">
          <w:marLeft w:val="0"/>
          <w:marRight w:val="0"/>
          <w:marTop w:val="0"/>
          <w:marBottom w:val="0"/>
          <w:divBdr>
            <w:top w:val="none" w:sz="0" w:space="0" w:color="auto"/>
            <w:left w:val="none" w:sz="0" w:space="0" w:color="auto"/>
            <w:bottom w:val="none" w:sz="0" w:space="0" w:color="auto"/>
            <w:right w:val="none" w:sz="0" w:space="0" w:color="auto"/>
          </w:divBdr>
        </w:div>
        <w:div w:id="560019522">
          <w:marLeft w:val="0"/>
          <w:marRight w:val="0"/>
          <w:marTop w:val="0"/>
          <w:marBottom w:val="0"/>
          <w:divBdr>
            <w:top w:val="none" w:sz="0" w:space="0" w:color="auto"/>
            <w:left w:val="none" w:sz="0" w:space="0" w:color="auto"/>
            <w:bottom w:val="none" w:sz="0" w:space="0" w:color="auto"/>
            <w:right w:val="none" w:sz="0" w:space="0" w:color="auto"/>
          </w:divBdr>
        </w:div>
        <w:div w:id="1430194275">
          <w:marLeft w:val="0"/>
          <w:marRight w:val="0"/>
          <w:marTop w:val="0"/>
          <w:marBottom w:val="0"/>
          <w:divBdr>
            <w:top w:val="none" w:sz="0" w:space="0" w:color="auto"/>
            <w:left w:val="none" w:sz="0" w:space="0" w:color="auto"/>
            <w:bottom w:val="none" w:sz="0" w:space="0" w:color="auto"/>
            <w:right w:val="none" w:sz="0" w:space="0" w:color="auto"/>
          </w:divBdr>
        </w:div>
        <w:div w:id="1127771982">
          <w:marLeft w:val="0"/>
          <w:marRight w:val="0"/>
          <w:marTop w:val="0"/>
          <w:marBottom w:val="0"/>
          <w:divBdr>
            <w:top w:val="none" w:sz="0" w:space="0" w:color="auto"/>
            <w:left w:val="none" w:sz="0" w:space="0" w:color="auto"/>
            <w:bottom w:val="none" w:sz="0" w:space="0" w:color="auto"/>
            <w:right w:val="none" w:sz="0" w:space="0" w:color="auto"/>
          </w:divBdr>
        </w:div>
        <w:div w:id="700281239">
          <w:marLeft w:val="0"/>
          <w:marRight w:val="0"/>
          <w:marTop w:val="0"/>
          <w:marBottom w:val="0"/>
          <w:divBdr>
            <w:top w:val="none" w:sz="0" w:space="0" w:color="auto"/>
            <w:left w:val="none" w:sz="0" w:space="0" w:color="auto"/>
            <w:bottom w:val="none" w:sz="0" w:space="0" w:color="auto"/>
            <w:right w:val="none" w:sz="0" w:space="0" w:color="auto"/>
          </w:divBdr>
        </w:div>
        <w:div w:id="1211259448">
          <w:marLeft w:val="0"/>
          <w:marRight w:val="0"/>
          <w:marTop w:val="0"/>
          <w:marBottom w:val="0"/>
          <w:divBdr>
            <w:top w:val="none" w:sz="0" w:space="0" w:color="auto"/>
            <w:left w:val="none" w:sz="0" w:space="0" w:color="auto"/>
            <w:bottom w:val="none" w:sz="0" w:space="0" w:color="auto"/>
            <w:right w:val="none" w:sz="0" w:space="0" w:color="auto"/>
          </w:divBdr>
        </w:div>
        <w:div w:id="986125864">
          <w:marLeft w:val="0"/>
          <w:marRight w:val="0"/>
          <w:marTop w:val="0"/>
          <w:marBottom w:val="0"/>
          <w:divBdr>
            <w:top w:val="none" w:sz="0" w:space="0" w:color="auto"/>
            <w:left w:val="none" w:sz="0" w:space="0" w:color="auto"/>
            <w:bottom w:val="none" w:sz="0" w:space="0" w:color="auto"/>
            <w:right w:val="none" w:sz="0" w:space="0" w:color="auto"/>
          </w:divBdr>
        </w:div>
      </w:divsChild>
    </w:div>
    <w:div w:id="312494546">
      <w:bodyDiv w:val="1"/>
      <w:marLeft w:val="0"/>
      <w:marRight w:val="0"/>
      <w:marTop w:val="0"/>
      <w:marBottom w:val="0"/>
      <w:divBdr>
        <w:top w:val="none" w:sz="0" w:space="0" w:color="auto"/>
        <w:left w:val="none" w:sz="0" w:space="0" w:color="auto"/>
        <w:bottom w:val="none" w:sz="0" w:space="0" w:color="auto"/>
        <w:right w:val="none" w:sz="0" w:space="0" w:color="auto"/>
      </w:divBdr>
    </w:div>
    <w:div w:id="312562099">
      <w:bodyDiv w:val="1"/>
      <w:marLeft w:val="0"/>
      <w:marRight w:val="0"/>
      <w:marTop w:val="0"/>
      <w:marBottom w:val="0"/>
      <w:divBdr>
        <w:top w:val="none" w:sz="0" w:space="0" w:color="auto"/>
        <w:left w:val="none" w:sz="0" w:space="0" w:color="auto"/>
        <w:bottom w:val="none" w:sz="0" w:space="0" w:color="auto"/>
        <w:right w:val="none" w:sz="0" w:space="0" w:color="auto"/>
      </w:divBdr>
    </w:div>
    <w:div w:id="312608710">
      <w:bodyDiv w:val="1"/>
      <w:marLeft w:val="0"/>
      <w:marRight w:val="0"/>
      <w:marTop w:val="0"/>
      <w:marBottom w:val="0"/>
      <w:divBdr>
        <w:top w:val="none" w:sz="0" w:space="0" w:color="auto"/>
        <w:left w:val="none" w:sz="0" w:space="0" w:color="auto"/>
        <w:bottom w:val="none" w:sz="0" w:space="0" w:color="auto"/>
        <w:right w:val="none" w:sz="0" w:space="0" w:color="auto"/>
      </w:divBdr>
    </w:div>
    <w:div w:id="312763096">
      <w:bodyDiv w:val="1"/>
      <w:marLeft w:val="0"/>
      <w:marRight w:val="0"/>
      <w:marTop w:val="0"/>
      <w:marBottom w:val="0"/>
      <w:divBdr>
        <w:top w:val="none" w:sz="0" w:space="0" w:color="auto"/>
        <w:left w:val="none" w:sz="0" w:space="0" w:color="auto"/>
        <w:bottom w:val="none" w:sz="0" w:space="0" w:color="auto"/>
        <w:right w:val="none" w:sz="0" w:space="0" w:color="auto"/>
      </w:divBdr>
    </w:div>
    <w:div w:id="313065732">
      <w:bodyDiv w:val="1"/>
      <w:marLeft w:val="0"/>
      <w:marRight w:val="0"/>
      <w:marTop w:val="0"/>
      <w:marBottom w:val="0"/>
      <w:divBdr>
        <w:top w:val="none" w:sz="0" w:space="0" w:color="auto"/>
        <w:left w:val="none" w:sz="0" w:space="0" w:color="auto"/>
        <w:bottom w:val="none" w:sz="0" w:space="0" w:color="auto"/>
        <w:right w:val="none" w:sz="0" w:space="0" w:color="auto"/>
      </w:divBdr>
    </w:div>
    <w:div w:id="313072954">
      <w:bodyDiv w:val="1"/>
      <w:marLeft w:val="0"/>
      <w:marRight w:val="0"/>
      <w:marTop w:val="0"/>
      <w:marBottom w:val="0"/>
      <w:divBdr>
        <w:top w:val="none" w:sz="0" w:space="0" w:color="auto"/>
        <w:left w:val="none" w:sz="0" w:space="0" w:color="auto"/>
        <w:bottom w:val="none" w:sz="0" w:space="0" w:color="auto"/>
        <w:right w:val="none" w:sz="0" w:space="0" w:color="auto"/>
      </w:divBdr>
    </w:div>
    <w:div w:id="313220574">
      <w:bodyDiv w:val="1"/>
      <w:marLeft w:val="0"/>
      <w:marRight w:val="0"/>
      <w:marTop w:val="0"/>
      <w:marBottom w:val="0"/>
      <w:divBdr>
        <w:top w:val="none" w:sz="0" w:space="0" w:color="auto"/>
        <w:left w:val="none" w:sz="0" w:space="0" w:color="auto"/>
        <w:bottom w:val="none" w:sz="0" w:space="0" w:color="auto"/>
        <w:right w:val="none" w:sz="0" w:space="0" w:color="auto"/>
      </w:divBdr>
    </w:div>
    <w:div w:id="313293694">
      <w:bodyDiv w:val="1"/>
      <w:marLeft w:val="0"/>
      <w:marRight w:val="0"/>
      <w:marTop w:val="0"/>
      <w:marBottom w:val="0"/>
      <w:divBdr>
        <w:top w:val="none" w:sz="0" w:space="0" w:color="auto"/>
        <w:left w:val="none" w:sz="0" w:space="0" w:color="auto"/>
        <w:bottom w:val="none" w:sz="0" w:space="0" w:color="auto"/>
        <w:right w:val="none" w:sz="0" w:space="0" w:color="auto"/>
      </w:divBdr>
    </w:div>
    <w:div w:id="313340507">
      <w:bodyDiv w:val="1"/>
      <w:marLeft w:val="0"/>
      <w:marRight w:val="0"/>
      <w:marTop w:val="0"/>
      <w:marBottom w:val="0"/>
      <w:divBdr>
        <w:top w:val="none" w:sz="0" w:space="0" w:color="auto"/>
        <w:left w:val="none" w:sz="0" w:space="0" w:color="auto"/>
        <w:bottom w:val="none" w:sz="0" w:space="0" w:color="auto"/>
        <w:right w:val="none" w:sz="0" w:space="0" w:color="auto"/>
      </w:divBdr>
    </w:div>
    <w:div w:id="313801324">
      <w:bodyDiv w:val="1"/>
      <w:marLeft w:val="0"/>
      <w:marRight w:val="0"/>
      <w:marTop w:val="0"/>
      <w:marBottom w:val="0"/>
      <w:divBdr>
        <w:top w:val="none" w:sz="0" w:space="0" w:color="auto"/>
        <w:left w:val="none" w:sz="0" w:space="0" w:color="auto"/>
        <w:bottom w:val="none" w:sz="0" w:space="0" w:color="auto"/>
        <w:right w:val="none" w:sz="0" w:space="0" w:color="auto"/>
      </w:divBdr>
    </w:div>
    <w:div w:id="314065877">
      <w:bodyDiv w:val="1"/>
      <w:marLeft w:val="0"/>
      <w:marRight w:val="0"/>
      <w:marTop w:val="0"/>
      <w:marBottom w:val="0"/>
      <w:divBdr>
        <w:top w:val="none" w:sz="0" w:space="0" w:color="auto"/>
        <w:left w:val="none" w:sz="0" w:space="0" w:color="auto"/>
        <w:bottom w:val="none" w:sz="0" w:space="0" w:color="auto"/>
        <w:right w:val="none" w:sz="0" w:space="0" w:color="auto"/>
      </w:divBdr>
    </w:div>
    <w:div w:id="314724850">
      <w:bodyDiv w:val="1"/>
      <w:marLeft w:val="0"/>
      <w:marRight w:val="0"/>
      <w:marTop w:val="0"/>
      <w:marBottom w:val="0"/>
      <w:divBdr>
        <w:top w:val="none" w:sz="0" w:space="0" w:color="auto"/>
        <w:left w:val="none" w:sz="0" w:space="0" w:color="auto"/>
        <w:bottom w:val="none" w:sz="0" w:space="0" w:color="auto"/>
        <w:right w:val="none" w:sz="0" w:space="0" w:color="auto"/>
      </w:divBdr>
    </w:div>
    <w:div w:id="314795880">
      <w:bodyDiv w:val="1"/>
      <w:marLeft w:val="0"/>
      <w:marRight w:val="0"/>
      <w:marTop w:val="0"/>
      <w:marBottom w:val="0"/>
      <w:divBdr>
        <w:top w:val="none" w:sz="0" w:space="0" w:color="auto"/>
        <w:left w:val="none" w:sz="0" w:space="0" w:color="auto"/>
        <w:bottom w:val="none" w:sz="0" w:space="0" w:color="auto"/>
        <w:right w:val="none" w:sz="0" w:space="0" w:color="auto"/>
      </w:divBdr>
    </w:div>
    <w:div w:id="314799297">
      <w:bodyDiv w:val="1"/>
      <w:marLeft w:val="0"/>
      <w:marRight w:val="0"/>
      <w:marTop w:val="0"/>
      <w:marBottom w:val="0"/>
      <w:divBdr>
        <w:top w:val="none" w:sz="0" w:space="0" w:color="auto"/>
        <w:left w:val="none" w:sz="0" w:space="0" w:color="auto"/>
        <w:bottom w:val="none" w:sz="0" w:space="0" w:color="auto"/>
        <w:right w:val="none" w:sz="0" w:space="0" w:color="auto"/>
      </w:divBdr>
    </w:div>
    <w:div w:id="315033423">
      <w:bodyDiv w:val="1"/>
      <w:marLeft w:val="0"/>
      <w:marRight w:val="0"/>
      <w:marTop w:val="0"/>
      <w:marBottom w:val="0"/>
      <w:divBdr>
        <w:top w:val="none" w:sz="0" w:space="0" w:color="auto"/>
        <w:left w:val="none" w:sz="0" w:space="0" w:color="auto"/>
        <w:bottom w:val="none" w:sz="0" w:space="0" w:color="auto"/>
        <w:right w:val="none" w:sz="0" w:space="0" w:color="auto"/>
      </w:divBdr>
    </w:div>
    <w:div w:id="315301260">
      <w:bodyDiv w:val="1"/>
      <w:marLeft w:val="0"/>
      <w:marRight w:val="0"/>
      <w:marTop w:val="0"/>
      <w:marBottom w:val="0"/>
      <w:divBdr>
        <w:top w:val="none" w:sz="0" w:space="0" w:color="auto"/>
        <w:left w:val="none" w:sz="0" w:space="0" w:color="auto"/>
        <w:bottom w:val="none" w:sz="0" w:space="0" w:color="auto"/>
        <w:right w:val="none" w:sz="0" w:space="0" w:color="auto"/>
      </w:divBdr>
    </w:div>
    <w:div w:id="315426122">
      <w:bodyDiv w:val="1"/>
      <w:marLeft w:val="0"/>
      <w:marRight w:val="0"/>
      <w:marTop w:val="0"/>
      <w:marBottom w:val="0"/>
      <w:divBdr>
        <w:top w:val="none" w:sz="0" w:space="0" w:color="auto"/>
        <w:left w:val="none" w:sz="0" w:space="0" w:color="auto"/>
        <w:bottom w:val="none" w:sz="0" w:space="0" w:color="auto"/>
        <w:right w:val="none" w:sz="0" w:space="0" w:color="auto"/>
      </w:divBdr>
    </w:div>
    <w:div w:id="315450200">
      <w:bodyDiv w:val="1"/>
      <w:marLeft w:val="0"/>
      <w:marRight w:val="0"/>
      <w:marTop w:val="0"/>
      <w:marBottom w:val="0"/>
      <w:divBdr>
        <w:top w:val="none" w:sz="0" w:space="0" w:color="auto"/>
        <w:left w:val="none" w:sz="0" w:space="0" w:color="auto"/>
        <w:bottom w:val="none" w:sz="0" w:space="0" w:color="auto"/>
        <w:right w:val="none" w:sz="0" w:space="0" w:color="auto"/>
      </w:divBdr>
    </w:div>
    <w:div w:id="315571361">
      <w:bodyDiv w:val="1"/>
      <w:marLeft w:val="0"/>
      <w:marRight w:val="0"/>
      <w:marTop w:val="0"/>
      <w:marBottom w:val="0"/>
      <w:divBdr>
        <w:top w:val="none" w:sz="0" w:space="0" w:color="auto"/>
        <w:left w:val="none" w:sz="0" w:space="0" w:color="auto"/>
        <w:bottom w:val="none" w:sz="0" w:space="0" w:color="auto"/>
        <w:right w:val="none" w:sz="0" w:space="0" w:color="auto"/>
      </w:divBdr>
    </w:div>
    <w:div w:id="315573386">
      <w:bodyDiv w:val="1"/>
      <w:marLeft w:val="0"/>
      <w:marRight w:val="0"/>
      <w:marTop w:val="0"/>
      <w:marBottom w:val="0"/>
      <w:divBdr>
        <w:top w:val="none" w:sz="0" w:space="0" w:color="auto"/>
        <w:left w:val="none" w:sz="0" w:space="0" w:color="auto"/>
        <w:bottom w:val="none" w:sz="0" w:space="0" w:color="auto"/>
        <w:right w:val="none" w:sz="0" w:space="0" w:color="auto"/>
      </w:divBdr>
    </w:div>
    <w:div w:id="315768974">
      <w:bodyDiv w:val="1"/>
      <w:marLeft w:val="0"/>
      <w:marRight w:val="0"/>
      <w:marTop w:val="0"/>
      <w:marBottom w:val="0"/>
      <w:divBdr>
        <w:top w:val="none" w:sz="0" w:space="0" w:color="auto"/>
        <w:left w:val="none" w:sz="0" w:space="0" w:color="auto"/>
        <w:bottom w:val="none" w:sz="0" w:space="0" w:color="auto"/>
        <w:right w:val="none" w:sz="0" w:space="0" w:color="auto"/>
      </w:divBdr>
    </w:div>
    <w:div w:id="316499765">
      <w:bodyDiv w:val="1"/>
      <w:marLeft w:val="0"/>
      <w:marRight w:val="0"/>
      <w:marTop w:val="0"/>
      <w:marBottom w:val="0"/>
      <w:divBdr>
        <w:top w:val="none" w:sz="0" w:space="0" w:color="auto"/>
        <w:left w:val="none" w:sz="0" w:space="0" w:color="auto"/>
        <w:bottom w:val="none" w:sz="0" w:space="0" w:color="auto"/>
        <w:right w:val="none" w:sz="0" w:space="0" w:color="auto"/>
      </w:divBdr>
    </w:div>
    <w:div w:id="317422757">
      <w:bodyDiv w:val="1"/>
      <w:marLeft w:val="0"/>
      <w:marRight w:val="0"/>
      <w:marTop w:val="0"/>
      <w:marBottom w:val="0"/>
      <w:divBdr>
        <w:top w:val="none" w:sz="0" w:space="0" w:color="auto"/>
        <w:left w:val="none" w:sz="0" w:space="0" w:color="auto"/>
        <w:bottom w:val="none" w:sz="0" w:space="0" w:color="auto"/>
        <w:right w:val="none" w:sz="0" w:space="0" w:color="auto"/>
      </w:divBdr>
    </w:div>
    <w:div w:id="317618853">
      <w:bodyDiv w:val="1"/>
      <w:marLeft w:val="0"/>
      <w:marRight w:val="0"/>
      <w:marTop w:val="0"/>
      <w:marBottom w:val="0"/>
      <w:divBdr>
        <w:top w:val="none" w:sz="0" w:space="0" w:color="auto"/>
        <w:left w:val="none" w:sz="0" w:space="0" w:color="auto"/>
        <w:bottom w:val="none" w:sz="0" w:space="0" w:color="auto"/>
        <w:right w:val="none" w:sz="0" w:space="0" w:color="auto"/>
      </w:divBdr>
    </w:div>
    <w:div w:id="317921367">
      <w:bodyDiv w:val="1"/>
      <w:marLeft w:val="0"/>
      <w:marRight w:val="0"/>
      <w:marTop w:val="0"/>
      <w:marBottom w:val="0"/>
      <w:divBdr>
        <w:top w:val="none" w:sz="0" w:space="0" w:color="auto"/>
        <w:left w:val="none" w:sz="0" w:space="0" w:color="auto"/>
        <w:bottom w:val="none" w:sz="0" w:space="0" w:color="auto"/>
        <w:right w:val="none" w:sz="0" w:space="0" w:color="auto"/>
      </w:divBdr>
    </w:div>
    <w:div w:id="318118642">
      <w:bodyDiv w:val="1"/>
      <w:marLeft w:val="0"/>
      <w:marRight w:val="0"/>
      <w:marTop w:val="0"/>
      <w:marBottom w:val="0"/>
      <w:divBdr>
        <w:top w:val="none" w:sz="0" w:space="0" w:color="auto"/>
        <w:left w:val="none" w:sz="0" w:space="0" w:color="auto"/>
        <w:bottom w:val="none" w:sz="0" w:space="0" w:color="auto"/>
        <w:right w:val="none" w:sz="0" w:space="0" w:color="auto"/>
      </w:divBdr>
    </w:div>
    <w:div w:id="318190285">
      <w:bodyDiv w:val="1"/>
      <w:marLeft w:val="0"/>
      <w:marRight w:val="0"/>
      <w:marTop w:val="0"/>
      <w:marBottom w:val="0"/>
      <w:divBdr>
        <w:top w:val="none" w:sz="0" w:space="0" w:color="auto"/>
        <w:left w:val="none" w:sz="0" w:space="0" w:color="auto"/>
        <w:bottom w:val="none" w:sz="0" w:space="0" w:color="auto"/>
        <w:right w:val="none" w:sz="0" w:space="0" w:color="auto"/>
      </w:divBdr>
    </w:div>
    <w:div w:id="318192048">
      <w:bodyDiv w:val="1"/>
      <w:marLeft w:val="0"/>
      <w:marRight w:val="0"/>
      <w:marTop w:val="0"/>
      <w:marBottom w:val="0"/>
      <w:divBdr>
        <w:top w:val="none" w:sz="0" w:space="0" w:color="auto"/>
        <w:left w:val="none" w:sz="0" w:space="0" w:color="auto"/>
        <w:bottom w:val="none" w:sz="0" w:space="0" w:color="auto"/>
        <w:right w:val="none" w:sz="0" w:space="0" w:color="auto"/>
      </w:divBdr>
    </w:div>
    <w:div w:id="318271014">
      <w:bodyDiv w:val="1"/>
      <w:marLeft w:val="0"/>
      <w:marRight w:val="0"/>
      <w:marTop w:val="0"/>
      <w:marBottom w:val="0"/>
      <w:divBdr>
        <w:top w:val="none" w:sz="0" w:space="0" w:color="auto"/>
        <w:left w:val="none" w:sz="0" w:space="0" w:color="auto"/>
        <w:bottom w:val="none" w:sz="0" w:space="0" w:color="auto"/>
        <w:right w:val="none" w:sz="0" w:space="0" w:color="auto"/>
      </w:divBdr>
    </w:div>
    <w:div w:id="318386390">
      <w:bodyDiv w:val="1"/>
      <w:marLeft w:val="0"/>
      <w:marRight w:val="0"/>
      <w:marTop w:val="0"/>
      <w:marBottom w:val="0"/>
      <w:divBdr>
        <w:top w:val="none" w:sz="0" w:space="0" w:color="auto"/>
        <w:left w:val="none" w:sz="0" w:space="0" w:color="auto"/>
        <w:bottom w:val="none" w:sz="0" w:space="0" w:color="auto"/>
        <w:right w:val="none" w:sz="0" w:space="0" w:color="auto"/>
      </w:divBdr>
    </w:div>
    <w:div w:id="318460359">
      <w:bodyDiv w:val="1"/>
      <w:marLeft w:val="0"/>
      <w:marRight w:val="0"/>
      <w:marTop w:val="0"/>
      <w:marBottom w:val="0"/>
      <w:divBdr>
        <w:top w:val="none" w:sz="0" w:space="0" w:color="auto"/>
        <w:left w:val="none" w:sz="0" w:space="0" w:color="auto"/>
        <w:bottom w:val="none" w:sz="0" w:space="0" w:color="auto"/>
        <w:right w:val="none" w:sz="0" w:space="0" w:color="auto"/>
      </w:divBdr>
    </w:div>
    <w:div w:id="318460434">
      <w:bodyDiv w:val="1"/>
      <w:marLeft w:val="0"/>
      <w:marRight w:val="0"/>
      <w:marTop w:val="0"/>
      <w:marBottom w:val="0"/>
      <w:divBdr>
        <w:top w:val="none" w:sz="0" w:space="0" w:color="auto"/>
        <w:left w:val="none" w:sz="0" w:space="0" w:color="auto"/>
        <w:bottom w:val="none" w:sz="0" w:space="0" w:color="auto"/>
        <w:right w:val="none" w:sz="0" w:space="0" w:color="auto"/>
      </w:divBdr>
    </w:div>
    <w:div w:id="318702017">
      <w:bodyDiv w:val="1"/>
      <w:marLeft w:val="0"/>
      <w:marRight w:val="0"/>
      <w:marTop w:val="0"/>
      <w:marBottom w:val="0"/>
      <w:divBdr>
        <w:top w:val="none" w:sz="0" w:space="0" w:color="auto"/>
        <w:left w:val="none" w:sz="0" w:space="0" w:color="auto"/>
        <w:bottom w:val="none" w:sz="0" w:space="0" w:color="auto"/>
        <w:right w:val="none" w:sz="0" w:space="0" w:color="auto"/>
      </w:divBdr>
    </w:div>
    <w:div w:id="318775715">
      <w:bodyDiv w:val="1"/>
      <w:marLeft w:val="0"/>
      <w:marRight w:val="0"/>
      <w:marTop w:val="0"/>
      <w:marBottom w:val="0"/>
      <w:divBdr>
        <w:top w:val="none" w:sz="0" w:space="0" w:color="auto"/>
        <w:left w:val="none" w:sz="0" w:space="0" w:color="auto"/>
        <w:bottom w:val="none" w:sz="0" w:space="0" w:color="auto"/>
        <w:right w:val="none" w:sz="0" w:space="0" w:color="auto"/>
      </w:divBdr>
    </w:div>
    <w:div w:id="319046478">
      <w:bodyDiv w:val="1"/>
      <w:marLeft w:val="0"/>
      <w:marRight w:val="0"/>
      <w:marTop w:val="0"/>
      <w:marBottom w:val="0"/>
      <w:divBdr>
        <w:top w:val="none" w:sz="0" w:space="0" w:color="auto"/>
        <w:left w:val="none" w:sz="0" w:space="0" w:color="auto"/>
        <w:bottom w:val="none" w:sz="0" w:space="0" w:color="auto"/>
        <w:right w:val="none" w:sz="0" w:space="0" w:color="auto"/>
      </w:divBdr>
    </w:div>
    <w:div w:id="319118884">
      <w:bodyDiv w:val="1"/>
      <w:marLeft w:val="0"/>
      <w:marRight w:val="0"/>
      <w:marTop w:val="0"/>
      <w:marBottom w:val="0"/>
      <w:divBdr>
        <w:top w:val="none" w:sz="0" w:space="0" w:color="auto"/>
        <w:left w:val="none" w:sz="0" w:space="0" w:color="auto"/>
        <w:bottom w:val="none" w:sz="0" w:space="0" w:color="auto"/>
        <w:right w:val="none" w:sz="0" w:space="0" w:color="auto"/>
      </w:divBdr>
    </w:div>
    <w:div w:id="319577623">
      <w:bodyDiv w:val="1"/>
      <w:marLeft w:val="0"/>
      <w:marRight w:val="0"/>
      <w:marTop w:val="0"/>
      <w:marBottom w:val="0"/>
      <w:divBdr>
        <w:top w:val="none" w:sz="0" w:space="0" w:color="auto"/>
        <w:left w:val="none" w:sz="0" w:space="0" w:color="auto"/>
        <w:bottom w:val="none" w:sz="0" w:space="0" w:color="auto"/>
        <w:right w:val="none" w:sz="0" w:space="0" w:color="auto"/>
      </w:divBdr>
    </w:div>
    <w:div w:id="319893752">
      <w:bodyDiv w:val="1"/>
      <w:marLeft w:val="0"/>
      <w:marRight w:val="0"/>
      <w:marTop w:val="0"/>
      <w:marBottom w:val="0"/>
      <w:divBdr>
        <w:top w:val="none" w:sz="0" w:space="0" w:color="auto"/>
        <w:left w:val="none" w:sz="0" w:space="0" w:color="auto"/>
        <w:bottom w:val="none" w:sz="0" w:space="0" w:color="auto"/>
        <w:right w:val="none" w:sz="0" w:space="0" w:color="auto"/>
      </w:divBdr>
    </w:div>
    <w:div w:id="320084438">
      <w:bodyDiv w:val="1"/>
      <w:marLeft w:val="0"/>
      <w:marRight w:val="0"/>
      <w:marTop w:val="0"/>
      <w:marBottom w:val="0"/>
      <w:divBdr>
        <w:top w:val="none" w:sz="0" w:space="0" w:color="auto"/>
        <w:left w:val="none" w:sz="0" w:space="0" w:color="auto"/>
        <w:bottom w:val="none" w:sz="0" w:space="0" w:color="auto"/>
        <w:right w:val="none" w:sz="0" w:space="0" w:color="auto"/>
      </w:divBdr>
    </w:div>
    <w:div w:id="320429124">
      <w:bodyDiv w:val="1"/>
      <w:marLeft w:val="0"/>
      <w:marRight w:val="0"/>
      <w:marTop w:val="0"/>
      <w:marBottom w:val="0"/>
      <w:divBdr>
        <w:top w:val="none" w:sz="0" w:space="0" w:color="auto"/>
        <w:left w:val="none" w:sz="0" w:space="0" w:color="auto"/>
        <w:bottom w:val="none" w:sz="0" w:space="0" w:color="auto"/>
        <w:right w:val="none" w:sz="0" w:space="0" w:color="auto"/>
      </w:divBdr>
    </w:div>
    <w:div w:id="320500940">
      <w:bodyDiv w:val="1"/>
      <w:marLeft w:val="0"/>
      <w:marRight w:val="0"/>
      <w:marTop w:val="0"/>
      <w:marBottom w:val="0"/>
      <w:divBdr>
        <w:top w:val="none" w:sz="0" w:space="0" w:color="auto"/>
        <w:left w:val="none" w:sz="0" w:space="0" w:color="auto"/>
        <w:bottom w:val="none" w:sz="0" w:space="0" w:color="auto"/>
        <w:right w:val="none" w:sz="0" w:space="0" w:color="auto"/>
      </w:divBdr>
    </w:div>
    <w:div w:id="320542795">
      <w:bodyDiv w:val="1"/>
      <w:marLeft w:val="0"/>
      <w:marRight w:val="0"/>
      <w:marTop w:val="0"/>
      <w:marBottom w:val="0"/>
      <w:divBdr>
        <w:top w:val="none" w:sz="0" w:space="0" w:color="auto"/>
        <w:left w:val="none" w:sz="0" w:space="0" w:color="auto"/>
        <w:bottom w:val="none" w:sz="0" w:space="0" w:color="auto"/>
        <w:right w:val="none" w:sz="0" w:space="0" w:color="auto"/>
      </w:divBdr>
    </w:div>
    <w:div w:id="320697529">
      <w:bodyDiv w:val="1"/>
      <w:marLeft w:val="0"/>
      <w:marRight w:val="0"/>
      <w:marTop w:val="0"/>
      <w:marBottom w:val="0"/>
      <w:divBdr>
        <w:top w:val="none" w:sz="0" w:space="0" w:color="auto"/>
        <w:left w:val="none" w:sz="0" w:space="0" w:color="auto"/>
        <w:bottom w:val="none" w:sz="0" w:space="0" w:color="auto"/>
        <w:right w:val="none" w:sz="0" w:space="0" w:color="auto"/>
      </w:divBdr>
    </w:div>
    <w:div w:id="320698021">
      <w:bodyDiv w:val="1"/>
      <w:marLeft w:val="0"/>
      <w:marRight w:val="0"/>
      <w:marTop w:val="0"/>
      <w:marBottom w:val="0"/>
      <w:divBdr>
        <w:top w:val="none" w:sz="0" w:space="0" w:color="auto"/>
        <w:left w:val="none" w:sz="0" w:space="0" w:color="auto"/>
        <w:bottom w:val="none" w:sz="0" w:space="0" w:color="auto"/>
        <w:right w:val="none" w:sz="0" w:space="0" w:color="auto"/>
      </w:divBdr>
    </w:div>
    <w:div w:id="320735069">
      <w:bodyDiv w:val="1"/>
      <w:marLeft w:val="0"/>
      <w:marRight w:val="0"/>
      <w:marTop w:val="0"/>
      <w:marBottom w:val="0"/>
      <w:divBdr>
        <w:top w:val="none" w:sz="0" w:space="0" w:color="auto"/>
        <w:left w:val="none" w:sz="0" w:space="0" w:color="auto"/>
        <w:bottom w:val="none" w:sz="0" w:space="0" w:color="auto"/>
        <w:right w:val="none" w:sz="0" w:space="0" w:color="auto"/>
      </w:divBdr>
    </w:div>
    <w:div w:id="320810538">
      <w:bodyDiv w:val="1"/>
      <w:marLeft w:val="0"/>
      <w:marRight w:val="0"/>
      <w:marTop w:val="0"/>
      <w:marBottom w:val="0"/>
      <w:divBdr>
        <w:top w:val="none" w:sz="0" w:space="0" w:color="auto"/>
        <w:left w:val="none" w:sz="0" w:space="0" w:color="auto"/>
        <w:bottom w:val="none" w:sz="0" w:space="0" w:color="auto"/>
        <w:right w:val="none" w:sz="0" w:space="0" w:color="auto"/>
      </w:divBdr>
    </w:div>
    <w:div w:id="320815002">
      <w:bodyDiv w:val="1"/>
      <w:marLeft w:val="0"/>
      <w:marRight w:val="0"/>
      <w:marTop w:val="0"/>
      <w:marBottom w:val="0"/>
      <w:divBdr>
        <w:top w:val="none" w:sz="0" w:space="0" w:color="auto"/>
        <w:left w:val="none" w:sz="0" w:space="0" w:color="auto"/>
        <w:bottom w:val="none" w:sz="0" w:space="0" w:color="auto"/>
        <w:right w:val="none" w:sz="0" w:space="0" w:color="auto"/>
      </w:divBdr>
    </w:div>
    <w:div w:id="320816105">
      <w:bodyDiv w:val="1"/>
      <w:marLeft w:val="0"/>
      <w:marRight w:val="0"/>
      <w:marTop w:val="0"/>
      <w:marBottom w:val="0"/>
      <w:divBdr>
        <w:top w:val="none" w:sz="0" w:space="0" w:color="auto"/>
        <w:left w:val="none" w:sz="0" w:space="0" w:color="auto"/>
        <w:bottom w:val="none" w:sz="0" w:space="0" w:color="auto"/>
        <w:right w:val="none" w:sz="0" w:space="0" w:color="auto"/>
      </w:divBdr>
    </w:div>
    <w:div w:id="321088185">
      <w:bodyDiv w:val="1"/>
      <w:marLeft w:val="0"/>
      <w:marRight w:val="0"/>
      <w:marTop w:val="0"/>
      <w:marBottom w:val="0"/>
      <w:divBdr>
        <w:top w:val="none" w:sz="0" w:space="0" w:color="auto"/>
        <w:left w:val="none" w:sz="0" w:space="0" w:color="auto"/>
        <w:bottom w:val="none" w:sz="0" w:space="0" w:color="auto"/>
        <w:right w:val="none" w:sz="0" w:space="0" w:color="auto"/>
      </w:divBdr>
    </w:div>
    <w:div w:id="321158440">
      <w:bodyDiv w:val="1"/>
      <w:marLeft w:val="0"/>
      <w:marRight w:val="0"/>
      <w:marTop w:val="0"/>
      <w:marBottom w:val="0"/>
      <w:divBdr>
        <w:top w:val="none" w:sz="0" w:space="0" w:color="auto"/>
        <w:left w:val="none" w:sz="0" w:space="0" w:color="auto"/>
        <w:bottom w:val="none" w:sz="0" w:space="0" w:color="auto"/>
        <w:right w:val="none" w:sz="0" w:space="0" w:color="auto"/>
      </w:divBdr>
    </w:div>
    <w:div w:id="321281047">
      <w:bodyDiv w:val="1"/>
      <w:marLeft w:val="0"/>
      <w:marRight w:val="0"/>
      <w:marTop w:val="0"/>
      <w:marBottom w:val="0"/>
      <w:divBdr>
        <w:top w:val="none" w:sz="0" w:space="0" w:color="auto"/>
        <w:left w:val="none" w:sz="0" w:space="0" w:color="auto"/>
        <w:bottom w:val="none" w:sz="0" w:space="0" w:color="auto"/>
        <w:right w:val="none" w:sz="0" w:space="0" w:color="auto"/>
      </w:divBdr>
    </w:div>
    <w:div w:id="321592597">
      <w:bodyDiv w:val="1"/>
      <w:marLeft w:val="0"/>
      <w:marRight w:val="0"/>
      <w:marTop w:val="0"/>
      <w:marBottom w:val="0"/>
      <w:divBdr>
        <w:top w:val="none" w:sz="0" w:space="0" w:color="auto"/>
        <w:left w:val="none" w:sz="0" w:space="0" w:color="auto"/>
        <w:bottom w:val="none" w:sz="0" w:space="0" w:color="auto"/>
        <w:right w:val="none" w:sz="0" w:space="0" w:color="auto"/>
      </w:divBdr>
    </w:div>
    <w:div w:id="321739668">
      <w:bodyDiv w:val="1"/>
      <w:marLeft w:val="0"/>
      <w:marRight w:val="0"/>
      <w:marTop w:val="0"/>
      <w:marBottom w:val="0"/>
      <w:divBdr>
        <w:top w:val="none" w:sz="0" w:space="0" w:color="auto"/>
        <w:left w:val="none" w:sz="0" w:space="0" w:color="auto"/>
        <w:bottom w:val="none" w:sz="0" w:space="0" w:color="auto"/>
        <w:right w:val="none" w:sz="0" w:space="0" w:color="auto"/>
      </w:divBdr>
    </w:div>
    <w:div w:id="321852657">
      <w:bodyDiv w:val="1"/>
      <w:marLeft w:val="0"/>
      <w:marRight w:val="0"/>
      <w:marTop w:val="0"/>
      <w:marBottom w:val="0"/>
      <w:divBdr>
        <w:top w:val="none" w:sz="0" w:space="0" w:color="auto"/>
        <w:left w:val="none" w:sz="0" w:space="0" w:color="auto"/>
        <w:bottom w:val="none" w:sz="0" w:space="0" w:color="auto"/>
        <w:right w:val="none" w:sz="0" w:space="0" w:color="auto"/>
      </w:divBdr>
    </w:div>
    <w:div w:id="322048833">
      <w:bodyDiv w:val="1"/>
      <w:marLeft w:val="0"/>
      <w:marRight w:val="0"/>
      <w:marTop w:val="0"/>
      <w:marBottom w:val="0"/>
      <w:divBdr>
        <w:top w:val="none" w:sz="0" w:space="0" w:color="auto"/>
        <w:left w:val="none" w:sz="0" w:space="0" w:color="auto"/>
        <w:bottom w:val="none" w:sz="0" w:space="0" w:color="auto"/>
        <w:right w:val="none" w:sz="0" w:space="0" w:color="auto"/>
      </w:divBdr>
    </w:div>
    <w:div w:id="322122027">
      <w:bodyDiv w:val="1"/>
      <w:marLeft w:val="0"/>
      <w:marRight w:val="0"/>
      <w:marTop w:val="0"/>
      <w:marBottom w:val="0"/>
      <w:divBdr>
        <w:top w:val="none" w:sz="0" w:space="0" w:color="auto"/>
        <w:left w:val="none" w:sz="0" w:space="0" w:color="auto"/>
        <w:bottom w:val="none" w:sz="0" w:space="0" w:color="auto"/>
        <w:right w:val="none" w:sz="0" w:space="0" w:color="auto"/>
      </w:divBdr>
    </w:div>
    <w:div w:id="322203977">
      <w:bodyDiv w:val="1"/>
      <w:marLeft w:val="0"/>
      <w:marRight w:val="0"/>
      <w:marTop w:val="0"/>
      <w:marBottom w:val="0"/>
      <w:divBdr>
        <w:top w:val="none" w:sz="0" w:space="0" w:color="auto"/>
        <w:left w:val="none" w:sz="0" w:space="0" w:color="auto"/>
        <w:bottom w:val="none" w:sz="0" w:space="0" w:color="auto"/>
        <w:right w:val="none" w:sz="0" w:space="0" w:color="auto"/>
      </w:divBdr>
    </w:div>
    <w:div w:id="322507398">
      <w:bodyDiv w:val="1"/>
      <w:marLeft w:val="0"/>
      <w:marRight w:val="0"/>
      <w:marTop w:val="0"/>
      <w:marBottom w:val="0"/>
      <w:divBdr>
        <w:top w:val="none" w:sz="0" w:space="0" w:color="auto"/>
        <w:left w:val="none" w:sz="0" w:space="0" w:color="auto"/>
        <w:bottom w:val="none" w:sz="0" w:space="0" w:color="auto"/>
        <w:right w:val="none" w:sz="0" w:space="0" w:color="auto"/>
      </w:divBdr>
    </w:div>
    <w:div w:id="322706487">
      <w:bodyDiv w:val="1"/>
      <w:marLeft w:val="0"/>
      <w:marRight w:val="0"/>
      <w:marTop w:val="0"/>
      <w:marBottom w:val="0"/>
      <w:divBdr>
        <w:top w:val="none" w:sz="0" w:space="0" w:color="auto"/>
        <w:left w:val="none" w:sz="0" w:space="0" w:color="auto"/>
        <w:bottom w:val="none" w:sz="0" w:space="0" w:color="auto"/>
        <w:right w:val="none" w:sz="0" w:space="0" w:color="auto"/>
      </w:divBdr>
    </w:div>
    <w:div w:id="322707667">
      <w:bodyDiv w:val="1"/>
      <w:marLeft w:val="0"/>
      <w:marRight w:val="0"/>
      <w:marTop w:val="0"/>
      <w:marBottom w:val="0"/>
      <w:divBdr>
        <w:top w:val="none" w:sz="0" w:space="0" w:color="auto"/>
        <w:left w:val="none" w:sz="0" w:space="0" w:color="auto"/>
        <w:bottom w:val="none" w:sz="0" w:space="0" w:color="auto"/>
        <w:right w:val="none" w:sz="0" w:space="0" w:color="auto"/>
      </w:divBdr>
    </w:div>
    <w:div w:id="322854938">
      <w:bodyDiv w:val="1"/>
      <w:marLeft w:val="0"/>
      <w:marRight w:val="0"/>
      <w:marTop w:val="0"/>
      <w:marBottom w:val="0"/>
      <w:divBdr>
        <w:top w:val="none" w:sz="0" w:space="0" w:color="auto"/>
        <w:left w:val="none" w:sz="0" w:space="0" w:color="auto"/>
        <w:bottom w:val="none" w:sz="0" w:space="0" w:color="auto"/>
        <w:right w:val="none" w:sz="0" w:space="0" w:color="auto"/>
      </w:divBdr>
    </w:div>
    <w:div w:id="322857091">
      <w:bodyDiv w:val="1"/>
      <w:marLeft w:val="0"/>
      <w:marRight w:val="0"/>
      <w:marTop w:val="0"/>
      <w:marBottom w:val="0"/>
      <w:divBdr>
        <w:top w:val="none" w:sz="0" w:space="0" w:color="auto"/>
        <w:left w:val="none" w:sz="0" w:space="0" w:color="auto"/>
        <w:bottom w:val="none" w:sz="0" w:space="0" w:color="auto"/>
        <w:right w:val="none" w:sz="0" w:space="0" w:color="auto"/>
      </w:divBdr>
    </w:div>
    <w:div w:id="323321331">
      <w:bodyDiv w:val="1"/>
      <w:marLeft w:val="0"/>
      <w:marRight w:val="0"/>
      <w:marTop w:val="0"/>
      <w:marBottom w:val="0"/>
      <w:divBdr>
        <w:top w:val="none" w:sz="0" w:space="0" w:color="auto"/>
        <w:left w:val="none" w:sz="0" w:space="0" w:color="auto"/>
        <w:bottom w:val="none" w:sz="0" w:space="0" w:color="auto"/>
        <w:right w:val="none" w:sz="0" w:space="0" w:color="auto"/>
      </w:divBdr>
    </w:div>
    <w:div w:id="323434919">
      <w:bodyDiv w:val="1"/>
      <w:marLeft w:val="0"/>
      <w:marRight w:val="0"/>
      <w:marTop w:val="0"/>
      <w:marBottom w:val="0"/>
      <w:divBdr>
        <w:top w:val="none" w:sz="0" w:space="0" w:color="auto"/>
        <w:left w:val="none" w:sz="0" w:space="0" w:color="auto"/>
        <w:bottom w:val="none" w:sz="0" w:space="0" w:color="auto"/>
        <w:right w:val="none" w:sz="0" w:space="0" w:color="auto"/>
      </w:divBdr>
    </w:div>
    <w:div w:id="323625248">
      <w:bodyDiv w:val="1"/>
      <w:marLeft w:val="0"/>
      <w:marRight w:val="0"/>
      <w:marTop w:val="0"/>
      <w:marBottom w:val="0"/>
      <w:divBdr>
        <w:top w:val="none" w:sz="0" w:space="0" w:color="auto"/>
        <w:left w:val="none" w:sz="0" w:space="0" w:color="auto"/>
        <w:bottom w:val="none" w:sz="0" w:space="0" w:color="auto"/>
        <w:right w:val="none" w:sz="0" w:space="0" w:color="auto"/>
      </w:divBdr>
    </w:div>
    <w:div w:id="323825759">
      <w:bodyDiv w:val="1"/>
      <w:marLeft w:val="0"/>
      <w:marRight w:val="0"/>
      <w:marTop w:val="0"/>
      <w:marBottom w:val="0"/>
      <w:divBdr>
        <w:top w:val="none" w:sz="0" w:space="0" w:color="auto"/>
        <w:left w:val="none" w:sz="0" w:space="0" w:color="auto"/>
        <w:bottom w:val="none" w:sz="0" w:space="0" w:color="auto"/>
        <w:right w:val="none" w:sz="0" w:space="0" w:color="auto"/>
      </w:divBdr>
    </w:div>
    <w:div w:id="324281700">
      <w:bodyDiv w:val="1"/>
      <w:marLeft w:val="0"/>
      <w:marRight w:val="0"/>
      <w:marTop w:val="0"/>
      <w:marBottom w:val="0"/>
      <w:divBdr>
        <w:top w:val="none" w:sz="0" w:space="0" w:color="auto"/>
        <w:left w:val="none" w:sz="0" w:space="0" w:color="auto"/>
        <w:bottom w:val="none" w:sz="0" w:space="0" w:color="auto"/>
        <w:right w:val="none" w:sz="0" w:space="0" w:color="auto"/>
      </w:divBdr>
    </w:div>
    <w:div w:id="324626919">
      <w:bodyDiv w:val="1"/>
      <w:marLeft w:val="0"/>
      <w:marRight w:val="0"/>
      <w:marTop w:val="0"/>
      <w:marBottom w:val="0"/>
      <w:divBdr>
        <w:top w:val="none" w:sz="0" w:space="0" w:color="auto"/>
        <w:left w:val="none" w:sz="0" w:space="0" w:color="auto"/>
        <w:bottom w:val="none" w:sz="0" w:space="0" w:color="auto"/>
        <w:right w:val="none" w:sz="0" w:space="0" w:color="auto"/>
      </w:divBdr>
    </w:div>
    <w:div w:id="324825677">
      <w:bodyDiv w:val="1"/>
      <w:marLeft w:val="0"/>
      <w:marRight w:val="0"/>
      <w:marTop w:val="0"/>
      <w:marBottom w:val="0"/>
      <w:divBdr>
        <w:top w:val="none" w:sz="0" w:space="0" w:color="auto"/>
        <w:left w:val="none" w:sz="0" w:space="0" w:color="auto"/>
        <w:bottom w:val="none" w:sz="0" w:space="0" w:color="auto"/>
        <w:right w:val="none" w:sz="0" w:space="0" w:color="auto"/>
      </w:divBdr>
    </w:div>
    <w:div w:id="325014041">
      <w:bodyDiv w:val="1"/>
      <w:marLeft w:val="0"/>
      <w:marRight w:val="0"/>
      <w:marTop w:val="0"/>
      <w:marBottom w:val="0"/>
      <w:divBdr>
        <w:top w:val="none" w:sz="0" w:space="0" w:color="auto"/>
        <w:left w:val="none" w:sz="0" w:space="0" w:color="auto"/>
        <w:bottom w:val="none" w:sz="0" w:space="0" w:color="auto"/>
        <w:right w:val="none" w:sz="0" w:space="0" w:color="auto"/>
      </w:divBdr>
    </w:div>
    <w:div w:id="325089329">
      <w:bodyDiv w:val="1"/>
      <w:marLeft w:val="0"/>
      <w:marRight w:val="0"/>
      <w:marTop w:val="0"/>
      <w:marBottom w:val="0"/>
      <w:divBdr>
        <w:top w:val="none" w:sz="0" w:space="0" w:color="auto"/>
        <w:left w:val="none" w:sz="0" w:space="0" w:color="auto"/>
        <w:bottom w:val="none" w:sz="0" w:space="0" w:color="auto"/>
        <w:right w:val="none" w:sz="0" w:space="0" w:color="auto"/>
      </w:divBdr>
    </w:div>
    <w:div w:id="325128490">
      <w:bodyDiv w:val="1"/>
      <w:marLeft w:val="0"/>
      <w:marRight w:val="0"/>
      <w:marTop w:val="0"/>
      <w:marBottom w:val="0"/>
      <w:divBdr>
        <w:top w:val="none" w:sz="0" w:space="0" w:color="auto"/>
        <w:left w:val="none" w:sz="0" w:space="0" w:color="auto"/>
        <w:bottom w:val="none" w:sz="0" w:space="0" w:color="auto"/>
        <w:right w:val="none" w:sz="0" w:space="0" w:color="auto"/>
      </w:divBdr>
    </w:div>
    <w:div w:id="325133285">
      <w:bodyDiv w:val="1"/>
      <w:marLeft w:val="0"/>
      <w:marRight w:val="0"/>
      <w:marTop w:val="0"/>
      <w:marBottom w:val="0"/>
      <w:divBdr>
        <w:top w:val="none" w:sz="0" w:space="0" w:color="auto"/>
        <w:left w:val="none" w:sz="0" w:space="0" w:color="auto"/>
        <w:bottom w:val="none" w:sz="0" w:space="0" w:color="auto"/>
        <w:right w:val="none" w:sz="0" w:space="0" w:color="auto"/>
      </w:divBdr>
    </w:div>
    <w:div w:id="325594030">
      <w:bodyDiv w:val="1"/>
      <w:marLeft w:val="0"/>
      <w:marRight w:val="0"/>
      <w:marTop w:val="0"/>
      <w:marBottom w:val="0"/>
      <w:divBdr>
        <w:top w:val="none" w:sz="0" w:space="0" w:color="auto"/>
        <w:left w:val="none" w:sz="0" w:space="0" w:color="auto"/>
        <w:bottom w:val="none" w:sz="0" w:space="0" w:color="auto"/>
        <w:right w:val="none" w:sz="0" w:space="0" w:color="auto"/>
      </w:divBdr>
    </w:div>
    <w:div w:id="326061909">
      <w:bodyDiv w:val="1"/>
      <w:marLeft w:val="0"/>
      <w:marRight w:val="0"/>
      <w:marTop w:val="0"/>
      <w:marBottom w:val="0"/>
      <w:divBdr>
        <w:top w:val="none" w:sz="0" w:space="0" w:color="auto"/>
        <w:left w:val="none" w:sz="0" w:space="0" w:color="auto"/>
        <w:bottom w:val="none" w:sz="0" w:space="0" w:color="auto"/>
        <w:right w:val="none" w:sz="0" w:space="0" w:color="auto"/>
      </w:divBdr>
    </w:div>
    <w:div w:id="326133111">
      <w:bodyDiv w:val="1"/>
      <w:marLeft w:val="0"/>
      <w:marRight w:val="0"/>
      <w:marTop w:val="0"/>
      <w:marBottom w:val="0"/>
      <w:divBdr>
        <w:top w:val="none" w:sz="0" w:space="0" w:color="auto"/>
        <w:left w:val="none" w:sz="0" w:space="0" w:color="auto"/>
        <w:bottom w:val="none" w:sz="0" w:space="0" w:color="auto"/>
        <w:right w:val="none" w:sz="0" w:space="0" w:color="auto"/>
      </w:divBdr>
    </w:div>
    <w:div w:id="326133608">
      <w:bodyDiv w:val="1"/>
      <w:marLeft w:val="0"/>
      <w:marRight w:val="0"/>
      <w:marTop w:val="0"/>
      <w:marBottom w:val="0"/>
      <w:divBdr>
        <w:top w:val="none" w:sz="0" w:space="0" w:color="auto"/>
        <w:left w:val="none" w:sz="0" w:space="0" w:color="auto"/>
        <w:bottom w:val="none" w:sz="0" w:space="0" w:color="auto"/>
        <w:right w:val="none" w:sz="0" w:space="0" w:color="auto"/>
      </w:divBdr>
    </w:div>
    <w:div w:id="326245732">
      <w:bodyDiv w:val="1"/>
      <w:marLeft w:val="0"/>
      <w:marRight w:val="0"/>
      <w:marTop w:val="0"/>
      <w:marBottom w:val="0"/>
      <w:divBdr>
        <w:top w:val="none" w:sz="0" w:space="0" w:color="auto"/>
        <w:left w:val="none" w:sz="0" w:space="0" w:color="auto"/>
        <w:bottom w:val="none" w:sz="0" w:space="0" w:color="auto"/>
        <w:right w:val="none" w:sz="0" w:space="0" w:color="auto"/>
      </w:divBdr>
    </w:div>
    <w:div w:id="326326931">
      <w:bodyDiv w:val="1"/>
      <w:marLeft w:val="0"/>
      <w:marRight w:val="0"/>
      <w:marTop w:val="0"/>
      <w:marBottom w:val="0"/>
      <w:divBdr>
        <w:top w:val="none" w:sz="0" w:space="0" w:color="auto"/>
        <w:left w:val="none" w:sz="0" w:space="0" w:color="auto"/>
        <w:bottom w:val="none" w:sz="0" w:space="0" w:color="auto"/>
        <w:right w:val="none" w:sz="0" w:space="0" w:color="auto"/>
      </w:divBdr>
    </w:div>
    <w:div w:id="326327644">
      <w:bodyDiv w:val="1"/>
      <w:marLeft w:val="0"/>
      <w:marRight w:val="0"/>
      <w:marTop w:val="0"/>
      <w:marBottom w:val="0"/>
      <w:divBdr>
        <w:top w:val="none" w:sz="0" w:space="0" w:color="auto"/>
        <w:left w:val="none" w:sz="0" w:space="0" w:color="auto"/>
        <w:bottom w:val="none" w:sz="0" w:space="0" w:color="auto"/>
        <w:right w:val="none" w:sz="0" w:space="0" w:color="auto"/>
      </w:divBdr>
    </w:div>
    <w:div w:id="326399694">
      <w:bodyDiv w:val="1"/>
      <w:marLeft w:val="0"/>
      <w:marRight w:val="0"/>
      <w:marTop w:val="0"/>
      <w:marBottom w:val="0"/>
      <w:divBdr>
        <w:top w:val="none" w:sz="0" w:space="0" w:color="auto"/>
        <w:left w:val="none" w:sz="0" w:space="0" w:color="auto"/>
        <w:bottom w:val="none" w:sz="0" w:space="0" w:color="auto"/>
        <w:right w:val="none" w:sz="0" w:space="0" w:color="auto"/>
      </w:divBdr>
    </w:div>
    <w:div w:id="326591400">
      <w:bodyDiv w:val="1"/>
      <w:marLeft w:val="0"/>
      <w:marRight w:val="0"/>
      <w:marTop w:val="0"/>
      <w:marBottom w:val="0"/>
      <w:divBdr>
        <w:top w:val="none" w:sz="0" w:space="0" w:color="auto"/>
        <w:left w:val="none" w:sz="0" w:space="0" w:color="auto"/>
        <w:bottom w:val="none" w:sz="0" w:space="0" w:color="auto"/>
        <w:right w:val="none" w:sz="0" w:space="0" w:color="auto"/>
      </w:divBdr>
    </w:div>
    <w:div w:id="326641413">
      <w:bodyDiv w:val="1"/>
      <w:marLeft w:val="0"/>
      <w:marRight w:val="0"/>
      <w:marTop w:val="0"/>
      <w:marBottom w:val="0"/>
      <w:divBdr>
        <w:top w:val="none" w:sz="0" w:space="0" w:color="auto"/>
        <w:left w:val="none" w:sz="0" w:space="0" w:color="auto"/>
        <w:bottom w:val="none" w:sz="0" w:space="0" w:color="auto"/>
        <w:right w:val="none" w:sz="0" w:space="0" w:color="auto"/>
      </w:divBdr>
    </w:div>
    <w:div w:id="327290095">
      <w:bodyDiv w:val="1"/>
      <w:marLeft w:val="0"/>
      <w:marRight w:val="0"/>
      <w:marTop w:val="0"/>
      <w:marBottom w:val="0"/>
      <w:divBdr>
        <w:top w:val="none" w:sz="0" w:space="0" w:color="auto"/>
        <w:left w:val="none" w:sz="0" w:space="0" w:color="auto"/>
        <w:bottom w:val="none" w:sz="0" w:space="0" w:color="auto"/>
        <w:right w:val="none" w:sz="0" w:space="0" w:color="auto"/>
      </w:divBdr>
    </w:div>
    <w:div w:id="327833424">
      <w:bodyDiv w:val="1"/>
      <w:marLeft w:val="0"/>
      <w:marRight w:val="0"/>
      <w:marTop w:val="0"/>
      <w:marBottom w:val="0"/>
      <w:divBdr>
        <w:top w:val="none" w:sz="0" w:space="0" w:color="auto"/>
        <w:left w:val="none" w:sz="0" w:space="0" w:color="auto"/>
        <w:bottom w:val="none" w:sz="0" w:space="0" w:color="auto"/>
        <w:right w:val="none" w:sz="0" w:space="0" w:color="auto"/>
      </w:divBdr>
    </w:div>
    <w:div w:id="327908725">
      <w:bodyDiv w:val="1"/>
      <w:marLeft w:val="0"/>
      <w:marRight w:val="0"/>
      <w:marTop w:val="0"/>
      <w:marBottom w:val="0"/>
      <w:divBdr>
        <w:top w:val="none" w:sz="0" w:space="0" w:color="auto"/>
        <w:left w:val="none" w:sz="0" w:space="0" w:color="auto"/>
        <w:bottom w:val="none" w:sz="0" w:space="0" w:color="auto"/>
        <w:right w:val="none" w:sz="0" w:space="0" w:color="auto"/>
      </w:divBdr>
    </w:div>
    <w:div w:id="328097925">
      <w:bodyDiv w:val="1"/>
      <w:marLeft w:val="0"/>
      <w:marRight w:val="0"/>
      <w:marTop w:val="0"/>
      <w:marBottom w:val="0"/>
      <w:divBdr>
        <w:top w:val="none" w:sz="0" w:space="0" w:color="auto"/>
        <w:left w:val="none" w:sz="0" w:space="0" w:color="auto"/>
        <w:bottom w:val="none" w:sz="0" w:space="0" w:color="auto"/>
        <w:right w:val="none" w:sz="0" w:space="0" w:color="auto"/>
      </w:divBdr>
    </w:div>
    <w:div w:id="328335767">
      <w:bodyDiv w:val="1"/>
      <w:marLeft w:val="0"/>
      <w:marRight w:val="0"/>
      <w:marTop w:val="0"/>
      <w:marBottom w:val="0"/>
      <w:divBdr>
        <w:top w:val="none" w:sz="0" w:space="0" w:color="auto"/>
        <w:left w:val="none" w:sz="0" w:space="0" w:color="auto"/>
        <w:bottom w:val="none" w:sz="0" w:space="0" w:color="auto"/>
        <w:right w:val="none" w:sz="0" w:space="0" w:color="auto"/>
      </w:divBdr>
    </w:div>
    <w:div w:id="328683128">
      <w:bodyDiv w:val="1"/>
      <w:marLeft w:val="0"/>
      <w:marRight w:val="0"/>
      <w:marTop w:val="0"/>
      <w:marBottom w:val="0"/>
      <w:divBdr>
        <w:top w:val="none" w:sz="0" w:space="0" w:color="auto"/>
        <w:left w:val="none" w:sz="0" w:space="0" w:color="auto"/>
        <w:bottom w:val="none" w:sz="0" w:space="0" w:color="auto"/>
        <w:right w:val="none" w:sz="0" w:space="0" w:color="auto"/>
      </w:divBdr>
    </w:div>
    <w:div w:id="329404864">
      <w:bodyDiv w:val="1"/>
      <w:marLeft w:val="0"/>
      <w:marRight w:val="0"/>
      <w:marTop w:val="0"/>
      <w:marBottom w:val="0"/>
      <w:divBdr>
        <w:top w:val="none" w:sz="0" w:space="0" w:color="auto"/>
        <w:left w:val="none" w:sz="0" w:space="0" w:color="auto"/>
        <w:bottom w:val="none" w:sz="0" w:space="0" w:color="auto"/>
        <w:right w:val="none" w:sz="0" w:space="0" w:color="auto"/>
      </w:divBdr>
    </w:div>
    <w:div w:id="329602711">
      <w:bodyDiv w:val="1"/>
      <w:marLeft w:val="0"/>
      <w:marRight w:val="0"/>
      <w:marTop w:val="0"/>
      <w:marBottom w:val="0"/>
      <w:divBdr>
        <w:top w:val="none" w:sz="0" w:space="0" w:color="auto"/>
        <w:left w:val="none" w:sz="0" w:space="0" w:color="auto"/>
        <w:bottom w:val="none" w:sz="0" w:space="0" w:color="auto"/>
        <w:right w:val="none" w:sz="0" w:space="0" w:color="auto"/>
      </w:divBdr>
    </w:div>
    <w:div w:id="329870095">
      <w:bodyDiv w:val="1"/>
      <w:marLeft w:val="0"/>
      <w:marRight w:val="0"/>
      <w:marTop w:val="0"/>
      <w:marBottom w:val="0"/>
      <w:divBdr>
        <w:top w:val="none" w:sz="0" w:space="0" w:color="auto"/>
        <w:left w:val="none" w:sz="0" w:space="0" w:color="auto"/>
        <w:bottom w:val="none" w:sz="0" w:space="0" w:color="auto"/>
        <w:right w:val="none" w:sz="0" w:space="0" w:color="auto"/>
      </w:divBdr>
    </w:div>
    <w:div w:id="329916628">
      <w:bodyDiv w:val="1"/>
      <w:marLeft w:val="0"/>
      <w:marRight w:val="0"/>
      <w:marTop w:val="0"/>
      <w:marBottom w:val="0"/>
      <w:divBdr>
        <w:top w:val="none" w:sz="0" w:space="0" w:color="auto"/>
        <w:left w:val="none" w:sz="0" w:space="0" w:color="auto"/>
        <w:bottom w:val="none" w:sz="0" w:space="0" w:color="auto"/>
        <w:right w:val="none" w:sz="0" w:space="0" w:color="auto"/>
      </w:divBdr>
    </w:div>
    <w:div w:id="329991317">
      <w:bodyDiv w:val="1"/>
      <w:marLeft w:val="0"/>
      <w:marRight w:val="0"/>
      <w:marTop w:val="0"/>
      <w:marBottom w:val="0"/>
      <w:divBdr>
        <w:top w:val="none" w:sz="0" w:space="0" w:color="auto"/>
        <w:left w:val="none" w:sz="0" w:space="0" w:color="auto"/>
        <w:bottom w:val="none" w:sz="0" w:space="0" w:color="auto"/>
        <w:right w:val="none" w:sz="0" w:space="0" w:color="auto"/>
      </w:divBdr>
    </w:div>
    <w:div w:id="330179222">
      <w:bodyDiv w:val="1"/>
      <w:marLeft w:val="0"/>
      <w:marRight w:val="0"/>
      <w:marTop w:val="0"/>
      <w:marBottom w:val="0"/>
      <w:divBdr>
        <w:top w:val="none" w:sz="0" w:space="0" w:color="auto"/>
        <w:left w:val="none" w:sz="0" w:space="0" w:color="auto"/>
        <w:bottom w:val="none" w:sz="0" w:space="0" w:color="auto"/>
        <w:right w:val="none" w:sz="0" w:space="0" w:color="auto"/>
      </w:divBdr>
    </w:div>
    <w:div w:id="330255809">
      <w:bodyDiv w:val="1"/>
      <w:marLeft w:val="0"/>
      <w:marRight w:val="0"/>
      <w:marTop w:val="0"/>
      <w:marBottom w:val="0"/>
      <w:divBdr>
        <w:top w:val="none" w:sz="0" w:space="0" w:color="auto"/>
        <w:left w:val="none" w:sz="0" w:space="0" w:color="auto"/>
        <w:bottom w:val="none" w:sz="0" w:space="0" w:color="auto"/>
        <w:right w:val="none" w:sz="0" w:space="0" w:color="auto"/>
      </w:divBdr>
    </w:div>
    <w:div w:id="330330989">
      <w:bodyDiv w:val="1"/>
      <w:marLeft w:val="0"/>
      <w:marRight w:val="0"/>
      <w:marTop w:val="0"/>
      <w:marBottom w:val="0"/>
      <w:divBdr>
        <w:top w:val="none" w:sz="0" w:space="0" w:color="auto"/>
        <w:left w:val="none" w:sz="0" w:space="0" w:color="auto"/>
        <w:bottom w:val="none" w:sz="0" w:space="0" w:color="auto"/>
        <w:right w:val="none" w:sz="0" w:space="0" w:color="auto"/>
      </w:divBdr>
    </w:div>
    <w:div w:id="330530555">
      <w:bodyDiv w:val="1"/>
      <w:marLeft w:val="0"/>
      <w:marRight w:val="0"/>
      <w:marTop w:val="0"/>
      <w:marBottom w:val="0"/>
      <w:divBdr>
        <w:top w:val="none" w:sz="0" w:space="0" w:color="auto"/>
        <w:left w:val="none" w:sz="0" w:space="0" w:color="auto"/>
        <w:bottom w:val="none" w:sz="0" w:space="0" w:color="auto"/>
        <w:right w:val="none" w:sz="0" w:space="0" w:color="auto"/>
      </w:divBdr>
    </w:div>
    <w:div w:id="330763478">
      <w:bodyDiv w:val="1"/>
      <w:marLeft w:val="0"/>
      <w:marRight w:val="0"/>
      <w:marTop w:val="0"/>
      <w:marBottom w:val="0"/>
      <w:divBdr>
        <w:top w:val="none" w:sz="0" w:space="0" w:color="auto"/>
        <w:left w:val="none" w:sz="0" w:space="0" w:color="auto"/>
        <w:bottom w:val="none" w:sz="0" w:space="0" w:color="auto"/>
        <w:right w:val="none" w:sz="0" w:space="0" w:color="auto"/>
      </w:divBdr>
    </w:div>
    <w:div w:id="330985204">
      <w:bodyDiv w:val="1"/>
      <w:marLeft w:val="0"/>
      <w:marRight w:val="0"/>
      <w:marTop w:val="0"/>
      <w:marBottom w:val="0"/>
      <w:divBdr>
        <w:top w:val="none" w:sz="0" w:space="0" w:color="auto"/>
        <w:left w:val="none" w:sz="0" w:space="0" w:color="auto"/>
        <w:bottom w:val="none" w:sz="0" w:space="0" w:color="auto"/>
        <w:right w:val="none" w:sz="0" w:space="0" w:color="auto"/>
      </w:divBdr>
    </w:div>
    <w:div w:id="331489562">
      <w:bodyDiv w:val="1"/>
      <w:marLeft w:val="0"/>
      <w:marRight w:val="0"/>
      <w:marTop w:val="0"/>
      <w:marBottom w:val="0"/>
      <w:divBdr>
        <w:top w:val="none" w:sz="0" w:space="0" w:color="auto"/>
        <w:left w:val="none" w:sz="0" w:space="0" w:color="auto"/>
        <w:bottom w:val="none" w:sz="0" w:space="0" w:color="auto"/>
        <w:right w:val="none" w:sz="0" w:space="0" w:color="auto"/>
      </w:divBdr>
    </w:div>
    <w:div w:id="331568848">
      <w:bodyDiv w:val="1"/>
      <w:marLeft w:val="0"/>
      <w:marRight w:val="0"/>
      <w:marTop w:val="0"/>
      <w:marBottom w:val="0"/>
      <w:divBdr>
        <w:top w:val="none" w:sz="0" w:space="0" w:color="auto"/>
        <w:left w:val="none" w:sz="0" w:space="0" w:color="auto"/>
        <w:bottom w:val="none" w:sz="0" w:space="0" w:color="auto"/>
        <w:right w:val="none" w:sz="0" w:space="0" w:color="auto"/>
      </w:divBdr>
    </w:div>
    <w:div w:id="331572854">
      <w:bodyDiv w:val="1"/>
      <w:marLeft w:val="0"/>
      <w:marRight w:val="0"/>
      <w:marTop w:val="0"/>
      <w:marBottom w:val="0"/>
      <w:divBdr>
        <w:top w:val="none" w:sz="0" w:space="0" w:color="auto"/>
        <w:left w:val="none" w:sz="0" w:space="0" w:color="auto"/>
        <w:bottom w:val="none" w:sz="0" w:space="0" w:color="auto"/>
        <w:right w:val="none" w:sz="0" w:space="0" w:color="auto"/>
      </w:divBdr>
    </w:div>
    <w:div w:id="331683086">
      <w:bodyDiv w:val="1"/>
      <w:marLeft w:val="0"/>
      <w:marRight w:val="0"/>
      <w:marTop w:val="0"/>
      <w:marBottom w:val="0"/>
      <w:divBdr>
        <w:top w:val="none" w:sz="0" w:space="0" w:color="auto"/>
        <w:left w:val="none" w:sz="0" w:space="0" w:color="auto"/>
        <w:bottom w:val="none" w:sz="0" w:space="0" w:color="auto"/>
        <w:right w:val="none" w:sz="0" w:space="0" w:color="auto"/>
      </w:divBdr>
    </w:div>
    <w:div w:id="331761843">
      <w:bodyDiv w:val="1"/>
      <w:marLeft w:val="0"/>
      <w:marRight w:val="0"/>
      <w:marTop w:val="0"/>
      <w:marBottom w:val="0"/>
      <w:divBdr>
        <w:top w:val="none" w:sz="0" w:space="0" w:color="auto"/>
        <w:left w:val="none" w:sz="0" w:space="0" w:color="auto"/>
        <w:bottom w:val="none" w:sz="0" w:space="0" w:color="auto"/>
        <w:right w:val="none" w:sz="0" w:space="0" w:color="auto"/>
      </w:divBdr>
    </w:div>
    <w:div w:id="331950044">
      <w:bodyDiv w:val="1"/>
      <w:marLeft w:val="0"/>
      <w:marRight w:val="0"/>
      <w:marTop w:val="0"/>
      <w:marBottom w:val="0"/>
      <w:divBdr>
        <w:top w:val="none" w:sz="0" w:space="0" w:color="auto"/>
        <w:left w:val="none" w:sz="0" w:space="0" w:color="auto"/>
        <w:bottom w:val="none" w:sz="0" w:space="0" w:color="auto"/>
        <w:right w:val="none" w:sz="0" w:space="0" w:color="auto"/>
      </w:divBdr>
    </w:div>
    <w:div w:id="332028647">
      <w:bodyDiv w:val="1"/>
      <w:marLeft w:val="0"/>
      <w:marRight w:val="0"/>
      <w:marTop w:val="0"/>
      <w:marBottom w:val="0"/>
      <w:divBdr>
        <w:top w:val="none" w:sz="0" w:space="0" w:color="auto"/>
        <w:left w:val="none" w:sz="0" w:space="0" w:color="auto"/>
        <w:bottom w:val="none" w:sz="0" w:space="0" w:color="auto"/>
        <w:right w:val="none" w:sz="0" w:space="0" w:color="auto"/>
      </w:divBdr>
    </w:div>
    <w:div w:id="332226113">
      <w:bodyDiv w:val="1"/>
      <w:marLeft w:val="0"/>
      <w:marRight w:val="0"/>
      <w:marTop w:val="0"/>
      <w:marBottom w:val="0"/>
      <w:divBdr>
        <w:top w:val="none" w:sz="0" w:space="0" w:color="auto"/>
        <w:left w:val="none" w:sz="0" w:space="0" w:color="auto"/>
        <w:bottom w:val="none" w:sz="0" w:space="0" w:color="auto"/>
        <w:right w:val="none" w:sz="0" w:space="0" w:color="auto"/>
      </w:divBdr>
      <w:divsChild>
        <w:div w:id="72749817">
          <w:marLeft w:val="0"/>
          <w:marRight w:val="0"/>
          <w:marTop w:val="0"/>
          <w:marBottom w:val="0"/>
          <w:divBdr>
            <w:top w:val="none" w:sz="0" w:space="0" w:color="auto"/>
            <w:left w:val="none" w:sz="0" w:space="0" w:color="auto"/>
            <w:bottom w:val="none" w:sz="0" w:space="0" w:color="auto"/>
            <w:right w:val="none" w:sz="0" w:space="0" w:color="auto"/>
          </w:divBdr>
        </w:div>
        <w:div w:id="1977221768">
          <w:marLeft w:val="0"/>
          <w:marRight w:val="0"/>
          <w:marTop w:val="0"/>
          <w:marBottom w:val="0"/>
          <w:divBdr>
            <w:top w:val="none" w:sz="0" w:space="0" w:color="auto"/>
            <w:left w:val="none" w:sz="0" w:space="0" w:color="auto"/>
            <w:bottom w:val="none" w:sz="0" w:space="0" w:color="auto"/>
            <w:right w:val="none" w:sz="0" w:space="0" w:color="auto"/>
          </w:divBdr>
        </w:div>
        <w:div w:id="790053500">
          <w:marLeft w:val="0"/>
          <w:marRight w:val="0"/>
          <w:marTop w:val="0"/>
          <w:marBottom w:val="0"/>
          <w:divBdr>
            <w:top w:val="none" w:sz="0" w:space="0" w:color="auto"/>
            <w:left w:val="none" w:sz="0" w:space="0" w:color="auto"/>
            <w:bottom w:val="none" w:sz="0" w:space="0" w:color="auto"/>
            <w:right w:val="none" w:sz="0" w:space="0" w:color="auto"/>
          </w:divBdr>
        </w:div>
        <w:div w:id="581987112">
          <w:marLeft w:val="0"/>
          <w:marRight w:val="0"/>
          <w:marTop w:val="0"/>
          <w:marBottom w:val="0"/>
          <w:divBdr>
            <w:top w:val="none" w:sz="0" w:space="0" w:color="auto"/>
            <w:left w:val="none" w:sz="0" w:space="0" w:color="auto"/>
            <w:bottom w:val="none" w:sz="0" w:space="0" w:color="auto"/>
            <w:right w:val="none" w:sz="0" w:space="0" w:color="auto"/>
          </w:divBdr>
        </w:div>
        <w:div w:id="328364411">
          <w:marLeft w:val="0"/>
          <w:marRight w:val="0"/>
          <w:marTop w:val="0"/>
          <w:marBottom w:val="0"/>
          <w:divBdr>
            <w:top w:val="none" w:sz="0" w:space="0" w:color="auto"/>
            <w:left w:val="none" w:sz="0" w:space="0" w:color="auto"/>
            <w:bottom w:val="none" w:sz="0" w:space="0" w:color="auto"/>
            <w:right w:val="none" w:sz="0" w:space="0" w:color="auto"/>
          </w:divBdr>
        </w:div>
        <w:div w:id="824980499">
          <w:marLeft w:val="0"/>
          <w:marRight w:val="0"/>
          <w:marTop w:val="0"/>
          <w:marBottom w:val="0"/>
          <w:divBdr>
            <w:top w:val="none" w:sz="0" w:space="0" w:color="auto"/>
            <w:left w:val="none" w:sz="0" w:space="0" w:color="auto"/>
            <w:bottom w:val="none" w:sz="0" w:space="0" w:color="auto"/>
            <w:right w:val="none" w:sz="0" w:space="0" w:color="auto"/>
          </w:divBdr>
        </w:div>
        <w:div w:id="1386026995">
          <w:marLeft w:val="0"/>
          <w:marRight w:val="0"/>
          <w:marTop w:val="0"/>
          <w:marBottom w:val="0"/>
          <w:divBdr>
            <w:top w:val="none" w:sz="0" w:space="0" w:color="auto"/>
            <w:left w:val="none" w:sz="0" w:space="0" w:color="auto"/>
            <w:bottom w:val="none" w:sz="0" w:space="0" w:color="auto"/>
            <w:right w:val="none" w:sz="0" w:space="0" w:color="auto"/>
          </w:divBdr>
        </w:div>
        <w:div w:id="1423061349">
          <w:marLeft w:val="0"/>
          <w:marRight w:val="0"/>
          <w:marTop w:val="0"/>
          <w:marBottom w:val="0"/>
          <w:divBdr>
            <w:top w:val="none" w:sz="0" w:space="0" w:color="auto"/>
            <w:left w:val="none" w:sz="0" w:space="0" w:color="auto"/>
            <w:bottom w:val="none" w:sz="0" w:space="0" w:color="auto"/>
            <w:right w:val="none" w:sz="0" w:space="0" w:color="auto"/>
          </w:divBdr>
        </w:div>
        <w:div w:id="2068872579">
          <w:marLeft w:val="0"/>
          <w:marRight w:val="0"/>
          <w:marTop w:val="0"/>
          <w:marBottom w:val="0"/>
          <w:divBdr>
            <w:top w:val="none" w:sz="0" w:space="0" w:color="auto"/>
            <w:left w:val="none" w:sz="0" w:space="0" w:color="auto"/>
            <w:bottom w:val="none" w:sz="0" w:space="0" w:color="auto"/>
            <w:right w:val="none" w:sz="0" w:space="0" w:color="auto"/>
          </w:divBdr>
        </w:div>
        <w:div w:id="1256937940">
          <w:marLeft w:val="0"/>
          <w:marRight w:val="0"/>
          <w:marTop w:val="0"/>
          <w:marBottom w:val="0"/>
          <w:divBdr>
            <w:top w:val="none" w:sz="0" w:space="0" w:color="auto"/>
            <w:left w:val="none" w:sz="0" w:space="0" w:color="auto"/>
            <w:bottom w:val="none" w:sz="0" w:space="0" w:color="auto"/>
            <w:right w:val="none" w:sz="0" w:space="0" w:color="auto"/>
          </w:divBdr>
        </w:div>
        <w:div w:id="1216503590">
          <w:marLeft w:val="0"/>
          <w:marRight w:val="0"/>
          <w:marTop w:val="0"/>
          <w:marBottom w:val="0"/>
          <w:divBdr>
            <w:top w:val="none" w:sz="0" w:space="0" w:color="auto"/>
            <w:left w:val="none" w:sz="0" w:space="0" w:color="auto"/>
            <w:bottom w:val="none" w:sz="0" w:space="0" w:color="auto"/>
            <w:right w:val="none" w:sz="0" w:space="0" w:color="auto"/>
          </w:divBdr>
        </w:div>
        <w:div w:id="1809662621">
          <w:marLeft w:val="0"/>
          <w:marRight w:val="0"/>
          <w:marTop w:val="0"/>
          <w:marBottom w:val="0"/>
          <w:divBdr>
            <w:top w:val="none" w:sz="0" w:space="0" w:color="auto"/>
            <w:left w:val="none" w:sz="0" w:space="0" w:color="auto"/>
            <w:bottom w:val="none" w:sz="0" w:space="0" w:color="auto"/>
            <w:right w:val="none" w:sz="0" w:space="0" w:color="auto"/>
          </w:divBdr>
        </w:div>
        <w:div w:id="438573214">
          <w:marLeft w:val="0"/>
          <w:marRight w:val="0"/>
          <w:marTop w:val="0"/>
          <w:marBottom w:val="0"/>
          <w:divBdr>
            <w:top w:val="none" w:sz="0" w:space="0" w:color="auto"/>
            <w:left w:val="none" w:sz="0" w:space="0" w:color="auto"/>
            <w:bottom w:val="none" w:sz="0" w:space="0" w:color="auto"/>
            <w:right w:val="none" w:sz="0" w:space="0" w:color="auto"/>
          </w:divBdr>
        </w:div>
        <w:div w:id="1947039576">
          <w:marLeft w:val="0"/>
          <w:marRight w:val="0"/>
          <w:marTop w:val="0"/>
          <w:marBottom w:val="0"/>
          <w:divBdr>
            <w:top w:val="none" w:sz="0" w:space="0" w:color="auto"/>
            <w:left w:val="none" w:sz="0" w:space="0" w:color="auto"/>
            <w:bottom w:val="none" w:sz="0" w:space="0" w:color="auto"/>
            <w:right w:val="none" w:sz="0" w:space="0" w:color="auto"/>
          </w:divBdr>
        </w:div>
        <w:div w:id="610628629">
          <w:marLeft w:val="0"/>
          <w:marRight w:val="0"/>
          <w:marTop w:val="0"/>
          <w:marBottom w:val="0"/>
          <w:divBdr>
            <w:top w:val="none" w:sz="0" w:space="0" w:color="auto"/>
            <w:left w:val="none" w:sz="0" w:space="0" w:color="auto"/>
            <w:bottom w:val="none" w:sz="0" w:space="0" w:color="auto"/>
            <w:right w:val="none" w:sz="0" w:space="0" w:color="auto"/>
          </w:divBdr>
        </w:div>
        <w:div w:id="1836216212">
          <w:marLeft w:val="0"/>
          <w:marRight w:val="0"/>
          <w:marTop w:val="0"/>
          <w:marBottom w:val="0"/>
          <w:divBdr>
            <w:top w:val="none" w:sz="0" w:space="0" w:color="auto"/>
            <w:left w:val="none" w:sz="0" w:space="0" w:color="auto"/>
            <w:bottom w:val="none" w:sz="0" w:space="0" w:color="auto"/>
            <w:right w:val="none" w:sz="0" w:space="0" w:color="auto"/>
          </w:divBdr>
        </w:div>
        <w:div w:id="717781085">
          <w:marLeft w:val="0"/>
          <w:marRight w:val="0"/>
          <w:marTop w:val="0"/>
          <w:marBottom w:val="0"/>
          <w:divBdr>
            <w:top w:val="none" w:sz="0" w:space="0" w:color="auto"/>
            <w:left w:val="none" w:sz="0" w:space="0" w:color="auto"/>
            <w:bottom w:val="none" w:sz="0" w:space="0" w:color="auto"/>
            <w:right w:val="none" w:sz="0" w:space="0" w:color="auto"/>
          </w:divBdr>
        </w:div>
        <w:div w:id="1077284826">
          <w:marLeft w:val="0"/>
          <w:marRight w:val="0"/>
          <w:marTop w:val="0"/>
          <w:marBottom w:val="0"/>
          <w:divBdr>
            <w:top w:val="none" w:sz="0" w:space="0" w:color="auto"/>
            <w:left w:val="none" w:sz="0" w:space="0" w:color="auto"/>
            <w:bottom w:val="none" w:sz="0" w:space="0" w:color="auto"/>
            <w:right w:val="none" w:sz="0" w:space="0" w:color="auto"/>
          </w:divBdr>
        </w:div>
        <w:div w:id="922223104">
          <w:marLeft w:val="0"/>
          <w:marRight w:val="0"/>
          <w:marTop w:val="0"/>
          <w:marBottom w:val="0"/>
          <w:divBdr>
            <w:top w:val="none" w:sz="0" w:space="0" w:color="auto"/>
            <w:left w:val="none" w:sz="0" w:space="0" w:color="auto"/>
            <w:bottom w:val="none" w:sz="0" w:space="0" w:color="auto"/>
            <w:right w:val="none" w:sz="0" w:space="0" w:color="auto"/>
          </w:divBdr>
        </w:div>
        <w:div w:id="850879045">
          <w:marLeft w:val="0"/>
          <w:marRight w:val="0"/>
          <w:marTop w:val="0"/>
          <w:marBottom w:val="0"/>
          <w:divBdr>
            <w:top w:val="none" w:sz="0" w:space="0" w:color="auto"/>
            <w:left w:val="none" w:sz="0" w:space="0" w:color="auto"/>
            <w:bottom w:val="none" w:sz="0" w:space="0" w:color="auto"/>
            <w:right w:val="none" w:sz="0" w:space="0" w:color="auto"/>
          </w:divBdr>
        </w:div>
        <w:div w:id="392430520">
          <w:marLeft w:val="0"/>
          <w:marRight w:val="0"/>
          <w:marTop w:val="0"/>
          <w:marBottom w:val="0"/>
          <w:divBdr>
            <w:top w:val="none" w:sz="0" w:space="0" w:color="auto"/>
            <w:left w:val="none" w:sz="0" w:space="0" w:color="auto"/>
            <w:bottom w:val="none" w:sz="0" w:space="0" w:color="auto"/>
            <w:right w:val="none" w:sz="0" w:space="0" w:color="auto"/>
          </w:divBdr>
        </w:div>
        <w:div w:id="744180071">
          <w:marLeft w:val="0"/>
          <w:marRight w:val="0"/>
          <w:marTop w:val="0"/>
          <w:marBottom w:val="0"/>
          <w:divBdr>
            <w:top w:val="none" w:sz="0" w:space="0" w:color="auto"/>
            <w:left w:val="none" w:sz="0" w:space="0" w:color="auto"/>
            <w:bottom w:val="none" w:sz="0" w:space="0" w:color="auto"/>
            <w:right w:val="none" w:sz="0" w:space="0" w:color="auto"/>
          </w:divBdr>
        </w:div>
        <w:div w:id="341511056">
          <w:marLeft w:val="0"/>
          <w:marRight w:val="0"/>
          <w:marTop w:val="0"/>
          <w:marBottom w:val="0"/>
          <w:divBdr>
            <w:top w:val="none" w:sz="0" w:space="0" w:color="auto"/>
            <w:left w:val="none" w:sz="0" w:space="0" w:color="auto"/>
            <w:bottom w:val="none" w:sz="0" w:space="0" w:color="auto"/>
            <w:right w:val="none" w:sz="0" w:space="0" w:color="auto"/>
          </w:divBdr>
        </w:div>
        <w:div w:id="274218671">
          <w:marLeft w:val="0"/>
          <w:marRight w:val="0"/>
          <w:marTop w:val="0"/>
          <w:marBottom w:val="0"/>
          <w:divBdr>
            <w:top w:val="none" w:sz="0" w:space="0" w:color="auto"/>
            <w:left w:val="none" w:sz="0" w:space="0" w:color="auto"/>
            <w:bottom w:val="none" w:sz="0" w:space="0" w:color="auto"/>
            <w:right w:val="none" w:sz="0" w:space="0" w:color="auto"/>
          </w:divBdr>
        </w:div>
        <w:div w:id="1702051341">
          <w:marLeft w:val="0"/>
          <w:marRight w:val="0"/>
          <w:marTop w:val="0"/>
          <w:marBottom w:val="0"/>
          <w:divBdr>
            <w:top w:val="none" w:sz="0" w:space="0" w:color="auto"/>
            <w:left w:val="none" w:sz="0" w:space="0" w:color="auto"/>
            <w:bottom w:val="none" w:sz="0" w:space="0" w:color="auto"/>
            <w:right w:val="none" w:sz="0" w:space="0" w:color="auto"/>
          </w:divBdr>
        </w:div>
        <w:div w:id="454182783">
          <w:marLeft w:val="0"/>
          <w:marRight w:val="0"/>
          <w:marTop w:val="0"/>
          <w:marBottom w:val="0"/>
          <w:divBdr>
            <w:top w:val="none" w:sz="0" w:space="0" w:color="auto"/>
            <w:left w:val="none" w:sz="0" w:space="0" w:color="auto"/>
            <w:bottom w:val="none" w:sz="0" w:space="0" w:color="auto"/>
            <w:right w:val="none" w:sz="0" w:space="0" w:color="auto"/>
          </w:divBdr>
        </w:div>
        <w:div w:id="1863547731">
          <w:marLeft w:val="0"/>
          <w:marRight w:val="0"/>
          <w:marTop w:val="0"/>
          <w:marBottom w:val="0"/>
          <w:divBdr>
            <w:top w:val="none" w:sz="0" w:space="0" w:color="auto"/>
            <w:left w:val="none" w:sz="0" w:space="0" w:color="auto"/>
            <w:bottom w:val="none" w:sz="0" w:space="0" w:color="auto"/>
            <w:right w:val="none" w:sz="0" w:space="0" w:color="auto"/>
          </w:divBdr>
        </w:div>
        <w:div w:id="1430614977">
          <w:marLeft w:val="0"/>
          <w:marRight w:val="0"/>
          <w:marTop w:val="0"/>
          <w:marBottom w:val="0"/>
          <w:divBdr>
            <w:top w:val="none" w:sz="0" w:space="0" w:color="auto"/>
            <w:left w:val="none" w:sz="0" w:space="0" w:color="auto"/>
            <w:bottom w:val="none" w:sz="0" w:space="0" w:color="auto"/>
            <w:right w:val="none" w:sz="0" w:space="0" w:color="auto"/>
          </w:divBdr>
        </w:div>
        <w:div w:id="1776749313">
          <w:marLeft w:val="0"/>
          <w:marRight w:val="0"/>
          <w:marTop w:val="0"/>
          <w:marBottom w:val="0"/>
          <w:divBdr>
            <w:top w:val="none" w:sz="0" w:space="0" w:color="auto"/>
            <w:left w:val="none" w:sz="0" w:space="0" w:color="auto"/>
            <w:bottom w:val="none" w:sz="0" w:space="0" w:color="auto"/>
            <w:right w:val="none" w:sz="0" w:space="0" w:color="auto"/>
          </w:divBdr>
        </w:div>
        <w:div w:id="707143279">
          <w:marLeft w:val="0"/>
          <w:marRight w:val="0"/>
          <w:marTop w:val="0"/>
          <w:marBottom w:val="0"/>
          <w:divBdr>
            <w:top w:val="none" w:sz="0" w:space="0" w:color="auto"/>
            <w:left w:val="none" w:sz="0" w:space="0" w:color="auto"/>
            <w:bottom w:val="none" w:sz="0" w:space="0" w:color="auto"/>
            <w:right w:val="none" w:sz="0" w:space="0" w:color="auto"/>
          </w:divBdr>
        </w:div>
        <w:div w:id="1920211965">
          <w:marLeft w:val="0"/>
          <w:marRight w:val="0"/>
          <w:marTop w:val="0"/>
          <w:marBottom w:val="0"/>
          <w:divBdr>
            <w:top w:val="none" w:sz="0" w:space="0" w:color="auto"/>
            <w:left w:val="none" w:sz="0" w:space="0" w:color="auto"/>
            <w:bottom w:val="none" w:sz="0" w:space="0" w:color="auto"/>
            <w:right w:val="none" w:sz="0" w:space="0" w:color="auto"/>
          </w:divBdr>
        </w:div>
        <w:div w:id="1062758169">
          <w:marLeft w:val="0"/>
          <w:marRight w:val="0"/>
          <w:marTop w:val="0"/>
          <w:marBottom w:val="0"/>
          <w:divBdr>
            <w:top w:val="none" w:sz="0" w:space="0" w:color="auto"/>
            <w:left w:val="none" w:sz="0" w:space="0" w:color="auto"/>
            <w:bottom w:val="none" w:sz="0" w:space="0" w:color="auto"/>
            <w:right w:val="none" w:sz="0" w:space="0" w:color="auto"/>
          </w:divBdr>
        </w:div>
        <w:div w:id="1062100629">
          <w:marLeft w:val="0"/>
          <w:marRight w:val="0"/>
          <w:marTop w:val="0"/>
          <w:marBottom w:val="0"/>
          <w:divBdr>
            <w:top w:val="none" w:sz="0" w:space="0" w:color="auto"/>
            <w:left w:val="none" w:sz="0" w:space="0" w:color="auto"/>
            <w:bottom w:val="none" w:sz="0" w:space="0" w:color="auto"/>
            <w:right w:val="none" w:sz="0" w:space="0" w:color="auto"/>
          </w:divBdr>
        </w:div>
        <w:div w:id="599532753">
          <w:marLeft w:val="0"/>
          <w:marRight w:val="0"/>
          <w:marTop w:val="0"/>
          <w:marBottom w:val="0"/>
          <w:divBdr>
            <w:top w:val="none" w:sz="0" w:space="0" w:color="auto"/>
            <w:left w:val="none" w:sz="0" w:space="0" w:color="auto"/>
            <w:bottom w:val="none" w:sz="0" w:space="0" w:color="auto"/>
            <w:right w:val="none" w:sz="0" w:space="0" w:color="auto"/>
          </w:divBdr>
        </w:div>
        <w:div w:id="1728529559">
          <w:marLeft w:val="0"/>
          <w:marRight w:val="0"/>
          <w:marTop w:val="0"/>
          <w:marBottom w:val="0"/>
          <w:divBdr>
            <w:top w:val="none" w:sz="0" w:space="0" w:color="auto"/>
            <w:left w:val="none" w:sz="0" w:space="0" w:color="auto"/>
            <w:bottom w:val="none" w:sz="0" w:space="0" w:color="auto"/>
            <w:right w:val="none" w:sz="0" w:space="0" w:color="auto"/>
          </w:divBdr>
        </w:div>
        <w:div w:id="2135058028">
          <w:marLeft w:val="0"/>
          <w:marRight w:val="0"/>
          <w:marTop w:val="0"/>
          <w:marBottom w:val="0"/>
          <w:divBdr>
            <w:top w:val="none" w:sz="0" w:space="0" w:color="auto"/>
            <w:left w:val="none" w:sz="0" w:space="0" w:color="auto"/>
            <w:bottom w:val="none" w:sz="0" w:space="0" w:color="auto"/>
            <w:right w:val="none" w:sz="0" w:space="0" w:color="auto"/>
          </w:divBdr>
        </w:div>
        <w:div w:id="1721899947">
          <w:marLeft w:val="0"/>
          <w:marRight w:val="0"/>
          <w:marTop w:val="0"/>
          <w:marBottom w:val="0"/>
          <w:divBdr>
            <w:top w:val="none" w:sz="0" w:space="0" w:color="auto"/>
            <w:left w:val="none" w:sz="0" w:space="0" w:color="auto"/>
            <w:bottom w:val="none" w:sz="0" w:space="0" w:color="auto"/>
            <w:right w:val="none" w:sz="0" w:space="0" w:color="auto"/>
          </w:divBdr>
        </w:div>
        <w:div w:id="2036882711">
          <w:marLeft w:val="0"/>
          <w:marRight w:val="0"/>
          <w:marTop w:val="0"/>
          <w:marBottom w:val="0"/>
          <w:divBdr>
            <w:top w:val="none" w:sz="0" w:space="0" w:color="auto"/>
            <w:left w:val="none" w:sz="0" w:space="0" w:color="auto"/>
            <w:bottom w:val="none" w:sz="0" w:space="0" w:color="auto"/>
            <w:right w:val="none" w:sz="0" w:space="0" w:color="auto"/>
          </w:divBdr>
        </w:div>
        <w:div w:id="1673988361">
          <w:marLeft w:val="0"/>
          <w:marRight w:val="0"/>
          <w:marTop w:val="0"/>
          <w:marBottom w:val="0"/>
          <w:divBdr>
            <w:top w:val="none" w:sz="0" w:space="0" w:color="auto"/>
            <w:left w:val="none" w:sz="0" w:space="0" w:color="auto"/>
            <w:bottom w:val="none" w:sz="0" w:space="0" w:color="auto"/>
            <w:right w:val="none" w:sz="0" w:space="0" w:color="auto"/>
          </w:divBdr>
        </w:div>
        <w:div w:id="884489935">
          <w:marLeft w:val="0"/>
          <w:marRight w:val="0"/>
          <w:marTop w:val="0"/>
          <w:marBottom w:val="0"/>
          <w:divBdr>
            <w:top w:val="none" w:sz="0" w:space="0" w:color="auto"/>
            <w:left w:val="none" w:sz="0" w:space="0" w:color="auto"/>
            <w:bottom w:val="none" w:sz="0" w:space="0" w:color="auto"/>
            <w:right w:val="none" w:sz="0" w:space="0" w:color="auto"/>
          </w:divBdr>
        </w:div>
        <w:div w:id="361588396">
          <w:marLeft w:val="0"/>
          <w:marRight w:val="0"/>
          <w:marTop w:val="0"/>
          <w:marBottom w:val="0"/>
          <w:divBdr>
            <w:top w:val="none" w:sz="0" w:space="0" w:color="auto"/>
            <w:left w:val="none" w:sz="0" w:space="0" w:color="auto"/>
            <w:bottom w:val="none" w:sz="0" w:space="0" w:color="auto"/>
            <w:right w:val="none" w:sz="0" w:space="0" w:color="auto"/>
          </w:divBdr>
        </w:div>
        <w:div w:id="2077122602">
          <w:marLeft w:val="0"/>
          <w:marRight w:val="0"/>
          <w:marTop w:val="0"/>
          <w:marBottom w:val="0"/>
          <w:divBdr>
            <w:top w:val="none" w:sz="0" w:space="0" w:color="auto"/>
            <w:left w:val="none" w:sz="0" w:space="0" w:color="auto"/>
            <w:bottom w:val="none" w:sz="0" w:space="0" w:color="auto"/>
            <w:right w:val="none" w:sz="0" w:space="0" w:color="auto"/>
          </w:divBdr>
        </w:div>
        <w:div w:id="1195384647">
          <w:marLeft w:val="0"/>
          <w:marRight w:val="0"/>
          <w:marTop w:val="0"/>
          <w:marBottom w:val="0"/>
          <w:divBdr>
            <w:top w:val="none" w:sz="0" w:space="0" w:color="auto"/>
            <w:left w:val="none" w:sz="0" w:space="0" w:color="auto"/>
            <w:bottom w:val="none" w:sz="0" w:space="0" w:color="auto"/>
            <w:right w:val="none" w:sz="0" w:space="0" w:color="auto"/>
          </w:divBdr>
        </w:div>
        <w:div w:id="107742397">
          <w:marLeft w:val="0"/>
          <w:marRight w:val="0"/>
          <w:marTop w:val="0"/>
          <w:marBottom w:val="0"/>
          <w:divBdr>
            <w:top w:val="none" w:sz="0" w:space="0" w:color="auto"/>
            <w:left w:val="none" w:sz="0" w:space="0" w:color="auto"/>
            <w:bottom w:val="none" w:sz="0" w:space="0" w:color="auto"/>
            <w:right w:val="none" w:sz="0" w:space="0" w:color="auto"/>
          </w:divBdr>
        </w:div>
        <w:div w:id="1598102018">
          <w:marLeft w:val="0"/>
          <w:marRight w:val="0"/>
          <w:marTop w:val="0"/>
          <w:marBottom w:val="0"/>
          <w:divBdr>
            <w:top w:val="none" w:sz="0" w:space="0" w:color="auto"/>
            <w:left w:val="none" w:sz="0" w:space="0" w:color="auto"/>
            <w:bottom w:val="none" w:sz="0" w:space="0" w:color="auto"/>
            <w:right w:val="none" w:sz="0" w:space="0" w:color="auto"/>
          </w:divBdr>
        </w:div>
        <w:div w:id="1479803229">
          <w:marLeft w:val="0"/>
          <w:marRight w:val="0"/>
          <w:marTop w:val="0"/>
          <w:marBottom w:val="0"/>
          <w:divBdr>
            <w:top w:val="none" w:sz="0" w:space="0" w:color="auto"/>
            <w:left w:val="none" w:sz="0" w:space="0" w:color="auto"/>
            <w:bottom w:val="none" w:sz="0" w:space="0" w:color="auto"/>
            <w:right w:val="none" w:sz="0" w:space="0" w:color="auto"/>
          </w:divBdr>
        </w:div>
        <w:div w:id="1642464880">
          <w:marLeft w:val="0"/>
          <w:marRight w:val="0"/>
          <w:marTop w:val="0"/>
          <w:marBottom w:val="0"/>
          <w:divBdr>
            <w:top w:val="none" w:sz="0" w:space="0" w:color="auto"/>
            <w:left w:val="none" w:sz="0" w:space="0" w:color="auto"/>
            <w:bottom w:val="none" w:sz="0" w:space="0" w:color="auto"/>
            <w:right w:val="none" w:sz="0" w:space="0" w:color="auto"/>
          </w:divBdr>
        </w:div>
        <w:div w:id="78059675">
          <w:marLeft w:val="0"/>
          <w:marRight w:val="0"/>
          <w:marTop w:val="0"/>
          <w:marBottom w:val="0"/>
          <w:divBdr>
            <w:top w:val="none" w:sz="0" w:space="0" w:color="auto"/>
            <w:left w:val="none" w:sz="0" w:space="0" w:color="auto"/>
            <w:bottom w:val="none" w:sz="0" w:space="0" w:color="auto"/>
            <w:right w:val="none" w:sz="0" w:space="0" w:color="auto"/>
          </w:divBdr>
        </w:div>
        <w:div w:id="1851794364">
          <w:marLeft w:val="0"/>
          <w:marRight w:val="0"/>
          <w:marTop w:val="0"/>
          <w:marBottom w:val="0"/>
          <w:divBdr>
            <w:top w:val="none" w:sz="0" w:space="0" w:color="auto"/>
            <w:left w:val="none" w:sz="0" w:space="0" w:color="auto"/>
            <w:bottom w:val="none" w:sz="0" w:space="0" w:color="auto"/>
            <w:right w:val="none" w:sz="0" w:space="0" w:color="auto"/>
          </w:divBdr>
        </w:div>
        <w:div w:id="1754012855">
          <w:marLeft w:val="0"/>
          <w:marRight w:val="0"/>
          <w:marTop w:val="0"/>
          <w:marBottom w:val="0"/>
          <w:divBdr>
            <w:top w:val="none" w:sz="0" w:space="0" w:color="auto"/>
            <w:left w:val="none" w:sz="0" w:space="0" w:color="auto"/>
            <w:bottom w:val="none" w:sz="0" w:space="0" w:color="auto"/>
            <w:right w:val="none" w:sz="0" w:space="0" w:color="auto"/>
          </w:divBdr>
        </w:div>
        <w:div w:id="585959867">
          <w:marLeft w:val="0"/>
          <w:marRight w:val="0"/>
          <w:marTop w:val="0"/>
          <w:marBottom w:val="0"/>
          <w:divBdr>
            <w:top w:val="none" w:sz="0" w:space="0" w:color="auto"/>
            <w:left w:val="none" w:sz="0" w:space="0" w:color="auto"/>
            <w:bottom w:val="none" w:sz="0" w:space="0" w:color="auto"/>
            <w:right w:val="none" w:sz="0" w:space="0" w:color="auto"/>
          </w:divBdr>
        </w:div>
        <w:div w:id="1596983004">
          <w:marLeft w:val="0"/>
          <w:marRight w:val="0"/>
          <w:marTop w:val="0"/>
          <w:marBottom w:val="0"/>
          <w:divBdr>
            <w:top w:val="none" w:sz="0" w:space="0" w:color="auto"/>
            <w:left w:val="none" w:sz="0" w:space="0" w:color="auto"/>
            <w:bottom w:val="none" w:sz="0" w:space="0" w:color="auto"/>
            <w:right w:val="none" w:sz="0" w:space="0" w:color="auto"/>
          </w:divBdr>
        </w:div>
        <w:div w:id="995765601">
          <w:marLeft w:val="0"/>
          <w:marRight w:val="0"/>
          <w:marTop w:val="0"/>
          <w:marBottom w:val="0"/>
          <w:divBdr>
            <w:top w:val="none" w:sz="0" w:space="0" w:color="auto"/>
            <w:left w:val="none" w:sz="0" w:space="0" w:color="auto"/>
            <w:bottom w:val="none" w:sz="0" w:space="0" w:color="auto"/>
            <w:right w:val="none" w:sz="0" w:space="0" w:color="auto"/>
          </w:divBdr>
        </w:div>
        <w:div w:id="1993830851">
          <w:marLeft w:val="0"/>
          <w:marRight w:val="0"/>
          <w:marTop w:val="0"/>
          <w:marBottom w:val="0"/>
          <w:divBdr>
            <w:top w:val="none" w:sz="0" w:space="0" w:color="auto"/>
            <w:left w:val="none" w:sz="0" w:space="0" w:color="auto"/>
            <w:bottom w:val="none" w:sz="0" w:space="0" w:color="auto"/>
            <w:right w:val="none" w:sz="0" w:space="0" w:color="auto"/>
          </w:divBdr>
        </w:div>
        <w:div w:id="1834297408">
          <w:marLeft w:val="0"/>
          <w:marRight w:val="0"/>
          <w:marTop w:val="0"/>
          <w:marBottom w:val="0"/>
          <w:divBdr>
            <w:top w:val="none" w:sz="0" w:space="0" w:color="auto"/>
            <w:left w:val="none" w:sz="0" w:space="0" w:color="auto"/>
            <w:bottom w:val="none" w:sz="0" w:space="0" w:color="auto"/>
            <w:right w:val="none" w:sz="0" w:space="0" w:color="auto"/>
          </w:divBdr>
        </w:div>
        <w:div w:id="546383034">
          <w:marLeft w:val="0"/>
          <w:marRight w:val="0"/>
          <w:marTop w:val="0"/>
          <w:marBottom w:val="0"/>
          <w:divBdr>
            <w:top w:val="none" w:sz="0" w:space="0" w:color="auto"/>
            <w:left w:val="none" w:sz="0" w:space="0" w:color="auto"/>
            <w:bottom w:val="none" w:sz="0" w:space="0" w:color="auto"/>
            <w:right w:val="none" w:sz="0" w:space="0" w:color="auto"/>
          </w:divBdr>
        </w:div>
        <w:div w:id="152262679">
          <w:marLeft w:val="0"/>
          <w:marRight w:val="0"/>
          <w:marTop w:val="0"/>
          <w:marBottom w:val="0"/>
          <w:divBdr>
            <w:top w:val="none" w:sz="0" w:space="0" w:color="auto"/>
            <w:left w:val="none" w:sz="0" w:space="0" w:color="auto"/>
            <w:bottom w:val="none" w:sz="0" w:space="0" w:color="auto"/>
            <w:right w:val="none" w:sz="0" w:space="0" w:color="auto"/>
          </w:divBdr>
        </w:div>
      </w:divsChild>
    </w:div>
    <w:div w:id="332346086">
      <w:bodyDiv w:val="1"/>
      <w:marLeft w:val="0"/>
      <w:marRight w:val="0"/>
      <w:marTop w:val="0"/>
      <w:marBottom w:val="0"/>
      <w:divBdr>
        <w:top w:val="none" w:sz="0" w:space="0" w:color="auto"/>
        <w:left w:val="none" w:sz="0" w:space="0" w:color="auto"/>
        <w:bottom w:val="none" w:sz="0" w:space="0" w:color="auto"/>
        <w:right w:val="none" w:sz="0" w:space="0" w:color="auto"/>
      </w:divBdr>
    </w:div>
    <w:div w:id="332532855">
      <w:bodyDiv w:val="1"/>
      <w:marLeft w:val="0"/>
      <w:marRight w:val="0"/>
      <w:marTop w:val="0"/>
      <w:marBottom w:val="0"/>
      <w:divBdr>
        <w:top w:val="none" w:sz="0" w:space="0" w:color="auto"/>
        <w:left w:val="none" w:sz="0" w:space="0" w:color="auto"/>
        <w:bottom w:val="none" w:sz="0" w:space="0" w:color="auto"/>
        <w:right w:val="none" w:sz="0" w:space="0" w:color="auto"/>
      </w:divBdr>
    </w:div>
    <w:div w:id="332878529">
      <w:bodyDiv w:val="1"/>
      <w:marLeft w:val="0"/>
      <w:marRight w:val="0"/>
      <w:marTop w:val="0"/>
      <w:marBottom w:val="0"/>
      <w:divBdr>
        <w:top w:val="none" w:sz="0" w:space="0" w:color="auto"/>
        <w:left w:val="none" w:sz="0" w:space="0" w:color="auto"/>
        <w:bottom w:val="none" w:sz="0" w:space="0" w:color="auto"/>
        <w:right w:val="none" w:sz="0" w:space="0" w:color="auto"/>
      </w:divBdr>
    </w:div>
    <w:div w:id="332952414">
      <w:bodyDiv w:val="1"/>
      <w:marLeft w:val="0"/>
      <w:marRight w:val="0"/>
      <w:marTop w:val="0"/>
      <w:marBottom w:val="0"/>
      <w:divBdr>
        <w:top w:val="none" w:sz="0" w:space="0" w:color="auto"/>
        <w:left w:val="none" w:sz="0" w:space="0" w:color="auto"/>
        <w:bottom w:val="none" w:sz="0" w:space="0" w:color="auto"/>
        <w:right w:val="none" w:sz="0" w:space="0" w:color="auto"/>
      </w:divBdr>
    </w:div>
    <w:div w:id="333142546">
      <w:bodyDiv w:val="1"/>
      <w:marLeft w:val="0"/>
      <w:marRight w:val="0"/>
      <w:marTop w:val="0"/>
      <w:marBottom w:val="0"/>
      <w:divBdr>
        <w:top w:val="none" w:sz="0" w:space="0" w:color="auto"/>
        <w:left w:val="none" w:sz="0" w:space="0" w:color="auto"/>
        <w:bottom w:val="none" w:sz="0" w:space="0" w:color="auto"/>
        <w:right w:val="none" w:sz="0" w:space="0" w:color="auto"/>
      </w:divBdr>
    </w:div>
    <w:div w:id="333535368">
      <w:bodyDiv w:val="1"/>
      <w:marLeft w:val="0"/>
      <w:marRight w:val="0"/>
      <w:marTop w:val="0"/>
      <w:marBottom w:val="0"/>
      <w:divBdr>
        <w:top w:val="none" w:sz="0" w:space="0" w:color="auto"/>
        <w:left w:val="none" w:sz="0" w:space="0" w:color="auto"/>
        <w:bottom w:val="none" w:sz="0" w:space="0" w:color="auto"/>
        <w:right w:val="none" w:sz="0" w:space="0" w:color="auto"/>
      </w:divBdr>
    </w:div>
    <w:div w:id="333651144">
      <w:bodyDiv w:val="1"/>
      <w:marLeft w:val="0"/>
      <w:marRight w:val="0"/>
      <w:marTop w:val="0"/>
      <w:marBottom w:val="0"/>
      <w:divBdr>
        <w:top w:val="none" w:sz="0" w:space="0" w:color="auto"/>
        <w:left w:val="none" w:sz="0" w:space="0" w:color="auto"/>
        <w:bottom w:val="none" w:sz="0" w:space="0" w:color="auto"/>
        <w:right w:val="none" w:sz="0" w:space="0" w:color="auto"/>
      </w:divBdr>
    </w:div>
    <w:div w:id="333722692">
      <w:bodyDiv w:val="1"/>
      <w:marLeft w:val="0"/>
      <w:marRight w:val="0"/>
      <w:marTop w:val="0"/>
      <w:marBottom w:val="0"/>
      <w:divBdr>
        <w:top w:val="none" w:sz="0" w:space="0" w:color="auto"/>
        <w:left w:val="none" w:sz="0" w:space="0" w:color="auto"/>
        <w:bottom w:val="none" w:sz="0" w:space="0" w:color="auto"/>
        <w:right w:val="none" w:sz="0" w:space="0" w:color="auto"/>
      </w:divBdr>
    </w:div>
    <w:div w:id="334384527">
      <w:bodyDiv w:val="1"/>
      <w:marLeft w:val="0"/>
      <w:marRight w:val="0"/>
      <w:marTop w:val="0"/>
      <w:marBottom w:val="0"/>
      <w:divBdr>
        <w:top w:val="none" w:sz="0" w:space="0" w:color="auto"/>
        <w:left w:val="none" w:sz="0" w:space="0" w:color="auto"/>
        <w:bottom w:val="none" w:sz="0" w:space="0" w:color="auto"/>
        <w:right w:val="none" w:sz="0" w:space="0" w:color="auto"/>
      </w:divBdr>
    </w:div>
    <w:div w:id="334571479">
      <w:bodyDiv w:val="1"/>
      <w:marLeft w:val="0"/>
      <w:marRight w:val="0"/>
      <w:marTop w:val="0"/>
      <w:marBottom w:val="0"/>
      <w:divBdr>
        <w:top w:val="none" w:sz="0" w:space="0" w:color="auto"/>
        <w:left w:val="none" w:sz="0" w:space="0" w:color="auto"/>
        <w:bottom w:val="none" w:sz="0" w:space="0" w:color="auto"/>
        <w:right w:val="none" w:sz="0" w:space="0" w:color="auto"/>
      </w:divBdr>
    </w:div>
    <w:div w:id="334651786">
      <w:bodyDiv w:val="1"/>
      <w:marLeft w:val="0"/>
      <w:marRight w:val="0"/>
      <w:marTop w:val="0"/>
      <w:marBottom w:val="0"/>
      <w:divBdr>
        <w:top w:val="none" w:sz="0" w:space="0" w:color="auto"/>
        <w:left w:val="none" w:sz="0" w:space="0" w:color="auto"/>
        <w:bottom w:val="none" w:sz="0" w:space="0" w:color="auto"/>
        <w:right w:val="none" w:sz="0" w:space="0" w:color="auto"/>
      </w:divBdr>
    </w:div>
    <w:div w:id="334722360">
      <w:bodyDiv w:val="1"/>
      <w:marLeft w:val="0"/>
      <w:marRight w:val="0"/>
      <w:marTop w:val="0"/>
      <w:marBottom w:val="0"/>
      <w:divBdr>
        <w:top w:val="none" w:sz="0" w:space="0" w:color="auto"/>
        <w:left w:val="none" w:sz="0" w:space="0" w:color="auto"/>
        <w:bottom w:val="none" w:sz="0" w:space="0" w:color="auto"/>
        <w:right w:val="none" w:sz="0" w:space="0" w:color="auto"/>
      </w:divBdr>
    </w:div>
    <w:div w:id="335112412">
      <w:bodyDiv w:val="1"/>
      <w:marLeft w:val="0"/>
      <w:marRight w:val="0"/>
      <w:marTop w:val="0"/>
      <w:marBottom w:val="0"/>
      <w:divBdr>
        <w:top w:val="none" w:sz="0" w:space="0" w:color="auto"/>
        <w:left w:val="none" w:sz="0" w:space="0" w:color="auto"/>
        <w:bottom w:val="none" w:sz="0" w:space="0" w:color="auto"/>
        <w:right w:val="none" w:sz="0" w:space="0" w:color="auto"/>
      </w:divBdr>
    </w:div>
    <w:div w:id="335230746">
      <w:bodyDiv w:val="1"/>
      <w:marLeft w:val="0"/>
      <w:marRight w:val="0"/>
      <w:marTop w:val="0"/>
      <w:marBottom w:val="0"/>
      <w:divBdr>
        <w:top w:val="none" w:sz="0" w:space="0" w:color="auto"/>
        <w:left w:val="none" w:sz="0" w:space="0" w:color="auto"/>
        <w:bottom w:val="none" w:sz="0" w:space="0" w:color="auto"/>
        <w:right w:val="none" w:sz="0" w:space="0" w:color="auto"/>
      </w:divBdr>
    </w:div>
    <w:div w:id="335377395">
      <w:bodyDiv w:val="1"/>
      <w:marLeft w:val="0"/>
      <w:marRight w:val="0"/>
      <w:marTop w:val="0"/>
      <w:marBottom w:val="0"/>
      <w:divBdr>
        <w:top w:val="none" w:sz="0" w:space="0" w:color="auto"/>
        <w:left w:val="none" w:sz="0" w:space="0" w:color="auto"/>
        <w:bottom w:val="none" w:sz="0" w:space="0" w:color="auto"/>
        <w:right w:val="none" w:sz="0" w:space="0" w:color="auto"/>
      </w:divBdr>
    </w:div>
    <w:div w:id="335697520">
      <w:bodyDiv w:val="1"/>
      <w:marLeft w:val="0"/>
      <w:marRight w:val="0"/>
      <w:marTop w:val="0"/>
      <w:marBottom w:val="0"/>
      <w:divBdr>
        <w:top w:val="none" w:sz="0" w:space="0" w:color="auto"/>
        <w:left w:val="none" w:sz="0" w:space="0" w:color="auto"/>
        <w:bottom w:val="none" w:sz="0" w:space="0" w:color="auto"/>
        <w:right w:val="none" w:sz="0" w:space="0" w:color="auto"/>
      </w:divBdr>
    </w:div>
    <w:div w:id="336227744">
      <w:bodyDiv w:val="1"/>
      <w:marLeft w:val="0"/>
      <w:marRight w:val="0"/>
      <w:marTop w:val="0"/>
      <w:marBottom w:val="0"/>
      <w:divBdr>
        <w:top w:val="none" w:sz="0" w:space="0" w:color="auto"/>
        <w:left w:val="none" w:sz="0" w:space="0" w:color="auto"/>
        <w:bottom w:val="none" w:sz="0" w:space="0" w:color="auto"/>
        <w:right w:val="none" w:sz="0" w:space="0" w:color="auto"/>
      </w:divBdr>
    </w:div>
    <w:div w:id="336350188">
      <w:bodyDiv w:val="1"/>
      <w:marLeft w:val="0"/>
      <w:marRight w:val="0"/>
      <w:marTop w:val="0"/>
      <w:marBottom w:val="0"/>
      <w:divBdr>
        <w:top w:val="none" w:sz="0" w:space="0" w:color="auto"/>
        <w:left w:val="none" w:sz="0" w:space="0" w:color="auto"/>
        <w:bottom w:val="none" w:sz="0" w:space="0" w:color="auto"/>
        <w:right w:val="none" w:sz="0" w:space="0" w:color="auto"/>
      </w:divBdr>
    </w:div>
    <w:div w:id="336419995">
      <w:bodyDiv w:val="1"/>
      <w:marLeft w:val="0"/>
      <w:marRight w:val="0"/>
      <w:marTop w:val="0"/>
      <w:marBottom w:val="0"/>
      <w:divBdr>
        <w:top w:val="none" w:sz="0" w:space="0" w:color="auto"/>
        <w:left w:val="none" w:sz="0" w:space="0" w:color="auto"/>
        <w:bottom w:val="none" w:sz="0" w:space="0" w:color="auto"/>
        <w:right w:val="none" w:sz="0" w:space="0" w:color="auto"/>
      </w:divBdr>
    </w:div>
    <w:div w:id="336537971">
      <w:bodyDiv w:val="1"/>
      <w:marLeft w:val="0"/>
      <w:marRight w:val="0"/>
      <w:marTop w:val="0"/>
      <w:marBottom w:val="0"/>
      <w:divBdr>
        <w:top w:val="none" w:sz="0" w:space="0" w:color="auto"/>
        <w:left w:val="none" w:sz="0" w:space="0" w:color="auto"/>
        <w:bottom w:val="none" w:sz="0" w:space="0" w:color="auto"/>
        <w:right w:val="none" w:sz="0" w:space="0" w:color="auto"/>
      </w:divBdr>
    </w:div>
    <w:div w:id="336619943">
      <w:bodyDiv w:val="1"/>
      <w:marLeft w:val="0"/>
      <w:marRight w:val="0"/>
      <w:marTop w:val="0"/>
      <w:marBottom w:val="0"/>
      <w:divBdr>
        <w:top w:val="none" w:sz="0" w:space="0" w:color="auto"/>
        <w:left w:val="none" w:sz="0" w:space="0" w:color="auto"/>
        <w:bottom w:val="none" w:sz="0" w:space="0" w:color="auto"/>
        <w:right w:val="none" w:sz="0" w:space="0" w:color="auto"/>
      </w:divBdr>
    </w:div>
    <w:div w:id="337192916">
      <w:bodyDiv w:val="1"/>
      <w:marLeft w:val="0"/>
      <w:marRight w:val="0"/>
      <w:marTop w:val="0"/>
      <w:marBottom w:val="0"/>
      <w:divBdr>
        <w:top w:val="none" w:sz="0" w:space="0" w:color="auto"/>
        <w:left w:val="none" w:sz="0" w:space="0" w:color="auto"/>
        <w:bottom w:val="none" w:sz="0" w:space="0" w:color="auto"/>
        <w:right w:val="none" w:sz="0" w:space="0" w:color="auto"/>
      </w:divBdr>
    </w:div>
    <w:div w:id="337391587">
      <w:bodyDiv w:val="1"/>
      <w:marLeft w:val="0"/>
      <w:marRight w:val="0"/>
      <w:marTop w:val="0"/>
      <w:marBottom w:val="0"/>
      <w:divBdr>
        <w:top w:val="none" w:sz="0" w:space="0" w:color="auto"/>
        <w:left w:val="none" w:sz="0" w:space="0" w:color="auto"/>
        <w:bottom w:val="none" w:sz="0" w:space="0" w:color="auto"/>
        <w:right w:val="none" w:sz="0" w:space="0" w:color="auto"/>
      </w:divBdr>
    </w:div>
    <w:div w:id="337511085">
      <w:bodyDiv w:val="1"/>
      <w:marLeft w:val="0"/>
      <w:marRight w:val="0"/>
      <w:marTop w:val="0"/>
      <w:marBottom w:val="0"/>
      <w:divBdr>
        <w:top w:val="none" w:sz="0" w:space="0" w:color="auto"/>
        <w:left w:val="none" w:sz="0" w:space="0" w:color="auto"/>
        <w:bottom w:val="none" w:sz="0" w:space="0" w:color="auto"/>
        <w:right w:val="none" w:sz="0" w:space="0" w:color="auto"/>
      </w:divBdr>
    </w:div>
    <w:div w:id="337780984">
      <w:bodyDiv w:val="1"/>
      <w:marLeft w:val="0"/>
      <w:marRight w:val="0"/>
      <w:marTop w:val="0"/>
      <w:marBottom w:val="0"/>
      <w:divBdr>
        <w:top w:val="none" w:sz="0" w:space="0" w:color="auto"/>
        <w:left w:val="none" w:sz="0" w:space="0" w:color="auto"/>
        <w:bottom w:val="none" w:sz="0" w:space="0" w:color="auto"/>
        <w:right w:val="none" w:sz="0" w:space="0" w:color="auto"/>
      </w:divBdr>
    </w:div>
    <w:div w:id="337848909">
      <w:bodyDiv w:val="1"/>
      <w:marLeft w:val="0"/>
      <w:marRight w:val="0"/>
      <w:marTop w:val="0"/>
      <w:marBottom w:val="0"/>
      <w:divBdr>
        <w:top w:val="none" w:sz="0" w:space="0" w:color="auto"/>
        <w:left w:val="none" w:sz="0" w:space="0" w:color="auto"/>
        <w:bottom w:val="none" w:sz="0" w:space="0" w:color="auto"/>
        <w:right w:val="none" w:sz="0" w:space="0" w:color="auto"/>
      </w:divBdr>
    </w:div>
    <w:div w:id="337972214">
      <w:bodyDiv w:val="1"/>
      <w:marLeft w:val="0"/>
      <w:marRight w:val="0"/>
      <w:marTop w:val="0"/>
      <w:marBottom w:val="0"/>
      <w:divBdr>
        <w:top w:val="none" w:sz="0" w:space="0" w:color="auto"/>
        <w:left w:val="none" w:sz="0" w:space="0" w:color="auto"/>
        <w:bottom w:val="none" w:sz="0" w:space="0" w:color="auto"/>
        <w:right w:val="none" w:sz="0" w:space="0" w:color="auto"/>
      </w:divBdr>
    </w:div>
    <w:div w:id="338311606">
      <w:bodyDiv w:val="1"/>
      <w:marLeft w:val="0"/>
      <w:marRight w:val="0"/>
      <w:marTop w:val="0"/>
      <w:marBottom w:val="0"/>
      <w:divBdr>
        <w:top w:val="none" w:sz="0" w:space="0" w:color="auto"/>
        <w:left w:val="none" w:sz="0" w:space="0" w:color="auto"/>
        <w:bottom w:val="none" w:sz="0" w:space="0" w:color="auto"/>
        <w:right w:val="none" w:sz="0" w:space="0" w:color="auto"/>
      </w:divBdr>
    </w:div>
    <w:div w:id="338434958">
      <w:bodyDiv w:val="1"/>
      <w:marLeft w:val="0"/>
      <w:marRight w:val="0"/>
      <w:marTop w:val="0"/>
      <w:marBottom w:val="0"/>
      <w:divBdr>
        <w:top w:val="none" w:sz="0" w:space="0" w:color="auto"/>
        <w:left w:val="none" w:sz="0" w:space="0" w:color="auto"/>
        <w:bottom w:val="none" w:sz="0" w:space="0" w:color="auto"/>
        <w:right w:val="none" w:sz="0" w:space="0" w:color="auto"/>
      </w:divBdr>
    </w:div>
    <w:div w:id="338696165">
      <w:bodyDiv w:val="1"/>
      <w:marLeft w:val="0"/>
      <w:marRight w:val="0"/>
      <w:marTop w:val="0"/>
      <w:marBottom w:val="0"/>
      <w:divBdr>
        <w:top w:val="none" w:sz="0" w:space="0" w:color="auto"/>
        <w:left w:val="none" w:sz="0" w:space="0" w:color="auto"/>
        <w:bottom w:val="none" w:sz="0" w:space="0" w:color="auto"/>
        <w:right w:val="none" w:sz="0" w:space="0" w:color="auto"/>
      </w:divBdr>
    </w:div>
    <w:div w:id="338696974">
      <w:bodyDiv w:val="1"/>
      <w:marLeft w:val="0"/>
      <w:marRight w:val="0"/>
      <w:marTop w:val="0"/>
      <w:marBottom w:val="0"/>
      <w:divBdr>
        <w:top w:val="none" w:sz="0" w:space="0" w:color="auto"/>
        <w:left w:val="none" w:sz="0" w:space="0" w:color="auto"/>
        <w:bottom w:val="none" w:sz="0" w:space="0" w:color="auto"/>
        <w:right w:val="none" w:sz="0" w:space="0" w:color="auto"/>
      </w:divBdr>
    </w:div>
    <w:div w:id="338773828">
      <w:bodyDiv w:val="1"/>
      <w:marLeft w:val="0"/>
      <w:marRight w:val="0"/>
      <w:marTop w:val="0"/>
      <w:marBottom w:val="0"/>
      <w:divBdr>
        <w:top w:val="none" w:sz="0" w:space="0" w:color="auto"/>
        <w:left w:val="none" w:sz="0" w:space="0" w:color="auto"/>
        <w:bottom w:val="none" w:sz="0" w:space="0" w:color="auto"/>
        <w:right w:val="none" w:sz="0" w:space="0" w:color="auto"/>
      </w:divBdr>
    </w:div>
    <w:div w:id="339238571">
      <w:bodyDiv w:val="1"/>
      <w:marLeft w:val="0"/>
      <w:marRight w:val="0"/>
      <w:marTop w:val="0"/>
      <w:marBottom w:val="0"/>
      <w:divBdr>
        <w:top w:val="none" w:sz="0" w:space="0" w:color="auto"/>
        <w:left w:val="none" w:sz="0" w:space="0" w:color="auto"/>
        <w:bottom w:val="none" w:sz="0" w:space="0" w:color="auto"/>
        <w:right w:val="none" w:sz="0" w:space="0" w:color="auto"/>
      </w:divBdr>
    </w:div>
    <w:div w:id="339351487">
      <w:bodyDiv w:val="1"/>
      <w:marLeft w:val="0"/>
      <w:marRight w:val="0"/>
      <w:marTop w:val="0"/>
      <w:marBottom w:val="0"/>
      <w:divBdr>
        <w:top w:val="none" w:sz="0" w:space="0" w:color="auto"/>
        <w:left w:val="none" w:sz="0" w:space="0" w:color="auto"/>
        <w:bottom w:val="none" w:sz="0" w:space="0" w:color="auto"/>
        <w:right w:val="none" w:sz="0" w:space="0" w:color="auto"/>
      </w:divBdr>
    </w:div>
    <w:div w:id="339550901">
      <w:bodyDiv w:val="1"/>
      <w:marLeft w:val="0"/>
      <w:marRight w:val="0"/>
      <w:marTop w:val="0"/>
      <w:marBottom w:val="0"/>
      <w:divBdr>
        <w:top w:val="none" w:sz="0" w:space="0" w:color="auto"/>
        <w:left w:val="none" w:sz="0" w:space="0" w:color="auto"/>
        <w:bottom w:val="none" w:sz="0" w:space="0" w:color="auto"/>
        <w:right w:val="none" w:sz="0" w:space="0" w:color="auto"/>
      </w:divBdr>
    </w:div>
    <w:div w:id="339697680">
      <w:bodyDiv w:val="1"/>
      <w:marLeft w:val="0"/>
      <w:marRight w:val="0"/>
      <w:marTop w:val="0"/>
      <w:marBottom w:val="0"/>
      <w:divBdr>
        <w:top w:val="none" w:sz="0" w:space="0" w:color="auto"/>
        <w:left w:val="none" w:sz="0" w:space="0" w:color="auto"/>
        <w:bottom w:val="none" w:sz="0" w:space="0" w:color="auto"/>
        <w:right w:val="none" w:sz="0" w:space="0" w:color="auto"/>
      </w:divBdr>
    </w:div>
    <w:div w:id="340089812">
      <w:bodyDiv w:val="1"/>
      <w:marLeft w:val="0"/>
      <w:marRight w:val="0"/>
      <w:marTop w:val="0"/>
      <w:marBottom w:val="0"/>
      <w:divBdr>
        <w:top w:val="none" w:sz="0" w:space="0" w:color="auto"/>
        <w:left w:val="none" w:sz="0" w:space="0" w:color="auto"/>
        <w:bottom w:val="none" w:sz="0" w:space="0" w:color="auto"/>
        <w:right w:val="none" w:sz="0" w:space="0" w:color="auto"/>
      </w:divBdr>
    </w:div>
    <w:div w:id="340132517">
      <w:bodyDiv w:val="1"/>
      <w:marLeft w:val="0"/>
      <w:marRight w:val="0"/>
      <w:marTop w:val="0"/>
      <w:marBottom w:val="0"/>
      <w:divBdr>
        <w:top w:val="none" w:sz="0" w:space="0" w:color="auto"/>
        <w:left w:val="none" w:sz="0" w:space="0" w:color="auto"/>
        <w:bottom w:val="none" w:sz="0" w:space="0" w:color="auto"/>
        <w:right w:val="none" w:sz="0" w:space="0" w:color="auto"/>
      </w:divBdr>
    </w:div>
    <w:div w:id="340620709">
      <w:bodyDiv w:val="1"/>
      <w:marLeft w:val="0"/>
      <w:marRight w:val="0"/>
      <w:marTop w:val="0"/>
      <w:marBottom w:val="0"/>
      <w:divBdr>
        <w:top w:val="none" w:sz="0" w:space="0" w:color="auto"/>
        <w:left w:val="none" w:sz="0" w:space="0" w:color="auto"/>
        <w:bottom w:val="none" w:sz="0" w:space="0" w:color="auto"/>
        <w:right w:val="none" w:sz="0" w:space="0" w:color="auto"/>
      </w:divBdr>
    </w:div>
    <w:div w:id="340817428">
      <w:bodyDiv w:val="1"/>
      <w:marLeft w:val="0"/>
      <w:marRight w:val="0"/>
      <w:marTop w:val="0"/>
      <w:marBottom w:val="0"/>
      <w:divBdr>
        <w:top w:val="none" w:sz="0" w:space="0" w:color="auto"/>
        <w:left w:val="none" w:sz="0" w:space="0" w:color="auto"/>
        <w:bottom w:val="none" w:sz="0" w:space="0" w:color="auto"/>
        <w:right w:val="none" w:sz="0" w:space="0" w:color="auto"/>
      </w:divBdr>
    </w:div>
    <w:div w:id="341324987">
      <w:bodyDiv w:val="1"/>
      <w:marLeft w:val="0"/>
      <w:marRight w:val="0"/>
      <w:marTop w:val="0"/>
      <w:marBottom w:val="0"/>
      <w:divBdr>
        <w:top w:val="none" w:sz="0" w:space="0" w:color="auto"/>
        <w:left w:val="none" w:sz="0" w:space="0" w:color="auto"/>
        <w:bottom w:val="none" w:sz="0" w:space="0" w:color="auto"/>
        <w:right w:val="none" w:sz="0" w:space="0" w:color="auto"/>
      </w:divBdr>
    </w:div>
    <w:div w:id="341392857">
      <w:bodyDiv w:val="1"/>
      <w:marLeft w:val="0"/>
      <w:marRight w:val="0"/>
      <w:marTop w:val="0"/>
      <w:marBottom w:val="0"/>
      <w:divBdr>
        <w:top w:val="none" w:sz="0" w:space="0" w:color="auto"/>
        <w:left w:val="none" w:sz="0" w:space="0" w:color="auto"/>
        <w:bottom w:val="none" w:sz="0" w:space="0" w:color="auto"/>
        <w:right w:val="none" w:sz="0" w:space="0" w:color="auto"/>
      </w:divBdr>
    </w:div>
    <w:div w:id="341474016">
      <w:bodyDiv w:val="1"/>
      <w:marLeft w:val="0"/>
      <w:marRight w:val="0"/>
      <w:marTop w:val="0"/>
      <w:marBottom w:val="0"/>
      <w:divBdr>
        <w:top w:val="none" w:sz="0" w:space="0" w:color="auto"/>
        <w:left w:val="none" w:sz="0" w:space="0" w:color="auto"/>
        <w:bottom w:val="none" w:sz="0" w:space="0" w:color="auto"/>
        <w:right w:val="none" w:sz="0" w:space="0" w:color="auto"/>
      </w:divBdr>
    </w:div>
    <w:div w:id="341512777">
      <w:bodyDiv w:val="1"/>
      <w:marLeft w:val="0"/>
      <w:marRight w:val="0"/>
      <w:marTop w:val="0"/>
      <w:marBottom w:val="0"/>
      <w:divBdr>
        <w:top w:val="none" w:sz="0" w:space="0" w:color="auto"/>
        <w:left w:val="none" w:sz="0" w:space="0" w:color="auto"/>
        <w:bottom w:val="none" w:sz="0" w:space="0" w:color="auto"/>
        <w:right w:val="none" w:sz="0" w:space="0" w:color="auto"/>
      </w:divBdr>
    </w:div>
    <w:div w:id="341590573">
      <w:bodyDiv w:val="1"/>
      <w:marLeft w:val="0"/>
      <w:marRight w:val="0"/>
      <w:marTop w:val="0"/>
      <w:marBottom w:val="0"/>
      <w:divBdr>
        <w:top w:val="none" w:sz="0" w:space="0" w:color="auto"/>
        <w:left w:val="none" w:sz="0" w:space="0" w:color="auto"/>
        <w:bottom w:val="none" w:sz="0" w:space="0" w:color="auto"/>
        <w:right w:val="none" w:sz="0" w:space="0" w:color="auto"/>
      </w:divBdr>
    </w:div>
    <w:div w:id="341974193">
      <w:bodyDiv w:val="1"/>
      <w:marLeft w:val="0"/>
      <w:marRight w:val="0"/>
      <w:marTop w:val="0"/>
      <w:marBottom w:val="0"/>
      <w:divBdr>
        <w:top w:val="none" w:sz="0" w:space="0" w:color="auto"/>
        <w:left w:val="none" w:sz="0" w:space="0" w:color="auto"/>
        <w:bottom w:val="none" w:sz="0" w:space="0" w:color="auto"/>
        <w:right w:val="none" w:sz="0" w:space="0" w:color="auto"/>
      </w:divBdr>
    </w:div>
    <w:div w:id="342323434">
      <w:bodyDiv w:val="1"/>
      <w:marLeft w:val="0"/>
      <w:marRight w:val="0"/>
      <w:marTop w:val="0"/>
      <w:marBottom w:val="0"/>
      <w:divBdr>
        <w:top w:val="none" w:sz="0" w:space="0" w:color="auto"/>
        <w:left w:val="none" w:sz="0" w:space="0" w:color="auto"/>
        <w:bottom w:val="none" w:sz="0" w:space="0" w:color="auto"/>
        <w:right w:val="none" w:sz="0" w:space="0" w:color="auto"/>
      </w:divBdr>
    </w:div>
    <w:div w:id="342515837">
      <w:bodyDiv w:val="1"/>
      <w:marLeft w:val="0"/>
      <w:marRight w:val="0"/>
      <w:marTop w:val="0"/>
      <w:marBottom w:val="0"/>
      <w:divBdr>
        <w:top w:val="none" w:sz="0" w:space="0" w:color="auto"/>
        <w:left w:val="none" w:sz="0" w:space="0" w:color="auto"/>
        <w:bottom w:val="none" w:sz="0" w:space="0" w:color="auto"/>
        <w:right w:val="none" w:sz="0" w:space="0" w:color="auto"/>
      </w:divBdr>
    </w:div>
    <w:div w:id="342516334">
      <w:bodyDiv w:val="1"/>
      <w:marLeft w:val="0"/>
      <w:marRight w:val="0"/>
      <w:marTop w:val="0"/>
      <w:marBottom w:val="0"/>
      <w:divBdr>
        <w:top w:val="none" w:sz="0" w:space="0" w:color="auto"/>
        <w:left w:val="none" w:sz="0" w:space="0" w:color="auto"/>
        <w:bottom w:val="none" w:sz="0" w:space="0" w:color="auto"/>
        <w:right w:val="none" w:sz="0" w:space="0" w:color="auto"/>
      </w:divBdr>
    </w:div>
    <w:div w:id="342708171">
      <w:bodyDiv w:val="1"/>
      <w:marLeft w:val="0"/>
      <w:marRight w:val="0"/>
      <w:marTop w:val="0"/>
      <w:marBottom w:val="0"/>
      <w:divBdr>
        <w:top w:val="none" w:sz="0" w:space="0" w:color="auto"/>
        <w:left w:val="none" w:sz="0" w:space="0" w:color="auto"/>
        <w:bottom w:val="none" w:sz="0" w:space="0" w:color="auto"/>
        <w:right w:val="none" w:sz="0" w:space="0" w:color="auto"/>
      </w:divBdr>
    </w:div>
    <w:div w:id="342779996">
      <w:bodyDiv w:val="1"/>
      <w:marLeft w:val="0"/>
      <w:marRight w:val="0"/>
      <w:marTop w:val="0"/>
      <w:marBottom w:val="0"/>
      <w:divBdr>
        <w:top w:val="none" w:sz="0" w:space="0" w:color="auto"/>
        <w:left w:val="none" w:sz="0" w:space="0" w:color="auto"/>
        <w:bottom w:val="none" w:sz="0" w:space="0" w:color="auto"/>
        <w:right w:val="none" w:sz="0" w:space="0" w:color="auto"/>
      </w:divBdr>
    </w:div>
    <w:div w:id="342829219">
      <w:bodyDiv w:val="1"/>
      <w:marLeft w:val="0"/>
      <w:marRight w:val="0"/>
      <w:marTop w:val="0"/>
      <w:marBottom w:val="0"/>
      <w:divBdr>
        <w:top w:val="none" w:sz="0" w:space="0" w:color="auto"/>
        <w:left w:val="none" w:sz="0" w:space="0" w:color="auto"/>
        <w:bottom w:val="none" w:sz="0" w:space="0" w:color="auto"/>
        <w:right w:val="none" w:sz="0" w:space="0" w:color="auto"/>
      </w:divBdr>
    </w:div>
    <w:div w:id="343168527">
      <w:bodyDiv w:val="1"/>
      <w:marLeft w:val="0"/>
      <w:marRight w:val="0"/>
      <w:marTop w:val="0"/>
      <w:marBottom w:val="0"/>
      <w:divBdr>
        <w:top w:val="none" w:sz="0" w:space="0" w:color="auto"/>
        <w:left w:val="none" w:sz="0" w:space="0" w:color="auto"/>
        <w:bottom w:val="none" w:sz="0" w:space="0" w:color="auto"/>
        <w:right w:val="none" w:sz="0" w:space="0" w:color="auto"/>
      </w:divBdr>
    </w:div>
    <w:div w:id="343173957">
      <w:bodyDiv w:val="1"/>
      <w:marLeft w:val="0"/>
      <w:marRight w:val="0"/>
      <w:marTop w:val="0"/>
      <w:marBottom w:val="0"/>
      <w:divBdr>
        <w:top w:val="none" w:sz="0" w:space="0" w:color="auto"/>
        <w:left w:val="none" w:sz="0" w:space="0" w:color="auto"/>
        <w:bottom w:val="none" w:sz="0" w:space="0" w:color="auto"/>
        <w:right w:val="none" w:sz="0" w:space="0" w:color="auto"/>
      </w:divBdr>
    </w:div>
    <w:div w:id="343213647">
      <w:bodyDiv w:val="1"/>
      <w:marLeft w:val="0"/>
      <w:marRight w:val="0"/>
      <w:marTop w:val="0"/>
      <w:marBottom w:val="0"/>
      <w:divBdr>
        <w:top w:val="none" w:sz="0" w:space="0" w:color="auto"/>
        <w:left w:val="none" w:sz="0" w:space="0" w:color="auto"/>
        <w:bottom w:val="none" w:sz="0" w:space="0" w:color="auto"/>
        <w:right w:val="none" w:sz="0" w:space="0" w:color="auto"/>
      </w:divBdr>
    </w:div>
    <w:div w:id="343216886">
      <w:bodyDiv w:val="1"/>
      <w:marLeft w:val="0"/>
      <w:marRight w:val="0"/>
      <w:marTop w:val="0"/>
      <w:marBottom w:val="0"/>
      <w:divBdr>
        <w:top w:val="none" w:sz="0" w:space="0" w:color="auto"/>
        <w:left w:val="none" w:sz="0" w:space="0" w:color="auto"/>
        <w:bottom w:val="none" w:sz="0" w:space="0" w:color="auto"/>
        <w:right w:val="none" w:sz="0" w:space="0" w:color="auto"/>
      </w:divBdr>
    </w:div>
    <w:div w:id="343434468">
      <w:bodyDiv w:val="1"/>
      <w:marLeft w:val="0"/>
      <w:marRight w:val="0"/>
      <w:marTop w:val="0"/>
      <w:marBottom w:val="0"/>
      <w:divBdr>
        <w:top w:val="none" w:sz="0" w:space="0" w:color="auto"/>
        <w:left w:val="none" w:sz="0" w:space="0" w:color="auto"/>
        <w:bottom w:val="none" w:sz="0" w:space="0" w:color="auto"/>
        <w:right w:val="none" w:sz="0" w:space="0" w:color="auto"/>
      </w:divBdr>
    </w:div>
    <w:div w:id="343552194">
      <w:bodyDiv w:val="1"/>
      <w:marLeft w:val="0"/>
      <w:marRight w:val="0"/>
      <w:marTop w:val="0"/>
      <w:marBottom w:val="0"/>
      <w:divBdr>
        <w:top w:val="none" w:sz="0" w:space="0" w:color="auto"/>
        <w:left w:val="none" w:sz="0" w:space="0" w:color="auto"/>
        <w:bottom w:val="none" w:sz="0" w:space="0" w:color="auto"/>
        <w:right w:val="none" w:sz="0" w:space="0" w:color="auto"/>
      </w:divBdr>
    </w:div>
    <w:div w:id="343675267">
      <w:bodyDiv w:val="1"/>
      <w:marLeft w:val="0"/>
      <w:marRight w:val="0"/>
      <w:marTop w:val="0"/>
      <w:marBottom w:val="0"/>
      <w:divBdr>
        <w:top w:val="none" w:sz="0" w:space="0" w:color="auto"/>
        <w:left w:val="none" w:sz="0" w:space="0" w:color="auto"/>
        <w:bottom w:val="none" w:sz="0" w:space="0" w:color="auto"/>
        <w:right w:val="none" w:sz="0" w:space="0" w:color="auto"/>
      </w:divBdr>
    </w:div>
    <w:div w:id="343749744">
      <w:bodyDiv w:val="1"/>
      <w:marLeft w:val="0"/>
      <w:marRight w:val="0"/>
      <w:marTop w:val="0"/>
      <w:marBottom w:val="0"/>
      <w:divBdr>
        <w:top w:val="none" w:sz="0" w:space="0" w:color="auto"/>
        <w:left w:val="none" w:sz="0" w:space="0" w:color="auto"/>
        <w:bottom w:val="none" w:sz="0" w:space="0" w:color="auto"/>
        <w:right w:val="none" w:sz="0" w:space="0" w:color="auto"/>
      </w:divBdr>
    </w:div>
    <w:div w:id="343872119">
      <w:bodyDiv w:val="1"/>
      <w:marLeft w:val="0"/>
      <w:marRight w:val="0"/>
      <w:marTop w:val="0"/>
      <w:marBottom w:val="0"/>
      <w:divBdr>
        <w:top w:val="none" w:sz="0" w:space="0" w:color="auto"/>
        <w:left w:val="none" w:sz="0" w:space="0" w:color="auto"/>
        <w:bottom w:val="none" w:sz="0" w:space="0" w:color="auto"/>
        <w:right w:val="none" w:sz="0" w:space="0" w:color="auto"/>
      </w:divBdr>
    </w:div>
    <w:div w:id="343945064">
      <w:bodyDiv w:val="1"/>
      <w:marLeft w:val="0"/>
      <w:marRight w:val="0"/>
      <w:marTop w:val="0"/>
      <w:marBottom w:val="0"/>
      <w:divBdr>
        <w:top w:val="none" w:sz="0" w:space="0" w:color="auto"/>
        <w:left w:val="none" w:sz="0" w:space="0" w:color="auto"/>
        <w:bottom w:val="none" w:sz="0" w:space="0" w:color="auto"/>
        <w:right w:val="none" w:sz="0" w:space="0" w:color="auto"/>
      </w:divBdr>
    </w:div>
    <w:div w:id="344138748">
      <w:bodyDiv w:val="1"/>
      <w:marLeft w:val="0"/>
      <w:marRight w:val="0"/>
      <w:marTop w:val="0"/>
      <w:marBottom w:val="0"/>
      <w:divBdr>
        <w:top w:val="none" w:sz="0" w:space="0" w:color="auto"/>
        <w:left w:val="none" w:sz="0" w:space="0" w:color="auto"/>
        <w:bottom w:val="none" w:sz="0" w:space="0" w:color="auto"/>
        <w:right w:val="none" w:sz="0" w:space="0" w:color="auto"/>
      </w:divBdr>
    </w:div>
    <w:div w:id="344290453">
      <w:bodyDiv w:val="1"/>
      <w:marLeft w:val="0"/>
      <w:marRight w:val="0"/>
      <w:marTop w:val="0"/>
      <w:marBottom w:val="0"/>
      <w:divBdr>
        <w:top w:val="none" w:sz="0" w:space="0" w:color="auto"/>
        <w:left w:val="none" w:sz="0" w:space="0" w:color="auto"/>
        <w:bottom w:val="none" w:sz="0" w:space="0" w:color="auto"/>
        <w:right w:val="none" w:sz="0" w:space="0" w:color="auto"/>
      </w:divBdr>
    </w:div>
    <w:div w:id="345643936">
      <w:bodyDiv w:val="1"/>
      <w:marLeft w:val="0"/>
      <w:marRight w:val="0"/>
      <w:marTop w:val="0"/>
      <w:marBottom w:val="0"/>
      <w:divBdr>
        <w:top w:val="none" w:sz="0" w:space="0" w:color="auto"/>
        <w:left w:val="none" w:sz="0" w:space="0" w:color="auto"/>
        <w:bottom w:val="none" w:sz="0" w:space="0" w:color="auto"/>
        <w:right w:val="none" w:sz="0" w:space="0" w:color="auto"/>
      </w:divBdr>
    </w:div>
    <w:div w:id="345718602">
      <w:bodyDiv w:val="1"/>
      <w:marLeft w:val="0"/>
      <w:marRight w:val="0"/>
      <w:marTop w:val="0"/>
      <w:marBottom w:val="0"/>
      <w:divBdr>
        <w:top w:val="none" w:sz="0" w:space="0" w:color="auto"/>
        <w:left w:val="none" w:sz="0" w:space="0" w:color="auto"/>
        <w:bottom w:val="none" w:sz="0" w:space="0" w:color="auto"/>
        <w:right w:val="none" w:sz="0" w:space="0" w:color="auto"/>
      </w:divBdr>
    </w:div>
    <w:div w:id="346062196">
      <w:bodyDiv w:val="1"/>
      <w:marLeft w:val="0"/>
      <w:marRight w:val="0"/>
      <w:marTop w:val="0"/>
      <w:marBottom w:val="0"/>
      <w:divBdr>
        <w:top w:val="none" w:sz="0" w:space="0" w:color="auto"/>
        <w:left w:val="none" w:sz="0" w:space="0" w:color="auto"/>
        <w:bottom w:val="none" w:sz="0" w:space="0" w:color="auto"/>
        <w:right w:val="none" w:sz="0" w:space="0" w:color="auto"/>
      </w:divBdr>
    </w:div>
    <w:div w:id="346177400">
      <w:bodyDiv w:val="1"/>
      <w:marLeft w:val="0"/>
      <w:marRight w:val="0"/>
      <w:marTop w:val="0"/>
      <w:marBottom w:val="0"/>
      <w:divBdr>
        <w:top w:val="none" w:sz="0" w:space="0" w:color="auto"/>
        <w:left w:val="none" w:sz="0" w:space="0" w:color="auto"/>
        <w:bottom w:val="none" w:sz="0" w:space="0" w:color="auto"/>
        <w:right w:val="none" w:sz="0" w:space="0" w:color="auto"/>
      </w:divBdr>
    </w:div>
    <w:div w:id="346249819">
      <w:bodyDiv w:val="1"/>
      <w:marLeft w:val="0"/>
      <w:marRight w:val="0"/>
      <w:marTop w:val="0"/>
      <w:marBottom w:val="0"/>
      <w:divBdr>
        <w:top w:val="none" w:sz="0" w:space="0" w:color="auto"/>
        <w:left w:val="none" w:sz="0" w:space="0" w:color="auto"/>
        <w:bottom w:val="none" w:sz="0" w:space="0" w:color="auto"/>
        <w:right w:val="none" w:sz="0" w:space="0" w:color="auto"/>
      </w:divBdr>
    </w:div>
    <w:div w:id="346489238">
      <w:bodyDiv w:val="1"/>
      <w:marLeft w:val="0"/>
      <w:marRight w:val="0"/>
      <w:marTop w:val="0"/>
      <w:marBottom w:val="0"/>
      <w:divBdr>
        <w:top w:val="none" w:sz="0" w:space="0" w:color="auto"/>
        <w:left w:val="none" w:sz="0" w:space="0" w:color="auto"/>
        <w:bottom w:val="none" w:sz="0" w:space="0" w:color="auto"/>
        <w:right w:val="none" w:sz="0" w:space="0" w:color="auto"/>
      </w:divBdr>
    </w:div>
    <w:div w:id="346907057">
      <w:bodyDiv w:val="1"/>
      <w:marLeft w:val="0"/>
      <w:marRight w:val="0"/>
      <w:marTop w:val="0"/>
      <w:marBottom w:val="0"/>
      <w:divBdr>
        <w:top w:val="none" w:sz="0" w:space="0" w:color="auto"/>
        <w:left w:val="none" w:sz="0" w:space="0" w:color="auto"/>
        <w:bottom w:val="none" w:sz="0" w:space="0" w:color="auto"/>
        <w:right w:val="none" w:sz="0" w:space="0" w:color="auto"/>
      </w:divBdr>
    </w:div>
    <w:div w:id="346912773">
      <w:bodyDiv w:val="1"/>
      <w:marLeft w:val="0"/>
      <w:marRight w:val="0"/>
      <w:marTop w:val="0"/>
      <w:marBottom w:val="0"/>
      <w:divBdr>
        <w:top w:val="none" w:sz="0" w:space="0" w:color="auto"/>
        <w:left w:val="none" w:sz="0" w:space="0" w:color="auto"/>
        <w:bottom w:val="none" w:sz="0" w:space="0" w:color="auto"/>
        <w:right w:val="none" w:sz="0" w:space="0" w:color="auto"/>
      </w:divBdr>
    </w:div>
    <w:div w:id="347412561">
      <w:bodyDiv w:val="1"/>
      <w:marLeft w:val="0"/>
      <w:marRight w:val="0"/>
      <w:marTop w:val="0"/>
      <w:marBottom w:val="0"/>
      <w:divBdr>
        <w:top w:val="none" w:sz="0" w:space="0" w:color="auto"/>
        <w:left w:val="none" w:sz="0" w:space="0" w:color="auto"/>
        <w:bottom w:val="none" w:sz="0" w:space="0" w:color="auto"/>
        <w:right w:val="none" w:sz="0" w:space="0" w:color="auto"/>
      </w:divBdr>
    </w:div>
    <w:div w:id="348609149">
      <w:bodyDiv w:val="1"/>
      <w:marLeft w:val="0"/>
      <w:marRight w:val="0"/>
      <w:marTop w:val="0"/>
      <w:marBottom w:val="0"/>
      <w:divBdr>
        <w:top w:val="none" w:sz="0" w:space="0" w:color="auto"/>
        <w:left w:val="none" w:sz="0" w:space="0" w:color="auto"/>
        <w:bottom w:val="none" w:sz="0" w:space="0" w:color="auto"/>
        <w:right w:val="none" w:sz="0" w:space="0" w:color="auto"/>
      </w:divBdr>
    </w:div>
    <w:div w:id="348679442">
      <w:bodyDiv w:val="1"/>
      <w:marLeft w:val="0"/>
      <w:marRight w:val="0"/>
      <w:marTop w:val="0"/>
      <w:marBottom w:val="0"/>
      <w:divBdr>
        <w:top w:val="none" w:sz="0" w:space="0" w:color="auto"/>
        <w:left w:val="none" w:sz="0" w:space="0" w:color="auto"/>
        <w:bottom w:val="none" w:sz="0" w:space="0" w:color="auto"/>
        <w:right w:val="none" w:sz="0" w:space="0" w:color="auto"/>
      </w:divBdr>
    </w:div>
    <w:div w:id="348797714">
      <w:bodyDiv w:val="1"/>
      <w:marLeft w:val="0"/>
      <w:marRight w:val="0"/>
      <w:marTop w:val="0"/>
      <w:marBottom w:val="0"/>
      <w:divBdr>
        <w:top w:val="none" w:sz="0" w:space="0" w:color="auto"/>
        <w:left w:val="none" w:sz="0" w:space="0" w:color="auto"/>
        <w:bottom w:val="none" w:sz="0" w:space="0" w:color="auto"/>
        <w:right w:val="none" w:sz="0" w:space="0" w:color="auto"/>
      </w:divBdr>
    </w:div>
    <w:div w:id="348918157">
      <w:bodyDiv w:val="1"/>
      <w:marLeft w:val="0"/>
      <w:marRight w:val="0"/>
      <w:marTop w:val="0"/>
      <w:marBottom w:val="0"/>
      <w:divBdr>
        <w:top w:val="none" w:sz="0" w:space="0" w:color="auto"/>
        <w:left w:val="none" w:sz="0" w:space="0" w:color="auto"/>
        <w:bottom w:val="none" w:sz="0" w:space="0" w:color="auto"/>
        <w:right w:val="none" w:sz="0" w:space="0" w:color="auto"/>
      </w:divBdr>
    </w:div>
    <w:div w:id="349065412">
      <w:bodyDiv w:val="1"/>
      <w:marLeft w:val="0"/>
      <w:marRight w:val="0"/>
      <w:marTop w:val="0"/>
      <w:marBottom w:val="0"/>
      <w:divBdr>
        <w:top w:val="none" w:sz="0" w:space="0" w:color="auto"/>
        <w:left w:val="none" w:sz="0" w:space="0" w:color="auto"/>
        <w:bottom w:val="none" w:sz="0" w:space="0" w:color="auto"/>
        <w:right w:val="none" w:sz="0" w:space="0" w:color="auto"/>
      </w:divBdr>
    </w:div>
    <w:div w:id="349180319">
      <w:bodyDiv w:val="1"/>
      <w:marLeft w:val="0"/>
      <w:marRight w:val="0"/>
      <w:marTop w:val="0"/>
      <w:marBottom w:val="0"/>
      <w:divBdr>
        <w:top w:val="none" w:sz="0" w:space="0" w:color="auto"/>
        <w:left w:val="none" w:sz="0" w:space="0" w:color="auto"/>
        <w:bottom w:val="none" w:sz="0" w:space="0" w:color="auto"/>
        <w:right w:val="none" w:sz="0" w:space="0" w:color="auto"/>
      </w:divBdr>
    </w:div>
    <w:div w:id="349331910">
      <w:bodyDiv w:val="1"/>
      <w:marLeft w:val="0"/>
      <w:marRight w:val="0"/>
      <w:marTop w:val="0"/>
      <w:marBottom w:val="0"/>
      <w:divBdr>
        <w:top w:val="none" w:sz="0" w:space="0" w:color="auto"/>
        <w:left w:val="none" w:sz="0" w:space="0" w:color="auto"/>
        <w:bottom w:val="none" w:sz="0" w:space="0" w:color="auto"/>
        <w:right w:val="none" w:sz="0" w:space="0" w:color="auto"/>
      </w:divBdr>
    </w:div>
    <w:div w:id="349338667">
      <w:bodyDiv w:val="1"/>
      <w:marLeft w:val="0"/>
      <w:marRight w:val="0"/>
      <w:marTop w:val="0"/>
      <w:marBottom w:val="0"/>
      <w:divBdr>
        <w:top w:val="none" w:sz="0" w:space="0" w:color="auto"/>
        <w:left w:val="none" w:sz="0" w:space="0" w:color="auto"/>
        <w:bottom w:val="none" w:sz="0" w:space="0" w:color="auto"/>
        <w:right w:val="none" w:sz="0" w:space="0" w:color="auto"/>
      </w:divBdr>
    </w:div>
    <w:div w:id="349380857">
      <w:bodyDiv w:val="1"/>
      <w:marLeft w:val="0"/>
      <w:marRight w:val="0"/>
      <w:marTop w:val="0"/>
      <w:marBottom w:val="0"/>
      <w:divBdr>
        <w:top w:val="none" w:sz="0" w:space="0" w:color="auto"/>
        <w:left w:val="none" w:sz="0" w:space="0" w:color="auto"/>
        <w:bottom w:val="none" w:sz="0" w:space="0" w:color="auto"/>
        <w:right w:val="none" w:sz="0" w:space="0" w:color="auto"/>
      </w:divBdr>
    </w:div>
    <w:div w:id="349572813">
      <w:bodyDiv w:val="1"/>
      <w:marLeft w:val="0"/>
      <w:marRight w:val="0"/>
      <w:marTop w:val="0"/>
      <w:marBottom w:val="0"/>
      <w:divBdr>
        <w:top w:val="none" w:sz="0" w:space="0" w:color="auto"/>
        <w:left w:val="none" w:sz="0" w:space="0" w:color="auto"/>
        <w:bottom w:val="none" w:sz="0" w:space="0" w:color="auto"/>
        <w:right w:val="none" w:sz="0" w:space="0" w:color="auto"/>
      </w:divBdr>
    </w:div>
    <w:div w:id="349841124">
      <w:bodyDiv w:val="1"/>
      <w:marLeft w:val="0"/>
      <w:marRight w:val="0"/>
      <w:marTop w:val="0"/>
      <w:marBottom w:val="0"/>
      <w:divBdr>
        <w:top w:val="none" w:sz="0" w:space="0" w:color="auto"/>
        <w:left w:val="none" w:sz="0" w:space="0" w:color="auto"/>
        <w:bottom w:val="none" w:sz="0" w:space="0" w:color="auto"/>
        <w:right w:val="none" w:sz="0" w:space="0" w:color="auto"/>
      </w:divBdr>
    </w:div>
    <w:div w:id="350449155">
      <w:bodyDiv w:val="1"/>
      <w:marLeft w:val="0"/>
      <w:marRight w:val="0"/>
      <w:marTop w:val="0"/>
      <w:marBottom w:val="0"/>
      <w:divBdr>
        <w:top w:val="none" w:sz="0" w:space="0" w:color="auto"/>
        <w:left w:val="none" w:sz="0" w:space="0" w:color="auto"/>
        <w:bottom w:val="none" w:sz="0" w:space="0" w:color="auto"/>
        <w:right w:val="none" w:sz="0" w:space="0" w:color="auto"/>
      </w:divBdr>
    </w:div>
    <w:div w:id="350767521">
      <w:bodyDiv w:val="1"/>
      <w:marLeft w:val="0"/>
      <w:marRight w:val="0"/>
      <w:marTop w:val="0"/>
      <w:marBottom w:val="0"/>
      <w:divBdr>
        <w:top w:val="none" w:sz="0" w:space="0" w:color="auto"/>
        <w:left w:val="none" w:sz="0" w:space="0" w:color="auto"/>
        <w:bottom w:val="none" w:sz="0" w:space="0" w:color="auto"/>
        <w:right w:val="none" w:sz="0" w:space="0" w:color="auto"/>
      </w:divBdr>
    </w:div>
    <w:div w:id="351221314">
      <w:bodyDiv w:val="1"/>
      <w:marLeft w:val="0"/>
      <w:marRight w:val="0"/>
      <w:marTop w:val="0"/>
      <w:marBottom w:val="0"/>
      <w:divBdr>
        <w:top w:val="none" w:sz="0" w:space="0" w:color="auto"/>
        <w:left w:val="none" w:sz="0" w:space="0" w:color="auto"/>
        <w:bottom w:val="none" w:sz="0" w:space="0" w:color="auto"/>
        <w:right w:val="none" w:sz="0" w:space="0" w:color="auto"/>
      </w:divBdr>
    </w:div>
    <w:div w:id="351303541">
      <w:bodyDiv w:val="1"/>
      <w:marLeft w:val="0"/>
      <w:marRight w:val="0"/>
      <w:marTop w:val="0"/>
      <w:marBottom w:val="0"/>
      <w:divBdr>
        <w:top w:val="none" w:sz="0" w:space="0" w:color="auto"/>
        <w:left w:val="none" w:sz="0" w:space="0" w:color="auto"/>
        <w:bottom w:val="none" w:sz="0" w:space="0" w:color="auto"/>
        <w:right w:val="none" w:sz="0" w:space="0" w:color="auto"/>
      </w:divBdr>
    </w:div>
    <w:div w:id="351496142">
      <w:bodyDiv w:val="1"/>
      <w:marLeft w:val="0"/>
      <w:marRight w:val="0"/>
      <w:marTop w:val="0"/>
      <w:marBottom w:val="0"/>
      <w:divBdr>
        <w:top w:val="none" w:sz="0" w:space="0" w:color="auto"/>
        <w:left w:val="none" w:sz="0" w:space="0" w:color="auto"/>
        <w:bottom w:val="none" w:sz="0" w:space="0" w:color="auto"/>
        <w:right w:val="none" w:sz="0" w:space="0" w:color="auto"/>
      </w:divBdr>
    </w:div>
    <w:div w:id="351928728">
      <w:bodyDiv w:val="1"/>
      <w:marLeft w:val="0"/>
      <w:marRight w:val="0"/>
      <w:marTop w:val="0"/>
      <w:marBottom w:val="0"/>
      <w:divBdr>
        <w:top w:val="none" w:sz="0" w:space="0" w:color="auto"/>
        <w:left w:val="none" w:sz="0" w:space="0" w:color="auto"/>
        <w:bottom w:val="none" w:sz="0" w:space="0" w:color="auto"/>
        <w:right w:val="none" w:sz="0" w:space="0" w:color="auto"/>
      </w:divBdr>
    </w:div>
    <w:div w:id="351960755">
      <w:bodyDiv w:val="1"/>
      <w:marLeft w:val="0"/>
      <w:marRight w:val="0"/>
      <w:marTop w:val="0"/>
      <w:marBottom w:val="0"/>
      <w:divBdr>
        <w:top w:val="none" w:sz="0" w:space="0" w:color="auto"/>
        <w:left w:val="none" w:sz="0" w:space="0" w:color="auto"/>
        <w:bottom w:val="none" w:sz="0" w:space="0" w:color="auto"/>
        <w:right w:val="none" w:sz="0" w:space="0" w:color="auto"/>
      </w:divBdr>
    </w:div>
    <w:div w:id="352414102">
      <w:bodyDiv w:val="1"/>
      <w:marLeft w:val="0"/>
      <w:marRight w:val="0"/>
      <w:marTop w:val="0"/>
      <w:marBottom w:val="0"/>
      <w:divBdr>
        <w:top w:val="none" w:sz="0" w:space="0" w:color="auto"/>
        <w:left w:val="none" w:sz="0" w:space="0" w:color="auto"/>
        <w:bottom w:val="none" w:sz="0" w:space="0" w:color="auto"/>
        <w:right w:val="none" w:sz="0" w:space="0" w:color="auto"/>
      </w:divBdr>
    </w:div>
    <w:div w:id="352462201">
      <w:bodyDiv w:val="1"/>
      <w:marLeft w:val="0"/>
      <w:marRight w:val="0"/>
      <w:marTop w:val="0"/>
      <w:marBottom w:val="0"/>
      <w:divBdr>
        <w:top w:val="none" w:sz="0" w:space="0" w:color="auto"/>
        <w:left w:val="none" w:sz="0" w:space="0" w:color="auto"/>
        <w:bottom w:val="none" w:sz="0" w:space="0" w:color="auto"/>
        <w:right w:val="none" w:sz="0" w:space="0" w:color="auto"/>
      </w:divBdr>
    </w:div>
    <w:div w:id="353384426">
      <w:bodyDiv w:val="1"/>
      <w:marLeft w:val="0"/>
      <w:marRight w:val="0"/>
      <w:marTop w:val="0"/>
      <w:marBottom w:val="0"/>
      <w:divBdr>
        <w:top w:val="none" w:sz="0" w:space="0" w:color="auto"/>
        <w:left w:val="none" w:sz="0" w:space="0" w:color="auto"/>
        <w:bottom w:val="none" w:sz="0" w:space="0" w:color="auto"/>
        <w:right w:val="none" w:sz="0" w:space="0" w:color="auto"/>
      </w:divBdr>
    </w:div>
    <w:div w:id="353459186">
      <w:bodyDiv w:val="1"/>
      <w:marLeft w:val="0"/>
      <w:marRight w:val="0"/>
      <w:marTop w:val="0"/>
      <w:marBottom w:val="0"/>
      <w:divBdr>
        <w:top w:val="none" w:sz="0" w:space="0" w:color="auto"/>
        <w:left w:val="none" w:sz="0" w:space="0" w:color="auto"/>
        <w:bottom w:val="none" w:sz="0" w:space="0" w:color="auto"/>
        <w:right w:val="none" w:sz="0" w:space="0" w:color="auto"/>
      </w:divBdr>
    </w:div>
    <w:div w:id="353658094">
      <w:bodyDiv w:val="1"/>
      <w:marLeft w:val="0"/>
      <w:marRight w:val="0"/>
      <w:marTop w:val="0"/>
      <w:marBottom w:val="0"/>
      <w:divBdr>
        <w:top w:val="none" w:sz="0" w:space="0" w:color="auto"/>
        <w:left w:val="none" w:sz="0" w:space="0" w:color="auto"/>
        <w:bottom w:val="none" w:sz="0" w:space="0" w:color="auto"/>
        <w:right w:val="none" w:sz="0" w:space="0" w:color="auto"/>
      </w:divBdr>
    </w:div>
    <w:div w:id="353724644">
      <w:bodyDiv w:val="1"/>
      <w:marLeft w:val="0"/>
      <w:marRight w:val="0"/>
      <w:marTop w:val="0"/>
      <w:marBottom w:val="0"/>
      <w:divBdr>
        <w:top w:val="none" w:sz="0" w:space="0" w:color="auto"/>
        <w:left w:val="none" w:sz="0" w:space="0" w:color="auto"/>
        <w:bottom w:val="none" w:sz="0" w:space="0" w:color="auto"/>
        <w:right w:val="none" w:sz="0" w:space="0" w:color="auto"/>
      </w:divBdr>
    </w:div>
    <w:div w:id="354116187">
      <w:bodyDiv w:val="1"/>
      <w:marLeft w:val="0"/>
      <w:marRight w:val="0"/>
      <w:marTop w:val="0"/>
      <w:marBottom w:val="0"/>
      <w:divBdr>
        <w:top w:val="none" w:sz="0" w:space="0" w:color="auto"/>
        <w:left w:val="none" w:sz="0" w:space="0" w:color="auto"/>
        <w:bottom w:val="none" w:sz="0" w:space="0" w:color="auto"/>
        <w:right w:val="none" w:sz="0" w:space="0" w:color="auto"/>
      </w:divBdr>
    </w:div>
    <w:div w:id="354233693">
      <w:bodyDiv w:val="1"/>
      <w:marLeft w:val="0"/>
      <w:marRight w:val="0"/>
      <w:marTop w:val="0"/>
      <w:marBottom w:val="0"/>
      <w:divBdr>
        <w:top w:val="none" w:sz="0" w:space="0" w:color="auto"/>
        <w:left w:val="none" w:sz="0" w:space="0" w:color="auto"/>
        <w:bottom w:val="none" w:sz="0" w:space="0" w:color="auto"/>
        <w:right w:val="none" w:sz="0" w:space="0" w:color="auto"/>
      </w:divBdr>
    </w:div>
    <w:div w:id="354423073">
      <w:bodyDiv w:val="1"/>
      <w:marLeft w:val="0"/>
      <w:marRight w:val="0"/>
      <w:marTop w:val="0"/>
      <w:marBottom w:val="0"/>
      <w:divBdr>
        <w:top w:val="none" w:sz="0" w:space="0" w:color="auto"/>
        <w:left w:val="none" w:sz="0" w:space="0" w:color="auto"/>
        <w:bottom w:val="none" w:sz="0" w:space="0" w:color="auto"/>
        <w:right w:val="none" w:sz="0" w:space="0" w:color="auto"/>
      </w:divBdr>
    </w:div>
    <w:div w:id="354695714">
      <w:bodyDiv w:val="1"/>
      <w:marLeft w:val="0"/>
      <w:marRight w:val="0"/>
      <w:marTop w:val="0"/>
      <w:marBottom w:val="0"/>
      <w:divBdr>
        <w:top w:val="none" w:sz="0" w:space="0" w:color="auto"/>
        <w:left w:val="none" w:sz="0" w:space="0" w:color="auto"/>
        <w:bottom w:val="none" w:sz="0" w:space="0" w:color="auto"/>
        <w:right w:val="none" w:sz="0" w:space="0" w:color="auto"/>
      </w:divBdr>
    </w:div>
    <w:div w:id="355086839">
      <w:bodyDiv w:val="1"/>
      <w:marLeft w:val="0"/>
      <w:marRight w:val="0"/>
      <w:marTop w:val="0"/>
      <w:marBottom w:val="0"/>
      <w:divBdr>
        <w:top w:val="none" w:sz="0" w:space="0" w:color="auto"/>
        <w:left w:val="none" w:sz="0" w:space="0" w:color="auto"/>
        <w:bottom w:val="none" w:sz="0" w:space="0" w:color="auto"/>
        <w:right w:val="none" w:sz="0" w:space="0" w:color="auto"/>
      </w:divBdr>
    </w:div>
    <w:div w:id="355229540">
      <w:bodyDiv w:val="1"/>
      <w:marLeft w:val="0"/>
      <w:marRight w:val="0"/>
      <w:marTop w:val="0"/>
      <w:marBottom w:val="0"/>
      <w:divBdr>
        <w:top w:val="none" w:sz="0" w:space="0" w:color="auto"/>
        <w:left w:val="none" w:sz="0" w:space="0" w:color="auto"/>
        <w:bottom w:val="none" w:sz="0" w:space="0" w:color="auto"/>
        <w:right w:val="none" w:sz="0" w:space="0" w:color="auto"/>
      </w:divBdr>
    </w:div>
    <w:div w:id="355665437">
      <w:bodyDiv w:val="1"/>
      <w:marLeft w:val="0"/>
      <w:marRight w:val="0"/>
      <w:marTop w:val="0"/>
      <w:marBottom w:val="0"/>
      <w:divBdr>
        <w:top w:val="none" w:sz="0" w:space="0" w:color="auto"/>
        <w:left w:val="none" w:sz="0" w:space="0" w:color="auto"/>
        <w:bottom w:val="none" w:sz="0" w:space="0" w:color="auto"/>
        <w:right w:val="none" w:sz="0" w:space="0" w:color="auto"/>
      </w:divBdr>
    </w:div>
    <w:div w:id="356464489">
      <w:bodyDiv w:val="1"/>
      <w:marLeft w:val="0"/>
      <w:marRight w:val="0"/>
      <w:marTop w:val="0"/>
      <w:marBottom w:val="0"/>
      <w:divBdr>
        <w:top w:val="none" w:sz="0" w:space="0" w:color="auto"/>
        <w:left w:val="none" w:sz="0" w:space="0" w:color="auto"/>
        <w:bottom w:val="none" w:sz="0" w:space="0" w:color="auto"/>
        <w:right w:val="none" w:sz="0" w:space="0" w:color="auto"/>
      </w:divBdr>
    </w:div>
    <w:div w:id="356471756">
      <w:bodyDiv w:val="1"/>
      <w:marLeft w:val="0"/>
      <w:marRight w:val="0"/>
      <w:marTop w:val="0"/>
      <w:marBottom w:val="0"/>
      <w:divBdr>
        <w:top w:val="none" w:sz="0" w:space="0" w:color="auto"/>
        <w:left w:val="none" w:sz="0" w:space="0" w:color="auto"/>
        <w:bottom w:val="none" w:sz="0" w:space="0" w:color="auto"/>
        <w:right w:val="none" w:sz="0" w:space="0" w:color="auto"/>
      </w:divBdr>
    </w:div>
    <w:div w:id="356734519">
      <w:bodyDiv w:val="1"/>
      <w:marLeft w:val="0"/>
      <w:marRight w:val="0"/>
      <w:marTop w:val="0"/>
      <w:marBottom w:val="0"/>
      <w:divBdr>
        <w:top w:val="none" w:sz="0" w:space="0" w:color="auto"/>
        <w:left w:val="none" w:sz="0" w:space="0" w:color="auto"/>
        <w:bottom w:val="none" w:sz="0" w:space="0" w:color="auto"/>
        <w:right w:val="none" w:sz="0" w:space="0" w:color="auto"/>
      </w:divBdr>
    </w:div>
    <w:div w:id="357047390">
      <w:bodyDiv w:val="1"/>
      <w:marLeft w:val="0"/>
      <w:marRight w:val="0"/>
      <w:marTop w:val="0"/>
      <w:marBottom w:val="0"/>
      <w:divBdr>
        <w:top w:val="none" w:sz="0" w:space="0" w:color="auto"/>
        <w:left w:val="none" w:sz="0" w:space="0" w:color="auto"/>
        <w:bottom w:val="none" w:sz="0" w:space="0" w:color="auto"/>
        <w:right w:val="none" w:sz="0" w:space="0" w:color="auto"/>
      </w:divBdr>
    </w:div>
    <w:div w:id="357050669">
      <w:bodyDiv w:val="1"/>
      <w:marLeft w:val="0"/>
      <w:marRight w:val="0"/>
      <w:marTop w:val="0"/>
      <w:marBottom w:val="0"/>
      <w:divBdr>
        <w:top w:val="none" w:sz="0" w:space="0" w:color="auto"/>
        <w:left w:val="none" w:sz="0" w:space="0" w:color="auto"/>
        <w:bottom w:val="none" w:sz="0" w:space="0" w:color="auto"/>
        <w:right w:val="none" w:sz="0" w:space="0" w:color="auto"/>
      </w:divBdr>
    </w:div>
    <w:div w:id="357315553">
      <w:bodyDiv w:val="1"/>
      <w:marLeft w:val="0"/>
      <w:marRight w:val="0"/>
      <w:marTop w:val="0"/>
      <w:marBottom w:val="0"/>
      <w:divBdr>
        <w:top w:val="none" w:sz="0" w:space="0" w:color="auto"/>
        <w:left w:val="none" w:sz="0" w:space="0" w:color="auto"/>
        <w:bottom w:val="none" w:sz="0" w:space="0" w:color="auto"/>
        <w:right w:val="none" w:sz="0" w:space="0" w:color="auto"/>
      </w:divBdr>
    </w:div>
    <w:div w:id="357465701">
      <w:bodyDiv w:val="1"/>
      <w:marLeft w:val="0"/>
      <w:marRight w:val="0"/>
      <w:marTop w:val="0"/>
      <w:marBottom w:val="0"/>
      <w:divBdr>
        <w:top w:val="none" w:sz="0" w:space="0" w:color="auto"/>
        <w:left w:val="none" w:sz="0" w:space="0" w:color="auto"/>
        <w:bottom w:val="none" w:sz="0" w:space="0" w:color="auto"/>
        <w:right w:val="none" w:sz="0" w:space="0" w:color="auto"/>
      </w:divBdr>
    </w:div>
    <w:div w:id="357631465">
      <w:bodyDiv w:val="1"/>
      <w:marLeft w:val="0"/>
      <w:marRight w:val="0"/>
      <w:marTop w:val="0"/>
      <w:marBottom w:val="0"/>
      <w:divBdr>
        <w:top w:val="none" w:sz="0" w:space="0" w:color="auto"/>
        <w:left w:val="none" w:sz="0" w:space="0" w:color="auto"/>
        <w:bottom w:val="none" w:sz="0" w:space="0" w:color="auto"/>
        <w:right w:val="none" w:sz="0" w:space="0" w:color="auto"/>
      </w:divBdr>
    </w:div>
    <w:div w:id="358092534">
      <w:bodyDiv w:val="1"/>
      <w:marLeft w:val="0"/>
      <w:marRight w:val="0"/>
      <w:marTop w:val="0"/>
      <w:marBottom w:val="0"/>
      <w:divBdr>
        <w:top w:val="none" w:sz="0" w:space="0" w:color="auto"/>
        <w:left w:val="none" w:sz="0" w:space="0" w:color="auto"/>
        <w:bottom w:val="none" w:sz="0" w:space="0" w:color="auto"/>
        <w:right w:val="none" w:sz="0" w:space="0" w:color="auto"/>
      </w:divBdr>
    </w:div>
    <w:div w:id="358162826">
      <w:bodyDiv w:val="1"/>
      <w:marLeft w:val="0"/>
      <w:marRight w:val="0"/>
      <w:marTop w:val="0"/>
      <w:marBottom w:val="0"/>
      <w:divBdr>
        <w:top w:val="none" w:sz="0" w:space="0" w:color="auto"/>
        <w:left w:val="none" w:sz="0" w:space="0" w:color="auto"/>
        <w:bottom w:val="none" w:sz="0" w:space="0" w:color="auto"/>
        <w:right w:val="none" w:sz="0" w:space="0" w:color="auto"/>
      </w:divBdr>
    </w:div>
    <w:div w:id="359472957">
      <w:bodyDiv w:val="1"/>
      <w:marLeft w:val="0"/>
      <w:marRight w:val="0"/>
      <w:marTop w:val="0"/>
      <w:marBottom w:val="0"/>
      <w:divBdr>
        <w:top w:val="none" w:sz="0" w:space="0" w:color="auto"/>
        <w:left w:val="none" w:sz="0" w:space="0" w:color="auto"/>
        <w:bottom w:val="none" w:sz="0" w:space="0" w:color="auto"/>
        <w:right w:val="none" w:sz="0" w:space="0" w:color="auto"/>
      </w:divBdr>
    </w:div>
    <w:div w:id="359477684">
      <w:bodyDiv w:val="1"/>
      <w:marLeft w:val="0"/>
      <w:marRight w:val="0"/>
      <w:marTop w:val="0"/>
      <w:marBottom w:val="0"/>
      <w:divBdr>
        <w:top w:val="none" w:sz="0" w:space="0" w:color="auto"/>
        <w:left w:val="none" w:sz="0" w:space="0" w:color="auto"/>
        <w:bottom w:val="none" w:sz="0" w:space="0" w:color="auto"/>
        <w:right w:val="none" w:sz="0" w:space="0" w:color="auto"/>
      </w:divBdr>
    </w:div>
    <w:div w:id="359596089">
      <w:bodyDiv w:val="1"/>
      <w:marLeft w:val="0"/>
      <w:marRight w:val="0"/>
      <w:marTop w:val="0"/>
      <w:marBottom w:val="0"/>
      <w:divBdr>
        <w:top w:val="none" w:sz="0" w:space="0" w:color="auto"/>
        <w:left w:val="none" w:sz="0" w:space="0" w:color="auto"/>
        <w:bottom w:val="none" w:sz="0" w:space="0" w:color="auto"/>
        <w:right w:val="none" w:sz="0" w:space="0" w:color="auto"/>
      </w:divBdr>
    </w:div>
    <w:div w:id="359598554">
      <w:bodyDiv w:val="1"/>
      <w:marLeft w:val="0"/>
      <w:marRight w:val="0"/>
      <w:marTop w:val="0"/>
      <w:marBottom w:val="0"/>
      <w:divBdr>
        <w:top w:val="none" w:sz="0" w:space="0" w:color="auto"/>
        <w:left w:val="none" w:sz="0" w:space="0" w:color="auto"/>
        <w:bottom w:val="none" w:sz="0" w:space="0" w:color="auto"/>
        <w:right w:val="none" w:sz="0" w:space="0" w:color="auto"/>
      </w:divBdr>
    </w:div>
    <w:div w:id="359623725">
      <w:bodyDiv w:val="1"/>
      <w:marLeft w:val="0"/>
      <w:marRight w:val="0"/>
      <w:marTop w:val="0"/>
      <w:marBottom w:val="0"/>
      <w:divBdr>
        <w:top w:val="none" w:sz="0" w:space="0" w:color="auto"/>
        <w:left w:val="none" w:sz="0" w:space="0" w:color="auto"/>
        <w:bottom w:val="none" w:sz="0" w:space="0" w:color="auto"/>
        <w:right w:val="none" w:sz="0" w:space="0" w:color="auto"/>
      </w:divBdr>
    </w:div>
    <w:div w:id="359748051">
      <w:bodyDiv w:val="1"/>
      <w:marLeft w:val="0"/>
      <w:marRight w:val="0"/>
      <w:marTop w:val="0"/>
      <w:marBottom w:val="0"/>
      <w:divBdr>
        <w:top w:val="none" w:sz="0" w:space="0" w:color="auto"/>
        <w:left w:val="none" w:sz="0" w:space="0" w:color="auto"/>
        <w:bottom w:val="none" w:sz="0" w:space="0" w:color="auto"/>
        <w:right w:val="none" w:sz="0" w:space="0" w:color="auto"/>
      </w:divBdr>
    </w:div>
    <w:div w:id="360056549">
      <w:bodyDiv w:val="1"/>
      <w:marLeft w:val="0"/>
      <w:marRight w:val="0"/>
      <w:marTop w:val="0"/>
      <w:marBottom w:val="0"/>
      <w:divBdr>
        <w:top w:val="none" w:sz="0" w:space="0" w:color="auto"/>
        <w:left w:val="none" w:sz="0" w:space="0" w:color="auto"/>
        <w:bottom w:val="none" w:sz="0" w:space="0" w:color="auto"/>
        <w:right w:val="none" w:sz="0" w:space="0" w:color="auto"/>
      </w:divBdr>
    </w:div>
    <w:div w:id="360908831">
      <w:bodyDiv w:val="1"/>
      <w:marLeft w:val="0"/>
      <w:marRight w:val="0"/>
      <w:marTop w:val="0"/>
      <w:marBottom w:val="0"/>
      <w:divBdr>
        <w:top w:val="none" w:sz="0" w:space="0" w:color="auto"/>
        <w:left w:val="none" w:sz="0" w:space="0" w:color="auto"/>
        <w:bottom w:val="none" w:sz="0" w:space="0" w:color="auto"/>
        <w:right w:val="none" w:sz="0" w:space="0" w:color="auto"/>
      </w:divBdr>
    </w:div>
    <w:div w:id="361519825">
      <w:bodyDiv w:val="1"/>
      <w:marLeft w:val="0"/>
      <w:marRight w:val="0"/>
      <w:marTop w:val="0"/>
      <w:marBottom w:val="0"/>
      <w:divBdr>
        <w:top w:val="none" w:sz="0" w:space="0" w:color="auto"/>
        <w:left w:val="none" w:sz="0" w:space="0" w:color="auto"/>
        <w:bottom w:val="none" w:sz="0" w:space="0" w:color="auto"/>
        <w:right w:val="none" w:sz="0" w:space="0" w:color="auto"/>
      </w:divBdr>
    </w:div>
    <w:div w:id="361831799">
      <w:bodyDiv w:val="1"/>
      <w:marLeft w:val="0"/>
      <w:marRight w:val="0"/>
      <w:marTop w:val="0"/>
      <w:marBottom w:val="0"/>
      <w:divBdr>
        <w:top w:val="none" w:sz="0" w:space="0" w:color="auto"/>
        <w:left w:val="none" w:sz="0" w:space="0" w:color="auto"/>
        <w:bottom w:val="none" w:sz="0" w:space="0" w:color="auto"/>
        <w:right w:val="none" w:sz="0" w:space="0" w:color="auto"/>
      </w:divBdr>
    </w:div>
    <w:div w:id="361905236">
      <w:bodyDiv w:val="1"/>
      <w:marLeft w:val="0"/>
      <w:marRight w:val="0"/>
      <w:marTop w:val="0"/>
      <w:marBottom w:val="0"/>
      <w:divBdr>
        <w:top w:val="none" w:sz="0" w:space="0" w:color="auto"/>
        <w:left w:val="none" w:sz="0" w:space="0" w:color="auto"/>
        <w:bottom w:val="none" w:sz="0" w:space="0" w:color="auto"/>
        <w:right w:val="none" w:sz="0" w:space="0" w:color="auto"/>
      </w:divBdr>
    </w:div>
    <w:div w:id="362169479">
      <w:bodyDiv w:val="1"/>
      <w:marLeft w:val="0"/>
      <w:marRight w:val="0"/>
      <w:marTop w:val="0"/>
      <w:marBottom w:val="0"/>
      <w:divBdr>
        <w:top w:val="none" w:sz="0" w:space="0" w:color="auto"/>
        <w:left w:val="none" w:sz="0" w:space="0" w:color="auto"/>
        <w:bottom w:val="none" w:sz="0" w:space="0" w:color="auto"/>
        <w:right w:val="none" w:sz="0" w:space="0" w:color="auto"/>
      </w:divBdr>
      <w:divsChild>
        <w:div w:id="1788159632">
          <w:marLeft w:val="0"/>
          <w:marRight w:val="0"/>
          <w:marTop w:val="0"/>
          <w:marBottom w:val="0"/>
          <w:divBdr>
            <w:top w:val="none" w:sz="0" w:space="0" w:color="auto"/>
            <w:left w:val="none" w:sz="0" w:space="0" w:color="auto"/>
            <w:bottom w:val="none" w:sz="0" w:space="0" w:color="auto"/>
            <w:right w:val="none" w:sz="0" w:space="0" w:color="auto"/>
          </w:divBdr>
        </w:div>
        <w:div w:id="2166385">
          <w:marLeft w:val="0"/>
          <w:marRight w:val="0"/>
          <w:marTop w:val="0"/>
          <w:marBottom w:val="0"/>
          <w:divBdr>
            <w:top w:val="none" w:sz="0" w:space="0" w:color="auto"/>
            <w:left w:val="none" w:sz="0" w:space="0" w:color="auto"/>
            <w:bottom w:val="none" w:sz="0" w:space="0" w:color="auto"/>
            <w:right w:val="none" w:sz="0" w:space="0" w:color="auto"/>
          </w:divBdr>
        </w:div>
        <w:div w:id="4552795">
          <w:marLeft w:val="0"/>
          <w:marRight w:val="0"/>
          <w:marTop w:val="0"/>
          <w:marBottom w:val="0"/>
          <w:divBdr>
            <w:top w:val="none" w:sz="0" w:space="0" w:color="auto"/>
            <w:left w:val="none" w:sz="0" w:space="0" w:color="auto"/>
            <w:bottom w:val="none" w:sz="0" w:space="0" w:color="auto"/>
            <w:right w:val="none" w:sz="0" w:space="0" w:color="auto"/>
          </w:divBdr>
        </w:div>
        <w:div w:id="2023239949">
          <w:marLeft w:val="0"/>
          <w:marRight w:val="0"/>
          <w:marTop w:val="0"/>
          <w:marBottom w:val="0"/>
          <w:divBdr>
            <w:top w:val="none" w:sz="0" w:space="0" w:color="auto"/>
            <w:left w:val="none" w:sz="0" w:space="0" w:color="auto"/>
            <w:bottom w:val="none" w:sz="0" w:space="0" w:color="auto"/>
            <w:right w:val="none" w:sz="0" w:space="0" w:color="auto"/>
          </w:divBdr>
        </w:div>
        <w:div w:id="1136216482">
          <w:marLeft w:val="0"/>
          <w:marRight w:val="0"/>
          <w:marTop w:val="0"/>
          <w:marBottom w:val="0"/>
          <w:divBdr>
            <w:top w:val="none" w:sz="0" w:space="0" w:color="auto"/>
            <w:left w:val="none" w:sz="0" w:space="0" w:color="auto"/>
            <w:bottom w:val="none" w:sz="0" w:space="0" w:color="auto"/>
            <w:right w:val="none" w:sz="0" w:space="0" w:color="auto"/>
          </w:divBdr>
        </w:div>
        <w:div w:id="1948151797">
          <w:marLeft w:val="0"/>
          <w:marRight w:val="0"/>
          <w:marTop w:val="0"/>
          <w:marBottom w:val="0"/>
          <w:divBdr>
            <w:top w:val="none" w:sz="0" w:space="0" w:color="auto"/>
            <w:left w:val="none" w:sz="0" w:space="0" w:color="auto"/>
            <w:bottom w:val="none" w:sz="0" w:space="0" w:color="auto"/>
            <w:right w:val="none" w:sz="0" w:space="0" w:color="auto"/>
          </w:divBdr>
        </w:div>
        <w:div w:id="667247989">
          <w:marLeft w:val="0"/>
          <w:marRight w:val="0"/>
          <w:marTop w:val="0"/>
          <w:marBottom w:val="0"/>
          <w:divBdr>
            <w:top w:val="none" w:sz="0" w:space="0" w:color="auto"/>
            <w:left w:val="none" w:sz="0" w:space="0" w:color="auto"/>
            <w:bottom w:val="none" w:sz="0" w:space="0" w:color="auto"/>
            <w:right w:val="none" w:sz="0" w:space="0" w:color="auto"/>
          </w:divBdr>
        </w:div>
        <w:div w:id="1665550514">
          <w:marLeft w:val="0"/>
          <w:marRight w:val="0"/>
          <w:marTop w:val="0"/>
          <w:marBottom w:val="0"/>
          <w:divBdr>
            <w:top w:val="none" w:sz="0" w:space="0" w:color="auto"/>
            <w:left w:val="none" w:sz="0" w:space="0" w:color="auto"/>
            <w:bottom w:val="none" w:sz="0" w:space="0" w:color="auto"/>
            <w:right w:val="none" w:sz="0" w:space="0" w:color="auto"/>
          </w:divBdr>
        </w:div>
        <w:div w:id="1947154579">
          <w:marLeft w:val="0"/>
          <w:marRight w:val="0"/>
          <w:marTop w:val="0"/>
          <w:marBottom w:val="0"/>
          <w:divBdr>
            <w:top w:val="none" w:sz="0" w:space="0" w:color="auto"/>
            <w:left w:val="none" w:sz="0" w:space="0" w:color="auto"/>
            <w:bottom w:val="none" w:sz="0" w:space="0" w:color="auto"/>
            <w:right w:val="none" w:sz="0" w:space="0" w:color="auto"/>
          </w:divBdr>
        </w:div>
        <w:div w:id="2098286205">
          <w:marLeft w:val="0"/>
          <w:marRight w:val="0"/>
          <w:marTop w:val="0"/>
          <w:marBottom w:val="0"/>
          <w:divBdr>
            <w:top w:val="none" w:sz="0" w:space="0" w:color="auto"/>
            <w:left w:val="none" w:sz="0" w:space="0" w:color="auto"/>
            <w:bottom w:val="none" w:sz="0" w:space="0" w:color="auto"/>
            <w:right w:val="none" w:sz="0" w:space="0" w:color="auto"/>
          </w:divBdr>
        </w:div>
        <w:div w:id="823660482">
          <w:marLeft w:val="0"/>
          <w:marRight w:val="0"/>
          <w:marTop w:val="0"/>
          <w:marBottom w:val="0"/>
          <w:divBdr>
            <w:top w:val="none" w:sz="0" w:space="0" w:color="auto"/>
            <w:left w:val="none" w:sz="0" w:space="0" w:color="auto"/>
            <w:bottom w:val="none" w:sz="0" w:space="0" w:color="auto"/>
            <w:right w:val="none" w:sz="0" w:space="0" w:color="auto"/>
          </w:divBdr>
        </w:div>
        <w:div w:id="164823841">
          <w:marLeft w:val="0"/>
          <w:marRight w:val="0"/>
          <w:marTop w:val="0"/>
          <w:marBottom w:val="0"/>
          <w:divBdr>
            <w:top w:val="none" w:sz="0" w:space="0" w:color="auto"/>
            <w:left w:val="none" w:sz="0" w:space="0" w:color="auto"/>
            <w:bottom w:val="none" w:sz="0" w:space="0" w:color="auto"/>
            <w:right w:val="none" w:sz="0" w:space="0" w:color="auto"/>
          </w:divBdr>
        </w:div>
        <w:div w:id="56707791">
          <w:marLeft w:val="0"/>
          <w:marRight w:val="0"/>
          <w:marTop w:val="0"/>
          <w:marBottom w:val="0"/>
          <w:divBdr>
            <w:top w:val="none" w:sz="0" w:space="0" w:color="auto"/>
            <w:left w:val="none" w:sz="0" w:space="0" w:color="auto"/>
            <w:bottom w:val="none" w:sz="0" w:space="0" w:color="auto"/>
            <w:right w:val="none" w:sz="0" w:space="0" w:color="auto"/>
          </w:divBdr>
        </w:div>
        <w:div w:id="12994444">
          <w:marLeft w:val="0"/>
          <w:marRight w:val="0"/>
          <w:marTop w:val="0"/>
          <w:marBottom w:val="0"/>
          <w:divBdr>
            <w:top w:val="none" w:sz="0" w:space="0" w:color="auto"/>
            <w:left w:val="none" w:sz="0" w:space="0" w:color="auto"/>
            <w:bottom w:val="none" w:sz="0" w:space="0" w:color="auto"/>
            <w:right w:val="none" w:sz="0" w:space="0" w:color="auto"/>
          </w:divBdr>
        </w:div>
        <w:div w:id="1644580056">
          <w:marLeft w:val="0"/>
          <w:marRight w:val="0"/>
          <w:marTop w:val="0"/>
          <w:marBottom w:val="0"/>
          <w:divBdr>
            <w:top w:val="none" w:sz="0" w:space="0" w:color="auto"/>
            <w:left w:val="none" w:sz="0" w:space="0" w:color="auto"/>
            <w:bottom w:val="none" w:sz="0" w:space="0" w:color="auto"/>
            <w:right w:val="none" w:sz="0" w:space="0" w:color="auto"/>
          </w:divBdr>
        </w:div>
        <w:div w:id="452292421">
          <w:marLeft w:val="0"/>
          <w:marRight w:val="0"/>
          <w:marTop w:val="0"/>
          <w:marBottom w:val="0"/>
          <w:divBdr>
            <w:top w:val="none" w:sz="0" w:space="0" w:color="auto"/>
            <w:left w:val="none" w:sz="0" w:space="0" w:color="auto"/>
            <w:bottom w:val="none" w:sz="0" w:space="0" w:color="auto"/>
            <w:right w:val="none" w:sz="0" w:space="0" w:color="auto"/>
          </w:divBdr>
        </w:div>
        <w:div w:id="1695686588">
          <w:marLeft w:val="0"/>
          <w:marRight w:val="0"/>
          <w:marTop w:val="0"/>
          <w:marBottom w:val="0"/>
          <w:divBdr>
            <w:top w:val="none" w:sz="0" w:space="0" w:color="auto"/>
            <w:left w:val="none" w:sz="0" w:space="0" w:color="auto"/>
            <w:bottom w:val="none" w:sz="0" w:space="0" w:color="auto"/>
            <w:right w:val="none" w:sz="0" w:space="0" w:color="auto"/>
          </w:divBdr>
        </w:div>
        <w:div w:id="160896775">
          <w:marLeft w:val="0"/>
          <w:marRight w:val="0"/>
          <w:marTop w:val="0"/>
          <w:marBottom w:val="0"/>
          <w:divBdr>
            <w:top w:val="none" w:sz="0" w:space="0" w:color="auto"/>
            <w:left w:val="none" w:sz="0" w:space="0" w:color="auto"/>
            <w:bottom w:val="none" w:sz="0" w:space="0" w:color="auto"/>
            <w:right w:val="none" w:sz="0" w:space="0" w:color="auto"/>
          </w:divBdr>
        </w:div>
        <w:div w:id="98649715">
          <w:marLeft w:val="0"/>
          <w:marRight w:val="0"/>
          <w:marTop w:val="0"/>
          <w:marBottom w:val="0"/>
          <w:divBdr>
            <w:top w:val="none" w:sz="0" w:space="0" w:color="auto"/>
            <w:left w:val="none" w:sz="0" w:space="0" w:color="auto"/>
            <w:bottom w:val="none" w:sz="0" w:space="0" w:color="auto"/>
            <w:right w:val="none" w:sz="0" w:space="0" w:color="auto"/>
          </w:divBdr>
        </w:div>
        <w:div w:id="1068764662">
          <w:marLeft w:val="0"/>
          <w:marRight w:val="0"/>
          <w:marTop w:val="0"/>
          <w:marBottom w:val="0"/>
          <w:divBdr>
            <w:top w:val="none" w:sz="0" w:space="0" w:color="auto"/>
            <w:left w:val="none" w:sz="0" w:space="0" w:color="auto"/>
            <w:bottom w:val="none" w:sz="0" w:space="0" w:color="auto"/>
            <w:right w:val="none" w:sz="0" w:space="0" w:color="auto"/>
          </w:divBdr>
        </w:div>
        <w:div w:id="333922233">
          <w:marLeft w:val="0"/>
          <w:marRight w:val="0"/>
          <w:marTop w:val="0"/>
          <w:marBottom w:val="0"/>
          <w:divBdr>
            <w:top w:val="none" w:sz="0" w:space="0" w:color="auto"/>
            <w:left w:val="none" w:sz="0" w:space="0" w:color="auto"/>
            <w:bottom w:val="none" w:sz="0" w:space="0" w:color="auto"/>
            <w:right w:val="none" w:sz="0" w:space="0" w:color="auto"/>
          </w:divBdr>
        </w:div>
        <w:div w:id="721053938">
          <w:marLeft w:val="0"/>
          <w:marRight w:val="0"/>
          <w:marTop w:val="0"/>
          <w:marBottom w:val="0"/>
          <w:divBdr>
            <w:top w:val="none" w:sz="0" w:space="0" w:color="auto"/>
            <w:left w:val="none" w:sz="0" w:space="0" w:color="auto"/>
            <w:bottom w:val="none" w:sz="0" w:space="0" w:color="auto"/>
            <w:right w:val="none" w:sz="0" w:space="0" w:color="auto"/>
          </w:divBdr>
        </w:div>
        <w:div w:id="1180703269">
          <w:marLeft w:val="0"/>
          <w:marRight w:val="0"/>
          <w:marTop w:val="0"/>
          <w:marBottom w:val="0"/>
          <w:divBdr>
            <w:top w:val="none" w:sz="0" w:space="0" w:color="auto"/>
            <w:left w:val="none" w:sz="0" w:space="0" w:color="auto"/>
            <w:bottom w:val="none" w:sz="0" w:space="0" w:color="auto"/>
            <w:right w:val="none" w:sz="0" w:space="0" w:color="auto"/>
          </w:divBdr>
        </w:div>
        <w:div w:id="526796486">
          <w:marLeft w:val="0"/>
          <w:marRight w:val="0"/>
          <w:marTop w:val="0"/>
          <w:marBottom w:val="0"/>
          <w:divBdr>
            <w:top w:val="none" w:sz="0" w:space="0" w:color="auto"/>
            <w:left w:val="none" w:sz="0" w:space="0" w:color="auto"/>
            <w:bottom w:val="none" w:sz="0" w:space="0" w:color="auto"/>
            <w:right w:val="none" w:sz="0" w:space="0" w:color="auto"/>
          </w:divBdr>
        </w:div>
        <w:div w:id="730153239">
          <w:marLeft w:val="0"/>
          <w:marRight w:val="0"/>
          <w:marTop w:val="0"/>
          <w:marBottom w:val="0"/>
          <w:divBdr>
            <w:top w:val="none" w:sz="0" w:space="0" w:color="auto"/>
            <w:left w:val="none" w:sz="0" w:space="0" w:color="auto"/>
            <w:bottom w:val="none" w:sz="0" w:space="0" w:color="auto"/>
            <w:right w:val="none" w:sz="0" w:space="0" w:color="auto"/>
          </w:divBdr>
        </w:div>
        <w:div w:id="541678408">
          <w:marLeft w:val="0"/>
          <w:marRight w:val="0"/>
          <w:marTop w:val="0"/>
          <w:marBottom w:val="0"/>
          <w:divBdr>
            <w:top w:val="none" w:sz="0" w:space="0" w:color="auto"/>
            <w:left w:val="none" w:sz="0" w:space="0" w:color="auto"/>
            <w:bottom w:val="none" w:sz="0" w:space="0" w:color="auto"/>
            <w:right w:val="none" w:sz="0" w:space="0" w:color="auto"/>
          </w:divBdr>
        </w:div>
        <w:div w:id="2042976994">
          <w:marLeft w:val="0"/>
          <w:marRight w:val="0"/>
          <w:marTop w:val="0"/>
          <w:marBottom w:val="0"/>
          <w:divBdr>
            <w:top w:val="none" w:sz="0" w:space="0" w:color="auto"/>
            <w:left w:val="none" w:sz="0" w:space="0" w:color="auto"/>
            <w:bottom w:val="none" w:sz="0" w:space="0" w:color="auto"/>
            <w:right w:val="none" w:sz="0" w:space="0" w:color="auto"/>
          </w:divBdr>
        </w:div>
        <w:div w:id="758867254">
          <w:marLeft w:val="0"/>
          <w:marRight w:val="0"/>
          <w:marTop w:val="0"/>
          <w:marBottom w:val="0"/>
          <w:divBdr>
            <w:top w:val="none" w:sz="0" w:space="0" w:color="auto"/>
            <w:left w:val="none" w:sz="0" w:space="0" w:color="auto"/>
            <w:bottom w:val="none" w:sz="0" w:space="0" w:color="auto"/>
            <w:right w:val="none" w:sz="0" w:space="0" w:color="auto"/>
          </w:divBdr>
        </w:div>
        <w:div w:id="1817453804">
          <w:marLeft w:val="0"/>
          <w:marRight w:val="0"/>
          <w:marTop w:val="0"/>
          <w:marBottom w:val="0"/>
          <w:divBdr>
            <w:top w:val="none" w:sz="0" w:space="0" w:color="auto"/>
            <w:left w:val="none" w:sz="0" w:space="0" w:color="auto"/>
            <w:bottom w:val="none" w:sz="0" w:space="0" w:color="auto"/>
            <w:right w:val="none" w:sz="0" w:space="0" w:color="auto"/>
          </w:divBdr>
        </w:div>
        <w:div w:id="1937707600">
          <w:marLeft w:val="0"/>
          <w:marRight w:val="0"/>
          <w:marTop w:val="0"/>
          <w:marBottom w:val="0"/>
          <w:divBdr>
            <w:top w:val="none" w:sz="0" w:space="0" w:color="auto"/>
            <w:left w:val="none" w:sz="0" w:space="0" w:color="auto"/>
            <w:bottom w:val="none" w:sz="0" w:space="0" w:color="auto"/>
            <w:right w:val="none" w:sz="0" w:space="0" w:color="auto"/>
          </w:divBdr>
        </w:div>
        <w:div w:id="187062578">
          <w:marLeft w:val="0"/>
          <w:marRight w:val="0"/>
          <w:marTop w:val="0"/>
          <w:marBottom w:val="0"/>
          <w:divBdr>
            <w:top w:val="none" w:sz="0" w:space="0" w:color="auto"/>
            <w:left w:val="none" w:sz="0" w:space="0" w:color="auto"/>
            <w:bottom w:val="none" w:sz="0" w:space="0" w:color="auto"/>
            <w:right w:val="none" w:sz="0" w:space="0" w:color="auto"/>
          </w:divBdr>
        </w:div>
        <w:div w:id="1938562826">
          <w:marLeft w:val="0"/>
          <w:marRight w:val="0"/>
          <w:marTop w:val="0"/>
          <w:marBottom w:val="0"/>
          <w:divBdr>
            <w:top w:val="none" w:sz="0" w:space="0" w:color="auto"/>
            <w:left w:val="none" w:sz="0" w:space="0" w:color="auto"/>
            <w:bottom w:val="none" w:sz="0" w:space="0" w:color="auto"/>
            <w:right w:val="none" w:sz="0" w:space="0" w:color="auto"/>
          </w:divBdr>
        </w:div>
        <w:div w:id="1188249681">
          <w:marLeft w:val="0"/>
          <w:marRight w:val="0"/>
          <w:marTop w:val="0"/>
          <w:marBottom w:val="0"/>
          <w:divBdr>
            <w:top w:val="none" w:sz="0" w:space="0" w:color="auto"/>
            <w:left w:val="none" w:sz="0" w:space="0" w:color="auto"/>
            <w:bottom w:val="none" w:sz="0" w:space="0" w:color="auto"/>
            <w:right w:val="none" w:sz="0" w:space="0" w:color="auto"/>
          </w:divBdr>
        </w:div>
        <w:div w:id="1819491123">
          <w:marLeft w:val="0"/>
          <w:marRight w:val="0"/>
          <w:marTop w:val="0"/>
          <w:marBottom w:val="0"/>
          <w:divBdr>
            <w:top w:val="none" w:sz="0" w:space="0" w:color="auto"/>
            <w:left w:val="none" w:sz="0" w:space="0" w:color="auto"/>
            <w:bottom w:val="none" w:sz="0" w:space="0" w:color="auto"/>
            <w:right w:val="none" w:sz="0" w:space="0" w:color="auto"/>
          </w:divBdr>
        </w:div>
        <w:div w:id="469254342">
          <w:marLeft w:val="0"/>
          <w:marRight w:val="0"/>
          <w:marTop w:val="0"/>
          <w:marBottom w:val="0"/>
          <w:divBdr>
            <w:top w:val="none" w:sz="0" w:space="0" w:color="auto"/>
            <w:left w:val="none" w:sz="0" w:space="0" w:color="auto"/>
            <w:bottom w:val="none" w:sz="0" w:space="0" w:color="auto"/>
            <w:right w:val="none" w:sz="0" w:space="0" w:color="auto"/>
          </w:divBdr>
        </w:div>
        <w:div w:id="275867190">
          <w:marLeft w:val="0"/>
          <w:marRight w:val="0"/>
          <w:marTop w:val="0"/>
          <w:marBottom w:val="0"/>
          <w:divBdr>
            <w:top w:val="none" w:sz="0" w:space="0" w:color="auto"/>
            <w:left w:val="none" w:sz="0" w:space="0" w:color="auto"/>
            <w:bottom w:val="none" w:sz="0" w:space="0" w:color="auto"/>
            <w:right w:val="none" w:sz="0" w:space="0" w:color="auto"/>
          </w:divBdr>
        </w:div>
        <w:div w:id="1379210288">
          <w:marLeft w:val="0"/>
          <w:marRight w:val="0"/>
          <w:marTop w:val="0"/>
          <w:marBottom w:val="0"/>
          <w:divBdr>
            <w:top w:val="none" w:sz="0" w:space="0" w:color="auto"/>
            <w:left w:val="none" w:sz="0" w:space="0" w:color="auto"/>
            <w:bottom w:val="none" w:sz="0" w:space="0" w:color="auto"/>
            <w:right w:val="none" w:sz="0" w:space="0" w:color="auto"/>
          </w:divBdr>
        </w:div>
        <w:div w:id="25521610">
          <w:marLeft w:val="0"/>
          <w:marRight w:val="0"/>
          <w:marTop w:val="0"/>
          <w:marBottom w:val="0"/>
          <w:divBdr>
            <w:top w:val="none" w:sz="0" w:space="0" w:color="auto"/>
            <w:left w:val="none" w:sz="0" w:space="0" w:color="auto"/>
            <w:bottom w:val="none" w:sz="0" w:space="0" w:color="auto"/>
            <w:right w:val="none" w:sz="0" w:space="0" w:color="auto"/>
          </w:divBdr>
        </w:div>
        <w:div w:id="239288708">
          <w:marLeft w:val="0"/>
          <w:marRight w:val="0"/>
          <w:marTop w:val="0"/>
          <w:marBottom w:val="0"/>
          <w:divBdr>
            <w:top w:val="none" w:sz="0" w:space="0" w:color="auto"/>
            <w:left w:val="none" w:sz="0" w:space="0" w:color="auto"/>
            <w:bottom w:val="none" w:sz="0" w:space="0" w:color="auto"/>
            <w:right w:val="none" w:sz="0" w:space="0" w:color="auto"/>
          </w:divBdr>
        </w:div>
        <w:div w:id="241765877">
          <w:marLeft w:val="0"/>
          <w:marRight w:val="0"/>
          <w:marTop w:val="0"/>
          <w:marBottom w:val="0"/>
          <w:divBdr>
            <w:top w:val="none" w:sz="0" w:space="0" w:color="auto"/>
            <w:left w:val="none" w:sz="0" w:space="0" w:color="auto"/>
            <w:bottom w:val="none" w:sz="0" w:space="0" w:color="auto"/>
            <w:right w:val="none" w:sz="0" w:space="0" w:color="auto"/>
          </w:divBdr>
        </w:div>
        <w:div w:id="2038891473">
          <w:marLeft w:val="0"/>
          <w:marRight w:val="0"/>
          <w:marTop w:val="0"/>
          <w:marBottom w:val="0"/>
          <w:divBdr>
            <w:top w:val="none" w:sz="0" w:space="0" w:color="auto"/>
            <w:left w:val="none" w:sz="0" w:space="0" w:color="auto"/>
            <w:bottom w:val="none" w:sz="0" w:space="0" w:color="auto"/>
            <w:right w:val="none" w:sz="0" w:space="0" w:color="auto"/>
          </w:divBdr>
        </w:div>
        <w:div w:id="1716586180">
          <w:marLeft w:val="0"/>
          <w:marRight w:val="0"/>
          <w:marTop w:val="0"/>
          <w:marBottom w:val="0"/>
          <w:divBdr>
            <w:top w:val="none" w:sz="0" w:space="0" w:color="auto"/>
            <w:left w:val="none" w:sz="0" w:space="0" w:color="auto"/>
            <w:bottom w:val="none" w:sz="0" w:space="0" w:color="auto"/>
            <w:right w:val="none" w:sz="0" w:space="0" w:color="auto"/>
          </w:divBdr>
        </w:div>
        <w:div w:id="496963914">
          <w:marLeft w:val="0"/>
          <w:marRight w:val="0"/>
          <w:marTop w:val="0"/>
          <w:marBottom w:val="0"/>
          <w:divBdr>
            <w:top w:val="none" w:sz="0" w:space="0" w:color="auto"/>
            <w:left w:val="none" w:sz="0" w:space="0" w:color="auto"/>
            <w:bottom w:val="none" w:sz="0" w:space="0" w:color="auto"/>
            <w:right w:val="none" w:sz="0" w:space="0" w:color="auto"/>
          </w:divBdr>
        </w:div>
        <w:div w:id="1351951185">
          <w:marLeft w:val="0"/>
          <w:marRight w:val="0"/>
          <w:marTop w:val="0"/>
          <w:marBottom w:val="0"/>
          <w:divBdr>
            <w:top w:val="none" w:sz="0" w:space="0" w:color="auto"/>
            <w:left w:val="none" w:sz="0" w:space="0" w:color="auto"/>
            <w:bottom w:val="none" w:sz="0" w:space="0" w:color="auto"/>
            <w:right w:val="none" w:sz="0" w:space="0" w:color="auto"/>
          </w:divBdr>
        </w:div>
        <w:div w:id="1999073425">
          <w:marLeft w:val="0"/>
          <w:marRight w:val="0"/>
          <w:marTop w:val="0"/>
          <w:marBottom w:val="0"/>
          <w:divBdr>
            <w:top w:val="none" w:sz="0" w:space="0" w:color="auto"/>
            <w:left w:val="none" w:sz="0" w:space="0" w:color="auto"/>
            <w:bottom w:val="none" w:sz="0" w:space="0" w:color="auto"/>
            <w:right w:val="none" w:sz="0" w:space="0" w:color="auto"/>
          </w:divBdr>
        </w:div>
        <w:div w:id="530993955">
          <w:marLeft w:val="0"/>
          <w:marRight w:val="0"/>
          <w:marTop w:val="0"/>
          <w:marBottom w:val="0"/>
          <w:divBdr>
            <w:top w:val="none" w:sz="0" w:space="0" w:color="auto"/>
            <w:left w:val="none" w:sz="0" w:space="0" w:color="auto"/>
            <w:bottom w:val="none" w:sz="0" w:space="0" w:color="auto"/>
            <w:right w:val="none" w:sz="0" w:space="0" w:color="auto"/>
          </w:divBdr>
        </w:div>
        <w:div w:id="2143039962">
          <w:marLeft w:val="0"/>
          <w:marRight w:val="0"/>
          <w:marTop w:val="0"/>
          <w:marBottom w:val="0"/>
          <w:divBdr>
            <w:top w:val="none" w:sz="0" w:space="0" w:color="auto"/>
            <w:left w:val="none" w:sz="0" w:space="0" w:color="auto"/>
            <w:bottom w:val="none" w:sz="0" w:space="0" w:color="auto"/>
            <w:right w:val="none" w:sz="0" w:space="0" w:color="auto"/>
          </w:divBdr>
        </w:div>
        <w:div w:id="441002927">
          <w:marLeft w:val="0"/>
          <w:marRight w:val="0"/>
          <w:marTop w:val="0"/>
          <w:marBottom w:val="0"/>
          <w:divBdr>
            <w:top w:val="none" w:sz="0" w:space="0" w:color="auto"/>
            <w:left w:val="none" w:sz="0" w:space="0" w:color="auto"/>
            <w:bottom w:val="none" w:sz="0" w:space="0" w:color="auto"/>
            <w:right w:val="none" w:sz="0" w:space="0" w:color="auto"/>
          </w:divBdr>
        </w:div>
        <w:div w:id="1968509917">
          <w:marLeft w:val="0"/>
          <w:marRight w:val="0"/>
          <w:marTop w:val="0"/>
          <w:marBottom w:val="0"/>
          <w:divBdr>
            <w:top w:val="none" w:sz="0" w:space="0" w:color="auto"/>
            <w:left w:val="none" w:sz="0" w:space="0" w:color="auto"/>
            <w:bottom w:val="none" w:sz="0" w:space="0" w:color="auto"/>
            <w:right w:val="none" w:sz="0" w:space="0" w:color="auto"/>
          </w:divBdr>
        </w:div>
        <w:div w:id="28645573">
          <w:marLeft w:val="0"/>
          <w:marRight w:val="0"/>
          <w:marTop w:val="0"/>
          <w:marBottom w:val="0"/>
          <w:divBdr>
            <w:top w:val="none" w:sz="0" w:space="0" w:color="auto"/>
            <w:left w:val="none" w:sz="0" w:space="0" w:color="auto"/>
            <w:bottom w:val="none" w:sz="0" w:space="0" w:color="auto"/>
            <w:right w:val="none" w:sz="0" w:space="0" w:color="auto"/>
          </w:divBdr>
        </w:div>
        <w:div w:id="1550258973">
          <w:marLeft w:val="0"/>
          <w:marRight w:val="0"/>
          <w:marTop w:val="0"/>
          <w:marBottom w:val="0"/>
          <w:divBdr>
            <w:top w:val="none" w:sz="0" w:space="0" w:color="auto"/>
            <w:left w:val="none" w:sz="0" w:space="0" w:color="auto"/>
            <w:bottom w:val="none" w:sz="0" w:space="0" w:color="auto"/>
            <w:right w:val="none" w:sz="0" w:space="0" w:color="auto"/>
          </w:divBdr>
        </w:div>
        <w:div w:id="1310287818">
          <w:marLeft w:val="0"/>
          <w:marRight w:val="0"/>
          <w:marTop w:val="0"/>
          <w:marBottom w:val="0"/>
          <w:divBdr>
            <w:top w:val="none" w:sz="0" w:space="0" w:color="auto"/>
            <w:left w:val="none" w:sz="0" w:space="0" w:color="auto"/>
            <w:bottom w:val="none" w:sz="0" w:space="0" w:color="auto"/>
            <w:right w:val="none" w:sz="0" w:space="0" w:color="auto"/>
          </w:divBdr>
        </w:div>
        <w:div w:id="1742288179">
          <w:marLeft w:val="0"/>
          <w:marRight w:val="0"/>
          <w:marTop w:val="0"/>
          <w:marBottom w:val="0"/>
          <w:divBdr>
            <w:top w:val="none" w:sz="0" w:space="0" w:color="auto"/>
            <w:left w:val="none" w:sz="0" w:space="0" w:color="auto"/>
            <w:bottom w:val="none" w:sz="0" w:space="0" w:color="auto"/>
            <w:right w:val="none" w:sz="0" w:space="0" w:color="auto"/>
          </w:divBdr>
        </w:div>
        <w:div w:id="134638577">
          <w:marLeft w:val="0"/>
          <w:marRight w:val="0"/>
          <w:marTop w:val="0"/>
          <w:marBottom w:val="0"/>
          <w:divBdr>
            <w:top w:val="none" w:sz="0" w:space="0" w:color="auto"/>
            <w:left w:val="none" w:sz="0" w:space="0" w:color="auto"/>
            <w:bottom w:val="none" w:sz="0" w:space="0" w:color="auto"/>
            <w:right w:val="none" w:sz="0" w:space="0" w:color="auto"/>
          </w:divBdr>
        </w:div>
        <w:div w:id="311562144">
          <w:marLeft w:val="0"/>
          <w:marRight w:val="0"/>
          <w:marTop w:val="0"/>
          <w:marBottom w:val="0"/>
          <w:divBdr>
            <w:top w:val="none" w:sz="0" w:space="0" w:color="auto"/>
            <w:left w:val="none" w:sz="0" w:space="0" w:color="auto"/>
            <w:bottom w:val="none" w:sz="0" w:space="0" w:color="auto"/>
            <w:right w:val="none" w:sz="0" w:space="0" w:color="auto"/>
          </w:divBdr>
        </w:div>
        <w:div w:id="1731726974">
          <w:marLeft w:val="0"/>
          <w:marRight w:val="0"/>
          <w:marTop w:val="0"/>
          <w:marBottom w:val="0"/>
          <w:divBdr>
            <w:top w:val="none" w:sz="0" w:space="0" w:color="auto"/>
            <w:left w:val="none" w:sz="0" w:space="0" w:color="auto"/>
            <w:bottom w:val="none" w:sz="0" w:space="0" w:color="auto"/>
            <w:right w:val="none" w:sz="0" w:space="0" w:color="auto"/>
          </w:divBdr>
        </w:div>
        <w:div w:id="210462533">
          <w:marLeft w:val="0"/>
          <w:marRight w:val="0"/>
          <w:marTop w:val="0"/>
          <w:marBottom w:val="0"/>
          <w:divBdr>
            <w:top w:val="none" w:sz="0" w:space="0" w:color="auto"/>
            <w:left w:val="none" w:sz="0" w:space="0" w:color="auto"/>
            <w:bottom w:val="none" w:sz="0" w:space="0" w:color="auto"/>
            <w:right w:val="none" w:sz="0" w:space="0" w:color="auto"/>
          </w:divBdr>
        </w:div>
        <w:div w:id="1652949641">
          <w:marLeft w:val="0"/>
          <w:marRight w:val="0"/>
          <w:marTop w:val="0"/>
          <w:marBottom w:val="0"/>
          <w:divBdr>
            <w:top w:val="none" w:sz="0" w:space="0" w:color="auto"/>
            <w:left w:val="none" w:sz="0" w:space="0" w:color="auto"/>
            <w:bottom w:val="none" w:sz="0" w:space="0" w:color="auto"/>
            <w:right w:val="none" w:sz="0" w:space="0" w:color="auto"/>
          </w:divBdr>
        </w:div>
        <w:div w:id="1174077821">
          <w:marLeft w:val="0"/>
          <w:marRight w:val="0"/>
          <w:marTop w:val="0"/>
          <w:marBottom w:val="0"/>
          <w:divBdr>
            <w:top w:val="none" w:sz="0" w:space="0" w:color="auto"/>
            <w:left w:val="none" w:sz="0" w:space="0" w:color="auto"/>
            <w:bottom w:val="none" w:sz="0" w:space="0" w:color="auto"/>
            <w:right w:val="none" w:sz="0" w:space="0" w:color="auto"/>
          </w:divBdr>
        </w:div>
        <w:div w:id="767849930">
          <w:marLeft w:val="0"/>
          <w:marRight w:val="0"/>
          <w:marTop w:val="0"/>
          <w:marBottom w:val="0"/>
          <w:divBdr>
            <w:top w:val="none" w:sz="0" w:space="0" w:color="auto"/>
            <w:left w:val="none" w:sz="0" w:space="0" w:color="auto"/>
            <w:bottom w:val="none" w:sz="0" w:space="0" w:color="auto"/>
            <w:right w:val="none" w:sz="0" w:space="0" w:color="auto"/>
          </w:divBdr>
        </w:div>
        <w:div w:id="8606730">
          <w:marLeft w:val="0"/>
          <w:marRight w:val="0"/>
          <w:marTop w:val="0"/>
          <w:marBottom w:val="0"/>
          <w:divBdr>
            <w:top w:val="none" w:sz="0" w:space="0" w:color="auto"/>
            <w:left w:val="none" w:sz="0" w:space="0" w:color="auto"/>
            <w:bottom w:val="none" w:sz="0" w:space="0" w:color="auto"/>
            <w:right w:val="none" w:sz="0" w:space="0" w:color="auto"/>
          </w:divBdr>
        </w:div>
        <w:div w:id="421033209">
          <w:marLeft w:val="0"/>
          <w:marRight w:val="0"/>
          <w:marTop w:val="0"/>
          <w:marBottom w:val="0"/>
          <w:divBdr>
            <w:top w:val="none" w:sz="0" w:space="0" w:color="auto"/>
            <w:left w:val="none" w:sz="0" w:space="0" w:color="auto"/>
            <w:bottom w:val="none" w:sz="0" w:space="0" w:color="auto"/>
            <w:right w:val="none" w:sz="0" w:space="0" w:color="auto"/>
          </w:divBdr>
        </w:div>
        <w:div w:id="384525617">
          <w:marLeft w:val="0"/>
          <w:marRight w:val="0"/>
          <w:marTop w:val="0"/>
          <w:marBottom w:val="0"/>
          <w:divBdr>
            <w:top w:val="none" w:sz="0" w:space="0" w:color="auto"/>
            <w:left w:val="none" w:sz="0" w:space="0" w:color="auto"/>
            <w:bottom w:val="none" w:sz="0" w:space="0" w:color="auto"/>
            <w:right w:val="none" w:sz="0" w:space="0" w:color="auto"/>
          </w:divBdr>
        </w:div>
        <w:div w:id="740248230">
          <w:marLeft w:val="0"/>
          <w:marRight w:val="0"/>
          <w:marTop w:val="0"/>
          <w:marBottom w:val="0"/>
          <w:divBdr>
            <w:top w:val="none" w:sz="0" w:space="0" w:color="auto"/>
            <w:left w:val="none" w:sz="0" w:space="0" w:color="auto"/>
            <w:bottom w:val="none" w:sz="0" w:space="0" w:color="auto"/>
            <w:right w:val="none" w:sz="0" w:space="0" w:color="auto"/>
          </w:divBdr>
        </w:div>
        <w:div w:id="1508789974">
          <w:marLeft w:val="0"/>
          <w:marRight w:val="0"/>
          <w:marTop w:val="0"/>
          <w:marBottom w:val="0"/>
          <w:divBdr>
            <w:top w:val="none" w:sz="0" w:space="0" w:color="auto"/>
            <w:left w:val="none" w:sz="0" w:space="0" w:color="auto"/>
            <w:bottom w:val="none" w:sz="0" w:space="0" w:color="auto"/>
            <w:right w:val="none" w:sz="0" w:space="0" w:color="auto"/>
          </w:divBdr>
        </w:div>
        <w:div w:id="421146241">
          <w:marLeft w:val="0"/>
          <w:marRight w:val="0"/>
          <w:marTop w:val="0"/>
          <w:marBottom w:val="0"/>
          <w:divBdr>
            <w:top w:val="none" w:sz="0" w:space="0" w:color="auto"/>
            <w:left w:val="none" w:sz="0" w:space="0" w:color="auto"/>
            <w:bottom w:val="none" w:sz="0" w:space="0" w:color="auto"/>
            <w:right w:val="none" w:sz="0" w:space="0" w:color="auto"/>
          </w:divBdr>
        </w:div>
        <w:div w:id="445274616">
          <w:marLeft w:val="0"/>
          <w:marRight w:val="0"/>
          <w:marTop w:val="0"/>
          <w:marBottom w:val="0"/>
          <w:divBdr>
            <w:top w:val="none" w:sz="0" w:space="0" w:color="auto"/>
            <w:left w:val="none" w:sz="0" w:space="0" w:color="auto"/>
            <w:bottom w:val="none" w:sz="0" w:space="0" w:color="auto"/>
            <w:right w:val="none" w:sz="0" w:space="0" w:color="auto"/>
          </w:divBdr>
        </w:div>
        <w:div w:id="728959384">
          <w:marLeft w:val="0"/>
          <w:marRight w:val="0"/>
          <w:marTop w:val="0"/>
          <w:marBottom w:val="0"/>
          <w:divBdr>
            <w:top w:val="none" w:sz="0" w:space="0" w:color="auto"/>
            <w:left w:val="none" w:sz="0" w:space="0" w:color="auto"/>
            <w:bottom w:val="none" w:sz="0" w:space="0" w:color="auto"/>
            <w:right w:val="none" w:sz="0" w:space="0" w:color="auto"/>
          </w:divBdr>
        </w:div>
        <w:div w:id="298002674">
          <w:marLeft w:val="0"/>
          <w:marRight w:val="0"/>
          <w:marTop w:val="0"/>
          <w:marBottom w:val="0"/>
          <w:divBdr>
            <w:top w:val="none" w:sz="0" w:space="0" w:color="auto"/>
            <w:left w:val="none" w:sz="0" w:space="0" w:color="auto"/>
            <w:bottom w:val="none" w:sz="0" w:space="0" w:color="auto"/>
            <w:right w:val="none" w:sz="0" w:space="0" w:color="auto"/>
          </w:divBdr>
        </w:div>
        <w:div w:id="1576820151">
          <w:marLeft w:val="0"/>
          <w:marRight w:val="0"/>
          <w:marTop w:val="0"/>
          <w:marBottom w:val="0"/>
          <w:divBdr>
            <w:top w:val="none" w:sz="0" w:space="0" w:color="auto"/>
            <w:left w:val="none" w:sz="0" w:space="0" w:color="auto"/>
            <w:bottom w:val="none" w:sz="0" w:space="0" w:color="auto"/>
            <w:right w:val="none" w:sz="0" w:space="0" w:color="auto"/>
          </w:divBdr>
        </w:div>
        <w:div w:id="1747681090">
          <w:marLeft w:val="0"/>
          <w:marRight w:val="0"/>
          <w:marTop w:val="0"/>
          <w:marBottom w:val="0"/>
          <w:divBdr>
            <w:top w:val="none" w:sz="0" w:space="0" w:color="auto"/>
            <w:left w:val="none" w:sz="0" w:space="0" w:color="auto"/>
            <w:bottom w:val="none" w:sz="0" w:space="0" w:color="auto"/>
            <w:right w:val="none" w:sz="0" w:space="0" w:color="auto"/>
          </w:divBdr>
        </w:div>
        <w:div w:id="1101292586">
          <w:marLeft w:val="0"/>
          <w:marRight w:val="0"/>
          <w:marTop w:val="0"/>
          <w:marBottom w:val="0"/>
          <w:divBdr>
            <w:top w:val="none" w:sz="0" w:space="0" w:color="auto"/>
            <w:left w:val="none" w:sz="0" w:space="0" w:color="auto"/>
            <w:bottom w:val="none" w:sz="0" w:space="0" w:color="auto"/>
            <w:right w:val="none" w:sz="0" w:space="0" w:color="auto"/>
          </w:divBdr>
        </w:div>
        <w:div w:id="916401045">
          <w:marLeft w:val="0"/>
          <w:marRight w:val="0"/>
          <w:marTop w:val="0"/>
          <w:marBottom w:val="0"/>
          <w:divBdr>
            <w:top w:val="none" w:sz="0" w:space="0" w:color="auto"/>
            <w:left w:val="none" w:sz="0" w:space="0" w:color="auto"/>
            <w:bottom w:val="none" w:sz="0" w:space="0" w:color="auto"/>
            <w:right w:val="none" w:sz="0" w:space="0" w:color="auto"/>
          </w:divBdr>
        </w:div>
      </w:divsChild>
    </w:div>
    <w:div w:id="362487196">
      <w:bodyDiv w:val="1"/>
      <w:marLeft w:val="0"/>
      <w:marRight w:val="0"/>
      <w:marTop w:val="0"/>
      <w:marBottom w:val="0"/>
      <w:divBdr>
        <w:top w:val="none" w:sz="0" w:space="0" w:color="auto"/>
        <w:left w:val="none" w:sz="0" w:space="0" w:color="auto"/>
        <w:bottom w:val="none" w:sz="0" w:space="0" w:color="auto"/>
        <w:right w:val="none" w:sz="0" w:space="0" w:color="auto"/>
      </w:divBdr>
    </w:div>
    <w:div w:id="362753987">
      <w:bodyDiv w:val="1"/>
      <w:marLeft w:val="0"/>
      <w:marRight w:val="0"/>
      <w:marTop w:val="0"/>
      <w:marBottom w:val="0"/>
      <w:divBdr>
        <w:top w:val="none" w:sz="0" w:space="0" w:color="auto"/>
        <w:left w:val="none" w:sz="0" w:space="0" w:color="auto"/>
        <w:bottom w:val="none" w:sz="0" w:space="0" w:color="auto"/>
        <w:right w:val="none" w:sz="0" w:space="0" w:color="auto"/>
      </w:divBdr>
    </w:div>
    <w:div w:id="362823639">
      <w:bodyDiv w:val="1"/>
      <w:marLeft w:val="0"/>
      <w:marRight w:val="0"/>
      <w:marTop w:val="0"/>
      <w:marBottom w:val="0"/>
      <w:divBdr>
        <w:top w:val="none" w:sz="0" w:space="0" w:color="auto"/>
        <w:left w:val="none" w:sz="0" w:space="0" w:color="auto"/>
        <w:bottom w:val="none" w:sz="0" w:space="0" w:color="auto"/>
        <w:right w:val="none" w:sz="0" w:space="0" w:color="auto"/>
      </w:divBdr>
    </w:div>
    <w:div w:id="362824866">
      <w:bodyDiv w:val="1"/>
      <w:marLeft w:val="0"/>
      <w:marRight w:val="0"/>
      <w:marTop w:val="0"/>
      <w:marBottom w:val="0"/>
      <w:divBdr>
        <w:top w:val="none" w:sz="0" w:space="0" w:color="auto"/>
        <w:left w:val="none" w:sz="0" w:space="0" w:color="auto"/>
        <w:bottom w:val="none" w:sz="0" w:space="0" w:color="auto"/>
        <w:right w:val="none" w:sz="0" w:space="0" w:color="auto"/>
      </w:divBdr>
    </w:div>
    <w:div w:id="362827363">
      <w:bodyDiv w:val="1"/>
      <w:marLeft w:val="0"/>
      <w:marRight w:val="0"/>
      <w:marTop w:val="0"/>
      <w:marBottom w:val="0"/>
      <w:divBdr>
        <w:top w:val="none" w:sz="0" w:space="0" w:color="auto"/>
        <w:left w:val="none" w:sz="0" w:space="0" w:color="auto"/>
        <w:bottom w:val="none" w:sz="0" w:space="0" w:color="auto"/>
        <w:right w:val="none" w:sz="0" w:space="0" w:color="auto"/>
      </w:divBdr>
    </w:div>
    <w:div w:id="363406273">
      <w:bodyDiv w:val="1"/>
      <w:marLeft w:val="0"/>
      <w:marRight w:val="0"/>
      <w:marTop w:val="0"/>
      <w:marBottom w:val="0"/>
      <w:divBdr>
        <w:top w:val="none" w:sz="0" w:space="0" w:color="auto"/>
        <w:left w:val="none" w:sz="0" w:space="0" w:color="auto"/>
        <w:bottom w:val="none" w:sz="0" w:space="0" w:color="auto"/>
        <w:right w:val="none" w:sz="0" w:space="0" w:color="auto"/>
      </w:divBdr>
    </w:div>
    <w:div w:id="363529109">
      <w:bodyDiv w:val="1"/>
      <w:marLeft w:val="0"/>
      <w:marRight w:val="0"/>
      <w:marTop w:val="0"/>
      <w:marBottom w:val="0"/>
      <w:divBdr>
        <w:top w:val="none" w:sz="0" w:space="0" w:color="auto"/>
        <w:left w:val="none" w:sz="0" w:space="0" w:color="auto"/>
        <w:bottom w:val="none" w:sz="0" w:space="0" w:color="auto"/>
        <w:right w:val="none" w:sz="0" w:space="0" w:color="auto"/>
      </w:divBdr>
    </w:div>
    <w:div w:id="363675170">
      <w:bodyDiv w:val="1"/>
      <w:marLeft w:val="0"/>
      <w:marRight w:val="0"/>
      <w:marTop w:val="0"/>
      <w:marBottom w:val="0"/>
      <w:divBdr>
        <w:top w:val="none" w:sz="0" w:space="0" w:color="auto"/>
        <w:left w:val="none" w:sz="0" w:space="0" w:color="auto"/>
        <w:bottom w:val="none" w:sz="0" w:space="0" w:color="auto"/>
        <w:right w:val="none" w:sz="0" w:space="0" w:color="auto"/>
      </w:divBdr>
    </w:div>
    <w:div w:id="363990737">
      <w:bodyDiv w:val="1"/>
      <w:marLeft w:val="0"/>
      <w:marRight w:val="0"/>
      <w:marTop w:val="0"/>
      <w:marBottom w:val="0"/>
      <w:divBdr>
        <w:top w:val="none" w:sz="0" w:space="0" w:color="auto"/>
        <w:left w:val="none" w:sz="0" w:space="0" w:color="auto"/>
        <w:bottom w:val="none" w:sz="0" w:space="0" w:color="auto"/>
        <w:right w:val="none" w:sz="0" w:space="0" w:color="auto"/>
      </w:divBdr>
    </w:div>
    <w:div w:id="364066300">
      <w:bodyDiv w:val="1"/>
      <w:marLeft w:val="0"/>
      <w:marRight w:val="0"/>
      <w:marTop w:val="0"/>
      <w:marBottom w:val="0"/>
      <w:divBdr>
        <w:top w:val="none" w:sz="0" w:space="0" w:color="auto"/>
        <w:left w:val="none" w:sz="0" w:space="0" w:color="auto"/>
        <w:bottom w:val="none" w:sz="0" w:space="0" w:color="auto"/>
        <w:right w:val="none" w:sz="0" w:space="0" w:color="auto"/>
      </w:divBdr>
    </w:div>
    <w:div w:id="364136089">
      <w:bodyDiv w:val="1"/>
      <w:marLeft w:val="0"/>
      <w:marRight w:val="0"/>
      <w:marTop w:val="0"/>
      <w:marBottom w:val="0"/>
      <w:divBdr>
        <w:top w:val="none" w:sz="0" w:space="0" w:color="auto"/>
        <w:left w:val="none" w:sz="0" w:space="0" w:color="auto"/>
        <w:bottom w:val="none" w:sz="0" w:space="0" w:color="auto"/>
        <w:right w:val="none" w:sz="0" w:space="0" w:color="auto"/>
      </w:divBdr>
    </w:div>
    <w:div w:id="364913834">
      <w:bodyDiv w:val="1"/>
      <w:marLeft w:val="0"/>
      <w:marRight w:val="0"/>
      <w:marTop w:val="0"/>
      <w:marBottom w:val="0"/>
      <w:divBdr>
        <w:top w:val="none" w:sz="0" w:space="0" w:color="auto"/>
        <w:left w:val="none" w:sz="0" w:space="0" w:color="auto"/>
        <w:bottom w:val="none" w:sz="0" w:space="0" w:color="auto"/>
        <w:right w:val="none" w:sz="0" w:space="0" w:color="auto"/>
      </w:divBdr>
    </w:div>
    <w:div w:id="366029329">
      <w:bodyDiv w:val="1"/>
      <w:marLeft w:val="0"/>
      <w:marRight w:val="0"/>
      <w:marTop w:val="0"/>
      <w:marBottom w:val="0"/>
      <w:divBdr>
        <w:top w:val="none" w:sz="0" w:space="0" w:color="auto"/>
        <w:left w:val="none" w:sz="0" w:space="0" w:color="auto"/>
        <w:bottom w:val="none" w:sz="0" w:space="0" w:color="auto"/>
        <w:right w:val="none" w:sz="0" w:space="0" w:color="auto"/>
      </w:divBdr>
    </w:div>
    <w:div w:id="366103271">
      <w:bodyDiv w:val="1"/>
      <w:marLeft w:val="0"/>
      <w:marRight w:val="0"/>
      <w:marTop w:val="0"/>
      <w:marBottom w:val="0"/>
      <w:divBdr>
        <w:top w:val="none" w:sz="0" w:space="0" w:color="auto"/>
        <w:left w:val="none" w:sz="0" w:space="0" w:color="auto"/>
        <w:bottom w:val="none" w:sz="0" w:space="0" w:color="auto"/>
        <w:right w:val="none" w:sz="0" w:space="0" w:color="auto"/>
      </w:divBdr>
    </w:div>
    <w:div w:id="366106877">
      <w:bodyDiv w:val="1"/>
      <w:marLeft w:val="0"/>
      <w:marRight w:val="0"/>
      <w:marTop w:val="0"/>
      <w:marBottom w:val="0"/>
      <w:divBdr>
        <w:top w:val="none" w:sz="0" w:space="0" w:color="auto"/>
        <w:left w:val="none" w:sz="0" w:space="0" w:color="auto"/>
        <w:bottom w:val="none" w:sz="0" w:space="0" w:color="auto"/>
        <w:right w:val="none" w:sz="0" w:space="0" w:color="auto"/>
      </w:divBdr>
    </w:div>
    <w:div w:id="366299882">
      <w:bodyDiv w:val="1"/>
      <w:marLeft w:val="0"/>
      <w:marRight w:val="0"/>
      <w:marTop w:val="0"/>
      <w:marBottom w:val="0"/>
      <w:divBdr>
        <w:top w:val="none" w:sz="0" w:space="0" w:color="auto"/>
        <w:left w:val="none" w:sz="0" w:space="0" w:color="auto"/>
        <w:bottom w:val="none" w:sz="0" w:space="0" w:color="auto"/>
        <w:right w:val="none" w:sz="0" w:space="0" w:color="auto"/>
      </w:divBdr>
    </w:div>
    <w:div w:id="366417279">
      <w:bodyDiv w:val="1"/>
      <w:marLeft w:val="0"/>
      <w:marRight w:val="0"/>
      <w:marTop w:val="0"/>
      <w:marBottom w:val="0"/>
      <w:divBdr>
        <w:top w:val="none" w:sz="0" w:space="0" w:color="auto"/>
        <w:left w:val="none" w:sz="0" w:space="0" w:color="auto"/>
        <w:bottom w:val="none" w:sz="0" w:space="0" w:color="auto"/>
        <w:right w:val="none" w:sz="0" w:space="0" w:color="auto"/>
      </w:divBdr>
    </w:div>
    <w:div w:id="366493584">
      <w:bodyDiv w:val="1"/>
      <w:marLeft w:val="0"/>
      <w:marRight w:val="0"/>
      <w:marTop w:val="0"/>
      <w:marBottom w:val="0"/>
      <w:divBdr>
        <w:top w:val="none" w:sz="0" w:space="0" w:color="auto"/>
        <w:left w:val="none" w:sz="0" w:space="0" w:color="auto"/>
        <w:bottom w:val="none" w:sz="0" w:space="0" w:color="auto"/>
        <w:right w:val="none" w:sz="0" w:space="0" w:color="auto"/>
      </w:divBdr>
    </w:div>
    <w:div w:id="366835901">
      <w:bodyDiv w:val="1"/>
      <w:marLeft w:val="0"/>
      <w:marRight w:val="0"/>
      <w:marTop w:val="0"/>
      <w:marBottom w:val="0"/>
      <w:divBdr>
        <w:top w:val="none" w:sz="0" w:space="0" w:color="auto"/>
        <w:left w:val="none" w:sz="0" w:space="0" w:color="auto"/>
        <w:bottom w:val="none" w:sz="0" w:space="0" w:color="auto"/>
        <w:right w:val="none" w:sz="0" w:space="0" w:color="auto"/>
      </w:divBdr>
    </w:div>
    <w:div w:id="367217547">
      <w:bodyDiv w:val="1"/>
      <w:marLeft w:val="0"/>
      <w:marRight w:val="0"/>
      <w:marTop w:val="0"/>
      <w:marBottom w:val="0"/>
      <w:divBdr>
        <w:top w:val="none" w:sz="0" w:space="0" w:color="auto"/>
        <w:left w:val="none" w:sz="0" w:space="0" w:color="auto"/>
        <w:bottom w:val="none" w:sz="0" w:space="0" w:color="auto"/>
        <w:right w:val="none" w:sz="0" w:space="0" w:color="auto"/>
      </w:divBdr>
    </w:div>
    <w:div w:id="367336071">
      <w:bodyDiv w:val="1"/>
      <w:marLeft w:val="0"/>
      <w:marRight w:val="0"/>
      <w:marTop w:val="0"/>
      <w:marBottom w:val="0"/>
      <w:divBdr>
        <w:top w:val="none" w:sz="0" w:space="0" w:color="auto"/>
        <w:left w:val="none" w:sz="0" w:space="0" w:color="auto"/>
        <w:bottom w:val="none" w:sz="0" w:space="0" w:color="auto"/>
        <w:right w:val="none" w:sz="0" w:space="0" w:color="auto"/>
      </w:divBdr>
    </w:div>
    <w:div w:id="367415897">
      <w:bodyDiv w:val="1"/>
      <w:marLeft w:val="0"/>
      <w:marRight w:val="0"/>
      <w:marTop w:val="0"/>
      <w:marBottom w:val="0"/>
      <w:divBdr>
        <w:top w:val="none" w:sz="0" w:space="0" w:color="auto"/>
        <w:left w:val="none" w:sz="0" w:space="0" w:color="auto"/>
        <w:bottom w:val="none" w:sz="0" w:space="0" w:color="auto"/>
        <w:right w:val="none" w:sz="0" w:space="0" w:color="auto"/>
      </w:divBdr>
    </w:div>
    <w:div w:id="367878886">
      <w:bodyDiv w:val="1"/>
      <w:marLeft w:val="0"/>
      <w:marRight w:val="0"/>
      <w:marTop w:val="0"/>
      <w:marBottom w:val="0"/>
      <w:divBdr>
        <w:top w:val="none" w:sz="0" w:space="0" w:color="auto"/>
        <w:left w:val="none" w:sz="0" w:space="0" w:color="auto"/>
        <w:bottom w:val="none" w:sz="0" w:space="0" w:color="auto"/>
        <w:right w:val="none" w:sz="0" w:space="0" w:color="auto"/>
      </w:divBdr>
    </w:div>
    <w:div w:id="368728190">
      <w:bodyDiv w:val="1"/>
      <w:marLeft w:val="0"/>
      <w:marRight w:val="0"/>
      <w:marTop w:val="0"/>
      <w:marBottom w:val="0"/>
      <w:divBdr>
        <w:top w:val="none" w:sz="0" w:space="0" w:color="auto"/>
        <w:left w:val="none" w:sz="0" w:space="0" w:color="auto"/>
        <w:bottom w:val="none" w:sz="0" w:space="0" w:color="auto"/>
        <w:right w:val="none" w:sz="0" w:space="0" w:color="auto"/>
      </w:divBdr>
    </w:div>
    <w:div w:id="369037202">
      <w:bodyDiv w:val="1"/>
      <w:marLeft w:val="0"/>
      <w:marRight w:val="0"/>
      <w:marTop w:val="0"/>
      <w:marBottom w:val="0"/>
      <w:divBdr>
        <w:top w:val="none" w:sz="0" w:space="0" w:color="auto"/>
        <w:left w:val="none" w:sz="0" w:space="0" w:color="auto"/>
        <w:bottom w:val="none" w:sz="0" w:space="0" w:color="auto"/>
        <w:right w:val="none" w:sz="0" w:space="0" w:color="auto"/>
      </w:divBdr>
    </w:div>
    <w:div w:id="369037992">
      <w:bodyDiv w:val="1"/>
      <w:marLeft w:val="0"/>
      <w:marRight w:val="0"/>
      <w:marTop w:val="0"/>
      <w:marBottom w:val="0"/>
      <w:divBdr>
        <w:top w:val="none" w:sz="0" w:space="0" w:color="auto"/>
        <w:left w:val="none" w:sz="0" w:space="0" w:color="auto"/>
        <w:bottom w:val="none" w:sz="0" w:space="0" w:color="auto"/>
        <w:right w:val="none" w:sz="0" w:space="0" w:color="auto"/>
      </w:divBdr>
    </w:div>
    <w:div w:id="369041120">
      <w:bodyDiv w:val="1"/>
      <w:marLeft w:val="0"/>
      <w:marRight w:val="0"/>
      <w:marTop w:val="0"/>
      <w:marBottom w:val="0"/>
      <w:divBdr>
        <w:top w:val="none" w:sz="0" w:space="0" w:color="auto"/>
        <w:left w:val="none" w:sz="0" w:space="0" w:color="auto"/>
        <w:bottom w:val="none" w:sz="0" w:space="0" w:color="auto"/>
        <w:right w:val="none" w:sz="0" w:space="0" w:color="auto"/>
      </w:divBdr>
    </w:div>
    <w:div w:id="369452069">
      <w:bodyDiv w:val="1"/>
      <w:marLeft w:val="0"/>
      <w:marRight w:val="0"/>
      <w:marTop w:val="0"/>
      <w:marBottom w:val="0"/>
      <w:divBdr>
        <w:top w:val="none" w:sz="0" w:space="0" w:color="auto"/>
        <w:left w:val="none" w:sz="0" w:space="0" w:color="auto"/>
        <w:bottom w:val="none" w:sz="0" w:space="0" w:color="auto"/>
        <w:right w:val="none" w:sz="0" w:space="0" w:color="auto"/>
      </w:divBdr>
    </w:div>
    <w:div w:id="369842230">
      <w:bodyDiv w:val="1"/>
      <w:marLeft w:val="0"/>
      <w:marRight w:val="0"/>
      <w:marTop w:val="0"/>
      <w:marBottom w:val="0"/>
      <w:divBdr>
        <w:top w:val="none" w:sz="0" w:space="0" w:color="auto"/>
        <w:left w:val="none" w:sz="0" w:space="0" w:color="auto"/>
        <w:bottom w:val="none" w:sz="0" w:space="0" w:color="auto"/>
        <w:right w:val="none" w:sz="0" w:space="0" w:color="auto"/>
      </w:divBdr>
    </w:div>
    <w:div w:id="371268515">
      <w:bodyDiv w:val="1"/>
      <w:marLeft w:val="0"/>
      <w:marRight w:val="0"/>
      <w:marTop w:val="0"/>
      <w:marBottom w:val="0"/>
      <w:divBdr>
        <w:top w:val="none" w:sz="0" w:space="0" w:color="auto"/>
        <w:left w:val="none" w:sz="0" w:space="0" w:color="auto"/>
        <w:bottom w:val="none" w:sz="0" w:space="0" w:color="auto"/>
        <w:right w:val="none" w:sz="0" w:space="0" w:color="auto"/>
      </w:divBdr>
    </w:div>
    <w:div w:id="371271897">
      <w:bodyDiv w:val="1"/>
      <w:marLeft w:val="0"/>
      <w:marRight w:val="0"/>
      <w:marTop w:val="0"/>
      <w:marBottom w:val="0"/>
      <w:divBdr>
        <w:top w:val="none" w:sz="0" w:space="0" w:color="auto"/>
        <w:left w:val="none" w:sz="0" w:space="0" w:color="auto"/>
        <w:bottom w:val="none" w:sz="0" w:space="0" w:color="auto"/>
        <w:right w:val="none" w:sz="0" w:space="0" w:color="auto"/>
      </w:divBdr>
    </w:div>
    <w:div w:id="371421902">
      <w:bodyDiv w:val="1"/>
      <w:marLeft w:val="0"/>
      <w:marRight w:val="0"/>
      <w:marTop w:val="0"/>
      <w:marBottom w:val="0"/>
      <w:divBdr>
        <w:top w:val="none" w:sz="0" w:space="0" w:color="auto"/>
        <w:left w:val="none" w:sz="0" w:space="0" w:color="auto"/>
        <w:bottom w:val="none" w:sz="0" w:space="0" w:color="auto"/>
        <w:right w:val="none" w:sz="0" w:space="0" w:color="auto"/>
      </w:divBdr>
    </w:div>
    <w:div w:id="371465328">
      <w:bodyDiv w:val="1"/>
      <w:marLeft w:val="0"/>
      <w:marRight w:val="0"/>
      <w:marTop w:val="0"/>
      <w:marBottom w:val="0"/>
      <w:divBdr>
        <w:top w:val="none" w:sz="0" w:space="0" w:color="auto"/>
        <w:left w:val="none" w:sz="0" w:space="0" w:color="auto"/>
        <w:bottom w:val="none" w:sz="0" w:space="0" w:color="auto"/>
        <w:right w:val="none" w:sz="0" w:space="0" w:color="auto"/>
      </w:divBdr>
    </w:div>
    <w:div w:id="371468133">
      <w:bodyDiv w:val="1"/>
      <w:marLeft w:val="0"/>
      <w:marRight w:val="0"/>
      <w:marTop w:val="0"/>
      <w:marBottom w:val="0"/>
      <w:divBdr>
        <w:top w:val="none" w:sz="0" w:space="0" w:color="auto"/>
        <w:left w:val="none" w:sz="0" w:space="0" w:color="auto"/>
        <w:bottom w:val="none" w:sz="0" w:space="0" w:color="auto"/>
        <w:right w:val="none" w:sz="0" w:space="0" w:color="auto"/>
      </w:divBdr>
    </w:div>
    <w:div w:id="372466971">
      <w:bodyDiv w:val="1"/>
      <w:marLeft w:val="0"/>
      <w:marRight w:val="0"/>
      <w:marTop w:val="0"/>
      <w:marBottom w:val="0"/>
      <w:divBdr>
        <w:top w:val="none" w:sz="0" w:space="0" w:color="auto"/>
        <w:left w:val="none" w:sz="0" w:space="0" w:color="auto"/>
        <w:bottom w:val="none" w:sz="0" w:space="0" w:color="auto"/>
        <w:right w:val="none" w:sz="0" w:space="0" w:color="auto"/>
      </w:divBdr>
      <w:divsChild>
        <w:div w:id="880019677">
          <w:marLeft w:val="0"/>
          <w:marRight w:val="0"/>
          <w:marTop w:val="0"/>
          <w:marBottom w:val="0"/>
          <w:divBdr>
            <w:top w:val="none" w:sz="0" w:space="0" w:color="auto"/>
            <w:left w:val="none" w:sz="0" w:space="0" w:color="auto"/>
            <w:bottom w:val="none" w:sz="0" w:space="0" w:color="auto"/>
            <w:right w:val="none" w:sz="0" w:space="0" w:color="auto"/>
          </w:divBdr>
          <w:divsChild>
            <w:div w:id="1272201715">
              <w:marLeft w:val="0"/>
              <w:marRight w:val="0"/>
              <w:marTop w:val="0"/>
              <w:marBottom w:val="0"/>
              <w:divBdr>
                <w:top w:val="none" w:sz="0" w:space="0" w:color="auto"/>
                <w:left w:val="none" w:sz="0" w:space="0" w:color="auto"/>
                <w:bottom w:val="none" w:sz="0" w:space="0" w:color="auto"/>
                <w:right w:val="none" w:sz="0" w:space="0" w:color="auto"/>
              </w:divBdr>
              <w:divsChild>
                <w:div w:id="790321057">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372656284">
      <w:bodyDiv w:val="1"/>
      <w:marLeft w:val="0"/>
      <w:marRight w:val="0"/>
      <w:marTop w:val="0"/>
      <w:marBottom w:val="0"/>
      <w:divBdr>
        <w:top w:val="none" w:sz="0" w:space="0" w:color="auto"/>
        <w:left w:val="none" w:sz="0" w:space="0" w:color="auto"/>
        <w:bottom w:val="none" w:sz="0" w:space="0" w:color="auto"/>
        <w:right w:val="none" w:sz="0" w:space="0" w:color="auto"/>
      </w:divBdr>
    </w:div>
    <w:div w:id="372996057">
      <w:bodyDiv w:val="1"/>
      <w:marLeft w:val="0"/>
      <w:marRight w:val="0"/>
      <w:marTop w:val="0"/>
      <w:marBottom w:val="0"/>
      <w:divBdr>
        <w:top w:val="none" w:sz="0" w:space="0" w:color="auto"/>
        <w:left w:val="none" w:sz="0" w:space="0" w:color="auto"/>
        <w:bottom w:val="none" w:sz="0" w:space="0" w:color="auto"/>
        <w:right w:val="none" w:sz="0" w:space="0" w:color="auto"/>
      </w:divBdr>
    </w:div>
    <w:div w:id="373190780">
      <w:bodyDiv w:val="1"/>
      <w:marLeft w:val="0"/>
      <w:marRight w:val="0"/>
      <w:marTop w:val="0"/>
      <w:marBottom w:val="0"/>
      <w:divBdr>
        <w:top w:val="none" w:sz="0" w:space="0" w:color="auto"/>
        <w:left w:val="none" w:sz="0" w:space="0" w:color="auto"/>
        <w:bottom w:val="none" w:sz="0" w:space="0" w:color="auto"/>
        <w:right w:val="none" w:sz="0" w:space="0" w:color="auto"/>
      </w:divBdr>
    </w:div>
    <w:div w:id="373235139">
      <w:bodyDiv w:val="1"/>
      <w:marLeft w:val="0"/>
      <w:marRight w:val="0"/>
      <w:marTop w:val="0"/>
      <w:marBottom w:val="0"/>
      <w:divBdr>
        <w:top w:val="none" w:sz="0" w:space="0" w:color="auto"/>
        <w:left w:val="none" w:sz="0" w:space="0" w:color="auto"/>
        <w:bottom w:val="none" w:sz="0" w:space="0" w:color="auto"/>
        <w:right w:val="none" w:sz="0" w:space="0" w:color="auto"/>
      </w:divBdr>
    </w:div>
    <w:div w:id="373308791">
      <w:bodyDiv w:val="1"/>
      <w:marLeft w:val="0"/>
      <w:marRight w:val="0"/>
      <w:marTop w:val="0"/>
      <w:marBottom w:val="0"/>
      <w:divBdr>
        <w:top w:val="none" w:sz="0" w:space="0" w:color="auto"/>
        <w:left w:val="none" w:sz="0" w:space="0" w:color="auto"/>
        <w:bottom w:val="none" w:sz="0" w:space="0" w:color="auto"/>
        <w:right w:val="none" w:sz="0" w:space="0" w:color="auto"/>
      </w:divBdr>
    </w:div>
    <w:div w:id="373310867">
      <w:bodyDiv w:val="1"/>
      <w:marLeft w:val="0"/>
      <w:marRight w:val="0"/>
      <w:marTop w:val="0"/>
      <w:marBottom w:val="0"/>
      <w:divBdr>
        <w:top w:val="none" w:sz="0" w:space="0" w:color="auto"/>
        <w:left w:val="none" w:sz="0" w:space="0" w:color="auto"/>
        <w:bottom w:val="none" w:sz="0" w:space="0" w:color="auto"/>
        <w:right w:val="none" w:sz="0" w:space="0" w:color="auto"/>
      </w:divBdr>
    </w:div>
    <w:div w:id="373387762">
      <w:bodyDiv w:val="1"/>
      <w:marLeft w:val="0"/>
      <w:marRight w:val="0"/>
      <w:marTop w:val="0"/>
      <w:marBottom w:val="0"/>
      <w:divBdr>
        <w:top w:val="none" w:sz="0" w:space="0" w:color="auto"/>
        <w:left w:val="none" w:sz="0" w:space="0" w:color="auto"/>
        <w:bottom w:val="none" w:sz="0" w:space="0" w:color="auto"/>
        <w:right w:val="none" w:sz="0" w:space="0" w:color="auto"/>
      </w:divBdr>
    </w:div>
    <w:div w:id="373509862">
      <w:bodyDiv w:val="1"/>
      <w:marLeft w:val="0"/>
      <w:marRight w:val="0"/>
      <w:marTop w:val="0"/>
      <w:marBottom w:val="0"/>
      <w:divBdr>
        <w:top w:val="none" w:sz="0" w:space="0" w:color="auto"/>
        <w:left w:val="none" w:sz="0" w:space="0" w:color="auto"/>
        <w:bottom w:val="none" w:sz="0" w:space="0" w:color="auto"/>
        <w:right w:val="none" w:sz="0" w:space="0" w:color="auto"/>
      </w:divBdr>
    </w:div>
    <w:div w:id="373577151">
      <w:bodyDiv w:val="1"/>
      <w:marLeft w:val="0"/>
      <w:marRight w:val="0"/>
      <w:marTop w:val="0"/>
      <w:marBottom w:val="0"/>
      <w:divBdr>
        <w:top w:val="none" w:sz="0" w:space="0" w:color="auto"/>
        <w:left w:val="none" w:sz="0" w:space="0" w:color="auto"/>
        <w:bottom w:val="none" w:sz="0" w:space="0" w:color="auto"/>
        <w:right w:val="none" w:sz="0" w:space="0" w:color="auto"/>
      </w:divBdr>
    </w:div>
    <w:div w:id="373584651">
      <w:bodyDiv w:val="1"/>
      <w:marLeft w:val="0"/>
      <w:marRight w:val="0"/>
      <w:marTop w:val="0"/>
      <w:marBottom w:val="0"/>
      <w:divBdr>
        <w:top w:val="none" w:sz="0" w:space="0" w:color="auto"/>
        <w:left w:val="none" w:sz="0" w:space="0" w:color="auto"/>
        <w:bottom w:val="none" w:sz="0" w:space="0" w:color="auto"/>
        <w:right w:val="none" w:sz="0" w:space="0" w:color="auto"/>
      </w:divBdr>
    </w:div>
    <w:div w:id="373966122">
      <w:bodyDiv w:val="1"/>
      <w:marLeft w:val="0"/>
      <w:marRight w:val="0"/>
      <w:marTop w:val="0"/>
      <w:marBottom w:val="0"/>
      <w:divBdr>
        <w:top w:val="none" w:sz="0" w:space="0" w:color="auto"/>
        <w:left w:val="none" w:sz="0" w:space="0" w:color="auto"/>
        <w:bottom w:val="none" w:sz="0" w:space="0" w:color="auto"/>
        <w:right w:val="none" w:sz="0" w:space="0" w:color="auto"/>
      </w:divBdr>
    </w:div>
    <w:div w:id="374358623">
      <w:bodyDiv w:val="1"/>
      <w:marLeft w:val="0"/>
      <w:marRight w:val="0"/>
      <w:marTop w:val="0"/>
      <w:marBottom w:val="0"/>
      <w:divBdr>
        <w:top w:val="none" w:sz="0" w:space="0" w:color="auto"/>
        <w:left w:val="none" w:sz="0" w:space="0" w:color="auto"/>
        <w:bottom w:val="none" w:sz="0" w:space="0" w:color="auto"/>
        <w:right w:val="none" w:sz="0" w:space="0" w:color="auto"/>
      </w:divBdr>
    </w:div>
    <w:div w:id="374504877">
      <w:bodyDiv w:val="1"/>
      <w:marLeft w:val="0"/>
      <w:marRight w:val="0"/>
      <w:marTop w:val="0"/>
      <w:marBottom w:val="0"/>
      <w:divBdr>
        <w:top w:val="none" w:sz="0" w:space="0" w:color="auto"/>
        <w:left w:val="none" w:sz="0" w:space="0" w:color="auto"/>
        <w:bottom w:val="none" w:sz="0" w:space="0" w:color="auto"/>
        <w:right w:val="none" w:sz="0" w:space="0" w:color="auto"/>
      </w:divBdr>
    </w:div>
    <w:div w:id="374811136">
      <w:bodyDiv w:val="1"/>
      <w:marLeft w:val="0"/>
      <w:marRight w:val="0"/>
      <w:marTop w:val="0"/>
      <w:marBottom w:val="0"/>
      <w:divBdr>
        <w:top w:val="none" w:sz="0" w:space="0" w:color="auto"/>
        <w:left w:val="none" w:sz="0" w:space="0" w:color="auto"/>
        <w:bottom w:val="none" w:sz="0" w:space="0" w:color="auto"/>
        <w:right w:val="none" w:sz="0" w:space="0" w:color="auto"/>
      </w:divBdr>
    </w:div>
    <w:div w:id="374811426">
      <w:bodyDiv w:val="1"/>
      <w:marLeft w:val="0"/>
      <w:marRight w:val="0"/>
      <w:marTop w:val="0"/>
      <w:marBottom w:val="0"/>
      <w:divBdr>
        <w:top w:val="none" w:sz="0" w:space="0" w:color="auto"/>
        <w:left w:val="none" w:sz="0" w:space="0" w:color="auto"/>
        <w:bottom w:val="none" w:sz="0" w:space="0" w:color="auto"/>
        <w:right w:val="none" w:sz="0" w:space="0" w:color="auto"/>
      </w:divBdr>
    </w:div>
    <w:div w:id="374815573">
      <w:bodyDiv w:val="1"/>
      <w:marLeft w:val="0"/>
      <w:marRight w:val="0"/>
      <w:marTop w:val="0"/>
      <w:marBottom w:val="0"/>
      <w:divBdr>
        <w:top w:val="none" w:sz="0" w:space="0" w:color="auto"/>
        <w:left w:val="none" w:sz="0" w:space="0" w:color="auto"/>
        <w:bottom w:val="none" w:sz="0" w:space="0" w:color="auto"/>
        <w:right w:val="none" w:sz="0" w:space="0" w:color="auto"/>
      </w:divBdr>
    </w:div>
    <w:div w:id="375010843">
      <w:bodyDiv w:val="1"/>
      <w:marLeft w:val="0"/>
      <w:marRight w:val="0"/>
      <w:marTop w:val="0"/>
      <w:marBottom w:val="0"/>
      <w:divBdr>
        <w:top w:val="none" w:sz="0" w:space="0" w:color="auto"/>
        <w:left w:val="none" w:sz="0" w:space="0" w:color="auto"/>
        <w:bottom w:val="none" w:sz="0" w:space="0" w:color="auto"/>
        <w:right w:val="none" w:sz="0" w:space="0" w:color="auto"/>
      </w:divBdr>
    </w:div>
    <w:div w:id="375082641">
      <w:bodyDiv w:val="1"/>
      <w:marLeft w:val="0"/>
      <w:marRight w:val="0"/>
      <w:marTop w:val="0"/>
      <w:marBottom w:val="0"/>
      <w:divBdr>
        <w:top w:val="none" w:sz="0" w:space="0" w:color="auto"/>
        <w:left w:val="none" w:sz="0" w:space="0" w:color="auto"/>
        <w:bottom w:val="none" w:sz="0" w:space="0" w:color="auto"/>
        <w:right w:val="none" w:sz="0" w:space="0" w:color="auto"/>
      </w:divBdr>
    </w:div>
    <w:div w:id="375274805">
      <w:bodyDiv w:val="1"/>
      <w:marLeft w:val="0"/>
      <w:marRight w:val="0"/>
      <w:marTop w:val="0"/>
      <w:marBottom w:val="0"/>
      <w:divBdr>
        <w:top w:val="none" w:sz="0" w:space="0" w:color="auto"/>
        <w:left w:val="none" w:sz="0" w:space="0" w:color="auto"/>
        <w:bottom w:val="none" w:sz="0" w:space="0" w:color="auto"/>
        <w:right w:val="none" w:sz="0" w:space="0" w:color="auto"/>
      </w:divBdr>
    </w:div>
    <w:div w:id="375353642">
      <w:bodyDiv w:val="1"/>
      <w:marLeft w:val="0"/>
      <w:marRight w:val="0"/>
      <w:marTop w:val="0"/>
      <w:marBottom w:val="0"/>
      <w:divBdr>
        <w:top w:val="none" w:sz="0" w:space="0" w:color="auto"/>
        <w:left w:val="none" w:sz="0" w:space="0" w:color="auto"/>
        <w:bottom w:val="none" w:sz="0" w:space="0" w:color="auto"/>
        <w:right w:val="none" w:sz="0" w:space="0" w:color="auto"/>
      </w:divBdr>
    </w:div>
    <w:div w:id="375467661">
      <w:bodyDiv w:val="1"/>
      <w:marLeft w:val="0"/>
      <w:marRight w:val="0"/>
      <w:marTop w:val="0"/>
      <w:marBottom w:val="0"/>
      <w:divBdr>
        <w:top w:val="none" w:sz="0" w:space="0" w:color="auto"/>
        <w:left w:val="none" w:sz="0" w:space="0" w:color="auto"/>
        <w:bottom w:val="none" w:sz="0" w:space="0" w:color="auto"/>
        <w:right w:val="none" w:sz="0" w:space="0" w:color="auto"/>
      </w:divBdr>
    </w:div>
    <w:div w:id="375544305">
      <w:bodyDiv w:val="1"/>
      <w:marLeft w:val="0"/>
      <w:marRight w:val="0"/>
      <w:marTop w:val="0"/>
      <w:marBottom w:val="0"/>
      <w:divBdr>
        <w:top w:val="none" w:sz="0" w:space="0" w:color="auto"/>
        <w:left w:val="none" w:sz="0" w:space="0" w:color="auto"/>
        <w:bottom w:val="none" w:sz="0" w:space="0" w:color="auto"/>
        <w:right w:val="none" w:sz="0" w:space="0" w:color="auto"/>
      </w:divBdr>
    </w:div>
    <w:div w:id="375663513">
      <w:bodyDiv w:val="1"/>
      <w:marLeft w:val="0"/>
      <w:marRight w:val="0"/>
      <w:marTop w:val="0"/>
      <w:marBottom w:val="0"/>
      <w:divBdr>
        <w:top w:val="none" w:sz="0" w:space="0" w:color="auto"/>
        <w:left w:val="none" w:sz="0" w:space="0" w:color="auto"/>
        <w:bottom w:val="none" w:sz="0" w:space="0" w:color="auto"/>
        <w:right w:val="none" w:sz="0" w:space="0" w:color="auto"/>
      </w:divBdr>
    </w:div>
    <w:div w:id="375853772">
      <w:bodyDiv w:val="1"/>
      <w:marLeft w:val="0"/>
      <w:marRight w:val="0"/>
      <w:marTop w:val="0"/>
      <w:marBottom w:val="0"/>
      <w:divBdr>
        <w:top w:val="none" w:sz="0" w:space="0" w:color="auto"/>
        <w:left w:val="none" w:sz="0" w:space="0" w:color="auto"/>
        <w:bottom w:val="none" w:sz="0" w:space="0" w:color="auto"/>
        <w:right w:val="none" w:sz="0" w:space="0" w:color="auto"/>
      </w:divBdr>
    </w:div>
    <w:div w:id="375856211">
      <w:bodyDiv w:val="1"/>
      <w:marLeft w:val="0"/>
      <w:marRight w:val="0"/>
      <w:marTop w:val="0"/>
      <w:marBottom w:val="0"/>
      <w:divBdr>
        <w:top w:val="none" w:sz="0" w:space="0" w:color="auto"/>
        <w:left w:val="none" w:sz="0" w:space="0" w:color="auto"/>
        <w:bottom w:val="none" w:sz="0" w:space="0" w:color="auto"/>
        <w:right w:val="none" w:sz="0" w:space="0" w:color="auto"/>
      </w:divBdr>
    </w:div>
    <w:div w:id="375930060">
      <w:bodyDiv w:val="1"/>
      <w:marLeft w:val="0"/>
      <w:marRight w:val="0"/>
      <w:marTop w:val="0"/>
      <w:marBottom w:val="0"/>
      <w:divBdr>
        <w:top w:val="none" w:sz="0" w:space="0" w:color="auto"/>
        <w:left w:val="none" w:sz="0" w:space="0" w:color="auto"/>
        <w:bottom w:val="none" w:sz="0" w:space="0" w:color="auto"/>
        <w:right w:val="none" w:sz="0" w:space="0" w:color="auto"/>
      </w:divBdr>
    </w:div>
    <w:div w:id="376050432">
      <w:bodyDiv w:val="1"/>
      <w:marLeft w:val="0"/>
      <w:marRight w:val="0"/>
      <w:marTop w:val="0"/>
      <w:marBottom w:val="0"/>
      <w:divBdr>
        <w:top w:val="none" w:sz="0" w:space="0" w:color="auto"/>
        <w:left w:val="none" w:sz="0" w:space="0" w:color="auto"/>
        <w:bottom w:val="none" w:sz="0" w:space="0" w:color="auto"/>
        <w:right w:val="none" w:sz="0" w:space="0" w:color="auto"/>
      </w:divBdr>
    </w:div>
    <w:div w:id="376051939">
      <w:bodyDiv w:val="1"/>
      <w:marLeft w:val="0"/>
      <w:marRight w:val="0"/>
      <w:marTop w:val="0"/>
      <w:marBottom w:val="0"/>
      <w:divBdr>
        <w:top w:val="none" w:sz="0" w:space="0" w:color="auto"/>
        <w:left w:val="none" w:sz="0" w:space="0" w:color="auto"/>
        <w:bottom w:val="none" w:sz="0" w:space="0" w:color="auto"/>
        <w:right w:val="none" w:sz="0" w:space="0" w:color="auto"/>
      </w:divBdr>
    </w:div>
    <w:div w:id="376273483">
      <w:bodyDiv w:val="1"/>
      <w:marLeft w:val="0"/>
      <w:marRight w:val="0"/>
      <w:marTop w:val="0"/>
      <w:marBottom w:val="0"/>
      <w:divBdr>
        <w:top w:val="none" w:sz="0" w:space="0" w:color="auto"/>
        <w:left w:val="none" w:sz="0" w:space="0" w:color="auto"/>
        <w:bottom w:val="none" w:sz="0" w:space="0" w:color="auto"/>
        <w:right w:val="none" w:sz="0" w:space="0" w:color="auto"/>
      </w:divBdr>
    </w:div>
    <w:div w:id="376660163">
      <w:bodyDiv w:val="1"/>
      <w:marLeft w:val="0"/>
      <w:marRight w:val="0"/>
      <w:marTop w:val="0"/>
      <w:marBottom w:val="0"/>
      <w:divBdr>
        <w:top w:val="none" w:sz="0" w:space="0" w:color="auto"/>
        <w:left w:val="none" w:sz="0" w:space="0" w:color="auto"/>
        <w:bottom w:val="none" w:sz="0" w:space="0" w:color="auto"/>
        <w:right w:val="none" w:sz="0" w:space="0" w:color="auto"/>
      </w:divBdr>
    </w:div>
    <w:div w:id="376858806">
      <w:bodyDiv w:val="1"/>
      <w:marLeft w:val="0"/>
      <w:marRight w:val="0"/>
      <w:marTop w:val="0"/>
      <w:marBottom w:val="0"/>
      <w:divBdr>
        <w:top w:val="none" w:sz="0" w:space="0" w:color="auto"/>
        <w:left w:val="none" w:sz="0" w:space="0" w:color="auto"/>
        <w:bottom w:val="none" w:sz="0" w:space="0" w:color="auto"/>
        <w:right w:val="none" w:sz="0" w:space="0" w:color="auto"/>
      </w:divBdr>
    </w:div>
    <w:div w:id="376977709">
      <w:bodyDiv w:val="1"/>
      <w:marLeft w:val="0"/>
      <w:marRight w:val="0"/>
      <w:marTop w:val="0"/>
      <w:marBottom w:val="0"/>
      <w:divBdr>
        <w:top w:val="none" w:sz="0" w:space="0" w:color="auto"/>
        <w:left w:val="none" w:sz="0" w:space="0" w:color="auto"/>
        <w:bottom w:val="none" w:sz="0" w:space="0" w:color="auto"/>
        <w:right w:val="none" w:sz="0" w:space="0" w:color="auto"/>
      </w:divBdr>
    </w:div>
    <w:div w:id="377319322">
      <w:bodyDiv w:val="1"/>
      <w:marLeft w:val="0"/>
      <w:marRight w:val="0"/>
      <w:marTop w:val="0"/>
      <w:marBottom w:val="0"/>
      <w:divBdr>
        <w:top w:val="none" w:sz="0" w:space="0" w:color="auto"/>
        <w:left w:val="none" w:sz="0" w:space="0" w:color="auto"/>
        <w:bottom w:val="none" w:sz="0" w:space="0" w:color="auto"/>
        <w:right w:val="none" w:sz="0" w:space="0" w:color="auto"/>
      </w:divBdr>
    </w:div>
    <w:div w:id="377432565">
      <w:bodyDiv w:val="1"/>
      <w:marLeft w:val="0"/>
      <w:marRight w:val="0"/>
      <w:marTop w:val="0"/>
      <w:marBottom w:val="0"/>
      <w:divBdr>
        <w:top w:val="none" w:sz="0" w:space="0" w:color="auto"/>
        <w:left w:val="none" w:sz="0" w:space="0" w:color="auto"/>
        <w:bottom w:val="none" w:sz="0" w:space="0" w:color="auto"/>
        <w:right w:val="none" w:sz="0" w:space="0" w:color="auto"/>
      </w:divBdr>
    </w:div>
    <w:div w:id="377706134">
      <w:bodyDiv w:val="1"/>
      <w:marLeft w:val="0"/>
      <w:marRight w:val="0"/>
      <w:marTop w:val="0"/>
      <w:marBottom w:val="0"/>
      <w:divBdr>
        <w:top w:val="none" w:sz="0" w:space="0" w:color="auto"/>
        <w:left w:val="none" w:sz="0" w:space="0" w:color="auto"/>
        <w:bottom w:val="none" w:sz="0" w:space="0" w:color="auto"/>
        <w:right w:val="none" w:sz="0" w:space="0" w:color="auto"/>
      </w:divBdr>
    </w:div>
    <w:div w:id="378168139">
      <w:bodyDiv w:val="1"/>
      <w:marLeft w:val="0"/>
      <w:marRight w:val="0"/>
      <w:marTop w:val="0"/>
      <w:marBottom w:val="0"/>
      <w:divBdr>
        <w:top w:val="none" w:sz="0" w:space="0" w:color="auto"/>
        <w:left w:val="none" w:sz="0" w:space="0" w:color="auto"/>
        <w:bottom w:val="none" w:sz="0" w:space="0" w:color="auto"/>
        <w:right w:val="none" w:sz="0" w:space="0" w:color="auto"/>
      </w:divBdr>
    </w:div>
    <w:div w:id="378289697">
      <w:bodyDiv w:val="1"/>
      <w:marLeft w:val="0"/>
      <w:marRight w:val="0"/>
      <w:marTop w:val="0"/>
      <w:marBottom w:val="0"/>
      <w:divBdr>
        <w:top w:val="none" w:sz="0" w:space="0" w:color="auto"/>
        <w:left w:val="none" w:sz="0" w:space="0" w:color="auto"/>
        <w:bottom w:val="none" w:sz="0" w:space="0" w:color="auto"/>
        <w:right w:val="none" w:sz="0" w:space="0" w:color="auto"/>
      </w:divBdr>
    </w:div>
    <w:div w:id="378363904">
      <w:bodyDiv w:val="1"/>
      <w:marLeft w:val="0"/>
      <w:marRight w:val="0"/>
      <w:marTop w:val="0"/>
      <w:marBottom w:val="0"/>
      <w:divBdr>
        <w:top w:val="none" w:sz="0" w:space="0" w:color="auto"/>
        <w:left w:val="none" w:sz="0" w:space="0" w:color="auto"/>
        <w:bottom w:val="none" w:sz="0" w:space="0" w:color="auto"/>
        <w:right w:val="none" w:sz="0" w:space="0" w:color="auto"/>
      </w:divBdr>
    </w:div>
    <w:div w:id="378818040">
      <w:bodyDiv w:val="1"/>
      <w:marLeft w:val="0"/>
      <w:marRight w:val="0"/>
      <w:marTop w:val="0"/>
      <w:marBottom w:val="0"/>
      <w:divBdr>
        <w:top w:val="none" w:sz="0" w:space="0" w:color="auto"/>
        <w:left w:val="none" w:sz="0" w:space="0" w:color="auto"/>
        <w:bottom w:val="none" w:sz="0" w:space="0" w:color="auto"/>
        <w:right w:val="none" w:sz="0" w:space="0" w:color="auto"/>
      </w:divBdr>
    </w:div>
    <w:div w:id="379088208">
      <w:bodyDiv w:val="1"/>
      <w:marLeft w:val="0"/>
      <w:marRight w:val="0"/>
      <w:marTop w:val="0"/>
      <w:marBottom w:val="0"/>
      <w:divBdr>
        <w:top w:val="none" w:sz="0" w:space="0" w:color="auto"/>
        <w:left w:val="none" w:sz="0" w:space="0" w:color="auto"/>
        <w:bottom w:val="none" w:sz="0" w:space="0" w:color="auto"/>
        <w:right w:val="none" w:sz="0" w:space="0" w:color="auto"/>
      </w:divBdr>
    </w:div>
    <w:div w:id="379284170">
      <w:bodyDiv w:val="1"/>
      <w:marLeft w:val="0"/>
      <w:marRight w:val="0"/>
      <w:marTop w:val="0"/>
      <w:marBottom w:val="0"/>
      <w:divBdr>
        <w:top w:val="none" w:sz="0" w:space="0" w:color="auto"/>
        <w:left w:val="none" w:sz="0" w:space="0" w:color="auto"/>
        <w:bottom w:val="none" w:sz="0" w:space="0" w:color="auto"/>
        <w:right w:val="none" w:sz="0" w:space="0" w:color="auto"/>
      </w:divBdr>
    </w:div>
    <w:div w:id="379593200">
      <w:bodyDiv w:val="1"/>
      <w:marLeft w:val="0"/>
      <w:marRight w:val="0"/>
      <w:marTop w:val="0"/>
      <w:marBottom w:val="0"/>
      <w:divBdr>
        <w:top w:val="none" w:sz="0" w:space="0" w:color="auto"/>
        <w:left w:val="none" w:sz="0" w:space="0" w:color="auto"/>
        <w:bottom w:val="none" w:sz="0" w:space="0" w:color="auto"/>
        <w:right w:val="none" w:sz="0" w:space="0" w:color="auto"/>
      </w:divBdr>
    </w:div>
    <w:div w:id="379747238">
      <w:bodyDiv w:val="1"/>
      <w:marLeft w:val="0"/>
      <w:marRight w:val="0"/>
      <w:marTop w:val="0"/>
      <w:marBottom w:val="0"/>
      <w:divBdr>
        <w:top w:val="none" w:sz="0" w:space="0" w:color="auto"/>
        <w:left w:val="none" w:sz="0" w:space="0" w:color="auto"/>
        <w:bottom w:val="none" w:sz="0" w:space="0" w:color="auto"/>
        <w:right w:val="none" w:sz="0" w:space="0" w:color="auto"/>
      </w:divBdr>
    </w:div>
    <w:div w:id="379861512">
      <w:bodyDiv w:val="1"/>
      <w:marLeft w:val="0"/>
      <w:marRight w:val="0"/>
      <w:marTop w:val="0"/>
      <w:marBottom w:val="0"/>
      <w:divBdr>
        <w:top w:val="none" w:sz="0" w:space="0" w:color="auto"/>
        <w:left w:val="none" w:sz="0" w:space="0" w:color="auto"/>
        <w:bottom w:val="none" w:sz="0" w:space="0" w:color="auto"/>
        <w:right w:val="none" w:sz="0" w:space="0" w:color="auto"/>
      </w:divBdr>
    </w:div>
    <w:div w:id="380178504">
      <w:bodyDiv w:val="1"/>
      <w:marLeft w:val="0"/>
      <w:marRight w:val="0"/>
      <w:marTop w:val="0"/>
      <w:marBottom w:val="0"/>
      <w:divBdr>
        <w:top w:val="none" w:sz="0" w:space="0" w:color="auto"/>
        <w:left w:val="none" w:sz="0" w:space="0" w:color="auto"/>
        <w:bottom w:val="none" w:sz="0" w:space="0" w:color="auto"/>
        <w:right w:val="none" w:sz="0" w:space="0" w:color="auto"/>
      </w:divBdr>
    </w:div>
    <w:div w:id="380447916">
      <w:bodyDiv w:val="1"/>
      <w:marLeft w:val="0"/>
      <w:marRight w:val="0"/>
      <w:marTop w:val="0"/>
      <w:marBottom w:val="0"/>
      <w:divBdr>
        <w:top w:val="none" w:sz="0" w:space="0" w:color="auto"/>
        <w:left w:val="none" w:sz="0" w:space="0" w:color="auto"/>
        <w:bottom w:val="none" w:sz="0" w:space="0" w:color="auto"/>
        <w:right w:val="none" w:sz="0" w:space="0" w:color="auto"/>
      </w:divBdr>
    </w:div>
    <w:div w:id="380522094">
      <w:bodyDiv w:val="1"/>
      <w:marLeft w:val="0"/>
      <w:marRight w:val="0"/>
      <w:marTop w:val="0"/>
      <w:marBottom w:val="0"/>
      <w:divBdr>
        <w:top w:val="none" w:sz="0" w:space="0" w:color="auto"/>
        <w:left w:val="none" w:sz="0" w:space="0" w:color="auto"/>
        <w:bottom w:val="none" w:sz="0" w:space="0" w:color="auto"/>
        <w:right w:val="none" w:sz="0" w:space="0" w:color="auto"/>
      </w:divBdr>
    </w:div>
    <w:div w:id="380641561">
      <w:bodyDiv w:val="1"/>
      <w:marLeft w:val="0"/>
      <w:marRight w:val="0"/>
      <w:marTop w:val="0"/>
      <w:marBottom w:val="0"/>
      <w:divBdr>
        <w:top w:val="none" w:sz="0" w:space="0" w:color="auto"/>
        <w:left w:val="none" w:sz="0" w:space="0" w:color="auto"/>
        <w:bottom w:val="none" w:sz="0" w:space="0" w:color="auto"/>
        <w:right w:val="none" w:sz="0" w:space="0" w:color="auto"/>
      </w:divBdr>
    </w:div>
    <w:div w:id="380792270">
      <w:bodyDiv w:val="1"/>
      <w:marLeft w:val="0"/>
      <w:marRight w:val="0"/>
      <w:marTop w:val="0"/>
      <w:marBottom w:val="0"/>
      <w:divBdr>
        <w:top w:val="none" w:sz="0" w:space="0" w:color="auto"/>
        <w:left w:val="none" w:sz="0" w:space="0" w:color="auto"/>
        <w:bottom w:val="none" w:sz="0" w:space="0" w:color="auto"/>
        <w:right w:val="none" w:sz="0" w:space="0" w:color="auto"/>
      </w:divBdr>
    </w:div>
    <w:div w:id="380982492">
      <w:bodyDiv w:val="1"/>
      <w:marLeft w:val="0"/>
      <w:marRight w:val="0"/>
      <w:marTop w:val="0"/>
      <w:marBottom w:val="0"/>
      <w:divBdr>
        <w:top w:val="none" w:sz="0" w:space="0" w:color="auto"/>
        <w:left w:val="none" w:sz="0" w:space="0" w:color="auto"/>
        <w:bottom w:val="none" w:sz="0" w:space="0" w:color="auto"/>
        <w:right w:val="none" w:sz="0" w:space="0" w:color="auto"/>
      </w:divBdr>
    </w:div>
    <w:div w:id="381056264">
      <w:bodyDiv w:val="1"/>
      <w:marLeft w:val="0"/>
      <w:marRight w:val="0"/>
      <w:marTop w:val="0"/>
      <w:marBottom w:val="0"/>
      <w:divBdr>
        <w:top w:val="none" w:sz="0" w:space="0" w:color="auto"/>
        <w:left w:val="none" w:sz="0" w:space="0" w:color="auto"/>
        <w:bottom w:val="none" w:sz="0" w:space="0" w:color="auto"/>
        <w:right w:val="none" w:sz="0" w:space="0" w:color="auto"/>
      </w:divBdr>
    </w:div>
    <w:div w:id="381096444">
      <w:bodyDiv w:val="1"/>
      <w:marLeft w:val="0"/>
      <w:marRight w:val="0"/>
      <w:marTop w:val="0"/>
      <w:marBottom w:val="0"/>
      <w:divBdr>
        <w:top w:val="none" w:sz="0" w:space="0" w:color="auto"/>
        <w:left w:val="none" w:sz="0" w:space="0" w:color="auto"/>
        <w:bottom w:val="none" w:sz="0" w:space="0" w:color="auto"/>
        <w:right w:val="none" w:sz="0" w:space="0" w:color="auto"/>
      </w:divBdr>
    </w:div>
    <w:div w:id="381174925">
      <w:bodyDiv w:val="1"/>
      <w:marLeft w:val="0"/>
      <w:marRight w:val="0"/>
      <w:marTop w:val="0"/>
      <w:marBottom w:val="0"/>
      <w:divBdr>
        <w:top w:val="none" w:sz="0" w:space="0" w:color="auto"/>
        <w:left w:val="none" w:sz="0" w:space="0" w:color="auto"/>
        <w:bottom w:val="none" w:sz="0" w:space="0" w:color="auto"/>
        <w:right w:val="none" w:sz="0" w:space="0" w:color="auto"/>
      </w:divBdr>
    </w:div>
    <w:div w:id="381252651">
      <w:bodyDiv w:val="1"/>
      <w:marLeft w:val="0"/>
      <w:marRight w:val="0"/>
      <w:marTop w:val="0"/>
      <w:marBottom w:val="0"/>
      <w:divBdr>
        <w:top w:val="none" w:sz="0" w:space="0" w:color="auto"/>
        <w:left w:val="none" w:sz="0" w:space="0" w:color="auto"/>
        <w:bottom w:val="none" w:sz="0" w:space="0" w:color="auto"/>
        <w:right w:val="none" w:sz="0" w:space="0" w:color="auto"/>
      </w:divBdr>
    </w:div>
    <w:div w:id="381295619">
      <w:bodyDiv w:val="1"/>
      <w:marLeft w:val="0"/>
      <w:marRight w:val="0"/>
      <w:marTop w:val="0"/>
      <w:marBottom w:val="0"/>
      <w:divBdr>
        <w:top w:val="none" w:sz="0" w:space="0" w:color="auto"/>
        <w:left w:val="none" w:sz="0" w:space="0" w:color="auto"/>
        <w:bottom w:val="none" w:sz="0" w:space="0" w:color="auto"/>
        <w:right w:val="none" w:sz="0" w:space="0" w:color="auto"/>
      </w:divBdr>
    </w:div>
    <w:div w:id="381829880">
      <w:bodyDiv w:val="1"/>
      <w:marLeft w:val="0"/>
      <w:marRight w:val="0"/>
      <w:marTop w:val="0"/>
      <w:marBottom w:val="0"/>
      <w:divBdr>
        <w:top w:val="none" w:sz="0" w:space="0" w:color="auto"/>
        <w:left w:val="none" w:sz="0" w:space="0" w:color="auto"/>
        <w:bottom w:val="none" w:sz="0" w:space="0" w:color="auto"/>
        <w:right w:val="none" w:sz="0" w:space="0" w:color="auto"/>
      </w:divBdr>
    </w:div>
    <w:div w:id="381902148">
      <w:bodyDiv w:val="1"/>
      <w:marLeft w:val="0"/>
      <w:marRight w:val="0"/>
      <w:marTop w:val="0"/>
      <w:marBottom w:val="0"/>
      <w:divBdr>
        <w:top w:val="none" w:sz="0" w:space="0" w:color="auto"/>
        <w:left w:val="none" w:sz="0" w:space="0" w:color="auto"/>
        <w:bottom w:val="none" w:sz="0" w:space="0" w:color="auto"/>
        <w:right w:val="none" w:sz="0" w:space="0" w:color="auto"/>
      </w:divBdr>
    </w:div>
    <w:div w:id="382028142">
      <w:bodyDiv w:val="1"/>
      <w:marLeft w:val="0"/>
      <w:marRight w:val="0"/>
      <w:marTop w:val="0"/>
      <w:marBottom w:val="0"/>
      <w:divBdr>
        <w:top w:val="none" w:sz="0" w:space="0" w:color="auto"/>
        <w:left w:val="none" w:sz="0" w:space="0" w:color="auto"/>
        <w:bottom w:val="none" w:sz="0" w:space="0" w:color="auto"/>
        <w:right w:val="none" w:sz="0" w:space="0" w:color="auto"/>
      </w:divBdr>
    </w:div>
    <w:div w:id="382171090">
      <w:bodyDiv w:val="1"/>
      <w:marLeft w:val="0"/>
      <w:marRight w:val="0"/>
      <w:marTop w:val="0"/>
      <w:marBottom w:val="0"/>
      <w:divBdr>
        <w:top w:val="none" w:sz="0" w:space="0" w:color="auto"/>
        <w:left w:val="none" w:sz="0" w:space="0" w:color="auto"/>
        <w:bottom w:val="none" w:sz="0" w:space="0" w:color="auto"/>
        <w:right w:val="none" w:sz="0" w:space="0" w:color="auto"/>
      </w:divBdr>
    </w:div>
    <w:div w:id="382414526">
      <w:bodyDiv w:val="1"/>
      <w:marLeft w:val="0"/>
      <w:marRight w:val="0"/>
      <w:marTop w:val="0"/>
      <w:marBottom w:val="0"/>
      <w:divBdr>
        <w:top w:val="none" w:sz="0" w:space="0" w:color="auto"/>
        <w:left w:val="none" w:sz="0" w:space="0" w:color="auto"/>
        <w:bottom w:val="none" w:sz="0" w:space="0" w:color="auto"/>
        <w:right w:val="none" w:sz="0" w:space="0" w:color="auto"/>
      </w:divBdr>
      <w:divsChild>
        <w:div w:id="2033917555">
          <w:marLeft w:val="0"/>
          <w:marRight w:val="0"/>
          <w:marTop w:val="0"/>
          <w:marBottom w:val="0"/>
          <w:divBdr>
            <w:top w:val="none" w:sz="0" w:space="0" w:color="auto"/>
            <w:left w:val="none" w:sz="0" w:space="0" w:color="auto"/>
            <w:bottom w:val="none" w:sz="0" w:space="0" w:color="auto"/>
            <w:right w:val="none" w:sz="0" w:space="0" w:color="auto"/>
          </w:divBdr>
        </w:div>
        <w:div w:id="867914950">
          <w:marLeft w:val="0"/>
          <w:marRight w:val="0"/>
          <w:marTop w:val="0"/>
          <w:marBottom w:val="0"/>
          <w:divBdr>
            <w:top w:val="none" w:sz="0" w:space="0" w:color="auto"/>
            <w:left w:val="none" w:sz="0" w:space="0" w:color="auto"/>
            <w:bottom w:val="none" w:sz="0" w:space="0" w:color="auto"/>
            <w:right w:val="none" w:sz="0" w:space="0" w:color="auto"/>
          </w:divBdr>
        </w:div>
        <w:div w:id="1219895124">
          <w:marLeft w:val="0"/>
          <w:marRight w:val="0"/>
          <w:marTop w:val="0"/>
          <w:marBottom w:val="0"/>
          <w:divBdr>
            <w:top w:val="none" w:sz="0" w:space="0" w:color="auto"/>
            <w:left w:val="none" w:sz="0" w:space="0" w:color="auto"/>
            <w:bottom w:val="none" w:sz="0" w:space="0" w:color="auto"/>
            <w:right w:val="none" w:sz="0" w:space="0" w:color="auto"/>
          </w:divBdr>
        </w:div>
        <w:div w:id="1742678560">
          <w:marLeft w:val="0"/>
          <w:marRight w:val="0"/>
          <w:marTop w:val="0"/>
          <w:marBottom w:val="0"/>
          <w:divBdr>
            <w:top w:val="none" w:sz="0" w:space="0" w:color="auto"/>
            <w:left w:val="none" w:sz="0" w:space="0" w:color="auto"/>
            <w:bottom w:val="none" w:sz="0" w:space="0" w:color="auto"/>
            <w:right w:val="none" w:sz="0" w:space="0" w:color="auto"/>
          </w:divBdr>
        </w:div>
        <w:div w:id="380176291">
          <w:marLeft w:val="0"/>
          <w:marRight w:val="0"/>
          <w:marTop w:val="0"/>
          <w:marBottom w:val="0"/>
          <w:divBdr>
            <w:top w:val="none" w:sz="0" w:space="0" w:color="auto"/>
            <w:left w:val="none" w:sz="0" w:space="0" w:color="auto"/>
            <w:bottom w:val="none" w:sz="0" w:space="0" w:color="auto"/>
            <w:right w:val="none" w:sz="0" w:space="0" w:color="auto"/>
          </w:divBdr>
        </w:div>
        <w:div w:id="2103794000">
          <w:marLeft w:val="0"/>
          <w:marRight w:val="0"/>
          <w:marTop w:val="0"/>
          <w:marBottom w:val="0"/>
          <w:divBdr>
            <w:top w:val="none" w:sz="0" w:space="0" w:color="auto"/>
            <w:left w:val="none" w:sz="0" w:space="0" w:color="auto"/>
            <w:bottom w:val="none" w:sz="0" w:space="0" w:color="auto"/>
            <w:right w:val="none" w:sz="0" w:space="0" w:color="auto"/>
          </w:divBdr>
        </w:div>
        <w:div w:id="124204271">
          <w:marLeft w:val="0"/>
          <w:marRight w:val="0"/>
          <w:marTop w:val="0"/>
          <w:marBottom w:val="0"/>
          <w:divBdr>
            <w:top w:val="none" w:sz="0" w:space="0" w:color="auto"/>
            <w:left w:val="none" w:sz="0" w:space="0" w:color="auto"/>
            <w:bottom w:val="none" w:sz="0" w:space="0" w:color="auto"/>
            <w:right w:val="none" w:sz="0" w:space="0" w:color="auto"/>
          </w:divBdr>
        </w:div>
        <w:div w:id="1500149173">
          <w:marLeft w:val="0"/>
          <w:marRight w:val="0"/>
          <w:marTop w:val="0"/>
          <w:marBottom w:val="0"/>
          <w:divBdr>
            <w:top w:val="none" w:sz="0" w:space="0" w:color="auto"/>
            <w:left w:val="none" w:sz="0" w:space="0" w:color="auto"/>
            <w:bottom w:val="none" w:sz="0" w:space="0" w:color="auto"/>
            <w:right w:val="none" w:sz="0" w:space="0" w:color="auto"/>
          </w:divBdr>
        </w:div>
        <w:div w:id="1583099403">
          <w:marLeft w:val="0"/>
          <w:marRight w:val="0"/>
          <w:marTop w:val="0"/>
          <w:marBottom w:val="0"/>
          <w:divBdr>
            <w:top w:val="none" w:sz="0" w:space="0" w:color="auto"/>
            <w:left w:val="none" w:sz="0" w:space="0" w:color="auto"/>
            <w:bottom w:val="none" w:sz="0" w:space="0" w:color="auto"/>
            <w:right w:val="none" w:sz="0" w:space="0" w:color="auto"/>
          </w:divBdr>
        </w:div>
        <w:div w:id="80369549">
          <w:marLeft w:val="0"/>
          <w:marRight w:val="0"/>
          <w:marTop w:val="0"/>
          <w:marBottom w:val="0"/>
          <w:divBdr>
            <w:top w:val="none" w:sz="0" w:space="0" w:color="auto"/>
            <w:left w:val="none" w:sz="0" w:space="0" w:color="auto"/>
            <w:bottom w:val="none" w:sz="0" w:space="0" w:color="auto"/>
            <w:right w:val="none" w:sz="0" w:space="0" w:color="auto"/>
          </w:divBdr>
        </w:div>
        <w:div w:id="1493832630">
          <w:marLeft w:val="0"/>
          <w:marRight w:val="0"/>
          <w:marTop w:val="0"/>
          <w:marBottom w:val="0"/>
          <w:divBdr>
            <w:top w:val="none" w:sz="0" w:space="0" w:color="auto"/>
            <w:left w:val="none" w:sz="0" w:space="0" w:color="auto"/>
            <w:bottom w:val="none" w:sz="0" w:space="0" w:color="auto"/>
            <w:right w:val="none" w:sz="0" w:space="0" w:color="auto"/>
          </w:divBdr>
        </w:div>
        <w:div w:id="706949922">
          <w:marLeft w:val="0"/>
          <w:marRight w:val="0"/>
          <w:marTop w:val="0"/>
          <w:marBottom w:val="0"/>
          <w:divBdr>
            <w:top w:val="none" w:sz="0" w:space="0" w:color="auto"/>
            <w:left w:val="none" w:sz="0" w:space="0" w:color="auto"/>
            <w:bottom w:val="none" w:sz="0" w:space="0" w:color="auto"/>
            <w:right w:val="none" w:sz="0" w:space="0" w:color="auto"/>
          </w:divBdr>
        </w:div>
        <w:div w:id="1068959269">
          <w:marLeft w:val="0"/>
          <w:marRight w:val="0"/>
          <w:marTop w:val="0"/>
          <w:marBottom w:val="0"/>
          <w:divBdr>
            <w:top w:val="none" w:sz="0" w:space="0" w:color="auto"/>
            <w:left w:val="none" w:sz="0" w:space="0" w:color="auto"/>
            <w:bottom w:val="none" w:sz="0" w:space="0" w:color="auto"/>
            <w:right w:val="none" w:sz="0" w:space="0" w:color="auto"/>
          </w:divBdr>
        </w:div>
        <w:div w:id="1347975002">
          <w:marLeft w:val="0"/>
          <w:marRight w:val="0"/>
          <w:marTop w:val="0"/>
          <w:marBottom w:val="0"/>
          <w:divBdr>
            <w:top w:val="none" w:sz="0" w:space="0" w:color="auto"/>
            <w:left w:val="none" w:sz="0" w:space="0" w:color="auto"/>
            <w:bottom w:val="none" w:sz="0" w:space="0" w:color="auto"/>
            <w:right w:val="none" w:sz="0" w:space="0" w:color="auto"/>
          </w:divBdr>
        </w:div>
        <w:div w:id="1369061771">
          <w:marLeft w:val="0"/>
          <w:marRight w:val="0"/>
          <w:marTop w:val="0"/>
          <w:marBottom w:val="0"/>
          <w:divBdr>
            <w:top w:val="none" w:sz="0" w:space="0" w:color="auto"/>
            <w:left w:val="none" w:sz="0" w:space="0" w:color="auto"/>
            <w:bottom w:val="none" w:sz="0" w:space="0" w:color="auto"/>
            <w:right w:val="none" w:sz="0" w:space="0" w:color="auto"/>
          </w:divBdr>
        </w:div>
        <w:div w:id="854539687">
          <w:marLeft w:val="0"/>
          <w:marRight w:val="0"/>
          <w:marTop w:val="0"/>
          <w:marBottom w:val="0"/>
          <w:divBdr>
            <w:top w:val="none" w:sz="0" w:space="0" w:color="auto"/>
            <w:left w:val="none" w:sz="0" w:space="0" w:color="auto"/>
            <w:bottom w:val="none" w:sz="0" w:space="0" w:color="auto"/>
            <w:right w:val="none" w:sz="0" w:space="0" w:color="auto"/>
          </w:divBdr>
        </w:div>
        <w:div w:id="1322732139">
          <w:marLeft w:val="0"/>
          <w:marRight w:val="0"/>
          <w:marTop w:val="0"/>
          <w:marBottom w:val="0"/>
          <w:divBdr>
            <w:top w:val="none" w:sz="0" w:space="0" w:color="auto"/>
            <w:left w:val="none" w:sz="0" w:space="0" w:color="auto"/>
            <w:bottom w:val="none" w:sz="0" w:space="0" w:color="auto"/>
            <w:right w:val="none" w:sz="0" w:space="0" w:color="auto"/>
          </w:divBdr>
        </w:div>
        <w:div w:id="142045478">
          <w:marLeft w:val="0"/>
          <w:marRight w:val="0"/>
          <w:marTop w:val="0"/>
          <w:marBottom w:val="0"/>
          <w:divBdr>
            <w:top w:val="none" w:sz="0" w:space="0" w:color="auto"/>
            <w:left w:val="none" w:sz="0" w:space="0" w:color="auto"/>
            <w:bottom w:val="none" w:sz="0" w:space="0" w:color="auto"/>
            <w:right w:val="none" w:sz="0" w:space="0" w:color="auto"/>
          </w:divBdr>
        </w:div>
        <w:div w:id="1826706593">
          <w:marLeft w:val="0"/>
          <w:marRight w:val="0"/>
          <w:marTop w:val="0"/>
          <w:marBottom w:val="0"/>
          <w:divBdr>
            <w:top w:val="none" w:sz="0" w:space="0" w:color="auto"/>
            <w:left w:val="none" w:sz="0" w:space="0" w:color="auto"/>
            <w:bottom w:val="none" w:sz="0" w:space="0" w:color="auto"/>
            <w:right w:val="none" w:sz="0" w:space="0" w:color="auto"/>
          </w:divBdr>
        </w:div>
        <w:div w:id="1225943589">
          <w:marLeft w:val="0"/>
          <w:marRight w:val="0"/>
          <w:marTop w:val="0"/>
          <w:marBottom w:val="0"/>
          <w:divBdr>
            <w:top w:val="none" w:sz="0" w:space="0" w:color="auto"/>
            <w:left w:val="none" w:sz="0" w:space="0" w:color="auto"/>
            <w:bottom w:val="none" w:sz="0" w:space="0" w:color="auto"/>
            <w:right w:val="none" w:sz="0" w:space="0" w:color="auto"/>
          </w:divBdr>
        </w:div>
        <w:div w:id="759453061">
          <w:marLeft w:val="0"/>
          <w:marRight w:val="0"/>
          <w:marTop w:val="0"/>
          <w:marBottom w:val="0"/>
          <w:divBdr>
            <w:top w:val="none" w:sz="0" w:space="0" w:color="auto"/>
            <w:left w:val="none" w:sz="0" w:space="0" w:color="auto"/>
            <w:bottom w:val="none" w:sz="0" w:space="0" w:color="auto"/>
            <w:right w:val="none" w:sz="0" w:space="0" w:color="auto"/>
          </w:divBdr>
        </w:div>
        <w:div w:id="1786121093">
          <w:marLeft w:val="0"/>
          <w:marRight w:val="0"/>
          <w:marTop w:val="0"/>
          <w:marBottom w:val="0"/>
          <w:divBdr>
            <w:top w:val="none" w:sz="0" w:space="0" w:color="auto"/>
            <w:left w:val="none" w:sz="0" w:space="0" w:color="auto"/>
            <w:bottom w:val="none" w:sz="0" w:space="0" w:color="auto"/>
            <w:right w:val="none" w:sz="0" w:space="0" w:color="auto"/>
          </w:divBdr>
        </w:div>
        <w:div w:id="29379679">
          <w:marLeft w:val="0"/>
          <w:marRight w:val="0"/>
          <w:marTop w:val="0"/>
          <w:marBottom w:val="0"/>
          <w:divBdr>
            <w:top w:val="none" w:sz="0" w:space="0" w:color="auto"/>
            <w:left w:val="none" w:sz="0" w:space="0" w:color="auto"/>
            <w:bottom w:val="none" w:sz="0" w:space="0" w:color="auto"/>
            <w:right w:val="none" w:sz="0" w:space="0" w:color="auto"/>
          </w:divBdr>
        </w:div>
        <w:div w:id="1966693990">
          <w:marLeft w:val="0"/>
          <w:marRight w:val="0"/>
          <w:marTop w:val="0"/>
          <w:marBottom w:val="0"/>
          <w:divBdr>
            <w:top w:val="none" w:sz="0" w:space="0" w:color="auto"/>
            <w:left w:val="none" w:sz="0" w:space="0" w:color="auto"/>
            <w:bottom w:val="none" w:sz="0" w:space="0" w:color="auto"/>
            <w:right w:val="none" w:sz="0" w:space="0" w:color="auto"/>
          </w:divBdr>
        </w:div>
        <w:div w:id="588733899">
          <w:marLeft w:val="0"/>
          <w:marRight w:val="0"/>
          <w:marTop w:val="0"/>
          <w:marBottom w:val="0"/>
          <w:divBdr>
            <w:top w:val="none" w:sz="0" w:space="0" w:color="auto"/>
            <w:left w:val="none" w:sz="0" w:space="0" w:color="auto"/>
            <w:bottom w:val="none" w:sz="0" w:space="0" w:color="auto"/>
            <w:right w:val="none" w:sz="0" w:space="0" w:color="auto"/>
          </w:divBdr>
        </w:div>
        <w:div w:id="1180853618">
          <w:marLeft w:val="0"/>
          <w:marRight w:val="0"/>
          <w:marTop w:val="0"/>
          <w:marBottom w:val="0"/>
          <w:divBdr>
            <w:top w:val="none" w:sz="0" w:space="0" w:color="auto"/>
            <w:left w:val="none" w:sz="0" w:space="0" w:color="auto"/>
            <w:bottom w:val="none" w:sz="0" w:space="0" w:color="auto"/>
            <w:right w:val="none" w:sz="0" w:space="0" w:color="auto"/>
          </w:divBdr>
        </w:div>
        <w:div w:id="2115396894">
          <w:marLeft w:val="0"/>
          <w:marRight w:val="0"/>
          <w:marTop w:val="0"/>
          <w:marBottom w:val="0"/>
          <w:divBdr>
            <w:top w:val="none" w:sz="0" w:space="0" w:color="auto"/>
            <w:left w:val="none" w:sz="0" w:space="0" w:color="auto"/>
            <w:bottom w:val="none" w:sz="0" w:space="0" w:color="auto"/>
            <w:right w:val="none" w:sz="0" w:space="0" w:color="auto"/>
          </w:divBdr>
        </w:div>
        <w:div w:id="1239631360">
          <w:marLeft w:val="0"/>
          <w:marRight w:val="0"/>
          <w:marTop w:val="0"/>
          <w:marBottom w:val="0"/>
          <w:divBdr>
            <w:top w:val="none" w:sz="0" w:space="0" w:color="auto"/>
            <w:left w:val="none" w:sz="0" w:space="0" w:color="auto"/>
            <w:bottom w:val="none" w:sz="0" w:space="0" w:color="auto"/>
            <w:right w:val="none" w:sz="0" w:space="0" w:color="auto"/>
          </w:divBdr>
        </w:div>
        <w:div w:id="2027099211">
          <w:marLeft w:val="0"/>
          <w:marRight w:val="0"/>
          <w:marTop w:val="0"/>
          <w:marBottom w:val="0"/>
          <w:divBdr>
            <w:top w:val="none" w:sz="0" w:space="0" w:color="auto"/>
            <w:left w:val="none" w:sz="0" w:space="0" w:color="auto"/>
            <w:bottom w:val="none" w:sz="0" w:space="0" w:color="auto"/>
            <w:right w:val="none" w:sz="0" w:space="0" w:color="auto"/>
          </w:divBdr>
        </w:div>
        <w:div w:id="572201757">
          <w:marLeft w:val="0"/>
          <w:marRight w:val="0"/>
          <w:marTop w:val="0"/>
          <w:marBottom w:val="0"/>
          <w:divBdr>
            <w:top w:val="none" w:sz="0" w:space="0" w:color="auto"/>
            <w:left w:val="none" w:sz="0" w:space="0" w:color="auto"/>
            <w:bottom w:val="none" w:sz="0" w:space="0" w:color="auto"/>
            <w:right w:val="none" w:sz="0" w:space="0" w:color="auto"/>
          </w:divBdr>
        </w:div>
        <w:div w:id="716003637">
          <w:marLeft w:val="0"/>
          <w:marRight w:val="0"/>
          <w:marTop w:val="0"/>
          <w:marBottom w:val="0"/>
          <w:divBdr>
            <w:top w:val="none" w:sz="0" w:space="0" w:color="auto"/>
            <w:left w:val="none" w:sz="0" w:space="0" w:color="auto"/>
            <w:bottom w:val="none" w:sz="0" w:space="0" w:color="auto"/>
            <w:right w:val="none" w:sz="0" w:space="0" w:color="auto"/>
          </w:divBdr>
        </w:div>
        <w:div w:id="1626963562">
          <w:marLeft w:val="0"/>
          <w:marRight w:val="0"/>
          <w:marTop w:val="0"/>
          <w:marBottom w:val="0"/>
          <w:divBdr>
            <w:top w:val="none" w:sz="0" w:space="0" w:color="auto"/>
            <w:left w:val="none" w:sz="0" w:space="0" w:color="auto"/>
            <w:bottom w:val="none" w:sz="0" w:space="0" w:color="auto"/>
            <w:right w:val="none" w:sz="0" w:space="0" w:color="auto"/>
          </w:divBdr>
        </w:div>
        <w:div w:id="1154104124">
          <w:marLeft w:val="0"/>
          <w:marRight w:val="0"/>
          <w:marTop w:val="0"/>
          <w:marBottom w:val="0"/>
          <w:divBdr>
            <w:top w:val="none" w:sz="0" w:space="0" w:color="auto"/>
            <w:left w:val="none" w:sz="0" w:space="0" w:color="auto"/>
            <w:bottom w:val="none" w:sz="0" w:space="0" w:color="auto"/>
            <w:right w:val="none" w:sz="0" w:space="0" w:color="auto"/>
          </w:divBdr>
        </w:div>
        <w:div w:id="85928747">
          <w:marLeft w:val="0"/>
          <w:marRight w:val="0"/>
          <w:marTop w:val="0"/>
          <w:marBottom w:val="0"/>
          <w:divBdr>
            <w:top w:val="none" w:sz="0" w:space="0" w:color="auto"/>
            <w:left w:val="none" w:sz="0" w:space="0" w:color="auto"/>
            <w:bottom w:val="none" w:sz="0" w:space="0" w:color="auto"/>
            <w:right w:val="none" w:sz="0" w:space="0" w:color="auto"/>
          </w:divBdr>
        </w:div>
        <w:div w:id="777261805">
          <w:marLeft w:val="0"/>
          <w:marRight w:val="0"/>
          <w:marTop w:val="0"/>
          <w:marBottom w:val="0"/>
          <w:divBdr>
            <w:top w:val="none" w:sz="0" w:space="0" w:color="auto"/>
            <w:left w:val="none" w:sz="0" w:space="0" w:color="auto"/>
            <w:bottom w:val="none" w:sz="0" w:space="0" w:color="auto"/>
            <w:right w:val="none" w:sz="0" w:space="0" w:color="auto"/>
          </w:divBdr>
        </w:div>
        <w:div w:id="439567430">
          <w:marLeft w:val="0"/>
          <w:marRight w:val="0"/>
          <w:marTop w:val="0"/>
          <w:marBottom w:val="0"/>
          <w:divBdr>
            <w:top w:val="none" w:sz="0" w:space="0" w:color="auto"/>
            <w:left w:val="none" w:sz="0" w:space="0" w:color="auto"/>
            <w:bottom w:val="none" w:sz="0" w:space="0" w:color="auto"/>
            <w:right w:val="none" w:sz="0" w:space="0" w:color="auto"/>
          </w:divBdr>
        </w:div>
        <w:div w:id="1624656264">
          <w:marLeft w:val="0"/>
          <w:marRight w:val="0"/>
          <w:marTop w:val="0"/>
          <w:marBottom w:val="0"/>
          <w:divBdr>
            <w:top w:val="none" w:sz="0" w:space="0" w:color="auto"/>
            <w:left w:val="none" w:sz="0" w:space="0" w:color="auto"/>
            <w:bottom w:val="none" w:sz="0" w:space="0" w:color="auto"/>
            <w:right w:val="none" w:sz="0" w:space="0" w:color="auto"/>
          </w:divBdr>
        </w:div>
        <w:div w:id="2071227080">
          <w:marLeft w:val="0"/>
          <w:marRight w:val="0"/>
          <w:marTop w:val="0"/>
          <w:marBottom w:val="0"/>
          <w:divBdr>
            <w:top w:val="none" w:sz="0" w:space="0" w:color="auto"/>
            <w:left w:val="none" w:sz="0" w:space="0" w:color="auto"/>
            <w:bottom w:val="none" w:sz="0" w:space="0" w:color="auto"/>
            <w:right w:val="none" w:sz="0" w:space="0" w:color="auto"/>
          </w:divBdr>
        </w:div>
        <w:div w:id="703098320">
          <w:marLeft w:val="0"/>
          <w:marRight w:val="0"/>
          <w:marTop w:val="0"/>
          <w:marBottom w:val="0"/>
          <w:divBdr>
            <w:top w:val="none" w:sz="0" w:space="0" w:color="auto"/>
            <w:left w:val="none" w:sz="0" w:space="0" w:color="auto"/>
            <w:bottom w:val="none" w:sz="0" w:space="0" w:color="auto"/>
            <w:right w:val="none" w:sz="0" w:space="0" w:color="auto"/>
          </w:divBdr>
        </w:div>
        <w:div w:id="1684624276">
          <w:marLeft w:val="0"/>
          <w:marRight w:val="0"/>
          <w:marTop w:val="0"/>
          <w:marBottom w:val="0"/>
          <w:divBdr>
            <w:top w:val="none" w:sz="0" w:space="0" w:color="auto"/>
            <w:left w:val="none" w:sz="0" w:space="0" w:color="auto"/>
            <w:bottom w:val="none" w:sz="0" w:space="0" w:color="auto"/>
            <w:right w:val="none" w:sz="0" w:space="0" w:color="auto"/>
          </w:divBdr>
        </w:div>
        <w:div w:id="1811164933">
          <w:marLeft w:val="0"/>
          <w:marRight w:val="0"/>
          <w:marTop w:val="0"/>
          <w:marBottom w:val="0"/>
          <w:divBdr>
            <w:top w:val="none" w:sz="0" w:space="0" w:color="auto"/>
            <w:left w:val="none" w:sz="0" w:space="0" w:color="auto"/>
            <w:bottom w:val="none" w:sz="0" w:space="0" w:color="auto"/>
            <w:right w:val="none" w:sz="0" w:space="0" w:color="auto"/>
          </w:divBdr>
        </w:div>
        <w:div w:id="1915846615">
          <w:marLeft w:val="0"/>
          <w:marRight w:val="0"/>
          <w:marTop w:val="0"/>
          <w:marBottom w:val="0"/>
          <w:divBdr>
            <w:top w:val="none" w:sz="0" w:space="0" w:color="auto"/>
            <w:left w:val="none" w:sz="0" w:space="0" w:color="auto"/>
            <w:bottom w:val="none" w:sz="0" w:space="0" w:color="auto"/>
            <w:right w:val="none" w:sz="0" w:space="0" w:color="auto"/>
          </w:divBdr>
        </w:div>
        <w:div w:id="2054302445">
          <w:marLeft w:val="0"/>
          <w:marRight w:val="0"/>
          <w:marTop w:val="0"/>
          <w:marBottom w:val="0"/>
          <w:divBdr>
            <w:top w:val="none" w:sz="0" w:space="0" w:color="auto"/>
            <w:left w:val="none" w:sz="0" w:space="0" w:color="auto"/>
            <w:bottom w:val="none" w:sz="0" w:space="0" w:color="auto"/>
            <w:right w:val="none" w:sz="0" w:space="0" w:color="auto"/>
          </w:divBdr>
        </w:div>
        <w:div w:id="1726296984">
          <w:marLeft w:val="0"/>
          <w:marRight w:val="0"/>
          <w:marTop w:val="0"/>
          <w:marBottom w:val="0"/>
          <w:divBdr>
            <w:top w:val="none" w:sz="0" w:space="0" w:color="auto"/>
            <w:left w:val="none" w:sz="0" w:space="0" w:color="auto"/>
            <w:bottom w:val="none" w:sz="0" w:space="0" w:color="auto"/>
            <w:right w:val="none" w:sz="0" w:space="0" w:color="auto"/>
          </w:divBdr>
        </w:div>
        <w:div w:id="1504471892">
          <w:marLeft w:val="0"/>
          <w:marRight w:val="0"/>
          <w:marTop w:val="0"/>
          <w:marBottom w:val="0"/>
          <w:divBdr>
            <w:top w:val="none" w:sz="0" w:space="0" w:color="auto"/>
            <w:left w:val="none" w:sz="0" w:space="0" w:color="auto"/>
            <w:bottom w:val="none" w:sz="0" w:space="0" w:color="auto"/>
            <w:right w:val="none" w:sz="0" w:space="0" w:color="auto"/>
          </w:divBdr>
        </w:div>
        <w:div w:id="526916081">
          <w:marLeft w:val="0"/>
          <w:marRight w:val="0"/>
          <w:marTop w:val="0"/>
          <w:marBottom w:val="0"/>
          <w:divBdr>
            <w:top w:val="none" w:sz="0" w:space="0" w:color="auto"/>
            <w:left w:val="none" w:sz="0" w:space="0" w:color="auto"/>
            <w:bottom w:val="none" w:sz="0" w:space="0" w:color="auto"/>
            <w:right w:val="none" w:sz="0" w:space="0" w:color="auto"/>
          </w:divBdr>
        </w:div>
        <w:div w:id="1200505774">
          <w:marLeft w:val="0"/>
          <w:marRight w:val="0"/>
          <w:marTop w:val="0"/>
          <w:marBottom w:val="0"/>
          <w:divBdr>
            <w:top w:val="none" w:sz="0" w:space="0" w:color="auto"/>
            <w:left w:val="none" w:sz="0" w:space="0" w:color="auto"/>
            <w:bottom w:val="none" w:sz="0" w:space="0" w:color="auto"/>
            <w:right w:val="none" w:sz="0" w:space="0" w:color="auto"/>
          </w:divBdr>
        </w:div>
        <w:div w:id="1969822885">
          <w:marLeft w:val="0"/>
          <w:marRight w:val="0"/>
          <w:marTop w:val="0"/>
          <w:marBottom w:val="0"/>
          <w:divBdr>
            <w:top w:val="none" w:sz="0" w:space="0" w:color="auto"/>
            <w:left w:val="none" w:sz="0" w:space="0" w:color="auto"/>
            <w:bottom w:val="none" w:sz="0" w:space="0" w:color="auto"/>
            <w:right w:val="none" w:sz="0" w:space="0" w:color="auto"/>
          </w:divBdr>
        </w:div>
        <w:div w:id="1840608506">
          <w:marLeft w:val="0"/>
          <w:marRight w:val="0"/>
          <w:marTop w:val="0"/>
          <w:marBottom w:val="0"/>
          <w:divBdr>
            <w:top w:val="none" w:sz="0" w:space="0" w:color="auto"/>
            <w:left w:val="none" w:sz="0" w:space="0" w:color="auto"/>
            <w:bottom w:val="none" w:sz="0" w:space="0" w:color="auto"/>
            <w:right w:val="none" w:sz="0" w:space="0" w:color="auto"/>
          </w:divBdr>
        </w:div>
        <w:div w:id="1456752740">
          <w:marLeft w:val="0"/>
          <w:marRight w:val="0"/>
          <w:marTop w:val="0"/>
          <w:marBottom w:val="0"/>
          <w:divBdr>
            <w:top w:val="none" w:sz="0" w:space="0" w:color="auto"/>
            <w:left w:val="none" w:sz="0" w:space="0" w:color="auto"/>
            <w:bottom w:val="none" w:sz="0" w:space="0" w:color="auto"/>
            <w:right w:val="none" w:sz="0" w:space="0" w:color="auto"/>
          </w:divBdr>
        </w:div>
        <w:div w:id="1376348431">
          <w:marLeft w:val="0"/>
          <w:marRight w:val="0"/>
          <w:marTop w:val="0"/>
          <w:marBottom w:val="0"/>
          <w:divBdr>
            <w:top w:val="none" w:sz="0" w:space="0" w:color="auto"/>
            <w:left w:val="none" w:sz="0" w:space="0" w:color="auto"/>
            <w:bottom w:val="none" w:sz="0" w:space="0" w:color="auto"/>
            <w:right w:val="none" w:sz="0" w:space="0" w:color="auto"/>
          </w:divBdr>
        </w:div>
        <w:div w:id="288516795">
          <w:marLeft w:val="0"/>
          <w:marRight w:val="0"/>
          <w:marTop w:val="0"/>
          <w:marBottom w:val="0"/>
          <w:divBdr>
            <w:top w:val="none" w:sz="0" w:space="0" w:color="auto"/>
            <w:left w:val="none" w:sz="0" w:space="0" w:color="auto"/>
            <w:bottom w:val="none" w:sz="0" w:space="0" w:color="auto"/>
            <w:right w:val="none" w:sz="0" w:space="0" w:color="auto"/>
          </w:divBdr>
        </w:div>
        <w:div w:id="642392300">
          <w:marLeft w:val="0"/>
          <w:marRight w:val="0"/>
          <w:marTop w:val="0"/>
          <w:marBottom w:val="0"/>
          <w:divBdr>
            <w:top w:val="none" w:sz="0" w:space="0" w:color="auto"/>
            <w:left w:val="none" w:sz="0" w:space="0" w:color="auto"/>
            <w:bottom w:val="none" w:sz="0" w:space="0" w:color="auto"/>
            <w:right w:val="none" w:sz="0" w:space="0" w:color="auto"/>
          </w:divBdr>
        </w:div>
        <w:div w:id="133790186">
          <w:marLeft w:val="0"/>
          <w:marRight w:val="0"/>
          <w:marTop w:val="0"/>
          <w:marBottom w:val="0"/>
          <w:divBdr>
            <w:top w:val="none" w:sz="0" w:space="0" w:color="auto"/>
            <w:left w:val="none" w:sz="0" w:space="0" w:color="auto"/>
            <w:bottom w:val="none" w:sz="0" w:space="0" w:color="auto"/>
            <w:right w:val="none" w:sz="0" w:space="0" w:color="auto"/>
          </w:divBdr>
        </w:div>
        <w:div w:id="888228026">
          <w:marLeft w:val="0"/>
          <w:marRight w:val="0"/>
          <w:marTop w:val="0"/>
          <w:marBottom w:val="0"/>
          <w:divBdr>
            <w:top w:val="none" w:sz="0" w:space="0" w:color="auto"/>
            <w:left w:val="none" w:sz="0" w:space="0" w:color="auto"/>
            <w:bottom w:val="none" w:sz="0" w:space="0" w:color="auto"/>
            <w:right w:val="none" w:sz="0" w:space="0" w:color="auto"/>
          </w:divBdr>
        </w:div>
        <w:div w:id="862091420">
          <w:marLeft w:val="0"/>
          <w:marRight w:val="0"/>
          <w:marTop w:val="0"/>
          <w:marBottom w:val="0"/>
          <w:divBdr>
            <w:top w:val="none" w:sz="0" w:space="0" w:color="auto"/>
            <w:left w:val="none" w:sz="0" w:space="0" w:color="auto"/>
            <w:bottom w:val="none" w:sz="0" w:space="0" w:color="auto"/>
            <w:right w:val="none" w:sz="0" w:space="0" w:color="auto"/>
          </w:divBdr>
        </w:div>
        <w:div w:id="484857234">
          <w:marLeft w:val="0"/>
          <w:marRight w:val="0"/>
          <w:marTop w:val="0"/>
          <w:marBottom w:val="0"/>
          <w:divBdr>
            <w:top w:val="none" w:sz="0" w:space="0" w:color="auto"/>
            <w:left w:val="none" w:sz="0" w:space="0" w:color="auto"/>
            <w:bottom w:val="none" w:sz="0" w:space="0" w:color="auto"/>
            <w:right w:val="none" w:sz="0" w:space="0" w:color="auto"/>
          </w:divBdr>
        </w:div>
        <w:div w:id="1942519741">
          <w:marLeft w:val="0"/>
          <w:marRight w:val="0"/>
          <w:marTop w:val="0"/>
          <w:marBottom w:val="0"/>
          <w:divBdr>
            <w:top w:val="none" w:sz="0" w:space="0" w:color="auto"/>
            <w:left w:val="none" w:sz="0" w:space="0" w:color="auto"/>
            <w:bottom w:val="none" w:sz="0" w:space="0" w:color="auto"/>
            <w:right w:val="none" w:sz="0" w:space="0" w:color="auto"/>
          </w:divBdr>
        </w:div>
        <w:div w:id="772632129">
          <w:marLeft w:val="0"/>
          <w:marRight w:val="0"/>
          <w:marTop w:val="0"/>
          <w:marBottom w:val="0"/>
          <w:divBdr>
            <w:top w:val="none" w:sz="0" w:space="0" w:color="auto"/>
            <w:left w:val="none" w:sz="0" w:space="0" w:color="auto"/>
            <w:bottom w:val="none" w:sz="0" w:space="0" w:color="auto"/>
            <w:right w:val="none" w:sz="0" w:space="0" w:color="auto"/>
          </w:divBdr>
        </w:div>
        <w:div w:id="1642222798">
          <w:marLeft w:val="0"/>
          <w:marRight w:val="0"/>
          <w:marTop w:val="0"/>
          <w:marBottom w:val="0"/>
          <w:divBdr>
            <w:top w:val="none" w:sz="0" w:space="0" w:color="auto"/>
            <w:left w:val="none" w:sz="0" w:space="0" w:color="auto"/>
            <w:bottom w:val="none" w:sz="0" w:space="0" w:color="auto"/>
            <w:right w:val="none" w:sz="0" w:space="0" w:color="auto"/>
          </w:divBdr>
        </w:div>
        <w:div w:id="100878855">
          <w:marLeft w:val="0"/>
          <w:marRight w:val="0"/>
          <w:marTop w:val="0"/>
          <w:marBottom w:val="0"/>
          <w:divBdr>
            <w:top w:val="none" w:sz="0" w:space="0" w:color="auto"/>
            <w:left w:val="none" w:sz="0" w:space="0" w:color="auto"/>
            <w:bottom w:val="none" w:sz="0" w:space="0" w:color="auto"/>
            <w:right w:val="none" w:sz="0" w:space="0" w:color="auto"/>
          </w:divBdr>
        </w:div>
        <w:div w:id="510293818">
          <w:marLeft w:val="0"/>
          <w:marRight w:val="0"/>
          <w:marTop w:val="0"/>
          <w:marBottom w:val="0"/>
          <w:divBdr>
            <w:top w:val="none" w:sz="0" w:space="0" w:color="auto"/>
            <w:left w:val="none" w:sz="0" w:space="0" w:color="auto"/>
            <w:bottom w:val="none" w:sz="0" w:space="0" w:color="auto"/>
            <w:right w:val="none" w:sz="0" w:space="0" w:color="auto"/>
          </w:divBdr>
        </w:div>
        <w:div w:id="472064953">
          <w:marLeft w:val="0"/>
          <w:marRight w:val="0"/>
          <w:marTop w:val="0"/>
          <w:marBottom w:val="0"/>
          <w:divBdr>
            <w:top w:val="none" w:sz="0" w:space="0" w:color="auto"/>
            <w:left w:val="none" w:sz="0" w:space="0" w:color="auto"/>
            <w:bottom w:val="none" w:sz="0" w:space="0" w:color="auto"/>
            <w:right w:val="none" w:sz="0" w:space="0" w:color="auto"/>
          </w:divBdr>
        </w:div>
        <w:div w:id="2037583663">
          <w:marLeft w:val="0"/>
          <w:marRight w:val="0"/>
          <w:marTop w:val="0"/>
          <w:marBottom w:val="0"/>
          <w:divBdr>
            <w:top w:val="none" w:sz="0" w:space="0" w:color="auto"/>
            <w:left w:val="none" w:sz="0" w:space="0" w:color="auto"/>
            <w:bottom w:val="none" w:sz="0" w:space="0" w:color="auto"/>
            <w:right w:val="none" w:sz="0" w:space="0" w:color="auto"/>
          </w:divBdr>
        </w:div>
        <w:div w:id="434448196">
          <w:marLeft w:val="0"/>
          <w:marRight w:val="0"/>
          <w:marTop w:val="0"/>
          <w:marBottom w:val="0"/>
          <w:divBdr>
            <w:top w:val="none" w:sz="0" w:space="0" w:color="auto"/>
            <w:left w:val="none" w:sz="0" w:space="0" w:color="auto"/>
            <w:bottom w:val="none" w:sz="0" w:space="0" w:color="auto"/>
            <w:right w:val="none" w:sz="0" w:space="0" w:color="auto"/>
          </w:divBdr>
        </w:div>
        <w:div w:id="2076660465">
          <w:marLeft w:val="0"/>
          <w:marRight w:val="0"/>
          <w:marTop w:val="0"/>
          <w:marBottom w:val="0"/>
          <w:divBdr>
            <w:top w:val="none" w:sz="0" w:space="0" w:color="auto"/>
            <w:left w:val="none" w:sz="0" w:space="0" w:color="auto"/>
            <w:bottom w:val="none" w:sz="0" w:space="0" w:color="auto"/>
            <w:right w:val="none" w:sz="0" w:space="0" w:color="auto"/>
          </w:divBdr>
        </w:div>
      </w:divsChild>
    </w:div>
    <w:div w:id="383219745">
      <w:bodyDiv w:val="1"/>
      <w:marLeft w:val="0"/>
      <w:marRight w:val="0"/>
      <w:marTop w:val="0"/>
      <w:marBottom w:val="0"/>
      <w:divBdr>
        <w:top w:val="none" w:sz="0" w:space="0" w:color="auto"/>
        <w:left w:val="none" w:sz="0" w:space="0" w:color="auto"/>
        <w:bottom w:val="none" w:sz="0" w:space="0" w:color="auto"/>
        <w:right w:val="none" w:sz="0" w:space="0" w:color="auto"/>
      </w:divBdr>
    </w:div>
    <w:div w:id="383407256">
      <w:bodyDiv w:val="1"/>
      <w:marLeft w:val="0"/>
      <w:marRight w:val="0"/>
      <w:marTop w:val="0"/>
      <w:marBottom w:val="0"/>
      <w:divBdr>
        <w:top w:val="none" w:sz="0" w:space="0" w:color="auto"/>
        <w:left w:val="none" w:sz="0" w:space="0" w:color="auto"/>
        <w:bottom w:val="none" w:sz="0" w:space="0" w:color="auto"/>
        <w:right w:val="none" w:sz="0" w:space="0" w:color="auto"/>
      </w:divBdr>
    </w:div>
    <w:div w:id="383524968">
      <w:bodyDiv w:val="1"/>
      <w:marLeft w:val="0"/>
      <w:marRight w:val="0"/>
      <w:marTop w:val="0"/>
      <w:marBottom w:val="0"/>
      <w:divBdr>
        <w:top w:val="none" w:sz="0" w:space="0" w:color="auto"/>
        <w:left w:val="none" w:sz="0" w:space="0" w:color="auto"/>
        <w:bottom w:val="none" w:sz="0" w:space="0" w:color="auto"/>
        <w:right w:val="none" w:sz="0" w:space="0" w:color="auto"/>
      </w:divBdr>
    </w:div>
    <w:div w:id="383869505">
      <w:bodyDiv w:val="1"/>
      <w:marLeft w:val="0"/>
      <w:marRight w:val="0"/>
      <w:marTop w:val="0"/>
      <w:marBottom w:val="0"/>
      <w:divBdr>
        <w:top w:val="none" w:sz="0" w:space="0" w:color="auto"/>
        <w:left w:val="none" w:sz="0" w:space="0" w:color="auto"/>
        <w:bottom w:val="none" w:sz="0" w:space="0" w:color="auto"/>
        <w:right w:val="none" w:sz="0" w:space="0" w:color="auto"/>
      </w:divBdr>
    </w:div>
    <w:div w:id="384108407">
      <w:bodyDiv w:val="1"/>
      <w:marLeft w:val="0"/>
      <w:marRight w:val="0"/>
      <w:marTop w:val="0"/>
      <w:marBottom w:val="0"/>
      <w:divBdr>
        <w:top w:val="none" w:sz="0" w:space="0" w:color="auto"/>
        <w:left w:val="none" w:sz="0" w:space="0" w:color="auto"/>
        <w:bottom w:val="none" w:sz="0" w:space="0" w:color="auto"/>
        <w:right w:val="none" w:sz="0" w:space="0" w:color="auto"/>
      </w:divBdr>
    </w:div>
    <w:div w:id="384331444">
      <w:bodyDiv w:val="1"/>
      <w:marLeft w:val="0"/>
      <w:marRight w:val="0"/>
      <w:marTop w:val="0"/>
      <w:marBottom w:val="0"/>
      <w:divBdr>
        <w:top w:val="none" w:sz="0" w:space="0" w:color="auto"/>
        <w:left w:val="none" w:sz="0" w:space="0" w:color="auto"/>
        <w:bottom w:val="none" w:sz="0" w:space="0" w:color="auto"/>
        <w:right w:val="none" w:sz="0" w:space="0" w:color="auto"/>
      </w:divBdr>
    </w:div>
    <w:div w:id="384379044">
      <w:bodyDiv w:val="1"/>
      <w:marLeft w:val="0"/>
      <w:marRight w:val="0"/>
      <w:marTop w:val="0"/>
      <w:marBottom w:val="0"/>
      <w:divBdr>
        <w:top w:val="none" w:sz="0" w:space="0" w:color="auto"/>
        <w:left w:val="none" w:sz="0" w:space="0" w:color="auto"/>
        <w:bottom w:val="none" w:sz="0" w:space="0" w:color="auto"/>
        <w:right w:val="none" w:sz="0" w:space="0" w:color="auto"/>
      </w:divBdr>
    </w:div>
    <w:div w:id="384449712">
      <w:bodyDiv w:val="1"/>
      <w:marLeft w:val="0"/>
      <w:marRight w:val="0"/>
      <w:marTop w:val="0"/>
      <w:marBottom w:val="0"/>
      <w:divBdr>
        <w:top w:val="none" w:sz="0" w:space="0" w:color="auto"/>
        <w:left w:val="none" w:sz="0" w:space="0" w:color="auto"/>
        <w:bottom w:val="none" w:sz="0" w:space="0" w:color="auto"/>
        <w:right w:val="none" w:sz="0" w:space="0" w:color="auto"/>
      </w:divBdr>
    </w:div>
    <w:div w:id="384526062">
      <w:bodyDiv w:val="1"/>
      <w:marLeft w:val="0"/>
      <w:marRight w:val="0"/>
      <w:marTop w:val="0"/>
      <w:marBottom w:val="0"/>
      <w:divBdr>
        <w:top w:val="none" w:sz="0" w:space="0" w:color="auto"/>
        <w:left w:val="none" w:sz="0" w:space="0" w:color="auto"/>
        <w:bottom w:val="none" w:sz="0" w:space="0" w:color="auto"/>
        <w:right w:val="none" w:sz="0" w:space="0" w:color="auto"/>
      </w:divBdr>
    </w:div>
    <w:div w:id="384526111">
      <w:bodyDiv w:val="1"/>
      <w:marLeft w:val="0"/>
      <w:marRight w:val="0"/>
      <w:marTop w:val="0"/>
      <w:marBottom w:val="0"/>
      <w:divBdr>
        <w:top w:val="none" w:sz="0" w:space="0" w:color="auto"/>
        <w:left w:val="none" w:sz="0" w:space="0" w:color="auto"/>
        <w:bottom w:val="none" w:sz="0" w:space="0" w:color="auto"/>
        <w:right w:val="none" w:sz="0" w:space="0" w:color="auto"/>
      </w:divBdr>
    </w:div>
    <w:div w:id="384571889">
      <w:bodyDiv w:val="1"/>
      <w:marLeft w:val="0"/>
      <w:marRight w:val="0"/>
      <w:marTop w:val="0"/>
      <w:marBottom w:val="0"/>
      <w:divBdr>
        <w:top w:val="none" w:sz="0" w:space="0" w:color="auto"/>
        <w:left w:val="none" w:sz="0" w:space="0" w:color="auto"/>
        <w:bottom w:val="none" w:sz="0" w:space="0" w:color="auto"/>
        <w:right w:val="none" w:sz="0" w:space="0" w:color="auto"/>
      </w:divBdr>
    </w:div>
    <w:div w:id="384764071">
      <w:bodyDiv w:val="1"/>
      <w:marLeft w:val="0"/>
      <w:marRight w:val="0"/>
      <w:marTop w:val="0"/>
      <w:marBottom w:val="0"/>
      <w:divBdr>
        <w:top w:val="none" w:sz="0" w:space="0" w:color="auto"/>
        <w:left w:val="none" w:sz="0" w:space="0" w:color="auto"/>
        <w:bottom w:val="none" w:sz="0" w:space="0" w:color="auto"/>
        <w:right w:val="none" w:sz="0" w:space="0" w:color="auto"/>
      </w:divBdr>
    </w:div>
    <w:div w:id="384838127">
      <w:bodyDiv w:val="1"/>
      <w:marLeft w:val="0"/>
      <w:marRight w:val="0"/>
      <w:marTop w:val="0"/>
      <w:marBottom w:val="0"/>
      <w:divBdr>
        <w:top w:val="none" w:sz="0" w:space="0" w:color="auto"/>
        <w:left w:val="none" w:sz="0" w:space="0" w:color="auto"/>
        <w:bottom w:val="none" w:sz="0" w:space="0" w:color="auto"/>
        <w:right w:val="none" w:sz="0" w:space="0" w:color="auto"/>
      </w:divBdr>
    </w:div>
    <w:div w:id="384913231">
      <w:bodyDiv w:val="1"/>
      <w:marLeft w:val="0"/>
      <w:marRight w:val="0"/>
      <w:marTop w:val="0"/>
      <w:marBottom w:val="0"/>
      <w:divBdr>
        <w:top w:val="none" w:sz="0" w:space="0" w:color="auto"/>
        <w:left w:val="none" w:sz="0" w:space="0" w:color="auto"/>
        <w:bottom w:val="none" w:sz="0" w:space="0" w:color="auto"/>
        <w:right w:val="none" w:sz="0" w:space="0" w:color="auto"/>
      </w:divBdr>
    </w:div>
    <w:div w:id="385182568">
      <w:bodyDiv w:val="1"/>
      <w:marLeft w:val="0"/>
      <w:marRight w:val="0"/>
      <w:marTop w:val="0"/>
      <w:marBottom w:val="0"/>
      <w:divBdr>
        <w:top w:val="none" w:sz="0" w:space="0" w:color="auto"/>
        <w:left w:val="none" w:sz="0" w:space="0" w:color="auto"/>
        <w:bottom w:val="none" w:sz="0" w:space="0" w:color="auto"/>
        <w:right w:val="none" w:sz="0" w:space="0" w:color="auto"/>
      </w:divBdr>
    </w:div>
    <w:div w:id="385221683">
      <w:bodyDiv w:val="1"/>
      <w:marLeft w:val="0"/>
      <w:marRight w:val="0"/>
      <w:marTop w:val="0"/>
      <w:marBottom w:val="0"/>
      <w:divBdr>
        <w:top w:val="none" w:sz="0" w:space="0" w:color="auto"/>
        <w:left w:val="none" w:sz="0" w:space="0" w:color="auto"/>
        <w:bottom w:val="none" w:sz="0" w:space="0" w:color="auto"/>
        <w:right w:val="none" w:sz="0" w:space="0" w:color="auto"/>
      </w:divBdr>
    </w:div>
    <w:div w:id="385298290">
      <w:bodyDiv w:val="1"/>
      <w:marLeft w:val="0"/>
      <w:marRight w:val="0"/>
      <w:marTop w:val="0"/>
      <w:marBottom w:val="0"/>
      <w:divBdr>
        <w:top w:val="none" w:sz="0" w:space="0" w:color="auto"/>
        <w:left w:val="none" w:sz="0" w:space="0" w:color="auto"/>
        <w:bottom w:val="none" w:sz="0" w:space="0" w:color="auto"/>
        <w:right w:val="none" w:sz="0" w:space="0" w:color="auto"/>
      </w:divBdr>
    </w:div>
    <w:div w:id="385492318">
      <w:bodyDiv w:val="1"/>
      <w:marLeft w:val="0"/>
      <w:marRight w:val="0"/>
      <w:marTop w:val="0"/>
      <w:marBottom w:val="0"/>
      <w:divBdr>
        <w:top w:val="none" w:sz="0" w:space="0" w:color="auto"/>
        <w:left w:val="none" w:sz="0" w:space="0" w:color="auto"/>
        <w:bottom w:val="none" w:sz="0" w:space="0" w:color="auto"/>
        <w:right w:val="none" w:sz="0" w:space="0" w:color="auto"/>
      </w:divBdr>
    </w:div>
    <w:div w:id="385682214">
      <w:bodyDiv w:val="1"/>
      <w:marLeft w:val="0"/>
      <w:marRight w:val="0"/>
      <w:marTop w:val="0"/>
      <w:marBottom w:val="0"/>
      <w:divBdr>
        <w:top w:val="none" w:sz="0" w:space="0" w:color="auto"/>
        <w:left w:val="none" w:sz="0" w:space="0" w:color="auto"/>
        <w:bottom w:val="none" w:sz="0" w:space="0" w:color="auto"/>
        <w:right w:val="none" w:sz="0" w:space="0" w:color="auto"/>
      </w:divBdr>
    </w:div>
    <w:div w:id="385833280">
      <w:bodyDiv w:val="1"/>
      <w:marLeft w:val="0"/>
      <w:marRight w:val="0"/>
      <w:marTop w:val="0"/>
      <w:marBottom w:val="0"/>
      <w:divBdr>
        <w:top w:val="none" w:sz="0" w:space="0" w:color="auto"/>
        <w:left w:val="none" w:sz="0" w:space="0" w:color="auto"/>
        <w:bottom w:val="none" w:sz="0" w:space="0" w:color="auto"/>
        <w:right w:val="none" w:sz="0" w:space="0" w:color="auto"/>
      </w:divBdr>
    </w:div>
    <w:div w:id="385880499">
      <w:bodyDiv w:val="1"/>
      <w:marLeft w:val="0"/>
      <w:marRight w:val="0"/>
      <w:marTop w:val="0"/>
      <w:marBottom w:val="0"/>
      <w:divBdr>
        <w:top w:val="none" w:sz="0" w:space="0" w:color="auto"/>
        <w:left w:val="none" w:sz="0" w:space="0" w:color="auto"/>
        <w:bottom w:val="none" w:sz="0" w:space="0" w:color="auto"/>
        <w:right w:val="none" w:sz="0" w:space="0" w:color="auto"/>
      </w:divBdr>
    </w:div>
    <w:div w:id="386495654">
      <w:bodyDiv w:val="1"/>
      <w:marLeft w:val="0"/>
      <w:marRight w:val="0"/>
      <w:marTop w:val="0"/>
      <w:marBottom w:val="0"/>
      <w:divBdr>
        <w:top w:val="none" w:sz="0" w:space="0" w:color="auto"/>
        <w:left w:val="none" w:sz="0" w:space="0" w:color="auto"/>
        <w:bottom w:val="none" w:sz="0" w:space="0" w:color="auto"/>
        <w:right w:val="none" w:sz="0" w:space="0" w:color="auto"/>
      </w:divBdr>
    </w:div>
    <w:div w:id="386683800">
      <w:bodyDiv w:val="1"/>
      <w:marLeft w:val="0"/>
      <w:marRight w:val="0"/>
      <w:marTop w:val="0"/>
      <w:marBottom w:val="0"/>
      <w:divBdr>
        <w:top w:val="none" w:sz="0" w:space="0" w:color="auto"/>
        <w:left w:val="none" w:sz="0" w:space="0" w:color="auto"/>
        <w:bottom w:val="none" w:sz="0" w:space="0" w:color="auto"/>
        <w:right w:val="none" w:sz="0" w:space="0" w:color="auto"/>
      </w:divBdr>
    </w:div>
    <w:div w:id="386686637">
      <w:bodyDiv w:val="1"/>
      <w:marLeft w:val="0"/>
      <w:marRight w:val="0"/>
      <w:marTop w:val="0"/>
      <w:marBottom w:val="0"/>
      <w:divBdr>
        <w:top w:val="none" w:sz="0" w:space="0" w:color="auto"/>
        <w:left w:val="none" w:sz="0" w:space="0" w:color="auto"/>
        <w:bottom w:val="none" w:sz="0" w:space="0" w:color="auto"/>
        <w:right w:val="none" w:sz="0" w:space="0" w:color="auto"/>
      </w:divBdr>
    </w:div>
    <w:div w:id="386756561">
      <w:bodyDiv w:val="1"/>
      <w:marLeft w:val="0"/>
      <w:marRight w:val="0"/>
      <w:marTop w:val="0"/>
      <w:marBottom w:val="0"/>
      <w:divBdr>
        <w:top w:val="none" w:sz="0" w:space="0" w:color="auto"/>
        <w:left w:val="none" w:sz="0" w:space="0" w:color="auto"/>
        <w:bottom w:val="none" w:sz="0" w:space="0" w:color="auto"/>
        <w:right w:val="none" w:sz="0" w:space="0" w:color="auto"/>
      </w:divBdr>
    </w:div>
    <w:div w:id="387075342">
      <w:bodyDiv w:val="1"/>
      <w:marLeft w:val="0"/>
      <w:marRight w:val="0"/>
      <w:marTop w:val="0"/>
      <w:marBottom w:val="0"/>
      <w:divBdr>
        <w:top w:val="none" w:sz="0" w:space="0" w:color="auto"/>
        <w:left w:val="none" w:sz="0" w:space="0" w:color="auto"/>
        <w:bottom w:val="none" w:sz="0" w:space="0" w:color="auto"/>
        <w:right w:val="none" w:sz="0" w:space="0" w:color="auto"/>
      </w:divBdr>
    </w:div>
    <w:div w:id="387194218">
      <w:bodyDiv w:val="1"/>
      <w:marLeft w:val="0"/>
      <w:marRight w:val="0"/>
      <w:marTop w:val="0"/>
      <w:marBottom w:val="0"/>
      <w:divBdr>
        <w:top w:val="none" w:sz="0" w:space="0" w:color="auto"/>
        <w:left w:val="none" w:sz="0" w:space="0" w:color="auto"/>
        <w:bottom w:val="none" w:sz="0" w:space="0" w:color="auto"/>
        <w:right w:val="none" w:sz="0" w:space="0" w:color="auto"/>
      </w:divBdr>
    </w:div>
    <w:div w:id="387532132">
      <w:bodyDiv w:val="1"/>
      <w:marLeft w:val="0"/>
      <w:marRight w:val="0"/>
      <w:marTop w:val="0"/>
      <w:marBottom w:val="0"/>
      <w:divBdr>
        <w:top w:val="none" w:sz="0" w:space="0" w:color="auto"/>
        <w:left w:val="none" w:sz="0" w:space="0" w:color="auto"/>
        <w:bottom w:val="none" w:sz="0" w:space="0" w:color="auto"/>
        <w:right w:val="none" w:sz="0" w:space="0" w:color="auto"/>
      </w:divBdr>
    </w:div>
    <w:div w:id="387731518">
      <w:bodyDiv w:val="1"/>
      <w:marLeft w:val="0"/>
      <w:marRight w:val="0"/>
      <w:marTop w:val="0"/>
      <w:marBottom w:val="0"/>
      <w:divBdr>
        <w:top w:val="none" w:sz="0" w:space="0" w:color="auto"/>
        <w:left w:val="none" w:sz="0" w:space="0" w:color="auto"/>
        <w:bottom w:val="none" w:sz="0" w:space="0" w:color="auto"/>
        <w:right w:val="none" w:sz="0" w:space="0" w:color="auto"/>
      </w:divBdr>
    </w:div>
    <w:div w:id="387848484">
      <w:bodyDiv w:val="1"/>
      <w:marLeft w:val="0"/>
      <w:marRight w:val="0"/>
      <w:marTop w:val="0"/>
      <w:marBottom w:val="0"/>
      <w:divBdr>
        <w:top w:val="none" w:sz="0" w:space="0" w:color="auto"/>
        <w:left w:val="none" w:sz="0" w:space="0" w:color="auto"/>
        <w:bottom w:val="none" w:sz="0" w:space="0" w:color="auto"/>
        <w:right w:val="none" w:sz="0" w:space="0" w:color="auto"/>
      </w:divBdr>
    </w:div>
    <w:div w:id="387916537">
      <w:bodyDiv w:val="1"/>
      <w:marLeft w:val="0"/>
      <w:marRight w:val="0"/>
      <w:marTop w:val="0"/>
      <w:marBottom w:val="0"/>
      <w:divBdr>
        <w:top w:val="none" w:sz="0" w:space="0" w:color="auto"/>
        <w:left w:val="none" w:sz="0" w:space="0" w:color="auto"/>
        <w:bottom w:val="none" w:sz="0" w:space="0" w:color="auto"/>
        <w:right w:val="none" w:sz="0" w:space="0" w:color="auto"/>
      </w:divBdr>
    </w:div>
    <w:div w:id="388308748">
      <w:bodyDiv w:val="1"/>
      <w:marLeft w:val="0"/>
      <w:marRight w:val="0"/>
      <w:marTop w:val="0"/>
      <w:marBottom w:val="0"/>
      <w:divBdr>
        <w:top w:val="none" w:sz="0" w:space="0" w:color="auto"/>
        <w:left w:val="none" w:sz="0" w:space="0" w:color="auto"/>
        <w:bottom w:val="none" w:sz="0" w:space="0" w:color="auto"/>
        <w:right w:val="none" w:sz="0" w:space="0" w:color="auto"/>
      </w:divBdr>
    </w:div>
    <w:div w:id="388380901">
      <w:bodyDiv w:val="1"/>
      <w:marLeft w:val="0"/>
      <w:marRight w:val="0"/>
      <w:marTop w:val="0"/>
      <w:marBottom w:val="0"/>
      <w:divBdr>
        <w:top w:val="none" w:sz="0" w:space="0" w:color="auto"/>
        <w:left w:val="none" w:sz="0" w:space="0" w:color="auto"/>
        <w:bottom w:val="none" w:sz="0" w:space="0" w:color="auto"/>
        <w:right w:val="none" w:sz="0" w:space="0" w:color="auto"/>
      </w:divBdr>
    </w:div>
    <w:div w:id="388890918">
      <w:bodyDiv w:val="1"/>
      <w:marLeft w:val="0"/>
      <w:marRight w:val="0"/>
      <w:marTop w:val="0"/>
      <w:marBottom w:val="0"/>
      <w:divBdr>
        <w:top w:val="none" w:sz="0" w:space="0" w:color="auto"/>
        <w:left w:val="none" w:sz="0" w:space="0" w:color="auto"/>
        <w:bottom w:val="none" w:sz="0" w:space="0" w:color="auto"/>
        <w:right w:val="none" w:sz="0" w:space="0" w:color="auto"/>
      </w:divBdr>
    </w:div>
    <w:div w:id="388959180">
      <w:bodyDiv w:val="1"/>
      <w:marLeft w:val="0"/>
      <w:marRight w:val="0"/>
      <w:marTop w:val="0"/>
      <w:marBottom w:val="0"/>
      <w:divBdr>
        <w:top w:val="none" w:sz="0" w:space="0" w:color="auto"/>
        <w:left w:val="none" w:sz="0" w:space="0" w:color="auto"/>
        <w:bottom w:val="none" w:sz="0" w:space="0" w:color="auto"/>
        <w:right w:val="none" w:sz="0" w:space="0" w:color="auto"/>
      </w:divBdr>
    </w:div>
    <w:div w:id="389042766">
      <w:bodyDiv w:val="1"/>
      <w:marLeft w:val="0"/>
      <w:marRight w:val="0"/>
      <w:marTop w:val="0"/>
      <w:marBottom w:val="0"/>
      <w:divBdr>
        <w:top w:val="none" w:sz="0" w:space="0" w:color="auto"/>
        <w:left w:val="none" w:sz="0" w:space="0" w:color="auto"/>
        <w:bottom w:val="none" w:sz="0" w:space="0" w:color="auto"/>
        <w:right w:val="none" w:sz="0" w:space="0" w:color="auto"/>
      </w:divBdr>
    </w:div>
    <w:div w:id="389235747">
      <w:bodyDiv w:val="1"/>
      <w:marLeft w:val="0"/>
      <w:marRight w:val="0"/>
      <w:marTop w:val="0"/>
      <w:marBottom w:val="0"/>
      <w:divBdr>
        <w:top w:val="none" w:sz="0" w:space="0" w:color="auto"/>
        <w:left w:val="none" w:sz="0" w:space="0" w:color="auto"/>
        <w:bottom w:val="none" w:sz="0" w:space="0" w:color="auto"/>
        <w:right w:val="none" w:sz="0" w:space="0" w:color="auto"/>
      </w:divBdr>
    </w:div>
    <w:div w:id="389697463">
      <w:bodyDiv w:val="1"/>
      <w:marLeft w:val="0"/>
      <w:marRight w:val="0"/>
      <w:marTop w:val="0"/>
      <w:marBottom w:val="0"/>
      <w:divBdr>
        <w:top w:val="none" w:sz="0" w:space="0" w:color="auto"/>
        <w:left w:val="none" w:sz="0" w:space="0" w:color="auto"/>
        <w:bottom w:val="none" w:sz="0" w:space="0" w:color="auto"/>
        <w:right w:val="none" w:sz="0" w:space="0" w:color="auto"/>
      </w:divBdr>
    </w:div>
    <w:div w:id="389815316">
      <w:bodyDiv w:val="1"/>
      <w:marLeft w:val="0"/>
      <w:marRight w:val="0"/>
      <w:marTop w:val="0"/>
      <w:marBottom w:val="0"/>
      <w:divBdr>
        <w:top w:val="none" w:sz="0" w:space="0" w:color="auto"/>
        <w:left w:val="none" w:sz="0" w:space="0" w:color="auto"/>
        <w:bottom w:val="none" w:sz="0" w:space="0" w:color="auto"/>
        <w:right w:val="none" w:sz="0" w:space="0" w:color="auto"/>
      </w:divBdr>
    </w:div>
    <w:div w:id="389887166">
      <w:bodyDiv w:val="1"/>
      <w:marLeft w:val="0"/>
      <w:marRight w:val="0"/>
      <w:marTop w:val="0"/>
      <w:marBottom w:val="0"/>
      <w:divBdr>
        <w:top w:val="none" w:sz="0" w:space="0" w:color="auto"/>
        <w:left w:val="none" w:sz="0" w:space="0" w:color="auto"/>
        <w:bottom w:val="none" w:sz="0" w:space="0" w:color="auto"/>
        <w:right w:val="none" w:sz="0" w:space="0" w:color="auto"/>
      </w:divBdr>
    </w:div>
    <w:div w:id="390201932">
      <w:bodyDiv w:val="1"/>
      <w:marLeft w:val="0"/>
      <w:marRight w:val="0"/>
      <w:marTop w:val="0"/>
      <w:marBottom w:val="0"/>
      <w:divBdr>
        <w:top w:val="none" w:sz="0" w:space="0" w:color="auto"/>
        <w:left w:val="none" w:sz="0" w:space="0" w:color="auto"/>
        <w:bottom w:val="none" w:sz="0" w:space="0" w:color="auto"/>
        <w:right w:val="none" w:sz="0" w:space="0" w:color="auto"/>
      </w:divBdr>
    </w:div>
    <w:div w:id="390227438">
      <w:bodyDiv w:val="1"/>
      <w:marLeft w:val="0"/>
      <w:marRight w:val="0"/>
      <w:marTop w:val="0"/>
      <w:marBottom w:val="0"/>
      <w:divBdr>
        <w:top w:val="none" w:sz="0" w:space="0" w:color="auto"/>
        <w:left w:val="none" w:sz="0" w:space="0" w:color="auto"/>
        <w:bottom w:val="none" w:sz="0" w:space="0" w:color="auto"/>
        <w:right w:val="none" w:sz="0" w:space="0" w:color="auto"/>
      </w:divBdr>
    </w:div>
    <w:div w:id="390690292">
      <w:bodyDiv w:val="1"/>
      <w:marLeft w:val="0"/>
      <w:marRight w:val="0"/>
      <w:marTop w:val="0"/>
      <w:marBottom w:val="0"/>
      <w:divBdr>
        <w:top w:val="none" w:sz="0" w:space="0" w:color="auto"/>
        <w:left w:val="none" w:sz="0" w:space="0" w:color="auto"/>
        <w:bottom w:val="none" w:sz="0" w:space="0" w:color="auto"/>
        <w:right w:val="none" w:sz="0" w:space="0" w:color="auto"/>
      </w:divBdr>
    </w:div>
    <w:div w:id="390732840">
      <w:bodyDiv w:val="1"/>
      <w:marLeft w:val="0"/>
      <w:marRight w:val="0"/>
      <w:marTop w:val="0"/>
      <w:marBottom w:val="0"/>
      <w:divBdr>
        <w:top w:val="none" w:sz="0" w:space="0" w:color="auto"/>
        <w:left w:val="none" w:sz="0" w:space="0" w:color="auto"/>
        <w:bottom w:val="none" w:sz="0" w:space="0" w:color="auto"/>
        <w:right w:val="none" w:sz="0" w:space="0" w:color="auto"/>
      </w:divBdr>
    </w:div>
    <w:div w:id="390739058">
      <w:bodyDiv w:val="1"/>
      <w:marLeft w:val="0"/>
      <w:marRight w:val="0"/>
      <w:marTop w:val="0"/>
      <w:marBottom w:val="0"/>
      <w:divBdr>
        <w:top w:val="none" w:sz="0" w:space="0" w:color="auto"/>
        <w:left w:val="none" w:sz="0" w:space="0" w:color="auto"/>
        <w:bottom w:val="none" w:sz="0" w:space="0" w:color="auto"/>
        <w:right w:val="none" w:sz="0" w:space="0" w:color="auto"/>
      </w:divBdr>
    </w:div>
    <w:div w:id="391006835">
      <w:bodyDiv w:val="1"/>
      <w:marLeft w:val="0"/>
      <w:marRight w:val="0"/>
      <w:marTop w:val="0"/>
      <w:marBottom w:val="0"/>
      <w:divBdr>
        <w:top w:val="none" w:sz="0" w:space="0" w:color="auto"/>
        <w:left w:val="none" w:sz="0" w:space="0" w:color="auto"/>
        <w:bottom w:val="none" w:sz="0" w:space="0" w:color="auto"/>
        <w:right w:val="none" w:sz="0" w:space="0" w:color="auto"/>
      </w:divBdr>
    </w:div>
    <w:div w:id="391389197">
      <w:bodyDiv w:val="1"/>
      <w:marLeft w:val="0"/>
      <w:marRight w:val="0"/>
      <w:marTop w:val="0"/>
      <w:marBottom w:val="0"/>
      <w:divBdr>
        <w:top w:val="none" w:sz="0" w:space="0" w:color="auto"/>
        <w:left w:val="none" w:sz="0" w:space="0" w:color="auto"/>
        <w:bottom w:val="none" w:sz="0" w:space="0" w:color="auto"/>
        <w:right w:val="none" w:sz="0" w:space="0" w:color="auto"/>
      </w:divBdr>
    </w:div>
    <w:div w:id="391389296">
      <w:bodyDiv w:val="1"/>
      <w:marLeft w:val="0"/>
      <w:marRight w:val="0"/>
      <w:marTop w:val="0"/>
      <w:marBottom w:val="0"/>
      <w:divBdr>
        <w:top w:val="none" w:sz="0" w:space="0" w:color="auto"/>
        <w:left w:val="none" w:sz="0" w:space="0" w:color="auto"/>
        <w:bottom w:val="none" w:sz="0" w:space="0" w:color="auto"/>
        <w:right w:val="none" w:sz="0" w:space="0" w:color="auto"/>
      </w:divBdr>
    </w:div>
    <w:div w:id="392002019">
      <w:bodyDiv w:val="1"/>
      <w:marLeft w:val="0"/>
      <w:marRight w:val="0"/>
      <w:marTop w:val="0"/>
      <w:marBottom w:val="0"/>
      <w:divBdr>
        <w:top w:val="none" w:sz="0" w:space="0" w:color="auto"/>
        <w:left w:val="none" w:sz="0" w:space="0" w:color="auto"/>
        <w:bottom w:val="none" w:sz="0" w:space="0" w:color="auto"/>
        <w:right w:val="none" w:sz="0" w:space="0" w:color="auto"/>
      </w:divBdr>
    </w:div>
    <w:div w:id="392891819">
      <w:bodyDiv w:val="1"/>
      <w:marLeft w:val="0"/>
      <w:marRight w:val="0"/>
      <w:marTop w:val="0"/>
      <w:marBottom w:val="0"/>
      <w:divBdr>
        <w:top w:val="none" w:sz="0" w:space="0" w:color="auto"/>
        <w:left w:val="none" w:sz="0" w:space="0" w:color="auto"/>
        <w:bottom w:val="none" w:sz="0" w:space="0" w:color="auto"/>
        <w:right w:val="none" w:sz="0" w:space="0" w:color="auto"/>
      </w:divBdr>
    </w:div>
    <w:div w:id="393090914">
      <w:bodyDiv w:val="1"/>
      <w:marLeft w:val="0"/>
      <w:marRight w:val="0"/>
      <w:marTop w:val="0"/>
      <w:marBottom w:val="0"/>
      <w:divBdr>
        <w:top w:val="none" w:sz="0" w:space="0" w:color="auto"/>
        <w:left w:val="none" w:sz="0" w:space="0" w:color="auto"/>
        <w:bottom w:val="none" w:sz="0" w:space="0" w:color="auto"/>
        <w:right w:val="none" w:sz="0" w:space="0" w:color="auto"/>
      </w:divBdr>
    </w:div>
    <w:div w:id="393158694">
      <w:bodyDiv w:val="1"/>
      <w:marLeft w:val="0"/>
      <w:marRight w:val="0"/>
      <w:marTop w:val="0"/>
      <w:marBottom w:val="0"/>
      <w:divBdr>
        <w:top w:val="none" w:sz="0" w:space="0" w:color="auto"/>
        <w:left w:val="none" w:sz="0" w:space="0" w:color="auto"/>
        <w:bottom w:val="none" w:sz="0" w:space="0" w:color="auto"/>
        <w:right w:val="none" w:sz="0" w:space="0" w:color="auto"/>
      </w:divBdr>
    </w:div>
    <w:div w:id="393162140">
      <w:bodyDiv w:val="1"/>
      <w:marLeft w:val="0"/>
      <w:marRight w:val="0"/>
      <w:marTop w:val="0"/>
      <w:marBottom w:val="0"/>
      <w:divBdr>
        <w:top w:val="none" w:sz="0" w:space="0" w:color="auto"/>
        <w:left w:val="none" w:sz="0" w:space="0" w:color="auto"/>
        <w:bottom w:val="none" w:sz="0" w:space="0" w:color="auto"/>
        <w:right w:val="none" w:sz="0" w:space="0" w:color="auto"/>
      </w:divBdr>
    </w:div>
    <w:div w:id="393282852">
      <w:bodyDiv w:val="1"/>
      <w:marLeft w:val="0"/>
      <w:marRight w:val="0"/>
      <w:marTop w:val="0"/>
      <w:marBottom w:val="0"/>
      <w:divBdr>
        <w:top w:val="none" w:sz="0" w:space="0" w:color="auto"/>
        <w:left w:val="none" w:sz="0" w:space="0" w:color="auto"/>
        <w:bottom w:val="none" w:sz="0" w:space="0" w:color="auto"/>
        <w:right w:val="none" w:sz="0" w:space="0" w:color="auto"/>
      </w:divBdr>
    </w:div>
    <w:div w:id="393310309">
      <w:bodyDiv w:val="1"/>
      <w:marLeft w:val="0"/>
      <w:marRight w:val="0"/>
      <w:marTop w:val="0"/>
      <w:marBottom w:val="0"/>
      <w:divBdr>
        <w:top w:val="none" w:sz="0" w:space="0" w:color="auto"/>
        <w:left w:val="none" w:sz="0" w:space="0" w:color="auto"/>
        <w:bottom w:val="none" w:sz="0" w:space="0" w:color="auto"/>
        <w:right w:val="none" w:sz="0" w:space="0" w:color="auto"/>
      </w:divBdr>
    </w:div>
    <w:div w:id="393503415">
      <w:bodyDiv w:val="1"/>
      <w:marLeft w:val="0"/>
      <w:marRight w:val="0"/>
      <w:marTop w:val="0"/>
      <w:marBottom w:val="0"/>
      <w:divBdr>
        <w:top w:val="none" w:sz="0" w:space="0" w:color="auto"/>
        <w:left w:val="none" w:sz="0" w:space="0" w:color="auto"/>
        <w:bottom w:val="none" w:sz="0" w:space="0" w:color="auto"/>
        <w:right w:val="none" w:sz="0" w:space="0" w:color="auto"/>
      </w:divBdr>
    </w:div>
    <w:div w:id="393549607">
      <w:bodyDiv w:val="1"/>
      <w:marLeft w:val="0"/>
      <w:marRight w:val="0"/>
      <w:marTop w:val="0"/>
      <w:marBottom w:val="0"/>
      <w:divBdr>
        <w:top w:val="none" w:sz="0" w:space="0" w:color="auto"/>
        <w:left w:val="none" w:sz="0" w:space="0" w:color="auto"/>
        <w:bottom w:val="none" w:sz="0" w:space="0" w:color="auto"/>
        <w:right w:val="none" w:sz="0" w:space="0" w:color="auto"/>
      </w:divBdr>
    </w:div>
    <w:div w:id="393620632">
      <w:bodyDiv w:val="1"/>
      <w:marLeft w:val="0"/>
      <w:marRight w:val="0"/>
      <w:marTop w:val="0"/>
      <w:marBottom w:val="0"/>
      <w:divBdr>
        <w:top w:val="none" w:sz="0" w:space="0" w:color="auto"/>
        <w:left w:val="none" w:sz="0" w:space="0" w:color="auto"/>
        <w:bottom w:val="none" w:sz="0" w:space="0" w:color="auto"/>
        <w:right w:val="none" w:sz="0" w:space="0" w:color="auto"/>
      </w:divBdr>
      <w:divsChild>
        <w:div w:id="620840220">
          <w:marLeft w:val="0"/>
          <w:marRight w:val="0"/>
          <w:marTop w:val="0"/>
          <w:marBottom w:val="0"/>
          <w:divBdr>
            <w:top w:val="none" w:sz="0" w:space="0" w:color="auto"/>
            <w:left w:val="none" w:sz="0" w:space="0" w:color="auto"/>
            <w:bottom w:val="none" w:sz="0" w:space="0" w:color="auto"/>
            <w:right w:val="none" w:sz="0" w:space="0" w:color="auto"/>
          </w:divBdr>
        </w:div>
        <w:div w:id="1674332330">
          <w:marLeft w:val="0"/>
          <w:marRight w:val="0"/>
          <w:marTop w:val="0"/>
          <w:marBottom w:val="0"/>
          <w:divBdr>
            <w:top w:val="none" w:sz="0" w:space="0" w:color="auto"/>
            <w:left w:val="none" w:sz="0" w:space="0" w:color="auto"/>
            <w:bottom w:val="none" w:sz="0" w:space="0" w:color="auto"/>
            <w:right w:val="none" w:sz="0" w:space="0" w:color="auto"/>
          </w:divBdr>
        </w:div>
        <w:div w:id="923798769">
          <w:marLeft w:val="0"/>
          <w:marRight w:val="0"/>
          <w:marTop w:val="0"/>
          <w:marBottom w:val="0"/>
          <w:divBdr>
            <w:top w:val="none" w:sz="0" w:space="0" w:color="auto"/>
            <w:left w:val="none" w:sz="0" w:space="0" w:color="auto"/>
            <w:bottom w:val="none" w:sz="0" w:space="0" w:color="auto"/>
            <w:right w:val="none" w:sz="0" w:space="0" w:color="auto"/>
          </w:divBdr>
        </w:div>
        <w:div w:id="2112505895">
          <w:marLeft w:val="0"/>
          <w:marRight w:val="0"/>
          <w:marTop w:val="0"/>
          <w:marBottom w:val="0"/>
          <w:divBdr>
            <w:top w:val="none" w:sz="0" w:space="0" w:color="auto"/>
            <w:left w:val="none" w:sz="0" w:space="0" w:color="auto"/>
            <w:bottom w:val="none" w:sz="0" w:space="0" w:color="auto"/>
            <w:right w:val="none" w:sz="0" w:space="0" w:color="auto"/>
          </w:divBdr>
        </w:div>
        <w:div w:id="630326581">
          <w:marLeft w:val="0"/>
          <w:marRight w:val="0"/>
          <w:marTop w:val="0"/>
          <w:marBottom w:val="0"/>
          <w:divBdr>
            <w:top w:val="none" w:sz="0" w:space="0" w:color="auto"/>
            <w:left w:val="none" w:sz="0" w:space="0" w:color="auto"/>
            <w:bottom w:val="none" w:sz="0" w:space="0" w:color="auto"/>
            <w:right w:val="none" w:sz="0" w:space="0" w:color="auto"/>
          </w:divBdr>
        </w:div>
        <w:div w:id="1333803145">
          <w:marLeft w:val="0"/>
          <w:marRight w:val="0"/>
          <w:marTop w:val="0"/>
          <w:marBottom w:val="0"/>
          <w:divBdr>
            <w:top w:val="none" w:sz="0" w:space="0" w:color="auto"/>
            <w:left w:val="none" w:sz="0" w:space="0" w:color="auto"/>
            <w:bottom w:val="none" w:sz="0" w:space="0" w:color="auto"/>
            <w:right w:val="none" w:sz="0" w:space="0" w:color="auto"/>
          </w:divBdr>
        </w:div>
        <w:div w:id="126440805">
          <w:marLeft w:val="0"/>
          <w:marRight w:val="0"/>
          <w:marTop w:val="0"/>
          <w:marBottom w:val="0"/>
          <w:divBdr>
            <w:top w:val="none" w:sz="0" w:space="0" w:color="auto"/>
            <w:left w:val="none" w:sz="0" w:space="0" w:color="auto"/>
            <w:bottom w:val="none" w:sz="0" w:space="0" w:color="auto"/>
            <w:right w:val="none" w:sz="0" w:space="0" w:color="auto"/>
          </w:divBdr>
        </w:div>
        <w:div w:id="655770639">
          <w:marLeft w:val="0"/>
          <w:marRight w:val="0"/>
          <w:marTop w:val="0"/>
          <w:marBottom w:val="0"/>
          <w:divBdr>
            <w:top w:val="none" w:sz="0" w:space="0" w:color="auto"/>
            <w:left w:val="none" w:sz="0" w:space="0" w:color="auto"/>
            <w:bottom w:val="none" w:sz="0" w:space="0" w:color="auto"/>
            <w:right w:val="none" w:sz="0" w:space="0" w:color="auto"/>
          </w:divBdr>
        </w:div>
        <w:div w:id="170268348">
          <w:marLeft w:val="0"/>
          <w:marRight w:val="0"/>
          <w:marTop w:val="0"/>
          <w:marBottom w:val="0"/>
          <w:divBdr>
            <w:top w:val="none" w:sz="0" w:space="0" w:color="auto"/>
            <w:left w:val="none" w:sz="0" w:space="0" w:color="auto"/>
            <w:bottom w:val="none" w:sz="0" w:space="0" w:color="auto"/>
            <w:right w:val="none" w:sz="0" w:space="0" w:color="auto"/>
          </w:divBdr>
        </w:div>
        <w:div w:id="891505639">
          <w:marLeft w:val="0"/>
          <w:marRight w:val="0"/>
          <w:marTop w:val="0"/>
          <w:marBottom w:val="0"/>
          <w:divBdr>
            <w:top w:val="none" w:sz="0" w:space="0" w:color="auto"/>
            <w:left w:val="none" w:sz="0" w:space="0" w:color="auto"/>
            <w:bottom w:val="none" w:sz="0" w:space="0" w:color="auto"/>
            <w:right w:val="none" w:sz="0" w:space="0" w:color="auto"/>
          </w:divBdr>
        </w:div>
        <w:div w:id="2033726251">
          <w:marLeft w:val="0"/>
          <w:marRight w:val="0"/>
          <w:marTop w:val="0"/>
          <w:marBottom w:val="0"/>
          <w:divBdr>
            <w:top w:val="none" w:sz="0" w:space="0" w:color="auto"/>
            <w:left w:val="none" w:sz="0" w:space="0" w:color="auto"/>
            <w:bottom w:val="none" w:sz="0" w:space="0" w:color="auto"/>
            <w:right w:val="none" w:sz="0" w:space="0" w:color="auto"/>
          </w:divBdr>
        </w:div>
        <w:div w:id="310796756">
          <w:marLeft w:val="0"/>
          <w:marRight w:val="0"/>
          <w:marTop w:val="0"/>
          <w:marBottom w:val="0"/>
          <w:divBdr>
            <w:top w:val="none" w:sz="0" w:space="0" w:color="auto"/>
            <w:left w:val="none" w:sz="0" w:space="0" w:color="auto"/>
            <w:bottom w:val="none" w:sz="0" w:space="0" w:color="auto"/>
            <w:right w:val="none" w:sz="0" w:space="0" w:color="auto"/>
          </w:divBdr>
        </w:div>
        <w:div w:id="649478372">
          <w:marLeft w:val="0"/>
          <w:marRight w:val="0"/>
          <w:marTop w:val="0"/>
          <w:marBottom w:val="0"/>
          <w:divBdr>
            <w:top w:val="none" w:sz="0" w:space="0" w:color="auto"/>
            <w:left w:val="none" w:sz="0" w:space="0" w:color="auto"/>
            <w:bottom w:val="none" w:sz="0" w:space="0" w:color="auto"/>
            <w:right w:val="none" w:sz="0" w:space="0" w:color="auto"/>
          </w:divBdr>
        </w:div>
        <w:div w:id="152071262">
          <w:marLeft w:val="0"/>
          <w:marRight w:val="0"/>
          <w:marTop w:val="0"/>
          <w:marBottom w:val="0"/>
          <w:divBdr>
            <w:top w:val="none" w:sz="0" w:space="0" w:color="auto"/>
            <w:left w:val="none" w:sz="0" w:space="0" w:color="auto"/>
            <w:bottom w:val="none" w:sz="0" w:space="0" w:color="auto"/>
            <w:right w:val="none" w:sz="0" w:space="0" w:color="auto"/>
          </w:divBdr>
        </w:div>
        <w:div w:id="131408108">
          <w:marLeft w:val="0"/>
          <w:marRight w:val="0"/>
          <w:marTop w:val="0"/>
          <w:marBottom w:val="0"/>
          <w:divBdr>
            <w:top w:val="none" w:sz="0" w:space="0" w:color="auto"/>
            <w:left w:val="none" w:sz="0" w:space="0" w:color="auto"/>
            <w:bottom w:val="none" w:sz="0" w:space="0" w:color="auto"/>
            <w:right w:val="none" w:sz="0" w:space="0" w:color="auto"/>
          </w:divBdr>
        </w:div>
        <w:div w:id="2132162791">
          <w:marLeft w:val="0"/>
          <w:marRight w:val="0"/>
          <w:marTop w:val="0"/>
          <w:marBottom w:val="0"/>
          <w:divBdr>
            <w:top w:val="none" w:sz="0" w:space="0" w:color="auto"/>
            <w:left w:val="none" w:sz="0" w:space="0" w:color="auto"/>
            <w:bottom w:val="none" w:sz="0" w:space="0" w:color="auto"/>
            <w:right w:val="none" w:sz="0" w:space="0" w:color="auto"/>
          </w:divBdr>
        </w:div>
        <w:div w:id="415174192">
          <w:marLeft w:val="0"/>
          <w:marRight w:val="0"/>
          <w:marTop w:val="0"/>
          <w:marBottom w:val="0"/>
          <w:divBdr>
            <w:top w:val="none" w:sz="0" w:space="0" w:color="auto"/>
            <w:left w:val="none" w:sz="0" w:space="0" w:color="auto"/>
            <w:bottom w:val="none" w:sz="0" w:space="0" w:color="auto"/>
            <w:right w:val="none" w:sz="0" w:space="0" w:color="auto"/>
          </w:divBdr>
        </w:div>
        <w:div w:id="1592928385">
          <w:marLeft w:val="0"/>
          <w:marRight w:val="0"/>
          <w:marTop w:val="0"/>
          <w:marBottom w:val="0"/>
          <w:divBdr>
            <w:top w:val="none" w:sz="0" w:space="0" w:color="auto"/>
            <w:left w:val="none" w:sz="0" w:space="0" w:color="auto"/>
            <w:bottom w:val="none" w:sz="0" w:space="0" w:color="auto"/>
            <w:right w:val="none" w:sz="0" w:space="0" w:color="auto"/>
          </w:divBdr>
        </w:div>
        <w:div w:id="19862779">
          <w:marLeft w:val="0"/>
          <w:marRight w:val="0"/>
          <w:marTop w:val="0"/>
          <w:marBottom w:val="0"/>
          <w:divBdr>
            <w:top w:val="none" w:sz="0" w:space="0" w:color="auto"/>
            <w:left w:val="none" w:sz="0" w:space="0" w:color="auto"/>
            <w:bottom w:val="none" w:sz="0" w:space="0" w:color="auto"/>
            <w:right w:val="none" w:sz="0" w:space="0" w:color="auto"/>
          </w:divBdr>
        </w:div>
        <w:div w:id="1777091986">
          <w:marLeft w:val="0"/>
          <w:marRight w:val="0"/>
          <w:marTop w:val="0"/>
          <w:marBottom w:val="0"/>
          <w:divBdr>
            <w:top w:val="none" w:sz="0" w:space="0" w:color="auto"/>
            <w:left w:val="none" w:sz="0" w:space="0" w:color="auto"/>
            <w:bottom w:val="none" w:sz="0" w:space="0" w:color="auto"/>
            <w:right w:val="none" w:sz="0" w:space="0" w:color="auto"/>
          </w:divBdr>
        </w:div>
        <w:div w:id="2099281884">
          <w:marLeft w:val="0"/>
          <w:marRight w:val="0"/>
          <w:marTop w:val="0"/>
          <w:marBottom w:val="0"/>
          <w:divBdr>
            <w:top w:val="none" w:sz="0" w:space="0" w:color="auto"/>
            <w:left w:val="none" w:sz="0" w:space="0" w:color="auto"/>
            <w:bottom w:val="none" w:sz="0" w:space="0" w:color="auto"/>
            <w:right w:val="none" w:sz="0" w:space="0" w:color="auto"/>
          </w:divBdr>
        </w:div>
        <w:div w:id="1042481185">
          <w:marLeft w:val="0"/>
          <w:marRight w:val="0"/>
          <w:marTop w:val="0"/>
          <w:marBottom w:val="0"/>
          <w:divBdr>
            <w:top w:val="none" w:sz="0" w:space="0" w:color="auto"/>
            <w:left w:val="none" w:sz="0" w:space="0" w:color="auto"/>
            <w:bottom w:val="none" w:sz="0" w:space="0" w:color="auto"/>
            <w:right w:val="none" w:sz="0" w:space="0" w:color="auto"/>
          </w:divBdr>
        </w:div>
        <w:div w:id="1772161575">
          <w:marLeft w:val="0"/>
          <w:marRight w:val="0"/>
          <w:marTop w:val="0"/>
          <w:marBottom w:val="0"/>
          <w:divBdr>
            <w:top w:val="none" w:sz="0" w:space="0" w:color="auto"/>
            <w:left w:val="none" w:sz="0" w:space="0" w:color="auto"/>
            <w:bottom w:val="none" w:sz="0" w:space="0" w:color="auto"/>
            <w:right w:val="none" w:sz="0" w:space="0" w:color="auto"/>
          </w:divBdr>
        </w:div>
        <w:div w:id="2029287904">
          <w:marLeft w:val="0"/>
          <w:marRight w:val="0"/>
          <w:marTop w:val="0"/>
          <w:marBottom w:val="0"/>
          <w:divBdr>
            <w:top w:val="none" w:sz="0" w:space="0" w:color="auto"/>
            <w:left w:val="none" w:sz="0" w:space="0" w:color="auto"/>
            <w:bottom w:val="none" w:sz="0" w:space="0" w:color="auto"/>
            <w:right w:val="none" w:sz="0" w:space="0" w:color="auto"/>
          </w:divBdr>
        </w:div>
        <w:div w:id="948313231">
          <w:marLeft w:val="0"/>
          <w:marRight w:val="0"/>
          <w:marTop w:val="0"/>
          <w:marBottom w:val="0"/>
          <w:divBdr>
            <w:top w:val="none" w:sz="0" w:space="0" w:color="auto"/>
            <w:left w:val="none" w:sz="0" w:space="0" w:color="auto"/>
            <w:bottom w:val="none" w:sz="0" w:space="0" w:color="auto"/>
            <w:right w:val="none" w:sz="0" w:space="0" w:color="auto"/>
          </w:divBdr>
        </w:div>
        <w:div w:id="641926988">
          <w:marLeft w:val="0"/>
          <w:marRight w:val="0"/>
          <w:marTop w:val="0"/>
          <w:marBottom w:val="0"/>
          <w:divBdr>
            <w:top w:val="none" w:sz="0" w:space="0" w:color="auto"/>
            <w:left w:val="none" w:sz="0" w:space="0" w:color="auto"/>
            <w:bottom w:val="none" w:sz="0" w:space="0" w:color="auto"/>
            <w:right w:val="none" w:sz="0" w:space="0" w:color="auto"/>
          </w:divBdr>
        </w:div>
        <w:div w:id="15736581">
          <w:marLeft w:val="0"/>
          <w:marRight w:val="0"/>
          <w:marTop w:val="0"/>
          <w:marBottom w:val="0"/>
          <w:divBdr>
            <w:top w:val="none" w:sz="0" w:space="0" w:color="auto"/>
            <w:left w:val="none" w:sz="0" w:space="0" w:color="auto"/>
            <w:bottom w:val="none" w:sz="0" w:space="0" w:color="auto"/>
            <w:right w:val="none" w:sz="0" w:space="0" w:color="auto"/>
          </w:divBdr>
        </w:div>
        <w:div w:id="379087161">
          <w:marLeft w:val="0"/>
          <w:marRight w:val="0"/>
          <w:marTop w:val="0"/>
          <w:marBottom w:val="0"/>
          <w:divBdr>
            <w:top w:val="none" w:sz="0" w:space="0" w:color="auto"/>
            <w:left w:val="none" w:sz="0" w:space="0" w:color="auto"/>
            <w:bottom w:val="none" w:sz="0" w:space="0" w:color="auto"/>
            <w:right w:val="none" w:sz="0" w:space="0" w:color="auto"/>
          </w:divBdr>
        </w:div>
        <w:div w:id="1532962724">
          <w:marLeft w:val="0"/>
          <w:marRight w:val="0"/>
          <w:marTop w:val="0"/>
          <w:marBottom w:val="0"/>
          <w:divBdr>
            <w:top w:val="none" w:sz="0" w:space="0" w:color="auto"/>
            <w:left w:val="none" w:sz="0" w:space="0" w:color="auto"/>
            <w:bottom w:val="none" w:sz="0" w:space="0" w:color="auto"/>
            <w:right w:val="none" w:sz="0" w:space="0" w:color="auto"/>
          </w:divBdr>
        </w:div>
        <w:div w:id="1641567406">
          <w:marLeft w:val="0"/>
          <w:marRight w:val="0"/>
          <w:marTop w:val="0"/>
          <w:marBottom w:val="0"/>
          <w:divBdr>
            <w:top w:val="none" w:sz="0" w:space="0" w:color="auto"/>
            <w:left w:val="none" w:sz="0" w:space="0" w:color="auto"/>
            <w:bottom w:val="none" w:sz="0" w:space="0" w:color="auto"/>
            <w:right w:val="none" w:sz="0" w:space="0" w:color="auto"/>
          </w:divBdr>
        </w:div>
        <w:div w:id="996229142">
          <w:marLeft w:val="0"/>
          <w:marRight w:val="0"/>
          <w:marTop w:val="0"/>
          <w:marBottom w:val="0"/>
          <w:divBdr>
            <w:top w:val="none" w:sz="0" w:space="0" w:color="auto"/>
            <w:left w:val="none" w:sz="0" w:space="0" w:color="auto"/>
            <w:bottom w:val="none" w:sz="0" w:space="0" w:color="auto"/>
            <w:right w:val="none" w:sz="0" w:space="0" w:color="auto"/>
          </w:divBdr>
        </w:div>
        <w:div w:id="413283245">
          <w:marLeft w:val="0"/>
          <w:marRight w:val="0"/>
          <w:marTop w:val="0"/>
          <w:marBottom w:val="0"/>
          <w:divBdr>
            <w:top w:val="none" w:sz="0" w:space="0" w:color="auto"/>
            <w:left w:val="none" w:sz="0" w:space="0" w:color="auto"/>
            <w:bottom w:val="none" w:sz="0" w:space="0" w:color="auto"/>
            <w:right w:val="none" w:sz="0" w:space="0" w:color="auto"/>
          </w:divBdr>
        </w:div>
        <w:div w:id="185603253">
          <w:marLeft w:val="0"/>
          <w:marRight w:val="0"/>
          <w:marTop w:val="0"/>
          <w:marBottom w:val="0"/>
          <w:divBdr>
            <w:top w:val="none" w:sz="0" w:space="0" w:color="auto"/>
            <w:left w:val="none" w:sz="0" w:space="0" w:color="auto"/>
            <w:bottom w:val="none" w:sz="0" w:space="0" w:color="auto"/>
            <w:right w:val="none" w:sz="0" w:space="0" w:color="auto"/>
          </w:divBdr>
        </w:div>
        <w:div w:id="1871600766">
          <w:marLeft w:val="0"/>
          <w:marRight w:val="0"/>
          <w:marTop w:val="0"/>
          <w:marBottom w:val="0"/>
          <w:divBdr>
            <w:top w:val="none" w:sz="0" w:space="0" w:color="auto"/>
            <w:left w:val="none" w:sz="0" w:space="0" w:color="auto"/>
            <w:bottom w:val="none" w:sz="0" w:space="0" w:color="auto"/>
            <w:right w:val="none" w:sz="0" w:space="0" w:color="auto"/>
          </w:divBdr>
        </w:div>
        <w:div w:id="1694502058">
          <w:marLeft w:val="0"/>
          <w:marRight w:val="0"/>
          <w:marTop w:val="0"/>
          <w:marBottom w:val="0"/>
          <w:divBdr>
            <w:top w:val="none" w:sz="0" w:space="0" w:color="auto"/>
            <w:left w:val="none" w:sz="0" w:space="0" w:color="auto"/>
            <w:bottom w:val="none" w:sz="0" w:space="0" w:color="auto"/>
            <w:right w:val="none" w:sz="0" w:space="0" w:color="auto"/>
          </w:divBdr>
        </w:div>
        <w:div w:id="1863781280">
          <w:marLeft w:val="0"/>
          <w:marRight w:val="0"/>
          <w:marTop w:val="0"/>
          <w:marBottom w:val="0"/>
          <w:divBdr>
            <w:top w:val="none" w:sz="0" w:space="0" w:color="auto"/>
            <w:left w:val="none" w:sz="0" w:space="0" w:color="auto"/>
            <w:bottom w:val="none" w:sz="0" w:space="0" w:color="auto"/>
            <w:right w:val="none" w:sz="0" w:space="0" w:color="auto"/>
          </w:divBdr>
        </w:div>
        <w:div w:id="2071727261">
          <w:marLeft w:val="0"/>
          <w:marRight w:val="0"/>
          <w:marTop w:val="0"/>
          <w:marBottom w:val="0"/>
          <w:divBdr>
            <w:top w:val="none" w:sz="0" w:space="0" w:color="auto"/>
            <w:left w:val="none" w:sz="0" w:space="0" w:color="auto"/>
            <w:bottom w:val="none" w:sz="0" w:space="0" w:color="auto"/>
            <w:right w:val="none" w:sz="0" w:space="0" w:color="auto"/>
          </w:divBdr>
        </w:div>
        <w:div w:id="1845976423">
          <w:marLeft w:val="0"/>
          <w:marRight w:val="0"/>
          <w:marTop w:val="0"/>
          <w:marBottom w:val="0"/>
          <w:divBdr>
            <w:top w:val="none" w:sz="0" w:space="0" w:color="auto"/>
            <w:left w:val="none" w:sz="0" w:space="0" w:color="auto"/>
            <w:bottom w:val="none" w:sz="0" w:space="0" w:color="auto"/>
            <w:right w:val="none" w:sz="0" w:space="0" w:color="auto"/>
          </w:divBdr>
        </w:div>
        <w:div w:id="1277326148">
          <w:marLeft w:val="0"/>
          <w:marRight w:val="0"/>
          <w:marTop w:val="0"/>
          <w:marBottom w:val="0"/>
          <w:divBdr>
            <w:top w:val="none" w:sz="0" w:space="0" w:color="auto"/>
            <w:left w:val="none" w:sz="0" w:space="0" w:color="auto"/>
            <w:bottom w:val="none" w:sz="0" w:space="0" w:color="auto"/>
            <w:right w:val="none" w:sz="0" w:space="0" w:color="auto"/>
          </w:divBdr>
        </w:div>
        <w:div w:id="583925787">
          <w:marLeft w:val="0"/>
          <w:marRight w:val="0"/>
          <w:marTop w:val="0"/>
          <w:marBottom w:val="0"/>
          <w:divBdr>
            <w:top w:val="none" w:sz="0" w:space="0" w:color="auto"/>
            <w:left w:val="none" w:sz="0" w:space="0" w:color="auto"/>
            <w:bottom w:val="none" w:sz="0" w:space="0" w:color="auto"/>
            <w:right w:val="none" w:sz="0" w:space="0" w:color="auto"/>
          </w:divBdr>
        </w:div>
        <w:div w:id="175046895">
          <w:marLeft w:val="0"/>
          <w:marRight w:val="0"/>
          <w:marTop w:val="0"/>
          <w:marBottom w:val="0"/>
          <w:divBdr>
            <w:top w:val="none" w:sz="0" w:space="0" w:color="auto"/>
            <w:left w:val="none" w:sz="0" w:space="0" w:color="auto"/>
            <w:bottom w:val="none" w:sz="0" w:space="0" w:color="auto"/>
            <w:right w:val="none" w:sz="0" w:space="0" w:color="auto"/>
          </w:divBdr>
        </w:div>
        <w:div w:id="1195850578">
          <w:marLeft w:val="0"/>
          <w:marRight w:val="0"/>
          <w:marTop w:val="0"/>
          <w:marBottom w:val="0"/>
          <w:divBdr>
            <w:top w:val="none" w:sz="0" w:space="0" w:color="auto"/>
            <w:left w:val="none" w:sz="0" w:space="0" w:color="auto"/>
            <w:bottom w:val="none" w:sz="0" w:space="0" w:color="auto"/>
            <w:right w:val="none" w:sz="0" w:space="0" w:color="auto"/>
          </w:divBdr>
        </w:div>
        <w:div w:id="1086464705">
          <w:marLeft w:val="0"/>
          <w:marRight w:val="0"/>
          <w:marTop w:val="0"/>
          <w:marBottom w:val="0"/>
          <w:divBdr>
            <w:top w:val="none" w:sz="0" w:space="0" w:color="auto"/>
            <w:left w:val="none" w:sz="0" w:space="0" w:color="auto"/>
            <w:bottom w:val="none" w:sz="0" w:space="0" w:color="auto"/>
            <w:right w:val="none" w:sz="0" w:space="0" w:color="auto"/>
          </w:divBdr>
        </w:div>
        <w:div w:id="1681739556">
          <w:marLeft w:val="0"/>
          <w:marRight w:val="0"/>
          <w:marTop w:val="0"/>
          <w:marBottom w:val="0"/>
          <w:divBdr>
            <w:top w:val="none" w:sz="0" w:space="0" w:color="auto"/>
            <w:left w:val="none" w:sz="0" w:space="0" w:color="auto"/>
            <w:bottom w:val="none" w:sz="0" w:space="0" w:color="auto"/>
            <w:right w:val="none" w:sz="0" w:space="0" w:color="auto"/>
          </w:divBdr>
        </w:div>
        <w:div w:id="653921663">
          <w:marLeft w:val="0"/>
          <w:marRight w:val="0"/>
          <w:marTop w:val="0"/>
          <w:marBottom w:val="0"/>
          <w:divBdr>
            <w:top w:val="none" w:sz="0" w:space="0" w:color="auto"/>
            <w:left w:val="none" w:sz="0" w:space="0" w:color="auto"/>
            <w:bottom w:val="none" w:sz="0" w:space="0" w:color="auto"/>
            <w:right w:val="none" w:sz="0" w:space="0" w:color="auto"/>
          </w:divBdr>
        </w:div>
        <w:div w:id="1550873904">
          <w:marLeft w:val="0"/>
          <w:marRight w:val="0"/>
          <w:marTop w:val="0"/>
          <w:marBottom w:val="0"/>
          <w:divBdr>
            <w:top w:val="none" w:sz="0" w:space="0" w:color="auto"/>
            <w:left w:val="none" w:sz="0" w:space="0" w:color="auto"/>
            <w:bottom w:val="none" w:sz="0" w:space="0" w:color="auto"/>
            <w:right w:val="none" w:sz="0" w:space="0" w:color="auto"/>
          </w:divBdr>
        </w:div>
        <w:div w:id="1357463443">
          <w:marLeft w:val="0"/>
          <w:marRight w:val="0"/>
          <w:marTop w:val="0"/>
          <w:marBottom w:val="0"/>
          <w:divBdr>
            <w:top w:val="none" w:sz="0" w:space="0" w:color="auto"/>
            <w:left w:val="none" w:sz="0" w:space="0" w:color="auto"/>
            <w:bottom w:val="none" w:sz="0" w:space="0" w:color="auto"/>
            <w:right w:val="none" w:sz="0" w:space="0" w:color="auto"/>
          </w:divBdr>
        </w:div>
        <w:div w:id="176311055">
          <w:marLeft w:val="0"/>
          <w:marRight w:val="0"/>
          <w:marTop w:val="0"/>
          <w:marBottom w:val="0"/>
          <w:divBdr>
            <w:top w:val="none" w:sz="0" w:space="0" w:color="auto"/>
            <w:left w:val="none" w:sz="0" w:space="0" w:color="auto"/>
            <w:bottom w:val="none" w:sz="0" w:space="0" w:color="auto"/>
            <w:right w:val="none" w:sz="0" w:space="0" w:color="auto"/>
          </w:divBdr>
        </w:div>
        <w:div w:id="720591414">
          <w:marLeft w:val="0"/>
          <w:marRight w:val="0"/>
          <w:marTop w:val="0"/>
          <w:marBottom w:val="0"/>
          <w:divBdr>
            <w:top w:val="none" w:sz="0" w:space="0" w:color="auto"/>
            <w:left w:val="none" w:sz="0" w:space="0" w:color="auto"/>
            <w:bottom w:val="none" w:sz="0" w:space="0" w:color="auto"/>
            <w:right w:val="none" w:sz="0" w:space="0" w:color="auto"/>
          </w:divBdr>
        </w:div>
        <w:div w:id="2086099541">
          <w:marLeft w:val="0"/>
          <w:marRight w:val="0"/>
          <w:marTop w:val="0"/>
          <w:marBottom w:val="0"/>
          <w:divBdr>
            <w:top w:val="none" w:sz="0" w:space="0" w:color="auto"/>
            <w:left w:val="none" w:sz="0" w:space="0" w:color="auto"/>
            <w:bottom w:val="none" w:sz="0" w:space="0" w:color="auto"/>
            <w:right w:val="none" w:sz="0" w:space="0" w:color="auto"/>
          </w:divBdr>
        </w:div>
        <w:div w:id="57948916">
          <w:marLeft w:val="0"/>
          <w:marRight w:val="0"/>
          <w:marTop w:val="0"/>
          <w:marBottom w:val="0"/>
          <w:divBdr>
            <w:top w:val="none" w:sz="0" w:space="0" w:color="auto"/>
            <w:left w:val="none" w:sz="0" w:space="0" w:color="auto"/>
            <w:bottom w:val="none" w:sz="0" w:space="0" w:color="auto"/>
            <w:right w:val="none" w:sz="0" w:space="0" w:color="auto"/>
          </w:divBdr>
        </w:div>
        <w:div w:id="918634976">
          <w:marLeft w:val="0"/>
          <w:marRight w:val="0"/>
          <w:marTop w:val="0"/>
          <w:marBottom w:val="0"/>
          <w:divBdr>
            <w:top w:val="none" w:sz="0" w:space="0" w:color="auto"/>
            <w:left w:val="none" w:sz="0" w:space="0" w:color="auto"/>
            <w:bottom w:val="none" w:sz="0" w:space="0" w:color="auto"/>
            <w:right w:val="none" w:sz="0" w:space="0" w:color="auto"/>
          </w:divBdr>
        </w:div>
        <w:div w:id="1031609004">
          <w:marLeft w:val="0"/>
          <w:marRight w:val="0"/>
          <w:marTop w:val="0"/>
          <w:marBottom w:val="0"/>
          <w:divBdr>
            <w:top w:val="none" w:sz="0" w:space="0" w:color="auto"/>
            <w:left w:val="none" w:sz="0" w:space="0" w:color="auto"/>
            <w:bottom w:val="none" w:sz="0" w:space="0" w:color="auto"/>
            <w:right w:val="none" w:sz="0" w:space="0" w:color="auto"/>
          </w:divBdr>
        </w:div>
        <w:div w:id="1260064622">
          <w:marLeft w:val="0"/>
          <w:marRight w:val="0"/>
          <w:marTop w:val="0"/>
          <w:marBottom w:val="0"/>
          <w:divBdr>
            <w:top w:val="none" w:sz="0" w:space="0" w:color="auto"/>
            <w:left w:val="none" w:sz="0" w:space="0" w:color="auto"/>
            <w:bottom w:val="none" w:sz="0" w:space="0" w:color="auto"/>
            <w:right w:val="none" w:sz="0" w:space="0" w:color="auto"/>
          </w:divBdr>
        </w:div>
        <w:div w:id="129639488">
          <w:marLeft w:val="0"/>
          <w:marRight w:val="0"/>
          <w:marTop w:val="0"/>
          <w:marBottom w:val="0"/>
          <w:divBdr>
            <w:top w:val="none" w:sz="0" w:space="0" w:color="auto"/>
            <w:left w:val="none" w:sz="0" w:space="0" w:color="auto"/>
            <w:bottom w:val="none" w:sz="0" w:space="0" w:color="auto"/>
            <w:right w:val="none" w:sz="0" w:space="0" w:color="auto"/>
          </w:divBdr>
        </w:div>
        <w:div w:id="1303071802">
          <w:marLeft w:val="0"/>
          <w:marRight w:val="0"/>
          <w:marTop w:val="0"/>
          <w:marBottom w:val="0"/>
          <w:divBdr>
            <w:top w:val="none" w:sz="0" w:space="0" w:color="auto"/>
            <w:left w:val="none" w:sz="0" w:space="0" w:color="auto"/>
            <w:bottom w:val="none" w:sz="0" w:space="0" w:color="auto"/>
            <w:right w:val="none" w:sz="0" w:space="0" w:color="auto"/>
          </w:divBdr>
        </w:div>
        <w:div w:id="1942101052">
          <w:marLeft w:val="0"/>
          <w:marRight w:val="0"/>
          <w:marTop w:val="0"/>
          <w:marBottom w:val="0"/>
          <w:divBdr>
            <w:top w:val="none" w:sz="0" w:space="0" w:color="auto"/>
            <w:left w:val="none" w:sz="0" w:space="0" w:color="auto"/>
            <w:bottom w:val="none" w:sz="0" w:space="0" w:color="auto"/>
            <w:right w:val="none" w:sz="0" w:space="0" w:color="auto"/>
          </w:divBdr>
        </w:div>
        <w:div w:id="1049761367">
          <w:marLeft w:val="0"/>
          <w:marRight w:val="0"/>
          <w:marTop w:val="0"/>
          <w:marBottom w:val="0"/>
          <w:divBdr>
            <w:top w:val="none" w:sz="0" w:space="0" w:color="auto"/>
            <w:left w:val="none" w:sz="0" w:space="0" w:color="auto"/>
            <w:bottom w:val="none" w:sz="0" w:space="0" w:color="auto"/>
            <w:right w:val="none" w:sz="0" w:space="0" w:color="auto"/>
          </w:divBdr>
        </w:div>
        <w:div w:id="501816761">
          <w:marLeft w:val="0"/>
          <w:marRight w:val="0"/>
          <w:marTop w:val="0"/>
          <w:marBottom w:val="0"/>
          <w:divBdr>
            <w:top w:val="none" w:sz="0" w:space="0" w:color="auto"/>
            <w:left w:val="none" w:sz="0" w:space="0" w:color="auto"/>
            <w:bottom w:val="none" w:sz="0" w:space="0" w:color="auto"/>
            <w:right w:val="none" w:sz="0" w:space="0" w:color="auto"/>
          </w:divBdr>
        </w:div>
        <w:div w:id="1095515124">
          <w:marLeft w:val="0"/>
          <w:marRight w:val="0"/>
          <w:marTop w:val="0"/>
          <w:marBottom w:val="0"/>
          <w:divBdr>
            <w:top w:val="none" w:sz="0" w:space="0" w:color="auto"/>
            <w:left w:val="none" w:sz="0" w:space="0" w:color="auto"/>
            <w:bottom w:val="none" w:sz="0" w:space="0" w:color="auto"/>
            <w:right w:val="none" w:sz="0" w:space="0" w:color="auto"/>
          </w:divBdr>
        </w:div>
        <w:div w:id="341247050">
          <w:marLeft w:val="0"/>
          <w:marRight w:val="0"/>
          <w:marTop w:val="0"/>
          <w:marBottom w:val="0"/>
          <w:divBdr>
            <w:top w:val="none" w:sz="0" w:space="0" w:color="auto"/>
            <w:left w:val="none" w:sz="0" w:space="0" w:color="auto"/>
            <w:bottom w:val="none" w:sz="0" w:space="0" w:color="auto"/>
            <w:right w:val="none" w:sz="0" w:space="0" w:color="auto"/>
          </w:divBdr>
        </w:div>
        <w:div w:id="371274165">
          <w:marLeft w:val="0"/>
          <w:marRight w:val="0"/>
          <w:marTop w:val="0"/>
          <w:marBottom w:val="0"/>
          <w:divBdr>
            <w:top w:val="none" w:sz="0" w:space="0" w:color="auto"/>
            <w:left w:val="none" w:sz="0" w:space="0" w:color="auto"/>
            <w:bottom w:val="none" w:sz="0" w:space="0" w:color="auto"/>
            <w:right w:val="none" w:sz="0" w:space="0" w:color="auto"/>
          </w:divBdr>
        </w:div>
        <w:div w:id="2117599366">
          <w:marLeft w:val="0"/>
          <w:marRight w:val="0"/>
          <w:marTop w:val="0"/>
          <w:marBottom w:val="0"/>
          <w:divBdr>
            <w:top w:val="none" w:sz="0" w:space="0" w:color="auto"/>
            <w:left w:val="none" w:sz="0" w:space="0" w:color="auto"/>
            <w:bottom w:val="none" w:sz="0" w:space="0" w:color="auto"/>
            <w:right w:val="none" w:sz="0" w:space="0" w:color="auto"/>
          </w:divBdr>
        </w:div>
        <w:div w:id="668942935">
          <w:marLeft w:val="0"/>
          <w:marRight w:val="0"/>
          <w:marTop w:val="0"/>
          <w:marBottom w:val="0"/>
          <w:divBdr>
            <w:top w:val="none" w:sz="0" w:space="0" w:color="auto"/>
            <w:left w:val="none" w:sz="0" w:space="0" w:color="auto"/>
            <w:bottom w:val="none" w:sz="0" w:space="0" w:color="auto"/>
            <w:right w:val="none" w:sz="0" w:space="0" w:color="auto"/>
          </w:divBdr>
        </w:div>
        <w:div w:id="217060531">
          <w:marLeft w:val="0"/>
          <w:marRight w:val="0"/>
          <w:marTop w:val="0"/>
          <w:marBottom w:val="0"/>
          <w:divBdr>
            <w:top w:val="none" w:sz="0" w:space="0" w:color="auto"/>
            <w:left w:val="none" w:sz="0" w:space="0" w:color="auto"/>
            <w:bottom w:val="none" w:sz="0" w:space="0" w:color="auto"/>
            <w:right w:val="none" w:sz="0" w:space="0" w:color="auto"/>
          </w:divBdr>
        </w:div>
        <w:div w:id="878668525">
          <w:marLeft w:val="0"/>
          <w:marRight w:val="0"/>
          <w:marTop w:val="0"/>
          <w:marBottom w:val="0"/>
          <w:divBdr>
            <w:top w:val="none" w:sz="0" w:space="0" w:color="auto"/>
            <w:left w:val="none" w:sz="0" w:space="0" w:color="auto"/>
            <w:bottom w:val="none" w:sz="0" w:space="0" w:color="auto"/>
            <w:right w:val="none" w:sz="0" w:space="0" w:color="auto"/>
          </w:divBdr>
        </w:div>
        <w:div w:id="763768480">
          <w:marLeft w:val="0"/>
          <w:marRight w:val="0"/>
          <w:marTop w:val="0"/>
          <w:marBottom w:val="0"/>
          <w:divBdr>
            <w:top w:val="none" w:sz="0" w:space="0" w:color="auto"/>
            <w:left w:val="none" w:sz="0" w:space="0" w:color="auto"/>
            <w:bottom w:val="none" w:sz="0" w:space="0" w:color="auto"/>
            <w:right w:val="none" w:sz="0" w:space="0" w:color="auto"/>
          </w:divBdr>
        </w:div>
        <w:div w:id="1071394606">
          <w:marLeft w:val="0"/>
          <w:marRight w:val="0"/>
          <w:marTop w:val="0"/>
          <w:marBottom w:val="0"/>
          <w:divBdr>
            <w:top w:val="none" w:sz="0" w:space="0" w:color="auto"/>
            <w:left w:val="none" w:sz="0" w:space="0" w:color="auto"/>
            <w:bottom w:val="none" w:sz="0" w:space="0" w:color="auto"/>
            <w:right w:val="none" w:sz="0" w:space="0" w:color="auto"/>
          </w:divBdr>
        </w:div>
      </w:divsChild>
    </w:div>
    <w:div w:id="393743607">
      <w:bodyDiv w:val="1"/>
      <w:marLeft w:val="0"/>
      <w:marRight w:val="0"/>
      <w:marTop w:val="0"/>
      <w:marBottom w:val="0"/>
      <w:divBdr>
        <w:top w:val="none" w:sz="0" w:space="0" w:color="auto"/>
        <w:left w:val="none" w:sz="0" w:space="0" w:color="auto"/>
        <w:bottom w:val="none" w:sz="0" w:space="0" w:color="auto"/>
        <w:right w:val="none" w:sz="0" w:space="0" w:color="auto"/>
      </w:divBdr>
    </w:div>
    <w:div w:id="394086084">
      <w:bodyDiv w:val="1"/>
      <w:marLeft w:val="0"/>
      <w:marRight w:val="0"/>
      <w:marTop w:val="0"/>
      <w:marBottom w:val="0"/>
      <w:divBdr>
        <w:top w:val="none" w:sz="0" w:space="0" w:color="auto"/>
        <w:left w:val="none" w:sz="0" w:space="0" w:color="auto"/>
        <w:bottom w:val="none" w:sz="0" w:space="0" w:color="auto"/>
        <w:right w:val="none" w:sz="0" w:space="0" w:color="auto"/>
      </w:divBdr>
    </w:div>
    <w:div w:id="394088758">
      <w:bodyDiv w:val="1"/>
      <w:marLeft w:val="0"/>
      <w:marRight w:val="0"/>
      <w:marTop w:val="0"/>
      <w:marBottom w:val="0"/>
      <w:divBdr>
        <w:top w:val="none" w:sz="0" w:space="0" w:color="auto"/>
        <w:left w:val="none" w:sz="0" w:space="0" w:color="auto"/>
        <w:bottom w:val="none" w:sz="0" w:space="0" w:color="auto"/>
        <w:right w:val="none" w:sz="0" w:space="0" w:color="auto"/>
      </w:divBdr>
    </w:div>
    <w:div w:id="394091615">
      <w:bodyDiv w:val="1"/>
      <w:marLeft w:val="0"/>
      <w:marRight w:val="0"/>
      <w:marTop w:val="0"/>
      <w:marBottom w:val="0"/>
      <w:divBdr>
        <w:top w:val="none" w:sz="0" w:space="0" w:color="auto"/>
        <w:left w:val="none" w:sz="0" w:space="0" w:color="auto"/>
        <w:bottom w:val="none" w:sz="0" w:space="0" w:color="auto"/>
        <w:right w:val="none" w:sz="0" w:space="0" w:color="auto"/>
      </w:divBdr>
    </w:div>
    <w:div w:id="394471827">
      <w:bodyDiv w:val="1"/>
      <w:marLeft w:val="0"/>
      <w:marRight w:val="0"/>
      <w:marTop w:val="0"/>
      <w:marBottom w:val="0"/>
      <w:divBdr>
        <w:top w:val="none" w:sz="0" w:space="0" w:color="auto"/>
        <w:left w:val="none" w:sz="0" w:space="0" w:color="auto"/>
        <w:bottom w:val="none" w:sz="0" w:space="0" w:color="auto"/>
        <w:right w:val="none" w:sz="0" w:space="0" w:color="auto"/>
      </w:divBdr>
    </w:div>
    <w:div w:id="394473786">
      <w:bodyDiv w:val="1"/>
      <w:marLeft w:val="0"/>
      <w:marRight w:val="0"/>
      <w:marTop w:val="0"/>
      <w:marBottom w:val="0"/>
      <w:divBdr>
        <w:top w:val="none" w:sz="0" w:space="0" w:color="auto"/>
        <w:left w:val="none" w:sz="0" w:space="0" w:color="auto"/>
        <w:bottom w:val="none" w:sz="0" w:space="0" w:color="auto"/>
        <w:right w:val="none" w:sz="0" w:space="0" w:color="auto"/>
      </w:divBdr>
    </w:div>
    <w:div w:id="394477961">
      <w:bodyDiv w:val="1"/>
      <w:marLeft w:val="0"/>
      <w:marRight w:val="0"/>
      <w:marTop w:val="0"/>
      <w:marBottom w:val="0"/>
      <w:divBdr>
        <w:top w:val="none" w:sz="0" w:space="0" w:color="auto"/>
        <w:left w:val="none" w:sz="0" w:space="0" w:color="auto"/>
        <w:bottom w:val="none" w:sz="0" w:space="0" w:color="auto"/>
        <w:right w:val="none" w:sz="0" w:space="0" w:color="auto"/>
      </w:divBdr>
    </w:div>
    <w:div w:id="394662647">
      <w:bodyDiv w:val="1"/>
      <w:marLeft w:val="0"/>
      <w:marRight w:val="0"/>
      <w:marTop w:val="0"/>
      <w:marBottom w:val="0"/>
      <w:divBdr>
        <w:top w:val="none" w:sz="0" w:space="0" w:color="auto"/>
        <w:left w:val="none" w:sz="0" w:space="0" w:color="auto"/>
        <w:bottom w:val="none" w:sz="0" w:space="0" w:color="auto"/>
        <w:right w:val="none" w:sz="0" w:space="0" w:color="auto"/>
      </w:divBdr>
    </w:div>
    <w:div w:id="394789745">
      <w:bodyDiv w:val="1"/>
      <w:marLeft w:val="0"/>
      <w:marRight w:val="0"/>
      <w:marTop w:val="0"/>
      <w:marBottom w:val="0"/>
      <w:divBdr>
        <w:top w:val="none" w:sz="0" w:space="0" w:color="auto"/>
        <w:left w:val="none" w:sz="0" w:space="0" w:color="auto"/>
        <w:bottom w:val="none" w:sz="0" w:space="0" w:color="auto"/>
        <w:right w:val="none" w:sz="0" w:space="0" w:color="auto"/>
      </w:divBdr>
    </w:div>
    <w:div w:id="394935060">
      <w:bodyDiv w:val="1"/>
      <w:marLeft w:val="0"/>
      <w:marRight w:val="0"/>
      <w:marTop w:val="0"/>
      <w:marBottom w:val="0"/>
      <w:divBdr>
        <w:top w:val="none" w:sz="0" w:space="0" w:color="auto"/>
        <w:left w:val="none" w:sz="0" w:space="0" w:color="auto"/>
        <w:bottom w:val="none" w:sz="0" w:space="0" w:color="auto"/>
        <w:right w:val="none" w:sz="0" w:space="0" w:color="auto"/>
      </w:divBdr>
    </w:div>
    <w:div w:id="394937187">
      <w:bodyDiv w:val="1"/>
      <w:marLeft w:val="0"/>
      <w:marRight w:val="0"/>
      <w:marTop w:val="0"/>
      <w:marBottom w:val="0"/>
      <w:divBdr>
        <w:top w:val="none" w:sz="0" w:space="0" w:color="auto"/>
        <w:left w:val="none" w:sz="0" w:space="0" w:color="auto"/>
        <w:bottom w:val="none" w:sz="0" w:space="0" w:color="auto"/>
        <w:right w:val="none" w:sz="0" w:space="0" w:color="auto"/>
      </w:divBdr>
    </w:div>
    <w:div w:id="394937516">
      <w:bodyDiv w:val="1"/>
      <w:marLeft w:val="0"/>
      <w:marRight w:val="0"/>
      <w:marTop w:val="0"/>
      <w:marBottom w:val="0"/>
      <w:divBdr>
        <w:top w:val="none" w:sz="0" w:space="0" w:color="auto"/>
        <w:left w:val="none" w:sz="0" w:space="0" w:color="auto"/>
        <w:bottom w:val="none" w:sz="0" w:space="0" w:color="auto"/>
        <w:right w:val="none" w:sz="0" w:space="0" w:color="auto"/>
      </w:divBdr>
    </w:div>
    <w:div w:id="395008793">
      <w:bodyDiv w:val="1"/>
      <w:marLeft w:val="0"/>
      <w:marRight w:val="0"/>
      <w:marTop w:val="0"/>
      <w:marBottom w:val="0"/>
      <w:divBdr>
        <w:top w:val="none" w:sz="0" w:space="0" w:color="auto"/>
        <w:left w:val="none" w:sz="0" w:space="0" w:color="auto"/>
        <w:bottom w:val="none" w:sz="0" w:space="0" w:color="auto"/>
        <w:right w:val="none" w:sz="0" w:space="0" w:color="auto"/>
      </w:divBdr>
    </w:div>
    <w:div w:id="395277440">
      <w:bodyDiv w:val="1"/>
      <w:marLeft w:val="0"/>
      <w:marRight w:val="0"/>
      <w:marTop w:val="0"/>
      <w:marBottom w:val="0"/>
      <w:divBdr>
        <w:top w:val="none" w:sz="0" w:space="0" w:color="auto"/>
        <w:left w:val="none" w:sz="0" w:space="0" w:color="auto"/>
        <w:bottom w:val="none" w:sz="0" w:space="0" w:color="auto"/>
        <w:right w:val="none" w:sz="0" w:space="0" w:color="auto"/>
      </w:divBdr>
    </w:div>
    <w:div w:id="395317771">
      <w:bodyDiv w:val="1"/>
      <w:marLeft w:val="0"/>
      <w:marRight w:val="0"/>
      <w:marTop w:val="0"/>
      <w:marBottom w:val="0"/>
      <w:divBdr>
        <w:top w:val="none" w:sz="0" w:space="0" w:color="auto"/>
        <w:left w:val="none" w:sz="0" w:space="0" w:color="auto"/>
        <w:bottom w:val="none" w:sz="0" w:space="0" w:color="auto"/>
        <w:right w:val="none" w:sz="0" w:space="0" w:color="auto"/>
      </w:divBdr>
    </w:div>
    <w:div w:id="395518928">
      <w:bodyDiv w:val="1"/>
      <w:marLeft w:val="0"/>
      <w:marRight w:val="0"/>
      <w:marTop w:val="0"/>
      <w:marBottom w:val="0"/>
      <w:divBdr>
        <w:top w:val="none" w:sz="0" w:space="0" w:color="auto"/>
        <w:left w:val="none" w:sz="0" w:space="0" w:color="auto"/>
        <w:bottom w:val="none" w:sz="0" w:space="0" w:color="auto"/>
        <w:right w:val="none" w:sz="0" w:space="0" w:color="auto"/>
      </w:divBdr>
    </w:div>
    <w:div w:id="395785832">
      <w:bodyDiv w:val="1"/>
      <w:marLeft w:val="0"/>
      <w:marRight w:val="0"/>
      <w:marTop w:val="0"/>
      <w:marBottom w:val="0"/>
      <w:divBdr>
        <w:top w:val="none" w:sz="0" w:space="0" w:color="auto"/>
        <w:left w:val="none" w:sz="0" w:space="0" w:color="auto"/>
        <w:bottom w:val="none" w:sz="0" w:space="0" w:color="auto"/>
        <w:right w:val="none" w:sz="0" w:space="0" w:color="auto"/>
      </w:divBdr>
    </w:div>
    <w:div w:id="395905399">
      <w:bodyDiv w:val="1"/>
      <w:marLeft w:val="0"/>
      <w:marRight w:val="0"/>
      <w:marTop w:val="0"/>
      <w:marBottom w:val="0"/>
      <w:divBdr>
        <w:top w:val="none" w:sz="0" w:space="0" w:color="auto"/>
        <w:left w:val="none" w:sz="0" w:space="0" w:color="auto"/>
        <w:bottom w:val="none" w:sz="0" w:space="0" w:color="auto"/>
        <w:right w:val="none" w:sz="0" w:space="0" w:color="auto"/>
      </w:divBdr>
    </w:div>
    <w:div w:id="396055118">
      <w:bodyDiv w:val="1"/>
      <w:marLeft w:val="0"/>
      <w:marRight w:val="0"/>
      <w:marTop w:val="0"/>
      <w:marBottom w:val="0"/>
      <w:divBdr>
        <w:top w:val="none" w:sz="0" w:space="0" w:color="auto"/>
        <w:left w:val="none" w:sz="0" w:space="0" w:color="auto"/>
        <w:bottom w:val="none" w:sz="0" w:space="0" w:color="auto"/>
        <w:right w:val="none" w:sz="0" w:space="0" w:color="auto"/>
      </w:divBdr>
    </w:div>
    <w:div w:id="396056428">
      <w:bodyDiv w:val="1"/>
      <w:marLeft w:val="0"/>
      <w:marRight w:val="0"/>
      <w:marTop w:val="0"/>
      <w:marBottom w:val="0"/>
      <w:divBdr>
        <w:top w:val="none" w:sz="0" w:space="0" w:color="auto"/>
        <w:left w:val="none" w:sz="0" w:space="0" w:color="auto"/>
        <w:bottom w:val="none" w:sz="0" w:space="0" w:color="auto"/>
        <w:right w:val="none" w:sz="0" w:space="0" w:color="auto"/>
      </w:divBdr>
    </w:div>
    <w:div w:id="396130028">
      <w:bodyDiv w:val="1"/>
      <w:marLeft w:val="0"/>
      <w:marRight w:val="0"/>
      <w:marTop w:val="0"/>
      <w:marBottom w:val="0"/>
      <w:divBdr>
        <w:top w:val="none" w:sz="0" w:space="0" w:color="auto"/>
        <w:left w:val="none" w:sz="0" w:space="0" w:color="auto"/>
        <w:bottom w:val="none" w:sz="0" w:space="0" w:color="auto"/>
        <w:right w:val="none" w:sz="0" w:space="0" w:color="auto"/>
      </w:divBdr>
    </w:div>
    <w:div w:id="396981168">
      <w:bodyDiv w:val="1"/>
      <w:marLeft w:val="0"/>
      <w:marRight w:val="0"/>
      <w:marTop w:val="0"/>
      <w:marBottom w:val="0"/>
      <w:divBdr>
        <w:top w:val="none" w:sz="0" w:space="0" w:color="auto"/>
        <w:left w:val="none" w:sz="0" w:space="0" w:color="auto"/>
        <w:bottom w:val="none" w:sz="0" w:space="0" w:color="auto"/>
        <w:right w:val="none" w:sz="0" w:space="0" w:color="auto"/>
      </w:divBdr>
    </w:div>
    <w:div w:id="397174784">
      <w:bodyDiv w:val="1"/>
      <w:marLeft w:val="0"/>
      <w:marRight w:val="0"/>
      <w:marTop w:val="0"/>
      <w:marBottom w:val="0"/>
      <w:divBdr>
        <w:top w:val="none" w:sz="0" w:space="0" w:color="auto"/>
        <w:left w:val="none" w:sz="0" w:space="0" w:color="auto"/>
        <w:bottom w:val="none" w:sz="0" w:space="0" w:color="auto"/>
        <w:right w:val="none" w:sz="0" w:space="0" w:color="auto"/>
      </w:divBdr>
      <w:divsChild>
        <w:div w:id="673727025">
          <w:marLeft w:val="0"/>
          <w:marRight w:val="0"/>
          <w:marTop w:val="0"/>
          <w:marBottom w:val="0"/>
          <w:divBdr>
            <w:top w:val="none" w:sz="0" w:space="0" w:color="auto"/>
            <w:left w:val="none" w:sz="0" w:space="0" w:color="auto"/>
            <w:bottom w:val="none" w:sz="0" w:space="0" w:color="auto"/>
            <w:right w:val="none" w:sz="0" w:space="0" w:color="auto"/>
          </w:divBdr>
        </w:div>
        <w:div w:id="1905289504">
          <w:marLeft w:val="0"/>
          <w:marRight w:val="0"/>
          <w:marTop w:val="0"/>
          <w:marBottom w:val="0"/>
          <w:divBdr>
            <w:top w:val="none" w:sz="0" w:space="0" w:color="auto"/>
            <w:left w:val="none" w:sz="0" w:space="0" w:color="auto"/>
            <w:bottom w:val="none" w:sz="0" w:space="0" w:color="auto"/>
            <w:right w:val="none" w:sz="0" w:space="0" w:color="auto"/>
          </w:divBdr>
        </w:div>
        <w:div w:id="548955480">
          <w:marLeft w:val="0"/>
          <w:marRight w:val="0"/>
          <w:marTop w:val="0"/>
          <w:marBottom w:val="0"/>
          <w:divBdr>
            <w:top w:val="none" w:sz="0" w:space="0" w:color="auto"/>
            <w:left w:val="none" w:sz="0" w:space="0" w:color="auto"/>
            <w:bottom w:val="none" w:sz="0" w:space="0" w:color="auto"/>
            <w:right w:val="none" w:sz="0" w:space="0" w:color="auto"/>
          </w:divBdr>
        </w:div>
        <w:div w:id="332882211">
          <w:marLeft w:val="0"/>
          <w:marRight w:val="0"/>
          <w:marTop w:val="0"/>
          <w:marBottom w:val="0"/>
          <w:divBdr>
            <w:top w:val="none" w:sz="0" w:space="0" w:color="auto"/>
            <w:left w:val="none" w:sz="0" w:space="0" w:color="auto"/>
            <w:bottom w:val="none" w:sz="0" w:space="0" w:color="auto"/>
            <w:right w:val="none" w:sz="0" w:space="0" w:color="auto"/>
          </w:divBdr>
        </w:div>
        <w:div w:id="697043871">
          <w:marLeft w:val="0"/>
          <w:marRight w:val="0"/>
          <w:marTop w:val="0"/>
          <w:marBottom w:val="0"/>
          <w:divBdr>
            <w:top w:val="none" w:sz="0" w:space="0" w:color="auto"/>
            <w:left w:val="none" w:sz="0" w:space="0" w:color="auto"/>
            <w:bottom w:val="none" w:sz="0" w:space="0" w:color="auto"/>
            <w:right w:val="none" w:sz="0" w:space="0" w:color="auto"/>
          </w:divBdr>
        </w:div>
        <w:div w:id="1697850141">
          <w:marLeft w:val="0"/>
          <w:marRight w:val="0"/>
          <w:marTop w:val="0"/>
          <w:marBottom w:val="0"/>
          <w:divBdr>
            <w:top w:val="none" w:sz="0" w:space="0" w:color="auto"/>
            <w:left w:val="none" w:sz="0" w:space="0" w:color="auto"/>
            <w:bottom w:val="none" w:sz="0" w:space="0" w:color="auto"/>
            <w:right w:val="none" w:sz="0" w:space="0" w:color="auto"/>
          </w:divBdr>
        </w:div>
        <w:div w:id="334110417">
          <w:marLeft w:val="0"/>
          <w:marRight w:val="0"/>
          <w:marTop w:val="0"/>
          <w:marBottom w:val="0"/>
          <w:divBdr>
            <w:top w:val="none" w:sz="0" w:space="0" w:color="auto"/>
            <w:left w:val="none" w:sz="0" w:space="0" w:color="auto"/>
            <w:bottom w:val="none" w:sz="0" w:space="0" w:color="auto"/>
            <w:right w:val="none" w:sz="0" w:space="0" w:color="auto"/>
          </w:divBdr>
        </w:div>
        <w:div w:id="1238057394">
          <w:marLeft w:val="0"/>
          <w:marRight w:val="0"/>
          <w:marTop w:val="0"/>
          <w:marBottom w:val="0"/>
          <w:divBdr>
            <w:top w:val="none" w:sz="0" w:space="0" w:color="auto"/>
            <w:left w:val="none" w:sz="0" w:space="0" w:color="auto"/>
            <w:bottom w:val="none" w:sz="0" w:space="0" w:color="auto"/>
            <w:right w:val="none" w:sz="0" w:space="0" w:color="auto"/>
          </w:divBdr>
        </w:div>
        <w:div w:id="1530680123">
          <w:marLeft w:val="0"/>
          <w:marRight w:val="0"/>
          <w:marTop w:val="0"/>
          <w:marBottom w:val="0"/>
          <w:divBdr>
            <w:top w:val="none" w:sz="0" w:space="0" w:color="auto"/>
            <w:left w:val="none" w:sz="0" w:space="0" w:color="auto"/>
            <w:bottom w:val="none" w:sz="0" w:space="0" w:color="auto"/>
            <w:right w:val="none" w:sz="0" w:space="0" w:color="auto"/>
          </w:divBdr>
        </w:div>
        <w:div w:id="525172216">
          <w:marLeft w:val="0"/>
          <w:marRight w:val="0"/>
          <w:marTop w:val="0"/>
          <w:marBottom w:val="0"/>
          <w:divBdr>
            <w:top w:val="none" w:sz="0" w:space="0" w:color="auto"/>
            <w:left w:val="none" w:sz="0" w:space="0" w:color="auto"/>
            <w:bottom w:val="none" w:sz="0" w:space="0" w:color="auto"/>
            <w:right w:val="none" w:sz="0" w:space="0" w:color="auto"/>
          </w:divBdr>
        </w:div>
        <w:div w:id="1333027809">
          <w:marLeft w:val="0"/>
          <w:marRight w:val="0"/>
          <w:marTop w:val="0"/>
          <w:marBottom w:val="0"/>
          <w:divBdr>
            <w:top w:val="none" w:sz="0" w:space="0" w:color="auto"/>
            <w:left w:val="none" w:sz="0" w:space="0" w:color="auto"/>
            <w:bottom w:val="none" w:sz="0" w:space="0" w:color="auto"/>
            <w:right w:val="none" w:sz="0" w:space="0" w:color="auto"/>
          </w:divBdr>
        </w:div>
        <w:div w:id="1704866466">
          <w:marLeft w:val="0"/>
          <w:marRight w:val="0"/>
          <w:marTop w:val="0"/>
          <w:marBottom w:val="0"/>
          <w:divBdr>
            <w:top w:val="none" w:sz="0" w:space="0" w:color="auto"/>
            <w:left w:val="none" w:sz="0" w:space="0" w:color="auto"/>
            <w:bottom w:val="none" w:sz="0" w:space="0" w:color="auto"/>
            <w:right w:val="none" w:sz="0" w:space="0" w:color="auto"/>
          </w:divBdr>
        </w:div>
        <w:div w:id="311953344">
          <w:marLeft w:val="0"/>
          <w:marRight w:val="0"/>
          <w:marTop w:val="0"/>
          <w:marBottom w:val="0"/>
          <w:divBdr>
            <w:top w:val="none" w:sz="0" w:space="0" w:color="auto"/>
            <w:left w:val="none" w:sz="0" w:space="0" w:color="auto"/>
            <w:bottom w:val="none" w:sz="0" w:space="0" w:color="auto"/>
            <w:right w:val="none" w:sz="0" w:space="0" w:color="auto"/>
          </w:divBdr>
        </w:div>
        <w:div w:id="1565020239">
          <w:marLeft w:val="0"/>
          <w:marRight w:val="0"/>
          <w:marTop w:val="0"/>
          <w:marBottom w:val="0"/>
          <w:divBdr>
            <w:top w:val="none" w:sz="0" w:space="0" w:color="auto"/>
            <w:left w:val="none" w:sz="0" w:space="0" w:color="auto"/>
            <w:bottom w:val="none" w:sz="0" w:space="0" w:color="auto"/>
            <w:right w:val="none" w:sz="0" w:space="0" w:color="auto"/>
          </w:divBdr>
        </w:div>
        <w:div w:id="176165648">
          <w:marLeft w:val="0"/>
          <w:marRight w:val="0"/>
          <w:marTop w:val="0"/>
          <w:marBottom w:val="0"/>
          <w:divBdr>
            <w:top w:val="none" w:sz="0" w:space="0" w:color="auto"/>
            <w:left w:val="none" w:sz="0" w:space="0" w:color="auto"/>
            <w:bottom w:val="none" w:sz="0" w:space="0" w:color="auto"/>
            <w:right w:val="none" w:sz="0" w:space="0" w:color="auto"/>
          </w:divBdr>
        </w:div>
        <w:div w:id="1730037325">
          <w:marLeft w:val="0"/>
          <w:marRight w:val="0"/>
          <w:marTop w:val="0"/>
          <w:marBottom w:val="0"/>
          <w:divBdr>
            <w:top w:val="none" w:sz="0" w:space="0" w:color="auto"/>
            <w:left w:val="none" w:sz="0" w:space="0" w:color="auto"/>
            <w:bottom w:val="none" w:sz="0" w:space="0" w:color="auto"/>
            <w:right w:val="none" w:sz="0" w:space="0" w:color="auto"/>
          </w:divBdr>
        </w:div>
        <w:div w:id="616915256">
          <w:marLeft w:val="0"/>
          <w:marRight w:val="0"/>
          <w:marTop w:val="0"/>
          <w:marBottom w:val="0"/>
          <w:divBdr>
            <w:top w:val="none" w:sz="0" w:space="0" w:color="auto"/>
            <w:left w:val="none" w:sz="0" w:space="0" w:color="auto"/>
            <w:bottom w:val="none" w:sz="0" w:space="0" w:color="auto"/>
            <w:right w:val="none" w:sz="0" w:space="0" w:color="auto"/>
          </w:divBdr>
        </w:div>
        <w:div w:id="1196306822">
          <w:marLeft w:val="0"/>
          <w:marRight w:val="0"/>
          <w:marTop w:val="0"/>
          <w:marBottom w:val="0"/>
          <w:divBdr>
            <w:top w:val="none" w:sz="0" w:space="0" w:color="auto"/>
            <w:left w:val="none" w:sz="0" w:space="0" w:color="auto"/>
            <w:bottom w:val="none" w:sz="0" w:space="0" w:color="auto"/>
            <w:right w:val="none" w:sz="0" w:space="0" w:color="auto"/>
          </w:divBdr>
        </w:div>
        <w:div w:id="145973997">
          <w:marLeft w:val="0"/>
          <w:marRight w:val="0"/>
          <w:marTop w:val="0"/>
          <w:marBottom w:val="0"/>
          <w:divBdr>
            <w:top w:val="none" w:sz="0" w:space="0" w:color="auto"/>
            <w:left w:val="none" w:sz="0" w:space="0" w:color="auto"/>
            <w:bottom w:val="none" w:sz="0" w:space="0" w:color="auto"/>
            <w:right w:val="none" w:sz="0" w:space="0" w:color="auto"/>
          </w:divBdr>
        </w:div>
        <w:div w:id="933132416">
          <w:marLeft w:val="0"/>
          <w:marRight w:val="0"/>
          <w:marTop w:val="0"/>
          <w:marBottom w:val="0"/>
          <w:divBdr>
            <w:top w:val="none" w:sz="0" w:space="0" w:color="auto"/>
            <w:left w:val="none" w:sz="0" w:space="0" w:color="auto"/>
            <w:bottom w:val="none" w:sz="0" w:space="0" w:color="auto"/>
            <w:right w:val="none" w:sz="0" w:space="0" w:color="auto"/>
          </w:divBdr>
        </w:div>
        <w:div w:id="94832065">
          <w:marLeft w:val="0"/>
          <w:marRight w:val="0"/>
          <w:marTop w:val="0"/>
          <w:marBottom w:val="0"/>
          <w:divBdr>
            <w:top w:val="none" w:sz="0" w:space="0" w:color="auto"/>
            <w:left w:val="none" w:sz="0" w:space="0" w:color="auto"/>
            <w:bottom w:val="none" w:sz="0" w:space="0" w:color="auto"/>
            <w:right w:val="none" w:sz="0" w:space="0" w:color="auto"/>
          </w:divBdr>
        </w:div>
        <w:div w:id="1468007893">
          <w:marLeft w:val="0"/>
          <w:marRight w:val="0"/>
          <w:marTop w:val="0"/>
          <w:marBottom w:val="0"/>
          <w:divBdr>
            <w:top w:val="none" w:sz="0" w:space="0" w:color="auto"/>
            <w:left w:val="none" w:sz="0" w:space="0" w:color="auto"/>
            <w:bottom w:val="none" w:sz="0" w:space="0" w:color="auto"/>
            <w:right w:val="none" w:sz="0" w:space="0" w:color="auto"/>
          </w:divBdr>
        </w:div>
        <w:div w:id="926041945">
          <w:marLeft w:val="0"/>
          <w:marRight w:val="0"/>
          <w:marTop w:val="0"/>
          <w:marBottom w:val="0"/>
          <w:divBdr>
            <w:top w:val="none" w:sz="0" w:space="0" w:color="auto"/>
            <w:left w:val="none" w:sz="0" w:space="0" w:color="auto"/>
            <w:bottom w:val="none" w:sz="0" w:space="0" w:color="auto"/>
            <w:right w:val="none" w:sz="0" w:space="0" w:color="auto"/>
          </w:divBdr>
        </w:div>
        <w:div w:id="756094029">
          <w:marLeft w:val="0"/>
          <w:marRight w:val="0"/>
          <w:marTop w:val="0"/>
          <w:marBottom w:val="0"/>
          <w:divBdr>
            <w:top w:val="none" w:sz="0" w:space="0" w:color="auto"/>
            <w:left w:val="none" w:sz="0" w:space="0" w:color="auto"/>
            <w:bottom w:val="none" w:sz="0" w:space="0" w:color="auto"/>
            <w:right w:val="none" w:sz="0" w:space="0" w:color="auto"/>
          </w:divBdr>
        </w:div>
        <w:div w:id="1415973546">
          <w:marLeft w:val="0"/>
          <w:marRight w:val="0"/>
          <w:marTop w:val="0"/>
          <w:marBottom w:val="0"/>
          <w:divBdr>
            <w:top w:val="none" w:sz="0" w:space="0" w:color="auto"/>
            <w:left w:val="none" w:sz="0" w:space="0" w:color="auto"/>
            <w:bottom w:val="none" w:sz="0" w:space="0" w:color="auto"/>
            <w:right w:val="none" w:sz="0" w:space="0" w:color="auto"/>
          </w:divBdr>
        </w:div>
      </w:divsChild>
    </w:div>
    <w:div w:id="397434197">
      <w:bodyDiv w:val="1"/>
      <w:marLeft w:val="0"/>
      <w:marRight w:val="0"/>
      <w:marTop w:val="0"/>
      <w:marBottom w:val="0"/>
      <w:divBdr>
        <w:top w:val="none" w:sz="0" w:space="0" w:color="auto"/>
        <w:left w:val="none" w:sz="0" w:space="0" w:color="auto"/>
        <w:bottom w:val="none" w:sz="0" w:space="0" w:color="auto"/>
        <w:right w:val="none" w:sz="0" w:space="0" w:color="auto"/>
      </w:divBdr>
    </w:div>
    <w:div w:id="397439038">
      <w:bodyDiv w:val="1"/>
      <w:marLeft w:val="0"/>
      <w:marRight w:val="0"/>
      <w:marTop w:val="0"/>
      <w:marBottom w:val="0"/>
      <w:divBdr>
        <w:top w:val="none" w:sz="0" w:space="0" w:color="auto"/>
        <w:left w:val="none" w:sz="0" w:space="0" w:color="auto"/>
        <w:bottom w:val="none" w:sz="0" w:space="0" w:color="auto"/>
        <w:right w:val="none" w:sz="0" w:space="0" w:color="auto"/>
      </w:divBdr>
    </w:div>
    <w:div w:id="397442737">
      <w:bodyDiv w:val="1"/>
      <w:marLeft w:val="0"/>
      <w:marRight w:val="0"/>
      <w:marTop w:val="0"/>
      <w:marBottom w:val="0"/>
      <w:divBdr>
        <w:top w:val="none" w:sz="0" w:space="0" w:color="auto"/>
        <w:left w:val="none" w:sz="0" w:space="0" w:color="auto"/>
        <w:bottom w:val="none" w:sz="0" w:space="0" w:color="auto"/>
        <w:right w:val="none" w:sz="0" w:space="0" w:color="auto"/>
      </w:divBdr>
    </w:div>
    <w:div w:id="398091342">
      <w:bodyDiv w:val="1"/>
      <w:marLeft w:val="0"/>
      <w:marRight w:val="0"/>
      <w:marTop w:val="0"/>
      <w:marBottom w:val="0"/>
      <w:divBdr>
        <w:top w:val="none" w:sz="0" w:space="0" w:color="auto"/>
        <w:left w:val="none" w:sz="0" w:space="0" w:color="auto"/>
        <w:bottom w:val="none" w:sz="0" w:space="0" w:color="auto"/>
        <w:right w:val="none" w:sz="0" w:space="0" w:color="auto"/>
      </w:divBdr>
    </w:div>
    <w:div w:id="398098291">
      <w:bodyDiv w:val="1"/>
      <w:marLeft w:val="0"/>
      <w:marRight w:val="0"/>
      <w:marTop w:val="0"/>
      <w:marBottom w:val="0"/>
      <w:divBdr>
        <w:top w:val="none" w:sz="0" w:space="0" w:color="auto"/>
        <w:left w:val="none" w:sz="0" w:space="0" w:color="auto"/>
        <w:bottom w:val="none" w:sz="0" w:space="0" w:color="auto"/>
        <w:right w:val="none" w:sz="0" w:space="0" w:color="auto"/>
      </w:divBdr>
    </w:div>
    <w:div w:id="398141422">
      <w:bodyDiv w:val="1"/>
      <w:marLeft w:val="0"/>
      <w:marRight w:val="0"/>
      <w:marTop w:val="0"/>
      <w:marBottom w:val="0"/>
      <w:divBdr>
        <w:top w:val="none" w:sz="0" w:space="0" w:color="auto"/>
        <w:left w:val="none" w:sz="0" w:space="0" w:color="auto"/>
        <w:bottom w:val="none" w:sz="0" w:space="0" w:color="auto"/>
        <w:right w:val="none" w:sz="0" w:space="0" w:color="auto"/>
      </w:divBdr>
    </w:div>
    <w:div w:id="398285422">
      <w:bodyDiv w:val="1"/>
      <w:marLeft w:val="0"/>
      <w:marRight w:val="0"/>
      <w:marTop w:val="0"/>
      <w:marBottom w:val="0"/>
      <w:divBdr>
        <w:top w:val="none" w:sz="0" w:space="0" w:color="auto"/>
        <w:left w:val="none" w:sz="0" w:space="0" w:color="auto"/>
        <w:bottom w:val="none" w:sz="0" w:space="0" w:color="auto"/>
        <w:right w:val="none" w:sz="0" w:space="0" w:color="auto"/>
      </w:divBdr>
    </w:div>
    <w:div w:id="398402297">
      <w:bodyDiv w:val="1"/>
      <w:marLeft w:val="0"/>
      <w:marRight w:val="0"/>
      <w:marTop w:val="0"/>
      <w:marBottom w:val="0"/>
      <w:divBdr>
        <w:top w:val="none" w:sz="0" w:space="0" w:color="auto"/>
        <w:left w:val="none" w:sz="0" w:space="0" w:color="auto"/>
        <w:bottom w:val="none" w:sz="0" w:space="0" w:color="auto"/>
        <w:right w:val="none" w:sz="0" w:space="0" w:color="auto"/>
      </w:divBdr>
    </w:div>
    <w:div w:id="398869839">
      <w:bodyDiv w:val="1"/>
      <w:marLeft w:val="0"/>
      <w:marRight w:val="0"/>
      <w:marTop w:val="0"/>
      <w:marBottom w:val="0"/>
      <w:divBdr>
        <w:top w:val="none" w:sz="0" w:space="0" w:color="auto"/>
        <w:left w:val="none" w:sz="0" w:space="0" w:color="auto"/>
        <w:bottom w:val="none" w:sz="0" w:space="0" w:color="auto"/>
        <w:right w:val="none" w:sz="0" w:space="0" w:color="auto"/>
      </w:divBdr>
    </w:div>
    <w:div w:id="399445967">
      <w:bodyDiv w:val="1"/>
      <w:marLeft w:val="0"/>
      <w:marRight w:val="0"/>
      <w:marTop w:val="0"/>
      <w:marBottom w:val="0"/>
      <w:divBdr>
        <w:top w:val="none" w:sz="0" w:space="0" w:color="auto"/>
        <w:left w:val="none" w:sz="0" w:space="0" w:color="auto"/>
        <w:bottom w:val="none" w:sz="0" w:space="0" w:color="auto"/>
        <w:right w:val="none" w:sz="0" w:space="0" w:color="auto"/>
      </w:divBdr>
    </w:div>
    <w:div w:id="399600852">
      <w:bodyDiv w:val="1"/>
      <w:marLeft w:val="0"/>
      <w:marRight w:val="0"/>
      <w:marTop w:val="0"/>
      <w:marBottom w:val="0"/>
      <w:divBdr>
        <w:top w:val="none" w:sz="0" w:space="0" w:color="auto"/>
        <w:left w:val="none" w:sz="0" w:space="0" w:color="auto"/>
        <w:bottom w:val="none" w:sz="0" w:space="0" w:color="auto"/>
        <w:right w:val="none" w:sz="0" w:space="0" w:color="auto"/>
      </w:divBdr>
    </w:div>
    <w:div w:id="399718583">
      <w:bodyDiv w:val="1"/>
      <w:marLeft w:val="0"/>
      <w:marRight w:val="0"/>
      <w:marTop w:val="0"/>
      <w:marBottom w:val="0"/>
      <w:divBdr>
        <w:top w:val="none" w:sz="0" w:space="0" w:color="auto"/>
        <w:left w:val="none" w:sz="0" w:space="0" w:color="auto"/>
        <w:bottom w:val="none" w:sz="0" w:space="0" w:color="auto"/>
        <w:right w:val="none" w:sz="0" w:space="0" w:color="auto"/>
      </w:divBdr>
    </w:div>
    <w:div w:id="399836084">
      <w:bodyDiv w:val="1"/>
      <w:marLeft w:val="0"/>
      <w:marRight w:val="0"/>
      <w:marTop w:val="0"/>
      <w:marBottom w:val="0"/>
      <w:divBdr>
        <w:top w:val="none" w:sz="0" w:space="0" w:color="auto"/>
        <w:left w:val="none" w:sz="0" w:space="0" w:color="auto"/>
        <w:bottom w:val="none" w:sz="0" w:space="0" w:color="auto"/>
        <w:right w:val="none" w:sz="0" w:space="0" w:color="auto"/>
      </w:divBdr>
    </w:div>
    <w:div w:id="399909703">
      <w:bodyDiv w:val="1"/>
      <w:marLeft w:val="0"/>
      <w:marRight w:val="0"/>
      <w:marTop w:val="0"/>
      <w:marBottom w:val="0"/>
      <w:divBdr>
        <w:top w:val="none" w:sz="0" w:space="0" w:color="auto"/>
        <w:left w:val="none" w:sz="0" w:space="0" w:color="auto"/>
        <w:bottom w:val="none" w:sz="0" w:space="0" w:color="auto"/>
        <w:right w:val="none" w:sz="0" w:space="0" w:color="auto"/>
      </w:divBdr>
    </w:div>
    <w:div w:id="400176942">
      <w:bodyDiv w:val="1"/>
      <w:marLeft w:val="0"/>
      <w:marRight w:val="0"/>
      <w:marTop w:val="0"/>
      <w:marBottom w:val="0"/>
      <w:divBdr>
        <w:top w:val="none" w:sz="0" w:space="0" w:color="auto"/>
        <w:left w:val="none" w:sz="0" w:space="0" w:color="auto"/>
        <w:bottom w:val="none" w:sz="0" w:space="0" w:color="auto"/>
        <w:right w:val="none" w:sz="0" w:space="0" w:color="auto"/>
      </w:divBdr>
    </w:div>
    <w:div w:id="400563148">
      <w:bodyDiv w:val="1"/>
      <w:marLeft w:val="0"/>
      <w:marRight w:val="0"/>
      <w:marTop w:val="0"/>
      <w:marBottom w:val="0"/>
      <w:divBdr>
        <w:top w:val="none" w:sz="0" w:space="0" w:color="auto"/>
        <w:left w:val="none" w:sz="0" w:space="0" w:color="auto"/>
        <w:bottom w:val="none" w:sz="0" w:space="0" w:color="auto"/>
        <w:right w:val="none" w:sz="0" w:space="0" w:color="auto"/>
      </w:divBdr>
    </w:div>
    <w:div w:id="400638632">
      <w:bodyDiv w:val="1"/>
      <w:marLeft w:val="0"/>
      <w:marRight w:val="0"/>
      <w:marTop w:val="0"/>
      <w:marBottom w:val="0"/>
      <w:divBdr>
        <w:top w:val="none" w:sz="0" w:space="0" w:color="auto"/>
        <w:left w:val="none" w:sz="0" w:space="0" w:color="auto"/>
        <w:bottom w:val="none" w:sz="0" w:space="0" w:color="auto"/>
        <w:right w:val="none" w:sz="0" w:space="0" w:color="auto"/>
      </w:divBdr>
    </w:div>
    <w:div w:id="400713269">
      <w:bodyDiv w:val="1"/>
      <w:marLeft w:val="0"/>
      <w:marRight w:val="0"/>
      <w:marTop w:val="0"/>
      <w:marBottom w:val="0"/>
      <w:divBdr>
        <w:top w:val="none" w:sz="0" w:space="0" w:color="auto"/>
        <w:left w:val="none" w:sz="0" w:space="0" w:color="auto"/>
        <w:bottom w:val="none" w:sz="0" w:space="0" w:color="auto"/>
        <w:right w:val="none" w:sz="0" w:space="0" w:color="auto"/>
      </w:divBdr>
    </w:div>
    <w:div w:id="400717256">
      <w:bodyDiv w:val="1"/>
      <w:marLeft w:val="0"/>
      <w:marRight w:val="0"/>
      <w:marTop w:val="0"/>
      <w:marBottom w:val="0"/>
      <w:divBdr>
        <w:top w:val="none" w:sz="0" w:space="0" w:color="auto"/>
        <w:left w:val="none" w:sz="0" w:space="0" w:color="auto"/>
        <w:bottom w:val="none" w:sz="0" w:space="0" w:color="auto"/>
        <w:right w:val="none" w:sz="0" w:space="0" w:color="auto"/>
      </w:divBdr>
    </w:div>
    <w:div w:id="400829532">
      <w:bodyDiv w:val="1"/>
      <w:marLeft w:val="0"/>
      <w:marRight w:val="0"/>
      <w:marTop w:val="0"/>
      <w:marBottom w:val="0"/>
      <w:divBdr>
        <w:top w:val="none" w:sz="0" w:space="0" w:color="auto"/>
        <w:left w:val="none" w:sz="0" w:space="0" w:color="auto"/>
        <w:bottom w:val="none" w:sz="0" w:space="0" w:color="auto"/>
        <w:right w:val="none" w:sz="0" w:space="0" w:color="auto"/>
      </w:divBdr>
    </w:div>
    <w:div w:id="401100366">
      <w:bodyDiv w:val="1"/>
      <w:marLeft w:val="0"/>
      <w:marRight w:val="0"/>
      <w:marTop w:val="0"/>
      <w:marBottom w:val="0"/>
      <w:divBdr>
        <w:top w:val="none" w:sz="0" w:space="0" w:color="auto"/>
        <w:left w:val="none" w:sz="0" w:space="0" w:color="auto"/>
        <w:bottom w:val="none" w:sz="0" w:space="0" w:color="auto"/>
        <w:right w:val="none" w:sz="0" w:space="0" w:color="auto"/>
      </w:divBdr>
    </w:div>
    <w:div w:id="401685311">
      <w:bodyDiv w:val="1"/>
      <w:marLeft w:val="0"/>
      <w:marRight w:val="0"/>
      <w:marTop w:val="0"/>
      <w:marBottom w:val="0"/>
      <w:divBdr>
        <w:top w:val="none" w:sz="0" w:space="0" w:color="auto"/>
        <w:left w:val="none" w:sz="0" w:space="0" w:color="auto"/>
        <w:bottom w:val="none" w:sz="0" w:space="0" w:color="auto"/>
        <w:right w:val="none" w:sz="0" w:space="0" w:color="auto"/>
      </w:divBdr>
    </w:div>
    <w:div w:id="402600938">
      <w:bodyDiv w:val="1"/>
      <w:marLeft w:val="0"/>
      <w:marRight w:val="0"/>
      <w:marTop w:val="0"/>
      <w:marBottom w:val="0"/>
      <w:divBdr>
        <w:top w:val="none" w:sz="0" w:space="0" w:color="auto"/>
        <w:left w:val="none" w:sz="0" w:space="0" w:color="auto"/>
        <w:bottom w:val="none" w:sz="0" w:space="0" w:color="auto"/>
        <w:right w:val="none" w:sz="0" w:space="0" w:color="auto"/>
      </w:divBdr>
    </w:div>
    <w:div w:id="402876134">
      <w:bodyDiv w:val="1"/>
      <w:marLeft w:val="0"/>
      <w:marRight w:val="0"/>
      <w:marTop w:val="0"/>
      <w:marBottom w:val="0"/>
      <w:divBdr>
        <w:top w:val="none" w:sz="0" w:space="0" w:color="auto"/>
        <w:left w:val="none" w:sz="0" w:space="0" w:color="auto"/>
        <w:bottom w:val="none" w:sz="0" w:space="0" w:color="auto"/>
        <w:right w:val="none" w:sz="0" w:space="0" w:color="auto"/>
      </w:divBdr>
    </w:div>
    <w:div w:id="402921366">
      <w:bodyDiv w:val="1"/>
      <w:marLeft w:val="0"/>
      <w:marRight w:val="0"/>
      <w:marTop w:val="0"/>
      <w:marBottom w:val="0"/>
      <w:divBdr>
        <w:top w:val="none" w:sz="0" w:space="0" w:color="auto"/>
        <w:left w:val="none" w:sz="0" w:space="0" w:color="auto"/>
        <w:bottom w:val="none" w:sz="0" w:space="0" w:color="auto"/>
        <w:right w:val="none" w:sz="0" w:space="0" w:color="auto"/>
      </w:divBdr>
    </w:div>
    <w:div w:id="403071714">
      <w:bodyDiv w:val="1"/>
      <w:marLeft w:val="0"/>
      <w:marRight w:val="0"/>
      <w:marTop w:val="0"/>
      <w:marBottom w:val="0"/>
      <w:divBdr>
        <w:top w:val="none" w:sz="0" w:space="0" w:color="auto"/>
        <w:left w:val="none" w:sz="0" w:space="0" w:color="auto"/>
        <w:bottom w:val="none" w:sz="0" w:space="0" w:color="auto"/>
        <w:right w:val="none" w:sz="0" w:space="0" w:color="auto"/>
      </w:divBdr>
    </w:div>
    <w:div w:id="403139900">
      <w:bodyDiv w:val="1"/>
      <w:marLeft w:val="0"/>
      <w:marRight w:val="0"/>
      <w:marTop w:val="0"/>
      <w:marBottom w:val="0"/>
      <w:divBdr>
        <w:top w:val="none" w:sz="0" w:space="0" w:color="auto"/>
        <w:left w:val="none" w:sz="0" w:space="0" w:color="auto"/>
        <w:bottom w:val="none" w:sz="0" w:space="0" w:color="auto"/>
        <w:right w:val="none" w:sz="0" w:space="0" w:color="auto"/>
      </w:divBdr>
    </w:div>
    <w:div w:id="403189377">
      <w:bodyDiv w:val="1"/>
      <w:marLeft w:val="0"/>
      <w:marRight w:val="0"/>
      <w:marTop w:val="0"/>
      <w:marBottom w:val="0"/>
      <w:divBdr>
        <w:top w:val="none" w:sz="0" w:space="0" w:color="auto"/>
        <w:left w:val="none" w:sz="0" w:space="0" w:color="auto"/>
        <w:bottom w:val="none" w:sz="0" w:space="0" w:color="auto"/>
        <w:right w:val="none" w:sz="0" w:space="0" w:color="auto"/>
      </w:divBdr>
    </w:div>
    <w:div w:id="403457364">
      <w:bodyDiv w:val="1"/>
      <w:marLeft w:val="0"/>
      <w:marRight w:val="0"/>
      <w:marTop w:val="0"/>
      <w:marBottom w:val="0"/>
      <w:divBdr>
        <w:top w:val="none" w:sz="0" w:space="0" w:color="auto"/>
        <w:left w:val="none" w:sz="0" w:space="0" w:color="auto"/>
        <w:bottom w:val="none" w:sz="0" w:space="0" w:color="auto"/>
        <w:right w:val="none" w:sz="0" w:space="0" w:color="auto"/>
      </w:divBdr>
    </w:div>
    <w:div w:id="403722080">
      <w:bodyDiv w:val="1"/>
      <w:marLeft w:val="0"/>
      <w:marRight w:val="0"/>
      <w:marTop w:val="0"/>
      <w:marBottom w:val="0"/>
      <w:divBdr>
        <w:top w:val="none" w:sz="0" w:space="0" w:color="auto"/>
        <w:left w:val="none" w:sz="0" w:space="0" w:color="auto"/>
        <w:bottom w:val="none" w:sz="0" w:space="0" w:color="auto"/>
        <w:right w:val="none" w:sz="0" w:space="0" w:color="auto"/>
      </w:divBdr>
    </w:div>
    <w:div w:id="403844665">
      <w:bodyDiv w:val="1"/>
      <w:marLeft w:val="0"/>
      <w:marRight w:val="0"/>
      <w:marTop w:val="0"/>
      <w:marBottom w:val="0"/>
      <w:divBdr>
        <w:top w:val="none" w:sz="0" w:space="0" w:color="auto"/>
        <w:left w:val="none" w:sz="0" w:space="0" w:color="auto"/>
        <w:bottom w:val="none" w:sz="0" w:space="0" w:color="auto"/>
        <w:right w:val="none" w:sz="0" w:space="0" w:color="auto"/>
      </w:divBdr>
    </w:div>
    <w:div w:id="403918344">
      <w:bodyDiv w:val="1"/>
      <w:marLeft w:val="0"/>
      <w:marRight w:val="0"/>
      <w:marTop w:val="0"/>
      <w:marBottom w:val="0"/>
      <w:divBdr>
        <w:top w:val="none" w:sz="0" w:space="0" w:color="auto"/>
        <w:left w:val="none" w:sz="0" w:space="0" w:color="auto"/>
        <w:bottom w:val="none" w:sz="0" w:space="0" w:color="auto"/>
        <w:right w:val="none" w:sz="0" w:space="0" w:color="auto"/>
      </w:divBdr>
    </w:div>
    <w:div w:id="404030747">
      <w:bodyDiv w:val="1"/>
      <w:marLeft w:val="0"/>
      <w:marRight w:val="0"/>
      <w:marTop w:val="0"/>
      <w:marBottom w:val="0"/>
      <w:divBdr>
        <w:top w:val="none" w:sz="0" w:space="0" w:color="auto"/>
        <w:left w:val="none" w:sz="0" w:space="0" w:color="auto"/>
        <w:bottom w:val="none" w:sz="0" w:space="0" w:color="auto"/>
        <w:right w:val="none" w:sz="0" w:space="0" w:color="auto"/>
      </w:divBdr>
    </w:div>
    <w:div w:id="404182861">
      <w:bodyDiv w:val="1"/>
      <w:marLeft w:val="0"/>
      <w:marRight w:val="0"/>
      <w:marTop w:val="0"/>
      <w:marBottom w:val="0"/>
      <w:divBdr>
        <w:top w:val="none" w:sz="0" w:space="0" w:color="auto"/>
        <w:left w:val="none" w:sz="0" w:space="0" w:color="auto"/>
        <w:bottom w:val="none" w:sz="0" w:space="0" w:color="auto"/>
        <w:right w:val="none" w:sz="0" w:space="0" w:color="auto"/>
      </w:divBdr>
    </w:div>
    <w:div w:id="404842960">
      <w:bodyDiv w:val="1"/>
      <w:marLeft w:val="0"/>
      <w:marRight w:val="0"/>
      <w:marTop w:val="0"/>
      <w:marBottom w:val="0"/>
      <w:divBdr>
        <w:top w:val="none" w:sz="0" w:space="0" w:color="auto"/>
        <w:left w:val="none" w:sz="0" w:space="0" w:color="auto"/>
        <w:bottom w:val="none" w:sz="0" w:space="0" w:color="auto"/>
        <w:right w:val="none" w:sz="0" w:space="0" w:color="auto"/>
      </w:divBdr>
    </w:div>
    <w:div w:id="404913066">
      <w:bodyDiv w:val="1"/>
      <w:marLeft w:val="0"/>
      <w:marRight w:val="0"/>
      <w:marTop w:val="0"/>
      <w:marBottom w:val="0"/>
      <w:divBdr>
        <w:top w:val="none" w:sz="0" w:space="0" w:color="auto"/>
        <w:left w:val="none" w:sz="0" w:space="0" w:color="auto"/>
        <w:bottom w:val="none" w:sz="0" w:space="0" w:color="auto"/>
        <w:right w:val="none" w:sz="0" w:space="0" w:color="auto"/>
      </w:divBdr>
    </w:div>
    <w:div w:id="404960000">
      <w:bodyDiv w:val="1"/>
      <w:marLeft w:val="0"/>
      <w:marRight w:val="0"/>
      <w:marTop w:val="0"/>
      <w:marBottom w:val="0"/>
      <w:divBdr>
        <w:top w:val="none" w:sz="0" w:space="0" w:color="auto"/>
        <w:left w:val="none" w:sz="0" w:space="0" w:color="auto"/>
        <w:bottom w:val="none" w:sz="0" w:space="0" w:color="auto"/>
        <w:right w:val="none" w:sz="0" w:space="0" w:color="auto"/>
      </w:divBdr>
    </w:div>
    <w:div w:id="405498950">
      <w:bodyDiv w:val="1"/>
      <w:marLeft w:val="0"/>
      <w:marRight w:val="0"/>
      <w:marTop w:val="0"/>
      <w:marBottom w:val="0"/>
      <w:divBdr>
        <w:top w:val="none" w:sz="0" w:space="0" w:color="auto"/>
        <w:left w:val="none" w:sz="0" w:space="0" w:color="auto"/>
        <w:bottom w:val="none" w:sz="0" w:space="0" w:color="auto"/>
        <w:right w:val="none" w:sz="0" w:space="0" w:color="auto"/>
      </w:divBdr>
    </w:div>
    <w:div w:id="405958570">
      <w:bodyDiv w:val="1"/>
      <w:marLeft w:val="0"/>
      <w:marRight w:val="0"/>
      <w:marTop w:val="0"/>
      <w:marBottom w:val="0"/>
      <w:divBdr>
        <w:top w:val="none" w:sz="0" w:space="0" w:color="auto"/>
        <w:left w:val="none" w:sz="0" w:space="0" w:color="auto"/>
        <w:bottom w:val="none" w:sz="0" w:space="0" w:color="auto"/>
        <w:right w:val="none" w:sz="0" w:space="0" w:color="auto"/>
      </w:divBdr>
    </w:div>
    <w:div w:id="406072636">
      <w:bodyDiv w:val="1"/>
      <w:marLeft w:val="0"/>
      <w:marRight w:val="0"/>
      <w:marTop w:val="0"/>
      <w:marBottom w:val="0"/>
      <w:divBdr>
        <w:top w:val="none" w:sz="0" w:space="0" w:color="auto"/>
        <w:left w:val="none" w:sz="0" w:space="0" w:color="auto"/>
        <w:bottom w:val="none" w:sz="0" w:space="0" w:color="auto"/>
        <w:right w:val="none" w:sz="0" w:space="0" w:color="auto"/>
      </w:divBdr>
    </w:div>
    <w:div w:id="406652579">
      <w:bodyDiv w:val="1"/>
      <w:marLeft w:val="0"/>
      <w:marRight w:val="0"/>
      <w:marTop w:val="0"/>
      <w:marBottom w:val="0"/>
      <w:divBdr>
        <w:top w:val="none" w:sz="0" w:space="0" w:color="auto"/>
        <w:left w:val="none" w:sz="0" w:space="0" w:color="auto"/>
        <w:bottom w:val="none" w:sz="0" w:space="0" w:color="auto"/>
        <w:right w:val="none" w:sz="0" w:space="0" w:color="auto"/>
      </w:divBdr>
    </w:div>
    <w:div w:id="407070343">
      <w:bodyDiv w:val="1"/>
      <w:marLeft w:val="0"/>
      <w:marRight w:val="0"/>
      <w:marTop w:val="0"/>
      <w:marBottom w:val="0"/>
      <w:divBdr>
        <w:top w:val="none" w:sz="0" w:space="0" w:color="auto"/>
        <w:left w:val="none" w:sz="0" w:space="0" w:color="auto"/>
        <w:bottom w:val="none" w:sz="0" w:space="0" w:color="auto"/>
        <w:right w:val="none" w:sz="0" w:space="0" w:color="auto"/>
      </w:divBdr>
    </w:div>
    <w:div w:id="407192264">
      <w:bodyDiv w:val="1"/>
      <w:marLeft w:val="0"/>
      <w:marRight w:val="0"/>
      <w:marTop w:val="0"/>
      <w:marBottom w:val="0"/>
      <w:divBdr>
        <w:top w:val="none" w:sz="0" w:space="0" w:color="auto"/>
        <w:left w:val="none" w:sz="0" w:space="0" w:color="auto"/>
        <w:bottom w:val="none" w:sz="0" w:space="0" w:color="auto"/>
        <w:right w:val="none" w:sz="0" w:space="0" w:color="auto"/>
      </w:divBdr>
    </w:div>
    <w:div w:id="407390877">
      <w:bodyDiv w:val="1"/>
      <w:marLeft w:val="0"/>
      <w:marRight w:val="0"/>
      <w:marTop w:val="0"/>
      <w:marBottom w:val="0"/>
      <w:divBdr>
        <w:top w:val="none" w:sz="0" w:space="0" w:color="auto"/>
        <w:left w:val="none" w:sz="0" w:space="0" w:color="auto"/>
        <w:bottom w:val="none" w:sz="0" w:space="0" w:color="auto"/>
        <w:right w:val="none" w:sz="0" w:space="0" w:color="auto"/>
      </w:divBdr>
    </w:div>
    <w:div w:id="407463214">
      <w:bodyDiv w:val="1"/>
      <w:marLeft w:val="0"/>
      <w:marRight w:val="0"/>
      <w:marTop w:val="0"/>
      <w:marBottom w:val="0"/>
      <w:divBdr>
        <w:top w:val="none" w:sz="0" w:space="0" w:color="auto"/>
        <w:left w:val="none" w:sz="0" w:space="0" w:color="auto"/>
        <w:bottom w:val="none" w:sz="0" w:space="0" w:color="auto"/>
        <w:right w:val="none" w:sz="0" w:space="0" w:color="auto"/>
      </w:divBdr>
    </w:div>
    <w:div w:id="407919891">
      <w:bodyDiv w:val="1"/>
      <w:marLeft w:val="0"/>
      <w:marRight w:val="0"/>
      <w:marTop w:val="0"/>
      <w:marBottom w:val="0"/>
      <w:divBdr>
        <w:top w:val="none" w:sz="0" w:space="0" w:color="auto"/>
        <w:left w:val="none" w:sz="0" w:space="0" w:color="auto"/>
        <w:bottom w:val="none" w:sz="0" w:space="0" w:color="auto"/>
        <w:right w:val="none" w:sz="0" w:space="0" w:color="auto"/>
      </w:divBdr>
    </w:div>
    <w:div w:id="408310161">
      <w:bodyDiv w:val="1"/>
      <w:marLeft w:val="0"/>
      <w:marRight w:val="0"/>
      <w:marTop w:val="0"/>
      <w:marBottom w:val="0"/>
      <w:divBdr>
        <w:top w:val="none" w:sz="0" w:space="0" w:color="auto"/>
        <w:left w:val="none" w:sz="0" w:space="0" w:color="auto"/>
        <w:bottom w:val="none" w:sz="0" w:space="0" w:color="auto"/>
        <w:right w:val="none" w:sz="0" w:space="0" w:color="auto"/>
      </w:divBdr>
    </w:div>
    <w:div w:id="408428066">
      <w:bodyDiv w:val="1"/>
      <w:marLeft w:val="0"/>
      <w:marRight w:val="0"/>
      <w:marTop w:val="0"/>
      <w:marBottom w:val="0"/>
      <w:divBdr>
        <w:top w:val="none" w:sz="0" w:space="0" w:color="auto"/>
        <w:left w:val="none" w:sz="0" w:space="0" w:color="auto"/>
        <w:bottom w:val="none" w:sz="0" w:space="0" w:color="auto"/>
        <w:right w:val="none" w:sz="0" w:space="0" w:color="auto"/>
      </w:divBdr>
    </w:div>
    <w:div w:id="408431859">
      <w:bodyDiv w:val="1"/>
      <w:marLeft w:val="0"/>
      <w:marRight w:val="0"/>
      <w:marTop w:val="0"/>
      <w:marBottom w:val="0"/>
      <w:divBdr>
        <w:top w:val="none" w:sz="0" w:space="0" w:color="auto"/>
        <w:left w:val="none" w:sz="0" w:space="0" w:color="auto"/>
        <w:bottom w:val="none" w:sz="0" w:space="0" w:color="auto"/>
        <w:right w:val="none" w:sz="0" w:space="0" w:color="auto"/>
      </w:divBdr>
    </w:div>
    <w:div w:id="408505062">
      <w:bodyDiv w:val="1"/>
      <w:marLeft w:val="0"/>
      <w:marRight w:val="0"/>
      <w:marTop w:val="0"/>
      <w:marBottom w:val="0"/>
      <w:divBdr>
        <w:top w:val="none" w:sz="0" w:space="0" w:color="auto"/>
        <w:left w:val="none" w:sz="0" w:space="0" w:color="auto"/>
        <w:bottom w:val="none" w:sz="0" w:space="0" w:color="auto"/>
        <w:right w:val="none" w:sz="0" w:space="0" w:color="auto"/>
      </w:divBdr>
    </w:div>
    <w:div w:id="408776563">
      <w:bodyDiv w:val="1"/>
      <w:marLeft w:val="0"/>
      <w:marRight w:val="0"/>
      <w:marTop w:val="0"/>
      <w:marBottom w:val="0"/>
      <w:divBdr>
        <w:top w:val="none" w:sz="0" w:space="0" w:color="auto"/>
        <w:left w:val="none" w:sz="0" w:space="0" w:color="auto"/>
        <w:bottom w:val="none" w:sz="0" w:space="0" w:color="auto"/>
        <w:right w:val="none" w:sz="0" w:space="0" w:color="auto"/>
      </w:divBdr>
    </w:div>
    <w:div w:id="409086900">
      <w:bodyDiv w:val="1"/>
      <w:marLeft w:val="0"/>
      <w:marRight w:val="0"/>
      <w:marTop w:val="0"/>
      <w:marBottom w:val="0"/>
      <w:divBdr>
        <w:top w:val="none" w:sz="0" w:space="0" w:color="auto"/>
        <w:left w:val="none" w:sz="0" w:space="0" w:color="auto"/>
        <w:bottom w:val="none" w:sz="0" w:space="0" w:color="auto"/>
        <w:right w:val="none" w:sz="0" w:space="0" w:color="auto"/>
      </w:divBdr>
    </w:div>
    <w:div w:id="409159856">
      <w:bodyDiv w:val="1"/>
      <w:marLeft w:val="0"/>
      <w:marRight w:val="0"/>
      <w:marTop w:val="0"/>
      <w:marBottom w:val="0"/>
      <w:divBdr>
        <w:top w:val="none" w:sz="0" w:space="0" w:color="auto"/>
        <w:left w:val="none" w:sz="0" w:space="0" w:color="auto"/>
        <w:bottom w:val="none" w:sz="0" w:space="0" w:color="auto"/>
        <w:right w:val="none" w:sz="0" w:space="0" w:color="auto"/>
      </w:divBdr>
    </w:div>
    <w:div w:id="409471427">
      <w:bodyDiv w:val="1"/>
      <w:marLeft w:val="0"/>
      <w:marRight w:val="0"/>
      <w:marTop w:val="0"/>
      <w:marBottom w:val="0"/>
      <w:divBdr>
        <w:top w:val="none" w:sz="0" w:space="0" w:color="auto"/>
        <w:left w:val="none" w:sz="0" w:space="0" w:color="auto"/>
        <w:bottom w:val="none" w:sz="0" w:space="0" w:color="auto"/>
        <w:right w:val="none" w:sz="0" w:space="0" w:color="auto"/>
      </w:divBdr>
    </w:div>
    <w:div w:id="409694647">
      <w:bodyDiv w:val="1"/>
      <w:marLeft w:val="0"/>
      <w:marRight w:val="0"/>
      <w:marTop w:val="0"/>
      <w:marBottom w:val="0"/>
      <w:divBdr>
        <w:top w:val="none" w:sz="0" w:space="0" w:color="auto"/>
        <w:left w:val="none" w:sz="0" w:space="0" w:color="auto"/>
        <w:bottom w:val="none" w:sz="0" w:space="0" w:color="auto"/>
        <w:right w:val="none" w:sz="0" w:space="0" w:color="auto"/>
      </w:divBdr>
    </w:div>
    <w:div w:id="409887940">
      <w:bodyDiv w:val="1"/>
      <w:marLeft w:val="0"/>
      <w:marRight w:val="0"/>
      <w:marTop w:val="0"/>
      <w:marBottom w:val="0"/>
      <w:divBdr>
        <w:top w:val="none" w:sz="0" w:space="0" w:color="auto"/>
        <w:left w:val="none" w:sz="0" w:space="0" w:color="auto"/>
        <w:bottom w:val="none" w:sz="0" w:space="0" w:color="auto"/>
        <w:right w:val="none" w:sz="0" w:space="0" w:color="auto"/>
      </w:divBdr>
    </w:div>
    <w:div w:id="410079792">
      <w:bodyDiv w:val="1"/>
      <w:marLeft w:val="0"/>
      <w:marRight w:val="0"/>
      <w:marTop w:val="0"/>
      <w:marBottom w:val="0"/>
      <w:divBdr>
        <w:top w:val="none" w:sz="0" w:space="0" w:color="auto"/>
        <w:left w:val="none" w:sz="0" w:space="0" w:color="auto"/>
        <w:bottom w:val="none" w:sz="0" w:space="0" w:color="auto"/>
        <w:right w:val="none" w:sz="0" w:space="0" w:color="auto"/>
      </w:divBdr>
    </w:div>
    <w:div w:id="410156123">
      <w:bodyDiv w:val="1"/>
      <w:marLeft w:val="0"/>
      <w:marRight w:val="0"/>
      <w:marTop w:val="0"/>
      <w:marBottom w:val="0"/>
      <w:divBdr>
        <w:top w:val="none" w:sz="0" w:space="0" w:color="auto"/>
        <w:left w:val="none" w:sz="0" w:space="0" w:color="auto"/>
        <w:bottom w:val="none" w:sz="0" w:space="0" w:color="auto"/>
        <w:right w:val="none" w:sz="0" w:space="0" w:color="auto"/>
      </w:divBdr>
    </w:div>
    <w:div w:id="410469452">
      <w:bodyDiv w:val="1"/>
      <w:marLeft w:val="0"/>
      <w:marRight w:val="0"/>
      <w:marTop w:val="0"/>
      <w:marBottom w:val="0"/>
      <w:divBdr>
        <w:top w:val="none" w:sz="0" w:space="0" w:color="auto"/>
        <w:left w:val="none" w:sz="0" w:space="0" w:color="auto"/>
        <w:bottom w:val="none" w:sz="0" w:space="0" w:color="auto"/>
        <w:right w:val="none" w:sz="0" w:space="0" w:color="auto"/>
      </w:divBdr>
      <w:divsChild>
        <w:div w:id="1730835758">
          <w:marLeft w:val="0"/>
          <w:marRight w:val="0"/>
          <w:marTop w:val="0"/>
          <w:marBottom w:val="0"/>
          <w:divBdr>
            <w:top w:val="none" w:sz="0" w:space="0" w:color="auto"/>
            <w:left w:val="none" w:sz="0" w:space="0" w:color="auto"/>
            <w:bottom w:val="none" w:sz="0" w:space="0" w:color="auto"/>
            <w:right w:val="none" w:sz="0" w:space="0" w:color="auto"/>
          </w:divBdr>
        </w:div>
        <w:div w:id="61105167">
          <w:marLeft w:val="0"/>
          <w:marRight w:val="0"/>
          <w:marTop w:val="0"/>
          <w:marBottom w:val="0"/>
          <w:divBdr>
            <w:top w:val="none" w:sz="0" w:space="0" w:color="auto"/>
            <w:left w:val="none" w:sz="0" w:space="0" w:color="auto"/>
            <w:bottom w:val="none" w:sz="0" w:space="0" w:color="auto"/>
            <w:right w:val="none" w:sz="0" w:space="0" w:color="auto"/>
          </w:divBdr>
        </w:div>
        <w:div w:id="1060402031">
          <w:marLeft w:val="0"/>
          <w:marRight w:val="0"/>
          <w:marTop w:val="0"/>
          <w:marBottom w:val="0"/>
          <w:divBdr>
            <w:top w:val="none" w:sz="0" w:space="0" w:color="auto"/>
            <w:left w:val="none" w:sz="0" w:space="0" w:color="auto"/>
            <w:bottom w:val="none" w:sz="0" w:space="0" w:color="auto"/>
            <w:right w:val="none" w:sz="0" w:space="0" w:color="auto"/>
          </w:divBdr>
        </w:div>
        <w:div w:id="536815515">
          <w:marLeft w:val="0"/>
          <w:marRight w:val="0"/>
          <w:marTop w:val="0"/>
          <w:marBottom w:val="0"/>
          <w:divBdr>
            <w:top w:val="none" w:sz="0" w:space="0" w:color="auto"/>
            <w:left w:val="none" w:sz="0" w:space="0" w:color="auto"/>
            <w:bottom w:val="none" w:sz="0" w:space="0" w:color="auto"/>
            <w:right w:val="none" w:sz="0" w:space="0" w:color="auto"/>
          </w:divBdr>
        </w:div>
        <w:div w:id="1750887827">
          <w:marLeft w:val="0"/>
          <w:marRight w:val="0"/>
          <w:marTop w:val="0"/>
          <w:marBottom w:val="0"/>
          <w:divBdr>
            <w:top w:val="none" w:sz="0" w:space="0" w:color="auto"/>
            <w:left w:val="none" w:sz="0" w:space="0" w:color="auto"/>
            <w:bottom w:val="none" w:sz="0" w:space="0" w:color="auto"/>
            <w:right w:val="none" w:sz="0" w:space="0" w:color="auto"/>
          </w:divBdr>
        </w:div>
        <w:div w:id="1527718695">
          <w:marLeft w:val="0"/>
          <w:marRight w:val="0"/>
          <w:marTop w:val="0"/>
          <w:marBottom w:val="0"/>
          <w:divBdr>
            <w:top w:val="none" w:sz="0" w:space="0" w:color="auto"/>
            <w:left w:val="none" w:sz="0" w:space="0" w:color="auto"/>
            <w:bottom w:val="none" w:sz="0" w:space="0" w:color="auto"/>
            <w:right w:val="none" w:sz="0" w:space="0" w:color="auto"/>
          </w:divBdr>
        </w:div>
        <w:div w:id="300304613">
          <w:marLeft w:val="0"/>
          <w:marRight w:val="0"/>
          <w:marTop w:val="0"/>
          <w:marBottom w:val="0"/>
          <w:divBdr>
            <w:top w:val="none" w:sz="0" w:space="0" w:color="auto"/>
            <w:left w:val="none" w:sz="0" w:space="0" w:color="auto"/>
            <w:bottom w:val="none" w:sz="0" w:space="0" w:color="auto"/>
            <w:right w:val="none" w:sz="0" w:space="0" w:color="auto"/>
          </w:divBdr>
        </w:div>
        <w:div w:id="575630064">
          <w:marLeft w:val="0"/>
          <w:marRight w:val="0"/>
          <w:marTop w:val="0"/>
          <w:marBottom w:val="0"/>
          <w:divBdr>
            <w:top w:val="none" w:sz="0" w:space="0" w:color="auto"/>
            <w:left w:val="none" w:sz="0" w:space="0" w:color="auto"/>
            <w:bottom w:val="none" w:sz="0" w:space="0" w:color="auto"/>
            <w:right w:val="none" w:sz="0" w:space="0" w:color="auto"/>
          </w:divBdr>
        </w:div>
        <w:div w:id="838618929">
          <w:marLeft w:val="0"/>
          <w:marRight w:val="0"/>
          <w:marTop w:val="0"/>
          <w:marBottom w:val="0"/>
          <w:divBdr>
            <w:top w:val="none" w:sz="0" w:space="0" w:color="auto"/>
            <w:left w:val="none" w:sz="0" w:space="0" w:color="auto"/>
            <w:bottom w:val="none" w:sz="0" w:space="0" w:color="auto"/>
            <w:right w:val="none" w:sz="0" w:space="0" w:color="auto"/>
          </w:divBdr>
        </w:div>
        <w:div w:id="752624445">
          <w:marLeft w:val="0"/>
          <w:marRight w:val="0"/>
          <w:marTop w:val="0"/>
          <w:marBottom w:val="0"/>
          <w:divBdr>
            <w:top w:val="none" w:sz="0" w:space="0" w:color="auto"/>
            <w:left w:val="none" w:sz="0" w:space="0" w:color="auto"/>
            <w:bottom w:val="none" w:sz="0" w:space="0" w:color="auto"/>
            <w:right w:val="none" w:sz="0" w:space="0" w:color="auto"/>
          </w:divBdr>
        </w:div>
        <w:div w:id="1590967739">
          <w:marLeft w:val="0"/>
          <w:marRight w:val="0"/>
          <w:marTop w:val="0"/>
          <w:marBottom w:val="0"/>
          <w:divBdr>
            <w:top w:val="none" w:sz="0" w:space="0" w:color="auto"/>
            <w:left w:val="none" w:sz="0" w:space="0" w:color="auto"/>
            <w:bottom w:val="none" w:sz="0" w:space="0" w:color="auto"/>
            <w:right w:val="none" w:sz="0" w:space="0" w:color="auto"/>
          </w:divBdr>
        </w:div>
        <w:div w:id="1107038284">
          <w:marLeft w:val="0"/>
          <w:marRight w:val="0"/>
          <w:marTop w:val="0"/>
          <w:marBottom w:val="0"/>
          <w:divBdr>
            <w:top w:val="none" w:sz="0" w:space="0" w:color="auto"/>
            <w:left w:val="none" w:sz="0" w:space="0" w:color="auto"/>
            <w:bottom w:val="none" w:sz="0" w:space="0" w:color="auto"/>
            <w:right w:val="none" w:sz="0" w:space="0" w:color="auto"/>
          </w:divBdr>
        </w:div>
        <w:div w:id="769470620">
          <w:marLeft w:val="0"/>
          <w:marRight w:val="0"/>
          <w:marTop w:val="0"/>
          <w:marBottom w:val="0"/>
          <w:divBdr>
            <w:top w:val="none" w:sz="0" w:space="0" w:color="auto"/>
            <w:left w:val="none" w:sz="0" w:space="0" w:color="auto"/>
            <w:bottom w:val="none" w:sz="0" w:space="0" w:color="auto"/>
            <w:right w:val="none" w:sz="0" w:space="0" w:color="auto"/>
          </w:divBdr>
        </w:div>
        <w:div w:id="1860315381">
          <w:marLeft w:val="0"/>
          <w:marRight w:val="0"/>
          <w:marTop w:val="0"/>
          <w:marBottom w:val="0"/>
          <w:divBdr>
            <w:top w:val="none" w:sz="0" w:space="0" w:color="auto"/>
            <w:left w:val="none" w:sz="0" w:space="0" w:color="auto"/>
            <w:bottom w:val="none" w:sz="0" w:space="0" w:color="auto"/>
            <w:right w:val="none" w:sz="0" w:space="0" w:color="auto"/>
          </w:divBdr>
        </w:div>
        <w:div w:id="1386637454">
          <w:marLeft w:val="0"/>
          <w:marRight w:val="0"/>
          <w:marTop w:val="0"/>
          <w:marBottom w:val="0"/>
          <w:divBdr>
            <w:top w:val="none" w:sz="0" w:space="0" w:color="auto"/>
            <w:left w:val="none" w:sz="0" w:space="0" w:color="auto"/>
            <w:bottom w:val="none" w:sz="0" w:space="0" w:color="auto"/>
            <w:right w:val="none" w:sz="0" w:space="0" w:color="auto"/>
          </w:divBdr>
        </w:div>
        <w:div w:id="886718635">
          <w:marLeft w:val="0"/>
          <w:marRight w:val="0"/>
          <w:marTop w:val="0"/>
          <w:marBottom w:val="0"/>
          <w:divBdr>
            <w:top w:val="none" w:sz="0" w:space="0" w:color="auto"/>
            <w:left w:val="none" w:sz="0" w:space="0" w:color="auto"/>
            <w:bottom w:val="none" w:sz="0" w:space="0" w:color="auto"/>
            <w:right w:val="none" w:sz="0" w:space="0" w:color="auto"/>
          </w:divBdr>
        </w:div>
        <w:div w:id="1825969578">
          <w:marLeft w:val="0"/>
          <w:marRight w:val="0"/>
          <w:marTop w:val="0"/>
          <w:marBottom w:val="0"/>
          <w:divBdr>
            <w:top w:val="none" w:sz="0" w:space="0" w:color="auto"/>
            <w:left w:val="none" w:sz="0" w:space="0" w:color="auto"/>
            <w:bottom w:val="none" w:sz="0" w:space="0" w:color="auto"/>
            <w:right w:val="none" w:sz="0" w:space="0" w:color="auto"/>
          </w:divBdr>
        </w:div>
        <w:div w:id="418134912">
          <w:marLeft w:val="0"/>
          <w:marRight w:val="0"/>
          <w:marTop w:val="0"/>
          <w:marBottom w:val="0"/>
          <w:divBdr>
            <w:top w:val="none" w:sz="0" w:space="0" w:color="auto"/>
            <w:left w:val="none" w:sz="0" w:space="0" w:color="auto"/>
            <w:bottom w:val="none" w:sz="0" w:space="0" w:color="auto"/>
            <w:right w:val="none" w:sz="0" w:space="0" w:color="auto"/>
          </w:divBdr>
        </w:div>
        <w:div w:id="862596445">
          <w:marLeft w:val="0"/>
          <w:marRight w:val="0"/>
          <w:marTop w:val="0"/>
          <w:marBottom w:val="0"/>
          <w:divBdr>
            <w:top w:val="none" w:sz="0" w:space="0" w:color="auto"/>
            <w:left w:val="none" w:sz="0" w:space="0" w:color="auto"/>
            <w:bottom w:val="none" w:sz="0" w:space="0" w:color="auto"/>
            <w:right w:val="none" w:sz="0" w:space="0" w:color="auto"/>
          </w:divBdr>
        </w:div>
        <w:div w:id="1810659692">
          <w:marLeft w:val="0"/>
          <w:marRight w:val="0"/>
          <w:marTop w:val="0"/>
          <w:marBottom w:val="0"/>
          <w:divBdr>
            <w:top w:val="none" w:sz="0" w:space="0" w:color="auto"/>
            <w:left w:val="none" w:sz="0" w:space="0" w:color="auto"/>
            <w:bottom w:val="none" w:sz="0" w:space="0" w:color="auto"/>
            <w:right w:val="none" w:sz="0" w:space="0" w:color="auto"/>
          </w:divBdr>
        </w:div>
        <w:div w:id="1569606530">
          <w:marLeft w:val="0"/>
          <w:marRight w:val="0"/>
          <w:marTop w:val="0"/>
          <w:marBottom w:val="0"/>
          <w:divBdr>
            <w:top w:val="none" w:sz="0" w:space="0" w:color="auto"/>
            <w:left w:val="none" w:sz="0" w:space="0" w:color="auto"/>
            <w:bottom w:val="none" w:sz="0" w:space="0" w:color="auto"/>
            <w:right w:val="none" w:sz="0" w:space="0" w:color="auto"/>
          </w:divBdr>
        </w:div>
        <w:div w:id="1714840911">
          <w:marLeft w:val="0"/>
          <w:marRight w:val="0"/>
          <w:marTop w:val="0"/>
          <w:marBottom w:val="0"/>
          <w:divBdr>
            <w:top w:val="none" w:sz="0" w:space="0" w:color="auto"/>
            <w:left w:val="none" w:sz="0" w:space="0" w:color="auto"/>
            <w:bottom w:val="none" w:sz="0" w:space="0" w:color="auto"/>
            <w:right w:val="none" w:sz="0" w:space="0" w:color="auto"/>
          </w:divBdr>
        </w:div>
        <w:div w:id="518399651">
          <w:marLeft w:val="0"/>
          <w:marRight w:val="0"/>
          <w:marTop w:val="0"/>
          <w:marBottom w:val="0"/>
          <w:divBdr>
            <w:top w:val="none" w:sz="0" w:space="0" w:color="auto"/>
            <w:left w:val="none" w:sz="0" w:space="0" w:color="auto"/>
            <w:bottom w:val="none" w:sz="0" w:space="0" w:color="auto"/>
            <w:right w:val="none" w:sz="0" w:space="0" w:color="auto"/>
          </w:divBdr>
        </w:div>
        <w:div w:id="1607034257">
          <w:marLeft w:val="0"/>
          <w:marRight w:val="0"/>
          <w:marTop w:val="0"/>
          <w:marBottom w:val="0"/>
          <w:divBdr>
            <w:top w:val="none" w:sz="0" w:space="0" w:color="auto"/>
            <w:left w:val="none" w:sz="0" w:space="0" w:color="auto"/>
            <w:bottom w:val="none" w:sz="0" w:space="0" w:color="auto"/>
            <w:right w:val="none" w:sz="0" w:space="0" w:color="auto"/>
          </w:divBdr>
        </w:div>
        <w:div w:id="219249272">
          <w:marLeft w:val="0"/>
          <w:marRight w:val="0"/>
          <w:marTop w:val="0"/>
          <w:marBottom w:val="0"/>
          <w:divBdr>
            <w:top w:val="none" w:sz="0" w:space="0" w:color="auto"/>
            <w:left w:val="none" w:sz="0" w:space="0" w:color="auto"/>
            <w:bottom w:val="none" w:sz="0" w:space="0" w:color="auto"/>
            <w:right w:val="none" w:sz="0" w:space="0" w:color="auto"/>
          </w:divBdr>
        </w:div>
        <w:div w:id="2088182285">
          <w:marLeft w:val="0"/>
          <w:marRight w:val="0"/>
          <w:marTop w:val="0"/>
          <w:marBottom w:val="0"/>
          <w:divBdr>
            <w:top w:val="none" w:sz="0" w:space="0" w:color="auto"/>
            <w:left w:val="none" w:sz="0" w:space="0" w:color="auto"/>
            <w:bottom w:val="none" w:sz="0" w:space="0" w:color="auto"/>
            <w:right w:val="none" w:sz="0" w:space="0" w:color="auto"/>
          </w:divBdr>
        </w:div>
        <w:div w:id="1315601909">
          <w:marLeft w:val="0"/>
          <w:marRight w:val="0"/>
          <w:marTop w:val="0"/>
          <w:marBottom w:val="0"/>
          <w:divBdr>
            <w:top w:val="none" w:sz="0" w:space="0" w:color="auto"/>
            <w:left w:val="none" w:sz="0" w:space="0" w:color="auto"/>
            <w:bottom w:val="none" w:sz="0" w:space="0" w:color="auto"/>
            <w:right w:val="none" w:sz="0" w:space="0" w:color="auto"/>
          </w:divBdr>
        </w:div>
        <w:div w:id="1226840026">
          <w:marLeft w:val="0"/>
          <w:marRight w:val="0"/>
          <w:marTop w:val="0"/>
          <w:marBottom w:val="0"/>
          <w:divBdr>
            <w:top w:val="none" w:sz="0" w:space="0" w:color="auto"/>
            <w:left w:val="none" w:sz="0" w:space="0" w:color="auto"/>
            <w:bottom w:val="none" w:sz="0" w:space="0" w:color="auto"/>
            <w:right w:val="none" w:sz="0" w:space="0" w:color="auto"/>
          </w:divBdr>
        </w:div>
        <w:div w:id="455174588">
          <w:marLeft w:val="0"/>
          <w:marRight w:val="0"/>
          <w:marTop w:val="0"/>
          <w:marBottom w:val="0"/>
          <w:divBdr>
            <w:top w:val="none" w:sz="0" w:space="0" w:color="auto"/>
            <w:left w:val="none" w:sz="0" w:space="0" w:color="auto"/>
            <w:bottom w:val="none" w:sz="0" w:space="0" w:color="auto"/>
            <w:right w:val="none" w:sz="0" w:space="0" w:color="auto"/>
          </w:divBdr>
        </w:div>
        <w:div w:id="1998145178">
          <w:marLeft w:val="0"/>
          <w:marRight w:val="0"/>
          <w:marTop w:val="0"/>
          <w:marBottom w:val="0"/>
          <w:divBdr>
            <w:top w:val="none" w:sz="0" w:space="0" w:color="auto"/>
            <w:left w:val="none" w:sz="0" w:space="0" w:color="auto"/>
            <w:bottom w:val="none" w:sz="0" w:space="0" w:color="auto"/>
            <w:right w:val="none" w:sz="0" w:space="0" w:color="auto"/>
          </w:divBdr>
        </w:div>
        <w:div w:id="211771812">
          <w:marLeft w:val="0"/>
          <w:marRight w:val="0"/>
          <w:marTop w:val="0"/>
          <w:marBottom w:val="0"/>
          <w:divBdr>
            <w:top w:val="none" w:sz="0" w:space="0" w:color="auto"/>
            <w:left w:val="none" w:sz="0" w:space="0" w:color="auto"/>
            <w:bottom w:val="none" w:sz="0" w:space="0" w:color="auto"/>
            <w:right w:val="none" w:sz="0" w:space="0" w:color="auto"/>
          </w:divBdr>
        </w:div>
        <w:div w:id="113915567">
          <w:marLeft w:val="0"/>
          <w:marRight w:val="0"/>
          <w:marTop w:val="0"/>
          <w:marBottom w:val="0"/>
          <w:divBdr>
            <w:top w:val="none" w:sz="0" w:space="0" w:color="auto"/>
            <w:left w:val="none" w:sz="0" w:space="0" w:color="auto"/>
            <w:bottom w:val="none" w:sz="0" w:space="0" w:color="auto"/>
            <w:right w:val="none" w:sz="0" w:space="0" w:color="auto"/>
          </w:divBdr>
        </w:div>
        <w:div w:id="1573346681">
          <w:marLeft w:val="0"/>
          <w:marRight w:val="0"/>
          <w:marTop w:val="0"/>
          <w:marBottom w:val="0"/>
          <w:divBdr>
            <w:top w:val="none" w:sz="0" w:space="0" w:color="auto"/>
            <w:left w:val="none" w:sz="0" w:space="0" w:color="auto"/>
            <w:bottom w:val="none" w:sz="0" w:space="0" w:color="auto"/>
            <w:right w:val="none" w:sz="0" w:space="0" w:color="auto"/>
          </w:divBdr>
        </w:div>
        <w:div w:id="2080518857">
          <w:marLeft w:val="0"/>
          <w:marRight w:val="0"/>
          <w:marTop w:val="0"/>
          <w:marBottom w:val="0"/>
          <w:divBdr>
            <w:top w:val="none" w:sz="0" w:space="0" w:color="auto"/>
            <w:left w:val="none" w:sz="0" w:space="0" w:color="auto"/>
            <w:bottom w:val="none" w:sz="0" w:space="0" w:color="auto"/>
            <w:right w:val="none" w:sz="0" w:space="0" w:color="auto"/>
          </w:divBdr>
        </w:div>
        <w:div w:id="1888683791">
          <w:marLeft w:val="0"/>
          <w:marRight w:val="0"/>
          <w:marTop w:val="0"/>
          <w:marBottom w:val="0"/>
          <w:divBdr>
            <w:top w:val="none" w:sz="0" w:space="0" w:color="auto"/>
            <w:left w:val="none" w:sz="0" w:space="0" w:color="auto"/>
            <w:bottom w:val="none" w:sz="0" w:space="0" w:color="auto"/>
            <w:right w:val="none" w:sz="0" w:space="0" w:color="auto"/>
          </w:divBdr>
        </w:div>
        <w:div w:id="1596743191">
          <w:marLeft w:val="0"/>
          <w:marRight w:val="0"/>
          <w:marTop w:val="0"/>
          <w:marBottom w:val="0"/>
          <w:divBdr>
            <w:top w:val="none" w:sz="0" w:space="0" w:color="auto"/>
            <w:left w:val="none" w:sz="0" w:space="0" w:color="auto"/>
            <w:bottom w:val="none" w:sz="0" w:space="0" w:color="auto"/>
            <w:right w:val="none" w:sz="0" w:space="0" w:color="auto"/>
          </w:divBdr>
        </w:div>
        <w:div w:id="812989049">
          <w:marLeft w:val="0"/>
          <w:marRight w:val="0"/>
          <w:marTop w:val="0"/>
          <w:marBottom w:val="0"/>
          <w:divBdr>
            <w:top w:val="none" w:sz="0" w:space="0" w:color="auto"/>
            <w:left w:val="none" w:sz="0" w:space="0" w:color="auto"/>
            <w:bottom w:val="none" w:sz="0" w:space="0" w:color="auto"/>
            <w:right w:val="none" w:sz="0" w:space="0" w:color="auto"/>
          </w:divBdr>
        </w:div>
        <w:div w:id="1157115100">
          <w:marLeft w:val="0"/>
          <w:marRight w:val="0"/>
          <w:marTop w:val="0"/>
          <w:marBottom w:val="0"/>
          <w:divBdr>
            <w:top w:val="none" w:sz="0" w:space="0" w:color="auto"/>
            <w:left w:val="none" w:sz="0" w:space="0" w:color="auto"/>
            <w:bottom w:val="none" w:sz="0" w:space="0" w:color="auto"/>
            <w:right w:val="none" w:sz="0" w:space="0" w:color="auto"/>
          </w:divBdr>
        </w:div>
        <w:div w:id="2137412430">
          <w:marLeft w:val="0"/>
          <w:marRight w:val="0"/>
          <w:marTop w:val="0"/>
          <w:marBottom w:val="0"/>
          <w:divBdr>
            <w:top w:val="none" w:sz="0" w:space="0" w:color="auto"/>
            <w:left w:val="none" w:sz="0" w:space="0" w:color="auto"/>
            <w:bottom w:val="none" w:sz="0" w:space="0" w:color="auto"/>
            <w:right w:val="none" w:sz="0" w:space="0" w:color="auto"/>
          </w:divBdr>
        </w:div>
        <w:div w:id="1904831160">
          <w:marLeft w:val="0"/>
          <w:marRight w:val="0"/>
          <w:marTop w:val="0"/>
          <w:marBottom w:val="0"/>
          <w:divBdr>
            <w:top w:val="none" w:sz="0" w:space="0" w:color="auto"/>
            <w:left w:val="none" w:sz="0" w:space="0" w:color="auto"/>
            <w:bottom w:val="none" w:sz="0" w:space="0" w:color="auto"/>
            <w:right w:val="none" w:sz="0" w:space="0" w:color="auto"/>
          </w:divBdr>
        </w:div>
        <w:div w:id="951478895">
          <w:marLeft w:val="0"/>
          <w:marRight w:val="0"/>
          <w:marTop w:val="0"/>
          <w:marBottom w:val="0"/>
          <w:divBdr>
            <w:top w:val="none" w:sz="0" w:space="0" w:color="auto"/>
            <w:left w:val="none" w:sz="0" w:space="0" w:color="auto"/>
            <w:bottom w:val="none" w:sz="0" w:space="0" w:color="auto"/>
            <w:right w:val="none" w:sz="0" w:space="0" w:color="auto"/>
          </w:divBdr>
        </w:div>
        <w:div w:id="1272319808">
          <w:marLeft w:val="0"/>
          <w:marRight w:val="0"/>
          <w:marTop w:val="0"/>
          <w:marBottom w:val="0"/>
          <w:divBdr>
            <w:top w:val="none" w:sz="0" w:space="0" w:color="auto"/>
            <w:left w:val="none" w:sz="0" w:space="0" w:color="auto"/>
            <w:bottom w:val="none" w:sz="0" w:space="0" w:color="auto"/>
            <w:right w:val="none" w:sz="0" w:space="0" w:color="auto"/>
          </w:divBdr>
        </w:div>
        <w:div w:id="202717682">
          <w:marLeft w:val="0"/>
          <w:marRight w:val="0"/>
          <w:marTop w:val="0"/>
          <w:marBottom w:val="0"/>
          <w:divBdr>
            <w:top w:val="none" w:sz="0" w:space="0" w:color="auto"/>
            <w:left w:val="none" w:sz="0" w:space="0" w:color="auto"/>
            <w:bottom w:val="none" w:sz="0" w:space="0" w:color="auto"/>
            <w:right w:val="none" w:sz="0" w:space="0" w:color="auto"/>
          </w:divBdr>
        </w:div>
        <w:div w:id="542133316">
          <w:marLeft w:val="0"/>
          <w:marRight w:val="0"/>
          <w:marTop w:val="0"/>
          <w:marBottom w:val="0"/>
          <w:divBdr>
            <w:top w:val="none" w:sz="0" w:space="0" w:color="auto"/>
            <w:left w:val="none" w:sz="0" w:space="0" w:color="auto"/>
            <w:bottom w:val="none" w:sz="0" w:space="0" w:color="auto"/>
            <w:right w:val="none" w:sz="0" w:space="0" w:color="auto"/>
          </w:divBdr>
        </w:div>
        <w:div w:id="2117095081">
          <w:marLeft w:val="0"/>
          <w:marRight w:val="0"/>
          <w:marTop w:val="0"/>
          <w:marBottom w:val="0"/>
          <w:divBdr>
            <w:top w:val="none" w:sz="0" w:space="0" w:color="auto"/>
            <w:left w:val="none" w:sz="0" w:space="0" w:color="auto"/>
            <w:bottom w:val="none" w:sz="0" w:space="0" w:color="auto"/>
            <w:right w:val="none" w:sz="0" w:space="0" w:color="auto"/>
          </w:divBdr>
        </w:div>
        <w:div w:id="1157653730">
          <w:marLeft w:val="0"/>
          <w:marRight w:val="0"/>
          <w:marTop w:val="0"/>
          <w:marBottom w:val="0"/>
          <w:divBdr>
            <w:top w:val="none" w:sz="0" w:space="0" w:color="auto"/>
            <w:left w:val="none" w:sz="0" w:space="0" w:color="auto"/>
            <w:bottom w:val="none" w:sz="0" w:space="0" w:color="auto"/>
            <w:right w:val="none" w:sz="0" w:space="0" w:color="auto"/>
          </w:divBdr>
        </w:div>
        <w:div w:id="1271620664">
          <w:marLeft w:val="0"/>
          <w:marRight w:val="0"/>
          <w:marTop w:val="0"/>
          <w:marBottom w:val="0"/>
          <w:divBdr>
            <w:top w:val="none" w:sz="0" w:space="0" w:color="auto"/>
            <w:left w:val="none" w:sz="0" w:space="0" w:color="auto"/>
            <w:bottom w:val="none" w:sz="0" w:space="0" w:color="auto"/>
            <w:right w:val="none" w:sz="0" w:space="0" w:color="auto"/>
          </w:divBdr>
        </w:div>
        <w:div w:id="1811248971">
          <w:marLeft w:val="0"/>
          <w:marRight w:val="0"/>
          <w:marTop w:val="0"/>
          <w:marBottom w:val="0"/>
          <w:divBdr>
            <w:top w:val="none" w:sz="0" w:space="0" w:color="auto"/>
            <w:left w:val="none" w:sz="0" w:space="0" w:color="auto"/>
            <w:bottom w:val="none" w:sz="0" w:space="0" w:color="auto"/>
            <w:right w:val="none" w:sz="0" w:space="0" w:color="auto"/>
          </w:divBdr>
        </w:div>
        <w:div w:id="899173491">
          <w:marLeft w:val="0"/>
          <w:marRight w:val="0"/>
          <w:marTop w:val="0"/>
          <w:marBottom w:val="0"/>
          <w:divBdr>
            <w:top w:val="none" w:sz="0" w:space="0" w:color="auto"/>
            <w:left w:val="none" w:sz="0" w:space="0" w:color="auto"/>
            <w:bottom w:val="none" w:sz="0" w:space="0" w:color="auto"/>
            <w:right w:val="none" w:sz="0" w:space="0" w:color="auto"/>
          </w:divBdr>
        </w:div>
        <w:div w:id="114643449">
          <w:marLeft w:val="0"/>
          <w:marRight w:val="0"/>
          <w:marTop w:val="0"/>
          <w:marBottom w:val="0"/>
          <w:divBdr>
            <w:top w:val="none" w:sz="0" w:space="0" w:color="auto"/>
            <w:left w:val="none" w:sz="0" w:space="0" w:color="auto"/>
            <w:bottom w:val="none" w:sz="0" w:space="0" w:color="auto"/>
            <w:right w:val="none" w:sz="0" w:space="0" w:color="auto"/>
          </w:divBdr>
        </w:div>
        <w:div w:id="1862428367">
          <w:marLeft w:val="0"/>
          <w:marRight w:val="0"/>
          <w:marTop w:val="0"/>
          <w:marBottom w:val="0"/>
          <w:divBdr>
            <w:top w:val="none" w:sz="0" w:space="0" w:color="auto"/>
            <w:left w:val="none" w:sz="0" w:space="0" w:color="auto"/>
            <w:bottom w:val="none" w:sz="0" w:space="0" w:color="auto"/>
            <w:right w:val="none" w:sz="0" w:space="0" w:color="auto"/>
          </w:divBdr>
        </w:div>
        <w:div w:id="1273898355">
          <w:marLeft w:val="0"/>
          <w:marRight w:val="0"/>
          <w:marTop w:val="0"/>
          <w:marBottom w:val="0"/>
          <w:divBdr>
            <w:top w:val="none" w:sz="0" w:space="0" w:color="auto"/>
            <w:left w:val="none" w:sz="0" w:space="0" w:color="auto"/>
            <w:bottom w:val="none" w:sz="0" w:space="0" w:color="auto"/>
            <w:right w:val="none" w:sz="0" w:space="0" w:color="auto"/>
          </w:divBdr>
        </w:div>
        <w:div w:id="895240940">
          <w:marLeft w:val="0"/>
          <w:marRight w:val="0"/>
          <w:marTop w:val="0"/>
          <w:marBottom w:val="0"/>
          <w:divBdr>
            <w:top w:val="none" w:sz="0" w:space="0" w:color="auto"/>
            <w:left w:val="none" w:sz="0" w:space="0" w:color="auto"/>
            <w:bottom w:val="none" w:sz="0" w:space="0" w:color="auto"/>
            <w:right w:val="none" w:sz="0" w:space="0" w:color="auto"/>
          </w:divBdr>
        </w:div>
        <w:div w:id="1319649596">
          <w:marLeft w:val="0"/>
          <w:marRight w:val="0"/>
          <w:marTop w:val="0"/>
          <w:marBottom w:val="0"/>
          <w:divBdr>
            <w:top w:val="none" w:sz="0" w:space="0" w:color="auto"/>
            <w:left w:val="none" w:sz="0" w:space="0" w:color="auto"/>
            <w:bottom w:val="none" w:sz="0" w:space="0" w:color="auto"/>
            <w:right w:val="none" w:sz="0" w:space="0" w:color="auto"/>
          </w:divBdr>
        </w:div>
        <w:div w:id="1062211935">
          <w:marLeft w:val="0"/>
          <w:marRight w:val="0"/>
          <w:marTop w:val="0"/>
          <w:marBottom w:val="0"/>
          <w:divBdr>
            <w:top w:val="none" w:sz="0" w:space="0" w:color="auto"/>
            <w:left w:val="none" w:sz="0" w:space="0" w:color="auto"/>
            <w:bottom w:val="none" w:sz="0" w:space="0" w:color="auto"/>
            <w:right w:val="none" w:sz="0" w:space="0" w:color="auto"/>
          </w:divBdr>
        </w:div>
        <w:div w:id="1757288015">
          <w:marLeft w:val="0"/>
          <w:marRight w:val="0"/>
          <w:marTop w:val="0"/>
          <w:marBottom w:val="0"/>
          <w:divBdr>
            <w:top w:val="none" w:sz="0" w:space="0" w:color="auto"/>
            <w:left w:val="none" w:sz="0" w:space="0" w:color="auto"/>
            <w:bottom w:val="none" w:sz="0" w:space="0" w:color="auto"/>
            <w:right w:val="none" w:sz="0" w:space="0" w:color="auto"/>
          </w:divBdr>
        </w:div>
        <w:div w:id="1895044858">
          <w:marLeft w:val="0"/>
          <w:marRight w:val="0"/>
          <w:marTop w:val="0"/>
          <w:marBottom w:val="0"/>
          <w:divBdr>
            <w:top w:val="none" w:sz="0" w:space="0" w:color="auto"/>
            <w:left w:val="none" w:sz="0" w:space="0" w:color="auto"/>
            <w:bottom w:val="none" w:sz="0" w:space="0" w:color="auto"/>
            <w:right w:val="none" w:sz="0" w:space="0" w:color="auto"/>
          </w:divBdr>
        </w:div>
        <w:div w:id="1786944">
          <w:marLeft w:val="0"/>
          <w:marRight w:val="0"/>
          <w:marTop w:val="0"/>
          <w:marBottom w:val="0"/>
          <w:divBdr>
            <w:top w:val="none" w:sz="0" w:space="0" w:color="auto"/>
            <w:left w:val="none" w:sz="0" w:space="0" w:color="auto"/>
            <w:bottom w:val="none" w:sz="0" w:space="0" w:color="auto"/>
            <w:right w:val="none" w:sz="0" w:space="0" w:color="auto"/>
          </w:divBdr>
        </w:div>
        <w:div w:id="1978603731">
          <w:marLeft w:val="0"/>
          <w:marRight w:val="0"/>
          <w:marTop w:val="0"/>
          <w:marBottom w:val="0"/>
          <w:divBdr>
            <w:top w:val="none" w:sz="0" w:space="0" w:color="auto"/>
            <w:left w:val="none" w:sz="0" w:space="0" w:color="auto"/>
            <w:bottom w:val="none" w:sz="0" w:space="0" w:color="auto"/>
            <w:right w:val="none" w:sz="0" w:space="0" w:color="auto"/>
          </w:divBdr>
        </w:div>
        <w:div w:id="1913008200">
          <w:marLeft w:val="0"/>
          <w:marRight w:val="0"/>
          <w:marTop w:val="0"/>
          <w:marBottom w:val="0"/>
          <w:divBdr>
            <w:top w:val="none" w:sz="0" w:space="0" w:color="auto"/>
            <w:left w:val="none" w:sz="0" w:space="0" w:color="auto"/>
            <w:bottom w:val="none" w:sz="0" w:space="0" w:color="auto"/>
            <w:right w:val="none" w:sz="0" w:space="0" w:color="auto"/>
          </w:divBdr>
        </w:div>
        <w:div w:id="1091393997">
          <w:marLeft w:val="0"/>
          <w:marRight w:val="0"/>
          <w:marTop w:val="0"/>
          <w:marBottom w:val="0"/>
          <w:divBdr>
            <w:top w:val="none" w:sz="0" w:space="0" w:color="auto"/>
            <w:left w:val="none" w:sz="0" w:space="0" w:color="auto"/>
            <w:bottom w:val="none" w:sz="0" w:space="0" w:color="auto"/>
            <w:right w:val="none" w:sz="0" w:space="0" w:color="auto"/>
          </w:divBdr>
        </w:div>
        <w:div w:id="1087115067">
          <w:marLeft w:val="0"/>
          <w:marRight w:val="0"/>
          <w:marTop w:val="0"/>
          <w:marBottom w:val="0"/>
          <w:divBdr>
            <w:top w:val="none" w:sz="0" w:space="0" w:color="auto"/>
            <w:left w:val="none" w:sz="0" w:space="0" w:color="auto"/>
            <w:bottom w:val="none" w:sz="0" w:space="0" w:color="auto"/>
            <w:right w:val="none" w:sz="0" w:space="0" w:color="auto"/>
          </w:divBdr>
        </w:div>
        <w:div w:id="1377730528">
          <w:marLeft w:val="0"/>
          <w:marRight w:val="0"/>
          <w:marTop w:val="0"/>
          <w:marBottom w:val="0"/>
          <w:divBdr>
            <w:top w:val="none" w:sz="0" w:space="0" w:color="auto"/>
            <w:left w:val="none" w:sz="0" w:space="0" w:color="auto"/>
            <w:bottom w:val="none" w:sz="0" w:space="0" w:color="auto"/>
            <w:right w:val="none" w:sz="0" w:space="0" w:color="auto"/>
          </w:divBdr>
        </w:div>
        <w:div w:id="1552109396">
          <w:marLeft w:val="0"/>
          <w:marRight w:val="0"/>
          <w:marTop w:val="0"/>
          <w:marBottom w:val="0"/>
          <w:divBdr>
            <w:top w:val="none" w:sz="0" w:space="0" w:color="auto"/>
            <w:left w:val="none" w:sz="0" w:space="0" w:color="auto"/>
            <w:bottom w:val="none" w:sz="0" w:space="0" w:color="auto"/>
            <w:right w:val="none" w:sz="0" w:space="0" w:color="auto"/>
          </w:divBdr>
        </w:div>
        <w:div w:id="1711801299">
          <w:marLeft w:val="0"/>
          <w:marRight w:val="0"/>
          <w:marTop w:val="0"/>
          <w:marBottom w:val="0"/>
          <w:divBdr>
            <w:top w:val="none" w:sz="0" w:space="0" w:color="auto"/>
            <w:left w:val="none" w:sz="0" w:space="0" w:color="auto"/>
            <w:bottom w:val="none" w:sz="0" w:space="0" w:color="auto"/>
            <w:right w:val="none" w:sz="0" w:space="0" w:color="auto"/>
          </w:divBdr>
        </w:div>
        <w:div w:id="1319185488">
          <w:marLeft w:val="0"/>
          <w:marRight w:val="0"/>
          <w:marTop w:val="0"/>
          <w:marBottom w:val="0"/>
          <w:divBdr>
            <w:top w:val="none" w:sz="0" w:space="0" w:color="auto"/>
            <w:left w:val="none" w:sz="0" w:space="0" w:color="auto"/>
            <w:bottom w:val="none" w:sz="0" w:space="0" w:color="auto"/>
            <w:right w:val="none" w:sz="0" w:space="0" w:color="auto"/>
          </w:divBdr>
        </w:div>
        <w:div w:id="361132153">
          <w:marLeft w:val="0"/>
          <w:marRight w:val="0"/>
          <w:marTop w:val="0"/>
          <w:marBottom w:val="0"/>
          <w:divBdr>
            <w:top w:val="none" w:sz="0" w:space="0" w:color="auto"/>
            <w:left w:val="none" w:sz="0" w:space="0" w:color="auto"/>
            <w:bottom w:val="none" w:sz="0" w:space="0" w:color="auto"/>
            <w:right w:val="none" w:sz="0" w:space="0" w:color="auto"/>
          </w:divBdr>
        </w:div>
        <w:div w:id="1813015439">
          <w:marLeft w:val="0"/>
          <w:marRight w:val="0"/>
          <w:marTop w:val="0"/>
          <w:marBottom w:val="0"/>
          <w:divBdr>
            <w:top w:val="none" w:sz="0" w:space="0" w:color="auto"/>
            <w:left w:val="none" w:sz="0" w:space="0" w:color="auto"/>
            <w:bottom w:val="none" w:sz="0" w:space="0" w:color="auto"/>
            <w:right w:val="none" w:sz="0" w:space="0" w:color="auto"/>
          </w:divBdr>
        </w:div>
        <w:div w:id="130514314">
          <w:marLeft w:val="0"/>
          <w:marRight w:val="0"/>
          <w:marTop w:val="0"/>
          <w:marBottom w:val="0"/>
          <w:divBdr>
            <w:top w:val="none" w:sz="0" w:space="0" w:color="auto"/>
            <w:left w:val="none" w:sz="0" w:space="0" w:color="auto"/>
            <w:bottom w:val="none" w:sz="0" w:space="0" w:color="auto"/>
            <w:right w:val="none" w:sz="0" w:space="0" w:color="auto"/>
          </w:divBdr>
        </w:div>
        <w:div w:id="1104151470">
          <w:marLeft w:val="0"/>
          <w:marRight w:val="0"/>
          <w:marTop w:val="0"/>
          <w:marBottom w:val="0"/>
          <w:divBdr>
            <w:top w:val="none" w:sz="0" w:space="0" w:color="auto"/>
            <w:left w:val="none" w:sz="0" w:space="0" w:color="auto"/>
            <w:bottom w:val="none" w:sz="0" w:space="0" w:color="auto"/>
            <w:right w:val="none" w:sz="0" w:space="0" w:color="auto"/>
          </w:divBdr>
        </w:div>
        <w:div w:id="897203313">
          <w:marLeft w:val="0"/>
          <w:marRight w:val="0"/>
          <w:marTop w:val="0"/>
          <w:marBottom w:val="0"/>
          <w:divBdr>
            <w:top w:val="none" w:sz="0" w:space="0" w:color="auto"/>
            <w:left w:val="none" w:sz="0" w:space="0" w:color="auto"/>
            <w:bottom w:val="none" w:sz="0" w:space="0" w:color="auto"/>
            <w:right w:val="none" w:sz="0" w:space="0" w:color="auto"/>
          </w:divBdr>
        </w:div>
        <w:div w:id="1381438223">
          <w:marLeft w:val="0"/>
          <w:marRight w:val="0"/>
          <w:marTop w:val="0"/>
          <w:marBottom w:val="0"/>
          <w:divBdr>
            <w:top w:val="none" w:sz="0" w:space="0" w:color="auto"/>
            <w:left w:val="none" w:sz="0" w:space="0" w:color="auto"/>
            <w:bottom w:val="none" w:sz="0" w:space="0" w:color="auto"/>
            <w:right w:val="none" w:sz="0" w:space="0" w:color="auto"/>
          </w:divBdr>
        </w:div>
        <w:div w:id="766577602">
          <w:marLeft w:val="0"/>
          <w:marRight w:val="0"/>
          <w:marTop w:val="0"/>
          <w:marBottom w:val="0"/>
          <w:divBdr>
            <w:top w:val="none" w:sz="0" w:space="0" w:color="auto"/>
            <w:left w:val="none" w:sz="0" w:space="0" w:color="auto"/>
            <w:bottom w:val="none" w:sz="0" w:space="0" w:color="auto"/>
            <w:right w:val="none" w:sz="0" w:space="0" w:color="auto"/>
          </w:divBdr>
        </w:div>
      </w:divsChild>
    </w:div>
    <w:div w:id="410546039">
      <w:bodyDiv w:val="1"/>
      <w:marLeft w:val="0"/>
      <w:marRight w:val="0"/>
      <w:marTop w:val="0"/>
      <w:marBottom w:val="0"/>
      <w:divBdr>
        <w:top w:val="none" w:sz="0" w:space="0" w:color="auto"/>
        <w:left w:val="none" w:sz="0" w:space="0" w:color="auto"/>
        <w:bottom w:val="none" w:sz="0" w:space="0" w:color="auto"/>
        <w:right w:val="none" w:sz="0" w:space="0" w:color="auto"/>
      </w:divBdr>
    </w:div>
    <w:div w:id="410664504">
      <w:bodyDiv w:val="1"/>
      <w:marLeft w:val="0"/>
      <w:marRight w:val="0"/>
      <w:marTop w:val="0"/>
      <w:marBottom w:val="0"/>
      <w:divBdr>
        <w:top w:val="none" w:sz="0" w:space="0" w:color="auto"/>
        <w:left w:val="none" w:sz="0" w:space="0" w:color="auto"/>
        <w:bottom w:val="none" w:sz="0" w:space="0" w:color="auto"/>
        <w:right w:val="none" w:sz="0" w:space="0" w:color="auto"/>
      </w:divBdr>
    </w:div>
    <w:div w:id="411004648">
      <w:bodyDiv w:val="1"/>
      <w:marLeft w:val="0"/>
      <w:marRight w:val="0"/>
      <w:marTop w:val="0"/>
      <w:marBottom w:val="0"/>
      <w:divBdr>
        <w:top w:val="none" w:sz="0" w:space="0" w:color="auto"/>
        <w:left w:val="none" w:sz="0" w:space="0" w:color="auto"/>
        <w:bottom w:val="none" w:sz="0" w:space="0" w:color="auto"/>
        <w:right w:val="none" w:sz="0" w:space="0" w:color="auto"/>
      </w:divBdr>
    </w:div>
    <w:div w:id="411125773">
      <w:bodyDiv w:val="1"/>
      <w:marLeft w:val="0"/>
      <w:marRight w:val="0"/>
      <w:marTop w:val="0"/>
      <w:marBottom w:val="0"/>
      <w:divBdr>
        <w:top w:val="none" w:sz="0" w:space="0" w:color="auto"/>
        <w:left w:val="none" w:sz="0" w:space="0" w:color="auto"/>
        <w:bottom w:val="none" w:sz="0" w:space="0" w:color="auto"/>
        <w:right w:val="none" w:sz="0" w:space="0" w:color="auto"/>
      </w:divBdr>
    </w:div>
    <w:div w:id="411313651">
      <w:bodyDiv w:val="1"/>
      <w:marLeft w:val="0"/>
      <w:marRight w:val="0"/>
      <w:marTop w:val="0"/>
      <w:marBottom w:val="0"/>
      <w:divBdr>
        <w:top w:val="none" w:sz="0" w:space="0" w:color="auto"/>
        <w:left w:val="none" w:sz="0" w:space="0" w:color="auto"/>
        <w:bottom w:val="none" w:sz="0" w:space="0" w:color="auto"/>
        <w:right w:val="none" w:sz="0" w:space="0" w:color="auto"/>
      </w:divBdr>
    </w:div>
    <w:div w:id="412092973">
      <w:bodyDiv w:val="1"/>
      <w:marLeft w:val="0"/>
      <w:marRight w:val="0"/>
      <w:marTop w:val="0"/>
      <w:marBottom w:val="0"/>
      <w:divBdr>
        <w:top w:val="none" w:sz="0" w:space="0" w:color="auto"/>
        <w:left w:val="none" w:sz="0" w:space="0" w:color="auto"/>
        <w:bottom w:val="none" w:sz="0" w:space="0" w:color="auto"/>
        <w:right w:val="none" w:sz="0" w:space="0" w:color="auto"/>
      </w:divBdr>
    </w:div>
    <w:div w:id="412238848">
      <w:bodyDiv w:val="1"/>
      <w:marLeft w:val="0"/>
      <w:marRight w:val="0"/>
      <w:marTop w:val="0"/>
      <w:marBottom w:val="0"/>
      <w:divBdr>
        <w:top w:val="none" w:sz="0" w:space="0" w:color="auto"/>
        <w:left w:val="none" w:sz="0" w:space="0" w:color="auto"/>
        <w:bottom w:val="none" w:sz="0" w:space="0" w:color="auto"/>
        <w:right w:val="none" w:sz="0" w:space="0" w:color="auto"/>
      </w:divBdr>
    </w:div>
    <w:div w:id="412244656">
      <w:bodyDiv w:val="1"/>
      <w:marLeft w:val="0"/>
      <w:marRight w:val="0"/>
      <w:marTop w:val="0"/>
      <w:marBottom w:val="0"/>
      <w:divBdr>
        <w:top w:val="none" w:sz="0" w:space="0" w:color="auto"/>
        <w:left w:val="none" w:sz="0" w:space="0" w:color="auto"/>
        <w:bottom w:val="none" w:sz="0" w:space="0" w:color="auto"/>
        <w:right w:val="none" w:sz="0" w:space="0" w:color="auto"/>
      </w:divBdr>
    </w:div>
    <w:div w:id="412550087">
      <w:bodyDiv w:val="1"/>
      <w:marLeft w:val="0"/>
      <w:marRight w:val="0"/>
      <w:marTop w:val="0"/>
      <w:marBottom w:val="0"/>
      <w:divBdr>
        <w:top w:val="none" w:sz="0" w:space="0" w:color="auto"/>
        <w:left w:val="none" w:sz="0" w:space="0" w:color="auto"/>
        <w:bottom w:val="none" w:sz="0" w:space="0" w:color="auto"/>
        <w:right w:val="none" w:sz="0" w:space="0" w:color="auto"/>
      </w:divBdr>
    </w:div>
    <w:div w:id="412900929">
      <w:bodyDiv w:val="1"/>
      <w:marLeft w:val="0"/>
      <w:marRight w:val="0"/>
      <w:marTop w:val="0"/>
      <w:marBottom w:val="0"/>
      <w:divBdr>
        <w:top w:val="none" w:sz="0" w:space="0" w:color="auto"/>
        <w:left w:val="none" w:sz="0" w:space="0" w:color="auto"/>
        <w:bottom w:val="none" w:sz="0" w:space="0" w:color="auto"/>
        <w:right w:val="none" w:sz="0" w:space="0" w:color="auto"/>
      </w:divBdr>
    </w:div>
    <w:div w:id="413093106">
      <w:bodyDiv w:val="1"/>
      <w:marLeft w:val="0"/>
      <w:marRight w:val="0"/>
      <w:marTop w:val="0"/>
      <w:marBottom w:val="0"/>
      <w:divBdr>
        <w:top w:val="none" w:sz="0" w:space="0" w:color="auto"/>
        <w:left w:val="none" w:sz="0" w:space="0" w:color="auto"/>
        <w:bottom w:val="none" w:sz="0" w:space="0" w:color="auto"/>
        <w:right w:val="none" w:sz="0" w:space="0" w:color="auto"/>
      </w:divBdr>
    </w:div>
    <w:div w:id="413280737">
      <w:bodyDiv w:val="1"/>
      <w:marLeft w:val="0"/>
      <w:marRight w:val="0"/>
      <w:marTop w:val="0"/>
      <w:marBottom w:val="0"/>
      <w:divBdr>
        <w:top w:val="none" w:sz="0" w:space="0" w:color="auto"/>
        <w:left w:val="none" w:sz="0" w:space="0" w:color="auto"/>
        <w:bottom w:val="none" w:sz="0" w:space="0" w:color="auto"/>
        <w:right w:val="none" w:sz="0" w:space="0" w:color="auto"/>
      </w:divBdr>
    </w:div>
    <w:div w:id="413356186">
      <w:bodyDiv w:val="1"/>
      <w:marLeft w:val="0"/>
      <w:marRight w:val="0"/>
      <w:marTop w:val="0"/>
      <w:marBottom w:val="0"/>
      <w:divBdr>
        <w:top w:val="none" w:sz="0" w:space="0" w:color="auto"/>
        <w:left w:val="none" w:sz="0" w:space="0" w:color="auto"/>
        <w:bottom w:val="none" w:sz="0" w:space="0" w:color="auto"/>
        <w:right w:val="none" w:sz="0" w:space="0" w:color="auto"/>
      </w:divBdr>
    </w:div>
    <w:div w:id="413432350">
      <w:bodyDiv w:val="1"/>
      <w:marLeft w:val="0"/>
      <w:marRight w:val="0"/>
      <w:marTop w:val="0"/>
      <w:marBottom w:val="0"/>
      <w:divBdr>
        <w:top w:val="none" w:sz="0" w:space="0" w:color="auto"/>
        <w:left w:val="none" w:sz="0" w:space="0" w:color="auto"/>
        <w:bottom w:val="none" w:sz="0" w:space="0" w:color="auto"/>
        <w:right w:val="none" w:sz="0" w:space="0" w:color="auto"/>
      </w:divBdr>
    </w:div>
    <w:div w:id="413479946">
      <w:bodyDiv w:val="1"/>
      <w:marLeft w:val="0"/>
      <w:marRight w:val="0"/>
      <w:marTop w:val="0"/>
      <w:marBottom w:val="0"/>
      <w:divBdr>
        <w:top w:val="none" w:sz="0" w:space="0" w:color="auto"/>
        <w:left w:val="none" w:sz="0" w:space="0" w:color="auto"/>
        <w:bottom w:val="none" w:sz="0" w:space="0" w:color="auto"/>
        <w:right w:val="none" w:sz="0" w:space="0" w:color="auto"/>
      </w:divBdr>
    </w:div>
    <w:div w:id="413555892">
      <w:bodyDiv w:val="1"/>
      <w:marLeft w:val="0"/>
      <w:marRight w:val="0"/>
      <w:marTop w:val="0"/>
      <w:marBottom w:val="0"/>
      <w:divBdr>
        <w:top w:val="none" w:sz="0" w:space="0" w:color="auto"/>
        <w:left w:val="none" w:sz="0" w:space="0" w:color="auto"/>
        <w:bottom w:val="none" w:sz="0" w:space="0" w:color="auto"/>
        <w:right w:val="none" w:sz="0" w:space="0" w:color="auto"/>
      </w:divBdr>
    </w:div>
    <w:div w:id="413862864">
      <w:bodyDiv w:val="1"/>
      <w:marLeft w:val="0"/>
      <w:marRight w:val="0"/>
      <w:marTop w:val="0"/>
      <w:marBottom w:val="0"/>
      <w:divBdr>
        <w:top w:val="none" w:sz="0" w:space="0" w:color="auto"/>
        <w:left w:val="none" w:sz="0" w:space="0" w:color="auto"/>
        <w:bottom w:val="none" w:sz="0" w:space="0" w:color="auto"/>
        <w:right w:val="none" w:sz="0" w:space="0" w:color="auto"/>
      </w:divBdr>
    </w:div>
    <w:div w:id="413891516">
      <w:bodyDiv w:val="1"/>
      <w:marLeft w:val="0"/>
      <w:marRight w:val="0"/>
      <w:marTop w:val="0"/>
      <w:marBottom w:val="0"/>
      <w:divBdr>
        <w:top w:val="none" w:sz="0" w:space="0" w:color="auto"/>
        <w:left w:val="none" w:sz="0" w:space="0" w:color="auto"/>
        <w:bottom w:val="none" w:sz="0" w:space="0" w:color="auto"/>
        <w:right w:val="none" w:sz="0" w:space="0" w:color="auto"/>
      </w:divBdr>
    </w:div>
    <w:div w:id="414011092">
      <w:bodyDiv w:val="1"/>
      <w:marLeft w:val="0"/>
      <w:marRight w:val="0"/>
      <w:marTop w:val="0"/>
      <w:marBottom w:val="0"/>
      <w:divBdr>
        <w:top w:val="none" w:sz="0" w:space="0" w:color="auto"/>
        <w:left w:val="none" w:sz="0" w:space="0" w:color="auto"/>
        <w:bottom w:val="none" w:sz="0" w:space="0" w:color="auto"/>
        <w:right w:val="none" w:sz="0" w:space="0" w:color="auto"/>
      </w:divBdr>
      <w:divsChild>
        <w:div w:id="720135576">
          <w:marLeft w:val="0"/>
          <w:marRight w:val="0"/>
          <w:marTop w:val="0"/>
          <w:marBottom w:val="0"/>
          <w:divBdr>
            <w:top w:val="none" w:sz="0" w:space="0" w:color="auto"/>
            <w:left w:val="none" w:sz="0" w:space="0" w:color="auto"/>
            <w:bottom w:val="none" w:sz="0" w:space="0" w:color="auto"/>
            <w:right w:val="none" w:sz="0" w:space="0" w:color="auto"/>
          </w:divBdr>
        </w:div>
        <w:div w:id="260451152">
          <w:marLeft w:val="0"/>
          <w:marRight w:val="0"/>
          <w:marTop w:val="0"/>
          <w:marBottom w:val="0"/>
          <w:divBdr>
            <w:top w:val="none" w:sz="0" w:space="0" w:color="auto"/>
            <w:left w:val="none" w:sz="0" w:space="0" w:color="auto"/>
            <w:bottom w:val="none" w:sz="0" w:space="0" w:color="auto"/>
            <w:right w:val="none" w:sz="0" w:space="0" w:color="auto"/>
          </w:divBdr>
        </w:div>
        <w:div w:id="1057389573">
          <w:marLeft w:val="0"/>
          <w:marRight w:val="0"/>
          <w:marTop w:val="0"/>
          <w:marBottom w:val="0"/>
          <w:divBdr>
            <w:top w:val="none" w:sz="0" w:space="0" w:color="auto"/>
            <w:left w:val="none" w:sz="0" w:space="0" w:color="auto"/>
            <w:bottom w:val="none" w:sz="0" w:space="0" w:color="auto"/>
            <w:right w:val="none" w:sz="0" w:space="0" w:color="auto"/>
          </w:divBdr>
        </w:div>
        <w:div w:id="158815909">
          <w:marLeft w:val="0"/>
          <w:marRight w:val="0"/>
          <w:marTop w:val="0"/>
          <w:marBottom w:val="0"/>
          <w:divBdr>
            <w:top w:val="none" w:sz="0" w:space="0" w:color="auto"/>
            <w:left w:val="none" w:sz="0" w:space="0" w:color="auto"/>
            <w:bottom w:val="none" w:sz="0" w:space="0" w:color="auto"/>
            <w:right w:val="none" w:sz="0" w:space="0" w:color="auto"/>
          </w:divBdr>
        </w:div>
        <w:div w:id="461264278">
          <w:marLeft w:val="0"/>
          <w:marRight w:val="0"/>
          <w:marTop w:val="0"/>
          <w:marBottom w:val="0"/>
          <w:divBdr>
            <w:top w:val="none" w:sz="0" w:space="0" w:color="auto"/>
            <w:left w:val="none" w:sz="0" w:space="0" w:color="auto"/>
            <w:bottom w:val="none" w:sz="0" w:space="0" w:color="auto"/>
            <w:right w:val="none" w:sz="0" w:space="0" w:color="auto"/>
          </w:divBdr>
        </w:div>
        <w:div w:id="1849055148">
          <w:marLeft w:val="0"/>
          <w:marRight w:val="0"/>
          <w:marTop w:val="0"/>
          <w:marBottom w:val="0"/>
          <w:divBdr>
            <w:top w:val="none" w:sz="0" w:space="0" w:color="auto"/>
            <w:left w:val="none" w:sz="0" w:space="0" w:color="auto"/>
            <w:bottom w:val="none" w:sz="0" w:space="0" w:color="auto"/>
            <w:right w:val="none" w:sz="0" w:space="0" w:color="auto"/>
          </w:divBdr>
        </w:div>
        <w:div w:id="51972785">
          <w:marLeft w:val="0"/>
          <w:marRight w:val="0"/>
          <w:marTop w:val="0"/>
          <w:marBottom w:val="0"/>
          <w:divBdr>
            <w:top w:val="none" w:sz="0" w:space="0" w:color="auto"/>
            <w:left w:val="none" w:sz="0" w:space="0" w:color="auto"/>
            <w:bottom w:val="none" w:sz="0" w:space="0" w:color="auto"/>
            <w:right w:val="none" w:sz="0" w:space="0" w:color="auto"/>
          </w:divBdr>
        </w:div>
        <w:div w:id="834490741">
          <w:marLeft w:val="0"/>
          <w:marRight w:val="0"/>
          <w:marTop w:val="0"/>
          <w:marBottom w:val="0"/>
          <w:divBdr>
            <w:top w:val="none" w:sz="0" w:space="0" w:color="auto"/>
            <w:left w:val="none" w:sz="0" w:space="0" w:color="auto"/>
            <w:bottom w:val="none" w:sz="0" w:space="0" w:color="auto"/>
            <w:right w:val="none" w:sz="0" w:space="0" w:color="auto"/>
          </w:divBdr>
        </w:div>
        <w:div w:id="79714113">
          <w:marLeft w:val="0"/>
          <w:marRight w:val="0"/>
          <w:marTop w:val="0"/>
          <w:marBottom w:val="0"/>
          <w:divBdr>
            <w:top w:val="none" w:sz="0" w:space="0" w:color="auto"/>
            <w:left w:val="none" w:sz="0" w:space="0" w:color="auto"/>
            <w:bottom w:val="none" w:sz="0" w:space="0" w:color="auto"/>
            <w:right w:val="none" w:sz="0" w:space="0" w:color="auto"/>
          </w:divBdr>
        </w:div>
        <w:div w:id="1794399207">
          <w:marLeft w:val="0"/>
          <w:marRight w:val="0"/>
          <w:marTop w:val="0"/>
          <w:marBottom w:val="0"/>
          <w:divBdr>
            <w:top w:val="none" w:sz="0" w:space="0" w:color="auto"/>
            <w:left w:val="none" w:sz="0" w:space="0" w:color="auto"/>
            <w:bottom w:val="none" w:sz="0" w:space="0" w:color="auto"/>
            <w:right w:val="none" w:sz="0" w:space="0" w:color="auto"/>
          </w:divBdr>
        </w:div>
        <w:div w:id="1048652594">
          <w:marLeft w:val="0"/>
          <w:marRight w:val="0"/>
          <w:marTop w:val="0"/>
          <w:marBottom w:val="0"/>
          <w:divBdr>
            <w:top w:val="none" w:sz="0" w:space="0" w:color="auto"/>
            <w:left w:val="none" w:sz="0" w:space="0" w:color="auto"/>
            <w:bottom w:val="none" w:sz="0" w:space="0" w:color="auto"/>
            <w:right w:val="none" w:sz="0" w:space="0" w:color="auto"/>
          </w:divBdr>
        </w:div>
        <w:div w:id="1137648380">
          <w:marLeft w:val="0"/>
          <w:marRight w:val="0"/>
          <w:marTop w:val="0"/>
          <w:marBottom w:val="0"/>
          <w:divBdr>
            <w:top w:val="none" w:sz="0" w:space="0" w:color="auto"/>
            <w:left w:val="none" w:sz="0" w:space="0" w:color="auto"/>
            <w:bottom w:val="none" w:sz="0" w:space="0" w:color="auto"/>
            <w:right w:val="none" w:sz="0" w:space="0" w:color="auto"/>
          </w:divBdr>
        </w:div>
        <w:div w:id="718624353">
          <w:marLeft w:val="0"/>
          <w:marRight w:val="0"/>
          <w:marTop w:val="0"/>
          <w:marBottom w:val="0"/>
          <w:divBdr>
            <w:top w:val="none" w:sz="0" w:space="0" w:color="auto"/>
            <w:left w:val="none" w:sz="0" w:space="0" w:color="auto"/>
            <w:bottom w:val="none" w:sz="0" w:space="0" w:color="auto"/>
            <w:right w:val="none" w:sz="0" w:space="0" w:color="auto"/>
          </w:divBdr>
        </w:div>
        <w:div w:id="1579945600">
          <w:marLeft w:val="0"/>
          <w:marRight w:val="0"/>
          <w:marTop w:val="0"/>
          <w:marBottom w:val="0"/>
          <w:divBdr>
            <w:top w:val="none" w:sz="0" w:space="0" w:color="auto"/>
            <w:left w:val="none" w:sz="0" w:space="0" w:color="auto"/>
            <w:bottom w:val="none" w:sz="0" w:space="0" w:color="auto"/>
            <w:right w:val="none" w:sz="0" w:space="0" w:color="auto"/>
          </w:divBdr>
        </w:div>
        <w:div w:id="1381979804">
          <w:marLeft w:val="0"/>
          <w:marRight w:val="0"/>
          <w:marTop w:val="0"/>
          <w:marBottom w:val="0"/>
          <w:divBdr>
            <w:top w:val="none" w:sz="0" w:space="0" w:color="auto"/>
            <w:left w:val="none" w:sz="0" w:space="0" w:color="auto"/>
            <w:bottom w:val="none" w:sz="0" w:space="0" w:color="auto"/>
            <w:right w:val="none" w:sz="0" w:space="0" w:color="auto"/>
          </w:divBdr>
        </w:div>
        <w:div w:id="797528037">
          <w:marLeft w:val="0"/>
          <w:marRight w:val="0"/>
          <w:marTop w:val="0"/>
          <w:marBottom w:val="0"/>
          <w:divBdr>
            <w:top w:val="none" w:sz="0" w:space="0" w:color="auto"/>
            <w:left w:val="none" w:sz="0" w:space="0" w:color="auto"/>
            <w:bottom w:val="none" w:sz="0" w:space="0" w:color="auto"/>
            <w:right w:val="none" w:sz="0" w:space="0" w:color="auto"/>
          </w:divBdr>
        </w:div>
        <w:div w:id="900944859">
          <w:marLeft w:val="0"/>
          <w:marRight w:val="0"/>
          <w:marTop w:val="0"/>
          <w:marBottom w:val="0"/>
          <w:divBdr>
            <w:top w:val="none" w:sz="0" w:space="0" w:color="auto"/>
            <w:left w:val="none" w:sz="0" w:space="0" w:color="auto"/>
            <w:bottom w:val="none" w:sz="0" w:space="0" w:color="auto"/>
            <w:right w:val="none" w:sz="0" w:space="0" w:color="auto"/>
          </w:divBdr>
        </w:div>
        <w:div w:id="143090711">
          <w:marLeft w:val="0"/>
          <w:marRight w:val="0"/>
          <w:marTop w:val="0"/>
          <w:marBottom w:val="0"/>
          <w:divBdr>
            <w:top w:val="none" w:sz="0" w:space="0" w:color="auto"/>
            <w:left w:val="none" w:sz="0" w:space="0" w:color="auto"/>
            <w:bottom w:val="none" w:sz="0" w:space="0" w:color="auto"/>
            <w:right w:val="none" w:sz="0" w:space="0" w:color="auto"/>
          </w:divBdr>
        </w:div>
        <w:div w:id="1506821318">
          <w:marLeft w:val="0"/>
          <w:marRight w:val="0"/>
          <w:marTop w:val="0"/>
          <w:marBottom w:val="0"/>
          <w:divBdr>
            <w:top w:val="none" w:sz="0" w:space="0" w:color="auto"/>
            <w:left w:val="none" w:sz="0" w:space="0" w:color="auto"/>
            <w:bottom w:val="none" w:sz="0" w:space="0" w:color="auto"/>
            <w:right w:val="none" w:sz="0" w:space="0" w:color="auto"/>
          </w:divBdr>
        </w:div>
        <w:div w:id="2124955240">
          <w:marLeft w:val="0"/>
          <w:marRight w:val="0"/>
          <w:marTop w:val="0"/>
          <w:marBottom w:val="0"/>
          <w:divBdr>
            <w:top w:val="none" w:sz="0" w:space="0" w:color="auto"/>
            <w:left w:val="none" w:sz="0" w:space="0" w:color="auto"/>
            <w:bottom w:val="none" w:sz="0" w:space="0" w:color="auto"/>
            <w:right w:val="none" w:sz="0" w:space="0" w:color="auto"/>
          </w:divBdr>
        </w:div>
        <w:div w:id="937368093">
          <w:marLeft w:val="0"/>
          <w:marRight w:val="0"/>
          <w:marTop w:val="0"/>
          <w:marBottom w:val="0"/>
          <w:divBdr>
            <w:top w:val="none" w:sz="0" w:space="0" w:color="auto"/>
            <w:left w:val="none" w:sz="0" w:space="0" w:color="auto"/>
            <w:bottom w:val="none" w:sz="0" w:space="0" w:color="auto"/>
            <w:right w:val="none" w:sz="0" w:space="0" w:color="auto"/>
          </w:divBdr>
        </w:div>
        <w:div w:id="1621300346">
          <w:marLeft w:val="0"/>
          <w:marRight w:val="0"/>
          <w:marTop w:val="0"/>
          <w:marBottom w:val="0"/>
          <w:divBdr>
            <w:top w:val="none" w:sz="0" w:space="0" w:color="auto"/>
            <w:left w:val="none" w:sz="0" w:space="0" w:color="auto"/>
            <w:bottom w:val="none" w:sz="0" w:space="0" w:color="auto"/>
            <w:right w:val="none" w:sz="0" w:space="0" w:color="auto"/>
          </w:divBdr>
        </w:div>
        <w:div w:id="473765948">
          <w:marLeft w:val="0"/>
          <w:marRight w:val="0"/>
          <w:marTop w:val="0"/>
          <w:marBottom w:val="0"/>
          <w:divBdr>
            <w:top w:val="none" w:sz="0" w:space="0" w:color="auto"/>
            <w:left w:val="none" w:sz="0" w:space="0" w:color="auto"/>
            <w:bottom w:val="none" w:sz="0" w:space="0" w:color="auto"/>
            <w:right w:val="none" w:sz="0" w:space="0" w:color="auto"/>
          </w:divBdr>
        </w:div>
        <w:div w:id="1146509270">
          <w:marLeft w:val="0"/>
          <w:marRight w:val="0"/>
          <w:marTop w:val="0"/>
          <w:marBottom w:val="0"/>
          <w:divBdr>
            <w:top w:val="none" w:sz="0" w:space="0" w:color="auto"/>
            <w:left w:val="none" w:sz="0" w:space="0" w:color="auto"/>
            <w:bottom w:val="none" w:sz="0" w:space="0" w:color="auto"/>
            <w:right w:val="none" w:sz="0" w:space="0" w:color="auto"/>
          </w:divBdr>
        </w:div>
        <w:div w:id="1228110246">
          <w:marLeft w:val="0"/>
          <w:marRight w:val="0"/>
          <w:marTop w:val="0"/>
          <w:marBottom w:val="0"/>
          <w:divBdr>
            <w:top w:val="none" w:sz="0" w:space="0" w:color="auto"/>
            <w:left w:val="none" w:sz="0" w:space="0" w:color="auto"/>
            <w:bottom w:val="none" w:sz="0" w:space="0" w:color="auto"/>
            <w:right w:val="none" w:sz="0" w:space="0" w:color="auto"/>
          </w:divBdr>
        </w:div>
        <w:div w:id="2121028286">
          <w:marLeft w:val="0"/>
          <w:marRight w:val="0"/>
          <w:marTop w:val="0"/>
          <w:marBottom w:val="0"/>
          <w:divBdr>
            <w:top w:val="none" w:sz="0" w:space="0" w:color="auto"/>
            <w:left w:val="none" w:sz="0" w:space="0" w:color="auto"/>
            <w:bottom w:val="none" w:sz="0" w:space="0" w:color="auto"/>
            <w:right w:val="none" w:sz="0" w:space="0" w:color="auto"/>
          </w:divBdr>
        </w:div>
        <w:div w:id="1941252448">
          <w:marLeft w:val="0"/>
          <w:marRight w:val="0"/>
          <w:marTop w:val="0"/>
          <w:marBottom w:val="0"/>
          <w:divBdr>
            <w:top w:val="none" w:sz="0" w:space="0" w:color="auto"/>
            <w:left w:val="none" w:sz="0" w:space="0" w:color="auto"/>
            <w:bottom w:val="none" w:sz="0" w:space="0" w:color="auto"/>
            <w:right w:val="none" w:sz="0" w:space="0" w:color="auto"/>
          </w:divBdr>
        </w:div>
        <w:div w:id="1351103017">
          <w:marLeft w:val="0"/>
          <w:marRight w:val="0"/>
          <w:marTop w:val="0"/>
          <w:marBottom w:val="0"/>
          <w:divBdr>
            <w:top w:val="none" w:sz="0" w:space="0" w:color="auto"/>
            <w:left w:val="none" w:sz="0" w:space="0" w:color="auto"/>
            <w:bottom w:val="none" w:sz="0" w:space="0" w:color="auto"/>
            <w:right w:val="none" w:sz="0" w:space="0" w:color="auto"/>
          </w:divBdr>
        </w:div>
        <w:div w:id="1538354345">
          <w:marLeft w:val="0"/>
          <w:marRight w:val="0"/>
          <w:marTop w:val="0"/>
          <w:marBottom w:val="0"/>
          <w:divBdr>
            <w:top w:val="none" w:sz="0" w:space="0" w:color="auto"/>
            <w:left w:val="none" w:sz="0" w:space="0" w:color="auto"/>
            <w:bottom w:val="none" w:sz="0" w:space="0" w:color="auto"/>
            <w:right w:val="none" w:sz="0" w:space="0" w:color="auto"/>
          </w:divBdr>
        </w:div>
        <w:div w:id="1231038347">
          <w:marLeft w:val="0"/>
          <w:marRight w:val="0"/>
          <w:marTop w:val="0"/>
          <w:marBottom w:val="0"/>
          <w:divBdr>
            <w:top w:val="none" w:sz="0" w:space="0" w:color="auto"/>
            <w:left w:val="none" w:sz="0" w:space="0" w:color="auto"/>
            <w:bottom w:val="none" w:sz="0" w:space="0" w:color="auto"/>
            <w:right w:val="none" w:sz="0" w:space="0" w:color="auto"/>
          </w:divBdr>
        </w:div>
        <w:div w:id="467749617">
          <w:marLeft w:val="0"/>
          <w:marRight w:val="0"/>
          <w:marTop w:val="0"/>
          <w:marBottom w:val="0"/>
          <w:divBdr>
            <w:top w:val="none" w:sz="0" w:space="0" w:color="auto"/>
            <w:left w:val="none" w:sz="0" w:space="0" w:color="auto"/>
            <w:bottom w:val="none" w:sz="0" w:space="0" w:color="auto"/>
            <w:right w:val="none" w:sz="0" w:space="0" w:color="auto"/>
          </w:divBdr>
        </w:div>
        <w:div w:id="331758042">
          <w:marLeft w:val="0"/>
          <w:marRight w:val="0"/>
          <w:marTop w:val="0"/>
          <w:marBottom w:val="0"/>
          <w:divBdr>
            <w:top w:val="none" w:sz="0" w:space="0" w:color="auto"/>
            <w:left w:val="none" w:sz="0" w:space="0" w:color="auto"/>
            <w:bottom w:val="none" w:sz="0" w:space="0" w:color="auto"/>
            <w:right w:val="none" w:sz="0" w:space="0" w:color="auto"/>
          </w:divBdr>
        </w:div>
        <w:div w:id="1741756594">
          <w:marLeft w:val="0"/>
          <w:marRight w:val="0"/>
          <w:marTop w:val="0"/>
          <w:marBottom w:val="0"/>
          <w:divBdr>
            <w:top w:val="none" w:sz="0" w:space="0" w:color="auto"/>
            <w:left w:val="none" w:sz="0" w:space="0" w:color="auto"/>
            <w:bottom w:val="none" w:sz="0" w:space="0" w:color="auto"/>
            <w:right w:val="none" w:sz="0" w:space="0" w:color="auto"/>
          </w:divBdr>
        </w:div>
        <w:div w:id="2095515172">
          <w:marLeft w:val="0"/>
          <w:marRight w:val="0"/>
          <w:marTop w:val="0"/>
          <w:marBottom w:val="0"/>
          <w:divBdr>
            <w:top w:val="none" w:sz="0" w:space="0" w:color="auto"/>
            <w:left w:val="none" w:sz="0" w:space="0" w:color="auto"/>
            <w:bottom w:val="none" w:sz="0" w:space="0" w:color="auto"/>
            <w:right w:val="none" w:sz="0" w:space="0" w:color="auto"/>
          </w:divBdr>
        </w:div>
        <w:div w:id="305665874">
          <w:marLeft w:val="0"/>
          <w:marRight w:val="0"/>
          <w:marTop w:val="0"/>
          <w:marBottom w:val="0"/>
          <w:divBdr>
            <w:top w:val="none" w:sz="0" w:space="0" w:color="auto"/>
            <w:left w:val="none" w:sz="0" w:space="0" w:color="auto"/>
            <w:bottom w:val="none" w:sz="0" w:space="0" w:color="auto"/>
            <w:right w:val="none" w:sz="0" w:space="0" w:color="auto"/>
          </w:divBdr>
        </w:div>
        <w:div w:id="892695887">
          <w:marLeft w:val="0"/>
          <w:marRight w:val="0"/>
          <w:marTop w:val="0"/>
          <w:marBottom w:val="0"/>
          <w:divBdr>
            <w:top w:val="none" w:sz="0" w:space="0" w:color="auto"/>
            <w:left w:val="none" w:sz="0" w:space="0" w:color="auto"/>
            <w:bottom w:val="none" w:sz="0" w:space="0" w:color="auto"/>
            <w:right w:val="none" w:sz="0" w:space="0" w:color="auto"/>
          </w:divBdr>
        </w:div>
        <w:div w:id="2068215036">
          <w:marLeft w:val="0"/>
          <w:marRight w:val="0"/>
          <w:marTop w:val="0"/>
          <w:marBottom w:val="0"/>
          <w:divBdr>
            <w:top w:val="none" w:sz="0" w:space="0" w:color="auto"/>
            <w:left w:val="none" w:sz="0" w:space="0" w:color="auto"/>
            <w:bottom w:val="none" w:sz="0" w:space="0" w:color="auto"/>
            <w:right w:val="none" w:sz="0" w:space="0" w:color="auto"/>
          </w:divBdr>
        </w:div>
        <w:div w:id="329404831">
          <w:marLeft w:val="0"/>
          <w:marRight w:val="0"/>
          <w:marTop w:val="0"/>
          <w:marBottom w:val="0"/>
          <w:divBdr>
            <w:top w:val="none" w:sz="0" w:space="0" w:color="auto"/>
            <w:left w:val="none" w:sz="0" w:space="0" w:color="auto"/>
            <w:bottom w:val="none" w:sz="0" w:space="0" w:color="auto"/>
            <w:right w:val="none" w:sz="0" w:space="0" w:color="auto"/>
          </w:divBdr>
        </w:div>
        <w:div w:id="1640263131">
          <w:marLeft w:val="0"/>
          <w:marRight w:val="0"/>
          <w:marTop w:val="0"/>
          <w:marBottom w:val="0"/>
          <w:divBdr>
            <w:top w:val="none" w:sz="0" w:space="0" w:color="auto"/>
            <w:left w:val="none" w:sz="0" w:space="0" w:color="auto"/>
            <w:bottom w:val="none" w:sz="0" w:space="0" w:color="auto"/>
            <w:right w:val="none" w:sz="0" w:space="0" w:color="auto"/>
          </w:divBdr>
        </w:div>
        <w:div w:id="6904920">
          <w:marLeft w:val="0"/>
          <w:marRight w:val="0"/>
          <w:marTop w:val="0"/>
          <w:marBottom w:val="0"/>
          <w:divBdr>
            <w:top w:val="none" w:sz="0" w:space="0" w:color="auto"/>
            <w:left w:val="none" w:sz="0" w:space="0" w:color="auto"/>
            <w:bottom w:val="none" w:sz="0" w:space="0" w:color="auto"/>
            <w:right w:val="none" w:sz="0" w:space="0" w:color="auto"/>
          </w:divBdr>
        </w:div>
        <w:div w:id="1280836963">
          <w:marLeft w:val="0"/>
          <w:marRight w:val="0"/>
          <w:marTop w:val="0"/>
          <w:marBottom w:val="0"/>
          <w:divBdr>
            <w:top w:val="none" w:sz="0" w:space="0" w:color="auto"/>
            <w:left w:val="none" w:sz="0" w:space="0" w:color="auto"/>
            <w:bottom w:val="none" w:sz="0" w:space="0" w:color="auto"/>
            <w:right w:val="none" w:sz="0" w:space="0" w:color="auto"/>
          </w:divBdr>
        </w:div>
        <w:div w:id="926962204">
          <w:marLeft w:val="0"/>
          <w:marRight w:val="0"/>
          <w:marTop w:val="0"/>
          <w:marBottom w:val="0"/>
          <w:divBdr>
            <w:top w:val="none" w:sz="0" w:space="0" w:color="auto"/>
            <w:left w:val="none" w:sz="0" w:space="0" w:color="auto"/>
            <w:bottom w:val="none" w:sz="0" w:space="0" w:color="auto"/>
            <w:right w:val="none" w:sz="0" w:space="0" w:color="auto"/>
          </w:divBdr>
        </w:div>
        <w:div w:id="502164367">
          <w:marLeft w:val="0"/>
          <w:marRight w:val="0"/>
          <w:marTop w:val="0"/>
          <w:marBottom w:val="0"/>
          <w:divBdr>
            <w:top w:val="none" w:sz="0" w:space="0" w:color="auto"/>
            <w:left w:val="none" w:sz="0" w:space="0" w:color="auto"/>
            <w:bottom w:val="none" w:sz="0" w:space="0" w:color="auto"/>
            <w:right w:val="none" w:sz="0" w:space="0" w:color="auto"/>
          </w:divBdr>
        </w:div>
        <w:div w:id="1678538358">
          <w:marLeft w:val="0"/>
          <w:marRight w:val="0"/>
          <w:marTop w:val="0"/>
          <w:marBottom w:val="0"/>
          <w:divBdr>
            <w:top w:val="none" w:sz="0" w:space="0" w:color="auto"/>
            <w:left w:val="none" w:sz="0" w:space="0" w:color="auto"/>
            <w:bottom w:val="none" w:sz="0" w:space="0" w:color="auto"/>
            <w:right w:val="none" w:sz="0" w:space="0" w:color="auto"/>
          </w:divBdr>
        </w:div>
        <w:div w:id="1016152294">
          <w:marLeft w:val="0"/>
          <w:marRight w:val="0"/>
          <w:marTop w:val="0"/>
          <w:marBottom w:val="0"/>
          <w:divBdr>
            <w:top w:val="none" w:sz="0" w:space="0" w:color="auto"/>
            <w:left w:val="none" w:sz="0" w:space="0" w:color="auto"/>
            <w:bottom w:val="none" w:sz="0" w:space="0" w:color="auto"/>
            <w:right w:val="none" w:sz="0" w:space="0" w:color="auto"/>
          </w:divBdr>
        </w:div>
        <w:div w:id="1530488308">
          <w:marLeft w:val="0"/>
          <w:marRight w:val="0"/>
          <w:marTop w:val="0"/>
          <w:marBottom w:val="0"/>
          <w:divBdr>
            <w:top w:val="none" w:sz="0" w:space="0" w:color="auto"/>
            <w:left w:val="none" w:sz="0" w:space="0" w:color="auto"/>
            <w:bottom w:val="none" w:sz="0" w:space="0" w:color="auto"/>
            <w:right w:val="none" w:sz="0" w:space="0" w:color="auto"/>
          </w:divBdr>
        </w:div>
        <w:div w:id="1541438769">
          <w:marLeft w:val="0"/>
          <w:marRight w:val="0"/>
          <w:marTop w:val="0"/>
          <w:marBottom w:val="0"/>
          <w:divBdr>
            <w:top w:val="none" w:sz="0" w:space="0" w:color="auto"/>
            <w:left w:val="none" w:sz="0" w:space="0" w:color="auto"/>
            <w:bottom w:val="none" w:sz="0" w:space="0" w:color="auto"/>
            <w:right w:val="none" w:sz="0" w:space="0" w:color="auto"/>
          </w:divBdr>
        </w:div>
        <w:div w:id="1709602204">
          <w:marLeft w:val="0"/>
          <w:marRight w:val="0"/>
          <w:marTop w:val="0"/>
          <w:marBottom w:val="0"/>
          <w:divBdr>
            <w:top w:val="none" w:sz="0" w:space="0" w:color="auto"/>
            <w:left w:val="none" w:sz="0" w:space="0" w:color="auto"/>
            <w:bottom w:val="none" w:sz="0" w:space="0" w:color="auto"/>
            <w:right w:val="none" w:sz="0" w:space="0" w:color="auto"/>
          </w:divBdr>
        </w:div>
      </w:divsChild>
    </w:div>
    <w:div w:id="414013132">
      <w:bodyDiv w:val="1"/>
      <w:marLeft w:val="0"/>
      <w:marRight w:val="0"/>
      <w:marTop w:val="0"/>
      <w:marBottom w:val="0"/>
      <w:divBdr>
        <w:top w:val="none" w:sz="0" w:space="0" w:color="auto"/>
        <w:left w:val="none" w:sz="0" w:space="0" w:color="auto"/>
        <w:bottom w:val="none" w:sz="0" w:space="0" w:color="auto"/>
        <w:right w:val="none" w:sz="0" w:space="0" w:color="auto"/>
      </w:divBdr>
    </w:div>
    <w:div w:id="414321508">
      <w:bodyDiv w:val="1"/>
      <w:marLeft w:val="0"/>
      <w:marRight w:val="0"/>
      <w:marTop w:val="0"/>
      <w:marBottom w:val="0"/>
      <w:divBdr>
        <w:top w:val="none" w:sz="0" w:space="0" w:color="auto"/>
        <w:left w:val="none" w:sz="0" w:space="0" w:color="auto"/>
        <w:bottom w:val="none" w:sz="0" w:space="0" w:color="auto"/>
        <w:right w:val="none" w:sz="0" w:space="0" w:color="auto"/>
      </w:divBdr>
    </w:div>
    <w:div w:id="414547865">
      <w:bodyDiv w:val="1"/>
      <w:marLeft w:val="0"/>
      <w:marRight w:val="0"/>
      <w:marTop w:val="0"/>
      <w:marBottom w:val="0"/>
      <w:divBdr>
        <w:top w:val="none" w:sz="0" w:space="0" w:color="auto"/>
        <w:left w:val="none" w:sz="0" w:space="0" w:color="auto"/>
        <w:bottom w:val="none" w:sz="0" w:space="0" w:color="auto"/>
        <w:right w:val="none" w:sz="0" w:space="0" w:color="auto"/>
      </w:divBdr>
    </w:div>
    <w:div w:id="415057978">
      <w:bodyDiv w:val="1"/>
      <w:marLeft w:val="0"/>
      <w:marRight w:val="0"/>
      <w:marTop w:val="0"/>
      <w:marBottom w:val="0"/>
      <w:divBdr>
        <w:top w:val="none" w:sz="0" w:space="0" w:color="auto"/>
        <w:left w:val="none" w:sz="0" w:space="0" w:color="auto"/>
        <w:bottom w:val="none" w:sz="0" w:space="0" w:color="auto"/>
        <w:right w:val="none" w:sz="0" w:space="0" w:color="auto"/>
      </w:divBdr>
      <w:divsChild>
        <w:div w:id="1155142895">
          <w:marLeft w:val="0"/>
          <w:marRight w:val="0"/>
          <w:marTop w:val="0"/>
          <w:marBottom w:val="0"/>
          <w:divBdr>
            <w:top w:val="none" w:sz="0" w:space="0" w:color="auto"/>
            <w:left w:val="none" w:sz="0" w:space="0" w:color="auto"/>
            <w:bottom w:val="none" w:sz="0" w:space="0" w:color="auto"/>
            <w:right w:val="none" w:sz="0" w:space="0" w:color="auto"/>
          </w:divBdr>
        </w:div>
        <w:div w:id="403453155">
          <w:marLeft w:val="0"/>
          <w:marRight w:val="0"/>
          <w:marTop w:val="0"/>
          <w:marBottom w:val="0"/>
          <w:divBdr>
            <w:top w:val="none" w:sz="0" w:space="0" w:color="auto"/>
            <w:left w:val="none" w:sz="0" w:space="0" w:color="auto"/>
            <w:bottom w:val="none" w:sz="0" w:space="0" w:color="auto"/>
            <w:right w:val="none" w:sz="0" w:space="0" w:color="auto"/>
          </w:divBdr>
        </w:div>
        <w:div w:id="199319246">
          <w:marLeft w:val="0"/>
          <w:marRight w:val="0"/>
          <w:marTop w:val="0"/>
          <w:marBottom w:val="0"/>
          <w:divBdr>
            <w:top w:val="none" w:sz="0" w:space="0" w:color="auto"/>
            <w:left w:val="none" w:sz="0" w:space="0" w:color="auto"/>
            <w:bottom w:val="none" w:sz="0" w:space="0" w:color="auto"/>
            <w:right w:val="none" w:sz="0" w:space="0" w:color="auto"/>
          </w:divBdr>
        </w:div>
        <w:div w:id="806052041">
          <w:marLeft w:val="0"/>
          <w:marRight w:val="0"/>
          <w:marTop w:val="0"/>
          <w:marBottom w:val="0"/>
          <w:divBdr>
            <w:top w:val="none" w:sz="0" w:space="0" w:color="auto"/>
            <w:left w:val="none" w:sz="0" w:space="0" w:color="auto"/>
            <w:bottom w:val="none" w:sz="0" w:space="0" w:color="auto"/>
            <w:right w:val="none" w:sz="0" w:space="0" w:color="auto"/>
          </w:divBdr>
        </w:div>
        <w:div w:id="597254896">
          <w:marLeft w:val="0"/>
          <w:marRight w:val="0"/>
          <w:marTop w:val="0"/>
          <w:marBottom w:val="0"/>
          <w:divBdr>
            <w:top w:val="none" w:sz="0" w:space="0" w:color="auto"/>
            <w:left w:val="none" w:sz="0" w:space="0" w:color="auto"/>
            <w:bottom w:val="none" w:sz="0" w:space="0" w:color="auto"/>
            <w:right w:val="none" w:sz="0" w:space="0" w:color="auto"/>
          </w:divBdr>
        </w:div>
        <w:div w:id="1110200750">
          <w:marLeft w:val="0"/>
          <w:marRight w:val="0"/>
          <w:marTop w:val="0"/>
          <w:marBottom w:val="0"/>
          <w:divBdr>
            <w:top w:val="none" w:sz="0" w:space="0" w:color="auto"/>
            <w:left w:val="none" w:sz="0" w:space="0" w:color="auto"/>
            <w:bottom w:val="none" w:sz="0" w:space="0" w:color="auto"/>
            <w:right w:val="none" w:sz="0" w:space="0" w:color="auto"/>
          </w:divBdr>
        </w:div>
        <w:div w:id="779450549">
          <w:marLeft w:val="0"/>
          <w:marRight w:val="0"/>
          <w:marTop w:val="0"/>
          <w:marBottom w:val="0"/>
          <w:divBdr>
            <w:top w:val="none" w:sz="0" w:space="0" w:color="auto"/>
            <w:left w:val="none" w:sz="0" w:space="0" w:color="auto"/>
            <w:bottom w:val="none" w:sz="0" w:space="0" w:color="auto"/>
            <w:right w:val="none" w:sz="0" w:space="0" w:color="auto"/>
          </w:divBdr>
        </w:div>
        <w:div w:id="1659652712">
          <w:marLeft w:val="0"/>
          <w:marRight w:val="0"/>
          <w:marTop w:val="0"/>
          <w:marBottom w:val="0"/>
          <w:divBdr>
            <w:top w:val="none" w:sz="0" w:space="0" w:color="auto"/>
            <w:left w:val="none" w:sz="0" w:space="0" w:color="auto"/>
            <w:bottom w:val="none" w:sz="0" w:space="0" w:color="auto"/>
            <w:right w:val="none" w:sz="0" w:space="0" w:color="auto"/>
          </w:divBdr>
        </w:div>
      </w:divsChild>
    </w:div>
    <w:div w:id="415130997">
      <w:bodyDiv w:val="1"/>
      <w:marLeft w:val="0"/>
      <w:marRight w:val="0"/>
      <w:marTop w:val="0"/>
      <w:marBottom w:val="0"/>
      <w:divBdr>
        <w:top w:val="none" w:sz="0" w:space="0" w:color="auto"/>
        <w:left w:val="none" w:sz="0" w:space="0" w:color="auto"/>
        <w:bottom w:val="none" w:sz="0" w:space="0" w:color="auto"/>
        <w:right w:val="none" w:sz="0" w:space="0" w:color="auto"/>
      </w:divBdr>
    </w:div>
    <w:div w:id="415397351">
      <w:bodyDiv w:val="1"/>
      <w:marLeft w:val="0"/>
      <w:marRight w:val="0"/>
      <w:marTop w:val="0"/>
      <w:marBottom w:val="0"/>
      <w:divBdr>
        <w:top w:val="none" w:sz="0" w:space="0" w:color="auto"/>
        <w:left w:val="none" w:sz="0" w:space="0" w:color="auto"/>
        <w:bottom w:val="none" w:sz="0" w:space="0" w:color="auto"/>
        <w:right w:val="none" w:sz="0" w:space="0" w:color="auto"/>
      </w:divBdr>
    </w:div>
    <w:div w:id="415446787">
      <w:bodyDiv w:val="1"/>
      <w:marLeft w:val="0"/>
      <w:marRight w:val="0"/>
      <w:marTop w:val="0"/>
      <w:marBottom w:val="0"/>
      <w:divBdr>
        <w:top w:val="none" w:sz="0" w:space="0" w:color="auto"/>
        <w:left w:val="none" w:sz="0" w:space="0" w:color="auto"/>
        <w:bottom w:val="none" w:sz="0" w:space="0" w:color="auto"/>
        <w:right w:val="none" w:sz="0" w:space="0" w:color="auto"/>
      </w:divBdr>
    </w:div>
    <w:div w:id="415520750">
      <w:bodyDiv w:val="1"/>
      <w:marLeft w:val="0"/>
      <w:marRight w:val="0"/>
      <w:marTop w:val="0"/>
      <w:marBottom w:val="0"/>
      <w:divBdr>
        <w:top w:val="none" w:sz="0" w:space="0" w:color="auto"/>
        <w:left w:val="none" w:sz="0" w:space="0" w:color="auto"/>
        <w:bottom w:val="none" w:sz="0" w:space="0" w:color="auto"/>
        <w:right w:val="none" w:sz="0" w:space="0" w:color="auto"/>
      </w:divBdr>
    </w:div>
    <w:div w:id="415589516">
      <w:bodyDiv w:val="1"/>
      <w:marLeft w:val="0"/>
      <w:marRight w:val="0"/>
      <w:marTop w:val="0"/>
      <w:marBottom w:val="0"/>
      <w:divBdr>
        <w:top w:val="none" w:sz="0" w:space="0" w:color="auto"/>
        <w:left w:val="none" w:sz="0" w:space="0" w:color="auto"/>
        <w:bottom w:val="none" w:sz="0" w:space="0" w:color="auto"/>
        <w:right w:val="none" w:sz="0" w:space="0" w:color="auto"/>
      </w:divBdr>
      <w:divsChild>
        <w:div w:id="1916356175">
          <w:marLeft w:val="0"/>
          <w:marRight w:val="0"/>
          <w:marTop w:val="0"/>
          <w:marBottom w:val="0"/>
          <w:divBdr>
            <w:top w:val="none" w:sz="0" w:space="0" w:color="auto"/>
            <w:left w:val="none" w:sz="0" w:space="0" w:color="auto"/>
            <w:bottom w:val="none" w:sz="0" w:space="0" w:color="auto"/>
            <w:right w:val="none" w:sz="0" w:space="0" w:color="auto"/>
          </w:divBdr>
        </w:div>
        <w:div w:id="1513227101">
          <w:marLeft w:val="0"/>
          <w:marRight w:val="0"/>
          <w:marTop w:val="0"/>
          <w:marBottom w:val="0"/>
          <w:divBdr>
            <w:top w:val="none" w:sz="0" w:space="0" w:color="auto"/>
            <w:left w:val="none" w:sz="0" w:space="0" w:color="auto"/>
            <w:bottom w:val="none" w:sz="0" w:space="0" w:color="auto"/>
            <w:right w:val="none" w:sz="0" w:space="0" w:color="auto"/>
          </w:divBdr>
        </w:div>
        <w:div w:id="215049435">
          <w:marLeft w:val="0"/>
          <w:marRight w:val="0"/>
          <w:marTop w:val="0"/>
          <w:marBottom w:val="0"/>
          <w:divBdr>
            <w:top w:val="none" w:sz="0" w:space="0" w:color="auto"/>
            <w:left w:val="none" w:sz="0" w:space="0" w:color="auto"/>
            <w:bottom w:val="none" w:sz="0" w:space="0" w:color="auto"/>
            <w:right w:val="none" w:sz="0" w:space="0" w:color="auto"/>
          </w:divBdr>
        </w:div>
        <w:div w:id="1527524084">
          <w:marLeft w:val="0"/>
          <w:marRight w:val="0"/>
          <w:marTop w:val="0"/>
          <w:marBottom w:val="0"/>
          <w:divBdr>
            <w:top w:val="none" w:sz="0" w:space="0" w:color="auto"/>
            <w:left w:val="none" w:sz="0" w:space="0" w:color="auto"/>
            <w:bottom w:val="none" w:sz="0" w:space="0" w:color="auto"/>
            <w:right w:val="none" w:sz="0" w:space="0" w:color="auto"/>
          </w:divBdr>
        </w:div>
        <w:div w:id="1977098544">
          <w:marLeft w:val="0"/>
          <w:marRight w:val="0"/>
          <w:marTop w:val="0"/>
          <w:marBottom w:val="0"/>
          <w:divBdr>
            <w:top w:val="none" w:sz="0" w:space="0" w:color="auto"/>
            <w:left w:val="none" w:sz="0" w:space="0" w:color="auto"/>
            <w:bottom w:val="none" w:sz="0" w:space="0" w:color="auto"/>
            <w:right w:val="none" w:sz="0" w:space="0" w:color="auto"/>
          </w:divBdr>
        </w:div>
        <w:div w:id="1214194301">
          <w:marLeft w:val="0"/>
          <w:marRight w:val="0"/>
          <w:marTop w:val="0"/>
          <w:marBottom w:val="0"/>
          <w:divBdr>
            <w:top w:val="none" w:sz="0" w:space="0" w:color="auto"/>
            <w:left w:val="none" w:sz="0" w:space="0" w:color="auto"/>
            <w:bottom w:val="none" w:sz="0" w:space="0" w:color="auto"/>
            <w:right w:val="none" w:sz="0" w:space="0" w:color="auto"/>
          </w:divBdr>
        </w:div>
        <w:div w:id="604653692">
          <w:marLeft w:val="0"/>
          <w:marRight w:val="0"/>
          <w:marTop w:val="0"/>
          <w:marBottom w:val="0"/>
          <w:divBdr>
            <w:top w:val="none" w:sz="0" w:space="0" w:color="auto"/>
            <w:left w:val="none" w:sz="0" w:space="0" w:color="auto"/>
            <w:bottom w:val="none" w:sz="0" w:space="0" w:color="auto"/>
            <w:right w:val="none" w:sz="0" w:space="0" w:color="auto"/>
          </w:divBdr>
        </w:div>
        <w:div w:id="1392535834">
          <w:marLeft w:val="0"/>
          <w:marRight w:val="0"/>
          <w:marTop w:val="0"/>
          <w:marBottom w:val="0"/>
          <w:divBdr>
            <w:top w:val="none" w:sz="0" w:space="0" w:color="auto"/>
            <w:left w:val="none" w:sz="0" w:space="0" w:color="auto"/>
            <w:bottom w:val="none" w:sz="0" w:space="0" w:color="auto"/>
            <w:right w:val="none" w:sz="0" w:space="0" w:color="auto"/>
          </w:divBdr>
        </w:div>
        <w:div w:id="1130897280">
          <w:marLeft w:val="0"/>
          <w:marRight w:val="0"/>
          <w:marTop w:val="0"/>
          <w:marBottom w:val="0"/>
          <w:divBdr>
            <w:top w:val="none" w:sz="0" w:space="0" w:color="auto"/>
            <w:left w:val="none" w:sz="0" w:space="0" w:color="auto"/>
            <w:bottom w:val="none" w:sz="0" w:space="0" w:color="auto"/>
            <w:right w:val="none" w:sz="0" w:space="0" w:color="auto"/>
          </w:divBdr>
        </w:div>
        <w:div w:id="115225005">
          <w:marLeft w:val="0"/>
          <w:marRight w:val="0"/>
          <w:marTop w:val="0"/>
          <w:marBottom w:val="0"/>
          <w:divBdr>
            <w:top w:val="none" w:sz="0" w:space="0" w:color="auto"/>
            <w:left w:val="none" w:sz="0" w:space="0" w:color="auto"/>
            <w:bottom w:val="none" w:sz="0" w:space="0" w:color="auto"/>
            <w:right w:val="none" w:sz="0" w:space="0" w:color="auto"/>
          </w:divBdr>
        </w:div>
        <w:div w:id="1628584815">
          <w:marLeft w:val="0"/>
          <w:marRight w:val="0"/>
          <w:marTop w:val="0"/>
          <w:marBottom w:val="0"/>
          <w:divBdr>
            <w:top w:val="none" w:sz="0" w:space="0" w:color="auto"/>
            <w:left w:val="none" w:sz="0" w:space="0" w:color="auto"/>
            <w:bottom w:val="none" w:sz="0" w:space="0" w:color="auto"/>
            <w:right w:val="none" w:sz="0" w:space="0" w:color="auto"/>
          </w:divBdr>
        </w:div>
        <w:div w:id="721253676">
          <w:marLeft w:val="0"/>
          <w:marRight w:val="0"/>
          <w:marTop w:val="0"/>
          <w:marBottom w:val="0"/>
          <w:divBdr>
            <w:top w:val="none" w:sz="0" w:space="0" w:color="auto"/>
            <w:left w:val="none" w:sz="0" w:space="0" w:color="auto"/>
            <w:bottom w:val="none" w:sz="0" w:space="0" w:color="auto"/>
            <w:right w:val="none" w:sz="0" w:space="0" w:color="auto"/>
          </w:divBdr>
        </w:div>
        <w:div w:id="1363434292">
          <w:marLeft w:val="0"/>
          <w:marRight w:val="0"/>
          <w:marTop w:val="0"/>
          <w:marBottom w:val="0"/>
          <w:divBdr>
            <w:top w:val="none" w:sz="0" w:space="0" w:color="auto"/>
            <w:left w:val="none" w:sz="0" w:space="0" w:color="auto"/>
            <w:bottom w:val="none" w:sz="0" w:space="0" w:color="auto"/>
            <w:right w:val="none" w:sz="0" w:space="0" w:color="auto"/>
          </w:divBdr>
        </w:div>
        <w:div w:id="258682538">
          <w:marLeft w:val="0"/>
          <w:marRight w:val="0"/>
          <w:marTop w:val="0"/>
          <w:marBottom w:val="0"/>
          <w:divBdr>
            <w:top w:val="none" w:sz="0" w:space="0" w:color="auto"/>
            <w:left w:val="none" w:sz="0" w:space="0" w:color="auto"/>
            <w:bottom w:val="none" w:sz="0" w:space="0" w:color="auto"/>
            <w:right w:val="none" w:sz="0" w:space="0" w:color="auto"/>
          </w:divBdr>
        </w:div>
        <w:div w:id="1334455825">
          <w:marLeft w:val="0"/>
          <w:marRight w:val="0"/>
          <w:marTop w:val="0"/>
          <w:marBottom w:val="0"/>
          <w:divBdr>
            <w:top w:val="none" w:sz="0" w:space="0" w:color="auto"/>
            <w:left w:val="none" w:sz="0" w:space="0" w:color="auto"/>
            <w:bottom w:val="none" w:sz="0" w:space="0" w:color="auto"/>
            <w:right w:val="none" w:sz="0" w:space="0" w:color="auto"/>
          </w:divBdr>
        </w:div>
        <w:div w:id="1765611639">
          <w:marLeft w:val="0"/>
          <w:marRight w:val="0"/>
          <w:marTop w:val="0"/>
          <w:marBottom w:val="0"/>
          <w:divBdr>
            <w:top w:val="none" w:sz="0" w:space="0" w:color="auto"/>
            <w:left w:val="none" w:sz="0" w:space="0" w:color="auto"/>
            <w:bottom w:val="none" w:sz="0" w:space="0" w:color="auto"/>
            <w:right w:val="none" w:sz="0" w:space="0" w:color="auto"/>
          </w:divBdr>
        </w:div>
        <w:div w:id="483620981">
          <w:marLeft w:val="0"/>
          <w:marRight w:val="0"/>
          <w:marTop w:val="0"/>
          <w:marBottom w:val="0"/>
          <w:divBdr>
            <w:top w:val="none" w:sz="0" w:space="0" w:color="auto"/>
            <w:left w:val="none" w:sz="0" w:space="0" w:color="auto"/>
            <w:bottom w:val="none" w:sz="0" w:space="0" w:color="auto"/>
            <w:right w:val="none" w:sz="0" w:space="0" w:color="auto"/>
          </w:divBdr>
        </w:div>
        <w:div w:id="1474256351">
          <w:marLeft w:val="0"/>
          <w:marRight w:val="0"/>
          <w:marTop w:val="0"/>
          <w:marBottom w:val="0"/>
          <w:divBdr>
            <w:top w:val="none" w:sz="0" w:space="0" w:color="auto"/>
            <w:left w:val="none" w:sz="0" w:space="0" w:color="auto"/>
            <w:bottom w:val="none" w:sz="0" w:space="0" w:color="auto"/>
            <w:right w:val="none" w:sz="0" w:space="0" w:color="auto"/>
          </w:divBdr>
        </w:div>
        <w:div w:id="1655841128">
          <w:marLeft w:val="0"/>
          <w:marRight w:val="0"/>
          <w:marTop w:val="0"/>
          <w:marBottom w:val="0"/>
          <w:divBdr>
            <w:top w:val="none" w:sz="0" w:space="0" w:color="auto"/>
            <w:left w:val="none" w:sz="0" w:space="0" w:color="auto"/>
            <w:bottom w:val="none" w:sz="0" w:space="0" w:color="auto"/>
            <w:right w:val="none" w:sz="0" w:space="0" w:color="auto"/>
          </w:divBdr>
        </w:div>
        <w:div w:id="781724285">
          <w:marLeft w:val="0"/>
          <w:marRight w:val="0"/>
          <w:marTop w:val="0"/>
          <w:marBottom w:val="0"/>
          <w:divBdr>
            <w:top w:val="none" w:sz="0" w:space="0" w:color="auto"/>
            <w:left w:val="none" w:sz="0" w:space="0" w:color="auto"/>
            <w:bottom w:val="none" w:sz="0" w:space="0" w:color="auto"/>
            <w:right w:val="none" w:sz="0" w:space="0" w:color="auto"/>
          </w:divBdr>
        </w:div>
        <w:div w:id="474177721">
          <w:marLeft w:val="0"/>
          <w:marRight w:val="0"/>
          <w:marTop w:val="0"/>
          <w:marBottom w:val="0"/>
          <w:divBdr>
            <w:top w:val="none" w:sz="0" w:space="0" w:color="auto"/>
            <w:left w:val="none" w:sz="0" w:space="0" w:color="auto"/>
            <w:bottom w:val="none" w:sz="0" w:space="0" w:color="auto"/>
            <w:right w:val="none" w:sz="0" w:space="0" w:color="auto"/>
          </w:divBdr>
        </w:div>
        <w:div w:id="976253988">
          <w:marLeft w:val="0"/>
          <w:marRight w:val="0"/>
          <w:marTop w:val="0"/>
          <w:marBottom w:val="0"/>
          <w:divBdr>
            <w:top w:val="none" w:sz="0" w:space="0" w:color="auto"/>
            <w:left w:val="none" w:sz="0" w:space="0" w:color="auto"/>
            <w:bottom w:val="none" w:sz="0" w:space="0" w:color="auto"/>
            <w:right w:val="none" w:sz="0" w:space="0" w:color="auto"/>
          </w:divBdr>
        </w:div>
        <w:div w:id="575749869">
          <w:marLeft w:val="0"/>
          <w:marRight w:val="0"/>
          <w:marTop w:val="0"/>
          <w:marBottom w:val="0"/>
          <w:divBdr>
            <w:top w:val="none" w:sz="0" w:space="0" w:color="auto"/>
            <w:left w:val="none" w:sz="0" w:space="0" w:color="auto"/>
            <w:bottom w:val="none" w:sz="0" w:space="0" w:color="auto"/>
            <w:right w:val="none" w:sz="0" w:space="0" w:color="auto"/>
          </w:divBdr>
        </w:div>
        <w:div w:id="539826833">
          <w:marLeft w:val="0"/>
          <w:marRight w:val="0"/>
          <w:marTop w:val="0"/>
          <w:marBottom w:val="0"/>
          <w:divBdr>
            <w:top w:val="none" w:sz="0" w:space="0" w:color="auto"/>
            <w:left w:val="none" w:sz="0" w:space="0" w:color="auto"/>
            <w:bottom w:val="none" w:sz="0" w:space="0" w:color="auto"/>
            <w:right w:val="none" w:sz="0" w:space="0" w:color="auto"/>
          </w:divBdr>
        </w:div>
        <w:div w:id="1163202814">
          <w:marLeft w:val="0"/>
          <w:marRight w:val="0"/>
          <w:marTop w:val="0"/>
          <w:marBottom w:val="0"/>
          <w:divBdr>
            <w:top w:val="none" w:sz="0" w:space="0" w:color="auto"/>
            <w:left w:val="none" w:sz="0" w:space="0" w:color="auto"/>
            <w:bottom w:val="none" w:sz="0" w:space="0" w:color="auto"/>
            <w:right w:val="none" w:sz="0" w:space="0" w:color="auto"/>
          </w:divBdr>
        </w:div>
        <w:div w:id="1567380117">
          <w:marLeft w:val="0"/>
          <w:marRight w:val="0"/>
          <w:marTop w:val="0"/>
          <w:marBottom w:val="0"/>
          <w:divBdr>
            <w:top w:val="none" w:sz="0" w:space="0" w:color="auto"/>
            <w:left w:val="none" w:sz="0" w:space="0" w:color="auto"/>
            <w:bottom w:val="none" w:sz="0" w:space="0" w:color="auto"/>
            <w:right w:val="none" w:sz="0" w:space="0" w:color="auto"/>
          </w:divBdr>
        </w:div>
        <w:div w:id="1206526978">
          <w:marLeft w:val="0"/>
          <w:marRight w:val="0"/>
          <w:marTop w:val="0"/>
          <w:marBottom w:val="0"/>
          <w:divBdr>
            <w:top w:val="none" w:sz="0" w:space="0" w:color="auto"/>
            <w:left w:val="none" w:sz="0" w:space="0" w:color="auto"/>
            <w:bottom w:val="none" w:sz="0" w:space="0" w:color="auto"/>
            <w:right w:val="none" w:sz="0" w:space="0" w:color="auto"/>
          </w:divBdr>
        </w:div>
        <w:div w:id="2083794431">
          <w:marLeft w:val="0"/>
          <w:marRight w:val="0"/>
          <w:marTop w:val="0"/>
          <w:marBottom w:val="0"/>
          <w:divBdr>
            <w:top w:val="none" w:sz="0" w:space="0" w:color="auto"/>
            <w:left w:val="none" w:sz="0" w:space="0" w:color="auto"/>
            <w:bottom w:val="none" w:sz="0" w:space="0" w:color="auto"/>
            <w:right w:val="none" w:sz="0" w:space="0" w:color="auto"/>
          </w:divBdr>
        </w:div>
        <w:div w:id="331613544">
          <w:marLeft w:val="0"/>
          <w:marRight w:val="0"/>
          <w:marTop w:val="0"/>
          <w:marBottom w:val="0"/>
          <w:divBdr>
            <w:top w:val="none" w:sz="0" w:space="0" w:color="auto"/>
            <w:left w:val="none" w:sz="0" w:space="0" w:color="auto"/>
            <w:bottom w:val="none" w:sz="0" w:space="0" w:color="auto"/>
            <w:right w:val="none" w:sz="0" w:space="0" w:color="auto"/>
          </w:divBdr>
        </w:div>
        <w:div w:id="1777171659">
          <w:marLeft w:val="0"/>
          <w:marRight w:val="0"/>
          <w:marTop w:val="0"/>
          <w:marBottom w:val="0"/>
          <w:divBdr>
            <w:top w:val="none" w:sz="0" w:space="0" w:color="auto"/>
            <w:left w:val="none" w:sz="0" w:space="0" w:color="auto"/>
            <w:bottom w:val="none" w:sz="0" w:space="0" w:color="auto"/>
            <w:right w:val="none" w:sz="0" w:space="0" w:color="auto"/>
          </w:divBdr>
        </w:div>
      </w:divsChild>
    </w:div>
    <w:div w:id="415827161">
      <w:bodyDiv w:val="1"/>
      <w:marLeft w:val="0"/>
      <w:marRight w:val="0"/>
      <w:marTop w:val="0"/>
      <w:marBottom w:val="0"/>
      <w:divBdr>
        <w:top w:val="none" w:sz="0" w:space="0" w:color="auto"/>
        <w:left w:val="none" w:sz="0" w:space="0" w:color="auto"/>
        <w:bottom w:val="none" w:sz="0" w:space="0" w:color="auto"/>
        <w:right w:val="none" w:sz="0" w:space="0" w:color="auto"/>
      </w:divBdr>
    </w:div>
    <w:div w:id="415981648">
      <w:bodyDiv w:val="1"/>
      <w:marLeft w:val="0"/>
      <w:marRight w:val="0"/>
      <w:marTop w:val="0"/>
      <w:marBottom w:val="0"/>
      <w:divBdr>
        <w:top w:val="none" w:sz="0" w:space="0" w:color="auto"/>
        <w:left w:val="none" w:sz="0" w:space="0" w:color="auto"/>
        <w:bottom w:val="none" w:sz="0" w:space="0" w:color="auto"/>
        <w:right w:val="none" w:sz="0" w:space="0" w:color="auto"/>
      </w:divBdr>
    </w:div>
    <w:div w:id="416559440">
      <w:bodyDiv w:val="1"/>
      <w:marLeft w:val="0"/>
      <w:marRight w:val="0"/>
      <w:marTop w:val="0"/>
      <w:marBottom w:val="0"/>
      <w:divBdr>
        <w:top w:val="none" w:sz="0" w:space="0" w:color="auto"/>
        <w:left w:val="none" w:sz="0" w:space="0" w:color="auto"/>
        <w:bottom w:val="none" w:sz="0" w:space="0" w:color="auto"/>
        <w:right w:val="none" w:sz="0" w:space="0" w:color="auto"/>
      </w:divBdr>
    </w:div>
    <w:div w:id="416560076">
      <w:bodyDiv w:val="1"/>
      <w:marLeft w:val="0"/>
      <w:marRight w:val="0"/>
      <w:marTop w:val="0"/>
      <w:marBottom w:val="0"/>
      <w:divBdr>
        <w:top w:val="none" w:sz="0" w:space="0" w:color="auto"/>
        <w:left w:val="none" w:sz="0" w:space="0" w:color="auto"/>
        <w:bottom w:val="none" w:sz="0" w:space="0" w:color="auto"/>
        <w:right w:val="none" w:sz="0" w:space="0" w:color="auto"/>
      </w:divBdr>
    </w:div>
    <w:div w:id="416633240">
      <w:bodyDiv w:val="1"/>
      <w:marLeft w:val="0"/>
      <w:marRight w:val="0"/>
      <w:marTop w:val="0"/>
      <w:marBottom w:val="0"/>
      <w:divBdr>
        <w:top w:val="none" w:sz="0" w:space="0" w:color="auto"/>
        <w:left w:val="none" w:sz="0" w:space="0" w:color="auto"/>
        <w:bottom w:val="none" w:sz="0" w:space="0" w:color="auto"/>
        <w:right w:val="none" w:sz="0" w:space="0" w:color="auto"/>
      </w:divBdr>
    </w:div>
    <w:div w:id="417286177">
      <w:bodyDiv w:val="1"/>
      <w:marLeft w:val="0"/>
      <w:marRight w:val="0"/>
      <w:marTop w:val="0"/>
      <w:marBottom w:val="0"/>
      <w:divBdr>
        <w:top w:val="none" w:sz="0" w:space="0" w:color="auto"/>
        <w:left w:val="none" w:sz="0" w:space="0" w:color="auto"/>
        <w:bottom w:val="none" w:sz="0" w:space="0" w:color="auto"/>
        <w:right w:val="none" w:sz="0" w:space="0" w:color="auto"/>
      </w:divBdr>
    </w:div>
    <w:div w:id="417556870">
      <w:bodyDiv w:val="1"/>
      <w:marLeft w:val="0"/>
      <w:marRight w:val="0"/>
      <w:marTop w:val="0"/>
      <w:marBottom w:val="0"/>
      <w:divBdr>
        <w:top w:val="none" w:sz="0" w:space="0" w:color="auto"/>
        <w:left w:val="none" w:sz="0" w:space="0" w:color="auto"/>
        <w:bottom w:val="none" w:sz="0" w:space="0" w:color="auto"/>
        <w:right w:val="none" w:sz="0" w:space="0" w:color="auto"/>
      </w:divBdr>
    </w:div>
    <w:div w:id="417604040">
      <w:bodyDiv w:val="1"/>
      <w:marLeft w:val="0"/>
      <w:marRight w:val="0"/>
      <w:marTop w:val="0"/>
      <w:marBottom w:val="0"/>
      <w:divBdr>
        <w:top w:val="none" w:sz="0" w:space="0" w:color="auto"/>
        <w:left w:val="none" w:sz="0" w:space="0" w:color="auto"/>
        <w:bottom w:val="none" w:sz="0" w:space="0" w:color="auto"/>
        <w:right w:val="none" w:sz="0" w:space="0" w:color="auto"/>
      </w:divBdr>
    </w:div>
    <w:div w:id="418139291">
      <w:bodyDiv w:val="1"/>
      <w:marLeft w:val="0"/>
      <w:marRight w:val="0"/>
      <w:marTop w:val="0"/>
      <w:marBottom w:val="0"/>
      <w:divBdr>
        <w:top w:val="none" w:sz="0" w:space="0" w:color="auto"/>
        <w:left w:val="none" w:sz="0" w:space="0" w:color="auto"/>
        <w:bottom w:val="none" w:sz="0" w:space="0" w:color="auto"/>
        <w:right w:val="none" w:sz="0" w:space="0" w:color="auto"/>
      </w:divBdr>
    </w:div>
    <w:div w:id="418215198">
      <w:bodyDiv w:val="1"/>
      <w:marLeft w:val="0"/>
      <w:marRight w:val="0"/>
      <w:marTop w:val="0"/>
      <w:marBottom w:val="0"/>
      <w:divBdr>
        <w:top w:val="none" w:sz="0" w:space="0" w:color="auto"/>
        <w:left w:val="none" w:sz="0" w:space="0" w:color="auto"/>
        <w:bottom w:val="none" w:sz="0" w:space="0" w:color="auto"/>
        <w:right w:val="none" w:sz="0" w:space="0" w:color="auto"/>
      </w:divBdr>
    </w:div>
    <w:div w:id="418406854">
      <w:bodyDiv w:val="1"/>
      <w:marLeft w:val="0"/>
      <w:marRight w:val="0"/>
      <w:marTop w:val="0"/>
      <w:marBottom w:val="0"/>
      <w:divBdr>
        <w:top w:val="none" w:sz="0" w:space="0" w:color="auto"/>
        <w:left w:val="none" w:sz="0" w:space="0" w:color="auto"/>
        <w:bottom w:val="none" w:sz="0" w:space="0" w:color="auto"/>
        <w:right w:val="none" w:sz="0" w:space="0" w:color="auto"/>
      </w:divBdr>
      <w:divsChild>
        <w:div w:id="2079789789">
          <w:marLeft w:val="0"/>
          <w:marRight w:val="0"/>
          <w:marTop w:val="0"/>
          <w:marBottom w:val="0"/>
          <w:divBdr>
            <w:top w:val="none" w:sz="0" w:space="0" w:color="auto"/>
            <w:left w:val="none" w:sz="0" w:space="0" w:color="auto"/>
            <w:bottom w:val="none" w:sz="0" w:space="0" w:color="auto"/>
            <w:right w:val="none" w:sz="0" w:space="0" w:color="auto"/>
          </w:divBdr>
        </w:div>
        <w:div w:id="1197548104">
          <w:marLeft w:val="0"/>
          <w:marRight w:val="0"/>
          <w:marTop w:val="0"/>
          <w:marBottom w:val="0"/>
          <w:divBdr>
            <w:top w:val="none" w:sz="0" w:space="0" w:color="auto"/>
            <w:left w:val="none" w:sz="0" w:space="0" w:color="auto"/>
            <w:bottom w:val="none" w:sz="0" w:space="0" w:color="auto"/>
            <w:right w:val="none" w:sz="0" w:space="0" w:color="auto"/>
          </w:divBdr>
        </w:div>
        <w:div w:id="1004748351">
          <w:marLeft w:val="0"/>
          <w:marRight w:val="0"/>
          <w:marTop w:val="0"/>
          <w:marBottom w:val="0"/>
          <w:divBdr>
            <w:top w:val="none" w:sz="0" w:space="0" w:color="auto"/>
            <w:left w:val="none" w:sz="0" w:space="0" w:color="auto"/>
            <w:bottom w:val="none" w:sz="0" w:space="0" w:color="auto"/>
            <w:right w:val="none" w:sz="0" w:space="0" w:color="auto"/>
          </w:divBdr>
        </w:div>
        <w:div w:id="501355995">
          <w:marLeft w:val="0"/>
          <w:marRight w:val="0"/>
          <w:marTop w:val="0"/>
          <w:marBottom w:val="0"/>
          <w:divBdr>
            <w:top w:val="none" w:sz="0" w:space="0" w:color="auto"/>
            <w:left w:val="none" w:sz="0" w:space="0" w:color="auto"/>
            <w:bottom w:val="none" w:sz="0" w:space="0" w:color="auto"/>
            <w:right w:val="none" w:sz="0" w:space="0" w:color="auto"/>
          </w:divBdr>
        </w:div>
        <w:div w:id="313724583">
          <w:marLeft w:val="0"/>
          <w:marRight w:val="0"/>
          <w:marTop w:val="0"/>
          <w:marBottom w:val="0"/>
          <w:divBdr>
            <w:top w:val="none" w:sz="0" w:space="0" w:color="auto"/>
            <w:left w:val="none" w:sz="0" w:space="0" w:color="auto"/>
            <w:bottom w:val="none" w:sz="0" w:space="0" w:color="auto"/>
            <w:right w:val="none" w:sz="0" w:space="0" w:color="auto"/>
          </w:divBdr>
        </w:div>
        <w:div w:id="854541054">
          <w:marLeft w:val="0"/>
          <w:marRight w:val="0"/>
          <w:marTop w:val="0"/>
          <w:marBottom w:val="0"/>
          <w:divBdr>
            <w:top w:val="none" w:sz="0" w:space="0" w:color="auto"/>
            <w:left w:val="none" w:sz="0" w:space="0" w:color="auto"/>
            <w:bottom w:val="none" w:sz="0" w:space="0" w:color="auto"/>
            <w:right w:val="none" w:sz="0" w:space="0" w:color="auto"/>
          </w:divBdr>
        </w:div>
        <w:div w:id="579338580">
          <w:marLeft w:val="0"/>
          <w:marRight w:val="0"/>
          <w:marTop w:val="0"/>
          <w:marBottom w:val="0"/>
          <w:divBdr>
            <w:top w:val="none" w:sz="0" w:space="0" w:color="auto"/>
            <w:left w:val="none" w:sz="0" w:space="0" w:color="auto"/>
            <w:bottom w:val="none" w:sz="0" w:space="0" w:color="auto"/>
            <w:right w:val="none" w:sz="0" w:space="0" w:color="auto"/>
          </w:divBdr>
        </w:div>
        <w:div w:id="2083402433">
          <w:marLeft w:val="0"/>
          <w:marRight w:val="0"/>
          <w:marTop w:val="0"/>
          <w:marBottom w:val="0"/>
          <w:divBdr>
            <w:top w:val="none" w:sz="0" w:space="0" w:color="auto"/>
            <w:left w:val="none" w:sz="0" w:space="0" w:color="auto"/>
            <w:bottom w:val="none" w:sz="0" w:space="0" w:color="auto"/>
            <w:right w:val="none" w:sz="0" w:space="0" w:color="auto"/>
          </w:divBdr>
        </w:div>
        <w:div w:id="579365833">
          <w:marLeft w:val="0"/>
          <w:marRight w:val="0"/>
          <w:marTop w:val="0"/>
          <w:marBottom w:val="0"/>
          <w:divBdr>
            <w:top w:val="none" w:sz="0" w:space="0" w:color="auto"/>
            <w:left w:val="none" w:sz="0" w:space="0" w:color="auto"/>
            <w:bottom w:val="none" w:sz="0" w:space="0" w:color="auto"/>
            <w:right w:val="none" w:sz="0" w:space="0" w:color="auto"/>
          </w:divBdr>
        </w:div>
        <w:div w:id="569733559">
          <w:marLeft w:val="0"/>
          <w:marRight w:val="0"/>
          <w:marTop w:val="0"/>
          <w:marBottom w:val="0"/>
          <w:divBdr>
            <w:top w:val="none" w:sz="0" w:space="0" w:color="auto"/>
            <w:left w:val="none" w:sz="0" w:space="0" w:color="auto"/>
            <w:bottom w:val="none" w:sz="0" w:space="0" w:color="auto"/>
            <w:right w:val="none" w:sz="0" w:space="0" w:color="auto"/>
          </w:divBdr>
        </w:div>
        <w:div w:id="450248282">
          <w:marLeft w:val="0"/>
          <w:marRight w:val="0"/>
          <w:marTop w:val="0"/>
          <w:marBottom w:val="0"/>
          <w:divBdr>
            <w:top w:val="none" w:sz="0" w:space="0" w:color="auto"/>
            <w:left w:val="none" w:sz="0" w:space="0" w:color="auto"/>
            <w:bottom w:val="none" w:sz="0" w:space="0" w:color="auto"/>
            <w:right w:val="none" w:sz="0" w:space="0" w:color="auto"/>
          </w:divBdr>
        </w:div>
        <w:div w:id="699550165">
          <w:marLeft w:val="0"/>
          <w:marRight w:val="0"/>
          <w:marTop w:val="0"/>
          <w:marBottom w:val="0"/>
          <w:divBdr>
            <w:top w:val="none" w:sz="0" w:space="0" w:color="auto"/>
            <w:left w:val="none" w:sz="0" w:space="0" w:color="auto"/>
            <w:bottom w:val="none" w:sz="0" w:space="0" w:color="auto"/>
            <w:right w:val="none" w:sz="0" w:space="0" w:color="auto"/>
          </w:divBdr>
        </w:div>
        <w:div w:id="261378843">
          <w:marLeft w:val="0"/>
          <w:marRight w:val="0"/>
          <w:marTop w:val="0"/>
          <w:marBottom w:val="0"/>
          <w:divBdr>
            <w:top w:val="none" w:sz="0" w:space="0" w:color="auto"/>
            <w:left w:val="none" w:sz="0" w:space="0" w:color="auto"/>
            <w:bottom w:val="none" w:sz="0" w:space="0" w:color="auto"/>
            <w:right w:val="none" w:sz="0" w:space="0" w:color="auto"/>
          </w:divBdr>
        </w:div>
        <w:div w:id="1263145299">
          <w:marLeft w:val="0"/>
          <w:marRight w:val="0"/>
          <w:marTop w:val="0"/>
          <w:marBottom w:val="0"/>
          <w:divBdr>
            <w:top w:val="none" w:sz="0" w:space="0" w:color="auto"/>
            <w:left w:val="none" w:sz="0" w:space="0" w:color="auto"/>
            <w:bottom w:val="none" w:sz="0" w:space="0" w:color="auto"/>
            <w:right w:val="none" w:sz="0" w:space="0" w:color="auto"/>
          </w:divBdr>
        </w:div>
        <w:div w:id="933589977">
          <w:marLeft w:val="0"/>
          <w:marRight w:val="0"/>
          <w:marTop w:val="0"/>
          <w:marBottom w:val="0"/>
          <w:divBdr>
            <w:top w:val="none" w:sz="0" w:space="0" w:color="auto"/>
            <w:left w:val="none" w:sz="0" w:space="0" w:color="auto"/>
            <w:bottom w:val="none" w:sz="0" w:space="0" w:color="auto"/>
            <w:right w:val="none" w:sz="0" w:space="0" w:color="auto"/>
          </w:divBdr>
        </w:div>
        <w:div w:id="23945503">
          <w:marLeft w:val="0"/>
          <w:marRight w:val="0"/>
          <w:marTop w:val="0"/>
          <w:marBottom w:val="0"/>
          <w:divBdr>
            <w:top w:val="none" w:sz="0" w:space="0" w:color="auto"/>
            <w:left w:val="none" w:sz="0" w:space="0" w:color="auto"/>
            <w:bottom w:val="none" w:sz="0" w:space="0" w:color="auto"/>
            <w:right w:val="none" w:sz="0" w:space="0" w:color="auto"/>
          </w:divBdr>
        </w:div>
        <w:div w:id="99184440">
          <w:marLeft w:val="0"/>
          <w:marRight w:val="0"/>
          <w:marTop w:val="0"/>
          <w:marBottom w:val="0"/>
          <w:divBdr>
            <w:top w:val="none" w:sz="0" w:space="0" w:color="auto"/>
            <w:left w:val="none" w:sz="0" w:space="0" w:color="auto"/>
            <w:bottom w:val="none" w:sz="0" w:space="0" w:color="auto"/>
            <w:right w:val="none" w:sz="0" w:space="0" w:color="auto"/>
          </w:divBdr>
        </w:div>
        <w:div w:id="1873690487">
          <w:marLeft w:val="0"/>
          <w:marRight w:val="0"/>
          <w:marTop w:val="0"/>
          <w:marBottom w:val="0"/>
          <w:divBdr>
            <w:top w:val="none" w:sz="0" w:space="0" w:color="auto"/>
            <w:left w:val="none" w:sz="0" w:space="0" w:color="auto"/>
            <w:bottom w:val="none" w:sz="0" w:space="0" w:color="auto"/>
            <w:right w:val="none" w:sz="0" w:space="0" w:color="auto"/>
          </w:divBdr>
        </w:div>
        <w:div w:id="1575893513">
          <w:marLeft w:val="0"/>
          <w:marRight w:val="0"/>
          <w:marTop w:val="0"/>
          <w:marBottom w:val="0"/>
          <w:divBdr>
            <w:top w:val="none" w:sz="0" w:space="0" w:color="auto"/>
            <w:left w:val="none" w:sz="0" w:space="0" w:color="auto"/>
            <w:bottom w:val="none" w:sz="0" w:space="0" w:color="auto"/>
            <w:right w:val="none" w:sz="0" w:space="0" w:color="auto"/>
          </w:divBdr>
        </w:div>
        <w:div w:id="4020965">
          <w:marLeft w:val="0"/>
          <w:marRight w:val="0"/>
          <w:marTop w:val="0"/>
          <w:marBottom w:val="0"/>
          <w:divBdr>
            <w:top w:val="none" w:sz="0" w:space="0" w:color="auto"/>
            <w:left w:val="none" w:sz="0" w:space="0" w:color="auto"/>
            <w:bottom w:val="none" w:sz="0" w:space="0" w:color="auto"/>
            <w:right w:val="none" w:sz="0" w:space="0" w:color="auto"/>
          </w:divBdr>
        </w:div>
        <w:div w:id="341396132">
          <w:marLeft w:val="0"/>
          <w:marRight w:val="0"/>
          <w:marTop w:val="0"/>
          <w:marBottom w:val="0"/>
          <w:divBdr>
            <w:top w:val="none" w:sz="0" w:space="0" w:color="auto"/>
            <w:left w:val="none" w:sz="0" w:space="0" w:color="auto"/>
            <w:bottom w:val="none" w:sz="0" w:space="0" w:color="auto"/>
            <w:right w:val="none" w:sz="0" w:space="0" w:color="auto"/>
          </w:divBdr>
        </w:div>
        <w:div w:id="542056884">
          <w:marLeft w:val="0"/>
          <w:marRight w:val="0"/>
          <w:marTop w:val="0"/>
          <w:marBottom w:val="0"/>
          <w:divBdr>
            <w:top w:val="none" w:sz="0" w:space="0" w:color="auto"/>
            <w:left w:val="none" w:sz="0" w:space="0" w:color="auto"/>
            <w:bottom w:val="none" w:sz="0" w:space="0" w:color="auto"/>
            <w:right w:val="none" w:sz="0" w:space="0" w:color="auto"/>
          </w:divBdr>
        </w:div>
        <w:div w:id="453444532">
          <w:marLeft w:val="0"/>
          <w:marRight w:val="0"/>
          <w:marTop w:val="0"/>
          <w:marBottom w:val="0"/>
          <w:divBdr>
            <w:top w:val="none" w:sz="0" w:space="0" w:color="auto"/>
            <w:left w:val="none" w:sz="0" w:space="0" w:color="auto"/>
            <w:bottom w:val="none" w:sz="0" w:space="0" w:color="auto"/>
            <w:right w:val="none" w:sz="0" w:space="0" w:color="auto"/>
          </w:divBdr>
        </w:div>
        <w:div w:id="523249270">
          <w:marLeft w:val="0"/>
          <w:marRight w:val="0"/>
          <w:marTop w:val="0"/>
          <w:marBottom w:val="0"/>
          <w:divBdr>
            <w:top w:val="none" w:sz="0" w:space="0" w:color="auto"/>
            <w:left w:val="none" w:sz="0" w:space="0" w:color="auto"/>
            <w:bottom w:val="none" w:sz="0" w:space="0" w:color="auto"/>
            <w:right w:val="none" w:sz="0" w:space="0" w:color="auto"/>
          </w:divBdr>
        </w:div>
      </w:divsChild>
    </w:div>
    <w:div w:id="418718750">
      <w:bodyDiv w:val="1"/>
      <w:marLeft w:val="0"/>
      <w:marRight w:val="0"/>
      <w:marTop w:val="0"/>
      <w:marBottom w:val="0"/>
      <w:divBdr>
        <w:top w:val="none" w:sz="0" w:space="0" w:color="auto"/>
        <w:left w:val="none" w:sz="0" w:space="0" w:color="auto"/>
        <w:bottom w:val="none" w:sz="0" w:space="0" w:color="auto"/>
        <w:right w:val="none" w:sz="0" w:space="0" w:color="auto"/>
      </w:divBdr>
    </w:div>
    <w:div w:id="419179857">
      <w:bodyDiv w:val="1"/>
      <w:marLeft w:val="0"/>
      <w:marRight w:val="0"/>
      <w:marTop w:val="0"/>
      <w:marBottom w:val="0"/>
      <w:divBdr>
        <w:top w:val="none" w:sz="0" w:space="0" w:color="auto"/>
        <w:left w:val="none" w:sz="0" w:space="0" w:color="auto"/>
        <w:bottom w:val="none" w:sz="0" w:space="0" w:color="auto"/>
        <w:right w:val="none" w:sz="0" w:space="0" w:color="auto"/>
      </w:divBdr>
    </w:div>
    <w:div w:id="419327762">
      <w:bodyDiv w:val="1"/>
      <w:marLeft w:val="0"/>
      <w:marRight w:val="0"/>
      <w:marTop w:val="0"/>
      <w:marBottom w:val="0"/>
      <w:divBdr>
        <w:top w:val="none" w:sz="0" w:space="0" w:color="auto"/>
        <w:left w:val="none" w:sz="0" w:space="0" w:color="auto"/>
        <w:bottom w:val="none" w:sz="0" w:space="0" w:color="auto"/>
        <w:right w:val="none" w:sz="0" w:space="0" w:color="auto"/>
      </w:divBdr>
    </w:div>
    <w:div w:id="419374195">
      <w:bodyDiv w:val="1"/>
      <w:marLeft w:val="0"/>
      <w:marRight w:val="0"/>
      <w:marTop w:val="0"/>
      <w:marBottom w:val="0"/>
      <w:divBdr>
        <w:top w:val="none" w:sz="0" w:space="0" w:color="auto"/>
        <w:left w:val="none" w:sz="0" w:space="0" w:color="auto"/>
        <w:bottom w:val="none" w:sz="0" w:space="0" w:color="auto"/>
        <w:right w:val="none" w:sz="0" w:space="0" w:color="auto"/>
      </w:divBdr>
    </w:div>
    <w:div w:id="419451672">
      <w:bodyDiv w:val="1"/>
      <w:marLeft w:val="0"/>
      <w:marRight w:val="0"/>
      <w:marTop w:val="0"/>
      <w:marBottom w:val="0"/>
      <w:divBdr>
        <w:top w:val="none" w:sz="0" w:space="0" w:color="auto"/>
        <w:left w:val="none" w:sz="0" w:space="0" w:color="auto"/>
        <w:bottom w:val="none" w:sz="0" w:space="0" w:color="auto"/>
        <w:right w:val="none" w:sz="0" w:space="0" w:color="auto"/>
      </w:divBdr>
    </w:div>
    <w:div w:id="419496402">
      <w:bodyDiv w:val="1"/>
      <w:marLeft w:val="0"/>
      <w:marRight w:val="0"/>
      <w:marTop w:val="0"/>
      <w:marBottom w:val="0"/>
      <w:divBdr>
        <w:top w:val="none" w:sz="0" w:space="0" w:color="auto"/>
        <w:left w:val="none" w:sz="0" w:space="0" w:color="auto"/>
        <w:bottom w:val="none" w:sz="0" w:space="0" w:color="auto"/>
        <w:right w:val="none" w:sz="0" w:space="0" w:color="auto"/>
      </w:divBdr>
    </w:div>
    <w:div w:id="419571472">
      <w:bodyDiv w:val="1"/>
      <w:marLeft w:val="0"/>
      <w:marRight w:val="0"/>
      <w:marTop w:val="0"/>
      <w:marBottom w:val="0"/>
      <w:divBdr>
        <w:top w:val="none" w:sz="0" w:space="0" w:color="auto"/>
        <w:left w:val="none" w:sz="0" w:space="0" w:color="auto"/>
        <w:bottom w:val="none" w:sz="0" w:space="0" w:color="auto"/>
        <w:right w:val="none" w:sz="0" w:space="0" w:color="auto"/>
      </w:divBdr>
      <w:divsChild>
        <w:div w:id="1836334598">
          <w:marLeft w:val="0"/>
          <w:marRight w:val="0"/>
          <w:marTop w:val="0"/>
          <w:marBottom w:val="0"/>
          <w:divBdr>
            <w:top w:val="none" w:sz="0" w:space="0" w:color="auto"/>
            <w:left w:val="none" w:sz="0" w:space="0" w:color="auto"/>
            <w:bottom w:val="none" w:sz="0" w:space="0" w:color="auto"/>
            <w:right w:val="none" w:sz="0" w:space="0" w:color="auto"/>
          </w:divBdr>
        </w:div>
        <w:div w:id="193008442">
          <w:marLeft w:val="0"/>
          <w:marRight w:val="0"/>
          <w:marTop w:val="0"/>
          <w:marBottom w:val="0"/>
          <w:divBdr>
            <w:top w:val="none" w:sz="0" w:space="0" w:color="auto"/>
            <w:left w:val="none" w:sz="0" w:space="0" w:color="auto"/>
            <w:bottom w:val="none" w:sz="0" w:space="0" w:color="auto"/>
            <w:right w:val="none" w:sz="0" w:space="0" w:color="auto"/>
          </w:divBdr>
        </w:div>
        <w:div w:id="690495120">
          <w:marLeft w:val="0"/>
          <w:marRight w:val="0"/>
          <w:marTop w:val="0"/>
          <w:marBottom w:val="0"/>
          <w:divBdr>
            <w:top w:val="none" w:sz="0" w:space="0" w:color="auto"/>
            <w:left w:val="none" w:sz="0" w:space="0" w:color="auto"/>
            <w:bottom w:val="none" w:sz="0" w:space="0" w:color="auto"/>
            <w:right w:val="none" w:sz="0" w:space="0" w:color="auto"/>
          </w:divBdr>
        </w:div>
        <w:div w:id="318577970">
          <w:marLeft w:val="0"/>
          <w:marRight w:val="0"/>
          <w:marTop w:val="0"/>
          <w:marBottom w:val="0"/>
          <w:divBdr>
            <w:top w:val="none" w:sz="0" w:space="0" w:color="auto"/>
            <w:left w:val="none" w:sz="0" w:space="0" w:color="auto"/>
            <w:bottom w:val="none" w:sz="0" w:space="0" w:color="auto"/>
            <w:right w:val="none" w:sz="0" w:space="0" w:color="auto"/>
          </w:divBdr>
        </w:div>
        <w:div w:id="495264400">
          <w:marLeft w:val="0"/>
          <w:marRight w:val="0"/>
          <w:marTop w:val="0"/>
          <w:marBottom w:val="0"/>
          <w:divBdr>
            <w:top w:val="none" w:sz="0" w:space="0" w:color="auto"/>
            <w:left w:val="none" w:sz="0" w:space="0" w:color="auto"/>
            <w:bottom w:val="none" w:sz="0" w:space="0" w:color="auto"/>
            <w:right w:val="none" w:sz="0" w:space="0" w:color="auto"/>
          </w:divBdr>
        </w:div>
        <w:div w:id="15859995">
          <w:marLeft w:val="0"/>
          <w:marRight w:val="0"/>
          <w:marTop w:val="0"/>
          <w:marBottom w:val="0"/>
          <w:divBdr>
            <w:top w:val="none" w:sz="0" w:space="0" w:color="auto"/>
            <w:left w:val="none" w:sz="0" w:space="0" w:color="auto"/>
            <w:bottom w:val="none" w:sz="0" w:space="0" w:color="auto"/>
            <w:right w:val="none" w:sz="0" w:space="0" w:color="auto"/>
          </w:divBdr>
        </w:div>
        <w:div w:id="1952667536">
          <w:marLeft w:val="0"/>
          <w:marRight w:val="0"/>
          <w:marTop w:val="0"/>
          <w:marBottom w:val="0"/>
          <w:divBdr>
            <w:top w:val="none" w:sz="0" w:space="0" w:color="auto"/>
            <w:left w:val="none" w:sz="0" w:space="0" w:color="auto"/>
            <w:bottom w:val="none" w:sz="0" w:space="0" w:color="auto"/>
            <w:right w:val="none" w:sz="0" w:space="0" w:color="auto"/>
          </w:divBdr>
        </w:div>
        <w:div w:id="1299841867">
          <w:marLeft w:val="0"/>
          <w:marRight w:val="0"/>
          <w:marTop w:val="0"/>
          <w:marBottom w:val="0"/>
          <w:divBdr>
            <w:top w:val="none" w:sz="0" w:space="0" w:color="auto"/>
            <w:left w:val="none" w:sz="0" w:space="0" w:color="auto"/>
            <w:bottom w:val="none" w:sz="0" w:space="0" w:color="auto"/>
            <w:right w:val="none" w:sz="0" w:space="0" w:color="auto"/>
          </w:divBdr>
        </w:div>
        <w:div w:id="1541211032">
          <w:marLeft w:val="0"/>
          <w:marRight w:val="0"/>
          <w:marTop w:val="0"/>
          <w:marBottom w:val="0"/>
          <w:divBdr>
            <w:top w:val="none" w:sz="0" w:space="0" w:color="auto"/>
            <w:left w:val="none" w:sz="0" w:space="0" w:color="auto"/>
            <w:bottom w:val="none" w:sz="0" w:space="0" w:color="auto"/>
            <w:right w:val="none" w:sz="0" w:space="0" w:color="auto"/>
          </w:divBdr>
        </w:div>
        <w:div w:id="1888759132">
          <w:marLeft w:val="0"/>
          <w:marRight w:val="0"/>
          <w:marTop w:val="0"/>
          <w:marBottom w:val="0"/>
          <w:divBdr>
            <w:top w:val="none" w:sz="0" w:space="0" w:color="auto"/>
            <w:left w:val="none" w:sz="0" w:space="0" w:color="auto"/>
            <w:bottom w:val="none" w:sz="0" w:space="0" w:color="auto"/>
            <w:right w:val="none" w:sz="0" w:space="0" w:color="auto"/>
          </w:divBdr>
        </w:div>
        <w:div w:id="1007827145">
          <w:marLeft w:val="0"/>
          <w:marRight w:val="0"/>
          <w:marTop w:val="0"/>
          <w:marBottom w:val="0"/>
          <w:divBdr>
            <w:top w:val="none" w:sz="0" w:space="0" w:color="auto"/>
            <w:left w:val="none" w:sz="0" w:space="0" w:color="auto"/>
            <w:bottom w:val="none" w:sz="0" w:space="0" w:color="auto"/>
            <w:right w:val="none" w:sz="0" w:space="0" w:color="auto"/>
          </w:divBdr>
        </w:div>
        <w:div w:id="201288709">
          <w:marLeft w:val="0"/>
          <w:marRight w:val="0"/>
          <w:marTop w:val="0"/>
          <w:marBottom w:val="0"/>
          <w:divBdr>
            <w:top w:val="none" w:sz="0" w:space="0" w:color="auto"/>
            <w:left w:val="none" w:sz="0" w:space="0" w:color="auto"/>
            <w:bottom w:val="none" w:sz="0" w:space="0" w:color="auto"/>
            <w:right w:val="none" w:sz="0" w:space="0" w:color="auto"/>
          </w:divBdr>
        </w:div>
      </w:divsChild>
    </w:div>
    <w:div w:id="419837456">
      <w:bodyDiv w:val="1"/>
      <w:marLeft w:val="0"/>
      <w:marRight w:val="0"/>
      <w:marTop w:val="0"/>
      <w:marBottom w:val="0"/>
      <w:divBdr>
        <w:top w:val="none" w:sz="0" w:space="0" w:color="auto"/>
        <w:left w:val="none" w:sz="0" w:space="0" w:color="auto"/>
        <w:bottom w:val="none" w:sz="0" w:space="0" w:color="auto"/>
        <w:right w:val="none" w:sz="0" w:space="0" w:color="auto"/>
      </w:divBdr>
    </w:div>
    <w:div w:id="420100799">
      <w:bodyDiv w:val="1"/>
      <w:marLeft w:val="0"/>
      <w:marRight w:val="0"/>
      <w:marTop w:val="0"/>
      <w:marBottom w:val="0"/>
      <w:divBdr>
        <w:top w:val="none" w:sz="0" w:space="0" w:color="auto"/>
        <w:left w:val="none" w:sz="0" w:space="0" w:color="auto"/>
        <w:bottom w:val="none" w:sz="0" w:space="0" w:color="auto"/>
        <w:right w:val="none" w:sz="0" w:space="0" w:color="auto"/>
      </w:divBdr>
    </w:div>
    <w:div w:id="420177179">
      <w:bodyDiv w:val="1"/>
      <w:marLeft w:val="0"/>
      <w:marRight w:val="0"/>
      <w:marTop w:val="0"/>
      <w:marBottom w:val="0"/>
      <w:divBdr>
        <w:top w:val="none" w:sz="0" w:space="0" w:color="auto"/>
        <w:left w:val="none" w:sz="0" w:space="0" w:color="auto"/>
        <w:bottom w:val="none" w:sz="0" w:space="0" w:color="auto"/>
        <w:right w:val="none" w:sz="0" w:space="0" w:color="auto"/>
      </w:divBdr>
    </w:div>
    <w:div w:id="420414425">
      <w:bodyDiv w:val="1"/>
      <w:marLeft w:val="0"/>
      <w:marRight w:val="0"/>
      <w:marTop w:val="0"/>
      <w:marBottom w:val="0"/>
      <w:divBdr>
        <w:top w:val="none" w:sz="0" w:space="0" w:color="auto"/>
        <w:left w:val="none" w:sz="0" w:space="0" w:color="auto"/>
        <w:bottom w:val="none" w:sz="0" w:space="0" w:color="auto"/>
        <w:right w:val="none" w:sz="0" w:space="0" w:color="auto"/>
      </w:divBdr>
    </w:div>
    <w:div w:id="420611099">
      <w:bodyDiv w:val="1"/>
      <w:marLeft w:val="0"/>
      <w:marRight w:val="0"/>
      <w:marTop w:val="0"/>
      <w:marBottom w:val="0"/>
      <w:divBdr>
        <w:top w:val="none" w:sz="0" w:space="0" w:color="auto"/>
        <w:left w:val="none" w:sz="0" w:space="0" w:color="auto"/>
        <w:bottom w:val="none" w:sz="0" w:space="0" w:color="auto"/>
        <w:right w:val="none" w:sz="0" w:space="0" w:color="auto"/>
      </w:divBdr>
    </w:div>
    <w:div w:id="420950425">
      <w:bodyDiv w:val="1"/>
      <w:marLeft w:val="0"/>
      <w:marRight w:val="0"/>
      <w:marTop w:val="0"/>
      <w:marBottom w:val="0"/>
      <w:divBdr>
        <w:top w:val="none" w:sz="0" w:space="0" w:color="auto"/>
        <w:left w:val="none" w:sz="0" w:space="0" w:color="auto"/>
        <w:bottom w:val="none" w:sz="0" w:space="0" w:color="auto"/>
        <w:right w:val="none" w:sz="0" w:space="0" w:color="auto"/>
      </w:divBdr>
    </w:div>
    <w:div w:id="421148719">
      <w:bodyDiv w:val="1"/>
      <w:marLeft w:val="0"/>
      <w:marRight w:val="0"/>
      <w:marTop w:val="0"/>
      <w:marBottom w:val="0"/>
      <w:divBdr>
        <w:top w:val="none" w:sz="0" w:space="0" w:color="auto"/>
        <w:left w:val="none" w:sz="0" w:space="0" w:color="auto"/>
        <w:bottom w:val="none" w:sz="0" w:space="0" w:color="auto"/>
        <w:right w:val="none" w:sz="0" w:space="0" w:color="auto"/>
      </w:divBdr>
    </w:div>
    <w:div w:id="422381259">
      <w:bodyDiv w:val="1"/>
      <w:marLeft w:val="0"/>
      <w:marRight w:val="0"/>
      <w:marTop w:val="0"/>
      <w:marBottom w:val="0"/>
      <w:divBdr>
        <w:top w:val="none" w:sz="0" w:space="0" w:color="auto"/>
        <w:left w:val="none" w:sz="0" w:space="0" w:color="auto"/>
        <w:bottom w:val="none" w:sz="0" w:space="0" w:color="auto"/>
        <w:right w:val="none" w:sz="0" w:space="0" w:color="auto"/>
      </w:divBdr>
    </w:div>
    <w:div w:id="422921832">
      <w:bodyDiv w:val="1"/>
      <w:marLeft w:val="0"/>
      <w:marRight w:val="0"/>
      <w:marTop w:val="0"/>
      <w:marBottom w:val="0"/>
      <w:divBdr>
        <w:top w:val="none" w:sz="0" w:space="0" w:color="auto"/>
        <w:left w:val="none" w:sz="0" w:space="0" w:color="auto"/>
        <w:bottom w:val="none" w:sz="0" w:space="0" w:color="auto"/>
        <w:right w:val="none" w:sz="0" w:space="0" w:color="auto"/>
      </w:divBdr>
    </w:div>
    <w:div w:id="423040106">
      <w:bodyDiv w:val="1"/>
      <w:marLeft w:val="0"/>
      <w:marRight w:val="0"/>
      <w:marTop w:val="0"/>
      <w:marBottom w:val="0"/>
      <w:divBdr>
        <w:top w:val="none" w:sz="0" w:space="0" w:color="auto"/>
        <w:left w:val="none" w:sz="0" w:space="0" w:color="auto"/>
        <w:bottom w:val="none" w:sz="0" w:space="0" w:color="auto"/>
        <w:right w:val="none" w:sz="0" w:space="0" w:color="auto"/>
      </w:divBdr>
    </w:div>
    <w:div w:id="423498894">
      <w:bodyDiv w:val="1"/>
      <w:marLeft w:val="0"/>
      <w:marRight w:val="0"/>
      <w:marTop w:val="0"/>
      <w:marBottom w:val="0"/>
      <w:divBdr>
        <w:top w:val="none" w:sz="0" w:space="0" w:color="auto"/>
        <w:left w:val="none" w:sz="0" w:space="0" w:color="auto"/>
        <w:bottom w:val="none" w:sz="0" w:space="0" w:color="auto"/>
        <w:right w:val="none" w:sz="0" w:space="0" w:color="auto"/>
      </w:divBdr>
    </w:div>
    <w:div w:id="423570667">
      <w:bodyDiv w:val="1"/>
      <w:marLeft w:val="0"/>
      <w:marRight w:val="0"/>
      <w:marTop w:val="0"/>
      <w:marBottom w:val="0"/>
      <w:divBdr>
        <w:top w:val="none" w:sz="0" w:space="0" w:color="auto"/>
        <w:left w:val="none" w:sz="0" w:space="0" w:color="auto"/>
        <w:bottom w:val="none" w:sz="0" w:space="0" w:color="auto"/>
        <w:right w:val="none" w:sz="0" w:space="0" w:color="auto"/>
      </w:divBdr>
    </w:div>
    <w:div w:id="424304591">
      <w:bodyDiv w:val="1"/>
      <w:marLeft w:val="0"/>
      <w:marRight w:val="0"/>
      <w:marTop w:val="0"/>
      <w:marBottom w:val="0"/>
      <w:divBdr>
        <w:top w:val="none" w:sz="0" w:space="0" w:color="auto"/>
        <w:left w:val="none" w:sz="0" w:space="0" w:color="auto"/>
        <w:bottom w:val="none" w:sz="0" w:space="0" w:color="auto"/>
        <w:right w:val="none" w:sz="0" w:space="0" w:color="auto"/>
      </w:divBdr>
    </w:div>
    <w:div w:id="424542594">
      <w:bodyDiv w:val="1"/>
      <w:marLeft w:val="0"/>
      <w:marRight w:val="0"/>
      <w:marTop w:val="0"/>
      <w:marBottom w:val="0"/>
      <w:divBdr>
        <w:top w:val="none" w:sz="0" w:space="0" w:color="auto"/>
        <w:left w:val="none" w:sz="0" w:space="0" w:color="auto"/>
        <w:bottom w:val="none" w:sz="0" w:space="0" w:color="auto"/>
        <w:right w:val="none" w:sz="0" w:space="0" w:color="auto"/>
      </w:divBdr>
      <w:divsChild>
        <w:div w:id="1938824368">
          <w:marLeft w:val="0"/>
          <w:marRight w:val="0"/>
          <w:marTop w:val="0"/>
          <w:marBottom w:val="0"/>
          <w:divBdr>
            <w:top w:val="none" w:sz="0" w:space="0" w:color="auto"/>
            <w:left w:val="none" w:sz="0" w:space="0" w:color="auto"/>
            <w:bottom w:val="none" w:sz="0" w:space="0" w:color="auto"/>
            <w:right w:val="none" w:sz="0" w:space="0" w:color="auto"/>
          </w:divBdr>
          <w:divsChild>
            <w:div w:id="2021078693">
              <w:marLeft w:val="0"/>
              <w:marRight w:val="0"/>
              <w:marTop w:val="0"/>
              <w:marBottom w:val="0"/>
              <w:divBdr>
                <w:top w:val="none" w:sz="0" w:space="0" w:color="auto"/>
                <w:left w:val="none" w:sz="0" w:space="0" w:color="auto"/>
                <w:bottom w:val="none" w:sz="0" w:space="0" w:color="auto"/>
                <w:right w:val="none" w:sz="0" w:space="0" w:color="auto"/>
              </w:divBdr>
              <w:divsChild>
                <w:div w:id="672025675">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424573686">
      <w:bodyDiv w:val="1"/>
      <w:marLeft w:val="0"/>
      <w:marRight w:val="0"/>
      <w:marTop w:val="0"/>
      <w:marBottom w:val="0"/>
      <w:divBdr>
        <w:top w:val="none" w:sz="0" w:space="0" w:color="auto"/>
        <w:left w:val="none" w:sz="0" w:space="0" w:color="auto"/>
        <w:bottom w:val="none" w:sz="0" w:space="0" w:color="auto"/>
        <w:right w:val="none" w:sz="0" w:space="0" w:color="auto"/>
      </w:divBdr>
    </w:div>
    <w:div w:id="424809928">
      <w:bodyDiv w:val="1"/>
      <w:marLeft w:val="0"/>
      <w:marRight w:val="0"/>
      <w:marTop w:val="0"/>
      <w:marBottom w:val="0"/>
      <w:divBdr>
        <w:top w:val="none" w:sz="0" w:space="0" w:color="auto"/>
        <w:left w:val="none" w:sz="0" w:space="0" w:color="auto"/>
        <w:bottom w:val="none" w:sz="0" w:space="0" w:color="auto"/>
        <w:right w:val="none" w:sz="0" w:space="0" w:color="auto"/>
      </w:divBdr>
    </w:div>
    <w:div w:id="424885157">
      <w:bodyDiv w:val="1"/>
      <w:marLeft w:val="0"/>
      <w:marRight w:val="0"/>
      <w:marTop w:val="0"/>
      <w:marBottom w:val="0"/>
      <w:divBdr>
        <w:top w:val="none" w:sz="0" w:space="0" w:color="auto"/>
        <w:left w:val="none" w:sz="0" w:space="0" w:color="auto"/>
        <w:bottom w:val="none" w:sz="0" w:space="0" w:color="auto"/>
        <w:right w:val="none" w:sz="0" w:space="0" w:color="auto"/>
      </w:divBdr>
    </w:div>
    <w:div w:id="424887813">
      <w:bodyDiv w:val="1"/>
      <w:marLeft w:val="0"/>
      <w:marRight w:val="0"/>
      <w:marTop w:val="0"/>
      <w:marBottom w:val="0"/>
      <w:divBdr>
        <w:top w:val="none" w:sz="0" w:space="0" w:color="auto"/>
        <w:left w:val="none" w:sz="0" w:space="0" w:color="auto"/>
        <w:bottom w:val="none" w:sz="0" w:space="0" w:color="auto"/>
        <w:right w:val="none" w:sz="0" w:space="0" w:color="auto"/>
      </w:divBdr>
    </w:div>
    <w:div w:id="425001731">
      <w:bodyDiv w:val="1"/>
      <w:marLeft w:val="0"/>
      <w:marRight w:val="0"/>
      <w:marTop w:val="0"/>
      <w:marBottom w:val="0"/>
      <w:divBdr>
        <w:top w:val="none" w:sz="0" w:space="0" w:color="auto"/>
        <w:left w:val="none" w:sz="0" w:space="0" w:color="auto"/>
        <w:bottom w:val="none" w:sz="0" w:space="0" w:color="auto"/>
        <w:right w:val="none" w:sz="0" w:space="0" w:color="auto"/>
      </w:divBdr>
    </w:div>
    <w:div w:id="425002602">
      <w:bodyDiv w:val="1"/>
      <w:marLeft w:val="0"/>
      <w:marRight w:val="0"/>
      <w:marTop w:val="0"/>
      <w:marBottom w:val="0"/>
      <w:divBdr>
        <w:top w:val="none" w:sz="0" w:space="0" w:color="auto"/>
        <w:left w:val="none" w:sz="0" w:space="0" w:color="auto"/>
        <w:bottom w:val="none" w:sz="0" w:space="0" w:color="auto"/>
        <w:right w:val="none" w:sz="0" w:space="0" w:color="auto"/>
      </w:divBdr>
    </w:div>
    <w:div w:id="425005115">
      <w:bodyDiv w:val="1"/>
      <w:marLeft w:val="0"/>
      <w:marRight w:val="0"/>
      <w:marTop w:val="0"/>
      <w:marBottom w:val="0"/>
      <w:divBdr>
        <w:top w:val="none" w:sz="0" w:space="0" w:color="auto"/>
        <w:left w:val="none" w:sz="0" w:space="0" w:color="auto"/>
        <w:bottom w:val="none" w:sz="0" w:space="0" w:color="auto"/>
        <w:right w:val="none" w:sz="0" w:space="0" w:color="auto"/>
      </w:divBdr>
    </w:div>
    <w:div w:id="425031640">
      <w:bodyDiv w:val="1"/>
      <w:marLeft w:val="0"/>
      <w:marRight w:val="0"/>
      <w:marTop w:val="0"/>
      <w:marBottom w:val="0"/>
      <w:divBdr>
        <w:top w:val="none" w:sz="0" w:space="0" w:color="auto"/>
        <w:left w:val="none" w:sz="0" w:space="0" w:color="auto"/>
        <w:bottom w:val="none" w:sz="0" w:space="0" w:color="auto"/>
        <w:right w:val="none" w:sz="0" w:space="0" w:color="auto"/>
      </w:divBdr>
    </w:div>
    <w:div w:id="425149486">
      <w:bodyDiv w:val="1"/>
      <w:marLeft w:val="0"/>
      <w:marRight w:val="0"/>
      <w:marTop w:val="0"/>
      <w:marBottom w:val="0"/>
      <w:divBdr>
        <w:top w:val="none" w:sz="0" w:space="0" w:color="auto"/>
        <w:left w:val="none" w:sz="0" w:space="0" w:color="auto"/>
        <w:bottom w:val="none" w:sz="0" w:space="0" w:color="auto"/>
        <w:right w:val="none" w:sz="0" w:space="0" w:color="auto"/>
      </w:divBdr>
    </w:div>
    <w:div w:id="425200266">
      <w:bodyDiv w:val="1"/>
      <w:marLeft w:val="0"/>
      <w:marRight w:val="0"/>
      <w:marTop w:val="0"/>
      <w:marBottom w:val="0"/>
      <w:divBdr>
        <w:top w:val="none" w:sz="0" w:space="0" w:color="auto"/>
        <w:left w:val="none" w:sz="0" w:space="0" w:color="auto"/>
        <w:bottom w:val="none" w:sz="0" w:space="0" w:color="auto"/>
        <w:right w:val="none" w:sz="0" w:space="0" w:color="auto"/>
      </w:divBdr>
    </w:div>
    <w:div w:id="425419850">
      <w:bodyDiv w:val="1"/>
      <w:marLeft w:val="0"/>
      <w:marRight w:val="0"/>
      <w:marTop w:val="0"/>
      <w:marBottom w:val="0"/>
      <w:divBdr>
        <w:top w:val="none" w:sz="0" w:space="0" w:color="auto"/>
        <w:left w:val="none" w:sz="0" w:space="0" w:color="auto"/>
        <w:bottom w:val="none" w:sz="0" w:space="0" w:color="auto"/>
        <w:right w:val="none" w:sz="0" w:space="0" w:color="auto"/>
      </w:divBdr>
    </w:div>
    <w:div w:id="425467907">
      <w:bodyDiv w:val="1"/>
      <w:marLeft w:val="0"/>
      <w:marRight w:val="0"/>
      <w:marTop w:val="0"/>
      <w:marBottom w:val="0"/>
      <w:divBdr>
        <w:top w:val="none" w:sz="0" w:space="0" w:color="auto"/>
        <w:left w:val="none" w:sz="0" w:space="0" w:color="auto"/>
        <w:bottom w:val="none" w:sz="0" w:space="0" w:color="auto"/>
        <w:right w:val="none" w:sz="0" w:space="0" w:color="auto"/>
      </w:divBdr>
    </w:div>
    <w:div w:id="426275643">
      <w:bodyDiv w:val="1"/>
      <w:marLeft w:val="0"/>
      <w:marRight w:val="0"/>
      <w:marTop w:val="0"/>
      <w:marBottom w:val="0"/>
      <w:divBdr>
        <w:top w:val="none" w:sz="0" w:space="0" w:color="auto"/>
        <w:left w:val="none" w:sz="0" w:space="0" w:color="auto"/>
        <w:bottom w:val="none" w:sz="0" w:space="0" w:color="auto"/>
        <w:right w:val="none" w:sz="0" w:space="0" w:color="auto"/>
      </w:divBdr>
    </w:div>
    <w:div w:id="426341497">
      <w:bodyDiv w:val="1"/>
      <w:marLeft w:val="0"/>
      <w:marRight w:val="0"/>
      <w:marTop w:val="0"/>
      <w:marBottom w:val="0"/>
      <w:divBdr>
        <w:top w:val="none" w:sz="0" w:space="0" w:color="auto"/>
        <w:left w:val="none" w:sz="0" w:space="0" w:color="auto"/>
        <w:bottom w:val="none" w:sz="0" w:space="0" w:color="auto"/>
        <w:right w:val="none" w:sz="0" w:space="0" w:color="auto"/>
      </w:divBdr>
    </w:div>
    <w:div w:id="426581712">
      <w:bodyDiv w:val="1"/>
      <w:marLeft w:val="0"/>
      <w:marRight w:val="0"/>
      <w:marTop w:val="0"/>
      <w:marBottom w:val="0"/>
      <w:divBdr>
        <w:top w:val="none" w:sz="0" w:space="0" w:color="auto"/>
        <w:left w:val="none" w:sz="0" w:space="0" w:color="auto"/>
        <w:bottom w:val="none" w:sz="0" w:space="0" w:color="auto"/>
        <w:right w:val="none" w:sz="0" w:space="0" w:color="auto"/>
      </w:divBdr>
    </w:div>
    <w:div w:id="426581768">
      <w:bodyDiv w:val="1"/>
      <w:marLeft w:val="0"/>
      <w:marRight w:val="0"/>
      <w:marTop w:val="0"/>
      <w:marBottom w:val="0"/>
      <w:divBdr>
        <w:top w:val="none" w:sz="0" w:space="0" w:color="auto"/>
        <w:left w:val="none" w:sz="0" w:space="0" w:color="auto"/>
        <w:bottom w:val="none" w:sz="0" w:space="0" w:color="auto"/>
        <w:right w:val="none" w:sz="0" w:space="0" w:color="auto"/>
      </w:divBdr>
    </w:div>
    <w:div w:id="426728704">
      <w:bodyDiv w:val="1"/>
      <w:marLeft w:val="0"/>
      <w:marRight w:val="0"/>
      <w:marTop w:val="0"/>
      <w:marBottom w:val="0"/>
      <w:divBdr>
        <w:top w:val="none" w:sz="0" w:space="0" w:color="auto"/>
        <w:left w:val="none" w:sz="0" w:space="0" w:color="auto"/>
        <w:bottom w:val="none" w:sz="0" w:space="0" w:color="auto"/>
        <w:right w:val="none" w:sz="0" w:space="0" w:color="auto"/>
      </w:divBdr>
    </w:div>
    <w:div w:id="426923331">
      <w:bodyDiv w:val="1"/>
      <w:marLeft w:val="0"/>
      <w:marRight w:val="0"/>
      <w:marTop w:val="0"/>
      <w:marBottom w:val="0"/>
      <w:divBdr>
        <w:top w:val="none" w:sz="0" w:space="0" w:color="auto"/>
        <w:left w:val="none" w:sz="0" w:space="0" w:color="auto"/>
        <w:bottom w:val="none" w:sz="0" w:space="0" w:color="auto"/>
        <w:right w:val="none" w:sz="0" w:space="0" w:color="auto"/>
      </w:divBdr>
    </w:div>
    <w:div w:id="426930066">
      <w:bodyDiv w:val="1"/>
      <w:marLeft w:val="0"/>
      <w:marRight w:val="0"/>
      <w:marTop w:val="0"/>
      <w:marBottom w:val="0"/>
      <w:divBdr>
        <w:top w:val="none" w:sz="0" w:space="0" w:color="auto"/>
        <w:left w:val="none" w:sz="0" w:space="0" w:color="auto"/>
        <w:bottom w:val="none" w:sz="0" w:space="0" w:color="auto"/>
        <w:right w:val="none" w:sz="0" w:space="0" w:color="auto"/>
      </w:divBdr>
    </w:div>
    <w:div w:id="426967571">
      <w:bodyDiv w:val="1"/>
      <w:marLeft w:val="0"/>
      <w:marRight w:val="0"/>
      <w:marTop w:val="0"/>
      <w:marBottom w:val="0"/>
      <w:divBdr>
        <w:top w:val="none" w:sz="0" w:space="0" w:color="auto"/>
        <w:left w:val="none" w:sz="0" w:space="0" w:color="auto"/>
        <w:bottom w:val="none" w:sz="0" w:space="0" w:color="auto"/>
        <w:right w:val="none" w:sz="0" w:space="0" w:color="auto"/>
      </w:divBdr>
    </w:div>
    <w:div w:id="427241436">
      <w:bodyDiv w:val="1"/>
      <w:marLeft w:val="0"/>
      <w:marRight w:val="0"/>
      <w:marTop w:val="0"/>
      <w:marBottom w:val="0"/>
      <w:divBdr>
        <w:top w:val="none" w:sz="0" w:space="0" w:color="auto"/>
        <w:left w:val="none" w:sz="0" w:space="0" w:color="auto"/>
        <w:bottom w:val="none" w:sz="0" w:space="0" w:color="auto"/>
        <w:right w:val="none" w:sz="0" w:space="0" w:color="auto"/>
      </w:divBdr>
    </w:div>
    <w:div w:id="427313544">
      <w:bodyDiv w:val="1"/>
      <w:marLeft w:val="0"/>
      <w:marRight w:val="0"/>
      <w:marTop w:val="0"/>
      <w:marBottom w:val="0"/>
      <w:divBdr>
        <w:top w:val="none" w:sz="0" w:space="0" w:color="auto"/>
        <w:left w:val="none" w:sz="0" w:space="0" w:color="auto"/>
        <w:bottom w:val="none" w:sz="0" w:space="0" w:color="auto"/>
        <w:right w:val="none" w:sz="0" w:space="0" w:color="auto"/>
      </w:divBdr>
    </w:div>
    <w:div w:id="427317079">
      <w:bodyDiv w:val="1"/>
      <w:marLeft w:val="0"/>
      <w:marRight w:val="0"/>
      <w:marTop w:val="0"/>
      <w:marBottom w:val="0"/>
      <w:divBdr>
        <w:top w:val="none" w:sz="0" w:space="0" w:color="auto"/>
        <w:left w:val="none" w:sz="0" w:space="0" w:color="auto"/>
        <w:bottom w:val="none" w:sz="0" w:space="0" w:color="auto"/>
        <w:right w:val="none" w:sz="0" w:space="0" w:color="auto"/>
      </w:divBdr>
    </w:div>
    <w:div w:id="427505469">
      <w:bodyDiv w:val="1"/>
      <w:marLeft w:val="0"/>
      <w:marRight w:val="0"/>
      <w:marTop w:val="0"/>
      <w:marBottom w:val="0"/>
      <w:divBdr>
        <w:top w:val="none" w:sz="0" w:space="0" w:color="auto"/>
        <w:left w:val="none" w:sz="0" w:space="0" w:color="auto"/>
        <w:bottom w:val="none" w:sz="0" w:space="0" w:color="auto"/>
        <w:right w:val="none" w:sz="0" w:space="0" w:color="auto"/>
      </w:divBdr>
    </w:div>
    <w:div w:id="427578222">
      <w:bodyDiv w:val="1"/>
      <w:marLeft w:val="0"/>
      <w:marRight w:val="0"/>
      <w:marTop w:val="0"/>
      <w:marBottom w:val="0"/>
      <w:divBdr>
        <w:top w:val="none" w:sz="0" w:space="0" w:color="auto"/>
        <w:left w:val="none" w:sz="0" w:space="0" w:color="auto"/>
        <w:bottom w:val="none" w:sz="0" w:space="0" w:color="auto"/>
        <w:right w:val="none" w:sz="0" w:space="0" w:color="auto"/>
      </w:divBdr>
    </w:div>
    <w:div w:id="427622800">
      <w:bodyDiv w:val="1"/>
      <w:marLeft w:val="0"/>
      <w:marRight w:val="0"/>
      <w:marTop w:val="0"/>
      <w:marBottom w:val="0"/>
      <w:divBdr>
        <w:top w:val="none" w:sz="0" w:space="0" w:color="auto"/>
        <w:left w:val="none" w:sz="0" w:space="0" w:color="auto"/>
        <w:bottom w:val="none" w:sz="0" w:space="0" w:color="auto"/>
        <w:right w:val="none" w:sz="0" w:space="0" w:color="auto"/>
      </w:divBdr>
    </w:div>
    <w:div w:id="427892914">
      <w:bodyDiv w:val="1"/>
      <w:marLeft w:val="0"/>
      <w:marRight w:val="0"/>
      <w:marTop w:val="0"/>
      <w:marBottom w:val="0"/>
      <w:divBdr>
        <w:top w:val="none" w:sz="0" w:space="0" w:color="auto"/>
        <w:left w:val="none" w:sz="0" w:space="0" w:color="auto"/>
        <w:bottom w:val="none" w:sz="0" w:space="0" w:color="auto"/>
        <w:right w:val="none" w:sz="0" w:space="0" w:color="auto"/>
      </w:divBdr>
    </w:div>
    <w:div w:id="428043210">
      <w:bodyDiv w:val="1"/>
      <w:marLeft w:val="0"/>
      <w:marRight w:val="0"/>
      <w:marTop w:val="0"/>
      <w:marBottom w:val="0"/>
      <w:divBdr>
        <w:top w:val="none" w:sz="0" w:space="0" w:color="auto"/>
        <w:left w:val="none" w:sz="0" w:space="0" w:color="auto"/>
        <w:bottom w:val="none" w:sz="0" w:space="0" w:color="auto"/>
        <w:right w:val="none" w:sz="0" w:space="0" w:color="auto"/>
      </w:divBdr>
    </w:div>
    <w:div w:id="428165000">
      <w:bodyDiv w:val="1"/>
      <w:marLeft w:val="0"/>
      <w:marRight w:val="0"/>
      <w:marTop w:val="0"/>
      <w:marBottom w:val="0"/>
      <w:divBdr>
        <w:top w:val="none" w:sz="0" w:space="0" w:color="auto"/>
        <w:left w:val="none" w:sz="0" w:space="0" w:color="auto"/>
        <w:bottom w:val="none" w:sz="0" w:space="0" w:color="auto"/>
        <w:right w:val="none" w:sz="0" w:space="0" w:color="auto"/>
      </w:divBdr>
    </w:div>
    <w:div w:id="428238812">
      <w:bodyDiv w:val="1"/>
      <w:marLeft w:val="0"/>
      <w:marRight w:val="0"/>
      <w:marTop w:val="0"/>
      <w:marBottom w:val="0"/>
      <w:divBdr>
        <w:top w:val="none" w:sz="0" w:space="0" w:color="auto"/>
        <w:left w:val="none" w:sz="0" w:space="0" w:color="auto"/>
        <w:bottom w:val="none" w:sz="0" w:space="0" w:color="auto"/>
        <w:right w:val="none" w:sz="0" w:space="0" w:color="auto"/>
      </w:divBdr>
    </w:div>
    <w:div w:id="428506235">
      <w:bodyDiv w:val="1"/>
      <w:marLeft w:val="0"/>
      <w:marRight w:val="0"/>
      <w:marTop w:val="0"/>
      <w:marBottom w:val="0"/>
      <w:divBdr>
        <w:top w:val="none" w:sz="0" w:space="0" w:color="auto"/>
        <w:left w:val="none" w:sz="0" w:space="0" w:color="auto"/>
        <w:bottom w:val="none" w:sz="0" w:space="0" w:color="auto"/>
        <w:right w:val="none" w:sz="0" w:space="0" w:color="auto"/>
      </w:divBdr>
    </w:div>
    <w:div w:id="428815505">
      <w:bodyDiv w:val="1"/>
      <w:marLeft w:val="0"/>
      <w:marRight w:val="0"/>
      <w:marTop w:val="0"/>
      <w:marBottom w:val="0"/>
      <w:divBdr>
        <w:top w:val="none" w:sz="0" w:space="0" w:color="auto"/>
        <w:left w:val="none" w:sz="0" w:space="0" w:color="auto"/>
        <w:bottom w:val="none" w:sz="0" w:space="0" w:color="auto"/>
        <w:right w:val="none" w:sz="0" w:space="0" w:color="auto"/>
      </w:divBdr>
    </w:div>
    <w:div w:id="429012570">
      <w:bodyDiv w:val="1"/>
      <w:marLeft w:val="0"/>
      <w:marRight w:val="0"/>
      <w:marTop w:val="0"/>
      <w:marBottom w:val="0"/>
      <w:divBdr>
        <w:top w:val="none" w:sz="0" w:space="0" w:color="auto"/>
        <w:left w:val="none" w:sz="0" w:space="0" w:color="auto"/>
        <w:bottom w:val="none" w:sz="0" w:space="0" w:color="auto"/>
        <w:right w:val="none" w:sz="0" w:space="0" w:color="auto"/>
      </w:divBdr>
    </w:div>
    <w:div w:id="429206260">
      <w:bodyDiv w:val="1"/>
      <w:marLeft w:val="0"/>
      <w:marRight w:val="0"/>
      <w:marTop w:val="0"/>
      <w:marBottom w:val="0"/>
      <w:divBdr>
        <w:top w:val="none" w:sz="0" w:space="0" w:color="auto"/>
        <w:left w:val="none" w:sz="0" w:space="0" w:color="auto"/>
        <w:bottom w:val="none" w:sz="0" w:space="0" w:color="auto"/>
        <w:right w:val="none" w:sz="0" w:space="0" w:color="auto"/>
      </w:divBdr>
    </w:div>
    <w:div w:id="429353365">
      <w:bodyDiv w:val="1"/>
      <w:marLeft w:val="0"/>
      <w:marRight w:val="0"/>
      <w:marTop w:val="0"/>
      <w:marBottom w:val="0"/>
      <w:divBdr>
        <w:top w:val="none" w:sz="0" w:space="0" w:color="auto"/>
        <w:left w:val="none" w:sz="0" w:space="0" w:color="auto"/>
        <w:bottom w:val="none" w:sz="0" w:space="0" w:color="auto"/>
        <w:right w:val="none" w:sz="0" w:space="0" w:color="auto"/>
      </w:divBdr>
    </w:div>
    <w:div w:id="429736982">
      <w:bodyDiv w:val="1"/>
      <w:marLeft w:val="0"/>
      <w:marRight w:val="0"/>
      <w:marTop w:val="0"/>
      <w:marBottom w:val="0"/>
      <w:divBdr>
        <w:top w:val="none" w:sz="0" w:space="0" w:color="auto"/>
        <w:left w:val="none" w:sz="0" w:space="0" w:color="auto"/>
        <w:bottom w:val="none" w:sz="0" w:space="0" w:color="auto"/>
        <w:right w:val="none" w:sz="0" w:space="0" w:color="auto"/>
      </w:divBdr>
    </w:div>
    <w:div w:id="429854705">
      <w:bodyDiv w:val="1"/>
      <w:marLeft w:val="0"/>
      <w:marRight w:val="0"/>
      <w:marTop w:val="0"/>
      <w:marBottom w:val="0"/>
      <w:divBdr>
        <w:top w:val="none" w:sz="0" w:space="0" w:color="auto"/>
        <w:left w:val="none" w:sz="0" w:space="0" w:color="auto"/>
        <w:bottom w:val="none" w:sz="0" w:space="0" w:color="auto"/>
        <w:right w:val="none" w:sz="0" w:space="0" w:color="auto"/>
      </w:divBdr>
    </w:div>
    <w:div w:id="430004941">
      <w:bodyDiv w:val="1"/>
      <w:marLeft w:val="0"/>
      <w:marRight w:val="0"/>
      <w:marTop w:val="0"/>
      <w:marBottom w:val="0"/>
      <w:divBdr>
        <w:top w:val="none" w:sz="0" w:space="0" w:color="auto"/>
        <w:left w:val="none" w:sz="0" w:space="0" w:color="auto"/>
        <w:bottom w:val="none" w:sz="0" w:space="0" w:color="auto"/>
        <w:right w:val="none" w:sz="0" w:space="0" w:color="auto"/>
      </w:divBdr>
    </w:div>
    <w:div w:id="430317403">
      <w:bodyDiv w:val="1"/>
      <w:marLeft w:val="0"/>
      <w:marRight w:val="0"/>
      <w:marTop w:val="0"/>
      <w:marBottom w:val="0"/>
      <w:divBdr>
        <w:top w:val="none" w:sz="0" w:space="0" w:color="auto"/>
        <w:left w:val="none" w:sz="0" w:space="0" w:color="auto"/>
        <w:bottom w:val="none" w:sz="0" w:space="0" w:color="auto"/>
        <w:right w:val="none" w:sz="0" w:space="0" w:color="auto"/>
      </w:divBdr>
    </w:div>
    <w:div w:id="430399307">
      <w:bodyDiv w:val="1"/>
      <w:marLeft w:val="0"/>
      <w:marRight w:val="0"/>
      <w:marTop w:val="0"/>
      <w:marBottom w:val="0"/>
      <w:divBdr>
        <w:top w:val="none" w:sz="0" w:space="0" w:color="auto"/>
        <w:left w:val="none" w:sz="0" w:space="0" w:color="auto"/>
        <w:bottom w:val="none" w:sz="0" w:space="0" w:color="auto"/>
        <w:right w:val="none" w:sz="0" w:space="0" w:color="auto"/>
      </w:divBdr>
    </w:div>
    <w:div w:id="430586598">
      <w:bodyDiv w:val="1"/>
      <w:marLeft w:val="0"/>
      <w:marRight w:val="0"/>
      <w:marTop w:val="0"/>
      <w:marBottom w:val="0"/>
      <w:divBdr>
        <w:top w:val="none" w:sz="0" w:space="0" w:color="auto"/>
        <w:left w:val="none" w:sz="0" w:space="0" w:color="auto"/>
        <w:bottom w:val="none" w:sz="0" w:space="0" w:color="auto"/>
        <w:right w:val="none" w:sz="0" w:space="0" w:color="auto"/>
      </w:divBdr>
    </w:div>
    <w:div w:id="430588463">
      <w:bodyDiv w:val="1"/>
      <w:marLeft w:val="0"/>
      <w:marRight w:val="0"/>
      <w:marTop w:val="0"/>
      <w:marBottom w:val="0"/>
      <w:divBdr>
        <w:top w:val="none" w:sz="0" w:space="0" w:color="auto"/>
        <w:left w:val="none" w:sz="0" w:space="0" w:color="auto"/>
        <w:bottom w:val="none" w:sz="0" w:space="0" w:color="auto"/>
        <w:right w:val="none" w:sz="0" w:space="0" w:color="auto"/>
      </w:divBdr>
    </w:div>
    <w:div w:id="430668475">
      <w:bodyDiv w:val="1"/>
      <w:marLeft w:val="0"/>
      <w:marRight w:val="0"/>
      <w:marTop w:val="0"/>
      <w:marBottom w:val="0"/>
      <w:divBdr>
        <w:top w:val="none" w:sz="0" w:space="0" w:color="auto"/>
        <w:left w:val="none" w:sz="0" w:space="0" w:color="auto"/>
        <w:bottom w:val="none" w:sz="0" w:space="0" w:color="auto"/>
        <w:right w:val="none" w:sz="0" w:space="0" w:color="auto"/>
      </w:divBdr>
    </w:div>
    <w:div w:id="430974228">
      <w:bodyDiv w:val="1"/>
      <w:marLeft w:val="0"/>
      <w:marRight w:val="0"/>
      <w:marTop w:val="0"/>
      <w:marBottom w:val="0"/>
      <w:divBdr>
        <w:top w:val="none" w:sz="0" w:space="0" w:color="auto"/>
        <w:left w:val="none" w:sz="0" w:space="0" w:color="auto"/>
        <w:bottom w:val="none" w:sz="0" w:space="0" w:color="auto"/>
        <w:right w:val="none" w:sz="0" w:space="0" w:color="auto"/>
      </w:divBdr>
    </w:div>
    <w:div w:id="431556490">
      <w:bodyDiv w:val="1"/>
      <w:marLeft w:val="0"/>
      <w:marRight w:val="0"/>
      <w:marTop w:val="0"/>
      <w:marBottom w:val="0"/>
      <w:divBdr>
        <w:top w:val="none" w:sz="0" w:space="0" w:color="auto"/>
        <w:left w:val="none" w:sz="0" w:space="0" w:color="auto"/>
        <w:bottom w:val="none" w:sz="0" w:space="0" w:color="auto"/>
        <w:right w:val="none" w:sz="0" w:space="0" w:color="auto"/>
      </w:divBdr>
    </w:div>
    <w:div w:id="432363662">
      <w:bodyDiv w:val="1"/>
      <w:marLeft w:val="0"/>
      <w:marRight w:val="0"/>
      <w:marTop w:val="0"/>
      <w:marBottom w:val="0"/>
      <w:divBdr>
        <w:top w:val="none" w:sz="0" w:space="0" w:color="auto"/>
        <w:left w:val="none" w:sz="0" w:space="0" w:color="auto"/>
        <w:bottom w:val="none" w:sz="0" w:space="0" w:color="auto"/>
        <w:right w:val="none" w:sz="0" w:space="0" w:color="auto"/>
      </w:divBdr>
    </w:div>
    <w:div w:id="432866626">
      <w:bodyDiv w:val="1"/>
      <w:marLeft w:val="0"/>
      <w:marRight w:val="0"/>
      <w:marTop w:val="0"/>
      <w:marBottom w:val="0"/>
      <w:divBdr>
        <w:top w:val="none" w:sz="0" w:space="0" w:color="auto"/>
        <w:left w:val="none" w:sz="0" w:space="0" w:color="auto"/>
        <w:bottom w:val="none" w:sz="0" w:space="0" w:color="auto"/>
        <w:right w:val="none" w:sz="0" w:space="0" w:color="auto"/>
      </w:divBdr>
    </w:div>
    <w:div w:id="433212106">
      <w:bodyDiv w:val="1"/>
      <w:marLeft w:val="0"/>
      <w:marRight w:val="0"/>
      <w:marTop w:val="0"/>
      <w:marBottom w:val="0"/>
      <w:divBdr>
        <w:top w:val="none" w:sz="0" w:space="0" w:color="auto"/>
        <w:left w:val="none" w:sz="0" w:space="0" w:color="auto"/>
        <w:bottom w:val="none" w:sz="0" w:space="0" w:color="auto"/>
        <w:right w:val="none" w:sz="0" w:space="0" w:color="auto"/>
      </w:divBdr>
    </w:div>
    <w:div w:id="433591976">
      <w:bodyDiv w:val="1"/>
      <w:marLeft w:val="0"/>
      <w:marRight w:val="0"/>
      <w:marTop w:val="0"/>
      <w:marBottom w:val="0"/>
      <w:divBdr>
        <w:top w:val="none" w:sz="0" w:space="0" w:color="auto"/>
        <w:left w:val="none" w:sz="0" w:space="0" w:color="auto"/>
        <w:bottom w:val="none" w:sz="0" w:space="0" w:color="auto"/>
        <w:right w:val="none" w:sz="0" w:space="0" w:color="auto"/>
      </w:divBdr>
      <w:divsChild>
        <w:div w:id="821701110">
          <w:marLeft w:val="0"/>
          <w:marRight w:val="0"/>
          <w:marTop w:val="0"/>
          <w:marBottom w:val="0"/>
          <w:divBdr>
            <w:top w:val="none" w:sz="0" w:space="0" w:color="auto"/>
            <w:left w:val="none" w:sz="0" w:space="0" w:color="auto"/>
            <w:bottom w:val="none" w:sz="0" w:space="0" w:color="auto"/>
            <w:right w:val="none" w:sz="0" w:space="0" w:color="auto"/>
          </w:divBdr>
        </w:div>
        <w:div w:id="1348947113">
          <w:marLeft w:val="0"/>
          <w:marRight w:val="0"/>
          <w:marTop w:val="0"/>
          <w:marBottom w:val="0"/>
          <w:divBdr>
            <w:top w:val="none" w:sz="0" w:space="0" w:color="auto"/>
            <w:left w:val="none" w:sz="0" w:space="0" w:color="auto"/>
            <w:bottom w:val="none" w:sz="0" w:space="0" w:color="auto"/>
            <w:right w:val="none" w:sz="0" w:space="0" w:color="auto"/>
          </w:divBdr>
        </w:div>
        <w:div w:id="172696269">
          <w:marLeft w:val="0"/>
          <w:marRight w:val="0"/>
          <w:marTop w:val="0"/>
          <w:marBottom w:val="0"/>
          <w:divBdr>
            <w:top w:val="none" w:sz="0" w:space="0" w:color="auto"/>
            <w:left w:val="none" w:sz="0" w:space="0" w:color="auto"/>
            <w:bottom w:val="none" w:sz="0" w:space="0" w:color="auto"/>
            <w:right w:val="none" w:sz="0" w:space="0" w:color="auto"/>
          </w:divBdr>
        </w:div>
        <w:div w:id="428703231">
          <w:marLeft w:val="0"/>
          <w:marRight w:val="0"/>
          <w:marTop w:val="0"/>
          <w:marBottom w:val="0"/>
          <w:divBdr>
            <w:top w:val="none" w:sz="0" w:space="0" w:color="auto"/>
            <w:left w:val="none" w:sz="0" w:space="0" w:color="auto"/>
            <w:bottom w:val="none" w:sz="0" w:space="0" w:color="auto"/>
            <w:right w:val="none" w:sz="0" w:space="0" w:color="auto"/>
          </w:divBdr>
        </w:div>
        <w:div w:id="1460614504">
          <w:marLeft w:val="0"/>
          <w:marRight w:val="0"/>
          <w:marTop w:val="0"/>
          <w:marBottom w:val="0"/>
          <w:divBdr>
            <w:top w:val="none" w:sz="0" w:space="0" w:color="auto"/>
            <w:left w:val="none" w:sz="0" w:space="0" w:color="auto"/>
            <w:bottom w:val="none" w:sz="0" w:space="0" w:color="auto"/>
            <w:right w:val="none" w:sz="0" w:space="0" w:color="auto"/>
          </w:divBdr>
        </w:div>
        <w:div w:id="1722316289">
          <w:marLeft w:val="0"/>
          <w:marRight w:val="0"/>
          <w:marTop w:val="0"/>
          <w:marBottom w:val="0"/>
          <w:divBdr>
            <w:top w:val="none" w:sz="0" w:space="0" w:color="auto"/>
            <w:left w:val="none" w:sz="0" w:space="0" w:color="auto"/>
            <w:bottom w:val="none" w:sz="0" w:space="0" w:color="auto"/>
            <w:right w:val="none" w:sz="0" w:space="0" w:color="auto"/>
          </w:divBdr>
        </w:div>
        <w:div w:id="1089619484">
          <w:marLeft w:val="0"/>
          <w:marRight w:val="0"/>
          <w:marTop w:val="0"/>
          <w:marBottom w:val="0"/>
          <w:divBdr>
            <w:top w:val="none" w:sz="0" w:space="0" w:color="auto"/>
            <w:left w:val="none" w:sz="0" w:space="0" w:color="auto"/>
            <w:bottom w:val="none" w:sz="0" w:space="0" w:color="auto"/>
            <w:right w:val="none" w:sz="0" w:space="0" w:color="auto"/>
          </w:divBdr>
        </w:div>
        <w:div w:id="1175614023">
          <w:marLeft w:val="0"/>
          <w:marRight w:val="0"/>
          <w:marTop w:val="0"/>
          <w:marBottom w:val="0"/>
          <w:divBdr>
            <w:top w:val="none" w:sz="0" w:space="0" w:color="auto"/>
            <w:left w:val="none" w:sz="0" w:space="0" w:color="auto"/>
            <w:bottom w:val="none" w:sz="0" w:space="0" w:color="auto"/>
            <w:right w:val="none" w:sz="0" w:space="0" w:color="auto"/>
          </w:divBdr>
        </w:div>
        <w:div w:id="806507707">
          <w:marLeft w:val="0"/>
          <w:marRight w:val="0"/>
          <w:marTop w:val="0"/>
          <w:marBottom w:val="0"/>
          <w:divBdr>
            <w:top w:val="none" w:sz="0" w:space="0" w:color="auto"/>
            <w:left w:val="none" w:sz="0" w:space="0" w:color="auto"/>
            <w:bottom w:val="none" w:sz="0" w:space="0" w:color="auto"/>
            <w:right w:val="none" w:sz="0" w:space="0" w:color="auto"/>
          </w:divBdr>
        </w:div>
        <w:div w:id="849181247">
          <w:marLeft w:val="0"/>
          <w:marRight w:val="0"/>
          <w:marTop w:val="0"/>
          <w:marBottom w:val="0"/>
          <w:divBdr>
            <w:top w:val="none" w:sz="0" w:space="0" w:color="auto"/>
            <w:left w:val="none" w:sz="0" w:space="0" w:color="auto"/>
            <w:bottom w:val="none" w:sz="0" w:space="0" w:color="auto"/>
            <w:right w:val="none" w:sz="0" w:space="0" w:color="auto"/>
          </w:divBdr>
        </w:div>
        <w:div w:id="1681154069">
          <w:marLeft w:val="0"/>
          <w:marRight w:val="0"/>
          <w:marTop w:val="0"/>
          <w:marBottom w:val="0"/>
          <w:divBdr>
            <w:top w:val="none" w:sz="0" w:space="0" w:color="auto"/>
            <w:left w:val="none" w:sz="0" w:space="0" w:color="auto"/>
            <w:bottom w:val="none" w:sz="0" w:space="0" w:color="auto"/>
            <w:right w:val="none" w:sz="0" w:space="0" w:color="auto"/>
          </w:divBdr>
        </w:div>
        <w:div w:id="403724981">
          <w:marLeft w:val="0"/>
          <w:marRight w:val="0"/>
          <w:marTop w:val="0"/>
          <w:marBottom w:val="0"/>
          <w:divBdr>
            <w:top w:val="none" w:sz="0" w:space="0" w:color="auto"/>
            <w:left w:val="none" w:sz="0" w:space="0" w:color="auto"/>
            <w:bottom w:val="none" w:sz="0" w:space="0" w:color="auto"/>
            <w:right w:val="none" w:sz="0" w:space="0" w:color="auto"/>
          </w:divBdr>
        </w:div>
        <w:div w:id="1671520914">
          <w:marLeft w:val="0"/>
          <w:marRight w:val="0"/>
          <w:marTop w:val="0"/>
          <w:marBottom w:val="0"/>
          <w:divBdr>
            <w:top w:val="none" w:sz="0" w:space="0" w:color="auto"/>
            <w:left w:val="none" w:sz="0" w:space="0" w:color="auto"/>
            <w:bottom w:val="none" w:sz="0" w:space="0" w:color="auto"/>
            <w:right w:val="none" w:sz="0" w:space="0" w:color="auto"/>
          </w:divBdr>
        </w:div>
        <w:div w:id="814564012">
          <w:marLeft w:val="0"/>
          <w:marRight w:val="0"/>
          <w:marTop w:val="0"/>
          <w:marBottom w:val="0"/>
          <w:divBdr>
            <w:top w:val="none" w:sz="0" w:space="0" w:color="auto"/>
            <w:left w:val="none" w:sz="0" w:space="0" w:color="auto"/>
            <w:bottom w:val="none" w:sz="0" w:space="0" w:color="auto"/>
            <w:right w:val="none" w:sz="0" w:space="0" w:color="auto"/>
          </w:divBdr>
        </w:div>
        <w:div w:id="1753114680">
          <w:marLeft w:val="0"/>
          <w:marRight w:val="0"/>
          <w:marTop w:val="0"/>
          <w:marBottom w:val="0"/>
          <w:divBdr>
            <w:top w:val="none" w:sz="0" w:space="0" w:color="auto"/>
            <w:left w:val="none" w:sz="0" w:space="0" w:color="auto"/>
            <w:bottom w:val="none" w:sz="0" w:space="0" w:color="auto"/>
            <w:right w:val="none" w:sz="0" w:space="0" w:color="auto"/>
          </w:divBdr>
        </w:div>
        <w:div w:id="1370840501">
          <w:marLeft w:val="0"/>
          <w:marRight w:val="0"/>
          <w:marTop w:val="0"/>
          <w:marBottom w:val="0"/>
          <w:divBdr>
            <w:top w:val="none" w:sz="0" w:space="0" w:color="auto"/>
            <w:left w:val="none" w:sz="0" w:space="0" w:color="auto"/>
            <w:bottom w:val="none" w:sz="0" w:space="0" w:color="auto"/>
            <w:right w:val="none" w:sz="0" w:space="0" w:color="auto"/>
          </w:divBdr>
        </w:div>
        <w:div w:id="504709230">
          <w:marLeft w:val="0"/>
          <w:marRight w:val="0"/>
          <w:marTop w:val="0"/>
          <w:marBottom w:val="0"/>
          <w:divBdr>
            <w:top w:val="none" w:sz="0" w:space="0" w:color="auto"/>
            <w:left w:val="none" w:sz="0" w:space="0" w:color="auto"/>
            <w:bottom w:val="none" w:sz="0" w:space="0" w:color="auto"/>
            <w:right w:val="none" w:sz="0" w:space="0" w:color="auto"/>
          </w:divBdr>
        </w:div>
        <w:div w:id="1175917293">
          <w:marLeft w:val="0"/>
          <w:marRight w:val="0"/>
          <w:marTop w:val="0"/>
          <w:marBottom w:val="0"/>
          <w:divBdr>
            <w:top w:val="none" w:sz="0" w:space="0" w:color="auto"/>
            <w:left w:val="none" w:sz="0" w:space="0" w:color="auto"/>
            <w:bottom w:val="none" w:sz="0" w:space="0" w:color="auto"/>
            <w:right w:val="none" w:sz="0" w:space="0" w:color="auto"/>
          </w:divBdr>
        </w:div>
        <w:div w:id="170027554">
          <w:marLeft w:val="0"/>
          <w:marRight w:val="0"/>
          <w:marTop w:val="0"/>
          <w:marBottom w:val="0"/>
          <w:divBdr>
            <w:top w:val="none" w:sz="0" w:space="0" w:color="auto"/>
            <w:left w:val="none" w:sz="0" w:space="0" w:color="auto"/>
            <w:bottom w:val="none" w:sz="0" w:space="0" w:color="auto"/>
            <w:right w:val="none" w:sz="0" w:space="0" w:color="auto"/>
          </w:divBdr>
        </w:div>
        <w:div w:id="1190610175">
          <w:marLeft w:val="0"/>
          <w:marRight w:val="0"/>
          <w:marTop w:val="0"/>
          <w:marBottom w:val="0"/>
          <w:divBdr>
            <w:top w:val="none" w:sz="0" w:space="0" w:color="auto"/>
            <w:left w:val="none" w:sz="0" w:space="0" w:color="auto"/>
            <w:bottom w:val="none" w:sz="0" w:space="0" w:color="auto"/>
            <w:right w:val="none" w:sz="0" w:space="0" w:color="auto"/>
          </w:divBdr>
        </w:div>
        <w:div w:id="181481203">
          <w:marLeft w:val="0"/>
          <w:marRight w:val="0"/>
          <w:marTop w:val="0"/>
          <w:marBottom w:val="0"/>
          <w:divBdr>
            <w:top w:val="none" w:sz="0" w:space="0" w:color="auto"/>
            <w:left w:val="none" w:sz="0" w:space="0" w:color="auto"/>
            <w:bottom w:val="none" w:sz="0" w:space="0" w:color="auto"/>
            <w:right w:val="none" w:sz="0" w:space="0" w:color="auto"/>
          </w:divBdr>
        </w:div>
        <w:div w:id="877932220">
          <w:marLeft w:val="0"/>
          <w:marRight w:val="0"/>
          <w:marTop w:val="0"/>
          <w:marBottom w:val="0"/>
          <w:divBdr>
            <w:top w:val="none" w:sz="0" w:space="0" w:color="auto"/>
            <w:left w:val="none" w:sz="0" w:space="0" w:color="auto"/>
            <w:bottom w:val="none" w:sz="0" w:space="0" w:color="auto"/>
            <w:right w:val="none" w:sz="0" w:space="0" w:color="auto"/>
          </w:divBdr>
        </w:div>
        <w:div w:id="12849686">
          <w:marLeft w:val="0"/>
          <w:marRight w:val="0"/>
          <w:marTop w:val="0"/>
          <w:marBottom w:val="0"/>
          <w:divBdr>
            <w:top w:val="none" w:sz="0" w:space="0" w:color="auto"/>
            <w:left w:val="none" w:sz="0" w:space="0" w:color="auto"/>
            <w:bottom w:val="none" w:sz="0" w:space="0" w:color="auto"/>
            <w:right w:val="none" w:sz="0" w:space="0" w:color="auto"/>
          </w:divBdr>
        </w:div>
        <w:div w:id="1683972277">
          <w:marLeft w:val="0"/>
          <w:marRight w:val="0"/>
          <w:marTop w:val="0"/>
          <w:marBottom w:val="0"/>
          <w:divBdr>
            <w:top w:val="none" w:sz="0" w:space="0" w:color="auto"/>
            <w:left w:val="none" w:sz="0" w:space="0" w:color="auto"/>
            <w:bottom w:val="none" w:sz="0" w:space="0" w:color="auto"/>
            <w:right w:val="none" w:sz="0" w:space="0" w:color="auto"/>
          </w:divBdr>
        </w:div>
        <w:div w:id="784662844">
          <w:marLeft w:val="0"/>
          <w:marRight w:val="0"/>
          <w:marTop w:val="0"/>
          <w:marBottom w:val="0"/>
          <w:divBdr>
            <w:top w:val="none" w:sz="0" w:space="0" w:color="auto"/>
            <w:left w:val="none" w:sz="0" w:space="0" w:color="auto"/>
            <w:bottom w:val="none" w:sz="0" w:space="0" w:color="auto"/>
            <w:right w:val="none" w:sz="0" w:space="0" w:color="auto"/>
          </w:divBdr>
        </w:div>
        <w:div w:id="1660768982">
          <w:marLeft w:val="0"/>
          <w:marRight w:val="0"/>
          <w:marTop w:val="0"/>
          <w:marBottom w:val="0"/>
          <w:divBdr>
            <w:top w:val="none" w:sz="0" w:space="0" w:color="auto"/>
            <w:left w:val="none" w:sz="0" w:space="0" w:color="auto"/>
            <w:bottom w:val="none" w:sz="0" w:space="0" w:color="auto"/>
            <w:right w:val="none" w:sz="0" w:space="0" w:color="auto"/>
          </w:divBdr>
        </w:div>
        <w:div w:id="173306540">
          <w:marLeft w:val="0"/>
          <w:marRight w:val="0"/>
          <w:marTop w:val="0"/>
          <w:marBottom w:val="0"/>
          <w:divBdr>
            <w:top w:val="none" w:sz="0" w:space="0" w:color="auto"/>
            <w:left w:val="none" w:sz="0" w:space="0" w:color="auto"/>
            <w:bottom w:val="none" w:sz="0" w:space="0" w:color="auto"/>
            <w:right w:val="none" w:sz="0" w:space="0" w:color="auto"/>
          </w:divBdr>
        </w:div>
        <w:div w:id="1435056883">
          <w:marLeft w:val="0"/>
          <w:marRight w:val="0"/>
          <w:marTop w:val="0"/>
          <w:marBottom w:val="0"/>
          <w:divBdr>
            <w:top w:val="none" w:sz="0" w:space="0" w:color="auto"/>
            <w:left w:val="none" w:sz="0" w:space="0" w:color="auto"/>
            <w:bottom w:val="none" w:sz="0" w:space="0" w:color="auto"/>
            <w:right w:val="none" w:sz="0" w:space="0" w:color="auto"/>
          </w:divBdr>
        </w:div>
        <w:div w:id="446002214">
          <w:marLeft w:val="0"/>
          <w:marRight w:val="0"/>
          <w:marTop w:val="0"/>
          <w:marBottom w:val="0"/>
          <w:divBdr>
            <w:top w:val="none" w:sz="0" w:space="0" w:color="auto"/>
            <w:left w:val="none" w:sz="0" w:space="0" w:color="auto"/>
            <w:bottom w:val="none" w:sz="0" w:space="0" w:color="auto"/>
            <w:right w:val="none" w:sz="0" w:space="0" w:color="auto"/>
          </w:divBdr>
        </w:div>
        <w:div w:id="151532352">
          <w:marLeft w:val="0"/>
          <w:marRight w:val="0"/>
          <w:marTop w:val="0"/>
          <w:marBottom w:val="0"/>
          <w:divBdr>
            <w:top w:val="none" w:sz="0" w:space="0" w:color="auto"/>
            <w:left w:val="none" w:sz="0" w:space="0" w:color="auto"/>
            <w:bottom w:val="none" w:sz="0" w:space="0" w:color="auto"/>
            <w:right w:val="none" w:sz="0" w:space="0" w:color="auto"/>
          </w:divBdr>
        </w:div>
        <w:div w:id="1186553172">
          <w:marLeft w:val="0"/>
          <w:marRight w:val="0"/>
          <w:marTop w:val="0"/>
          <w:marBottom w:val="0"/>
          <w:divBdr>
            <w:top w:val="none" w:sz="0" w:space="0" w:color="auto"/>
            <w:left w:val="none" w:sz="0" w:space="0" w:color="auto"/>
            <w:bottom w:val="none" w:sz="0" w:space="0" w:color="auto"/>
            <w:right w:val="none" w:sz="0" w:space="0" w:color="auto"/>
          </w:divBdr>
        </w:div>
        <w:div w:id="2056274730">
          <w:marLeft w:val="0"/>
          <w:marRight w:val="0"/>
          <w:marTop w:val="0"/>
          <w:marBottom w:val="0"/>
          <w:divBdr>
            <w:top w:val="none" w:sz="0" w:space="0" w:color="auto"/>
            <w:left w:val="none" w:sz="0" w:space="0" w:color="auto"/>
            <w:bottom w:val="none" w:sz="0" w:space="0" w:color="auto"/>
            <w:right w:val="none" w:sz="0" w:space="0" w:color="auto"/>
          </w:divBdr>
        </w:div>
        <w:div w:id="1191645363">
          <w:marLeft w:val="0"/>
          <w:marRight w:val="0"/>
          <w:marTop w:val="0"/>
          <w:marBottom w:val="0"/>
          <w:divBdr>
            <w:top w:val="none" w:sz="0" w:space="0" w:color="auto"/>
            <w:left w:val="none" w:sz="0" w:space="0" w:color="auto"/>
            <w:bottom w:val="none" w:sz="0" w:space="0" w:color="auto"/>
            <w:right w:val="none" w:sz="0" w:space="0" w:color="auto"/>
          </w:divBdr>
        </w:div>
        <w:div w:id="708182904">
          <w:marLeft w:val="0"/>
          <w:marRight w:val="0"/>
          <w:marTop w:val="0"/>
          <w:marBottom w:val="0"/>
          <w:divBdr>
            <w:top w:val="none" w:sz="0" w:space="0" w:color="auto"/>
            <w:left w:val="none" w:sz="0" w:space="0" w:color="auto"/>
            <w:bottom w:val="none" w:sz="0" w:space="0" w:color="auto"/>
            <w:right w:val="none" w:sz="0" w:space="0" w:color="auto"/>
          </w:divBdr>
        </w:div>
        <w:div w:id="514266564">
          <w:marLeft w:val="0"/>
          <w:marRight w:val="0"/>
          <w:marTop w:val="0"/>
          <w:marBottom w:val="0"/>
          <w:divBdr>
            <w:top w:val="none" w:sz="0" w:space="0" w:color="auto"/>
            <w:left w:val="none" w:sz="0" w:space="0" w:color="auto"/>
            <w:bottom w:val="none" w:sz="0" w:space="0" w:color="auto"/>
            <w:right w:val="none" w:sz="0" w:space="0" w:color="auto"/>
          </w:divBdr>
        </w:div>
        <w:div w:id="39522855">
          <w:marLeft w:val="0"/>
          <w:marRight w:val="0"/>
          <w:marTop w:val="0"/>
          <w:marBottom w:val="0"/>
          <w:divBdr>
            <w:top w:val="none" w:sz="0" w:space="0" w:color="auto"/>
            <w:left w:val="none" w:sz="0" w:space="0" w:color="auto"/>
            <w:bottom w:val="none" w:sz="0" w:space="0" w:color="auto"/>
            <w:right w:val="none" w:sz="0" w:space="0" w:color="auto"/>
          </w:divBdr>
        </w:div>
        <w:div w:id="1898276387">
          <w:marLeft w:val="0"/>
          <w:marRight w:val="0"/>
          <w:marTop w:val="0"/>
          <w:marBottom w:val="0"/>
          <w:divBdr>
            <w:top w:val="none" w:sz="0" w:space="0" w:color="auto"/>
            <w:left w:val="none" w:sz="0" w:space="0" w:color="auto"/>
            <w:bottom w:val="none" w:sz="0" w:space="0" w:color="auto"/>
            <w:right w:val="none" w:sz="0" w:space="0" w:color="auto"/>
          </w:divBdr>
        </w:div>
        <w:div w:id="1725249031">
          <w:marLeft w:val="0"/>
          <w:marRight w:val="0"/>
          <w:marTop w:val="0"/>
          <w:marBottom w:val="0"/>
          <w:divBdr>
            <w:top w:val="none" w:sz="0" w:space="0" w:color="auto"/>
            <w:left w:val="none" w:sz="0" w:space="0" w:color="auto"/>
            <w:bottom w:val="none" w:sz="0" w:space="0" w:color="auto"/>
            <w:right w:val="none" w:sz="0" w:space="0" w:color="auto"/>
          </w:divBdr>
        </w:div>
        <w:div w:id="1080105831">
          <w:marLeft w:val="0"/>
          <w:marRight w:val="0"/>
          <w:marTop w:val="0"/>
          <w:marBottom w:val="0"/>
          <w:divBdr>
            <w:top w:val="none" w:sz="0" w:space="0" w:color="auto"/>
            <w:left w:val="none" w:sz="0" w:space="0" w:color="auto"/>
            <w:bottom w:val="none" w:sz="0" w:space="0" w:color="auto"/>
            <w:right w:val="none" w:sz="0" w:space="0" w:color="auto"/>
          </w:divBdr>
        </w:div>
        <w:div w:id="1074357947">
          <w:marLeft w:val="0"/>
          <w:marRight w:val="0"/>
          <w:marTop w:val="0"/>
          <w:marBottom w:val="0"/>
          <w:divBdr>
            <w:top w:val="none" w:sz="0" w:space="0" w:color="auto"/>
            <w:left w:val="none" w:sz="0" w:space="0" w:color="auto"/>
            <w:bottom w:val="none" w:sz="0" w:space="0" w:color="auto"/>
            <w:right w:val="none" w:sz="0" w:space="0" w:color="auto"/>
          </w:divBdr>
        </w:div>
        <w:div w:id="820658122">
          <w:marLeft w:val="0"/>
          <w:marRight w:val="0"/>
          <w:marTop w:val="0"/>
          <w:marBottom w:val="0"/>
          <w:divBdr>
            <w:top w:val="none" w:sz="0" w:space="0" w:color="auto"/>
            <w:left w:val="none" w:sz="0" w:space="0" w:color="auto"/>
            <w:bottom w:val="none" w:sz="0" w:space="0" w:color="auto"/>
            <w:right w:val="none" w:sz="0" w:space="0" w:color="auto"/>
          </w:divBdr>
        </w:div>
        <w:div w:id="1043560248">
          <w:marLeft w:val="0"/>
          <w:marRight w:val="0"/>
          <w:marTop w:val="0"/>
          <w:marBottom w:val="0"/>
          <w:divBdr>
            <w:top w:val="none" w:sz="0" w:space="0" w:color="auto"/>
            <w:left w:val="none" w:sz="0" w:space="0" w:color="auto"/>
            <w:bottom w:val="none" w:sz="0" w:space="0" w:color="auto"/>
            <w:right w:val="none" w:sz="0" w:space="0" w:color="auto"/>
          </w:divBdr>
        </w:div>
        <w:div w:id="1277786197">
          <w:marLeft w:val="0"/>
          <w:marRight w:val="0"/>
          <w:marTop w:val="0"/>
          <w:marBottom w:val="0"/>
          <w:divBdr>
            <w:top w:val="none" w:sz="0" w:space="0" w:color="auto"/>
            <w:left w:val="none" w:sz="0" w:space="0" w:color="auto"/>
            <w:bottom w:val="none" w:sz="0" w:space="0" w:color="auto"/>
            <w:right w:val="none" w:sz="0" w:space="0" w:color="auto"/>
          </w:divBdr>
        </w:div>
        <w:div w:id="58136480">
          <w:marLeft w:val="0"/>
          <w:marRight w:val="0"/>
          <w:marTop w:val="0"/>
          <w:marBottom w:val="0"/>
          <w:divBdr>
            <w:top w:val="none" w:sz="0" w:space="0" w:color="auto"/>
            <w:left w:val="none" w:sz="0" w:space="0" w:color="auto"/>
            <w:bottom w:val="none" w:sz="0" w:space="0" w:color="auto"/>
            <w:right w:val="none" w:sz="0" w:space="0" w:color="auto"/>
          </w:divBdr>
        </w:div>
        <w:div w:id="1431854127">
          <w:marLeft w:val="0"/>
          <w:marRight w:val="0"/>
          <w:marTop w:val="0"/>
          <w:marBottom w:val="0"/>
          <w:divBdr>
            <w:top w:val="none" w:sz="0" w:space="0" w:color="auto"/>
            <w:left w:val="none" w:sz="0" w:space="0" w:color="auto"/>
            <w:bottom w:val="none" w:sz="0" w:space="0" w:color="auto"/>
            <w:right w:val="none" w:sz="0" w:space="0" w:color="auto"/>
          </w:divBdr>
        </w:div>
        <w:div w:id="260769600">
          <w:marLeft w:val="0"/>
          <w:marRight w:val="0"/>
          <w:marTop w:val="0"/>
          <w:marBottom w:val="0"/>
          <w:divBdr>
            <w:top w:val="none" w:sz="0" w:space="0" w:color="auto"/>
            <w:left w:val="none" w:sz="0" w:space="0" w:color="auto"/>
            <w:bottom w:val="none" w:sz="0" w:space="0" w:color="auto"/>
            <w:right w:val="none" w:sz="0" w:space="0" w:color="auto"/>
          </w:divBdr>
        </w:div>
        <w:div w:id="526143011">
          <w:marLeft w:val="0"/>
          <w:marRight w:val="0"/>
          <w:marTop w:val="0"/>
          <w:marBottom w:val="0"/>
          <w:divBdr>
            <w:top w:val="none" w:sz="0" w:space="0" w:color="auto"/>
            <w:left w:val="none" w:sz="0" w:space="0" w:color="auto"/>
            <w:bottom w:val="none" w:sz="0" w:space="0" w:color="auto"/>
            <w:right w:val="none" w:sz="0" w:space="0" w:color="auto"/>
          </w:divBdr>
        </w:div>
        <w:div w:id="642076421">
          <w:marLeft w:val="0"/>
          <w:marRight w:val="0"/>
          <w:marTop w:val="0"/>
          <w:marBottom w:val="0"/>
          <w:divBdr>
            <w:top w:val="none" w:sz="0" w:space="0" w:color="auto"/>
            <w:left w:val="none" w:sz="0" w:space="0" w:color="auto"/>
            <w:bottom w:val="none" w:sz="0" w:space="0" w:color="auto"/>
            <w:right w:val="none" w:sz="0" w:space="0" w:color="auto"/>
          </w:divBdr>
        </w:div>
        <w:div w:id="47341089">
          <w:marLeft w:val="0"/>
          <w:marRight w:val="0"/>
          <w:marTop w:val="0"/>
          <w:marBottom w:val="0"/>
          <w:divBdr>
            <w:top w:val="none" w:sz="0" w:space="0" w:color="auto"/>
            <w:left w:val="none" w:sz="0" w:space="0" w:color="auto"/>
            <w:bottom w:val="none" w:sz="0" w:space="0" w:color="auto"/>
            <w:right w:val="none" w:sz="0" w:space="0" w:color="auto"/>
          </w:divBdr>
        </w:div>
        <w:div w:id="1240599167">
          <w:marLeft w:val="0"/>
          <w:marRight w:val="0"/>
          <w:marTop w:val="0"/>
          <w:marBottom w:val="0"/>
          <w:divBdr>
            <w:top w:val="none" w:sz="0" w:space="0" w:color="auto"/>
            <w:left w:val="none" w:sz="0" w:space="0" w:color="auto"/>
            <w:bottom w:val="none" w:sz="0" w:space="0" w:color="auto"/>
            <w:right w:val="none" w:sz="0" w:space="0" w:color="auto"/>
          </w:divBdr>
        </w:div>
        <w:div w:id="586503352">
          <w:marLeft w:val="0"/>
          <w:marRight w:val="0"/>
          <w:marTop w:val="0"/>
          <w:marBottom w:val="0"/>
          <w:divBdr>
            <w:top w:val="none" w:sz="0" w:space="0" w:color="auto"/>
            <w:left w:val="none" w:sz="0" w:space="0" w:color="auto"/>
            <w:bottom w:val="none" w:sz="0" w:space="0" w:color="auto"/>
            <w:right w:val="none" w:sz="0" w:space="0" w:color="auto"/>
          </w:divBdr>
        </w:div>
        <w:div w:id="792213667">
          <w:marLeft w:val="0"/>
          <w:marRight w:val="0"/>
          <w:marTop w:val="0"/>
          <w:marBottom w:val="0"/>
          <w:divBdr>
            <w:top w:val="none" w:sz="0" w:space="0" w:color="auto"/>
            <w:left w:val="none" w:sz="0" w:space="0" w:color="auto"/>
            <w:bottom w:val="none" w:sz="0" w:space="0" w:color="auto"/>
            <w:right w:val="none" w:sz="0" w:space="0" w:color="auto"/>
          </w:divBdr>
        </w:div>
        <w:div w:id="1743139665">
          <w:marLeft w:val="0"/>
          <w:marRight w:val="0"/>
          <w:marTop w:val="0"/>
          <w:marBottom w:val="0"/>
          <w:divBdr>
            <w:top w:val="none" w:sz="0" w:space="0" w:color="auto"/>
            <w:left w:val="none" w:sz="0" w:space="0" w:color="auto"/>
            <w:bottom w:val="none" w:sz="0" w:space="0" w:color="auto"/>
            <w:right w:val="none" w:sz="0" w:space="0" w:color="auto"/>
          </w:divBdr>
        </w:div>
        <w:div w:id="1391804501">
          <w:marLeft w:val="0"/>
          <w:marRight w:val="0"/>
          <w:marTop w:val="0"/>
          <w:marBottom w:val="0"/>
          <w:divBdr>
            <w:top w:val="none" w:sz="0" w:space="0" w:color="auto"/>
            <w:left w:val="none" w:sz="0" w:space="0" w:color="auto"/>
            <w:bottom w:val="none" w:sz="0" w:space="0" w:color="auto"/>
            <w:right w:val="none" w:sz="0" w:space="0" w:color="auto"/>
          </w:divBdr>
        </w:div>
        <w:div w:id="447117504">
          <w:marLeft w:val="0"/>
          <w:marRight w:val="0"/>
          <w:marTop w:val="0"/>
          <w:marBottom w:val="0"/>
          <w:divBdr>
            <w:top w:val="none" w:sz="0" w:space="0" w:color="auto"/>
            <w:left w:val="none" w:sz="0" w:space="0" w:color="auto"/>
            <w:bottom w:val="none" w:sz="0" w:space="0" w:color="auto"/>
            <w:right w:val="none" w:sz="0" w:space="0" w:color="auto"/>
          </w:divBdr>
        </w:div>
        <w:div w:id="2063600063">
          <w:marLeft w:val="0"/>
          <w:marRight w:val="0"/>
          <w:marTop w:val="0"/>
          <w:marBottom w:val="0"/>
          <w:divBdr>
            <w:top w:val="none" w:sz="0" w:space="0" w:color="auto"/>
            <w:left w:val="none" w:sz="0" w:space="0" w:color="auto"/>
            <w:bottom w:val="none" w:sz="0" w:space="0" w:color="auto"/>
            <w:right w:val="none" w:sz="0" w:space="0" w:color="auto"/>
          </w:divBdr>
        </w:div>
        <w:div w:id="2145803380">
          <w:marLeft w:val="0"/>
          <w:marRight w:val="0"/>
          <w:marTop w:val="0"/>
          <w:marBottom w:val="0"/>
          <w:divBdr>
            <w:top w:val="none" w:sz="0" w:space="0" w:color="auto"/>
            <w:left w:val="none" w:sz="0" w:space="0" w:color="auto"/>
            <w:bottom w:val="none" w:sz="0" w:space="0" w:color="auto"/>
            <w:right w:val="none" w:sz="0" w:space="0" w:color="auto"/>
          </w:divBdr>
        </w:div>
        <w:div w:id="1891922469">
          <w:marLeft w:val="0"/>
          <w:marRight w:val="0"/>
          <w:marTop w:val="0"/>
          <w:marBottom w:val="0"/>
          <w:divBdr>
            <w:top w:val="none" w:sz="0" w:space="0" w:color="auto"/>
            <w:left w:val="none" w:sz="0" w:space="0" w:color="auto"/>
            <w:bottom w:val="none" w:sz="0" w:space="0" w:color="auto"/>
            <w:right w:val="none" w:sz="0" w:space="0" w:color="auto"/>
          </w:divBdr>
        </w:div>
        <w:div w:id="388378711">
          <w:marLeft w:val="0"/>
          <w:marRight w:val="0"/>
          <w:marTop w:val="0"/>
          <w:marBottom w:val="0"/>
          <w:divBdr>
            <w:top w:val="none" w:sz="0" w:space="0" w:color="auto"/>
            <w:left w:val="none" w:sz="0" w:space="0" w:color="auto"/>
            <w:bottom w:val="none" w:sz="0" w:space="0" w:color="auto"/>
            <w:right w:val="none" w:sz="0" w:space="0" w:color="auto"/>
          </w:divBdr>
        </w:div>
        <w:div w:id="433675241">
          <w:marLeft w:val="0"/>
          <w:marRight w:val="0"/>
          <w:marTop w:val="0"/>
          <w:marBottom w:val="0"/>
          <w:divBdr>
            <w:top w:val="none" w:sz="0" w:space="0" w:color="auto"/>
            <w:left w:val="none" w:sz="0" w:space="0" w:color="auto"/>
            <w:bottom w:val="none" w:sz="0" w:space="0" w:color="auto"/>
            <w:right w:val="none" w:sz="0" w:space="0" w:color="auto"/>
          </w:divBdr>
        </w:div>
      </w:divsChild>
    </w:div>
    <w:div w:id="433668821">
      <w:bodyDiv w:val="1"/>
      <w:marLeft w:val="0"/>
      <w:marRight w:val="0"/>
      <w:marTop w:val="0"/>
      <w:marBottom w:val="0"/>
      <w:divBdr>
        <w:top w:val="none" w:sz="0" w:space="0" w:color="auto"/>
        <w:left w:val="none" w:sz="0" w:space="0" w:color="auto"/>
        <w:bottom w:val="none" w:sz="0" w:space="0" w:color="auto"/>
        <w:right w:val="none" w:sz="0" w:space="0" w:color="auto"/>
      </w:divBdr>
    </w:div>
    <w:div w:id="433745811">
      <w:bodyDiv w:val="1"/>
      <w:marLeft w:val="0"/>
      <w:marRight w:val="0"/>
      <w:marTop w:val="0"/>
      <w:marBottom w:val="0"/>
      <w:divBdr>
        <w:top w:val="none" w:sz="0" w:space="0" w:color="auto"/>
        <w:left w:val="none" w:sz="0" w:space="0" w:color="auto"/>
        <w:bottom w:val="none" w:sz="0" w:space="0" w:color="auto"/>
        <w:right w:val="none" w:sz="0" w:space="0" w:color="auto"/>
      </w:divBdr>
    </w:div>
    <w:div w:id="433980259">
      <w:bodyDiv w:val="1"/>
      <w:marLeft w:val="0"/>
      <w:marRight w:val="0"/>
      <w:marTop w:val="0"/>
      <w:marBottom w:val="0"/>
      <w:divBdr>
        <w:top w:val="none" w:sz="0" w:space="0" w:color="auto"/>
        <w:left w:val="none" w:sz="0" w:space="0" w:color="auto"/>
        <w:bottom w:val="none" w:sz="0" w:space="0" w:color="auto"/>
        <w:right w:val="none" w:sz="0" w:space="0" w:color="auto"/>
      </w:divBdr>
    </w:div>
    <w:div w:id="433984039">
      <w:bodyDiv w:val="1"/>
      <w:marLeft w:val="0"/>
      <w:marRight w:val="0"/>
      <w:marTop w:val="0"/>
      <w:marBottom w:val="0"/>
      <w:divBdr>
        <w:top w:val="none" w:sz="0" w:space="0" w:color="auto"/>
        <w:left w:val="none" w:sz="0" w:space="0" w:color="auto"/>
        <w:bottom w:val="none" w:sz="0" w:space="0" w:color="auto"/>
        <w:right w:val="none" w:sz="0" w:space="0" w:color="auto"/>
      </w:divBdr>
    </w:div>
    <w:div w:id="433984275">
      <w:bodyDiv w:val="1"/>
      <w:marLeft w:val="0"/>
      <w:marRight w:val="0"/>
      <w:marTop w:val="0"/>
      <w:marBottom w:val="0"/>
      <w:divBdr>
        <w:top w:val="none" w:sz="0" w:space="0" w:color="auto"/>
        <w:left w:val="none" w:sz="0" w:space="0" w:color="auto"/>
        <w:bottom w:val="none" w:sz="0" w:space="0" w:color="auto"/>
        <w:right w:val="none" w:sz="0" w:space="0" w:color="auto"/>
      </w:divBdr>
    </w:div>
    <w:div w:id="434206983">
      <w:bodyDiv w:val="1"/>
      <w:marLeft w:val="0"/>
      <w:marRight w:val="0"/>
      <w:marTop w:val="0"/>
      <w:marBottom w:val="0"/>
      <w:divBdr>
        <w:top w:val="none" w:sz="0" w:space="0" w:color="auto"/>
        <w:left w:val="none" w:sz="0" w:space="0" w:color="auto"/>
        <w:bottom w:val="none" w:sz="0" w:space="0" w:color="auto"/>
        <w:right w:val="none" w:sz="0" w:space="0" w:color="auto"/>
      </w:divBdr>
    </w:div>
    <w:div w:id="434323361">
      <w:bodyDiv w:val="1"/>
      <w:marLeft w:val="0"/>
      <w:marRight w:val="0"/>
      <w:marTop w:val="0"/>
      <w:marBottom w:val="0"/>
      <w:divBdr>
        <w:top w:val="none" w:sz="0" w:space="0" w:color="auto"/>
        <w:left w:val="none" w:sz="0" w:space="0" w:color="auto"/>
        <w:bottom w:val="none" w:sz="0" w:space="0" w:color="auto"/>
        <w:right w:val="none" w:sz="0" w:space="0" w:color="auto"/>
      </w:divBdr>
    </w:div>
    <w:div w:id="434323400">
      <w:bodyDiv w:val="1"/>
      <w:marLeft w:val="0"/>
      <w:marRight w:val="0"/>
      <w:marTop w:val="0"/>
      <w:marBottom w:val="0"/>
      <w:divBdr>
        <w:top w:val="none" w:sz="0" w:space="0" w:color="auto"/>
        <w:left w:val="none" w:sz="0" w:space="0" w:color="auto"/>
        <w:bottom w:val="none" w:sz="0" w:space="0" w:color="auto"/>
        <w:right w:val="none" w:sz="0" w:space="0" w:color="auto"/>
      </w:divBdr>
    </w:div>
    <w:div w:id="435098080">
      <w:bodyDiv w:val="1"/>
      <w:marLeft w:val="0"/>
      <w:marRight w:val="0"/>
      <w:marTop w:val="0"/>
      <w:marBottom w:val="0"/>
      <w:divBdr>
        <w:top w:val="none" w:sz="0" w:space="0" w:color="auto"/>
        <w:left w:val="none" w:sz="0" w:space="0" w:color="auto"/>
        <w:bottom w:val="none" w:sz="0" w:space="0" w:color="auto"/>
        <w:right w:val="none" w:sz="0" w:space="0" w:color="auto"/>
      </w:divBdr>
    </w:div>
    <w:div w:id="435251798">
      <w:bodyDiv w:val="1"/>
      <w:marLeft w:val="0"/>
      <w:marRight w:val="0"/>
      <w:marTop w:val="0"/>
      <w:marBottom w:val="0"/>
      <w:divBdr>
        <w:top w:val="none" w:sz="0" w:space="0" w:color="auto"/>
        <w:left w:val="none" w:sz="0" w:space="0" w:color="auto"/>
        <w:bottom w:val="none" w:sz="0" w:space="0" w:color="auto"/>
        <w:right w:val="none" w:sz="0" w:space="0" w:color="auto"/>
      </w:divBdr>
    </w:div>
    <w:div w:id="435370706">
      <w:bodyDiv w:val="1"/>
      <w:marLeft w:val="0"/>
      <w:marRight w:val="0"/>
      <w:marTop w:val="0"/>
      <w:marBottom w:val="0"/>
      <w:divBdr>
        <w:top w:val="none" w:sz="0" w:space="0" w:color="auto"/>
        <w:left w:val="none" w:sz="0" w:space="0" w:color="auto"/>
        <w:bottom w:val="none" w:sz="0" w:space="0" w:color="auto"/>
        <w:right w:val="none" w:sz="0" w:space="0" w:color="auto"/>
      </w:divBdr>
    </w:div>
    <w:div w:id="435442377">
      <w:bodyDiv w:val="1"/>
      <w:marLeft w:val="0"/>
      <w:marRight w:val="0"/>
      <w:marTop w:val="0"/>
      <w:marBottom w:val="0"/>
      <w:divBdr>
        <w:top w:val="none" w:sz="0" w:space="0" w:color="auto"/>
        <w:left w:val="none" w:sz="0" w:space="0" w:color="auto"/>
        <w:bottom w:val="none" w:sz="0" w:space="0" w:color="auto"/>
        <w:right w:val="none" w:sz="0" w:space="0" w:color="auto"/>
      </w:divBdr>
    </w:div>
    <w:div w:id="435448152">
      <w:bodyDiv w:val="1"/>
      <w:marLeft w:val="0"/>
      <w:marRight w:val="0"/>
      <w:marTop w:val="0"/>
      <w:marBottom w:val="0"/>
      <w:divBdr>
        <w:top w:val="none" w:sz="0" w:space="0" w:color="auto"/>
        <w:left w:val="none" w:sz="0" w:space="0" w:color="auto"/>
        <w:bottom w:val="none" w:sz="0" w:space="0" w:color="auto"/>
        <w:right w:val="none" w:sz="0" w:space="0" w:color="auto"/>
      </w:divBdr>
    </w:div>
    <w:div w:id="435491718">
      <w:bodyDiv w:val="1"/>
      <w:marLeft w:val="0"/>
      <w:marRight w:val="0"/>
      <w:marTop w:val="0"/>
      <w:marBottom w:val="0"/>
      <w:divBdr>
        <w:top w:val="none" w:sz="0" w:space="0" w:color="auto"/>
        <w:left w:val="none" w:sz="0" w:space="0" w:color="auto"/>
        <w:bottom w:val="none" w:sz="0" w:space="0" w:color="auto"/>
        <w:right w:val="none" w:sz="0" w:space="0" w:color="auto"/>
      </w:divBdr>
    </w:div>
    <w:div w:id="435713532">
      <w:bodyDiv w:val="1"/>
      <w:marLeft w:val="0"/>
      <w:marRight w:val="0"/>
      <w:marTop w:val="0"/>
      <w:marBottom w:val="0"/>
      <w:divBdr>
        <w:top w:val="none" w:sz="0" w:space="0" w:color="auto"/>
        <w:left w:val="none" w:sz="0" w:space="0" w:color="auto"/>
        <w:bottom w:val="none" w:sz="0" w:space="0" w:color="auto"/>
        <w:right w:val="none" w:sz="0" w:space="0" w:color="auto"/>
      </w:divBdr>
    </w:div>
    <w:div w:id="435754791">
      <w:bodyDiv w:val="1"/>
      <w:marLeft w:val="0"/>
      <w:marRight w:val="0"/>
      <w:marTop w:val="0"/>
      <w:marBottom w:val="0"/>
      <w:divBdr>
        <w:top w:val="none" w:sz="0" w:space="0" w:color="auto"/>
        <w:left w:val="none" w:sz="0" w:space="0" w:color="auto"/>
        <w:bottom w:val="none" w:sz="0" w:space="0" w:color="auto"/>
        <w:right w:val="none" w:sz="0" w:space="0" w:color="auto"/>
      </w:divBdr>
    </w:div>
    <w:div w:id="436098848">
      <w:bodyDiv w:val="1"/>
      <w:marLeft w:val="0"/>
      <w:marRight w:val="0"/>
      <w:marTop w:val="0"/>
      <w:marBottom w:val="0"/>
      <w:divBdr>
        <w:top w:val="none" w:sz="0" w:space="0" w:color="auto"/>
        <w:left w:val="none" w:sz="0" w:space="0" w:color="auto"/>
        <w:bottom w:val="none" w:sz="0" w:space="0" w:color="auto"/>
        <w:right w:val="none" w:sz="0" w:space="0" w:color="auto"/>
      </w:divBdr>
    </w:div>
    <w:div w:id="436214772">
      <w:bodyDiv w:val="1"/>
      <w:marLeft w:val="0"/>
      <w:marRight w:val="0"/>
      <w:marTop w:val="0"/>
      <w:marBottom w:val="0"/>
      <w:divBdr>
        <w:top w:val="none" w:sz="0" w:space="0" w:color="auto"/>
        <w:left w:val="none" w:sz="0" w:space="0" w:color="auto"/>
        <w:bottom w:val="none" w:sz="0" w:space="0" w:color="auto"/>
        <w:right w:val="none" w:sz="0" w:space="0" w:color="auto"/>
      </w:divBdr>
    </w:div>
    <w:div w:id="436487751">
      <w:bodyDiv w:val="1"/>
      <w:marLeft w:val="0"/>
      <w:marRight w:val="0"/>
      <w:marTop w:val="0"/>
      <w:marBottom w:val="0"/>
      <w:divBdr>
        <w:top w:val="none" w:sz="0" w:space="0" w:color="auto"/>
        <w:left w:val="none" w:sz="0" w:space="0" w:color="auto"/>
        <w:bottom w:val="none" w:sz="0" w:space="0" w:color="auto"/>
        <w:right w:val="none" w:sz="0" w:space="0" w:color="auto"/>
      </w:divBdr>
    </w:div>
    <w:div w:id="436757658">
      <w:bodyDiv w:val="1"/>
      <w:marLeft w:val="0"/>
      <w:marRight w:val="0"/>
      <w:marTop w:val="0"/>
      <w:marBottom w:val="0"/>
      <w:divBdr>
        <w:top w:val="none" w:sz="0" w:space="0" w:color="auto"/>
        <w:left w:val="none" w:sz="0" w:space="0" w:color="auto"/>
        <w:bottom w:val="none" w:sz="0" w:space="0" w:color="auto"/>
        <w:right w:val="none" w:sz="0" w:space="0" w:color="auto"/>
      </w:divBdr>
    </w:div>
    <w:div w:id="436759898">
      <w:bodyDiv w:val="1"/>
      <w:marLeft w:val="0"/>
      <w:marRight w:val="0"/>
      <w:marTop w:val="0"/>
      <w:marBottom w:val="0"/>
      <w:divBdr>
        <w:top w:val="none" w:sz="0" w:space="0" w:color="auto"/>
        <w:left w:val="none" w:sz="0" w:space="0" w:color="auto"/>
        <w:bottom w:val="none" w:sz="0" w:space="0" w:color="auto"/>
        <w:right w:val="none" w:sz="0" w:space="0" w:color="auto"/>
      </w:divBdr>
    </w:div>
    <w:div w:id="437257285">
      <w:bodyDiv w:val="1"/>
      <w:marLeft w:val="0"/>
      <w:marRight w:val="0"/>
      <w:marTop w:val="0"/>
      <w:marBottom w:val="0"/>
      <w:divBdr>
        <w:top w:val="none" w:sz="0" w:space="0" w:color="auto"/>
        <w:left w:val="none" w:sz="0" w:space="0" w:color="auto"/>
        <w:bottom w:val="none" w:sz="0" w:space="0" w:color="auto"/>
        <w:right w:val="none" w:sz="0" w:space="0" w:color="auto"/>
      </w:divBdr>
    </w:div>
    <w:div w:id="437261441">
      <w:bodyDiv w:val="1"/>
      <w:marLeft w:val="0"/>
      <w:marRight w:val="0"/>
      <w:marTop w:val="0"/>
      <w:marBottom w:val="0"/>
      <w:divBdr>
        <w:top w:val="none" w:sz="0" w:space="0" w:color="auto"/>
        <w:left w:val="none" w:sz="0" w:space="0" w:color="auto"/>
        <w:bottom w:val="none" w:sz="0" w:space="0" w:color="auto"/>
        <w:right w:val="none" w:sz="0" w:space="0" w:color="auto"/>
      </w:divBdr>
    </w:div>
    <w:div w:id="437408491">
      <w:bodyDiv w:val="1"/>
      <w:marLeft w:val="0"/>
      <w:marRight w:val="0"/>
      <w:marTop w:val="0"/>
      <w:marBottom w:val="0"/>
      <w:divBdr>
        <w:top w:val="none" w:sz="0" w:space="0" w:color="auto"/>
        <w:left w:val="none" w:sz="0" w:space="0" w:color="auto"/>
        <w:bottom w:val="none" w:sz="0" w:space="0" w:color="auto"/>
        <w:right w:val="none" w:sz="0" w:space="0" w:color="auto"/>
      </w:divBdr>
    </w:div>
    <w:div w:id="437528849">
      <w:bodyDiv w:val="1"/>
      <w:marLeft w:val="0"/>
      <w:marRight w:val="0"/>
      <w:marTop w:val="0"/>
      <w:marBottom w:val="0"/>
      <w:divBdr>
        <w:top w:val="none" w:sz="0" w:space="0" w:color="auto"/>
        <w:left w:val="none" w:sz="0" w:space="0" w:color="auto"/>
        <w:bottom w:val="none" w:sz="0" w:space="0" w:color="auto"/>
        <w:right w:val="none" w:sz="0" w:space="0" w:color="auto"/>
      </w:divBdr>
    </w:div>
    <w:div w:id="437722305">
      <w:bodyDiv w:val="1"/>
      <w:marLeft w:val="0"/>
      <w:marRight w:val="0"/>
      <w:marTop w:val="0"/>
      <w:marBottom w:val="0"/>
      <w:divBdr>
        <w:top w:val="none" w:sz="0" w:space="0" w:color="auto"/>
        <w:left w:val="none" w:sz="0" w:space="0" w:color="auto"/>
        <w:bottom w:val="none" w:sz="0" w:space="0" w:color="auto"/>
        <w:right w:val="none" w:sz="0" w:space="0" w:color="auto"/>
      </w:divBdr>
    </w:div>
    <w:div w:id="437796152">
      <w:bodyDiv w:val="1"/>
      <w:marLeft w:val="0"/>
      <w:marRight w:val="0"/>
      <w:marTop w:val="0"/>
      <w:marBottom w:val="0"/>
      <w:divBdr>
        <w:top w:val="none" w:sz="0" w:space="0" w:color="auto"/>
        <w:left w:val="none" w:sz="0" w:space="0" w:color="auto"/>
        <w:bottom w:val="none" w:sz="0" w:space="0" w:color="auto"/>
        <w:right w:val="none" w:sz="0" w:space="0" w:color="auto"/>
      </w:divBdr>
    </w:div>
    <w:div w:id="437873397">
      <w:bodyDiv w:val="1"/>
      <w:marLeft w:val="0"/>
      <w:marRight w:val="0"/>
      <w:marTop w:val="0"/>
      <w:marBottom w:val="0"/>
      <w:divBdr>
        <w:top w:val="none" w:sz="0" w:space="0" w:color="auto"/>
        <w:left w:val="none" w:sz="0" w:space="0" w:color="auto"/>
        <w:bottom w:val="none" w:sz="0" w:space="0" w:color="auto"/>
        <w:right w:val="none" w:sz="0" w:space="0" w:color="auto"/>
      </w:divBdr>
    </w:div>
    <w:div w:id="437914514">
      <w:bodyDiv w:val="1"/>
      <w:marLeft w:val="0"/>
      <w:marRight w:val="0"/>
      <w:marTop w:val="0"/>
      <w:marBottom w:val="0"/>
      <w:divBdr>
        <w:top w:val="none" w:sz="0" w:space="0" w:color="auto"/>
        <w:left w:val="none" w:sz="0" w:space="0" w:color="auto"/>
        <w:bottom w:val="none" w:sz="0" w:space="0" w:color="auto"/>
        <w:right w:val="none" w:sz="0" w:space="0" w:color="auto"/>
      </w:divBdr>
    </w:div>
    <w:div w:id="438065833">
      <w:bodyDiv w:val="1"/>
      <w:marLeft w:val="0"/>
      <w:marRight w:val="0"/>
      <w:marTop w:val="0"/>
      <w:marBottom w:val="0"/>
      <w:divBdr>
        <w:top w:val="none" w:sz="0" w:space="0" w:color="auto"/>
        <w:left w:val="none" w:sz="0" w:space="0" w:color="auto"/>
        <w:bottom w:val="none" w:sz="0" w:space="0" w:color="auto"/>
        <w:right w:val="none" w:sz="0" w:space="0" w:color="auto"/>
      </w:divBdr>
    </w:div>
    <w:div w:id="438110207">
      <w:bodyDiv w:val="1"/>
      <w:marLeft w:val="0"/>
      <w:marRight w:val="0"/>
      <w:marTop w:val="0"/>
      <w:marBottom w:val="0"/>
      <w:divBdr>
        <w:top w:val="none" w:sz="0" w:space="0" w:color="auto"/>
        <w:left w:val="none" w:sz="0" w:space="0" w:color="auto"/>
        <w:bottom w:val="none" w:sz="0" w:space="0" w:color="auto"/>
        <w:right w:val="none" w:sz="0" w:space="0" w:color="auto"/>
      </w:divBdr>
    </w:div>
    <w:div w:id="438764744">
      <w:bodyDiv w:val="1"/>
      <w:marLeft w:val="0"/>
      <w:marRight w:val="0"/>
      <w:marTop w:val="0"/>
      <w:marBottom w:val="0"/>
      <w:divBdr>
        <w:top w:val="none" w:sz="0" w:space="0" w:color="auto"/>
        <w:left w:val="none" w:sz="0" w:space="0" w:color="auto"/>
        <w:bottom w:val="none" w:sz="0" w:space="0" w:color="auto"/>
        <w:right w:val="none" w:sz="0" w:space="0" w:color="auto"/>
      </w:divBdr>
    </w:div>
    <w:div w:id="439105872">
      <w:bodyDiv w:val="1"/>
      <w:marLeft w:val="0"/>
      <w:marRight w:val="0"/>
      <w:marTop w:val="0"/>
      <w:marBottom w:val="0"/>
      <w:divBdr>
        <w:top w:val="none" w:sz="0" w:space="0" w:color="auto"/>
        <w:left w:val="none" w:sz="0" w:space="0" w:color="auto"/>
        <w:bottom w:val="none" w:sz="0" w:space="0" w:color="auto"/>
        <w:right w:val="none" w:sz="0" w:space="0" w:color="auto"/>
      </w:divBdr>
    </w:div>
    <w:div w:id="439299375">
      <w:bodyDiv w:val="1"/>
      <w:marLeft w:val="0"/>
      <w:marRight w:val="0"/>
      <w:marTop w:val="0"/>
      <w:marBottom w:val="0"/>
      <w:divBdr>
        <w:top w:val="none" w:sz="0" w:space="0" w:color="auto"/>
        <w:left w:val="none" w:sz="0" w:space="0" w:color="auto"/>
        <w:bottom w:val="none" w:sz="0" w:space="0" w:color="auto"/>
        <w:right w:val="none" w:sz="0" w:space="0" w:color="auto"/>
      </w:divBdr>
    </w:div>
    <w:div w:id="439573073">
      <w:bodyDiv w:val="1"/>
      <w:marLeft w:val="0"/>
      <w:marRight w:val="0"/>
      <w:marTop w:val="0"/>
      <w:marBottom w:val="0"/>
      <w:divBdr>
        <w:top w:val="none" w:sz="0" w:space="0" w:color="auto"/>
        <w:left w:val="none" w:sz="0" w:space="0" w:color="auto"/>
        <w:bottom w:val="none" w:sz="0" w:space="0" w:color="auto"/>
        <w:right w:val="none" w:sz="0" w:space="0" w:color="auto"/>
      </w:divBdr>
    </w:div>
    <w:div w:id="439683899">
      <w:bodyDiv w:val="1"/>
      <w:marLeft w:val="0"/>
      <w:marRight w:val="0"/>
      <w:marTop w:val="0"/>
      <w:marBottom w:val="0"/>
      <w:divBdr>
        <w:top w:val="none" w:sz="0" w:space="0" w:color="auto"/>
        <w:left w:val="none" w:sz="0" w:space="0" w:color="auto"/>
        <w:bottom w:val="none" w:sz="0" w:space="0" w:color="auto"/>
        <w:right w:val="none" w:sz="0" w:space="0" w:color="auto"/>
      </w:divBdr>
    </w:div>
    <w:div w:id="440149061">
      <w:bodyDiv w:val="1"/>
      <w:marLeft w:val="0"/>
      <w:marRight w:val="0"/>
      <w:marTop w:val="0"/>
      <w:marBottom w:val="0"/>
      <w:divBdr>
        <w:top w:val="none" w:sz="0" w:space="0" w:color="auto"/>
        <w:left w:val="none" w:sz="0" w:space="0" w:color="auto"/>
        <w:bottom w:val="none" w:sz="0" w:space="0" w:color="auto"/>
        <w:right w:val="none" w:sz="0" w:space="0" w:color="auto"/>
      </w:divBdr>
    </w:div>
    <w:div w:id="440344063">
      <w:bodyDiv w:val="1"/>
      <w:marLeft w:val="0"/>
      <w:marRight w:val="0"/>
      <w:marTop w:val="0"/>
      <w:marBottom w:val="0"/>
      <w:divBdr>
        <w:top w:val="none" w:sz="0" w:space="0" w:color="auto"/>
        <w:left w:val="none" w:sz="0" w:space="0" w:color="auto"/>
        <w:bottom w:val="none" w:sz="0" w:space="0" w:color="auto"/>
        <w:right w:val="none" w:sz="0" w:space="0" w:color="auto"/>
      </w:divBdr>
    </w:div>
    <w:div w:id="440417561">
      <w:bodyDiv w:val="1"/>
      <w:marLeft w:val="0"/>
      <w:marRight w:val="0"/>
      <w:marTop w:val="0"/>
      <w:marBottom w:val="0"/>
      <w:divBdr>
        <w:top w:val="none" w:sz="0" w:space="0" w:color="auto"/>
        <w:left w:val="none" w:sz="0" w:space="0" w:color="auto"/>
        <w:bottom w:val="none" w:sz="0" w:space="0" w:color="auto"/>
        <w:right w:val="none" w:sz="0" w:space="0" w:color="auto"/>
      </w:divBdr>
    </w:div>
    <w:div w:id="440420221">
      <w:bodyDiv w:val="1"/>
      <w:marLeft w:val="0"/>
      <w:marRight w:val="0"/>
      <w:marTop w:val="0"/>
      <w:marBottom w:val="0"/>
      <w:divBdr>
        <w:top w:val="none" w:sz="0" w:space="0" w:color="auto"/>
        <w:left w:val="none" w:sz="0" w:space="0" w:color="auto"/>
        <w:bottom w:val="none" w:sz="0" w:space="0" w:color="auto"/>
        <w:right w:val="none" w:sz="0" w:space="0" w:color="auto"/>
      </w:divBdr>
    </w:div>
    <w:div w:id="440565322">
      <w:bodyDiv w:val="1"/>
      <w:marLeft w:val="0"/>
      <w:marRight w:val="0"/>
      <w:marTop w:val="0"/>
      <w:marBottom w:val="0"/>
      <w:divBdr>
        <w:top w:val="none" w:sz="0" w:space="0" w:color="auto"/>
        <w:left w:val="none" w:sz="0" w:space="0" w:color="auto"/>
        <w:bottom w:val="none" w:sz="0" w:space="0" w:color="auto"/>
        <w:right w:val="none" w:sz="0" w:space="0" w:color="auto"/>
      </w:divBdr>
    </w:div>
    <w:div w:id="441069021">
      <w:bodyDiv w:val="1"/>
      <w:marLeft w:val="0"/>
      <w:marRight w:val="0"/>
      <w:marTop w:val="0"/>
      <w:marBottom w:val="0"/>
      <w:divBdr>
        <w:top w:val="none" w:sz="0" w:space="0" w:color="auto"/>
        <w:left w:val="none" w:sz="0" w:space="0" w:color="auto"/>
        <w:bottom w:val="none" w:sz="0" w:space="0" w:color="auto"/>
        <w:right w:val="none" w:sz="0" w:space="0" w:color="auto"/>
      </w:divBdr>
    </w:div>
    <w:div w:id="441077610">
      <w:bodyDiv w:val="1"/>
      <w:marLeft w:val="0"/>
      <w:marRight w:val="0"/>
      <w:marTop w:val="0"/>
      <w:marBottom w:val="0"/>
      <w:divBdr>
        <w:top w:val="none" w:sz="0" w:space="0" w:color="auto"/>
        <w:left w:val="none" w:sz="0" w:space="0" w:color="auto"/>
        <w:bottom w:val="none" w:sz="0" w:space="0" w:color="auto"/>
        <w:right w:val="none" w:sz="0" w:space="0" w:color="auto"/>
      </w:divBdr>
    </w:div>
    <w:div w:id="441145850">
      <w:bodyDiv w:val="1"/>
      <w:marLeft w:val="0"/>
      <w:marRight w:val="0"/>
      <w:marTop w:val="0"/>
      <w:marBottom w:val="0"/>
      <w:divBdr>
        <w:top w:val="none" w:sz="0" w:space="0" w:color="auto"/>
        <w:left w:val="none" w:sz="0" w:space="0" w:color="auto"/>
        <w:bottom w:val="none" w:sz="0" w:space="0" w:color="auto"/>
        <w:right w:val="none" w:sz="0" w:space="0" w:color="auto"/>
      </w:divBdr>
    </w:div>
    <w:div w:id="441150414">
      <w:bodyDiv w:val="1"/>
      <w:marLeft w:val="0"/>
      <w:marRight w:val="0"/>
      <w:marTop w:val="0"/>
      <w:marBottom w:val="0"/>
      <w:divBdr>
        <w:top w:val="none" w:sz="0" w:space="0" w:color="auto"/>
        <w:left w:val="none" w:sz="0" w:space="0" w:color="auto"/>
        <w:bottom w:val="none" w:sz="0" w:space="0" w:color="auto"/>
        <w:right w:val="none" w:sz="0" w:space="0" w:color="auto"/>
      </w:divBdr>
    </w:div>
    <w:div w:id="441342721">
      <w:bodyDiv w:val="1"/>
      <w:marLeft w:val="0"/>
      <w:marRight w:val="0"/>
      <w:marTop w:val="0"/>
      <w:marBottom w:val="0"/>
      <w:divBdr>
        <w:top w:val="none" w:sz="0" w:space="0" w:color="auto"/>
        <w:left w:val="none" w:sz="0" w:space="0" w:color="auto"/>
        <w:bottom w:val="none" w:sz="0" w:space="0" w:color="auto"/>
        <w:right w:val="none" w:sz="0" w:space="0" w:color="auto"/>
      </w:divBdr>
    </w:div>
    <w:div w:id="441653252">
      <w:bodyDiv w:val="1"/>
      <w:marLeft w:val="0"/>
      <w:marRight w:val="0"/>
      <w:marTop w:val="0"/>
      <w:marBottom w:val="0"/>
      <w:divBdr>
        <w:top w:val="none" w:sz="0" w:space="0" w:color="auto"/>
        <w:left w:val="none" w:sz="0" w:space="0" w:color="auto"/>
        <w:bottom w:val="none" w:sz="0" w:space="0" w:color="auto"/>
        <w:right w:val="none" w:sz="0" w:space="0" w:color="auto"/>
      </w:divBdr>
    </w:div>
    <w:div w:id="441924248">
      <w:bodyDiv w:val="1"/>
      <w:marLeft w:val="0"/>
      <w:marRight w:val="0"/>
      <w:marTop w:val="0"/>
      <w:marBottom w:val="0"/>
      <w:divBdr>
        <w:top w:val="none" w:sz="0" w:space="0" w:color="auto"/>
        <w:left w:val="none" w:sz="0" w:space="0" w:color="auto"/>
        <w:bottom w:val="none" w:sz="0" w:space="0" w:color="auto"/>
        <w:right w:val="none" w:sz="0" w:space="0" w:color="auto"/>
      </w:divBdr>
    </w:div>
    <w:div w:id="442268363">
      <w:bodyDiv w:val="1"/>
      <w:marLeft w:val="0"/>
      <w:marRight w:val="0"/>
      <w:marTop w:val="0"/>
      <w:marBottom w:val="0"/>
      <w:divBdr>
        <w:top w:val="none" w:sz="0" w:space="0" w:color="auto"/>
        <w:left w:val="none" w:sz="0" w:space="0" w:color="auto"/>
        <w:bottom w:val="none" w:sz="0" w:space="0" w:color="auto"/>
        <w:right w:val="none" w:sz="0" w:space="0" w:color="auto"/>
      </w:divBdr>
    </w:div>
    <w:div w:id="442577911">
      <w:bodyDiv w:val="1"/>
      <w:marLeft w:val="0"/>
      <w:marRight w:val="0"/>
      <w:marTop w:val="0"/>
      <w:marBottom w:val="0"/>
      <w:divBdr>
        <w:top w:val="none" w:sz="0" w:space="0" w:color="auto"/>
        <w:left w:val="none" w:sz="0" w:space="0" w:color="auto"/>
        <w:bottom w:val="none" w:sz="0" w:space="0" w:color="auto"/>
        <w:right w:val="none" w:sz="0" w:space="0" w:color="auto"/>
      </w:divBdr>
    </w:div>
    <w:div w:id="443231285">
      <w:bodyDiv w:val="1"/>
      <w:marLeft w:val="0"/>
      <w:marRight w:val="0"/>
      <w:marTop w:val="0"/>
      <w:marBottom w:val="0"/>
      <w:divBdr>
        <w:top w:val="none" w:sz="0" w:space="0" w:color="auto"/>
        <w:left w:val="none" w:sz="0" w:space="0" w:color="auto"/>
        <w:bottom w:val="none" w:sz="0" w:space="0" w:color="auto"/>
        <w:right w:val="none" w:sz="0" w:space="0" w:color="auto"/>
      </w:divBdr>
    </w:div>
    <w:div w:id="443310673">
      <w:bodyDiv w:val="1"/>
      <w:marLeft w:val="0"/>
      <w:marRight w:val="0"/>
      <w:marTop w:val="0"/>
      <w:marBottom w:val="0"/>
      <w:divBdr>
        <w:top w:val="none" w:sz="0" w:space="0" w:color="auto"/>
        <w:left w:val="none" w:sz="0" w:space="0" w:color="auto"/>
        <w:bottom w:val="none" w:sz="0" w:space="0" w:color="auto"/>
        <w:right w:val="none" w:sz="0" w:space="0" w:color="auto"/>
      </w:divBdr>
      <w:divsChild>
        <w:div w:id="1804880206">
          <w:marLeft w:val="0"/>
          <w:marRight w:val="0"/>
          <w:marTop w:val="0"/>
          <w:marBottom w:val="0"/>
          <w:divBdr>
            <w:top w:val="none" w:sz="0" w:space="0" w:color="auto"/>
            <w:left w:val="none" w:sz="0" w:space="0" w:color="auto"/>
            <w:bottom w:val="none" w:sz="0" w:space="0" w:color="auto"/>
            <w:right w:val="none" w:sz="0" w:space="0" w:color="auto"/>
          </w:divBdr>
        </w:div>
        <w:div w:id="1576864041">
          <w:marLeft w:val="0"/>
          <w:marRight w:val="0"/>
          <w:marTop w:val="0"/>
          <w:marBottom w:val="0"/>
          <w:divBdr>
            <w:top w:val="none" w:sz="0" w:space="0" w:color="auto"/>
            <w:left w:val="none" w:sz="0" w:space="0" w:color="auto"/>
            <w:bottom w:val="none" w:sz="0" w:space="0" w:color="auto"/>
            <w:right w:val="none" w:sz="0" w:space="0" w:color="auto"/>
          </w:divBdr>
        </w:div>
        <w:div w:id="104663259">
          <w:marLeft w:val="0"/>
          <w:marRight w:val="0"/>
          <w:marTop w:val="0"/>
          <w:marBottom w:val="0"/>
          <w:divBdr>
            <w:top w:val="none" w:sz="0" w:space="0" w:color="auto"/>
            <w:left w:val="none" w:sz="0" w:space="0" w:color="auto"/>
            <w:bottom w:val="none" w:sz="0" w:space="0" w:color="auto"/>
            <w:right w:val="none" w:sz="0" w:space="0" w:color="auto"/>
          </w:divBdr>
        </w:div>
        <w:div w:id="1300190051">
          <w:marLeft w:val="0"/>
          <w:marRight w:val="0"/>
          <w:marTop w:val="0"/>
          <w:marBottom w:val="0"/>
          <w:divBdr>
            <w:top w:val="none" w:sz="0" w:space="0" w:color="auto"/>
            <w:left w:val="none" w:sz="0" w:space="0" w:color="auto"/>
            <w:bottom w:val="none" w:sz="0" w:space="0" w:color="auto"/>
            <w:right w:val="none" w:sz="0" w:space="0" w:color="auto"/>
          </w:divBdr>
        </w:div>
        <w:div w:id="188565678">
          <w:marLeft w:val="0"/>
          <w:marRight w:val="0"/>
          <w:marTop w:val="0"/>
          <w:marBottom w:val="0"/>
          <w:divBdr>
            <w:top w:val="none" w:sz="0" w:space="0" w:color="auto"/>
            <w:left w:val="none" w:sz="0" w:space="0" w:color="auto"/>
            <w:bottom w:val="none" w:sz="0" w:space="0" w:color="auto"/>
            <w:right w:val="none" w:sz="0" w:space="0" w:color="auto"/>
          </w:divBdr>
        </w:div>
        <w:div w:id="1526022599">
          <w:marLeft w:val="0"/>
          <w:marRight w:val="0"/>
          <w:marTop w:val="0"/>
          <w:marBottom w:val="0"/>
          <w:divBdr>
            <w:top w:val="none" w:sz="0" w:space="0" w:color="auto"/>
            <w:left w:val="none" w:sz="0" w:space="0" w:color="auto"/>
            <w:bottom w:val="none" w:sz="0" w:space="0" w:color="auto"/>
            <w:right w:val="none" w:sz="0" w:space="0" w:color="auto"/>
          </w:divBdr>
        </w:div>
        <w:div w:id="295526575">
          <w:marLeft w:val="0"/>
          <w:marRight w:val="0"/>
          <w:marTop w:val="0"/>
          <w:marBottom w:val="0"/>
          <w:divBdr>
            <w:top w:val="none" w:sz="0" w:space="0" w:color="auto"/>
            <w:left w:val="none" w:sz="0" w:space="0" w:color="auto"/>
            <w:bottom w:val="none" w:sz="0" w:space="0" w:color="auto"/>
            <w:right w:val="none" w:sz="0" w:space="0" w:color="auto"/>
          </w:divBdr>
        </w:div>
        <w:div w:id="1200633071">
          <w:marLeft w:val="0"/>
          <w:marRight w:val="0"/>
          <w:marTop w:val="0"/>
          <w:marBottom w:val="0"/>
          <w:divBdr>
            <w:top w:val="none" w:sz="0" w:space="0" w:color="auto"/>
            <w:left w:val="none" w:sz="0" w:space="0" w:color="auto"/>
            <w:bottom w:val="none" w:sz="0" w:space="0" w:color="auto"/>
            <w:right w:val="none" w:sz="0" w:space="0" w:color="auto"/>
          </w:divBdr>
        </w:div>
        <w:div w:id="1245072152">
          <w:marLeft w:val="0"/>
          <w:marRight w:val="0"/>
          <w:marTop w:val="0"/>
          <w:marBottom w:val="0"/>
          <w:divBdr>
            <w:top w:val="none" w:sz="0" w:space="0" w:color="auto"/>
            <w:left w:val="none" w:sz="0" w:space="0" w:color="auto"/>
            <w:bottom w:val="none" w:sz="0" w:space="0" w:color="auto"/>
            <w:right w:val="none" w:sz="0" w:space="0" w:color="auto"/>
          </w:divBdr>
        </w:div>
        <w:div w:id="1994597441">
          <w:marLeft w:val="0"/>
          <w:marRight w:val="0"/>
          <w:marTop w:val="0"/>
          <w:marBottom w:val="0"/>
          <w:divBdr>
            <w:top w:val="none" w:sz="0" w:space="0" w:color="auto"/>
            <w:left w:val="none" w:sz="0" w:space="0" w:color="auto"/>
            <w:bottom w:val="none" w:sz="0" w:space="0" w:color="auto"/>
            <w:right w:val="none" w:sz="0" w:space="0" w:color="auto"/>
          </w:divBdr>
        </w:div>
        <w:div w:id="1611277644">
          <w:marLeft w:val="0"/>
          <w:marRight w:val="0"/>
          <w:marTop w:val="0"/>
          <w:marBottom w:val="0"/>
          <w:divBdr>
            <w:top w:val="none" w:sz="0" w:space="0" w:color="auto"/>
            <w:left w:val="none" w:sz="0" w:space="0" w:color="auto"/>
            <w:bottom w:val="none" w:sz="0" w:space="0" w:color="auto"/>
            <w:right w:val="none" w:sz="0" w:space="0" w:color="auto"/>
          </w:divBdr>
        </w:div>
        <w:div w:id="1623925056">
          <w:marLeft w:val="0"/>
          <w:marRight w:val="0"/>
          <w:marTop w:val="0"/>
          <w:marBottom w:val="0"/>
          <w:divBdr>
            <w:top w:val="none" w:sz="0" w:space="0" w:color="auto"/>
            <w:left w:val="none" w:sz="0" w:space="0" w:color="auto"/>
            <w:bottom w:val="none" w:sz="0" w:space="0" w:color="auto"/>
            <w:right w:val="none" w:sz="0" w:space="0" w:color="auto"/>
          </w:divBdr>
        </w:div>
        <w:div w:id="388921510">
          <w:marLeft w:val="0"/>
          <w:marRight w:val="0"/>
          <w:marTop w:val="0"/>
          <w:marBottom w:val="0"/>
          <w:divBdr>
            <w:top w:val="none" w:sz="0" w:space="0" w:color="auto"/>
            <w:left w:val="none" w:sz="0" w:space="0" w:color="auto"/>
            <w:bottom w:val="none" w:sz="0" w:space="0" w:color="auto"/>
            <w:right w:val="none" w:sz="0" w:space="0" w:color="auto"/>
          </w:divBdr>
        </w:div>
        <w:div w:id="510879970">
          <w:marLeft w:val="0"/>
          <w:marRight w:val="0"/>
          <w:marTop w:val="0"/>
          <w:marBottom w:val="0"/>
          <w:divBdr>
            <w:top w:val="none" w:sz="0" w:space="0" w:color="auto"/>
            <w:left w:val="none" w:sz="0" w:space="0" w:color="auto"/>
            <w:bottom w:val="none" w:sz="0" w:space="0" w:color="auto"/>
            <w:right w:val="none" w:sz="0" w:space="0" w:color="auto"/>
          </w:divBdr>
        </w:div>
        <w:div w:id="1449813746">
          <w:marLeft w:val="0"/>
          <w:marRight w:val="0"/>
          <w:marTop w:val="0"/>
          <w:marBottom w:val="0"/>
          <w:divBdr>
            <w:top w:val="none" w:sz="0" w:space="0" w:color="auto"/>
            <w:left w:val="none" w:sz="0" w:space="0" w:color="auto"/>
            <w:bottom w:val="none" w:sz="0" w:space="0" w:color="auto"/>
            <w:right w:val="none" w:sz="0" w:space="0" w:color="auto"/>
          </w:divBdr>
        </w:div>
        <w:div w:id="1791626212">
          <w:marLeft w:val="0"/>
          <w:marRight w:val="0"/>
          <w:marTop w:val="0"/>
          <w:marBottom w:val="0"/>
          <w:divBdr>
            <w:top w:val="none" w:sz="0" w:space="0" w:color="auto"/>
            <w:left w:val="none" w:sz="0" w:space="0" w:color="auto"/>
            <w:bottom w:val="none" w:sz="0" w:space="0" w:color="auto"/>
            <w:right w:val="none" w:sz="0" w:space="0" w:color="auto"/>
          </w:divBdr>
        </w:div>
        <w:div w:id="996032254">
          <w:marLeft w:val="0"/>
          <w:marRight w:val="0"/>
          <w:marTop w:val="0"/>
          <w:marBottom w:val="0"/>
          <w:divBdr>
            <w:top w:val="none" w:sz="0" w:space="0" w:color="auto"/>
            <w:left w:val="none" w:sz="0" w:space="0" w:color="auto"/>
            <w:bottom w:val="none" w:sz="0" w:space="0" w:color="auto"/>
            <w:right w:val="none" w:sz="0" w:space="0" w:color="auto"/>
          </w:divBdr>
        </w:div>
        <w:div w:id="1005132465">
          <w:marLeft w:val="0"/>
          <w:marRight w:val="0"/>
          <w:marTop w:val="0"/>
          <w:marBottom w:val="0"/>
          <w:divBdr>
            <w:top w:val="none" w:sz="0" w:space="0" w:color="auto"/>
            <w:left w:val="none" w:sz="0" w:space="0" w:color="auto"/>
            <w:bottom w:val="none" w:sz="0" w:space="0" w:color="auto"/>
            <w:right w:val="none" w:sz="0" w:space="0" w:color="auto"/>
          </w:divBdr>
        </w:div>
        <w:div w:id="2122067091">
          <w:marLeft w:val="0"/>
          <w:marRight w:val="0"/>
          <w:marTop w:val="0"/>
          <w:marBottom w:val="0"/>
          <w:divBdr>
            <w:top w:val="none" w:sz="0" w:space="0" w:color="auto"/>
            <w:left w:val="none" w:sz="0" w:space="0" w:color="auto"/>
            <w:bottom w:val="none" w:sz="0" w:space="0" w:color="auto"/>
            <w:right w:val="none" w:sz="0" w:space="0" w:color="auto"/>
          </w:divBdr>
        </w:div>
        <w:div w:id="626011520">
          <w:marLeft w:val="0"/>
          <w:marRight w:val="0"/>
          <w:marTop w:val="0"/>
          <w:marBottom w:val="0"/>
          <w:divBdr>
            <w:top w:val="none" w:sz="0" w:space="0" w:color="auto"/>
            <w:left w:val="none" w:sz="0" w:space="0" w:color="auto"/>
            <w:bottom w:val="none" w:sz="0" w:space="0" w:color="auto"/>
            <w:right w:val="none" w:sz="0" w:space="0" w:color="auto"/>
          </w:divBdr>
        </w:div>
        <w:div w:id="340280664">
          <w:marLeft w:val="0"/>
          <w:marRight w:val="0"/>
          <w:marTop w:val="0"/>
          <w:marBottom w:val="0"/>
          <w:divBdr>
            <w:top w:val="none" w:sz="0" w:space="0" w:color="auto"/>
            <w:left w:val="none" w:sz="0" w:space="0" w:color="auto"/>
            <w:bottom w:val="none" w:sz="0" w:space="0" w:color="auto"/>
            <w:right w:val="none" w:sz="0" w:space="0" w:color="auto"/>
          </w:divBdr>
        </w:div>
        <w:div w:id="1323654758">
          <w:marLeft w:val="0"/>
          <w:marRight w:val="0"/>
          <w:marTop w:val="0"/>
          <w:marBottom w:val="0"/>
          <w:divBdr>
            <w:top w:val="none" w:sz="0" w:space="0" w:color="auto"/>
            <w:left w:val="none" w:sz="0" w:space="0" w:color="auto"/>
            <w:bottom w:val="none" w:sz="0" w:space="0" w:color="auto"/>
            <w:right w:val="none" w:sz="0" w:space="0" w:color="auto"/>
          </w:divBdr>
        </w:div>
        <w:div w:id="613755985">
          <w:marLeft w:val="0"/>
          <w:marRight w:val="0"/>
          <w:marTop w:val="0"/>
          <w:marBottom w:val="0"/>
          <w:divBdr>
            <w:top w:val="none" w:sz="0" w:space="0" w:color="auto"/>
            <w:left w:val="none" w:sz="0" w:space="0" w:color="auto"/>
            <w:bottom w:val="none" w:sz="0" w:space="0" w:color="auto"/>
            <w:right w:val="none" w:sz="0" w:space="0" w:color="auto"/>
          </w:divBdr>
        </w:div>
        <w:div w:id="798186660">
          <w:marLeft w:val="0"/>
          <w:marRight w:val="0"/>
          <w:marTop w:val="0"/>
          <w:marBottom w:val="0"/>
          <w:divBdr>
            <w:top w:val="none" w:sz="0" w:space="0" w:color="auto"/>
            <w:left w:val="none" w:sz="0" w:space="0" w:color="auto"/>
            <w:bottom w:val="none" w:sz="0" w:space="0" w:color="auto"/>
            <w:right w:val="none" w:sz="0" w:space="0" w:color="auto"/>
          </w:divBdr>
        </w:div>
        <w:div w:id="834607900">
          <w:marLeft w:val="0"/>
          <w:marRight w:val="0"/>
          <w:marTop w:val="0"/>
          <w:marBottom w:val="0"/>
          <w:divBdr>
            <w:top w:val="none" w:sz="0" w:space="0" w:color="auto"/>
            <w:left w:val="none" w:sz="0" w:space="0" w:color="auto"/>
            <w:bottom w:val="none" w:sz="0" w:space="0" w:color="auto"/>
            <w:right w:val="none" w:sz="0" w:space="0" w:color="auto"/>
          </w:divBdr>
        </w:div>
        <w:div w:id="175921345">
          <w:marLeft w:val="0"/>
          <w:marRight w:val="0"/>
          <w:marTop w:val="0"/>
          <w:marBottom w:val="0"/>
          <w:divBdr>
            <w:top w:val="none" w:sz="0" w:space="0" w:color="auto"/>
            <w:left w:val="none" w:sz="0" w:space="0" w:color="auto"/>
            <w:bottom w:val="none" w:sz="0" w:space="0" w:color="auto"/>
            <w:right w:val="none" w:sz="0" w:space="0" w:color="auto"/>
          </w:divBdr>
        </w:div>
        <w:div w:id="23403606">
          <w:marLeft w:val="0"/>
          <w:marRight w:val="0"/>
          <w:marTop w:val="0"/>
          <w:marBottom w:val="0"/>
          <w:divBdr>
            <w:top w:val="none" w:sz="0" w:space="0" w:color="auto"/>
            <w:left w:val="none" w:sz="0" w:space="0" w:color="auto"/>
            <w:bottom w:val="none" w:sz="0" w:space="0" w:color="auto"/>
            <w:right w:val="none" w:sz="0" w:space="0" w:color="auto"/>
          </w:divBdr>
        </w:div>
        <w:div w:id="547231523">
          <w:marLeft w:val="0"/>
          <w:marRight w:val="0"/>
          <w:marTop w:val="0"/>
          <w:marBottom w:val="0"/>
          <w:divBdr>
            <w:top w:val="none" w:sz="0" w:space="0" w:color="auto"/>
            <w:left w:val="none" w:sz="0" w:space="0" w:color="auto"/>
            <w:bottom w:val="none" w:sz="0" w:space="0" w:color="auto"/>
            <w:right w:val="none" w:sz="0" w:space="0" w:color="auto"/>
          </w:divBdr>
        </w:div>
        <w:div w:id="465439874">
          <w:marLeft w:val="0"/>
          <w:marRight w:val="0"/>
          <w:marTop w:val="0"/>
          <w:marBottom w:val="0"/>
          <w:divBdr>
            <w:top w:val="none" w:sz="0" w:space="0" w:color="auto"/>
            <w:left w:val="none" w:sz="0" w:space="0" w:color="auto"/>
            <w:bottom w:val="none" w:sz="0" w:space="0" w:color="auto"/>
            <w:right w:val="none" w:sz="0" w:space="0" w:color="auto"/>
          </w:divBdr>
        </w:div>
        <w:div w:id="1780292941">
          <w:marLeft w:val="0"/>
          <w:marRight w:val="0"/>
          <w:marTop w:val="0"/>
          <w:marBottom w:val="0"/>
          <w:divBdr>
            <w:top w:val="none" w:sz="0" w:space="0" w:color="auto"/>
            <w:left w:val="none" w:sz="0" w:space="0" w:color="auto"/>
            <w:bottom w:val="none" w:sz="0" w:space="0" w:color="auto"/>
            <w:right w:val="none" w:sz="0" w:space="0" w:color="auto"/>
          </w:divBdr>
        </w:div>
        <w:div w:id="591163421">
          <w:marLeft w:val="0"/>
          <w:marRight w:val="0"/>
          <w:marTop w:val="0"/>
          <w:marBottom w:val="0"/>
          <w:divBdr>
            <w:top w:val="none" w:sz="0" w:space="0" w:color="auto"/>
            <w:left w:val="none" w:sz="0" w:space="0" w:color="auto"/>
            <w:bottom w:val="none" w:sz="0" w:space="0" w:color="auto"/>
            <w:right w:val="none" w:sz="0" w:space="0" w:color="auto"/>
          </w:divBdr>
        </w:div>
        <w:div w:id="1070155812">
          <w:marLeft w:val="0"/>
          <w:marRight w:val="0"/>
          <w:marTop w:val="0"/>
          <w:marBottom w:val="0"/>
          <w:divBdr>
            <w:top w:val="none" w:sz="0" w:space="0" w:color="auto"/>
            <w:left w:val="none" w:sz="0" w:space="0" w:color="auto"/>
            <w:bottom w:val="none" w:sz="0" w:space="0" w:color="auto"/>
            <w:right w:val="none" w:sz="0" w:space="0" w:color="auto"/>
          </w:divBdr>
        </w:div>
        <w:div w:id="570583702">
          <w:marLeft w:val="0"/>
          <w:marRight w:val="0"/>
          <w:marTop w:val="0"/>
          <w:marBottom w:val="0"/>
          <w:divBdr>
            <w:top w:val="none" w:sz="0" w:space="0" w:color="auto"/>
            <w:left w:val="none" w:sz="0" w:space="0" w:color="auto"/>
            <w:bottom w:val="none" w:sz="0" w:space="0" w:color="auto"/>
            <w:right w:val="none" w:sz="0" w:space="0" w:color="auto"/>
          </w:divBdr>
        </w:div>
        <w:div w:id="418451538">
          <w:marLeft w:val="0"/>
          <w:marRight w:val="0"/>
          <w:marTop w:val="0"/>
          <w:marBottom w:val="0"/>
          <w:divBdr>
            <w:top w:val="none" w:sz="0" w:space="0" w:color="auto"/>
            <w:left w:val="none" w:sz="0" w:space="0" w:color="auto"/>
            <w:bottom w:val="none" w:sz="0" w:space="0" w:color="auto"/>
            <w:right w:val="none" w:sz="0" w:space="0" w:color="auto"/>
          </w:divBdr>
        </w:div>
        <w:div w:id="664164506">
          <w:marLeft w:val="0"/>
          <w:marRight w:val="0"/>
          <w:marTop w:val="0"/>
          <w:marBottom w:val="0"/>
          <w:divBdr>
            <w:top w:val="none" w:sz="0" w:space="0" w:color="auto"/>
            <w:left w:val="none" w:sz="0" w:space="0" w:color="auto"/>
            <w:bottom w:val="none" w:sz="0" w:space="0" w:color="auto"/>
            <w:right w:val="none" w:sz="0" w:space="0" w:color="auto"/>
          </w:divBdr>
        </w:div>
        <w:div w:id="626931345">
          <w:marLeft w:val="0"/>
          <w:marRight w:val="0"/>
          <w:marTop w:val="0"/>
          <w:marBottom w:val="0"/>
          <w:divBdr>
            <w:top w:val="none" w:sz="0" w:space="0" w:color="auto"/>
            <w:left w:val="none" w:sz="0" w:space="0" w:color="auto"/>
            <w:bottom w:val="none" w:sz="0" w:space="0" w:color="auto"/>
            <w:right w:val="none" w:sz="0" w:space="0" w:color="auto"/>
          </w:divBdr>
        </w:div>
        <w:div w:id="2141996830">
          <w:marLeft w:val="0"/>
          <w:marRight w:val="0"/>
          <w:marTop w:val="0"/>
          <w:marBottom w:val="0"/>
          <w:divBdr>
            <w:top w:val="none" w:sz="0" w:space="0" w:color="auto"/>
            <w:left w:val="none" w:sz="0" w:space="0" w:color="auto"/>
            <w:bottom w:val="none" w:sz="0" w:space="0" w:color="auto"/>
            <w:right w:val="none" w:sz="0" w:space="0" w:color="auto"/>
          </w:divBdr>
        </w:div>
        <w:div w:id="1789202732">
          <w:marLeft w:val="0"/>
          <w:marRight w:val="0"/>
          <w:marTop w:val="0"/>
          <w:marBottom w:val="0"/>
          <w:divBdr>
            <w:top w:val="none" w:sz="0" w:space="0" w:color="auto"/>
            <w:left w:val="none" w:sz="0" w:space="0" w:color="auto"/>
            <w:bottom w:val="none" w:sz="0" w:space="0" w:color="auto"/>
            <w:right w:val="none" w:sz="0" w:space="0" w:color="auto"/>
          </w:divBdr>
        </w:div>
        <w:div w:id="1446535689">
          <w:marLeft w:val="0"/>
          <w:marRight w:val="0"/>
          <w:marTop w:val="0"/>
          <w:marBottom w:val="0"/>
          <w:divBdr>
            <w:top w:val="none" w:sz="0" w:space="0" w:color="auto"/>
            <w:left w:val="none" w:sz="0" w:space="0" w:color="auto"/>
            <w:bottom w:val="none" w:sz="0" w:space="0" w:color="auto"/>
            <w:right w:val="none" w:sz="0" w:space="0" w:color="auto"/>
          </w:divBdr>
        </w:div>
        <w:div w:id="491604465">
          <w:marLeft w:val="0"/>
          <w:marRight w:val="0"/>
          <w:marTop w:val="0"/>
          <w:marBottom w:val="0"/>
          <w:divBdr>
            <w:top w:val="none" w:sz="0" w:space="0" w:color="auto"/>
            <w:left w:val="none" w:sz="0" w:space="0" w:color="auto"/>
            <w:bottom w:val="none" w:sz="0" w:space="0" w:color="auto"/>
            <w:right w:val="none" w:sz="0" w:space="0" w:color="auto"/>
          </w:divBdr>
        </w:div>
        <w:div w:id="978615054">
          <w:marLeft w:val="0"/>
          <w:marRight w:val="0"/>
          <w:marTop w:val="0"/>
          <w:marBottom w:val="0"/>
          <w:divBdr>
            <w:top w:val="none" w:sz="0" w:space="0" w:color="auto"/>
            <w:left w:val="none" w:sz="0" w:space="0" w:color="auto"/>
            <w:bottom w:val="none" w:sz="0" w:space="0" w:color="auto"/>
            <w:right w:val="none" w:sz="0" w:space="0" w:color="auto"/>
          </w:divBdr>
        </w:div>
        <w:div w:id="1663504274">
          <w:marLeft w:val="0"/>
          <w:marRight w:val="0"/>
          <w:marTop w:val="0"/>
          <w:marBottom w:val="0"/>
          <w:divBdr>
            <w:top w:val="none" w:sz="0" w:space="0" w:color="auto"/>
            <w:left w:val="none" w:sz="0" w:space="0" w:color="auto"/>
            <w:bottom w:val="none" w:sz="0" w:space="0" w:color="auto"/>
            <w:right w:val="none" w:sz="0" w:space="0" w:color="auto"/>
          </w:divBdr>
        </w:div>
        <w:div w:id="1399523803">
          <w:marLeft w:val="0"/>
          <w:marRight w:val="0"/>
          <w:marTop w:val="0"/>
          <w:marBottom w:val="0"/>
          <w:divBdr>
            <w:top w:val="none" w:sz="0" w:space="0" w:color="auto"/>
            <w:left w:val="none" w:sz="0" w:space="0" w:color="auto"/>
            <w:bottom w:val="none" w:sz="0" w:space="0" w:color="auto"/>
            <w:right w:val="none" w:sz="0" w:space="0" w:color="auto"/>
          </w:divBdr>
        </w:div>
        <w:div w:id="257829295">
          <w:marLeft w:val="0"/>
          <w:marRight w:val="0"/>
          <w:marTop w:val="0"/>
          <w:marBottom w:val="0"/>
          <w:divBdr>
            <w:top w:val="none" w:sz="0" w:space="0" w:color="auto"/>
            <w:left w:val="none" w:sz="0" w:space="0" w:color="auto"/>
            <w:bottom w:val="none" w:sz="0" w:space="0" w:color="auto"/>
            <w:right w:val="none" w:sz="0" w:space="0" w:color="auto"/>
          </w:divBdr>
        </w:div>
        <w:div w:id="687492170">
          <w:marLeft w:val="0"/>
          <w:marRight w:val="0"/>
          <w:marTop w:val="0"/>
          <w:marBottom w:val="0"/>
          <w:divBdr>
            <w:top w:val="none" w:sz="0" w:space="0" w:color="auto"/>
            <w:left w:val="none" w:sz="0" w:space="0" w:color="auto"/>
            <w:bottom w:val="none" w:sz="0" w:space="0" w:color="auto"/>
            <w:right w:val="none" w:sz="0" w:space="0" w:color="auto"/>
          </w:divBdr>
        </w:div>
        <w:div w:id="1572276570">
          <w:marLeft w:val="0"/>
          <w:marRight w:val="0"/>
          <w:marTop w:val="0"/>
          <w:marBottom w:val="0"/>
          <w:divBdr>
            <w:top w:val="none" w:sz="0" w:space="0" w:color="auto"/>
            <w:left w:val="none" w:sz="0" w:space="0" w:color="auto"/>
            <w:bottom w:val="none" w:sz="0" w:space="0" w:color="auto"/>
            <w:right w:val="none" w:sz="0" w:space="0" w:color="auto"/>
          </w:divBdr>
        </w:div>
        <w:div w:id="1337424056">
          <w:marLeft w:val="0"/>
          <w:marRight w:val="0"/>
          <w:marTop w:val="0"/>
          <w:marBottom w:val="0"/>
          <w:divBdr>
            <w:top w:val="none" w:sz="0" w:space="0" w:color="auto"/>
            <w:left w:val="none" w:sz="0" w:space="0" w:color="auto"/>
            <w:bottom w:val="none" w:sz="0" w:space="0" w:color="auto"/>
            <w:right w:val="none" w:sz="0" w:space="0" w:color="auto"/>
          </w:divBdr>
        </w:div>
        <w:div w:id="1243640317">
          <w:marLeft w:val="0"/>
          <w:marRight w:val="0"/>
          <w:marTop w:val="0"/>
          <w:marBottom w:val="0"/>
          <w:divBdr>
            <w:top w:val="none" w:sz="0" w:space="0" w:color="auto"/>
            <w:left w:val="none" w:sz="0" w:space="0" w:color="auto"/>
            <w:bottom w:val="none" w:sz="0" w:space="0" w:color="auto"/>
            <w:right w:val="none" w:sz="0" w:space="0" w:color="auto"/>
          </w:divBdr>
        </w:div>
        <w:div w:id="704713456">
          <w:marLeft w:val="0"/>
          <w:marRight w:val="0"/>
          <w:marTop w:val="0"/>
          <w:marBottom w:val="0"/>
          <w:divBdr>
            <w:top w:val="none" w:sz="0" w:space="0" w:color="auto"/>
            <w:left w:val="none" w:sz="0" w:space="0" w:color="auto"/>
            <w:bottom w:val="none" w:sz="0" w:space="0" w:color="auto"/>
            <w:right w:val="none" w:sz="0" w:space="0" w:color="auto"/>
          </w:divBdr>
        </w:div>
        <w:div w:id="498739123">
          <w:marLeft w:val="0"/>
          <w:marRight w:val="0"/>
          <w:marTop w:val="0"/>
          <w:marBottom w:val="0"/>
          <w:divBdr>
            <w:top w:val="none" w:sz="0" w:space="0" w:color="auto"/>
            <w:left w:val="none" w:sz="0" w:space="0" w:color="auto"/>
            <w:bottom w:val="none" w:sz="0" w:space="0" w:color="auto"/>
            <w:right w:val="none" w:sz="0" w:space="0" w:color="auto"/>
          </w:divBdr>
        </w:div>
        <w:div w:id="105734896">
          <w:marLeft w:val="0"/>
          <w:marRight w:val="0"/>
          <w:marTop w:val="0"/>
          <w:marBottom w:val="0"/>
          <w:divBdr>
            <w:top w:val="none" w:sz="0" w:space="0" w:color="auto"/>
            <w:left w:val="none" w:sz="0" w:space="0" w:color="auto"/>
            <w:bottom w:val="none" w:sz="0" w:space="0" w:color="auto"/>
            <w:right w:val="none" w:sz="0" w:space="0" w:color="auto"/>
          </w:divBdr>
        </w:div>
        <w:div w:id="1148473494">
          <w:marLeft w:val="0"/>
          <w:marRight w:val="0"/>
          <w:marTop w:val="0"/>
          <w:marBottom w:val="0"/>
          <w:divBdr>
            <w:top w:val="none" w:sz="0" w:space="0" w:color="auto"/>
            <w:left w:val="none" w:sz="0" w:space="0" w:color="auto"/>
            <w:bottom w:val="none" w:sz="0" w:space="0" w:color="auto"/>
            <w:right w:val="none" w:sz="0" w:space="0" w:color="auto"/>
          </w:divBdr>
        </w:div>
        <w:div w:id="874658109">
          <w:marLeft w:val="0"/>
          <w:marRight w:val="0"/>
          <w:marTop w:val="0"/>
          <w:marBottom w:val="0"/>
          <w:divBdr>
            <w:top w:val="none" w:sz="0" w:space="0" w:color="auto"/>
            <w:left w:val="none" w:sz="0" w:space="0" w:color="auto"/>
            <w:bottom w:val="none" w:sz="0" w:space="0" w:color="auto"/>
            <w:right w:val="none" w:sz="0" w:space="0" w:color="auto"/>
          </w:divBdr>
        </w:div>
        <w:div w:id="1867912405">
          <w:marLeft w:val="0"/>
          <w:marRight w:val="0"/>
          <w:marTop w:val="0"/>
          <w:marBottom w:val="0"/>
          <w:divBdr>
            <w:top w:val="none" w:sz="0" w:space="0" w:color="auto"/>
            <w:left w:val="none" w:sz="0" w:space="0" w:color="auto"/>
            <w:bottom w:val="none" w:sz="0" w:space="0" w:color="auto"/>
            <w:right w:val="none" w:sz="0" w:space="0" w:color="auto"/>
          </w:divBdr>
        </w:div>
        <w:div w:id="1082291942">
          <w:marLeft w:val="0"/>
          <w:marRight w:val="0"/>
          <w:marTop w:val="0"/>
          <w:marBottom w:val="0"/>
          <w:divBdr>
            <w:top w:val="none" w:sz="0" w:space="0" w:color="auto"/>
            <w:left w:val="none" w:sz="0" w:space="0" w:color="auto"/>
            <w:bottom w:val="none" w:sz="0" w:space="0" w:color="auto"/>
            <w:right w:val="none" w:sz="0" w:space="0" w:color="auto"/>
          </w:divBdr>
        </w:div>
        <w:div w:id="335885869">
          <w:marLeft w:val="0"/>
          <w:marRight w:val="0"/>
          <w:marTop w:val="0"/>
          <w:marBottom w:val="0"/>
          <w:divBdr>
            <w:top w:val="none" w:sz="0" w:space="0" w:color="auto"/>
            <w:left w:val="none" w:sz="0" w:space="0" w:color="auto"/>
            <w:bottom w:val="none" w:sz="0" w:space="0" w:color="auto"/>
            <w:right w:val="none" w:sz="0" w:space="0" w:color="auto"/>
          </w:divBdr>
        </w:div>
        <w:div w:id="2125997207">
          <w:marLeft w:val="0"/>
          <w:marRight w:val="0"/>
          <w:marTop w:val="0"/>
          <w:marBottom w:val="0"/>
          <w:divBdr>
            <w:top w:val="none" w:sz="0" w:space="0" w:color="auto"/>
            <w:left w:val="none" w:sz="0" w:space="0" w:color="auto"/>
            <w:bottom w:val="none" w:sz="0" w:space="0" w:color="auto"/>
            <w:right w:val="none" w:sz="0" w:space="0" w:color="auto"/>
          </w:divBdr>
        </w:div>
        <w:div w:id="1039280899">
          <w:marLeft w:val="0"/>
          <w:marRight w:val="0"/>
          <w:marTop w:val="0"/>
          <w:marBottom w:val="0"/>
          <w:divBdr>
            <w:top w:val="none" w:sz="0" w:space="0" w:color="auto"/>
            <w:left w:val="none" w:sz="0" w:space="0" w:color="auto"/>
            <w:bottom w:val="none" w:sz="0" w:space="0" w:color="auto"/>
            <w:right w:val="none" w:sz="0" w:space="0" w:color="auto"/>
          </w:divBdr>
        </w:div>
        <w:div w:id="379286732">
          <w:marLeft w:val="0"/>
          <w:marRight w:val="0"/>
          <w:marTop w:val="0"/>
          <w:marBottom w:val="0"/>
          <w:divBdr>
            <w:top w:val="none" w:sz="0" w:space="0" w:color="auto"/>
            <w:left w:val="none" w:sz="0" w:space="0" w:color="auto"/>
            <w:bottom w:val="none" w:sz="0" w:space="0" w:color="auto"/>
            <w:right w:val="none" w:sz="0" w:space="0" w:color="auto"/>
          </w:divBdr>
        </w:div>
        <w:div w:id="1603220749">
          <w:marLeft w:val="0"/>
          <w:marRight w:val="0"/>
          <w:marTop w:val="0"/>
          <w:marBottom w:val="0"/>
          <w:divBdr>
            <w:top w:val="none" w:sz="0" w:space="0" w:color="auto"/>
            <w:left w:val="none" w:sz="0" w:space="0" w:color="auto"/>
            <w:bottom w:val="none" w:sz="0" w:space="0" w:color="auto"/>
            <w:right w:val="none" w:sz="0" w:space="0" w:color="auto"/>
          </w:divBdr>
        </w:div>
        <w:div w:id="998195701">
          <w:marLeft w:val="0"/>
          <w:marRight w:val="0"/>
          <w:marTop w:val="0"/>
          <w:marBottom w:val="0"/>
          <w:divBdr>
            <w:top w:val="none" w:sz="0" w:space="0" w:color="auto"/>
            <w:left w:val="none" w:sz="0" w:space="0" w:color="auto"/>
            <w:bottom w:val="none" w:sz="0" w:space="0" w:color="auto"/>
            <w:right w:val="none" w:sz="0" w:space="0" w:color="auto"/>
          </w:divBdr>
        </w:div>
        <w:div w:id="1943950519">
          <w:marLeft w:val="0"/>
          <w:marRight w:val="0"/>
          <w:marTop w:val="0"/>
          <w:marBottom w:val="0"/>
          <w:divBdr>
            <w:top w:val="none" w:sz="0" w:space="0" w:color="auto"/>
            <w:left w:val="none" w:sz="0" w:space="0" w:color="auto"/>
            <w:bottom w:val="none" w:sz="0" w:space="0" w:color="auto"/>
            <w:right w:val="none" w:sz="0" w:space="0" w:color="auto"/>
          </w:divBdr>
        </w:div>
        <w:div w:id="27029287">
          <w:marLeft w:val="0"/>
          <w:marRight w:val="0"/>
          <w:marTop w:val="0"/>
          <w:marBottom w:val="0"/>
          <w:divBdr>
            <w:top w:val="none" w:sz="0" w:space="0" w:color="auto"/>
            <w:left w:val="none" w:sz="0" w:space="0" w:color="auto"/>
            <w:bottom w:val="none" w:sz="0" w:space="0" w:color="auto"/>
            <w:right w:val="none" w:sz="0" w:space="0" w:color="auto"/>
          </w:divBdr>
        </w:div>
        <w:div w:id="1101994243">
          <w:marLeft w:val="0"/>
          <w:marRight w:val="0"/>
          <w:marTop w:val="0"/>
          <w:marBottom w:val="0"/>
          <w:divBdr>
            <w:top w:val="none" w:sz="0" w:space="0" w:color="auto"/>
            <w:left w:val="none" w:sz="0" w:space="0" w:color="auto"/>
            <w:bottom w:val="none" w:sz="0" w:space="0" w:color="auto"/>
            <w:right w:val="none" w:sz="0" w:space="0" w:color="auto"/>
          </w:divBdr>
        </w:div>
        <w:div w:id="439422287">
          <w:marLeft w:val="0"/>
          <w:marRight w:val="0"/>
          <w:marTop w:val="0"/>
          <w:marBottom w:val="0"/>
          <w:divBdr>
            <w:top w:val="none" w:sz="0" w:space="0" w:color="auto"/>
            <w:left w:val="none" w:sz="0" w:space="0" w:color="auto"/>
            <w:bottom w:val="none" w:sz="0" w:space="0" w:color="auto"/>
            <w:right w:val="none" w:sz="0" w:space="0" w:color="auto"/>
          </w:divBdr>
        </w:div>
        <w:div w:id="667633994">
          <w:marLeft w:val="0"/>
          <w:marRight w:val="0"/>
          <w:marTop w:val="0"/>
          <w:marBottom w:val="0"/>
          <w:divBdr>
            <w:top w:val="none" w:sz="0" w:space="0" w:color="auto"/>
            <w:left w:val="none" w:sz="0" w:space="0" w:color="auto"/>
            <w:bottom w:val="none" w:sz="0" w:space="0" w:color="auto"/>
            <w:right w:val="none" w:sz="0" w:space="0" w:color="auto"/>
          </w:divBdr>
        </w:div>
        <w:div w:id="766772757">
          <w:marLeft w:val="0"/>
          <w:marRight w:val="0"/>
          <w:marTop w:val="0"/>
          <w:marBottom w:val="0"/>
          <w:divBdr>
            <w:top w:val="none" w:sz="0" w:space="0" w:color="auto"/>
            <w:left w:val="none" w:sz="0" w:space="0" w:color="auto"/>
            <w:bottom w:val="none" w:sz="0" w:space="0" w:color="auto"/>
            <w:right w:val="none" w:sz="0" w:space="0" w:color="auto"/>
          </w:divBdr>
        </w:div>
        <w:div w:id="1474718059">
          <w:marLeft w:val="0"/>
          <w:marRight w:val="0"/>
          <w:marTop w:val="0"/>
          <w:marBottom w:val="0"/>
          <w:divBdr>
            <w:top w:val="none" w:sz="0" w:space="0" w:color="auto"/>
            <w:left w:val="none" w:sz="0" w:space="0" w:color="auto"/>
            <w:bottom w:val="none" w:sz="0" w:space="0" w:color="auto"/>
            <w:right w:val="none" w:sz="0" w:space="0" w:color="auto"/>
          </w:divBdr>
        </w:div>
        <w:div w:id="1256522088">
          <w:marLeft w:val="0"/>
          <w:marRight w:val="0"/>
          <w:marTop w:val="0"/>
          <w:marBottom w:val="0"/>
          <w:divBdr>
            <w:top w:val="none" w:sz="0" w:space="0" w:color="auto"/>
            <w:left w:val="none" w:sz="0" w:space="0" w:color="auto"/>
            <w:bottom w:val="none" w:sz="0" w:space="0" w:color="auto"/>
            <w:right w:val="none" w:sz="0" w:space="0" w:color="auto"/>
          </w:divBdr>
        </w:div>
        <w:div w:id="2095275249">
          <w:marLeft w:val="0"/>
          <w:marRight w:val="0"/>
          <w:marTop w:val="0"/>
          <w:marBottom w:val="0"/>
          <w:divBdr>
            <w:top w:val="none" w:sz="0" w:space="0" w:color="auto"/>
            <w:left w:val="none" w:sz="0" w:space="0" w:color="auto"/>
            <w:bottom w:val="none" w:sz="0" w:space="0" w:color="auto"/>
            <w:right w:val="none" w:sz="0" w:space="0" w:color="auto"/>
          </w:divBdr>
        </w:div>
        <w:div w:id="859778807">
          <w:marLeft w:val="0"/>
          <w:marRight w:val="0"/>
          <w:marTop w:val="0"/>
          <w:marBottom w:val="0"/>
          <w:divBdr>
            <w:top w:val="none" w:sz="0" w:space="0" w:color="auto"/>
            <w:left w:val="none" w:sz="0" w:space="0" w:color="auto"/>
            <w:bottom w:val="none" w:sz="0" w:space="0" w:color="auto"/>
            <w:right w:val="none" w:sz="0" w:space="0" w:color="auto"/>
          </w:divBdr>
        </w:div>
        <w:div w:id="1162041771">
          <w:marLeft w:val="0"/>
          <w:marRight w:val="0"/>
          <w:marTop w:val="0"/>
          <w:marBottom w:val="0"/>
          <w:divBdr>
            <w:top w:val="none" w:sz="0" w:space="0" w:color="auto"/>
            <w:left w:val="none" w:sz="0" w:space="0" w:color="auto"/>
            <w:bottom w:val="none" w:sz="0" w:space="0" w:color="auto"/>
            <w:right w:val="none" w:sz="0" w:space="0" w:color="auto"/>
          </w:divBdr>
        </w:div>
        <w:div w:id="371148839">
          <w:marLeft w:val="0"/>
          <w:marRight w:val="0"/>
          <w:marTop w:val="0"/>
          <w:marBottom w:val="0"/>
          <w:divBdr>
            <w:top w:val="none" w:sz="0" w:space="0" w:color="auto"/>
            <w:left w:val="none" w:sz="0" w:space="0" w:color="auto"/>
            <w:bottom w:val="none" w:sz="0" w:space="0" w:color="auto"/>
            <w:right w:val="none" w:sz="0" w:space="0" w:color="auto"/>
          </w:divBdr>
        </w:div>
      </w:divsChild>
    </w:div>
    <w:div w:id="443381649">
      <w:bodyDiv w:val="1"/>
      <w:marLeft w:val="0"/>
      <w:marRight w:val="0"/>
      <w:marTop w:val="0"/>
      <w:marBottom w:val="0"/>
      <w:divBdr>
        <w:top w:val="none" w:sz="0" w:space="0" w:color="auto"/>
        <w:left w:val="none" w:sz="0" w:space="0" w:color="auto"/>
        <w:bottom w:val="none" w:sz="0" w:space="0" w:color="auto"/>
        <w:right w:val="none" w:sz="0" w:space="0" w:color="auto"/>
      </w:divBdr>
    </w:div>
    <w:div w:id="443617456">
      <w:bodyDiv w:val="1"/>
      <w:marLeft w:val="0"/>
      <w:marRight w:val="0"/>
      <w:marTop w:val="0"/>
      <w:marBottom w:val="0"/>
      <w:divBdr>
        <w:top w:val="none" w:sz="0" w:space="0" w:color="auto"/>
        <w:left w:val="none" w:sz="0" w:space="0" w:color="auto"/>
        <w:bottom w:val="none" w:sz="0" w:space="0" w:color="auto"/>
        <w:right w:val="none" w:sz="0" w:space="0" w:color="auto"/>
      </w:divBdr>
    </w:div>
    <w:div w:id="443960311">
      <w:bodyDiv w:val="1"/>
      <w:marLeft w:val="0"/>
      <w:marRight w:val="0"/>
      <w:marTop w:val="0"/>
      <w:marBottom w:val="0"/>
      <w:divBdr>
        <w:top w:val="none" w:sz="0" w:space="0" w:color="auto"/>
        <w:left w:val="none" w:sz="0" w:space="0" w:color="auto"/>
        <w:bottom w:val="none" w:sz="0" w:space="0" w:color="auto"/>
        <w:right w:val="none" w:sz="0" w:space="0" w:color="auto"/>
      </w:divBdr>
    </w:div>
    <w:div w:id="444009662">
      <w:bodyDiv w:val="1"/>
      <w:marLeft w:val="0"/>
      <w:marRight w:val="0"/>
      <w:marTop w:val="0"/>
      <w:marBottom w:val="0"/>
      <w:divBdr>
        <w:top w:val="none" w:sz="0" w:space="0" w:color="auto"/>
        <w:left w:val="none" w:sz="0" w:space="0" w:color="auto"/>
        <w:bottom w:val="none" w:sz="0" w:space="0" w:color="auto"/>
        <w:right w:val="none" w:sz="0" w:space="0" w:color="auto"/>
      </w:divBdr>
    </w:div>
    <w:div w:id="444203430">
      <w:bodyDiv w:val="1"/>
      <w:marLeft w:val="0"/>
      <w:marRight w:val="0"/>
      <w:marTop w:val="0"/>
      <w:marBottom w:val="0"/>
      <w:divBdr>
        <w:top w:val="none" w:sz="0" w:space="0" w:color="auto"/>
        <w:left w:val="none" w:sz="0" w:space="0" w:color="auto"/>
        <w:bottom w:val="none" w:sz="0" w:space="0" w:color="auto"/>
        <w:right w:val="none" w:sz="0" w:space="0" w:color="auto"/>
      </w:divBdr>
    </w:div>
    <w:div w:id="444231638">
      <w:bodyDiv w:val="1"/>
      <w:marLeft w:val="0"/>
      <w:marRight w:val="0"/>
      <w:marTop w:val="0"/>
      <w:marBottom w:val="0"/>
      <w:divBdr>
        <w:top w:val="none" w:sz="0" w:space="0" w:color="auto"/>
        <w:left w:val="none" w:sz="0" w:space="0" w:color="auto"/>
        <w:bottom w:val="none" w:sz="0" w:space="0" w:color="auto"/>
        <w:right w:val="none" w:sz="0" w:space="0" w:color="auto"/>
      </w:divBdr>
    </w:div>
    <w:div w:id="444234187">
      <w:bodyDiv w:val="1"/>
      <w:marLeft w:val="0"/>
      <w:marRight w:val="0"/>
      <w:marTop w:val="0"/>
      <w:marBottom w:val="0"/>
      <w:divBdr>
        <w:top w:val="none" w:sz="0" w:space="0" w:color="auto"/>
        <w:left w:val="none" w:sz="0" w:space="0" w:color="auto"/>
        <w:bottom w:val="none" w:sz="0" w:space="0" w:color="auto"/>
        <w:right w:val="none" w:sz="0" w:space="0" w:color="auto"/>
      </w:divBdr>
    </w:div>
    <w:div w:id="444738943">
      <w:bodyDiv w:val="1"/>
      <w:marLeft w:val="0"/>
      <w:marRight w:val="0"/>
      <w:marTop w:val="0"/>
      <w:marBottom w:val="0"/>
      <w:divBdr>
        <w:top w:val="none" w:sz="0" w:space="0" w:color="auto"/>
        <w:left w:val="none" w:sz="0" w:space="0" w:color="auto"/>
        <w:bottom w:val="none" w:sz="0" w:space="0" w:color="auto"/>
        <w:right w:val="none" w:sz="0" w:space="0" w:color="auto"/>
      </w:divBdr>
    </w:div>
    <w:div w:id="444815312">
      <w:bodyDiv w:val="1"/>
      <w:marLeft w:val="0"/>
      <w:marRight w:val="0"/>
      <w:marTop w:val="0"/>
      <w:marBottom w:val="0"/>
      <w:divBdr>
        <w:top w:val="none" w:sz="0" w:space="0" w:color="auto"/>
        <w:left w:val="none" w:sz="0" w:space="0" w:color="auto"/>
        <w:bottom w:val="none" w:sz="0" w:space="0" w:color="auto"/>
        <w:right w:val="none" w:sz="0" w:space="0" w:color="auto"/>
      </w:divBdr>
    </w:div>
    <w:div w:id="444888726">
      <w:bodyDiv w:val="1"/>
      <w:marLeft w:val="0"/>
      <w:marRight w:val="0"/>
      <w:marTop w:val="0"/>
      <w:marBottom w:val="0"/>
      <w:divBdr>
        <w:top w:val="none" w:sz="0" w:space="0" w:color="auto"/>
        <w:left w:val="none" w:sz="0" w:space="0" w:color="auto"/>
        <w:bottom w:val="none" w:sz="0" w:space="0" w:color="auto"/>
        <w:right w:val="none" w:sz="0" w:space="0" w:color="auto"/>
      </w:divBdr>
    </w:div>
    <w:div w:id="445125414">
      <w:bodyDiv w:val="1"/>
      <w:marLeft w:val="0"/>
      <w:marRight w:val="0"/>
      <w:marTop w:val="0"/>
      <w:marBottom w:val="0"/>
      <w:divBdr>
        <w:top w:val="none" w:sz="0" w:space="0" w:color="auto"/>
        <w:left w:val="none" w:sz="0" w:space="0" w:color="auto"/>
        <w:bottom w:val="none" w:sz="0" w:space="0" w:color="auto"/>
        <w:right w:val="none" w:sz="0" w:space="0" w:color="auto"/>
      </w:divBdr>
    </w:div>
    <w:div w:id="445735951">
      <w:bodyDiv w:val="1"/>
      <w:marLeft w:val="0"/>
      <w:marRight w:val="0"/>
      <w:marTop w:val="0"/>
      <w:marBottom w:val="0"/>
      <w:divBdr>
        <w:top w:val="none" w:sz="0" w:space="0" w:color="auto"/>
        <w:left w:val="none" w:sz="0" w:space="0" w:color="auto"/>
        <w:bottom w:val="none" w:sz="0" w:space="0" w:color="auto"/>
        <w:right w:val="none" w:sz="0" w:space="0" w:color="auto"/>
      </w:divBdr>
      <w:divsChild>
        <w:div w:id="123961157">
          <w:marLeft w:val="0"/>
          <w:marRight w:val="0"/>
          <w:marTop w:val="0"/>
          <w:marBottom w:val="0"/>
          <w:divBdr>
            <w:top w:val="none" w:sz="0" w:space="0" w:color="auto"/>
            <w:left w:val="none" w:sz="0" w:space="0" w:color="auto"/>
            <w:bottom w:val="none" w:sz="0" w:space="0" w:color="auto"/>
            <w:right w:val="none" w:sz="0" w:space="0" w:color="auto"/>
          </w:divBdr>
          <w:divsChild>
            <w:div w:id="2084326265">
              <w:marLeft w:val="0"/>
              <w:marRight w:val="0"/>
              <w:marTop w:val="0"/>
              <w:marBottom w:val="0"/>
              <w:divBdr>
                <w:top w:val="none" w:sz="0" w:space="0" w:color="auto"/>
                <w:left w:val="none" w:sz="0" w:space="0" w:color="auto"/>
                <w:bottom w:val="none" w:sz="0" w:space="0" w:color="auto"/>
                <w:right w:val="none" w:sz="0" w:space="0" w:color="auto"/>
              </w:divBdr>
              <w:divsChild>
                <w:div w:id="1993024431">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445856121">
      <w:bodyDiv w:val="1"/>
      <w:marLeft w:val="0"/>
      <w:marRight w:val="0"/>
      <w:marTop w:val="0"/>
      <w:marBottom w:val="0"/>
      <w:divBdr>
        <w:top w:val="none" w:sz="0" w:space="0" w:color="auto"/>
        <w:left w:val="none" w:sz="0" w:space="0" w:color="auto"/>
        <w:bottom w:val="none" w:sz="0" w:space="0" w:color="auto"/>
        <w:right w:val="none" w:sz="0" w:space="0" w:color="auto"/>
      </w:divBdr>
    </w:div>
    <w:div w:id="446198009">
      <w:bodyDiv w:val="1"/>
      <w:marLeft w:val="0"/>
      <w:marRight w:val="0"/>
      <w:marTop w:val="0"/>
      <w:marBottom w:val="0"/>
      <w:divBdr>
        <w:top w:val="none" w:sz="0" w:space="0" w:color="auto"/>
        <w:left w:val="none" w:sz="0" w:space="0" w:color="auto"/>
        <w:bottom w:val="none" w:sz="0" w:space="0" w:color="auto"/>
        <w:right w:val="none" w:sz="0" w:space="0" w:color="auto"/>
      </w:divBdr>
    </w:div>
    <w:div w:id="446391698">
      <w:bodyDiv w:val="1"/>
      <w:marLeft w:val="0"/>
      <w:marRight w:val="0"/>
      <w:marTop w:val="0"/>
      <w:marBottom w:val="0"/>
      <w:divBdr>
        <w:top w:val="none" w:sz="0" w:space="0" w:color="auto"/>
        <w:left w:val="none" w:sz="0" w:space="0" w:color="auto"/>
        <w:bottom w:val="none" w:sz="0" w:space="0" w:color="auto"/>
        <w:right w:val="none" w:sz="0" w:space="0" w:color="auto"/>
      </w:divBdr>
    </w:div>
    <w:div w:id="446586068">
      <w:bodyDiv w:val="1"/>
      <w:marLeft w:val="0"/>
      <w:marRight w:val="0"/>
      <w:marTop w:val="0"/>
      <w:marBottom w:val="0"/>
      <w:divBdr>
        <w:top w:val="none" w:sz="0" w:space="0" w:color="auto"/>
        <w:left w:val="none" w:sz="0" w:space="0" w:color="auto"/>
        <w:bottom w:val="none" w:sz="0" w:space="0" w:color="auto"/>
        <w:right w:val="none" w:sz="0" w:space="0" w:color="auto"/>
      </w:divBdr>
    </w:div>
    <w:div w:id="446706524">
      <w:bodyDiv w:val="1"/>
      <w:marLeft w:val="0"/>
      <w:marRight w:val="0"/>
      <w:marTop w:val="0"/>
      <w:marBottom w:val="0"/>
      <w:divBdr>
        <w:top w:val="none" w:sz="0" w:space="0" w:color="auto"/>
        <w:left w:val="none" w:sz="0" w:space="0" w:color="auto"/>
        <w:bottom w:val="none" w:sz="0" w:space="0" w:color="auto"/>
        <w:right w:val="none" w:sz="0" w:space="0" w:color="auto"/>
      </w:divBdr>
    </w:div>
    <w:div w:id="446773230">
      <w:bodyDiv w:val="1"/>
      <w:marLeft w:val="0"/>
      <w:marRight w:val="0"/>
      <w:marTop w:val="0"/>
      <w:marBottom w:val="0"/>
      <w:divBdr>
        <w:top w:val="none" w:sz="0" w:space="0" w:color="auto"/>
        <w:left w:val="none" w:sz="0" w:space="0" w:color="auto"/>
        <w:bottom w:val="none" w:sz="0" w:space="0" w:color="auto"/>
        <w:right w:val="none" w:sz="0" w:space="0" w:color="auto"/>
      </w:divBdr>
    </w:div>
    <w:div w:id="446849427">
      <w:bodyDiv w:val="1"/>
      <w:marLeft w:val="0"/>
      <w:marRight w:val="0"/>
      <w:marTop w:val="0"/>
      <w:marBottom w:val="0"/>
      <w:divBdr>
        <w:top w:val="none" w:sz="0" w:space="0" w:color="auto"/>
        <w:left w:val="none" w:sz="0" w:space="0" w:color="auto"/>
        <w:bottom w:val="none" w:sz="0" w:space="0" w:color="auto"/>
        <w:right w:val="none" w:sz="0" w:space="0" w:color="auto"/>
      </w:divBdr>
    </w:div>
    <w:div w:id="447049728">
      <w:bodyDiv w:val="1"/>
      <w:marLeft w:val="0"/>
      <w:marRight w:val="0"/>
      <w:marTop w:val="0"/>
      <w:marBottom w:val="0"/>
      <w:divBdr>
        <w:top w:val="none" w:sz="0" w:space="0" w:color="auto"/>
        <w:left w:val="none" w:sz="0" w:space="0" w:color="auto"/>
        <w:bottom w:val="none" w:sz="0" w:space="0" w:color="auto"/>
        <w:right w:val="none" w:sz="0" w:space="0" w:color="auto"/>
      </w:divBdr>
    </w:div>
    <w:div w:id="447087579">
      <w:bodyDiv w:val="1"/>
      <w:marLeft w:val="0"/>
      <w:marRight w:val="0"/>
      <w:marTop w:val="0"/>
      <w:marBottom w:val="0"/>
      <w:divBdr>
        <w:top w:val="none" w:sz="0" w:space="0" w:color="auto"/>
        <w:left w:val="none" w:sz="0" w:space="0" w:color="auto"/>
        <w:bottom w:val="none" w:sz="0" w:space="0" w:color="auto"/>
        <w:right w:val="none" w:sz="0" w:space="0" w:color="auto"/>
      </w:divBdr>
    </w:div>
    <w:div w:id="447088438">
      <w:bodyDiv w:val="1"/>
      <w:marLeft w:val="0"/>
      <w:marRight w:val="0"/>
      <w:marTop w:val="0"/>
      <w:marBottom w:val="0"/>
      <w:divBdr>
        <w:top w:val="none" w:sz="0" w:space="0" w:color="auto"/>
        <w:left w:val="none" w:sz="0" w:space="0" w:color="auto"/>
        <w:bottom w:val="none" w:sz="0" w:space="0" w:color="auto"/>
        <w:right w:val="none" w:sz="0" w:space="0" w:color="auto"/>
      </w:divBdr>
    </w:div>
    <w:div w:id="447165720">
      <w:bodyDiv w:val="1"/>
      <w:marLeft w:val="0"/>
      <w:marRight w:val="0"/>
      <w:marTop w:val="0"/>
      <w:marBottom w:val="0"/>
      <w:divBdr>
        <w:top w:val="none" w:sz="0" w:space="0" w:color="auto"/>
        <w:left w:val="none" w:sz="0" w:space="0" w:color="auto"/>
        <w:bottom w:val="none" w:sz="0" w:space="0" w:color="auto"/>
        <w:right w:val="none" w:sz="0" w:space="0" w:color="auto"/>
      </w:divBdr>
    </w:div>
    <w:div w:id="447505046">
      <w:bodyDiv w:val="1"/>
      <w:marLeft w:val="0"/>
      <w:marRight w:val="0"/>
      <w:marTop w:val="0"/>
      <w:marBottom w:val="0"/>
      <w:divBdr>
        <w:top w:val="none" w:sz="0" w:space="0" w:color="auto"/>
        <w:left w:val="none" w:sz="0" w:space="0" w:color="auto"/>
        <w:bottom w:val="none" w:sz="0" w:space="0" w:color="auto"/>
        <w:right w:val="none" w:sz="0" w:space="0" w:color="auto"/>
      </w:divBdr>
    </w:div>
    <w:div w:id="448008900">
      <w:bodyDiv w:val="1"/>
      <w:marLeft w:val="0"/>
      <w:marRight w:val="0"/>
      <w:marTop w:val="0"/>
      <w:marBottom w:val="0"/>
      <w:divBdr>
        <w:top w:val="none" w:sz="0" w:space="0" w:color="auto"/>
        <w:left w:val="none" w:sz="0" w:space="0" w:color="auto"/>
        <w:bottom w:val="none" w:sz="0" w:space="0" w:color="auto"/>
        <w:right w:val="none" w:sz="0" w:space="0" w:color="auto"/>
      </w:divBdr>
    </w:div>
    <w:div w:id="448084031">
      <w:bodyDiv w:val="1"/>
      <w:marLeft w:val="0"/>
      <w:marRight w:val="0"/>
      <w:marTop w:val="0"/>
      <w:marBottom w:val="0"/>
      <w:divBdr>
        <w:top w:val="none" w:sz="0" w:space="0" w:color="auto"/>
        <w:left w:val="none" w:sz="0" w:space="0" w:color="auto"/>
        <w:bottom w:val="none" w:sz="0" w:space="0" w:color="auto"/>
        <w:right w:val="none" w:sz="0" w:space="0" w:color="auto"/>
      </w:divBdr>
    </w:div>
    <w:div w:id="448402799">
      <w:bodyDiv w:val="1"/>
      <w:marLeft w:val="0"/>
      <w:marRight w:val="0"/>
      <w:marTop w:val="0"/>
      <w:marBottom w:val="0"/>
      <w:divBdr>
        <w:top w:val="none" w:sz="0" w:space="0" w:color="auto"/>
        <w:left w:val="none" w:sz="0" w:space="0" w:color="auto"/>
        <w:bottom w:val="none" w:sz="0" w:space="0" w:color="auto"/>
        <w:right w:val="none" w:sz="0" w:space="0" w:color="auto"/>
      </w:divBdr>
    </w:div>
    <w:div w:id="448821387">
      <w:bodyDiv w:val="1"/>
      <w:marLeft w:val="0"/>
      <w:marRight w:val="0"/>
      <w:marTop w:val="0"/>
      <w:marBottom w:val="0"/>
      <w:divBdr>
        <w:top w:val="none" w:sz="0" w:space="0" w:color="auto"/>
        <w:left w:val="none" w:sz="0" w:space="0" w:color="auto"/>
        <w:bottom w:val="none" w:sz="0" w:space="0" w:color="auto"/>
        <w:right w:val="none" w:sz="0" w:space="0" w:color="auto"/>
      </w:divBdr>
    </w:div>
    <w:div w:id="449399400">
      <w:bodyDiv w:val="1"/>
      <w:marLeft w:val="0"/>
      <w:marRight w:val="0"/>
      <w:marTop w:val="0"/>
      <w:marBottom w:val="0"/>
      <w:divBdr>
        <w:top w:val="none" w:sz="0" w:space="0" w:color="auto"/>
        <w:left w:val="none" w:sz="0" w:space="0" w:color="auto"/>
        <w:bottom w:val="none" w:sz="0" w:space="0" w:color="auto"/>
        <w:right w:val="none" w:sz="0" w:space="0" w:color="auto"/>
      </w:divBdr>
    </w:div>
    <w:div w:id="449863524">
      <w:bodyDiv w:val="1"/>
      <w:marLeft w:val="0"/>
      <w:marRight w:val="0"/>
      <w:marTop w:val="0"/>
      <w:marBottom w:val="0"/>
      <w:divBdr>
        <w:top w:val="none" w:sz="0" w:space="0" w:color="auto"/>
        <w:left w:val="none" w:sz="0" w:space="0" w:color="auto"/>
        <w:bottom w:val="none" w:sz="0" w:space="0" w:color="auto"/>
        <w:right w:val="none" w:sz="0" w:space="0" w:color="auto"/>
      </w:divBdr>
    </w:div>
    <w:div w:id="450176290">
      <w:bodyDiv w:val="1"/>
      <w:marLeft w:val="0"/>
      <w:marRight w:val="0"/>
      <w:marTop w:val="0"/>
      <w:marBottom w:val="0"/>
      <w:divBdr>
        <w:top w:val="none" w:sz="0" w:space="0" w:color="auto"/>
        <w:left w:val="none" w:sz="0" w:space="0" w:color="auto"/>
        <w:bottom w:val="none" w:sz="0" w:space="0" w:color="auto"/>
        <w:right w:val="none" w:sz="0" w:space="0" w:color="auto"/>
      </w:divBdr>
    </w:div>
    <w:div w:id="450243256">
      <w:bodyDiv w:val="1"/>
      <w:marLeft w:val="0"/>
      <w:marRight w:val="0"/>
      <w:marTop w:val="0"/>
      <w:marBottom w:val="0"/>
      <w:divBdr>
        <w:top w:val="none" w:sz="0" w:space="0" w:color="auto"/>
        <w:left w:val="none" w:sz="0" w:space="0" w:color="auto"/>
        <w:bottom w:val="none" w:sz="0" w:space="0" w:color="auto"/>
        <w:right w:val="none" w:sz="0" w:space="0" w:color="auto"/>
      </w:divBdr>
    </w:div>
    <w:div w:id="450245096">
      <w:bodyDiv w:val="1"/>
      <w:marLeft w:val="0"/>
      <w:marRight w:val="0"/>
      <w:marTop w:val="0"/>
      <w:marBottom w:val="0"/>
      <w:divBdr>
        <w:top w:val="none" w:sz="0" w:space="0" w:color="auto"/>
        <w:left w:val="none" w:sz="0" w:space="0" w:color="auto"/>
        <w:bottom w:val="none" w:sz="0" w:space="0" w:color="auto"/>
        <w:right w:val="none" w:sz="0" w:space="0" w:color="auto"/>
      </w:divBdr>
    </w:div>
    <w:div w:id="450325919">
      <w:bodyDiv w:val="1"/>
      <w:marLeft w:val="0"/>
      <w:marRight w:val="0"/>
      <w:marTop w:val="0"/>
      <w:marBottom w:val="0"/>
      <w:divBdr>
        <w:top w:val="none" w:sz="0" w:space="0" w:color="auto"/>
        <w:left w:val="none" w:sz="0" w:space="0" w:color="auto"/>
        <w:bottom w:val="none" w:sz="0" w:space="0" w:color="auto"/>
        <w:right w:val="none" w:sz="0" w:space="0" w:color="auto"/>
      </w:divBdr>
    </w:div>
    <w:div w:id="450437268">
      <w:bodyDiv w:val="1"/>
      <w:marLeft w:val="0"/>
      <w:marRight w:val="0"/>
      <w:marTop w:val="0"/>
      <w:marBottom w:val="0"/>
      <w:divBdr>
        <w:top w:val="none" w:sz="0" w:space="0" w:color="auto"/>
        <w:left w:val="none" w:sz="0" w:space="0" w:color="auto"/>
        <w:bottom w:val="none" w:sz="0" w:space="0" w:color="auto"/>
        <w:right w:val="none" w:sz="0" w:space="0" w:color="auto"/>
      </w:divBdr>
    </w:div>
    <w:div w:id="450439728">
      <w:bodyDiv w:val="1"/>
      <w:marLeft w:val="0"/>
      <w:marRight w:val="0"/>
      <w:marTop w:val="0"/>
      <w:marBottom w:val="0"/>
      <w:divBdr>
        <w:top w:val="none" w:sz="0" w:space="0" w:color="auto"/>
        <w:left w:val="none" w:sz="0" w:space="0" w:color="auto"/>
        <w:bottom w:val="none" w:sz="0" w:space="0" w:color="auto"/>
        <w:right w:val="none" w:sz="0" w:space="0" w:color="auto"/>
      </w:divBdr>
    </w:div>
    <w:div w:id="450443781">
      <w:bodyDiv w:val="1"/>
      <w:marLeft w:val="0"/>
      <w:marRight w:val="0"/>
      <w:marTop w:val="0"/>
      <w:marBottom w:val="0"/>
      <w:divBdr>
        <w:top w:val="none" w:sz="0" w:space="0" w:color="auto"/>
        <w:left w:val="none" w:sz="0" w:space="0" w:color="auto"/>
        <w:bottom w:val="none" w:sz="0" w:space="0" w:color="auto"/>
        <w:right w:val="none" w:sz="0" w:space="0" w:color="auto"/>
      </w:divBdr>
    </w:div>
    <w:div w:id="450560966">
      <w:bodyDiv w:val="1"/>
      <w:marLeft w:val="0"/>
      <w:marRight w:val="0"/>
      <w:marTop w:val="0"/>
      <w:marBottom w:val="0"/>
      <w:divBdr>
        <w:top w:val="none" w:sz="0" w:space="0" w:color="auto"/>
        <w:left w:val="none" w:sz="0" w:space="0" w:color="auto"/>
        <w:bottom w:val="none" w:sz="0" w:space="0" w:color="auto"/>
        <w:right w:val="none" w:sz="0" w:space="0" w:color="auto"/>
      </w:divBdr>
    </w:div>
    <w:div w:id="450586844">
      <w:bodyDiv w:val="1"/>
      <w:marLeft w:val="0"/>
      <w:marRight w:val="0"/>
      <w:marTop w:val="0"/>
      <w:marBottom w:val="0"/>
      <w:divBdr>
        <w:top w:val="none" w:sz="0" w:space="0" w:color="auto"/>
        <w:left w:val="none" w:sz="0" w:space="0" w:color="auto"/>
        <w:bottom w:val="none" w:sz="0" w:space="0" w:color="auto"/>
        <w:right w:val="none" w:sz="0" w:space="0" w:color="auto"/>
      </w:divBdr>
    </w:div>
    <w:div w:id="450591319">
      <w:bodyDiv w:val="1"/>
      <w:marLeft w:val="0"/>
      <w:marRight w:val="0"/>
      <w:marTop w:val="0"/>
      <w:marBottom w:val="0"/>
      <w:divBdr>
        <w:top w:val="none" w:sz="0" w:space="0" w:color="auto"/>
        <w:left w:val="none" w:sz="0" w:space="0" w:color="auto"/>
        <w:bottom w:val="none" w:sz="0" w:space="0" w:color="auto"/>
        <w:right w:val="none" w:sz="0" w:space="0" w:color="auto"/>
      </w:divBdr>
    </w:div>
    <w:div w:id="450628950">
      <w:bodyDiv w:val="1"/>
      <w:marLeft w:val="0"/>
      <w:marRight w:val="0"/>
      <w:marTop w:val="0"/>
      <w:marBottom w:val="0"/>
      <w:divBdr>
        <w:top w:val="none" w:sz="0" w:space="0" w:color="auto"/>
        <w:left w:val="none" w:sz="0" w:space="0" w:color="auto"/>
        <w:bottom w:val="none" w:sz="0" w:space="0" w:color="auto"/>
        <w:right w:val="none" w:sz="0" w:space="0" w:color="auto"/>
      </w:divBdr>
    </w:div>
    <w:div w:id="450981593">
      <w:bodyDiv w:val="1"/>
      <w:marLeft w:val="0"/>
      <w:marRight w:val="0"/>
      <w:marTop w:val="0"/>
      <w:marBottom w:val="0"/>
      <w:divBdr>
        <w:top w:val="none" w:sz="0" w:space="0" w:color="auto"/>
        <w:left w:val="none" w:sz="0" w:space="0" w:color="auto"/>
        <w:bottom w:val="none" w:sz="0" w:space="0" w:color="auto"/>
        <w:right w:val="none" w:sz="0" w:space="0" w:color="auto"/>
      </w:divBdr>
    </w:div>
    <w:div w:id="450981811">
      <w:bodyDiv w:val="1"/>
      <w:marLeft w:val="0"/>
      <w:marRight w:val="0"/>
      <w:marTop w:val="0"/>
      <w:marBottom w:val="0"/>
      <w:divBdr>
        <w:top w:val="none" w:sz="0" w:space="0" w:color="auto"/>
        <w:left w:val="none" w:sz="0" w:space="0" w:color="auto"/>
        <w:bottom w:val="none" w:sz="0" w:space="0" w:color="auto"/>
        <w:right w:val="none" w:sz="0" w:space="0" w:color="auto"/>
      </w:divBdr>
    </w:div>
    <w:div w:id="451049282">
      <w:bodyDiv w:val="1"/>
      <w:marLeft w:val="0"/>
      <w:marRight w:val="0"/>
      <w:marTop w:val="0"/>
      <w:marBottom w:val="0"/>
      <w:divBdr>
        <w:top w:val="none" w:sz="0" w:space="0" w:color="auto"/>
        <w:left w:val="none" w:sz="0" w:space="0" w:color="auto"/>
        <w:bottom w:val="none" w:sz="0" w:space="0" w:color="auto"/>
        <w:right w:val="none" w:sz="0" w:space="0" w:color="auto"/>
      </w:divBdr>
    </w:div>
    <w:div w:id="451286522">
      <w:bodyDiv w:val="1"/>
      <w:marLeft w:val="0"/>
      <w:marRight w:val="0"/>
      <w:marTop w:val="0"/>
      <w:marBottom w:val="0"/>
      <w:divBdr>
        <w:top w:val="none" w:sz="0" w:space="0" w:color="auto"/>
        <w:left w:val="none" w:sz="0" w:space="0" w:color="auto"/>
        <w:bottom w:val="none" w:sz="0" w:space="0" w:color="auto"/>
        <w:right w:val="none" w:sz="0" w:space="0" w:color="auto"/>
      </w:divBdr>
    </w:div>
    <w:div w:id="451442499">
      <w:bodyDiv w:val="1"/>
      <w:marLeft w:val="0"/>
      <w:marRight w:val="0"/>
      <w:marTop w:val="0"/>
      <w:marBottom w:val="0"/>
      <w:divBdr>
        <w:top w:val="none" w:sz="0" w:space="0" w:color="auto"/>
        <w:left w:val="none" w:sz="0" w:space="0" w:color="auto"/>
        <w:bottom w:val="none" w:sz="0" w:space="0" w:color="auto"/>
        <w:right w:val="none" w:sz="0" w:space="0" w:color="auto"/>
      </w:divBdr>
    </w:div>
    <w:div w:id="451443670">
      <w:bodyDiv w:val="1"/>
      <w:marLeft w:val="0"/>
      <w:marRight w:val="0"/>
      <w:marTop w:val="0"/>
      <w:marBottom w:val="0"/>
      <w:divBdr>
        <w:top w:val="none" w:sz="0" w:space="0" w:color="auto"/>
        <w:left w:val="none" w:sz="0" w:space="0" w:color="auto"/>
        <w:bottom w:val="none" w:sz="0" w:space="0" w:color="auto"/>
        <w:right w:val="none" w:sz="0" w:space="0" w:color="auto"/>
      </w:divBdr>
    </w:div>
    <w:div w:id="451477564">
      <w:bodyDiv w:val="1"/>
      <w:marLeft w:val="0"/>
      <w:marRight w:val="0"/>
      <w:marTop w:val="0"/>
      <w:marBottom w:val="0"/>
      <w:divBdr>
        <w:top w:val="none" w:sz="0" w:space="0" w:color="auto"/>
        <w:left w:val="none" w:sz="0" w:space="0" w:color="auto"/>
        <w:bottom w:val="none" w:sz="0" w:space="0" w:color="auto"/>
        <w:right w:val="none" w:sz="0" w:space="0" w:color="auto"/>
      </w:divBdr>
    </w:div>
    <w:div w:id="451677382">
      <w:bodyDiv w:val="1"/>
      <w:marLeft w:val="0"/>
      <w:marRight w:val="0"/>
      <w:marTop w:val="0"/>
      <w:marBottom w:val="0"/>
      <w:divBdr>
        <w:top w:val="none" w:sz="0" w:space="0" w:color="auto"/>
        <w:left w:val="none" w:sz="0" w:space="0" w:color="auto"/>
        <w:bottom w:val="none" w:sz="0" w:space="0" w:color="auto"/>
        <w:right w:val="none" w:sz="0" w:space="0" w:color="auto"/>
      </w:divBdr>
    </w:div>
    <w:div w:id="451755375">
      <w:bodyDiv w:val="1"/>
      <w:marLeft w:val="0"/>
      <w:marRight w:val="0"/>
      <w:marTop w:val="0"/>
      <w:marBottom w:val="0"/>
      <w:divBdr>
        <w:top w:val="none" w:sz="0" w:space="0" w:color="auto"/>
        <w:left w:val="none" w:sz="0" w:space="0" w:color="auto"/>
        <w:bottom w:val="none" w:sz="0" w:space="0" w:color="auto"/>
        <w:right w:val="none" w:sz="0" w:space="0" w:color="auto"/>
      </w:divBdr>
      <w:divsChild>
        <w:div w:id="615451141">
          <w:marLeft w:val="0"/>
          <w:marRight w:val="0"/>
          <w:marTop w:val="0"/>
          <w:marBottom w:val="0"/>
          <w:divBdr>
            <w:top w:val="none" w:sz="0" w:space="0" w:color="auto"/>
            <w:left w:val="none" w:sz="0" w:space="0" w:color="auto"/>
            <w:bottom w:val="none" w:sz="0" w:space="0" w:color="auto"/>
            <w:right w:val="none" w:sz="0" w:space="0" w:color="auto"/>
          </w:divBdr>
        </w:div>
        <w:div w:id="1958297109">
          <w:marLeft w:val="0"/>
          <w:marRight w:val="0"/>
          <w:marTop w:val="0"/>
          <w:marBottom w:val="0"/>
          <w:divBdr>
            <w:top w:val="none" w:sz="0" w:space="0" w:color="auto"/>
            <w:left w:val="none" w:sz="0" w:space="0" w:color="auto"/>
            <w:bottom w:val="none" w:sz="0" w:space="0" w:color="auto"/>
            <w:right w:val="none" w:sz="0" w:space="0" w:color="auto"/>
          </w:divBdr>
        </w:div>
        <w:div w:id="974487133">
          <w:marLeft w:val="0"/>
          <w:marRight w:val="0"/>
          <w:marTop w:val="0"/>
          <w:marBottom w:val="0"/>
          <w:divBdr>
            <w:top w:val="none" w:sz="0" w:space="0" w:color="auto"/>
            <w:left w:val="none" w:sz="0" w:space="0" w:color="auto"/>
            <w:bottom w:val="none" w:sz="0" w:space="0" w:color="auto"/>
            <w:right w:val="none" w:sz="0" w:space="0" w:color="auto"/>
          </w:divBdr>
        </w:div>
        <w:div w:id="1988320582">
          <w:marLeft w:val="0"/>
          <w:marRight w:val="0"/>
          <w:marTop w:val="0"/>
          <w:marBottom w:val="0"/>
          <w:divBdr>
            <w:top w:val="none" w:sz="0" w:space="0" w:color="auto"/>
            <w:left w:val="none" w:sz="0" w:space="0" w:color="auto"/>
            <w:bottom w:val="none" w:sz="0" w:space="0" w:color="auto"/>
            <w:right w:val="none" w:sz="0" w:space="0" w:color="auto"/>
          </w:divBdr>
        </w:div>
        <w:div w:id="1725760624">
          <w:marLeft w:val="0"/>
          <w:marRight w:val="0"/>
          <w:marTop w:val="0"/>
          <w:marBottom w:val="0"/>
          <w:divBdr>
            <w:top w:val="none" w:sz="0" w:space="0" w:color="auto"/>
            <w:left w:val="none" w:sz="0" w:space="0" w:color="auto"/>
            <w:bottom w:val="none" w:sz="0" w:space="0" w:color="auto"/>
            <w:right w:val="none" w:sz="0" w:space="0" w:color="auto"/>
          </w:divBdr>
        </w:div>
        <w:div w:id="952177524">
          <w:marLeft w:val="0"/>
          <w:marRight w:val="0"/>
          <w:marTop w:val="0"/>
          <w:marBottom w:val="0"/>
          <w:divBdr>
            <w:top w:val="none" w:sz="0" w:space="0" w:color="auto"/>
            <w:left w:val="none" w:sz="0" w:space="0" w:color="auto"/>
            <w:bottom w:val="none" w:sz="0" w:space="0" w:color="auto"/>
            <w:right w:val="none" w:sz="0" w:space="0" w:color="auto"/>
          </w:divBdr>
        </w:div>
        <w:div w:id="1265990793">
          <w:marLeft w:val="0"/>
          <w:marRight w:val="0"/>
          <w:marTop w:val="0"/>
          <w:marBottom w:val="0"/>
          <w:divBdr>
            <w:top w:val="none" w:sz="0" w:space="0" w:color="auto"/>
            <w:left w:val="none" w:sz="0" w:space="0" w:color="auto"/>
            <w:bottom w:val="none" w:sz="0" w:space="0" w:color="auto"/>
            <w:right w:val="none" w:sz="0" w:space="0" w:color="auto"/>
          </w:divBdr>
        </w:div>
        <w:div w:id="1233614237">
          <w:marLeft w:val="0"/>
          <w:marRight w:val="0"/>
          <w:marTop w:val="0"/>
          <w:marBottom w:val="0"/>
          <w:divBdr>
            <w:top w:val="none" w:sz="0" w:space="0" w:color="auto"/>
            <w:left w:val="none" w:sz="0" w:space="0" w:color="auto"/>
            <w:bottom w:val="none" w:sz="0" w:space="0" w:color="auto"/>
            <w:right w:val="none" w:sz="0" w:space="0" w:color="auto"/>
          </w:divBdr>
        </w:div>
        <w:div w:id="1097020192">
          <w:marLeft w:val="0"/>
          <w:marRight w:val="0"/>
          <w:marTop w:val="0"/>
          <w:marBottom w:val="0"/>
          <w:divBdr>
            <w:top w:val="none" w:sz="0" w:space="0" w:color="auto"/>
            <w:left w:val="none" w:sz="0" w:space="0" w:color="auto"/>
            <w:bottom w:val="none" w:sz="0" w:space="0" w:color="auto"/>
            <w:right w:val="none" w:sz="0" w:space="0" w:color="auto"/>
          </w:divBdr>
        </w:div>
        <w:div w:id="1533153904">
          <w:marLeft w:val="0"/>
          <w:marRight w:val="0"/>
          <w:marTop w:val="0"/>
          <w:marBottom w:val="0"/>
          <w:divBdr>
            <w:top w:val="none" w:sz="0" w:space="0" w:color="auto"/>
            <w:left w:val="none" w:sz="0" w:space="0" w:color="auto"/>
            <w:bottom w:val="none" w:sz="0" w:space="0" w:color="auto"/>
            <w:right w:val="none" w:sz="0" w:space="0" w:color="auto"/>
          </w:divBdr>
        </w:div>
        <w:div w:id="1531606680">
          <w:marLeft w:val="0"/>
          <w:marRight w:val="0"/>
          <w:marTop w:val="0"/>
          <w:marBottom w:val="0"/>
          <w:divBdr>
            <w:top w:val="none" w:sz="0" w:space="0" w:color="auto"/>
            <w:left w:val="none" w:sz="0" w:space="0" w:color="auto"/>
            <w:bottom w:val="none" w:sz="0" w:space="0" w:color="auto"/>
            <w:right w:val="none" w:sz="0" w:space="0" w:color="auto"/>
          </w:divBdr>
        </w:div>
        <w:div w:id="1367488170">
          <w:marLeft w:val="0"/>
          <w:marRight w:val="0"/>
          <w:marTop w:val="0"/>
          <w:marBottom w:val="0"/>
          <w:divBdr>
            <w:top w:val="none" w:sz="0" w:space="0" w:color="auto"/>
            <w:left w:val="none" w:sz="0" w:space="0" w:color="auto"/>
            <w:bottom w:val="none" w:sz="0" w:space="0" w:color="auto"/>
            <w:right w:val="none" w:sz="0" w:space="0" w:color="auto"/>
          </w:divBdr>
        </w:div>
        <w:div w:id="600916836">
          <w:marLeft w:val="0"/>
          <w:marRight w:val="0"/>
          <w:marTop w:val="0"/>
          <w:marBottom w:val="0"/>
          <w:divBdr>
            <w:top w:val="none" w:sz="0" w:space="0" w:color="auto"/>
            <w:left w:val="none" w:sz="0" w:space="0" w:color="auto"/>
            <w:bottom w:val="none" w:sz="0" w:space="0" w:color="auto"/>
            <w:right w:val="none" w:sz="0" w:space="0" w:color="auto"/>
          </w:divBdr>
        </w:div>
        <w:div w:id="1976986145">
          <w:marLeft w:val="0"/>
          <w:marRight w:val="0"/>
          <w:marTop w:val="0"/>
          <w:marBottom w:val="0"/>
          <w:divBdr>
            <w:top w:val="none" w:sz="0" w:space="0" w:color="auto"/>
            <w:left w:val="none" w:sz="0" w:space="0" w:color="auto"/>
            <w:bottom w:val="none" w:sz="0" w:space="0" w:color="auto"/>
            <w:right w:val="none" w:sz="0" w:space="0" w:color="auto"/>
          </w:divBdr>
        </w:div>
        <w:div w:id="476383231">
          <w:marLeft w:val="0"/>
          <w:marRight w:val="0"/>
          <w:marTop w:val="0"/>
          <w:marBottom w:val="0"/>
          <w:divBdr>
            <w:top w:val="none" w:sz="0" w:space="0" w:color="auto"/>
            <w:left w:val="none" w:sz="0" w:space="0" w:color="auto"/>
            <w:bottom w:val="none" w:sz="0" w:space="0" w:color="auto"/>
            <w:right w:val="none" w:sz="0" w:space="0" w:color="auto"/>
          </w:divBdr>
        </w:div>
        <w:div w:id="958952715">
          <w:marLeft w:val="0"/>
          <w:marRight w:val="0"/>
          <w:marTop w:val="0"/>
          <w:marBottom w:val="0"/>
          <w:divBdr>
            <w:top w:val="none" w:sz="0" w:space="0" w:color="auto"/>
            <w:left w:val="none" w:sz="0" w:space="0" w:color="auto"/>
            <w:bottom w:val="none" w:sz="0" w:space="0" w:color="auto"/>
            <w:right w:val="none" w:sz="0" w:space="0" w:color="auto"/>
          </w:divBdr>
        </w:div>
        <w:div w:id="1291981917">
          <w:marLeft w:val="0"/>
          <w:marRight w:val="0"/>
          <w:marTop w:val="0"/>
          <w:marBottom w:val="0"/>
          <w:divBdr>
            <w:top w:val="none" w:sz="0" w:space="0" w:color="auto"/>
            <w:left w:val="none" w:sz="0" w:space="0" w:color="auto"/>
            <w:bottom w:val="none" w:sz="0" w:space="0" w:color="auto"/>
            <w:right w:val="none" w:sz="0" w:space="0" w:color="auto"/>
          </w:divBdr>
        </w:div>
        <w:div w:id="1097017800">
          <w:marLeft w:val="0"/>
          <w:marRight w:val="0"/>
          <w:marTop w:val="0"/>
          <w:marBottom w:val="0"/>
          <w:divBdr>
            <w:top w:val="none" w:sz="0" w:space="0" w:color="auto"/>
            <w:left w:val="none" w:sz="0" w:space="0" w:color="auto"/>
            <w:bottom w:val="none" w:sz="0" w:space="0" w:color="auto"/>
            <w:right w:val="none" w:sz="0" w:space="0" w:color="auto"/>
          </w:divBdr>
        </w:div>
        <w:div w:id="1761565364">
          <w:marLeft w:val="0"/>
          <w:marRight w:val="0"/>
          <w:marTop w:val="0"/>
          <w:marBottom w:val="0"/>
          <w:divBdr>
            <w:top w:val="none" w:sz="0" w:space="0" w:color="auto"/>
            <w:left w:val="none" w:sz="0" w:space="0" w:color="auto"/>
            <w:bottom w:val="none" w:sz="0" w:space="0" w:color="auto"/>
            <w:right w:val="none" w:sz="0" w:space="0" w:color="auto"/>
          </w:divBdr>
        </w:div>
        <w:div w:id="1192063112">
          <w:marLeft w:val="0"/>
          <w:marRight w:val="0"/>
          <w:marTop w:val="0"/>
          <w:marBottom w:val="0"/>
          <w:divBdr>
            <w:top w:val="none" w:sz="0" w:space="0" w:color="auto"/>
            <w:left w:val="none" w:sz="0" w:space="0" w:color="auto"/>
            <w:bottom w:val="none" w:sz="0" w:space="0" w:color="auto"/>
            <w:right w:val="none" w:sz="0" w:space="0" w:color="auto"/>
          </w:divBdr>
        </w:div>
        <w:div w:id="1012101110">
          <w:marLeft w:val="0"/>
          <w:marRight w:val="0"/>
          <w:marTop w:val="0"/>
          <w:marBottom w:val="0"/>
          <w:divBdr>
            <w:top w:val="none" w:sz="0" w:space="0" w:color="auto"/>
            <w:left w:val="none" w:sz="0" w:space="0" w:color="auto"/>
            <w:bottom w:val="none" w:sz="0" w:space="0" w:color="auto"/>
            <w:right w:val="none" w:sz="0" w:space="0" w:color="auto"/>
          </w:divBdr>
        </w:div>
        <w:div w:id="1510414045">
          <w:marLeft w:val="0"/>
          <w:marRight w:val="0"/>
          <w:marTop w:val="0"/>
          <w:marBottom w:val="0"/>
          <w:divBdr>
            <w:top w:val="none" w:sz="0" w:space="0" w:color="auto"/>
            <w:left w:val="none" w:sz="0" w:space="0" w:color="auto"/>
            <w:bottom w:val="none" w:sz="0" w:space="0" w:color="auto"/>
            <w:right w:val="none" w:sz="0" w:space="0" w:color="auto"/>
          </w:divBdr>
        </w:div>
      </w:divsChild>
    </w:div>
    <w:div w:id="451945567">
      <w:bodyDiv w:val="1"/>
      <w:marLeft w:val="0"/>
      <w:marRight w:val="0"/>
      <w:marTop w:val="0"/>
      <w:marBottom w:val="0"/>
      <w:divBdr>
        <w:top w:val="none" w:sz="0" w:space="0" w:color="auto"/>
        <w:left w:val="none" w:sz="0" w:space="0" w:color="auto"/>
        <w:bottom w:val="none" w:sz="0" w:space="0" w:color="auto"/>
        <w:right w:val="none" w:sz="0" w:space="0" w:color="auto"/>
      </w:divBdr>
    </w:div>
    <w:div w:id="451947339">
      <w:bodyDiv w:val="1"/>
      <w:marLeft w:val="0"/>
      <w:marRight w:val="0"/>
      <w:marTop w:val="0"/>
      <w:marBottom w:val="0"/>
      <w:divBdr>
        <w:top w:val="none" w:sz="0" w:space="0" w:color="auto"/>
        <w:left w:val="none" w:sz="0" w:space="0" w:color="auto"/>
        <w:bottom w:val="none" w:sz="0" w:space="0" w:color="auto"/>
        <w:right w:val="none" w:sz="0" w:space="0" w:color="auto"/>
      </w:divBdr>
    </w:div>
    <w:div w:id="452139430">
      <w:bodyDiv w:val="1"/>
      <w:marLeft w:val="0"/>
      <w:marRight w:val="0"/>
      <w:marTop w:val="0"/>
      <w:marBottom w:val="0"/>
      <w:divBdr>
        <w:top w:val="none" w:sz="0" w:space="0" w:color="auto"/>
        <w:left w:val="none" w:sz="0" w:space="0" w:color="auto"/>
        <w:bottom w:val="none" w:sz="0" w:space="0" w:color="auto"/>
        <w:right w:val="none" w:sz="0" w:space="0" w:color="auto"/>
      </w:divBdr>
    </w:div>
    <w:div w:id="452335078">
      <w:bodyDiv w:val="1"/>
      <w:marLeft w:val="0"/>
      <w:marRight w:val="0"/>
      <w:marTop w:val="0"/>
      <w:marBottom w:val="0"/>
      <w:divBdr>
        <w:top w:val="none" w:sz="0" w:space="0" w:color="auto"/>
        <w:left w:val="none" w:sz="0" w:space="0" w:color="auto"/>
        <w:bottom w:val="none" w:sz="0" w:space="0" w:color="auto"/>
        <w:right w:val="none" w:sz="0" w:space="0" w:color="auto"/>
      </w:divBdr>
    </w:div>
    <w:div w:id="452526174">
      <w:bodyDiv w:val="1"/>
      <w:marLeft w:val="0"/>
      <w:marRight w:val="0"/>
      <w:marTop w:val="0"/>
      <w:marBottom w:val="0"/>
      <w:divBdr>
        <w:top w:val="none" w:sz="0" w:space="0" w:color="auto"/>
        <w:left w:val="none" w:sz="0" w:space="0" w:color="auto"/>
        <w:bottom w:val="none" w:sz="0" w:space="0" w:color="auto"/>
        <w:right w:val="none" w:sz="0" w:space="0" w:color="auto"/>
      </w:divBdr>
    </w:div>
    <w:div w:id="452556680">
      <w:bodyDiv w:val="1"/>
      <w:marLeft w:val="0"/>
      <w:marRight w:val="0"/>
      <w:marTop w:val="0"/>
      <w:marBottom w:val="0"/>
      <w:divBdr>
        <w:top w:val="none" w:sz="0" w:space="0" w:color="auto"/>
        <w:left w:val="none" w:sz="0" w:space="0" w:color="auto"/>
        <w:bottom w:val="none" w:sz="0" w:space="0" w:color="auto"/>
        <w:right w:val="none" w:sz="0" w:space="0" w:color="auto"/>
      </w:divBdr>
    </w:div>
    <w:div w:id="452599120">
      <w:bodyDiv w:val="1"/>
      <w:marLeft w:val="0"/>
      <w:marRight w:val="0"/>
      <w:marTop w:val="0"/>
      <w:marBottom w:val="0"/>
      <w:divBdr>
        <w:top w:val="none" w:sz="0" w:space="0" w:color="auto"/>
        <w:left w:val="none" w:sz="0" w:space="0" w:color="auto"/>
        <w:bottom w:val="none" w:sz="0" w:space="0" w:color="auto"/>
        <w:right w:val="none" w:sz="0" w:space="0" w:color="auto"/>
      </w:divBdr>
    </w:div>
    <w:div w:id="452865003">
      <w:bodyDiv w:val="1"/>
      <w:marLeft w:val="0"/>
      <w:marRight w:val="0"/>
      <w:marTop w:val="0"/>
      <w:marBottom w:val="0"/>
      <w:divBdr>
        <w:top w:val="none" w:sz="0" w:space="0" w:color="auto"/>
        <w:left w:val="none" w:sz="0" w:space="0" w:color="auto"/>
        <w:bottom w:val="none" w:sz="0" w:space="0" w:color="auto"/>
        <w:right w:val="none" w:sz="0" w:space="0" w:color="auto"/>
      </w:divBdr>
    </w:div>
    <w:div w:id="452872438">
      <w:bodyDiv w:val="1"/>
      <w:marLeft w:val="0"/>
      <w:marRight w:val="0"/>
      <w:marTop w:val="0"/>
      <w:marBottom w:val="0"/>
      <w:divBdr>
        <w:top w:val="none" w:sz="0" w:space="0" w:color="auto"/>
        <w:left w:val="none" w:sz="0" w:space="0" w:color="auto"/>
        <w:bottom w:val="none" w:sz="0" w:space="0" w:color="auto"/>
        <w:right w:val="none" w:sz="0" w:space="0" w:color="auto"/>
      </w:divBdr>
    </w:div>
    <w:div w:id="453600342">
      <w:bodyDiv w:val="1"/>
      <w:marLeft w:val="0"/>
      <w:marRight w:val="0"/>
      <w:marTop w:val="0"/>
      <w:marBottom w:val="0"/>
      <w:divBdr>
        <w:top w:val="none" w:sz="0" w:space="0" w:color="auto"/>
        <w:left w:val="none" w:sz="0" w:space="0" w:color="auto"/>
        <w:bottom w:val="none" w:sz="0" w:space="0" w:color="auto"/>
        <w:right w:val="none" w:sz="0" w:space="0" w:color="auto"/>
      </w:divBdr>
      <w:divsChild>
        <w:div w:id="1062827444">
          <w:marLeft w:val="0"/>
          <w:marRight w:val="0"/>
          <w:marTop w:val="0"/>
          <w:marBottom w:val="0"/>
          <w:divBdr>
            <w:top w:val="none" w:sz="0" w:space="0" w:color="auto"/>
            <w:left w:val="none" w:sz="0" w:space="0" w:color="auto"/>
            <w:bottom w:val="none" w:sz="0" w:space="0" w:color="auto"/>
            <w:right w:val="none" w:sz="0" w:space="0" w:color="auto"/>
          </w:divBdr>
        </w:div>
        <w:div w:id="824710801">
          <w:marLeft w:val="0"/>
          <w:marRight w:val="0"/>
          <w:marTop w:val="0"/>
          <w:marBottom w:val="0"/>
          <w:divBdr>
            <w:top w:val="none" w:sz="0" w:space="0" w:color="auto"/>
            <w:left w:val="none" w:sz="0" w:space="0" w:color="auto"/>
            <w:bottom w:val="none" w:sz="0" w:space="0" w:color="auto"/>
            <w:right w:val="none" w:sz="0" w:space="0" w:color="auto"/>
          </w:divBdr>
        </w:div>
        <w:div w:id="933321963">
          <w:marLeft w:val="0"/>
          <w:marRight w:val="0"/>
          <w:marTop w:val="0"/>
          <w:marBottom w:val="0"/>
          <w:divBdr>
            <w:top w:val="none" w:sz="0" w:space="0" w:color="auto"/>
            <w:left w:val="none" w:sz="0" w:space="0" w:color="auto"/>
            <w:bottom w:val="none" w:sz="0" w:space="0" w:color="auto"/>
            <w:right w:val="none" w:sz="0" w:space="0" w:color="auto"/>
          </w:divBdr>
        </w:div>
        <w:div w:id="947812927">
          <w:marLeft w:val="0"/>
          <w:marRight w:val="0"/>
          <w:marTop w:val="0"/>
          <w:marBottom w:val="0"/>
          <w:divBdr>
            <w:top w:val="none" w:sz="0" w:space="0" w:color="auto"/>
            <w:left w:val="none" w:sz="0" w:space="0" w:color="auto"/>
            <w:bottom w:val="none" w:sz="0" w:space="0" w:color="auto"/>
            <w:right w:val="none" w:sz="0" w:space="0" w:color="auto"/>
          </w:divBdr>
        </w:div>
        <w:div w:id="1971783596">
          <w:marLeft w:val="0"/>
          <w:marRight w:val="0"/>
          <w:marTop w:val="0"/>
          <w:marBottom w:val="0"/>
          <w:divBdr>
            <w:top w:val="none" w:sz="0" w:space="0" w:color="auto"/>
            <w:left w:val="none" w:sz="0" w:space="0" w:color="auto"/>
            <w:bottom w:val="none" w:sz="0" w:space="0" w:color="auto"/>
            <w:right w:val="none" w:sz="0" w:space="0" w:color="auto"/>
          </w:divBdr>
        </w:div>
        <w:div w:id="1509757527">
          <w:marLeft w:val="0"/>
          <w:marRight w:val="0"/>
          <w:marTop w:val="0"/>
          <w:marBottom w:val="0"/>
          <w:divBdr>
            <w:top w:val="none" w:sz="0" w:space="0" w:color="auto"/>
            <w:left w:val="none" w:sz="0" w:space="0" w:color="auto"/>
            <w:bottom w:val="none" w:sz="0" w:space="0" w:color="auto"/>
            <w:right w:val="none" w:sz="0" w:space="0" w:color="auto"/>
          </w:divBdr>
        </w:div>
        <w:div w:id="848446382">
          <w:marLeft w:val="0"/>
          <w:marRight w:val="0"/>
          <w:marTop w:val="0"/>
          <w:marBottom w:val="0"/>
          <w:divBdr>
            <w:top w:val="none" w:sz="0" w:space="0" w:color="auto"/>
            <w:left w:val="none" w:sz="0" w:space="0" w:color="auto"/>
            <w:bottom w:val="none" w:sz="0" w:space="0" w:color="auto"/>
            <w:right w:val="none" w:sz="0" w:space="0" w:color="auto"/>
          </w:divBdr>
        </w:div>
        <w:div w:id="1968196257">
          <w:marLeft w:val="0"/>
          <w:marRight w:val="0"/>
          <w:marTop w:val="0"/>
          <w:marBottom w:val="0"/>
          <w:divBdr>
            <w:top w:val="none" w:sz="0" w:space="0" w:color="auto"/>
            <w:left w:val="none" w:sz="0" w:space="0" w:color="auto"/>
            <w:bottom w:val="none" w:sz="0" w:space="0" w:color="auto"/>
            <w:right w:val="none" w:sz="0" w:space="0" w:color="auto"/>
          </w:divBdr>
        </w:div>
        <w:div w:id="575361354">
          <w:marLeft w:val="0"/>
          <w:marRight w:val="0"/>
          <w:marTop w:val="0"/>
          <w:marBottom w:val="0"/>
          <w:divBdr>
            <w:top w:val="none" w:sz="0" w:space="0" w:color="auto"/>
            <w:left w:val="none" w:sz="0" w:space="0" w:color="auto"/>
            <w:bottom w:val="none" w:sz="0" w:space="0" w:color="auto"/>
            <w:right w:val="none" w:sz="0" w:space="0" w:color="auto"/>
          </w:divBdr>
        </w:div>
        <w:div w:id="314456689">
          <w:marLeft w:val="0"/>
          <w:marRight w:val="0"/>
          <w:marTop w:val="0"/>
          <w:marBottom w:val="0"/>
          <w:divBdr>
            <w:top w:val="none" w:sz="0" w:space="0" w:color="auto"/>
            <w:left w:val="none" w:sz="0" w:space="0" w:color="auto"/>
            <w:bottom w:val="none" w:sz="0" w:space="0" w:color="auto"/>
            <w:right w:val="none" w:sz="0" w:space="0" w:color="auto"/>
          </w:divBdr>
        </w:div>
        <w:div w:id="418646065">
          <w:marLeft w:val="0"/>
          <w:marRight w:val="0"/>
          <w:marTop w:val="0"/>
          <w:marBottom w:val="0"/>
          <w:divBdr>
            <w:top w:val="none" w:sz="0" w:space="0" w:color="auto"/>
            <w:left w:val="none" w:sz="0" w:space="0" w:color="auto"/>
            <w:bottom w:val="none" w:sz="0" w:space="0" w:color="auto"/>
            <w:right w:val="none" w:sz="0" w:space="0" w:color="auto"/>
          </w:divBdr>
        </w:div>
        <w:div w:id="1281566572">
          <w:marLeft w:val="0"/>
          <w:marRight w:val="0"/>
          <w:marTop w:val="0"/>
          <w:marBottom w:val="0"/>
          <w:divBdr>
            <w:top w:val="none" w:sz="0" w:space="0" w:color="auto"/>
            <w:left w:val="none" w:sz="0" w:space="0" w:color="auto"/>
            <w:bottom w:val="none" w:sz="0" w:space="0" w:color="auto"/>
            <w:right w:val="none" w:sz="0" w:space="0" w:color="auto"/>
          </w:divBdr>
        </w:div>
        <w:div w:id="1990479304">
          <w:marLeft w:val="0"/>
          <w:marRight w:val="0"/>
          <w:marTop w:val="0"/>
          <w:marBottom w:val="0"/>
          <w:divBdr>
            <w:top w:val="none" w:sz="0" w:space="0" w:color="auto"/>
            <w:left w:val="none" w:sz="0" w:space="0" w:color="auto"/>
            <w:bottom w:val="none" w:sz="0" w:space="0" w:color="auto"/>
            <w:right w:val="none" w:sz="0" w:space="0" w:color="auto"/>
          </w:divBdr>
        </w:div>
        <w:div w:id="59525792">
          <w:marLeft w:val="0"/>
          <w:marRight w:val="0"/>
          <w:marTop w:val="0"/>
          <w:marBottom w:val="0"/>
          <w:divBdr>
            <w:top w:val="none" w:sz="0" w:space="0" w:color="auto"/>
            <w:left w:val="none" w:sz="0" w:space="0" w:color="auto"/>
            <w:bottom w:val="none" w:sz="0" w:space="0" w:color="auto"/>
            <w:right w:val="none" w:sz="0" w:space="0" w:color="auto"/>
          </w:divBdr>
        </w:div>
        <w:div w:id="3172046">
          <w:marLeft w:val="0"/>
          <w:marRight w:val="0"/>
          <w:marTop w:val="0"/>
          <w:marBottom w:val="0"/>
          <w:divBdr>
            <w:top w:val="none" w:sz="0" w:space="0" w:color="auto"/>
            <w:left w:val="none" w:sz="0" w:space="0" w:color="auto"/>
            <w:bottom w:val="none" w:sz="0" w:space="0" w:color="auto"/>
            <w:right w:val="none" w:sz="0" w:space="0" w:color="auto"/>
          </w:divBdr>
        </w:div>
        <w:div w:id="8533135">
          <w:marLeft w:val="0"/>
          <w:marRight w:val="0"/>
          <w:marTop w:val="0"/>
          <w:marBottom w:val="0"/>
          <w:divBdr>
            <w:top w:val="none" w:sz="0" w:space="0" w:color="auto"/>
            <w:left w:val="none" w:sz="0" w:space="0" w:color="auto"/>
            <w:bottom w:val="none" w:sz="0" w:space="0" w:color="auto"/>
            <w:right w:val="none" w:sz="0" w:space="0" w:color="auto"/>
          </w:divBdr>
        </w:div>
        <w:div w:id="1643264871">
          <w:marLeft w:val="0"/>
          <w:marRight w:val="0"/>
          <w:marTop w:val="0"/>
          <w:marBottom w:val="0"/>
          <w:divBdr>
            <w:top w:val="none" w:sz="0" w:space="0" w:color="auto"/>
            <w:left w:val="none" w:sz="0" w:space="0" w:color="auto"/>
            <w:bottom w:val="none" w:sz="0" w:space="0" w:color="auto"/>
            <w:right w:val="none" w:sz="0" w:space="0" w:color="auto"/>
          </w:divBdr>
        </w:div>
        <w:div w:id="1754815023">
          <w:marLeft w:val="0"/>
          <w:marRight w:val="0"/>
          <w:marTop w:val="0"/>
          <w:marBottom w:val="0"/>
          <w:divBdr>
            <w:top w:val="none" w:sz="0" w:space="0" w:color="auto"/>
            <w:left w:val="none" w:sz="0" w:space="0" w:color="auto"/>
            <w:bottom w:val="none" w:sz="0" w:space="0" w:color="auto"/>
            <w:right w:val="none" w:sz="0" w:space="0" w:color="auto"/>
          </w:divBdr>
        </w:div>
        <w:div w:id="1402482673">
          <w:marLeft w:val="0"/>
          <w:marRight w:val="0"/>
          <w:marTop w:val="0"/>
          <w:marBottom w:val="0"/>
          <w:divBdr>
            <w:top w:val="none" w:sz="0" w:space="0" w:color="auto"/>
            <w:left w:val="none" w:sz="0" w:space="0" w:color="auto"/>
            <w:bottom w:val="none" w:sz="0" w:space="0" w:color="auto"/>
            <w:right w:val="none" w:sz="0" w:space="0" w:color="auto"/>
          </w:divBdr>
        </w:div>
        <w:div w:id="1205605564">
          <w:marLeft w:val="0"/>
          <w:marRight w:val="0"/>
          <w:marTop w:val="0"/>
          <w:marBottom w:val="0"/>
          <w:divBdr>
            <w:top w:val="none" w:sz="0" w:space="0" w:color="auto"/>
            <w:left w:val="none" w:sz="0" w:space="0" w:color="auto"/>
            <w:bottom w:val="none" w:sz="0" w:space="0" w:color="auto"/>
            <w:right w:val="none" w:sz="0" w:space="0" w:color="auto"/>
          </w:divBdr>
        </w:div>
        <w:div w:id="1872985361">
          <w:marLeft w:val="0"/>
          <w:marRight w:val="0"/>
          <w:marTop w:val="0"/>
          <w:marBottom w:val="0"/>
          <w:divBdr>
            <w:top w:val="none" w:sz="0" w:space="0" w:color="auto"/>
            <w:left w:val="none" w:sz="0" w:space="0" w:color="auto"/>
            <w:bottom w:val="none" w:sz="0" w:space="0" w:color="auto"/>
            <w:right w:val="none" w:sz="0" w:space="0" w:color="auto"/>
          </w:divBdr>
        </w:div>
        <w:div w:id="708456671">
          <w:marLeft w:val="0"/>
          <w:marRight w:val="0"/>
          <w:marTop w:val="0"/>
          <w:marBottom w:val="0"/>
          <w:divBdr>
            <w:top w:val="none" w:sz="0" w:space="0" w:color="auto"/>
            <w:left w:val="none" w:sz="0" w:space="0" w:color="auto"/>
            <w:bottom w:val="none" w:sz="0" w:space="0" w:color="auto"/>
            <w:right w:val="none" w:sz="0" w:space="0" w:color="auto"/>
          </w:divBdr>
        </w:div>
        <w:div w:id="1868055264">
          <w:marLeft w:val="0"/>
          <w:marRight w:val="0"/>
          <w:marTop w:val="0"/>
          <w:marBottom w:val="0"/>
          <w:divBdr>
            <w:top w:val="none" w:sz="0" w:space="0" w:color="auto"/>
            <w:left w:val="none" w:sz="0" w:space="0" w:color="auto"/>
            <w:bottom w:val="none" w:sz="0" w:space="0" w:color="auto"/>
            <w:right w:val="none" w:sz="0" w:space="0" w:color="auto"/>
          </w:divBdr>
        </w:div>
        <w:div w:id="510604519">
          <w:marLeft w:val="0"/>
          <w:marRight w:val="0"/>
          <w:marTop w:val="0"/>
          <w:marBottom w:val="0"/>
          <w:divBdr>
            <w:top w:val="none" w:sz="0" w:space="0" w:color="auto"/>
            <w:left w:val="none" w:sz="0" w:space="0" w:color="auto"/>
            <w:bottom w:val="none" w:sz="0" w:space="0" w:color="auto"/>
            <w:right w:val="none" w:sz="0" w:space="0" w:color="auto"/>
          </w:divBdr>
        </w:div>
        <w:div w:id="460729514">
          <w:marLeft w:val="0"/>
          <w:marRight w:val="0"/>
          <w:marTop w:val="0"/>
          <w:marBottom w:val="0"/>
          <w:divBdr>
            <w:top w:val="none" w:sz="0" w:space="0" w:color="auto"/>
            <w:left w:val="none" w:sz="0" w:space="0" w:color="auto"/>
            <w:bottom w:val="none" w:sz="0" w:space="0" w:color="auto"/>
            <w:right w:val="none" w:sz="0" w:space="0" w:color="auto"/>
          </w:divBdr>
        </w:div>
        <w:div w:id="2081057388">
          <w:marLeft w:val="0"/>
          <w:marRight w:val="0"/>
          <w:marTop w:val="0"/>
          <w:marBottom w:val="0"/>
          <w:divBdr>
            <w:top w:val="none" w:sz="0" w:space="0" w:color="auto"/>
            <w:left w:val="none" w:sz="0" w:space="0" w:color="auto"/>
            <w:bottom w:val="none" w:sz="0" w:space="0" w:color="auto"/>
            <w:right w:val="none" w:sz="0" w:space="0" w:color="auto"/>
          </w:divBdr>
        </w:div>
        <w:div w:id="1236282099">
          <w:marLeft w:val="0"/>
          <w:marRight w:val="0"/>
          <w:marTop w:val="0"/>
          <w:marBottom w:val="0"/>
          <w:divBdr>
            <w:top w:val="none" w:sz="0" w:space="0" w:color="auto"/>
            <w:left w:val="none" w:sz="0" w:space="0" w:color="auto"/>
            <w:bottom w:val="none" w:sz="0" w:space="0" w:color="auto"/>
            <w:right w:val="none" w:sz="0" w:space="0" w:color="auto"/>
          </w:divBdr>
        </w:div>
        <w:div w:id="853612073">
          <w:marLeft w:val="0"/>
          <w:marRight w:val="0"/>
          <w:marTop w:val="0"/>
          <w:marBottom w:val="0"/>
          <w:divBdr>
            <w:top w:val="none" w:sz="0" w:space="0" w:color="auto"/>
            <w:left w:val="none" w:sz="0" w:space="0" w:color="auto"/>
            <w:bottom w:val="none" w:sz="0" w:space="0" w:color="auto"/>
            <w:right w:val="none" w:sz="0" w:space="0" w:color="auto"/>
          </w:divBdr>
        </w:div>
        <w:div w:id="914974329">
          <w:marLeft w:val="0"/>
          <w:marRight w:val="0"/>
          <w:marTop w:val="0"/>
          <w:marBottom w:val="0"/>
          <w:divBdr>
            <w:top w:val="none" w:sz="0" w:space="0" w:color="auto"/>
            <w:left w:val="none" w:sz="0" w:space="0" w:color="auto"/>
            <w:bottom w:val="none" w:sz="0" w:space="0" w:color="auto"/>
            <w:right w:val="none" w:sz="0" w:space="0" w:color="auto"/>
          </w:divBdr>
        </w:div>
        <w:div w:id="1665081549">
          <w:marLeft w:val="0"/>
          <w:marRight w:val="0"/>
          <w:marTop w:val="0"/>
          <w:marBottom w:val="0"/>
          <w:divBdr>
            <w:top w:val="none" w:sz="0" w:space="0" w:color="auto"/>
            <w:left w:val="none" w:sz="0" w:space="0" w:color="auto"/>
            <w:bottom w:val="none" w:sz="0" w:space="0" w:color="auto"/>
            <w:right w:val="none" w:sz="0" w:space="0" w:color="auto"/>
          </w:divBdr>
        </w:div>
        <w:div w:id="1756828230">
          <w:marLeft w:val="0"/>
          <w:marRight w:val="0"/>
          <w:marTop w:val="0"/>
          <w:marBottom w:val="0"/>
          <w:divBdr>
            <w:top w:val="none" w:sz="0" w:space="0" w:color="auto"/>
            <w:left w:val="none" w:sz="0" w:space="0" w:color="auto"/>
            <w:bottom w:val="none" w:sz="0" w:space="0" w:color="auto"/>
            <w:right w:val="none" w:sz="0" w:space="0" w:color="auto"/>
          </w:divBdr>
        </w:div>
        <w:div w:id="217520994">
          <w:marLeft w:val="0"/>
          <w:marRight w:val="0"/>
          <w:marTop w:val="0"/>
          <w:marBottom w:val="0"/>
          <w:divBdr>
            <w:top w:val="none" w:sz="0" w:space="0" w:color="auto"/>
            <w:left w:val="none" w:sz="0" w:space="0" w:color="auto"/>
            <w:bottom w:val="none" w:sz="0" w:space="0" w:color="auto"/>
            <w:right w:val="none" w:sz="0" w:space="0" w:color="auto"/>
          </w:divBdr>
        </w:div>
        <w:div w:id="223371245">
          <w:marLeft w:val="0"/>
          <w:marRight w:val="0"/>
          <w:marTop w:val="0"/>
          <w:marBottom w:val="0"/>
          <w:divBdr>
            <w:top w:val="none" w:sz="0" w:space="0" w:color="auto"/>
            <w:left w:val="none" w:sz="0" w:space="0" w:color="auto"/>
            <w:bottom w:val="none" w:sz="0" w:space="0" w:color="auto"/>
            <w:right w:val="none" w:sz="0" w:space="0" w:color="auto"/>
          </w:divBdr>
        </w:div>
        <w:div w:id="486440323">
          <w:marLeft w:val="0"/>
          <w:marRight w:val="0"/>
          <w:marTop w:val="0"/>
          <w:marBottom w:val="0"/>
          <w:divBdr>
            <w:top w:val="none" w:sz="0" w:space="0" w:color="auto"/>
            <w:left w:val="none" w:sz="0" w:space="0" w:color="auto"/>
            <w:bottom w:val="none" w:sz="0" w:space="0" w:color="auto"/>
            <w:right w:val="none" w:sz="0" w:space="0" w:color="auto"/>
          </w:divBdr>
        </w:div>
        <w:div w:id="926579592">
          <w:marLeft w:val="0"/>
          <w:marRight w:val="0"/>
          <w:marTop w:val="0"/>
          <w:marBottom w:val="0"/>
          <w:divBdr>
            <w:top w:val="none" w:sz="0" w:space="0" w:color="auto"/>
            <w:left w:val="none" w:sz="0" w:space="0" w:color="auto"/>
            <w:bottom w:val="none" w:sz="0" w:space="0" w:color="auto"/>
            <w:right w:val="none" w:sz="0" w:space="0" w:color="auto"/>
          </w:divBdr>
        </w:div>
        <w:div w:id="1259484003">
          <w:marLeft w:val="0"/>
          <w:marRight w:val="0"/>
          <w:marTop w:val="0"/>
          <w:marBottom w:val="0"/>
          <w:divBdr>
            <w:top w:val="none" w:sz="0" w:space="0" w:color="auto"/>
            <w:left w:val="none" w:sz="0" w:space="0" w:color="auto"/>
            <w:bottom w:val="none" w:sz="0" w:space="0" w:color="auto"/>
            <w:right w:val="none" w:sz="0" w:space="0" w:color="auto"/>
          </w:divBdr>
        </w:div>
        <w:div w:id="1700004830">
          <w:marLeft w:val="0"/>
          <w:marRight w:val="0"/>
          <w:marTop w:val="0"/>
          <w:marBottom w:val="0"/>
          <w:divBdr>
            <w:top w:val="none" w:sz="0" w:space="0" w:color="auto"/>
            <w:left w:val="none" w:sz="0" w:space="0" w:color="auto"/>
            <w:bottom w:val="none" w:sz="0" w:space="0" w:color="auto"/>
            <w:right w:val="none" w:sz="0" w:space="0" w:color="auto"/>
          </w:divBdr>
        </w:div>
        <w:div w:id="1927839726">
          <w:marLeft w:val="0"/>
          <w:marRight w:val="0"/>
          <w:marTop w:val="0"/>
          <w:marBottom w:val="0"/>
          <w:divBdr>
            <w:top w:val="none" w:sz="0" w:space="0" w:color="auto"/>
            <w:left w:val="none" w:sz="0" w:space="0" w:color="auto"/>
            <w:bottom w:val="none" w:sz="0" w:space="0" w:color="auto"/>
            <w:right w:val="none" w:sz="0" w:space="0" w:color="auto"/>
          </w:divBdr>
        </w:div>
        <w:div w:id="2057729546">
          <w:marLeft w:val="0"/>
          <w:marRight w:val="0"/>
          <w:marTop w:val="0"/>
          <w:marBottom w:val="0"/>
          <w:divBdr>
            <w:top w:val="none" w:sz="0" w:space="0" w:color="auto"/>
            <w:left w:val="none" w:sz="0" w:space="0" w:color="auto"/>
            <w:bottom w:val="none" w:sz="0" w:space="0" w:color="auto"/>
            <w:right w:val="none" w:sz="0" w:space="0" w:color="auto"/>
          </w:divBdr>
        </w:div>
        <w:div w:id="2015961255">
          <w:marLeft w:val="0"/>
          <w:marRight w:val="0"/>
          <w:marTop w:val="0"/>
          <w:marBottom w:val="0"/>
          <w:divBdr>
            <w:top w:val="none" w:sz="0" w:space="0" w:color="auto"/>
            <w:left w:val="none" w:sz="0" w:space="0" w:color="auto"/>
            <w:bottom w:val="none" w:sz="0" w:space="0" w:color="auto"/>
            <w:right w:val="none" w:sz="0" w:space="0" w:color="auto"/>
          </w:divBdr>
        </w:div>
        <w:div w:id="861476713">
          <w:marLeft w:val="0"/>
          <w:marRight w:val="0"/>
          <w:marTop w:val="0"/>
          <w:marBottom w:val="0"/>
          <w:divBdr>
            <w:top w:val="none" w:sz="0" w:space="0" w:color="auto"/>
            <w:left w:val="none" w:sz="0" w:space="0" w:color="auto"/>
            <w:bottom w:val="none" w:sz="0" w:space="0" w:color="auto"/>
            <w:right w:val="none" w:sz="0" w:space="0" w:color="auto"/>
          </w:divBdr>
        </w:div>
        <w:div w:id="940995696">
          <w:marLeft w:val="0"/>
          <w:marRight w:val="0"/>
          <w:marTop w:val="0"/>
          <w:marBottom w:val="0"/>
          <w:divBdr>
            <w:top w:val="none" w:sz="0" w:space="0" w:color="auto"/>
            <w:left w:val="none" w:sz="0" w:space="0" w:color="auto"/>
            <w:bottom w:val="none" w:sz="0" w:space="0" w:color="auto"/>
            <w:right w:val="none" w:sz="0" w:space="0" w:color="auto"/>
          </w:divBdr>
        </w:div>
        <w:div w:id="232551806">
          <w:marLeft w:val="0"/>
          <w:marRight w:val="0"/>
          <w:marTop w:val="0"/>
          <w:marBottom w:val="0"/>
          <w:divBdr>
            <w:top w:val="none" w:sz="0" w:space="0" w:color="auto"/>
            <w:left w:val="none" w:sz="0" w:space="0" w:color="auto"/>
            <w:bottom w:val="none" w:sz="0" w:space="0" w:color="auto"/>
            <w:right w:val="none" w:sz="0" w:space="0" w:color="auto"/>
          </w:divBdr>
        </w:div>
        <w:div w:id="356320474">
          <w:marLeft w:val="0"/>
          <w:marRight w:val="0"/>
          <w:marTop w:val="0"/>
          <w:marBottom w:val="0"/>
          <w:divBdr>
            <w:top w:val="none" w:sz="0" w:space="0" w:color="auto"/>
            <w:left w:val="none" w:sz="0" w:space="0" w:color="auto"/>
            <w:bottom w:val="none" w:sz="0" w:space="0" w:color="auto"/>
            <w:right w:val="none" w:sz="0" w:space="0" w:color="auto"/>
          </w:divBdr>
        </w:div>
        <w:div w:id="960459683">
          <w:marLeft w:val="0"/>
          <w:marRight w:val="0"/>
          <w:marTop w:val="0"/>
          <w:marBottom w:val="0"/>
          <w:divBdr>
            <w:top w:val="none" w:sz="0" w:space="0" w:color="auto"/>
            <w:left w:val="none" w:sz="0" w:space="0" w:color="auto"/>
            <w:bottom w:val="none" w:sz="0" w:space="0" w:color="auto"/>
            <w:right w:val="none" w:sz="0" w:space="0" w:color="auto"/>
          </w:divBdr>
        </w:div>
        <w:div w:id="1530341026">
          <w:marLeft w:val="0"/>
          <w:marRight w:val="0"/>
          <w:marTop w:val="0"/>
          <w:marBottom w:val="0"/>
          <w:divBdr>
            <w:top w:val="none" w:sz="0" w:space="0" w:color="auto"/>
            <w:left w:val="none" w:sz="0" w:space="0" w:color="auto"/>
            <w:bottom w:val="none" w:sz="0" w:space="0" w:color="auto"/>
            <w:right w:val="none" w:sz="0" w:space="0" w:color="auto"/>
          </w:divBdr>
        </w:div>
        <w:div w:id="708189602">
          <w:marLeft w:val="0"/>
          <w:marRight w:val="0"/>
          <w:marTop w:val="0"/>
          <w:marBottom w:val="0"/>
          <w:divBdr>
            <w:top w:val="none" w:sz="0" w:space="0" w:color="auto"/>
            <w:left w:val="none" w:sz="0" w:space="0" w:color="auto"/>
            <w:bottom w:val="none" w:sz="0" w:space="0" w:color="auto"/>
            <w:right w:val="none" w:sz="0" w:space="0" w:color="auto"/>
          </w:divBdr>
        </w:div>
        <w:div w:id="1902865571">
          <w:marLeft w:val="0"/>
          <w:marRight w:val="0"/>
          <w:marTop w:val="0"/>
          <w:marBottom w:val="0"/>
          <w:divBdr>
            <w:top w:val="none" w:sz="0" w:space="0" w:color="auto"/>
            <w:left w:val="none" w:sz="0" w:space="0" w:color="auto"/>
            <w:bottom w:val="none" w:sz="0" w:space="0" w:color="auto"/>
            <w:right w:val="none" w:sz="0" w:space="0" w:color="auto"/>
          </w:divBdr>
        </w:div>
        <w:div w:id="1364748126">
          <w:marLeft w:val="0"/>
          <w:marRight w:val="0"/>
          <w:marTop w:val="0"/>
          <w:marBottom w:val="0"/>
          <w:divBdr>
            <w:top w:val="none" w:sz="0" w:space="0" w:color="auto"/>
            <w:left w:val="none" w:sz="0" w:space="0" w:color="auto"/>
            <w:bottom w:val="none" w:sz="0" w:space="0" w:color="auto"/>
            <w:right w:val="none" w:sz="0" w:space="0" w:color="auto"/>
          </w:divBdr>
        </w:div>
        <w:div w:id="376974067">
          <w:marLeft w:val="0"/>
          <w:marRight w:val="0"/>
          <w:marTop w:val="0"/>
          <w:marBottom w:val="0"/>
          <w:divBdr>
            <w:top w:val="none" w:sz="0" w:space="0" w:color="auto"/>
            <w:left w:val="none" w:sz="0" w:space="0" w:color="auto"/>
            <w:bottom w:val="none" w:sz="0" w:space="0" w:color="auto"/>
            <w:right w:val="none" w:sz="0" w:space="0" w:color="auto"/>
          </w:divBdr>
        </w:div>
        <w:div w:id="1048335831">
          <w:marLeft w:val="0"/>
          <w:marRight w:val="0"/>
          <w:marTop w:val="0"/>
          <w:marBottom w:val="0"/>
          <w:divBdr>
            <w:top w:val="none" w:sz="0" w:space="0" w:color="auto"/>
            <w:left w:val="none" w:sz="0" w:space="0" w:color="auto"/>
            <w:bottom w:val="none" w:sz="0" w:space="0" w:color="auto"/>
            <w:right w:val="none" w:sz="0" w:space="0" w:color="auto"/>
          </w:divBdr>
        </w:div>
        <w:div w:id="690450923">
          <w:marLeft w:val="0"/>
          <w:marRight w:val="0"/>
          <w:marTop w:val="0"/>
          <w:marBottom w:val="0"/>
          <w:divBdr>
            <w:top w:val="none" w:sz="0" w:space="0" w:color="auto"/>
            <w:left w:val="none" w:sz="0" w:space="0" w:color="auto"/>
            <w:bottom w:val="none" w:sz="0" w:space="0" w:color="auto"/>
            <w:right w:val="none" w:sz="0" w:space="0" w:color="auto"/>
          </w:divBdr>
        </w:div>
        <w:div w:id="1736245703">
          <w:marLeft w:val="0"/>
          <w:marRight w:val="0"/>
          <w:marTop w:val="0"/>
          <w:marBottom w:val="0"/>
          <w:divBdr>
            <w:top w:val="none" w:sz="0" w:space="0" w:color="auto"/>
            <w:left w:val="none" w:sz="0" w:space="0" w:color="auto"/>
            <w:bottom w:val="none" w:sz="0" w:space="0" w:color="auto"/>
            <w:right w:val="none" w:sz="0" w:space="0" w:color="auto"/>
          </w:divBdr>
        </w:div>
        <w:div w:id="1191838311">
          <w:marLeft w:val="0"/>
          <w:marRight w:val="0"/>
          <w:marTop w:val="0"/>
          <w:marBottom w:val="0"/>
          <w:divBdr>
            <w:top w:val="none" w:sz="0" w:space="0" w:color="auto"/>
            <w:left w:val="none" w:sz="0" w:space="0" w:color="auto"/>
            <w:bottom w:val="none" w:sz="0" w:space="0" w:color="auto"/>
            <w:right w:val="none" w:sz="0" w:space="0" w:color="auto"/>
          </w:divBdr>
        </w:div>
        <w:div w:id="915630367">
          <w:marLeft w:val="0"/>
          <w:marRight w:val="0"/>
          <w:marTop w:val="0"/>
          <w:marBottom w:val="0"/>
          <w:divBdr>
            <w:top w:val="none" w:sz="0" w:space="0" w:color="auto"/>
            <w:left w:val="none" w:sz="0" w:space="0" w:color="auto"/>
            <w:bottom w:val="none" w:sz="0" w:space="0" w:color="auto"/>
            <w:right w:val="none" w:sz="0" w:space="0" w:color="auto"/>
          </w:divBdr>
        </w:div>
        <w:div w:id="2117017788">
          <w:marLeft w:val="0"/>
          <w:marRight w:val="0"/>
          <w:marTop w:val="0"/>
          <w:marBottom w:val="0"/>
          <w:divBdr>
            <w:top w:val="none" w:sz="0" w:space="0" w:color="auto"/>
            <w:left w:val="none" w:sz="0" w:space="0" w:color="auto"/>
            <w:bottom w:val="none" w:sz="0" w:space="0" w:color="auto"/>
            <w:right w:val="none" w:sz="0" w:space="0" w:color="auto"/>
          </w:divBdr>
        </w:div>
        <w:div w:id="1546409257">
          <w:marLeft w:val="0"/>
          <w:marRight w:val="0"/>
          <w:marTop w:val="0"/>
          <w:marBottom w:val="0"/>
          <w:divBdr>
            <w:top w:val="none" w:sz="0" w:space="0" w:color="auto"/>
            <w:left w:val="none" w:sz="0" w:space="0" w:color="auto"/>
            <w:bottom w:val="none" w:sz="0" w:space="0" w:color="auto"/>
            <w:right w:val="none" w:sz="0" w:space="0" w:color="auto"/>
          </w:divBdr>
        </w:div>
        <w:div w:id="392047112">
          <w:marLeft w:val="0"/>
          <w:marRight w:val="0"/>
          <w:marTop w:val="0"/>
          <w:marBottom w:val="0"/>
          <w:divBdr>
            <w:top w:val="none" w:sz="0" w:space="0" w:color="auto"/>
            <w:left w:val="none" w:sz="0" w:space="0" w:color="auto"/>
            <w:bottom w:val="none" w:sz="0" w:space="0" w:color="auto"/>
            <w:right w:val="none" w:sz="0" w:space="0" w:color="auto"/>
          </w:divBdr>
        </w:div>
        <w:div w:id="49695542">
          <w:marLeft w:val="0"/>
          <w:marRight w:val="0"/>
          <w:marTop w:val="0"/>
          <w:marBottom w:val="0"/>
          <w:divBdr>
            <w:top w:val="none" w:sz="0" w:space="0" w:color="auto"/>
            <w:left w:val="none" w:sz="0" w:space="0" w:color="auto"/>
            <w:bottom w:val="none" w:sz="0" w:space="0" w:color="auto"/>
            <w:right w:val="none" w:sz="0" w:space="0" w:color="auto"/>
          </w:divBdr>
        </w:div>
        <w:div w:id="1832214686">
          <w:marLeft w:val="0"/>
          <w:marRight w:val="0"/>
          <w:marTop w:val="0"/>
          <w:marBottom w:val="0"/>
          <w:divBdr>
            <w:top w:val="none" w:sz="0" w:space="0" w:color="auto"/>
            <w:left w:val="none" w:sz="0" w:space="0" w:color="auto"/>
            <w:bottom w:val="none" w:sz="0" w:space="0" w:color="auto"/>
            <w:right w:val="none" w:sz="0" w:space="0" w:color="auto"/>
          </w:divBdr>
        </w:div>
        <w:div w:id="595551893">
          <w:marLeft w:val="0"/>
          <w:marRight w:val="0"/>
          <w:marTop w:val="0"/>
          <w:marBottom w:val="0"/>
          <w:divBdr>
            <w:top w:val="none" w:sz="0" w:space="0" w:color="auto"/>
            <w:left w:val="none" w:sz="0" w:space="0" w:color="auto"/>
            <w:bottom w:val="none" w:sz="0" w:space="0" w:color="auto"/>
            <w:right w:val="none" w:sz="0" w:space="0" w:color="auto"/>
          </w:divBdr>
        </w:div>
        <w:div w:id="28117359">
          <w:marLeft w:val="0"/>
          <w:marRight w:val="0"/>
          <w:marTop w:val="0"/>
          <w:marBottom w:val="0"/>
          <w:divBdr>
            <w:top w:val="none" w:sz="0" w:space="0" w:color="auto"/>
            <w:left w:val="none" w:sz="0" w:space="0" w:color="auto"/>
            <w:bottom w:val="none" w:sz="0" w:space="0" w:color="auto"/>
            <w:right w:val="none" w:sz="0" w:space="0" w:color="auto"/>
          </w:divBdr>
        </w:div>
        <w:div w:id="1928952273">
          <w:marLeft w:val="0"/>
          <w:marRight w:val="0"/>
          <w:marTop w:val="0"/>
          <w:marBottom w:val="0"/>
          <w:divBdr>
            <w:top w:val="none" w:sz="0" w:space="0" w:color="auto"/>
            <w:left w:val="none" w:sz="0" w:space="0" w:color="auto"/>
            <w:bottom w:val="none" w:sz="0" w:space="0" w:color="auto"/>
            <w:right w:val="none" w:sz="0" w:space="0" w:color="auto"/>
          </w:divBdr>
        </w:div>
        <w:div w:id="2074037437">
          <w:marLeft w:val="0"/>
          <w:marRight w:val="0"/>
          <w:marTop w:val="0"/>
          <w:marBottom w:val="0"/>
          <w:divBdr>
            <w:top w:val="none" w:sz="0" w:space="0" w:color="auto"/>
            <w:left w:val="none" w:sz="0" w:space="0" w:color="auto"/>
            <w:bottom w:val="none" w:sz="0" w:space="0" w:color="auto"/>
            <w:right w:val="none" w:sz="0" w:space="0" w:color="auto"/>
          </w:divBdr>
        </w:div>
        <w:div w:id="544296673">
          <w:marLeft w:val="0"/>
          <w:marRight w:val="0"/>
          <w:marTop w:val="0"/>
          <w:marBottom w:val="0"/>
          <w:divBdr>
            <w:top w:val="none" w:sz="0" w:space="0" w:color="auto"/>
            <w:left w:val="none" w:sz="0" w:space="0" w:color="auto"/>
            <w:bottom w:val="none" w:sz="0" w:space="0" w:color="auto"/>
            <w:right w:val="none" w:sz="0" w:space="0" w:color="auto"/>
          </w:divBdr>
        </w:div>
      </w:divsChild>
    </w:div>
    <w:div w:id="454057539">
      <w:bodyDiv w:val="1"/>
      <w:marLeft w:val="0"/>
      <w:marRight w:val="0"/>
      <w:marTop w:val="0"/>
      <w:marBottom w:val="0"/>
      <w:divBdr>
        <w:top w:val="none" w:sz="0" w:space="0" w:color="auto"/>
        <w:left w:val="none" w:sz="0" w:space="0" w:color="auto"/>
        <w:bottom w:val="none" w:sz="0" w:space="0" w:color="auto"/>
        <w:right w:val="none" w:sz="0" w:space="0" w:color="auto"/>
      </w:divBdr>
    </w:div>
    <w:div w:id="454102073">
      <w:bodyDiv w:val="1"/>
      <w:marLeft w:val="0"/>
      <w:marRight w:val="0"/>
      <w:marTop w:val="0"/>
      <w:marBottom w:val="0"/>
      <w:divBdr>
        <w:top w:val="none" w:sz="0" w:space="0" w:color="auto"/>
        <w:left w:val="none" w:sz="0" w:space="0" w:color="auto"/>
        <w:bottom w:val="none" w:sz="0" w:space="0" w:color="auto"/>
        <w:right w:val="none" w:sz="0" w:space="0" w:color="auto"/>
      </w:divBdr>
    </w:div>
    <w:div w:id="454178602">
      <w:bodyDiv w:val="1"/>
      <w:marLeft w:val="0"/>
      <w:marRight w:val="0"/>
      <w:marTop w:val="0"/>
      <w:marBottom w:val="0"/>
      <w:divBdr>
        <w:top w:val="none" w:sz="0" w:space="0" w:color="auto"/>
        <w:left w:val="none" w:sz="0" w:space="0" w:color="auto"/>
        <w:bottom w:val="none" w:sz="0" w:space="0" w:color="auto"/>
        <w:right w:val="none" w:sz="0" w:space="0" w:color="auto"/>
      </w:divBdr>
    </w:div>
    <w:div w:id="454369669">
      <w:bodyDiv w:val="1"/>
      <w:marLeft w:val="0"/>
      <w:marRight w:val="0"/>
      <w:marTop w:val="0"/>
      <w:marBottom w:val="0"/>
      <w:divBdr>
        <w:top w:val="none" w:sz="0" w:space="0" w:color="auto"/>
        <w:left w:val="none" w:sz="0" w:space="0" w:color="auto"/>
        <w:bottom w:val="none" w:sz="0" w:space="0" w:color="auto"/>
        <w:right w:val="none" w:sz="0" w:space="0" w:color="auto"/>
      </w:divBdr>
    </w:div>
    <w:div w:id="454444576">
      <w:bodyDiv w:val="1"/>
      <w:marLeft w:val="0"/>
      <w:marRight w:val="0"/>
      <w:marTop w:val="0"/>
      <w:marBottom w:val="0"/>
      <w:divBdr>
        <w:top w:val="none" w:sz="0" w:space="0" w:color="auto"/>
        <w:left w:val="none" w:sz="0" w:space="0" w:color="auto"/>
        <w:bottom w:val="none" w:sz="0" w:space="0" w:color="auto"/>
        <w:right w:val="none" w:sz="0" w:space="0" w:color="auto"/>
      </w:divBdr>
    </w:div>
    <w:div w:id="454636721">
      <w:bodyDiv w:val="1"/>
      <w:marLeft w:val="0"/>
      <w:marRight w:val="0"/>
      <w:marTop w:val="0"/>
      <w:marBottom w:val="0"/>
      <w:divBdr>
        <w:top w:val="none" w:sz="0" w:space="0" w:color="auto"/>
        <w:left w:val="none" w:sz="0" w:space="0" w:color="auto"/>
        <w:bottom w:val="none" w:sz="0" w:space="0" w:color="auto"/>
        <w:right w:val="none" w:sz="0" w:space="0" w:color="auto"/>
      </w:divBdr>
    </w:div>
    <w:div w:id="454644194">
      <w:bodyDiv w:val="1"/>
      <w:marLeft w:val="0"/>
      <w:marRight w:val="0"/>
      <w:marTop w:val="0"/>
      <w:marBottom w:val="0"/>
      <w:divBdr>
        <w:top w:val="none" w:sz="0" w:space="0" w:color="auto"/>
        <w:left w:val="none" w:sz="0" w:space="0" w:color="auto"/>
        <w:bottom w:val="none" w:sz="0" w:space="0" w:color="auto"/>
        <w:right w:val="none" w:sz="0" w:space="0" w:color="auto"/>
      </w:divBdr>
    </w:div>
    <w:div w:id="454909624">
      <w:bodyDiv w:val="1"/>
      <w:marLeft w:val="0"/>
      <w:marRight w:val="0"/>
      <w:marTop w:val="0"/>
      <w:marBottom w:val="0"/>
      <w:divBdr>
        <w:top w:val="none" w:sz="0" w:space="0" w:color="auto"/>
        <w:left w:val="none" w:sz="0" w:space="0" w:color="auto"/>
        <w:bottom w:val="none" w:sz="0" w:space="0" w:color="auto"/>
        <w:right w:val="none" w:sz="0" w:space="0" w:color="auto"/>
      </w:divBdr>
    </w:div>
    <w:div w:id="454951492">
      <w:bodyDiv w:val="1"/>
      <w:marLeft w:val="0"/>
      <w:marRight w:val="0"/>
      <w:marTop w:val="0"/>
      <w:marBottom w:val="0"/>
      <w:divBdr>
        <w:top w:val="none" w:sz="0" w:space="0" w:color="auto"/>
        <w:left w:val="none" w:sz="0" w:space="0" w:color="auto"/>
        <w:bottom w:val="none" w:sz="0" w:space="0" w:color="auto"/>
        <w:right w:val="none" w:sz="0" w:space="0" w:color="auto"/>
      </w:divBdr>
    </w:div>
    <w:div w:id="456144666">
      <w:bodyDiv w:val="1"/>
      <w:marLeft w:val="0"/>
      <w:marRight w:val="0"/>
      <w:marTop w:val="0"/>
      <w:marBottom w:val="0"/>
      <w:divBdr>
        <w:top w:val="none" w:sz="0" w:space="0" w:color="auto"/>
        <w:left w:val="none" w:sz="0" w:space="0" w:color="auto"/>
        <w:bottom w:val="none" w:sz="0" w:space="0" w:color="auto"/>
        <w:right w:val="none" w:sz="0" w:space="0" w:color="auto"/>
      </w:divBdr>
    </w:div>
    <w:div w:id="456262490">
      <w:bodyDiv w:val="1"/>
      <w:marLeft w:val="0"/>
      <w:marRight w:val="0"/>
      <w:marTop w:val="0"/>
      <w:marBottom w:val="0"/>
      <w:divBdr>
        <w:top w:val="none" w:sz="0" w:space="0" w:color="auto"/>
        <w:left w:val="none" w:sz="0" w:space="0" w:color="auto"/>
        <w:bottom w:val="none" w:sz="0" w:space="0" w:color="auto"/>
        <w:right w:val="none" w:sz="0" w:space="0" w:color="auto"/>
      </w:divBdr>
    </w:div>
    <w:div w:id="456491001">
      <w:bodyDiv w:val="1"/>
      <w:marLeft w:val="0"/>
      <w:marRight w:val="0"/>
      <w:marTop w:val="0"/>
      <w:marBottom w:val="0"/>
      <w:divBdr>
        <w:top w:val="none" w:sz="0" w:space="0" w:color="auto"/>
        <w:left w:val="none" w:sz="0" w:space="0" w:color="auto"/>
        <w:bottom w:val="none" w:sz="0" w:space="0" w:color="auto"/>
        <w:right w:val="none" w:sz="0" w:space="0" w:color="auto"/>
      </w:divBdr>
    </w:div>
    <w:div w:id="456798573">
      <w:bodyDiv w:val="1"/>
      <w:marLeft w:val="0"/>
      <w:marRight w:val="0"/>
      <w:marTop w:val="0"/>
      <w:marBottom w:val="0"/>
      <w:divBdr>
        <w:top w:val="none" w:sz="0" w:space="0" w:color="auto"/>
        <w:left w:val="none" w:sz="0" w:space="0" w:color="auto"/>
        <w:bottom w:val="none" w:sz="0" w:space="0" w:color="auto"/>
        <w:right w:val="none" w:sz="0" w:space="0" w:color="auto"/>
      </w:divBdr>
    </w:div>
    <w:div w:id="456918354">
      <w:bodyDiv w:val="1"/>
      <w:marLeft w:val="0"/>
      <w:marRight w:val="0"/>
      <w:marTop w:val="0"/>
      <w:marBottom w:val="0"/>
      <w:divBdr>
        <w:top w:val="none" w:sz="0" w:space="0" w:color="auto"/>
        <w:left w:val="none" w:sz="0" w:space="0" w:color="auto"/>
        <w:bottom w:val="none" w:sz="0" w:space="0" w:color="auto"/>
        <w:right w:val="none" w:sz="0" w:space="0" w:color="auto"/>
      </w:divBdr>
    </w:div>
    <w:div w:id="457453083">
      <w:bodyDiv w:val="1"/>
      <w:marLeft w:val="0"/>
      <w:marRight w:val="0"/>
      <w:marTop w:val="0"/>
      <w:marBottom w:val="0"/>
      <w:divBdr>
        <w:top w:val="none" w:sz="0" w:space="0" w:color="auto"/>
        <w:left w:val="none" w:sz="0" w:space="0" w:color="auto"/>
        <w:bottom w:val="none" w:sz="0" w:space="0" w:color="auto"/>
        <w:right w:val="none" w:sz="0" w:space="0" w:color="auto"/>
      </w:divBdr>
    </w:div>
    <w:div w:id="457458599">
      <w:bodyDiv w:val="1"/>
      <w:marLeft w:val="0"/>
      <w:marRight w:val="0"/>
      <w:marTop w:val="0"/>
      <w:marBottom w:val="0"/>
      <w:divBdr>
        <w:top w:val="none" w:sz="0" w:space="0" w:color="auto"/>
        <w:left w:val="none" w:sz="0" w:space="0" w:color="auto"/>
        <w:bottom w:val="none" w:sz="0" w:space="0" w:color="auto"/>
        <w:right w:val="none" w:sz="0" w:space="0" w:color="auto"/>
      </w:divBdr>
    </w:div>
    <w:div w:id="457532888">
      <w:bodyDiv w:val="1"/>
      <w:marLeft w:val="0"/>
      <w:marRight w:val="0"/>
      <w:marTop w:val="0"/>
      <w:marBottom w:val="0"/>
      <w:divBdr>
        <w:top w:val="none" w:sz="0" w:space="0" w:color="auto"/>
        <w:left w:val="none" w:sz="0" w:space="0" w:color="auto"/>
        <w:bottom w:val="none" w:sz="0" w:space="0" w:color="auto"/>
        <w:right w:val="none" w:sz="0" w:space="0" w:color="auto"/>
      </w:divBdr>
    </w:div>
    <w:div w:id="457533752">
      <w:bodyDiv w:val="1"/>
      <w:marLeft w:val="0"/>
      <w:marRight w:val="0"/>
      <w:marTop w:val="0"/>
      <w:marBottom w:val="0"/>
      <w:divBdr>
        <w:top w:val="none" w:sz="0" w:space="0" w:color="auto"/>
        <w:left w:val="none" w:sz="0" w:space="0" w:color="auto"/>
        <w:bottom w:val="none" w:sz="0" w:space="0" w:color="auto"/>
        <w:right w:val="none" w:sz="0" w:space="0" w:color="auto"/>
      </w:divBdr>
      <w:divsChild>
        <w:div w:id="463544169">
          <w:marLeft w:val="0"/>
          <w:marRight w:val="0"/>
          <w:marTop w:val="0"/>
          <w:marBottom w:val="0"/>
          <w:divBdr>
            <w:top w:val="none" w:sz="0" w:space="0" w:color="auto"/>
            <w:left w:val="none" w:sz="0" w:space="0" w:color="auto"/>
            <w:bottom w:val="none" w:sz="0" w:space="0" w:color="auto"/>
            <w:right w:val="none" w:sz="0" w:space="0" w:color="auto"/>
          </w:divBdr>
        </w:div>
        <w:div w:id="594480996">
          <w:marLeft w:val="0"/>
          <w:marRight w:val="0"/>
          <w:marTop w:val="0"/>
          <w:marBottom w:val="0"/>
          <w:divBdr>
            <w:top w:val="none" w:sz="0" w:space="0" w:color="auto"/>
            <w:left w:val="none" w:sz="0" w:space="0" w:color="auto"/>
            <w:bottom w:val="none" w:sz="0" w:space="0" w:color="auto"/>
            <w:right w:val="none" w:sz="0" w:space="0" w:color="auto"/>
          </w:divBdr>
        </w:div>
        <w:div w:id="2027753802">
          <w:marLeft w:val="0"/>
          <w:marRight w:val="0"/>
          <w:marTop w:val="0"/>
          <w:marBottom w:val="0"/>
          <w:divBdr>
            <w:top w:val="none" w:sz="0" w:space="0" w:color="auto"/>
            <w:left w:val="none" w:sz="0" w:space="0" w:color="auto"/>
            <w:bottom w:val="none" w:sz="0" w:space="0" w:color="auto"/>
            <w:right w:val="none" w:sz="0" w:space="0" w:color="auto"/>
          </w:divBdr>
        </w:div>
        <w:div w:id="1575630048">
          <w:marLeft w:val="0"/>
          <w:marRight w:val="0"/>
          <w:marTop w:val="0"/>
          <w:marBottom w:val="0"/>
          <w:divBdr>
            <w:top w:val="none" w:sz="0" w:space="0" w:color="auto"/>
            <w:left w:val="none" w:sz="0" w:space="0" w:color="auto"/>
            <w:bottom w:val="none" w:sz="0" w:space="0" w:color="auto"/>
            <w:right w:val="none" w:sz="0" w:space="0" w:color="auto"/>
          </w:divBdr>
        </w:div>
        <w:div w:id="99570900">
          <w:marLeft w:val="0"/>
          <w:marRight w:val="0"/>
          <w:marTop w:val="0"/>
          <w:marBottom w:val="0"/>
          <w:divBdr>
            <w:top w:val="none" w:sz="0" w:space="0" w:color="auto"/>
            <w:left w:val="none" w:sz="0" w:space="0" w:color="auto"/>
            <w:bottom w:val="none" w:sz="0" w:space="0" w:color="auto"/>
            <w:right w:val="none" w:sz="0" w:space="0" w:color="auto"/>
          </w:divBdr>
        </w:div>
        <w:div w:id="1555654448">
          <w:marLeft w:val="0"/>
          <w:marRight w:val="0"/>
          <w:marTop w:val="0"/>
          <w:marBottom w:val="0"/>
          <w:divBdr>
            <w:top w:val="none" w:sz="0" w:space="0" w:color="auto"/>
            <w:left w:val="none" w:sz="0" w:space="0" w:color="auto"/>
            <w:bottom w:val="none" w:sz="0" w:space="0" w:color="auto"/>
            <w:right w:val="none" w:sz="0" w:space="0" w:color="auto"/>
          </w:divBdr>
        </w:div>
        <w:div w:id="1402361744">
          <w:marLeft w:val="0"/>
          <w:marRight w:val="0"/>
          <w:marTop w:val="0"/>
          <w:marBottom w:val="0"/>
          <w:divBdr>
            <w:top w:val="none" w:sz="0" w:space="0" w:color="auto"/>
            <w:left w:val="none" w:sz="0" w:space="0" w:color="auto"/>
            <w:bottom w:val="none" w:sz="0" w:space="0" w:color="auto"/>
            <w:right w:val="none" w:sz="0" w:space="0" w:color="auto"/>
          </w:divBdr>
        </w:div>
        <w:div w:id="1288048603">
          <w:marLeft w:val="0"/>
          <w:marRight w:val="0"/>
          <w:marTop w:val="0"/>
          <w:marBottom w:val="0"/>
          <w:divBdr>
            <w:top w:val="none" w:sz="0" w:space="0" w:color="auto"/>
            <w:left w:val="none" w:sz="0" w:space="0" w:color="auto"/>
            <w:bottom w:val="none" w:sz="0" w:space="0" w:color="auto"/>
            <w:right w:val="none" w:sz="0" w:space="0" w:color="auto"/>
          </w:divBdr>
        </w:div>
        <w:div w:id="1060131943">
          <w:marLeft w:val="0"/>
          <w:marRight w:val="0"/>
          <w:marTop w:val="0"/>
          <w:marBottom w:val="0"/>
          <w:divBdr>
            <w:top w:val="none" w:sz="0" w:space="0" w:color="auto"/>
            <w:left w:val="none" w:sz="0" w:space="0" w:color="auto"/>
            <w:bottom w:val="none" w:sz="0" w:space="0" w:color="auto"/>
            <w:right w:val="none" w:sz="0" w:space="0" w:color="auto"/>
          </w:divBdr>
        </w:div>
        <w:div w:id="219025279">
          <w:marLeft w:val="0"/>
          <w:marRight w:val="0"/>
          <w:marTop w:val="0"/>
          <w:marBottom w:val="0"/>
          <w:divBdr>
            <w:top w:val="none" w:sz="0" w:space="0" w:color="auto"/>
            <w:left w:val="none" w:sz="0" w:space="0" w:color="auto"/>
            <w:bottom w:val="none" w:sz="0" w:space="0" w:color="auto"/>
            <w:right w:val="none" w:sz="0" w:space="0" w:color="auto"/>
          </w:divBdr>
        </w:div>
        <w:div w:id="293293453">
          <w:marLeft w:val="0"/>
          <w:marRight w:val="0"/>
          <w:marTop w:val="0"/>
          <w:marBottom w:val="0"/>
          <w:divBdr>
            <w:top w:val="none" w:sz="0" w:space="0" w:color="auto"/>
            <w:left w:val="none" w:sz="0" w:space="0" w:color="auto"/>
            <w:bottom w:val="none" w:sz="0" w:space="0" w:color="auto"/>
            <w:right w:val="none" w:sz="0" w:space="0" w:color="auto"/>
          </w:divBdr>
        </w:div>
        <w:div w:id="997153109">
          <w:marLeft w:val="0"/>
          <w:marRight w:val="0"/>
          <w:marTop w:val="0"/>
          <w:marBottom w:val="0"/>
          <w:divBdr>
            <w:top w:val="none" w:sz="0" w:space="0" w:color="auto"/>
            <w:left w:val="none" w:sz="0" w:space="0" w:color="auto"/>
            <w:bottom w:val="none" w:sz="0" w:space="0" w:color="auto"/>
            <w:right w:val="none" w:sz="0" w:space="0" w:color="auto"/>
          </w:divBdr>
        </w:div>
        <w:div w:id="879631953">
          <w:marLeft w:val="0"/>
          <w:marRight w:val="0"/>
          <w:marTop w:val="0"/>
          <w:marBottom w:val="0"/>
          <w:divBdr>
            <w:top w:val="none" w:sz="0" w:space="0" w:color="auto"/>
            <w:left w:val="none" w:sz="0" w:space="0" w:color="auto"/>
            <w:bottom w:val="none" w:sz="0" w:space="0" w:color="auto"/>
            <w:right w:val="none" w:sz="0" w:space="0" w:color="auto"/>
          </w:divBdr>
        </w:div>
        <w:div w:id="202333804">
          <w:marLeft w:val="0"/>
          <w:marRight w:val="0"/>
          <w:marTop w:val="0"/>
          <w:marBottom w:val="0"/>
          <w:divBdr>
            <w:top w:val="none" w:sz="0" w:space="0" w:color="auto"/>
            <w:left w:val="none" w:sz="0" w:space="0" w:color="auto"/>
            <w:bottom w:val="none" w:sz="0" w:space="0" w:color="auto"/>
            <w:right w:val="none" w:sz="0" w:space="0" w:color="auto"/>
          </w:divBdr>
        </w:div>
        <w:div w:id="1892423766">
          <w:marLeft w:val="0"/>
          <w:marRight w:val="0"/>
          <w:marTop w:val="0"/>
          <w:marBottom w:val="0"/>
          <w:divBdr>
            <w:top w:val="none" w:sz="0" w:space="0" w:color="auto"/>
            <w:left w:val="none" w:sz="0" w:space="0" w:color="auto"/>
            <w:bottom w:val="none" w:sz="0" w:space="0" w:color="auto"/>
            <w:right w:val="none" w:sz="0" w:space="0" w:color="auto"/>
          </w:divBdr>
        </w:div>
        <w:div w:id="650328135">
          <w:marLeft w:val="0"/>
          <w:marRight w:val="0"/>
          <w:marTop w:val="0"/>
          <w:marBottom w:val="0"/>
          <w:divBdr>
            <w:top w:val="none" w:sz="0" w:space="0" w:color="auto"/>
            <w:left w:val="none" w:sz="0" w:space="0" w:color="auto"/>
            <w:bottom w:val="none" w:sz="0" w:space="0" w:color="auto"/>
            <w:right w:val="none" w:sz="0" w:space="0" w:color="auto"/>
          </w:divBdr>
        </w:div>
        <w:div w:id="166408187">
          <w:marLeft w:val="0"/>
          <w:marRight w:val="0"/>
          <w:marTop w:val="0"/>
          <w:marBottom w:val="0"/>
          <w:divBdr>
            <w:top w:val="none" w:sz="0" w:space="0" w:color="auto"/>
            <w:left w:val="none" w:sz="0" w:space="0" w:color="auto"/>
            <w:bottom w:val="none" w:sz="0" w:space="0" w:color="auto"/>
            <w:right w:val="none" w:sz="0" w:space="0" w:color="auto"/>
          </w:divBdr>
        </w:div>
        <w:div w:id="1311400849">
          <w:marLeft w:val="0"/>
          <w:marRight w:val="0"/>
          <w:marTop w:val="0"/>
          <w:marBottom w:val="0"/>
          <w:divBdr>
            <w:top w:val="none" w:sz="0" w:space="0" w:color="auto"/>
            <w:left w:val="none" w:sz="0" w:space="0" w:color="auto"/>
            <w:bottom w:val="none" w:sz="0" w:space="0" w:color="auto"/>
            <w:right w:val="none" w:sz="0" w:space="0" w:color="auto"/>
          </w:divBdr>
        </w:div>
        <w:div w:id="1512528432">
          <w:marLeft w:val="0"/>
          <w:marRight w:val="0"/>
          <w:marTop w:val="0"/>
          <w:marBottom w:val="0"/>
          <w:divBdr>
            <w:top w:val="none" w:sz="0" w:space="0" w:color="auto"/>
            <w:left w:val="none" w:sz="0" w:space="0" w:color="auto"/>
            <w:bottom w:val="none" w:sz="0" w:space="0" w:color="auto"/>
            <w:right w:val="none" w:sz="0" w:space="0" w:color="auto"/>
          </w:divBdr>
        </w:div>
        <w:div w:id="1950811985">
          <w:marLeft w:val="0"/>
          <w:marRight w:val="0"/>
          <w:marTop w:val="0"/>
          <w:marBottom w:val="0"/>
          <w:divBdr>
            <w:top w:val="none" w:sz="0" w:space="0" w:color="auto"/>
            <w:left w:val="none" w:sz="0" w:space="0" w:color="auto"/>
            <w:bottom w:val="none" w:sz="0" w:space="0" w:color="auto"/>
            <w:right w:val="none" w:sz="0" w:space="0" w:color="auto"/>
          </w:divBdr>
        </w:div>
        <w:div w:id="733159096">
          <w:marLeft w:val="0"/>
          <w:marRight w:val="0"/>
          <w:marTop w:val="0"/>
          <w:marBottom w:val="0"/>
          <w:divBdr>
            <w:top w:val="none" w:sz="0" w:space="0" w:color="auto"/>
            <w:left w:val="none" w:sz="0" w:space="0" w:color="auto"/>
            <w:bottom w:val="none" w:sz="0" w:space="0" w:color="auto"/>
            <w:right w:val="none" w:sz="0" w:space="0" w:color="auto"/>
          </w:divBdr>
        </w:div>
        <w:div w:id="386222372">
          <w:marLeft w:val="0"/>
          <w:marRight w:val="0"/>
          <w:marTop w:val="0"/>
          <w:marBottom w:val="0"/>
          <w:divBdr>
            <w:top w:val="none" w:sz="0" w:space="0" w:color="auto"/>
            <w:left w:val="none" w:sz="0" w:space="0" w:color="auto"/>
            <w:bottom w:val="none" w:sz="0" w:space="0" w:color="auto"/>
            <w:right w:val="none" w:sz="0" w:space="0" w:color="auto"/>
          </w:divBdr>
        </w:div>
        <w:div w:id="2040083735">
          <w:marLeft w:val="0"/>
          <w:marRight w:val="0"/>
          <w:marTop w:val="0"/>
          <w:marBottom w:val="0"/>
          <w:divBdr>
            <w:top w:val="none" w:sz="0" w:space="0" w:color="auto"/>
            <w:left w:val="none" w:sz="0" w:space="0" w:color="auto"/>
            <w:bottom w:val="none" w:sz="0" w:space="0" w:color="auto"/>
            <w:right w:val="none" w:sz="0" w:space="0" w:color="auto"/>
          </w:divBdr>
        </w:div>
        <w:div w:id="1158348861">
          <w:marLeft w:val="0"/>
          <w:marRight w:val="0"/>
          <w:marTop w:val="0"/>
          <w:marBottom w:val="0"/>
          <w:divBdr>
            <w:top w:val="none" w:sz="0" w:space="0" w:color="auto"/>
            <w:left w:val="none" w:sz="0" w:space="0" w:color="auto"/>
            <w:bottom w:val="none" w:sz="0" w:space="0" w:color="auto"/>
            <w:right w:val="none" w:sz="0" w:space="0" w:color="auto"/>
          </w:divBdr>
        </w:div>
        <w:div w:id="896667516">
          <w:marLeft w:val="0"/>
          <w:marRight w:val="0"/>
          <w:marTop w:val="0"/>
          <w:marBottom w:val="0"/>
          <w:divBdr>
            <w:top w:val="none" w:sz="0" w:space="0" w:color="auto"/>
            <w:left w:val="none" w:sz="0" w:space="0" w:color="auto"/>
            <w:bottom w:val="none" w:sz="0" w:space="0" w:color="auto"/>
            <w:right w:val="none" w:sz="0" w:space="0" w:color="auto"/>
          </w:divBdr>
        </w:div>
        <w:div w:id="589196916">
          <w:marLeft w:val="0"/>
          <w:marRight w:val="0"/>
          <w:marTop w:val="0"/>
          <w:marBottom w:val="0"/>
          <w:divBdr>
            <w:top w:val="none" w:sz="0" w:space="0" w:color="auto"/>
            <w:left w:val="none" w:sz="0" w:space="0" w:color="auto"/>
            <w:bottom w:val="none" w:sz="0" w:space="0" w:color="auto"/>
            <w:right w:val="none" w:sz="0" w:space="0" w:color="auto"/>
          </w:divBdr>
        </w:div>
        <w:div w:id="2032603038">
          <w:marLeft w:val="0"/>
          <w:marRight w:val="0"/>
          <w:marTop w:val="0"/>
          <w:marBottom w:val="0"/>
          <w:divBdr>
            <w:top w:val="none" w:sz="0" w:space="0" w:color="auto"/>
            <w:left w:val="none" w:sz="0" w:space="0" w:color="auto"/>
            <w:bottom w:val="none" w:sz="0" w:space="0" w:color="auto"/>
            <w:right w:val="none" w:sz="0" w:space="0" w:color="auto"/>
          </w:divBdr>
        </w:div>
        <w:div w:id="496573904">
          <w:marLeft w:val="0"/>
          <w:marRight w:val="0"/>
          <w:marTop w:val="0"/>
          <w:marBottom w:val="0"/>
          <w:divBdr>
            <w:top w:val="none" w:sz="0" w:space="0" w:color="auto"/>
            <w:left w:val="none" w:sz="0" w:space="0" w:color="auto"/>
            <w:bottom w:val="none" w:sz="0" w:space="0" w:color="auto"/>
            <w:right w:val="none" w:sz="0" w:space="0" w:color="auto"/>
          </w:divBdr>
        </w:div>
        <w:div w:id="930968766">
          <w:marLeft w:val="0"/>
          <w:marRight w:val="0"/>
          <w:marTop w:val="0"/>
          <w:marBottom w:val="0"/>
          <w:divBdr>
            <w:top w:val="none" w:sz="0" w:space="0" w:color="auto"/>
            <w:left w:val="none" w:sz="0" w:space="0" w:color="auto"/>
            <w:bottom w:val="none" w:sz="0" w:space="0" w:color="auto"/>
            <w:right w:val="none" w:sz="0" w:space="0" w:color="auto"/>
          </w:divBdr>
        </w:div>
        <w:div w:id="1437939515">
          <w:marLeft w:val="0"/>
          <w:marRight w:val="0"/>
          <w:marTop w:val="0"/>
          <w:marBottom w:val="0"/>
          <w:divBdr>
            <w:top w:val="none" w:sz="0" w:space="0" w:color="auto"/>
            <w:left w:val="none" w:sz="0" w:space="0" w:color="auto"/>
            <w:bottom w:val="none" w:sz="0" w:space="0" w:color="auto"/>
            <w:right w:val="none" w:sz="0" w:space="0" w:color="auto"/>
          </w:divBdr>
        </w:div>
        <w:div w:id="1662270515">
          <w:marLeft w:val="0"/>
          <w:marRight w:val="0"/>
          <w:marTop w:val="0"/>
          <w:marBottom w:val="0"/>
          <w:divBdr>
            <w:top w:val="none" w:sz="0" w:space="0" w:color="auto"/>
            <w:left w:val="none" w:sz="0" w:space="0" w:color="auto"/>
            <w:bottom w:val="none" w:sz="0" w:space="0" w:color="auto"/>
            <w:right w:val="none" w:sz="0" w:space="0" w:color="auto"/>
          </w:divBdr>
        </w:div>
        <w:div w:id="2090731181">
          <w:marLeft w:val="0"/>
          <w:marRight w:val="0"/>
          <w:marTop w:val="0"/>
          <w:marBottom w:val="0"/>
          <w:divBdr>
            <w:top w:val="none" w:sz="0" w:space="0" w:color="auto"/>
            <w:left w:val="none" w:sz="0" w:space="0" w:color="auto"/>
            <w:bottom w:val="none" w:sz="0" w:space="0" w:color="auto"/>
            <w:right w:val="none" w:sz="0" w:space="0" w:color="auto"/>
          </w:divBdr>
        </w:div>
        <w:div w:id="608388413">
          <w:marLeft w:val="0"/>
          <w:marRight w:val="0"/>
          <w:marTop w:val="0"/>
          <w:marBottom w:val="0"/>
          <w:divBdr>
            <w:top w:val="none" w:sz="0" w:space="0" w:color="auto"/>
            <w:left w:val="none" w:sz="0" w:space="0" w:color="auto"/>
            <w:bottom w:val="none" w:sz="0" w:space="0" w:color="auto"/>
            <w:right w:val="none" w:sz="0" w:space="0" w:color="auto"/>
          </w:divBdr>
        </w:div>
        <w:div w:id="1473521958">
          <w:marLeft w:val="0"/>
          <w:marRight w:val="0"/>
          <w:marTop w:val="0"/>
          <w:marBottom w:val="0"/>
          <w:divBdr>
            <w:top w:val="none" w:sz="0" w:space="0" w:color="auto"/>
            <w:left w:val="none" w:sz="0" w:space="0" w:color="auto"/>
            <w:bottom w:val="none" w:sz="0" w:space="0" w:color="auto"/>
            <w:right w:val="none" w:sz="0" w:space="0" w:color="auto"/>
          </w:divBdr>
        </w:div>
        <w:div w:id="739061129">
          <w:marLeft w:val="0"/>
          <w:marRight w:val="0"/>
          <w:marTop w:val="0"/>
          <w:marBottom w:val="0"/>
          <w:divBdr>
            <w:top w:val="none" w:sz="0" w:space="0" w:color="auto"/>
            <w:left w:val="none" w:sz="0" w:space="0" w:color="auto"/>
            <w:bottom w:val="none" w:sz="0" w:space="0" w:color="auto"/>
            <w:right w:val="none" w:sz="0" w:space="0" w:color="auto"/>
          </w:divBdr>
        </w:div>
        <w:div w:id="1808933161">
          <w:marLeft w:val="0"/>
          <w:marRight w:val="0"/>
          <w:marTop w:val="0"/>
          <w:marBottom w:val="0"/>
          <w:divBdr>
            <w:top w:val="none" w:sz="0" w:space="0" w:color="auto"/>
            <w:left w:val="none" w:sz="0" w:space="0" w:color="auto"/>
            <w:bottom w:val="none" w:sz="0" w:space="0" w:color="auto"/>
            <w:right w:val="none" w:sz="0" w:space="0" w:color="auto"/>
          </w:divBdr>
        </w:div>
        <w:div w:id="818612783">
          <w:marLeft w:val="0"/>
          <w:marRight w:val="0"/>
          <w:marTop w:val="0"/>
          <w:marBottom w:val="0"/>
          <w:divBdr>
            <w:top w:val="none" w:sz="0" w:space="0" w:color="auto"/>
            <w:left w:val="none" w:sz="0" w:space="0" w:color="auto"/>
            <w:bottom w:val="none" w:sz="0" w:space="0" w:color="auto"/>
            <w:right w:val="none" w:sz="0" w:space="0" w:color="auto"/>
          </w:divBdr>
        </w:div>
        <w:div w:id="767316637">
          <w:marLeft w:val="0"/>
          <w:marRight w:val="0"/>
          <w:marTop w:val="0"/>
          <w:marBottom w:val="0"/>
          <w:divBdr>
            <w:top w:val="none" w:sz="0" w:space="0" w:color="auto"/>
            <w:left w:val="none" w:sz="0" w:space="0" w:color="auto"/>
            <w:bottom w:val="none" w:sz="0" w:space="0" w:color="auto"/>
            <w:right w:val="none" w:sz="0" w:space="0" w:color="auto"/>
          </w:divBdr>
        </w:div>
        <w:div w:id="1765565575">
          <w:marLeft w:val="0"/>
          <w:marRight w:val="0"/>
          <w:marTop w:val="0"/>
          <w:marBottom w:val="0"/>
          <w:divBdr>
            <w:top w:val="none" w:sz="0" w:space="0" w:color="auto"/>
            <w:left w:val="none" w:sz="0" w:space="0" w:color="auto"/>
            <w:bottom w:val="none" w:sz="0" w:space="0" w:color="auto"/>
            <w:right w:val="none" w:sz="0" w:space="0" w:color="auto"/>
          </w:divBdr>
        </w:div>
        <w:div w:id="930897435">
          <w:marLeft w:val="0"/>
          <w:marRight w:val="0"/>
          <w:marTop w:val="0"/>
          <w:marBottom w:val="0"/>
          <w:divBdr>
            <w:top w:val="none" w:sz="0" w:space="0" w:color="auto"/>
            <w:left w:val="none" w:sz="0" w:space="0" w:color="auto"/>
            <w:bottom w:val="none" w:sz="0" w:space="0" w:color="auto"/>
            <w:right w:val="none" w:sz="0" w:space="0" w:color="auto"/>
          </w:divBdr>
        </w:div>
        <w:div w:id="1196843966">
          <w:marLeft w:val="0"/>
          <w:marRight w:val="0"/>
          <w:marTop w:val="0"/>
          <w:marBottom w:val="0"/>
          <w:divBdr>
            <w:top w:val="none" w:sz="0" w:space="0" w:color="auto"/>
            <w:left w:val="none" w:sz="0" w:space="0" w:color="auto"/>
            <w:bottom w:val="none" w:sz="0" w:space="0" w:color="auto"/>
            <w:right w:val="none" w:sz="0" w:space="0" w:color="auto"/>
          </w:divBdr>
        </w:div>
        <w:div w:id="173110750">
          <w:marLeft w:val="0"/>
          <w:marRight w:val="0"/>
          <w:marTop w:val="0"/>
          <w:marBottom w:val="0"/>
          <w:divBdr>
            <w:top w:val="none" w:sz="0" w:space="0" w:color="auto"/>
            <w:left w:val="none" w:sz="0" w:space="0" w:color="auto"/>
            <w:bottom w:val="none" w:sz="0" w:space="0" w:color="auto"/>
            <w:right w:val="none" w:sz="0" w:space="0" w:color="auto"/>
          </w:divBdr>
        </w:div>
        <w:div w:id="1779057588">
          <w:marLeft w:val="0"/>
          <w:marRight w:val="0"/>
          <w:marTop w:val="0"/>
          <w:marBottom w:val="0"/>
          <w:divBdr>
            <w:top w:val="none" w:sz="0" w:space="0" w:color="auto"/>
            <w:left w:val="none" w:sz="0" w:space="0" w:color="auto"/>
            <w:bottom w:val="none" w:sz="0" w:space="0" w:color="auto"/>
            <w:right w:val="none" w:sz="0" w:space="0" w:color="auto"/>
          </w:divBdr>
        </w:div>
        <w:div w:id="2126077558">
          <w:marLeft w:val="0"/>
          <w:marRight w:val="0"/>
          <w:marTop w:val="0"/>
          <w:marBottom w:val="0"/>
          <w:divBdr>
            <w:top w:val="none" w:sz="0" w:space="0" w:color="auto"/>
            <w:left w:val="none" w:sz="0" w:space="0" w:color="auto"/>
            <w:bottom w:val="none" w:sz="0" w:space="0" w:color="auto"/>
            <w:right w:val="none" w:sz="0" w:space="0" w:color="auto"/>
          </w:divBdr>
        </w:div>
        <w:div w:id="152644772">
          <w:marLeft w:val="0"/>
          <w:marRight w:val="0"/>
          <w:marTop w:val="0"/>
          <w:marBottom w:val="0"/>
          <w:divBdr>
            <w:top w:val="none" w:sz="0" w:space="0" w:color="auto"/>
            <w:left w:val="none" w:sz="0" w:space="0" w:color="auto"/>
            <w:bottom w:val="none" w:sz="0" w:space="0" w:color="auto"/>
            <w:right w:val="none" w:sz="0" w:space="0" w:color="auto"/>
          </w:divBdr>
        </w:div>
        <w:div w:id="386537303">
          <w:marLeft w:val="0"/>
          <w:marRight w:val="0"/>
          <w:marTop w:val="0"/>
          <w:marBottom w:val="0"/>
          <w:divBdr>
            <w:top w:val="none" w:sz="0" w:space="0" w:color="auto"/>
            <w:left w:val="none" w:sz="0" w:space="0" w:color="auto"/>
            <w:bottom w:val="none" w:sz="0" w:space="0" w:color="auto"/>
            <w:right w:val="none" w:sz="0" w:space="0" w:color="auto"/>
          </w:divBdr>
        </w:div>
        <w:div w:id="2119249801">
          <w:marLeft w:val="0"/>
          <w:marRight w:val="0"/>
          <w:marTop w:val="0"/>
          <w:marBottom w:val="0"/>
          <w:divBdr>
            <w:top w:val="none" w:sz="0" w:space="0" w:color="auto"/>
            <w:left w:val="none" w:sz="0" w:space="0" w:color="auto"/>
            <w:bottom w:val="none" w:sz="0" w:space="0" w:color="auto"/>
            <w:right w:val="none" w:sz="0" w:space="0" w:color="auto"/>
          </w:divBdr>
        </w:div>
        <w:div w:id="543903641">
          <w:marLeft w:val="0"/>
          <w:marRight w:val="0"/>
          <w:marTop w:val="0"/>
          <w:marBottom w:val="0"/>
          <w:divBdr>
            <w:top w:val="none" w:sz="0" w:space="0" w:color="auto"/>
            <w:left w:val="none" w:sz="0" w:space="0" w:color="auto"/>
            <w:bottom w:val="none" w:sz="0" w:space="0" w:color="auto"/>
            <w:right w:val="none" w:sz="0" w:space="0" w:color="auto"/>
          </w:divBdr>
        </w:div>
        <w:div w:id="1203712818">
          <w:marLeft w:val="0"/>
          <w:marRight w:val="0"/>
          <w:marTop w:val="0"/>
          <w:marBottom w:val="0"/>
          <w:divBdr>
            <w:top w:val="none" w:sz="0" w:space="0" w:color="auto"/>
            <w:left w:val="none" w:sz="0" w:space="0" w:color="auto"/>
            <w:bottom w:val="none" w:sz="0" w:space="0" w:color="auto"/>
            <w:right w:val="none" w:sz="0" w:space="0" w:color="auto"/>
          </w:divBdr>
        </w:div>
        <w:div w:id="213978011">
          <w:marLeft w:val="0"/>
          <w:marRight w:val="0"/>
          <w:marTop w:val="0"/>
          <w:marBottom w:val="0"/>
          <w:divBdr>
            <w:top w:val="none" w:sz="0" w:space="0" w:color="auto"/>
            <w:left w:val="none" w:sz="0" w:space="0" w:color="auto"/>
            <w:bottom w:val="none" w:sz="0" w:space="0" w:color="auto"/>
            <w:right w:val="none" w:sz="0" w:space="0" w:color="auto"/>
          </w:divBdr>
        </w:div>
        <w:div w:id="1223491983">
          <w:marLeft w:val="0"/>
          <w:marRight w:val="0"/>
          <w:marTop w:val="0"/>
          <w:marBottom w:val="0"/>
          <w:divBdr>
            <w:top w:val="none" w:sz="0" w:space="0" w:color="auto"/>
            <w:left w:val="none" w:sz="0" w:space="0" w:color="auto"/>
            <w:bottom w:val="none" w:sz="0" w:space="0" w:color="auto"/>
            <w:right w:val="none" w:sz="0" w:space="0" w:color="auto"/>
          </w:divBdr>
        </w:div>
        <w:div w:id="1533113056">
          <w:marLeft w:val="0"/>
          <w:marRight w:val="0"/>
          <w:marTop w:val="0"/>
          <w:marBottom w:val="0"/>
          <w:divBdr>
            <w:top w:val="none" w:sz="0" w:space="0" w:color="auto"/>
            <w:left w:val="none" w:sz="0" w:space="0" w:color="auto"/>
            <w:bottom w:val="none" w:sz="0" w:space="0" w:color="auto"/>
            <w:right w:val="none" w:sz="0" w:space="0" w:color="auto"/>
          </w:divBdr>
        </w:div>
        <w:div w:id="526407942">
          <w:marLeft w:val="0"/>
          <w:marRight w:val="0"/>
          <w:marTop w:val="0"/>
          <w:marBottom w:val="0"/>
          <w:divBdr>
            <w:top w:val="none" w:sz="0" w:space="0" w:color="auto"/>
            <w:left w:val="none" w:sz="0" w:space="0" w:color="auto"/>
            <w:bottom w:val="none" w:sz="0" w:space="0" w:color="auto"/>
            <w:right w:val="none" w:sz="0" w:space="0" w:color="auto"/>
          </w:divBdr>
        </w:div>
        <w:div w:id="1703435715">
          <w:marLeft w:val="0"/>
          <w:marRight w:val="0"/>
          <w:marTop w:val="0"/>
          <w:marBottom w:val="0"/>
          <w:divBdr>
            <w:top w:val="none" w:sz="0" w:space="0" w:color="auto"/>
            <w:left w:val="none" w:sz="0" w:space="0" w:color="auto"/>
            <w:bottom w:val="none" w:sz="0" w:space="0" w:color="auto"/>
            <w:right w:val="none" w:sz="0" w:space="0" w:color="auto"/>
          </w:divBdr>
        </w:div>
        <w:div w:id="704065180">
          <w:marLeft w:val="0"/>
          <w:marRight w:val="0"/>
          <w:marTop w:val="0"/>
          <w:marBottom w:val="0"/>
          <w:divBdr>
            <w:top w:val="none" w:sz="0" w:space="0" w:color="auto"/>
            <w:left w:val="none" w:sz="0" w:space="0" w:color="auto"/>
            <w:bottom w:val="none" w:sz="0" w:space="0" w:color="auto"/>
            <w:right w:val="none" w:sz="0" w:space="0" w:color="auto"/>
          </w:divBdr>
        </w:div>
        <w:div w:id="933708892">
          <w:marLeft w:val="0"/>
          <w:marRight w:val="0"/>
          <w:marTop w:val="0"/>
          <w:marBottom w:val="0"/>
          <w:divBdr>
            <w:top w:val="none" w:sz="0" w:space="0" w:color="auto"/>
            <w:left w:val="none" w:sz="0" w:space="0" w:color="auto"/>
            <w:bottom w:val="none" w:sz="0" w:space="0" w:color="auto"/>
            <w:right w:val="none" w:sz="0" w:space="0" w:color="auto"/>
          </w:divBdr>
        </w:div>
        <w:div w:id="342052302">
          <w:marLeft w:val="0"/>
          <w:marRight w:val="0"/>
          <w:marTop w:val="0"/>
          <w:marBottom w:val="0"/>
          <w:divBdr>
            <w:top w:val="none" w:sz="0" w:space="0" w:color="auto"/>
            <w:left w:val="none" w:sz="0" w:space="0" w:color="auto"/>
            <w:bottom w:val="none" w:sz="0" w:space="0" w:color="auto"/>
            <w:right w:val="none" w:sz="0" w:space="0" w:color="auto"/>
          </w:divBdr>
        </w:div>
        <w:div w:id="1775393054">
          <w:marLeft w:val="0"/>
          <w:marRight w:val="0"/>
          <w:marTop w:val="0"/>
          <w:marBottom w:val="0"/>
          <w:divBdr>
            <w:top w:val="none" w:sz="0" w:space="0" w:color="auto"/>
            <w:left w:val="none" w:sz="0" w:space="0" w:color="auto"/>
            <w:bottom w:val="none" w:sz="0" w:space="0" w:color="auto"/>
            <w:right w:val="none" w:sz="0" w:space="0" w:color="auto"/>
          </w:divBdr>
        </w:div>
        <w:div w:id="1731608471">
          <w:marLeft w:val="0"/>
          <w:marRight w:val="0"/>
          <w:marTop w:val="0"/>
          <w:marBottom w:val="0"/>
          <w:divBdr>
            <w:top w:val="none" w:sz="0" w:space="0" w:color="auto"/>
            <w:left w:val="none" w:sz="0" w:space="0" w:color="auto"/>
            <w:bottom w:val="none" w:sz="0" w:space="0" w:color="auto"/>
            <w:right w:val="none" w:sz="0" w:space="0" w:color="auto"/>
          </w:divBdr>
        </w:div>
        <w:div w:id="298724605">
          <w:marLeft w:val="0"/>
          <w:marRight w:val="0"/>
          <w:marTop w:val="0"/>
          <w:marBottom w:val="0"/>
          <w:divBdr>
            <w:top w:val="none" w:sz="0" w:space="0" w:color="auto"/>
            <w:left w:val="none" w:sz="0" w:space="0" w:color="auto"/>
            <w:bottom w:val="none" w:sz="0" w:space="0" w:color="auto"/>
            <w:right w:val="none" w:sz="0" w:space="0" w:color="auto"/>
          </w:divBdr>
        </w:div>
        <w:div w:id="1810636035">
          <w:marLeft w:val="0"/>
          <w:marRight w:val="0"/>
          <w:marTop w:val="0"/>
          <w:marBottom w:val="0"/>
          <w:divBdr>
            <w:top w:val="none" w:sz="0" w:space="0" w:color="auto"/>
            <w:left w:val="none" w:sz="0" w:space="0" w:color="auto"/>
            <w:bottom w:val="none" w:sz="0" w:space="0" w:color="auto"/>
            <w:right w:val="none" w:sz="0" w:space="0" w:color="auto"/>
          </w:divBdr>
        </w:div>
        <w:div w:id="120611012">
          <w:marLeft w:val="0"/>
          <w:marRight w:val="0"/>
          <w:marTop w:val="0"/>
          <w:marBottom w:val="0"/>
          <w:divBdr>
            <w:top w:val="none" w:sz="0" w:space="0" w:color="auto"/>
            <w:left w:val="none" w:sz="0" w:space="0" w:color="auto"/>
            <w:bottom w:val="none" w:sz="0" w:space="0" w:color="auto"/>
            <w:right w:val="none" w:sz="0" w:space="0" w:color="auto"/>
          </w:divBdr>
        </w:div>
        <w:div w:id="1939096568">
          <w:marLeft w:val="0"/>
          <w:marRight w:val="0"/>
          <w:marTop w:val="0"/>
          <w:marBottom w:val="0"/>
          <w:divBdr>
            <w:top w:val="none" w:sz="0" w:space="0" w:color="auto"/>
            <w:left w:val="none" w:sz="0" w:space="0" w:color="auto"/>
            <w:bottom w:val="none" w:sz="0" w:space="0" w:color="auto"/>
            <w:right w:val="none" w:sz="0" w:space="0" w:color="auto"/>
          </w:divBdr>
        </w:div>
        <w:div w:id="400642288">
          <w:marLeft w:val="0"/>
          <w:marRight w:val="0"/>
          <w:marTop w:val="0"/>
          <w:marBottom w:val="0"/>
          <w:divBdr>
            <w:top w:val="none" w:sz="0" w:space="0" w:color="auto"/>
            <w:left w:val="none" w:sz="0" w:space="0" w:color="auto"/>
            <w:bottom w:val="none" w:sz="0" w:space="0" w:color="auto"/>
            <w:right w:val="none" w:sz="0" w:space="0" w:color="auto"/>
          </w:divBdr>
        </w:div>
      </w:divsChild>
    </w:div>
    <w:div w:id="457914072">
      <w:bodyDiv w:val="1"/>
      <w:marLeft w:val="0"/>
      <w:marRight w:val="0"/>
      <w:marTop w:val="0"/>
      <w:marBottom w:val="0"/>
      <w:divBdr>
        <w:top w:val="none" w:sz="0" w:space="0" w:color="auto"/>
        <w:left w:val="none" w:sz="0" w:space="0" w:color="auto"/>
        <w:bottom w:val="none" w:sz="0" w:space="0" w:color="auto"/>
        <w:right w:val="none" w:sz="0" w:space="0" w:color="auto"/>
      </w:divBdr>
    </w:div>
    <w:div w:id="458032816">
      <w:bodyDiv w:val="1"/>
      <w:marLeft w:val="0"/>
      <w:marRight w:val="0"/>
      <w:marTop w:val="0"/>
      <w:marBottom w:val="0"/>
      <w:divBdr>
        <w:top w:val="none" w:sz="0" w:space="0" w:color="auto"/>
        <w:left w:val="none" w:sz="0" w:space="0" w:color="auto"/>
        <w:bottom w:val="none" w:sz="0" w:space="0" w:color="auto"/>
        <w:right w:val="none" w:sz="0" w:space="0" w:color="auto"/>
      </w:divBdr>
    </w:div>
    <w:div w:id="458232821">
      <w:bodyDiv w:val="1"/>
      <w:marLeft w:val="0"/>
      <w:marRight w:val="0"/>
      <w:marTop w:val="0"/>
      <w:marBottom w:val="0"/>
      <w:divBdr>
        <w:top w:val="none" w:sz="0" w:space="0" w:color="auto"/>
        <w:left w:val="none" w:sz="0" w:space="0" w:color="auto"/>
        <w:bottom w:val="none" w:sz="0" w:space="0" w:color="auto"/>
        <w:right w:val="none" w:sz="0" w:space="0" w:color="auto"/>
      </w:divBdr>
    </w:div>
    <w:div w:id="458494818">
      <w:bodyDiv w:val="1"/>
      <w:marLeft w:val="0"/>
      <w:marRight w:val="0"/>
      <w:marTop w:val="0"/>
      <w:marBottom w:val="0"/>
      <w:divBdr>
        <w:top w:val="none" w:sz="0" w:space="0" w:color="auto"/>
        <w:left w:val="none" w:sz="0" w:space="0" w:color="auto"/>
        <w:bottom w:val="none" w:sz="0" w:space="0" w:color="auto"/>
        <w:right w:val="none" w:sz="0" w:space="0" w:color="auto"/>
      </w:divBdr>
    </w:div>
    <w:div w:id="458837120">
      <w:bodyDiv w:val="1"/>
      <w:marLeft w:val="0"/>
      <w:marRight w:val="0"/>
      <w:marTop w:val="0"/>
      <w:marBottom w:val="0"/>
      <w:divBdr>
        <w:top w:val="none" w:sz="0" w:space="0" w:color="auto"/>
        <w:left w:val="none" w:sz="0" w:space="0" w:color="auto"/>
        <w:bottom w:val="none" w:sz="0" w:space="0" w:color="auto"/>
        <w:right w:val="none" w:sz="0" w:space="0" w:color="auto"/>
      </w:divBdr>
    </w:div>
    <w:div w:id="458887219">
      <w:bodyDiv w:val="1"/>
      <w:marLeft w:val="0"/>
      <w:marRight w:val="0"/>
      <w:marTop w:val="0"/>
      <w:marBottom w:val="0"/>
      <w:divBdr>
        <w:top w:val="none" w:sz="0" w:space="0" w:color="auto"/>
        <w:left w:val="none" w:sz="0" w:space="0" w:color="auto"/>
        <w:bottom w:val="none" w:sz="0" w:space="0" w:color="auto"/>
        <w:right w:val="none" w:sz="0" w:space="0" w:color="auto"/>
      </w:divBdr>
    </w:div>
    <w:div w:id="459228136">
      <w:bodyDiv w:val="1"/>
      <w:marLeft w:val="0"/>
      <w:marRight w:val="0"/>
      <w:marTop w:val="0"/>
      <w:marBottom w:val="0"/>
      <w:divBdr>
        <w:top w:val="none" w:sz="0" w:space="0" w:color="auto"/>
        <w:left w:val="none" w:sz="0" w:space="0" w:color="auto"/>
        <w:bottom w:val="none" w:sz="0" w:space="0" w:color="auto"/>
        <w:right w:val="none" w:sz="0" w:space="0" w:color="auto"/>
      </w:divBdr>
    </w:div>
    <w:div w:id="459688406">
      <w:bodyDiv w:val="1"/>
      <w:marLeft w:val="0"/>
      <w:marRight w:val="0"/>
      <w:marTop w:val="0"/>
      <w:marBottom w:val="0"/>
      <w:divBdr>
        <w:top w:val="none" w:sz="0" w:space="0" w:color="auto"/>
        <w:left w:val="none" w:sz="0" w:space="0" w:color="auto"/>
        <w:bottom w:val="none" w:sz="0" w:space="0" w:color="auto"/>
        <w:right w:val="none" w:sz="0" w:space="0" w:color="auto"/>
      </w:divBdr>
    </w:div>
    <w:div w:id="459805817">
      <w:bodyDiv w:val="1"/>
      <w:marLeft w:val="0"/>
      <w:marRight w:val="0"/>
      <w:marTop w:val="0"/>
      <w:marBottom w:val="0"/>
      <w:divBdr>
        <w:top w:val="none" w:sz="0" w:space="0" w:color="auto"/>
        <w:left w:val="none" w:sz="0" w:space="0" w:color="auto"/>
        <w:bottom w:val="none" w:sz="0" w:space="0" w:color="auto"/>
        <w:right w:val="none" w:sz="0" w:space="0" w:color="auto"/>
      </w:divBdr>
    </w:div>
    <w:div w:id="459807785">
      <w:bodyDiv w:val="1"/>
      <w:marLeft w:val="0"/>
      <w:marRight w:val="0"/>
      <w:marTop w:val="0"/>
      <w:marBottom w:val="0"/>
      <w:divBdr>
        <w:top w:val="none" w:sz="0" w:space="0" w:color="auto"/>
        <w:left w:val="none" w:sz="0" w:space="0" w:color="auto"/>
        <w:bottom w:val="none" w:sz="0" w:space="0" w:color="auto"/>
        <w:right w:val="none" w:sz="0" w:space="0" w:color="auto"/>
      </w:divBdr>
    </w:div>
    <w:div w:id="460533829">
      <w:bodyDiv w:val="1"/>
      <w:marLeft w:val="0"/>
      <w:marRight w:val="0"/>
      <w:marTop w:val="0"/>
      <w:marBottom w:val="0"/>
      <w:divBdr>
        <w:top w:val="none" w:sz="0" w:space="0" w:color="auto"/>
        <w:left w:val="none" w:sz="0" w:space="0" w:color="auto"/>
        <w:bottom w:val="none" w:sz="0" w:space="0" w:color="auto"/>
        <w:right w:val="none" w:sz="0" w:space="0" w:color="auto"/>
      </w:divBdr>
    </w:div>
    <w:div w:id="460612529">
      <w:bodyDiv w:val="1"/>
      <w:marLeft w:val="0"/>
      <w:marRight w:val="0"/>
      <w:marTop w:val="0"/>
      <w:marBottom w:val="0"/>
      <w:divBdr>
        <w:top w:val="none" w:sz="0" w:space="0" w:color="auto"/>
        <w:left w:val="none" w:sz="0" w:space="0" w:color="auto"/>
        <w:bottom w:val="none" w:sz="0" w:space="0" w:color="auto"/>
        <w:right w:val="none" w:sz="0" w:space="0" w:color="auto"/>
      </w:divBdr>
    </w:div>
    <w:div w:id="460612959">
      <w:bodyDiv w:val="1"/>
      <w:marLeft w:val="0"/>
      <w:marRight w:val="0"/>
      <w:marTop w:val="0"/>
      <w:marBottom w:val="0"/>
      <w:divBdr>
        <w:top w:val="none" w:sz="0" w:space="0" w:color="auto"/>
        <w:left w:val="none" w:sz="0" w:space="0" w:color="auto"/>
        <w:bottom w:val="none" w:sz="0" w:space="0" w:color="auto"/>
        <w:right w:val="none" w:sz="0" w:space="0" w:color="auto"/>
      </w:divBdr>
    </w:div>
    <w:div w:id="460881158">
      <w:bodyDiv w:val="1"/>
      <w:marLeft w:val="0"/>
      <w:marRight w:val="0"/>
      <w:marTop w:val="0"/>
      <w:marBottom w:val="0"/>
      <w:divBdr>
        <w:top w:val="none" w:sz="0" w:space="0" w:color="auto"/>
        <w:left w:val="none" w:sz="0" w:space="0" w:color="auto"/>
        <w:bottom w:val="none" w:sz="0" w:space="0" w:color="auto"/>
        <w:right w:val="none" w:sz="0" w:space="0" w:color="auto"/>
      </w:divBdr>
    </w:div>
    <w:div w:id="460924698">
      <w:bodyDiv w:val="1"/>
      <w:marLeft w:val="0"/>
      <w:marRight w:val="0"/>
      <w:marTop w:val="0"/>
      <w:marBottom w:val="0"/>
      <w:divBdr>
        <w:top w:val="none" w:sz="0" w:space="0" w:color="auto"/>
        <w:left w:val="none" w:sz="0" w:space="0" w:color="auto"/>
        <w:bottom w:val="none" w:sz="0" w:space="0" w:color="auto"/>
        <w:right w:val="none" w:sz="0" w:space="0" w:color="auto"/>
      </w:divBdr>
    </w:div>
    <w:div w:id="461271633">
      <w:bodyDiv w:val="1"/>
      <w:marLeft w:val="0"/>
      <w:marRight w:val="0"/>
      <w:marTop w:val="0"/>
      <w:marBottom w:val="0"/>
      <w:divBdr>
        <w:top w:val="none" w:sz="0" w:space="0" w:color="auto"/>
        <w:left w:val="none" w:sz="0" w:space="0" w:color="auto"/>
        <w:bottom w:val="none" w:sz="0" w:space="0" w:color="auto"/>
        <w:right w:val="none" w:sz="0" w:space="0" w:color="auto"/>
      </w:divBdr>
    </w:div>
    <w:div w:id="461581031">
      <w:bodyDiv w:val="1"/>
      <w:marLeft w:val="0"/>
      <w:marRight w:val="0"/>
      <w:marTop w:val="0"/>
      <w:marBottom w:val="0"/>
      <w:divBdr>
        <w:top w:val="none" w:sz="0" w:space="0" w:color="auto"/>
        <w:left w:val="none" w:sz="0" w:space="0" w:color="auto"/>
        <w:bottom w:val="none" w:sz="0" w:space="0" w:color="auto"/>
        <w:right w:val="none" w:sz="0" w:space="0" w:color="auto"/>
      </w:divBdr>
    </w:div>
    <w:div w:id="461660176">
      <w:bodyDiv w:val="1"/>
      <w:marLeft w:val="0"/>
      <w:marRight w:val="0"/>
      <w:marTop w:val="0"/>
      <w:marBottom w:val="0"/>
      <w:divBdr>
        <w:top w:val="none" w:sz="0" w:space="0" w:color="auto"/>
        <w:left w:val="none" w:sz="0" w:space="0" w:color="auto"/>
        <w:bottom w:val="none" w:sz="0" w:space="0" w:color="auto"/>
        <w:right w:val="none" w:sz="0" w:space="0" w:color="auto"/>
      </w:divBdr>
      <w:divsChild>
        <w:div w:id="1172138707">
          <w:marLeft w:val="0"/>
          <w:marRight w:val="0"/>
          <w:marTop w:val="0"/>
          <w:marBottom w:val="0"/>
          <w:divBdr>
            <w:top w:val="none" w:sz="0" w:space="0" w:color="auto"/>
            <w:left w:val="none" w:sz="0" w:space="0" w:color="auto"/>
            <w:bottom w:val="none" w:sz="0" w:space="0" w:color="auto"/>
            <w:right w:val="none" w:sz="0" w:space="0" w:color="auto"/>
          </w:divBdr>
        </w:div>
        <w:div w:id="1091966950">
          <w:marLeft w:val="0"/>
          <w:marRight w:val="0"/>
          <w:marTop w:val="0"/>
          <w:marBottom w:val="0"/>
          <w:divBdr>
            <w:top w:val="none" w:sz="0" w:space="0" w:color="auto"/>
            <w:left w:val="none" w:sz="0" w:space="0" w:color="auto"/>
            <w:bottom w:val="none" w:sz="0" w:space="0" w:color="auto"/>
            <w:right w:val="none" w:sz="0" w:space="0" w:color="auto"/>
          </w:divBdr>
        </w:div>
        <w:div w:id="1950157990">
          <w:marLeft w:val="0"/>
          <w:marRight w:val="0"/>
          <w:marTop w:val="0"/>
          <w:marBottom w:val="0"/>
          <w:divBdr>
            <w:top w:val="none" w:sz="0" w:space="0" w:color="auto"/>
            <w:left w:val="none" w:sz="0" w:space="0" w:color="auto"/>
            <w:bottom w:val="none" w:sz="0" w:space="0" w:color="auto"/>
            <w:right w:val="none" w:sz="0" w:space="0" w:color="auto"/>
          </w:divBdr>
        </w:div>
        <w:div w:id="1229724700">
          <w:marLeft w:val="0"/>
          <w:marRight w:val="0"/>
          <w:marTop w:val="0"/>
          <w:marBottom w:val="0"/>
          <w:divBdr>
            <w:top w:val="none" w:sz="0" w:space="0" w:color="auto"/>
            <w:left w:val="none" w:sz="0" w:space="0" w:color="auto"/>
            <w:bottom w:val="none" w:sz="0" w:space="0" w:color="auto"/>
            <w:right w:val="none" w:sz="0" w:space="0" w:color="auto"/>
          </w:divBdr>
        </w:div>
        <w:div w:id="1789199024">
          <w:marLeft w:val="0"/>
          <w:marRight w:val="0"/>
          <w:marTop w:val="0"/>
          <w:marBottom w:val="0"/>
          <w:divBdr>
            <w:top w:val="none" w:sz="0" w:space="0" w:color="auto"/>
            <w:left w:val="none" w:sz="0" w:space="0" w:color="auto"/>
            <w:bottom w:val="none" w:sz="0" w:space="0" w:color="auto"/>
            <w:right w:val="none" w:sz="0" w:space="0" w:color="auto"/>
          </w:divBdr>
        </w:div>
        <w:div w:id="285046395">
          <w:marLeft w:val="0"/>
          <w:marRight w:val="0"/>
          <w:marTop w:val="0"/>
          <w:marBottom w:val="0"/>
          <w:divBdr>
            <w:top w:val="none" w:sz="0" w:space="0" w:color="auto"/>
            <w:left w:val="none" w:sz="0" w:space="0" w:color="auto"/>
            <w:bottom w:val="none" w:sz="0" w:space="0" w:color="auto"/>
            <w:right w:val="none" w:sz="0" w:space="0" w:color="auto"/>
          </w:divBdr>
        </w:div>
        <w:div w:id="2144226311">
          <w:marLeft w:val="0"/>
          <w:marRight w:val="0"/>
          <w:marTop w:val="0"/>
          <w:marBottom w:val="0"/>
          <w:divBdr>
            <w:top w:val="none" w:sz="0" w:space="0" w:color="auto"/>
            <w:left w:val="none" w:sz="0" w:space="0" w:color="auto"/>
            <w:bottom w:val="none" w:sz="0" w:space="0" w:color="auto"/>
            <w:right w:val="none" w:sz="0" w:space="0" w:color="auto"/>
          </w:divBdr>
        </w:div>
        <w:div w:id="1156147546">
          <w:marLeft w:val="0"/>
          <w:marRight w:val="0"/>
          <w:marTop w:val="0"/>
          <w:marBottom w:val="0"/>
          <w:divBdr>
            <w:top w:val="none" w:sz="0" w:space="0" w:color="auto"/>
            <w:left w:val="none" w:sz="0" w:space="0" w:color="auto"/>
            <w:bottom w:val="none" w:sz="0" w:space="0" w:color="auto"/>
            <w:right w:val="none" w:sz="0" w:space="0" w:color="auto"/>
          </w:divBdr>
        </w:div>
        <w:div w:id="1217547485">
          <w:marLeft w:val="0"/>
          <w:marRight w:val="0"/>
          <w:marTop w:val="0"/>
          <w:marBottom w:val="0"/>
          <w:divBdr>
            <w:top w:val="none" w:sz="0" w:space="0" w:color="auto"/>
            <w:left w:val="none" w:sz="0" w:space="0" w:color="auto"/>
            <w:bottom w:val="none" w:sz="0" w:space="0" w:color="auto"/>
            <w:right w:val="none" w:sz="0" w:space="0" w:color="auto"/>
          </w:divBdr>
        </w:div>
        <w:div w:id="1715160344">
          <w:marLeft w:val="0"/>
          <w:marRight w:val="0"/>
          <w:marTop w:val="0"/>
          <w:marBottom w:val="0"/>
          <w:divBdr>
            <w:top w:val="none" w:sz="0" w:space="0" w:color="auto"/>
            <w:left w:val="none" w:sz="0" w:space="0" w:color="auto"/>
            <w:bottom w:val="none" w:sz="0" w:space="0" w:color="auto"/>
            <w:right w:val="none" w:sz="0" w:space="0" w:color="auto"/>
          </w:divBdr>
        </w:div>
        <w:div w:id="894001606">
          <w:marLeft w:val="0"/>
          <w:marRight w:val="0"/>
          <w:marTop w:val="0"/>
          <w:marBottom w:val="0"/>
          <w:divBdr>
            <w:top w:val="none" w:sz="0" w:space="0" w:color="auto"/>
            <w:left w:val="none" w:sz="0" w:space="0" w:color="auto"/>
            <w:bottom w:val="none" w:sz="0" w:space="0" w:color="auto"/>
            <w:right w:val="none" w:sz="0" w:space="0" w:color="auto"/>
          </w:divBdr>
        </w:div>
        <w:div w:id="230432977">
          <w:marLeft w:val="0"/>
          <w:marRight w:val="0"/>
          <w:marTop w:val="0"/>
          <w:marBottom w:val="0"/>
          <w:divBdr>
            <w:top w:val="none" w:sz="0" w:space="0" w:color="auto"/>
            <w:left w:val="none" w:sz="0" w:space="0" w:color="auto"/>
            <w:bottom w:val="none" w:sz="0" w:space="0" w:color="auto"/>
            <w:right w:val="none" w:sz="0" w:space="0" w:color="auto"/>
          </w:divBdr>
        </w:div>
        <w:div w:id="115876343">
          <w:marLeft w:val="0"/>
          <w:marRight w:val="0"/>
          <w:marTop w:val="0"/>
          <w:marBottom w:val="0"/>
          <w:divBdr>
            <w:top w:val="none" w:sz="0" w:space="0" w:color="auto"/>
            <w:left w:val="none" w:sz="0" w:space="0" w:color="auto"/>
            <w:bottom w:val="none" w:sz="0" w:space="0" w:color="auto"/>
            <w:right w:val="none" w:sz="0" w:space="0" w:color="auto"/>
          </w:divBdr>
        </w:div>
        <w:div w:id="550576699">
          <w:marLeft w:val="0"/>
          <w:marRight w:val="0"/>
          <w:marTop w:val="0"/>
          <w:marBottom w:val="0"/>
          <w:divBdr>
            <w:top w:val="none" w:sz="0" w:space="0" w:color="auto"/>
            <w:left w:val="none" w:sz="0" w:space="0" w:color="auto"/>
            <w:bottom w:val="none" w:sz="0" w:space="0" w:color="auto"/>
            <w:right w:val="none" w:sz="0" w:space="0" w:color="auto"/>
          </w:divBdr>
        </w:div>
        <w:div w:id="1185753604">
          <w:marLeft w:val="0"/>
          <w:marRight w:val="0"/>
          <w:marTop w:val="0"/>
          <w:marBottom w:val="0"/>
          <w:divBdr>
            <w:top w:val="none" w:sz="0" w:space="0" w:color="auto"/>
            <w:left w:val="none" w:sz="0" w:space="0" w:color="auto"/>
            <w:bottom w:val="none" w:sz="0" w:space="0" w:color="auto"/>
            <w:right w:val="none" w:sz="0" w:space="0" w:color="auto"/>
          </w:divBdr>
        </w:div>
        <w:div w:id="1713384968">
          <w:marLeft w:val="0"/>
          <w:marRight w:val="0"/>
          <w:marTop w:val="0"/>
          <w:marBottom w:val="0"/>
          <w:divBdr>
            <w:top w:val="none" w:sz="0" w:space="0" w:color="auto"/>
            <w:left w:val="none" w:sz="0" w:space="0" w:color="auto"/>
            <w:bottom w:val="none" w:sz="0" w:space="0" w:color="auto"/>
            <w:right w:val="none" w:sz="0" w:space="0" w:color="auto"/>
          </w:divBdr>
        </w:div>
        <w:div w:id="1976180294">
          <w:marLeft w:val="0"/>
          <w:marRight w:val="0"/>
          <w:marTop w:val="0"/>
          <w:marBottom w:val="0"/>
          <w:divBdr>
            <w:top w:val="none" w:sz="0" w:space="0" w:color="auto"/>
            <w:left w:val="none" w:sz="0" w:space="0" w:color="auto"/>
            <w:bottom w:val="none" w:sz="0" w:space="0" w:color="auto"/>
            <w:right w:val="none" w:sz="0" w:space="0" w:color="auto"/>
          </w:divBdr>
        </w:div>
        <w:div w:id="1678342709">
          <w:marLeft w:val="0"/>
          <w:marRight w:val="0"/>
          <w:marTop w:val="0"/>
          <w:marBottom w:val="0"/>
          <w:divBdr>
            <w:top w:val="none" w:sz="0" w:space="0" w:color="auto"/>
            <w:left w:val="none" w:sz="0" w:space="0" w:color="auto"/>
            <w:bottom w:val="none" w:sz="0" w:space="0" w:color="auto"/>
            <w:right w:val="none" w:sz="0" w:space="0" w:color="auto"/>
          </w:divBdr>
        </w:div>
        <w:div w:id="1811702146">
          <w:marLeft w:val="0"/>
          <w:marRight w:val="0"/>
          <w:marTop w:val="0"/>
          <w:marBottom w:val="0"/>
          <w:divBdr>
            <w:top w:val="none" w:sz="0" w:space="0" w:color="auto"/>
            <w:left w:val="none" w:sz="0" w:space="0" w:color="auto"/>
            <w:bottom w:val="none" w:sz="0" w:space="0" w:color="auto"/>
            <w:right w:val="none" w:sz="0" w:space="0" w:color="auto"/>
          </w:divBdr>
        </w:div>
        <w:div w:id="1597862441">
          <w:marLeft w:val="0"/>
          <w:marRight w:val="0"/>
          <w:marTop w:val="0"/>
          <w:marBottom w:val="0"/>
          <w:divBdr>
            <w:top w:val="none" w:sz="0" w:space="0" w:color="auto"/>
            <w:left w:val="none" w:sz="0" w:space="0" w:color="auto"/>
            <w:bottom w:val="none" w:sz="0" w:space="0" w:color="auto"/>
            <w:right w:val="none" w:sz="0" w:space="0" w:color="auto"/>
          </w:divBdr>
        </w:div>
        <w:div w:id="837502768">
          <w:marLeft w:val="0"/>
          <w:marRight w:val="0"/>
          <w:marTop w:val="0"/>
          <w:marBottom w:val="0"/>
          <w:divBdr>
            <w:top w:val="none" w:sz="0" w:space="0" w:color="auto"/>
            <w:left w:val="none" w:sz="0" w:space="0" w:color="auto"/>
            <w:bottom w:val="none" w:sz="0" w:space="0" w:color="auto"/>
            <w:right w:val="none" w:sz="0" w:space="0" w:color="auto"/>
          </w:divBdr>
        </w:div>
        <w:div w:id="115802841">
          <w:marLeft w:val="0"/>
          <w:marRight w:val="0"/>
          <w:marTop w:val="0"/>
          <w:marBottom w:val="0"/>
          <w:divBdr>
            <w:top w:val="none" w:sz="0" w:space="0" w:color="auto"/>
            <w:left w:val="none" w:sz="0" w:space="0" w:color="auto"/>
            <w:bottom w:val="none" w:sz="0" w:space="0" w:color="auto"/>
            <w:right w:val="none" w:sz="0" w:space="0" w:color="auto"/>
          </w:divBdr>
        </w:div>
        <w:div w:id="1224633844">
          <w:marLeft w:val="0"/>
          <w:marRight w:val="0"/>
          <w:marTop w:val="0"/>
          <w:marBottom w:val="0"/>
          <w:divBdr>
            <w:top w:val="none" w:sz="0" w:space="0" w:color="auto"/>
            <w:left w:val="none" w:sz="0" w:space="0" w:color="auto"/>
            <w:bottom w:val="none" w:sz="0" w:space="0" w:color="auto"/>
            <w:right w:val="none" w:sz="0" w:space="0" w:color="auto"/>
          </w:divBdr>
        </w:div>
        <w:div w:id="1148282994">
          <w:marLeft w:val="0"/>
          <w:marRight w:val="0"/>
          <w:marTop w:val="0"/>
          <w:marBottom w:val="0"/>
          <w:divBdr>
            <w:top w:val="none" w:sz="0" w:space="0" w:color="auto"/>
            <w:left w:val="none" w:sz="0" w:space="0" w:color="auto"/>
            <w:bottom w:val="none" w:sz="0" w:space="0" w:color="auto"/>
            <w:right w:val="none" w:sz="0" w:space="0" w:color="auto"/>
          </w:divBdr>
        </w:div>
        <w:div w:id="1970698568">
          <w:marLeft w:val="0"/>
          <w:marRight w:val="0"/>
          <w:marTop w:val="0"/>
          <w:marBottom w:val="0"/>
          <w:divBdr>
            <w:top w:val="none" w:sz="0" w:space="0" w:color="auto"/>
            <w:left w:val="none" w:sz="0" w:space="0" w:color="auto"/>
            <w:bottom w:val="none" w:sz="0" w:space="0" w:color="auto"/>
            <w:right w:val="none" w:sz="0" w:space="0" w:color="auto"/>
          </w:divBdr>
        </w:div>
        <w:div w:id="1958874660">
          <w:marLeft w:val="0"/>
          <w:marRight w:val="0"/>
          <w:marTop w:val="0"/>
          <w:marBottom w:val="0"/>
          <w:divBdr>
            <w:top w:val="none" w:sz="0" w:space="0" w:color="auto"/>
            <w:left w:val="none" w:sz="0" w:space="0" w:color="auto"/>
            <w:bottom w:val="none" w:sz="0" w:space="0" w:color="auto"/>
            <w:right w:val="none" w:sz="0" w:space="0" w:color="auto"/>
          </w:divBdr>
        </w:div>
        <w:div w:id="239949241">
          <w:marLeft w:val="0"/>
          <w:marRight w:val="0"/>
          <w:marTop w:val="0"/>
          <w:marBottom w:val="0"/>
          <w:divBdr>
            <w:top w:val="none" w:sz="0" w:space="0" w:color="auto"/>
            <w:left w:val="none" w:sz="0" w:space="0" w:color="auto"/>
            <w:bottom w:val="none" w:sz="0" w:space="0" w:color="auto"/>
            <w:right w:val="none" w:sz="0" w:space="0" w:color="auto"/>
          </w:divBdr>
        </w:div>
        <w:div w:id="768816386">
          <w:marLeft w:val="0"/>
          <w:marRight w:val="0"/>
          <w:marTop w:val="0"/>
          <w:marBottom w:val="0"/>
          <w:divBdr>
            <w:top w:val="none" w:sz="0" w:space="0" w:color="auto"/>
            <w:left w:val="none" w:sz="0" w:space="0" w:color="auto"/>
            <w:bottom w:val="none" w:sz="0" w:space="0" w:color="auto"/>
            <w:right w:val="none" w:sz="0" w:space="0" w:color="auto"/>
          </w:divBdr>
        </w:div>
        <w:div w:id="612369281">
          <w:marLeft w:val="0"/>
          <w:marRight w:val="0"/>
          <w:marTop w:val="0"/>
          <w:marBottom w:val="0"/>
          <w:divBdr>
            <w:top w:val="none" w:sz="0" w:space="0" w:color="auto"/>
            <w:left w:val="none" w:sz="0" w:space="0" w:color="auto"/>
            <w:bottom w:val="none" w:sz="0" w:space="0" w:color="auto"/>
            <w:right w:val="none" w:sz="0" w:space="0" w:color="auto"/>
          </w:divBdr>
        </w:div>
        <w:div w:id="32465766">
          <w:marLeft w:val="0"/>
          <w:marRight w:val="0"/>
          <w:marTop w:val="0"/>
          <w:marBottom w:val="0"/>
          <w:divBdr>
            <w:top w:val="none" w:sz="0" w:space="0" w:color="auto"/>
            <w:left w:val="none" w:sz="0" w:space="0" w:color="auto"/>
            <w:bottom w:val="none" w:sz="0" w:space="0" w:color="auto"/>
            <w:right w:val="none" w:sz="0" w:space="0" w:color="auto"/>
          </w:divBdr>
        </w:div>
        <w:div w:id="1408528751">
          <w:marLeft w:val="0"/>
          <w:marRight w:val="0"/>
          <w:marTop w:val="0"/>
          <w:marBottom w:val="0"/>
          <w:divBdr>
            <w:top w:val="none" w:sz="0" w:space="0" w:color="auto"/>
            <w:left w:val="none" w:sz="0" w:space="0" w:color="auto"/>
            <w:bottom w:val="none" w:sz="0" w:space="0" w:color="auto"/>
            <w:right w:val="none" w:sz="0" w:space="0" w:color="auto"/>
          </w:divBdr>
        </w:div>
        <w:div w:id="1323050368">
          <w:marLeft w:val="0"/>
          <w:marRight w:val="0"/>
          <w:marTop w:val="0"/>
          <w:marBottom w:val="0"/>
          <w:divBdr>
            <w:top w:val="none" w:sz="0" w:space="0" w:color="auto"/>
            <w:left w:val="none" w:sz="0" w:space="0" w:color="auto"/>
            <w:bottom w:val="none" w:sz="0" w:space="0" w:color="auto"/>
            <w:right w:val="none" w:sz="0" w:space="0" w:color="auto"/>
          </w:divBdr>
        </w:div>
        <w:div w:id="867763794">
          <w:marLeft w:val="0"/>
          <w:marRight w:val="0"/>
          <w:marTop w:val="0"/>
          <w:marBottom w:val="0"/>
          <w:divBdr>
            <w:top w:val="none" w:sz="0" w:space="0" w:color="auto"/>
            <w:left w:val="none" w:sz="0" w:space="0" w:color="auto"/>
            <w:bottom w:val="none" w:sz="0" w:space="0" w:color="auto"/>
            <w:right w:val="none" w:sz="0" w:space="0" w:color="auto"/>
          </w:divBdr>
        </w:div>
        <w:div w:id="213277327">
          <w:marLeft w:val="0"/>
          <w:marRight w:val="0"/>
          <w:marTop w:val="0"/>
          <w:marBottom w:val="0"/>
          <w:divBdr>
            <w:top w:val="none" w:sz="0" w:space="0" w:color="auto"/>
            <w:left w:val="none" w:sz="0" w:space="0" w:color="auto"/>
            <w:bottom w:val="none" w:sz="0" w:space="0" w:color="auto"/>
            <w:right w:val="none" w:sz="0" w:space="0" w:color="auto"/>
          </w:divBdr>
        </w:div>
        <w:div w:id="1152136140">
          <w:marLeft w:val="0"/>
          <w:marRight w:val="0"/>
          <w:marTop w:val="0"/>
          <w:marBottom w:val="0"/>
          <w:divBdr>
            <w:top w:val="none" w:sz="0" w:space="0" w:color="auto"/>
            <w:left w:val="none" w:sz="0" w:space="0" w:color="auto"/>
            <w:bottom w:val="none" w:sz="0" w:space="0" w:color="auto"/>
            <w:right w:val="none" w:sz="0" w:space="0" w:color="auto"/>
          </w:divBdr>
        </w:div>
        <w:div w:id="1075854168">
          <w:marLeft w:val="0"/>
          <w:marRight w:val="0"/>
          <w:marTop w:val="0"/>
          <w:marBottom w:val="0"/>
          <w:divBdr>
            <w:top w:val="none" w:sz="0" w:space="0" w:color="auto"/>
            <w:left w:val="none" w:sz="0" w:space="0" w:color="auto"/>
            <w:bottom w:val="none" w:sz="0" w:space="0" w:color="auto"/>
            <w:right w:val="none" w:sz="0" w:space="0" w:color="auto"/>
          </w:divBdr>
        </w:div>
        <w:div w:id="1188524754">
          <w:marLeft w:val="0"/>
          <w:marRight w:val="0"/>
          <w:marTop w:val="0"/>
          <w:marBottom w:val="0"/>
          <w:divBdr>
            <w:top w:val="none" w:sz="0" w:space="0" w:color="auto"/>
            <w:left w:val="none" w:sz="0" w:space="0" w:color="auto"/>
            <w:bottom w:val="none" w:sz="0" w:space="0" w:color="auto"/>
            <w:right w:val="none" w:sz="0" w:space="0" w:color="auto"/>
          </w:divBdr>
        </w:div>
      </w:divsChild>
    </w:div>
    <w:div w:id="461778150">
      <w:bodyDiv w:val="1"/>
      <w:marLeft w:val="0"/>
      <w:marRight w:val="0"/>
      <w:marTop w:val="0"/>
      <w:marBottom w:val="0"/>
      <w:divBdr>
        <w:top w:val="none" w:sz="0" w:space="0" w:color="auto"/>
        <w:left w:val="none" w:sz="0" w:space="0" w:color="auto"/>
        <w:bottom w:val="none" w:sz="0" w:space="0" w:color="auto"/>
        <w:right w:val="none" w:sz="0" w:space="0" w:color="auto"/>
      </w:divBdr>
    </w:div>
    <w:div w:id="462188953">
      <w:bodyDiv w:val="1"/>
      <w:marLeft w:val="0"/>
      <w:marRight w:val="0"/>
      <w:marTop w:val="0"/>
      <w:marBottom w:val="0"/>
      <w:divBdr>
        <w:top w:val="none" w:sz="0" w:space="0" w:color="auto"/>
        <w:left w:val="none" w:sz="0" w:space="0" w:color="auto"/>
        <w:bottom w:val="none" w:sz="0" w:space="0" w:color="auto"/>
        <w:right w:val="none" w:sz="0" w:space="0" w:color="auto"/>
      </w:divBdr>
    </w:div>
    <w:div w:id="462427951">
      <w:bodyDiv w:val="1"/>
      <w:marLeft w:val="0"/>
      <w:marRight w:val="0"/>
      <w:marTop w:val="0"/>
      <w:marBottom w:val="0"/>
      <w:divBdr>
        <w:top w:val="none" w:sz="0" w:space="0" w:color="auto"/>
        <w:left w:val="none" w:sz="0" w:space="0" w:color="auto"/>
        <w:bottom w:val="none" w:sz="0" w:space="0" w:color="auto"/>
        <w:right w:val="none" w:sz="0" w:space="0" w:color="auto"/>
      </w:divBdr>
    </w:div>
    <w:div w:id="462580025">
      <w:bodyDiv w:val="1"/>
      <w:marLeft w:val="0"/>
      <w:marRight w:val="0"/>
      <w:marTop w:val="0"/>
      <w:marBottom w:val="0"/>
      <w:divBdr>
        <w:top w:val="none" w:sz="0" w:space="0" w:color="auto"/>
        <w:left w:val="none" w:sz="0" w:space="0" w:color="auto"/>
        <w:bottom w:val="none" w:sz="0" w:space="0" w:color="auto"/>
        <w:right w:val="none" w:sz="0" w:space="0" w:color="auto"/>
      </w:divBdr>
    </w:div>
    <w:div w:id="462624983">
      <w:bodyDiv w:val="1"/>
      <w:marLeft w:val="0"/>
      <w:marRight w:val="0"/>
      <w:marTop w:val="0"/>
      <w:marBottom w:val="0"/>
      <w:divBdr>
        <w:top w:val="none" w:sz="0" w:space="0" w:color="auto"/>
        <w:left w:val="none" w:sz="0" w:space="0" w:color="auto"/>
        <w:bottom w:val="none" w:sz="0" w:space="0" w:color="auto"/>
        <w:right w:val="none" w:sz="0" w:space="0" w:color="auto"/>
      </w:divBdr>
    </w:div>
    <w:div w:id="462695588">
      <w:bodyDiv w:val="1"/>
      <w:marLeft w:val="0"/>
      <w:marRight w:val="0"/>
      <w:marTop w:val="0"/>
      <w:marBottom w:val="0"/>
      <w:divBdr>
        <w:top w:val="none" w:sz="0" w:space="0" w:color="auto"/>
        <w:left w:val="none" w:sz="0" w:space="0" w:color="auto"/>
        <w:bottom w:val="none" w:sz="0" w:space="0" w:color="auto"/>
        <w:right w:val="none" w:sz="0" w:space="0" w:color="auto"/>
      </w:divBdr>
    </w:div>
    <w:div w:id="462847292">
      <w:bodyDiv w:val="1"/>
      <w:marLeft w:val="0"/>
      <w:marRight w:val="0"/>
      <w:marTop w:val="0"/>
      <w:marBottom w:val="0"/>
      <w:divBdr>
        <w:top w:val="none" w:sz="0" w:space="0" w:color="auto"/>
        <w:left w:val="none" w:sz="0" w:space="0" w:color="auto"/>
        <w:bottom w:val="none" w:sz="0" w:space="0" w:color="auto"/>
        <w:right w:val="none" w:sz="0" w:space="0" w:color="auto"/>
      </w:divBdr>
    </w:div>
    <w:div w:id="463281145">
      <w:bodyDiv w:val="1"/>
      <w:marLeft w:val="0"/>
      <w:marRight w:val="0"/>
      <w:marTop w:val="0"/>
      <w:marBottom w:val="0"/>
      <w:divBdr>
        <w:top w:val="none" w:sz="0" w:space="0" w:color="auto"/>
        <w:left w:val="none" w:sz="0" w:space="0" w:color="auto"/>
        <w:bottom w:val="none" w:sz="0" w:space="0" w:color="auto"/>
        <w:right w:val="none" w:sz="0" w:space="0" w:color="auto"/>
      </w:divBdr>
      <w:divsChild>
        <w:div w:id="2100980193">
          <w:marLeft w:val="0"/>
          <w:marRight w:val="0"/>
          <w:marTop w:val="0"/>
          <w:marBottom w:val="0"/>
          <w:divBdr>
            <w:top w:val="none" w:sz="0" w:space="0" w:color="auto"/>
            <w:left w:val="none" w:sz="0" w:space="0" w:color="auto"/>
            <w:bottom w:val="none" w:sz="0" w:space="0" w:color="auto"/>
            <w:right w:val="none" w:sz="0" w:space="0" w:color="auto"/>
          </w:divBdr>
        </w:div>
        <w:div w:id="181819131">
          <w:marLeft w:val="0"/>
          <w:marRight w:val="0"/>
          <w:marTop w:val="0"/>
          <w:marBottom w:val="0"/>
          <w:divBdr>
            <w:top w:val="none" w:sz="0" w:space="0" w:color="auto"/>
            <w:left w:val="none" w:sz="0" w:space="0" w:color="auto"/>
            <w:bottom w:val="none" w:sz="0" w:space="0" w:color="auto"/>
            <w:right w:val="none" w:sz="0" w:space="0" w:color="auto"/>
          </w:divBdr>
        </w:div>
        <w:div w:id="184489208">
          <w:marLeft w:val="0"/>
          <w:marRight w:val="0"/>
          <w:marTop w:val="0"/>
          <w:marBottom w:val="0"/>
          <w:divBdr>
            <w:top w:val="none" w:sz="0" w:space="0" w:color="auto"/>
            <w:left w:val="none" w:sz="0" w:space="0" w:color="auto"/>
            <w:bottom w:val="none" w:sz="0" w:space="0" w:color="auto"/>
            <w:right w:val="none" w:sz="0" w:space="0" w:color="auto"/>
          </w:divBdr>
        </w:div>
        <w:div w:id="1947156468">
          <w:marLeft w:val="0"/>
          <w:marRight w:val="0"/>
          <w:marTop w:val="0"/>
          <w:marBottom w:val="0"/>
          <w:divBdr>
            <w:top w:val="none" w:sz="0" w:space="0" w:color="auto"/>
            <w:left w:val="none" w:sz="0" w:space="0" w:color="auto"/>
            <w:bottom w:val="none" w:sz="0" w:space="0" w:color="auto"/>
            <w:right w:val="none" w:sz="0" w:space="0" w:color="auto"/>
          </w:divBdr>
        </w:div>
        <w:div w:id="465779395">
          <w:marLeft w:val="0"/>
          <w:marRight w:val="0"/>
          <w:marTop w:val="0"/>
          <w:marBottom w:val="0"/>
          <w:divBdr>
            <w:top w:val="none" w:sz="0" w:space="0" w:color="auto"/>
            <w:left w:val="none" w:sz="0" w:space="0" w:color="auto"/>
            <w:bottom w:val="none" w:sz="0" w:space="0" w:color="auto"/>
            <w:right w:val="none" w:sz="0" w:space="0" w:color="auto"/>
          </w:divBdr>
        </w:div>
        <w:div w:id="1618370705">
          <w:marLeft w:val="0"/>
          <w:marRight w:val="0"/>
          <w:marTop w:val="0"/>
          <w:marBottom w:val="0"/>
          <w:divBdr>
            <w:top w:val="none" w:sz="0" w:space="0" w:color="auto"/>
            <w:left w:val="none" w:sz="0" w:space="0" w:color="auto"/>
            <w:bottom w:val="none" w:sz="0" w:space="0" w:color="auto"/>
            <w:right w:val="none" w:sz="0" w:space="0" w:color="auto"/>
          </w:divBdr>
        </w:div>
        <w:div w:id="1247376730">
          <w:marLeft w:val="0"/>
          <w:marRight w:val="0"/>
          <w:marTop w:val="0"/>
          <w:marBottom w:val="0"/>
          <w:divBdr>
            <w:top w:val="none" w:sz="0" w:space="0" w:color="auto"/>
            <w:left w:val="none" w:sz="0" w:space="0" w:color="auto"/>
            <w:bottom w:val="none" w:sz="0" w:space="0" w:color="auto"/>
            <w:right w:val="none" w:sz="0" w:space="0" w:color="auto"/>
          </w:divBdr>
        </w:div>
        <w:div w:id="772480600">
          <w:marLeft w:val="0"/>
          <w:marRight w:val="0"/>
          <w:marTop w:val="0"/>
          <w:marBottom w:val="0"/>
          <w:divBdr>
            <w:top w:val="none" w:sz="0" w:space="0" w:color="auto"/>
            <w:left w:val="none" w:sz="0" w:space="0" w:color="auto"/>
            <w:bottom w:val="none" w:sz="0" w:space="0" w:color="auto"/>
            <w:right w:val="none" w:sz="0" w:space="0" w:color="auto"/>
          </w:divBdr>
        </w:div>
        <w:div w:id="480535773">
          <w:marLeft w:val="0"/>
          <w:marRight w:val="0"/>
          <w:marTop w:val="0"/>
          <w:marBottom w:val="0"/>
          <w:divBdr>
            <w:top w:val="none" w:sz="0" w:space="0" w:color="auto"/>
            <w:left w:val="none" w:sz="0" w:space="0" w:color="auto"/>
            <w:bottom w:val="none" w:sz="0" w:space="0" w:color="auto"/>
            <w:right w:val="none" w:sz="0" w:space="0" w:color="auto"/>
          </w:divBdr>
        </w:div>
        <w:div w:id="574435040">
          <w:marLeft w:val="0"/>
          <w:marRight w:val="0"/>
          <w:marTop w:val="0"/>
          <w:marBottom w:val="0"/>
          <w:divBdr>
            <w:top w:val="none" w:sz="0" w:space="0" w:color="auto"/>
            <w:left w:val="none" w:sz="0" w:space="0" w:color="auto"/>
            <w:bottom w:val="none" w:sz="0" w:space="0" w:color="auto"/>
            <w:right w:val="none" w:sz="0" w:space="0" w:color="auto"/>
          </w:divBdr>
        </w:div>
        <w:div w:id="1305233788">
          <w:marLeft w:val="0"/>
          <w:marRight w:val="0"/>
          <w:marTop w:val="0"/>
          <w:marBottom w:val="0"/>
          <w:divBdr>
            <w:top w:val="none" w:sz="0" w:space="0" w:color="auto"/>
            <w:left w:val="none" w:sz="0" w:space="0" w:color="auto"/>
            <w:bottom w:val="none" w:sz="0" w:space="0" w:color="auto"/>
            <w:right w:val="none" w:sz="0" w:space="0" w:color="auto"/>
          </w:divBdr>
        </w:div>
        <w:div w:id="1135222011">
          <w:marLeft w:val="0"/>
          <w:marRight w:val="0"/>
          <w:marTop w:val="0"/>
          <w:marBottom w:val="0"/>
          <w:divBdr>
            <w:top w:val="none" w:sz="0" w:space="0" w:color="auto"/>
            <w:left w:val="none" w:sz="0" w:space="0" w:color="auto"/>
            <w:bottom w:val="none" w:sz="0" w:space="0" w:color="auto"/>
            <w:right w:val="none" w:sz="0" w:space="0" w:color="auto"/>
          </w:divBdr>
        </w:div>
        <w:div w:id="1224102088">
          <w:marLeft w:val="0"/>
          <w:marRight w:val="0"/>
          <w:marTop w:val="0"/>
          <w:marBottom w:val="0"/>
          <w:divBdr>
            <w:top w:val="none" w:sz="0" w:space="0" w:color="auto"/>
            <w:left w:val="none" w:sz="0" w:space="0" w:color="auto"/>
            <w:bottom w:val="none" w:sz="0" w:space="0" w:color="auto"/>
            <w:right w:val="none" w:sz="0" w:space="0" w:color="auto"/>
          </w:divBdr>
        </w:div>
        <w:div w:id="735009309">
          <w:marLeft w:val="0"/>
          <w:marRight w:val="0"/>
          <w:marTop w:val="0"/>
          <w:marBottom w:val="0"/>
          <w:divBdr>
            <w:top w:val="none" w:sz="0" w:space="0" w:color="auto"/>
            <w:left w:val="none" w:sz="0" w:space="0" w:color="auto"/>
            <w:bottom w:val="none" w:sz="0" w:space="0" w:color="auto"/>
            <w:right w:val="none" w:sz="0" w:space="0" w:color="auto"/>
          </w:divBdr>
        </w:div>
        <w:div w:id="833228265">
          <w:marLeft w:val="0"/>
          <w:marRight w:val="0"/>
          <w:marTop w:val="0"/>
          <w:marBottom w:val="0"/>
          <w:divBdr>
            <w:top w:val="none" w:sz="0" w:space="0" w:color="auto"/>
            <w:left w:val="none" w:sz="0" w:space="0" w:color="auto"/>
            <w:bottom w:val="none" w:sz="0" w:space="0" w:color="auto"/>
            <w:right w:val="none" w:sz="0" w:space="0" w:color="auto"/>
          </w:divBdr>
        </w:div>
        <w:div w:id="553857027">
          <w:marLeft w:val="0"/>
          <w:marRight w:val="0"/>
          <w:marTop w:val="0"/>
          <w:marBottom w:val="0"/>
          <w:divBdr>
            <w:top w:val="none" w:sz="0" w:space="0" w:color="auto"/>
            <w:left w:val="none" w:sz="0" w:space="0" w:color="auto"/>
            <w:bottom w:val="none" w:sz="0" w:space="0" w:color="auto"/>
            <w:right w:val="none" w:sz="0" w:space="0" w:color="auto"/>
          </w:divBdr>
        </w:div>
        <w:div w:id="2063092322">
          <w:marLeft w:val="0"/>
          <w:marRight w:val="0"/>
          <w:marTop w:val="0"/>
          <w:marBottom w:val="0"/>
          <w:divBdr>
            <w:top w:val="none" w:sz="0" w:space="0" w:color="auto"/>
            <w:left w:val="none" w:sz="0" w:space="0" w:color="auto"/>
            <w:bottom w:val="none" w:sz="0" w:space="0" w:color="auto"/>
            <w:right w:val="none" w:sz="0" w:space="0" w:color="auto"/>
          </w:divBdr>
        </w:div>
        <w:div w:id="550187266">
          <w:marLeft w:val="0"/>
          <w:marRight w:val="0"/>
          <w:marTop w:val="0"/>
          <w:marBottom w:val="0"/>
          <w:divBdr>
            <w:top w:val="none" w:sz="0" w:space="0" w:color="auto"/>
            <w:left w:val="none" w:sz="0" w:space="0" w:color="auto"/>
            <w:bottom w:val="none" w:sz="0" w:space="0" w:color="auto"/>
            <w:right w:val="none" w:sz="0" w:space="0" w:color="auto"/>
          </w:divBdr>
        </w:div>
        <w:div w:id="740828142">
          <w:marLeft w:val="0"/>
          <w:marRight w:val="0"/>
          <w:marTop w:val="0"/>
          <w:marBottom w:val="0"/>
          <w:divBdr>
            <w:top w:val="none" w:sz="0" w:space="0" w:color="auto"/>
            <w:left w:val="none" w:sz="0" w:space="0" w:color="auto"/>
            <w:bottom w:val="none" w:sz="0" w:space="0" w:color="auto"/>
            <w:right w:val="none" w:sz="0" w:space="0" w:color="auto"/>
          </w:divBdr>
        </w:div>
        <w:div w:id="1760062453">
          <w:marLeft w:val="0"/>
          <w:marRight w:val="0"/>
          <w:marTop w:val="0"/>
          <w:marBottom w:val="0"/>
          <w:divBdr>
            <w:top w:val="none" w:sz="0" w:space="0" w:color="auto"/>
            <w:left w:val="none" w:sz="0" w:space="0" w:color="auto"/>
            <w:bottom w:val="none" w:sz="0" w:space="0" w:color="auto"/>
            <w:right w:val="none" w:sz="0" w:space="0" w:color="auto"/>
          </w:divBdr>
        </w:div>
        <w:div w:id="1013344104">
          <w:marLeft w:val="0"/>
          <w:marRight w:val="0"/>
          <w:marTop w:val="0"/>
          <w:marBottom w:val="0"/>
          <w:divBdr>
            <w:top w:val="none" w:sz="0" w:space="0" w:color="auto"/>
            <w:left w:val="none" w:sz="0" w:space="0" w:color="auto"/>
            <w:bottom w:val="none" w:sz="0" w:space="0" w:color="auto"/>
            <w:right w:val="none" w:sz="0" w:space="0" w:color="auto"/>
          </w:divBdr>
        </w:div>
        <w:div w:id="843205892">
          <w:marLeft w:val="0"/>
          <w:marRight w:val="0"/>
          <w:marTop w:val="0"/>
          <w:marBottom w:val="0"/>
          <w:divBdr>
            <w:top w:val="none" w:sz="0" w:space="0" w:color="auto"/>
            <w:left w:val="none" w:sz="0" w:space="0" w:color="auto"/>
            <w:bottom w:val="none" w:sz="0" w:space="0" w:color="auto"/>
            <w:right w:val="none" w:sz="0" w:space="0" w:color="auto"/>
          </w:divBdr>
        </w:div>
        <w:div w:id="718094653">
          <w:marLeft w:val="0"/>
          <w:marRight w:val="0"/>
          <w:marTop w:val="0"/>
          <w:marBottom w:val="0"/>
          <w:divBdr>
            <w:top w:val="none" w:sz="0" w:space="0" w:color="auto"/>
            <w:left w:val="none" w:sz="0" w:space="0" w:color="auto"/>
            <w:bottom w:val="none" w:sz="0" w:space="0" w:color="auto"/>
            <w:right w:val="none" w:sz="0" w:space="0" w:color="auto"/>
          </w:divBdr>
        </w:div>
        <w:div w:id="1328096821">
          <w:marLeft w:val="0"/>
          <w:marRight w:val="0"/>
          <w:marTop w:val="0"/>
          <w:marBottom w:val="0"/>
          <w:divBdr>
            <w:top w:val="none" w:sz="0" w:space="0" w:color="auto"/>
            <w:left w:val="none" w:sz="0" w:space="0" w:color="auto"/>
            <w:bottom w:val="none" w:sz="0" w:space="0" w:color="auto"/>
            <w:right w:val="none" w:sz="0" w:space="0" w:color="auto"/>
          </w:divBdr>
        </w:div>
        <w:div w:id="1664239832">
          <w:marLeft w:val="0"/>
          <w:marRight w:val="0"/>
          <w:marTop w:val="0"/>
          <w:marBottom w:val="0"/>
          <w:divBdr>
            <w:top w:val="none" w:sz="0" w:space="0" w:color="auto"/>
            <w:left w:val="none" w:sz="0" w:space="0" w:color="auto"/>
            <w:bottom w:val="none" w:sz="0" w:space="0" w:color="auto"/>
            <w:right w:val="none" w:sz="0" w:space="0" w:color="auto"/>
          </w:divBdr>
        </w:div>
        <w:div w:id="449588975">
          <w:marLeft w:val="0"/>
          <w:marRight w:val="0"/>
          <w:marTop w:val="0"/>
          <w:marBottom w:val="0"/>
          <w:divBdr>
            <w:top w:val="none" w:sz="0" w:space="0" w:color="auto"/>
            <w:left w:val="none" w:sz="0" w:space="0" w:color="auto"/>
            <w:bottom w:val="none" w:sz="0" w:space="0" w:color="auto"/>
            <w:right w:val="none" w:sz="0" w:space="0" w:color="auto"/>
          </w:divBdr>
        </w:div>
        <w:div w:id="707412491">
          <w:marLeft w:val="0"/>
          <w:marRight w:val="0"/>
          <w:marTop w:val="0"/>
          <w:marBottom w:val="0"/>
          <w:divBdr>
            <w:top w:val="none" w:sz="0" w:space="0" w:color="auto"/>
            <w:left w:val="none" w:sz="0" w:space="0" w:color="auto"/>
            <w:bottom w:val="none" w:sz="0" w:space="0" w:color="auto"/>
            <w:right w:val="none" w:sz="0" w:space="0" w:color="auto"/>
          </w:divBdr>
        </w:div>
        <w:div w:id="680467955">
          <w:marLeft w:val="0"/>
          <w:marRight w:val="0"/>
          <w:marTop w:val="0"/>
          <w:marBottom w:val="0"/>
          <w:divBdr>
            <w:top w:val="none" w:sz="0" w:space="0" w:color="auto"/>
            <w:left w:val="none" w:sz="0" w:space="0" w:color="auto"/>
            <w:bottom w:val="none" w:sz="0" w:space="0" w:color="auto"/>
            <w:right w:val="none" w:sz="0" w:space="0" w:color="auto"/>
          </w:divBdr>
        </w:div>
        <w:div w:id="2092502901">
          <w:marLeft w:val="0"/>
          <w:marRight w:val="0"/>
          <w:marTop w:val="0"/>
          <w:marBottom w:val="0"/>
          <w:divBdr>
            <w:top w:val="none" w:sz="0" w:space="0" w:color="auto"/>
            <w:left w:val="none" w:sz="0" w:space="0" w:color="auto"/>
            <w:bottom w:val="none" w:sz="0" w:space="0" w:color="auto"/>
            <w:right w:val="none" w:sz="0" w:space="0" w:color="auto"/>
          </w:divBdr>
        </w:div>
        <w:div w:id="169411753">
          <w:marLeft w:val="0"/>
          <w:marRight w:val="0"/>
          <w:marTop w:val="0"/>
          <w:marBottom w:val="0"/>
          <w:divBdr>
            <w:top w:val="none" w:sz="0" w:space="0" w:color="auto"/>
            <w:left w:val="none" w:sz="0" w:space="0" w:color="auto"/>
            <w:bottom w:val="none" w:sz="0" w:space="0" w:color="auto"/>
            <w:right w:val="none" w:sz="0" w:space="0" w:color="auto"/>
          </w:divBdr>
        </w:div>
        <w:div w:id="1122840207">
          <w:marLeft w:val="0"/>
          <w:marRight w:val="0"/>
          <w:marTop w:val="0"/>
          <w:marBottom w:val="0"/>
          <w:divBdr>
            <w:top w:val="none" w:sz="0" w:space="0" w:color="auto"/>
            <w:left w:val="none" w:sz="0" w:space="0" w:color="auto"/>
            <w:bottom w:val="none" w:sz="0" w:space="0" w:color="auto"/>
            <w:right w:val="none" w:sz="0" w:space="0" w:color="auto"/>
          </w:divBdr>
        </w:div>
        <w:div w:id="1189372417">
          <w:marLeft w:val="0"/>
          <w:marRight w:val="0"/>
          <w:marTop w:val="0"/>
          <w:marBottom w:val="0"/>
          <w:divBdr>
            <w:top w:val="none" w:sz="0" w:space="0" w:color="auto"/>
            <w:left w:val="none" w:sz="0" w:space="0" w:color="auto"/>
            <w:bottom w:val="none" w:sz="0" w:space="0" w:color="auto"/>
            <w:right w:val="none" w:sz="0" w:space="0" w:color="auto"/>
          </w:divBdr>
        </w:div>
        <w:div w:id="1711956115">
          <w:marLeft w:val="0"/>
          <w:marRight w:val="0"/>
          <w:marTop w:val="0"/>
          <w:marBottom w:val="0"/>
          <w:divBdr>
            <w:top w:val="none" w:sz="0" w:space="0" w:color="auto"/>
            <w:left w:val="none" w:sz="0" w:space="0" w:color="auto"/>
            <w:bottom w:val="none" w:sz="0" w:space="0" w:color="auto"/>
            <w:right w:val="none" w:sz="0" w:space="0" w:color="auto"/>
          </w:divBdr>
        </w:div>
        <w:div w:id="292760330">
          <w:marLeft w:val="0"/>
          <w:marRight w:val="0"/>
          <w:marTop w:val="0"/>
          <w:marBottom w:val="0"/>
          <w:divBdr>
            <w:top w:val="none" w:sz="0" w:space="0" w:color="auto"/>
            <w:left w:val="none" w:sz="0" w:space="0" w:color="auto"/>
            <w:bottom w:val="none" w:sz="0" w:space="0" w:color="auto"/>
            <w:right w:val="none" w:sz="0" w:space="0" w:color="auto"/>
          </w:divBdr>
        </w:div>
        <w:div w:id="647779692">
          <w:marLeft w:val="0"/>
          <w:marRight w:val="0"/>
          <w:marTop w:val="0"/>
          <w:marBottom w:val="0"/>
          <w:divBdr>
            <w:top w:val="none" w:sz="0" w:space="0" w:color="auto"/>
            <w:left w:val="none" w:sz="0" w:space="0" w:color="auto"/>
            <w:bottom w:val="none" w:sz="0" w:space="0" w:color="auto"/>
            <w:right w:val="none" w:sz="0" w:space="0" w:color="auto"/>
          </w:divBdr>
        </w:div>
        <w:div w:id="1126199269">
          <w:marLeft w:val="0"/>
          <w:marRight w:val="0"/>
          <w:marTop w:val="0"/>
          <w:marBottom w:val="0"/>
          <w:divBdr>
            <w:top w:val="none" w:sz="0" w:space="0" w:color="auto"/>
            <w:left w:val="none" w:sz="0" w:space="0" w:color="auto"/>
            <w:bottom w:val="none" w:sz="0" w:space="0" w:color="auto"/>
            <w:right w:val="none" w:sz="0" w:space="0" w:color="auto"/>
          </w:divBdr>
        </w:div>
        <w:div w:id="1610552005">
          <w:marLeft w:val="0"/>
          <w:marRight w:val="0"/>
          <w:marTop w:val="0"/>
          <w:marBottom w:val="0"/>
          <w:divBdr>
            <w:top w:val="none" w:sz="0" w:space="0" w:color="auto"/>
            <w:left w:val="none" w:sz="0" w:space="0" w:color="auto"/>
            <w:bottom w:val="none" w:sz="0" w:space="0" w:color="auto"/>
            <w:right w:val="none" w:sz="0" w:space="0" w:color="auto"/>
          </w:divBdr>
        </w:div>
        <w:div w:id="296229669">
          <w:marLeft w:val="0"/>
          <w:marRight w:val="0"/>
          <w:marTop w:val="0"/>
          <w:marBottom w:val="0"/>
          <w:divBdr>
            <w:top w:val="none" w:sz="0" w:space="0" w:color="auto"/>
            <w:left w:val="none" w:sz="0" w:space="0" w:color="auto"/>
            <w:bottom w:val="none" w:sz="0" w:space="0" w:color="auto"/>
            <w:right w:val="none" w:sz="0" w:space="0" w:color="auto"/>
          </w:divBdr>
        </w:div>
        <w:div w:id="2058314073">
          <w:marLeft w:val="0"/>
          <w:marRight w:val="0"/>
          <w:marTop w:val="0"/>
          <w:marBottom w:val="0"/>
          <w:divBdr>
            <w:top w:val="none" w:sz="0" w:space="0" w:color="auto"/>
            <w:left w:val="none" w:sz="0" w:space="0" w:color="auto"/>
            <w:bottom w:val="none" w:sz="0" w:space="0" w:color="auto"/>
            <w:right w:val="none" w:sz="0" w:space="0" w:color="auto"/>
          </w:divBdr>
        </w:div>
        <w:div w:id="776946614">
          <w:marLeft w:val="0"/>
          <w:marRight w:val="0"/>
          <w:marTop w:val="0"/>
          <w:marBottom w:val="0"/>
          <w:divBdr>
            <w:top w:val="none" w:sz="0" w:space="0" w:color="auto"/>
            <w:left w:val="none" w:sz="0" w:space="0" w:color="auto"/>
            <w:bottom w:val="none" w:sz="0" w:space="0" w:color="auto"/>
            <w:right w:val="none" w:sz="0" w:space="0" w:color="auto"/>
          </w:divBdr>
        </w:div>
        <w:div w:id="716317542">
          <w:marLeft w:val="0"/>
          <w:marRight w:val="0"/>
          <w:marTop w:val="0"/>
          <w:marBottom w:val="0"/>
          <w:divBdr>
            <w:top w:val="none" w:sz="0" w:space="0" w:color="auto"/>
            <w:left w:val="none" w:sz="0" w:space="0" w:color="auto"/>
            <w:bottom w:val="none" w:sz="0" w:space="0" w:color="auto"/>
            <w:right w:val="none" w:sz="0" w:space="0" w:color="auto"/>
          </w:divBdr>
        </w:div>
        <w:div w:id="239293488">
          <w:marLeft w:val="0"/>
          <w:marRight w:val="0"/>
          <w:marTop w:val="0"/>
          <w:marBottom w:val="0"/>
          <w:divBdr>
            <w:top w:val="none" w:sz="0" w:space="0" w:color="auto"/>
            <w:left w:val="none" w:sz="0" w:space="0" w:color="auto"/>
            <w:bottom w:val="none" w:sz="0" w:space="0" w:color="auto"/>
            <w:right w:val="none" w:sz="0" w:space="0" w:color="auto"/>
          </w:divBdr>
        </w:div>
        <w:div w:id="1717006701">
          <w:marLeft w:val="0"/>
          <w:marRight w:val="0"/>
          <w:marTop w:val="0"/>
          <w:marBottom w:val="0"/>
          <w:divBdr>
            <w:top w:val="none" w:sz="0" w:space="0" w:color="auto"/>
            <w:left w:val="none" w:sz="0" w:space="0" w:color="auto"/>
            <w:bottom w:val="none" w:sz="0" w:space="0" w:color="auto"/>
            <w:right w:val="none" w:sz="0" w:space="0" w:color="auto"/>
          </w:divBdr>
        </w:div>
        <w:div w:id="167136600">
          <w:marLeft w:val="0"/>
          <w:marRight w:val="0"/>
          <w:marTop w:val="0"/>
          <w:marBottom w:val="0"/>
          <w:divBdr>
            <w:top w:val="none" w:sz="0" w:space="0" w:color="auto"/>
            <w:left w:val="none" w:sz="0" w:space="0" w:color="auto"/>
            <w:bottom w:val="none" w:sz="0" w:space="0" w:color="auto"/>
            <w:right w:val="none" w:sz="0" w:space="0" w:color="auto"/>
          </w:divBdr>
        </w:div>
        <w:div w:id="1179387067">
          <w:marLeft w:val="0"/>
          <w:marRight w:val="0"/>
          <w:marTop w:val="0"/>
          <w:marBottom w:val="0"/>
          <w:divBdr>
            <w:top w:val="none" w:sz="0" w:space="0" w:color="auto"/>
            <w:left w:val="none" w:sz="0" w:space="0" w:color="auto"/>
            <w:bottom w:val="none" w:sz="0" w:space="0" w:color="auto"/>
            <w:right w:val="none" w:sz="0" w:space="0" w:color="auto"/>
          </w:divBdr>
        </w:div>
        <w:div w:id="287442166">
          <w:marLeft w:val="0"/>
          <w:marRight w:val="0"/>
          <w:marTop w:val="0"/>
          <w:marBottom w:val="0"/>
          <w:divBdr>
            <w:top w:val="none" w:sz="0" w:space="0" w:color="auto"/>
            <w:left w:val="none" w:sz="0" w:space="0" w:color="auto"/>
            <w:bottom w:val="none" w:sz="0" w:space="0" w:color="auto"/>
            <w:right w:val="none" w:sz="0" w:space="0" w:color="auto"/>
          </w:divBdr>
        </w:div>
        <w:div w:id="1287659813">
          <w:marLeft w:val="0"/>
          <w:marRight w:val="0"/>
          <w:marTop w:val="0"/>
          <w:marBottom w:val="0"/>
          <w:divBdr>
            <w:top w:val="none" w:sz="0" w:space="0" w:color="auto"/>
            <w:left w:val="none" w:sz="0" w:space="0" w:color="auto"/>
            <w:bottom w:val="none" w:sz="0" w:space="0" w:color="auto"/>
            <w:right w:val="none" w:sz="0" w:space="0" w:color="auto"/>
          </w:divBdr>
        </w:div>
        <w:div w:id="432478944">
          <w:marLeft w:val="0"/>
          <w:marRight w:val="0"/>
          <w:marTop w:val="0"/>
          <w:marBottom w:val="0"/>
          <w:divBdr>
            <w:top w:val="none" w:sz="0" w:space="0" w:color="auto"/>
            <w:left w:val="none" w:sz="0" w:space="0" w:color="auto"/>
            <w:bottom w:val="none" w:sz="0" w:space="0" w:color="auto"/>
            <w:right w:val="none" w:sz="0" w:space="0" w:color="auto"/>
          </w:divBdr>
        </w:div>
        <w:div w:id="468323659">
          <w:marLeft w:val="0"/>
          <w:marRight w:val="0"/>
          <w:marTop w:val="0"/>
          <w:marBottom w:val="0"/>
          <w:divBdr>
            <w:top w:val="none" w:sz="0" w:space="0" w:color="auto"/>
            <w:left w:val="none" w:sz="0" w:space="0" w:color="auto"/>
            <w:bottom w:val="none" w:sz="0" w:space="0" w:color="auto"/>
            <w:right w:val="none" w:sz="0" w:space="0" w:color="auto"/>
          </w:divBdr>
        </w:div>
        <w:div w:id="1943687179">
          <w:marLeft w:val="0"/>
          <w:marRight w:val="0"/>
          <w:marTop w:val="0"/>
          <w:marBottom w:val="0"/>
          <w:divBdr>
            <w:top w:val="none" w:sz="0" w:space="0" w:color="auto"/>
            <w:left w:val="none" w:sz="0" w:space="0" w:color="auto"/>
            <w:bottom w:val="none" w:sz="0" w:space="0" w:color="auto"/>
            <w:right w:val="none" w:sz="0" w:space="0" w:color="auto"/>
          </w:divBdr>
        </w:div>
        <w:div w:id="1704137600">
          <w:marLeft w:val="0"/>
          <w:marRight w:val="0"/>
          <w:marTop w:val="0"/>
          <w:marBottom w:val="0"/>
          <w:divBdr>
            <w:top w:val="none" w:sz="0" w:space="0" w:color="auto"/>
            <w:left w:val="none" w:sz="0" w:space="0" w:color="auto"/>
            <w:bottom w:val="none" w:sz="0" w:space="0" w:color="auto"/>
            <w:right w:val="none" w:sz="0" w:space="0" w:color="auto"/>
          </w:divBdr>
        </w:div>
        <w:div w:id="573854143">
          <w:marLeft w:val="0"/>
          <w:marRight w:val="0"/>
          <w:marTop w:val="0"/>
          <w:marBottom w:val="0"/>
          <w:divBdr>
            <w:top w:val="none" w:sz="0" w:space="0" w:color="auto"/>
            <w:left w:val="none" w:sz="0" w:space="0" w:color="auto"/>
            <w:bottom w:val="none" w:sz="0" w:space="0" w:color="auto"/>
            <w:right w:val="none" w:sz="0" w:space="0" w:color="auto"/>
          </w:divBdr>
        </w:div>
        <w:div w:id="753431670">
          <w:marLeft w:val="0"/>
          <w:marRight w:val="0"/>
          <w:marTop w:val="0"/>
          <w:marBottom w:val="0"/>
          <w:divBdr>
            <w:top w:val="none" w:sz="0" w:space="0" w:color="auto"/>
            <w:left w:val="none" w:sz="0" w:space="0" w:color="auto"/>
            <w:bottom w:val="none" w:sz="0" w:space="0" w:color="auto"/>
            <w:right w:val="none" w:sz="0" w:space="0" w:color="auto"/>
          </w:divBdr>
        </w:div>
        <w:div w:id="75592453">
          <w:marLeft w:val="0"/>
          <w:marRight w:val="0"/>
          <w:marTop w:val="0"/>
          <w:marBottom w:val="0"/>
          <w:divBdr>
            <w:top w:val="none" w:sz="0" w:space="0" w:color="auto"/>
            <w:left w:val="none" w:sz="0" w:space="0" w:color="auto"/>
            <w:bottom w:val="none" w:sz="0" w:space="0" w:color="auto"/>
            <w:right w:val="none" w:sz="0" w:space="0" w:color="auto"/>
          </w:divBdr>
        </w:div>
        <w:div w:id="876164213">
          <w:marLeft w:val="0"/>
          <w:marRight w:val="0"/>
          <w:marTop w:val="0"/>
          <w:marBottom w:val="0"/>
          <w:divBdr>
            <w:top w:val="none" w:sz="0" w:space="0" w:color="auto"/>
            <w:left w:val="none" w:sz="0" w:space="0" w:color="auto"/>
            <w:bottom w:val="none" w:sz="0" w:space="0" w:color="auto"/>
            <w:right w:val="none" w:sz="0" w:space="0" w:color="auto"/>
          </w:divBdr>
        </w:div>
        <w:div w:id="2026252479">
          <w:marLeft w:val="0"/>
          <w:marRight w:val="0"/>
          <w:marTop w:val="0"/>
          <w:marBottom w:val="0"/>
          <w:divBdr>
            <w:top w:val="none" w:sz="0" w:space="0" w:color="auto"/>
            <w:left w:val="none" w:sz="0" w:space="0" w:color="auto"/>
            <w:bottom w:val="none" w:sz="0" w:space="0" w:color="auto"/>
            <w:right w:val="none" w:sz="0" w:space="0" w:color="auto"/>
          </w:divBdr>
        </w:div>
        <w:div w:id="847792214">
          <w:marLeft w:val="0"/>
          <w:marRight w:val="0"/>
          <w:marTop w:val="0"/>
          <w:marBottom w:val="0"/>
          <w:divBdr>
            <w:top w:val="none" w:sz="0" w:space="0" w:color="auto"/>
            <w:left w:val="none" w:sz="0" w:space="0" w:color="auto"/>
            <w:bottom w:val="none" w:sz="0" w:space="0" w:color="auto"/>
            <w:right w:val="none" w:sz="0" w:space="0" w:color="auto"/>
          </w:divBdr>
        </w:div>
        <w:div w:id="701327703">
          <w:marLeft w:val="0"/>
          <w:marRight w:val="0"/>
          <w:marTop w:val="0"/>
          <w:marBottom w:val="0"/>
          <w:divBdr>
            <w:top w:val="none" w:sz="0" w:space="0" w:color="auto"/>
            <w:left w:val="none" w:sz="0" w:space="0" w:color="auto"/>
            <w:bottom w:val="none" w:sz="0" w:space="0" w:color="auto"/>
            <w:right w:val="none" w:sz="0" w:space="0" w:color="auto"/>
          </w:divBdr>
        </w:div>
        <w:div w:id="1218202344">
          <w:marLeft w:val="0"/>
          <w:marRight w:val="0"/>
          <w:marTop w:val="0"/>
          <w:marBottom w:val="0"/>
          <w:divBdr>
            <w:top w:val="none" w:sz="0" w:space="0" w:color="auto"/>
            <w:left w:val="none" w:sz="0" w:space="0" w:color="auto"/>
            <w:bottom w:val="none" w:sz="0" w:space="0" w:color="auto"/>
            <w:right w:val="none" w:sz="0" w:space="0" w:color="auto"/>
          </w:divBdr>
        </w:div>
        <w:div w:id="881594645">
          <w:marLeft w:val="0"/>
          <w:marRight w:val="0"/>
          <w:marTop w:val="0"/>
          <w:marBottom w:val="0"/>
          <w:divBdr>
            <w:top w:val="none" w:sz="0" w:space="0" w:color="auto"/>
            <w:left w:val="none" w:sz="0" w:space="0" w:color="auto"/>
            <w:bottom w:val="none" w:sz="0" w:space="0" w:color="auto"/>
            <w:right w:val="none" w:sz="0" w:space="0" w:color="auto"/>
          </w:divBdr>
        </w:div>
        <w:div w:id="1681154714">
          <w:marLeft w:val="0"/>
          <w:marRight w:val="0"/>
          <w:marTop w:val="0"/>
          <w:marBottom w:val="0"/>
          <w:divBdr>
            <w:top w:val="none" w:sz="0" w:space="0" w:color="auto"/>
            <w:left w:val="none" w:sz="0" w:space="0" w:color="auto"/>
            <w:bottom w:val="none" w:sz="0" w:space="0" w:color="auto"/>
            <w:right w:val="none" w:sz="0" w:space="0" w:color="auto"/>
          </w:divBdr>
        </w:div>
        <w:div w:id="1094715127">
          <w:marLeft w:val="0"/>
          <w:marRight w:val="0"/>
          <w:marTop w:val="0"/>
          <w:marBottom w:val="0"/>
          <w:divBdr>
            <w:top w:val="none" w:sz="0" w:space="0" w:color="auto"/>
            <w:left w:val="none" w:sz="0" w:space="0" w:color="auto"/>
            <w:bottom w:val="none" w:sz="0" w:space="0" w:color="auto"/>
            <w:right w:val="none" w:sz="0" w:space="0" w:color="auto"/>
          </w:divBdr>
        </w:div>
        <w:div w:id="810170478">
          <w:marLeft w:val="0"/>
          <w:marRight w:val="0"/>
          <w:marTop w:val="0"/>
          <w:marBottom w:val="0"/>
          <w:divBdr>
            <w:top w:val="none" w:sz="0" w:space="0" w:color="auto"/>
            <w:left w:val="none" w:sz="0" w:space="0" w:color="auto"/>
            <w:bottom w:val="none" w:sz="0" w:space="0" w:color="auto"/>
            <w:right w:val="none" w:sz="0" w:space="0" w:color="auto"/>
          </w:divBdr>
        </w:div>
        <w:div w:id="2030132729">
          <w:marLeft w:val="0"/>
          <w:marRight w:val="0"/>
          <w:marTop w:val="0"/>
          <w:marBottom w:val="0"/>
          <w:divBdr>
            <w:top w:val="none" w:sz="0" w:space="0" w:color="auto"/>
            <w:left w:val="none" w:sz="0" w:space="0" w:color="auto"/>
            <w:bottom w:val="none" w:sz="0" w:space="0" w:color="auto"/>
            <w:right w:val="none" w:sz="0" w:space="0" w:color="auto"/>
          </w:divBdr>
        </w:div>
        <w:div w:id="711729385">
          <w:marLeft w:val="0"/>
          <w:marRight w:val="0"/>
          <w:marTop w:val="0"/>
          <w:marBottom w:val="0"/>
          <w:divBdr>
            <w:top w:val="none" w:sz="0" w:space="0" w:color="auto"/>
            <w:left w:val="none" w:sz="0" w:space="0" w:color="auto"/>
            <w:bottom w:val="none" w:sz="0" w:space="0" w:color="auto"/>
            <w:right w:val="none" w:sz="0" w:space="0" w:color="auto"/>
          </w:divBdr>
        </w:div>
        <w:div w:id="442462109">
          <w:marLeft w:val="0"/>
          <w:marRight w:val="0"/>
          <w:marTop w:val="0"/>
          <w:marBottom w:val="0"/>
          <w:divBdr>
            <w:top w:val="none" w:sz="0" w:space="0" w:color="auto"/>
            <w:left w:val="none" w:sz="0" w:space="0" w:color="auto"/>
            <w:bottom w:val="none" w:sz="0" w:space="0" w:color="auto"/>
            <w:right w:val="none" w:sz="0" w:space="0" w:color="auto"/>
          </w:divBdr>
        </w:div>
        <w:div w:id="339039929">
          <w:marLeft w:val="0"/>
          <w:marRight w:val="0"/>
          <w:marTop w:val="0"/>
          <w:marBottom w:val="0"/>
          <w:divBdr>
            <w:top w:val="none" w:sz="0" w:space="0" w:color="auto"/>
            <w:left w:val="none" w:sz="0" w:space="0" w:color="auto"/>
            <w:bottom w:val="none" w:sz="0" w:space="0" w:color="auto"/>
            <w:right w:val="none" w:sz="0" w:space="0" w:color="auto"/>
          </w:divBdr>
        </w:div>
        <w:div w:id="512035884">
          <w:marLeft w:val="0"/>
          <w:marRight w:val="0"/>
          <w:marTop w:val="0"/>
          <w:marBottom w:val="0"/>
          <w:divBdr>
            <w:top w:val="none" w:sz="0" w:space="0" w:color="auto"/>
            <w:left w:val="none" w:sz="0" w:space="0" w:color="auto"/>
            <w:bottom w:val="none" w:sz="0" w:space="0" w:color="auto"/>
            <w:right w:val="none" w:sz="0" w:space="0" w:color="auto"/>
          </w:divBdr>
        </w:div>
        <w:div w:id="2105371664">
          <w:marLeft w:val="0"/>
          <w:marRight w:val="0"/>
          <w:marTop w:val="0"/>
          <w:marBottom w:val="0"/>
          <w:divBdr>
            <w:top w:val="none" w:sz="0" w:space="0" w:color="auto"/>
            <w:left w:val="none" w:sz="0" w:space="0" w:color="auto"/>
            <w:bottom w:val="none" w:sz="0" w:space="0" w:color="auto"/>
            <w:right w:val="none" w:sz="0" w:space="0" w:color="auto"/>
          </w:divBdr>
        </w:div>
        <w:div w:id="1440757401">
          <w:marLeft w:val="0"/>
          <w:marRight w:val="0"/>
          <w:marTop w:val="0"/>
          <w:marBottom w:val="0"/>
          <w:divBdr>
            <w:top w:val="none" w:sz="0" w:space="0" w:color="auto"/>
            <w:left w:val="none" w:sz="0" w:space="0" w:color="auto"/>
            <w:bottom w:val="none" w:sz="0" w:space="0" w:color="auto"/>
            <w:right w:val="none" w:sz="0" w:space="0" w:color="auto"/>
          </w:divBdr>
        </w:div>
      </w:divsChild>
    </w:div>
    <w:div w:id="463542656">
      <w:bodyDiv w:val="1"/>
      <w:marLeft w:val="0"/>
      <w:marRight w:val="0"/>
      <w:marTop w:val="0"/>
      <w:marBottom w:val="0"/>
      <w:divBdr>
        <w:top w:val="none" w:sz="0" w:space="0" w:color="auto"/>
        <w:left w:val="none" w:sz="0" w:space="0" w:color="auto"/>
        <w:bottom w:val="none" w:sz="0" w:space="0" w:color="auto"/>
        <w:right w:val="none" w:sz="0" w:space="0" w:color="auto"/>
      </w:divBdr>
    </w:div>
    <w:div w:id="464129560">
      <w:bodyDiv w:val="1"/>
      <w:marLeft w:val="0"/>
      <w:marRight w:val="0"/>
      <w:marTop w:val="0"/>
      <w:marBottom w:val="0"/>
      <w:divBdr>
        <w:top w:val="none" w:sz="0" w:space="0" w:color="auto"/>
        <w:left w:val="none" w:sz="0" w:space="0" w:color="auto"/>
        <w:bottom w:val="none" w:sz="0" w:space="0" w:color="auto"/>
        <w:right w:val="none" w:sz="0" w:space="0" w:color="auto"/>
      </w:divBdr>
    </w:div>
    <w:div w:id="464276032">
      <w:bodyDiv w:val="1"/>
      <w:marLeft w:val="0"/>
      <w:marRight w:val="0"/>
      <w:marTop w:val="0"/>
      <w:marBottom w:val="0"/>
      <w:divBdr>
        <w:top w:val="none" w:sz="0" w:space="0" w:color="auto"/>
        <w:left w:val="none" w:sz="0" w:space="0" w:color="auto"/>
        <w:bottom w:val="none" w:sz="0" w:space="0" w:color="auto"/>
        <w:right w:val="none" w:sz="0" w:space="0" w:color="auto"/>
      </w:divBdr>
    </w:div>
    <w:div w:id="464546428">
      <w:bodyDiv w:val="1"/>
      <w:marLeft w:val="0"/>
      <w:marRight w:val="0"/>
      <w:marTop w:val="0"/>
      <w:marBottom w:val="0"/>
      <w:divBdr>
        <w:top w:val="none" w:sz="0" w:space="0" w:color="auto"/>
        <w:left w:val="none" w:sz="0" w:space="0" w:color="auto"/>
        <w:bottom w:val="none" w:sz="0" w:space="0" w:color="auto"/>
        <w:right w:val="none" w:sz="0" w:space="0" w:color="auto"/>
      </w:divBdr>
    </w:div>
    <w:div w:id="464666275">
      <w:bodyDiv w:val="1"/>
      <w:marLeft w:val="0"/>
      <w:marRight w:val="0"/>
      <w:marTop w:val="0"/>
      <w:marBottom w:val="0"/>
      <w:divBdr>
        <w:top w:val="none" w:sz="0" w:space="0" w:color="auto"/>
        <w:left w:val="none" w:sz="0" w:space="0" w:color="auto"/>
        <w:bottom w:val="none" w:sz="0" w:space="0" w:color="auto"/>
        <w:right w:val="none" w:sz="0" w:space="0" w:color="auto"/>
      </w:divBdr>
    </w:div>
    <w:div w:id="464737428">
      <w:bodyDiv w:val="1"/>
      <w:marLeft w:val="0"/>
      <w:marRight w:val="0"/>
      <w:marTop w:val="0"/>
      <w:marBottom w:val="0"/>
      <w:divBdr>
        <w:top w:val="none" w:sz="0" w:space="0" w:color="auto"/>
        <w:left w:val="none" w:sz="0" w:space="0" w:color="auto"/>
        <w:bottom w:val="none" w:sz="0" w:space="0" w:color="auto"/>
        <w:right w:val="none" w:sz="0" w:space="0" w:color="auto"/>
      </w:divBdr>
    </w:div>
    <w:div w:id="465198529">
      <w:bodyDiv w:val="1"/>
      <w:marLeft w:val="0"/>
      <w:marRight w:val="0"/>
      <w:marTop w:val="0"/>
      <w:marBottom w:val="0"/>
      <w:divBdr>
        <w:top w:val="none" w:sz="0" w:space="0" w:color="auto"/>
        <w:left w:val="none" w:sz="0" w:space="0" w:color="auto"/>
        <w:bottom w:val="none" w:sz="0" w:space="0" w:color="auto"/>
        <w:right w:val="none" w:sz="0" w:space="0" w:color="auto"/>
      </w:divBdr>
    </w:div>
    <w:div w:id="465320577">
      <w:bodyDiv w:val="1"/>
      <w:marLeft w:val="0"/>
      <w:marRight w:val="0"/>
      <w:marTop w:val="0"/>
      <w:marBottom w:val="0"/>
      <w:divBdr>
        <w:top w:val="none" w:sz="0" w:space="0" w:color="auto"/>
        <w:left w:val="none" w:sz="0" w:space="0" w:color="auto"/>
        <w:bottom w:val="none" w:sz="0" w:space="0" w:color="auto"/>
        <w:right w:val="none" w:sz="0" w:space="0" w:color="auto"/>
      </w:divBdr>
    </w:div>
    <w:div w:id="465589561">
      <w:bodyDiv w:val="1"/>
      <w:marLeft w:val="0"/>
      <w:marRight w:val="0"/>
      <w:marTop w:val="0"/>
      <w:marBottom w:val="0"/>
      <w:divBdr>
        <w:top w:val="none" w:sz="0" w:space="0" w:color="auto"/>
        <w:left w:val="none" w:sz="0" w:space="0" w:color="auto"/>
        <w:bottom w:val="none" w:sz="0" w:space="0" w:color="auto"/>
        <w:right w:val="none" w:sz="0" w:space="0" w:color="auto"/>
      </w:divBdr>
    </w:div>
    <w:div w:id="465780152">
      <w:bodyDiv w:val="1"/>
      <w:marLeft w:val="0"/>
      <w:marRight w:val="0"/>
      <w:marTop w:val="0"/>
      <w:marBottom w:val="0"/>
      <w:divBdr>
        <w:top w:val="none" w:sz="0" w:space="0" w:color="auto"/>
        <w:left w:val="none" w:sz="0" w:space="0" w:color="auto"/>
        <w:bottom w:val="none" w:sz="0" w:space="0" w:color="auto"/>
        <w:right w:val="none" w:sz="0" w:space="0" w:color="auto"/>
      </w:divBdr>
    </w:div>
    <w:div w:id="466051630">
      <w:bodyDiv w:val="1"/>
      <w:marLeft w:val="0"/>
      <w:marRight w:val="0"/>
      <w:marTop w:val="0"/>
      <w:marBottom w:val="0"/>
      <w:divBdr>
        <w:top w:val="none" w:sz="0" w:space="0" w:color="auto"/>
        <w:left w:val="none" w:sz="0" w:space="0" w:color="auto"/>
        <w:bottom w:val="none" w:sz="0" w:space="0" w:color="auto"/>
        <w:right w:val="none" w:sz="0" w:space="0" w:color="auto"/>
      </w:divBdr>
    </w:div>
    <w:div w:id="466438539">
      <w:bodyDiv w:val="1"/>
      <w:marLeft w:val="0"/>
      <w:marRight w:val="0"/>
      <w:marTop w:val="0"/>
      <w:marBottom w:val="0"/>
      <w:divBdr>
        <w:top w:val="none" w:sz="0" w:space="0" w:color="auto"/>
        <w:left w:val="none" w:sz="0" w:space="0" w:color="auto"/>
        <w:bottom w:val="none" w:sz="0" w:space="0" w:color="auto"/>
        <w:right w:val="none" w:sz="0" w:space="0" w:color="auto"/>
      </w:divBdr>
    </w:div>
    <w:div w:id="467016090">
      <w:bodyDiv w:val="1"/>
      <w:marLeft w:val="0"/>
      <w:marRight w:val="0"/>
      <w:marTop w:val="0"/>
      <w:marBottom w:val="0"/>
      <w:divBdr>
        <w:top w:val="none" w:sz="0" w:space="0" w:color="auto"/>
        <w:left w:val="none" w:sz="0" w:space="0" w:color="auto"/>
        <w:bottom w:val="none" w:sz="0" w:space="0" w:color="auto"/>
        <w:right w:val="none" w:sz="0" w:space="0" w:color="auto"/>
      </w:divBdr>
    </w:div>
    <w:div w:id="467207595">
      <w:bodyDiv w:val="1"/>
      <w:marLeft w:val="0"/>
      <w:marRight w:val="0"/>
      <w:marTop w:val="0"/>
      <w:marBottom w:val="0"/>
      <w:divBdr>
        <w:top w:val="none" w:sz="0" w:space="0" w:color="auto"/>
        <w:left w:val="none" w:sz="0" w:space="0" w:color="auto"/>
        <w:bottom w:val="none" w:sz="0" w:space="0" w:color="auto"/>
        <w:right w:val="none" w:sz="0" w:space="0" w:color="auto"/>
      </w:divBdr>
    </w:div>
    <w:div w:id="467551097">
      <w:bodyDiv w:val="1"/>
      <w:marLeft w:val="0"/>
      <w:marRight w:val="0"/>
      <w:marTop w:val="0"/>
      <w:marBottom w:val="0"/>
      <w:divBdr>
        <w:top w:val="none" w:sz="0" w:space="0" w:color="auto"/>
        <w:left w:val="none" w:sz="0" w:space="0" w:color="auto"/>
        <w:bottom w:val="none" w:sz="0" w:space="0" w:color="auto"/>
        <w:right w:val="none" w:sz="0" w:space="0" w:color="auto"/>
      </w:divBdr>
    </w:div>
    <w:div w:id="467554621">
      <w:bodyDiv w:val="1"/>
      <w:marLeft w:val="0"/>
      <w:marRight w:val="0"/>
      <w:marTop w:val="0"/>
      <w:marBottom w:val="0"/>
      <w:divBdr>
        <w:top w:val="none" w:sz="0" w:space="0" w:color="auto"/>
        <w:left w:val="none" w:sz="0" w:space="0" w:color="auto"/>
        <w:bottom w:val="none" w:sz="0" w:space="0" w:color="auto"/>
        <w:right w:val="none" w:sz="0" w:space="0" w:color="auto"/>
      </w:divBdr>
      <w:divsChild>
        <w:div w:id="1307859291">
          <w:marLeft w:val="0"/>
          <w:marRight w:val="0"/>
          <w:marTop w:val="0"/>
          <w:marBottom w:val="0"/>
          <w:divBdr>
            <w:top w:val="none" w:sz="0" w:space="0" w:color="auto"/>
            <w:left w:val="none" w:sz="0" w:space="0" w:color="auto"/>
            <w:bottom w:val="none" w:sz="0" w:space="0" w:color="auto"/>
            <w:right w:val="none" w:sz="0" w:space="0" w:color="auto"/>
          </w:divBdr>
        </w:div>
        <w:div w:id="749818078">
          <w:marLeft w:val="0"/>
          <w:marRight w:val="0"/>
          <w:marTop w:val="0"/>
          <w:marBottom w:val="0"/>
          <w:divBdr>
            <w:top w:val="none" w:sz="0" w:space="0" w:color="auto"/>
            <w:left w:val="none" w:sz="0" w:space="0" w:color="auto"/>
            <w:bottom w:val="none" w:sz="0" w:space="0" w:color="auto"/>
            <w:right w:val="none" w:sz="0" w:space="0" w:color="auto"/>
          </w:divBdr>
        </w:div>
        <w:div w:id="1955554639">
          <w:marLeft w:val="0"/>
          <w:marRight w:val="0"/>
          <w:marTop w:val="0"/>
          <w:marBottom w:val="0"/>
          <w:divBdr>
            <w:top w:val="none" w:sz="0" w:space="0" w:color="auto"/>
            <w:left w:val="none" w:sz="0" w:space="0" w:color="auto"/>
            <w:bottom w:val="none" w:sz="0" w:space="0" w:color="auto"/>
            <w:right w:val="none" w:sz="0" w:space="0" w:color="auto"/>
          </w:divBdr>
        </w:div>
        <w:div w:id="625696124">
          <w:marLeft w:val="0"/>
          <w:marRight w:val="0"/>
          <w:marTop w:val="0"/>
          <w:marBottom w:val="0"/>
          <w:divBdr>
            <w:top w:val="none" w:sz="0" w:space="0" w:color="auto"/>
            <w:left w:val="none" w:sz="0" w:space="0" w:color="auto"/>
            <w:bottom w:val="none" w:sz="0" w:space="0" w:color="auto"/>
            <w:right w:val="none" w:sz="0" w:space="0" w:color="auto"/>
          </w:divBdr>
        </w:div>
        <w:div w:id="1923294583">
          <w:marLeft w:val="0"/>
          <w:marRight w:val="0"/>
          <w:marTop w:val="0"/>
          <w:marBottom w:val="0"/>
          <w:divBdr>
            <w:top w:val="none" w:sz="0" w:space="0" w:color="auto"/>
            <w:left w:val="none" w:sz="0" w:space="0" w:color="auto"/>
            <w:bottom w:val="none" w:sz="0" w:space="0" w:color="auto"/>
            <w:right w:val="none" w:sz="0" w:space="0" w:color="auto"/>
          </w:divBdr>
        </w:div>
        <w:div w:id="1378311129">
          <w:marLeft w:val="0"/>
          <w:marRight w:val="0"/>
          <w:marTop w:val="0"/>
          <w:marBottom w:val="0"/>
          <w:divBdr>
            <w:top w:val="none" w:sz="0" w:space="0" w:color="auto"/>
            <w:left w:val="none" w:sz="0" w:space="0" w:color="auto"/>
            <w:bottom w:val="none" w:sz="0" w:space="0" w:color="auto"/>
            <w:right w:val="none" w:sz="0" w:space="0" w:color="auto"/>
          </w:divBdr>
        </w:div>
        <w:div w:id="796024236">
          <w:marLeft w:val="0"/>
          <w:marRight w:val="0"/>
          <w:marTop w:val="0"/>
          <w:marBottom w:val="0"/>
          <w:divBdr>
            <w:top w:val="none" w:sz="0" w:space="0" w:color="auto"/>
            <w:left w:val="none" w:sz="0" w:space="0" w:color="auto"/>
            <w:bottom w:val="none" w:sz="0" w:space="0" w:color="auto"/>
            <w:right w:val="none" w:sz="0" w:space="0" w:color="auto"/>
          </w:divBdr>
        </w:div>
        <w:div w:id="1125736039">
          <w:marLeft w:val="0"/>
          <w:marRight w:val="0"/>
          <w:marTop w:val="0"/>
          <w:marBottom w:val="0"/>
          <w:divBdr>
            <w:top w:val="none" w:sz="0" w:space="0" w:color="auto"/>
            <w:left w:val="none" w:sz="0" w:space="0" w:color="auto"/>
            <w:bottom w:val="none" w:sz="0" w:space="0" w:color="auto"/>
            <w:right w:val="none" w:sz="0" w:space="0" w:color="auto"/>
          </w:divBdr>
        </w:div>
        <w:div w:id="824473897">
          <w:marLeft w:val="0"/>
          <w:marRight w:val="0"/>
          <w:marTop w:val="0"/>
          <w:marBottom w:val="0"/>
          <w:divBdr>
            <w:top w:val="none" w:sz="0" w:space="0" w:color="auto"/>
            <w:left w:val="none" w:sz="0" w:space="0" w:color="auto"/>
            <w:bottom w:val="none" w:sz="0" w:space="0" w:color="auto"/>
            <w:right w:val="none" w:sz="0" w:space="0" w:color="auto"/>
          </w:divBdr>
        </w:div>
        <w:div w:id="895090954">
          <w:marLeft w:val="0"/>
          <w:marRight w:val="0"/>
          <w:marTop w:val="0"/>
          <w:marBottom w:val="0"/>
          <w:divBdr>
            <w:top w:val="none" w:sz="0" w:space="0" w:color="auto"/>
            <w:left w:val="none" w:sz="0" w:space="0" w:color="auto"/>
            <w:bottom w:val="none" w:sz="0" w:space="0" w:color="auto"/>
            <w:right w:val="none" w:sz="0" w:space="0" w:color="auto"/>
          </w:divBdr>
        </w:div>
        <w:div w:id="1555392366">
          <w:marLeft w:val="0"/>
          <w:marRight w:val="0"/>
          <w:marTop w:val="0"/>
          <w:marBottom w:val="0"/>
          <w:divBdr>
            <w:top w:val="none" w:sz="0" w:space="0" w:color="auto"/>
            <w:left w:val="none" w:sz="0" w:space="0" w:color="auto"/>
            <w:bottom w:val="none" w:sz="0" w:space="0" w:color="auto"/>
            <w:right w:val="none" w:sz="0" w:space="0" w:color="auto"/>
          </w:divBdr>
        </w:div>
        <w:div w:id="390202280">
          <w:marLeft w:val="0"/>
          <w:marRight w:val="0"/>
          <w:marTop w:val="0"/>
          <w:marBottom w:val="0"/>
          <w:divBdr>
            <w:top w:val="none" w:sz="0" w:space="0" w:color="auto"/>
            <w:left w:val="none" w:sz="0" w:space="0" w:color="auto"/>
            <w:bottom w:val="none" w:sz="0" w:space="0" w:color="auto"/>
            <w:right w:val="none" w:sz="0" w:space="0" w:color="auto"/>
          </w:divBdr>
        </w:div>
        <w:div w:id="1467357841">
          <w:marLeft w:val="0"/>
          <w:marRight w:val="0"/>
          <w:marTop w:val="0"/>
          <w:marBottom w:val="0"/>
          <w:divBdr>
            <w:top w:val="none" w:sz="0" w:space="0" w:color="auto"/>
            <w:left w:val="none" w:sz="0" w:space="0" w:color="auto"/>
            <w:bottom w:val="none" w:sz="0" w:space="0" w:color="auto"/>
            <w:right w:val="none" w:sz="0" w:space="0" w:color="auto"/>
          </w:divBdr>
        </w:div>
        <w:div w:id="1278021873">
          <w:marLeft w:val="0"/>
          <w:marRight w:val="0"/>
          <w:marTop w:val="0"/>
          <w:marBottom w:val="0"/>
          <w:divBdr>
            <w:top w:val="none" w:sz="0" w:space="0" w:color="auto"/>
            <w:left w:val="none" w:sz="0" w:space="0" w:color="auto"/>
            <w:bottom w:val="none" w:sz="0" w:space="0" w:color="auto"/>
            <w:right w:val="none" w:sz="0" w:space="0" w:color="auto"/>
          </w:divBdr>
        </w:div>
        <w:div w:id="2108377606">
          <w:marLeft w:val="0"/>
          <w:marRight w:val="0"/>
          <w:marTop w:val="0"/>
          <w:marBottom w:val="0"/>
          <w:divBdr>
            <w:top w:val="none" w:sz="0" w:space="0" w:color="auto"/>
            <w:left w:val="none" w:sz="0" w:space="0" w:color="auto"/>
            <w:bottom w:val="none" w:sz="0" w:space="0" w:color="auto"/>
            <w:right w:val="none" w:sz="0" w:space="0" w:color="auto"/>
          </w:divBdr>
        </w:div>
        <w:div w:id="1645966936">
          <w:marLeft w:val="0"/>
          <w:marRight w:val="0"/>
          <w:marTop w:val="0"/>
          <w:marBottom w:val="0"/>
          <w:divBdr>
            <w:top w:val="none" w:sz="0" w:space="0" w:color="auto"/>
            <w:left w:val="none" w:sz="0" w:space="0" w:color="auto"/>
            <w:bottom w:val="none" w:sz="0" w:space="0" w:color="auto"/>
            <w:right w:val="none" w:sz="0" w:space="0" w:color="auto"/>
          </w:divBdr>
        </w:div>
        <w:div w:id="1198619915">
          <w:marLeft w:val="0"/>
          <w:marRight w:val="0"/>
          <w:marTop w:val="0"/>
          <w:marBottom w:val="0"/>
          <w:divBdr>
            <w:top w:val="none" w:sz="0" w:space="0" w:color="auto"/>
            <w:left w:val="none" w:sz="0" w:space="0" w:color="auto"/>
            <w:bottom w:val="none" w:sz="0" w:space="0" w:color="auto"/>
            <w:right w:val="none" w:sz="0" w:space="0" w:color="auto"/>
          </w:divBdr>
        </w:div>
        <w:div w:id="714817301">
          <w:marLeft w:val="0"/>
          <w:marRight w:val="0"/>
          <w:marTop w:val="0"/>
          <w:marBottom w:val="0"/>
          <w:divBdr>
            <w:top w:val="none" w:sz="0" w:space="0" w:color="auto"/>
            <w:left w:val="none" w:sz="0" w:space="0" w:color="auto"/>
            <w:bottom w:val="none" w:sz="0" w:space="0" w:color="auto"/>
            <w:right w:val="none" w:sz="0" w:space="0" w:color="auto"/>
          </w:divBdr>
        </w:div>
        <w:div w:id="845288328">
          <w:marLeft w:val="0"/>
          <w:marRight w:val="0"/>
          <w:marTop w:val="0"/>
          <w:marBottom w:val="0"/>
          <w:divBdr>
            <w:top w:val="none" w:sz="0" w:space="0" w:color="auto"/>
            <w:left w:val="none" w:sz="0" w:space="0" w:color="auto"/>
            <w:bottom w:val="none" w:sz="0" w:space="0" w:color="auto"/>
            <w:right w:val="none" w:sz="0" w:space="0" w:color="auto"/>
          </w:divBdr>
        </w:div>
        <w:div w:id="1476950794">
          <w:marLeft w:val="0"/>
          <w:marRight w:val="0"/>
          <w:marTop w:val="0"/>
          <w:marBottom w:val="0"/>
          <w:divBdr>
            <w:top w:val="none" w:sz="0" w:space="0" w:color="auto"/>
            <w:left w:val="none" w:sz="0" w:space="0" w:color="auto"/>
            <w:bottom w:val="none" w:sz="0" w:space="0" w:color="auto"/>
            <w:right w:val="none" w:sz="0" w:space="0" w:color="auto"/>
          </w:divBdr>
        </w:div>
        <w:div w:id="1645425402">
          <w:marLeft w:val="0"/>
          <w:marRight w:val="0"/>
          <w:marTop w:val="0"/>
          <w:marBottom w:val="0"/>
          <w:divBdr>
            <w:top w:val="none" w:sz="0" w:space="0" w:color="auto"/>
            <w:left w:val="none" w:sz="0" w:space="0" w:color="auto"/>
            <w:bottom w:val="none" w:sz="0" w:space="0" w:color="auto"/>
            <w:right w:val="none" w:sz="0" w:space="0" w:color="auto"/>
          </w:divBdr>
        </w:div>
        <w:div w:id="655650344">
          <w:marLeft w:val="0"/>
          <w:marRight w:val="0"/>
          <w:marTop w:val="0"/>
          <w:marBottom w:val="0"/>
          <w:divBdr>
            <w:top w:val="none" w:sz="0" w:space="0" w:color="auto"/>
            <w:left w:val="none" w:sz="0" w:space="0" w:color="auto"/>
            <w:bottom w:val="none" w:sz="0" w:space="0" w:color="auto"/>
            <w:right w:val="none" w:sz="0" w:space="0" w:color="auto"/>
          </w:divBdr>
        </w:div>
        <w:div w:id="501746762">
          <w:marLeft w:val="0"/>
          <w:marRight w:val="0"/>
          <w:marTop w:val="0"/>
          <w:marBottom w:val="0"/>
          <w:divBdr>
            <w:top w:val="none" w:sz="0" w:space="0" w:color="auto"/>
            <w:left w:val="none" w:sz="0" w:space="0" w:color="auto"/>
            <w:bottom w:val="none" w:sz="0" w:space="0" w:color="auto"/>
            <w:right w:val="none" w:sz="0" w:space="0" w:color="auto"/>
          </w:divBdr>
        </w:div>
        <w:div w:id="5522015">
          <w:marLeft w:val="0"/>
          <w:marRight w:val="0"/>
          <w:marTop w:val="0"/>
          <w:marBottom w:val="0"/>
          <w:divBdr>
            <w:top w:val="none" w:sz="0" w:space="0" w:color="auto"/>
            <w:left w:val="none" w:sz="0" w:space="0" w:color="auto"/>
            <w:bottom w:val="none" w:sz="0" w:space="0" w:color="auto"/>
            <w:right w:val="none" w:sz="0" w:space="0" w:color="auto"/>
          </w:divBdr>
        </w:div>
        <w:div w:id="1447845855">
          <w:marLeft w:val="0"/>
          <w:marRight w:val="0"/>
          <w:marTop w:val="0"/>
          <w:marBottom w:val="0"/>
          <w:divBdr>
            <w:top w:val="none" w:sz="0" w:space="0" w:color="auto"/>
            <w:left w:val="none" w:sz="0" w:space="0" w:color="auto"/>
            <w:bottom w:val="none" w:sz="0" w:space="0" w:color="auto"/>
            <w:right w:val="none" w:sz="0" w:space="0" w:color="auto"/>
          </w:divBdr>
        </w:div>
        <w:div w:id="508257800">
          <w:marLeft w:val="0"/>
          <w:marRight w:val="0"/>
          <w:marTop w:val="0"/>
          <w:marBottom w:val="0"/>
          <w:divBdr>
            <w:top w:val="none" w:sz="0" w:space="0" w:color="auto"/>
            <w:left w:val="none" w:sz="0" w:space="0" w:color="auto"/>
            <w:bottom w:val="none" w:sz="0" w:space="0" w:color="auto"/>
            <w:right w:val="none" w:sz="0" w:space="0" w:color="auto"/>
          </w:divBdr>
        </w:div>
        <w:div w:id="1649289376">
          <w:marLeft w:val="0"/>
          <w:marRight w:val="0"/>
          <w:marTop w:val="0"/>
          <w:marBottom w:val="0"/>
          <w:divBdr>
            <w:top w:val="none" w:sz="0" w:space="0" w:color="auto"/>
            <w:left w:val="none" w:sz="0" w:space="0" w:color="auto"/>
            <w:bottom w:val="none" w:sz="0" w:space="0" w:color="auto"/>
            <w:right w:val="none" w:sz="0" w:space="0" w:color="auto"/>
          </w:divBdr>
        </w:div>
        <w:div w:id="309556599">
          <w:marLeft w:val="0"/>
          <w:marRight w:val="0"/>
          <w:marTop w:val="0"/>
          <w:marBottom w:val="0"/>
          <w:divBdr>
            <w:top w:val="none" w:sz="0" w:space="0" w:color="auto"/>
            <w:left w:val="none" w:sz="0" w:space="0" w:color="auto"/>
            <w:bottom w:val="none" w:sz="0" w:space="0" w:color="auto"/>
            <w:right w:val="none" w:sz="0" w:space="0" w:color="auto"/>
          </w:divBdr>
        </w:div>
        <w:div w:id="327440624">
          <w:marLeft w:val="0"/>
          <w:marRight w:val="0"/>
          <w:marTop w:val="0"/>
          <w:marBottom w:val="0"/>
          <w:divBdr>
            <w:top w:val="none" w:sz="0" w:space="0" w:color="auto"/>
            <w:left w:val="none" w:sz="0" w:space="0" w:color="auto"/>
            <w:bottom w:val="none" w:sz="0" w:space="0" w:color="auto"/>
            <w:right w:val="none" w:sz="0" w:space="0" w:color="auto"/>
          </w:divBdr>
        </w:div>
        <w:div w:id="617756697">
          <w:marLeft w:val="0"/>
          <w:marRight w:val="0"/>
          <w:marTop w:val="0"/>
          <w:marBottom w:val="0"/>
          <w:divBdr>
            <w:top w:val="none" w:sz="0" w:space="0" w:color="auto"/>
            <w:left w:val="none" w:sz="0" w:space="0" w:color="auto"/>
            <w:bottom w:val="none" w:sz="0" w:space="0" w:color="auto"/>
            <w:right w:val="none" w:sz="0" w:space="0" w:color="auto"/>
          </w:divBdr>
        </w:div>
        <w:div w:id="574515239">
          <w:marLeft w:val="0"/>
          <w:marRight w:val="0"/>
          <w:marTop w:val="0"/>
          <w:marBottom w:val="0"/>
          <w:divBdr>
            <w:top w:val="none" w:sz="0" w:space="0" w:color="auto"/>
            <w:left w:val="none" w:sz="0" w:space="0" w:color="auto"/>
            <w:bottom w:val="none" w:sz="0" w:space="0" w:color="auto"/>
            <w:right w:val="none" w:sz="0" w:space="0" w:color="auto"/>
          </w:divBdr>
        </w:div>
        <w:div w:id="1000695961">
          <w:marLeft w:val="0"/>
          <w:marRight w:val="0"/>
          <w:marTop w:val="0"/>
          <w:marBottom w:val="0"/>
          <w:divBdr>
            <w:top w:val="none" w:sz="0" w:space="0" w:color="auto"/>
            <w:left w:val="none" w:sz="0" w:space="0" w:color="auto"/>
            <w:bottom w:val="none" w:sz="0" w:space="0" w:color="auto"/>
            <w:right w:val="none" w:sz="0" w:space="0" w:color="auto"/>
          </w:divBdr>
        </w:div>
        <w:div w:id="1647125548">
          <w:marLeft w:val="0"/>
          <w:marRight w:val="0"/>
          <w:marTop w:val="0"/>
          <w:marBottom w:val="0"/>
          <w:divBdr>
            <w:top w:val="none" w:sz="0" w:space="0" w:color="auto"/>
            <w:left w:val="none" w:sz="0" w:space="0" w:color="auto"/>
            <w:bottom w:val="none" w:sz="0" w:space="0" w:color="auto"/>
            <w:right w:val="none" w:sz="0" w:space="0" w:color="auto"/>
          </w:divBdr>
        </w:div>
        <w:div w:id="772550410">
          <w:marLeft w:val="0"/>
          <w:marRight w:val="0"/>
          <w:marTop w:val="0"/>
          <w:marBottom w:val="0"/>
          <w:divBdr>
            <w:top w:val="none" w:sz="0" w:space="0" w:color="auto"/>
            <w:left w:val="none" w:sz="0" w:space="0" w:color="auto"/>
            <w:bottom w:val="none" w:sz="0" w:space="0" w:color="auto"/>
            <w:right w:val="none" w:sz="0" w:space="0" w:color="auto"/>
          </w:divBdr>
        </w:div>
        <w:div w:id="854423441">
          <w:marLeft w:val="0"/>
          <w:marRight w:val="0"/>
          <w:marTop w:val="0"/>
          <w:marBottom w:val="0"/>
          <w:divBdr>
            <w:top w:val="none" w:sz="0" w:space="0" w:color="auto"/>
            <w:left w:val="none" w:sz="0" w:space="0" w:color="auto"/>
            <w:bottom w:val="none" w:sz="0" w:space="0" w:color="auto"/>
            <w:right w:val="none" w:sz="0" w:space="0" w:color="auto"/>
          </w:divBdr>
        </w:div>
        <w:div w:id="353844812">
          <w:marLeft w:val="0"/>
          <w:marRight w:val="0"/>
          <w:marTop w:val="0"/>
          <w:marBottom w:val="0"/>
          <w:divBdr>
            <w:top w:val="none" w:sz="0" w:space="0" w:color="auto"/>
            <w:left w:val="none" w:sz="0" w:space="0" w:color="auto"/>
            <w:bottom w:val="none" w:sz="0" w:space="0" w:color="auto"/>
            <w:right w:val="none" w:sz="0" w:space="0" w:color="auto"/>
          </w:divBdr>
        </w:div>
        <w:div w:id="1959679629">
          <w:marLeft w:val="0"/>
          <w:marRight w:val="0"/>
          <w:marTop w:val="0"/>
          <w:marBottom w:val="0"/>
          <w:divBdr>
            <w:top w:val="none" w:sz="0" w:space="0" w:color="auto"/>
            <w:left w:val="none" w:sz="0" w:space="0" w:color="auto"/>
            <w:bottom w:val="none" w:sz="0" w:space="0" w:color="auto"/>
            <w:right w:val="none" w:sz="0" w:space="0" w:color="auto"/>
          </w:divBdr>
        </w:div>
        <w:div w:id="2053576874">
          <w:marLeft w:val="0"/>
          <w:marRight w:val="0"/>
          <w:marTop w:val="0"/>
          <w:marBottom w:val="0"/>
          <w:divBdr>
            <w:top w:val="none" w:sz="0" w:space="0" w:color="auto"/>
            <w:left w:val="none" w:sz="0" w:space="0" w:color="auto"/>
            <w:bottom w:val="none" w:sz="0" w:space="0" w:color="auto"/>
            <w:right w:val="none" w:sz="0" w:space="0" w:color="auto"/>
          </w:divBdr>
        </w:div>
        <w:div w:id="1093474770">
          <w:marLeft w:val="0"/>
          <w:marRight w:val="0"/>
          <w:marTop w:val="0"/>
          <w:marBottom w:val="0"/>
          <w:divBdr>
            <w:top w:val="none" w:sz="0" w:space="0" w:color="auto"/>
            <w:left w:val="none" w:sz="0" w:space="0" w:color="auto"/>
            <w:bottom w:val="none" w:sz="0" w:space="0" w:color="auto"/>
            <w:right w:val="none" w:sz="0" w:space="0" w:color="auto"/>
          </w:divBdr>
        </w:div>
        <w:div w:id="376465943">
          <w:marLeft w:val="0"/>
          <w:marRight w:val="0"/>
          <w:marTop w:val="0"/>
          <w:marBottom w:val="0"/>
          <w:divBdr>
            <w:top w:val="none" w:sz="0" w:space="0" w:color="auto"/>
            <w:left w:val="none" w:sz="0" w:space="0" w:color="auto"/>
            <w:bottom w:val="none" w:sz="0" w:space="0" w:color="auto"/>
            <w:right w:val="none" w:sz="0" w:space="0" w:color="auto"/>
          </w:divBdr>
        </w:div>
        <w:div w:id="724109223">
          <w:marLeft w:val="0"/>
          <w:marRight w:val="0"/>
          <w:marTop w:val="0"/>
          <w:marBottom w:val="0"/>
          <w:divBdr>
            <w:top w:val="none" w:sz="0" w:space="0" w:color="auto"/>
            <w:left w:val="none" w:sz="0" w:space="0" w:color="auto"/>
            <w:bottom w:val="none" w:sz="0" w:space="0" w:color="auto"/>
            <w:right w:val="none" w:sz="0" w:space="0" w:color="auto"/>
          </w:divBdr>
        </w:div>
        <w:div w:id="483007013">
          <w:marLeft w:val="0"/>
          <w:marRight w:val="0"/>
          <w:marTop w:val="0"/>
          <w:marBottom w:val="0"/>
          <w:divBdr>
            <w:top w:val="none" w:sz="0" w:space="0" w:color="auto"/>
            <w:left w:val="none" w:sz="0" w:space="0" w:color="auto"/>
            <w:bottom w:val="none" w:sz="0" w:space="0" w:color="auto"/>
            <w:right w:val="none" w:sz="0" w:space="0" w:color="auto"/>
          </w:divBdr>
        </w:div>
        <w:div w:id="2143190613">
          <w:marLeft w:val="0"/>
          <w:marRight w:val="0"/>
          <w:marTop w:val="0"/>
          <w:marBottom w:val="0"/>
          <w:divBdr>
            <w:top w:val="none" w:sz="0" w:space="0" w:color="auto"/>
            <w:left w:val="none" w:sz="0" w:space="0" w:color="auto"/>
            <w:bottom w:val="none" w:sz="0" w:space="0" w:color="auto"/>
            <w:right w:val="none" w:sz="0" w:space="0" w:color="auto"/>
          </w:divBdr>
        </w:div>
        <w:div w:id="1025443139">
          <w:marLeft w:val="0"/>
          <w:marRight w:val="0"/>
          <w:marTop w:val="0"/>
          <w:marBottom w:val="0"/>
          <w:divBdr>
            <w:top w:val="none" w:sz="0" w:space="0" w:color="auto"/>
            <w:left w:val="none" w:sz="0" w:space="0" w:color="auto"/>
            <w:bottom w:val="none" w:sz="0" w:space="0" w:color="auto"/>
            <w:right w:val="none" w:sz="0" w:space="0" w:color="auto"/>
          </w:divBdr>
        </w:div>
        <w:div w:id="1524897952">
          <w:marLeft w:val="0"/>
          <w:marRight w:val="0"/>
          <w:marTop w:val="0"/>
          <w:marBottom w:val="0"/>
          <w:divBdr>
            <w:top w:val="none" w:sz="0" w:space="0" w:color="auto"/>
            <w:left w:val="none" w:sz="0" w:space="0" w:color="auto"/>
            <w:bottom w:val="none" w:sz="0" w:space="0" w:color="auto"/>
            <w:right w:val="none" w:sz="0" w:space="0" w:color="auto"/>
          </w:divBdr>
        </w:div>
        <w:div w:id="826019863">
          <w:marLeft w:val="0"/>
          <w:marRight w:val="0"/>
          <w:marTop w:val="0"/>
          <w:marBottom w:val="0"/>
          <w:divBdr>
            <w:top w:val="none" w:sz="0" w:space="0" w:color="auto"/>
            <w:left w:val="none" w:sz="0" w:space="0" w:color="auto"/>
            <w:bottom w:val="none" w:sz="0" w:space="0" w:color="auto"/>
            <w:right w:val="none" w:sz="0" w:space="0" w:color="auto"/>
          </w:divBdr>
        </w:div>
        <w:div w:id="1330137962">
          <w:marLeft w:val="0"/>
          <w:marRight w:val="0"/>
          <w:marTop w:val="0"/>
          <w:marBottom w:val="0"/>
          <w:divBdr>
            <w:top w:val="none" w:sz="0" w:space="0" w:color="auto"/>
            <w:left w:val="none" w:sz="0" w:space="0" w:color="auto"/>
            <w:bottom w:val="none" w:sz="0" w:space="0" w:color="auto"/>
            <w:right w:val="none" w:sz="0" w:space="0" w:color="auto"/>
          </w:divBdr>
        </w:div>
        <w:div w:id="1101607970">
          <w:marLeft w:val="0"/>
          <w:marRight w:val="0"/>
          <w:marTop w:val="0"/>
          <w:marBottom w:val="0"/>
          <w:divBdr>
            <w:top w:val="none" w:sz="0" w:space="0" w:color="auto"/>
            <w:left w:val="none" w:sz="0" w:space="0" w:color="auto"/>
            <w:bottom w:val="none" w:sz="0" w:space="0" w:color="auto"/>
            <w:right w:val="none" w:sz="0" w:space="0" w:color="auto"/>
          </w:divBdr>
        </w:div>
        <w:div w:id="397368085">
          <w:marLeft w:val="0"/>
          <w:marRight w:val="0"/>
          <w:marTop w:val="0"/>
          <w:marBottom w:val="0"/>
          <w:divBdr>
            <w:top w:val="none" w:sz="0" w:space="0" w:color="auto"/>
            <w:left w:val="none" w:sz="0" w:space="0" w:color="auto"/>
            <w:bottom w:val="none" w:sz="0" w:space="0" w:color="auto"/>
            <w:right w:val="none" w:sz="0" w:space="0" w:color="auto"/>
          </w:divBdr>
        </w:div>
        <w:div w:id="1665623825">
          <w:marLeft w:val="0"/>
          <w:marRight w:val="0"/>
          <w:marTop w:val="0"/>
          <w:marBottom w:val="0"/>
          <w:divBdr>
            <w:top w:val="none" w:sz="0" w:space="0" w:color="auto"/>
            <w:left w:val="none" w:sz="0" w:space="0" w:color="auto"/>
            <w:bottom w:val="none" w:sz="0" w:space="0" w:color="auto"/>
            <w:right w:val="none" w:sz="0" w:space="0" w:color="auto"/>
          </w:divBdr>
        </w:div>
        <w:div w:id="276716822">
          <w:marLeft w:val="0"/>
          <w:marRight w:val="0"/>
          <w:marTop w:val="0"/>
          <w:marBottom w:val="0"/>
          <w:divBdr>
            <w:top w:val="none" w:sz="0" w:space="0" w:color="auto"/>
            <w:left w:val="none" w:sz="0" w:space="0" w:color="auto"/>
            <w:bottom w:val="none" w:sz="0" w:space="0" w:color="auto"/>
            <w:right w:val="none" w:sz="0" w:space="0" w:color="auto"/>
          </w:divBdr>
        </w:div>
        <w:div w:id="708267302">
          <w:marLeft w:val="0"/>
          <w:marRight w:val="0"/>
          <w:marTop w:val="0"/>
          <w:marBottom w:val="0"/>
          <w:divBdr>
            <w:top w:val="none" w:sz="0" w:space="0" w:color="auto"/>
            <w:left w:val="none" w:sz="0" w:space="0" w:color="auto"/>
            <w:bottom w:val="none" w:sz="0" w:space="0" w:color="auto"/>
            <w:right w:val="none" w:sz="0" w:space="0" w:color="auto"/>
          </w:divBdr>
        </w:div>
        <w:div w:id="1119254358">
          <w:marLeft w:val="0"/>
          <w:marRight w:val="0"/>
          <w:marTop w:val="0"/>
          <w:marBottom w:val="0"/>
          <w:divBdr>
            <w:top w:val="none" w:sz="0" w:space="0" w:color="auto"/>
            <w:left w:val="none" w:sz="0" w:space="0" w:color="auto"/>
            <w:bottom w:val="none" w:sz="0" w:space="0" w:color="auto"/>
            <w:right w:val="none" w:sz="0" w:space="0" w:color="auto"/>
          </w:divBdr>
        </w:div>
        <w:div w:id="1538274971">
          <w:marLeft w:val="0"/>
          <w:marRight w:val="0"/>
          <w:marTop w:val="0"/>
          <w:marBottom w:val="0"/>
          <w:divBdr>
            <w:top w:val="none" w:sz="0" w:space="0" w:color="auto"/>
            <w:left w:val="none" w:sz="0" w:space="0" w:color="auto"/>
            <w:bottom w:val="none" w:sz="0" w:space="0" w:color="auto"/>
            <w:right w:val="none" w:sz="0" w:space="0" w:color="auto"/>
          </w:divBdr>
        </w:div>
        <w:div w:id="1994405378">
          <w:marLeft w:val="0"/>
          <w:marRight w:val="0"/>
          <w:marTop w:val="0"/>
          <w:marBottom w:val="0"/>
          <w:divBdr>
            <w:top w:val="none" w:sz="0" w:space="0" w:color="auto"/>
            <w:left w:val="none" w:sz="0" w:space="0" w:color="auto"/>
            <w:bottom w:val="none" w:sz="0" w:space="0" w:color="auto"/>
            <w:right w:val="none" w:sz="0" w:space="0" w:color="auto"/>
          </w:divBdr>
        </w:div>
        <w:div w:id="20519743">
          <w:marLeft w:val="0"/>
          <w:marRight w:val="0"/>
          <w:marTop w:val="0"/>
          <w:marBottom w:val="0"/>
          <w:divBdr>
            <w:top w:val="none" w:sz="0" w:space="0" w:color="auto"/>
            <w:left w:val="none" w:sz="0" w:space="0" w:color="auto"/>
            <w:bottom w:val="none" w:sz="0" w:space="0" w:color="auto"/>
            <w:right w:val="none" w:sz="0" w:space="0" w:color="auto"/>
          </w:divBdr>
        </w:div>
        <w:div w:id="1056903289">
          <w:marLeft w:val="0"/>
          <w:marRight w:val="0"/>
          <w:marTop w:val="0"/>
          <w:marBottom w:val="0"/>
          <w:divBdr>
            <w:top w:val="none" w:sz="0" w:space="0" w:color="auto"/>
            <w:left w:val="none" w:sz="0" w:space="0" w:color="auto"/>
            <w:bottom w:val="none" w:sz="0" w:space="0" w:color="auto"/>
            <w:right w:val="none" w:sz="0" w:space="0" w:color="auto"/>
          </w:divBdr>
        </w:div>
        <w:div w:id="1817065082">
          <w:marLeft w:val="0"/>
          <w:marRight w:val="0"/>
          <w:marTop w:val="0"/>
          <w:marBottom w:val="0"/>
          <w:divBdr>
            <w:top w:val="none" w:sz="0" w:space="0" w:color="auto"/>
            <w:left w:val="none" w:sz="0" w:space="0" w:color="auto"/>
            <w:bottom w:val="none" w:sz="0" w:space="0" w:color="auto"/>
            <w:right w:val="none" w:sz="0" w:space="0" w:color="auto"/>
          </w:divBdr>
        </w:div>
        <w:div w:id="2107382468">
          <w:marLeft w:val="0"/>
          <w:marRight w:val="0"/>
          <w:marTop w:val="0"/>
          <w:marBottom w:val="0"/>
          <w:divBdr>
            <w:top w:val="none" w:sz="0" w:space="0" w:color="auto"/>
            <w:left w:val="none" w:sz="0" w:space="0" w:color="auto"/>
            <w:bottom w:val="none" w:sz="0" w:space="0" w:color="auto"/>
            <w:right w:val="none" w:sz="0" w:space="0" w:color="auto"/>
          </w:divBdr>
        </w:div>
        <w:div w:id="1375275377">
          <w:marLeft w:val="0"/>
          <w:marRight w:val="0"/>
          <w:marTop w:val="0"/>
          <w:marBottom w:val="0"/>
          <w:divBdr>
            <w:top w:val="none" w:sz="0" w:space="0" w:color="auto"/>
            <w:left w:val="none" w:sz="0" w:space="0" w:color="auto"/>
            <w:bottom w:val="none" w:sz="0" w:space="0" w:color="auto"/>
            <w:right w:val="none" w:sz="0" w:space="0" w:color="auto"/>
          </w:divBdr>
        </w:div>
        <w:div w:id="945967442">
          <w:marLeft w:val="0"/>
          <w:marRight w:val="0"/>
          <w:marTop w:val="0"/>
          <w:marBottom w:val="0"/>
          <w:divBdr>
            <w:top w:val="none" w:sz="0" w:space="0" w:color="auto"/>
            <w:left w:val="none" w:sz="0" w:space="0" w:color="auto"/>
            <w:bottom w:val="none" w:sz="0" w:space="0" w:color="auto"/>
            <w:right w:val="none" w:sz="0" w:space="0" w:color="auto"/>
          </w:divBdr>
        </w:div>
        <w:div w:id="1470853967">
          <w:marLeft w:val="0"/>
          <w:marRight w:val="0"/>
          <w:marTop w:val="0"/>
          <w:marBottom w:val="0"/>
          <w:divBdr>
            <w:top w:val="none" w:sz="0" w:space="0" w:color="auto"/>
            <w:left w:val="none" w:sz="0" w:space="0" w:color="auto"/>
            <w:bottom w:val="none" w:sz="0" w:space="0" w:color="auto"/>
            <w:right w:val="none" w:sz="0" w:space="0" w:color="auto"/>
          </w:divBdr>
        </w:div>
        <w:div w:id="1027367412">
          <w:marLeft w:val="0"/>
          <w:marRight w:val="0"/>
          <w:marTop w:val="0"/>
          <w:marBottom w:val="0"/>
          <w:divBdr>
            <w:top w:val="none" w:sz="0" w:space="0" w:color="auto"/>
            <w:left w:val="none" w:sz="0" w:space="0" w:color="auto"/>
            <w:bottom w:val="none" w:sz="0" w:space="0" w:color="auto"/>
            <w:right w:val="none" w:sz="0" w:space="0" w:color="auto"/>
          </w:divBdr>
        </w:div>
        <w:div w:id="2062745852">
          <w:marLeft w:val="0"/>
          <w:marRight w:val="0"/>
          <w:marTop w:val="0"/>
          <w:marBottom w:val="0"/>
          <w:divBdr>
            <w:top w:val="none" w:sz="0" w:space="0" w:color="auto"/>
            <w:left w:val="none" w:sz="0" w:space="0" w:color="auto"/>
            <w:bottom w:val="none" w:sz="0" w:space="0" w:color="auto"/>
            <w:right w:val="none" w:sz="0" w:space="0" w:color="auto"/>
          </w:divBdr>
        </w:div>
        <w:div w:id="1144079627">
          <w:marLeft w:val="0"/>
          <w:marRight w:val="0"/>
          <w:marTop w:val="0"/>
          <w:marBottom w:val="0"/>
          <w:divBdr>
            <w:top w:val="none" w:sz="0" w:space="0" w:color="auto"/>
            <w:left w:val="none" w:sz="0" w:space="0" w:color="auto"/>
            <w:bottom w:val="none" w:sz="0" w:space="0" w:color="auto"/>
            <w:right w:val="none" w:sz="0" w:space="0" w:color="auto"/>
          </w:divBdr>
        </w:div>
        <w:div w:id="1687176650">
          <w:marLeft w:val="0"/>
          <w:marRight w:val="0"/>
          <w:marTop w:val="0"/>
          <w:marBottom w:val="0"/>
          <w:divBdr>
            <w:top w:val="none" w:sz="0" w:space="0" w:color="auto"/>
            <w:left w:val="none" w:sz="0" w:space="0" w:color="auto"/>
            <w:bottom w:val="none" w:sz="0" w:space="0" w:color="auto"/>
            <w:right w:val="none" w:sz="0" w:space="0" w:color="auto"/>
          </w:divBdr>
        </w:div>
        <w:div w:id="97678208">
          <w:marLeft w:val="0"/>
          <w:marRight w:val="0"/>
          <w:marTop w:val="0"/>
          <w:marBottom w:val="0"/>
          <w:divBdr>
            <w:top w:val="none" w:sz="0" w:space="0" w:color="auto"/>
            <w:left w:val="none" w:sz="0" w:space="0" w:color="auto"/>
            <w:bottom w:val="none" w:sz="0" w:space="0" w:color="auto"/>
            <w:right w:val="none" w:sz="0" w:space="0" w:color="auto"/>
          </w:divBdr>
        </w:div>
        <w:div w:id="815799168">
          <w:marLeft w:val="0"/>
          <w:marRight w:val="0"/>
          <w:marTop w:val="0"/>
          <w:marBottom w:val="0"/>
          <w:divBdr>
            <w:top w:val="none" w:sz="0" w:space="0" w:color="auto"/>
            <w:left w:val="none" w:sz="0" w:space="0" w:color="auto"/>
            <w:bottom w:val="none" w:sz="0" w:space="0" w:color="auto"/>
            <w:right w:val="none" w:sz="0" w:space="0" w:color="auto"/>
          </w:divBdr>
        </w:div>
      </w:divsChild>
    </w:div>
    <w:div w:id="467937626">
      <w:bodyDiv w:val="1"/>
      <w:marLeft w:val="0"/>
      <w:marRight w:val="0"/>
      <w:marTop w:val="0"/>
      <w:marBottom w:val="0"/>
      <w:divBdr>
        <w:top w:val="none" w:sz="0" w:space="0" w:color="auto"/>
        <w:left w:val="none" w:sz="0" w:space="0" w:color="auto"/>
        <w:bottom w:val="none" w:sz="0" w:space="0" w:color="auto"/>
        <w:right w:val="none" w:sz="0" w:space="0" w:color="auto"/>
      </w:divBdr>
    </w:div>
    <w:div w:id="468090549">
      <w:bodyDiv w:val="1"/>
      <w:marLeft w:val="0"/>
      <w:marRight w:val="0"/>
      <w:marTop w:val="0"/>
      <w:marBottom w:val="0"/>
      <w:divBdr>
        <w:top w:val="none" w:sz="0" w:space="0" w:color="auto"/>
        <w:left w:val="none" w:sz="0" w:space="0" w:color="auto"/>
        <w:bottom w:val="none" w:sz="0" w:space="0" w:color="auto"/>
        <w:right w:val="none" w:sz="0" w:space="0" w:color="auto"/>
      </w:divBdr>
    </w:div>
    <w:div w:id="468404237">
      <w:bodyDiv w:val="1"/>
      <w:marLeft w:val="0"/>
      <w:marRight w:val="0"/>
      <w:marTop w:val="0"/>
      <w:marBottom w:val="0"/>
      <w:divBdr>
        <w:top w:val="none" w:sz="0" w:space="0" w:color="auto"/>
        <w:left w:val="none" w:sz="0" w:space="0" w:color="auto"/>
        <w:bottom w:val="none" w:sz="0" w:space="0" w:color="auto"/>
        <w:right w:val="none" w:sz="0" w:space="0" w:color="auto"/>
      </w:divBdr>
    </w:div>
    <w:div w:id="468591754">
      <w:bodyDiv w:val="1"/>
      <w:marLeft w:val="0"/>
      <w:marRight w:val="0"/>
      <w:marTop w:val="0"/>
      <w:marBottom w:val="0"/>
      <w:divBdr>
        <w:top w:val="none" w:sz="0" w:space="0" w:color="auto"/>
        <w:left w:val="none" w:sz="0" w:space="0" w:color="auto"/>
        <w:bottom w:val="none" w:sz="0" w:space="0" w:color="auto"/>
        <w:right w:val="none" w:sz="0" w:space="0" w:color="auto"/>
      </w:divBdr>
    </w:div>
    <w:div w:id="468742771">
      <w:bodyDiv w:val="1"/>
      <w:marLeft w:val="0"/>
      <w:marRight w:val="0"/>
      <w:marTop w:val="0"/>
      <w:marBottom w:val="0"/>
      <w:divBdr>
        <w:top w:val="none" w:sz="0" w:space="0" w:color="auto"/>
        <w:left w:val="none" w:sz="0" w:space="0" w:color="auto"/>
        <w:bottom w:val="none" w:sz="0" w:space="0" w:color="auto"/>
        <w:right w:val="none" w:sz="0" w:space="0" w:color="auto"/>
      </w:divBdr>
    </w:div>
    <w:div w:id="468864571">
      <w:bodyDiv w:val="1"/>
      <w:marLeft w:val="0"/>
      <w:marRight w:val="0"/>
      <w:marTop w:val="0"/>
      <w:marBottom w:val="0"/>
      <w:divBdr>
        <w:top w:val="none" w:sz="0" w:space="0" w:color="auto"/>
        <w:left w:val="none" w:sz="0" w:space="0" w:color="auto"/>
        <w:bottom w:val="none" w:sz="0" w:space="0" w:color="auto"/>
        <w:right w:val="none" w:sz="0" w:space="0" w:color="auto"/>
      </w:divBdr>
    </w:div>
    <w:div w:id="469058246">
      <w:bodyDiv w:val="1"/>
      <w:marLeft w:val="0"/>
      <w:marRight w:val="0"/>
      <w:marTop w:val="0"/>
      <w:marBottom w:val="0"/>
      <w:divBdr>
        <w:top w:val="none" w:sz="0" w:space="0" w:color="auto"/>
        <w:left w:val="none" w:sz="0" w:space="0" w:color="auto"/>
        <w:bottom w:val="none" w:sz="0" w:space="0" w:color="auto"/>
        <w:right w:val="none" w:sz="0" w:space="0" w:color="auto"/>
      </w:divBdr>
    </w:div>
    <w:div w:id="469174295">
      <w:bodyDiv w:val="1"/>
      <w:marLeft w:val="0"/>
      <w:marRight w:val="0"/>
      <w:marTop w:val="0"/>
      <w:marBottom w:val="0"/>
      <w:divBdr>
        <w:top w:val="none" w:sz="0" w:space="0" w:color="auto"/>
        <w:left w:val="none" w:sz="0" w:space="0" w:color="auto"/>
        <w:bottom w:val="none" w:sz="0" w:space="0" w:color="auto"/>
        <w:right w:val="none" w:sz="0" w:space="0" w:color="auto"/>
      </w:divBdr>
    </w:div>
    <w:div w:id="469829198">
      <w:bodyDiv w:val="1"/>
      <w:marLeft w:val="0"/>
      <w:marRight w:val="0"/>
      <w:marTop w:val="0"/>
      <w:marBottom w:val="0"/>
      <w:divBdr>
        <w:top w:val="none" w:sz="0" w:space="0" w:color="auto"/>
        <w:left w:val="none" w:sz="0" w:space="0" w:color="auto"/>
        <w:bottom w:val="none" w:sz="0" w:space="0" w:color="auto"/>
        <w:right w:val="none" w:sz="0" w:space="0" w:color="auto"/>
      </w:divBdr>
    </w:div>
    <w:div w:id="469980408">
      <w:bodyDiv w:val="1"/>
      <w:marLeft w:val="0"/>
      <w:marRight w:val="0"/>
      <w:marTop w:val="0"/>
      <w:marBottom w:val="0"/>
      <w:divBdr>
        <w:top w:val="none" w:sz="0" w:space="0" w:color="auto"/>
        <w:left w:val="none" w:sz="0" w:space="0" w:color="auto"/>
        <w:bottom w:val="none" w:sz="0" w:space="0" w:color="auto"/>
        <w:right w:val="none" w:sz="0" w:space="0" w:color="auto"/>
      </w:divBdr>
    </w:div>
    <w:div w:id="470292932">
      <w:bodyDiv w:val="1"/>
      <w:marLeft w:val="0"/>
      <w:marRight w:val="0"/>
      <w:marTop w:val="0"/>
      <w:marBottom w:val="0"/>
      <w:divBdr>
        <w:top w:val="none" w:sz="0" w:space="0" w:color="auto"/>
        <w:left w:val="none" w:sz="0" w:space="0" w:color="auto"/>
        <w:bottom w:val="none" w:sz="0" w:space="0" w:color="auto"/>
        <w:right w:val="none" w:sz="0" w:space="0" w:color="auto"/>
      </w:divBdr>
    </w:div>
    <w:div w:id="470751529">
      <w:bodyDiv w:val="1"/>
      <w:marLeft w:val="0"/>
      <w:marRight w:val="0"/>
      <w:marTop w:val="0"/>
      <w:marBottom w:val="0"/>
      <w:divBdr>
        <w:top w:val="none" w:sz="0" w:space="0" w:color="auto"/>
        <w:left w:val="none" w:sz="0" w:space="0" w:color="auto"/>
        <w:bottom w:val="none" w:sz="0" w:space="0" w:color="auto"/>
        <w:right w:val="none" w:sz="0" w:space="0" w:color="auto"/>
      </w:divBdr>
    </w:div>
    <w:div w:id="470828909">
      <w:bodyDiv w:val="1"/>
      <w:marLeft w:val="0"/>
      <w:marRight w:val="0"/>
      <w:marTop w:val="0"/>
      <w:marBottom w:val="0"/>
      <w:divBdr>
        <w:top w:val="none" w:sz="0" w:space="0" w:color="auto"/>
        <w:left w:val="none" w:sz="0" w:space="0" w:color="auto"/>
        <w:bottom w:val="none" w:sz="0" w:space="0" w:color="auto"/>
        <w:right w:val="none" w:sz="0" w:space="0" w:color="auto"/>
      </w:divBdr>
    </w:div>
    <w:div w:id="471212036">
      <w:bodyDiv w:val="1"/>
      <w:marLeft w:val="0"/>
      <w:marRight w:val="0"/>
      <w:marTop w:val="0"/>
      <w:marBottom w:val="0"/>
      <w:divBdr>
        <w:top w:val="none" w:sz="0" w:space="0" w:color="auto"/>
        <w:left w:val="none" w:sz="0" w:space="0" w:color="auto"/>
        <w:bottom w:val="none" w:sz="0" w:space="0" w:color="auto"/>
        <w:right w:val="none" w:sz="0" w:space="0" w:color="auto"/>
      </w:divBdr>
    </w:div>
    <w:div w:id="471484416">
      <w:bodyDiv w:val="1"/>
      <w:marLeft w:val="0"/>
      <w:marRight w:val="0"/>
      <w:marTop w:val="0"/>
      <w:marBottom w:val="0"/>
      <w:divBdr>
        <w:top w:val="none" w:sz="0" w:space="0" w:color="auto"/>
        <w:left w:val="none" w:sz="0" w:space="0" w:color="auto"/>
        <w:bottom w:val="none" w:sz="0" w:space="0" w:color="auto"/>
        <w:right w:val="none" w:sz="0" w:space="0" w:color="auto"/>
      </w:divBdr>
    </w:div>
    <w:div w:id="471559210">
      <w:bodyDiv w:val="1"/>
      <w:marLeft w:val="0"/>
      <w:marRight w:val="0"/>
      <w:marTop w:val="0"/>
      <w:marBottom w:val="0"/>
      <w:divBdr>
        <w:top w:val="none" w:sz="0" w:space="0" w:color="auto"/>
        <w:left w:val="none" w:sz="0" w:space="0" w:color="auto"/>
        <w:bottom w:val="none" w:sz="0" w:space="0" w:color="auto"/>
        <w:right w:val="none" w:sz="0" w:space="0" w:color="auto"/>
      </w:divBdr>
    </w:div>
    <w:div w:id="471753486">
      <w:bodyDiv w:val="1"/>
      <w:marLeft w:val="0"/>
      <w:marRight w:val="0"/>
      <w:marTop w:val="0"/>
      <w:marBottom w:val="0"/>
      <w:divBdr>
        <w:top w:val="none" w:sz="0" w:space="0" w:color="auto"/>
        <w:left w:val="none" w:sz="0" w:space="0" w:color="auto"/>
        <w:bottom w:val="none" w:sz="0" w:space="0" w:color="auto"/>
        <w:right w:val="none" w:sz="0" w:space="0" w:color="auto"/>
      </w:divBdr>
    </w:div>
    <w:div w:id="471945945">
      <w:bodyDiv w:val="1"/>
      <w:marLeft w:val="0"/>
      <w:marRight w:val="0"/>
      <w:marTop w:val="0"/>
      <w:marBottom w:val="0"/>
      <w:divBdr>
        <w:top w:val="none" w:sz="0" w:space="0" w:color="auto"/>
        <w:left w:val="none" w:sz="0" w:space="0" w:color="auto"/>
        <w:bottom w:val="none" w:sz="0" w:space="0" w:color="auto"/>
        <w:right w:val="none" w:sz="0" w:space="0" w:color="auto"/>
      </w:divBdr>
    </w:div>
    <w:div w:id="472020235">
      <w:bodyDiv w:val="1"/>
      <w:marLeft w:val="0"/>
      <w:marRight w:val="0"/>
      <w:marTop w:val="0"/>
      <w:marBottom w:val="0"/>
      <w:divBdr>
        <w:top w:val="none" w:sz="0" w:space="0" w:color="auto"/>
        <w:left w:val="none" w:sz="0" w:space="0" w:color="auto"/>
        <w:bottom w:val="none" w:sz="0" w:space="0" w:color="auto"/>
        <w:right w:val="none" w:sz="0" w:space="0" w:color="auto"/>
      </w:divBdr>
    </w:div>
    <w:div w:id="472259640">
      <w:bodyDiv w:val="1"/>
      <w:marLeft w:val="0"/>
      <w:marRight w:val="0"/>
      <w:marTop w:val="0"/>
      <w:marBottom w:val="0"/>
      <w:divBdr>
        <w:top w:val="none" w:sz="0" w:space="0" w:color="auto"/>
        <w:left w:val="none" w:sz="0" w:space="0" w:color="auto"/>
        <w:bottom w:val="none" w:sz="0" w:space="0" w:color="auto"/>
        <w:right w:val="none" w:sz="0" w:space="0" w:color="auto"/>
      </w:divBdr>
    </w:div>
    <w:div w:id="472328486">
      <w:bodyDiv w:val="1"/>
      <w:marLeft w:val="0"/>
      <w:marRight w:val="0"/>
      <w:marTop w:val="0"/>
      <w:marBottom w:val="0"/>
      <w:divBdr>
        <w:top w:val="none" w:sz="0" w:space="0" w:color="auto"/>
        <w:left w:val="none" w:sz="0" w:space="0" w:color="auto"/>
        <w:bottom w:val="none" w:sz="0" w:space="0" w:color="auto"/>
        <w:right w:val="none" w:sz="0" w:space="0" w:color="auto"/>
      </w:divBdr>
    </w:div>
    <w:div w:id="472412622">
      <w:bodyDiv w:val="1"/>
      <w:marLeft w:val="0"/>
      <w:marRight w:val="0"/>
      <w:marTop w:val="0"/>
      <w:marBottom w:val="0"/>
      <w:divBdr>
        <w:top w:val="none" w:sz="0" w:space="0" w:color="auto"/>
        <w:left w:val="none" w:sz="0" w:space="0" w:color="auto"/>
        <w:bottom w:val="none" w:sz="0" w:space="0" w:color="auto"/>
        <w:right w:val="none" w:sz="0" w:space="0" w:color="auto"/>
      </w:divBdr>
    </w:div>
    <w:div w:id="472597610">
      <w:bodyDiv w:val="1"/>
      <w:marLeft w:val="0"/>
      <w:marRight w:val="0"/>
      <w:marTop w:val="0"/>
      <w:marBottom w:val="0"/>
      <w:divBdr>
        <w:top w:val="none" w:sz="0" w:space="0" w:color="auto"/>
        <w:left w:val="none" w:sz="0" w:space="0" w:color="auto"/>
        <w:bottom w:val="none" w:sz="0" w:space="0" w:color="auto"/>
        <w:right w:val="none" w:sz="0" w:space="0" w:color="auto"/>
      </w:divBdr>
    </w:div>
    <w:div w:id="472721042">
      <w:bodyDiv w:val="1"/>
      <w:marLeft w:val="0"/>
      <w:marRight w:val="0"/>
      <w:marTop w:val="0"/>
      <w:marBottom w:val="0"/>
      <w:divBdr>
        <w:top w:val="none" w:sz="0" w:space="0" w:color="auto"/>
        <w:left w:val="none" w:sz="0" w:space="0" w:color="auto"/>
        <w:bottom w:val="none" w:sz="0" w:space="0" w:color="auto"/>
        <w:right w:val="none" w:sz="0" w:space="0" w:color="auto"/>
      </w:divBdr>
    </w:div>
    <w:div w:id="473181401">
      <w:bodyDiv w:val="1"/>
      <w:marLeft w:val="0"/>
      <w:marRight w:val="0"/>
      <w:marTop w:val="0"/>
      <w:marBottom w:val="0"/>
      <w:divBdr>
        <w:top w:val="none" w:sz="0" w:space="0" w:color="auto"/>
        <w:left w:val="none" w:sz="0" w:space="0" w:color="auto"/>
        <w:bottom w:val="none" w:sz="0" w:space="0" w:color="auto"/>
        <w:right w:val="none" w:sz="0" w:space="0" w:color="auto"/>
      </w:divBdr>
    </w:div>
    <w:div w:id="473256019">
      <w:bodyDiv w:val="1"/>
      <w:marLeft w:val="0"/>
      <w:marRight w:val="0"/>
      <w:marTop w:val="0"/>
      <w:marBottom w:val="0"/>
      <w:divBdr>
        <w:top w:val="none" w:sz="0" w:space="0" w:color="auto"/>
        <w:left w:val="none" w:sz="0" w:space="0" w:color="auto"/>
        <w:bottom w:val="none" w:sz="0" w:space="0" w:color="auto"/>
        <w:right w:val="none" w:sz="0" w:space="0" w:color="auto"/>
      </w:divBdr>
    </w:div>
    <w:div w:id="473447079">
      <w:bodyDiv w:val="1"/>
      <w:marLeft w:val="0"/>
      <w:marRight w:val="0"/>
      <w:marTop w:val="0"/>
      <w:marBottom w:val="0"/>
      <w:divBdr>
        <w:top w:val="none" w:sz="0" w:space="0" w:color="auto"/>
        <w:left w:val="none" w:sz="0" w:space="0" w:color="auto"/>
        <w:bottom w:val="none" w:sz="0" w:space="0" w:color="auto"/>
        <w:right w:val="none" w:sz="0" w:space="0" w:color="auto"/>
      </w:divBdr>
    </w:div>
    <w:div w:id="473647254">
      <w:bodyDiv w:val="1"/>
      <w:marLeft w:val="0"/>
      <w:marRight w:val="0"/>
      <w:marTop w:val="0"/>
      <w:marBottom w:val="0"/>
      <w:divBdr>
        <w:top w:val="none" w:sz="0" w:space="0" w:color="auto"/>
        <w:left w:val="none" w:sz="0" w:space="0" w:color="auto"/>
        <w:bottom w:val="none" w:sz="0" w:space="0" w:color="auto"/>
        <w:right w:val="none" w:sz="0" w:space="0" w:color="auto"/>
      </w:divBdr>
    </w:div>
    <w:div w:id="473832557">
      <w:bodyDiv w:val="1"/>
      <w:marLeft w:val="0"/>
      <w:marRight w:val="0"/>
      <w:marTop w:val="0"/>
      <w:marBottom w:val="0"/>
      <w:divBdr>
        <w:top w:val="none" w:sz="0" w:space="0" w:color="auto"/>
        <w:left w:val="none" w:sz="0" w:space="0" w:color="auto"/>
        <w:bottom w:val="none" w:sz="0" w:space="0" w:color="auto"/>
        <w:right w:val="none" w:sz="0" w:space="0" w:color="auto"/>
      </w:divBdr>
    </w:div>
    <w:div w:id="474104991">
      <w:bodyDiv w:val="1"/>
      <w:marLeft w:val="0"/>
      <w:marRight w:val="0"/>
      <w:marTop w:val="0"/>
      <w:marBottom w:val="0"/>
      <w:divBdr>
        <w:top w:val="none" w:sz="0" w:space="0" w:color="auto"/>
        <w:left w:val="none" w:sz="0" w:space="0" w:color="auto"/>
        <w:bottom w:val="none" w:sz="0" w:space="0" w:color="auto"/>
        <w:right w:val="none" w:sz="0" w:space="0" w:color="auto"/>
      </w:divBdr>
    </w:div>
    <w:div w:id="474180018">
      <w:bodyDiv w:val="1"/>
      <w:marLeft w:val="0"/>
      <w:marRight w:val="0"/>
      <w:marTop w:val="0"/>
      <w:marBottom w:val="0"/>
      <w:divBdr>
        <w:top w:val="none" w:sz="0" w:space="0" w:color="auto"/>
        <w:left w:val="none" w:sz="0" w:space="0" w:color="auto"/>
        <w:bottom w:val="none" w:sz="0" w:space="0" w:color="auto"/>
        <w:right w:val="none" w:sz="0" w:space="0" w:color="auto"/>
      </w:divBdr>
    </w:div>
    <w:div w:id="474185648">
      <w:bodyDiv w:val="1"/>
      <w:marLeft w:val="0"/>
      <w:marRight w:val="0"/>
      <w:marTop w:val="0"/>
      <w:marBottom w:val="0"/>
      <w:divBdr>
        <w:top w:val="none" w:sz="0" w:space="0" w:color="auto"/>
        <w:left w:val="none" w:sz="0" w:space="0" w:color="auto"/>
        <w:bottom w:val="none" w:sz="0" w:space="0" w:color="auto"/>
        <w:right w:val="none" w:sz="0" w:space="0" w:color="auto"/>
      </w:divBdr>
    </w:div>
    <w:div w:id="474688095">
      <w:bodyDiv w:val="1"/>
      <w:marLeft w:val="0"/>
      <w:marRight w:val="0"/>
      <w:marTop w:val="0"/>
      <w:marBottom w:val="0"/>
      <w:divBdr>
        <w:top w:val="none" w:sz="0" w:space="0" w:color="auto"/>
        <w:left w:val="none" w:sz="0" w:space="0" w:color="auto"/>
        <w:bottom w:val="none" w:sz="0" w:space="0" w:color="auto"/>
        <w:right w:val="none" w:sz="0" w:space="0" w:color="auto"/>
      </w:divBdr>
    </w:div>
    <w:div w:id="475953334">
      <w:bodyDiv w:val="1"/>
      <w:marLeft w:val="0"/>
      <w:marRight w:val="0"/>
      <w:marTop w:val="0"/>
      <w:marBottom w:val="0"/>
      <w:divBdr>
        <w:top w:val="none" w:sz="0" w:space="0" w:color="auto"/>
        <w:left w:val="none" w:sz="0" w:space="0" w:color="auto"/>
        <w:bottom w:val="none" w:sz="0" w:space="0" w:color="auto"/>
        <w:right w:val="none" w:sz="0" w:space="0" w:color="auto"/>
      </w:divBdr>
    </w:div>
    <w:div w:id="476455345">
      <w:bodyDiv w:val="1"/>
      <w:marLeft w:val="0"/>
      <w:marRight w:val="0"/>
      <w:marTop w:val="0"/>
      <w:marBottom w:val="0"/>
      <w:divBdr>
        <w:top w:val="none" w:sz="0" w:space="0" w:color="auto"/>
        <w:left w:val="none" w:sz="0" w:space="0" w:color="auto"/>
        <w:bottom w:val="none" w:sz="0" w:space="0" w:color="auto"/>
        <w:right w:val="none" w:sz="0" w:space="0" w:color="auto"/>
      </w:divBdr>
    </w:div>
    <w:div w:id="476462249">
      <w:bodyDiv w:val="1"/>
      <w:marLeft w:val="0"/>
      <w:marRight w:val="0"/>
      <w:marTop w:val="0"/>
      <w:marBottom w:val="0"/>
      <w:divBdr>
        <w:top w:val="none" w:sz="0" w:space="0" w:color="auto"/>
        <w:left w:val="none" w:sz="0" w:space="0" w:color="auto"/>
        <w:bottom w:val="none" w:sz="0" w:space="0" w:color="auto"/>
        <w:right w:val="none" w:sz="0" w:space="0" w:color="auto"/>
      </w:divBdr>
    </w:div>
    <w:div w:id="476610372">
      <w:bodyDiv w:val="1"/>
      <w:marLeft w:val="0"/>
      <w:marRight w:val="0"/>
      <w:marTop w:val="0"/>
      <w:marBottom w:val="0"/>
      <w:divBdr>
        <w:top w:val="none" w:sz="0" w:space="0" w:color="auto"/>
        <w:left w:val="none" w:sz="0" w:space="0" w:color="auto"/>
        <w:bottom w:val="none" w:sz="0" w:space="0" w:color="auto"/>
        <w:right w:val="none" w:sz="0" w:space="0" w:color="auto"/>
      </w:divBdr>
      <w:divsChild>
        <w:div w:id="202912017">
          <w:marLeft w:val="0"/>
          <w:marRight w:val="0"/>
          <w:marTop w:val="0"/>
          <w:marBottom w:val="0"/>
          <w:divBdr>
            <w:top w:val="none" w:sz="0" w:space="0" w:color="auto"/>
            <w:left w:val="none" w:sz="0" w:space="0" w:color="auto"/>
            <w:bottom w:val="none" w:sz="0" w:space="0" w:color="auto"/>
            <w:right w:val="none" w:sz="0" w:space="0" w:color="auto"/>
          </w:divBdr>
        </w:div>
        <w:div w:id="33819299">
          <w:marLeft w:val="0"/>
          <w:marRight w:val="0"/>
          <w:marTop w:val="0"/>
          <w:marBottom w:val="0"/>
          <w:divBdr>
            <w:top w:val="none" w:sz="0" w:space="0" w:color="auto"/>
            <w:left w:val="none" w:sz="0" w:space="0" w:color="auto"/>
            <w:bottom w:val="none" w:sz="0" w:space="0" w:color="auto"/>
            <w:right w:val="none" w:sz="0" w:space="0" w:color="auto"/>
          </w:divBdr>
        </w:div>
        <w:div w:id="602037382">
          <w:marLeft w:val="0"/>
          <w:marRight w:val="0"/>
          <w:marTop w:val="0"/>
          <w:marBottom w:val="0"/>
          <w:divBdr>
            <w:top w:val="none" w:sz="0" w:space="0" w:color="auto"/>
            <w:left w:val="none" w:sz="0" w:space="0" w:color="auto"/>
            <w:bottom w:val="none" w:sz="0" w:space="0" w:color="auto"/>
            <w:right w:val="none" w:sz="0" w:space="0" w:color="auto"/>
          </w:divBdr>
        </w:div>
        <w:div w:id="454105796">
          <w:marLeft w:val="0"/>
          <w:marRight w:val="0"/>
          <w:marTop w:val="0"/>
          <w:marBottom w:val="0"/>
          <w:divBdr>
            <w:top w:val="none" w:sz="0" w:space="0" w:color="auto"/>
            <w:left w:val="none" w:sz="0" w:space="0" w:color="auto"/>
            <w:bottom w:val="none" w:sz="0" w:space="0" w:color="auto"/>
            <w:right w:val="none" w:sz="0" w:space="0" w:color="auto"/>
          </w:divBdr>
        </w:div>
        <w:div w:id="1945376362">
          <w:marLeft w:val="0"/>
          <w:marRight w:val="0"/>
          <w:marTop w:val="0"/>
          <w:marBottom w:val="0"/>
          <w:divBdr>
            <w:top w:val="none" w:sz="0" w:space="0" w:color="auto"/>
            <w:left w:val="none" w:sz="0" w:space="0" w:color="auto"/>
            <w:bottom w:val="none" w:sz="0" w:space="0" w:color="auto"/>
            <w:right w:val="none" w:sz="0" w:space="0" w:color="auto"/>
          </w:divBdr>
        </w:div>
        <w:div w:id="1956399333">
          <w:marLeft w:val="0"/>
          <w:marRight w:val="0"/>
          <w:marTop w:val="0"/>
          <w:marBottom w:val="0"/>
          <w:divBdr>
            <w:top w:val="none" w:sz="0" w:space="0" w:color="auto"/>
            <w:left w:val="none" w:sz="0" w:space="0" w:color="auto"/>
            <w:bottom w:val="none" w:sz="0" w:space="0" w:color="auto"/>
            <w:right w:val="none" w:sz="0" w:space="0" w:color="auto"/>
          </w:divBdr>
        </w:div>
        <w:div w:id="214859624">
          <w:marLeft w:val="0"/>
          <w:marRight w:val="0"/>
          <w:marTop w:val="0"/>
          <w:marBottom w:val="0"/>
          <w:divBdr>
            <w:top w:val="none" w:sz="0" w:space="0" w:color="auto"/>
            <w:left w:val="none" w:sz="0" w:space="0" w:color="auto"/>
            <w:bottom w:val="none" w:sz="0" w:space="0" w:color="auto"/>
            <w:right w:val="none" w:sz="0" w:space="0" w:color="auto"/>
          </w:divBdr>
        </w:div>
        <w:div w:id="1432093056">
          <w:marLeft w:val="0"/>
          <w:marRight w:val="0"/>
          <w:marTop w:val="0"/>
          <w:marBottom w:val="0"/>
          <w:divBdr>
            <w:top w:val="none" w:sz="0" w:space="0" w:color="auto"/>
            <w:left w:val="none" w:sz="0" w:space="0" w:color="auto"/>
            <w:bottom w:val="none" w:sz="0" w:space="0" w:color="auto"/>
            <w:right w:val="none" w:sz="0" w:space="0" w:color="auto"/>
          </w:divBdr>
        </w:div>
        <w:div w:id="516967647">
          <w:marLeft w:val="0"/>
          <w:marRight w:val="0"/>
          <w:marTop w:val="0"/>
          <w:marBottom w:val="0"/>
          <w:divBdr>
            <w:top w:val="none" w:sz="0" w:space="0" w:color="auto"/>
            <w:left w:val="none" w:sz="0" w:space="0" w:color="auto"/>
            <w:bottom w:val="none" w:sz="0" w:space="0" w:color="auto"/>
            <w:right w:val="none" w:sz="0" w:space="0" w:color="auto"/>
          </w:divBdr>
        </w:div>
        <w:div w:id="721562777">
          <w:marLeft w:val="0"/>
          <w:marRight w:val="0"/>
          <w:marTop w:val="0"/>
          <w:marBottom w:val="0"/>
          <w:divBdr>
            <w:top w:val="none" w:sz="0" w:space="0" w:color="auto"/>
            <w:left w:val="none" w:sz="0" w:space="0" w:color="auto"/>
            <w:bottom w:val="none" w:sz="0" w:space="0" w:color="auto"/>
            <w:right w:val="none" w:sz="0" w:space="0" w:color="auto"/>
          </w:divBdr>
        </w:div>
        <w:div w:id="283268757">
          <w:marLeft w:val="0"/>
          <w:marRight w:val="0"/>
          <w:marTop w:val="0"/>
          <w:marBottom w:val="0"/>
          <w:divBdr>
            <w:top w:val="none" w:sz="0" w:space="0" w:color="auto"/>
            <w:left w:val="none" w:sz="0" w:space="0" w:color="auto"/>
            <w:bottom w:val="none" w:sz="0" w:space="0" w:color="auto"/>
            <w:right w:val="none" w:sz="0" w:space="0" w:color="auto"/>
          </w:divBdr>
        </w:div>
        <w:div w:id="621115220">
          <w:marLeft w:val="0"/>
          <w:marRight w:val="0"/>
          <w:marTop w:val="0"/>
          <w:marBottom w:val="0"/>
          <w:divBdr>
            <w:top w:val="none" w:sz="0" w:space="0" w:color="auto"/>
            <w:left w:val="none" w:sz="0" w:space="0" w:color="auto"/>
            <w:bottom w:val="none" w:sz="0" w:space="0" w:color="auto"/>
            <w:right w:val="none" w:sz="0" w:space="0" w:color="auto"/>
          </w:divBdr>
        </w:div>
        <w:div w:id="3285031">
          <w:marLeft w:val="0"/>
          <w:marRight w:val="0"/>
          <w:marTop w:val="0"/>
          <w:marBottom w:val="0"/>
          <w:divBdr>
            <w:top w:val="none" w:sz="0" w:space="0" w:color="auto"/>
            <w:left w:val="none" w:sz="0" w:space="0" w:color="auto"/>
            <w:bottom w:val="none" w:sz="0" w:space="0" w:color="auto"/>
            <w:right w:val="none" w:sz="0" w:space="0" w:color="auto"/>
          </w:divBdr>
        </w:div>
        <w:div w:id="434786839">
          <w:marLeft w:val="0"/>
          <w:marRight w:val="0"/>
          <w:marTop w:val="0"/>
          <w:marBottom w:val="0"/>
          <w:divBdr>
            <w:top w:val="none" w:sz="0" w:space="0" w:color="auto"/>
            <w:left w:val="none" w:sz="0" w:space="0" w:color="auto"/>
            <w:bottom w:val="none" w:sz="0" w:space="0" w:color="auto"/>
            <w:right w:val="none" w:sz="0" w:space="0" w:color="auto"/>
          </w:divBdr>
        </w:div>
        <w:div w:id="1255241926">
          <w:marLeft w:val="0"/>
          <w:marRight w:val="0"/>
          <w:marTop w:val="0"/>
          <w:marBottom w:val="0"/>
          <w:divBdr>
            <w:top w:val="none" w:sz="0" w:space="0" w:color="auto"/>
            <w:left w:val="none" w:sz="0" w:space="0" w:color="auto"/>
            <w:bottom w:val="none" w:sz="0" w:space="0" w:color="auto"/>
            <w:right w:val="none" w:sz="0" w:space="0" w:color="auto"/>
          </w:divBdr>
        </w:div>
        <w:div w:id="1908956860">
          <w:marLeft w:val="0"/>
          <w:marRight w:val="0"/>
          <w:marTop w:val="0"/>
          <w:marBottom w:val="0"/>
          <w:divBdr>
            <w:top w:val="none" w:sz="0" w:space="0" w:color="auto"/>
            <w:left w:val="none" w:sz="0" w:space="0" w:color="auto"/>
            <w:bottom w:val="none" w:sz="0" w:space="0" w:color="auto"/>
            <w:right w:val="none" w:sz="0" w:space="0" w:color="auto"/>
          </w:divBdr>
        </w:div>
        <w:div w:id="1984001355">
          <w:marLeft w:val="0"/>
          <w:marRight w:val="0"/>
          <w:marTop w:val="0"/>
          <w:marBottom w:val="0"/>
          <w:divBdr>
            <w:top w:val="none" w:sz="0" w:space="0" w:color="auto"/>
            <w:left w:val="none" w:sz="0" w:space="0" w:color="auto"/>
            <w:bottom w:val="none" w:sz="0" w:space="0" w:color="auto"/>
            <w:right w:val="none" w:sz="0" w:space="0" w:color="auto"/>
          </w:divBdr>
        </w:div>
        <w:div w:id="1836456569">
          <w:marLeft w:val="0"/>
          <w:marRight w:val="0"/>
          <w:marTop w:val="0"/>
          <w:marBottom w:val="0"/>
          <w:divBdr>
            <w:top w:val="none" w:sz="0" w:space="0" w:color="auto"/>
            <w:left w:val="none" w:sz="0" w:space="0" w:color="auto"/>
            <w:bottom w:val="none" w:sz="0" w:space="0" w:color="auto"/>
            <w:right w:val="none" w:sz="0" w:space="0" w:color="auto"/>
          </w:divBdr>
        </w:div>
        <w:div w:id="805313745">
          <w:marLeft w:val="0"/>
          <w:marRight w:val="0"/>
          <w:marTop w:val="0"/>
          <w:marBottom w:val="0"/>
          <w:divBdr>
            <w:top w:val="none" w:sz="0" w:space="0" w:color="auto"/>
            <w:left w:val="none" w:sz="0" w:space="0" w:color="auto"/>
            <w:bottom w:val="none" w:sz="0" w:space="0" w:color="auto"/>
            <w:right w:val="none" w:sz="0" w:space="0" w:color="auto"/>
          </w:divBdr>
        </w:div>
        <w:div w:id="361563683">
          <w:marLeft w:val="0"/>
          <w:marRight w:val="0"/>
          <w:marTop w:val="0"/>
          <w:marBottom w:val="0"/>
          <w:divBdr>
            <w:top w:val="none" w:sz="0" w:space="0" w:color="auto"/>
            <w:left w:val="none" w:sz="0" w:space="0" w:color="auto"/>
            <w:bottom w:val="none" w:sz="0" w:space="0" w:color="auto"/>
            <w:right w:val="none" w:sz="0" w:space="0" w:color="auto"/>
          </w:divBdr>
        </w:div>
        <w:div w:id="2099013952">
          <w:marLeft w:val="0"/>
          <w:marRight w:val="0"/>
          <w:marTop w:val="0"/>
          <w:marBottom w:val="0"/>
          <w:divBdr>
            <w:top w:val="none" w:sz="0" w:space="0" w:color="auto"/>
            <w:left w:val="none" w:sz="0" w:space="0" w:color="auto"/>
            <w:bottom w:val="none" w:sz="0" w:space="0" w:color="auto"/>
            <w:right w:val="none" w:sz="0" w:space="0" w:color="auto"/>
          </w:divBdr>
        </w:div>
        <w:div w:id="1356730457">
          <w:marLeft w:val="0"/>
          <w:marRight w:val="0"/>
          <w:marTop w:val="0"/>
          <w:marBottom w:val="0"/>
          <w:divBdr>
            <w:top w:val="none" w:sz="0" w:space="0" w:color="auto"/>
            <w:left w:val="none" w:sz="0" w:space="0" w:color="auto"/>
            <w:bottom w:val="none" w:sz="0" w:space="0" w:color="auto"/>
            <w:right w:val="none" w:sz="0" w:space="0" w:color="auto"/>
          </w:divBdr>
        </w:div>
        <w:div w:id="683943863">
          <w:marLeft w:val="0"/>
          <w:marRight w:val="0"/>
          <w:marTop w:val="0"/>
          <w:marBottom w:val="0"/>
          <w:divBdr>
            <w:top w:val="none" w:sz="0" w:space="0" w:color="auto"/>
            <w:left w:val="none" w:sz="0" w:space="0" w:color="auto"/>
            <w:bottom w:val="none" w:sz="0" w:space="0" w:color="auto"/>
            <w:right w:val="none" w:sz="0" w:space="0" w:color="auto"/>
          </w:divBdr>
        </w:div>
        <w:div w:id="461650627">
          <w:marLeft w:val="0"/>
          <w:marRight w:val="0"/>
          <w:marTop w:val="0"/>
          <w:marBottom w:val="0"/>
          <w:divBdr>
            <w:top w:val="none" w:sz="0" w:space="0" w:color="auto"/>
            <w:left w:val="none" w:sz="0" w:space="0" w:color="auto"/>
            <w:bottom w:val="none" w:sz="0" w:space="0" w:color="auto"/>
            <w:right w:val="none" w:sz="0" w:space="0" w:color="auto"/>
          </w:divBdr>
        </w:div>
        <w:div w:id="1569918758">
          <w:marLeft w:val="0"/>
          <w:marRight w:val="0"/>
          <w:marTop w:val="0"/>
          <w:marBottom w:val="0"/>
          <w:divBdr>
            <w:top w:val="none" w:sz="0" w:space="0" w:color="auto"/>
            <w:left w:val="none" w:sz="0" w:space="0" w:color="auto"/>
            <w:bottom w:val="none" w:sz="0" w:space="0" w:color="auto"/>
            <w:right w:val="none" w:sz="0" w:space="0" w:color="auto"/>
          </w:divBdr>
        </w:div>
        <w:div w:id="685790732">
          <w:marLeft w:val="0"/>
          <w:marRight w:val="0"/>
          <w:marTop w:val="0"/>
          <w:marBottom w:val="0"/>
          <w:divBdr>
            <w:top w:val="none" w:sz="0" w:space="0" w:color="auto"/>
            <w:left w:val="none" w:sz="0" w:space="0" w:color="auto"/>
            <w:bottom w:val="none" w:sz="0" w:space="0" w:color="auto"/>
            <w:right w:val="none" w:sz="0" w:space="0" w:color="auto"/>
          </w:divBdr>
        </w:div>
        <w:div w:id="1033459788">
          <w:marLeft w:val="0"/>
          <w:marRight w:val="0"/>
          <w:marTop w:val="0"/>
          <w:marBottom w:val="0"/>
          <w:divBdr>
            <w:top w:val="none" w:sz="0" w:space="0" w:color="auto"/>
            <w:left w:val="none" w:sz="0" w:space="0" w:color="auto"/>
            <w:bottom w:val="none" w:sz="0" w:space="0" w:color="auto"/>
            <w:right w:val="none" w:sz="0" w:space="0" w:color="auto"/>
          </w:divBdr>
        </w:div>
        <w:div w:id="1836527523">
          <w:marLeft w:val="0"/>
          <w:marRight w:val="0"/>
          <w:marTop w:val="0"/>
          <w:marBottom w:val="0"/>
          <w:divBdr>
            <w:top w:val="none" w:sz="0" w:space="0" w:color="auto"/>
            <w:left w:val="none" w:sz="0" w:space="0" w:color="auto"/>
            <w:bottom w:val="none" w:sz="0" w:space="0" w:color="auto"/>
            <w:right w:val="none" w:sz="0" w:space="0" w:color="auto"/>
          </w:divBdr>
        </w:div>
        <w:div w:id="380328855">
          <w:marLeft w:val="0"/>
          <w:marRight w:val="0"/>
          <w:marTop w:val="0"/>
          <w:marBottom w:val="0"/>
          <w:divBdr>
            <w:top w:val="none" w:sz="0" w:space="0" w:color="auto"/>
            <w:left w:val="none" w:sz="0" w:space="0" w:color="auto"/>
            <w:bottom w:val="none" w:sz="0" w:space="0" w:color="auto"/>
            <w:right w:val="none" w:sz="0" w:space="0" w:color="auto"/>
          </w:divBdr>
        </w:div>
        <w:div w:id="1295866440">
          <w:marLeft w:val="0"/>
          <w:marRight w:val="0"/>
          <w:marTop w:val="0"/>
          <w:marBottom w:val="0"/>
          <w:divBdr>
            <w:top w:val="none" w:sz="0" w:space="0" w:color="auto"/>
            <w:left w:val="none" w:sz="0" w:space="0" w:color="auto"/>
            <w:bottom w:val="none" w:sz="0" w:space="0" w:color="auto"/>
            <w:right w:val="none" w:sz="0" w:space="0" w:color="auto"/>
          </w:divBdr>
        </w:div>
        <w:div w:id="331953321">
          <w:marLeft w:val="0"/>
          <w:marRight w:val="0"/>
          <w:marTop w:val="0"/>
          <w:marBottom w:val="0"/>
          <w:divBdr>
            <w:top w:val="none" w:sz="0" w:space="0" w:color="auto"/>
            <w:left w:val="none" w:sz="0" w:space="0" w:color="auto"/>
            <w:bottom w:val="none" w:sz="0" w:space="0" w:color="auto"/>
            <w:right w:val="none" w:sz="0" w:space="0" w:color="auto"/>
          </w:divBdr>
        </w:div>
        <w:div w:id="1192301596">
          <w:marLeft w:val="0"/>
          <w:marRight w:val="0"/>
          <w:marTop w:val="0"/>
          <w:marBottom w:val="0"/>
          <w:divBdr>
            <w:top w:val="none" w:sz="0" w:space="0" w:color="auto"/>
            <w:left w:val="none" w:sz="0" w:space="0" w:color="auto"/>
            <w:bottom w:val="none" w:sz="0" w:space="0" w:color="auto"/>
            <w:right w:val="none" w:sz="0" w:space="0" w:color="auto"/>
          </w:divBdr>
        </w:div>
        <w:div w:id="71971052">
          <w:marLeft w:val="0"/>
          <w:marRight w:val="0"/>
          <w:marTop w:val="0"/>
          <w:marBottom w:val="0"/>
          <w:divBdr>
            <w:top w:val="none" w:sz="0" w:space="0" w:color="auto"/>
            <w:left w:val="none" w:sz="0" w:space="0" w:color="auto"/>
            <w:bottom w:val="none" w:sz="0" w:space="0" w:color="auto"/>
            <w:right w:val="none" w:sz="0" w:space="0" w:color="auto"/>
          </w:divBdr>
        </w:div>
        <w:div w:id="1364751398">
          <w:marLeft w:val="0"/>
          <w:marRight w:val="0"/>
          <w:marTop w:val="0"/>
          <w:marBottom w:val="0"/>
          <w:divBdr>
            <w:top w:val="none" w:sz="0" w:space="0" w:color="auto"/>
            <w:left w:val="none" w:sz="0" w:space="0" w:color="auto"/>
            <w:bottom w:val="none" w:sz="0" w:space="0" w:color="auto"/>
            <w:right w:val="none" w:sz="0" w:space="0" w:color="auto"/>
          </w:divBdr>
        </w:div>
        <w:div w:id="296420747">
          <w:marLeft w:val="0"/>
          <w:marRight w:val="0"/>
          <w:marTop w:val="0"/>
          <w:marBottom w:val="0"/>
          <w:divBdr>
            <w:top w:val="none" w:sz="0" w:space="0" w:color="auto"/>
            <w:left w:val="none" w:sz="0" w:space="0" w:color="auto"/>
            <w:bottom w:val="none" w:sz="0" w:space="0" w:color="auto"/>
            <w:right w:val="none" w:sz="0" w:space="0" w:color="auto"/>
          </w:divBdr>
        </w:div>
        <w:div w:id="1038513181">
          <w:marLeft w:val="0"/>
          <w:marRight w:val="0"/>
          <w:marTop w:val="0"/>
          <w:marBottom w:val="0"/>
          <w:divBdr>
            <w:top w:val="none" w:sz="0" w:space="0" w:color="auto"/>
            <w:left w:val="none" w:sz="0" w:space="0" w:color="auto"/>
            <w:bottom w:val="none" w:sz="0" w:space="0" w:color="auto"/>
            <w:right w:val="none" w:sz="0" w:space="0" w:color="auto"/>
          </w:divBdr>
        </w:div>
        <w:div w:id="666175467">
          <w:marLeft w:val="0"/>
          <w:marRight w:val="0"/>
          <w:marTop w:val="0"/>
          <w:marBottom w:val="0"/>
          <w:divBdr>
            <w:top w:val="none" w:sz="0" w:space="0" w:color="auto"/>
            <w:left w:val="none" w:sz="0" w:space="0" w:color="auto"/>
            <w:bottom w:val="none" w:sz="0" w:space="0" w:color="auto"/>
            <w:right w:val="none" w:sz="0" w:space="0" w:color="auto"/>
          </w:divBdr>
        </w:div>
        <w:div w:id="1419593806">
          <w:marLeft w:val="0"/>
          <w:marRight w:val="0"/>
          <w:marTop w:val="0"/>
          <w:marBottom w:val="0"/>
          <w:divBdr>
            <w:top w:val="none" w:sz="0" w:space="0" w:color="auto"/>
            <w:left w:val="none" w:sz="0" w:space="0" w:color="auto"/>
            <w:bottom w:val="none" w:sz="0" w:space="0" w:color="auto"/>
            <w:right w:val="none" w:sz="0" w:space="0" w:color="auto"/>
          </w:divBdr>
        </w:div>
        <w:div w:id="1818566274">
          <w:marLeft w:val="0"/>
          <w:marRight w:val="0"/>
          <w:marTop w:val="0"/>
          <w:marBottom w:val="0"/>
          <w:divBdr>
            <w:top w:val="none" w:sz="0" w:space="0" w:color="auto"/>
            <w:left w:val="none" w:sz="0" w:space="0" w:color="auto"/>
            <w:bottom w:val="none" w:sz="0" w:space="0" w:color="auto"/>
            <w:right w:val="none" w:sz="0" w:space="0" w:color="auto"/>
          </w:divBdr>
        </w:div>
        <w:div w:id="1998338364">
          <w:marLeft w:val="0"/>
          <w:marRight w:val="0"/>
          <w:marTop w:val="0"/>
          <w:marBottom w:val="0"/>
          <w:divBdr>
            <w:top w:val="none" w:sz="0" w:space="0" w:color="auto"/>
            <w:left w:val="none" w:sz="0" w:space="0" w:color="auto"/>
            <w:bottom w:val="none" w:sz="0" w:space="0" w:color="auto"/>
            <w:right w:val="none" w:sz="0" w:space="0" w:color="auto"/>
          </w:divBdr>
        </w:div>
        <w:div w:id="1241408526">
          <w:marLeft w:val="0"/>
          <w:marRight w:val="0"/>
          <w:marTop w:val="0"/>
          <w:marBottom w:val="0"/>
          <w:divBdr>
            <w:top w:val="none" w:sz="0" w:space="0" w:color="auto"/>
            <w:left w:val="none" w:sz="0" w:space="0" w:color="auto"/>
            <w:bottom w:val="none" w:sz="0" w:space="0" w:color="auto"/>
            <w:right w:val="none" w:sz="0" w:space="0" w:color="auto"/>
          </w:divBdr>
        </w:div>
        <w:div w:id="357124835">
          <w:marLeft w:val="0"/>
          <w:marRight w:val="0"/>
          <w:marTop w:val="0"/>
          <w:marBottom w:val="0"/>
          <w:divBdr>
            <w:top w:val="none" w:sz="0" w:space="0" w:color="auto"/>
            <w:left w:val="none" w:sz="0" w:space="0" w:color="auto"/>
            <w:bottom w:val="none" w:sz="0" w:space="0" w:color="auto"/>
            <w:right w:val="none" w:sz="0" w:space="0" w:color="auto"/>
          </w:divBdr>
        </w:div>
        <w:div w:id="2043284120">
          <w:marLeft w:val="0"/>
          <w:marRight w:val="0"/>
          <w:marTop w:val="0"/>
          <w:marBottom w:val="0"/>
          <w:divBdr>
            <w:top w:val="none" w:sz="0" w:space="0" w:color="auto"/>
            <w:left w:val="none" w:sz="0" w:space="0" w:color="auto"/>
            <w:bottom w:val="none" w:sz="0" w:space="0" w:color="auto"/>
            <w:right w:val="none" w:sz="0" w:space="0" w:color="auto"/>
          </w:divBdr>
        </w:div>
        <w:div w:id="1729917183">
          <w:marLeft w:val="0"/>
          <w:marRight w:val="0"/>
          <w:marTop w:val="0"/>
          <w:marBottom w:val="0"/>
          <w:divBdr>
            <w:top w:val="none" w:sz="0" w:space="0" w:color="auto"/>
            <w:left w:val="none" w:sz="0" w:space="0" w:color="auto"/>
            <w:bottom w:val="none" w:sz="0" w:space="0" w:color="auto"/>
            <w:right w:val="none" w:sz="0" w:space="0" w:color="auto"/>
          </w:divBdr>
        </w:div>
        <w:div w:id="101388945">
          <w:marLeft w:val="0"/>
          <w:marRight w:val="0"/>
          <w:marTop w:val="0"/>
          <w:marBottom w:val="0"/>
          <w:divBdr>
            <w:top w:val="none" w:sz="0" w:space="0" w:color="auto"/>
            <w:left w:val="none" w:sz="0" w:space="0" w:color="auto"/>
            <w:bottom w:val="none" w:sz="0" w:space="0" w:color="auto"/>
            <w:right w:val="none" w:sz="0" w:space="0" w:color="auto"/>
          </w:divBdr>
        </w:div>
        <w:div w:id="1464617535">
          <w:marLeft w:val="0"/>
          <w:marRight w:val="0"/>
          <w:marTop w:val="0"/>
          <w:marBottom w:val="0"/>
          <w:divBdr>
            <w:top w:val="none" w:sz="0" w:space="0" w:color="auto"/>
            <w:left w:val="none" w:sz="0" w:space="0" w:color="auto"/>
            <w:bottom w:val="none" w:sz="0" w:space="0" w:color="auto"/>
            <w:right w:val="none" w:sz="0" w:space="0" w:color="auto"/>
          </w:divBdr>
        </w:div>
        <w:div w:id="18626181">
          <w:marLeft w:val="0"/>
          <w:marRight w:val="0"/>
          <w:marTop w:val="0"/>
          <w:marBottom w:val="0"/>
          <w:divBdr>
            <w:top w:val="none" w:sz="0" w:space="0" w:color="auto"/>
            <w:left w:val="none" w:sz="0" w:space="0" w:color="auto"/>
            <w:bottom w:val="none" w:sz="0" w:space="0" w:color="auto"/>
            <w:right w:val="none" w:sz="0" w:space="0" w:color="auto"/>
          </w:divBdr>
        </w:div>
        <w:div w:id="660230977">
          <w:marLeft w:val="0"/>
          <w:marRight w:val="0"/>
          <w:marTop w:val="0"/>
          <w:marBottom w:val="0"/>
          <w:divBdr>
            <w:top w:val="none" w:sz="0" w:space="0" w:color="auto"/>
            <w:left w:val="none" w:sz="0" w:space="0" w:color="auto"/>
            <w:bottom w:val="none" w:sz="0" w:space="0" w:color="auto"/>
            <w:right w:val="none" w:sz="0" w:space="0" w:color="auto"/>
          </w:divBdr>
        </w:div>
        <w:div w:id="1944872091">
          <w:marLeft w:val="0"/>
          <w:marRight w:val="0"/>
          <w:marTop w:val="0"/>
          <w:marBottom w:val="0"/>
          <w:divBdr>
            <w:top w:val="none" w:sz="0" w:space="0" w:color="auto"/>
            <w:left w:val="none" w:sz="0" w:space="0" w:color="auto"/>
            <w:bottom w:val="none" w:sz="0" w:space="0" w:color="auto"/>
            <w:right w:val="none" w:sz="0" w:space="0" w:color="auto"/>
          </w:divBdr>
        </w:div>
        <w:div w:id="885793801">
          <w:marLeft w:val="0"/>
          <w:marRight w:val="0"/>
          <w:marTop w:val="0"/>
          <w:marBottom w:val="0"/>
          <w:divBdr>
            <w:top w:val="none" w:sz="0" w:space="0" w:color="auto"/>
            <w:left w:val="none" w:sz="0" w:space="0" w:color="auto"/>
            <w:bottom w:val="none" w:sz="0" w:space="0" w:color="auto"/>
            <w:right w:val="none" w:sz="0" w:space="0" w:color="auto"/>
          </w:divBdr>
        </w:div>
        <w:div w:id="1997030076">
          <w:marLeft w:val="0"/>
          <w:marRight w:val="0"/>
          <w:marTop w:val="0"/>
          <w:marBottom w:val="0"/>
          <w:divBdr>
            <w:top w:val="none" w:sz="0" w:space="0" w:color="auto"/>
            <w:left w:val="none" w:sz="0" w:space="0" w:color="auto"/>
            <w:bottom w:val="none" w:sz="0" w:space="0" w:color="auto"/>
            <w:right w:val="none" w:sz="0" w:space="0" w:color="auto"/>
          </w:divBdr>
        </w:div>
        <w:div w:id="1430083012">
          <w:marLeft w:val="0"/>
          <w:marRight w:val="0"/>
          <w:marTop w:val="0"/>
          <w:marBottom w:val="0"/>
          <w:divBdr>
            <w:top w:val="none" w:sz="0" w:space="0" w:color="auto"/>
            <w:left w:val="none" w:sz="0" w:space="0" w:color="auto"/>
            <w:bottom w:val="none" w:sz="0" w:space="0" w:color="auto"/>
            <w:right w:val="none" w:sz="0" w:space="0" w:color="auto"/>
          </w:divBdr>
        </w:div>
        <w:div w:id="1811048401">
          <w:marLeft w:val="0"/>
          <w:marRight w:val="0"/>
          <w:marTop w:val="0"/>
          <w:marBottom w:val="0"/>
          <w:divBdr>
            <w:top w:val="none" w:sz="0" w:space="0" w:color="auto"/>
            <w:left w:val="none" w:sz="0" w:space="0" w:color="auto"/>
            <w:bottom w:val="none" w:sz="0" w:space="0" w:color="auto"/>
            <w:right w:val="none" w:sz="0" w:space="0" w:color="auto"/>
          </w:divBdr>
        </w:div>
        <w:div w:id="1670251999">
          <w:marLeft w:val="0"/>
          <w:marRight w:val="0"/>
          <w:marTop w:val="0"/>
          <w:marBottom w:val="0"/>
          <w:divBdr>
            <w:top w:val="none" w:sz="0" w:space="0" w:color="auto"/>
            <w:left w:val="none" w:sz="0" w:space="0" w:color="auto"/>
            <w:bottom w:val="none" w:sz="0" w:space="0" w:color="auto"/>
            <w:right w:val="none" w:sz="0" w:space="0" w:color="auto"/>
          </w:divBdr>
        </w:div>
        <w:div w:id="992562812">
          <w:marLeft w:val="0"/>
          <w:marRight w:val="0"/>
          <w:marTop w:val="0"/>
          <w:marBottom w:val="0"/>
          <w:divBdr>
            <w:top w:val="none" w:sz="0" w:space="0" w:color="auto"/>
            <w:left w:val="none" w:sz="0" w:space="0" w:color="auto"/>
            <w:bottom w:val="none" w:sz="0" w:space="0" w:color="auto"/>
            <w:right w:val="none" w:sz="0" w:space="0" w:color="auto"/>
          </w:divBdr>
        </w:div>
        <w:div w:id="249313435">
          <w:marLeft w:val="0"/>
          <w:marRight w:val="0"/>
          <w:marTop w:val="0"/>
          <w:marBottom w:val="0"/>
          <w:divBdr>
            <w:top w:val="none" w:sz="0" w:space="0" w:color="auto"/>
            <w:left w:val="none" w:sz="0" w:space="0" w:color="auto"/>
            <w:bottom w:val="none" w:sz="0" w:space="0" w:color="auto"/>
            <w:right w:val="none" w:sz="0" w:space="0" w:color="auto"/>
          </w:divBdr>
        </w:div>
        <w:div w:id="440535680">
          <w:marLeft w:val="0"/>
          <w:marRight w:val="0"/>
          <w:marTop w:val="0"/>
          <w:marBottom w:val="0"/>
          <w:divBdr>
            <w:top w:val="none" w:sz="0" w:space="0" w:color="auto"/>
            <w:left w:val="none" w:sz="0" w:space="0" w:color="auto"/>
            <w:bottom w:val="none" w:sz="0" w:space="0" w:color="auto"/>
            <w:right w:val="none" w:sz="0" w:space="0" w:color="auto"/>
          </w:divBdr>
        </w:div>
        <w:div w:id="1375733867">
          <w:marLeft w:val="0"/>
          <w:marRight w:val="0"/>
          <w:marTop w:val="0"/>
          <w:marBottom w:val="0"/>
          <w:divBdr>
            <w:top w:val="none" w:sz="0" w:space="0" w:color="auto"/>
            <w:left w:val="none" w:sz="0" w:space="0" w:color="auto"/>
            <w:bottom w:val="none" w:sz="0" w:space="0" w:color="auto"/>
            <w:right w:val="none" w:sz="0" w:space="0" w:color="auto"/>
          </w:divBdr>
        </w:div>
        <w:div w:id="1869299255">
          <w:marLeft w:val="0"/>
          <w:marRight w:val="0"/>
          <w:marTop w:val="0"/>
          <w:marBottom w:val="0"/>
          <w:divBdr>
            <w:top w:val="none" w:sz="0" w:space="0" w:color="auto"/>
            <w:left w:val="none" w:sz="0" w:space="0" w:color="auto"/>
            <w:bottom w:val="none" w:sz="0" w:space="0" w:color="auto"/>
            <w:right w:val="none" w:sz="0" w:space="0" w:color="auto"/>
          </w:divBdr>
        </w:div>
        <w:div w:id="1750804915">
          <w:marLeft w:val="0"/>
          <w:marRight w:val="0"/>
          <w:marTop w:val="0"/>
          <w:marBottom w:val="0"/>
          <w:divBdr>
            <w:top w:val="none" w:sz="0" w:space="0" w:color="auto"/>
            <w:left w:val="none" w:sz="0" w:space="0" w:color="auto"/>
            <w:bottom w:val="none" w:sz="0" w:space="0" w:color="auto"/>
            <w:right w:val="none" w:sz="0" w:space="0" w:color="auto"/>
          </w:divBdr>
        </w:div>
        <w:div w:id="1432899280">
          <w:marLeft w:val="0"/>
          <w:marRight w:val="0"/>
          <w:marTop w:val="0"/>
          <w:marBottom w:val="0"/>
          <w:divBdr>
            <w:top w:val="none" w:sz="0" w:space="0" w:color="auto"/>
            <w:left w:val="none" w:sz="0" w:space="0" w:color="auto"/>
            <w:bottom w:val="none" w:sz="0" w:space="0" w:color="auto"/>
            <w:right w:val="none" w:sz="0" w:space="0" w:color="auto"/>
          </w:divBdr>
        </w:div>
        <w:div w:id="432478581">
          <w:marLeft w:val="0"/>
          <w:marRight w:val="0"/>
          <w:marTop w:val="0"/>
          <w:marBottom w:val="0"/>
          <w:divBdr>
            <w:top w:val="none" w:sz="0" w:space="0" w:color="auto"/>
            <w:left w:val="none" w:sz="0" w:space="0" w:color="auto"/>
            <w:bottom w:val="none" w:sz="0" w:space="0" w:color="auto"/>
            <w:right w:val="none" w:sz="0" w:space="0" w:color="auto"/>
          </w:divBdr>
        </w:div>
        <w:div w:id="1042513253">
          <w:marLeft w:val="0"/>
          <w:marRight w:val="0"/>
          <w:marTop w:val="0"/>
          <w:marBottom w:val="0"/>
          <w:divBdr>
            <w:top w:val="none" w:sz="0" w:space="0" w:color="auto"/>
            <w:left w:val="none" w:sz="0" w:space="0" w:color="auto"/>
            <w:bottom w:val="none" w:sz="0" w:space="0" w:color="auto"/>
            <w:right w:val="none" w:sz="0" w:space="0" w:color="auto"/>
          </w:divBdr>
        </w:div>
        <w:div w:id="703094290">
          <w:marLeft w:val="0"/>
          <w:marRight w:val="0"/>
          <w:marTop w:val="0"/>
          <w:marBottom w:val="0"/>
          <w:divBdr>
            <w:top w:val="none" w:sz="0" w:space="0" w:color="auto"/>
            <w:left w:val="none" w:sz="0" w:space="0" w:color="auto"/>
            <w:bottom w:val="none" w:sz="0" w:space="0" w:color="auto"/>
            <w:right w:val="none" w:sz="0" w:space="0" w:color="auto"/>
          </w:divBdr>
        </w:div>
        <w:div w:id="48504871">
          <w:marLeft w:val="0"/>
          <w:marRight w:val="0"/>
          <w:marTop w:val="0"/>
          <w:marBottom w:val="0"/>
          <w:divBdr>
            <w:top w:val="none" w:sz="0" w:space="0" w:color="auto"/>
            <w:left w:val="none" w:sz="0" w:space="0" w:color="auto"/>
            <w:bottom w:val="none" w:sz="0" w:space="0" w:color="auto"/>
            <w:right w:val="none" w:sz="0" w:space="0" w:color="auto"/>
          </w:divBdr>
        </w:div>
        <w:div w:id="40713145">
          <w:marLeft w:val="0"/>
          <w:marRight w:val="0"/>
          <w:marTop w:val="0"/>
          <w:marBottom w:val="0"/>
          <w:divBdr>
            <w:top w:val="none" w:sz="0" w:space="0" w:color="auto"/>
            <w:left w:val="none" w:sz="0" w:space="0" w:color="auto"/>
            <w:bottom w:val="none" w:sz="0" w:space="0" w:color="auto"/>
            <w:right w:val="none" w:sz="0" w:space="0" w:color="auto"/>
          </w:divBdr>
        </w:div>
        <w:div w:id="1040475787">
          <w:marLeft w:val="0"/>
          <w:marRight w:val="0"/>
          <w:marTop w:val="0"/>
          <w:marBottom w:val="0"/>
          <w:divBdr>
            <w:top w:val="none" w:sz="0" w:space="0" w:color="auto"/>
            <w:left w:val="none" w:sz="0" w:space="0" w:color="auto"/>
            <w:bottom w:val="none" w:sz="0" w:space="0" w:color="auto"/>
            <w:right w:val="none" w:sz="0" w:space="0" w:color="auto"/>
          </w:divBdr>
        </w:div>
        <w:div w:id="446044221">
          <w:marLeft w:val="0"/>
          <w:marRight w:val="0"/>
          <w:marTop w:val="0"/>
          <w:marBottom w:val="0"/>
          <w:divBdr>
            <w:top w:val="none" w:sz="0" w:space="0" w:color="auto"/>
            <w:left w:val="none" w:sz="0" w:space="0" w:color="auto"/>
            <w:bottom w:val="none" w:sz="0" w:space="0" w:color="auto"/>
            <w:right w:val="none" w:sz="0" w:space="0" w:color="auto"/>
          </w:divBdr>
        </w:div>
        <w:div w:id="1638028734">
          <w:marLeft w:val="0"/>
          <w:marRight w:val="0"/>
          <w:marTop w:val="0"/>
          <w:marBottom w:val="0"/>
          <w:divBdr>
            <w:top w:val="none" w:sz="0" w:space="0" w:color="auto"/>
            <w:left w:val="none" w:sz="0" w:space="0" w:color="auto"/>
            <w:bottom w:val="none" w:sz="0" w:space="0" w:color="auto"/>
            <w:right w:val="none" w:sz="0" w:space="0" w:color="auto"/>
          </w:divBdr>
        </w:div>
        <w:div w:id="1911840574">
          <w:marLeft w:val="0"/>
          <w:marRight w:val="0"/>
          <w:marTop w:val="0"/>
          <w:marBottom w:val="0"/>
          <w:divBdr>
            <w:top w:val="none" w:sz="0" w:space="0" w:color="auto"/>
            <w:left w:val="none" w:sz="0" w:space="0" w:color="auto"/>
            <w:bottom w:val="none" w:sz="0" w:space="0" w:color="auto"/>
            <w:right w:val="none" w:sz="0" w:space="0" w:color="auto"/>
          </w:divBdr>
        </w:div>
        <w:div w:id="1801872686">
          <w:marLeft w:val="0"/>
          <w:marRight w:val="0"/>
          <w:marTop w:val="0"/>
          <w:marBottom w:val="0"/>
          <w:divBdr>
            <w:top w:val="none" w:sz="0" w:space="0" w:color="auto"/>
            <w:left w:val="none" w:sz="0" w:space="0" w:color="auto"/>
            <w:bottom w:val="none" w:sz="0" w:space="0" w:color="auto"/>
            <w:right w:val="none" w:sz="0" w:space="0" w:color="auto"/>
          </w:divBdr>
        </w:div>
        <w:div w:id="776371749">
          <w:marLeft w:val="0"/>
          <w:marRight w:val="0"/>
          <w:marTop w:val="0"/>
          <w:marBottom w:val="0"/>
          <w:divBdr>
            <w:top w:val="none" w:sz="0" w:space="0" w:color="auto"/>
            <w:left w:val="none" w:sz="0" w:space="0" w:color="auto"/>
            <w:bottom w:val="none" w:sz="0" w:space="0" w:color="auto"/>
            <w:right w:val="none" w:sz="0" w:space="0" w:color="auto"/>
          </w:divBdr>
        </w:div>
        <w:div w:id="2095201041">
          <w:marLeft w:val="0"/>
          <w:marRight w:val="0"/>
          <w:marTop w:val="0"/>
          <w:marBottom w:val="0"/>
          <w:divBdr>
            <w:top w:val="none" w:sz="0" w:space="0" w:color="auto"/>
            <w:left w:val="none" w:sz="0" w:space="0" w:color="auto"/>
            <w:bottom w:val="none" w:sz="0" w:space="0" w:color="auto"/>
            <w:right w:val="none" w:sz="0" w:space="0" w:color="auto"/>
          </w:divBdr>
        </w:div>
      </w:divsChild>
    </w:div>
    <w:div w:id="477309536">
      <w:bodyDiv w:val="1"/>
      <w:marLeft w:val="0"/>
      <w:marRight w:val="0"/>
      <w:marTop w:val="0"/>
      <w:marBottom w:val="0"/>
      <w:divBdr>
        <w:top w:val="none" w:sz="0" w:space="0" w:color="auto"/>
        <w:left w:val="none" w:sz="0" w:space="0" w:color="auto"/>
        <w:bottom w:val="none" w:sz="0" w:space="0" w:color="auto"/>
        <w:right w:val="none" w:sz="0" w:space="0" w:color="auto"/>
      </w:divBdr>
    </w:div>
    <w:div w:id="477500022">
      <w:bodyDiv w:val="1"/>
      <w:marLeft w:val="0"/>
      <w:marRight w:val="0"/>
      <w:marTop w:val="0"/>
      <w:marBottom w:val="0"/>
      <w:divBdr>
        <w:top w:val="none" w:sz="0" w:space="0" w:color="auto"/>
        <w:left w:val="none" w:sz="0" w:space="0" w:color="auto"/>
        <w:bottom w:val="none" w:sz="0" w:space="0" w:color="auto"/>
        <w:right w:val="none" w:sz="0" w:space="0" w:color="auto"/>
      </w:divBdr>
    </w:div>
    <w:div w:id="477570808">
      <w:bodyDiv w:val="1"/>
      <w:marLeft w:val="0"/>
      <w:marRight w:val="0"/>
      <w:marTop w:val="0"/>
      <w:marBottom w:val="0"/>
      <w:divBdr>
        <w:top w:val="none" w:sz="0" w:space="0" w:color="auto"/>
        <w:left w:val="none" w:sz="0" w:space="0" w:color="auto"/>
        <w:bottom w:val="none" w:sz="0" w:space="0" w:color="auto"/>
        <w:right w:val="none" w:sz="0" w:space="0" w:color="auto"/>
      </w:divBdr>
    </w:div>
    <w:div w:id="477572670">
      <w:bodyDiv w:val="1"/>
      <w:marLeft w:val="0"/>
      <w:marRight w:val="0"/>
      <w:marTop w:val="0"/>
      <w:marBottom w:val="0"/>
      <w:divBdr>
        <w:top w:val="none" w:sz="0" w:space="0" w:color="auto"/>
        <w:left w:val="none" w:sz="0" w:space="0" w:color="auto"/>
        <w:bottom w:val="none" w:sz="0" w:space="0" w:color="auto"/>
        <w:right w:val="none" w:sz="0" w:space="0" w:color="auto"/>
      </w:divBdr>
    </w:div>
    <w:div w:id="477575245">
      <w:bodyDiv w:val="1"/>
      <w:marLeft w:val="0"/>
      <w:marRight w:val="0"/>
      <w:marTop w:val="0"/>
      <w:marBottom w:val="0"/>
      <w:divBdr>
        <w:top w:val="none" w:sz="0" w:space="0" w:color="auto"/>
        <w:left w:val="none" w:sz="0" w:space="0" w:color="auto"/>
        <w:bottom w:val="none" w:sz="0" w:space="0" w:color="auto"/>
        <w:right w:val="none" w:sz="0" w:space="0" w:color="auto"/>
      </w:divBdr>
    </w:div>
    <w:div w:id="477721742">
      <w:bodyDiv w:val="1"/>
      <w:marLeft w:val="0"/>
      <w:marRight w:val="0"/>
      <w:marTop w:val="0"/>
      <w:marBottom w:val="0"/>
      <w:divBdr>
        <w:top w:val="none" w:sz="0" w:space="0" w:color="auto"/>
        <w:left w:val="none" w:sz="0" w:space="0" w:color="auto"/>
        <w:bottom w:val="none" w:sz="0" w:space="0" w:color="auto"/>
        <w:right w:val="none" w:sz="0" w:space="0" w:color="auto"/>
      </w:divBdr>
    </w:div>
    <w:div w:id="478304192">
      <w:bodyDiv w:val="1"/>
      <w:marLeft w:val="0"/>
      <w:marRight w:val="0"/>
      <w:marTop w:val="0"/>
      <w:marBottom w:val="0"/>
      <w:divBdr>
        <w:top w:val="none" w:sz="0" w:space="0" w:color="auto"/>
        <w:left w:val="none" w:sz="0" w:space="0" w:color="auto"/>
        <w:bottom w:val="none" w:sz="0" w:space="0" w:color="auto"/>
        <w:right w:val="none" w:sz="0" w:space="0" w:color="auto"/>
      </w:divBdr>
    </w:div>
    <w:div w:id="478424573">
      <w:bodyDiv w:val="1"/>
      <w:marLeft w:val="0"/>
      <w:marRight w:val="0"/>
      <w:marTop w:val="0"/>
      <w:marBottom w:val="0"/>
      <w:divBdr>
        <w:top w:val="none" w:sz="0" w:space="0" w:color="auto"/>
        <w:left w:val="none" w:sz="0" w:space="0" w:color="auto"/>
        <w:bottom w:val="none" w:sz="0" w:space="0" w:color="auto"/>
        <w:right w:val="none" w:sz="0" w:space="0" w:color="auto"/>
      </w:divBdr>
    </w:div>
    <w:div w:id="478693282">
      <w:bodyDiv w:val="1"/>
      <w:marLeft w:val="0"/>
      <w:marRight w:val="0"/>
      <w:marTop w:val="0"/>
      <w:marBottom w:val="0"/>
      <w:divBdr>
        <w:top w:val="none" w:sz="0" w:space="0" w:color="auto"/>
        <w:left w:val="none" w:sz="0" w:space="0" w:color="auto"/>
        <w:bottom w:val="none" w:sz="0" w:space="0" w:color="auto"/>
        <w:right w:val="none" w:sz="0" w:space="0" w:color="auto"/>
      </w:divBdr>
    </w:div>
    <w:div w:id="478958043">
      <w:bodyDiv w:val="1"/>
      <w:marLeft w:val="0"/>
      <w:marRight w:val="0"/>
      <w:marTop w:val="0"/>
      <w:marBottom w:val="0"/>
      <w:divBdr>
        <w:top w:val="none" w:sz="0" w:space="0" w:color="auto"/>
        <w:left w:val="none" w:sz="0" w:space="0" w:color="auto"/>
        <w:bottom w:val="none" w:sz="0" w:space="0" w:color="auto"/>
        <w:right w:val="none" w:sz="0" w:space="0" w:color="auto"/>
      </w:divBdr>
    </w:div>
    <w:div w:id="479273725">
      <w:bodyDiv w:val="1"/>
      <w:marLeft w:val="0"/>
      <w:marRight w:val="0"/>
      <w:marTop w:val="0"/>
      <w:marBottom w:val="0"/>
      <w:divBdr>
        <w:top w:val="none" w:sz="0" w:space="0" w:color="auto"/>
        <w:left w:val="none" w:sz="0" w:space="0" w:color="auto"/>
        <w:bottom w:val="none" w:sz="0" w:space="0" w:color="auto"/>
        <w:right w:val="none" w:sz="0" w:space="0" w:color="auto"/>
      </w:divBdr>
    </w:div>
    <w:div w:id="479658097">
      <w:bodyDiv w:val="1"/>
      <w:marLeft w:val="0"/>
      <w:marRight w:val="0"/>
      <w:marTop w:val="0"/>
      <w:marBottom w:val="0"/>
      <w:divBdr>
        <w:top w:val="none" w:sz="0" w:space="0" w:color="auto"/>
        <w:left w:val="none" w:sz="0" w:space="0" w:color="auto"/>
        <w:bottom w:val="none" w:sz="0" w:space="0" w:color="auto"/>
        <w:right w:val="none" w:sz="0" w:space="0" w:color="auto"/>
      </w:divBdr>
      <w:divsChild>
        <w:div w:id="1634679993">
          <w:marLeft w:val="0"/>
          <w:marRight w:val="0"/>
          <w:marTop w:val="0"/>
          <w:marBottom w:val="0"/>
          <w:divBdr>
            <w:top w:val="none" w:sz="0" w:space="0" w:color="auto"/>
            <w:left w:val="none" w:sz="0" w:space="0" w:color="auto"/>
            <w:bottom w:val="none" w:sz="0" w:space="0" w:color="auto"/>
            <w:right w:val="none" w:sz="0" w:space="0" w:color="auto"/>
          </w:divBdr>
        </w:div>
        <w:div w:id="386681825">
          <w:marLeft w:val="0"/>
          <w:marRight w:val="0"/>
          <w:marTop w:val="0"/>
          <w:marBottom w:val="0"/>
          <w:divBdr>
            <w:top w:val="none" w:sz="0" w:space="0" w:color="auto"/>
            <w:left w:val="none" w:sz="0" w:space="0" w:color="auto"/>
            <w:bottom w:val="none" w:sz="0" w:space="0" w:color="auto"/>
            <w:right w:val="none" w:sz="0" w:space="0" w:color="auto"/>
          </w:divBdr>
        </w:div>
        <w:div w:id="271941050">
          <w:marLeft w:val="0"/>
          <w:marRight w:val="0"/>
          <w:marTop w:val="0"/>
          <w:marBottom w:val="0"/>
          <w:divBdr>
            <w:top w:val="none" w:sz="0" w:space="0" w:color="auto"/>
            <w:left w:val="none" w:sz="0" w:space="0" w:color="auto"/>
            <w:bottom w:val="none" w:sz="0" w:space="0" w:color="auto"/>
            <w:right w:val="none" w:sz="0" w:space="0" w:color="auto"/>
          </w:divBdr>
        </w:div>
        <w:div w:id="14427014">
          <w:marLeft w:val="0"/>
          <w:marRight w:val="0"/>
          <w:marTop w:val="0"/>
          <w:marBottom w:val="0"/>
          <w:divBdr>
            <w:top w:val="none" w:sz="0" w:space="0" w:color="auto"/>
            <w:left w:val="none" w:sz="0" w:space="0" w:color="auto"/>
            <w:bottom w:val="none" w:sz="0" w:space="0" w:color="auto"/>
            <w:right w:val="none" w:sz="0" w:space="0" w:color="auto"/>
          </w:divBdr>
        </w:div>
        <w:div w:id="1831755023">
          <w:marLeft w:val="0"/>
          <w:marRight w:val="0"/>
          <w:marTop w:val="0"/>
          <w:marBottom w:val="0"/>
          <w:divBdr>
            <w:top w:val="none" w:sz="0" w:space="0" w:color="auto"/>
            <w:left w:val="none" w:sz="0" w:space="0" w:color="auto"/>
            <w:bottom w:val="none" w:sz="0" w:space="0" w:color="auto"/>
            <w:right w:val="none" w:sz="0" w:space="0" w:color="auto"/>
          </w:divBdr>
        </w:div>
        <w:div w:id="654647631">
          <w:marLeft w:val="0"/>
          <w:marRight w:val="0"/>
          <w:marTop w:val="0"/>
          <w:marBottom w:val="0"/>
          <w:divBdr>
            <w:top w:val="none" w:sz="0" w:space="0" w:color="auto"/>
            <w:left w:val="none" w:sz="0" w:space="0" w:color="auto"/>
            <w:bottom w:val="none" w:sz="0" w:space="0" w:color="auto"/>
            <w:right w:val="none" w:sz="0" w:space="0" w:color="auto"/>
          </w:divBdr>
        </w:div>
        <w:div w:id="1540434656">
          <w:marLeft w:val="0"/>
          <w:marRight w:val="0"/>
          <w:marTop w:val="0"/>
          <w:marBottom w:val="0"/>
          <w:divBdr>
            <w:top w:val="none" w:sz="0" w:space="0" w:color="auto"/>
            <w:left w:val="none" w:sz="0" w:space="0" w:color="auto"/>
            <w:bottom w:val="none" w:sz="0" w:space="0" w:color="auto"/>
            <w:right w:val="none" w:sz="0" w:space="0" w:color="auto"/>
          </w:divBdr>
        </w:div>
        <w:div w:id="1467890951">
          <w:marLeft w:val="0"/>
          <w:marRight w:val="0"/>
          <w:marTop w:val="0"/>
          <w:marBottom w:val="0"/>
          <w:divBdr>
            <w:top w:val="none" w:sz="0" w:space="0" w:color="auto"/>
            <w:left w:val="none" w:sz="0" w:space="0" w:color="auto"/>
            <w:bottom w:val="none" w:sz="0" w:space="0" w:color="auto"/>
            <w:right w:val="none" w:sz="0" w:space="0" w:color="auto"/>
          </w:divBdr>
        </w:div>
        <w:div w:id="1356931071">
          <w:marLeft w:val="0"/>
          <w:marRight w:val="0"/>
          <w:marTop w:val="0"/>
          <w:marBottom w:val="0"/>
          <w:divBdr>
            <w:top w:val="none" w:sz="0" w:space="0" w:color="auto"/>
            <w:left w:val="none" w:sz="0" w:space="0" w:color="auto"/>
            <w:bottom w:val="none" w:sz="0" w:space="0" w:color="auto"/>
            <w:right w:val="none" w:sz="0" w:space="0" w:color="auto"/>
          </w:divBdr>
        </w:div>
        <w:div w:id="2083597728">
          <w:marLeft w:val="0"/>
          <w:marRight w:val="0"/>
          <w:marTop w:val="0"/>
          <w:marBottom w:val="0"/>
          <w:divBdr>
            <w:top w:val="none" w:sz="0" w:space="0" w:color="auto"/>
            <w:left w:val="none" w:sz="0" w:space="0" w:color="auto"/>
            <w:bottom w:val="none" w:sz="0" w:space="0" w:color="auto"/>
            <w:right w:val="none" w:sz="0" w:space="0" w:color="auto"/>
          </w:divBdr>
        </w:div>
        <w:div w:id="1510637450">
          <w:marLeft w:val="0"/>
          <w:marRight w:val="0"/>
          <w:marTop w:val="0"/>
          <w:marBottom w:val="0"/>
          <w:divBdr>
            <w:top w:val="none" w:sz="0" w:space="0" w:color="auto"/>
            <w:left w:val="none" w:sz="0" w:space="0" w:color="auto"/>
            <w:bottom w:val="none" w:sz="0" w:space="0" w:color="auto"/>
            <w:right w:val="none" w:sz="0" w:space="0" w:color="auto"/>
          </w:divBdr>
        </w:div>
        <w:div w:id="202065445">
          <w:marLeft w:val="0"/>
          <w:marRight w:val="0"/>
          <w:marTop w:val="0"/>
          <w:marBottom w:val="0"/>
          <w:divBdr>
            <w:top w:val="none" w:sz="0" w:space="0" w:color="auto"/>
            <w:left w:val="none" w:sz="0" w:space="0" w:color="auto"/>
            <w:bottom w:val="none" w:sz="0" w:space="0" w:color="auto"/>
            <w:right w:val="none" w:sz="0" w:space="0" w:color="auto"/>
          </w:divBdr>
        </w:div>
        <w:div w:id="534469608">
          <w:marLeft w:val="0"/>
          <w:marRight w:val="0"/>
          <w:marTop w:val="0"/>
          <w:marBottom w:val="0"/>
          <w:divBdr>
            <w:top w:val="none" w:sz="0" w:space="0" w:color="auto"/>
            <w:left w:val="none" w:sz="0" w:space="0" w:color="auto"/>
            <w:bottom w:val="none" w:sz="0" w:space="0" w:color="auto"/>
            <w:right w:val="none" w:sz="0" w:space="0" w:color="auto"/>
          </w:divBdr>
        </w:div>
        <w:div w:id="73286966">
          <w:marLeft w:val="0"/>
          <w:marRight w:val="0"/>
          <w:marTop w:val="0"/>
          <w:marBottom w:val="0"/>
          <w:divBdr>
            <w:top w:val="none" w:sz="0" w:space="0" w:color="auto"/>
            <w:left w:val="none" w:sz="0" w:space="0" w:color="auto"/>
            <w:bottom w:val="none" w:sz="0" w:space="0" w:color="auto"/>
            <w:right w:val="none" w:sz="0" w:space="0" w:color="auto"/>
          </w:divBdr>
        </w:div>
        <w:div w:id="1430004167">
          <w:marLeft w:val="0"/>
          <w:marRight w:val="0"/>
          <w:marTop w:val="0"/>
          <w:marBottom w:val="0"/>
          <w:divBdr>
            <w:top w:val="none" w:sz="0" w:space="0" w:color="auto"/>
            <w:left w:val="none" w:sz="0" w:space="0" w:color="auto"/>
            <w:bottom w:val="none" w:sz="0" w:space="0" w:color="auto"/>
            <w:right w:val="none" w:sz="0" w:space="0" w:color="auto"/>
          </w:divBdr>
        </w:div>
        <w:div w:id="1391880790">
          <w:marLeft w:val="0"/>
          <w:marRight w:val="0"/>
          <w:marTop w:val="0"/>
          <w:marBottom w:val="0"/>
          <w:divBdr>
            <w:top w:val="none" w:sz="0" w:space="0" w:color="auto"/>
            <w:left w:val="none" w:sz="0" w:space="0" w:color="auto"/>
            <w:bottom w:val="none" w:sz="0" w:space="0" w:color="auto"/>
            <w:right w:val="none" w:sz="0" w:space="0" w:color="auto"/>
          </w:divBdr>
        </w:div>
        <w:div w:id="487478534">
          <w:marLeft w:val="0"/>
          <w:marRight w:val="0"/>
          <w:marTop w:val="0"/>
          <w:marBottom w:val="0"/>
          <w:divBdr>
            <w:top w:val="none" w:sz="0" w:space="0" w:color="auto"/>
            <w:left w:val="none" w:sz="0" w:space="0" w:color="auto"/>
            <w:bottom w:val="none" w:sz="0" w:space="0" w:color="auto"/>
            <w:right w:val="none" w:sz="0" w:space="0" w:color="auto"/>
          </w:divBdr>
        </w:div>
        <w:div w:id="1589849100">
          <w:marLeft w:val="0"/>
          <w:marRight w:val="0"/>
          <w:marTop w:val="0"/>
          <w:marBottom w:val="0"/>
          <w:divBdr>
            <w:top w:val="none" w:sz="0" w:space="0" w:color="auto"/>
            <w:left w:val="none" w:sz="0" w:space="0" w:color="auto"/>
            <w:bottom w:val="none" w:sz="0" w:space="0" w:color="auto"/>
            <w:right w:val="none" w:sz="0" w:space="0" w:color="auto"/>
          </w:divBdr>
        </w:div>
        <w:div w:id="1452284390">
          <w:marLeft w:val="0"/>
          <w:marRight w:val="0"/>
          <w:marTop w:val="0"/>
          <w:marBottom w:val="0"/>
          <w:divBdr>
            <w:top w:val="none" w:sz="0" w:space="0" w:color="auto"/>
            <w:left w:val="none" w:sz="0" w:space="0" w:color="auto"/>
            <w:bottom w:val="none" w:sz="0" w:space="0" w:color="auto"/>
            <w:right w:val="none" w:sz="0" w:space="0" w:color="auto"/>
          </w:divBdr>
        </w:div>
        <w:div w:id="524708711">
          <w:marLeft w:val="0"/>
          <w:marRight w:val="0"/>
          <w:marTop w:val="0"/>
          <w:marBottom w:val="0"/>
          <w:divBdr>
            <w:top w:val="none" w:sz="0" w:space="0" w:color="auto"/>
            <w:left w:val="none" w:sz="0" w:space="0" w:color="auto"/>
            <w:bottom w:val="none" w:sz="0" w:space="0" w:color="auto"/>
            <w:right w:val="none" w:sz="0" w:space="0" w:color="auto"/>
          </w:divBdr>
        </w:div>
        <w:div w:id="2135906010">
          <w:marLeft w:val="0"/>
          <w:marRight w:val="0"/>
          <w:marTop w:val="0"/>
          <w:marBottom w:val="0"/>
          <w:divBdr>
            <w:top w:val="none" w:sz="0" w:space="0" w:color="auto"/>
            <w:left w:val="none" w:sz="0" w:space="0" w:color="auto"/>
            <w:bottom w:val="none" w:sz="0" w:space="0" w:color="auto"/>
            <w:right w:val="none" w:sz="0" w:space="0" w:color="auto"/>
          </w:divBdr>
        </w:div>
        <w:div w:id="376318024">
          <w:marLeft w:val="0"/>
          <w:marRight w:val="0"/>
          <w:marTop w:val="0"/>
          <w:marBottom w:val="0"/>
          <w:divBdr>
            <w:top w:val="none" w:sz="0" w:space="0" w:color="auto"/>
            <w:left w:val="none" w:sz="0" w:space="0" w:color="auto"/>
            <w:bottom w:val="none" w:sz="0" w:space="0" w:color="auto"/>
            <w:right w:val="none" w:sz="0" w:space="0" w:color="auto"/>
          </w:divBdr>
        </w:div>
        <w:div w:id="1663385169">
          <w:marLeft w:val="0"/>
          <w:marRight w:val="0"/>
          <w:marTop w:val="0"/>
          <w:marBottom w:val="0"/>
          <w:divBdr>
            <w:top w:val="none" w:sz="0" w:space="0" w:color="auto"/>
            <w:left w:val="none" w:sz="0" w:space="0" w:color="auto"/>
            <w:bottom w:val="none" w:sz="0" w:space="0" w:color="auto"/>
            <w:right w:val="none" w:sz="0" w:space="0" w:color="auto"/>
          </w:divBdr>
        </w:div>
        <w:div w:id="859274207">
          <w:marLeft w:val="0"/>
          <w:marRight w:val="0"/>
          <w:marTop w:val="0"/>
          <w:marBottom w:val="0"/>
          <w:divBdr>
            <w:top w:val="none" w:sz="0" w:space="0" w:color="auto"/>
            <w:left w:val="none" w:sz="0" w:space="0" w:color="auto"/>
            <w:bottom w:val="none" w:sz="0" w:space="0" w:color="auto"/>
            <w:right w:val="none" w:sz="0" w:space="0" w:color="auto"/>
          </w:divBdr>
        </w:div>
        <w:div w:id="1233585958">
          <w:marLeft w:val="0"/>
          <w:marRight w:val="0"/>
          <w:marTop w:val="0"/>
          <w:marBottom w:val="0"/>
          <w:divBdr>
            <w:top w:val="none" w:sz="0" w:space="0" w:color="auto"/>
            <w:left w:val="none" w:sz="0" w:space="0" w:color="auto"/>
            <w:bottom w:val="none" w:sz="0" w:space="0" w:color="auto"/>
            <w:right w:val="none" w:sz="0" w:space="0" w:color="auto"/>
          </w:divBdr>
        </w:div>
        <w:div w:id="1404182430">
          <w:marLeft w:val="0"/>
          <w:marRight w:val="0"/>
          <w:marTop w:val="0"/>
          <w:marBottom w:val="0"/>
          <w:divBdr>
            <w:top w:val="none" w:sz="0" w:space="0" w:color="auto"/>
            <w:left w:val="none" w:sz="0" w:space="0" w:color="auto"/>
            <w:bottom w:val="none" w:sz="0" w:space="0" w:color="auto"/>
            <w:right w:val="none" w:sz="0" w:space="0" w:color="auto"/>
          </w:divBdr>
        </w:div>
        <w:div w:id="2000191223">
          <w:marLeft w:val="0"/>
          <w:marRight w:val="0"/>
          <w:marTop w:val="0"/>
          <w:marBottom w:val="0"/>
          <w:divBdr>
            <w:top w:val="none" w:sz="0" w:space="0" w:color="auto"/>
            <w:left w:val="none" w:sz="0" w:space="0" w:color="auto"/>
            <w:bottom w:val="none" w:sz="0" w:space="0" w:color="auto"/>
            <w:right w:val="none" w:sz="0" w:space="0" w:color="auto"/>
          </w:divBdr>
        </w:div>
        <w:div w:id="1743942687">
          <w:marLeft w:val="0"/>
          <w:marRight w:val="0"/>
          <w:marTop w:val="0"/>
          <w:marBottom w:val="0"/>
          <w:divBdr>
            <w:top w:val="none" w:sz="0" w:space="0" w:color="auto"/>
            <w:left w:val="none" w:sz="0" w:space="0" w:color="auto"/>
            <w:bottom w:val="none" w:sz="0" w:space="0" w:color="auto"/>
            <w:right w:val="none" w:sz="0" w:space="0" w:color="auto"/>
          </w:divBdr>
        </w:div>
        <w:div w:id="1625193514">
          <w:marLeft w:val="0"/>
          <w:marRight w:val="0"/>
          <w:marTop w:val="0"/>
          <w:marBottom w:val="0"/>
          <w:divBdr>
            <w:top w:val="none" w:sz="0" w:space="0" w:color="auto"/>
            <w:left w:val="none" w:sz="0" w:space="0" w:color="auto"/>
            <w:bottom w:val="none" w:sz="0" w:space="0" w:color="auto"/>
            <w:right w:val="none" w:sz="0" w:space="0" w:color="auto"/>
          </w:divBdr>
        </w:div>
        <w:div w:id="153451260">
          <w:marLeft w:val="0"/>
          <w:marRight w:val="0"/>
          <w:marTop w:val="0"/>
          <w:marBottom w:val="0"/>
          <w:divBdr>
            <w:top w:val="none" w:sz="0" w:space="0" w:color="auto"/>
            <w:left w:val="none" w:sz="0" w:space="0" w:color="auto"/>
            <w:bottom w:val="none" w:sz="0" w:space="0" w:color="auto"/>
            <w:right w:val="none" w:sz="0" w:space="0" w:color="auto"/>
          </w:divBdr>
        </w:div>
        <w:div w:id="1377000703">
          <w:marLeft w:val="0"/>
          <w:marRight w:val="0"/>
          <w:marTop w:val="0"/>
          <w:marBottom w:val="0"/>
          <w:divBdr>
            <w:top w:val="none" w:sz="0" w:space="0" w:color="auto"/>
            <w:left w:val="none" w:sz="0" w:space="0" w:color="auto"/>
            <w:bottom w:val="none" w:sz="0" w:space="0" w:color="auto"/>
            <w:right w:val="none" w:sz="0" w:space="0" w:color="auto"/>
          </w:divBdr>
        </w:div>
        <w:div w:id="1074812123">
          <w:marLeft w:val="0"/>
          <w:marRight w:val="0"/>
          <w:marTop w:val="0"/>
          <w:marBottom w:val="0"/>
          <w:divBdr>
            <w:top w:val="none" w:sz="0" w:space="0" w:color="auto"/>
            <w:left w:val="none" w:sz="0" w:space="0" w:color="auto"/>
            <w:bottom w:val="none" w:sz="0" w:space="0" w:color="auto"/>
            <w:right w:val="none" w:sz="0" w:space="0" w:color="auto"/>
          </w:divBdr>
        </w:div>
        <w:div w:id="20593458">
          <w:marLeft w:val="0"/>
          <w:marRight w:val="0"/>
          <w:marTop w:val="0"/>
          <w:marBottom w:val="0"/>
          <w:divBdr>
            <w:top w:val="none" w:sz="0" w:space="0" w:color="auto"/>
            <w:left w:val="none" w:sz="0" w:space="0" w:color="auto"/>
            <w:bottom w:val="none" w:sz="0" w:space="0" w:color="auto"/>
            <w:right w:val="none" w:sz="0" w:space="0" w:color="auto"/>
          </w:divBdr>
        </w:div>
        <w:div w:id="324824880">
          <w:marLeft w:val="0"/>
          <w:marRight w:val="0"/>
          <w:marTop w:val="0"/>
          <w:marBottom w:val="0"/>
          <w:divBdr>
            <w:top w:val="none" w:sz="0" w:space="0" w:color="auto"/>
            <w:left w:val="none" w:sz="0" w:space="0" w:color="auto"/>
            <w:bottom w:val="none" w:sz="0" w:space="0" w:color="auto"/>
            <w:right w:val="none" w:sz="0" w:space="0" w:color="auto"/>
          </w:divBdr>
        </w:div>
        <w:div w:id="792866539">
          <w:marLeft w:val="0"/>
          <w:marRight w:val="0"/>
          <w:marTop w:val="0"/>
          <w:marBottom w:val="0"/>
          <w:divBdr>
            <w:top w:val="none" w:sz="0" w:space="0" w:color="auto"/>
            <w:left w:val="none" w:sz="0" w:space="0" w:color="auto"/>
            <w:bottom w:val="none" w:sz="0" w:space="0" w:color="auto"/>
            <w:right w:val="none" w:sz="0" w:space="0" w:color="auto"/>
          </w:divBdr>
        </w:div>
        <w:div w:id="283006690">
          <w:marLeft w:val="0"/>
          <w:marRight w:val="0"/>
          <w:marTop w:val="0"/>
          <w:marBottom w:val="0"/>
          <w:divBdr>
            <w:top w:val="none" w:sz="0" w:space="0" w:color="auto"/>
            <w:left w:val="none" w:sz="0" w:space="0" w:color="auto"/>
            <w:bottom w:val="none" w:sz="0" w:space="0" w:color="auto"/>
            <w:right w:val="none" w:sz="0" w:space="0" w:color="auto"/>
          </w:divBdr>
        </w:div>
        <w:div w:id="1004476718">
          <w:marLeft w:val="0"/>
          <w:marRight w:val="0"/>
          <w:marTop w:val="0"/>
          <w:marBottom w:val="0"/>
          <w:divBdr>
            <w:top w:val="none" w:sz="0" w:space="0" w:color="auto"/>
            <w:left w:val="none" w:sz="0" w:space="0" w:color="auto"/>
            <w:bottom w:val="none" w:sz="0" w:space="0" w:color="auto"/>
            <w:right w:val="none" w:sz="0" w:space="0" w:color="auto"/>
          </w:divBdr>
        </w:div>
        <w:div w:id="97721652">
          <w:marLeft w:val="0"/>
          <w:marRight w:val="0"/>
          <w:marTop w:val="0"/>
          <w:marBottom w:val="0"/>
          <w:divBdr>
            <w:top w:val="none" w:sz="0" w:space="0" w:color="auto"/>
            <w:left w:val="none" w:sz="0" w:space="0" w:color="auto"/>
            <w:bottom w:val="none" w:sz="0" w:space="0" w:color="auto"/>
            <w:right w:val="none" w:sz="0" w:space="0" w:color="auto"/>
          </w:divBdr>
        </w:div>
        <w:div w:id="1450466750">
          <w:marLeft w:val="0"/>
          <w:marRight w:val="0"/>
          <w:marTop w:val="0"/>
          <w:marBottom w:val="0"/>
          <w:divBdr>
            <w:top w:val="none" w:sz="0" w:space="0" w:color="auto"/>
            <w:left w:val="none" w:sz="0" w:space="0" w:color="auto"/>
            <w:bottom w:val="none" w:sz="0" w:space="0" w:color="auto"/>
            <w:right w:val="none" w:sz="0" w:space="0" w:color="auto"/>
          </w:divBdr>
        </w:div>
        <w:div w:id="1849757284">
          <w:marLeft w:val="0"/>
          <w:marRight w:val="0"/>
          <w:marTop w:val="0"/>
          <w:marBottom w:val="0"/>
          <w:divBdr>
            <w:top w:val="none" w:sz="0" w:space="0" w:color="auto"/>
            <w:left w:val="none" w:sz="0" w:space="0" w:color="auto"/>
            <w:bottom w:val="none" w:sz="0" w:space="0" w:color="auto"/>
            <w:right w:val="none" w:sz="0" w:space="0" w:color="auto"/>
          </w:divBdr>
        </w:div>
        <w:div w:id="563957561">
          <w:marLeft w:val="0"/>
          <w:marRight w:val="0"/>
          <w:marTop w:val="0"/>
          <w:marBottom w:val="0"/>
          <w:divBdr>
            <w:top w:val="none" w:sz="0" w:space="0" w:color="auto"/>
            <w:left w:val="none" w:sz="0" w:space="0" w:color="auto"/>
            <w:bottom w:val="none" w:sz="0" w:space="0" w:color="auto"/>
            <w:right w:val="none" w:sz="0" w:space="0" w:color="auto"/>
          </w:divBdr>
        </w:div>
        <w:div w:id="1260675595">
          <w:marLeft w:val="0"/>
          <w:marRight w:val="0"/>
          <w:marTop w:val="0"/>
          <w:marBottom w:val="0"/>
          <w:divBdr>
            <w:top w:val="none" w:sz="0" w:space="0" w:color="auto"/>
            <w:left w:val="none" w:sz="0" w:space="0" w:color="auto"/>
            <w:bottom w:val="none" w:sz="0" w:space="0" w:color="auto"/>
            <w:right w:val="none" w:sz="0" w:space="0" w:color="auto"/>
          </w:divBdr>
        </w:div>
        <w:div w:id="1599367248">
          <w:marLeft w:val="0"/>
          <w:marRight w:val="0"/>
          <w:marTop w:val="0"/>
          <w:marBottom w:val="0"/>
          <w:divBdr>
            <w:top w:val="none" w:sz="0" w:space="0" w:color="auto"/>
            <w:left w:val="none" w:sz="0" w:space="0" w:color="auto"/>
            <w:bottom w:val="none" w:sz="0" w:space="0" w:color="auto"/>
            <w:right w:val="none" w:sz="0" w:space="0" w:color="auto"/>
          </w:divBdr>
        </w:div>
        <w:div w:id="1994672240">
          <w:marLeft w:val="0"/>
          <w:marRight w:val="0"/>
          <w:marTop w:val="0"/>
          <w:marBottom w:val="0"/>
          <w:divBdr>
            <w:top w:val="none" w:sz="0" w:space="0" w:color="auto"/>
            <w:left w:val="none" w:sz="0" w:space="0" w:color="auto"/>
            <w:bottom w:val="none" w:sz="0" w:space="0" w:color="auto"/>
            <w:right w:val="none" w:sz="0" w:space="0" w:color="auto"/>
          </w:divBdr>
        </w:div>
      </w:divsChild>
    </w:div>
    <w:div w:id="479659665">
      <w:bodyDiv w:val="1"/>
      <w:marLeft w:val="0"/>
      <w:marRight w:val="0"/>
      <w:marTop w:val="0"/>
      <w:marBottom w:val="0"/>
      <w:divBdr>
        <w:top w:val="none" w:sz="0" w:space="0" w:color="auto"/>
        <w:left w:val="none" w:sz="0" w:space="0" w:color="auto"/>
        <w:bottom w:val="none" w:sz="0" w:space="0" w:color="auto"/>
        <w:right w:val="none" w:sz="0" w:space="0" w:color="auto"/>
      </w:divBdr>
    </w:div>
    <w:div w:id="479926588">
      <w:bodyDiv w:val="1"/>
      <w:marLeft w:val="0"/>
      <w:marRight w:val="0"/>
      <w:marTop w:val="0"/>
      <w:marBottom w:val="0"/>
      <w:divBdr>
        <w:top w:val="none" w:sz="0" w:space="0" w:color="auto"/>
        <w:left w:val="none" w:sz="0" w:space="0" w:color="auto"/>
        <w:bottom w:val="none" w:sz="0" w:space="0" w:color="auto"/>
        <w:right w:val="none" w:sz="0" w:space="0" w:color="auto"/>
      </w:divBdr>
    </w:div>
    <w:div w:id="479999114">
      <w:bodyDiv w:val="1"/>
      <w:marLeft w:val="0"/>
      <w:marRight w:val="0"/>
      <w:marTop w:val="0"/>
      <w:marBottom w:val="0"/>
      <w:divBdr>
        <w:top w:val="none" w:sz="0" w:space="0" w:color="auto"/>
        <w:left w:val="none" w:sz="0" w:space="0" w:color="auto"/>
        <w:bottom w:val="none" w:sz="0" w:space="0" w:color="auto"/>
        <w:right w:val="none" w:sz="0" w:space="0" w:color="auto"/>
      </w:divBdr>
    </w:div>
    <w:div w:id="480772745">
      <w:bodyDiv w:val="1"/>
      <w:marLeft w:val="0"/>
      <w:marRight w:val="0"/>
      <w:marTop w:val="0"/>
      <w:marBottom w:val="0"/>
      <w:divBdr>
        <w:top w:val="none" w:sz="0" w:space="0" w:color="auto"/>
        <w:left w:val="none" w:sz="0" w:space="0" w:color="auto"/>
        <w:bottom w:val="none" w:sz="0" w:space="0" w:color="auto"/>
        <w:right w:val="none" w:sz="0" w:space="0" w:color="auto"/>
      </w:divBdr>
    </w:div>
    <w:div w:id="481391401">
      <w:bodyDiv w:val="1"/>
      <w:marLeft w:val="0"/>
      <w:marRight w:val="0"/>
      <w:marTop w:val="0"/>
      <w:marBottom w:val="0"/>
      <w:divBdr>
        <w:top w:val="none" w:sz="0" w:space="0" w:color="auto"/>
        <w:left w:val="none" w:sz="0" w:space="0" w:color="auto"/>
        <w:bottom w:val="none" w:sz="0" w:space="0" w:color="auto"/>
        <w:right w:val="none" w:sz="0" w:space="0" w:color="auto"/>
      </w:divBdr>
    </w:div>
    <w:div w:id="481428666">
      <w:bodyDiv w:val="1"/>
      <w:marLeft w:val="0"/>
      <w:marRight w:val="0"/>
      <w:marTop w:val="0"/>
      <w:marBottom w:val="0"/>
      <w:divBdr>
        <w:top w:val="none" w:sz="0" w:space="0" w:color="auto"/>
        <w:left w:val="none" w:sz="0" w:space="0" w:color="auto"/>
        <w:bottom w:val="none" w:sz="0" w:space="0" w:color="auto"/>
        <w:right w:val="none" w:sz="0" w:space="0" w:color="auto"/>
      </w:divBdr>
    </w:div>
    <w:div w:id="481624355">
      <w:bodyDiv w:val="1"/>
      <w:marLeft w:val="0"/>
      <w:marRight w:val="0"/>
      <w:marTop w:val="0"/>
      <w:marBottom w:val="0"/>
      <w:divBdr>
        <w:top w:val="none" w:sz="0" w:space="0" w:color="auto"/>
        <w:left w:val="none" w:sz="0" w:space="0" w:color="auto"/>
        <w:bottom w:val="none" w:sz="0" w:space="0" w:color="auto"/>
        <w:right w:val="none" w:sz="0" w:space="0" w:color="auto"/>
      </w:divBdr>
    </w:div>
    <w:div w:id="481696092">
      <w:bodyDiv w:val="1"/>
      <w:marLeft w:val="0"/>
      <w:marRight w:val="0"/>
      <w:marTop w:val="0"/>
      <w:marBottom w:val="0"/>
      <w:divBdr>
        <w:top w:val="none" w:sz="0" w:space="0" w:color="auto"/>
        <w:left w:val="none" w:sz="0" w:space="0" w:color="auto"/>
        <w:bottom w:val="none" w:sz="0" w:space="0" w:color="auto"/>
        <w:right w:val="none" w:sz="0" w:space="0" w:color="auto"/>
      </w:divBdr>
    </w:div>
    <w:div w:id="482553440">
      <w:bodyDiv w:val="1"/>
      <w:marLeft w:val="0"/>
      <w:marRight w:val="0"/>
      <w:marTop w:val="0"/>
      <w:marBottom w:val="0"/>
      <w:divBdr>
        <w:top w:val="none" w:sz="0" w:space="0" w:color="auto"/>
        <w:left w:val="none" w:sz="0" w:space="0" w:color="auto"/>
        <w:bottom w:val="none" w:sz="0" w:space="0" w:color="auto"/>
        <w:right w:val="none" w:sz="0" w:space="0" w:color="auto"/>
      </w:divBdr>
    </w:div>
    <w:div w:id="482700953">
      <w:bodyDiv w:val="1"/>
      <w:marLeft w:val="0"/>
      <w:marRight w:val="0"/>
      <w:marTop w:val="0"/>
      <w:marBottom w:val="0"/>
      <w:divBdr>
        <w:top w:val="none" w:sz="0" w:space="0" w:color="auto"/>
        <w:left w:val="none" w:sz="0" w:space="0" w:color="auto"/>
        <w:bottom w:val="none" w:sz="0" w:space="0" w:color="auto"/>
        <w:right w:val="none" w:sz="0" w:space="0" w:color="auto"/>
      </w:divBdr>
    </w:div>
    <w:div w:id="482703925">
      <w:bodyDiv w:val="1"/>
      <w:marLeft w:val="0"/>
      <w:marRight w:val="0"/>
      <w:marTop w:val="0"/>
      <w:marBottom w:val="0"/>
      <w:divBdr>
        <w:top w:val="none" w:sz="0" w:space="0" w:color="auto"/>
        <w:left w:val="none" w:sz="0" w:space="0" w:color="auto"/>
        <w:bottom w:val="none" w:sz="0" w:space="0" w:color="auto"/>
        <w:right w:val="none" w:sz="0" w:space="0" w:color="auto"/>
      </w:divBdr>
    </w:div>
    <w:div w:id="483133233">
      <w:bodyDiv w:val="1"/>
      <w:marLeft w:val="0"/>
      <w:marRight w:val="0"/>
      <w:marTop w:val="0"/>
      <w:marBottom w:val="0"/>
      <w:divBdr>
        <w:top w:val="none" w:sz="0" w:space="0" w:color="auto"/>
        <w:left w:val="none" w:sz="0" w:space="0" w:color="auto"/>
        <w:bottom w:val="none" w:sz="0" w:space="0" w:color="auto"/>
        <w:right w:val="none" w:sz="0" w:space="0" w:color="auto"/>
      </w:divBdr>
    </w:div>
    <w:div w:id="483394166">
      <w:bodyDiv w:val="1"/>
      <w:marLeft w:val="0"/>
      <w:marRight w:val="0"/>
      <w:marTop w:val="0"/>
      <w:marBottom w:val="0"/>
      <w:divBdr>
        <w:top w:val="none" w:sz="0" w:space="0" w:color="auto"/>
        <w:left w:val="none" w:sz="0" w:space="0" w:color="auto"/>
        <w:bottom w:val="none" w:sz="0" w:space="0" w:color="auto"/>
        <w:right w:val="none" w:sz="0" w:space="0" w:color="auto"/>
      </w:divBdr>
    </w:div>
    <w:div w:id="483400296">
      <w:bodyDiv w:val="1"/>
      <w:marLeft w:val="0"/>
      <w:marRight w:val="0"/>
      <w:marTop w:val="0"/>
      <w:marBottom w:val="0"/>
      <w:divBdr>
        <w:top w:val="none" w:sz="0" w:space="0" w:color="auto"/>
        <w:left w:val="none" w:sz="0" w:space="0" w:color="auto"/>
        <w:bottom w:val="none" w:sz="0" w:space="0" w:color="auto"/>
        <w:right w:val="none" w:sz="0" w:space="0" w:color="auto"/>
      </w:divBdr>
    </w:div>
    <w:div w:id="483475122">
      <w:bodyDiv w:val="1"/>
      <w:marLeft w:val="0"/>
      <w:marRight w:val="0"/>
      <w:marTop w:val="0"/>
      <w:marBottom w:val="0"/>
      <w:divBdr>
        <w:top w:val="none" w:sz="0" w:space="0" w:color="auto"/>
        <w:left w:val="none" w:sz="0" w:space="0" w:color="auto"/>
        <w:bottom w:val="none" w:sz="0" w:space="0" w:color="auto"/>
        <w:right w:val="none" w:sz="0" w:space="0" w:color="auto"/>
      </w:divBdr>
    </w:div>
    <w:div w:id="483621080">
      <w:bodyDiv w:val="1"/>
      <w:marLeft w:val="0"/>
      <w:marRight w:val="0"/>
      <w:marTop w:val="0"/>
      <w:marBottom w:val="0"/>
      <w:divBdr>
        <w:top w:val="none" w:sz="0" w:space="0" w:color="auto"/>
        <w:left w:val="none" w:sz="0" w:space="0" w:color="auto"/>
        <w:bottom w:val="none" w:sz="0" w:space="0" w:color="auto"/>
        <w:right w:val="none" w:sz="0" w:space="0" w:color="auto"/>
      </w:divBdr>
    </w:div>
    <w:div w:id="483670504">
      <w:bodyDiv w:val="1"/>
      <w:marLeft w:val="0"/>
      <w:marRight w:val="0"/>
      <w:marTop w:val="0"/>
      <w:marBottom w:val="0"/>
      <w:divBdr>
        <w:top w:val="none" w:sz="0" w:space="0" w:color="auto"/>
        <w:left w:val="none" w:sz="0" w:space="0" w:color="auto"/>
        <w:bottom w:val="none" w:sz="0" w:space="0" w:color="auto"/>
        <w:right w:val="none" w:sz="0" w:space="0" w:color="auto"/>
      </w:divBdr>
    </w:div>
    <w:div w:id="483813146">
      <w:bodyDiv w:val="1"/>
      <w:marLeft w:val="0"/>
      <w:marRight w:val="0"/>
      <w:marTop w:val="0"/>
      <w:marBottom w:val="0"/>
      <w:divBdr>
        <w:top w:val="none" w:sz="0" w:space="0" w:color="auto"/>
        <w:left w:val="none" w:sz="0" w:space="0" w:color="auto"/>
        <w:bottom w:val="none" w:sz="0" w:space="0" w:color="auto"/>
        <w:right w:val="none" w:sz="0" w:space="0" w:color="auto"/>
      </w:divBdr>
    </w:div>
    <w:div w:id="484203236">
      <w:bodyDiv w:val="1"/>
      <w:marLeft w:val="0"/>
      <w:marRight w:val="0"/>
      <w:marTop w:val="0"/>
      <w:marBottom w:val="0"/>
      <w:divBdr>
        <w:top w:val="none" w:sz="0" w:space="0" w:color="auto"/>
        <w:left w:val="none" w:sz="0" w:space="0" w:color="auto"/>
        <w:bottom w:val="none" w:sz="0" w:space="0" w:color="auto"/>
        <w:right w:val="none" w:sz="0" w:space="0" w:color="auto"/>
      </w:divBdr>
    </w:div>
    <w:div w:id="484249353">
      <w:bodyDiv w:val="1"/>
      <w:marLeft w:val="0"/>
      <w:marRight w:val="0"/>
      <w:marTop w:val="0"/>
      <w:marBottom w:val="0"/>
      <w:divBdr>
        <w:top w:val="none" w:sz="0" w:space="0" w:color="auto"/>
        <w:left w:val="none" w:sz="0" w:space="0" w:color="auto"/>
        <w:bottom w:val="none" w:sz="0" w:space="0" w:color="auto"/>
        <w:right w:val="none" w:sz="0" w:space="0" w:color="auto"/>
      </w:divBdr>
    </w:div>
    <w:div w:id="484588562">
      <w:bodyDiv w:val="1"/>
      <w:marLeft w:val="0"/>
      <w:marRight w:val="0"/>
      <w:marTop w:val="0"/>
      <w:marBottom w:val="0"/>
      <w:divBdr>
        <w:top w:val="none" w:sz="0" w:space="0" w:color="auto"/>
        <w:left w:val="none" w:sz="0" w:space="0" w:color="auto"/>
        <w:bottom w:val="none" w:sz="0" w:space="0" w:color="auto"/>
        <w:right w:val="none" w:sz="0" w:space="0" w:color="auto"/>
      </w:divBdr>
    </w:div>
    <w:div w:id="484660380">
      <w:bodyDiv w:val="1"/>
      <w:marLeft w:val="0"/>
      <w:marRight w:val="0"/>
      <w:marTop w:val="0"/>
      <w:marBottom w:val="0"/>
      <w:divBdr>
        <w:top w:val="none" w:sz="0" w:space="0" w:color="auto"/>
        <w:left w:val="none" w:sz="0" w:space="0" w:color="auto"/>
        <w:bottom w:val="none" w:sz="0" w:space="0" w:color="auto"/>
        <w:right w:val="none" w:sz="0" w:space="0" w:color="auto"/>
      </w:divBdr>
    </w:div>
    <w:div w:id="484974310">
      <w:bodyDiv w:val="1"/>
      <w:marLeft w:val="0"/>
      <w:marRight w:val="0"/>
      <w:marTop w:val="0"/>
      <w:marBottom w:val="0"/>
      <w:divBdr>
        <w:top w:val="none" w:sz="0" w:space="0" w:color="auto"/>
        <w:left w:val="none" w:sz="0" w:space="0" w:color="auto"/>
        <w:bottom w:val="none" w:sz="0" w:space="0" w:color="auto"/>
        <w:right w:val="none" w:sz="0" w:space="0" w:color="auto"/>
      </w:divBdr>
    </w:div>
    <w:div w:id="485165084">
      <w:bodyDiv w:val="1"/>
      <w:marLeft w:val="0"/>
      <w:marRight w:val="0"/>
      <w:marTop w:val="0"/>
      <w:marBottom w:val="0"/>
      <w:divBdr>
        <w:top w:val="none" w:sz="0" w:space="0" w:color="auto"/>
        <w:left w:val="none" w:sz="0" w:space="0" w:color="auto"/>
        <w:bottom w:val="none" w:sz="0" w:space="0" w:color="auto"/>
        <w:right w:val="none" w:sz="0" w:space="0" w:color="auto"/>
      </w:divBdr>
    </w:div>
    <w:div w:id="485246283">
      <w:bodyDiv w:val="1"/>
      <w:marLeft w:val="0"/>
      <w:marRight w:val="0"/>
      <w:marTop w:val="0"/>
      <w:marBottom w:val="0"/>
      <w:divBdr>
        <w:top w:val="none" w:sz="0" w:space="0" w:color="auto"/>
        <w:left w:val="none" w:sz="0" w:space="0" w:color="auto"/>
        <w:bottom w:val="none" w:sz="0" w:space="0" w:color="auto"/>
        <w:right w:val="none" w:sz="0" w:space="0" w:color="auto"/>
      </w:divBdr>
    </w:div>
    <w:div w:id="485434840">
      <w:bodyDiv w:val="1"/>
      <w:marLeft w:val="0"/>
      <w:marRight w:val="0"/>
      <w:marTop w:val="0"/>
      <w:marBottom w:val="0"/>
      <w:divBdr>
        <w:top w:val="none" w:sz="0" w:space="0" w:color="auto"/>
        <w:left w:val="none" w:sz="0" w:space="0" w:color="auto"/>
        <w:bottom w:val="none" w:sz="0" w:space="0" w:color="auto"/>
        <w:right w:val="none" w:sz="0" w:space="0" w:color="auto"/>
      </w:divBdr>
    </w:div>
    <w:div w:id="485441270">
      <w:bodyDiv w:val="1"/>
      <w:marLeft w:val="0"/>
      <w:marRight w:val="0"/>
      <w:marTop w:val="0"/>
      <w:marBottom w:val="0"/>
      <w:divBdr>
        <w:top w:val="none" w:sz="0" w:space="0" w:color="auto"/>
        <w:left w:val="none" w:sz="0" w:space="0" w:color="auto"/>
        <w:bottom w:val="none" w:sz="0" w:space="0" w:color="auto"/>
        <w:right w:val="none" w:sz="0" w:space="0" w:color="auto"/>
      </w:divBdr>
    </w:div>
    <w:div w:id="485585265">
      <w:bodyDiv w:val="1"/>
      <w:marLeft w:val="0"/>
      <w:marRight w:val="0"/>
      <w:marTop w:val="0"/>
      <w:marBottom w:val="0"/>
      <w:divBdr>
        <w:top w:val="none" w:sz="0" w:space="0" w:color="auto"/>
        <w:left w:val="none" w:sz="0" w:space="0" w:color="auto"/>
        <w:bottom w:val="none" w:sz="0" w:space="0" w:color="auto"/>
        <w:right w:val="none" w:sz="0" w:space="0" w:color="auto"/>
      </w:divBdr>
    </w:div>
    <w:div w:id="485628690">
      <w:bodyDiv w:val="1"/>
      <w:marLeft w:val="0"/>
      <w:marRight w:val="0"/>
      <w:marTop w:val="0"/>
      <w:marBottom w:val="0"/>
      <w:divBdr>
        <w:top w:val="none" w:sz="0" w:space="0" w:color="auto"/>
        <w:left w:val="none" w:sz="0" w:space="0" w:color="auto"/>
        <w:bottom w:val="none" w:sz="0" w:space="0" w:color="auto"/>
        <w:right w:val="none" w:sz="0" w:space="0" w:color="auto"/>
      </w:divBdr>
    </w:div>
    <w:div w:id="485634859">
      <w:bodyDiv w:val="1"/>
      <w:marLeft w:val="0"/>
      <w:marRight w:val="0"/>
      <w:marTop w:val="0"/>
      <w:marBottom w:val="0"/>
      <w:divBdr>
        <w:top w:val="none" w:sz="0" w:space="0" w:color="auto"/>
        <w:left w:val="none" w:sz="0" w:space="0" w:color="auto"/>
        <w:bottom w:val="none" w:sz="0" w:space="0" w:color="auto"/>
        <w:right w:val="none" w:sz="0" w:space="0" w:color="auto"/>
      </w:divBdr>
    </w:div>
    <w:div w:id="485708210">
      <w:bodyDiv w:val="1"/>
      <w:marLeft w:val="0"/>
      <w:marRight w:val="0"/>
      <w:marTop w:val="0"/>
      <w:marBottom w:val="0"/>
      <w:divBdr>
        <w:top w:val="none" w:sz="0" w:space="0" w:color="auto"/>
        <w:left w:val="none" w:sz="0" w:space="0" w:color="auto"/>
        <w:bottom w:val="none" w:sz="0" w:space="0" w:color="auto"/>
        <w:right w:val="none" w:sz="0" w:space="0" w:color="auto"/>
      </w:divBdr>
    </w:div>
    <w:div w:id="485824970">
      <w:bodyDiv w:val="1"/>
      <w:marLeft w:val="0"/>
      <w:marRight w:val="0"/>
      <w:marTop w:val="0"/>
      <w:marBottom w:val="0"/>
      <w:divBdr>
        <w:top w:val="none" w:sz="0" w:space="0" w:color="auto"/>
        <w:left w:val="none" w:sz="0" w:space="0" w:color="auto"/>
        <w:bottom w:val="none" w:sz="0" w:space="0" w:color="auto"/>
        <w:right w:val="none" w:sz="0" w:space="0" w:color="auto"/>
      </w:divBdr>
    </w:div>
    <w:div w:id="486017433">
      <w:bodyDiv w:val="1"/>
      <w:marLeft w:val="0"/>
      <w:marRight w:val="0"/>
      <w:marTop w:val="0"/>
      <w:marBottom w:val="0"/>
      <w:divBdr>
        <w:top w:val="none" w:sz="0" w:space="0" w:color="auto"/>
        <w:left w:val="none" w:sz="0" w:space="0" w:color="auto"/>
        <w:bottom w:val="none" w:sz="0" w:space="0" w:color="auto"/>
        <w:right w:val="none" w:sz="0" w:space="0" w:color="auto"/>
      </w:divBdr>
    </w:div>
    <w:div w:id="486047439">
      <w:bodyDiv w:val="1"/>
      <w:marLeft w:val="0"/>
      <w:marRight w:val="0"/>
      <w:marTop w:val="0"/>
      <w:marBottom w:val="0"/>
      <w:divBdr>
        <w:top w:val="none" w:sz="0" w:space="0" w:color="auto"/>
        <w:left w:val="none" w:sz="0" w:space="0" w:color="auto"/>
        <w:bottom w:val="none" w:sz="0" w:space="0" w:color="auto"/>
        <w:right w:val="none" w:sz="0" w:space="0" w:color="auto"/>
      </w:divBdr>
    </w:div>
    <w:div w:id="486096473">
      <w:bodyDiv w:val="1"/>
      <w:marLeft w:val="0"/>
      <w:marRight w:val="0"/>
      <w:marTop w:val="0"/>
      <w:marBottom w:val="0"/>
      <w:divBdr>
        <w:top w:val="none" w:sz="0" w:space="0" w:color="auto"/>
        <w:left w:val="none" w:sz="0" w:space="0" w:color="auto"/>
        <w:bottom w:val="none" w:sz="0" w:space="0" w:color="auto"/>
        <w:right w:val="none" w:sz="0" w:space="0" w:color="auto"/>
      </w:divBdr>
    </w:div>
    <w:div w:id="486164517">
      <w:bodyDiv w:val="1"/>
      <w:marLeft w:val="0"/>
      <w:marRight w:val="0"/>
      <w:marTop w:val="0"/>
      <w:marBottom w:val="0"/>
      <w:divBdr>
        <w:top w:val="none" w:sz="0" w:space="0" w:color="auto"/>
        <w:left w:val="none" w:sz="0" w:space="0" w:color="auto"/>
        <w:bottom w:val="none" w:sz="0" w:space="0" w:color="auto"/>
        <w:right w:val="none" w:sz="0" w:space="0" w:color="auto"/>
      </w:divBdr>
    </w:div>
    <w:div w:id="486475684">
      <w:bodyDiv w:val="1"/>
      <w:marLeft w:val="0"/>
      <w:marRight w:val="0"/>
      <w:marTop w:val="0"/>
      <w:marBottom w:val="0"/>
      <w:divBdr>
        <w:top w:val="none" w:sz="0" w:space="0" w:color="auto"/>
        <w:left w:val="none" w:sz="0" w:space="0" w:color="auto"/>
        <w:bottom w:val="none" w:sz="0" w:space="0" w:color="auto"/>
        <w:right w:val="none" w:sz="0" w:space="0" w:color="auto"/>
      </w:divBdr>
    </w:div>
    <w:div w:id="487596029">
      <w:bodyDiv w:val="1"/>
      <w:marLeft w:val="0"/>
      <w:marRight w:val="0"/>
      <w:marTop w:val="0"/>
      <w:marBottom w:val="0"/>
      <w:divBdr>
        <w:top w:val="none" w:sz="0" w:space="0" w:color="auto"/>
        <w:left w:val="none" w:sz="0" w:space="0" w:color="auto"/>
        <w:bottom w:val="none" w:sz="0" w:space="0" w:color="auto"/>
        <w:right w:val="none" w:sz="0" w:space="0" w:color="auto"/>
      </w:divBdr>
    </w:div>
    <w:div w:id="488136548">
      <w:bodyDiv w:val="1"/>
      <w:marLeft w:val="0"/>
      <w:marRight w:val="0"/>
      <w:marTop w:val="0"/>
      <w:marBottom w:val="0"/>
      <w:divBdr>
        <w:top w:val="none" w:sz="0" w:space="0" w:color="auto"/>
        <w:left w:val="none" w:sz="0" w:space="0" w:color="auto"/>
        <w:bottom w:val="none" w:sz="0" w:space="0" w:color="auto"/>
        <w:right w:val="none" w:sz="0" w:space="0" w:color="auto"/>
      </w:divBdr>
    </w:div>
    <w:div w:id="488181920">
      <w:bodyDiv w:val="1"/>
      <w:marLeft w:val="0"/>
      <w:marRight w:val="0"/>
      <w:marTop w:val="0"/>
      <w:marBottom w:val="0"/>
      <w:divBdr>
        <w:top w:val="none" w:sz="0" w:space="0" w:color="auto"/>
        <w:left w:val="none" w:sz="0" w:space="0" w:color="auto"/>
        <w:bottom w:val="none" w:sz="0" w:space="0" w:color="auto"/>
        <w:right w:val="none" w:sz="0" w:space="0" w:color="auto"/>
      </w:divBdr>
    </w:div>
    <w:div w:id="488206477">
      <w:bodyDiv w:val="1"/>
      <w:marLeft w:val="0"/>
      <w:marRight w:val="0"/>
      <w:marTop w:val="0"/>
      <w:marBottom w:val="0"/>
      <w:divBdr>
        <w:top w:val="none" w:sz="0" w:space="0" w:color="auto"/>
        <w:left w:val="none" w:sz="0" w:space="0" w:color="auto"/>
        <w:bottom w:val="none" w:sz="0" w:space="0" w:color="auto"/>
        <w:right w:val="none" w:sz="0" w:space="0" w:color="auto"/>
      </w:divBdr>
    </w:div>
    <w:div w:id="488443501">
      <w:bodyDiv w:val="1"/>
      <w:marLeft w:val="0"/>
      <w:marRight w:val="0"/>
      <w:marTop w:val="0"/>
      <w:marBottom w:val="0"/>
      <w:divBdr>
        <w:top w:val="none" w:sz="0" w:space="0" w:color="auto"/>
        <w:left w:val="none" w:sz="0" w:space="0" w:color="auto"/>
        <w:bottom w:val="none" w:sz="0" w:space="0" w:color="auto"/>
        <w:right w:val="none" w:sz="0" w:space="0" w:color="auto"/>
      </w:divBdr>
    </w:div>
    <w:div w:id="488716079">
      <w:bodyDiv w:val="1"/>
      <w:marLeft w:val="0"/>
      <w:marRight w:val="0"/>
      <w:marTop w:val="0"/>
      <w:marBottom w:val="0"/>
      <w:divBdr>
        <w:top w:val="none" w:sz="0" w:space="0" w:color="auto"/>
        <w:left w:val="none" w:sz="0" w:space="0" w:color="auto"/>
        <w:bottom w:val="none" w:sz="0" w:space="0" w:color="auto"/>
        <w:right w:val="none" w:sz="0" w:space="0" w:color="auto"/>
      </w:divBdr>
    </w:div>
    <w:div w:id="488718297">
      <w:bodyDiv w:val="1"/>
      <w:marLeft w:val="0"/>
      <w:marRight w:val="0"/>
      <w:marTop w:val="0"/>
      <w:marBottom w:val="0"/>
      <w:divBdr>
        <w:top w:val="none" w:sz="0" w:space="0" w:color="auto"/>
        <w:left w:val="none" w:sz="0" w:space="0" w:color="auto"/>
        <w:bottom w:val="none" w:sz="0" w:space="0" w:color="auto"/>
        <w:right w:val="none" w:sz="0" w:space="0" w:color="auto"/>
      </w:divBdr>
    </w:div>
    <w:div w:id="489250472">
      <w:bodyDiv w:val="1"/>
      <w:marLeft w:val="0"/>
      <w:marRight w:val="0"/>
      <w:marTop w:val="0"/>
      <w:marBottom w:val="0"/>
      <w:divBdr>
        <w:top w:val="none" w:sz="0" w:space="0" w:color="auto"/>
        <w:left w:val="none" w:sz="0" w:space="0" w:color="auto"/>
        <w:bottom w:val="none" w:sz="0" w:space="0" w:color="auto"/>
        <w:right w:val="none" w:sz="0" w:space="0" w:color="auto"/>
      </w:divBdr>
    </w:div>
    <w:div w:id="489323560">
      <w:bodyDiv w:val="1"/>
      <w:marLeft w:val="0"/>
      <w:marRight w:val="0"/>
      <w:marTop w:val="0"/>
      <w:marBottom w:val="0"/>
      <w:divBdr>
        <w:top w:val="none" w:sz="0" w:space="0" w:color="auto"/>
        <w:left w:val="none" w:sz="0" w:space="0" w:color="auto"/>
        <w:bottom w:val="none" w:sz="0" w:space="0" w:color="auto"/>
        <w:right w:val="none" w:sz="0" w:space="0" w:color="auto"/>
      </w:divBdr>
    </w:div>
    <w:div w:id="489640846">
      <w:bodyDiv w:val="1"/>
      <w:marLeft w:val="0"/>
      <w:marRight w:val="0"/>
      <w:marTop w:val="0"/>
      <w:marBottom w:val="0"/>
      <w:divBdr>
        <w:top w:val="none" w:sz="0" w:space="0" w:color="auto"/>
        <w:left w:val="none" w:sz="0" w:space="0" w:color="auto"/>
        <w:bottom w:val="none" w:sz="0" w:space="0" w:color="auto"/>
        <w:right w:val="none" w:sz="0" w:space="0" w:color="auto"/>
      </w:divBdr>
    </w:div>
    <w:div w:id="489685683">
      <w:bodyDiv w:val="1"/>
      <w:marLeft w:val="0"/>
      <w:marRight w:val="0"/>
      <w:marTop w:val="0"/>
      <w:marBottom w:val="0"/>
      <w:divBdr>
        <w:top w:val="none" w:sz="0" w:space="0" w:color="auto"/>
        <w:left w:val="none" w:sz="0" w:space="0" w:color="auto"/>
        <w:bottom w:val="none" w:sz="0" w:space="0" w:color="auto"/>
        <w:right w:val="none" w:sz="0" w:space="0" w:color="auto"/>
      </w:divBdr>
    </w:div>
    <w:div w:id="489714316">
      <w:bodyDiv w:val="1"/>
      <w:marLeft w:val="0"/>
      <w:marRight w:val="0"/>
      <w:marTop w:val="0"/>
      <w:marBottom w:val="0"/>
      <w:divBdr>
        <w:top w:val="none" w:sz="0" w:space="0" w:color="auto"/>
        <w:left w:val="none" w:sz="0" w:space="0" w:color="auto"/>
        <w:bottom w:val="none" w:sz="0" w:space="0" w:color="auto"/>
        <w:right w:val="none" w:sz="0" w:space="0" w:color="auto"/>
      </w:divBdr>
    </w:div>
    <w:div w:id="490028332">
      <w:bodyDiv w:val="1"/>
      <w:marLeft w:val="0"/>
      <w:marRight w:val="0"/>
      <w:marTop w:val="0"/>
      <w:marBottom w:val="0"/>
      <w:divBdr>
        <w:top w:val="none" w:sz="0" w:space="0" w:color="auto"/>
        <w:left w:val="none" w:sz="0" w:space="0" w:color="auto"/>
        <w:bottom w:val="none" w:sz="0" w:space="0" w:color="auto"/>
        <w:right w:val="none" w:sz="0" w:space="0" w:color="auto"/>
      </w:divBdr>
    </w:div>
    <w:div w:id="490294831">
      <w:bodyDiv w:val="1"/>
      <w:marLeft w:val="0"/>
      <w:marRight w:val="0"/>
      <w:marTop w:val="0"/>
      <w:marBottom w:val="0"/>
      <w:divBdr>
        <w:top w:val="none" w:sz="0" w:space="0" w:color="auto"/>
        <w:left w:val="none" w:sz="0" w:space="0" w:color="auto"/>
        <w:bottom w:val="none" w:sz="0" w:space="0" w:color="auto"/>
        <w:right w:val="none" w:sz="0" w:space="0" w:color="auto"/>
      </w:divBdr>
    </w:div>
    <w:div w:id="490411759">
      <w:bodyDiv w:val="1"/>
      <w:marLeft w:val="0"/>
      <w:marRight w:val="0"/>
      <w:marTop w:val="0"/>
      <w:marBottom w:val="0"/>
      <w:divBdr>
        <w:top w:val="none" w:sz="0" w:space="0" w:color="auto"/>
        <w:left w:val="none" w:sz="0" w:space="0" w:color="auto"/>
        <w:bottom w:val="none" w:sz="0" w:space="0" w:color="auto"/>
        <w:right w:val="none" w:sz="0" w:space="0" w:color="auto"/>
      </w:divBdr>
    </w:div>
    <w:div w:id="490485912">
      <w:bodyDiv w:val="1"/>
      <w:marLeft w:val="0"/>
      <w:marRight w:val="0"/>
      <w:marTop w:val="0"/>
      <w:marBottom w:val="0"/>
      <w:divBdr>
        <w:top w:val="none" w:sz="0" w:space="0" w:color="auto"/>
        <w:left w:val="none" w:sz="0" w:space="0" w:color="auto"/>
        <w:bottom w:val="none" w:sz="0" w:space="0" w:color="auto"/>
        <w:right w:val="none" w:sz="0" w:space="0" w:color="auto"/>
      </w:divBdr>
    </w:div>
    <w:div w:id="491138630">
      <w:bodyDiv w:val="1"/>
      <w:marLeft w:val="0"/>
      <w:marRight w:val="0"/>
      <w:marTop w:val="0"/>
      <w:marBottom w:val="0"/>
      <w:divBdr>
        <w:top w:val="none" w:sz="0" w:space="0" w:color="auto"/>
        <w:left w:val="none" w:sz="0" w:space="0" w:color="auto"/>
        <w:bottom w:val="none" w:sz="0" w:space="0" w:color="auto"/>
        <w:right w:val="none" w:sz="0" w:space="0" w:color="auto"/>
      </w:divBdr>
    </w:div>
    <w:div w:id="491289849">
      <w:bodyDiv w:val="1"/>
      <w:marLeft w:val="0"/>
      <w:marRight w:val="0"/>
      <w:marTop w:val="0"/>
      <w:marBottom w:val="0"/>
      <w:divBdr>
        <w:top w:val="none" w:sz="0" w:space="0" w:color="auto"/>
        <w:left w:val="none" w:sz="0" w:space="0" w:color="auto"/>
        <w:bottom w:val="none" w:sz="0" w:space="0" w:color="auto"/>
        <w:right w:val="none" w:sz="0" w:space="0" w:color="auto"/>
      </w:divBdr>
    </w:div>
    <w:div w:id="491602072">
      <w:bodyDiv w:val="1"/>
      <w:marLeft w:val="0"/>
      <w:marRight w:val="0"/>
      <w:marTop w:val="0"/>
      <w:marBottom w:val="0"/>
      <w:divBdr>
        <w:top w:val="none" w:sz="0" w:space="0" w:color="auto"/>
        <w:left w:val="none" w:sz="0" w:space="0" w:color="auto"/>
        <w:bottom w:val="none" w:sz="0" w:space="0" w:color="auto"/>
        <w:right w:val="none" w:sz="0" w:space="0" w:color="auto"/>
      </w:divBdr>
    </w:div>
    <w:div w:id="491719517">
      <w:bodyDiv w:val="1"/>
      <w:marLeft w:val="0"/>
      <w:marRight w:val="0"/>
      <w:marTop w:val="0"/>
      <w:marBottom w:val="0"/>
      <w:divBdr>
        <w:top w:val="none" w:sz="0" w:space="0" w:color="auto"/>
        <w:left w:val="none" w:sz="0" w:space="0" w:color="auto"/>
        <w:bottom w:val="none" w:sz="0" w:space="0" w:color="auto"/>
        <w:right w:val="none" w:sz="0" w:space="0" w:color="auto"/>
      </w:divBdr>
    </w:div>
    <w:div w:id="491986667">
      <w:bodyDiv w:val="1"/>
      <w:marLeft w:val="0"/>
      <w:marRight w:val="0"/>
      <w:marTop w:val="0"/>
      <w:marBottom w:val="0"/>
      <w:divBdr>
        <w:top w:val="none" w:sz="0" w:space="0" w:color="auto"/>
        <w:left w:val="none" w:sz="0" w:space="0" w:color="auto"/>
        <w:bottom w:val="none" w:sz="0" w:space="0" w:color="auto"/>
        <w:right w:val="none" w:sz="0" w:space="0" w:color="auto"/>
      </w:divBdr>
    </w:div>
    <w:div w:id="491988571">
      <w:bodyDiv w:val="1"/>
      <w:marLeft w:val="0"/>
      <w:marRight w:val="0"/>
      <w:marTop w:val="0"/>
      <w:marBottom w:val="0"/>
      <w:divBdr>
        <w:top w:val="none" w:sz="0" w:space="0" w:color="auto"/>
        <w:left w:val="none" w:sz="0" w:space="0" w:color="auto"/>
        <w:bottom w:val="none" w:sz="0" w:space="0" w:color="auto"/>
        <w:right w:val="none" w:sz="0" w:space="0" w:color="auto"/>
      </w:divBdr>
    </w:div>
    <w:div w:id="492330399">
      <w:bodyDiv w:val="1"/>
      <w:marLeft w:val="0"/>
      <w:marRight w:val="0"/>
      <w:marTop w:val="0"/>
      <w:marBottom w:val="0"/>
      <w:divBdr>
        <w:top w:val="none" w:sz="0" w:space="0" w:color="auto"/>
        <w:left w:val="none" w:sz="0" w:space="0" w:color="auto"/>
        <w:bottom w:val="none" w:sz="0" w:space="0" w:color="auto"/>
        <w:right w:val="none" w:sz="0" w:space="0" w:color="auto"/>
      </w:divBdr>
    </w:div>
    <w:div w:id="492337331">
      <w:bodyDiv w:val="1"/>
      <w:marLeft w:val="0"/>
      <w:marRight w:val="0"/>
      <w:marTop w:val="0"/>
      <w:marBottom w:val="0"/>
      <w:divBdr>
        <w:top w:val="none" w:sz="0" w:space="0" w:color="auto"/>
        <w:left w:val="none" w:sz="0" w:space="0" w:color="auto"/>
        <w:bottom w:val="none" w:sz="0" w:space="0" w:color="auto"/>
        <w:right w:val="none" w:sz="0" w:space="0" w:color="auto"/>
      </w:divBdr>
      <w:divsChild>
        <w:div w:id="478230591">
          <w:marLeft w:val="0"/>
          <w:marRight w:val="0"/>
          <w:marTop w:val="0"/>
          <w:marBottom w:val="0"/>
          <w:divBdr>
            <w:top w:val="none" w:sz="0" w:space="0" w:color="auto"/>
            <w:left w:val="none" w:sz="0" w:space="0" w:color="auto"/>
            <w:bottom w:val="none" w:sz="0" w:space="0" w:color="auto"/>
            <w:right w:val="none" w:sz="0" w:space="0" w:color="auto"/>
          </w:divBdr>
        </w:div>
        <w:div w:id="1581908493">
          <w:marLeft w:val="0"/>
          <w:marRight w:val="0"/>
          <w:marTop w:val="0"/>
          <w:marBottom w:val="0"/>
          <w:divBdr>
            <w:top w:val="none" w:sz="0" w:space="0" w:color="auto"/>
            <w:left w:val="none" w:sz="0" w:space="0" w:color="auto"/>
            <w:bottom w:val="none" w:sz="0" w:space="0" w:color="auto"/>
            <w:right w:val="none" w:sz="0" w:space="0" w:color="auto"/>
          </w:divBdr>
        </w:div>
        <w:div w:id="886995370">
          <w:marLeft w:val="0"/>
          <w:marRight w:val="0"/>
          <w:marTop w:val="0"/>
          <w:marBottom w:val="0"/>
          <w:divBdr>
            <w:top w:val="none" w:sz="0" w:space="0" w:color="auto"/>
            <w:left w:val="none" w:sz="0" w:space="0" w:color="auto"/>
            <w:bottom w:val="none" w:sz="0" w:space="0" w:color="auto"/>
            <w:right w:val="none" w:sz="0" w:space="0" w:color="auto"/>
          </w:divBdr>
        </w:div>
        <w:div w:id="648636601">
          <w:marLeft w:val="0"/>
          <w:marRight w:val="0"/>
          <w:marTop w:val="0"/>
          <w:marBottom w:val="0"/>
          <w:divBdr>
            <w:top w:val="none" w:sz="0" w:space="0" w:color="auto"/>
            <w:left w:val="none" w:sz="0" w:space="0" w:color="auto"/>
            <w:bottom w:val="none" w:sz="0" w:space="0" w:color="auto"/>
            <w:right w:val="none" w:sz="0" w:space="0" w:color="auto"/>
          </w:divBdr>
        </w:div>
        <w:div w:id="824778937">
          <w:marLeft w:val="0"/>
          <w:marRight w:val="0"/>
          <w:marTop w:val="0"/>
          <w:marBottom w:val="0"/>
          <w:divBdr>
            <w:top w:val="none" w:sz="0" w:space="0" w:color="auto"/>
            <w:left w:val="none" w:sz="0" w:space="0" w:color="auto"/>
            <w:bottom w:val="none" w:sz="0" w:space="0" w:color="auto"/>
            <w:right w:val="none" w:sz="0" w:space="0" w:color="auto"/>
          </w:divBdr>
        </w:div>
        <w:div w:id="1658997252">
          <w:marLeft w:val="0"/>
          <w:marRight w:val="0"/>
          <w:marTop w:val="0"/>
          <w:marBottom w:val="0"/>
          <w:divBdr>
            <w:top w:val="none" w:sz="0" w:space="0" w:color="auto"/>
            <w:left w:val="none" w:sz="0" w:space="0" w:color="auto"/>
            <w:bottom w:val="none" w:sz="0" w:space="0" w:color="auto"/>
            <w:right w:val="none" w:sz="0" w:space="0" w:color="auto"/>
          </w:divBdr>
        </w:div>
        <w:div w:id="214514266">
          <w:marLeft w:val="0"/>
          <w:marRight w:val="0"/>
          <w:marTop w:val="0"/>
          <w:marBottom w:val="0"/>
          <w:divBdr>
            <w:top w:val="none" w:sz="0" w:space="0" w:color="auto"/>
            <w:left w:val="none" w:sz="0" w:space="0" w:color="auto"/>
            <w:bottom w:val="none" w:sz="0" w:space="0" w:color="auto"/>
            <w:right w:val="none" w:sz="0" w:space="0" w:color="auto"/>
          </w:divBdr>
        </w:div>
        <w:div w:id="946084827">
          <w:marLeft w:val="0"/>
          <w:marRight w:val="0"/>
          <w:marTop w:val="0"/>
          <w:marBottom w:val="0"/>
          <w:divBdr>
            <w:top w:val="none" w:sz="0" w:space="0" w:color="auto"/>
            <w:left w:val="none" w:sz="0" w:space="0" w:color="auto"/>
            <w:bottom w:val="none" w:sz="0" w:space="0" w:color="auto"/>
            <w:right w:val="none" w:sz="0" w:space="0" w:color="auto"/>
          </w:divBdr>
        </w:div>
        <w:div w:id="826555163">
          <w:marLeft w:val="0"/>
          <w:marRight w:val="0"/>
          <w:marTop w:val="0"/>
          <w:marBottom w:val="0"/>
          <w:divBdr>
            <w:top w:val="none" w:sz="0" w:space="0" w:color="auto"/>
            <w:left w:val="none" w:sz="0" w:space="0" w:color="auto"/>
            <w:bottom w:val="none" w:sz="0" w:space="0" w:color="auto"/>
            <w:right w:val="none" w:sz="0" w:space="0" w:color="auto"/>
          </w:divBdr>
        </w:div>
        <w:div w:id="449054877">
          <w:marLeft w:val="0"/>
          <w:marRight w:val="0"/>
          <w:marTop w:val="0"/>
          <w:marBottom w:val="0"/>
          <w:divBdr>
            <w:top w:val="none" w:sz="0" w:space="0" w:color="auto"/>
            <w:left w:val="none" w:sz="0" w:space="0" w:color="auto"/>
            <w:bottom w:val="none" w:sz="0" w:space="0" w:color="auto"/>
            <w:right w:val="none" w:sz="0" w:space="0" w:color="auto"/>
          </w:divBdr>
        </w:div>
        <w:div w:id="80299535">
          <w:marLeft w:val="0"/>
          <w:marRight w:val="0"/>
          <w:marTop w:val="0"/>
          <w:marBottom w:val="0"/>
          <w:divBdr>
            <w:top w:val="none" w:sz="0" w:space="0" w:color="auto"/>
            <w:left w:val="none" w:sz="0" w:space="0" w:color="auto"/>
            <w:bottom w:val="none" w:sz="0" w:space="0" w:color="auto"/>
            <w:right w:val="none" w:sz="0" w:space="0" w:color="auto"/>
          </w:divBdr>
        </w:div>
        <w:div w:id="1109662020">
          <w:marLeft w:val="0"/>
          <w:marRight w:val="0"/>
          <w:marTop w:val="0"/>
          <w:marBottom w:val="0"/>
          <w:divBdr>
            <w:top w:val="none" w:sz="0" w:space="0" w:color="auto"/>
            <w:left w:val="none" w:sz="0" w:space="0" w:color="auto"/>
            <w:bottom w:val="none" w:sz="0" w:space="0" w:color="auto"/>
            <w:right w:val="none" w:sz="0" w:space="0" w:color="auto"/>
          </w:divBdr>
        </w:div>
        <w:div w:id="1627933657">
          <w:marLeft w:val="0"/>
          <w:marRight w:val="0"/>
          <w:marTop w:val="0"/>
          <w:marBottom w:val="0"/>
          <w:divBdr>
            <w:top w:val="none" w:sz="0" w:space="0" w:color="auto"/>
            <w:left w:val="none" w:sz="0" w:space="0" w:color="auto"/>
            <w:bottom w:val="none" w:sz="0" w:space="0" w:color="auto"/>
            <w:right w:val="none" w:sz="0" w:space="0" w:color="auto"/>
          </w:divBdr>
        </w:div>
        <w:div w:id="1445541963">
          <w:marLeft w:val="0"/>
          <w:marRight w:val="0"/>
          <w:marTop w:val="0"/>
          <w:marBottom w:val="0"/>
          <w:divBdr>
            <w:top w:val="none" w:sz="0" w:space="0" w:color="auto"/>
            <w:left w:val="none" w:sz="0" w:space="0" w:color="auto"/>
            <w:bottom w:val="none" w:sz="0" w:space="0" w:color="auto"/>
            <w:right w:val="none" w:sz="0" w:space="0" w:color="auto"/>
          </w:divBdr>
        </w:div>
        <w:div w:id="495149829">
          <w:marLeft w:val="0"/>
          <w:marRight w:val="0"/>
          <w:marTop w:val="0"/>
          <w:marBottom w:val="0"/>
          <w:divBdr>
            <w:top w:val="none" w:sz="0" w:space="0" w:color="auto"/>
            <w:left w:val="none" w:sz="0" w:space="0" w:color="auto"/>
            <w:bottom w:val="none" w:sz="0" w:space="0" w:color="auto"/>
            <w:right w:val="none" w:sz="0" w:space="0" w:color="auto"/>
          </w:divBdr>
        </w:div>
        <w:div w:id="1841655601">
          <w:marLeft w:val="0"/>
          <w:marRight w:val="0"/>
          <w:marTop w:val="0"/>
          <w:marBottom w:val="0"/>
          <w:divBdr>
            <w:top w:val="none" w:sz="0" w:space="0" w:color="auto"/>
            <w:left w:val="none" w:sz="0" w:space="0" w:color="auto"/>
            <w:bottom w:val="none" w:sz="0" w:space="0" w:color="auto"/>
            <w:right w:val="none" w:sz="0" w:space="0" w:color="auto"/>
          </w:divBdr>
        </w:div>
        <w:div w:id="1360428427">
          <w:marLeft w:val="0"/>
          <w:marRight w:val="0"/>
          <w:marTop w:val="0"/>
          <w:marBottom w:val="0"/>
          <w:divBdr>
            <w:top w:val="none" w:sz="0" w:space="0" w:color="auto"/>
            <w:left w:val="none" w:sz="0" w:space="0" w:color="auto"/>
            <w:bottom w:val="none" w:sz="0" w:space="0" w:color="auto"/>
            <w:right w:val="none" w:sz="0" w:space="0" w:color="auto"/>
          </w:divBdr>
        </w:div>
        <w:div w:id="1667974916">
          <w:marLeft w:val="0"/>
          <w:marRight w:val="0"/>
          <w:marTop w:val="0"/>
          <w:marBottom w:val="0"/>
          <w:divBdr>
            <w:top w:val="none" w:sz="0" w:space="0" w:color="auto"/>
            <w:left w:val="none" w:sz="0" w:space="0" w:color="auto"/>
            <w:bottom w:val="none" w:sz="0" w:space="0" w:color="auto"/>
            <w:right w:val="none" w:sz="0" w:space="0" w:color="auto"/>
          </w:divBdr>
        </w:div>
        <w:div w:id="2016611718">
          <w:marLeft w:val="0"/>
          <w:marRight w:val="0"/>
          <w:marTop w:val="0"/>
          <w:marBottom w:val="0"/>
          <w:divBdr>
            <w:top w:val="none" w:sz="0" w:space="0" w:color="auto"/>
            <w:left w:val="none" w:sz="0" w:space="0" w:color="auto"/>
            <w:bottom w:val="none" w:sz="0" w:space="0" w:color="auto"/>
            <w:right w:val="none" w:sz="0" w:space="0" w:color="auto"/>
          </w:divBdr>
        </w:div>
        <w:div w:id="1706902826">
          <w:marLeft w:val="0"/>
          <w:marRight w:val="0"/>
          <w:marTop w:val="0"/>
          <w:marBottom w:val="0"/>
          <w:divBdr>
            <w:top w:val="none" w:sz="0" w:space="0" w:color="auto"/>
            <w:left w:val="none" w:sz="0" w:space="0" w:color="auto"/>
            <w:bottom w:val="none" w:sz="0" w:space="0" w:color="auto"/>
            <w:right w:val="none" w:sz="0" w:space="0" w:color="auto"/>
          </w:divBdr>
        </w:div>
        <w:div w:id="1837651919">
          <w:marLeft w:val="0"/>
          <w:marRight w:val="0"/>
          <w:marTop w:val="0"/>
          <w:marBottom w:val="0"/>
          <w:divBdr>
            <w:top w:val="none" w:sz="0" w:space="0" w:color="auto"/>
            <w:left w:val="none" w:sz="0" w:space="0" w:color="auto"/>
            <w:bottom w:val="none" w:sz="0" w:space="0" w:color="auto"/>
            <w:right w:val="none" w:sz="0" w:space="0" w:color="auto"/>
          </w:divBdr>
        </w:div>
        <w:div w:id="1183133682">
          <w:marLeft w:val="0"/>
          <w:marRight w:val="0"/>
          <w:marTop w:val="0"/>
          <w:marBottom w:val="0"/>
          <w:divBdr>
            <w:top w:val="none" w:sz="0" w:space="0" w:color="auto"/>
            <w:left w:val="none" w:sz="0" w:space="0" w:color="auto"/>
            <w:bottom w:val="none" w:sz="0" w:space="0" w:color="auto"/>
            <w:right w:val="none" w:sz="0" w:space="0" w:color="auto"/>
          </w:divBdr>
        </w:div>
        <w:div w:id="1635796562">
          <w:marLeft w:val="0"/>
          <w:marRight w:val="0"/>
          <w:marTop w:val="0"/>
          <w:marBottom w:val="0"/>
          <w:divBdr>
            <w:top w:val="none" w:sz="0" w:space="0" w:color="auto"/>
            <w:left w:val="none" w:sz="0" w:space="0" w:color="auto"/>
            <w:bottom w:val="none" w:sz="0" w:space="0" w:color="auto"/>
            <w:right w:val="none" w:sz="0" w:space="0" w:color="auto"/>
          </w:divBdr>
        </w:div>
        <w:div w:id="1109275954">
          <w:marLeft w:val="0"/>
          <w:marRight w:val="0"/>
          <w:marTop w:val="0"/>
          <w:marBottom w:val="0"/>
          <w:divBdr>
            <w:top w:val="none" w:sz="0" w:space="0" w:color="auto"/>
            <w:left w:val="none" w:sz="0" w:space="0" w:color="auto"/>
            <w:bottom w:val="none" w:sz="0" w:space="0" w:color="auto"/>
            <w:right w:val="none" w:sz="0" w:space="0" w:color="auto"/>
          </w:divBdr>
        </w:div>
        <w:div w:id="1258060096">
          <w:marLeft w:val="0"/>
          <w:marRight w:val="0"/>
          <w:marTop w:val="0"/>
          <w:marBottom w:val="0"/>
          <w:divBdr>
            <w:top w:val="none" w:sz="0" w:space="0" w:color="auto"/>
            <w:left w:val="none" w:sz="0" w:space="0" w:color="auto"/>
            <w:bottom w:val="none" w:sz="0" w:space="0" w:color="auto"/>
            <w:right w:val="none" w:sz="0" w:space="0" w:color="auto"/>
          </w:divBdr>
        </w:div>
        <w:div w:id="639917727">
          <w:marLeft w:val="0"/>
          <w:marRight w:val="0"/>
          <w:marTop w:val="0"/>
          <w:marBottom w:val="0"/>
          <w:divBdr>
            <w:top w:val="none" w:sz="0" w:space="0" w:color="auto"/>
            <w:left w:val="none" w:sz="0" w:space="0" w:color="auto"/>
            <w:bottom w:val="none" w:sz="0" w:space="0" w:color="auto"/>
            <w:right w:val="none" w:sz="0" w:space="0" w:color="auto"/>
          </w:divBdr>
        </w:div>
        <w:div w:id="665597746">
          <w:marLeft w:val="0"/>
          <w:marRight w:val="0"/>
          <w:marTop w:val="0"/>
          <w:marBottom w:val="0"/>
          <w:divBdr>
            <w:top w:val="none" w:sz="0" w:space="0" w:color="auto"/>
            <w:left w:val="none" w:sz="0" w:space="0" w:color="auto"/>
            <w:bottom w:val="none" w:sz="0" w:space="0" w:color="auto"/>
            <w:right w:val="none" w:sz="0" w:space="0" w:color="auto"/>
          </w:divBdr>
        </w:div>
        <w:div w:id="154539249">
          <w:marLeft w:val="0"/>
          <w:marRight w:val="0"/>
          <w:marTop w:val="0"/>
          <w:marBottom w:val="0"/>
          <w:divBdr>
            <w:top w:val="none" w:sz="0" w:space="0" w:color="auto"/>
            <w:left w:val="none" w:sz="0" w:space="0" w:color="auto"/>
            <w:bottom w:val="none" w:sz="0" w:space="0" w:color="auto"/>
            <w:right w:val="none" w:sz="0" w:space="0" w:color="auto"/>
          </w:divBdr>
        </w:div>
        <w:div w:id="1639723742">
          <w:marLeft w:val="0"/>
          <w:marRight w:val="0"/>
          <w:marTop w:val="0"/>
          <w:marBottom w:val="0"/>
          <w:divBdr>
            <w:top w:val="none" w:sz="0" w:space="0" w:color="auto"/>
            <w:left w:val="none" w:sz="0" w:space="0" w:color="auto"/>
            <w:bottom w:val="none" w:sz="0" w:space="0" w:color="auto"/>
            <w:right w:val="none" w:sz="0" w:space="0" w:color="auto"/>
          </w:divBdr>
        </w:div>
        <w:div w:id="2014602064">
          <w:marLeft w:val="0"/>
          <w:marRight w:val="0"/>
          <w:marTop w:val="0"/>
          <w:marBottom w:val="0"/>
          <w:divBdr>
            <w:top w:val="none" w:sz="0" w:space="0" w:color="auto"/>
            <w:left w:val="none" w:sz="0" w:space="0" w:color="auto"/>
            <w:bottom w:val="none" w:sz="0" w:space="0" w:color="auto"/>
            <w:right w:val="none" w:sz="0" w:space="0" w:color="auto"/>
          </w:divBdr>
        </w:div>
        <w:div w:id="735126884">
          <w:marLeft w:val="0"/>
          <w:marRight w:val="0"/>
          <w:marTop w:val="0"/>
          <w:marBottom w:val="0"/>
          <w:divBdr>
            <w:top w:val="none" w:sz="0" w:space="0" w:color="auto"/>
            <w:left w:val="none" w:sz="0" w:space="0" w:color="auto"/>
            <w:bottom w:val="none" w:sz="0" w:space="0" w:color="auto"/>
            <w:right w:val="none" w:sz="0" w:space="0" w:color="auto"/>
          </w:divBdr>
        </w:div>
        <w:div w:id="47842925">
          <w:marLeft w:val="0"/>
          <w:marRight w:val="0"/>
          <w:marTop w:val="0"/>
          <w:marBottom w:val="0"/>
          <w:divBdr>
            <w:top w:val="none" w:sz="0" w:space="0" w:color="auto"/>
            <w:left w:val="none" w:sz="0" w:space="0" w:color="auto"/>
            <w:bottom w:val="none" w:sz="0" w:space="0" w:color="auto"/>
            <w:right w:val="none" w:sz="0" w:space="0" w:color="auto"/>
          </w:divBdr>
        </w:div>
        <w:div w:id="107626699">
          <w:marLeft w:val="0"/>
          <w:marRight w:val="0"/>
          <w:marTop w:val="0"/>
          <w:marBottom w:val="0"/>
          <w:divBdr>
            <w:top w:val="none" w:sz="0" w:space="0" w:color="auto"/>
            <w:left w:val="none" w:sz="0" w:space="0" w:color="auto"/>
            <w:bottom w:val="none" w:sz="0" w:space="0" w:color="auto"/>
            <w:right w:val="none" w:sz="0" w:space="0" w:color="auto"/>
          </w:divBdr>
        </w:div>
        <w:div w:id="1395156101">
          <w:marLeft w:val="0"/>
          <w:marRight w:val="0"/>
          <w:marTop w:val="0"/>
          <w:marBottom w:val="0"/>
          <w:divBdr>
            <w:top w:val="none" w:sz="0" w:space="0" w:color="auto"/>
            <w:left w:val="none" w:sz="0" w:space="0" w:color="auto"/>
            <w:bottom w:val="none" w:sz="0" w:space="0" w:color="auto"/>
            <w:right w:val="none" w:sz="0" w:space="0" w:color="auto"/>
          </w:divBdr>
        </w:div>
        <w:div w:id="1502042927">
          <w:marLeft w:val="0"/>
          <w:marRight w:val="0"/>
          <w:marTop w:val="0"/>
          <w:marBottom w:val="0"/>
          <w:divBdr>
            <w:top w:val="none" w:sz="0" w:space="0" w:color="auto"/>
            <w:left w:val="none" w:sz="0" w:space="0" w:color="auto"/>
            <w:bottom w:val="none" w:sz="0" w:space="0" w:color="auto"/>
            <w:right w:val="none" w:sz="0" w:space="0" w:color="auto"/>
          </w:divBdr>
        </w:div>
        <w:div w:id="796484535">
          <w:marLeft w:val="0"/>
          <w:marRight w:val="0"/>
          <w:marTop w:val="0"/>
          <w:marBottom w:val="0"/>
          <w:divBdr>
            <w:top w:val="none" w:sz="0" w:space="0" w:color="auto"/>
            <w:left w:val="none" w:sz="0" w:space="0" w:color="auto"/>
            <w:bottom w:val="none" w:sz="0" w:space="0" w:color="auto"/>
            <w:right w:val="none" w:sz="0" w:space="0" w:color="auto"/>
          </w:divBdr>
        </w:div>
        <w:div w:id="452482635">
          <w:marLeft w:val="0"/>
          <w:marRight w:val="0"/>
          <w:marTop w:val="0"/>
          <w:marBottom w:val="0"/>
          <w:divBdr>
            <w:top w:val="none" w:sz="0" w:space="0" w:color="auto"/>
            <w:left w:val="none" w:sz="0" w:space="0" w:color="auto"/>
            <w:bottom w:val="none" w:sz="0" w:space="0" w:color="auto"/>
            <w:right w:val="none" w:sz="0" w:space="0" w:color="auto"/>
          </w:divBdr>
        </w:div>
        <w:div w:id="512769241">
          <w:marLeft w:val="0"/>
          <w:marRight w:val="0"/>
          <w:marTop w:val="0"/>
          <w:marBottom w:val="0"/>
          <w:divBdr>
            <w:top w:val="none" w:sz="0" w:space="0" w:color="auto"/>
            <w:left w:val="none" w:sz="0" w:space="0" w:color="auto"/>
            <w:bottom w:val="none" w:sz="0" w:space="0" w:color="auto"/>
            <w:right w:val="none" w:sz="0" w:space="0" w:color="auto"/>
          </w:divBdr>
        </w:div>
        <w:div w:id="1572041011">
          <w:marLeft w:val="0"/>
          <w:marRight w:val="0"/>
          <w:marTop w:val="0"/>
          <w:marBottom w:val="0"/>
          <w:divBdr>
            <w:top w:val="none" w:sz="0" w:space="0" w:color="auto"/>
            <w:left w:val="none" w:sz="0" w:space="0" w:color="auto"/>
            <w:bottom w:val="none" w:sz="0" w:space="0" w:color="auto"/>
            <w:right w:val="none" w:sz="0" w:space="0" w:color="auto"/>
          </w:divBdr>
        </w:div>
        <w:div w:id="1823308769">
          <w:marLeft w:val="0"/>
          <w:marRight w:val="0"/>
          <w:marTop w:val="0"/>
          <w:marBottom w:val="0"/>
          <w:divBdr>
            <w:top w:val="none" w:sz="0" w:space="0" w:color="auto"/>
            <w:left w:val="none" w:sz="0" w:space="0" w:color="auto"/>
            <w:bottom w:val="none" w:sz="0" w:space="0" w:color="auto"/>
            <w:right w:val="none" w:sz="0" w:space="0" w:color="auto"/>
          </w:divBdr>
        </w:div>
        <w:div w:id="88620682">
          <w:marLeft w:val="0"/>
          <w:marRight w:val="0"/>
          <w:marTop w:val="0"/>
          <w:marBottom w:val="0"/>
          <w:divBdr>
            <w:top w:val="none" w:sz="0" w:space="0" w:color="auto"/>
            <w:left w:val="none" w:sz="0" w:space="0" w:color="auto"/>
            <w:bottom w:val="none" w:sz="0" w:space="0" w:color="auto"/>
            <w:right w:val="none" w:sz="0" w:space="0" w:color="auto"/>
          </w:divBdr>
        </w:div>
        <w:div w:id="1134441958">
          <w:marLeft w:val="0"/>
          <w:marRight w:val="0"/>
          <w:marTop w:val="0"/>
          <w:marBottom w:val="0"/>
          <w:divBdr>
            <w:top w:val="none" w:sz="0" w:space="0" w:color="auto"/>
            <w:left w:val="none" w:sz="0" w:space="0" w:color="auto"/>
            <w:bottom w:val="none" w:sz="0" w:space="0" w:color="auto"/>
            <w:right w:val="none" w:sz="0" w:space="0" w:color="auto"/>
          </w:divBdr>
        </w:div>
        <w:div w:id="1338268886">
          <w:marLeft w:val="0"/>
          <w:marRight w:val="0"/>
          <w:marTop w:val="0"/>
          <w:marBottom w:val="0"/>
          <w:divBdr>
            <w:top w:val="none" w:sz="0" w:space="0" w:color="auto"/>
            <w:left w:val="none" w:sz="0" w:space="0" w:color="auto"/>
            <w:bottom w:val="none" w:sz="0" w:space="0" w:color="auto"/>
            <w:right w:val="none" w:sz="0" w:space="0" w:color="auto"/>
          </w:divBdr>
        </w:div>
        <w:div w:id="738018943">
          <w:marLeft w:val="0"/>
          <w:marRight w:val="0"/>
          <w:marTop w:val="0"/>
          <w:marBottom w:val="0"/>
          <w:divBdr>
            <w:top w:val="none" w:sz="0" w:space="0" w:color="auto"/>
            <w:left w:val="none" w:sz="0" w:space="0" w:color="auto"/>
            <w:bottom w:val="none" w:sz="0" w:space="0" w:color="auto"/>
            <w:right w:val="none" w:sz="0" w:space="0" w:color="auto"/>
          </w:divBdr>
        </w:div>
        <w:div w:id="58678986">
          <w:marLeft w:val="0"/>
          <w:marRight w:val="0"/>
          <w:marTop w:val="0"/>
          <w:marBottom w:val="0"/>
          <w:divBdr>
            <w:top w:val="none" w:sz="0" w:space="0" w:color="auto"/>
            <w:left w:val="none" w:sz="0" w:space="0" w:color="auto"/>
            <w:bottom w:val="none" w:sz="0" w:space="0" w:color="auto"/>
            <w:right w:val="none" w:sz="0" w:space="0" w:color="auto"/>
          </w:divBdr>
        </w:div>
        <w:div w:id="400560409">
          <w:marLeft w:val="0"/>
          <w:marRight w:val="0"/>
          <w:marTop w:val="0"/>
          <w:marBottom w:val="0"/>
          <w:divBdr>
            <w:top w:val="none" w:sz="0" w:space="0" w:color="auto"/>
            <w:left w:val="none" w:sz="0" w:space="0" w:color="auto"/>
            <w:bottom w:val="none" w:sz="0" w:space="0" w:color="auto"/>
            <w:right w:val="none" w:sz="0" w:space="0" w:color="auto"/>
          </w:divBdr>
        </w:div>
        <w:div w:id="1773934426">
          <w:marLeft w:val="0"/>
          <w:marRight w:val="0"/>
          <w:marTop w:val="0"/>
          <w:marBottom w:val="0"/>
          <w:divBdr>
            <w:top w:val="none" w:sz="0" w:space="0" w:color="auto"/>
            <w:left w:val="none" w:sz="0" w:space="0" w:color="auto"/>
            <w:bottom w:val="none" w:sz="0" w:space="0" w:color="auto"/>
            <w:right w:val="none" w:sz="0" w:space="0" w:color="auto"/>
          </w:divBdr>
        </w:div>
        <w:div w:id="1856730815">
          <w:marLeft w:val="0"/>
          <w:marRight w:val="0"/>
          <w:marTop w:val="0"/>
          <w:marBottom w:val="0"/>
          <w:divBdr>
            <w:top w:val="none" w:sz="0" w:space="0" w:color="auto"/>
            <w:left w:val="none" w:sz="0" w:space="0" w:color="auto"/>
            <w:bottom w:val="none" w:sz="0" w:space="0" w:color="auto"/>
            <w:right w:val="none" w:sz="0" w:space="0" w:color="auto"/>
          </w:divBdr>
        </w:div>
        <w:div w:id="761804933">
          <w:marLeft w:val="0"/>
          <w:marRight w:val="0"/>
          <w:marTop w:val="0"/>
          <w:marBottom w:val="0"/>
          <w:divBdr>
            <w:top w:val="none" w:sz="0" w:space="0" w:color="auto"/>
            <w:left w:val="none" w:sz="0" w:space="0" w:color="auto"/>
            <w:bottom w:val="none" w:sz="0" w:space="0" w:color="auto"/>
            <w:right w:val="none" w:sz="0" w:space="0" w:color="auto"/>
          </w:divBdr>
        </w:div>
        <w:div w:id="1710571240">
          <w:marLeft w:val="0"/>
          <w:marRight w:val="0"/>
          <w:marTop w:val="0"/>
          <w:marBottom w:val="0"/>
          <w:divBdr>
            <w:top w:val="none" w:sz="0" w:space="0" w:color="auto"/>
            <w:left w:val="none" w:sz="0" w:space="0" w:color="auto"/>
            <w:bottom w:val="none" w:sz="0" w:space="0" w:color="auto"/>
            <w:right w:val="none" w:sz="0" w:space="0" w:color="auto"/>
          </w:divBdr>
        </w:div>
        <w:div w:id="1539511914">
          <w:marLeft w:val="0"/>
          <w:marRight w:val="0"/>
          <w:marTop w:val="0"/>
          <w:marBottom w:val="0"/>
          <w:divBdr>
            <w:top w:val="none" w:sz="0" w:space="0" w:color="auto"/>
            <w:left w:val="none" w:sz="0" w:space="0" w:color="auto"/>
            <w:bottom w:val="none" w:sz="0" w:space="0" w:color="auto"/>
            <w:right w:val="none" w:sz="0" w:space="0" w:color="auto"/>
          </w:divBdr>
        </w:div>
        <w:div w:id="1820878075">
          <w:marLeft w:val="0"/>
          <w:marRight w:val="0"/>
          <w:marTop w:val="0"/>
          <w:marBottom w:val="0"/>
          <w:divBdr>
            <w:top w:val="none" w:sz="0" w:space="0" w:color="auto"/>
            <w:left w:val="none" w:sz="0" w:space="0" w:color="auto"/>
            <w:bottom w:val="none" w:sz="0" w:space="0" w:color="auto"/>
            <w:right w:val="none" w:sz="0" w:space="0" w:color="auto"/>
          </w:divBdr>
        </w:div>
        <w:div w:id="133642632">
          <w:marLeft w:val="0"/>
          <w:marRight w:val="0"/>
          <w:marTop w:val="0"/>
          <w:marBottom w:val="0"/>
          <w:divBdr>
            <w:top w:val="none" w:sz="0" w:space="0" w:color="auto"/>
            <w:left w:val="none" w:sz="0" w:space="0" w:color="auto"/>
            <w:bottom w:val="none" w:sz="0" w:space="0" w:color="auto"/>
            <w:right w:val="none" w:sz="0" w:space="0" w:color="auto"/>
          </w:divBdr>
        </w:div>
        <w:div w:id="1098140736">
          <w:marLeft w:val="0"/>
          <w:marRight w:val="0"/>
          <w:marTop w:val="0"/>
          <w:marBottom w:val="0"/>
          <w:divBdr>
            <w:top w:val="none" w:sz="0" w:space="0" w:color="auto"/>
            <w:left w:val="none" w:sz="0" w:space="0" w:color="auto"/>
            <w:bottom w:val="none" w:sz="0" w:space="0" w:color="auto"/>
            <w:right w:val="none" w:sz="0" w:space="0" w:color="auto"/>
          </w:divBdr>
        </w:div>
        <w:div w:id="1416512645">
          <w:marLeft w:val="0"/>
          <w:marRight w:val="0"/>
          <w:marTop w:val="0"/>
          <w:marBottom w:val="0"/>
          <w:divBdr>
            <w:top w:val="none" w:sz="0" w:space="0" w:color="auto"/>
            <w:left w:val="none" w:sz="0" w:space="0" w:color="auto"/>
            <w:bottom w:val="none" w:sz="0" w:space="0" w:color="auto"/>
            <w:right w:val="none" w:sz="0" w:space="0" w:color="auto"/>
          </w:divBdr>
        </w:div>
        <w:div w:id="1131707392">
          <w:marLeft w:val="0"/>
          <w:marRight w:val="0"/>
          <w:marTop w:val="0"/>
          <w:marBottom w:val="0"/>
          <w:divBdr>
            <w:top w:val="none" w:sz="0" w:space="0" w:color="auto"/>
            <w:left w:val="none" w:sz="0" w:space="0" w:color="auto"/>
            <w:bottom w:val="none" w:sz="0" w:space="0" w:color="auto"/>
            <w:right w:val="none" w:sz="0" w:space="0" w:color="auto"/>
          </w:divBdr>
        </w:div>
        <w:div w:id="636570847">
          <w:marLeft w:val="0"/>
          <w:marRight w:val="0"/>
          <w:marTop w:val="0"/>
          <w:marBottom w:val="0"/>
          <w:divBdr>
            <w:top w:val="none" w:sz="0" w:space="0" w:color="auto"/>
            <w:left w:val="none" w:sz="0" w:space="0" w:color="auto"/>
            <w:bottom w:val="none" w:sz="0" w:space="0" w:color="auto"/>
            <w:right w:val="none" w:sz="0" w:space="0" w:color="auto"/>
          </w:divBdr>
        </w:div>
        <w:div w:id="705984696">
          <w:marLeft w:val="0"/>
          <w:marRight w:val="0"/>
          <w:marTop w:val="0"/>
          <w:marBottom w:val="0"/>
          <w:divBdr>
            <w:top w:val="none" w:sz="0" w:space="0" w:color="auto"/>
            <w:left w:val="none" w:sz="0" w:space="0" w:color="auto"/>
            <w:bottom w:val="none" w:sz="0" w:space="0" w:color="auto"/>
            <w:right w:val="none" w:sz="0" w:space="0" w:color="auto"/>
          </w:divBdr>
        </w:div>
        <w:div w:id="1634403310">
          <w:marLeft w:val="0"/>
          <w:marRight w:val="0"/>
          <w:marTop w:val="0"/>
          <w:marBottom w:val="0"/>
          <w:divBdr>
            <w:top w:val="none" w:sz="0" w:space="0" w:color="auto"/>
            <w:left w:val="none" w:sz="0" w:space="0" w:color="auto"/>
            <w:bottom w:val="none" w:sz="0" w:space="0" w:color="auto"/>
            <w:right w:val="none" w:sz="0" w:space="0" w:color="auto"/>
          </w:divBdr>
        </w:div>
        <w:div w:id="1262373809">
          <w:marLeft w:val="0"/>
          <w:marRight w:val="0"/>
          <w:marTop w:val="0"/>
          <w:marBottom w:val="0"/>
          <w:divBdr>
            <w:top w:val="none" w:sz="0" w:space="0" w:color="auto"/>
            <w:left w:val="none" w:sz="0" w:space="0" w:color="auto"/>
            <w:bottom w:val="none" w:sz="0" w:space="0" w:color="auto"/>
            <w:right w:val="none" w:sz="0" w:space="0" w:color="auto"/>
          </w:divBdr>
        </w:div>
        <w:div w:id="1682927284">
          <w:marLeft w:val="0"/>
          <w:marRight w:val="0"/>
          <w:marTop w:val="0"/>
          <w:marBottom w:val="0"/>
          <w:divBdr>
            <w:top w:val="none" w:sz="0" w:space="0" w:color="auto"/>
            <w:left w:val="none" w:sz="0" w:space="0" w:color="auto"/>
            <w:bottom w:val="none" w:sz="0" w:space="0" w:color="auto"/>
            <w:right w:val="none" w:sz="0" w:space="0" w:color="auto"/>
          </w:divBdr>
        </w:div>
        <w:div w:id="633408827">
          <w:marLeft w:val="0"/>
          <w:marRight w:val="0"/>
          <w:marTop w:val="0"/>
          <w:marBottom w:val="0"/>
          <w:divBdr>
            <w:top w:val="none" w:sz="0" w:space="0" w:color="auto"/>
            <w:left w:val="none" w:sz="0" w:space="0" w:color="auto"/>
            <w:bottom w:val="none" w:sz="0" w:space="0" w:color="auto"/>
            <w:right w:val="none" w:sz="0" w:space="0" w:color="auto"/>
          </w:divBdr>
        </w:div>
      </w:divsChild>
    </w:div>
    <w:div w:id="492645510">
      <w:bodyDiv w:val="1"/>
      <w:marLeft w:val="0"/>
      <w:marRight w:val="0"/>
      <w:marTop w:val="0"/>
      <w:marBottom w:val="0"/>
      <w:divBdr>
        <w:top w:val="none" w:sz="0" w:space="0" w:color="auto"/>
        <w:left w:val="none" w:sz="0" w:space="0" w:color="auto"/>
        <w:bottom w:val="none" w:sz="0" w:space="0" w:color="auto"/>
        <w:right w:val="none" w:sz="0" w:space="0" w:color="auto"/>
      </w:divBdr>
    </w:div>
    <w:div w:id="492722781">
      <w:bodyDiv w:val="1"/>
      <w:marLeft w:val="0"/>
      <w:marRight w:val="0"/>
      <w:marTop w:val="0"/>
      <w:marBottom w:val="0"/>
      <w:divBdr>
        <w:top w:val="none" w:sz="0" w:space="0" w:color="auto"/>
        <w:left w:val="none" w:sz="0" w:space="0" w:color="auto"/>
        <w:bottom w:val="none" w:sz="0" w:space="0" w:color="auto"/>
        <w:right w:val="none" w:sz="0" w:space="0" w:color="auto"/>
      </w:divBdr>
    </w:div>
    <w:div w:id="492723978">
      <w:bodyDiv w:val="1"/>
      <w:marLeft w:val="0"/>
      <w:marRight w:val="0"/>
      <w:marTop w:val="0"/>
      <w:marBottom w:val="0"/>
      <w:divBdr>
        <w:top w:val="none" w:sz="0" w:space="0" w:color="auto"/>
        <w:left w:val="none" w:sz="0" w:space="0" w:color="auto"/>
        <w:bottom w:val="none" w:sz="0" w:space="0" w:color="auto"/>
        <w:right w:val="none" w:sz="0" w:space="0" w:color="auto"/>
      </w:divBdr>
    </w:div>
    <w:div w:id="492838827">
      <w:bodyDiv w:val="1"/>
      <w:marLeft w:val="0"/>
      <w:marRight w:val="0"/>
      <w:marTop w:val="0"/>
      <w:marBottom w:val="0"/>
      <w:divBdr>
        <w:top w:val="none" w:sz="0" w:space="0" w:color="auto"/>
        <w:left w:val="none" w:sz="0" w:space="0" w:color="auto"/>
        <w:bottom w:val="none" w:sz="0" w:space="0" w:color="auto"/>
        <w:right w:val="none" w:sz="0" w:space="0" w:color="auto"/>
      </w:divBdr>
    </w:div>
    <w:div w:id="492840353">
      <w:bodyDiv w:val="1"/>
      <w:marLeft w:val="0"/>
      <w:marRight w:val="0"/>
      <w:marTop w:val="0"/>
      <w:marBottom w:val="0"/>
      <w:divBdr>
        <w:top w:val="none" w:sz="0" w:space="0" w:color="auto"/>
        <w:left w:val="none" w:sz="0" w:space="0" w:color="auto"/>
        <w:bottom w:val="none" w:sz="0" w:space="0" w:color="auto"/>
        <w:right w:val="none" w:sz="0" w:space="0" w:color="auto"/>
      </w:divBdr>
    </w:div>
    <w:div w:id="493104793">
      <w:bodyDiv w:val="1"/>
      <w:marLeft w:val="0"/>
      <w:marRight w:val="0"/>
      <w:marTop w:val="0"/>
      <w:marBottom w:val="0"/>
      <w:divBdr>
        <w:top w:val="none" w:sz="0" w:space="0" w:color="auto"/>
        <w:left w:val="none" w:sz="0" w:space="0" w:color="auto"/>
        <w:bottom w:val="none" w:sz="0" w:space="0" w:color="auto"/>
        <w:right w:val="none" w:sz="0" w:space="0" w:color="auto"/>
      </w:divBdr>
    </w:div>
    <w:div w:id="493182263">
      <w:bodyDiv w:val="1"/>
      <w:marLeft w:val="0"/>
      <w:marRight w:val="0"/>
      <w:marTop w:val="0"/>
      <w:marBottom w:val="0"/>
      <w:divBdr>
        <w:top w:val="none" w:sz="0" w:space="0" w:color="auto"/>
        <w:left w:val="none" w:sz="0" w:space="0" w:color="auto"/>
        <w:bottom w:val="none" w:sz="0" w:space="0" w:color="auto"/>
        <w:right w:val="none" w:sz="0" w:space="0" w:color="auto"/>
      </w:divBdr>
    </w:div>
    <w:div w:id="493229521">
      <w:bodyDiv w:val="1"/>
      <w:marLeft w:val="0"/>
      <w:marRight w:val="0"/>
      <w:marTop w:val="0"/>
      <w:marBottom w:val="0"/>
      <w:divBdr>
        <w:top w:val="none" w:sz="0" w:space="0" w:color="auto"/>
        <w:left w:val="none" w:sz="0" w:space="0" w:color="auto"/>
        <w:bottom w:val="none" w:sz="0" w:space="0" w:color="auto"/>
        <w:right w:val="none" w:sz="0" w:space="0" w:color="auto"/>
      </w:divBdr>
    </w:div>
    <w:div w:id="493423813">
      <w:bodyDiv w:val="1"/>
      <w:marLeft w:val="0"/>
      <w:marRight w:val="0"/>
      <w:marTop w:val="0"/>
      <w:marBottom w:val="0"/>
      <w:divBdr>
        <w:top w:val="none" w:sz="0" w:space="0" w:color="auto"/>
        <w:left w:val="none" w:sz="0" w:space="0" w:color="auto"/>
        <w:bottom w:val="none" w:sz="0" w:space="0" w:color="auto"/>
        <w:right w:val="none" w:sz="0" w:space="0" w:color="auto"/>
      </w:divBdr>
    </w:div>
    <w:div w:id="493493563">
      <w:bodyDiv w:val="1"/>
      <w:marLeft w:val="0"/>
      <w:marRight w:val="0"/>
      <w:marTop w:val="0"/>
      <w:marBottom w:val="0"/>
      <w:divBdr>
        <w:top w:val="none" w:sz="0" w:space="0" w:color="auto"/>
        <w:left w:val="none" w:sz="0" w:space="0" w:color="auto"/>
        <w:bottom w:val="none" w:sz="0" w:space="0" w:color="auto"/>
        <w:right w:val="none" w:sz="0" w:space="0" w:color="auto"/>
      </w:divBdr>
    </w:div>
    <w:div w:id="493565674">
      <w:bodyDiv w:val="1"/>
      <w:marLeft w:val="0"/>
      <w:marRight w:val="0"/>
      <w:marTop w:val="0"/>
      <w:marBottom w:val="0"/>
      <w:divBdr>
        <w:top w:val="none" w:sz="0" w:space="0" w:color="auto"/>
        <w:left w:val="none" w:sz="0" w:space="0" w:color="auto"/>
        <w:bottom w:val="none" w:sz="0" w:space="0" w:color="auto"/>
        <w:right w:val="none" w:sz="0" w:space="0" w:color="auto"/>
      </w:divBdr>
    </w:div>
    <w:div w:id="494027544">
      <w:bodyDiv w:val="1"/>
      <w:marLeft w:val="0"/>
      <w:marRight w:val="0"/>
      <w:marTop w:val="0"/>
      <w:marBottom w:val="0"/>
      <w:divBdr>
        <w:top w:val="none" w:sz="0" w:space="0" w:color="auto"/>
        <w:left w:val="none" w:sz="0" w:space="0" w:color="auto"/>
        <w:bottom w:val="none" w:sz="0" w:space="0" w:color="auto"/>
        <w:right w:val="none" w:sz="0" w:space="0" w:color="auto"/>
      </w:divBdr>
    </w:div>
    <w:div w:id="494033955">
      <w:bodyDiv w:val="1"/>
      <w:marLeft w:val="0"/>
      <w:marRight w:val="0"/>
      <w:marTop w:val="0"/>
      <w:marBottom w:val="0"/>
      <w:divBdr>
        <w:top w:val="none" w:sz="0" w:space="0" w:color="auto"/>
        <w:left w:val="none" w:sz="0" w:space="0" w:color="auto"/>
        <w:bottom w:val="none" w:sz="0" w:space="0" w:color="auto"/>
        <w:right w:val="none" w:sz="0" w:space="0" w:color="auto"/>
      </w:divBdr>
    </w:div>
    <w:div w:id="494153503">
      <w:bodyDiv w:val="1"/>
      <w:marLeft w:val="0"/>
      <w:marRight w:val="0"/>
      <w:marTop w:val="0"/>
      <w:marBottom w:val="0"/>
      <w:divBdr>
        <w:top w:val="none" w:sz="0" w:space="0" w:color="auto"/>
        <w:left w:val="none" w:sz="0" w:space="0" w:color="auto"/>
        <w:bottom w:val="none" w:sz="0" w:space="0" w:color="auto"/>
        <w:right w:val="none" w:sz="0" w:space="0" w:color="auto"/>
      </w:divBdr>
    </w:div>
    <w:div w:id="494493274">
      <w:bodyDiv w:val="1"/>
      <w:marLeft w:val="0"/>
      <w:marRight w:val="0"/>
      <w:marTop w:val="0"/>
      <w:marBottom w:val="0"/>
      <w:divBdr>
        <w:top w:val="none" w:sz="0" w:space="0" w:color="auto"/>
        <w:left w:val="none" w:sz="0" w:space="0" w:color="auto"/>
        <w:bottom w:val="none" w:sz="0" w:space="0" w:color="auto"/>
        <w:right w:val="none" w:sz="0" w:space="0" w:color="auto"/>
      </w:divBdr>
    </w:div>
    <w:div w:id="494610860">
      <w:bodyDiv w:val="1"/>
      <w:marLeft w:val="0"/>
      <w:marRight w:val="0"/>
      <w:marTop w:val="0"/>
      <w:marBottom w:val="0"/>
      <w:divBdr>
        <w:top w:val="none" w:sz="0" w:space="0" w:color="auto"/>
        <w:left w:val="none" w:sz="0" w:space="0" w:color="auto"/>
        <w:bottom w:val="none" w:sz="0" w:space="0" w:color="auto"/>
        <w:right w:val="none" w:sz="0" w:space="0" w:color="auto"/>
      </w:divBdr>
    </w:div>
    <w:div w:id="494687130">
      <w:bodyDiv w:val="1"/>
      <w:marLeft w:val="0"/>
      <w:marRight w:val="0"/>
      <w:marTop w:val="0"/>
      <w:marBottom w:val="0"/>
      <w:divBdr>
        <w:top w:val="none" w:sz="0" w:space="0" w:color="auto"/>
        <w:left w:val="none" w:sz="0" w:space="0" w:color="auto"/>
        <w:bottom w:val="none" w:sz="0" w:space="0" w:color="auto"/>
        <w:right w:val="none" w:sz="0" w:space="0" w:color="auto"/>
      </w:divBdr>
    </w:div>
    <w:div w:id="494734594">
      <w:bodyDiv w:val="1"/>
      <w:marLeft w:val="0"/>
      <w:marRight w:val="0"/>
      <w:marTop w:val="0"/>
      <w:marBottom w:val="0"/>
      <w:divBdr>
        <w:top w:val="none" w:sz="0" w:space="0" w:color="auto"/>
        <w:left w:val="none" w:sz="0" w:space="0" w:color="auto"/>
        <w:bottom w:val="none" w:sz="0" w:space="0" w:color="auto"/>
        <w:right w:val="none" w:sz="0" w:space="0" w:color="auto"/>
      </w:divBdr>
    </w:div>
    <w:div w:id="494951748">
      <w:bodyDiv w:val="1"/>
      <w:marLeft w:val="0"/>
      <w:marRight w:val="0"/>
      <w:marTop w:val="0"/>
      <w:marBottom w:val="0"/>
      <w:divBdr>
        <w:top w:val="none" w:sz="0" w:space="0" w:color="auto"/>
        <w:left w:val="none" w:sz="0" w:space="0" w:color="auto"/>
        <w:bottom w:val="none" w:sz="0" w:space="0" w:color="auto"/>
        <w:right w:val="none" w:sz="0" w:space="0" w:color="auto"/>
      </w:divBdr>
    </w:div>
    <w:div w:id="495077800">
      <w:bodyDiv w:val="1"/>
      <w:marLeft w:val="0"/>
      <w:marRight w:val="0"/>
      <w:marTop w:val="0"/>
      <w:marBottom w:val="0"/>
      <w:divBdr>
        <w:top w:val="none" w:sz="0" w:space="0" w:color="auto"/>
        <w:left w:val="none" w:sz="0" w:space="0" w:color="auto"/>
        <w:bottom w:val="none" w:sz="0" w:space="0" w:color="auto"/>
        <w:right w:val="none" w:sz="0" w:space="0" w:color="auto"/>
      </w:divBdr>
    </w:div>
    <w:div w:id="495264690">
      <w:bodyDiv w:val="1"/>
      <w:marLeft w:val="0"/>
      <w:marRight w:val="0"/>
      <w:marTop w:val="0"/>
      <w:marBottom w:val="0"/>
      <w:divBdr>
        <w:top w:val="none" w:sz="0" w:space="0" w:color="auto"/>
        <w:left w:val="none" w:sz="0" w:space="0" w:color="auto"/>
        <w:bottom w:val="none" w:sz="0" w:space="0" w:color="auto"/>
        <w:right w:val="none" w:sz="0" w:space="0" w:color="auto"/>
      </w:divBdr>
    </w:div>
    <w:div w:id="495652442">
      <w:bodyDiv w:val="1"/>
      <w:marLeft w:val="0"/>
      <w:marRight w:val="0"/>
      <w:marTop w:val="0"/>
      <w:marBottom w:val="0"/>
      <w:divBdr>
        <w:top w:val="none" w:sz="0" w:space="0" w:color="auto"/>
        <w:left w:val="none" w:sz="0" w:space="0" w:color="auto"/>
        <w:bottom w:val="none" w:sz="0" w:space="0" w:color="auto"/>
        <w:right w:val="none" w:sz="0" w:space="0" w:color="auto"/>
      </w:divBdr>
    </w:div>
    <w:div w:id="496264404">
      <w:bodyDiv w:val="1"/>
      <w:marLeft w:val="0"/>
      <w:marRight w:val="0"/>
      <w:marTop w:val="0"/>
      <w:marBottom w:val="0"/>
      <w:divBdr>
        <w:top w:val="none" w:sz="0" w:space="0" w:color="auto"/>
        <w:left w:val="none" w:sz="0" w:space="0" w:color="auto"/>
        <w:bottom w:val="none" w:sz="0" w:space="0" w:color="auto"/>
        <w:right w:val="none" w:sz="0" w:space="0" w:color="auto"/>
      </w:divBdr>
    </w:div>
    <w:div w:id="496308202">
      <w:bodyDiv w:val="1"/>
      <w:marLeft w:val="0"/>
      <w:marRight w:val="0"/>
      <w:marTop w:val="0"/>
      <w:marBottom w:val="0"/>
      <w:divBdr>
        <w:top w:val="none" w:sz="0" w:space="0" w:color="auto"/>
        <w:left w:val="none" w:sz="0" w:space="0" w:color="auto"/>
        <w:bottom w:val="none" w:sz="0" w:space="0" w:color="auto"/>
        <w:right w:val="none" w:sz="0" w:space="0" w:color="auto"/>
      </w:divBdr>
      <w:divsChild>
        <w:div w:id="715855921">
          <w:marLeft w:val="0"/>
          <w:marRight w:val="0"/>
          <w:marTop w:val="0"/>
          <w:marBottom w:val="0"/>
          <w:divBdr>
            <w:top w:val="none" w:sz="0" w:space="0" w:color="auto"/>
            <w:left w:val="none" w:sz="0" w:space="0" w:color="auto"/>
            <w:bottom w:val="none" w:sz="0" w:space="0" w:color="auto"/>
            <w:right w:val="none" w:sz="0" w:space="0" w:color="auto"/>
          </w:divBdr>
        </w:div>
        <w:div w:id="529413484">
          <w:marLeft w:val="0"/>
          <w:marRight w:val="0"/>
          <w:marTop w:val="0"/>
          <w:marBottom w:val="0"/>
          <w:divBdr>
            <w:top w:val="none" w:sz="0" w:space="0" w:color="auto"/>
            <w:left w:val="none" w:sz="0" w:space="0" w:color="auto"/>
            <w:bottom w:val="none" w:sz="0" w:space="0" w:color="auto"/>
            <w:right w:val="none" w:sz="0" w:space="0" w:color="auto"/>
          </w:divBdr>
        </w:div>
        <w:div w:id="257638837">
          <w:marLeft w:val="0"/>
          <w:marRight w:val="0"/>
          <w:marTop w:val="0"/>
          <w:marBottom w:val="0"/>
          <w:divBdr>
            <w:top w:val="none" w:sz="0" w:space="0" w:color="auto"/>
            <w:left w:val="none" w:sz="0" w:space="0" w:color="auto"/>
            <w:bottom w:val="none" w:sz="0" w:space="0" w:color="auto"/>
            <w:right w:val="none" w:sz="0" w:space="0" w:color="auto"/>
          </w:divBdr>
        </w:div>
        <w:div w:id="1314792768">
          <w:marLeft w:val="0"/>
          <w:marRight w:val="0"/>
          <w:marTop w:val="0"/>
          <w:marBottom w:val="0"/>
          <w:divBdr>
            <w:top w:val="none" w:sz="0" w:space="0" w:color="auto"/>
            <w:left w:val="none" w:sz="0" w:space="0" w:color="auto"/>
            <w:bottom w:val="none" w:sz="0" w:space="0" w:color="auto"/>
            <w:right w:val="none" w:sz="0" w:space="0" w:color="auto"/>
          </w:divBdr>
        </w:div>
        <w:div w:id="200021946">
          <w:marLeft w:val="0"/>
          <w:marRight w:val="0"/>
          <w:marTop w:val="0"/>
          <w:marBottom w:val="0"/>
          <w:divBdr>
            <w:top w:val="none" w:sz="0" w:space="0" w:color="auto"/>
            <w:left w:val="none" w:sz="0" w:space="0" w:color="auto"/>
            <w:bottom w:val="none" w:sz="0" w:space="0" w:color="auto"/>
            <w:right w:val="none" w:sz="0" w:space="0" w:color="auto"/>
          </w:divBdr>
        </w:div>
        <w:div w:id="1521890935">
          <w:marLeft w:val="0"/>
          <w:marRight w:val="0"/>
          <w:marTop w:val="0"/>
          <w:marBottom w:val="0"/>
          <w:divBdr>
            <w:top w:val="none" w:sz="0" w:space="0" w:color="auto"/>
            <w:left w:val="none" w:sz="0" w:space="0" w:color="auto"/>
            <w:bottom w:val="none" w:sz="0" w:space="0" w:color="auto"/>
            <w:right w:val="none" w:sz="0" w:space="0" w:color="auto"/>
          </w:divBdr>
        </w:div>
        <w:div w:id="32316364">
          <w:marLeft w:val="0"/>
          <w:marRight w:val="0"/>
          <w:marTop w:val="0"/>
          <w:marBottom w:val="0"/>
          <w:divBdr>
            <w:top w:val="none" w:sz="0" w:space="0" w:color="auto"/>
            <w:left w:val="none" w:sz="0" w:space="0" w:color="auto"/>
            <w:bottom w:val="none" w:sz="0" w:space="0" w:color="auto"/>
            <w:right w:val="none" w:sz="0" w:space="0" w:color="auto"/>
          </w:divBdr>
        </w:div>
        <w:div w:id="2010401969">
          <w:marLeft w:val="0"/>
          <w:marRight w:val="0"/>
          <w:marTop w:val="0"/>
          <w:marBottom w:val="0"/>
          <w:divBdr>
            <w:top w:val="none" w:sz="0" w:space="0" w:color="auto"/>
            <w:left w:val="none" w:sz="0" w:space="0" w:color="auto"/>
            <w:bottom w:val="none" w:sz="0" w:space="0" w:color="auto"/>
            <w:right w:val="none" w:sz="0" w:space="0" w:color="auto"/>
          </w:divBdr>
        </w:div>
        <w:div w:id="851606224">
          <w:marLeft w:val="0"/>
          <w:marRight w:val="0"/>
          <w:marTop w:val="0"/>
          <w:marBottom w:val="0"/>
          <w:divBdr>
            <w:top w:val="none" w:sz="0" w:space="0" w:color="auto"/>
            <w:left w:val="none" w:sz="0" w:space="0" w:color="auto"/>
            <w:bottom w:val="none" w:sz="0" w:space="0" w:color="auto"/>
            <w:right w:val="none" w:sz="0" w:space="0" w:color="auto"/>
          </w:divBdr>
        </w:div>
        <w:div w:id="1007944240">
          <w:marLeft w:val="0"/>
          <w:marRight w:val="0"/>
          <w:marTop w:val="0"/>
          <w:marBottom w:val="0"/>
          <w:divBdr>
            <w:top w:val="none" w:sz="0" w:space="0" w:color="auto"/>
            <w:left w:val="none" w:sz="0" w:space="0" w:color="auto"/>
            <w:bottom w:val="none" w:sz="0" w:space="0" w:color="auto"/>
            <w:right w:val="none" w:sz="0" w:space="0" w:color="auto"/>
          </w:divBdr>
        </w:div>
        <w:div w:id="2126147587">
          <w:marLeft w:val="0"/>
          <w:marRight w:val="0"/>
          <w:marTop w:val="0"/>
          <w:marBottom w:val="0"/>
          <w:divBdr>
            <w:top w:val="none" w:sz="0" w:space="0" w:color="auto"/>
            <w:left w:val="none" w:sz="0" w:space="0" w:color="auto"/>
            <w:bottom w:val="none" w:sz="0" w:space="0" w:color="auto"/>
            <w:right w:val="none" w:sz="0" w:space="0" w:color="auto"/>
          </w:divBdr>
        </w:div>
        <w:div w:id="983584978">
          <w:marLeft w:val="0"/>
          <w:marRight w:val="0"/>
          <w:marTop w:val="0"/>
          <w:marBottom w:val="0"/>
          <w:divBdr>
            <w:top w:val="none" w:sz="0" w:space="0" w:color="auto"/>
            <w:left w:val="none" w:sz="0" w:space="0" w:color="auto"/>
            <w:bottom w:val="none" w:sz="0" w:space="0" w:color="auto"/>
            <w:right w:val="none" w:sz="0" w:space="0" w:color="auto"/>
          </w:divBdr>
        </w:div>
        <w:div w:id="840852739">
          <w:marLeft w:val="0"/>
          <w:marRight w:val="0"/>
          <w:marTop w:val="0"/>
          <w:marBottom w:val="0"/>
          <w:divBdr>
            <w:top w:val="none" w:sz="0" w:space="0" w:color="auto"/>
            <w:left w:val="none" w:sz="0" w:space="0" w:color="auto"/>
            <w:bottom w:val="none" w:sz="0" w:space="0" w:color="auto"/>
            <w:right w:val="none" w:sz="0" w:space="0" w:color="auto"/>
          </w:divBdr>
        </w:div>
        <w:div w:id="1097946254">
          <w:marLeft w:val="0"/>
          <w:marRight w:val="0"/>
          <w:marTop w:val="0"/>
          <w:marBottom w:val="0"/>
          <w:divBdr>
            <w:top w:val="none" w:sz="0" w:space="0" w:color="auto"/>
            <w:left w:val="none" w:sz="0" w:space="0" w:color="auto"/>
            <w:bottom w:val="none" w:sz="0" w:space="0" w:color="auto"/>
            <w:right w:val="none" w:sz="0" w:space="0" w:color="auto"/>
          </w:divBdr>
        </w:div>
        <w:div w:id="1774470955">
          <w:marLeft w:val="0"/>
          <w:marRight w:val="0"/>
          <w:marTop w:val="0"/>
          <w:marBottom w:val="0"/>
          <w:divBdr>
            <w:top w:val="none" w:sz="0" w:space="0" w:color="auto"/>
            <w:left w:val="none" w:sz="0" w:space="0" w:color="auto"/>
            <w:bottom w:val="none" w:sz="0" w:space="0" w:color="auto"/>
            <w:right w:val="none" w:sz="0" w:space="0" w:color="auto"/>
          </w:divBdr>
        </w:div>
        <w:div w:id="1580168783">
          <w:marLeft w:val="0"/>
          <w:marRight w:val="0"/>
          <w:marTop w:val="0"/>
          <w:marBottom w:val="0"/>
          <w:divBdr>
            <w:top w:val="none" w:sz="0" w:space="0" w:color="auto"/>
            <w:left w:val="none" w:sz="0" w:space="0" w:color="auto"/>
            <w:bottom w:val="none" w:sz="0" w:space="0" w:color="auto"/>
            <w:right w:val="none" w:sz="0" w:space="0" w:color="auto"/>
          </w:divBdr>
        </w:div>
        <w:div w:id="1406029124">
          <w:marLeft w:val="0"/>
          <w:marRight w:val="0"/>
          <w:marTop w:val="0"/>
          <w:marBottom w:val="0"/>
          <w:divBdr>
            <w:top w:val="none" w:sz="0" w:space="0" w:color="auto"/>
            <w:left w:val="none" w:sz="0" w:space="0" w:color="auto"/>
            <w:bottom w:val="none" w:sz="0" w:space="0" w:color="auto"/>
            <w:right w:val="none" w:sz="0" w:space="0" w:color="auto"/>
          </w:divBdr>
        </w:div>
        <w:div w:id="1416053568">
          <w:marLeft w:val="0"/>
          <w:marRight w:val="0"/>
          <w:marTop w:val="0"/>
          <w:marBottom w:val="0"/>
          <w:divBdr>
            <w:top w:val="none" w:sz="0" w:space="0" w:color="auto"/>
            <w:left w:val="none" w:sz="0" w:space="0" w:color="auto"/>
            <w:bottom w:val="none" w:sz="0" w:space="0" w:color="auto"/>
            <w:right w:val="none" w:sz="0" w:space="0" w:color="auto"/>
          </w:divBdr>
        </w:div>
        <w:div w:id="172762920">
          <w:marLeft w:val="0"/>
          <w:marRight w:val="0"/>
          <w:marTop w:val="0"/>
          <w:marBottom w:val="0"/>
          <w:divBdr>
            <w:top w:val="none" w:sz="0" w:space="0" w:color="auto"/>
            <w:left w:val="none" w:sz="0" w:space="0" w:color="auto"/>
            <w:bottom w:val="none" w:sz="0" w:space="0" w:color="auto"/>
            <w:right w:val="none" w:sz="0" w:space="0" w:color="auto"/>
          </w:divBdr>
        </w:div>
        <w:div w:id="1193572329">
          <w:marLeft w:val="0"/>
          <w:marRight w:val="0"/>
          <w:marTop w:val="0"/>
          <w:marBottom w:val="0"/>
          <w:divBdr>
            <w:top w:val="none" w:sz="0" w:space="0" w:color="auto"/>
            <w:left w:val="none" w:sz="0" w:space="0" w:color="auto"/>
            <w:bottom w:val="none" w:sz="0" w:space="0" w:color="auto"/>
            <w:right w:val="none" w:sz="0" w:space="0" w:color="auto"/>
          </w:divBdr>
        </w:div>
        <w:div w:id="1533345940">
          <w:marLeft w:val="0"/>
          <w:marRight w:val="0"/>
          <w:marTop w:val="0"/>
          <w:marBottom w:val="0"/>
          <w:divBdr>
            <w:top w:val="none" w:sz="0" w:space="0" w:color="auto"/>
            <w:left w:val="none" w:sz="0" w:space="0" w:color="auto"/>
            <w:bottom w:val="none" w:sz="0" w:space="0" w:color="auto"/>
            <w:right w:val="none" w:sz="0" w:space="0" w:color="auto"/>
          </w:divBdr>
        </w:div>
        <w:div w:id="885530683">
          <w:marLeft w:val="0"/>
          <w:marRight w:val="0"/>
          <w:marTop w:val="0"/>
          <w:marBottom w:val="0"/>
          <w:divBdr>
            <w:top w:val="none" w:sz="0" w:space="0" w:color="auto"/>
            <w:left w:val="none" w:sz="0" w:space="0" w:color="auto"/>
            <w:bottom w:val="none" w:sz="0" w:space="0" w:color="auto"/>
            <w:right w:val="none" w:sz="0" w:space="0" w:color="auto"/>
          </w:divBdr>
        </w:div>
        <w:div w:id="17121340">
          <w:marLeft w:val="0"/>
          <w:marRight w:val="0"/>
          <w:marTop w:val="0"/>
          <w:marBottom w:val="0"/>
          <w:divBdr>
            <w:top w:val="none" w:sz="0" w:space="0" w:color="auto"/>
            <w:left w:val="none" w:sz="0" w:space="0" w:color="auto"/>
            <w:bottom w:val="none" w:sz="0" w:space="0" w:color="auto"/>
            <w:right w:val="none" w:sz="0" w:space="0" w:color="auto"/>
          </w:divBdr>
        </w:div>
        <w:div w:id="1715152514">
          <w:marLeft w:val="0"/>
          <w:marRight w:val="0"/>
          <w:marTop w:val="0"/>
          <w:marBottom w:val="0"/>
          <w:divBdr>
            <w:top w:val="none" w:sz="0" w:space="0" w:color="auto"/>
            <w:left w:val="none" w:sz="0" w:space="0" w:color="auto"/>
            <w:bottom w:val="none" w:sz="0" w:space="0" w:color="auto"/>
            <w:right w:val="none" w:sz="0" w:space="0" w:color="auto"/>
          </w:divBdr>
        </w:div>
        <w:div w:id="1762526867">
          <w:marLeft w:val="0"/>
          <w:marRight w:val="0"/>
          <w:marTop w:val="0"/>
          <w:marBottom w:val="0"/>
          <w:divBdr>
            <w:top w:val="none" w:sz="0" w:space="0" w:color="auto"/>
            <w:left w:val="none" w:sz="0" w:space="0" w:color="auto"/>
            <w:bottom w:val="none" w:sz="0" w:space="0" w:color="auto"/>
            <w:right w:val="none" w:sz="0" w:space="0" w:color="auto"/>
          </w:divBdr>
        </w:div>
        <w:div w:id="980578435">
          <w:marLeft w:val="0"/>
          <w:marRight w:val="0"/>
          <w:marTop w:val="0"/>
          <w:marBottom w:val="0"/>
          <w:divBdr>
            <w:top w:val="none" w:sz="0" w:space="0" w:color="auto"/>
            <w:left w:val="none" w:sz="0" w:space="0" w:color="auto"/>
            <w:bottom w:val="none" w:sz="0" w:space="0" w:color="auto"/>
            <w:right w:val="none" w:sz="0" w:space="0" w:color="auto"/>
          </w:divBdr>
        </w:div>
        <w:div w:id="2014912452">
          <w:marLeft w:val="0"/>
          <w:marRight w:val="0"/>
          <w:marTop w:val="0"/>
          <w:marBottom w:val="0"/>
          <w:divBdr>
            <w:top w:val="none" w:sz="0" w:space="0" w:color="auto"/>
            <w:left w:val="none" w:sz="0" w:space="0" w:color="auto"/>
            <w:bottom w:val="none" w:sz="0" w:space="0" w:color="auto"/>
            <w:right w:val="none" w:sz="0" w:space="0" w:color="auto"/>
          </w:divBdr>
        </w:div>
        <w:div w:id="683870777">
          <w:marLeft w:val="0"/>
          <w:marRight w:val="0"/>
          <w:marTop w:val="0"/>
          <w:marBottom w:val="0"/>
          <w:divBdr>
            <w:top w:val="none" w:sz="0" w:space="0" w:color="auto"/>
            <w:left w:val="none" w:sz="0" w:space="0" w:color="auto"/>
            <w:bottom w:val="none" w:sz="0" w:space="0" w:color="auto"/>
            <w:right w:val="none" w:sz="0" w:space="0" w:color="auto"/>
          </w:divBdr>
        </w:div>
        <w:div w:id="785463605">
          <w:marLeft w:val="0"/>
          <w:marRight w:val="0"/>
          <w:marTop w:val="0"/>
          <w:marBottom w:val="0"/>
          <w:divBdr>
            <w:top w:val="none" w:sz="0" w:space="0" w:color="auto"/>
            <w:left w:val="none" w:sz="0" w:space="0" w:color="auto"/>
            <w:bottom w:val="none" w:sz="0" w:space="0" w:color="auto"/>
            <w:right w:val="none" w:sz="0" w:space="0" w:color="auto"/>
          </w:divBdr>
        </w:div>
        <w:div w:id="1155300903">
          <w:marLeft w:val="0"/>
          <w:marRight w:val="0"/>
          <w:marTop w:val="0"/>
          <w:marBottom w:val="0"/>
          <w:divBdr>
            <w:top w:val="none" w:sz="0" w:space="0" w:color="auto"/>
            <w:left w:val="none" w:sz="0" w:space="0" w:color="auto"/>
            <w:bottom w:val="none" w:sz="0" w:space="0" w:color="auto"/>
            <w:right w:val="none" w:sz="0" w:space="0" w:color="auto"/>
          </w:divBdr>
        </w:div>
        <w:div w:id="1104423613">
          <w:marLeft w:val="0"/>
          <w:marRight w:val="0"/>
          <w:marTop w:val="0"/>
          <w:marBottom w:val="0"/>
          <w:divBdr>
            <w:top w:val="none" w:sz="0" w:space="0" w:color="auto"/>
            <w:left w:val="none" w:sz="0" w:space="0" w:color="auto"/>
            <w:bottom w:val="none" w:sz="0" w:space="0" w:color="auto"/>
            <w:right w:val="none" w:sz="0" w:space="0" w:color="auto"/>
          </w:divBdr>
        </w:div>
        <w:div w:id="777650438">
          <w:marLeft w:val="0"/>
          <w:marRight w:val="0"/>
          <w:marTop w:val="0"/>
          <w:marBottom w:val="0"/>
          <w:divBdr>
            <w:top w:val="none" w:sz="0" w:space="0" w:color="auto"/>
            <w:left w:val="none" w:sz="0" w:space="0" w:color="auto"/>
            <w:bottom w:val="none" w:sz="0" w:space="0" w:color="auto"/>
            <w:right w:val="none" w:sz="0" w:space="0" w:color="auto"/>
          </w:divBdr>
        </w:div>
        <w:div w:id="1308821673">
          <w:marLeft w:val="0"/>
          <w:marRight w:val="0"/>
          <w:marTop w:val="0"/>
          <w:marBottom w:val="0"/>
          <w:divBdr>
            <w:top w:val="none" w:sz="0" w:space="0" w:color="auto"/>
            <w:left w:val="none" w:sz="0" w:space="0" w:color="auto"/>
            <w:bottom w:val="none" w:sz="0" w:space="0" w:color="auto"/>
            <w:right w:val="none" w:sz="0" w:space="0" w:color="auto"/>
          </w:divBdr>
        </w:div>
        <w:div w:id="1242644052">
          <w:marLeft w:val="0"/>
          <w:marRight w:val="0"/>
          <w:marTop w:val="0"/>
          <w:marBottom w:val="0"/>
          <w:divBdr>
            <w:top w:val="none" w:sz="0" w:space="0" w:color="auto"/>
            <w:left w:val="none" w:sz="0" w:space="0" w:color="auto"/>
            <w:bottom w:val="none" w:sz="0" w:space="0" w:color="auto"/>
            <w:right w:val="none" w:sz="0" w:space="0" w:color="auto"/>
          </w:divBdr>
        </w:div>
        <w:div w:id="869730599">
          <w:marLeft w:val="0"/>
          <w:marRight w:val="0"/>
          <w:marTop w:val="0"/>
          <w:marBottom w:val="0"/>
          <w:divBdr>
            <w:top w:val="none" w:sz="0" w:space="0" w:color="auto"/>
            <w:left w:val="none" w:sz="0" w:space="0" w:color="auto"/>
            <w:bottom w:val="none" w:sz="0" w:space="0" w:color="auto"/>
            <w:right w:val="none" w:sz="0" w:space="0" w:color="auto"/>
          </w:divBdr>
        </w:div>
        <w:div w:id="845363642">
          <w:marLeft w:val="0"/>
          <w:marRight w:val="0"/>
          <w:marTop w:val="0"/>
          <w:marBottom w:val="0"/>
          <w:divBdr>
            <w:top w:val="none" w:sz="0" w:space="0" w:color="auto"/>
            <w:left w:val="none" w:sz="0" w:space="0" w:color="auto"/>
            <w:bottom w:val="none" w:sz="0" w:space="0" w:color="auto"/>
            <w:right w:val="none" w:sz="0" w:space="0" w:color="auto"/>
          </w:divBdr>
        </w:div>
        <w:div w:id="568688512">
          <w:marLeft w:val="0"/>
          <w:marRight w:val="0"/>
          <w:marTop w:val="0"/>
          <w:marBottom w:val="0"/>
          <w:divBdr>
            <w:top w:val="none" w:sz="0" w:space="0" w:color="auto"/>
            <w:left w:val="none" w:sz="0" w:space="0" w:color="auto"/>
            <w:bottom w:val="none" w:sz="0" w:space="0" w:color="auto"/>
            <w:right w:val="none" w:sz="0" w:space="0" w:color="auto"/>
          </w:divBdr>
        </w:div>
        <w:div w:id="1826899213">
          <w:marLeft w:val="0"/>
          <w:marRight w:val="0"/>
          <w:marTop w:val="0"/>
          <w:marBottom w:val="0"/>
          <w:divBdr>
            <w:top w:val="none" w:sz="0" w:space="0" w:color="auto"/>
            <w:left w:val="none" w:sz="0" w:space="0" w:color="auto"/>
            <w:bottom w:val="none" w:sz="0" w:space="0" w:color="auto"/>
            <w:right w:val="none" w:sz="0" w:space="0" w:color="auto"/>
          </w:divBdr>
        </w:div>
        <w:div w:id="792601842">
          <w:marLeft w:val="0"/>
          <w:marRight w:val="0"/>
          <w:marTop w:val="0"/>
          <w:marBottom w:val="0"/>
          <w:divBdr>
            <w:top w:val="none" w:sz="0" w:space="0" w:color="auto"/>
            <w:left w:val="none" w:sz="0" w:space="0" w:color="auto"/>
            <w:bottom w:val="none" w:sz="0" w:space="0" w:color="auto"/>
            <w:right w:val="none" w:sz="0" w:space="0" w:color="auto"/>
          </w:divBdr>
        </w:div>
        <w:div w:id="1813130929">
          <w:marLeft w:val="0"/>
          <w:marRight w:val="0"/>
          <w:marTop w:val="0"/>
          <w:marBottom w:val="0"/>
          <w:divBdr>
            <w:top w:val="none" w:sz="0" w:space="0" w:color="auto"/>
            <w:left w:val="none" w:sz="0" w:space="0" w:color="auto"/>
            <w:bottom w:val="none" w:sz="0" w:space="0" w:color="auto"/>
            <w:right w:val="none" w:sz="0" w:space="0" w:color="auto"/>
          </w:divBdr>
        </w:div>
        <w:div w:id="1513956650">
          <w:marLeft w:val="0"/>
          <w:marRight w:val="0"/>
          <w:marTop w:val="0"/>
          <w:marBottom w:val="0"/>
          <w:divBdr>
            <w:top w:val="none" w:sz="0" w:space="0" w:color="auto"/>
            <w:left w:val="none" w:sz="0" w:space="0" w:color="auto"/>
            <w:bottom w:val="none" w:sz="0" w:space="0" w:color="auto"/>
            <w:right w:val="none" w:sz="0" w:space="0" w:color="auto"/>
          </w:divBdr>
        </w:div>
        <w:div w:id="1635215481">
          <w:marLeft w:val="0"/>
          <w:marRight w:val="0"/>
          <w:marTop w:val="0"/>
          <w:marBottom w:val="0"/>
          <w:divBdr>
            <w:top w:val="none" w:sz="0" w:space="0" w:color="auto"/>
            <w:left w:val="none" w:sz="0" w:space="0" w:color="auto"/>
            <w:bottom w:val="none" w:sz="0" w:space="0" w:color="auto"/>
            <w:right w:val="none" w:sz="0" w:space="0" w:color="auto"/>
          </w:divBdr>
        </w:div>
        <w:div w:id="477840903">
          <w:marLeft w:val="0"/>
          <w:marRight w:val="0"/>
          <w:marTop w:val="0"/>
          <w:marBottom w:val="0"/>
          <w:divBdr>
            <w:top w:val="none" w:sz="0" w:space="0" w:color="auto"/>
            <w:left w:val="none" w:sz="0" w:space="0" w:color="auto"/>
            <w:bottom w:val="none" w:sz="0" w:space="0" w:color="auto"/>
            <w:right w:val="none" w:sz="0" w:space="0" w:color="auto"/>
          </w:divBdr>
        </w:div>
        <w:div w:id="602954525">
          <w:marLeft w:val="0"/>
          <w:marRight w:val="0"/>
          <w:marTop w:val="0"/>
          <w:marBottom w:val="0"/>
          <w:divBdr>
            <w:top w:val="none" w:sz="0" w:space="0" w:color="auto"/>
            <w:left w:val="none" w:sz="0" w:space="0" w:color="auto"/>
            <w:bottom w:val="none" w:sz="0" w:space="0" w:color="auto"/>
            <w:right w:val="none" w:sz="0" w:space="0" w:color="auto"/>
          </w:divBdr>
        </w:div>
      </w:divsChild>
    </w:div>
    <w:div w:id="496457055">
      <w:bodyDiv w:val="1"/>
      <w:marLeft w:val="0"/>
      <w:marRight w:val="0"/>
      <w:marTop w:val="0"/>
      <w:marBottom w:val="0"/>
      <w:divBdr>
        <w:top w:val="none" w:sz="0" w:space="0" w:color="auto"/>
        <w:left w:val="none" w:sz="0" w:space="0" w:color="auto"/>
        <w:bottom w:val="none" w:sz="0" w:space="0" w:color="auto"/>
        <w:right w:val="none" w:sz="0" w:space="0" w:color="auto"/>
      </w:divBdr>
    </w:div>
    <w:div w:id="496575668">
      <w:bodyDiv w:val="1"/>
      <w:marLeft w:val="0"/>
      <w:marRight w:val="0"/>
      <w:marTop w:val="0"/>
      <w:marBottom w:val="0"/>
      <w:divBdr>
        <w:top w:val="none" w:sz="0" w:space="0" w:color="auto"/>
        <w:left w:val="none" w:sz="0" w:space="0" w:color="auto"/>
        <w:bottom w:val="none" w:sz="0" w:space="0" w:color="auto"/>
        <w:right w:val="none" w:sz="0" w:space="0" w:color="auto"/>
      </w:divBdr>
    </w:div>
    <w:div w:id="496581933">
      <w:bodyDiv w:val="1"/>
      <w:marLeft w:val="0"/>
      <w:marRight w:val="0"/>
      <w:marTop w:val="0"/>
      <w:marBottom w:val="0"/>
      <w:divBdr>
        <w:top w:val="none" w:sz="0" w:space="0" w:color="auto"/>
        <w:left w:val="none" w:sz="0" w:space="0" w:color="auto"/>
        <w:bottom w:val="none" w:sz="0" w:space="0" w:color="auto"/>
        <w:right w:val="none" w:sz="0" w:space="0" w:color="auto"/>
      </w:divBdr>
    </w:div>
    <w:div w:id="496653038">
      <w:bodyDiv w:val="1"/>
      <w:marLeft w:val="0"/>
      <w:marRight w:val="0"/>
      <w:marTop w:val="0"/>
      <w:marBottom w:val="0"/>
      <w:divBdr>
        <w:top w:val="none" w:sz="0" w:space="0" w:color="auto"/>
        <w:left w:val="none" w:sz="0" w:space="0" w:color="auto"/>
        <w:bottom w:val="none" w:sz="0" w:space="0" w:color="auto"/>
        <w:right w:val="none" w:sz="0" w:space="0" w:color="auto"/>
      </w:divBdr>
    </w:div>
    <w:div w:id="496769928">
      <w:bodyDiv w:val="1"/>
      <w:marLeft w:val="0"/>
      <w:marRight w:val="0"/>
      <w:marTop w:val="0"/>
      <w:marBottom w:val="0"/>
      <w:divBdr>
        <w:top w:val="none" w:sz="0" w:space="0" w:color="auto"/>
        <w:left w:val="none" w:sz="0" w:space="0" w:color="auto"/>
        <w:bottom w:val="none" w:sz="0" w:space="0" w:color="auto"/>
        <w:right w:val="none" w:sz="0" w:space="0" w:color="auto"/>
      </w:divBdr>
    </w:div>
    <w:div w:id="497773120">
      <w:bodyDiv w:val="1"/>
      <w:marLeft w:val="0"/>
      <w:marRight w:val="0"/>
      <w:marTop w:val="0"/>
      <w:marBottom w:val="0"/>
      <w:divBdr>
        <w:top w:val="none" w:sz="0" w:space="0" w:color="auto"/>
        <w:left w:val="none" w:sz="0" w:space="0" w:color="auto"/>
        <w:bottom w:val="none" w:sz="0" w:space="0" w:color="auto"/>
        <w:right w:val="none" w:sz="0" w:space="0" w:color="auto"/>
      </w:divBdr>
    </w:div>
    <w:div w:id="497891596">
      <w:bodyDiv w:val="1"/>
      <w:marLeft w:val="0"/>
      <w:marRight w:val="0"/>
      <w:marTop w:val="0"/>
      <w:marBottom w:val="0"/>
      <w:divBdr>
        <w:top w:val="none" w:sz="0" w:space="0" w:color="auto"/>
        <w:left w:val="none" w:sz="0" w:space="0" w:color="auto"/>
        <w:bottom w:val="none" w:sz="0" w:space="0" w:color="auto"/>
        <w:right w:val="none" w:sz="0" w:space="0" w:color="auto"/>
      </w:divBdr>
    </w:div>
    <w:div w:id="497960330">
      <w:bodyDiv w:val="1"/>
      <w:marLeft w:val="0"/>
      <w:marRight w:val="0"/>
      <w:marTop w:val="0"/>
      <w:marBottom w:val="0"/>
      <w:divBdr>
        <w:top w:val="none" w:sz="0" w:space="0" w:color="auto"/>
        <w:left w:val="none" w:sz="0" w:space="0" w:color="auto"/>
        <w:bottom w:val="none" w:sz="0" w:space="0" w:color="auto"/>
        <w:right w:val="none" w:sz="0" w:space="0" w:color="auto"/>
      </w:divBdr>
    </w:div>
    <w:div w:id="497965462">
      <w:bodyDiv w:val="1"/>
      <w:marLeft w:val="0"/>
      <w:marRight w:val="0"/>
      <w:marTop w:val="0"/>
      <w:marBottom w:val="0"/>
      <w:divBdr>
        <w:top w:val="none" w:sz="0" w:space="0" w:color="auto"/>
        <w:left w:val="none" w:sz="0" w:space="0" w:color="auto"/>
        <w:bottom w:val="none" w:sz="0" w:space="0" w:color="auto"/>
        <w:right w:val="none" w:sz="0" w:space="0" w:color="auto"/>
      </w:divBdr>
    </w:div>
    <w:div w:id="497967476">
      <w:bodyDiv w:val="1"/>
      <w:marLeft w:val="0"/>
      <w:marRight w:val="0"/>
      <w:marTop w:val="0"/>
      <w:marBottom w:val="0"/>
      <w:divBdr>
        <w:top w:val="none" w:sz="0" w:space="0" w:color="auto"/>
        <w:left w:val="none" w:sz="0" w:space="0" w:color="auto"/>
        <w:bottom w:val="none" w:sz="0" w:space="0" w:color="auto"/>
        <w:right w:val="none" w:sz="0" w:space="0" w:color="auto"/>
      </w:divBdr>
    </w:div>
    <w:div w:id="498541796">
      <w:bodyDiv w:val="1"/>
      <w:marLeft w:val="0"/>
      <w:marRight w:val="0"/>
      <w:marTop w:val="0"/>
      <w:marBottom w:val="0"/>
      <w:divBdr>
        <w:top w:val="none" w:sz="0" w:space="0" w:color="auto"/>
        <w:left w:val="none" w:sz="0" w:space="0" w:color="auto"/>
        <w:bottom w:val="none" w:sz="0" w:space="0" w:color="auto"/>
        <w:right w:val="none" w:sz="0" w:space="0" w:color="auto"/>
      </w:divBdr>
    </w:div>
    <w:div w:id="498666134">
      <w:bodyDiv w:val="1"/>
      <w:marLeft w:val="0"/>
      <w:marRight w:val="0"/>
      <w:marTop w:val="0"/>
      <w:marBottom w:val="0"/>
      <w:divBdr>
        <w:top w:val="none" w:sz="0" w:space="0" w:color="auto"/>
        <w:left w:val="none" w:sz="0" w:space="0" w:color="auto"/>
        <w:bottom w:val="none" w:sz="0" w:space="0" w:color="auto"/>
        <w:right w:val="none" w:sz="0" w:space="0" w:color="auto"/>
      </w:divBdr>
    </w:div>
    <w:div w:id="498932830">
      <w:bodyDiv w:val="1"/>
      <w:marLeft w:val="0"/>
      <w:marRight w:val="0"/>
      <w:marTop w:val="0"/>
      <w:marBottom w:val="0"/>
      <w:divBdr>
        <w:top w:val="none" w:sz="0" w:space="0" w:color="auto"/>
        <w:left w:val="none" w:sz="0" w:space="0" w:color="auto"/>
        <w:bottom w:val="none" w:sz="0" w:space="0" w:color="auto"/>
        <w:right w:val="none" w:sz="0" w:space="0" w:color="auto"/>
      </w:divBdr>
    </w:div>
    <w:div w:id="499128342">
      <w:bodyDiv w:val="1"/>
      <w:marLeft w:val="0"/>
      <w:marRight w:val="0"/>
      <w:marTop w:val="0"/>
      <w:marBottom w:val="0"/>
      <w:divBdr>
        <w:top w:val="none" w:sz="0" w:space="0" w:color="auto"/>
        <w:left w:val="none" w:sz="0" w:space="0" w:color="auto"/>
        <w:bottom w:val="none" w:sz="0" w:space="0" w:color="auto"/>
        <w:right w:val="none" w:sz="0" w:space="0" w:color="auto"/>
      </w:divBdr>
    </w:div>
    <w:div w:id="499351341">
      <w:bodyDiv w:val="1"/>
      <w:marLeft w:val="0"/>
      <w:marRight w:val="0"/>
      <w:marTop w:val="0"/>
      <w:marBottom w:val="0"/>
      <w:divBdr>
        <w:top w:val="none" w:sz="0" w:space="0" w:color="auto"/>
        <w:left w:val="none" w:sz="0" w:space="0" w:color="auto"/>
        <w:bottom w:val="none" w:sz="0" w:space="0" w:color="auto"/>
        <w:right w:val="none" w:sz="0" w:space="0" w:color="auto"/>
      </w:divBdr>
    </w:div>
    <w:div w:id="499538677">
      <w:bodyDiv w:val="1"/>
      <w:marLeft w:val="0"/>
      <w:marRight w:val="0"/>
      <w:marTop w:val="0"/>
      <w:marBottom w:val="0"/>
      <w:divBdr>
        <w:top w:val="none" w:sz="0" w:space="0" w:color="auto"/>
        <w:left w:val="none" w:sz="0" w:space="0" w:color="auto"/>
        <w:bottom w:val="none" w:sz="0" w:space="0" w:color="auto"/>
        <w:right w:val="none" w:sz="0" w:space="0" w:color="auto"/>
      </w:divBdr>
    </w:div>
    <w:div w:id="499581637">
      <w:bodyDiv w:val="1"/>
      <w:marLeft w:val="0"/>
      <w:marRight w:val="0"/>
      <w:marTop w:val="0"/>
      <w:marBottom w:val="0"/>
      <w:divBdr>
        <w:top w:val="none" w:sz="0" w:space="0" w:color="auto"/>
        <w:left w:val="none" w:sz="0" w:space="0" w:color="auto"/>
        <w:bottom w:val="none" w:sz="0" w:space="0" w:color="auto"/>
        <w:right w:val="none" w:sz="0" w:space="0" w:color="auto"/>
      </w:divBdr>
    </w:div>
    <w:div w:id="499584152">
      <w:bodyDiv w:val="1"/>
      <w:marLeft w:val="0"/>
      <w:marRight w:val="0"/>
      <w:marTop w:val="0"/>
      <w:marBottom w:val="0"/>
      <w:divBdr>
        <w:top w:val="none" w:sz="0" w:space="0" w:color="auto"/>
        <w:left w:val="none" w:sz="0" w:space="0" w:color="auto"/>
        <w:bottom w:val="none" w:sz="0" w:space="0" w:color="auto"/>
        <w:right w:val="none" w:sz="0" w:space="0" w:color="auto"/>
      </w:divBdr>
    </w:div>
    <w:div w:id="499586983">
      <w:bodyDiv w:val="1"/>
      <w:marLeft w:val="0"/>
      <w:marRight w:val="0"/>
      <w:marTop w:val="0"/>
      <w:marBottom w:val="0"/>
      <w:divBdr>
        <w:top w:val="none" w:sz="0" w:space="0" w:color="auto"/>
        <w:left w:val="none" w:sz="0" w:space="0" w:color="auto"/>
        <w:bottom w:val="none" w:sz="0" w:space="0" w:color="auto"/>
        <w:right w:val="none" w:sz="0" w:space="0" w:color="auto"/>
      </w:divBdr>
    </w:div>
    <w:div w:id="499658615">
      <w:bodyDiv w:val="1"/>
      <w:marLeft w:val="0"/>
      <w:marRight w:val="0"/>
      <w:marTop w:val="0"/>
      <w:marBottom w:val="0"/>
      <w:divBdr>
        <w:top w:val="none" w:sz="0" w:space="0" w:color="auto"/>
        <w:left w:val="none" w:sz="0" w:space="0" w:color="auto"/>
        <w:bottom w:val="none" w:sz="0" w:space="0" w:color="auto"/>
        <w:right w:val="none" w:sz="0" w:space="0" w:color="auto"/>
      </w:divBdr>
    </w:div>
    <w:div w:id="499733674">
      <w:bodyDiv w:val="1"/>
      <w:marLeft w:val="0"/>
      <w:marRight w:val="0"/>
      <w:marTop w:val="0"/>
      <w:marBottom w:val="0"/>
      <w:divBdr>
        <w:top w:val="none" w:sz="0" w:space="0" w:color="auto"/>
        <w:left w:val="none" w:sz="0" w:space="0" w:color="auto"/>
        <w:bottom w:val="none" w:sz="0" w:space="0" w:color="auto"/>
        <w:right w:val="none" w:sz="0" w:space="0" w:color="auto"/>
      </w:divBdr>
    </w:div>
    <w:div w:id="499853863">
      <w:bodyDiv w:val="1"/>
      <w:marLeft w:val="0"/>
      <w:marRight w:val="0"/>
      <w:marTop w:val="0"/>
      <w:marBottom w:val="0"/>
      <w:divBdr>
        <w:top w:val="none" w:sz="0" w:space="0" w:color="auto"/>
        <w:left w:val="none" w:sz="0" w:space="0" w:color="auto"/>
        <w:bottom w:val="none" w:sz="0" w:space="0" w:color="auto"/>
        <w:right w:val="none" w:sz="0" w:space="0" w:color="auto"/>
      </w:divBdr>
    </w:div>
    <w:div w:id="500463429">
      <w:bodyDiv w:val="1"/>
      <w:marLeft w:val="0"/>
      <w:marRight w:val="0"/>
      <w:marTop w:val="0"/>
      <w:marBottom w:val="0"/>
      <w:divBdr>
        <w:top w:val="none" w:sz="0" w:space="0" w:color="auto"/>
        <w:left w:val="none" w:sz="0" w:space="0" w:color="auto"/>
        <w:bottom w:val="none" w:sz="0" w:space="0" w:color="auto"/>
        <w:right w:val="none" w:sz="0" w:space="0" w:color="auto"/>
      </w:divBdr>
    </w:div>
    <w:div w:id="500584306">
      <w:bodyDiv w:val="1"/>
      <w:marLeft w:val="0"/>
      <w:marRight w:val="0"/>
      <w:marTop w:val="0"/>
      <w:marBottom w:val="0"/>
      <w:divBdr>
        <w:top w:val="none" w:sz="0" w:space="0" w:color="auto"/>
        <w:left w:val="none" w:sz="0" w:space="0" w:color="auto"/>
        <w:bottom w:val="none" w:sz="0" w:space="0" w:color="auto"/>
        <w:right w:val="none" w:sz="0" w:space="0" w:color="auto"/>
      </w:divBdr>
    </w:div>
    <w:div w:id="500657349">
      <w:bodyDiv w:val="1"/>
      <w:marLeft w:val="0"/>
      <w:marRight w:val="0"/>
      <w:marTop w:val="0"/>
      <w:marBottom w:val="0"/>
      <w:divBdr>
        <w:top w:val="none" w:sz="0" w:space="0" w:color="auto"/>
        <w:left w:val="none" w:sz="0" w:space="0" w:color="auto"/>
        <w:bottom w:val="none" w:sz="0" w:space="0" w:color="auto"/>
        <w:right w:val="none" w:sz="0" w:space="0" w:color="auto"/>
      </w:divBdr>
    </w:div>
    <w:div w:id="500660669">
      <w:bodyDiv w:val="1"/>
      <w:marLeft w:val="0"/>
      <w:marRight w:val="0"/>
      <w:marTop w:val="0"/>
      <w:marBottom w:val="0"/>
      <w:divBdr>
        <w:top w:val="none" w:sz="0" w:space="0" w:color="auto"/>
        <w:left w:val="none" w:sz="0" w:space="0" w:color="auto"/>
        <w:bottom w:val="none" w:sz="0" w:space="0" w:color="auto"/>
        <w:right w:val="none" w:sz="0" w:space="0" w:color="auto"/>
      </w:divBdr>
    </w:div>
    <w:div w:id="500857146">
      <w:bodyDiv w:val="1"/>
      <w:marLeft w:val="0"/>
      <w:marRight w:val="0"/>
      <w:marTop w:val="0"/>
      <w:marBottom w:val="0"/>
      <w:divBdr>
        <w:top w:val="none" w:sz="0" w:space="0" w:color="auto"/>
        <w:left w:val="none" w:sz="0" w:space="0" w:color="auto"/>
        <w:bottom w:val="none" w:sz="0" w:space="0" w:color="auto"/>
        <w:right w:val="none" w:sz="0" w:space="0" w:color="auto"/>
      </w:divBdr>
    </w:div>
    <w:div w:id="500858022">
      <w:bodyDiv w:val="1"/>
      <w:marLeft w:val="0"/>
      <w:marRight w:val="0"/>
      <w:marTop w:val="0"/>
      <w:marBottom w:val="0"/>
      <w:divBdr>
        <w:top w:val="none" w:sz="0" w:space="0" w:color="auto"/>
        <w:left w:val="none" w:sz="0" w:space="0" w:color="auto"/>
        <w:bottom w:val="none" w:sz="0" w:space="0" w:color="auto"/>
        <w:right w:val="none" w:sz="0" w:space="0" w:color="auto"/>
      </w:divBdr>
    </w:div>
    <w:div w:id="501239141">
      <w:bodyDiv w:val="1"/>
      <w:marLeft w:val="0"/>
      <w:marRight w:val="0"/>
      <w:marTop w:val="0"/>
      <w:marBottom w:val="0"/>
      <w:divBdr>
        <w:top w:val="none" w:sz="0" w:space="0" w:color="auto"/>
        <w:left w:val="none" w:sz="0" w:space="0" w:color="auto"/>
        <w:bottom w:val="none" w:sz="0" w:space="0" w:color="auto"/>
        <w:right w:val="none" w:sz="0" w:space="0" w:color="auto"/>
      </w:divBdr>
    </w:div>
    <w:div w:id="501312454">
      <w:bodyDiv w:val="1"/>
      <w:marLeft w:val="0"/>
      <w:marRight w:val="0"/>
      <w:marTop w:val="0"/>
      <w:marBottom w:val="0"/>
      <w:divBdr>
        <w:top w:val="none" w:sz="0" w:space="0" w:color="auto"/>
        <w:left w:val="none" w:sz="0" w:space="0" w:color="auto"/>
        <w:bottom w:val="none" w:sz="0" w:space="0" w:color="auto"/>
        <w:right w:val="none" w:sz="0" w:space="0" w:color="auto"/>
      </w:divBdr>
    </w:div>
    <w:div w:id="501313843">
      <w:bodyDiv w:val="1"/>
      <w:marLeft w:val="0"/>
      <w:marRight w:val="0"/>
      <w:marTop w:val="0"/>
      <w:marBottom w:val="0"/>
      <w:divBdr>
        <w:top w:val="none" w:sz="0" w:space="0" w:color="auto"/>
        <w:left w:val="none" w:sz="0" w:space="0" w:color="auto"/>
        <w:bottom w:val="none" w:sz="0" w:space="0" w:color="auto"/>
        <w:right w:val="none" w:sz="0" w:space="0" w:color="auto"/>
      </w:divBdr>
    </w:div>
    <w:div w:id="501358369">
      <w:bodyDiv w:val="1"/>
      <w:marLeft w:val="0"/>
      <w:marRight w:val="0"/>
      <w:marTop w:val="0"/>
      <w:marBottom w:val="0"/>
      <w:divBdr>
        <w:top w:val="none" w:sz="0" w:space="0" w:color="auto"/>
        <w:left w:val="none" w:sz="0" w:space="0" w:color="auto"/>
        <w:bottom w:val="none" w:sz="0" w:space="0" w:color="auto"/>
        <w:right w:val="none" w:sz="0" w:space="0" w:color="auto"/>
      </w:divBdr>
    </w:div>
    <w:div w:id="502205805">
      <w:bodyDiv w:val="1"/>
      <w:marLeft w:val="0"/>
      <w:marRight w:val="0"/>
      <w:marTop w:val="0"/>
      <w:marBottom w:val="0"/>
      <w:divBdr>
        <w:top w:val="none" w:sz="0" w:space="0" w:color="auto"/>
        <w:left w:val="none" w:sz="0" w:space="0" w:color="auto"/>
        <w:bottom w:val="none" w:sz="0" w:space="0" w:color="auto"/>
        <w:right w:val="none" w:sz="0" w:space="0" w:color="auto"/>
      </w:divBdr>
    </w:div>
    <w:div w:id="502278364">
      <w:bodyDiv w:val="1"/>
      <w:marLeft w:val="0"/>
      <w:marRight w:val="0"/>
      <w:marTop w:val="0"/>
      <w:marBottom w:val="0"/>
      <w:divBdr>
        <w:top w:val="none" w:sz="0" w:space="0" w:color="auto"/>
        <w:left w:val="none" w:sz="0" w:space="0" w:color="auto"/>
        <w:bottom w:val="none" w:sz="0" w:space="0" w:color="auto"/>
        <w:right w:val="none" w:sz="0" w:space="0" w:color="auto"/>
      </w:divBdr>
    </w:div>
    <w:div w:id="502748368">
      <w:bodyDiv w:val="1"/>
      <w:marLeft w:val="0"/>
      <w:marRight w:val="0"/>
      <w:marTop w:val="0"/>
      <w:marBottom w:val="0"/>
      <w:divBdr>
        <w:top w:val="none" w:sz="0" w:space="0" w:color="auto"/>
        <w:left w:val="none" w:sz="0" w:space="0" w:color="auto"/>
        <w:bottom w:val="none" w:sz="0" w:space="0" w:color="auto"/>
        <w:right w:val="none" w:sz="0" w:space="0" w:color="auto"/>
      </w:divBdr>
    </w:div>
    <w:div w:id="502818500">
      <w:bodyDiv w:val="1"/>
      <w:marLeft w:val="0"/>
      <w:marRight w:val="0"/>
      <w:marTop w:val="0"/>
      <w:marBottom w:val="0"/>
      <w:divBdr>
        <w:top w:val="none" w:sz="0" w:space="0" w:color="auto"/>
        <w:left w:val="none" w:sz="0" w:space="0" w:color="auto"/>
        <w:bottom w:val="none" w:sz="0" w:space="0" w:color="auto"/>
        <w:right w:val="none" w:sz="0" w:space="0" w:color="auto"/>
      </w:divBdr>
    </w:div>
    <w:div w:id="503055505">
      <w:bodyDiv w:val="1"/>
      <w:marLeft w:val="0"/>
      <w:marRight w:val="0"/>
      <w:marTop w:val="0"/>
      <w:marBottom w:val="0"/>
      <w:divBdr>
        <w:top w:val="none" w:sz="0" w:space="0" w:color="auto"/>
        <w:left w:val="none" w:sz="0" w:space="0" w:color="auto"/>
        <w:bottom w:val="none" w:sz="0" w:space="0" w:color="auto"/>
        <w:right w:val="none" w:sz="0" w:space="0" w:color="auto"/>
      </w:divBdr>
    </w:div>
    <w:div w:id="503320390">
      <w:bodyDiv w:val="1"/>
      <w:marLeft w:val="0"/>
      <w:marRight w:val="0"/>
      <w:marTop w:val="0"/>
      <w:marBottom w:val="0"/>
      <w:divBdr>
        <w:top w:val="none" w:sz="0" w:space="0" w:color="auto"/>
        <w:left w:val="none" w:sz="0" w:space="0" w:color="auto"/>
        <w:bottom w:val="none" w:sz="0" w:space="0" w:color="auto"/>
        <w:right w:val="none" w:sz="0" w:space="0" w:color="auto"/>
      </w:divBdr>
    </w:div>
    <w:div w:id="503475088">
      <w:bodyDiv w:val="1"/>
      <w:marLeft w:val="0"/>
      <w:marRight w:val="0"/>
      <w:marTop w:val="0"/>
      <w:marBottom w:val="0"/>
      <w:divBdr>
        <w:top w:val="none" w:sz="0" w:space="0" w:color="auto"/>
        <w:left w:val="none" w:sz="0" w:space="0" w:color="auto"/>
        <w:bottom w:val="none" w:sz="0" w:space="0" w:color="auto"/>
        <w:right w:val="none" w:sz="0" w:space="0" w:color="auto"/>
      </w:divBdr>
    </w:div>
    <w:div w:id="503516592">
      <w:bodyDiv w:val="1"/>
      <w:marLeft w:val="0"/>
      <w:marRight w:val="0"/>
      <w:marTop w:val="0"/>
      <w:marBottom w:val="0"/>
      <w:divBdr>
        <w:top w:val="none" w:sz="0" w:space="0" w:color="auto"/>
        <w:left w:val="none" w:sz="0" w:space="0" w:color="auto"/>
        <w:bottom w:val="none" w:sz="0" w:space="0" w:color="auto"/>
        <w:right w:val="none" w:sz="0" w:space="0" w:color="auto"/>
      </w:divBdr>
    </w:div>
    <w:div w:id="503738619">
      <w:bodyDiv w:val="1"/>
      <w:marLeft w:val="0"/>
      <w:marRight w:val="0"/>
      <w:marTop w:val="0"/>
      <w:marBottom w:val="0"/>
      <w:divBdr>
        <w:top w:val="none" w:sz="0" w:space="0" w:color="auto"/>
        <w:left w:val="none" w:sz="0" w:space="0" w:color="auto"/>
        <w:bottom w:val="none" w:sz="0" w:space="0" w:color="auto"/>
        <w:right w:val="none" w:sz="0" w:space="0" w:color="auto"/>
      </w:divBdr>
    </w:div>
    <w:div w:id="504516305">
      <w:bodyDiv w:val="1"/>
      <w:marLeft w:val="0"/>
      <w:marRight w:val="0"/>
      <w:marTop w:val="0"/>
      <w:marBottom w:val="0"/>
      <w:divBdr>
        <w:top w:val="none" w:sz="0" w:space="0" w:color="auto"/>
        <w:left w:val="none" w:sz="0" w:space="0" w:color="auto"/>
        <w:bottom w:val="none" w:sz="0" w:space="0" w:color="auto"/>
        <w:right w:val="none" w:sz="0" w:space="0" w:color="auto"/>
      </w:divBdr>
    </w:div>
    <w:div w:id="504784741">
      <w:bodyDiv w:val="1"/>
      <w:marLeft w:val="0"/>
      <w:marRight w:val="0"/>
      <w:marTop w:val="0"/>
      <w:marBottom w:val="0"/>
      <w:divBdr>
        <w:top w:val="none" w:sz="0" w:space="0" w:color="auto"/>
        <w:left w:val="none" w:sz="0" w:space="0" w:color="auto"/>
        <w:bottom w:val="none" w:sz="0" w:space="0" w:color="auto"/>
        <w:right w:val="none" w:sz="0" w:space="0" w:color="auto"/>
      </w:divBdr>
    </w:div>
    <w:div w:id="504903796">
      <w:bodyDiv w:val="1"/>
      <w:marLeft w:val="0"/>
      <w:marRight w:val="0"/>
      <w:marTop w:val="0"/>
      <w:marBottom w:val="0"/>
      <w:divBdr>
        <w:top w:val="none" w:sz="0" w:space="0" w:color="auto"/>
        <w:left w:val="none" w:sz="0" w:space="0" w:color="auto"/>
        <w:bottom w:val="none" w:sz="0" w:space="0" w:color="auto"/>
        <w:right w:val="none" w:sz="0" w:space="0" w:color="auto"/>
      </w:divBdr>
    </w:div>
    <w:div w:id="505168280">
      <w:bodyDiv w:val="1"/>
      <w:marLeft w:val="0"/>
      <w:marRight w:val="0"/>
      <w:marTop w:val="0"/>
      <w:marBottom w:val="0"/>
      <w:divBdr>
        <w:top w:val="none" w:sz="0" w:space="0" w:color="auto"/>
        <w:left w:val="none" w:sz="0" w:space="0" w:color="auto"/>
        <w:bottom w:val="none" w:sz="0" w:space="0" w:color="auto"/>
        <w:right w:val="none" w:sz="0" w:space="0" w:color="auto"/>
      </w:divBdr>
    </w:div>
    <w:div w:id="505557130">
      <w:bodyDiv w:val="1"/>
      <w:marLeft w:val="0"/>
      <w:marRight w:val="0"/>
      <w:marTop w:val="0"/>
      <w:marBottom w:val="0"/>
      <w:divBdr>
        <w:top w:val="none" w:sz="0" w:space="0" w:color="auto"/>
        <w:left w:val="none" w:sz="0" w:space="0" w:color="auto"/>
        <w:bottom w:val="none" w:sz="0" w:space="0" w:color="auto"/>
        <w:right w:val="none" w:sz="0" w:space="0" w:color="auto"/>
      </w:divBdr>
    </w:div>
    <w:div w:id="505825027">
      <w:bodyDiv w:val="1"/>
      <w:marLeft w:val="0"/>
      <w:marRight w:val="0"/>
      <w:marTop w:val="0"/>
      <w:marBottom w:val="0"/>
      <w:divBdr>
        <w:top w:val="none" w:sz="0" w:space="0" w:color="auto"/>
        <w:left w:val="none" w:sz="0" w:space="0" w:color="auto"/>
        <w:bottom w:val="none" w:sz="0" w:space="0" w:color="auto"/>
        <w:right w:val="none" w:sz="0" w:space="0" w:color="auto"/>
      </w:divBdr>
    </w:div>
    <w:div w:id="505873160">
      <w:bodyDiv w:val="1"/>
      <w:marLeft w:val="0"/>
      <w:marRight w:val="0"/>
      <w:marTop w:val="0"/>
      <w:marBottom w:val="0"/>
      <w:divBdr>
        <w:top w:val="none" w:sz="0" w:space="0" w:color="auto"/>
        <w:left w:val="none" w:sz="0" w:space="0" w:color="auto"/>
        <w:bottom w:val="none" w:sz="0" w:space="0" w:color="auto"/>
        <w:right w:val="none" w:sz="0" w:space="0" w:color="auto"/>
      </w:divBdr>
    </w:div>
    <w:div w:id="506553313">
      <w:bodyDiv w:val="1"/>
      <w:marLeft w:val="0"/>
      <w:marRight w:val="0"/>
      <w:marTop w:val="0"/>
      <w:marBottom w:val="0"/>
      <w:divBdr>
        <w:top w:val="none" w:sz="0" w:space="0" w:color="auto"/>
        <w:left w:val="none" w:sz="0" w:space="0" w:color="auto"/>
        <w:bottom w:val="none" w:sz="0" w:space="0" w:color="auto"/>
        <w:right w:val="none" w:sz="0" w:space="0" w:color="auto"/>
      </w:divBdr>
    </w:div>
    <w:div w:id="506601300">
      <w:bodyDiv w:val="1"/>
      <w:marLeft w:val="0"/>
      <w:marRight w:val="0"/>
      <w:marTop w:val="0"/>
      <w:marBottom w:val="0"/>
      <w:divBdr>
        <w:top w:val="none" w:sz="0" w:space="0" w:color="auto"/>
        <w:left w:val="none" w:sz="0" w:space="0" w:color="auto"/>
        <w:bottom w:val="none" w:sz="0" w:space="0" w:color="auto"/>
        <w:right w:val="none" w:sz="0" w:space="0" w:color="auto"/>
      </w:divBdr>
    </w:div>
    <w:div w:id="506603992">
      <w:bodyDiv w:val="1"/>
      <w:marLeft w:val="0"/>
      <w:marRight w:val="0"/>
      <w:marTop w:val="0"/>
      <w:marBottom w:val="0"/>
      <w:divBdr>
        <w:top w:val="none" w:sz="0" w:space="0" w:color="auto"/>
        <w:left w:val="none" w:sz="0" w:space="0" w:color="auto"/>
        <w:bottom w:val="none" w:sz="0" w:space="0" w:color="auto"/>
        <w:right w:val="none" w:sz="0" w:space="0" w:color="auto"/>
      </w:divBdr>
    </w:div>
    <w:div w:id="506750144">
      <w:bodyDiv w:val="1"/>
      <w:marLeft w:val="0"/>
      <w:marRight w:val="0"/>
      <w:marTop w:val="0"/>
      <w:marBottom w:val="0"/>
      <w:divBdr>
        <w:top w:val="none" w:sz="0" w:space="0" w:color="auto"/>
        <w:left w:val="none" w:sz="0" w:space="0" w:color="auto"/>
        <w:bottom w:val="none" w:sz="0" w:space="0" w:color="auto"/>
        <w:right w:val="none" w:sz="0" w:space="0" w:color="auto"/>
      </w:divBdr>
    </w:div>
    <w:div w:id="506947430">
      <w:bodyDiv w:val="1"/>
      <w:marLeft w:val="0"/>
      <w:marRight w:val="0"/>
      <w:marTop w:val="0"/>
      <w:marBottom w:val="0"/>
      <w:divBdr>
        <w:top w:val="none" w:sz="0" w:space="0" w:color="auto"/>
        <w:left w:val="none" w:sz="0" w:space="0" w:color="auto"/>
        <w:bottom w:val="none" w:sz="0" w:space="0" w:color="auto"/>
        <w:right w:val="none" w:sz="0" w:space="0" w:color="auto"/>
      </w:divBdr>
    </w:div>
    <w:div w:id="507259657">
      <w:bodyDiv w:val="1"/>
      <w:marLeft w:val="0"/>
      <w:marRight w:val="0"/>
      <w:marTop w:val="0"/>
      <w:marBottom w:val="0"/>
      <w:divBdr>
        <w:top w:val="none" w:sz="0" w:space="0" w:color="auto"/>
        <w:left w:val="none" w:sz="0" w:space="0" w:color="auto"/>
        <w:bottom w:val="none" w:sz="0" w:space="0" w:color="auto"/>
        <w:right w:val="none" w:sz="0" w:space="0" w:color="auto"/>
      </w:divBdr>
    </w:div>
    <w:div w:id="507527581">
      <w:bodyDiv w:val="1"/>
      <w:marLeft w:val="0"/>
      <w:marRight w:val="0"/>
      <w:marTop w:val="0"/>
      <w:marBottom w:val="0"/>
      <w:divBdr>
        <w:top w:val="none" w:sz="0" w:space="0" w:color="auto"/>
        <w:left w:val="none" w:sz="0" w:space="0" w:color="auto"/>
        <w:bottom w:val="none" w:sz="0" w:space="0" w:color="auto"/>
        <w:right w:val="none" w:sz="0" w:space="0" w:color="auto"/>
      </w:divBdr>
    </w:div>
    <w:div w:id="507643961">
      <w:bodyDiv w:val="1"/>
      <w:marLeft w:val="0"/>
      <w:marRight w:val="0"/>
      <w:marTop w:val="0"/>
      <w:marBottom w:val="0"/>
      <w:divBdr>
        <w:top w:val="none" w:sz="0" w:space="0" w:color="auto"/>
        <w:left w:val="none" w:sz="0" w:space="0" w:color="auto"/>
        <w:bottom w:val="none" w:sz="0" w:space="0" w:color="auto"/>
        <w:right w:val="none" w:sz="0" w:space="0" w:color="auto"/>
      </w:divBdr>
    </w:div>
    <w:div w:id="507866655">
      <w:bodyDiv w:val="1"/>
      <w:marLeft w:val="0"/>
      <w:marRight w:val="0"/>
      <w:marTop w:val="0"/>
      <w:marBottom w:val="0"/>
      <w:divBdr>
        <w:top w:val="none" w:sz="0" w:space="0" w:color="auto"/>
        <w:left w:val="none" w:sz="0" w:space="0" w:color="auto"/>
        <w:bottom w:val="none" w:sz="0" w:space="0" w:color="auto"/>
        <w:right w:val="none" w:sz="0" w:space="0" w:color="auto"/>
      </w:divBdr>
    </w:div>
    <w:div w:id="508259735">
      <w:bodyDiv w:val="1"/>
      <w:marLeft w:val="0"/>
      <w:marRight w:val="0"/>
      <w:marTop w:val="0"/>
      <w:marBottom w:val="0"/>
      <w:divBdr>
        <w:top w:val="none" w:sz="0" w:space="0" w:color="auto"/>
        <w:left w:val="none" w:sz="0" w:space="0" w:color="auto"/>
        <w:bottom w:val="none" w:sz="0" w:space="0" w:color="auto"/>
        <w:right w:val="none" w:sz="0" w:space="0" w:color="auto"/>
      </w:divBdr>
    </w:div>
    <w:div w:id="508297650">
      <w:bodyDiv w:val="1"/>
      <w:marLeft w:val="0"/>
      <w:marRight w:val="0"/>
      <w:marTop w:val="0"/>
      <w:marBottom w:val="0"/>
      <w:divBdr>
        <w:top w:val="none" w:sz="0" w:space="0" w:color="auto"/>
        <w:left w:val="none" w:sz="0" w:space="0" w:color="auto"/>
        <w:bottom w:val="none" w:sz="0" w:space="0" w:color="auto"/>
        <w:right w:val="none" w:sz="0" w:space="0" w:color="auto"/>
      </w:divBdr>
    </w:div>
    <w:div w:id="508300811">
      <w:bodyDiv w:val="1"/>
      <w:marLeft w:val="0"/>
      <w:marRight w:val="0"/>
      <w:marTop w:val="0"/>
      <w:marBottom w:val="0"/>
      <w:divBdr>
        <w:top w:val="none" w:sz="0" w:space="0" w:color="auto"/>
        <w:left w:val="none" w:sz="0" w:space="0" w:color="auto"/>
        <w:bottom w:val="none" w:sz="0" w:space="0" w:color="auto"/>
        <w:right w:val="none" w:sz="0" w:space="0" w:color="auto"/>
      </w:divBdr>
    </w:div>
    <w:div w:id="508452852">
      <w:bodyDiv w:val="1"/>
      <w:marLeft w:val="0"/>
      <w:marRight w:val="0"/>
      <w:marTop w:val="0"/>
      <w:marBottom w:val="0"/>
      <w:divBdr>
        <w:top w:val="none" w:sz="0" w:space="0" w:color="auto"/>
        <w:left w:val="none" w:sz="0" w:space="0" w:color="auto"/>
        <w:bottom w:val="none" w:sz="0" w:space="0" w:color="auto"/>
        <w:right w:val="none" w:sz="0" w:space="0" w:color="auto"/>
      </w:divBdr>
    </w:div>
    <w:div w:id="509032101">
      <w:bodyDiv w:val="1"/>
      <w:marLeft w:val="0"/>
      <w:marRight w:val="0"/>
      <w:marTop w:val="0"/>
      <w:marBottom w:val="0"/>
      <w:divBdr>
        <w:top w:val="none" w:sz="0" w:space="0" w:color="auto"/>
        <w:left w:val="none" w:sz="0" w:space="0" w:color="auto"/>
        <w:bottom w:val="none" w:sz="0" w:space="0" w:color="auto"/>
        <w:right w:val="none" w:sz="0" w:space="0" w:color="auto"/>
      </w:divBdr>
    </w:div>
    <w:div w:id="509032856">
      <w:bodyDiv w:val="1"/>
      <w:marLeft w:val="0"/>
      <w:marRight w:val="0"/>
      <w:marTop w:val="0"/>
      <w:marBottom w:val="0"/>
      <w:divBdr>
        <w:top w:val="none" w:sz="0" w:space="0" w:color="auto"/>
        <w:left w:val="none" w:sz="0" w:space="0" w:color="auto"/>
        <w:bottom w:val="none" w:sz="0" w:space="0" w:color="auto"/>
        <w:right w:val="none" w:sz="0" w:space="0" w:color="auto"/>
      </w:divBdr>
    </w:div>
    <w:div w:id="509757306">
      <w:bodyDiv w:val="1"/>
      <w:marLeft w:val="0"/>
      <w:marRight w:val="0"/>
      <w:marTop w:val="0"/>
      <w:marBottom w:val="0"/>
      <w:divBdr>
        <w:top w:val="none" w:sz="0" w:space="0" w:color="auto"/>
        <w:left w:val="none" w:sz="0" w:space="0" w:color="auto"/>
        <w:bottom w:val="none" w:sz="0" w:space="0" w:color="auto"/>
        <w:right w:val="none" w:sz="0" w:space="0" w:color="auto"/>
      </w:divBdr>
    </w:div>
    <w:div w:id="510026745">
      <w:bodyDiv w:val="1"/>
      <w:marLeft w:val="0"/>
      <w:marRight w:val="0"/>
      <w:marTop w:val="0"/>
      <w:marBottom w:val="0"/>
      <w:divBdr>
        <w:top w:val="none" w:sz="0" w:space="0" w:color="auto"/>
        <w:left w:val="none" w:sz="0" w:space="0" w:color="auto"/>
        <w:bottom w:val="none" w:sz="0" w:space="0" w:color="auto"/>
        <w:right w:val="none" w:sz="0" w:space="0" w:color="auto"/>
      </w:divBdr>
    </w:div>
    <w:div w:id="510149367">
      <w:bodyDiv w:val="1"/>
      <w:marLeft w:val="0"/>
      <w:marRight w:val="0"/>
      <w:marTop w:val="0"/>
      <w:marBottom w:val="0"/>
      <w:divBdr>
        <w:top w:val="none" w:sz="0" w:space="0" w:color="auto"/>
        <w:left w:val="none" w:sz="0" w:space="0" w:color="auto"/>
        <w:bottom w:val="none" w:sz="0" w:space="0" w:color="auto"/>
        <w:right w:val="none" w:sz="0" w:space="0" w:color="auto"/>
      </w:divBdr>
    </w:div>
    <w:div w:id="510798212">
      <w:bodyDiv w:val="1"/>
      <w:marLeft w:val="0"/>
      <w:marRight w:val="0"/>
      <w:marTop w:val="0"/>
      <w:marBottom w:val="0"/>
      <w:divBdr>
        <w:top w:val="none" w:sz="0" w:space="0" w:color="auto"/>
        <w:left w:val="none" w:sz="0" w:space="0" w:color="auto"/>
        <w:bottom w:val="none" w:sz="0" w:space="0" w:color="auto"/>
        <w:right w:val="none" w:sz="0" w:space="0" w:color="auto"/>
      </w:divBdr>
    </w:div>
    <w:div w:id="510991478">
      <w:bodyDiv w:val="1"/>
      <w:marLeft w:val="0"/>
      <w:marRight w:val="0"/>
      <w:marTop w:val="0"/>
      <w:marBottom w:val="0"/>
      <w:divBdr>
        <w:top w:val="none" w:sz="0" w:space="0" w:color="auto"/>
        <w:left w:val="none" w:sz="0" w:space="0" w:color="auto"/>
        <w:bottom w:val="none" w:sz="0" w:space="0" w:color="auto"/>
        <w:right w:val="none" w:sz="0" w:space="0" w:color="auto"/>
      </w:divBdr>
    </w:div>
    <w:div w:id="511065911">
      <w:bodyDiv w:val="1"/>
      <w:marLeft w:val="0"/>
      <w:marRight w:val="0"/>
      <w:marTop w:val="0"/>
      <w:marBottom w:val="0"/>
      <w:divBdr>
        <w:top w:val="none" w:sz="0" w:space="0" w:color="auto"/>
        <w:left w:val="none" w:sz="0" w:space="0" w:color="auto"/>
        <w:bottom w:val="none" w:sz="0" w:space="0" w:color="auto"/>
        <w:right w:val="none" w:sz="0" w:space="0" w:color="auto"/>
      </w:divBdr>
    </w:div>
    <w:div w:id="511257753">
      <w:bodyDiv w:val="1"/>
      <w:marLeft w:val="0"/>
      <w:marRight w:val="0"/>
      <w:marTop w:val="0"/>
      <w:marBottom w:val="0"/>
      <w:divBdr>
        <w:top w:val="none" w:sz="0" w:space="0" w:color="auto"/>
        <w:left w:val="none" w:sz="0" w:space="0" w:color="auto"/>
        <w:bottom w:val="none" w:sz="0" w:space="0" w:color="auto"/>
        <w:right w:val="none" w:sz="0" w:space="0" w:color="auto"/>
      </w:divBdr>
    </w:div>
    <w:div w:id="511334845">
      <w:bodyDiv w:val="1"/>
      <w:marLeft w:val="0"/>
      <w:marRight w:val="0"/>
      <w:marTop w:val="0"/>
      <w:marBottom w:val="0"/>
      <w:divBdr>
        <w:top w:val="none" w:sz="0" w:space="0" w:color="auto"/>
        <w:left w:val="none" w:sz="0" w:space="0" w:color="auto"/>
        <w:bottom w:val="none" w:sz="0" w:space="0" w:color="auto"/>
        <w:right w:val="none" w:sz="0" w:space="0" w:color="auto"/>
      </w:divBdr>
    </w:div>
    <w:div w:id="511604083">
      <w:bodyDiv w:val="1"/>
      <w:marLeft w:val="0"/>
      <w:marRight w:val="0"/>
      <w:marTop w:val="0"/>
      <w:marBottom w:val="0"/>
      <w:divBdr>
        <w:top w:val="none" w:sz="0" w:space="0" w:color="auto"/>
        <w:left w:val="none" w:sz="0" w:space="0" w:color="auto"/>
        <w:bottom w:val="none" w:sz="0" w:space="0" w:color="auto"/>
        <w:right w:val="none" w:sz="0" w:space="0" w:color="auto"/>
      </w:divBdr>
    </w:div>
    <w:div w:id="511652810">
      <w:bodyDiv w:val="1"/>
      <w:marLeft w:val="0"/>
      <w:marRight w:val="0"/>
      <w:marTop w:val="0"/>
      <w:marBottom w:val="0"/>
      <w:divBdr>
        <w:top w:val="none" w:sz="0" w:space="0" w:color="auto"/>
        <w:left w:val="none" w:sz="0" w:space="0" w:color="auto"/>
        <w:bottom w:val="none" w:sz="0" w:space="0" w:color="auto"/>
        <w:right w:val="none" w:sz="0" w:space="0" w:color="auto"/>
      </w:divBdr>
    </w:div>
    <w:div w:id="511653919">
      <w:bodyDiv w:val="1"/>
      <w:marLeft w:val="0"/>
      <w:marRight w:val="0"/>
      <w:marTop w:val="0"/>
      <w:marBottom w:val="0"/>
      <w:divBdr>
        <w:top w:val="none" w:sz="0" w:space="0" w:color="auto"/>
        <w:left w:val="none" w:sz="0" w:space="0" w:color="auto"/>
        <w:bottom w:val="none" w:sz="0" w:space="0" w:color="auto"/>
        <w:right w:val="none" w:sz="0" w:space="0" w:color="auto"/>
      </w:divBdr>
    </w:div>
    <w:div w:id="511916419">
      <w:bodyDiv w:val="1"/>
      <w:marLeft w:val="0"/>
      <w:marRight w:val="0"/>
      <w:marTop w:val="0"/>
      <w:marBottom w:val="0"/>
      <w:divBdr>
        <w:top w:val="none" w:sz="0" w:space="0" w:color="auto"/>
        <w:left w:val="none" w:sz="0" w:space="0" w:color="auto"/>
        <w:bottom w:val="none" w:sz="0" w:space="0" w:color="auto"/>
        <w:right w:val="none" w:sz="0" w:space="0" w:color="auto"/>
      </w:divBdr>
    </w:div>
    <w:div w:id="512106722">
      <w:bodyDiv w:val="1"/>
      <w:marLeft w:val="0"/>
      <w:marRight w:val="0"/>
      <w:marTop w:val="0"/>
      <w:marBottom w:val="0"/>
      <w:divBdr>
        <w:top w:val="none" w:sz="0" w:space="0" w:color="auto"/>
        <w:left w:val="none" w:sz="0" w:space="0" w:color="auto"/>
        <w:bottom w:val="none" w:sz="0" w:space="0" w:color="auto"/>
        <w:right w:val="none" w:sz="0" w:space="0" w:color="auto"/>
      </w:divBdr>
    </w:div>
    <w:div w:id="512231112">
      <w:bodyDiv w:val="1"/>
      <w:marLeft w:val="0"/>
      <w:marRight w:val="0"/>
      <w:marTop w:val="0"/>
      <w:marBottom w:val="0"/>
      <w:divBdr>
        <w:top w:val="none" w:sz="0" w:space="0" w:color="auto"/>
        <w:left w:val="none" w:sz="0" w:space="0" w:color="auto"/>
        <w:bottom w:val="none" w:sz="0" w:space="0" w:color="auto"/>
        <w:right w:val="none" w:sz="0" w:space="0" w:color="auto"/>
      </w:divBdr>
    </w:div>
    <w:div w:id="512568349">
      <w:bodyDiv w:val="1"/>
      <w:marLeft w:val="0"/>
      <w:marRight w:val="0"/>
      <w:marTop w:val="0"/>
      <w:marBottom w:val="0"/>
      <w:divBdr>
        <w:top w:val="none" w:sz="0" w:space="0" w:color="auto"/>
        <w:left w:val="none" w:sz="0" w:space="0" w:color="auto"/>
        <w:bottom w:val="none" w:sz="0" w:space="0" w:color="auto"/>
        <w:right w:val="none" w:sz="0" w:space="0" w:color="auto"/>
      </w:divBdr>
    </w:div>
    <w:div w:id="512652784">
      <w:bodyDiv w:val="1"/>
      <w:marLeft w:val="0"/>
      <w:marRight w:val="0"/>
      <w:marTop w:val="0"/>
      <w:marBottom w:val="0"/>
      <w:divBdr>
        <w:top w:val="none" w:sz="0" w:space="0" w:color="auto"/>
        <w:left w:val="none" w:sz="0" w:space="0" w:color="auto"/>
        <w:bottom w:val="none" w:sz="0" w:space="0" w:color="auto"/>
        <w:right w:val="none" w:sz="0" w:space="0" w:color="auto"/>
      </w:divBdr>
    </w:div>
    <w:div w:id="512886904">
      <w:bodyDiv w:val="1"/>
      <w:marLeft w:val="0"/>
      <w:marRight w:val="0"/>
      <w:marTop w:val="0"/>
      <w:marBottom w:val="0"/>
      <w:divBdr>
        <w:top w:val="none" w:sz="0" w:space="0" w:color="auto"/>
        <w:left w:val="none" w:sz="0" w:space="0" w:color="auto"/>
        <w:bottom w:val="none" w:sz="0" w:space="0" w:color="auto"/>
        <w:right w:val="none" w:sz="0" w:space="0" w:color="auto"/>
      </w:divBdr>
      <w:divsChild>
        <w:div w:id="1861815396">
          <w:marLeft w:val="0"/>
          <w:marRight w:val="0"/>
          <w:marTop w:val="0"/>
          <w:marBottom w:val="0"/>
          <w:divBdr>
            <w:top w:val="none" w:sz="0" w:space="0" w:color="auto"/>
            <w:left w:val="none" w:sz="0" w:space="0" w:color="auto"/>
            <w:bottom w:val="none" w:sz="0" w:space="0" w:color="auto"/>
            <w:right w:val="none" w:sz="0" w:space="0" w:color="auto"/>
          </w:divBdr>
        </w:div>
        <w:div w:id="1717317563">
          <w:marLeft w:val="0"/>
          <w:marRight w:val="0"/>
          <w:marTop w:val="0"/>
          <w:marBottom w:val="0"/>
          <w:divBdr>
            <w:top w:val="none" w:sz="0" w:space="0" w:color="auto"/>
            <w:left w:val="none" w:sz="0" w:space="0" w:color="auto"/>
            <w:bottom w:val="none" w:sz="0" w:space="0" w:color="auto"/>
            <w:right w:val="none" w:sz="0" w:space="0" w:color="auto"/>
          </w:divBdr>
        </w:div>
        <w:div w:id="936013548">
          <w:marLeft w:val="0"/>
          <w:marRight w:val="0"/>
          <w:marTop w:val="0"/>
          <w:marBottom w:val="0"/>
          <w:divBdr>
            <w:top w:val="none" w:sz="0" w:space="0" w:color="auto"/>
            <w:left w:val="none" w:sz="0" w:space="0" w:color="auto"/>
            <w:bottom w:val="none" w:sz="0" w:space="0" w:color="auto"/>
            <w:right w:val="none" w:sz="0" w:space="0" w:color="auto"/>
          </w:divBdr>
        </w:div>
        <w:div w:id="268859304">
          <w:marLeft w:val="0"/>
          <w:marRight w:val="0"/>
          <w:marTop w:val="0"/>
          <w:marBottom w:val="0"/>
          <w:divBdr>
            <w:top w:val="none" w:sz="0" w:space="0" w:color="auto"/>
            <w:left w:val="none" w:sz="0" w:space="0" w:color="auto"/>
            <w:bottom w:val="none" w:sz="0" w:space="0" w:color="auto"/>
            <w:right w:val="none" w:sz="0" w:space="0" w:color="auto"/>
          </w:divBdr>
        </w:div>
        <w:div w:id="302780673">
          <w:marLeft w:val="0"/>
          <w:marRight w:val="0"/>
          <w:marTop w:val="0"/>
          <w:marBottom w:val="0"/>
          <w:divBdr>
            <w:top w:val="none" w:sz="0" w:space="0" w:color="auto"/>
            <w:left w:val="none" w:sz="0" w:space="0" w:color="auto"/>
            <w:bottom w:val="none" w:sz="0" w:space="0" w:color="auto"/>
            <w:right w:val="none" w:sz="0" w:space="0" w:color="auto"/>
          </w:divBdr>
        </w:div>
        <w:div w:id="1870994963">
          <w:marLeft w:val="0"/>
          <w:marRight w:val="0"/>
          <w:marTop w:val="0"/>
          <w:marBottom w:val="0"/>
          <w:divBdr>
            <w:top w:val="none" w:sz="0" w:space="0" w:color="auto"/>
            <w:left w:val="none" w:sz="0" w:space="0" w:color="auto"/>
            <w:bottom w:val="none" w:sz="0" w:space="0" w:color="auto"/>
            <w:right w:val="none" w:sz="0" w:space="0" w:color="auto"/>
          </w:divBdr>
        </w:div>
        <w:div w:id="1396506877">
          <w:marLeft w:val="0"/>
          <w:marRight w:val="0"/>
          <w:marTop w:val="0"/>
          <w:marBottom w:val="0"/>
          <w:divBdr>
            <w:top w:val="none" w:sz="0" w:space="0" w:color="auto"/>
            <w:left w:val="none" w:sz="0" w:space="0" w:color="auto"/>
            <w:bottom w:val="none" w:sz="0" w:space="0" w:color="auto"/>
            <w:right w:val="none" w:sz="0" w:space="0" w:color="auto"/>
          </w:divBdr>
        </w:div>
        <w:div w:id="2001615937">
          <w:marLeft w:val="0"/>
          <w:marRight w:val="0"/>
          <w:marTop w:val="0"/>
          <w:marBottom w:val="0"/>
          <w:divBdr>
            <w:top w:val="none" w:sz="0" w:space="0" w:color="auto"/>
            <w:left w:val="none" w:sz="0" w:space="0" w:color="auto"/>
            <w:bottom w:val="none" w:sz="0" w:space="0" w:color="auto"/>
            <w:right w:val="none" w:sz="0" w:space="0" w:color="auto"/>
          </w:divBdr>
        </w:div>
        <w:div w:id="788167528">
          <w:marLeft w:val="0"/>
          <w:marRight w:val="0"/>
          <w:marTop w:val="0"/>
          <w:marBottom w:val="0"/>
          <w:divBdr>
            <w:top w:val="none" w:sz="0" w:space="0" w:color="auto"/>
            <w:left w:val="none" w:sz="0" w:space="0" w:color="auto"/>
            <w:bottom w:val="none" w:sz="0" w:space="0" w:color="auto"/>
            <w:right w:val="none" w:sz="0" w:space="0" w:color="auto"/>
          </w:divBdr>
        </w:div>
        <w:div w:id="1714963168">
          <w:marLeft w:val="0"/>
          <w:marRight w:val="0"/>
          <w:marTop w:val="0"/>
          <w:marBottom w:val="0"/>
          <w:divBdr>
            <w:top w:val="none" w:sz="0" w:space="0" w:color="auto"/>
            <w:left w:val="none" w:sz="0" w:space="0" w:color="auto"/>
            <w:bottom w:val="none" w:sz="0" w:space="0" w:color="auto"/>
            <w:right w:val="none" w:sz="0" w:space="0" w:color="auto"/>
          </w:divBdr>
        </w:div>
        <w:div w:id="937253322">
          <w:marLeft w:val="0"/>
          <w:marRight w:val="0"/>
          <w:marTop w:val="0"/>
          <w:marBottom w:val="0"/>
          <w:divBdr>
            <w:top w:val="none" w:sz="0" w:space="0" w:color="auto"/>
            <w:left w:val="none" w:sz="0" w:space="0" w:color="auto"/>
            <w:bottom w:val="none" w:sz="0" w:space="0" w:color="auto"/>
            <w:right w:val="none" w:sz="0" w:space="0" w:color="auto"/>
          </w:divBdr>
        </w:div>
        <w:div w:id="1192232065">
          <w:marLeft w:val="0"/>
          <w:marRight w:val="0"/>
          <w:marTop w:val="0"/>
          <w:marBottom w:val="0"/>
          <w:divBdr>
            <w:top w:val="none" w:sz="0" w:space="0" w:color="auto"/>
            <w:left w:val="none" w:sz="0" w:space="0" w:color="auto"/>
            <w:bottom w:val="none" w:sz="0" w:space="0" w:color="auto"/>
            <w:right w:val="none" w:sz="0" w:space="0" w:color="auto"/>
          </w:divBdr>
        </w:div>
        <w:div w:id="1529951387">
          <w:marLeft w:val="0"/>
          <w:marRight w:val="0"/>
          <w:marTop w:val="0"/>
          <w:marBottom w:val="0"/>
          <w:divBdr>
            <w:top w:val="none" w:sz="0" w:space="0" w:color="auto"/>
            <w:left w:val="none" w:sz="0" w:space="0" w:color="auto"/>
            <w:bottom w:val="none" w:sz="0" w:space="0" w:color="auto"/>
            <w:right w:val="none" w:sz="0" w:space="0" w:color="auto"/>
          </w:divBdr>
        </w:div>
        <w:div w:id="1188759210">
          <w:marLeft w:val="0"/>
          <w:marRight w:val="0"/>
          <w:marTop w:val="0"/>
          <w:marBottom w:val="0"/>
          <w:divBdr>
            <w:top w:val="none" w:sz="0" w:space="0" w:color="auto"/>
            <w:left w:val="none" w:sz="0" w:space="0" w:color="auto"/>
            <w:bottom w:val="none" w:sz="0" w:space="0" w:color="auto"/>
            <w:right w:val="none" w:sz="0" w:space="0" w:color="auto"/>
          </w:divBdr>
        </w:div>
        <w:div w:id="1083525521">
          <w:marLeft w:val="0"/>
          <w:marRight w:val="0"/>
          <w:marTop w:val="0"/>
          <w:marBottom w:val="0"/>
          <w:divBdr>
            <w:top w:val="none" w:sz="0" w:space="0" w:color="auto"/>
            <w:left w:val="none" w:sz="0" w:space="0" w:color="auto"/>
            <w:bottom w:val="none" w:sz="0" w:space="0" w:color="auto"/>
            <w:right w:val="none" w:sz="0" w:space="0" w:color="auto"/>
          </w:divBdr>
        </w:div>
        <w:div w:id="1276324300">
          <w:marLeft w:val="0"/>
          <w:marRight w:val="0"/>
          <w:marTop w:val="0"/>
          <w:marBottom w:val="0"/>
          <w:divBdr>
            <w:top w:val="none" w:sz="0" w:space="0" w:color="auto"/>
            <w:left w:val="none" w:sz="0" w:space="0" w:color="auto"/>
            <w:bottom w:val="none" w:sz="0" w:space="0" w:color="auto"/>
            <w:right w:val="none" w:sz="0" w:space="0" w:color="auto"/>
          </w:divBdr>
        </w:div>
        <w:div w:id="165370353">
          <w:marLeft w:val="0"/>
          <w:marRight w:val="0"/>
          <w:marTop w:val="0"/>
          <w:marBottom w:val="0"/>
          <w:divBdr>
            <w:top w:val="none" w:sz="0" w:space="0" w:color="auto"/>
            <w:left w:val="none" w:sz="0" w:space="0" w:color="auto"/>
            <w:bottom w:val="none" w:sz="0" w:space="0" w:color="auto"/>
            <w:right w:val="none" w:sz="0" w:space="0" w:color="auto"/>
          </w:divBdr>
        </w:div>
        <w:div w:id="317881094">
          <w:marLeft w:val="0"/>
          <w:marRight w:val="0"/>
          <w:marTop w:val="0"/>
          <w:marBottom w:val="0"/>
          <w:divBdr>
            <w:top w:val="none" w:sz="0" w:space="0" w:color="auto"/>
            <w:left w:val="none" w:sz="0" w:space="0" w:color="auto"/>
            <w:bottom w:val="none" w:sz="0" w:space="0" w:color="auto"/>
            <w:right w:val="none" w:sz="0" w:space="0" w:color="auto"/>
          </w:divBdr>
        </w:div>
        <w:div w:id="978918298">
          <w:marLeft w:val="0"/>
          <w:marRight w:val="0"/>
          <w:marTop w:val="0"/>
          <w:marBottom w:val="0"/>
          <w:divBdr>
            <w:top w:val="none" w:sz="0" w:space="0" w:color="auto"/>
            <w:left w:val="none" w:sz="0" w:space="0" w:color="auto"/>
            <w:bottom w:val="none" w:sz="0" w:space="0" w:color="auto"/>
            <w:right w:val="none" w:sz="0" w:space="0" w:color="auto"/>
          </w:divBdr>
        </w:div>
        <w:div w:id="1837307448">
          <w:marLeft w:val="0"/>
          <w:marRight w:val="0"/>
          <w:marTop w:val="0"/>
          <w:marBottom w:val="0"/>
          <w:divBdr>
            <w:top w:val="none" w:sz="0" w:space="0" w:color="auto"/>
            <w:left w:val="none" w:sz="0" w:space="0" w:color="auto"/>
            <w:bottom w:val="none" w:sz="0" w:space="0" w:color="auto"/>
            <w:right w:val="none" w:sz="0" w:space="0" w:color="auto"/>
          </w:divBdr>
        </w:div>
        <w:div w:id="1802963303">
          <w:marLeft w:val="0"/>
          <w:marRight w:val="0"/>
          <w:marTop w:val="0"/>
          <w:marBottom w:val="0"/>
          <w:divBdr>
            <w:top w:val="none" w:sz="0" w:space="0" w:color="auto"/>
            <w:left w:val="none" w:sz="0" w:space="0" w:color="auto"/>
            <w:bottom w:val="none" w:sz="0" w:space="0" w:color="auto"/>
            <w:right w:val="none" w:sz="0" w:space="0" w:color="auto"/>
          </w:divBdr>
        </w:div>
        <w:div w:id="1376001221">
          <w:marLeft w:val="0"/>
          <w:marRight w:val="0"/>
          <w:marTop w:val="0"/>
          <w:marBottom w:val="0"/>
          <w:divBdr>
            <w:top w:val="none" w:sz="0" w:space="0" w:color="auto"/>
            <w:left w:val="none" w:sz="0" w:space="0" w:color="auto"/>
            <w:bottom w:val="none" w:sz="0" w:space="0" w:color="auto"/>
            <w:right w:val="none" w:sz="0" w:space="0" w:color="auto"/>
          </w:divBdr>
        </w:div>
        <w:div w:id="900749582">
          <w:marLeft w:val="0"/>
          <w:marRight w:val="0"/>
          <w:marTop w:val="0"/>
          <w:marBottom w:val="0"/>
          <w:divBdr>
            <w:top w:val="none" w:sz="0" w:space="0" w:color="auto"/>
            <w:left w:val="none" w:sz="0" w:space="0" w:color="auto"/>
            <w:bottom w:val="none" w:sz="0" w:space="0" w:color="auto"/>
            <w:right w:val="none" w:sz="0" w:space="0" w:color="auto"/>
          </w:divBdr>
        </w:div>
        <w:div w:id="248278382">
          <w:marLeft w:val="0"/>
          <w:marRight w:val="0"/>
          <w:marTop w:val="0"/>
          <w:marBottom w:val="0"/>
          <w:divBdr>
            <w:top w:val="none" w:sz="0" w:space="0" w:color="auto"/>
            <w:left w:val="none" w:sz="0" w:space="0" w:color="auto"/>
            <w:bottom w:val="none" w:sz="0" w:space="0" w:color="auto"/>
            <w:right w:val="none" w:sz="0" w:space="0" w:color="auto"/>
          </w:divBdr>
        </w:div>
        <w:div w:id="1284190292">
          <w:marLeft w:val="0"/>
          <w:marRight w:val="0"/>
          <w:marTop w:val="0"/>
          <w:marBottom w:val="0"/>
          <w:divBdr>
            <w:top w:val="none" w:sz="0" w:space="0" w:color="auto"/>
            <w:left w:val="none" w:sz="0" w:space="0" w:color="auto"/>
            <w:bottom w:val="none" w:sz="0" w:space="0" w:color="auto"/>
            <w:right w:val="none" w:sz="0" w:space="0" w:color="auto"/>
          </w:divBdr>
        </w:div>
        <w:div w:id="587929517">
          <w:marLeft w:val="0"/>
          <w:marRight w:val="0"/>
          <w:marTop w:val="0"/>
          <w:marBottom w:val="0"/>
          <w:divBdr>
            <w:top w:val="none" w:sz="0" w:space="0" w:color="auto"/>
            <w:left w:val="none" w:sz="0" w:space="0" w:color="auto"/>
            <w:bottom w:val="none" w:sz="0" w:space="0" w:color="auto"/>
            <w:right w:val="none" w:sz="0" w:space="0" w:color="auto"/>
          </w:divBdr>
        </w:div>
        <w:div w:id="1426683397">
          <w:marLeft w:val="0"/>
          <w:marRight w:val="0"/>
          <w:marTop w:val="0"/>
          <w:marBottom w:val="0"/>
          <w:divBdr>
            <w:top w:val="none" w:sz="0" w:space="0" w:color="auto"/>
            <w:left w:val="none" w:sz="0" w:space="0" w:color="auto"/>
            <w:bottom w:val="none" w:sz="0" w:space="0" w:color="auto"/>
            <w:right w:val="none" w:sz="0" w:space="0" w:color="auto"/>
          </w:divBdr>
        </w:div>
        <w:div w:id="1162551992">
          <w:marLeft w:val="0"/>
          <w:marRight w:val="0"/>
          <w:marTop w:val="0"/>
          <w:marBottom w:val="0"/>
          <w:divBdr>
            <w:top w:val="none" w:sz="0" w:space="0" w:color="auto"/>
            <w:left w:val="none" w:sz="0" w:space="0" w:color="auto"/>
            <w:bottom w:val="none" w:sz="0" w:space="0" w:color="auto"/>
            <w:right w:val="none" w:sz="0" w:space="0" w:color="auto"/>
          </w:divBdr>
        </w:div>
        <w:div w:id="140973888">
          <w:marLeft w:val="0"/>
          <w:marRight w:val="0"/>
          <w:marTop w:val="0"/>
          <w:marBottom w:val="0"/>
          <w:divBdr>
            <w:top w:val="none" w:sz="0" w:space="0" w:color="auto"/>
            <w:left w:val="none" w:sz="0" w:space="0" w:color="auto"/>
            <w:bottom w:val="none" w:sz="0" w:space="0" w:color="auto"/>
            <w:right w:val="none" w:sz="0" w:space="0" w:color="auto"/>
          </w:divBdr>
        </w:div>
        <w:div w:id="32462927">
          <w:marLeft w:val="0"/>
          <w:marRight w:val="0"/>
          <w:marTop w:val="0"/>
          <w:marBottom w:val="0"/>
          <w:divBdr>
            <w:top w:val="none" w:sz="0" w:space="0" w:color="auto"/>
            <w:left w:val="none" w:sz="0" w:space="0" w:color="auto"/>
            <w:bottom w:val="none" w:sz="0" w:space="0" w:color="auto"/>
            <w:right w:val="none" w:sz="0" w:space="0" w:color="auto"/>
          </w:divBdr>
        </w:div>
        <w:div w:id="2057196015">
          <w:marLeft w:val="0"/>
          <w:marRight w:val="0"/>
          <w:marTop w:val="0"/>
          <w:marBottom w:val="0"/>
          <w:divBdr>
            <w:top w:val="none" w:sz="0" w:space="0" w:color="auto"/>
            <w:left w:val="none" w:sz="0" w:space="0" w:color="auto"/>
            <w:bottom w:val="none" w:sz="0" w:space="0" w:color="auto"/>
            <w:right w:val="none" w:sz="0" w:space="0" w:color="auto"/>
          </w:divBdr>
        </w:div>
        <w:div w:id="1480534394">
          <w:marLeft w:val="0"/>
          <w:marRight w:val="0"/>
          <w:marTop w:val="0"/>
          <w:marBottom w:val="0"/>
          <w:divBdr>
            <w:top w:val="none" w:sz="0" w:space="0" w:color="auto"/>
            <w:left w:val="none" w:sz="0" w:space="0" w:color="auto"/>
            <w:bottom w:val="none" w:sz="0" w:space="0" w:color="auto"/>
            <w:right w:val="none" w:sz="0" w:space="0" w:color="auto"/>
          </w:divBdr>
        </w:div>
        <w:div w:id="1413088620">
          <w:marLeft w:val="0"/>
          <w:marRight w:val="0"/>
          <w:marTop w:val="0"/>
          <w:marBottom w:val="0"/>
          <w:divBdr>
            <w:top w:val="none" w:sz="0" w:space="0" w:color="auto"/>
            <w:left w:val="none" w:sz="0" w:space="0" w:color="auto"/>
            <w:bottom w:val="none" w:sz="0" w:space="0" w:color="auto"/>
            <w:right w:val="none" w:sz="0" w:space="0" w:color="auto"/>
          </w:divBdr>
        </w:div>
        <w:div w:id="2006089608">
          <w:marLeft w:val="0"/>
          <w:marRight w:val="0"/>
          <w:marTop w:val="0"/>
          <w:marBottom w:val="0"/>
          <w:divBdr>
            <w:top w:val="none" w:sz="0" w:space="0" w:color="auto"/>
            <w:left w:val="none" w:sz="0" w:space="0" w:color="auto"/>
            <w:bottom w:val="none" w:sz="0" w:space="0" w:color="auto"/>
            <w:right w:val="none" w:sz="0" w:space="0" w:color="auto"/>
          </w:divBdr>
        </w:div>
        <w:div w:id="610666679">
          <w:marLeft w:val="0"/>
          <w:marRight w:val="0"/>
          <w:marTop w:val="0"/>
          <w:marBottom w:val="0"/>
          <w:divBdr>
            <w:top w:val="none" w:sz="0" w:space="0" w:color="auto"/>
            <w:left w:val="none" w:sz="0" w:space="0" w:color="auto"/>
            <w:bottom w:val="none" w:sz="0" w:space="0" w:color="auto"/>
            <w:right w:val="none" w:sz="0" w:space="0" w:color="auto"/>
          </w:divBdr>
        </w:div>
        <w:div w:id="1859393472">
          <w:marLeft w:val="0"/>
          <w:marRight w:val="0"/>
          <w:marTop w:val="0"/>
          <w:marBottom w:val="0"/>
          <w:divBdr>
            <w:top w:val="none" w:sz="0" w:space="0" w:color="auto"/>
            <w:left w:val="none" w:sz="0" w:space="0" w:color="auto"/>
            <w:bottom w:val="none" w:sz="0" w:space="0" w:color="auto"/>
            <w:right w:val="none" w:sz="0" w:space="0" w:color="auto"/>
          </w:divBdr>
        </w:div>
        <w:div w:id="978726826">
          <w:marLeft w:val="0"/>
          <w:marRight w:val="0"/>
          <w:marTop w:val="0"/>
          <w:marBottom w:val="0"/>
          <w:divBdr>
            <w:top w:val="none" w:sz="0" w:space="0" w:color="auto"/>
            <w:left w:val="none" w:sz="0" w:space="0" w:color="auto"/>
            <w:bottom w:val="none" w:sz="0" w:space="0" w:color="auto"/>
            <w:right w:val="none" w:sz="0" w:space="0" w:color="auto"/>
          </w:divBdr>
        </w:div>
        <w:div w:id="474641039">
          <w:marLeft w:val="0"/>
          <w:marRight w:val="0"/>
          <w:marTop w:val="0"/>
          <w:marBottom w:val="0"/>
          <w:divBdr>
            <w:top w:val="none" w:sz="0" w:space="0" w:color="auto"/>
            <w:left w:val="none" w:sz="0" w:space="0" w:color="auto"/>
            <w:bottom w:val="none" w:sz="0" w:space="0" w:color="auto"/>
            <w:right w:val="none" w:sz="0" w:space="0" w:color="auto"/>
          </w:divBdr>
        </w:div>
        <w:div w:id="197014636">
          <w:marLeft w:val="0"/>
          <w:marRight w:val="0"/>
          <w:marTop w:val="0"/>
          <w:marBottom w:val="0"/>
          <w:divBdr>
            <w:top w:val="none" w:sz="0" w:space="0" w:color="auto"/>
            <w:left w:val="none" w:sz="0" w:space="0" w:color="auto"/>
            <w:bottom w:val="none" w:sz="0" w:space="0" w:color="auto"/>
            <w:right w:val="none" w:sz="0" w:space="0" w:color="auto"/>
          </w:divBdr>
        </w:div>
        <w:div w:id="1039360404">
          <w:marLeft w:val="0"/>
          <w:marRight w:val="0"/>
          <w:marTop w:val="0"/>
          <w:marBottom w:val="0"/>
          <w:divBdr>
            <w:top w:val="none" w:sz="0" w:space="0" w:color="auto"/>
            <w:left w:val="none" w:sz="0" w:space="0" w:color="auto"/>
            <w:bottom w:val="none" w:sz="0" w:space="0" w:color="auto"/>
            <w:right w:val="none" w:sz="0" w:space="0" w:color="auto"/>
          </w:divBdr>
        </w:div>
        <w:div w:id="59524631">
          <w:marLeft w:val="0"/>
          <w:marRight w:val="0"/>
          <w:marTop w:val="0"/>
          <w:marBottom w:val="0"/>
          <w:divBdr>
            <w:top w:val="none" w:sz="0" w:space="0" w:color="auto"/>
            <w:left w:val="none" w:sz="0" w:space="0" w:color="auto"/>
            <w:bottom w:val="none" w:sz="0" w:space="0" w:color="auto"/>
            <w:right w:val="none" w:sz="0" w:space="0" w:color="auto"/>
          </w:divBdr>
        </w:div>
        <w:div w:id="2011330429">
          <w:marLeft w:val="0"/>
          <w:marRight w:val="0"/>
          <w:marTop w:val="0"/>
          <w:marBottom w:val="0"/>
          <w:divBdr>
            <w:top w:val="none" w:sz="0" w:space="0" w:color="auto"/>
            <w:left w:val="none" w:sz="0" w:space="0" w:color="auto"/>
            <w:bottom w:val="none" w:sz="0" w:space="0" w:color="auto"/>
            <w:right w:val="none" w:sz="0" w:space="0" w:color="auto"/>
          </w:divBdr>
        </w:div>
        <w:div w:id="811678520">
          <w:marLeft w:val="0"/>
          <w:marRight w:val="0"/>
          <w:marTop w:val="0"/>
          <w:marBottom w:val="0"/>
          <w:divBdr>
            <w:top w:val="none" w:sz="0" w:space="0" w:color="auto"/>
            <w:left w:val="none" w:sz="0" w:space="0" w:color="auto"/>
            <w:bottom w:val="none" w:sz="0" w:space="0" w:color="auto"/>
            <w:right w:val="none" w:sz="0" w:space="0" w:color="auto"/>
          </w:divBdr>
        </w:div>
        <w:div w:id="1600260075">
          <w:marLeft w:val="0"/>
          <w:marRight w:val="0"/>
          <w:marTop w:val="0"/>
          <w:marBottom w:val="0"/>
          <w:divBdr>
            <w:top w:val="none" w:sz="0" w:space="0" w:color="auto"/>
            <w:left w:val="none" w:sz="0" w:space="0" w:color="auto"/>
            <w:bottom w:val="none" w:sz="0" w:space="0" w:color="auto"/>
            <w:right w:val="none" w:sz="0" w:space="0" w:color="auto"/>
          </w:divBdr>
        </w:div>
        <w:div w:id="998734948">
          <w:marLeft w:val="0"/>
          <w:marRight w:val="0"/>
          <w:marTop w:val="0"/>
          <w:marBottom w:val="0"/>
          <w:divBdr>
            <w:top w:val="none" w:sz="0" w:space="0" w:color="auto"/>
            <w:left w:val="none" w:sz="0" w:space="0" w:color="auto"/>
            <w:bottom w:val="none" w:sz="0" w:space="0" w:color="auto"/>
            <w:right w:val="none" w:sz="0" w:space="0" w:color="auto"/>
          </w:divBdr>
        </w:div>
        <w:div w:id="890457345">
          <w:marLeft w:val="0"/>
          <w:marRight w:val="0"/>
          <w:marTop w:val="0"/>
          <w:marBottom w:val="0"/>
          <w:divBdr>
            <w:top w:val="none" w:sz="0" w:space="0" w:color="auto"/>
            <w:left w:val="none" w:sz="0" w:space="0" w:color="auto"/>
            <w:bottom w:val="none" w:sz="0" w:space="0" w:color="auto"/>
            <w:right w:val="none" w:sz="0" w:space="0" w:color="auto"/>
          </w:divBdr>
        </w:div>
        <w:div w:id="1235823610">
          <w:marLeft w:val="0"/>
          <w:marRight w:val="0"/>
          <w:marTop w:val="0"/>
          <w:marBottom w:val="0"/>
          <w:divBdr>
            <w:top w:val="none" w:sz="0" w:space="0" w:color="auto"/>
            <w:left w:val="none" w:sz="0" w:space="0" w:color="auto"/>
            <w:bottom w:val="none" w:sz="0" w:space="0" w:color="auto"/>
            <w:right w:val="none" w:sz="0" w:space="0" w:color="auto"/>
          </w:divBdr>
        </w:div>
        <w:div w:id="584847123">
          <w:marLeft w:val="0"/>
          <w:marRight w:val="0"/>
          <w:marTop w:val="0"/>
          <w:marBottom w:val="0"/>
          <w:divBdr>
            <w:top w:val="none" w:sz="0" w:space="0" w:color="auto"/>
            <w:left w:val="none" w:sz="0" w:space="0" w:color="auto"/>
            <w:bottom w:val="none" w:sz="0" w:space="0" w:color="auto"/>
            <w:right w:val="none" w:sz="0" w:space="0" w:color="auto"/>
          </w:divBdr>
        </w:div>
        <w:div w:id="1790781793">
          <w:marLeft w:val="0"/>
          <w:marRight w:val="0"/>
          <w:marTop w:val="0"/>
          <w:marBottom w:val="0"/>
          <w:divBdr>
            <w:top w:val="none" w:sz="0" w:space="0" w:color="auto"/>
            <w:left w:val="none" w:sz="0" w:space="0" w:color="auto"/>
            <w:bottom w:val="none" w:sz="0" w:space="0" w:color="auto"/>
            <w:right w:val="none" w:sz="0" w:space="0" w:color="auto"/>
          </w:divBdr>
        </w:div>
        <w:div w:id="254897821">
          <w:marLeft w:val="0"/>
          <w:marRight w:val="0"/>
          <w:marTop w:val="0"/>
          <w:marBottom w:val="0"/>
          <w:divBdr>
            <w:top w:val="none" w:sz="0" w:space="0" w:color="auto"/>
            <w:left w:val="none" w:sz="0" w:space="0" w:color="auto"/>
            <w:bottom w:val="none" w:sz="0" w:space="0" w:color="auto"/>
            <w:right w:val="none" w:sz="0" w:space="0" w:color="auto"/>
          </w:divBdr>
        </w:div>
        <w:div w:id="799686793">
          <w:marLeft w:val="0"/>
          <w:marRight w:val="0"/>
          <w:marTop w:val="0"/>
          <w:marBottom w:val="0"/>
          <w:divBdr>
            <w:top w:val="none" w:sz="0" w:space="0" w:color="auto"/>
            <w:left w:val="none" w:sz="0" w:space="0" w:color="auto"/>
            <w:bottom w:val="none" w:sz="0" w:space="0" w:color="auto"/>
            <w:right w:val="none" w:sz="0" w:space="0" w:color="auto"/>
          </w:divBdr>
        </w:div>
        <w:div w:id="1347901170">
          <w:marLeft w:val="0"/>
          <w:marRight w:val="0"/>
          <w:marTop w:val="0"/>
          <w:marBottom w:val="0"/>
          <w:divBdr>
            <w:top w:val="none" w:sz="0" w:space="0" w:color="auto"/>
            <w:left w:val="none" w:sz="0" w:space="0" w:color="auto"/>
            <w:bottom w:val="none" w:sz="0" w:space="0" w:color="auto"/>
            <w:right w:val="none" w:sz="0" w:space="0" w:color="auto"/>
          </w:divBdr>
        </w:div>
        <w:div w:id="729811947">
          <w:marLeft w:val="0"/>
          <w:marRight w:val="0"/>
          <w:marTop w:val="0"/>
          <w:marBottom w:val="0"/>
          <w:divBdr>
            <w:top w:val="none" w:sz="0" w:space="0" w:color="auto"/>
            <w:left w:val="none" w:sz="0" w:space="0" w:color="auto"/>
            <w:bottom w:val="none" w:sz="0" w:space="0" w:color="auto"/>
            <w:right w:val="none" w:sz="0" w:space="0" w:color="auto"/>
          </w:divBdr>
        </w:div>
        <w:div w:id="1345474514">
          <w:marLeft w:val="0"/>
          <w:marRight w:val="0"/>
          <w:marTop w:val="0"/>
          <w:marBottom w:val="0"/>
          <w:divBdr>
            <w:top w:val="none" w:sz="0" w:space="0" w:color="auto"/>
            <w:left w:val="none" w:sz="0" w:space="0" w:color="auto"/>
            <w:bottom w:val="none" w:sz="0" w:space="0" w:color="auto"/>
            <w:right w:val="none" w:sz="0" w:space="0" w:color="auto"/>
          </w:divBdr>
        </w:div>
        <w:div w:id="1156606286">
          <w:marLeft w:val="0"/>
          <w:marRight w:val="0"/>
          <w:marTop w:val="0"/>
          <w:marBottom w:val="0"/>
          <w:divBdr>
            <w:top w:val="none" w:sz="0" w:space="0" w:color="auto"/>
            <w:left w:val="none" w:sz="0" w:space="0" w:color="auto"/>
            <w:bottom w:val="none" w:sz="0" w:space="0" w:color="auto"/>
            <w:right w:val="none" w:sz="0" w:space="0" w:color="auto"/>
          </w:divBdr>
        </w:div>
        <w:div w:id="87194163">
          <w:marLeft w:val="0"/>
          <w:marRight w:val="0"/>
          <w:marTop w:val="0"/>
          <w:marBottom w:val="0"/>
          <w:divBdr>
            <w:top w:val="none" w:sz="0" w:space="0" w:color="auto"/>
            <w:left w:val="none" w:sz="0" w:space="0" w:color="auto"/>
            <w:bottom w:val="none" w:sz="0" w:space="0" w:color="auto"/>
            <w:right w:val="none" w:sz="0" w:space="0" w:color="auto"/>
          </w:divBdr>
        </w:div>
        <w:div w:id="386102885">
          <w:marLeft w:val="0"/>
          <w:marRight w:val="0"/>
          <w:marTop w:val="0"/>
          <w:marBottom w:val="0"/>
          <w:divBdr>
            <w:top w:val="none" w:sz="0" w:space="0" w:color="auto"/>
            <w:left w:val="none" w:sz="0" w:space="0" w:color="auto"/>
            <w:bottom w:val="none" w:sz="0" w:space="0" w:color="auto"/>
            <w:right w:val="none" w:sz="0" w:space="0" w:color="auto"/>
          </w:divBdr>
        </w:div>
        <w:div w:id="807821080">
          <w:marLeft w:val="0"/>
          <w:marRight w:val="0"/>
          <w:marTop w:val="0"/>
          <w:marBottom w:val="0"/>
          <w:divBdr>
            <w:top w:val="none" w:sz="0" w:space="0" w:color="auto"/>
            <w:left w:val="none" w:sz="0" w:space="0" w:color="auto"/>
            <w:bottom w:val="none" w:sz="0" w:space="0" w:color="auto"/>
            <w:right w:val="none" w:sz="0" w:space="0" w:color="auto"/>
          </w:divBdr>
        </w:div>
        <w:div w:id="1304001660">
          <w:marLeft w:val="0"/>
          <w:marRight w:val="0"/>
          <w:marTop w:val="0"/>
          <w:marBottom w:val="0"/>
          <w:divBdr>
            <w:top w:val="none" w:sz="0" w:space="0" w:color="auto"/>
            <w:left w:val="none" w:sz="0" w:space="0" w:color="auto"/>
            <w:bottom w:val="none" w:sz="0" w:space="0" w:color="auto"/>
            <w:right w:val="none" w:sz="0" w:space="0" w:color="auto"/>
          </w:divBdr>
        </w:div>
        <w:div w:id="1114206133">
          <w:marLeft w:val="0"/>
          <w:marRight w:val="0"/>
          <w:marTop w:val="0"/>
          <w:marBottom w:val="0"/>
          <w:divBdr>
            <w:top w:val="none" w:sz="0" w:space="0" w:color="auto"/>
            <w:left w:val="none" w:sz="0" w:space="0" w:color="auto"/>
            <w:bottom w:val="none" w:sz="0" w:space="0" w:color="auto"/>
            <w:right w:val="none" w:sz="0" w:space="0" w:color="auto"/>
          </w:divBdr>
        </w:div>
        <w:div w:id="493300954">
          <w:marLeft w:val="0"/>
          <w:marRight w:val="0"/>
          <w:marTop w:val="0"/>
          <w:marBottom w:val="0"/>
          <w:divBdr>
            <w:top w:val="none" w:sz="0" w:space="0" w:color="auto"/>
            <w:left w:val="none" w:sz="0" w:space="0" w:color="auto"/>
            <w:bottom w:val="none" w:sz="0" w:space="0" w:color="auto"/>
            <w:right w:val="none" w:sz="0" w:space="0" w:color="auto"/>
          </w:divBdr>
        </w:div>
        <w:div w:id="916549950">
          <w:marLeft w:val="0"/>
          <w:marRight w:val="0"/>
          <w:marTop w:val="0"/>
          <w:marBottom w:val="0"/>
          <w:divBdr>
            <w:top w:val="none" w:sz="0" w:space="0" w:color="auto"/>
            <w:left w:val="none" w:sz="0" w:space="0" w:color="auto"/>
            <w:bottom w:val="none" w:sz="0" w:space="0" w:color="auto"/>
            <w:right w:val="none" w:sz="0" w:space="0" w:color="auto"/>
          </w:divBdr>
        </w:div>
        <w:div w:id="2103334190">
          <w:marLeft w:val="0"/>
          <w:marRight w:val="0"/>
          <w:marTop w:val="0"/>
          <w:marBottom w:val="0"/>
          <w:divBdr>
            <w:top w:val="none" w:sz="0" w:space="0" w:color="auto"/>
            <w:left w:val="none" w:sz="0" w:space="0" w:color="auto"/>
            <w:bottom w:val="none" w:sz="0" w:space="0" w:color="auto"/>
            <w:right w:val="none" w:sz="0" w:space="0" w:color="auto"/>
          </w:divBdr>
        </w:div>
        <w:div w:id="1886677686">
          <w:marLeft w:val="0"/>
          <w:marRight w:val="0"/>
          <w:marTop w:val="0"/>
          <w:marBottom w:val="0"/>
          <w:divBdr>
            <w:top w:val="none" w:sz="0" w:space="0" w:color="auto"/>
            <w:left w:val="none" w:sz="0" w:space="0" w:color="auto"/>
            <w:bottom w:val="none" w:sz="0" w:space="0" w:color="auto"/>
            <w:right w:val="none" w:sz="0" w:space="0" w:color="auto"/>
          </w:divBdr>
        </w:div>
        <w:div w:id="1999534486">
          <w:marLeft w:val="0"/>
          <w:marRight w:val="0"/>
          <w:marTop w:val="0"/>
          <w:marBottom w:val="0"/>
          <w:divBdr>
            <w:top w:val="none" w:sz="0" w:space="0" w:color="auto"/>
            <w:left w:val="none" w:sz="0" w:space="0" w:color="auto"/>
            <w:bottom w:val="none" w:sz="0" w:space="0" w:color="auto"/>
            <w:right w:val="none" w:sz="0" w:space="0" w:color="auto"/>
          </w:divBdr>
        </w:div>
        <w:div w:id="184829954">
          <w:marLeft w:val="0"/>
          <w:marRight w:val="0"/>
          <w:marTop w:val="0"/>
          <w:marBottom w:val="0"/>
          <w:divBdr>
            <w:top w:val="none" w:sz="0" w:space="0" w:color="auto"/>
            <w:left w:val="none" w:sz="0" w:space="0" w:color="auto"/>
            <w:bottom w:val="none" w:sz="0" w:space="0" w:color="auto"/>
            <w:right w:val="none" w:sz="0" w:space="0" w:color="auto"/>
          </w:divBdr>
        </w:div>
        <w:div w:id="165097560">
          <w:marLeft w:val="0"/>
          <w:marRight w:val="0"/>
          <w:marTop w:val="0"/>
          <w:marBottom w:val="0"/>
          <w:divBdr>
            <w:top w:val="none" w:sz="0" w:space="0" w:color="auto"/>
            <w:left w:val="none" w:sz="0" w:space="0" w:color="auto"/>
            <w:bottom w:val="none" w:sz="0" w:space="0" w:color="auto"/>
            <w:right w:val="none" w:sz="0" w:space="0" w:color="auto"/>
          </w:divBdr>
        </w:div>
        <w:div w:id="1094745620">
          <w:marLeft w:val="0"/>
          <w:marRight w:val="0"/>
          <w:marTop w:val="0"/>
          <w:marBottom w:val="0"/>
          <w:divBdr>
            <w:top w:val="none" w:sz="0" w:space="0" w:color="auto"/>
            <w:left w:val="none" w:sz="0" w:space="0" w:color="auto"/>
            <w:bottom w:val="none" w:sz="0" w:space="0" w:color="auto"/>
            <w:right w:val="none" w:sz="0" w:space="0" w:color="auto"/>
          </w:divBdr>
        </w:div>
        <w:div w:id="1886672669">
          <w:marLeft w:val="0"/>
          <w:marRight w:val="0"/>
          <w:marTop w:val="0"/>
          <w:marBottom w:val="0"/>
          <w:divBdr>
            <w:top w:val="none" w:sz="0" w:space="0" w:color="auto"/>
            <w:left w:val="none" w:sz="0" w:space="0" w:color="auto"/>
            <w:bottom w:val="none" w:sz="0" w:space="0" w:color="auto"/>
            <w:right w:val="none" w:sz="0" w:space="0" w:color="auto"/>
          </w:divBdr>
        </w:div>
        <w:div w:id="415707088">
          <w:marLeft w:val="0"/>
          <w:marRight w:val="0"/>
          <w:marTop w:val="0"/>
          <w:marBottom w:val="0"/>
          <w:divBdr>
            <w:top w:val="none" w:sz="0" w:space="0" w:color="auto"/>
            <w:left w:val="none" w:sz="0" w:space="0" w:color="auto"/>
            <w:bottom w:val="none" w:sz="0" w:space="0" w:color="auto"/>
            <w:right w:val="none" w:sz="0" w:space="0" w:color="auto"/>
          </w:divBdr>
        </w:div>
        <w:div w:id="1516310837">
          <w:marLeft w:val="0"/>
          <w:marRight w:val="0"/>
          <w:marTop w:val="0"/>
          <w:marBottom w:val="0"/>
          <w:divBdr>
            <w:top w:val="none" w:sz="0" w:space="0" w:color="auto"/>
            <w:left w:val="none" w:sz="0" w:space="0" w:color="auto"/>
            <w:bottom w:val="none" w:sz="0" w:space="0" w:color="auto"/>
            <w:right w:val="none" w:sz="0" w:space="0" w:color="auto"/>
          </w:divBdr>
        </w:div>
        <w:div w:id="586232203">
          <w:marLeft w:val="0"/>
          <w:marRight w:val="0"/>
          <w:marTop w:val="0"/>
          <w:marBottom w:val="0"/>
          <w:divBdr>
            <w:top w:val="none" w:sz="0" w:space="0" w:color="auto"/>
            <w:left w:val="none" w:sz="0" w:space="0" w:color="auto"/>
            <w:bottom w:val="none" w:sz="0" w:space="0" w:color="auto"/>
            <w:right w:val="none" w:sz="0" w:space="0" w:color="auto"/>
          </w:divBdr>
        </w:div>
        <w:div w:id="1044062434">
          <w:marLeft w:val="0"/>
          <w:marRight w:val="0"/>
          <w:marTop w:val="0"/>
          <w:marBottom w:val="0"/>
          <w:divBdr>
            <w:top w:val="none" w:sz="0" w:space="0" w:color="auto"/>
            <w:left w:val="none" w:sz="0" w:space="0" w:color="auto"/>
            <w:bottom w:val="none" w:sz="0" w:space="0" w:color="auto"/>
            <w:right w:val="none" w:sz="0" w:space="0" w:color="auto"/>
          </w:divBdr>
        </w:div>
      </w:divsChild>
    </w:div>
    <w:div w:id="512960161">
      <w:bodyDiv w:val="1"/>
      <w:marLeft w:val="0"/>
      <w:marRight w:val="0"/>
      <w:marTop w:val="0"/>
      <w:marBottom w:val="0"/>
      <w:divBdr>
        <w:top w:val="none" w:sz="0" w:space="0" w:color="auto"/>
        <w:left w:val="none" w:sz="0" w:space="0" w:color="auto"/>
        <w:bottom w:val="none" w:sz="0" w:space="0" w:color="auto"/>
        <w:right w:val="none" w:sz="0" w:space="0" w:color="auto"/>
      </w:divBdr>
    </w:div>
    <w:div w:id="513349806">
      <w:bodyDiv w:val="1"/>
      <w:marLeft w:val="0"/>
      <w:marRight w:val="0"/>
      <w:marTop w:val="0"/>
      <w:marBottom w:val="0"/>
      <w:divBdr>
        <w:top w:val="none" w:sz="0" w:space="0" w:color="auto"/>
        <w:left w:val="none" w:sz="0" w:space="0" w:color="auto"/>
        <w:bottom w:val="none" w:sz="0" w:space="0" w:color="auto"/>
        <w:right w:val="none" w:sz="0" w:space="0" w:color="auto"/>
      </w:divBdr>
    </w:div>
    <w:div w:id="513542927">
      <w:bodyDiv w:val="1"/>
      <w:marLeft w:val="0"/>
      <w:marRight w:val="0"/>
      <w:marTop w:val="0"/>
      <w:marBottom w:val="0"/>
      <w:divBdr>
        <w:top w:val="none" w:sz="0" w:space="0" w:color="auto"/>
        <w:left w:val="none" w:sz="0" w:space="0" w:color="auto"/>
        <w:bottom w:val="none" w:sz="0" w:space="0" w:color="auto"/>
        <w:right w:val="none" w:sz="0" w:space="0" w:color="auto"/>
      </w:divBdr>
    </w:div>
    <w:div w:id="513811640">
      <w:bodyDiv w:val="1"/>
      <w:marLeft w:val="0"/>
      <w:marRight w:val="0"/>
      <w:marTop w:val="0"/>
      <w:marBottom w:val="0"/>
      <w:divBdr>
        <w:top w:val="none" w:sz="0" w:space="0" w:color="auto"/>
        <w:left w:val="none" w:sz="0" w:space="0" w:color="auto"/>
        <w:bottom w:val="none" w:sz="0" w:space="0" w:color="auto"/>
        <w:right w:val="none" w:sz="0" w:space="0" w:color="auto"/>
      </w:divBdr>
    </w:div>
    <w:div w:id="514271690">
      <w:bodyDiv w:val="1"/>
      <w:marLeft w:val="0"/>
      <w:marRight w:val="0"/>
      <w:marTop w:val="0"/>
      <w:marBottom w:val="0"/>
      <w:divBdr>
        <w:top w:val="none" w:sz="0" w:space="0" w:color="auto"/>
        <w:left w:val="none" w:sz="0" w:space="0" w:color="auto"/>
        <w:bottom w:val="none" w:sz="0" w:space="0" w:color="auto"/>
        <w:right w:val="none" w:sz="0" w:space="0" w:color="auto"/>
      </w:divBdr>
      <w:divsChild>
        <w:div w:id="1323507365">
          <w:marLeft w:val="0"/>
          <w:marRight w:val="0"/>
          <w:marTop w:val="0"/>
          <w:marBottom w:val="0"/>
          <w:divBdr>
            <w:top w:val="none" w:sz="0" w:space="0" w:color="auto"/>
            <w:left w:val="none" w:sz="0" w:space="0" w:color="auto"/>
            <w:bottom w:val="none" w:sz="0" w:space="0" w:color="auto"/>
            <w:right w:val="none" w:sz="0" w:space="0" w:color="auto"/>
          </w:divBdr>
        </w:div>
        <w:div w:id="1001085007">
          <w:marLeft w:val="0"/>
          <w:marRight w:val="0"/>
          <w:marTop w:val="0"/>
          <w:marBottom w:val="0"/>
          <w:divBdr>
            <w:top w:val="none" w:sz="0" w:space="0" w:color="auto"/>
            <w:left w:val="none" w:sz="0" w:space="0" w:color="auto"/>
            <w:bottom w:val="none" w:sz="0" w:space="0" w:color="auto"/>
            <w:right w:val="none" w:sz="0" w:space="0" w:color="auto"/>
          </w:divBdr>
        </w:div>
        <w:div w:id="1574654976">
          <w:marLeft w:val="0"/>
          <w:marRight w:val="0"/>
          <w:marTop w:val="0"/>
          <w:marBottom w:val="0"/>
          <w:divBdr>
            <w:top w:val="none" w:sz="0" w:space="0" w:color="auto"/>
            <w:left w:val="none" w:sz="0" w:space="0" w:color="auto"/>
            <w:bottom w:val="none" w:sz="0" w:space="0" w:color="auto"/>
            <w:right w:val="none" w:sz="0" w:space="0" w:color="auto"/>
          </w:divBdr>
        </w:div>
        <w:div w:id="779181788">
          <w:marLeft w:val="0"/>
          <w:marRight w:val="0"/>
          <w:marTop w:val="0"/>
          <w:marBottom w:val="0"/>
          <w:divBdr>
            <w:top w:val="none" w:sz="0" w:space="0" w:color="auto"/>
            <w:left w:val="none" w:sz="0" w:space="0" w:color="auto"/>
            <w:bottom w:val="none" w:sz="0" w:space="0" w:color="auto"/>
            <w:right w:val="none" w:sz="0" w:space="0" w:color="auto"/>
          </w:divBdr>
        </w:div>
        <w:div w:id="992832251">
          <w:marLeft w:val="0"/>
          <w:marRight w:val="0"/>
          <w:marTop w:val="0"/>
          <w:marBottom w:val="0"/>
          <w:divBdr>
            <w:top w:val="none" w:sz="0" w:space="0" w:color="auto"/>
            <w:left w:val="none" w:sz="0" w:space="0" w:color="auto"/>
            <w:bottom w:val="none" w:sz="0" w:space="0" w:color="auto"/>
            <w:right w:val="none" w:sz="0" w:space="0" w:color="auto"/>
          </w:divBdr>
        </w:div>
        <w:div w:id="1360276649">
          <w:marLeft w:val="0"/>
          <w:marRight w:val="0"/>
          <w:marTop w:val="0"/>
          <w:marBottom w:val="0"/>
          <w:divBdr>
            <w:top w:val="none" w:sz="0" w:space="0" w:color="auto"/>
            <w:left w:val="none" w:sz="0" w:space="0" w:color="auto"/>
            <w:bottom w:val="none" w:sz="0" w:space="0" w:color="auto"/>
            <w:right w:val="none" w:sz="0" w:space="0" w:color="auto"/>
          </w:divBdr>
        </w:div>
        <w:div w:id="1825970268">
          <w:marLeft w:val="0"/>
          <w:marRight w:val="0"/>
          <w:marTop w:val="0"/>
          <w:marBottom w:val="0"/>
          <w:divBdr>
            <w:top w:val="none" w:sz="0" w:space="0" w:color="auto"/>
            <w:left w:val="none" w:sz="0" w:space="0" w:color="auto"/>
            <w:bottom w:val="none" w:sz="0" w:space="0" w:color="auto"/>
            <w:right w:val="none" w:sz="0" w:space="0" w:color="auto"/>
          </w:divBdr>
        </w:div>
        <w:div w:id="502554354">
          <w:marLeft w:val="0"/>
          <w:marRight w:val="0"/>
          <w:marTop w:val="0"/>
          <w:marBottom w:val="0"/>
          <w:divBdr>
            <w:top w:val="none" w:sz="0" w:space="0" w:color="auto"/>
            <w:left w:val="none" w:sz="0" w:space="0" w:color="auto"/>
            <w:bottom w:val="none" w:sz="0" w:space="0" w:color="auto"/>
            <w:right w:val="none" w:sz="0" w:space="0" w:color="auto"/>
          </w:divBdr>
        </w:div>
        <w:div w:id="121655848">
          <w:marLeft w:val="0"/>
          <w:marRight w:val="0"/>
          <w:marTop w:val="0"/>
          <w:marBottom w:val="0"/>
          <w:divBdr>
            <w:top w:val="none" w:sz="0" w:space="0" w:color="auto"/>
            <w:left w:val="none" w:sz="0" w:space="0" w:color="auto"/>
            <w:bottom w:val="none" w:sz="0" w:space="0" w:color="auto"/>
            <w:right w:val="none" w:sz="0" w:space="0" w:color="auto"/>
          </w:divBdr>
        </w:div>
        <w:div w:id="1810510422">
          <w:marLeft w:val="0"/>
          <w:marRight w:val="0"/>
          <w:marTop w:val="0"/>
          <w:marBottom w:val="0"/>
          <w:divBdr>
            <w:top w:val="none" w:sz="0" w:space="0" w:color="auto"/>
            <w:left w:val="none" w:sz="0" w:space="0" w:color="auto"/>
            <w:bottom w:val="none" w:sz="0" w:space="0" w:color="auto"/>
            <w:right w:val="none" w:sz="0" w:space="0" w:color="auto"/>
          </w:divBdr>
        </w:div>
        <w:div w:id="867567734">
          <w:marLeft w:val="0"/>
          <w:marRight w:val="0"/>
          <w:marTop w:val="0"/>
          <w:marBottom w:val="0"/>
          <w:divBdr>
            <w:top w:val="none" w:sz="0" w:space="0" w:color="auto"/>
            <w:left w:val="none" w:sz="0" w:space="0" w:color="auto"/>
            <w:bottom w:val="none" w:sz="0" w:space="0" w:color="auto"/>
            <w:right w:val="none" w:sz="0" w:space="0" w:color="auto"/>
          </w:divBdr>
        </w:div>
        <w:div w:id="564413750">
          <w:marLeft w:val="0"/>
          <w:marRight w:val="0"/>
          <w:marTop w:val="0"/>
          <w:marBottom w:val="0"/>
          <w:divBdr>
            <w:top w:val="none" w:sz="0" w:space="0" w:color="auto"/>
            <w:left w:val="none" w:sz="0" w:space="0" w:color="auto"/>
            <w:bottom w:val="none" w:sz="0" w:space="0" w:color="auto"/>
            <w:right w:val="none" w:sz="0" w:space="0" w:color="auto"/>
          </w:divBdr>
        </w:div>
        <w:div w:id="1093014127">
          <w:marLeft w:val="0"/>
          <w:marRight w:val="0"/>
          <w:marTop w:val="0"/>
          <w:marBottom w:val="0"/>
          <w:divBdr>
            <w:top w:val="none" w:sz="0" w:space="0" w:color="auto"/>
            <w:left w:val="none" w:sz="0" w:space="0" w:color="auto"/>
            <w:bottom w:val="none" w:sz="0" w:space="0" w:color="auto"/>
            <w:right w:val="none" w:sz="0" w:space="0" w:color="auto"/>
          </w:divBdr>
        </w:div>
        <w:div w:id="1232278929">
          <w:marLeft w:val="0"/>
          <w:marRight w:val="0"/>
          <w:marTop w:val="0"/>
          <w:marBottom w:val="0"/>
          <w:divBdr>
            <w:top w:val="none" w:sz="0" w:space="0" w:color="auto"/>
            <w:left w:val="none" w:sz="0" w:space="0" w:color="auto"/>
            <w:bottom w:val="none" w:sz="0" w:space="0" w:color="auto"/>
            <w:right w:val="none" w:sz="0" w:space="0" w:color="auto"/>
          </w:divBdr>
        </w:div>
        <w:div w:id="1516728143">
          <w:marLeft w:val="0"/>
          <w:marRight w:val="0"/>
          <w:marTop w:val="0"/>
          <w:marBottom w:val="0"/>
          <w:divBdr>
            <w:top w:val="none" w:sz="0" w:space="0" w:color="auto"/>
            <w:left w:val="none" w:sz="0" w:space="0" w:color="auto"/>
            <w:bottom w:val="none" w:sz="0" w:space="0" w:color="auto"/>
            <w:right w:val="none" w:sz="0" w:space="0" w:color="auto"/>
          </w:divBdr>
        </w:div>
        <w:div w:id="1164737788">
          <w:marLeft w:val="0"/>
          <w:marRight w:val="0"/>
          <w:marTop w:val="0"/>
          <w:marBottom w:val="0"/>
          <w:divBdr>
            <w:top w:val="none" w:sz="0" w:space="0" w:color="auto"/>
            <w:left w:val="none" w:sz="0" w:space="0" w:color="auto"/>
            <w:bottom w:val="none" w:sz="0" w:space="0" w:color="auto"/>
            <w:right w:val="none" w:sz="0" w:space="0" w:color="auto"/>
          </w:divBdr>
        </w:div>
        <w:div w:id="2094545528">
          <w:marLeft w:val="0"/>
          <w:marRight w:val="0"/>
          <w:marTop w:val="0"/>
          <w:marBottom w:val="0"/>
          <w:divBdr>
            <w:top w:val="none" w:sz="0" w:space="0" w:color="auto"/>
            <w:left w:val="none" w:sz="0" w:space="0" w:color="auto"/>
            <w:bottom w:val="none" w:sz="0" w:space="0" w:color="auto"/>
            <w:right w:val="none" w:sz="0" w:space="0" w:color="auto"/>
          </w:divBdr>
        </w:div>
        <w:div w:id="348223219">
          <w:marLeft w:val="0"/>
          <w:marRight w:val="0"/>
          <w:marTop w:val="0"/>
          <w:marBottom w:val="0"/>
          <w:divBdr>
            <w:top w:val="none" w:sz="0" w:space="0" w:color="auto"/>
            <w:left w:val="none" w:sz="0" w:space="0" w:color="auto"/>
            <w:bottom w:val="none" w:sz="0" w:space="0" w:color="auto"/>
            <w:right w:val="none" w:sz="0" w:space="0" w:color="auto"/>
          </w:divBdr>
        </w:div>
        <w:div w:id="1930894147">
          <w:marLeft w:val="0"/>
          <w:marRight w:val="0"/>
          <w:marTop w:val="0"/>
          <w:marBottom w:val="0"/>
          <w:divBdr>
            <w:top w:val="none" w:sz="0" w:space="0" w:color="auto"/>
            <w:left w:val="none" w:sz="0" w:space="0" w:color="auto"/>
            <w:bottom w:val="none" w:sz="0" w:space="0" w:color="auto"/>
            <w:right w:val="none" w:sz="0" w:space="0" w:color="auto"/>
          </w:divBdr>
        </w:div>
        <w:div w:id="1813790510">
          <w:marLeft w:val="0"/>
          <w:marRight w:val="0"/>
          <w:marTop w:val="0"/>
          <w:marBottom w:val="0"/>
          <w:divBdr>
            <w:top w:val="none" w:sz="0" w:space="0" w:color="auto"/>
            <w:left w:val="none" w:sz="0" w:space="0" w:color="auto"/>
            <w:bottom w:val="none" w:sz="0" w:space="0" w:color="auto"/>
            <w:right w:val="none" w:sz="0" w:space="0" w:color="auto"/>
          </w:divBdr>
        </w:div>
        <w:div w:id="1686059468">
          <w:marLeft w:val="0"/>
          <w:marRight w:val="0"/>
          <w:marTop w:val="0"/>
          <w:marBottom w:val="0"/>
          <w:divBdr>
            <w:top w:val="none" w:sz="0" w:space="0" w:color="auto"/>
            <w:left w:val="none" w:sz="0" w:space="0" w:color="auto"/>
            <w:bottom w:val="none" w:sz="0" w:space="0" w:color="auto"/>
            <w:right w:val="none" w:sz="0" w:space="0" w:color="auto"/>
          </w:divBdr>
        </w:div>
        <w:div w:id="1501432234">
          <w:marLeft w:val="0"/>
          <w:marRight w:val="0"/>
          <w:marTop w:val="0"/>
          <w:marBottom w:val="0"/>
          <w:divBdr>
            <w:top w:val="none" w:sz="0" w:space="0" w:color="auto"/>
            <w:left w:val="none" w:sz="0" w:space="0" w:color="auto"/>
            <w:bottom w:val="none" w:sz="0" w:space="0" w:color="auto"/>
            <w:right w:val="none" w:sz="0" w:space="0" w:color="auto"/>
          </w:divBdr>
        </w:div>
        <w:div w:id="1078281880">
          <w:marLeft w:val="0"/>
          <w:marRight w:val="0"/>
          <w:marTop w:val="0"/>
          <w:marBottom w:val="0"/>
          <w:divBdr>
            <w:top w:val="none" w:sz="0" w:space="0" w:color="auto"/>
            <w:left w:val="none" w:sz="0" w:space="0" w:color="auto"/>
            <w:bottom w:val="none" w:sz="0" w:space="0" w:color="auto"/>
            <w:right w:val="none" w:sz="0" w:space="0" w:color="auto"/>
          </w:divBdr>
        </w:div>
        <w:div w:id="1506897341">
          <w:marLeft w:val="0"/>
          <w:marRight w:val="0"/>
          <w:marTop w:val="0"/>
          <w:marBottom w:val="0"/>
          <w:divBdr>
            <w:top w:val="none" w:sz="0" w:space="0" w:color="auto"/>
            <w:left w:val="none" w:sz="0" w:space="0" w:color="auto"/>
            <w:bottom w:val="none" w:sz="0" w:space="0" w:color="auto"/>
            <w:right w:val="none" w:sz="0" w:space="0" w:color="auto"/>
          </w:divBdr>
        </w:div>
        <w:div w:id="152109458">
          <w:marLeft w:val="0"/>
          <w:marRight w:val="0"/>
          <w:marTop w:val="0"/>
          <w:marBottom w:val="0"/>
          <w:divBdr>
            <w:top w:val="none" w:sz="0" w:space="0" w:color="auto"/>
            <w:left w:val="none" w:sz="0" w:space="0" w:color="auto"/>
            <w:bottom w:val="none" w:sz="0" w:space="0" w:color="auto"/>
            <w:right w:val="none" w:sz="0" w:space="0" w:color="auto"/>
          </w:divBdr>
        </w:div>
        <w:div w:id="1094204656">
          <w:marLeft w:val="0"/>
          <w:marRight w:val="0"/>
          <w:marTop w:val="0"/>
          <w:marBottom w:val="0"/>
          <w:divBdr>
            <w:top w:val="none" w:sz="0" w:space="0" w:color="auto"/>
            <w:left w:val="none" w:sz="0" w:space="0" w:color="auto"/>
            <w:bottom w:val="none" w:sz="0" w:space="0" w:color="auto"/>
            <w:right w:val="none" w:sz="0" w:space="0" w:color="auto"/>
          </w:divBdr>
        </w:div>
        <w:div w:id="1794058772">
          <w:marLeft w:val="0"/>
          <w:marRight w:val="0"/>
          <w:marTop w:val="0"/>
          <w:marBottom w:val="0"/>
          <w:divBdr>
            <w:top w:val="none" w:sz="0" w:space="0" w:color="auto"/>
            <w:left w:val="none" w:sz="0" w:space="0" w:color="auto"/>
            <w:bottom w:val="none" w:sz="0" w:space="0" w:color="auto"/>
            <w:right w:val="none" w:sz="0" w:space="0" w:color="auto"/>
          </w:divBdr>
        </w:div>
        <w:div w:id="1336107605">
          <w:marLeft w:val="0"/>
          <w:marRight w:val="0"/>
          <w:marTop w:val="0"/>
          <w:marBottom w:val="0"/>
          <w:divBdr>
            <w:top w:val="none" w:sz="0" w:space="0" w:color="auto"/>
            <w:left w:val="none" w:sz="0" w:space="0" w:color="auto"/>
            <w:bottom w:val="none" w:sz="0" w:space="0" w:color="auto"/>
            <w:right w:val="none" w:sz="0" w:space="0" w:color="auto"/>
          </w:divBdr>
        </w:div>
        <w:div w:id="44530342">
          <w:marLeft w:val="0"/>
          <w:marRight w:val="0"/>
          <w:marTop w:val="0"/>
          <w:marBottom w:val="0"/>
          <w:divBdr>
            <w:top w:val="none" w:sz="0" w:space="0" w:color="auto"/>
            <w:left w:val="none" w:sz="0" w:space="0" w:color="auto"/>
            <w:bottom w:val="none" w:sz="0" w:space="0" w:color="auto"/>
            <w:right w:val="none" w:sz="0" w:space="0" w:color="auto"/>
          </w:divBdr>
        </w:div>
        <w:div w:id="1288321314">
          <w:marLeft w:val="0"/>
          <w:marRight w:val="0"/>
          <w:marTop w:val="0"/>
          <w:marBottom w:val="0"/>
          <w:divBdr>
            <w:top w:val="none" w:sz="0" w:space="0" w:color="auto"/>
            <w:left w:val="none" w:sz="0" w:space="0" w:color="auto"/>
            <w:bottom w:val="none" w:sz="0" w:space="0" w:color="auto"/>
            <w:right w:val="none" w:sz="0" w:space="0" w:color="auto"/>
          </w:divBdr>
        </w:div>
        <w:div w:id="1584953551">
          <w:marLeft w:val="0"/>
          <w:marRight w:val="0"/>
          <w:marTop w:val="0"/>
          <w:marBottom w:val="0"/>
          <w:divBdr>
            <w:top w:val="none" w:sz="0" w:space="0" w:color="auto"/>
            <w:left w:val="none" w:sz="0" w:space="0" w:color="auto"/>
            <w:bottom w:val="none" w:sz="0" w:space="0" w:color="auto"/>
            <w:right w:val="none" w:sz="0" w:space="0" w:color="auto"/>
          </w:divBdr>
        </w:div>
        <w:div w:id="1257136323">
          <w:marLeft w:val="0"/>
          <w:marRight w:val="0"/>
          <w:marTop w:val="0"/>
          <w:marBottom w:val="0"/>
          <w:divBdr>
            <w:top w:val="none" w:sz="0" w:space="0" w:color="auto"/>
            <w:left w:val="none" w:sz="0" w:space="0" w:color="auto"/>
            <w:bottom w:val="none" w:sz="0" w:space="0" w:color="auto"/>
            <w:right w:val="none" w:sz="0" w:space="0" w:color="auto"/>
          </w:divBdr>
        </w:div>
        <w:div w:id="1162157006">
          <w:marLeft w:val="0"/>
          <w:marRight w:val="0"/>
          <w:marTop w:val="0"/>
          <w:marBottom w:val="0"/>
          <w:divBdr>
            <w:top w:val="none" w:sz="0" w:space="0" w:color="auto"/>
            <w:left w:val="none" w:sz="0" w:space="0" w:color="auto"/>
            <w:bottom w:val="none" w:sz="0" w:space="0" w:color="auto"/>
            <w:right w:val="none" w:sz="0" w:space="0" w:color="auto"/>
          </w:divBdr>
        </w:div>
        <w:div w:id="1334794655">
          <w:marLeft w:val="0"/>
          <w:marRight w:val="0"/>
          <w:marTop w:val="0"/>
          <w:marBottom w:val="0"/>
          <w:divBdr>
            <w:top w:val="none" w:sz="0" w:space="0" w:color="auto"/>
            <w:left w:val="none" w:sz="0" w:space="0" w:color="auto"/>
            <w:bottom w:val="none" w:sz="0" w:space="0" w:color="auto"/>
            <w:right w:val="none" w:sz="0" w:space="0" w:color="auto"/>
          </w:divBdr>
        </w:div>
        <w:div w:id="1559314879">
          <w:marLeft w:val="0"/>
          <w:marRight w:val="0"/>
          <w:marTop w:val="0"/>
          <w:marBottom w:val="0"/>
          <w:divBdr>
            <w:top w:val="none" w:sz="0" w:space="0" w:color="auto"/>
            <w:left w:val="none" w:sz="0" w:space="0" w:color="auto"/>
            <w:bottom w:val="none" w:sz="0" w:space="0" w:color="auto"/>
            <w:right w:val="none" w:sz="0" w:space="0" w:color="auto"/>
          </w:divBdr>
        </w:div>
        <w:div w:id="1530485941">
          <w:marLeft w:val="0"/>
          <w:marRight w:val="0"/>
          <w:marTop w:val="0"/>
          <w:marBottom w:val="0"/>
          <w:divBdr>
            <w:top w:val="none" w:sz="0" w:space="0" w:color="auto"/>
            <w:left w:val="none" w:sz="0" w:space="0" w:color="auto"/>
            <w:bottom w:val="none" w:sz="0" w:space="0" w:color="auto"/>
            <w:right w:val="none" w:sz="0" w:space="0" w:color="auto"/>
          </w:divBdr>
        </w:div>
        <w:div w:id="780414115">
          <w:marLeft w:val="0"/>
          <w:marRight w:val="0"/>
          <w:marTop w:val="0"/>
          <w:marBottom w:val="0"/>
          <w:divBdr>
            <w:top w:val="none" w:sz="0" w:space="0" w:color="auto"/>
            <w:left w:val="none" w:sz="0" w:space="0" w:color="auto"/>
            <w:bottom w:val="none" w:sz="0" w:space="0" w:color="auto"/>
            <w:right w:val="none" w:sz="0" w:space="0" w:color="auto"/>
          </w:divBdr>
        </w:div>
        <w:div w:id="225848572">
          <w:marLeft w:val="0"/>
          <w:marRight w:val="0"/>
          <w:marTop w:val="0"/>
          <w:marBottom w:val="0"/>
          <w:divBdr>
            <w:top w:val="none" w:sz="0" w:space="0" w:color="auto"/>
            <w:left w:val="none" w:sz="0" w:space="0" w:color="auto"/>
            <w:bottom w:val="none" w:sz="0" w:space="0" w:color="auto"/>
            <w:right w:val="none" w:sz="0" w:space="0" w:color="auto"/>
          </w:divBdr>
        </w:div>
        <w:div w:id="1585727986">
          <w:marLeft w:val="0"/>
          <w:marRight w:val="0"/>
          <w:marTop w:val="0"/>
          <w:marBottom w:val="0"/>
          <w:divBdr>
            <w:top w:val="none" w:sz="0" w:space="0" w:color="auto"/>
            <w:left w:val="none" w:sz="0" w:space="0" w:color="auto"/>
            <w:bottom w:val="none" w:sz="0" w:space="0" w:color="auto"/>
            <w:right w:val="none" w:sz="0" w:space="0" w:color="auto"/>
          </w:divBdr>
        </w:div>
        <w:div w:id="1447232091">
          <w:marLeft w:val="0"/>
          <w:marRight w:val="0"/>
          <w:marTop w:val="0"/>
          <w:marBottom w:val="0"/>
          <w:divBdr>
            <w:top w:val="none" w:sz="0" w:space="0" w:color="auto"/>
            <w:left w:val="none" w:sz="0" w:space="0" w:color="auto"/>
            <w:bottom w:val="none" w:sz="0" w:space="0" w:color="auto"/>
            <w:right w:val="none" w:sz="0" w:space="0" w:color="auto"/>
          </w:divBdr>
        </w:div>
        <w:div w:id="1941840339">
          <w:marLeft w:val="0"/>
          <w:marRight w:val="0"/>
          <w:marTop w:val="0"/>
          <w:marBottom w:val="0"/>
          <w:divBdr>
            <w:top w:val="none" w:sz="0" w:space="0" w:color="auto"/>
            <w:left w:val="none" w:sz="0" w:space="0" w:color="auto"/>
            <w:bottom w:val="none" w:sz="0" w:space="0" w:color="auto"/>
            <w:right w:val="none" w:sz="0" w:space="0" w:color="auto"/>
          </w:divBdr>
        </w:div>
        <w:div w:id="735975950">
          <w:marLeft w:val="0"/>
          <w:marRight w:val="0"/>
          <w:marTop w:val="0"/>
          <w:marBottom w:val="0"/>
          <w:divBdr>
            <w:top w:val="none" w:sz="0" w:space="0" w:color="auto"/>
            <w:left w:val="none" w:sz="0" w:space="0" w:color="auto"/>
            <w:bottom w:val="none" w:sz="0" w:space="0" w:color="auto"/>
            <w:right w:val="none" w:sz="0" w:space="0" w:color="auto"/>
          </w:divBdr>
        </w:div>
        <w:div w:id="184945720">
          <w:marLeft w:val="0"/>
          <w:marRight w:val="0"/>
          <w:marTop w:val="0"/>
          <w:marBottom w:val="0"/>
          <w:divBdr>
            <w:top w:val="none" w:sz="0" w:space="0" w:color="auto"/>
            <w:left w:val="none" w:sz="0" w:space="0" w:color="auto"/>
            <w:bottom w:val="none" w:sz="0" w:space="0" w:color="auto"/>
            <w:right w:val="none" w:sz="0" w:space="0" w:color="auto"/>
          </w:divBdr>
        </w:div>
        <w:div w:id="1505627844">
          <w:marLeft w:val="0"/>
          <w:marRight w:val="0"/>
          <w:marTop w:val="0"/>
          <w:marBottom w:val="0"/>
          <w:divBdr>
            <w:top w:val="none" w:sz="0" w:space="0" w:color="auto"/>
            <w:left w:val="none" w:sz="0" w:space="0" w:color="auto"/>
            <w:bottom w:val="none" w:sz="0" w:space="0" w:color="auto"/>
            <w:right w:val="none" w:sz="0" w:space="0" w:color="auto"/>
          </w:divBdr>
        </w:div>
        <w:div w:id="2106802957">
          <w:marLeft w:val="0"/>
          <w:marRight w:val="0"/>
          <w:marTop w:val="0"/>
          <w:marBottom w:val="0"/>
          <w:divBdr>
            <w:top w:val="none" w:sz="0" w:space="0" w:color="auto"/>
            <w:left w:val="none" w:sz="0" w:space="0" w:color="auto"/>
            <w:bottom w:val="none" w:sz="0" w:space="0" w:color="auto"/>
            <w:right w:val="none" w:sz="0" w:space="0" w:color="auto"/>
          </w:divBdr>
        </w:div>
        <w:div w:id="1736392462">
          <w:marLeft w:val="0"/>
          <w:marRight w:val="0"/>
          <w:marTop w:val="0"/>
          <w:marBottom w:val="0"/>
          <w:divBdr>
            <w:top w:val="none" w:sz="0" w:space="0" w:color="auto"/>
            <w:left w:val="none" w:sz="0" w:space="0" w:color="auto"/>
            <w:bottom w:val="none" w:sz="0" w:space="0" w:color="auto"/>
            <w:right w:val="none" w:sz="0" w:space="0" w:color="auto"/>
          </w:divBdr>
        </w:div>
        <w:div w:id="642731347">
          <w:marLeft w:val="0"/>
          <w:marRight w:val="0"/>
          <w:marTop w:val="0"/>
          <w:marBottom w:val="0"/>
          <w:divBdr>
            <w:top w:val="none" w:sz="0" w:space="0" w:color="auto"/>
            <w:left w:val="none" w:sz="0" w:space="0" w:color="auto"/>
            <w:bottom w:val="none" w:sz="0" w:space="0" w:color="auto"/>
            <w:right w:val="none" w:sz="0" w:space="0" w:color="auto"/>
          </w:divBdr>
        </w:div>
        <w:div w:id="61754388">
          <w:marLeft w:val="0"/>
          <w:marRight w:val="0"/>
          <w:marTop w:val="0"/>
          <w:marBottom w:val="0"/>
          <w:divBdr>
            <w:top w:val="none" w:sz="0" w:space="0" w:color="auto"/>
            <w:left w:val="none" w:sz="0" w:space="0" w:color="auto"/>
            <w:bottom w:val="none" w:sz="0" w:space="0" w:color="auto"/>
            <w:right w:val="none" w:sz="0" w:space="0" w:color="auto"/>
          </w:divBdr>
        </w:div>
        <w:div w:id="968896891">
          <w:marLeft w:val="0"/>
          <w:marRight w:val="0"/>
          <w:marTop w:val="0"/>
          <w:marBottom w:val="0"/>
          <w:divBdr>
            <w:top w:val="none" w:sz="0" w:space="0" w:color="auto"/>
            <w:left w:val="none" w:sz="0" w:space="0" w:color="auto"/>
            <w:bottom w:val="none" w:sz="0" w:space="0" w:color="auto"/>
            <w:right w:val="none" w:sz="0" w:space="0" w:color="auto"/>
          </w:divBdr>
        </w:div>
        <w:div w:id="1112553630">
          <w:marLeft w:val="0"/>
          <w:marRight w:val="0"/>
          <w:marTop w:val="0"/>
          <w:marBottom w:val="0"/>
          <w:divBdr>
            <w:top w:val="none" w:sz="0" w:space="0" w:color="auto"/>
            <w:left w:val="none" w:sz="0" w:space="0" w:color="auto"/>
            <w:bottom w:val="none" w:sz="0" w:space="0" w:color="auto"/>
            <w:right w:val="none" w:sz="0" w:space="0" w:color="auto"/>
          </w:divBdr>
        </w:div>
        <w:div w:id="791552925">
          <w:marLeft w:val="0"/>
          <w:marRight w:val="0"/>
          <w:marTop w:val="0"/>
          <w:marBottom w:val="0"/>
          <w:divBdr>
            <w:top w:val="none" w:sz="0" w:space="0" w:color="auto"/>
            <w:left w:val="none" w:sz="0" w:space="0" w:color="auto"/>
            <w:bottom w:val="none" w:sz="0" w:space="0" w:color="auto"/>
            <w:right w:val="none" w:sz="0" w:space="0" w:color="auto"/>
          </w:divBdr>
        </w:div>
        <w:div w:id="1415010533">
          <w:marLeft w:val="0"/>
          <w:marRight w:val="0"/>
          <w:marTop w:val="0"/>
          <w:marBottom w:val="0"/>
          <w:divBdr>
            <w:top w:val="none" w:sz="0" w:space="0" w:color="auto"/>
            <w:left w:val="none" w:sz="0" w:space="0" w:color="auto"/>
            <w:bottom w:val="none" w:sz="0" w:space="0" w:color="auto"/>
            <w:right w:val="none" w:sz="0" w:space="0" w:color="auto"/>
          </w:divBdr>
        </w:div>
        <w:div w:id="1699043296">
          <w:marLeft w:val="0"/>
          <w:marRight w:val="0"/>
          <w:marTop w:val="0"/>
          <w:marBottom w:val="0"/>
          <w:divBdr>
            <w:top w:val="none" w:sz="0" w:space="0" w:color="auto"/>
            <w:left w:val="none" w:sz="0" w:space="0" w:color="auto"/>
            <w:bottom w:val="none" w:sz="0" w:space="0" w:color="auto"/>
            <w:right w:val="none" w:sz="0" w:space="0" w:color="auto"/>
          </w:divBdr>
        </w:div>
        <w:div w:id="1553808825">
          <w:marLeft w:val="0"/>
          <w:marRight w:val="0"/>
          <w:marTop w:val="0"/>
          <w:marBottom w:val="0"/>
          <w:divBdr>
            <w:top w:val="none" w:sz="0" w:space="0" w:color="auto"/>
            <w:left w:val="none" w:sz="0" w:space="0" w:color="auto"/>
            <w:bottom w:val="none" w:sz="0" w:space="0" w:color="auto"/>
            <w:right w:val="none" w:sz="0" w:space="0" w:color="auto"/>
          </w:divBdr>
        </w:div>
        <w:div w:id="1889757658">
          <w:marLeft w:val="0"/>
          <w:marRight w:val="0"/>
          <w:marTop w:val="0"/>
          <w:marBottom w:val="0"/>
          <w:divBdr>
            <w:top w:val="none" w:sz="0" w:space="0" w:color="auto"/>
            <w:left w:val="none" w:sz="0" w:space="0" w:color="auto"/>
            <w:bottom w:val="none" w:sz="0" w:space="0" w:color="auto"/>
            <w:right w:val="none" w:sz="0" w:space="0" w:color="auto"/>
          </w:divBdr>
        </w:div>
        <w:div w:id="181287408">
          <w:marLeft w:val="0"/>
          <w:marRight w:val="0"/>
          <w:marTop w:val="0"/>
          <w:marBottom w:val="0"/>
          <w:divBdr>
            <w:top w:val="none" w:sz="0" w:space="0" w:color="auto"/>
            <w:left w:val="none" w:sz="0" w:space="0" w:color="auto"/>
            <w:bottom w:val="none" w:sz="0" w:space="0" w:color="auto"/>
            <w:right w:val="none" w:sz="0" w:space="0" w:color="auto"/>
          </w:divBdr>
        </w:div>
        <w:div w:id="1481339489">
          <w:marLeft w:val="0"/>
          <w:marRight w:val="0"/>
          <w:marTop w:val="0"/>
          <w:marBottom w:val="0"/>
          <w:divBdr>
            <w:top w:val="none" w:sz="0" w:space="0" w:color="auto"/>
            <w:left w:val="none" w:sz="0" w:space="0" w:color="auto"/>
            <w:bottom w:val="none" w:sz="0" w:space="0" w:color="auto"/>
            <w:right w:val="none" w:sz="0" w:space="0" w:color="auto"/>
          </w:divBdr>
        </w:div>
        <w:div w:id="647636636">
          <w:marLeft w:val="0"/>
          <w:marRight w:val="0"/>
          <w:marTop w:val="0"/>
          <w:marBottom w:val="0"/>
          <w:divBdr>
            <w:top w:val="none" w:sz="0" w:space="0" w:color="auto"/>
            <w:left w:val="none" w:sz="0" w:space="0" w:color="auto"/>
            <w:bottom w:val="none" w:sz="0" w:space="0" w:color="auto"/>
            <w:right w:val="none" w:sz="0" w:space="0" w:color="auto"/>
          </w:divBdr>
        </w:div>
        <w:div w:id="1330863653">
          <w:marLeft w:val="0"/>
          <w:marRight w:val="0"/>
          <w:marTop w:val="0"/>
          <w:marBottom w:val="0"/>
          <w:divBdr>
            <w:top w:val="none" w:sz="0" w:space="0" w:color="auto"/>
            <w:left w:val="none" w:sz="0" w:space="0" w:color="auto"/>
            <w:bottom w:val="none" w:sz="0" w:space="0" w:color="auto"/>
            <w:right w:val="none" w:sz="0" w:space="0" w:color="auto"/>
          </w:divBdr>
        </w:div>
        <w:div w:id="1427114174">
          <w:marLeft w:val="0"/>
          <w:marRight w:val="0"/>
          <w:marTop w:val="0"/>
          <w:marBottom w:val="0"/>
          <w:divBdr>
            <w:top w:val="none" w:sz="0" w:space="0" w:color="auto"/>
            <w:left w:val="none" w:sz="0" w:space="0" w:color="auto"/>
            <w:bottom w:val="none" w:sz="0" w:space="0" w:color="auto"/>
            <w:right w:val="none" w:sz="0" w:space="0" w:color="auto"/>
          </w:divBdr>
        </w:div>
        <w:div w:id="2020420844">
          <w:marLeft w:val="0"/>
          <w:marRight w:val="0"/>
          <w:marTop w:val="0"/>
          <w:marBottom w:val="0"/>
          <w:divBdr>
            <w:top w:val="none" w:sz="0" w:space="0" w:color="auto"/>
            <w:left w:val="none" w:sz="0" w:space="0" w:color="auto"/>
            <w:bottom w:val="none" w:sz="0" w:space="0" w:color="auto"/>
            <w:right w:val="none" w:sz="0" w:space="0" w:color="auto"/>
          </w:divBdr>
        </w:div>
        <w:div w:id="1756899399">
          <w:marLeft w:val="0"/>
          <w:marRight w:val="0"/>
          <w:marTop w:val="0"/>
          <w:marBottom w:val="0"/>
          <w:divBdr>
            <w:top w:val="none" w:sz="0" w:space="0" w:color="auto"/>
            <w:left w:val="none" w:sz="0" w:space="0" w:color="auto"/>
            <w:bottom w:val="none" w:sz="0" w:space="0" w:color="auto"/>
            <w:right w:val="none" w:sz="0" w:space="0" w:color="auto"/>
          </w:divBdr>
        </w:div>
        <w:div w:id="1314410869">
          <w:marLeft w:val="0"/>
          <w:marRight w:val="0"/>
          <w:marTop w:val="0"/>
          <w:marBottom w:val="0"/>
          <w:divBdr>
            <w:top w:val="none" w:sz="0" w:space="0" w:color="auto"/>
            <w:left w:val="none" w:sz="0" w:space="0" w:color="auto"/>
            <w:bottom w:val="none" w:sz="0" w:space="0" w:color="auto"/>
            <w:right w:val="none" w:sz="0" w:space="0" w:color="auto"/>
          </w:divBdr>
        </w:div>
        <w:div w:id="614023877">
          <w:marLeft w:val="0"/>
          <w:marRight w:val="0"/>
          <w:marTop w:val="0"/>
          <w:marBottom w:val="0"/>
          <w:divBdr>
            <w:top w:val="none" w:sz="0" w:space="0" w:color="auto"/>
            <w:left w:val="none" w:sz="0" w:space="0" w:color="auto"/>
            <w:bottom w:val="none" w:sz="0" w:space="0" w:color="auto"/>
            <w:right w:val="none" w:sz="0" w:space="0" w:color="auto"/>
          </w:divBdr>
        </w:div>
        <w:div w:id="166678869">
          <w:marLeft w:val="0"/>
          <w:marRight w:val="0"/>
          <w:marTop w:val="0"/>
          <w:marBottom w:val="0"/>
          <w:divBdr>
            <w:top w:val="none" w:sz="0" w:space="0" w:color="auto"/>
            <w:left w:val="none" w:sz="0" w:space="0" w:color="auto"/>
            <w:bottom w:val="none" w:sz="0" w:space="0" w:color="auto"/>
            <w:right w:val="none" w:sz="0" w:space="0" w:color="auto"/>
          </w:divBdr>
        </w:div>
        <w:div w:id="1400052765">
          <w:marLeft w:val="0"/>
          <w:marRight w:val="0"/>
          <w:marTop w:val="0"/>
          <w:marBottom w:val="0"/>
          <w:divBdr>
            <w:top w:val="none" w:sz="0" w:space="0" w:color="auto"/>
            <w:left w:val="none" w:sz="0" w:space="0" w:color="auto"/>
            <w:bottom w:val="none" w:sz="0" w:space="0" w:color="auto"/>
            <w:right w:val="none" w:sz="0" w:space="0" w:color="auto"/>
          </w:divBdr>
        </w:div>
      </w:divsChild>
    </w:div>
    <w:div w:id="514343551">
      <w:bodyDiv w:val="1"/>
      <w:marLeft w:val="0"/>
      <w:marRight w:val="0"/>
      <w:marTop w:val="0"/>
      <w:marBottom w:val="0"/>
      <w:divBdr>
        <w:top w:val="none" w:sz="0" w:space="0" w:color="auto"/>
        <w:left w:val="none" w:sz="0" w:space="0" w:color="auto"/>
        <w:bottom w:val="none" w:sz="0" w:space="0" w:color="auto"/>
        <w:right w:val="none" w:sz="0" w:space="0" w:color="auto"/>
      </w:divBdr>
    </w:div>
    <w:div w:id="514658792">
      <w:bodyDiv w:val="1"/>
      <w:marLeft w:val="0"/>
      <w:marRight w:val="0"/>
      <w:marTop w:val="0"/>
      <w:marBottom w:val="0"/>
      <w:divBdr>
        <w:top w:val="none" w:sz="0" w:space="0" w:color="auto"/>
        <w:left w:val="none" w:sz="0" w:space="0" w:color="auto"/>
        <w:bottom w:val="none" w:sz="0" w:space="0" w:color="auto"/>
        <w:right w:val="none" w:sz="0" w:space="0" w:color="auto"/>
      </w:divBdr>
    </w:div>
    <w:div w:id="515077568">
      <w:bodyDiv w:val="1"/>
      <w:marLeft w:val="0"/>
      <w:marRight w:val="0"/>
      <w:marTop w:val="0"/>
      <w:marBottom w:val="0"/>
      <w:divBdr>
        <w:top w:val="none" w:sz="0" w:space="0" w:color="auto"/>
        <w:left w:val="none" w:sz="0" w:space="0" w:color="auto"/>
        <w:bottom w:val="none" w:sz="0" w:space="0" w:color="auto"/>
        <w:right w:val="none" w:sz="0" w:space="0" w:color="auto"/>
      </w:divBdr>
    </w:div>
    <w:div w:id="515577409">
      <w:bodyDiv w:val="1"/>
      <w:marLeft w:val="0"/>
      <w:marRight w:val="0"/>
      <w:marTop w:val="0"/>
      <w:marBottom w:val="0"/>
      <w:divBdr>
        <w:top w:val="none" w:sz="0" w:space="0" w:color="auto"/>
        <w:left w:val="none" w:sz="0" w:space="0" w:color="auto"/>
        <w:bottom w:val="none" w:sz="0" w:space="0" w:color="auto"/>
        <w:right w:val="none" w:sz="0" w:space="0" w:color="auto"/>
      </w:divBdr>
    </w:div>
    <w:div w:id="515924395">
      <w:bodyDiv w:val="1"/>
      <w:marLeft w:val="0"/>
      <w:marRight w:val="0"/>
      <w:marTop w:val="0"/>
      <w:marBottom w:val="0"/>
      <w:divBdr>
        <w:top w:val="none" w:sz="0" w:space="0" w:color="auto"/>
        <w:left w:val="none" w:sz="0" w:space="0" w:color="auto"/>
        <w:bottom w:val="none" w:sz="0" w:space="0" w:color="auto"/>
        <w:right w:val="none" w:sz="0" w:space="0" w:color="auto"/>
      </w:divBdr>
    </w:div>
    <w:div w:id="516307219">
      <w:bodyDiv w:val="1"/>
      <w:marLeft w:val="0"/>
      <w:marRight w:val="0"/>
      <w:marTop w:val="0"/>
      <w:marBottom w:val="0"/>
      <w:divBdr>
        <w:top w:val="none" w:sz="0" w:space="0" w:color="auto"/>
        <w:left w:val="none" w:sz="0" w:space="0" w:color="auto"/>
        <w:bottom w:val="none" w:sz="0" w:space="0" w:color="auto"/>
        <w:right w:val="none" w:sz="0" w:space="0" w:color="auto"/>
      </w:divBdr>
    </w:div>
    <w:div w:id="516505951">
      <w:bodyDiv w:val="1"/>
      <w:marLeft w:val="0"/>
      <w:marRight w:val="0"/>
      <w:marTop w:val="0"/>
      <w:marBottom w:val="0"/>
      <w:divBdr>
        <w:top w:val="none" w:sz="0" w:space="0" w:color="auto"/>
        <w:left w:val="none" w:sz="0" w:space="0" w:color="auto"/>
        <w:bottom w:val="none" w:sz="0" w:space="0" w:color="auto"/>
        <w:right w:val="none" w:sz="0" w:space="0" w:color="auto"/>
      </w:divBdr>
    </w:div>
    <w:div w:id="516620367">
      <w:bodyDiv w:val="1"/>
      <w:marLeft w:val="0"/>
      <w:marRight w:val="0"/>
      <w:marTop w:val="0"/>
      <w:marBottom w:val="0"/>
      <w:divBdr>
        <w:top w:val="none" w:sz="0" w:space="0" w:color="auto"/>
        <w:left w:val="none" w:sz="0" w:space="0" w:color="auto"/>
        <w:bottom w:val="none" w:sz="0" w:space="0" w:color="auto"/>
        <w:right w:val="none" w:sz="0" w:space="0" w:color="auto"/>
      </w:divBdr>
    </w:div>
    <w:div w:id="516894351">
      <w:bodyDiv w:val="1"/>
      <w:marLeft w:val="0"/>
      <w:marRight w:val="0"/>
      <w:marTop w:val="0"/>
      <w:marBottom w:val="0"/>
      <w:divBdr>
        <w:top w:val="none" w:sz="0" w:space="0" w:color="auto"/>
        <w:left w:val="none" w:sz="0" w:space="0" w:color="auto"/>
        <w:bottom w:val="none" w:sz="0" w:space="0" w:color="auto"/>
        <w:right w:val="none" w:sz="0" w:space="0" w:color="auto"/>
      </w:divBdr>
    </w:div>
    <w:div w:id="516967211">
      <w:bodyDiv w:val="1"/>
      <w:marLeft w:val="0"/>
      <w:marRight w:val="0"/>
      <w:marTop w:val="0"/>
      <w:marBottom w:val="0"/>
      <w:divBdr>
        <w:top w:val="none" w:sz="0" w:space="0" w:color="auto"/>
        <w:left w:val="none" w:sz="0" w:space="0" w:color="auto"/>
        <w:bottom w:val="none" w:sz="0" w:space="0" w:color="auto"/>
        <w:right w:val="none" w:sz="0" w:space="0" w:color="auto"/>
      </w:divBdr>
    </w:div>
    <w:div w:id="516968678">
      <w:bodyDiv w:val="1"/>
      <w:marLeft w:val="0"/>
      <w:marRight w:val="0"/>
      <w:marTop w:val="0"/>
      <w:marBottom w:val="0"/>
      <w:divBdr>
        <w:top w:val="none" w:sz="0" w:space="0" w:color="auto"/>
        <w:left w:val="none" w:sz="0" w:space="0" w:color="auto"/>
        <w:bottom w:val="none" w:sz="0" w:space="0" w:color="auto"/>
        <w:right w:val="none" w:sz="0" w:space="0" w:color="auto"/>
      </w:divBdr>
    </w:div>
    <w:div w:id="517237056">
      <w:bodyDiv w:val="1"/>
      <w:marLeft w:val="0"/>
      <w:marRight w:val="0"/>
      <w:marTop w:val="0"/>
      <w:marBottom w:val="0"/>
      <w:divBdr>
        <w:top w:val="none" w:sz="0" w:space="0" w:color="auto"/>
        <w:left w:val="none" w:sz="0" w:space="0" w:color="auto"/>
        <w:bottom w:val="none" w:sz="0" w:space="0" w:color="auto"/>
        <w:right w:val="none" w:sz="0" w:space="0" w:color="auto"/>
      </w:divBdr>
    </w:div>
    <w:div w:id="517696857">
      <w:bodyDiv w:val="1"/>
      <w:marLeft w:val="0"/>
      <w:marRight w:val="0"/>
      <w:marTop w:val="0"/>
      <w:marBottom w:val="0"/>
      <w:divBdr>
        <w:top w:val="none" w:sz="0" w:space="0" w:color="auto"/>
        <w:left w:val="none" w:sz="0" w:space="0" w:color="auto"/>
        <w:bottom w:val="none" w:sz="0" w:space="0" w:color="auto"/>
        <w:right w:val="none" w:sz="0" w:space="0" w:color="auto"/>
      </w:divBdr>
    </w:div>
    <w:div w:id="517893784">
      <w:bodyDiv w:val="1"/>
      <w:marLeft w:val="0"/>
      <w:marRight w:val="0"/>
      <w:marTop w:val="0"/>
      <w:marBottom w:val="0"/>
      <w:divBdr>
        <w:top w:val="none" w:sz="0" w:space="0" w:color="auto"/>
        <w:left w:val="none" w:sz="0" w:space="0" w:color="auto"/>
        <w:bottom w:val="none" w:sz="0" w:space="0" w:color="auto"/>
        <w:right w:val="none" w:sz="0" w:space="0" w:color="auto"/>
      </w:divBdr>
    </w:div>
    <w:div w:id="517931606">
      <w:bodyDiv w:val="1"/>
      <w:marLeft w:val="0"/>
      <w:marRight w:val="0"/>
      <w:marTop w:val="0"/>
      <w:marBottom w:val="0"/>
      <w:divBdr>
        <w:top w:val="none" w:sz="0" w:space="0" w:color="auto"/>
        <w:left w:val="none" w:sz="0" w:space="0" w:color="auto"/>
        <w:bottom w:val="none" w:sz="0" w:space="0" w:color="auto"/>
        <w:right w:val="none" w:sz="0" w:space="0" w:color="auto"/>
      </w:divBdr>
    </w:div>
    <w:div w:id="518159915">
      <w:bodyDiv w:val="1"/>
      <w:marLeft w:val="0"/>
      <w:marRight w:val="0"/>
      <w:marTop w:val="0"/>
      <w:marBottom w:val="0"/>
      <w:divBdr>
        <w:top w:val="none" w:sz="0" w:space="0" w:color="auto"/>
        <w:left w:val="none" w:sz="0" w:space="0" w:color="auto"/>
        <w:bottom w:val="none" w:sz="0" w:space="0" w:color="auto"/>
        <w:right w:val="none" w:sz="0" w:space="0" w:color="auto"/>
      </w:divBdr>
    </w:div>
    <w:div w:id="518199485">
      <w:bodyDiv w:val="1"/>
      <w:marLeft w:val="0"/>
      <w:marRight w:val="0"/>
      <w:marTop w:val="0"/>
      <w:marBottom w:val="0"/>
      <w:divBdr>
        <w:top w:val="none" w:sz="0" w:space="0" w:color="auto"/>
        <w:left w:val="none" w:sz="0" w:space="0" w:color="auto"/>
        <w:bottom w:val="none" w:sz="0" w:space="0" w:color="auto"/>
        <w:right w:val="none" w:sz="0" w:space="0" w:color="auto"/>
      </w:divBdr>
    </w:div>
    <w:div w:id="518735184">
      <w:bodyDiv w:val="1"/>
      <w:marLeft w:val="0"/>
      <w:marRight w:val="0"/>
      <w:marTop w:val="0"/>
      <w:marBottom w:val="0"/>
      <w:divBdr>
        <w:top w:val="none" w:sz="0" w:space="0" w:color="auto"/>
        <w:left w:val="none" w:sz="0" w:space="0" w:color="auto"/>
        <w:bottom w:val="none" w:sz="0" w:space="0" w:color="auto"/>
        <w:right w:val="none" w:sz="0" w:space="0" w:color="auto"/>
      </w:divBdr>
    </w:div>
    <w:div w:id="519012173">
      <w:bodyDiv w:val="1"/>
      <w:marLeft w:val="0"/>
      <w:marRight w:val="0"/>
      <w:marTop w:val="0"/>
      <w:marBottom w:val="0"/>
      <w:divBdr>
        <w:top w:val="none" w:sz="0" w:space="0" w:color="auto"/>
        <w:left w:val="none" w:sz="0" w:space="0" w:color="auto"/>
        <w:bottom w:val="none" w:sz="0" w:space="0" w:color="auto"/>
        <w:right w:val="none" w:sz="0" w:space="0" w:color="auto"/>
      </w:divBdr>
    </w:div>
    <w:div w:id="519128452">
      <w:bodyDiv w:val="1"/>
      <w:marLeft w:val="0"/>
      <w:marRight w:val="0"/>
      <w:marTop w:val="0"/>
      <w:marBottom w:val="0"/>
      <w:divBdr>
        <w:top w:val="none" w:sz="0" w:space="0" w:color="auto"/>
        <w:left w:val="none" w:sz="0" w:space="0" w:color="auto"/>
        <w:bottom w:val="none" w:sz="0" w:space="0" w:color="auto"/>
        <w:right w:val="none" w:sz="0" w:space="0" w:color="auto"/>
      </w:divBdr>
    </w:div>
    <w:div w:id="519201754">
      <w:bodyDiv w:val="1"/>
      <w:marLeft w:val="0"/>
      <w:marRight w:val="0"/>
      <w:marTop w:val="0"/>
      <w:marBottom w:val="0"/>
      <w:divBdr>
        <w:top w:val="none" w:sz="0" w:space="0" w:color="auto"/>
        <w:left w:val="none" w:sz="0" w:space="0" w:color="auto"/>
        <w:bottom w:val="none" w:sz="0" w:space="0" w:color="auto"/>
        <w:right w:val="none" w:sz="0" w:space="0" w:color="auto"/>
      </w:divBdr>
    </w:div>
    <w:div w:id="519323097">
      <w:bodyDiv w:val="1"/>
      <w:marLeft w:val="0"/>
      <w:marRight w:val="0"/>
      <w:marTop w:val="0"/>
      <w:marBottom w:val="0"/>
      <w:divBdr>
        <w:top w:val="none" w:sz="0" w:space="0" w:color="auto"/>
        <w:left w:val="none" w:sz="0" w:space="0" w:color="auto"/>
        <w:bottom w:val="none" w:sz="0" w:space="0" w:color="auto"/>
        <w:right w:val="none" w:sz="0" w:space="0" w:color="auto"/>
      </w:divBdr>
    </w:div>
    <w:div w:id="519465061">
      <w:bodyDiv w:val="1"/>
      <w:marLeft w:val="0"/>
      <w:marRight w:val="0"/>
      <w:marTop w:val="0"/>
      <w:marBottom w:val="0"/>
      <w:divBdr>
        <w:top w:val="none" w:sz="0" w:space="0" w:color="auto"/>
        <w:left w:val="none" w:sz="0" w:space="0" w:color="auto"/>
        <w:bottom w:val="none" w:sz="0" w:space="0" w:color="auto"/>
        <w:right w:val="none" w:sz="0" w:space="0" w:color="auto"/>
      </w:divBdr>
    </w:div>
    <w:div w:id="519511586">
      <w:bodyDiv w:val="1"/>
      <w:marLeft w:val="0"/>
      <w:marRight w:val="0"/>
      <w:marTop w:val="0"/>
      <w:marBottom w:val="0"/>
      <w:divBdr>
        <w:top w:val="none" w:sz="0" w:space="0" w:color="auto"/>
        <w:left w:val="none" w:sz="0" w:space="0" w:color="auto"/>
        <w:bottom w:val="none" w:sz="0" w:space="0" w:color="auto"/>
        <w:right w:val="none" w:sz="0" w:space="0" w:color="auto"/>
      </w:divBdr>
    </w:div>
    <w:div w:id="519589985">
      <w:bodyDiv w:val="1"/>
      <w:marLeft w:val="0"/>
      <w:marRight w:val="0"/>
      <w:marTop w:val="0"/>
      <w:marBottom w:val="0"/>
      <w:divBdr>
        <w:top w:val="none" w:sz="0" w:space="0" w:color="auto"/>
        <w:left w:val="none" w:sz="0" w:space="0" w:color="auto"/>
        <w:bottom w:val="none" w:sz="0" w:space="0" w:color="auto"/>
        <w:right w:val="none" w:sz="0" w:space="0" w:color="auto"/>
      </w:divBdr>
    </w:div>
    <w:div w:id="519706157">
      <w:bodyDiv w:val="1"/>
      <w:marLeft w:val="0"/>
      <w:marRight w:val="0"/>
      <w:marTop w:val="0"/>
      <w:marBottom w:val="0"/>
      <w:divBdr>
        <w:top w:val="none" w:sz="0" w:space="0" w:color="auto"/>
        <w:left w:val="none" w:sz="0" w:space="0" w:color="auto"/>
        <w:bottom w:val="none" w:sz="0" w:space="0" w:color="auto"/>
        <w:right w:val="none" w:sz="0" w:space="0" w:color="auto"/>
      </w:divBdr>
    </w:div>
    <w:div w:id="519851735">
      <w:bodyDiv w:val="1"/>
      <w:marLeft w:val="0"/>
      <w:marRight w:val="0"/>
      <w:marTop w:val="0"/>
      <w:marBottom w:val="0"/>
      <w:divBdr>
        <w:top w:val="none" w:sz="0" w:space="0" w:color="auto"/>
        <w:left w:val="none" w:sz="0" w:space="0" w:color="auto"/>
        <w:bottom w:val="none" w:sz="0" w:space="0" w:color="auto"/>
        <w:right w:val="none" w:sz="0" w:space="0" w:color="auto"/>
      </w:divBdr>
    </w:div>
    <w:div w:id="520819214">
      <w:bodyDiv w:val="1"/>
      <w:marLeft w:val="0"/>
      <w:marRight w:val="0"/>
      <w:marTop w:val="0"/>
      <w:marBottom w:val="0"/>
      <w:divBdr>
        <w:top w:val="none" w:sz="0" w:space="0" w:color="auto"/>
        <w:left w:val="none" w:sz="0" w:space="0" w:color="auto"/>
        <w:bottom w:val="none" w:sz="0" w:space="0" w:color="auto"/>
        <w:right w:val="none" w:sz="0" w:space="0" w:color="auto"/>
      </w:divBdr>
    </w:div>
    <w:div w:id="520820136">
      <w:bodyDiv w:val="1"/>
      <w:marLeft w:val="0"/>
      <w:marRight w:val="0"/>
      <w:marTop w:val="0"/>
      <w:marBottom w:val="0"/>
      <w:divBdr>
        <w:top w:val="none" w:sz="0" w:space="0" w:color="auto"/>
        <w:left w:val="none" w:sz="0" w:space="0" w:color="auto"/>
        <w:bottom w:val="none" w:sz="0" w:space="0" w:color="auto"/>
        <w:right w:val="none" w:sz="0" w:space="0" w:color="auto"/>
      </w:divBdr>
    </w:div>
    <w:div w:id="521170991">
      <w:bodyDiv w:val="1"/>
      <w:marLeft w:val="0"/>
      <w:marRight w:val="0"/>
      <w:marTop w:val="0"/>
      <w:marBottom w:val="0"/>
      <w:divBdr>
        <w:top w:val="none" w:sz="0" w:space="0" w:color="auto"/>
        <w:left w:val="none" w:sz="0" w:space="0" w:color="auto"/>
        <w:bottom w:val="none" w:sz="0" w:space="0" w:color="auto"/>
        <w:right w:val="none" w:sz="0" w:space="0" w:color="auto"/>
      </w:divBdr>
    </w:div>
    <w:div w:id="521359208">
      <w:bodyDiv w:val="1"/>
      <w:marLeft w:val="0"/>
      <w:marRight w:val="0"/>
      <w:marTop w:val="0"/>
      <w:marBottom w:val="0"/>
      <w:divBdr>
        <w:top w:val="none" w:sz="0" w:space="0" w:color="auto"/>
        <w:left w:val="none" w:sz="0" w:space="0" w:color="auto"/>
        <w:bottom w:val="none" w:sz="0" w:space="0" w:color="auto"/>
        <w:right w:val="none" w:sz="0" w:space="0" w:color="auto"/>
      </w:divBdr>
    </w:div>
    <w:div w:id="521549444">
      <w:bodyDiv w:val="1"/>
      <w:marLeft w:val="0"/>
      <w:marRight w:val="0"/>
      <w:marTop w:val="0"/>
      <w:marBottom w:val="0"/>
      <w:divBdr>
        <w:top w:val="none" w:sz="0" w:space="0" w:color="auto"/>
        <w:left w:val="none" w:sz="0" w:space="0" w:color="auto"/>
        <w:bottom w:val="none" w:sz="0" w:space="0" w:color="auto"/>
        <w:right w:val="none" w:sz="0" w:space="0" w:color="auto"/>
      </w:divBdr>
    </w:div>
    <w:div w:id="521745325">
      <w:bodyDiv w:val="1"/>
      <w:marLeft w:val="0"/>
      <w:marRight w:val="0"/>
      <w:marTop w:val="0"/>
      <w:marBottom w:val="0"/>
      <w:divBdr>
        <w:top w:val="none" w:sz="0" w:space="0" w:color="auto"/>
        <w:left w:val="none" w:sz="0" w:space="0" w:color="auto"/>
        <w:bottom w:val="none" w:sz="0" w:space="0" w:color="auto"/>
        <w:right w:val="none" w:sz="0" w:space="0" w:color="auto"/>
      </w:divBdr>
    </w:div>
    <w:div w:id="521820903">
      <w:bodyDiv w:val="1"/>
      <w:marLeft w:val="0"/>
      <w:marRight w:val="0"/>
      <w:marTop w:val="0"/>
      <w:marBottom w:val="0"/>
      <w:divBdr>
        <w:top w:val="none" w:sz="0" w:space="0" w:color="auto"/>
        <w:left w:val="none" w:sz="0" w:space="0" w:color="auto"/>
        <w:bottom w:val="none" w:sz="0" w:space="0" w:color="auto"/>
        <w:right w:val="none" w:sz="0" w:space="0" w:color="auto"/>
      </w:divBdr>
    </w:div>
    <w:div w:id="521868875">
      <w:bodyDiv w:val="1"/>
      <w:marLeft w:val="0"/>
      <w:marRight w:val="0"/>
      <w:marTop w:val="0"/>
      <w:marBottom w:val="0"/>
      <w:divBdr>
        <w:top w:val="none" w:sz="0" w:space="0" w:color="auto"/>
        <w:left w:val="none" w:sz="0" w:space="0" w:color="auto"/>
        <w:bottom w:val="none" w:sz="0" w:space="0" w:color="auto"/>
        <w:right w:val="none" w:sz="0" w:space="0" w:color="auto"/>
      </w:divBdr>
    </w:div>
    <w:div w:id="522329750">
      <w:bodyDiv w:val="1"/>
      <w:marLeft w:val="0"/>
      <w:marRight w:val="0"/>
      <w:marTop w:val="0"/>
      <w:marBottom w:val="0"/>
      <w:divBdr>
        <w:top w:val="none" w:sz="0" w:space="0" w:color="auto"/>
        <w:left w:val="none" w:sz="0" w:space="0" w:color="auto"/>
        <w:bottom w:val="none" w:sz="0" w:space="0" w:color="auto"/>
        <w:right w:val="none" w:sz="0" w:space="0" w:color="auto"/>
      </w:divBdr>
    </w:div>
    <w:div w:id="522600255">
      <w:bodyDiv w:val="1"/>
      <w:marLeft w:val="0"/>
      <w:marRight w:val="0"/>
      <w:marTop w:val="0"/>
      <w:marBottom w:val="0"/>
      <w:divBdr>
        <w:top w:val="none" w:sz="0" w:space="0" w:color="auto"/>
        <w:left w:val="none" w:sz="0" w:space="0" w:color="auto"/>
        <w:bottom w:val="none" w:sz="0" w:space="0" w:color="auto"/>
        <w:right w:val="none" w:sz="0" w:space="0" w:color="auto"/>
      </w:divBdr>
    </w:div>
    <w:div w:id="522742762">
      <w:bodyDiv w:val="1"/>
      <w:marLeft w:val="0"/>
      <w:marRight w:val="0"/>
      <w:marTop w:val="0"/>
      <w:marBottom w:val="0"/>
      <w:divBdr>
        <w:top w:val="none" w:sz="0" w:space="0" w:color="auto"/>
        <w:left w:val="none" w:sz="0" w:space="0" w:color="auto"/>
        <w:bottom w:val="none" w:sz="0" w:space="0" w:color="auto"/>
        <w:right w:val="none" w:sz="0" w:space="0" w:color="auto"/>
      </w:divBdr>
    </w:div>
    <w:div w:id="522863739">
      <w:bodyDiv w:val="1"/>
      <w:marLeft w:val="0"/>
      <w:marRight w:val="0"/>
      <w:marTop w:val="0"/>
      <w:marBottom w:val="0"/>
      <w:divBdr>
        <w:top w:val="none" w:sz="0" w:space="0" w:color="auto"/>
        <w:left w:val="none" w:sz="0" w:space="0" w:color="auto"/>
        <w:bottom w:val="none" w:sz="0" w:space="0" w:color="auto"/>
        <w:right w:val="none" w:sz="0" w:space="0" w:color="auto"/>
      </w:divBdr>
    </w:div>
    <w:div w:id="522942020">
      <w:bodyDiv w:val="1"/>
      <w:marLeft w:val="0"/>
      <w:marRight w:val="0"/>
      <w:marTop w:val="0"/>
      <w:marBottom w:val="0"/>
      <w:divBdr>
        <w:top w:val="none" w:sz="0" w:space="0" w:color="auto"/>
        <w:left w:val="none" w:sz="0" w:space="0" w:color="auto"/>
        <w:bottom w:val="none" w:sz="0" w:space="0" w:color="auto"/>
        <w:right w:val="none" w:sz="0" w:space="0" w:color="auto"/>
      </w:divBdr>
    </w:div>
    <w:div w:id="522984486">
      <w:bodyDiv w:val="1"/>
      <w:marLeft w:val="0"/>
      <w:marRight w:val="0"/>
      <w:marTop w:val="0"/>
      <w:marBottom w:val="0"/>
      <w:divBdr>
        <w:top w:val="none" w:sz="0" w:space="0" w:color="auto"/>
        <w:left w:val="none" w:sz="0" w:space="0" w:color="auto"/>
        <w:bottom w:val="none" w:sz="0" w:space="0" w:color="auto"/>
        <w:right w:val="none" w:sz="0" w:space="0" w:color="auto"/>
      </w:divBdr>
    </w:div>
    <w:div w:id="523589975">
      <w:bodyDiv w:val="1"/>
      <w:marLeft w:val="0"/>
      <w:marRight w:val="0"/>
      <w:marTop w:val="0"/>
      <w:marBottom w:val="0"/>
      <w:divBdr>
        <w:top w:val="none" w:sz="0" w:space="0" w:color="auto"/>
        <w:left w:val="none" w:sz="0" w:space="0" w:color="auto"/>
        <w:bottom w:val="none" w:sz="0" w:space="0" w:color="auto"/>
        <w:right w:val="none" w:sz="0" w:space="0" w:color="auto"/>
      </w:divBdr>
    </w:div>
    <w:div w:id="523593693">
      <w:bodyDiv w:val="1"/>
      <w:marLeft w:val="0"/>
      <w:marRight w:val="0"/>
      <w:marTop w:val="0"/>
      <w:marBottom w:val="0"/>
      <w:divBdr>
        <w:top w:val="none" w:sz="0" w:space="0" w:color="auto"/>
        <w:left w:val="none" w:sz="0" w:space="0" w:color="auto"/>
        <w:bottom w:val="none" w:sz="0" w:space="0" w:color="auto"/>
        <w:right w:val="none" w:sz="0" w:space="0" w:color="auto"/>
      </w:divBdr>
    </w:div>
    <w:div w:id="523640128">
      <w:bodyDiv w:val="1"/>
      <w:marLeft w:val="0"/>
      <w:marRight w:val="0"/>
      <w:marTop w:val="0"/>
      <w:marBottom w:val="0"/>
      <w:divBdr>
        <w:top w:val="none" w:sz="0" w:space="0" w:color="auto"/>
        <w:left w:val="none" w:sz="0" w:space="0" w:color="auto"/>
        <w:bottom w:val="none" w:sz="0" w:space="0" w:color="auto"/>
        <w:right w:val="none" w:sz="0" w:space="0" w:color="auto"/>
      </w:divBdr>
    </w:div>
    <w:div w:id="523986142">
      <w:bodyDiv w:val="1"/>
      <w:marLeft w:val="0"/>
      <w:marRight w:val="0"/>
      <w:marTop w:val="0"/>
      <w:marBottom w:val="0"/>
      <w:divBdr>
        <w:top w:val="none" w:sz="0" w:space="0" w:color="auto"/>
        <w:left w:val="none" w:sz="0" w:space="0" w:color="auto"/>
        <w:bottom w:val="none" w:sz="0" w:space="0" w:color="auto"/>
        <w:right w:val="none" w:sz="0" w:space="0" w:color="auto"/>
      </w:divBdr>
    </w:div>
    <w:div w:id="524056078">
      <w:bodyDiv w:val="1"/>
      <w:marLeft w:val="0"/>
      <w:marRight w:val="0"/>
      <w:marTop w:val="0"/>
      <w:marBottom w:val="0"/>
      <w:divBdr>
        <w:top w:val="none" w:sz="0" w:space="0" w:color="auto"/>
        <w:left w:val="none" w:sz="0" w:space="0" w:color="auto"/>
        <w:bottom w:val="none" w:sz="0" w:space="0" w:color="auto"/>
        <w:right w:val="none" w:sz="0" w:space="0" w:color="auto"/>
      </w:divBdr>
    </w:div>
    <w:div w:id="524369658">
      <w:bodyDiv w:val="1"/>
      <w:marLeft w:val="0"/>
      <w:marRight w:val="0"/>
      <w:marTop w:val="0"/>
      <w:marBottom w:val="0"/>
      <w:divBdr>
        <w:top w:val="none" w:sz="0" w:space="0" w:color="auto"/>
        <w:left w:val="none" w:sz="0" w:space="0" w:color="auto"/>
        <w:bottom w:val="none" w:sz="0" w:space="0" w:color="auto"/>
        <w:right w:val="none" w:sz="0" w:space="0" w:color="auto"/>
      </w:divBdr>
    </w:div>
    <w:div w:id="525096745">
      <w:bodyDiv w:val="1"/>
      <w:marLeft w:val="0"/>
      <w:marRight w:val="0"/>
      <w:marTop w:val="0"/>
      <w:marBottom w:val="0"/>
      <w:divBdr>
        <w:top w:val="none" w:sz="0" w:space="0" w:color="auto"/>
        <w:left w:val="none" w:sz="0" w:space="0" w:color="auto"/>
        <w:bottom w:val="none" w:sz="0" w:space="0" w:color="auto"/>
        <w:right w:val="none" w:sz="0" w:space="0" w:color="auto"/>
      </w:divBdr>
    </w:div>
    <w:div w:id="525141080">
      <w:bodyDiv w:val="1"/>
      <w:marLeft w:val="0"/>
      <w:marRight w:val="0"/>
      <w:marTop w:val="0"/>
      <w:marBottom w:val="0"/>
      <w:divBdr>
        <w:top w:val="none" w:sz="0" w:space="0" w:color="auto"/>
        <w:left w:val="none" w:sz="0" w:space="0" w:color="auto"/>
        <w:bottom w:val="none" w:sz="0" w:space="0" w:color="auto"/>
        <w:right w:val="none" w:sz="0" w:space="0" w:color="auto"/>
      </w:divBdr>
    </w:div>
    <w:div w:id="525288039">
      <w:bodyDiv w:val="1"/>
      <w:marLeft w:val="0"/>
      <w:marRight w:val="0"/>
      <w:marTop w:val="0"/>
      <w:marBottom w:val="0"/>
      <w:divBdr>
        <w:top w:val="none" w:sz="0" w:space="0" w:color="auto"/>
        <w:left w:val="none" w:sz="0" w:space="0" w:color="auto"/>
        <w:bottom w:val="none" w:sz="0" w:space="0" w:color="auto"/>
        <w:right w:val="none" w:sz="0" w:space="0" w:color="auto"/>
      </w:divBdr>
      <w:divsChild>
        <w:div w:id="856387183">
          <w:marLeft w:val="0"/>
          <w:marRight w:val="0"/>
          <w:marTop w:val="0"/>
          <w:marBottom w:val="0"/>
          <w:divBdr>
            <w:top w:val="none" w:sz="0" w:space="0" w:color="auto"/>
            <w:left w:val="none" w:sz="0" w:space="0" w:color="auto"/>
            <w:bottom w:val="none" w:sz="0" w:space="0" w:color="auto"/>
            <w:right w:val="none" w:sz="0" w:space="0" w:color="auto"/>
          </w:divBdr>
        </w:div>
        <w:div w:id="1176463699">
          <w:marLeft w:val="0"/>
          <w:marRight w:val="0"/>
          <w:marTop w:val="0"/>
          <w:marBottom w:val="0"/>
          <w:divBdr>
            <w:top w:val="none" w:sz="0" w:space="0" w:color="auto"/>
            <w:left w:val="none" w:sz="0" w:space="0" w:color="auto"/>
            <w:bottom w:val="none" w:sz="0" w:space="0" w:color="auto"/>
            <w:right w:val="none" w:sz="0" w:space="0" w:color="auto"/>
          </w:divBdr>
        </w:div>
        <w:div w:id="909533985">
          <w:marLeft w:val="0"/>
          <w:marRight w:val="0"/>
          <w:marTop w:val="0"/>
          <w:marBottom w:val="0"/>
          <w:divBdr>
            <w:top w:val="none" w:sz="0" w:space="0" w:color="auto"/>
            <w:left w:val="none" w:sz="0" w:space="0" w:color="auto"/>
            <w:bottom w:val="none" w:sz="0" w:space="0" w:color="auto"/>
            <w:right w:val="none" w:sz="0" w:space="0" w:color="auto"/>
          </w:divBdr>
        </w:div>
        <w:div w:id="438724525">
          <w:marLeft w:val="0"/>
          <w:marRight w:val="0"/>
          <w:marTop w:val="0"/>
          <w:marBottom w:val="0"/>
          <w:divBdr>
            <w:top w:val="none" w:sz="0" w:space="0" w:color="auto"/>
            <w:left w:val="none" w:sz="0" w:space="0" w:color="auto"/>
            <w:bottom w:val="none" w:sz="0" w:space="0" w:color="auto"/>
            <w:right w:val="none" w:sz="0" w:space="0" w:color="auto"/>
          </w:divBdr>
        </w:div>
        <w:div w:id="274293606">
          <w:marLeft w:val="0"/>
          <w:marRight w:val="0"/>
          <w:marTop w:val="0"/>
          <w:marBottom w:val="0"/>
          <w:divBdr>
            <w:top w:val="none" w:sz="0" w:space="0" w:color="auto"/>
            <w:left w:val="none" w:sz="0" w:space="0" w:color="auto"/>
            <w:bottom w:val="none" w:sz="0" w:space="0" w:color="auto"/>
            <w:right w:val="none" w:sz="0" w:space="0" w:color="auto"/>
          </w:divBdr>
        </w:div>
        <w:div w:id="1965232979">
          <w:marLeft w:val="0"/>
          <w:marRight w:val="0"/>
          <w:marTop w:val="0"/>
          <w:marBottom w:val="0"/>
          <w:divBdr>
            <w:top w:val="none" w:sz="0" w:space="0" w:color="auto"/>
            <w:left w:val="none" w:sz="0" w:space="0" w:color="auto"/>
            <w:bottom w:val="none" w:sz="0" w:space="0" w:color="auto"/>
            <w:right w:val="none" w:sz="0" w:space="0" w:color="auto"/>
          </w:divBdr>
        </w:div>
        <w:div w:id="1697463001">
          <w:marLeft w:val="0"/>
          <w:marRight w:val="0"/>
          <w:marTop w:val="0"/>
          <w:marBottom w:val="0"/>
          <w:divBdr>
            <w:top w:val="none" w:sz="0" w:space="0" w:color="auto"/>
            <w:left w:val="none" w:sz="0" w:space="0" w:color="auto"/>
            <w:bottom w:val="none" w:sz="0" w:space="0" w:color="auto"/>
            <w:right w:val="none" w:sz="0" w:space="0" w:color="auto"/>
          </w:divBdr>
        </w:div>
        <w:div w:id="757990914">
          <w:marLeft w:val="0"/>
          <w:marRight w:val="0"/>
          <w:marTop w:val="0"/>
          <w:marBottom w:val="0"/>
          <w:divBdr>
            <w:top w:val="none" w:sz="0" w:space="0" w:color="auto"/>
            <w:left w:val="none" w:sz="0" w:space="0" w:color="auto"/>
            <w:bottom w:val="none" w:sz="0" w:space="0" w:color="auto"/>
            <w:right w:val="none" w:sz="0" w:space="0" w:color="auto"/>
          </w:divBdr>
        </w:div>
        <w:div w:id="156578743">
          <w:marLeft w:val="0"/>
          <w:marRight w:val="0"/>
          <w:marTop w:val="0"/>
          <w:marBottom w:val="0"/>
          <w:divBdr>
            <w:top w:val="none" w:sz="0" w:space="0" w:color="auto"/>
            <w:left w:val="none" w:sz="0" w:space="0" w:color="auto"/>
            <w:bottom w:val="none" w:sz="0" w:space="0" w:color="auto"/>
            <w:right w:val="none" w:sz="0" w:space="0" w:color="auto"/>
          </w:divBdr>
        </w:div>
        <w:div w:id="474684614">
          <w:marLeft w:val="0"/>
          <w:marRight w:val="0"/>
          <w:marTop w:val="0"/>
          <w:marBottom w:val="0"/>
          <w:divBdr>
            <w:top w:val="none" w:sz="0" w:space="0" w:color="auto"/>
            <w:left w:val="none" w:sz="0" w:space="0" w:color="auto"/>
            <w:bottom w:val="none" w:sz="0" w:space="0" w:color="auto"/>
            <w:right w:val="none" w:sz="0" w:space="0" w:color="auto"/>
          </w:divBdr>
        </w:div>
        <w:div w:id="1497989001">
          <w:marLeft w:val="0"/>
          <w:marRight w:val="0"/>
          <w:marTop w:val="0"/>
          <w:marBottom w:val="0"/>
          <w:divBdr>
            <w:top w:val="none" w:sz="0" w:space="0" w:color="auto"/>
            <w:left w:val="none" w:sz="0" w:space="0" w:color="auto"/>
            <w:bottom w:val="none" w:sz="0" w:space="0" w:color="auto"/>
            <w:right w:val="none" w:sz="0" w:space="0" w:color="auto"/>
          </w:divBdr>
        </w:div>
        <w:div w:id="1214392486">
          <w:marLeft w:val="0"/>
          <w:marRight w:val="0"/>
          <w:marTop w:val="0"/>
          <w:marBottom w:val="0"/>
          <w:divBdr>
            <w:top w:val="none" w:sz="0" w:space="0" w:color="auto"/>
            <w:left w:val="none" w:sz="0" w:space="0" w:color="auto"/>
            <w:bottom w:val="none" w:sz="0" w:space="0" w:color="auto"/>
            <w:right w:val="none" w:sz="0" w:space="0" w:color="auto"/>
          </w:divBdr>
        </w:div>
        <w:div w:id="11809558">
          <w:marLeft w:val="0"/>
          <w:marRight w:val="0"/>
          <w:marTop w:val="0"/>
          <w:marBottom w:val="0"/>
          <w:divBdr>
            <w:top w:val="none" w:sz="0" w:space="0" w:color="auto"/>
            <w:left w:val="none" w:sz="0" w:space="0" w:color="auto"/>
            <w:bottom w:val="none" w:sz="0" w:space="0" w:color="auto"/>
            <w:right w:val="none" w:sz="0" w:space="0" w:color="auto"/>
          </w:divBdr>
        </w:div>
        <w:div w:id="2045598934">
          <w:marLeft w:val="0"/>
          <w:marRight w:val="0"/>
          <w:marTop w:val="0"/>
          <w:marBottom w:val="0"/>
          <w:divBdr>
            <w:top w:val="none" w:sz="0" w:space="0" w:color="auto"/>
            <w:left w:val="none" w:sz="0" w:space="0" w:color="auto"/>
            <w:bottom w:val="none" w:sz="0" w:space="0" w:color="auto"/>
            <w:right w:val="none" w:sz="0" w:space="0" w:color="auto"/>
          </w:divBdr>
        </w:div>
        <w:div w:id="277420103">
          <w:marLeft w:val="0"/>
          <w:marRight w:val="0"/>
          <w:marTop w:val="0"/>
          <w:marBottom w:val="0"/>
          <w:divBdr>
            <w:top w:val="none" w:sz="0" w:space="0" w:color="auto"/>
            <w:left w:val="none" w:sz="0" w:space="0" w:color="auto"/>
            <w:bottom w:val="none" w:sz="0" w:space="0" w:color="auto"/>
            <w:right w:val="none" w:sz="0" w:space="0" w:color="auto"/>
          </w:divBdr>
        </w:div>
        <w:div w:id="1789006497">
          <w:marLeft w:val="0"/>
          <w:marRight w:val="0"/>
          <w:marTop w:val="0"/>
          <w:marBottom w:val="0"/>
          <w:divBdr>
            <w:top w:val="none" w:sz="0" w:space="0" w:color="auto"/>
            <w:left w:val="none" w:sz="0" w:space="0" w:color="auto"/>
            <w:bottom w:val="none" w:sz="0" w:space="0" w:color="auto"/>
            <w:right w:val="none" w:sz="0" w:space="0" w:color="auto"/>
          </w:divBdr>
        </w:div>
        <w:div w:id="987710134">
          <w:marLeft w:val="0"/>
          <w:marRight w:val="0"/>
          <w:marTop w:val="0"/>
          <w:marBottom w:val="0"/>
          <w:divBdr>
            <w:top w:val="none" w:sz="0" w:space="0" w:color="auto"/>
            <w:left w:val="none" w:sz="0" w:space="0" w:color="auto"/>
            <w:bottom w:val="none" w:sz="0" w:space="0" w:color="auto"/>
            <w:right w:val="none" w:sz="0" w:space="0" w:color="auto"/>
          </w:divBdr>
        </w:div>
        <w:div w:id="1456950092">
          <w:marLeft w:val="0"/>
          <w:marRight w:val="0"/>
          <w:marTop w:val="0"/>
          <w:marBottom w:val="0"/>
          <w:divBdr>
            <w:top w:val="none" w:sz="0" w:space="0" w:color="auto"/>
            <w:left w:val="none" w:sz="0" w:space="0" w:color="auto"/>
            <w:bottom w:val="none" w:sz="0" w:space="0" w:color="auto"/>
            <w:right w:val="none" w:sz="0" w:space="0" w:color="auto"/>
          </w:divBdr>
        </w:div>
        <w:div w:id="809201914">
          <w:marLeft w:val="0"/>
          <w:marRight w:val="0"/>
          <w:marTop w:val="0"/>
          <w:marBottom w:val="0"/>
          <w:divBdr>
            <w:top w:val="none" w:sz="0" w:space="0" w:color="auto"/>
            <w:left w:val="none" w:sz="0" w:space="0" w:color="auto"/>
            <w:bottom w:val="none" w:sz="0" w:space="0" w:color="auto"/>
            <w:right w:val="none" w:sz="0" w:space="0" w:color="auto"/>
          </w:divBdr>
        </w:div>
        <w:div w:id="1061828581">
          <w:marLeft w:val="0"/>
          <w:marRight w:val="0"/>
          <w:marTop w:val="0"/>
          <w:marBottom w:val="0"/>
          <w:divBdr>
            <w:top w:val="none" w:sz="0" w:space="0" w:color="auto"/>
            <w:left w:val="none" w:sz="0" w:space="0" w:color="auto"/>
            <w:bottom w:val="none" w:sz="0" w:space="0" w:color="auto"/>
            <w:right w:val="none" w:sz="0" w:space="0" w:color="auto"/>
          </w:divBdr>
        </w:div>
        <w:div w:id="1521771503">
          <w:marLeft w:val="0"/>
          <w:marRight w:val="0"/>
          <w:marTop w:val="0"/>
          <w:marBottom w:val="0"/>
          <w:divBdr>
            <w:top w:val="none" w:sz="0" w:space="0" w:color="auto"/>
            <w:left w:val="none" w:sz="0" w:space="0" w:color="auto"/>
            <w:bottom w:val="none" w:sz="0" w:space="0" w:color="auto"/>
            <w:right w:val="none" w:sz="0" w:space="0" w:color="auto"/>
          </w:divBdr>
        </w:div>
        <w:div w:id="2048751502">
          <w:marLeft w:val="0"/>
          <w:marRight w:val="0"/>
          <w:marTop w:val="0"/>
          <w:marBottom w:val="0"/>
          <w:divBdr>
            <w:top w:val="none" w:sz="0" w:space="0" w:color="auto"/>
            <w:left w:val="none" w:sz="0" w:space="0" w:color="auto"/>
            <w:bottom w:val="none" w:sz="0" w:space="0" w:color="auto"/>
            <w:right w:val="none" w:sz="0" w:space="0" w:color="auto"/>
          </w:divBdr>
        </w:div>
      </w:divsChild>
    </w:div>
    <w:div w:id="525293214">
      <w:bodyDiv w:val="1"/>
      <w:marLeft w:val="0"/>
      <w:marRight w:val="0"/>
      <w:marTop w:val="0"/>
      <w:marBottom w:val="0"/>
      <w:divBdr>
        <w:top w:val="none" w:sz="0" w:space="0" w:color="auto"/>
        <w:left w:val="none" w:sz="0" w:space="0" w:color="auto"/>
        <w:bottom w:val="none" w:sz="0" w:space="0" w:color="auto"/>
        <w:right w:val="none" w:sz="0" w:space="0" w:color="auto"/>
      </w:divBdr>
    </w:div>
    <w:div w:id="525556672">
      <w:bodyDiv w:val="1"/>
      <w:marLeft w:val="0"/>
      <w:marRight w:val="0"/>
      <w:marTop w:val="0"/>
      <w:marBottom w:val="0"/>
      <w:divBdr>
        <w:top w:val="none" w:sz="0" w:space="0" w:color="auto"/>
        <w:left w:val="none" w:sz="0" w:space="0" w:color="auto"/>
        <w:bottom w:val="none" w:sz="0" w:space="0" w:color="auto"/>
        <w:right w:val="none" w:sz="0" w:space="0" w:color="auto"/>
      </w:divBdr>
    </w:div>
    <w:div w:id="525562150">
      <w:bodyDiv w:val="1"/>
      <w:marLeft w:val="0"/>
      <w:marRight w:val="0"/>
      <w:marTop w:val="0"/>
      <w:marBottom w:val="0"/>
      <w:divBdr>
        <w:top w:val="none" w:sz="0" w:space="0" w:color="auto"/>
        <w:left w:val="none" w:sz="0" w:space="0" w:color="auto"/>
        <w:bottom w:val="none" w:sz="0" w:space="0" w:color="auto"/>
        <w:right w:val="none" w:sz="0" w:space="0" w:color="auto"/>
      </w:divBdr>
    </w:div>
    <w:div w:id="525757988">
      <w:bodyDiv w:val="1"/>
      <w:marLeft w:val="0"/>
      <w:marRight w:val="0"/>
      <w:marTop w:val="0"/>
      <w:marBottom w:val="0"/>
      <w:divBdr>
        <w:top w:val="none" w:sz="0" w:space="0" w:color="auto"/>
        <w:left w:val="none" w:sz="0" w:space="0" w:color="auto"/>
        <w:bottom w:val="none" w:sz="0" w:space="0" w:color="auto"/>
        <w:right w:val="none" w:sz="0" w:space="0" w:color="auto"/>
      </w:divBdr>
    </w:div>
    <w:div w:id="525826837">
      <w:bodyDiv w:val="1"/>
      <w:marLeft w:val="0"/>
      <w:marRight w:val="0"/>
      <w:marTop w:val="0"/>
      <w:marBottom w:val="0"/>
      <w:divBdr>
        <w:top w:val="none" w:sz="0" w:space="0" w:color="auto"/>
        <w:left w:val="none" w:sz="0" w:space="0" w:color="auto"/>
        <w:bottom w:val="none" w:sz="0" w:space="0" w:color="auto"/>
        <w:right w:val="none" w:sz="0" w:space="0" w:color="auto"/>
      </w:divBdr>
    </w:div>
    <w:div w:id="525942553">
      <w:bodyDiv w:val="1"/>
      <w:marLeft w:val="0"/>
      <w:marRight w:val="0"/>
      <w:marTop w:val="0"/>
      <w:marBottom w:val="0"/>
      <w:divBdr>
        <w:top w:val="none" w:sz="0" w:space="0" w:color="auto"/>
        <w:left w:val="none" w:sz="0" w:space="0" w:color="auto"/>
        <w:bottom w:val="none" w:sz="0" w:space="0" w:color="auto"/>
        <w:right w:val="none" w:sz="0" w:space="0" w:color="auto"/>
      </w:divBdr>
    </w:div>
    <w:div w:id="526211406">
      <w:bodyDiv w:val="1"/>
      <w:marLeft w:val="0"/>
      <w:marRight w:val="0"/>
      <w:marTop w:val="0"/>
      <w:marBottom w:val="0"/>
      <w:divBdr>
        <w:top w:val="none" w:sz="0" w:space="0" w:color="auto"/>
        <w:left w:val="none" w:sz="0" w:space="0" w:color="auto"/>
        <w:bottom w:val="none" w:sz="0" w:space="0" w:color="auto"/>
        <w:right w:val="none" w:sz="0" w:space="0" w:color="auto"/>
      </w:divBdr>
    </w:div>
    <w:div w:id="526873977">
      <w:bodyDiv w:val="1"/>
      <w:marLeft w:val="0"/>
      <w:marRight w:val="0"/>
      <w:marTop w:val="0"/>
      <w:marBottom w:val="0"/>
      <w:divBdr>
        <w:top w:val="none" w:sz="0" w:space="0" w:color="auto"/>
        <w:left w:val="none" w:sz="0" w:space="0" w:color="auto"/>
        <w:bottom w:val="none" w:sz="0" w:space="0" w:color="auto"/>
        <w:right w:val="none" w:sz="0" w:space="0" w:color="auto"/>
      </w:divBdr>
    </w:div>
    <w:div w:id="527179889">
      <w:bodyDiv w:val="1"/>
      <w:marLeft w:val="0"/>
      <w:marRight w:val="0"/>
      <w:marTop w:val="0"/>
      <w:marBottom w:val="0"/>
      <w:divBdr>
        <w:top w:val="none" w:sz="0" w:space="0" w:color="auto"/>
        <w:left w:val="none" w:sz="0" w:space="0" w:color="auto"/>
        <w:bottom w:val="none" w:sz="0" w:space="0" w:color="auto"/>
        <w:right w:val="none" w:sz="0" w:space="0" w:color="auto"/>
      </w:divBdr>
    </w:div>
    <w:div w:id="527371818">
      <w:bodyDiv w:val="1"/>
      <w:marLeft w:val="0"/>
      <w:marRight w:val="0"/>
      <w:marTop w:val="0"/>
      <w:marBottom w:val="0"/>
      <w:divBdr>
        <w:top w:val="none" w:sz="0" w:space="0" w:color="auto"/>
        <w:left w:val="none" w:sz="0" w:space="0" w:color="auto"/>
        <w:bottom w:val="none" w:sz="0" w:space="0" w:color="auto"/>
        <w:right w:val="none" w:sz="0" w:space="0" w:color="auto"/>
      </w:divBdr>
    </w:div>
    <w:div w:id="527529176">
      <w:bodyDiv w:val="1"/>
      <w:marLeft w:val="0"/>
      <w:marRight w:val="0"/>
      <w:marTop w:val="0"/>
      <w:marBottom w:val="0"/>
      <w:divBdr>
        <w:top w:val="none" w:sz="0" w:space="0" w:color="auto"/>
        <w:left w:val="none" w:sz="0" w:space="0" w:color="auto"/>
        <w:bottom w:val="none" w:sz="0" w:space="0" w:color="auto"/>
        <w:right w:val="none" w:sz="0" w:space="0" w:color="auto"/>
      </w:divBdr>
      <w:divsChild>
        <w:div w:id="462039355">
          <w:marLeft w:val="0"/>
          <w:marRight w:val="0"/>
          <w:marTop w:val="0"/>
          <w:marBottom w:val="0"/>
          <w:divBdr>
            <w:top w:val="none" w:sz="0" w:space="0" w:color="auto"/>
            <w:left w:val="none" w:sz="0" w:space="0" w:color="auto"/>
            <w:bottom w:val="none" w:sz="0" w:space="0" w:color="auto"/>
            <w:right w:val="none" w:sz="0" w:space="0" w:color="auto"/>
          </w:divBdr>
        </w:div>
        <w:div w:id="1501190930">
          <w:marLeft w:val="0"/>
          <w:marRight w:val="0"/>
          <w:marTop w:val="0"/>
          <w:marBottom w:val="0"/>
          <w:divBdr>
            <w:top w:val="none" w:sz="0" w:space="0" w:color="auto"/>
            <w:left w:val="none" w:sz="0" w:space="0" w:color="auto"/>
            <w:bottom w:val="none" w:sz="0" w:space="0" w:color="auto"/>
            <w:right w:val="none" w:sz="0" w:space="0" w:color="auto"/>
          </w:divBdr>
        </w:div>
        <w:div w:id="1903515690">
          <w:marLeft w:val="0"/>
          <w:marRight w:val="0"/>
          <w:marTop w:val="0"/>
          <w:marBottom w:val="0"/>
          <w:divBdr>
            <w:top w:val="none" w:sz="0" w:space="0" w:color="auto"/>
            <w:left w:val="none" w:sz="0" w:space="0" w:color="auto"/>
            <w:bottom w:val="none" w:sz="0" w:space="0" w:color="auto"/>
            <w:right w:val="none" w:sz="0" w:space="0" w:color="auto"/>
          </w:divBdr>
        </w:div>
        <w:div w:id="1623264999">
          <w:marLeft w:val="0"/>
          <w:marRight w:val="0"/>
          <w:marTop w:val="0"/>
          <w:marBottom w:val="0"/>
          <w:divBdr>
            <w:top w:val="none" w:sz="0" w:space="0" w:color="auto"/>
            <w:left w:val="none" w:sz="0" w:space="0" w:color="auto"/>
            <w:bottom w:val="none" w:sz="0" w:space="0" w:color="auto"/>
            <w:right w:val="none" w:sz="0" w:space="0" w:color="auto"/>
          </w:divBdr>
        </w:div>
        <w:div w:id="907807268">
          <w:marLeft w:val="0"/>
          <w:marRight w:val="0"/>
          <w:marTop w:val="0"/>
          <w:marBottom w:val="0"/>
          <w:divBdr>
            <w:top w:val="none" w:sz="0" w:space="0" w:color="auto"/>
            <w:left w:val="none" w:sz="0" w:space="0" w:color="auto"/>
            <w:bottom w:val="none" w:sz="0" w:space="0" w:color="auto"/>
            <w:right w:val="none" w:sz="0" w:space="0" w:color="auto"/>
          </w:divBdr>
        </w:div>
        <w:div w:id="61678318">
          <w:marLeft w:val="0"/>
          <w:marRight w:val="0"/>
          <w:marTop w:val="0"/>
          <w:marBottom w:val="0"/>
          <w:divBdr>
            <w:top w:val="none" w:sz="0" w:space="0" w:color="auto"/>
            <w:left w:val="none" w:sz="0" w:space="0" w:color="auto"/>
            <w:bottom w:val="none" w:sz="0" w:space="0" w:color="auto"/>
            <w:right w:val="none" w:sz="0" w:space="0" w:color="auto"/>
          </w:divBdr>
        </w:div>
        <w:div w:id="394164544">
          <w:marLeft w:val="0"/>
          <w:marRight w:val="0"/>
          <w:marTop w:val="0"/>
          <w:marBottom w:val="0"/>
          <w:divBdr>
            <w:top w:val="none" w:sz="0" w:space="0" w:color="auto"/>
            <w:left w:val="none" w:sz="0" w:space="0" w:color="auto"/>
            <w:bottom w:val="none" w:sz="0" w:space="0" w:color="auto"/>
            <w:right w:val="none" w:sz="0" w:space="0" w:color="auto"/>
          </w:divBdr>
        </w:div>
        <w:div w:id="1191795422">
          <w:marLeft w:val="0"/>
          <w:marRight w:val="0"/>
          <w:marTop w:val="0"/>
          <w:marBottom w:val="0"/>
          <w:divBdr>
            <w:top w:val="none" w:sz="0" w:space="0" w:color="auto"/>
            <w:left w:val="none" w:sz="0" w:space="0" w:color="auto"/>
            <w:bottom w:val="none" w:sz="0" w:space="0" w:color="auto"/>
            <w:right w:val="none" w:sz="0" w:space="0" w:color="auto"/>
          </w:divBdr>
        </w:div>
        <w:div w:id="546528832">
          <w:marLeft w:val="0"/>
          <w:marRight w:val="0"/>
          <w:marTop w:val="0"/>
          <w:marBottom w:val="0"/>
          <w:divBdr>
            <w:top w:val="none" w:sz="0" w:space="0" w:color="auto"/>
            <w:left w:val="none" w:sz="0" w:space="0" w:color="auto"/>
            <w:bottom w:val="none" w:sz="0" w:space="0" w:color="auto"/>
            <w:right w:val="none" w:sz="0" w:space="0" w:color="auto"/>
          </w:divBdr>
        </w:div>
        <w:div w:id="1415199911">
          <w:marLeft w:val="0"/>
          <w:marRight w:val="0"/>
          <w:marTop w:val="0"/>
          <w:marBottom w:val="0"/>
          <w:divBdr>
            <w:top w:val="none" w:sz="0" w:space="0" w:color="auto"/>
            <w:left w:val="none" w:sz="0" w:space="0" w:color="auto"/>
            <w:bottom w:val="none" w:sz="0" w:space="0" w:color="auto"/>
            <w:right w:val="none" w:sz="0" w:space="0" w:color="auto"/>
          </w:divBdr>
        </w:div>
        <w:div w:id="1833377468">
          <w:marLeft w:val="0"/>
          <w:marRight w:val="0"/>
          <w:marTop w:val="0"/>
          <w:marBottom w:val="0"/>
          <w:divBdr>
            <w:top w:val="none" w:sz="0" w:space="0" w:color="auto"/>
            <w:left w:val="none" w:sz="0" w:space="0" w:color="auto"/>
            <w:bottom w:val="none" w:sz="0" w:space="0" w:color="auto"/>
            <w:right w:val="none" w:sz="0" w:space="0" w:color="auto"/>
          </w:divBdr>
        </w:div>
        <w:div w:id="816070479">
          <w:marLeft w:val="0"/>
          <w:marRight w:val="0"/>
          <w:marTop w:val="0"/>
          <w:marBottom w:val="0"/>
          <w:divBdr>
            <w:top w:val="none" w:sz="0" w:space="0" w:color="auto"/>
            <w:left w:val="none" w:sz="0" w:space="0" w:color="auto"/>
            <w:bottom w:val="none" w:sz="0" w:space="0" w:color="auto"/>
            <w:right w:val="none" w:sz="0" w:space="0" w:color="auto"/>
          </w:divBdr>
        </w:div>
        <w:div w:id="1665429291">
          <w:marLeft w:val="0"/>
          <w:marRight w:val="0"/>
          <w:marTop w:val="0"/>
          <w:marBottom w:val="0"/>
          <w:divBdr>
            <w:top w:val="none" w:sz="0" w:space="0" w:color="auto"/>
            <w:left w:val="none" w:sz="0" w:space="0" w:color="auto"/>
            <w:bottom w:val="none" w:sz="0" w:space="0" w:color="auto"/>
            <w:right w:val="none" w:sz="0" w:space="0" w:color="auto"/>
          </w:divBdr>
        </w:div>
        <w:div w:id="2130197400">
          <w:marLeft w:val="0"/>
          <w:marRight w:val="0"/>
          <w:marTop w:val="0"/>
          <w:marBottom w:val="0"/>
          <w:divBdr>
            <w:top w:val="none" w:sz="0" w:space="0" w:color="auto"/>
            <w:left w:val="none" w:sz="0" w:space="0" w:color="auto"/>
            <w:bottom w:val="none" w:sz="0" w:space="0" w:color="auto"/>
            <w:right w:val="none" w:sz="0" w:space="0" w:color="auto"/>
          </w:divBdr>
        </w:div>
        <w:div w:id="1047415473">
          <w:marLeft w:val="0"/>
          <w:marRight w:val="0"/>
          <w:marTop w:val="0"/>
          <w:marBottom w:val="0"/>
          <w:divBdr>
            <w:top w:val="none" w:sz="0" w:space="0" w:color="auto"/>
            <w:left w:val="none" w:sz="0" w:space="0" w:color="auto"/>
            <w:bottom w:val="none" w:sz="0" w:space="0" w:color="auto"/>
            <w:right w:val="none" w:sz="0" w:space="0" w:color="auto"/>
          </w:divBdr>
        </w:div>
        <w:div w:id="2064061168">
          <w:marLeft w:val="0"/>
          <w:marRight w:val="0"/>
          <w:marTop w:val="0"/>
          <w:marBottom w:val="0"/>
          <w:divBdr>
            <w:top w:val="none" w:sz="0" w:space="0" w:color="auto"/>
            <w:left w:val="none" w:sz="0" w:space="0" w:color="auto"/>
            <w:bottom w:val="none" w:sz="0" w:space="0" w:color="auto"/>
            <w:right w:val="none" w:sz="0" w:space="0" w:color="auto"/>
          </w:divBdr>
        </w:div>
        <w:div w:id="148134091">
          <w:marLeft w:val="0"/>
          <w:marRight w:val="0"/>
          <w:marTop w:val="0"/>
          <w:marBottom w:val="0"/>
          <w:divBdr>
            <w:top w:val="none" w:sz="0" w:space="0" w:color="auto"/>
            <w:left w:val="none" w:sz="0" w:space="0" w:color="auto"/>
            <w:bottom w:val="none" w:sz="0" w:space="0" w:color="auto"/>
            <w:right w:val="none" w:sz="0" w:space="0" w:color="auto"/>
          </w:divBdr>
        </w:div>
        <w:div w:id="192815218">
          <w:marLeft w:val="0"/>
          <w:marRight w:val="0"/>
          <w:marTop w:val="0"/>
          <w:marBottom w:val="0"/>
          <w:divBdr>
            <w:top w:val="none" w:sz="0" w:space="0" w:color="auto"/>
            <w:left w:val="none" w:sz="0" w:space="0" w:color="auto"/>
            <w:bottom w:val="none" w:sz="0" w:space="0" w:color="auto"/>
            <w:right w:val="none" w:sz="0" w:space="0" w:color="auto"/>
          </w:divBdr>
        </w:div>
        <w:div w:id="1498230559">
          <w:marLeft w:val="0"/>
          <w:marRight w:val="0"/>
          <w:marTop w:val="0"/>
          <w:marBottom w:val="0"/>
          <w:divBdr>
            <w:top w:val="none" w:sz="0" w:space="0" w:color="auto"/>
            <w:left w:val="none" w:sz="0" w:space="0" w:color="auto"/>
            <w:bottom w:val="none" w:sz="0" w:space="0" w:color="auto"/>
            <w:right w:val="none" w:sz="0" w:space="0" w:color="auto"/>
          </w:divBdr>
        </w:div>
        <w:div w:id="1090468908">
          <w:marLeft w:val="0"/>
          <w:marRight w:val="0"/>
          <w:marTop w:val="0"/>
          <w:marBottom w:val="0"/>
          <w:divBdr>
            <w:top w:val="none" w:sz="0" w:space="0" w:color="auto"/>
            <w:left w:val="none" w:sz="0" w:space="0" w:color="auto"/>
            <w:bottom w:val="none" w:sz="0" w:space="0" w:color="auto"/>
            <w:right w:val="none" w:sz="0" w:space="0" w:color="auto"/>
          </w:divBdr>
        </w:div>
        <w:div w:id="76171590">
          <w:marLeft w:val="0"/>
          <w:marRight w:val="0"/>
          <w:marTop w:val="0"/>
          <w:marBottom w:val="0"/>
          <w:divBdr>
            <w:top w:val="none" w:sz="0" w:space="0" w:color="auto"/>
            <w:left w:val="none" w:sz="0" w:space="0" w:color="auto"/>
            <w:bottom w:val="none" w:sz="0" w:space="0" w:color="auto"/>
            <w:right w:val="none" w:sz="0" w:space="0" w:color="auto"/>
          </w:divBdr>
        </w:div>
        <w:div w:id="585654568">
          <w:marLeft w:val="0"/>
          <w:marRight w:val="0"/>
          <w:marTop w:val="0"/>
          <w:marBottom w:val="0"/>
          <w:divBdr>
            <w:top w:val="none" w:sz="0" w:space="0" w:color="auto"/>
            <w:left w:val="none" w:sz="0" w:space="0" w:color="auto"/>
            <w:bottom w:val="none" w:sz="0" w:space="0" w:color="auto"/>
            <w:right w:val="none" w:sz="0" w:space="0" w:color="auto"/>
          </w:divBdr>
        </w:div>
        <w:div w:id="1557857793">
          <w:marLeft w:val="0"/>
          <w:marRight w:val="0"/>
          <w:marTop w:val="0"/>
          <w:marBottom w:val="0"/>
          <w:divBdr>
            <w:top w:val="none" w:sz="0" w:space="0" w:color="auto"/>
            <w:left w:val="none" w:sz="0" w:space="0" w:color="auto"/>
            <w:bottom w:val="none" w:sz="0" w:space="0" w:color="auto"/>
            <w:right w:val="none" w:sz="0" w:space="0" w:color="auto"/>
          </w:divBdr>
        </w:div>
        <w:div w:id="1304197224">
          <w:marLeft w:val="0"/>
          <w:marRight w:val="0"/>
          <w:marTop w:val="0"/>
          <w:marBottom w:val="0"/>
          <w:divBdr>
            <w:top w:val="none" w:sz="0" w:space="0" w:color="auto"/>
            <w:left w:val="none" w:sz="0" w:space="0" w:color="auto"/>
            <w:bottom w:val="none" w:sz="0" w:space="0" w:color="auto"/>
            <w:right w:val="none" w:sz="0" w:space="0" w:color="auto"/>
          </w:divBdr>
        </w:div>
        <w:div w:id="1783259872">
          <w:marLeft w:val="0"/>
          <w:marRight w:val="0"/>
          <w:marTop w:val="0"/>
          <w:marBottom w:val="0"/>
          <w:divBdr>
            <w:top w:val="none" w:sz="0" w:space="0" w:color="auto"/>
            <w:left w:val="none" w:sz="0" w:space="0" w:color="auto"/>
            <w:bottom w:val="none" w:sz="0" w:space="0" w:color="auto"/>
            <w:right w:val="none" w:sz="0" w:space="0" w:color="auto"/>
          </w:divBdr>
        </w:div>
        <w:div w:id="1407608944">
          <w:marLeft w:val="0"/>
          <w:marRight w:val="0"/>
          <w:marTop w:val="0"/>
          <w:marBottom w:val="0"/>
          <w:divBdr>
            <w:top w:val="none" w:sz="0" w:space="0" w:color="auto"/>
            <w:left w:val="none" w:sz="0" w:space="0" w:color="auto"/>
            <w:bottom w:val="none" w:sz="0" w:space="0" w:color="auto"/>
            <w:right w:val="none" w:sz="0" w:space="0" w:color="auto"/>
          </w:divBdr>
        </w:div>
        <w:div w:id="1166895565">
          <w:marLeft w:val="0"/>
          <w:marRight w:val="0"/>
          <w:marTop w:val="0"/>
          <w:marBottom w:val="0"/>
          <w:divBdr>
            <w:top w:val="none" w:sz="0" w:space="0" w:color="auto"/>
            <w:left w:val="none" w:sz="0" w:space="0" w:color="auto"/>
            <w:bottom w:val="none" w:sz="0" w:space="0" w:color="auto"/>
            <w:right w:val="none" w:sz="0" w:space="0" w:color="auto"/>
          </w:divBdr>
        </w:div>
        <w:div w:id="1910916276">
          <w:marLeft w:val="0"/>
          <w:marRight w:val="0"/>
          <w:marTop w:val="0"/>
          <w:marBottom w:val="0"/>
          <w:divBdr>
            <w:top w:val="none" w:sz="0" w:space="0" w:color="auto"/>
            <w:left w:val="none" w:sz="0" w:space="0" w:color="auto"/>
            <w:bottom w:val="none" w:sz="0" w:space="0" w:color="auto"/>
            <w:right w:val="none" w:sz="0" w:space="0" w:color="auto"/>
          </w:divBdr>
        </w:div>
        <w:div w:id="1123229509">
          <w:marLeft w:val="0"/>
          <w:marRight w:val="0"/>
          <w:marTop w:val="0"/>
          <w:marBottom w:val="0"/>
          <w:divBdr>
            <w:top w:val="none" w:sz="0" w:space="0" w:color="auto"/>
            <w:left w:val="none" w:sz="0" w:space="0" w:color="auto"/>
            <w:bottom w:val="none" w:sz="0" w:space="0" w:color="auto"/>
            <w:right w:val="none" w:sz="0" w:space="0" w:color="auto"/>
          </w:divBdr>
        </w:div>
        <w:div w:id="1003894652">
          <w:marLeft w:val="0"/>
          <w:marRight w:val="0"/>
          <w:marTop w:val="0"/>
          <w:marBottom w:val="0"/>
          <w:divBdr>
            <w:top w:val="none" w:sz="0" w:space="0" w:color="auto"/>
            <w:left w:val="none" w:sz="0" w:space="0" w:color="auto"/>
            <w:bottom w:val="none" w:sz="0" w:space="0" w:color="auto"/>
            <w:right w:val="none" w:sz="0" w:space="0" w:color="auto"/>
          </w:divBdr>
        </w:div>
        <w:div w:id="501117536">
          <w:marLeft w:val="0"/>
          <w:marRight w:val="0"/>
          <w:marTop w:val="0"/>
          <w:marBottom w:val="0"/>
          <w:divBdr>
            <w:top w:val="none" w:sz="0" w:space="0" w:color="auto"/>
            <w:left w:val="none" w:sz="0" w:space="0" w:color="auto"/>
            <w:bottom w:val="none" w:sz="0" w:space="0" w:color="auto"/>
            <w:right w:val="none" w:sz="0" w:space="0" w:color="auto"/>
          </w:divBdr>
        </w:div>
        <w:div w:id="158347269">
          <w:marLeft w:val="0"/>
          <w:marRight w:val="0"/>
          <w:marTop w:val="0"/>
          <w:marBottom w:val="0"/>
          <w:divBdr>
            <w:top w:val="none" w:sz="0" w:space="0" w:color="auto"/>
            <w:left w:val="none" w:sz="0" w:space="0" w:color="auto"/>
            <w:bottom w:val="none" w:sz="0" w:space="0" w:color="auto"/>
            <w:right w:val="none" w:sz="0" w:space="0" w:color="auto"/>
          </w:divBdr>
        </w:div>
        <w:div w:id="916094383">
          <w:marLeft w:val="0"/>
          <w:marRight w:val="0"/>
          <w:marTop w:val="0"/>
          <w:marBottom w:val="0"/>
          <w:divBdr>
            <w:top w:val="none" w:sz="0" w:space="0" w:color="auto"/>
            <w:left w:val="none" w:sz="0" w:space="0" w:color="auto"/>
            <w:bottom w:val="none" w:sz="0" w:space="0" w:color="auto"/>
            <w:right w:val="none" w:sz="0" w:space="0" w:color="auto"/>
          </w:divBdr>
        </w:div>
        <w:div w:id="1362776839">
          <w:marLeft w:val="0"/>
          <w:marRight w:val="0"/>
          <w:marTop w:val="0"/>
          <w:marBottom w:val="0"/>
          <w:divBdr>
            <w:top w:val="none" w:sz="0" w:space="0" w:color="auto"/>
            <w:left w:val="none" w:sz="0" w:space="0" w:color="auto"/>
            <w:bottom w:val="none" w:sz="0" w:space="0" w:color="auto"/>
            <w:right w:val="none" w:sz="0" w:space="0" w:color="auto"/>
          </w:divBdr>
        </w:div>
        <w:div w:id="1175606851">
          <w:marLeft w:val="0"/>
          <w:marRight w:val="0"/>
          <w:marTop w:val="0"/>
          <w:marBottom w:val="0"/>
          <w:divBdr>
            <w:top w:val="none" w:sz="0" w:space="0" w:color="auto"/>
            <w:left w:val="none" w:sz="0" w:space="0" w:color="auto"/>
            <w:bottom w:val="none" w:sz="0" w:space="0" w:color="auto"/>
            <w:right w:val="none" w:sz="0" w:space="0" w:color="auto"/>
          </w:divBdr>
        </w:div>
        <w:div w:id="2091926902">
          <w:marLeft w:val="0"/>
          <w:marRight w:val="0"/>
          <w:marTop w:val="0"/>
          <w:marBottom w:val="0"/>
          <w:divBdr>
            <w:top w:val="none" w:sz="0" w:space="0" w:color="auto"/>
            <w:left w:val="none" w:sz="0" w:space="0" w:color="auto"/>
            <w:bottom w:val="none" w:sz="0" w:space="0" w:color="auto"/>
            <w:right w:val="none" w:sz="0" w:space="0" w:color="auto"/>
          </w:divBdr>
        </w:div>
        <w:div w:id="1609896001">
          <w:marLeft w:val="0"/>
          <w:marRight w:val="0"/>
          <w:marTop w:val="0"/>
          <w:marBottom w:val="0"/>
          <w:divBdr>
            <w:top w:val="none" w:sz="0" w:space="0" w:color="auto"/>
            <w:left w:val="none" w:sz="0" w:space="0" w:color="auto"/>
            <w:bottom w:val="none" w:sz="0" w:space="0" w:color="auto"/>
            <w:right w:val="none" w:sz="0" w:space="0" w:color="auto"/>
          </w:divBdr>
        </w:div>
        <w:div w:id="627854228">
          <w:marLeft w:val="0"/>
          <w:marRight w:val="0"/>
          <w:marTop w:val="0"/>
          <w:marBottom w:val="0"/>
          <w:divBdr>
            <w:top w:val="none" w:sz="0" w:space="0" w:color="auto"/>
            <w:left w:val="none" w:sz="0" w:space="0" w:color="auto"/>
            <w:bottom w:val="none" w:sz="0" w:space="0" w:color="auto"/>
            <w:right w:val="none" w:sz="0" w:space="0" w:color="auto"/>
          </w:divBdr>
        </w:div>
        <w:div w:id="2089308199">
          <w:marLeft w:val="0"/>
          <w:marRight w:val="0"/>
          <w:marTop w:val="0"/>
          <w:marBottom w:val="0"/>
          <w:divBdr>
            <w:top w:val="none" w:sz="0" w:space="0" w:color="auto"/>
            <w:left w:val="none" w:sz="0" w:space="0" w:color="auto"/>
            <w:bottom w:val="none" w:sz="0" w:space="0" w:color="auto"/>
            <w:right w:val="none" w:sz="0" w:space="0" w:color="auto"/>
          </w:divBdr>
        </w:div>
        <w:div w:id="2064792909">
          <w:marLeft w:val="0"/>
          <w:marRight w:val="0"/>
          <w:marTop w:val="0"/>
          <w:marBottom w:val="0"/>
          <w:divBdr>
            <w:top w:val="none" w:sz="0" w:space="0" w:color="auto"/>
            <w:left w:val="none" w:sz="0" w:space="0" w:color="auto"/>
            <w:bottom w:val="none" w:sz="0" w:space="0" w:color="auto"/>
            <w:right w:val="none" w:sz="0" w:space="0" w:color="auto"/>
          </w:divBdr>
        </w:div>
        <w:div w:id="1069419491">
          <w:marLeft w:val="0"/>
          <w:marRight w:val="0"/>
          <w:marTop w:val="0"/>
          <w:marBottom w:val="0"/>
          <w:divBdr>
            <w:top w:val="none" w:sz="0" w:space="0" w:color="auto"/>
            <w:left w:val="none" w:sz="0" w:space="0" w:color="auto"/>
            <w:bottom w:val="none" w:sz="0" w:space="0" w:color="auto"/>
            <w:right w:val="none" w:sz="0" w:space="0" w:color="auto"/>
          </w:divBdr>
        </w:div>
        <w:div w:id="457526244">
          <w:marLeft w:val="0"/>
          <w:marRight w:val="0"/>
          <w:marTop w:val="0"/>
          <w:marBottom w:val="0"/>
          <w:divBdr>
            <w:top w:val="none" w:sz="0" w:space="0" w:color="auto"/>
            <w:left w:val="none" w:sz="0" w:space="0" w:color="auto"/>
            <w:bottom w:val="none" w:sz="0" w:space="0" w:color="auto"/>
            <w:right w:val="none" w:sz="0" w:space="0" w:color="auto"/>
          </w:divBdr>
        </w:div>
        <w:div w:id="197858417">
          <w:marLeft w:val="0"/>
          <w:marRight w:val="0"/>
          <w:marTop w:val="0"/>
          <w:marBottom w:val="0"/>
          <w:divBdr>
            <w:top w:val="none" w:sz="0" w:space="0" w:color="auto"/>
            <w:left w:val="none" w:sz="0" w:space="0" w:color="auto"/>
            <w:bottom w:val="none" w:sz="0" w:space="0" w:color="auto"/>
            <w:right w:val="none" w:sz="0" w:space="0" w:color="auto"/>
          </w:divBdr>
        </w:div>
        <w:div w:id="951400196">
          <w:marLeft w:val="0"/>
          <w:marRight w:val="0"/>
          <w:marTop w:val="0"/>
          <w:marBottom w:val="0"/>
          <w:divBdr>
            <w:top w:val="none" w:sz="0" w:space="0" w:color="auto"/>
            <w:left w:val="none" w:sz="0" w:space="0" w:color="auto"/>
            <w:bottom w:val="none" w:sz="0" w:space="0" w:color="auto"/>
            <w:right w:val="none" w:sz="0" w:space="0" w:color="auto"/>
          </w:divBdr>
        </w:div>
        <w:div w:id="481696475">
          <w:marLeft w:val="0"/>
          <w:marRight w:val="0"/>
          <w:marTop w:val="0"/>
          <w:marBottom w:val="0"/>
          <w:divBdr>
            <w:top w:val="none" w:sz="0" w:space="0" w:color="auto"/>
            <w:left w:val="none" w:sz="0" w:space="0" w:color="auto"/>
            <w:bottom w:val="none" w:sz="0" w:space="0" w:color="auto"/>
            <w:right w:val="none" w:sz="0" w:space="0" w:color="auto"/>
          </w:divBdr>
        </w:div>
        <w:div w:id="1433159828">
          <w:marLeft w:val="0"/>
          <w:marRight w:val="0"/>
          <w:marTop w:val="0"/>
          <w:marBottom w:val="0"/>
          <w:divBdr>
            <w:top w:val="none" w:sz="0" w:space="0" w:color="auto"/>
            <w:left w:val="none" w:sz="0" w:space="0" w:color="auto"/>
            <w:bottom w:val="none" w:sz="0" w:space="0" w:color="auto"/>
            <w:right w:val="none" w:sz="0" w:space="0" w:color="auto"/>
          </w:divBdr>
        </w:div>
        <w:div w:id="1626234280">
          <w:marLeft w:val="0"/>
          <w:marRight w:val="0"/>
          <w:marTop w:val="0"/>
          <w:marBottom w:val="0"/>
          <w:divBdr>
            <w:top w:val="none" w:sz="0" w:space="0" w:color="auto"/>
            <w:left w:val="none" w:sz="0" w:space="0" w:color="auto"/>
            <w:bottom w:val="none" w:sz="0" w:space="0" w:color="auto"/>
            <w:right w:val="none" w:sz="0" w:space="0" w:color="auto"/>
          </w:divBdr>
        </w:div>
        <w:div w:id="421608137">
          <w:marLeft w:val="0"/>
          <w:marRight w:val="0"/>
          <w:marTop w:val="0"/>
          <w:marBottom w:val="0"/>
          <w:divBdr>
            <w:top w:val="none" w:sz="0" w:space="0" w:color="auto"/>
            <w:left w:val="none" w:sz="0" w:space="0" w:color="auto"/>
            <w:bottom w:val="none" w:sz="0" w:space="0" w:color="auto"/>
            <w:right w:val="none" w:sz="0" w:space="0" w:color="auto"/>
          </w:divBdr>
        </w:div>
        <w:div w:id="1404372680">
          <w:marLeft w:val="0"/>
          <w:marRight w:val="0"/>
          <w:marTop w:val="0"/>
          <w:marBottom w:val="0"/>
          <w:divBdr>
            <w:top w:val="none" w:sz="0" w:space="0" w:color="auto"/>
            <w:left w:val="none" w:sz="0" w:space="0" w:color="auto"/>
            <w:bottom w:val="none" w:sz="0" w:space="0" w:color="auto"/>
            <w:right w:val="none" w:sz="0" w:space="0" w:color="auto"/>
          </w:divBdr>
        </w:div>
        <w:div w:id="863247231">
          <w:marLeft w:val="0"/>
          <w:marRight w:val="0"/>
          <w:marTop w:val="0"/>
          <w:marBottom w:val="0"/>
          <w:divBdr>
            <w:top w:val="none" w:sz="0" w:space="0" w:color="auto"/>
            <w:left w:val="none" w:sz="0" w:space="0" w:color="auto"/>
            <w:bottom w:val="none" w:sz="0" w:space="0" w:color="auto"/>
            <w:right w:val="none" w:sz="0" w:space="0" w:color="auto"/>
          </w:divBdr>
        </w:div>
        <w:div w:id="1575436241">
          <w:marLeft w:val="0"/>
          <w:marRight w:val="0"/>
          <w:marTop w:val="0"/>
          <w:marBottom w:val="0"/>
          <w:divBdr>
            <w:top w:val="none" w:sz="0" w:space="0" w:color="auto"/>
            <w:left w:val="none" w:sz="0" w:space="0" w:color="auto"/>
            <w:bottom w:val="none" w:sz="0" w:space="0" w:color="auto"/>
            <w:right w:val="none" w:sz="0" w:space="0" w:color="auto"/>
          </w:divBdr>
        </w:div>
        <w:div w:id="1614556052">
          <w:marLeft w:val="0"/>
          <w:marRight w:val="0"/>
          <w:marTop w:val="0"/>
          <w:marBottom w:val="0"/>
          <w:divBdr>
            <w:top w:val="none" w:sz="0" w:space="0" w:color="auto"/>
            <w:left w:val="none" w:sz="0" w:space="0" w:color="auto"/>
            <w:bottom w:val="none" w:sz="0" w:space="0" w:color="auto"/>
            <w:right w:val="none" w:sz="0" w:space="0" w:color="auto"/>
          </w:divBdr>
        </w:div>
        <w:div w:id="1733962085">
          <w:marLeft w:val="0"/>
          <w:marRight w:val="0"/>
          <w:marTop w:val="0"/>
          <w:marBottom w:val="0"/>
          <w:divBdr>
            <w:top w:val="none" w:sz="0" w:space="0" w:color="auto"/>
            <w:left w:val="none" w:sz="0" w:space="0" w:color="auto"/>
            <w:bottom w:val="none" w:sz="0" w:space="0" w:color="auto"/>
            <w:right w:val="none" w:sz="0" w:space="0" w:color="auto"/>
          </w:divBdr>
        </w:div>
        <w:div w:id="754979308">
          <w:marLeft w:val="0"/>
          <w:marRight w:val="0"/>
          <w:marTop w:val="0"/>
          <w:marBottom w:val="0"/>
          <w:divBdr>
            <w:top w:val="none" w:sz="0" w:space="0" w:color="auto"/>
            <w:left w:val="none" w:sz="0" w:space="0" w:color="auto"/>
            <w:bottom w:val="none" w:sz="0" w:space="0" w:color="auto"/>
            <w:right w:val="none" w:sz="0" w:space="0" w:color="auto"/>
          </w:divBdr>
        </w:div>
        <w:div w:id="347685190">
          <w:marLeft w:val="0"/>
          <w:marRight w:val="0"/>
          <w:marTop w:val="0"/>
          <w:marBottom w:val="0"/>
          <w:divBdr>
            <w:top w:val="none" w:sz="0" w:space="0" w:color="auto"/>
            <w:left w:val="none" w:sz="0" w:space="0" w:color="auto"/>
            <w:bottom w:val="none" w:sz="0" w:space="0" w:color="auto"/>
            <w:right w:val="none" w:sz="0" w:space="0" w:color="auto"/>
          </w:divBdr>
        </w:div>
        <w:div w:id="1164320303">
          <w:marLeft w:val="0"/>
          <w:marRight w:val="0"/>
          <w:marTop w:val="0"/>
          <w:marBottom w:val="0"/>
          <w:divBdr>
            <w:top w:val="none" w:sz="0" w:space="0" w:color="auto"/>
            <w:left w:val="none" w:sz="0" w:space="0" w:color="auto"/>
            <w:bottom w:val="none" w:sz="0" w:space="0" w:color="auto"/>
            <w:right w:val="none" w:sz="0" w:space="0" w:color="auto"/>
          </w:divBdr>
        </w:div>
        <w:div w:id="2083021944">
          <w:marLeft w:val="0"/>
          <w:marRight w:val="0"/>
          <w:marTop w:val="0"/>
          <w:marBottom w:val="0"/>
          <w:divBdr>
            <w:top w:val="none" w:sz="0" w:space="0" w:color="auto"/>
            <w:left w:val="none" w:sz="0" w:space="0" w:color="auto"/>
            <w:bottom w:val="none" w:sz="0" w:space="0" w:color="auto"/>
            <w:right w:val="none" w:sz="0" w:space="0" w:color="auto"/>
          </w:divBdr>
        </w:div>
        <w:div w:id="61562424">
          <w:marLeft w:val="0"/>
          <w:marRight w:val="0"/>
          <w:marTop w:val="0"/>
          <w:marBottom w:val="0"/>
          <w:divBdr>
            <w:top w:val="none" w:sz="0" w:space="0" w:color="auto"/>
            <w:left w:val="none" w:sz="0" w:space="0" w:color="auto"/>
            <w:bottom w:val="none" w:sz="0" w:space="0" w:color="auto"/>
            <w:right w:val="none" w:sz="0" w:space="0" w:color="auto"/>
          </w:divBdr>
        </w:div>
      </w:divsChild>
    </w:div>
    <w:div w:id="527793482">
      <w:bodyDiv w:val="1"/>
      <w:marLeft w:val="0"/>
      <w:marRight w:val="0"/>
      <w:marTop w:val="0"/>
      <w:marBottom w:val="0"/>
      <w:divBdr>
        <w:top w:val="none" w:sz="0" w:space="0" w:color="auto"/>
        <w:left w:val="none" w:sz="0" w:space="0" w:color="auto"/>
        <w:bottom w:val="none" w:sz="0" w:space="0" w:color="auto"/>
        <w:right w:val="none" w:sz="0" w:space="0" w:color="auto"/>
      </w:divBdr>
    </w:div>
    <w:div w:id="527984837">
      <w:bodyDiv w:val="1"/>
      <w:marLeft w:val="0"/>
      <w:marRight w:val="0"/>
      <w:marTop w:val="0"/>
      <w:marBottom w:val="0"/>
      <w:divBdr>
        <w:top w:val="none" w:sz="0" w:space="0" w:color="auto"/>
        <w:left w:val="none" w:sz="0" w:space="0" w:color="auto"/>
        <w:bottom w:val="none" w:sz="0" w:space="0" w:color="auto"/>
        <w:right w:val="none" w:sz="0" w:space="0" w:color="auto"/>
      </w:divBdr>
    </w:div>
    <w:div w:id="528496857">
      <w:bodyDiv w:val="1"/>
      <w:marLeft w:val="0"/>
      <w:marRight w:val="0"/>
      <w:marTop w:val="0"/>
      <w:marBottom w:val="0"/>
      <w:divBdr>
        <w:top w:val="none" w:sz="0" w:space="0" w:color="auto"/>
        <w:left w:val="none" w:sz="0" w:space="0" w:color="auto"/>
        <w:bottom w:val="none" w:sz="0" w:space="0" w:color="auto"/>
        <w:right w:val="none" w:sz="0" w:space="0" w:color="auto"/>
      </w:divBdr>
    </w:div>
    <w:div w:id="528567377">
      <w:bodyDiv w:val="1"/>
      <w:marLeft w:val="0"/>
      <w:marRight w:val="0"/>
      <w:marTop w:val="0"/>
      <w:marBottom w:val="0"/>
      <w:divBdr>
        <w:top w:val="none" w:sz="0" w:space="0" w:color="auto"/>
        <w:left w:val="none" w:sz="0" w:space="0" w:color="auto"/>
        <w:bottom w:val="none" w:sz="0" w:space="0" w:color="auto"/>
        <w:right w:val="none" w:sz="0" w:space="0" w:color="auto"/>
      </w:divBdr>
    </w:div>
    <w:div w:id="528684638">
      <w:bodyDiv w:val="1"/>
      <w:marLeft w:val="0"/>
      <w:marRight w:val="0"/>
      <w:marTop w:val="0"/>
      <w:marBottom w:val="0"/>
      <w:divBdr>
        <w:top w:val="none" w:sz="0" w:space="0" w:color="auto"/>
        <w:left w:val="none" w:sz="0" w:space="0" w:color="auto"/>
        <w:bottom w:val="none" w:sz="0" w:space="0" w:color="auto"/>
        <w:right w:val="none" w:sz="0" w:space="0" w:color="auto"/>
      </w:divBdr>
      <w:divsChild>
        <w:div w:id="1785926936">
          <w:marLeft w:val="0"/>
          <w:marRight w:val="0"/>
          <w:marTop w:val="0"/>
          <w:marBottom w:val="0"/>
          <w:divBdr>
            <w:top w:val="none" w:sz="0" w:space="0" w:color="auto"/>
            <w:left w:val="none" w:sz="0" w:space="0" w:color="auto"/>
            <w:bottom w:val="none" w:sz="0" w:space="0" w:color="auto"/>
            <w:right w:val="none" w:sz="0" w:space="0" w:color="auto"/>
          </w:divBdr>
        </w:div>
        <w:div w:id="1504390255">
          <w:marLeft w:val="0"/>
          <w:marRight w:val="0"/>
          <w:marTop w:val="0"/>
          <w:marBottom w:val="0"/>
          <w:divBdr>
            <w:top w:val="none" w:sz="0" w:space="0" w:color="auto"/>
            <w:left w:val="none" w:sz="0" w:space="0" w:color="auto"/>
            <w:bottom w:val="none" w:sz="0" w:space="0" w:color="auto"/>
            <w:right w:val="none" w:sz="0" w:space="0" w:color="auto"/>
          </w:divBdr>
        </w:div>
        <w:div w:id="684745476">
          <w:marLeft w:val="0"/>
          <w:marRight w:val="0"/>
          <w:marTop w:val="0"/>
          <w:marBottom w:val="0"/>
          <w:divBdr>
            <w:top w:val="none" w:sz="0" w:space="0" w:color="auto"/>
            <w:left w:val="none" w:sz="0" w:space="0" w:color="auto"/>
            <w:bottom w:val="none" w:sz="0" w:space="0" w:color="auto"/>
            <w:right w:val="none" w:sz="0" w:space="0" w:color="auto"/>
          </w:divBdr>
        </w:div>
        <w:div w:id="916551136">
          <w:marLeft w:val="0"/>
          <w:marRight w:val="0"/>
          <w:marTop w:val="0"/>
          <w:marBottom w:val="0"/>
          <w:divBdr>
            <w:top w:val="none" w:sz="0" w:space="0" w:color="auto"/>
            <w:left w:val="none" w:sz="0" w:space="0" w:color="auto"/>
            <w:bottom w:val="none" w:sz="0" w:space="0" w:color="auto"/>
            <w:right w:val="none" w:sz="0" w:space="0" w:color="auto"/>
          </w:divBdr>
        </w:div>
        <w:div w:id="1295137538">
          <w:marLeft w:val="0"/>
          <w:marRight w:val="0"/>
          <w:marTop w:val="0"/>
          <w:marBottom w:val="0"/>
          <w:divBdr>
            <w:top w:val="none" w:sz="0" w:space="0" w:color="auto"/>
            <w:left w:val="none" w:sz="0" w:space="0" w:color="auto"/>
            <w:bottom w:val="none" w:sz="0" w:space="0" w:color="auto"/>
            <w:right w:val="none" w:sz="0" w:space="0" w:color="auto"/>
          </w:divBdr>
        </w:div>
        <w:div w:id="1541236632">
          <w:marLeft w:val="0"/>
          <w:marRight w:val="0"/>
          <w:marTop w:val="0"/>
          <w:marBottom w:val="0"/>
          <w:divBdr>
            <w:top w:val="none" w:sz="0" w:space="0" w:color="auto"/>
            <w:left w:val="none" w:sz="0" w:space="0" w:color="auto"/>
            <w:bottom w:val="none" w:sz="0" w:space="0" w:color="auto"/>
            <w:right w:val="none" w:sz="0" w:space="0" w:color="auto"/>
          </w:divBdr>
        </w:div>
        <w:div w:id="1673214965">
          <w:marLeft w:val="0"/>
          <w:marRight w:val="0"/>
          <w:marTop w:val="0"/>
          <w:marBottom w:val="0"/>
          <w:divBdr>
            <w:top w:val="none" w:sz="0" w:space="0" w:color="auto"/>
            <w:left w:val="none" w:sz="0" w:space="0" w:color="auto"/>
            <w:bottom w:val="none" w:sz="0" w:space="0" w:color="auto"/>
            <w:right w:val="none" w:sz="0" w:space="0" w:color="auto"/>
          </w:divBdr>
        </w:div>
        <w:div w:id="1024744030">
          <w:marLeft w:val="0"/>
          <w:marRight w:val="0"/>
          <w:marTop w:val="0"/>
          <w:marBottom w:val="0"/>
          <w:divBdr>
            <w:top w:val="none" w:sz="0" w:space="0" w:color="auto"/>
            <w:left w:val="none" w:sz="0" w:space="0" w:color="auto"/>
            <w:bottom w:val="none" w:sz="0" w:space="0" w:color="auto"/>
            <w:right w:val="none" w:sz="0" w:space="0" w:color="auto"/>
          </w:divBdr>
        </w:div>
        <w:div w:id="1512375666">
          <w:marLeft w:val="0"/>
          <w:marRight w:val="0"/>
          <w:marTop w:val="0"/>
          <w:marBottom w:val="0"/>
          <w:divBdr>
            <w:top w:val="none" w:sz="0" w:space="0" w:color="auto"/>
            <w:left w:val="none" w:sz="0" w:space="0" w:color="auto"/>
            <w:bottom w:val="none" w:sz="0" w:space="0" w:color="auto"/>
            <w:right w:val="none" w:sz="0" w:space="0" w:color="auto"/>
          </w:divBdr>
        </w:div>
        <w:div w:id="1736078797">
          <w:marLeft w:val="0"/>
          <w:marRight w:val="0"/>
          <w:marTop w:val="0"/>
          <w:marBottom w:val="0"/>
          <w:divBdr>
            <w:top w:val="none" w:sz="0" w:space="0" w:color="auto"/>
            <w:left w:val="none" w:sz="0" w:space="0" w:color="auto"/>
            <w:bottom w:val="none" w:sz="0" w:space="0" w:color="auto"/>
            <w:right w:val="none" w:sz="0" w:space="0" w:color="auto"/>
          </w:divBdr>
        </w:div>
        <w:div w:id="1746683523">
          <w:marLeft w:val="0"/>
          <w:marRight w:val="0"/>
          <w:marTop w:val="0"/>
          <w:marBottom w:val="0"/>
          <w:divBdr>
            <w:top w:val="none" w:sz="0" w:space="0" w:color="auto"/>
            <w:left w:val="none" w:sz="0" w:space="0" w:color="auto"/>
            <w:bottom w:val="none" w:sz="0" w:space="0" w:color="auto"/>
            <w:right w:val="none" w:sz="0" w:space="0" w:color="auto"/>
          </w:divBdr>
        </w:div>
        <w:div w:id="477117333">
          <w:marLeft w:val="0"/>
          <w:marRight w:val="0"/>
          <w:marTop w:val="0"/>
          <w:marBottom w:val="0"/>
          <w:divBdr>
            <w:top w:val="none" w:sz="0" w:space="0" w:color="auto"/>
            <w:left w:val="none" w:sz="0" w:space="0" w:color="auto"/>
            <w:bottom w:val="none" w:sz="0" w:space="0" w:color="auto"/>
            <w:right w:val="none" w:sz="0" w:space="0" w:color="auto"/>
          </w:divBdr>
        </w:div>
        <w:div w:id="1248152849">
          <w:marLeft w:val="0"/>
          <w:marRight w:val="0"/>
          <w:marTop w:val="0"/>
          <w:marBottom w:val="0"/>
          <w:divBdr>
            <w:top w:val="none" w:sz="0" w:space="0" w:color="auto"/>
            <w:left w:val="none" w:sz="0" w:space="0" w:color="auto"/>
            <w:bottom w:val="none" w:sz="0" w:space="0" w:color="auto"/>
            <w:right w:val="none" w:sz="0" w:space="0" w:color="auto"/>
          </w:divBdr>
        </w:div>
        <w:div w:id="292906443">
          <w:marLeft w:val="0"/>
          <w:marRight w:val="0"/>
          <w:marTop w:val="0"/>
          <w:marBottom w:val="0"/>
          <w:divBdr>
            <w:top w:val="none" w:sz="0" w:space="0" w:color="auto"/>
            <w:left w:val="none" w:sz="0" w:space="0" w:color="auto"/>
            <w:bottom w:val="none" w:sz="0" w:space="0" w:color="auto"/>
            <w:right w:val="none" w:sz="0" w:space="0" w:color="auto"/>
          </w:divBdr>
        </w:div>
        <w:div w:id="1110273201">
          <w:marLeft w:val="0"/>
          <w:marRight w:val="0"/>
          <w:marTop w:val="0"/>
          <w:marBottom w:val="0"/>
          <w:divBdr>
            <w:top w:val="none" w:sz="0" w:space="0" w:color="auto"/>
            <w:left w:val="none" w:sz="0" w:space="0" w:color="auto"/>
            <w:bottom w:val="none" w:sz="0" w:space="0" w:color="auto"/>
            <w:right w:val="none" w:sz="0" w:space="0" w:color="auto"/>
          </w:divBdr>
        </w:div>
        <w:div w:id="1489133327">
          <w:marLeft w:val="0"/>
          <w:marRight w:val="0"/>
          <w:marTop w:val="0"/>
          <w:marBottom w:val="0"/>
          <w:divBdr>
            <w:top w:val="none" w:sz="0" w:space="0" w:color="auto"/>
            <w:left w:val="none" w:sz="0" w:space="0" w:color="auto"/>
            <w:bottom w:val="none" w:sz="0" w:space="0" w:color="auto"/>
            <w:right w:val="none" w:sz="0" w:space="0" w:color="auto"/>
          </w:divBdr>
        </w:div>
        <w:div w:id="1517501018">
          <w:marLeft w:val="0"/>
          <w:marRight w:val="0"/>
          <w:marTop w:val="0"/>
          <w:marBottom w:val="0"/>
          <w:divBdr>
            <w:top w:val="none" w:sz="0" w:space="0" w:color="auto"/>
            <w:left w:val="none" w:sz="0" w:space="0" w:color="auto"/>
            <w:bottom w:val="none" w:sz="0" w:space="0" w:color="auto"/>
            <w:right w:val="none" w:sz="0" w:space="0" w:color="auto"/>
          </w:divBdr>
        </w:div>
        <w:div w:id="708148049">
          <w:marLeft w:val="0"/>
          <w:marRight w:val="0"/>
          <w:marTop w:val="0"/>
          <w:marBottom w:val="0"/>
          <w:divBdr>
            <w:top w:val="none" w:sz="0" w:space="0" w:color="auto"/>
            <w:left w:val="none" w:sz="0" w:space="0" w:color="auto"/>
            <w:bottom w:val="none" w:sz="0" w:space="0" w:color="auto"/>
            <w:right w:val="none" w:sz="0" w:space="0" w:color="auto"/>
          </w:divBdr>
        </w:div>
        <w:div w:id="2026704979">
          <w:marLeft w:val="0"/>
          <w:marRight w:val="0"/>
          <w:marTop w:val="0"/>
          <w:marBottom w:val="0"/>
          <w:divBdr>
            <w:top w:val="none" w:sz="0" w:space="0" w:color="auto"/>
            <w:left w:val="none" w:sz="0" w:space="0" w:color="auto"/>
            <w:bottom w:val="none" w:sz="0" w:space="0" w:color="auto"/>
            <w:right w:val="none" w:sz="0" w:space="0" w:color="auto"/>
          </w:divBdr>
        </w:div>
        <w:div w:id="1158379705">
          <w:marLeft w:val="0"/>
          <w:marRight w:val="0"/>
          <w:marTop w:val="0"/>
          <w:marBottom w:val="0"/>
          <w:divBdr>
            <w:top w:val="none" w:sz="0" w:space="0" w:color="auto"/>
            <w:left w:val="none" w:sz="0" w:space="0" w:color="auto"/>
            <w:bottom w:val="none" w:sz="0" w:space="0" w:color="auto"/>
            <w:right w:val="none" w:sz="0" w:space="0" w:color="auto"/>
          </w:divBdr>
        </w:div>
        <w:div w:id="1780300004">
          <w:marLeft w:val="0"/>
          <w:marRight w:val="0"/>
          <w:marTop w:val="0"/>
          <w:marBottom w:val="0"/>
          <w:divBdr>
            <w:top w:val="none" w:sz="0" w:space="0" w:color="auto"/>
            <w:left w:val="none" w:sz="0" w:space="0" w:color="auto"/>
            <w:bottom w:val="none" w:sz="0" w:space="0" w:color="auto"/>
            <w:right w:val="none" w:sz="0" w:space="0" w:color="auto"/>
          </w:divBdr>
        </w:div>
        <w:div w:id="762842338">
          <w:marLeft w:val="0"/>
          <w:marRight w:val="0"/>
          <w:marTop w:val="0"/>
          <w:marBottom w:val="0"/>
          <w:divBdr>
            <w:top w:val="none" w:sz="0" w:space="0" w:color="auto"/>
            <w:left w:val="none" w:sz="0" w:space="0" w:color="auto"/>
            <w:bottom w:val="none" w:sz="0" w:space="0" w:color="auto"/>
            <w:right w:val="none" w:sz="0" w:space="0" w:color="auto"/>
          </w:divBdr>
        </w:div>
        <w:div w:id="929898599">
          <w:marLeft w:val="0"/>
          <w:marRight w:val="0"/>
          <w:marTop w:val="0"/>
          <w:marBottom w:val="0"/>
          <w:divBdr>
            <w:top w:val="none" w:sz="0" w:space="0" w:color="auto"/>
            <w:left w:val="none" w:sz="0" w:space="0" w:color="auto"/>
            <w:bottom w:val="none" w:sz="0" w:space="0" w:color="auto"/>
            <w:right w:val="none" w:sz="0" w:space="0" w:color="auto"/>
          </w:divBdr>
        </w:div>
        <w:div w:id="833957128">
          <w:marLeft w:val="0"/>
          <w:marRight w:val="0"/>
          <w:marTop w:val="0"/>
          <w:marBottom w:val="0"/>
          <w:divBdr>
            <w:top w:val="none" w:sz="0" w:space="0" w:color="auto"/>
            <w:left w:val="none" w:sz="0" w:space="0" w:color="auto"/>
            <w:bottom w:val="none" w:sz="0" w:space="0" w:color="auto"/>
            <w:right w:val="none" w:sz="0" w:space="0" w:color="auto"/>
          </w:divBdr>
        </w:div>
        <w:div w:id="359937971">
          <w:marLeft w:val="0"/>
          <w:marRight w:val="0"/>
          <w:marTop w:val="0"/>
          <w:marBottom w:val="0"/>
          <w:divBdr>
            <w:top w:val="none" w:sz="0" w:space="0" w:color="auto"/>
            <w:left w:val="none" w:sz="0" w:space="0" w:color="auto"/>
            <w:bottom w:val="none" w:sz="0" w:space="0" w:color="auto"/>
            <w:right w:val="none" w:sz="0" w:space="0" w:color="auto"/>
          </w:divBdr>
        </w:div>
        <w:div w:id="1940018323">
          <w:marLeft w:val="0"/>
          <w:marRight w:val="0"/>
          <w:marTop w:val="0"/>
          <w:marBottom w:val="0"/>
          <w:divBdr>
            <w:top w:val="none" w:sz="0" w:space="0" w:color="auto"/>
            <w:left w:val="none" w:sz="0" w:space="0" w:color="auto"/>
            <w:bottom w:val="none" w:sz="0" w:space="0" w:color="auto"/>
            <w:right w:val="none" w:sz="0" w:space="0" w:color="auto"/>
          </w:divBdr>
        </w:div>
        <w:div w:id="892038466">
          <w:marLeft w:val="0"/>
          <w:marRight w:val="0"/>
          <w:marTop w:val="0"/>
          <w:marBottom w:val="0"/>
          <w:divBdr>
            <w:top w:val="none" w:sz="0" w:space="0" w:color="auto"/>
            <w:left w:val="none" w:sz="0" w:space="0" w:color="auto"/>
            <w:bottom w:val="none" w:sz="0" w:space="0" w:color="auto"/>
            <w:right w:val="none" w:sz="0" w:space="0" w:color="auto"/>
          </w:divBdr>
        </w:div>
        <w:div w:id="639505972">
          <w:marLeft w:val="0"/>
          <w:marRight w:val="0"/>
          <w:marTop w:val="0"/>
          <w:marBottom w:val="0"/>
          <w:divBdr>
            <w:top w:val="none" w:sz="0" w:space="0" w:color="auto"/>
            <w:left w:val="none" w:sz="0" w:space="0" w:color="auto"/>
            <w:bottom w:val="none" w:sz="0" w:space="0" w:color="auto"/>
            <w:right w:val="none" w:sz="0" w:space="0" w:color="auto"/>
          </w:divBdr>
        </w:div>
        <w:div w:id="1430272555">
          <w:marLeft w:val="0"/>
          <w:marRight w:val="0"/>
          <w:marTop w:val="0"/>
          <w:marBottom w:val="0"/>
          <w:divBdr>
            <w:top w:val="none" w:sz="0" w:space="0" w:color="auto"/>
            <w:left w:val="none" w:sz="0" w:space="0" w:color="auto"/>
            <w:bottom w:val="none" w:sz="0" w:space="0" w:color="auto"/>
            <w:right w:val="none" w:sz="0" w:space="0" w:color="auto"/>
          </w:divBdr>
        </w:div>
        <w:div w:id="648169208">
          <w:marLeft w:val="0"/>
          <w:marRight w:val="0"/>
          <w:marTop w:val="0"/>
          <w:marBottom w:val="0"/>
          <w:divBdr>
            <w:top w:val="none" w:sz="0" w:space="0" w:color="auto"/>
            <w:left w:val="none" w:sz="0" w:space="0" w:color="auto"/>
            <w:bottom w:val="none" w:sz="0" w:space="0" w:color="auto"/>
            <w:right w:val="none" w:sz="0" w:space="0" w:color="auto"/>
          </w:divBdr>
        </w:div>
        <w:div w:id="614561387">
          <w:marLeft w:val="0"/>
          <w:marRight w:val="0"/>
          <w:marTop w:val="0"/>
          <w:marBottom w:val="0"/>
          <w:divBdr>
            <w:top w:val="none" w:sz="0" w:space="0" w:color="auto"/>
            <w:left w:val="none" w:sz="0" w:space="0" w:color="auto"/>
            <w:bottom w:val="none" w:sz="0" w:space="0" w:color="auto"/>
            <w:right w:val="none" w:sz="0" w:space="0" w:color="auto"/>
          </w:divBdr>
        </w:div>
        <w:div w:id="56243988">
          <w:marLeft w:val="0"/>
          <w:marRight w:val="0"/>
          <w:marTop w:val="0"/>
          <w:marBottom w:val="0"/>
          <w:divBdr>
            <w:top w:val="none" w:sz="0" w:space="0" w:color="auto"/>
            <w:left w:val="none" w:sz="0" w:space="0" w:color="auto"/>
            <w:bottom w:val="none" w:sz="0" w:space="0" w:color="auto"/>
            <w:right w:val="none" w:sz="0" w:space="0" w:color="auto"/>
          </w:divBdr>
        </w:div>
        <w:div w:id="131948042">
          <w:marLeft w:val="0"/>
          <w:marRight w:val="0"/>
          <w:marTop w:val="0"/>
          <w:marBottom w:val="0"/>
          <w:divBdr>
            <w:top w:val="none" w:sz="0" w:space="0" w:color="auto"/>
            <w:left w:val="none" w:sz="0" w:space="0" w:color="auto"/>
            <w:bottom w:val="none" w:sz="0" w:space="0" w:color="auto"/>
            <w:right w:val="none" w:sz="0" w:space="0" w:color="auto"/>
          </w:divBdr>
        </w:div>
        <w:div w:id="1348563443">
          <w:marLeft w:val="0"/>
          <w:marRight w:val="0"/>
          <w:marTop w:val="0"/>
          <w:marBottom w:val="0"/>
          <w:divBdr>
            <w:top w:val="none" w:sz="0" w:space="0" w:color="auto"/>
            <w:left w:val="none" w:sz="0" w:space="0" w:color="auto"/>
            <w:bottom w:val="none" w:sz="0" w:space="0" w:color="auto"/>
            <w:right w:val="none" w:sz="0" w:space="0" w:color="auto"/>
          </w:divBdr>
        </w:div>
        <w:div w:id="413361754">
          <w:marLeft w:val="0"/>
          <w:marRight w:val="0"/>
          <w:marTop w:val="0"/>
          <w:marBottom w:val="0"/>
          <w:divBdr>
            <w:top w:val="none" w:sz="0" w:space="0" w:color="auto"/>
            <w:left w:val="none" w:sz="0" w:space="0" w:color="auto"/>
            <w:bottom w:val="none" w:sz="0" w:space="0" w:color="auto"/>
            <w:right w:val="none" w:sz="0" w:space="0" w:color="auto"/>
          </w:divBdr>
        </w:div>
        <w:div w:id="982351146">
          <w:marLeft w:val="0"/>
          <w:marRight w:val="0"/>
          <w:marTop w:val="0"/>
          <w:marBottom w:val="0"/>
          <w:divBdr>
            <w:top w:val="none" w:sz="0" w:space="0" w:color="auto"/>
            <w:left w:val="none" w:sz="0" w:space="0" w:color="auto"/>
            <w:bottom w:val="none" w:sz="0" w:space="0" w:color="auto"/>
            <w:right w:val="none" w:sz="0" w:space="0" w:color="auto"/>
          </w:divBdr>
        </w:div>
        <w:div w:id="1637569345">
          <w:marLeft w:val="0"/>
          <w:marRight w:val="0"/>
          <w:marTop w:val="0"/>
          <w:marBottom w:val="0"/>
          <w:divBdr>
            <w:top w:val="none" w:sz="0" w:space="0" w:color="auto"/>
            <w:left w:val="none" w:sz="0" w:space="0" w:color="auto"/>
            <w:bottom w:val="none" w:sz="0" w:space="0" w:color="auto"/>
            <w:right w:val="none" w:sz="0" w:space="0" w:color="auto"/>
          </w:divBdr>
        </w:div>
        <w:div w:id="320080903">
          <w:marLeft w:val="0"/>
          <w:marRight w:val="0"/>
          <w:marTop w:val="0"/>
          <w:marBottom w:val="0"/>
          <w:divBdr>
            <w:top w:val="none" w:sz="0" w:space="0" w:color="auto"/>
            <w:left w:val="none" w:sz="0" w:space="0" w:color="auto"/>
            <w:bottom w:val="none" w:sz="0" w:space="0" w:color="auto"/>
            <w:right w:val="none" w:sz="0" w:space="0" w:color="auto"/>
          </w:divBdr>
        </w:div>
        <w:div w:id="98448339">
          <w:marLeft w:val="0"/>
          <w:marRight w:val="0"/>
          <w:marTop w:val="0"/>
          <w:marBottom w:val="0"/>
          <w:divBdr>
            <w:top w:val="none" w:sz="0" w:space="0" w:color="auto"/>
            <w:left w:val="none" w:sz="0" w:space="0" w:color="auto"/>
            <w:bottom w:val="none" w:sz="0" w:space="0" w:color="auto"/>
            <w:right w:val="none" w:sz="0" w:space="0" w:color="auto"/>
          </w:divBdr>
        </w:div>
        <w:div w:id="968363590">
          <w:marLeft w:val="0"/>
          <w:marRight w:val="0"/>
          <w:marTop w:val="0"/>
          <w:marBottom w:val="0"/>
          <w:divBdr>
            <w:top w:val="none" w:sz="0" w:space="0" w:color="auto"/>
            <w:left w:val="none" w:sz="0" w:space="0" w:color="auto"/>
            <w:bottom w:val="none" w:sz="0" w:space="0" w:color="auto"/>
            <w:right w:val="none" w:sz="0" w:space="0" w:color="auto"/>
          </w:divBdr>
        </w:div>
        <w:div w:id="371728972">
          <w:marLeft w:val="0"/>
          <w:marRight w:val="0"/>
          <w:marTop w:val="0"/>
          <w:marBottom w:val="0"/>
          <w:divBdr>
            <w:top w:val="none" w:sz="0" w:space="0" w:color="auto"/>
            <w:left w:val="none" w:sz="0" w:space="0" w:color="auto"/>
            <w:bottom w:val="none" w:sz="0" w:space="0" w:color="auto"/>
            <w:right w:val="none" w:sz="0" w:space="0" w:color="auto"/>
          </w:divBdr>
        </w:div>
        <w:div w:id="1023243649">
          <w:marLeft w:val="0"/>
          <w:marRight w:val="0"/>
          <w:marTop w:val="0"/>
          <w:marBottom w:val="0"/>
          <w:divBdr>
            <w:top w:val="none" w:sz="0" w:space="0" w:color="auto"/>
            <w:left w:val="none" w:sz="0" w:space="0" w:color="auto"/>
            <w:bottom w:val="none" w:sz="0" w:space="0" w:color="auto"/>
            <w:right w:val="none" w:sz="0" w:space="0" w:color="auto"/>
          </w:divBdr>
        </w:div>
        <w:div w:id="1923023617">
          <w:marLeft w:val="0"/>
          <w:marRight w:val="0"/>
          <w:marTop w:val="0"/>
          <w:marBottom w:val="0"/>
          <w:divBdr>
            <w:top w:val="none" w:sz="0" w:space="0" w:color="auto"/>
            <w:left w:val="none" w:sz="0" w:space="0" w:color="auto"/>
            <w:bottom w:val="none" w:sz="0" w:space="0" w:color="auto"/>
            <w:right w:val="none" w:sz="0" w:space="0" w:color="auto"/>
          </w:divBdr>
        </w:div>
        <w:div w:id="1051927997">
          <w:marLeft w:val="0"/>
          <w:marRight w:val="0"/>
          <w:marTop w:val="0"/>
          <w:marBottom w:val="0"/>
          <w:divBdr>
            <w:top w:val="none" w:sz="0" w:space="0" w:color="auto"/>
            <w:left w:val="none" w:sz="0" w:space="0" w:color="auto"/>
            <w:bottom w:val="none" w:sz="0" w:space="0" w:color="auto"/>
            <w:right w:val="none" w:sz="0" w:space="0" w:color="auto"/>
          </w:divBdr>
        </w:div>
        <w:div w:id="1657027885">
          <w:marLeft w:val="0"/>
          <w:marRight w:val="0"/>
          <w:marTop w:val="0"/>
          <w:marBottom w:val="0"/>
          <w:divBdr>
            <w:top w:val="none" w:sz="0" w:space="0" w:color="auto"/>
            <w:left w:val="none" w:sz="0" w:space="0" w:color="auto"/>
            <w:bottom w:val="none" w:sz="0" w:space="0" w:color="auto"/>
            <w:right w:val="none" w:sz="0" w:space="0" w:color="auto"/>
          </w:divBdr>
        </w:div>
        <w:div w:id="81151549">
          <w:marLeft w:val="0"/>
          <w:marRight w:val="0"/>
          <w:marTop w:val="0"/>
          <w:marBottom w:val="0"/>
          <w:divBdr>
            <w:top w:val="none" w:sz="0" w:space="0" w:color="auto"/>
            <w:left w:val="none" w:sz="0" w:space="0" w:color="auto"/>
            <w:bottom w:val="none" w:sz="0" w:space="0" w:color="auto"/>
            <w:right w:val="none" w:sz="0" w:space="0" w:color="auto"/>
          </w:divBdr>
        </w:div>
        <w:div w:id="1100877278">
          <w:marLeft w:val="0"/>
          <w:marRight w:val="0"/>
          <w:marTop w:val="0"/>
          <w:marBottom w:val="0"/>
          <w:divBdr>
            <w:top w:val="none" w:sz="0" w:space="0" w:color="auto"/>
            <w:left w:val="none" w:sz="0" w:space="0" w:color="auto"/>
            <w:bottom w:val="none" w:sz="0" w:space="0" w:color="auto"/>
            <w:right w:val="none" w:sz="0" w:space="0" w:color="auto"/>
          </w:divBdr>
        </w:div>
        <w:div w:id="137579836">
          <w:marLeft w:val="0"/>
          <w:marRight w:val="0"/>
          <w:marTop w:val="0"/>
          <w:marBottom w:val="0"/>
          <w:divBdr>
            <w:top w:val="none" w:sz="0" w:space="0" w:color="auto"/>
            <w:left w:val="none" w:sz="0" w:space="0" w:color="auto"/>
            <w:bottom w:val="none" w:sz="0" w:space="0" w:color="auto"/>
            <w:right w:val="none" w:sz="0" w:space="0" w:color="auto"/>
          </w:divBdr>
        </w:div>
        <w:div w:id="72825408">
          <w:marLeft w:val="0"/>
          <w:marRight w:val="0"/>
          <w:marTop w:val="0"/>
          <w:marBottom w:val="0"/>
          <w:divBdr>
            <w:top w:val="none" w:sz="0" w:space="0" w:color="auto"/>
            <w:left w:val="none" w:sz="0" w:space="0" w:color="auto"/>
            <w:bottom w:val="none" w:sz="0" w:space="0" w:color="auto"/>
            <w:right w:val="none" w:sz="0" w:space="0" w:color="auto"/>
          </w:divBdr>
        </w:div>
        <w:div w:id="803696949">
          <w:marLeft w:val="0"/>
          <w:marRight w:val="0"/>
          <w:marTop w:val="0"/>
          <w:marBottom w:val="0"/>
          <w:divBdr>
            <w:top w:val="none" w:sz="0" w:space="0" w:color="auto"/>
            <w:left w:val="none" w:sz="0" w:space="0" w:color="auto"/>
            <w:bottom w:val="none" w:sz="0" w:space="0" w:color="auto"/>
            <w:right w:val="none" w:sz="0" w:space="0" w:color="auto"/>
          </w:divBdr>
        </w:div>
        <w:div w:id="881407433">
          <w:marLeft w:val="0"/>
          <w:marRight w:val="0"/>
          <w:marTop w:val="0"/>
          <w:marBottom w:val="0"/>
          <w:divBdr>
            <w:top w:val="none" w:sz="0" w:space="0" w:color="auto"/>
            <w:left w:val="none" w:sz="0" w:space="0" w:color="auto"/>
            <w:bottom w:val="none" w:sz="0" w:space="0" w:color="auto"/>
            <w:right w:val="none" w:sz="0" w:space="0" w:color="auto"/>
          </w:divBdr>
        </w:div>
        <w:div w:id="2039966692">
          <w:marLeft w:val="0"/>
          <w:marRight w:val="0"/>
          <w:marTop w:val="0"/>
          <w:marBottom w:val="0"/>
          <w:divBdr>
            <w:top w:val="none" w:sz="0" w:space="0" w:color="auto"/>
            <w:left w:val="none" w:sz="0" w:space="0" w:color="auto"/>
            <w:bottom w:val="none" w:sz="0" w:space="0" w:color="auto"/>
            <w:right w:val="none" w:sz="0" w:space="0" w:color="auto"/>
          </w:divBdr>
        </w:div>
        <w:div w:id="770782497">
          <w:marLeft w:val="0"/>
          <w:marRight w:val="0"/>
          <w:marTop w:val="0"/>
          <w:marBottom w:val="0"/>
          <w:divBdr>
            <w:top w:val="none" w:sz="0" w:space="0" w:color="auto"/>
            <w:left w:val="none" w:sz="0" w:space="0" w:color="auto"/>
            <w:bottom w:val="none" w:sz="0" w:space="0" w:color="auto"/>
            <w:right w:val="none" w:sz="0" w:space="0" w:color="auto"/>
          </w:divBdr>
        </w:div>
        <w:div w:id="958951461">
          <w:marLeft w:val="0"/>
          <w:marRight w:val="0"/>
          <w:marTop w:val="0"/>
          <w:marBottom w:val="0"/>
          <w:divBdr>
            <w:top w:val="none" w:sz="0" w:space="0" w:color="auto"/>
            <w:left w:val="none" w:sz="0" w:space="0" w:color="auto"/>
            <w:bottom w:val="none" w:sz="0" w:space="0" w:color="auto"/>
            <w:right w:val="none" w:sz="0" w:space="0" w:color="auto"/>
          </w:divBdr>
        </w:div>
        <w:div w:id="1546797762">
          <w:marLeft w:val="0"/>
          <w:marRight w:val="0"/>
          <w:marTop w:val="0"/>
          <w:marBottom w:val="0"/>
          <w:divBdr>
            <w:top w:val="none" w:sz="0" w:space="0" w:color="auto"/>
            <w:left w:val="none" w:sz="0" w:space="0" w:color="auto"/>
            <w:bottom w:val="none" w:sz="0" w:space="0" w:color="auto"/>
            <w:right w:val="none" w:sz="0" w:space="0" w:color="auto"/>
          </w:divBdr>
        </w:div>
        <w:div w:id="995455908">
          <w:marLeft w:val="0"/>
          <w:marRight w:val="0"/>
          <w:marTop w:val="0"/>
          <w:marBottom w:val="0"/>
          <w:divBdr>
            <w:top w:val="none" w:sz="0" w:space="0" w:color="auto"/>
            <w:left w:val="none" w:sz="0" w:space="0" w:color="auto"/>
            <w:bottom w:val="none" w:sz="0" w:space="0" w:color="auto"/>
            <w:right w:val="none" w:sz="0" w:space="0" w:color="auto"/>
          </w:divBdr>
        </w:div>
        <w:div w:id="1928417848">
          <w:marLeft w:val="0"/>
          <w:marRight w:val="0"/>
          <w:marTop w:val="0"/>
          <w:marBottom w:val="0"/>
          <w:divBdr>
            <w:top w:val="none" w:sz="0" w:space="0" w:color="auto"/>
            <w:left w:val="none" w:sz="0" w:space="0" w:color="auto"/>
            <w:bottom w:val="none" w:sz="0" w:space="0" w:color="auto"/>
            <w:right w:val="none" w:sz="0" w:space="0" w:color="auto"/>
          </w:divBdr>
        </w:div>
        <w:div w:id="1122114151">
          <w:marLeft w:val="0"/>
          <w:marRight w:val="0"/>
          <w:marTop w:val="0"/>
          <w:marBottom w:val="0"/>
          <w:divBdr>
            <w:top w:val="none" w:sz="0" w:space="0" w:color="auto"/>
            <w:left w:val="none" w:sz="0" w:space="0" w:color="auto"/>
            <w:bottom w:val="none" w:sz="0" w:space="0" w:color="auto"/>
            <w:right w:val="none" w:sz="0" w:space="0" w:color="auto"/>
          </w:divBdr>
        </w:div>
        <w:div w:id="1818648518">
          <w:marLeft w:val="0"/>
          <w:marRight w:val="0"/>
          <w:marTop w:val="0"/>
          <w:marBottom w:val="0"/>
          <w:divBdr>
            <w:top w:val="none" w:sz="0" w:space="0" w:color="auto"/>
            <w:left w:val="none" w:sz="0" w:space="0" w:color="auto"/>
            <w:bottom w:val="none" w:sz="0" w:space="0" w:color="auto"/>
            <w:right w:val="none" w:sz="0" w:space="0" w:color="auto"/>
          </w:divBdr>
        </w:div>
        <w:div w:id="1719354898">
          <w:marLeft w:val="0"/>
          <w:marRight w:val="0"/>
          <w:marTop w:val="0"/>
          <w:marBottom w:val="0"/>
          <w:divBdr>
            <w:top w:val="none" w:sz="0" w:space="0" w:color="auto"/>
            <w:left w:val="none" w:sz="0" w:space="0" w:color="auto"/>
            <w:bottom w:val="none" w:sz="0" w:space="0" w:color="auto"/>
            <w:right w:val="none" w:sz="0" w:space="0" w:color="auto"/>
          </w:divBdr>
        </w:div>
        <w:div w:id="785006334">
          <w:marLeft w:val="0"/>
          <w:marRight w:val="0"/>
          <w:marTop w:val="0"/>
          <w:marBottom w:val="0"/>
          <w:divBdr>
            <w:top w:val="none" w:sz="0" w:space="0" w:color="auto"/>
            <w:left w:val="none" w:sz="0" w:space="0" w:color="auto"/>
            <w:bottom w:val="none" w:sz="0" w:space="0" w:color="auto"/>
            <w:right w:val="none" w:sz="0" w:space="0" w:color="auto"/>
          </w:divBdr>
        </w:div>
        <w:div w:id="586037127">
          <w:marLeft w:val="0"/>
          <w:marRight w:val="0"/>
          <w:marTop w:val="0"/>
          <w:marBottom w:val="0"/>
          <w:divBdr>
            <w:top w:val="none" w:sz="0" w:space="0" w:color="auto"/>
            <w:left w:val="none" w:sz="0" w:space="0" w:color="auto"/>
            <w:bottom w:val="none" w:sz="0" w:space="0" w:color="auto"/>
            <w:right w:val="none" w:sz="0" w:space="0" w:color="auto"/>
          </w:divBdr>
        </w:div>
        <w:div w:id="1569723758">
          <w:marLeft w:val="0"/>
          <w:marRight w:val="0"/>
          <w:marTop w:val="0"/>
          <w:marBottom w:val="0"/>
          <w:divBdr>
            <w:top w:val="none" w:sz="0" w:space="0" w:color="auto"/>
            <w:left w:val="none" w:sz="0" w:space="0" w:color="auto"/>
            <w:bottom w:val="none" w:sz="0" w:space="0" w:color="auto"/>
            <w:right w:val="none" w:sz="0" w:space="0" w:color="auto"/>
          </w:divBdr>
        </w:div>
        <w:div w:id="410781141">
          <w:marLeft w:val="0"/>
          <w:marRight w:val="0"/>
          <w:marTop w:val="0"/>
          <w:marBottom w:val="0"/>
          <w:divBdr>
            <w:top w:val="none" w:sz="0" w:space="0" w:color="auto"/>
            <w:left w:val="none" w:sz="0" w:space="0" w:color="auto"/>
            <w:bottom w:val="none" w:sz="0" w:space="0" w:color="auto"/>
            <w:right w:val="none" w:sz="0" w:space="0" w:color="auto"/>
          </w:divBdr>
        </w:div>
        <w:div w:id="1327323602">
          <w:marLeft w:val="0"/>
          <w:marRight w:val="0"/>
          <w:marTop w:val="0"/>
          <w:marBottom w:val="0"/>
          <w:divBdr>
            <w:top w:val="none" w:sz="0" w:space="0" w:color="auto"/>
            <w:left w:val="none" w:sz="0" w:space="0" w:color="auto"/>
            <w:bottom w:val="none" w:sz="0" w:space="0" w:color="auto"/>
            <w:right w:val="none" w:sz="0" w:space="0" w:color="auto"/>
          </w:divBdr>
        </w:div>
        <w:div w:id="1558590032">
          <w:marLeft w:val="0"/>
          <w:marRight w:val="0"/>
          <w:marTop w:val="0"/>
          <w:marBottom w:val="0"/>
          <w:divBdr>
            <w:top w:val="none" w:sz="0" w:space="0" w:color="auto"/>
            <w:left w:val="none" w:sz="0" w:space="0" w:color="auto"/>
            <w:bottom w:val="none" w:sz="0" w:space="0" w:color="auto"/>
            <w:right w:val="none" w:sz="0" w:space="0" w:color="auto"/>
          </w:divBdr>
        </w:div>
        <w:div w:id="1255093736">
          <w:marLeft w:val="0"/>
          <w:marRight w:val="0"/>
          <w:marTop w:val="0"/>
          <w:marBottom w:val="0"/>
          <w:divBdr>
            <w:top w:val="none" w:sz="0" w:space="0" w:color="auto"/>
            <w:left w:val="none" w:sz="0" w:space="0" w:color="auto"/>
            <w:bottom w:val="none" w:sz="0" w:space="0" w:color="auto"/>
            <w:right w:val="none" w:sz="0" w:space="0" w:color="auto"/>
          </w:divBdr>
        </w:div>
        <w:div w:id="203449011">
          <w:marLeft w:val="0"/>
          <w:marRight w:val="0"/>
          <w:marTop w:val="0"/>
          <w:marBottom w:val="0"/>
          <w:divBdr>
            <w:top w:val="none" w:sz="0" w:space="0" w:color="auto"/>
            <w:left w:val="none" w:sz="0" w:space="0" w:color="auto"/>
            <w:bottom w:val="none" w:sz="0" w:space="0" w:color="auto"/>
            <w:right w:val="none" w:sz="0" w:space="0" w:color="auto"/>
          </w:divBdr>
        </w:div>
        <w:div w:id="615454781">
          <w:marLeft w:val="0"/>
          <w:marRight w:val="0"/>
          <w:marTop w:val="0"/>
          <w:marBottom w:val="0"/>
          <w:divBdr>
            <w:top w:val="none" w:sz="0" w:space="0" w:color="auto"/>
            <w:left w:val="none" w:sz="0" w:space="0" w:color="auto"/>
            <w:bottom w:val="none" w:sz="0" w:space="0" w:color="auto"/>
            <w:right w:val="none" w:sz="0" w:space="0" w:color="auto"/>
          </w:divBdr>
        </w:div>
        <w:div w:id="1843619963">
          <w:marLeft w:val="0"/>
          <w:marRight w:val="0"/>
          <w:marTop w:val="0"/>
          <w:marBottom w:val="0"/>
          <w:divBdr>
            <w:top w:val="none" w:sz="0" w:space="0" w:color="auto"/>
            <w:left w:val="none" w:sz="0" w:space="0" w:color="auto"/>
            <w:bottom w:val="none" w:sz="0" w:space="0" w:color="auto"/>
            <w:right w:val="none" w:sz="0" w:space="0" w:color="auto"/>
          </w:divBdr>
        </w:div>
        <w:div w:id="1310556025">
          <w:marLeft w:val="0"/>
          <w:marRight w:val="0"/>
          <w:marTop w:val="0"/>
          <w:marBottom w:val="0"/>
          <w:divBdr>
            <w:top w:val="none" w:sz="0" w:space="0" w:color="auto"/>
            <w:left w:val="none" w:sz="0" w:space="0" w:color="auto"/>
            <w:bottom w:val="none" w:sz="0" w:space="0" w:color="auto"/>
            <w:right w:val="none" w:sz="0" w:space="0" w:color="auto"/>
          </w:divBdr>
        </w:div>
        <w:div w:id="1730490526">
          <w:marLeft w:val="0"/>
          <w:marRight w:val="0"/>
          <w:marTop w:val="0"/>
          <w:marBottom w:val="0"/>
          <w:divBdr>
            <w:top w:val="none" w:sz="0" w:space="0" w:color="auto"/>
            <w:left w:val="none" w:sz="0" w:space="0" w:color="auto"/>
            <w:bottom w:val="none" w:sz="0" w:space="0" w:color="auto"/>
            <w:right w:val="none" w:sz="0" w:space="0" w:color="auto"/>
          </w:divBdr>
        </w:div>
        <w:div w:id="669913624">
          <w:marLeft w:val="0"/>
          <w:marRight w:val="0"/>
          <w:marTop w:val="0"/>
          <w:marBottom w:val="0"/>
          <w:divBdr>
            <w:top w:val="none" w:sz="0" w:space="0" w:color="auto"/>
            <w:left w:val="none" w:sz="0" w:space="0" w:color="auto"/>
            <w:bottom w:val="none" w:sz="0" w:space="0" w:color="auto"/>
            <w:right w:val="none" w:sz="0" w:space="0" w:color="auto"/>
          </w:divBdr>
        </w:div>
      </w:divsChild>
    </w:div>
    <w:div w:id="528684949">
      <w:bodyDiv w:val="1"/>
      <w:marLeft w:val="0"/>
      <w:marRight w:val="0"/>
      <w:marTop w:val="0"/>
      <w:marBottom w:val="0"/>
      <w:divBdr>
        <w:top w:val="none" w:sz="0" w:space="0" w:color="auto"/>
        <w:left w:val="none" w:sz="0" w:space="0" w:color="auto"/>
        <w:bottom w:val="none" w:sz="0" w:space="0" w:color="auto"/>
        <w:right w:val="none" w:sz="0" w:space="0" w:color="auto"/>
      </w:divBdr>
    </w:div>
    <w:div w:id="528950290">
      <w:bodyDiv w:val="1"/>
      <w:marLeft w:val="0"/>
      <w:marRight w:val="0"/>
      <w:marTop w:val="0"/>
      <w:marBottom w:val="0"/>
      <w:divBdr>
        <w:top w:val="none" w:sz="0" w:space="0" w:color="auto"/>
        <w:left w:val="none" w:sz="0" w:space="0" w:color="auto"/>
        <w:bottom w:val="none" w:sz="0" w:space="0" w:color="auto"/>
        <w:right w:val="none" w:sz="0" w:space="0" w:color="auto"/>
      </w:divBdr>
    </w:div>
    <w:div w:id="528950346">
      <w:bodyDiv w:val="1"/>
      <w:marLeft w:val="0"/>
      <w:marRight w:val="0"/>
      <w:marTop w:val="0"/>
      <w:marBottom w:val="0"/>
      <w:divBdr>
        <w:top w:val="none" w:sz="0" w:space="0" w:color="auto"/>
        <w:left w:val="none" w:sz="0" w:space="0" w:color="auto"/>
        <w:bottom w:val="none" w:sz="0" w:space="0" w:color="auto"/>
        <w:right w:val="none" w:sz="0" w:space="0" w:color="auto"/>
      </w:divBdr>
    </w:div>
    <w:div w:id="529030635">
      <w:bodyDiv w:val="1"/>
      <w:marLeft w:val="0"/>
      <w:marRight w:val="0"/>
      <w:marTop w:val="0"/>
      <w:marBottom w:val="0"/>
      <w:divBdr>
        <w:top w:val="none" w:sz="0" w:space="0" w:color="auto"/>
        <w:left w:val="none" w:sz="0" w:space="0" w:color="auto"/>
        <w:bottom w:val="none" w:sz="0" w:space="0" w:color="auto"/>
        <w:right w:val="none" w:sz="0" w:space="0" w:color="auto"/>
      </w:divBdr>
    </w:div>
    <w:div w:id="529684975">
      <w:bodyDiv w:val="1"/>
      <w:marLeft w:val="0"/>
      <w:marRight w:val="0"/>
      <w:marTop w:val="0"/>
      <w:marBottom w:val="0"/>
      <w:divBdr>
        <w:top w:val="none" w:sz="0" w:space="0" w:color="auto"/>
        <w:left w:val="none" w:sz="0" w:space="0" w:color="auto"/>
        <w:bottom w:val="none" w:sz="0" w:space="0" w:color="auto"/>
        <w:right w:val="none" w:sz="0" w:space="0" w:color="auto"/>
      </w:divBdr>
    </w:div>
    <w:div w:id="529951392">
      <w:bodyDiv w:val="1"/>
      <w:marLeft w:val="0"/>
      <w:marRight w:val="0"/>
      <w:marTop w:val="0"/>
      <w:marBottom w:val="0"/>
      <w:divBdr>
        <w:top w:val="none" w:sz="0" w:space="0" w:color="auto"/>
        <w:left w:val="none" w:sz="0" w:space="0" w:color="auto"/>
        <w:bottom w:val="none" w:sz="0" w:space="0" w:color="auto"/>
        <w:right w:val="none" w:sz="0" w:space="0" w:color="auto"/>
      </w:divBdr>
    </w:div>
    <w:div w:id="530074196">
      <w:bodyDiv w:val="1"/>
      <w:marLeft w:val="0"/>
      <w:marRight w:val="0"/>
      <w:marTop w:val="0"/>
      <w:marBottom w:val="0"/>
      <w:divBdr>
        <w:top w:val="none" w:sz="0" w:space="0" w:color="auto"/>
        <w:left w:val="none" w:sz="0" w:space="0" w:color="auto"/>
        <w:bottom w:val="none" w:sz="0" w:space="0" w:color="auto"/>
        <w:right w:val="none" w:sz="0" w:space="0" w:color="auto"/>
      </w:divBdr>
    </w:div>
    <w:div w:id="530460349">
      <w:bodyDiv w:val="1"/>
      <w:marLeft w:val="0"/>
      <w:marRight w:val="0"/>
      <w:marTop w:val="0"/>
      <w:marBottom w:val="0"/>
      <w:divBdr>
        <w:top w:val="none" w:sz="0" w:space="0" w:color="auto"/>
        <w:left w:val="none" w:sz="0" w:space="0" w:color="auto"/>
        <w:bottom w:val="none" w:sz="0" w:space="0" w:color="auto"/>
        <w:right w:val="none" w:sz="0" w:space="0" w:color="auto"/>
      </w:divBdr>
    </w:div>
    <w:div w:id="530841857">
      <w:bodyDiv w:val="1"/>
      <w:marLeft w:val="0"/>
      <w:marRight w:val="0"/>
      <w:marTop w:val="0"/>
      <w:marBottom w:val="0"/>
      <w:divBdr>
        <w:top w:val="none" w:sz="0" w:space="0" w:color="auto"/>
        <w:left w:val="none" w:sz="0" w:space="0" w:color="auto"/>
        <w:bottom w:val="none" w:sz="0" w:space="0" w:color="auto"/>
        <w:right w:val="none" w:sz="0" w:space="0" w:color="auto"/>
      </w:divBdr>
    </w:div>
    <w:div w:id="530874022">
      <w:bodyDiv w:val="1"/>
      <w:marLeft w:val="0"/>
      <w:marRight w:val="0"/>
      <w:marTop w:val="0"/>
      <w:marBottom w:val="0"/>
      <w:divBdr>
        <w:top w:val="none" w:sz="0" w:space="0" w:color="auto"/>
        <w:left w:val="none" w:sz="0" w:space="0" w:color="auto"/>
        <w:bottom w:val="none" w:sz="0" w:space="0" w:color="auto"/>
        <w:right w:val="none" w:sz="0" w:space="0" w:color="auto"/>
      </w:divBdr>
    </w:div>
    <w:div w:id="530991179">
      <w:bodyDiv w:val="1"/>
      <w:marLeft w:val="0"/>
      <w:marRight w:val="0"/>
      <w:marTop w:val="0"/>
      <w:marBottom w:val="0"/>
      <w:divBdr>
        <w:top w:val="none" w:sz="0" w:space="0" w:color="auto"/>
        <w:left w:val="none" w:sz="0" w:space="0" w:color="auto"/>
        <w:bottom w:val="none" w:sz="0" w:space="0" w:color="auto"/>
        <w:right w:val="none" w:sz="0" w:space="0" w:color="auto"/>
      </w:divBdr>
    </w:div>
    <w:div w:id="531385661">
      <w:bodyDiv w:val="1"/>
      <w:marLeft w:val="0"/>
      <w:marRight w:val="0"/>
      <w:marTop w:val="0"/>
      <w:marBottom w:val="0"/>
      <w:divBdr>
        <w:top w:val="none" w:sz="0" w:space="0" w:color="auto"/>
        <w:left w:val="none" w:sz="0" w:space="0" w:color="auto"/>
        <w:bottom w:val="none" w:sz="0" w:space="0" w:color="auto"/>
        <w:right w:val="none" w:sz="0" w:space="0" w:color="auto"/>
      </w:divBdr>
    </w:div>
    <w:div w:id="531959728">
      <w:bodyDiv w:val="1"/>
      <w:marLeft w:val="0"/>
      <w:marRight w:val="0"/>
      <w:marTop w:val="0"/>
      <w:marBottom w:val="0"/>
      <w:divBdr>
        <w:top w:val="none" w:sz="0" w:space="0" w:color="auto"/>
        <w:left w:val="none" w:sz="0" w:space="0" w:color="auto"/>
        <w:bottom w:val="none" w:sz="0" w:space="0" w:color="auto"/>
        <w:right w:val="none" w:sz="0" w:space="0" w:color="auto"/>
      </w:divBdr>
    </w:div>
    <w:div w:id="532301709">
      <w:bodyDiv w:val="1"/>
      <w:marLeft w:val="0"/>
      <w:marRight w:val="0"/>
      <w:marTop w:val="0"/>
      <w:marBottom w:val="0"/>
      <w:divBdr>
        <w:top w:val="none" w:sz="0" w:space="0" w:color="auto"/>
        <w:left w:val="none" w:sz="0" w:space="0" w:color="auto"/>
        <w:bottom w:val="none" w:sz="0" w:space="0" w:color="auto"/>
        <w:right w:val="none" w:sz="0" w:space="0" w:color="auto"/>
      </w:divBdr>
    </w:div>
    <w:div w:id="532303135">
      <w:bodyDiv w:val="1"/>
      <w:marLeft w:val="0"/>
      <w:marRight w:val="0"/>
      <w:marTop w:val="0"/>
      <w:marBottom w:val="0"/>
      <w:divBdr>
        <w:top w:val="none" w:sz="0" w:space="0" w:color="auto"/>
        <w:left w:val="none" w:sz="0" w:space="0" w:color="auto"/>
        <w:bottom w:val="none" w:sz="0" w:space="0" w:color="auto"/>
        <w:right w:val="none" w:sz="0" w:space="0" w:color="auto"/>
      </w:divBdr>
    </w:div>
    <w:div w:id="532304031">
      <w:bodyDiv w:val="1"/>
      <w:marLeft w:val="0"/>
      <w:marRight w:val="0"/>
      <w:marTop w:val="0"/>
      <w:marBottom w:val="0"/>
      <w:divBdr>
        <w:top w:val="none" w:sz="0" w:space="0" w:color="auto"/>
        <w:left w:val="none" w:sz="0" w:space="0" w:color="auto"/>
        <w:bottom w:val="none" w:sz="0" w:space="0" w:color="auto"/>
        <w:right w:val="none" w:sz="0" w:space="0" w:color="auto"/>
      </w:divBdr>
    </w:div>
    <w:div w:id="532304175">
      <w:bodyDiv w:val="1"/>
      <w:marLeft w:val="0"/>
      <w:marRight w:val="0"/>
      <w:marTop w:val="0"/>
      <w:marBottom w:val="0"/>
      <w:divBdr>
        <w:top w:val="none" w:sz="0" w:space="0" w:color="auto"/>
        <w:left w:val="none" w:sz="0" w:space="0" w:color="auto"/>
        <w:bottom w:val="none" w:sz="0" w:space="0" w:color="auto"/>
        <w:right w:val="none" w:sz="0" w:space="0" w:color="auto"/>
      </w:divBdr>
    </w:div>
    <w:div w:id="532308759">
      <w:bodyDiv w:val="1"/>
      <w:marLeft w:val="0"/>
      <w:marRight w:val="0"/>
      <w:marTop w:val="0"/>
      <w:marBottom w:val="0"/>
      <w:divBdr>
        <w:top w:val="none" w:sz="0" w:space="0" w:color="auto"/>
        <w:left w:val="none" w:sz="0" w:space="0" w:color="auto"/>
        <w:bottom w:val="none" w:sz="0" w:space="0" w:color="auto"/>
        <w:right w:val="none" w:sz="0" w:space="0" w:color="auto"/>
      </w:divBdr>
    </w:div>
    <w:div w:id="532378314">
      <w:bodyDiv w:val="1"/>
      <w:marLeft w:val="0"/>
      <w:marRight w:val="0"/>
      <w:marTop w:val="0"/>
      <w:marBottom w:val="0"/>
      <w:divBdr>
        <w:top w:val="none" w:sz="0" w:space="0" w:color="auto"/>
        <w:left w:val="none" w:sz="0" w:space="0" w:color="auto"/>
        <w:bottom w:val="none" w:sz="0" w:space="0" w:color="auto"/>
        <w:right w:val="none" w:sz="0" w:space="0" w:color="auto"/>
      </w:divBdr>
      <w:divsChild>
        <w:div w:id="91359196">
          <w:marLeft w:val="0"/>
          <w:marRight w:val="0"/>
          <w:marTop w:val="0"/>
          <w:marBottom w:val="0"/>
          <w:divBdr>
            <w:top w:val="none" w:sz="0" w:space="0" w:color="auto"/>
            <w:left w:val="none" w:sz="0" w:space="0" w:color="auto"/>
            <w:bottom w:val="none" w:sz="0" w:space="0" w:color="auto"/>
            <w:right w:val="none" w:sz="0" w:space="0" w:color="auto"/>
          </w:divBdr>
        </w:div>
        <w:div w:id="464197895">
          <w:marLeft w:val="0"/>
          <w:marRight w:val="0"/>
          <w:marTop w:val="0"/>
          <w:marBottom w:val="0"/>
          <w:divBdr>
            <w:top w:val="none" w:sz="0" w:space="0" w:color="auto"/>
            <w:left w:val="none" w:sz="0" w:space="0" w:color="auto"/>
            <w:bottom w:val="none" w:sz="0" w:space="0" w:color="auto"/>
            <w:right w:val="none" w:sz="0" w:space="0" w:color="auto"/>
          </w:divBdr>
        </w:div>
        <w:div w:id="715272392">
          <w:marLeft w:val="0"/>
          <w:marRight w:val="0"/>
          <w:marTop w:val="0"/>
          <w:marBottom w:val="0"/>
          <w:divBdr>
            <w:top w:val="none" w:sz="0" w:space="0" w:color="auto"/>
            <w:left w:val="none" w:sz="0" w:space="0" w:color="auto"/>
            <w:bottom w:val="none" w:sz="0" w:space="0" w:color="auto"/>
            <w:right w:val="none" w:sz="0" w:space="0" w:color="auto"/>
          </w:divBdr>
        </w:div>
        <w:div w:id="165094858">
          <w:marLeft w:val="0"/>
          <w:marRight w:val="0"/>
          <w:marTop w:val="0"/>
          <w:marBottom w:val="0"/>
          <w:divBdr>
            <w:top w:val="none" w:sz="0" w:space="0" w:color="auto"/>
            <w:left w:val="none" w:sz="0" w:space="0" w:color="auto"/>
            <w:bottom w:val="none" w:sz="0" w:space="0" w:color="auto"/>
            <w:right w:val="none" w:sz="0" w:space="0" w:color="auto"/>
          </w:divBdr>
        </w:div>
        <w:div w:id="1325551476">
          <w:marLeft w:val="0"/>
          <w:marRight w:val="0"/>
          <w:marTop w:val="0"/>
          <w:marBottom w:val="0"/>
          <w:divBdr>
            <w:top w:val="none" w:sz="0" w:space="0" w:color="auto"/>
            <w:left w:val="none" w:sz="0" w:space="0" w:color="auto"/>
            <w:bottom w:val="none" w:sz="0" w:space="0" w:color="auto"/>
            <w:right w:val="none" w:sz="0" w:space="0" w:color="auto"/>
          </w:divBdr>
        </w:div>
        <w:div w:id="1185628991">
          <w:marLeft w:val="0"/>
          <w:marRight w:val="0"/>
          <w:marTop w:val="0"/>
          <w:marBottom w:val="0"/>
          <w:divBdr>
            <w:top w:val="none" w:sz="0" w:space="0" w:color="auto"/>
            <w:left w:val="none" w:sz="0" w:space="0" w:color="auto"/>
            <w:bottom w:val="none" w:sz="0" w:space="0" w:color="auto"/>
            <w:right w:val="none" w:sz="0" w:space="0" w:color="auto"/>
          </w:divBdr>
        </w:div>
        <w:div w:id="1861115691">
          <w:marLeft w:val="0"/>
          <w:marRight w:val="0"/>
          <w:marTop w:val="0"/>
          <w:marBottom w:val="0"/>
          <w:divBdr>
            <w:top w:val="none" w:sz="0" w:space="0" w:color="auto"/>
            <w:left w:val="none" w:sz="0" w:space="0" w:color="auto"/>
            <w:bottom w:val="none" w:sz="0" w:space="0" w:color="auto"/>
            <w:right w:val="none" w:sz="0" w:space="0" w:color="auto"/>
          </w:divBdr>
        </w:div>
        <w:div w:id="393553159">
          <w:marLeft w:val="0"/>
          <w:marRight w:val="0"/>
          <w:marTop w:val="0"/>
          <w:marBottom w:val="0"/>
          <w:divBdr>
            <w:top w:val="none" w:sz="0" w:space="0" w:color="auto"/>
            <w:left w:val="none" w:sz="0" w:space="0" w:color="auto"/>
            <w:bottom w:val="none" w:sz="0" w:space="0" w:color="auto"/>
            <w:right w:val="none" w:sz="0" w:space="0" w:color="auto"/>
          </w:divBdr>
        </w:div>
        <w:div w:id="73668509">
          <w:marLeft w:val="0"/>
          <w:marRight w:val="0"/>
          <w:marTop w:val="0"/>
          <w:marBottom w:val="0"/>
          <w:divBdr>
            <w:top w:val="none" w:sz="0" w:space="0" w:color="auto"/>
            <w:left w:val="none" w:sz="0" w:space="0" w:color="auto"/>
            <w:bottom w:val="none" w:sz="0" w:space="0" w:color="auto"/>
            <w:right w:val="none" w:sz="0" w:space="0" w:color="auto"/>
          </w:divBdr>
        </w:div>
        <w:div w:id="54204570">
          <w:marLeft w:val="0"/>
          <w:marRight w:val="0"/>
          <w:marTop w:val="0"/>
          <w:marBottom w:val="0"/>
          <w:divBdr>
            <w:top w:val="none" w:sz="0" w:space="0" w:color="auto"/>
            <w:left w:val="none" w:sz="0" w:space="0" w:color="auto"/>
            <w:bottom w:val="none" w:sz="0" w:space="0" w:color="auto"/>
            <w:right w:val="none" w:sz="0" w:space="0" w:color="auto"/>
          </w:divBdr>
        </w:div>
        <w:div w:id="1690646326">
          <w:marLeft w:val="0"/>
          <w:marRight w:val="0"/>
          <w:marTop w:val="0"/>
          <w:marBottom w:val="0"/>
          <w:divBdr>
            <w:top w:val="none" w:sz="0" w:space="0" w:color="auto"/>
            <w:left w:val="none" w:sz="0" w:space="0" w:color="auto"/>
            <w:bottom w:val="none" w:sz="0" w:space="0" w:color="auto"/>
            <w:right w:val="none" w:sz="0" w:space="0" w:color="auto"/>
          </w:divBdr>
        </w:div>
        <w:div w:id="942423979">
          <w:marLeft w:val="0"/>
          <w:marRight w:val="0"/>
          <w:marTop w:val="0"/>
          <w:marBottom w:val="0"/>
          <w:divBdr>
            <w:top w:val="none" w:sz="0" w:space="0" w:color="auto"/>
            <w:left w:val="none" w:sz="0" w:space="0" w:color="auto"/>
            <w:bottom w:val="none" w:sz="0" w:space="0" w:color="auto"/>
            <w:right w:val="none" w:sz="0" w:space="0" w:color="auto"/>
          </w:divBdr>
        </w:div>
        <w:div w:id="292834233">
          <w:marLeft w:val="0"/>
          <w:marRight w:val="0"/>
          <w:marTop w:val="0"/>
          <w:marBottom w:val="0"/>
          <w:divBdr>
            <w:top w:val="none" w:sz="0" w:space="0" w:color="auto"/>
            <w:left w:val="none" w:sz="0" w:space="0" w:color="auto"/>
            <w:bottom w:val="none" w:sz="0" w:space="0" w:color="auto"/>
            <w:right w:val="none" w:sz="0" w:space="0" w:color="auto"/>
          </w:divBdr>
        </w:div>
        <w:div w:id="529028894">
          <w:marLeft w:val="0"/>
          <w:marRight w:val="0"/>
          <w:marTop w:val="0"/>
          <w:marBottom w:val="0"/>
          <w:divBdr>
            <w:top w:val="none" w:sz="0" w:space="0" w:color="auto"/>
            <w:left w:val="none" w:sz="0" w:space="0" w:color="auto"/>
            <w:bottom w:val="none" w:sz="0" w:space="0" w:color="auto"/>
            <w:right w:val="none" w:sz="0" w:space="0" w:color="auto"/>
          </w:divBdr>
        </w:div>
        <w:div w:id="1271863309">
          <w:marLeft w:val="0"/>
          <w:marRight w:val="0"/>
          <w:marTop w:val="0"/>
          <w:marBottom w:val="0"/>
          <w:divBdr>
            <w:top w:val="none" w:sz="0" w:space="0" w:color="auto"/>
            <w:left w:val="none" w:sz="0" w:space="0" w:color="auto"/>
            <w:bottom w:val="none" w:sz="0" w:space="0" w:color="auto"/>
            <w:right w:val="none" w:sz="0" w:space="0" w:color="auto"/>
          </w:divBdr>
        </w:div>
        <w:div w:id="789474069">
          <w:marLeft w:val="0"/>
          <w:marRight w:val="0"/>
          <w:marTop w:val="0"/>
          <w:marBottom w:val="0"/>
          <w:divBdr>
            <w:top w:val="none" w:sz="0" w:space="0" w:color="auto"/>
            <w:left w:val="none" w:sz="0" w:space="0" w:color="auto"/>
            <w:bottom w:val="none" w:sz="0" w:space="0" w:color="auto"/>
            <w:right w:val="none" w:sz="0" w:space="0" w:color="auto"/>
          </w:divBdr>
        </w:div>
        <w:div w:id="537548540">
          <w:marLeft w:val="0"/>
          <w:marRight w:val="0"/>
          <w:marTop w:val="0"/>
          <w:marBottom w:val="0"/>
          <w:divBdr>
            <w:top w:val="none" w:sz="0" w:space="0" w:color="auto"/>
            <w:left w:val="none" w:sz="0" w:space="0" w:color="auto"/>
            <w:bottom w:val="none" w:sz="0" w:space="0" w:color="auto"/>
            <w:right w:val="none" w:sz="0" w:space="0" w:color="auto"/>
          </w:divBdr>
        </w:div>
        <w:div w:id="430274996">
          <w:marLeft w:val="0"/>
          <w:marRight w:val="0"/>
          <w:marTop w:val="0"/>
          <w:marBottom w:val="0"/>
          <w:divBdr>
            <w:top w:val="none" w:sz="0" w:space="0" w:color="auto"/>
            <w:left w:val="none" w:sz="0" w:space="0" w:color="auto"/>
            <w:bottom w:val="none" w:sz="0" w:space="0" w:color="auto"/>
            <w:right w:val="none" w:sz="0" w:space="0" w:color="auto"/>
          </w:divBdr>
        </w:div>
        <w:div w:id="726949719">
          <w:marLeft w:val="0"/>
          <w:marRight w:val="0"/>
          <w:marTop w:val="0"/>
          <w:marBottom w:val="0"/>
          <w:divBdr>
            <w:top w:val="none" w:sz="0" w:space="0" w:color="auto"/>
            <w:left w:val="none" w:sz="0" w:space="0" w:color="auto"/>
            <w:bottom w:val="none" w:sz="0" w:space="0" w:color="auto"/>
            <w:right w:val="none" w:sz="0" w:space="0" w:color="auto"/>
          </w:divBdr>
        </w:div>
        <w:div w:id="545459056">
          <w:marLeft w:val="0"/>
          <w:marRight w:val="0"/>
          <w:marTop w:val="0"/>
          <w:marBottom w:val="0"/>
          <w:divBdr>
            <w:top w:val="none" w:sz="0" w:space="0" w:color="auto"/>
            <w:left w:val="none" w:sz="0" w:space="0" w:color="auto"/>
            <w:bottom w:val="none" w:sz="0" w:space="0" w:color="auto"/>
            <w:right w:val="none" w:sz="0" w:space="0" w:color="auto"/>
          </w:divBdr>
        </w:div>
        <w:div w:id="1642267137">
          <w:marLeft w:val="0"/>
          <w:marRight w:val="0"/>
          <w:marTop w:val="0"/>
          <w:marBottom w:val="0"/>
          <w:divBdr>
            <w:top w:val="none" w:sz="0" w:space="0" w:color="auto"/>
            <w:left w:val="none" w:sz="0" w:space="0" w:color="auto"/>
            <w:bottom w:val="none" w:sz="0" w:space="0" w:color="auto"/>
            <w:right w:val="none" w:sz="0" w:space="0" w:color="auto"/>
          </w:divBdr>
        </w:div>
        <w:div w:id="1792629426">
          <w:marLeft w:val="0"/>
          <w:marRight w:val="0"/>
          <w:marTop w:val="0"/>
          <w:marBottom w:val="0"/>
          <w:divBdr>
            <w:top w:val="none" w:sz="0" w:space="0" w:color="auto"/>
            <w:left w:val="none" w:sz="0" w:space="0" w:color="auto"/>
            <w:bottom w:val="none" w:sz="0" w:space="0" w:color="auto"/>
            <w:right w:val="none" w:sz="0" w:space="0" w:color="auto"/>
          </w:divBdr>
        </w:div>
        <w:div w:id="2124305831">
          <w:marLeft w:val="0"/>
          <w:marRight w:val="0"/>
          <w:marTop w:val="0"/>
          <w:marBottom w:val="0"/>
          <w:divBdr>
            <w:top w:val="none" w:sz="0" w:space="0" w:color="auto"/>
            <w:left w:val="none" w:sz="0" w:space="0" w:color="auto"/>
            <w:bottom w:val="none" w:sz="0" w:space="0" w:color="auto"/>
            <w:right w:val="none" w:sz="0" w:space="0" w:color="auto"/>
          </w:divBdr>
        </w:div>
        <w:div w:id="2054845772">
          <w:marLeft w:val="0"/>
          <w:marRight w:val="0"/>
          <w:marTop w:val="0"/>
          <w:marBottom w:val="0"/>
          <w:divBdr>
            <w:top w:val="none" w:sz="0" w:space="0" w:color="auto"/>
            <w:left w:val="none" w:sz="0" w:space="0" w:color="auto"/>
            <w:bottom w:val="none" w:sz="0" w:space="0" w:color="auto"/>
            <w:right w:val="none" w:sz="0" w:space="0" w:color="auto"/>
          </w:divBdr>
        </w:div>
        <w:div w:id="371997956">
          <w:marLeft w:val="0"/>
          <w:marRight w:val="0"/>
          <w:marTop w:val="0"/>
          <w:marBottom w:val="0"/>
          <w:divBdr>
            <w:top w:val="none" w:sz="0" w:space="0" w:color="auto"/>
            <w:left w:val="none" w:sz="0" w:space="0" w:color="auto"/>
            <w:bottom w:val="none" w:sz="0" w:space="0" w:color="auto"/>
            <w:right w:val="none" w:sz="0" w:space="0" w:color="auto"/>
          </w:divBdr>
        </w:div>
        <w:div w:id="1351881962">
          <w:marLeft w:val="0"/>
          <w:marRight w:val="0"/>
          <w:marTop w:val="0"/>
          <w:marBottom w:val="0"/>
          <w:divBdr>
            <w:top w:val="none" w:sz="0" w:space="0" w:color="auto"/>
            <w:left w:val="none" w:sz="0" w:space="0" w:color="auto"/>
            <w:bottom w:val="none" w:sz="0" w:space="0" w:color="auto"/>
            <w:right w:val="none" w:sz="0" w:space="0" w:color="auto"/>
          </w:divBdr>
        </w:div>
        <w:div w:id="1785074522">
          <w:marLeft w:val="0"/>
          <w:marRight w:val="0"/>
          <w:marTop w:val="0"/>
          <w:marBottom w:val="0"/>
          <w:divBdr>
            <w:top w:val="none" w:sz="0" w:space="0" w:color="auto"/>
            <w:left w:val="none" w:sz="0" w:space="0" w:color="auto"/>
            <w:bottom w:val="none" w:sz="0" w:space="0" w:color="auto"/>
            <w:right w:val="none" w:sz="0" w:space="0" w:color="auto"/>
          </w:divBdr>
        </w:div>
        <w:div w:id="2074573037">
          <w:marLeft w:val="0"/>
          <w:marRight w:val="0"/>
          <w:marTop w:val="0"/>
          <w:marBottom w:val="0"/>
          <w:divBdr>
            <w:top w:val="none" w:sz="0" w:space="0" w:color="auto"/>
            <w:left w:val="none" w:sz="0" w:space="0" w:color="auto"/>
            <w:bottom w:val="none" w:sz="0" w:space="0" w:color="auto"/>
            <w:right w:val="none" w:sz="0" w:space="0" w:color="auto"/>
          </w:divBdr>
        </w:div>
        <w:div w:id="1515420413">
          <w:marLeft w:val="0"/>
          <w:marRight w:val="0"/>
          <w:marTop w:val="0"/>
          <w:marBottom w:val="0"/>
          <w:divBdr>
            <w:top w:val="none" w:sz="0" w:space="0" w:color="auto"/>
            <w:left w:val="none" w:sz="0" w:space="0" w:color="auto"/>
            <w:bottom w:val="none" w:sz="0" w:space="0" w:color="auto"/>
            <w:right w:val="none" w:sz="0" w:space="0" w:color="auto"/>
          </w:divBdr>
        </w:div>
        <w:div w:id="1456094521">
          <w:marLeft w:val="0"/>
          <w:marRight w:val="0"/>
          <w:marTop w:val="0"/>
          <w:marBottom w:val="0"/>
          <w:divBdr>
            <w:top w:val="none" w:sz="0" w:space="0" w:color="auto"/>
            <w:left w:val="none" w:sz="0" w:space="0" w:color="auto"/>
            <w:bottom w:val="none" w:sz="0" w:space="0" w:color="auto"/>
            <w:right w:val="none" w:sz="0" w:space="0" w:color="auto"/>
          </w:divBdr>
        </w:div>
        <w:div w:id="1351180877">
          <w:marLeft w:val="0"/>
          <w:marRight w:val="0"/>
          <w:marTop w:val="0"/>
          <w:marBottom w:val="0"/>
          <w:divBdr>
            <w:top w:val="none" w:sz="0" w:space="0" w:color="auto"/>
            <w:left w:val="none" w:sz="0" w:space="0" w:color="auto"/>
            <w:bottom w:val="none" w:sz="0" w:space="0" w:color="auto"/>
            <w:right w:val="none" w:sz="0" w:space="0" w:color="auto"/>
          </w:divBdr>
        </w:div>
        <w:div w:id="911743521">
          <w:marLeft w:val="0"/>
          <w:marRight w:val="0"/>
          <w:marTop w:val="0"/>
          <w:marBottom w:val="0"/>
          <w:divBdr>
            <w:top w:val="none" w:sz="0" w:space="0" w:color="auto"/>
            <w:left w:val="none" w:sz="0" w:space="0" w:color="auto"/>
            <w:bottom w:val="none" w:sz="0" w:space="0" w:color="auto"/>
            <w:right w:val="none" w:sz="0" w:space="0" w:color="auto"/>
          </w:divBdr>
        </w:div>
        <w:div w:id="2092726742">
          <w:marLeft w:val="0"/>
          <w:marRight w:val="0"/>
          <w:marTop w:val="0"/>
          <w:marBottom w:val="0"/>
          <w:divBdr>
            <w:top w:val="none" w:sz="0" w:space="0" w:color="auto"/>
            <w:left w:val="none" w:sz="0" w:space="0" w:color="auto"/>
            <w:bottom w:val="none" w:sz="0" w:space="0" w:color="auto"/>
            <w:right w:val="none" w:sz="0" w:space="0" w:color="auto"/>
          </w:divBdr>
        </w:div>
        <w:div w:id="787971231">
          <w:marLeft w:val="0"/>
          <w:marRight w:val="0"/>
          <w:marTop w:val="0"/>
          <w:marBottom w:val="0"/>
          <w:divBdr>
            <w:top w:val="none" w:sz="0" w:space="0" w:color="auto"/>
            <w:left w:val="none" w:sz="0" w:space="0" w:color="auto"/>
            <w:bottom w:val="none" w:sz="0" w:space="0" w:color="auto"/>
            <w:right w:val="none" w:sz="0" w:space="0" w:color="auto"/>
          </w:divBdr>
        </w:div>
        <w:div w:id="244072694">
          <w:marLeft w:val="0"/>
          <w:marRight w:val="0"/>
          <w:marTop w:val="0"/>
          <w:marBottom w:val="0"/>
          <w:divBdr>
            <w:top w:val="none" w:sz="0" w:space="0" w:color="auto"/>
            <w:left w:val="none" w:sz="0" w:space="0" w:color="auto"/>
            <w:bottom w:val="none" w:sz="0" w:space="0" w:color="auto"/>
            <w:right w:val="none" w:sz="0" w:space="0" w:color="auto"/>
          </w:divBdr>
        </w:div>
        <w:div w:id="825821126">
          <w:marLeft w:val="0"/>
          <w:marRight w:val="0"/>
          <w:marTop w:val="0"/>
          <w:marBottom w:val="0"/>
          <w:divBdr>
            <w:top w:val="none" w:sz="0" w:space="0" w:color="auto"/>
            <w:left w:val="none" w:sz="0" w:space="0" w:color="auto"/>
            <w:bottom w:val="none" w:sz="0" w:space="0" w:color="auto"/>
            <w:right w:val="none" w:sz="0" w:space="0" w:color="auto"/>
          </w:divBdr>
        </w:div>
        <w:div w:id="1102340357">
          <w:marLeft w:val="0"/>
          <w:marRight w:val="0"/>
          <w:marTop w:val="0"/>
          <w:marBottom w:val="0"/>
          <w:divBdr>
            <w:top w:val="none" w:sz="0" w:space="0" w:color="auto"/>
            <w:left w:val="none" w:sz="0" w:space="0" w:color="auto"/>
            <w:bottom w:val="none" w:sz="0" w:space="0" w:color="auto"/>
            <w:right w:val="none" w:sz="0" w:space="0" w:color="auto"/>
          </w:divBdr>
        </w:div>
        <w:div w:id="445345720">
          <w:marLeft w:val="0"/>
          <w:marRight w:val="0"/>
          <w:marTop w:val="0"/>
          <w:marBottom w:val="0"/>
          <w:divBdr>
            <w:top w:val="none" w:sz="0" w:space="0" w:color="auto"/>
            <w:left w:val="none" w:sz="0" w:space="0" w:color="auto"/>
            <w:bottom w:val="none" w:sz="0" w:space="0" w:color="auto"/>
            <w:right w:val="none" w:sz="0" w:space="0" w:color="auto"/>
          </w:divBdr>
        </w:div>
        <w:div w:id="525601515">
          <w:marLeft w:val="0"/>
          <w:marRight w:val="0"/>
          <w:marTop w:val="0"/>
          <w:marBottom w:val="0"/>
          <w:divBdr>
            <w:top w:val="none" w:sz="0" w:space="0" w:color="auto"/>
            <w:left w:val="none" w:sz="0" w:space="0" w:color="auto"/>
            <w:bottom w:val="none" w:sz="0" w:space="0" w:color="auto"/>
            <w:right w:val="none" w:sz="0" w:space="0" w:color="auto"/>
          </w:divBdr>
        </w:div>
        <w:div w:id="1472357779">
          <w:marLeft w:val="0"/>
          <w:marRight w:val="0"/>
          <w:marTop w:val="0"/>
          <w:marBottom w:val="0"/>
          <w:divBdr>
            <w:top w:val="none" w:sz="0" w:space="0" w:color="auto"/>
            <w:left w:val="none" w:sz="0" w:space="0" w:color="auto"/>
            <w:bottom w:val="none" w:sz="0" w:space="0" w:color="auto"/>
            <w:right w:val="none" w:sz="0" w:space="0" w:color="auto"/>
          </w:divBdr>
        </w:div>
        <w:div w:id="1583221703">
          <w:marLeft w:val="0"/>
          <w:marRight w:val="0"/>
          <w:marTop w:val="0"/>
          <w:marBottom w:val="0"/>
          <w:divBdr>
            <w:top w:val="none" w:sz="0" w:space="0" w:color="auto"/>
            <w:left w:val="none" w:sz="0" w:space="0" w:color="auto"/>
            <w:bottom w:val="none" w:sz="0" w:space="0" w:color="auto"/>
            <w:right w:val="none" w:sz="0" w:space="0" w:color="auto"/>
          </w:divBdr>
        </w:div>
        <w:div w:id="1297367556">
          <w:marLeft w:val="0"/>
          <w:marRight w:val="0"/>
          <w:marTop w:val="0"/>
          <w:marBottom w:val="0"/>
          <w:divBdr>
            <w:top w:val="none" w:sz="0" w:space="0" w:color="auto"/>
            <w:left w:val="none" w:sz="0" w:space="0" w:color="auto"/>
            <w:bottom w:val="none" w:sz="0" w:space="0" w:color="auto"/>
            <w:right w:val="none" w:sz="0" w:space="0" w:color="auto"/>
          </w:divBdr>
        </w:div>
        <w:div w:id="835339037">
          <w:marLeft w:val="0"/>
          <w:marRight w:val="0"/>
          <w:marTop w:val="0"/>
          <w:marBottom w:val="0"/>
          <w:divBdr>
            <w:top w:val="none" w:sz="0" w:space="0" w:color="auto"/>
            <w:left w:val="none" w:sz="0" w:space="0" w:color="auto"/>
            <w:bottom w:val="none" w:sz="0" w:space="0" w:color="auto"/>
            <w:right w:val="none" w:sz="0" w:space="0" w:color="auto"/>
          </w:divBdr>
        </w:div>
        <w:div w:id="1219366120">
          <w:marLeft w:val="0"/>
          <w:marRight w:val="0"/>
          <w:marTop w:val="0"/>
          <w:marBottom w:val="0"/>
          <w:divBdr>
            <w:top w:val="none" w:sz="0" w:space="0" w:color="auto"/>
            <w:left w:val="none" w:sz="0" w:space="0" w:color="auto"/>
            <w:bottom w:val="none" w:sz="0" w:space="0" w:color="auto"/>
            <w:right w:val="none" w:sz="0" w:space="0" w:color="auto"/>
          </w:divBdr>
        </w:div>
        <w:div w:id="1037243560">
          <w:marLeft w:val="0"/>
          <w:marRight w:val="0"/>
          <w:marTop w:val="0"/>
          <w:marBottom w:val="0"/>
          <w:divBdr>
            <w:top w:val="none" w:sz="0" w:space="0" w:color="auto"/>
            <w:left w:val="none" w:sz="0" w:space="0" w:color="auto"/>
            <w:bottom w:val="none" w:sz="0" w:space="0" w:color="auto"/>
            <w:right w:val="none" w:sz="0" w:space="0" w:color="auto"/>
          </w:divBdr>
        </w:div>
        <w:div w:id="2064021319">
          <w:marLeft w:val="0"/>
          <w:marRight w:val="0"/>
          <w:marTop w:val="0"/>
          <w:marBottom w:val="0"/>
          <w:divBdr>
            <w:top w:val="none" w:sz="0" w:space="0" w:color="auto"/>
            <w:left w:val="none" w:sz="0" w:space="0" w:color="auto"/>
            <w:bottom w:val="none" w:sz="0" w:space="0" w:color="auto"/>
            <w:right w:val="none" w:sz="0" w:space="0" w:color="auto"/>
          </w:divBdr>
        </w:div>
        <w:div w:id="2020308581">
          <w:marLeft w:val="0"/>
          <w:marRight w:val="0"/>
          <w:marTop w:val="0"/>
          <w:marBottom w:val="0"/>
          <w:divBdr>
            <w:top w:val="none" w:sz="0" w:space="0" w:color="auto"/>
            <w:left w:val="none" w:sz="0" w:space="0" w:color="auto"/>
            <w:bottom w:val="none" w:sz="0" w:space="0" w:color="auto"/>
            <w:right w:val="none" w:sz="0" w:space="0" w:color="auto"/>
          </w:divBdr>
        </w:div>
        <w:div w:id="929198980">
          <w:marLeft w:val="0"/>
          <w:marRight w:val="0"/>
          <w:marTop w:val="0"/>
          <w:marBottom w:val="0"/>
          <w:divBdr>
            <w:top w:val="none" w:sz="0" w:space="0" w:color="auto"/>
            <w:left w:val="none" w:sz="0" w:space="0" w:color="auto"/>
            <w:bottom w:val="none" w:sz="0" w:space="0" w:color="auto"/>
            <w:right w:val="none" w:sz="0" w:space="0" w:color="auto"/>
          </w:divBdr>
        </w:div>
        <w:div w:id="805659903">
          <w:marLeft w:val="0"/>
          <w:marRight w:val="0"/>
          <w:marTop w:val="0"/>
          <w:marBottom w:val="0"/>
          <w:divBdr>
            <w:top w:val="none" w:sz="0" w:space="0" w:color="auto"/>
            <w:left w:val="none" w:sz="0" w:space="0" w:color="auto"/>
            <w:bottom w:val="none" w:sz="0" w:space="0" w:color="auto"/>
            <w:right w:val="none" w:sz="0" w:space="0" w:color="auto"/>
          </w:divBdr>
        </w:div>
        <w:div w:id="812139825">
          <w:marLeft w:val="0"/>
          <w:marRight w:val="0"/>
          <w:marTop w:val="0"/>
          <w:marBottom w:val="0"/>
          <w:divBdr>
            <w:top w:val="none" w:sz="0" w:space="0" w:color="auto"/>
            <w:left w:val="none" w:sz="0" w:space="0" w:color="auto"/>
            <w:bottom w:val="none" w:sz="0" w:space="0" w:color="auto"/>
            <w:right w:val="none" w:sz="0" w:space="0" w:color="auto"/>
          </w:divBdr>
        </w:div>
        <w:div w:id="367611012">
          <w:marLeft w:val="0"/>
          <w:marRight w:val="0"/>
          <w:marTop w:val="0"/>
          <w:marBottom w:val="0"/>
          <w:divBdr>
            <w:top w:val="none" w:sz="0" w:space="0" w:color="auto"/>
            <w:left w:val="none" w:sz="0" w:space="0" w:color="auto"/>
            <w:bottom w:val="none" w:sz="0" w:space="0" w:color="auto"/>
            <w:right w:val="none" w:sz="0" w:space="0" w:color="auto"/>
          </w:divBdr>
        </w:div>
        <w:div w:id="2137134173">
          <w:marLeft w:val="0"/>
          <w:marRight w:val="0"/>
          <w:marTop w:val="0"/>
          <w:marBottom w:val="0"/>
          <w:divBdr>
            <w:top w:val="none" w:sz="0" w:space="0" w:color="auto"/>
            <w:left w:val="none" w:sz="0" w:space="0" w:color="auto"/>
            <w:bottom w:val="none" w:sz="0" w:space="0" w:color="auto"/>
            <w:right w:val="none" w:sz="0" w:space="0" w:color="auto"/>
          </w:divBdr>
        </w:div>
        <w:div w:id="1048917273">
          <w:marLeft w:val="0"/>
          <w:marRight w:val="0"/>
          <w:marTop w:val="0"/>
          <w:marBottom w:val="0"/>
          <w:divBdr>
            <w:top w:val="none" w:sz="0" w:space="0" w:color="auto"/>
            <w:left w:val="none" w:sz="0" w:space="0" w:color="auto"/>
            <w:bottom w:val="none" w:sz="0" w:space="0" w:color="auto"/>
            <w:right w:val="none" w:sz="0" w:space="0" w:color="auto"/>
          </w:divBdr>
        </w:div>
        <w:div w:id="550305978">
          <w:marLeft w:val="0"/>
          <w:marRight w:val="0"/>
          <w:marTop w:val="0"/>
          <w:marBottom w:val="0"/>
          <w:divBdr>
            <w:top w:val="none" w:sz="0" w:space="0" w:color="auto"/>
            <w:left w:val="none" w:sz="0" w:space="0" w:color="auto"/>
            <w:bottom w:val="none" w:sz="0" w:space="0" w:color="auto"/>
            <w:right w:val="none" w:sz="0" w:space="0" w:color="auto"/>
          </w:divBdr>
        </w:div>
        <w:div w:id="1477799792">
          <w:marLeft w:val="0"/>
          <w:marRight w:val="0"/>
          <w:marTop w:val="0"/>
          <w:marBottom w:val="0"/>
          <w:divBdr>
            <w:top w:val="none" w:sz="0" w:space="0" w:color="auto"/>
            <w:left w:val="none" w:sz="0" w:space="0" w:color="auto"/>
            <w:bottom w:val="none" w:sz="0" w:space="0" w:color="auto"/>
            <w:right w:val="none" w:sz="0" w:space="0" w:color="auto"/>
          </w:divBdr>
        </w:div>
        <w:div w:id="1336498046">
          <w:marLeft w:val="0"/>
          <w:marRight w:val="0"/>
          <w:marTop w:val="0"/>
          <w:marBottom w:val="0"/>
          <w:divBdr>
            <w:top w:val="none" w:sz="0" w:space="0" w:color="auto"/>
            <w:left w:val="none" w:sz="0" w:space="0" w:color="auto"/>
            <w:bottom w:val="none" w:sz="0" w:space="0" w:color="auto"/>
            <w:right w:val="none" w:sz="0" w:space="0" w:color="auto"/>
          </w:divBdr>
        </w:div>
      </w:divsChild>
    </w:div>
    <w:div w:id="532690188">
      <w:bodyDiv w:val="1"/>
      <w:marLeft w:val="0"/>
      <w:marRight w:val="0"/>
      <w:marTop w:val="0"/>
      <w:marBottom w:val="0"/>
      <w:divBdr>
        <w:top w:val="none" w:sz="0" w:space="0" w:color="auto"/>
        <w:left w:val="none" w:sz="0" w:space="0" w:color="auto"/>
        <w:bottom w:val="none" w:sz="0" w:space="0" w:color="auto"/>
        <w:right w:val="none" w:sz="0" w:space="0" w:color="auto"/>
      </w:divBdr>
    </w:div>
    <w:div w:id="532697882">
      <w:bodyDiv w:val="1"/>
      <w:marLeft w:val="0"/>
      <w:marRight w:val="0"/>
      <w:marTop w:val="0"/>
      <w:marBottom w:val="0"/>
      <w:divBdr>
        <w:top w:val="none" w:sz="0" w:space="0" w:color="auto"/>
        <w:left w:val="none" w:sz="0" w:space="0" w:color="auto"/>
        <w:bottom w:val="none" w:sz="0" w:space="0" w:color="auto"/>
        <w:right w:val="none" w:sz="0" w:space="0" w:color="auto"/>
      </w:divBdr>
    </w:div>
    <w:div w:id="532808305">
      <w:bodyDiv w:val="1"/>
      <w:marLeft w:val="0"/>
      <w:marRight w:val="0"/>
      <w:marTop w:val="0"/>
      <w:marBottom w:val="0"/>
      <w:divBdr>
        <w:top w:val="none" w:sz="0" w:space="0" w:color="auto"/>
        <w:left w:val="none" w:sz="0" w:space="0" w:color="auto"/>
        <w:bottom w:val="none" w:sz="0" w:space="0" w:color="auto"/>
        <w:right w:val="none" w:sz="0" w:space="0" w:color="auto"/>
      </w:divBdr>
    </w:div>
    <w:div w:id="533232321">
      <w:bodyDiv w:val="1"/>
      <w:marLeft w:val="0"/>
      <w:marRight w:val="0"/>
      <w:marTop w:val="0"/>
      <w:marBottom w:val="0"/>
      <w:divBdr>
        <w:top w:val="none" w:sz="0" w:space="0" w:color="auto"/>
        <w:left w:val="none" w:sz="0" w:space="0" w:color="auto"/>
        <w:bottom w:val="none" w:sz="0" w:space="0" w:color="auto"/>
        <w:right w:val="none" w:sz="0" w:space="0" w:color="auto"/>
      </w:divBdr>
    </w:div>
    <w:div w:id="533806931">
      <w:bodyDiv w:val="1"/>
      <w:marLeft w:val="0"/>
      <w:marRight w:val="0"/>
      <w:marTop w:val="0"/>
      <w:marBottom w:val="0"/>
      <w:divBdr>
        <w:top w:val="none" w:sz="0" w:space="0" w:color="auto"/>
        <w:left w:val="none" w:sz="0" w:space="0" w:color="auto"/>
        <w:bottom w:val="none" w:sz="0" w:space="0" w:color="auto"/>
        <w:right w:val="none" w:sz="0" w:space="0" w:color="auto"/>
      </w:divBdr>
    </w:div>
    <w:div w:id="533814905">
      <w:bodyDiv w:val="1"/>
      <w:marLeft w:val="0"/>
      <w:marRight w:val="0"/>
      <w:marTop w:val="0"/>
      <w:marBottom w:val="0"/>
      <w:divBdr>
        <w:top w:val="none" w:sz="0" w:space="0" w:color="auto"/>
        <w:left w:val="none" w:sz="0" w:space="0" w:color="auto"/>
        <w:bottom w:val="none" w:sz="0" w:space="0" w:color="auto"/>
        <w:right w:val="none" w:sz="0" w:space="0" w:color="auto"/>
      </w:divBdr>
    </w:div>
    <w:div w:id="533856795">
      <w:bodyDiv w:val="1"/>
      <w:marLeft w:val="0"/>
      <w:marRight w:val="0"/>
      <w:marTop w:val="0"/>
      <w:marBottom w:val="0"/>
      <w:divBdr>
        <w:top w:val="none" w:sz="0" w:space="0" w:color="auto"/>
        <w:left w:val="none" w:sz="0" w:space="0" w:color="auto"/>
        <w:bottom w:val="none" w:sz="0" w:space="0" w:color="auto"/>
        <w:right w:val="none" w:sz="0" w:space="0" w:color="auto"/>
      </w:divBdr>
    </w:div>
    <w:div w:id="534081750">
      <w:bodyDiv w:val="1"/>
      <w:marLeft w:val="0"/>
      <w:marRight w:val="0"/>
      <w:marTop w:val="0"/>
      <w:marBottom w:val="0"/>
      <w:divBdr>
        <w:top w:val="none" w:sz="0" w:space="0" w:color="auto"/>
        <w:left w:val="none" w:sz="0" w:space="0" w:color="auto"/>
        <w:bottom w:val="none" w:sz="0" w:space="0" w:color="auto"/>
        <w:right w:val="none" w:sz="0" w:space="0" w:color="auto"/>
      </w:divBdr>
    </w:div>
    <w:div w:id="534318668">
      <w:bodyDiv w:val="1"/>
      <w:marLeft w:val="0"/>
      <w:marRight w:val="0"/>
      <w:marTop w:val="0"/>
      <w:marBottom w:val="0"/>
      <w:divBdr>
        <w:top w:val="none" w:sz="0" w:space="0" w:color="auto"/>
        <w:left w:val="none" w:sz="0" w:space="0" w:color="auto"/>
        <w:bottom w:val="none" w:sz="0" w:space="0" w:color="auto"/>
        <w:right w:val="none" w:sz="0" w:space="0" w:color="auto"/>
      </w:divBdr>
    </w:div>
    <w:div w:id="534464773">
      <w:bodyDiv w:val="1"/>
      <w:marLeft w:val="0"/>
      <w:marRight w:val="0"/>
      <w:marTop w:val="0"/>
      <w:marBottom w:val="0"/>
      <w:divBdr>
        <w:top w:val="none" w:sz="0" w:space="0" w:color="auto"/>
        <w:left w:val="none" w:sz="0" w:space="0" w:color="auto"/>
        <w:bottom w:val="none" w:sz="0" w:space="0" w:color="auto"/>
        <w:right w:val="none" w:sz="0" w:space="0" w:color="auto"/>
      </w:divBdr>
    </w:div>
    <w:div w:id="534923907">
      <w:bodyDiv w:val="1"/>
      <w:marLeft w:val="0"/>
      <w:marRight w:val="0"/>
      <w:marTop w:val="0"/>
      <w:marBottom w:val="0"/>
      <w:divBdr>
        <w:top w:val="none" w:sz="0" w:space="0" w:color="auto"/>
        <w:left w:val="none" w:sz="0" w:space="0" w:color="auto"/>
        <w:bottom w:val="none" w:sz="0" w:space="0" w:color="auto"/>
        <w:right w:val="none" w:sz="0" w:space="0" w:color="auto"/>
      </w:divBdr>
    </w:div>
    <w:div w:id="535050228">
      <w:bodyDiv w:val="1"/>
      <w:marLeft w:val="0"/>
      <w:marRight w:val="0"/>
      <w:marTop w:val="0"/>
      <w:marBottom w:val="0"/>
      <w:divBdr>
        <w:top w:val="none" w:sz="0" w:space="0" w:color="auto"/>
        <w:left w:val="none" w:sz="0" w:space="0" w:color="auto"/>
        <w:bottom w:val="none" w:sz="0" w:space="0" w:color="auto"/>
        <w:right w:val="none" w:sz="0" w:space="0" w:color="auto"/>
      </w:divBdr>
    </w:div>
    <w:div w:id="535504560">
      <w:bodyDiv w:val="1"/>
      <w:marLeft w:val="0"/>
      <w:marRight w:val="0"/>
      <w:marTop w:val="0"/>
      <w:marBottom w:val="0"/>
      <w:divBdr>
        <w:top w:val="none" w:sz="0" w:space="0" w:color="auto"/>
        <w:left w:val="none" w:sz="0" w:space="0" w:color="auto"/>
        <w:bottom w:val="none" w:sz="0" w:space="0" w:color="auto"/>
        <w:right w:val="none" w:sz="0" w:space="0" w:color="auto"/>
      </w:divBdr>
    </w:div>
    <w:div w:id="535850515">
      <w:bodyDiv w:val="1"/>
      <w:marLeft w:val="0"/>
      <w:marRight w:val="0"/>
      <w:marTop w:val="0"/>
      <w:marBottom w:val="0"/>
      <w:divBdr>
        <w:top w:val="none" w:sz="0" w:space="0" w:color="auto"/>
        <w:left w:val="none" w:sz="0" w:space="0" w:color="auto"/>
        <w:bottom w:val="none" w:sz="0" w:space="0" w:color="auto"/>
        <w:right w:val="none" w:sz="0" w:space="0" w:color="auto"/>
      </w:divBdr>
    </w:div>
    <w:div w:id="535966561">
      <w:bodyDiv w:val="1"/>
      <w:marLeft w:val="0"/>
      <w:marRight w:val="0"/>
      <w:marTop w:val="0"/>
      <w:marBottom w:val="0"/>
      <w:divBdr>
        <w:top w:val="none" w:sz="0" w:space="0" w:color="auto"/>
        <w:left w:val="none" w:sz="0" w:space="0" w:color="auto"/>
        <w:bottom w:val="none" w:sz="0" w:space="0" w:color="auto"/>
        <w:right w:val="none" w:sz="0" w:space="0" w:color="auto"/>
      </w:divBdr>
    </w:div>
    <w:div w:id="536503625">
      <w:bodyDiv w:val="1"/>
      <w:marLeft w:val="0"/>
      <w:marRight w:val="0"/>
      <w:marTop w:val="0"/>
      <w:marBottom w:val="0"/>
      <w:divBdr>
        <w:top w:val="none" w:sz="0" w:space="0" w:color="auto"/>
        <w:left w:val="none" w:sz="0" w:space="0" w:color="auto"/>
        <w:bottom w:val="none" w:sz="0" w:space="0" w:color="auto"/>
        <w:right w:val="none" w:sz="0" w:space="0" w:color="auto"/>
      </w:divBdr>
    </w:div>
    <w:div w:id="536507973">
      <w:bodyDiv w:val="1"/>
      <w:marLeft w:val="0"/>
      <w:marRight w:val="0"/>
      <w:marTop w:val="0"/>
      <w:marBottom w:val="0"/>
      <w:divBdr>
        <w:top w:val="none" w:sz="0" w:space="0" w:color="auto"/>
        <w:left w:val="none" w:sz="0" w:space="0" w:color="auto"/>
        <w:bottom w:val="none" w:sz="0" w:space="0" w:color="auto"/>
        <w:right w:val="none" w:sz="0" w:space="0" w:color="auto"/>
      </w:divBdr>
    </w:div>
    <w:div w:id="536623096">
      <w:bodyDiv w:val="1"/>
      <w:marLeft w:val="0"/>
      <w:marRight w:val="0"/>
      <w:marTop w:val="0"/>
      <w:marBottom w:val="0"/>
      <w:divBdr>
        <w:top w:val="none" w:sz="0" w:space="0" w:color="auto"/>
        <w:left w:val="none" w:sz="0" w:space="0" w:color="auto"/>
        <w:bottom w:val="none" w:sz="0" w:space="0" w:color="auto"/>
        <w:right w:val="none" w:sz="0" w:space="0" w:color="auto"/>
      </w:divBdr>
    </w:div>
    <w:div w:id="536624658">
      <w:bodyDiv w:val="1"/>
      <w:marLeft w:val="0"/>
      <w:marRight w:val="0"/>
      <w:marTop w:val="0"/>
      <w:marBottom w:val="0"/>
      <w:divBdr>
        <w:top w:val="none" w:sz="0" w:space="0" w:color="auto"/>
        <w:left w:val="none" w:sz="0" w:space="0" w:color="auto"/>
        <w:bottom w:val="none" w:sz="0" w:space="0" w:color="auto"/>
        <w:right w:val="none" w:sz="0" w:space="0" w:color="auto"/>
      </w:divBdr>
    </w:div>
    <w:div w:id="536741960">
      <w:bodyDiv w:val="1"/>
      <w:marLeft w:val="0"/>
      <w:marRight w:val="0"/>
      <w:marTop w:val="0"/>
      <w:marBottom w:val="0"/>
      <w:divBdr>
        <w:top w:val="none" w:sz="0" w:space="0" w:color="auto"/>
        <w:left w:val="none" w:sz="0" w:space="0" w:color="auto"/>
        <w:bottom w:val="none" w:sz="0" w:space="0" w:color="auto"/>
        <w:right w:val="none" w:sz="0" w:space="0" w:color="auto"/>
      </w:divBdr>
    </w:div>
    <w:div w:id="536817551">
      <w:bodyDiv w:val="1"/>
      <w:marLeft w:val="0"/>
      <w:marRight w:val="0"/>
      <w:marTop w:val="0"/>
      <w:marBottom w:val="0"/>
      <w:divBdr>
        <w:top w:val="none" w:sz="0" w:space="0" w:color="auto"/>
        <w:left w:val="none" w:sz="0" w:space="0" w:color="auto"/>
        <w:bottom w:val="none" w:sz="0" w:space="0" w:color="auto"/>
        <w:right w:val="none" w:sz="0" w:space="0" w:color="auto"/>
      </w:divBdr>
    </w:div>
    <w:div w:id="537083438">
      <w:bodyDiv w:val="1"/>
      <w:marLeft w:val="0"/>
      <w:marRight w:val="0"/>
      <w:marTop w:val="0"/>
      <w:marBottom w:val="0"/>
      <w:divBdr>
        <w:top w:val="none" w:sz="0" w:space="0" w:color="auto"/>
        <w:left w:val="none" w:sz="0" w:space="0" w:color="auto"/>
        <w:bottom w:val="none" w:sz="0" w:space="0" w:color="auto"/>
        <w:right w:val="none" w:sz="0" w:space="0" w:color="auto"/>
      </w:divBdr>
    </w:div>
    <w:div w:id="538318840">
      <w:bodyDiv w:val="1"/>
      <w:marLeft w:val="0"/>
      <w:marRight w:val="0"/>
      <w:marTop w:val="0"/>
      <w:marBottom w:val="0"/>
      <w:divBdr>
        <w:top w:val="none" w:sz="0" w:space="0" w:color="auto"/>
        <w:left w:val="none" w:sz="0" w:space="0" w:color="auto"/>
        <w:bottom w:val="none" w:sz="0" w:space="0" w:color="auto"/>
        <w:right w:val="none" w:sz="0" w:space="0" w:color="auto"/>
      </w:divBdr>
    </w:div>
    <w:div w:id="538319984">
      <w:bodyDiv w:val="1"/>
      <w:marLeft w:val="0"/>
      <w:marRight w:val="0"/>
      <w:marTop w:val="0"/>
      <w:marBottom w:val="0"/>
      <w:divBdr>
        <w:top w:val="none" w:sz="0" w:space="0" w:color="auto"/>
        <w:left w:val="none" w:sz="0" w:space="0" w:color="auto"/>
        <w:bottom w:val="none" w:sz="0" w:space="0" w:color="auto"/>
        <w:right w:val="none" w:sz="0" w:space="0" w:color="auto"/>
      </w:divBdr>
    </w:div>
    <w:div w:id="538398338">
      <w:bodyDiv w:val="1"/>
      <w:marLeft w:val="0"/>
      <w:marRight w:val="0"/>
      <w:marTop w:val="0"/>
      <w:marBottom w:val="0"/>
      <w:divBdr>
        <w:top w:val="none" w:sz="0" w:space="0" w:color="auto"/>
        <w:left w:val="none" w:sz="0" w:space="0" w:color="auto"/>
        <w:bottom w:val="none" w:sz="0" w:space="0" w:color="auto"/>
        <w:right w:val="none" w:sz="0" w:space="0" w:color="auto"/>
      </w:divBdr>
    </w:div>
    <w:div w:id="538667739">
      <w:bodyDiv w:val="1"/>
      <w:marLeft w:val="0"/>
      <w:marRight w:val="0"/>
      <w:marTop w:val="0"/>
      <w:marBottom w:val="0"/>
      <w:divBdr>
        <w:top w:val="none" w:sz="0" w:space="0" w:color="auto"/>
        <w:left w:val="none" w:sz="0" w:space="0" w:color="auto"/>
        <w:bottom w:val="none" w:sz="0" w:space="0" w:color="auto"/>
        <w:right w:val="none" w:sz="0" w:space="0" w:color="auto"/>
      </w:divBdr>
    </w:div>
    <w:div w:id="538707397">
      <w:bodyDiv w:val="1"/>
      <w:marLeft w:val="0"/>
      <w:marRight w:val="0"/>
      <w:marTop w:val="0"/>
      <w:marBottom w:val="0"/>
      <w:divBdr>
        <w:top w:val="none" w:sz="0" w:space="0" w:color="auto"/>
        <w:left w:val="none" w:sz="0" w:space="0" w:color="auto"/>
        <w:bottom w:val="none" w:sz="0" w:space="0" w:color="auto"/>
        <w:right w:val="none" w:sz="0" w:space="0" w:color="auto"/>
      </w:divBdr>
    </w:div>
    <w:div w:id="539366580">
      <w:bodyDiv w:val="1"/>
      <w:marLeft w:val="0"/>
      <w:marRight w:val="0"/>
      <w:marTop w:val="0"/>
      <w:marBottom w:val="0"/>
      <w:divBdr>
        <w:top w:val="none" w:sz="0" w:space="0" w:color="auto"/>
        <w:left w:val="none" w:sz="0" w:space="0" w:color="auto"/>
        <w:bottom w:val="none" w:sz="0" w:space="0" w:color="auto"/>
        <w:right w:val="none" w:sz="0" w:space="0" w:color="auto"/>
      </w:divBdr>
    </w:div>
    <w:div w:id="539436503">
      <w:bodyDiv w:val="1"/>
      <w:marLeft w:val="0"/>
      <w:marRight w:val="0"/>
      <w:marTop w:val="0"/>
      <w:marBottom w:val="0"/>
      <w:divBdr>
        <w:top w:val="none" w:sz="0" w:space="0" w:color="auto"/>
        <w:left w:val="none" w:sz="0" w:space="0" w:color="auto"/>
        <w:bottom w:val="none" w:sz="0" w:space="0" w:color="auto"/>
        <w:right w:val="none" w:sz="0" w:space="0" w:color="auto"/>
      </w:divBdr>
    </w:div>
    <w:div w:id="539560652">
      <w:bodyDiv w:val="1"/>
      <w:marLeft w:val="0"/>
      <w:marRight w:val="0"/>
      <w:marTop w:val="0"/>
      <w:marBottom w:val="0"/>
      <w:divBdr>
        <w:top w:val="none" w:sz="0" w:space="0" w:color="auto"/>
        <w:left w:val="none" w:sz="0" w:space="0" w:color="auto"/>
        <w:bottom w:val="none" w:sz="0" w:space="0" w:color="auto"/>
        <w:right w:val="none" w:sz="0" w:space="0" w:color="auto"/>
      </w:divBdr>
    </w:div>
    <w:div w:id="539706883">
      <w:bodyDiv w:val="1"/>
      <w:marLeft w:val="0"/>
      <w:marRight w:val="0"/>
      <w:marTop w:val="0"/>
      <w:marBottom w:val="0"/>
      <w:divBdr>
        <w:top w:val="none" w:sz="0" w:space="0" w:color="auto"/>
        <w:left w:val="none" w:sz="0" w:space="0" w:color="auto"/>
        <w:bottom w:val="none" w:sz="0" w:space="0" w:color="auto"/>
        <w:right w:val="none" w:sz="0" w:space="0" w:color="auto"/>
      </w:divBdr>
    </w:div>
    <w:div w:id="539822213">
      <w:bodyDiv w:val="1"/>
      <w:marLeft w:val="0"/>
      <w:marRight w:val="0"/>
      <w:marTop w:val="0"/>
      <w:marBottom w:val="0"/>
      <w:divBdr>
        <w:top w:val="none" w:sz="0" w:space="0" w:color="auto"/>
        <w:left w:val="none" w:sz="0" w:space="0" w:color="auto"/>
        <w:bottom w:val="none" w:sz="0" w:space="0" w:color="auto"/>
        <w:right w:val="none" w:sz="0" w:space="0" w:color="auto"/>
      </w:divBdr>
    </w:div>
    <w:div w:id="540242932">
      <w:bodyDiv w:val="1"/>
      <w:marLeft w:val="0"/>
      <w:marRight w:val="0"/>
      <w:marTop w:val="0"/>
      <w:marBottom w:val="0"/>
      <w:divBdr>
        <w:top w:val="none" w:sz="0" w:space="0" w:color="auto"/>
        <w:left w:val="none" w:sz="0" w:space="0" w:color="auto"/>
        <w:bottom w:val="none" w:sz="0" w:space="0" w:color="auto"/>
        <w:right w:val="none" w:sz="0" w:space="0" w:color="auto"/>
      </w:divBdr>
    </w:div>
    <w:div w:id="540483709">
      <w:bodyDiv w:val="1"/>
      <w:marLeft w:val="0"/>
      <w:marRight w:val="0"/>
      <w:marTop w:val="0"/>
      <w:marBottom w:val="0"/>
      <w:divBdr>
        <w:top w:val="none" w:sz="0" w:space="0" w:color="auto"/>
        <w:left w:val="none" w:sz="0" w:space="0" w:color="auto"/>
        <w:bottom w:val="none" w:sz="0" w:space="0" w:color="auto"/>
        <w:right w:val="none" w:sz="0" w:space="0" w:color="auto"/>
      </w:divBdr>
    </w:div>
    <w:div w:id="540702717">
      <w:bodyDiv w:val="1"/>
      <w:marLeft w:val="0"/>
      <w:marRight w:val="0"/>
      <w:marTop w:val="0"/>
      <w:marBottom w:val="0"/>
      <w:divBdr>
        <w:top w:val="none" w:sz="0" w:space="0" w:color="auto"/>
        <w:left w:val="none" w:sz="0" w:space="0" w:color="auto"/>
        <w:bottom w:val="none" w:sz="0" w:space="0" w:color="auto"/>
        <w:right w:val="none" w:sz="0" w:space="0" w:color="auto"/>
      </w:divBdr>
      <w:divsChild>
        <w:div w:id="1162965849">
          <w:marLeft w:val="0"/>
          <w:marRight w:val="0"/>
          <w:marTop w:val="0"/>
          <w:marBottom w:val="0"/>
          <w:divBdr>
            <w:top w:val="none" w:sz="0" w:space="0" w:color="auto"/>
            <w:left w:val="none" w:sz="0" w:space="0" w:color="auto"/>
            <w:bottom w:val="none" w:sz="0" w:space="0" w:color="auto"/>
            <w:right w:val="none" w:sz="0" w:space="0" w:color="auto"/>
          </w:divBdr>
        </w:div>
        <w:div w:id="1476874114">
          <w:marLeft w:val="0"/>
          <w:marRight w:val="0"/>
          <w:marTop w:val="0"/>
          <w:marBottom w:val="0"/>
          <w:divBdr>
            <w:top w:val="none" w:sz="0" w:space="0" w:color="auto"/>
            <w:left w:val="none" w:sz="0" w:space="0" w:color="auto"/>
            <w:bottom w:val="none" w:sz="0" w:space="0" w:color="auto"/>
            <w:right w:val="none" w:sz="0" w:space="0" w:color="auto"/>
          </w:divBdr>
        </w:div>
        <w:div w:id="1338382134">
          <w:marLeft w:val="0"/>
          <w:marRight w:val="0"/>
          <w:marTop w:val="0"/>
          <w:marBottom w:val="0"/>
          <w:divBdr>
            <w:top w:val="none" w:sz="0" w:space="0" w:color="auto"/>
            <w:left w:val="none" w:sz="0" w:space="0" w:color="auto"/>
            <w:bottom w:val="none" w:sz="0" w:space="0" w:color="auto"/>
            <w:right w:val="none" w:sz="0" w:space="0" w:color="auto"/>
          </w:divBdr>
        </w:div>
        <w:div w:id="288829305">
          <w:marLeft w:val="0"/>
          <w:marRight w:val="0"/>
          <w:marTop w:val="0"/>
          <w:marBottom w:val="0"/>
          <w:divBdr>
            <w:top w:val="none" w:sz="0" w:space="0" w:color="auto"/>
            <w:left w:val="none" w:sz="0" w:space="0" w:color="auto"/>
            <w:bottom w:val="none" w:sz="0" w:space="0" w:color="auto"/>
            <w:right w:val="none" w:sz="0" w:space="0" w:color="auto"/>
          </w:divBdr>
        </w:div>
        <w:div w:id="968819654">
          <w:marLeft w:val="0"/>
          <w:marRight w:val="0"/>
          <w:marTop w:val="0"/>
          <w:marBottom w:val="0"/>
          <w:divBdr>
            <w:top w:val="none" w:sz="0" w:space="0" w:color="auto"/>
            <w:left w:val="none" w:sz="0" w:space="0" w:color="auto"/>
            <w:bottom w:val="none" w:sz="0" w:space="0" w:color="auto"/>
            <w:right w:val="none" w:sz="0" w:space="0" w:color="auto"/>
          </w:divBdr>
        </w:div>
        <w:div w:id="1428846184">
          <w:marLeft w:val="0"/>
          <w:marRight w:val="0"/>
          <w:marTop w:val="0"/>
          <w:marBottom w:val="0"/>
          <w:divBdr>
            <w:top w:val="none" w:sz="0" w:space="0" w:color="auto"/>
            <w:left w:val="none" w:sz="0" w:space="0" w:color="auto"/>
            <w:bottom w:val="none" w:sz="0" w:space="0" w:color="auto"/>
            <w:right w:val="none" w:sz="0" w:space="0" w:color="auto"/>
          </w:divBdr>
        </w:div>
        <w:div w:id="532158544">
          <w:marLeft w:val="0"/>
          <w:marRight w:val="0"/>
          <w:marTop w:val="0"/>
          <w:marBottom w:val="0"/>
          <w:divBdr>
            <w:top w:val="none" w:sz="0" w:space="0" w:color="auto"/>
            <w:left w:val="none" w:sz="0" w:space="0" w:color="auto"/>
            <w:bottom w:val="none" w:sz="0" w:space="0" w:color="auto"/>
            <w:right w:val="none" w:sz="0" w:space="0" w:color="auto"/>
          </w:divBdr>
        </w:div>
        <w:div w:id="1014107863">
          <w:marLeft w:val="0"/>
          <w:marRight w:val="0"/>
          <w:marTop w:val="0"/>
          <w:marBottom w:val="0"/>
          <w:divBdr>
            <w:top w:val="none" w:sz="0" w:space="0" w:color="auto"/>
            <w:left w:val="none" w:sz="0" w:space="0" w:color="auto"/>
            <w:bottom w:val="none" w:sz="0" w:space="0" w:color="auto"/>
            <w:right w:val="none" w:sz="0" w:space="0" w:color="auto"/>
          </w:divBdr>
        </w:div>
        <w:div w:id="1633905806">
          <w:marLeft w:val="0"/>
          <w:marRight w:val="0"/>
          <w:marTop w:val="0"/>
          <w:marBottom w:val="0"/>
          <w:divBdr>
            <w:top w:val="none" w:sz="0" w:space="0" w:color="auto"/>
            <w:left w:val="none" w:sz="0" w:space="0" w:color="auto"/>
            <w:bottom w:val="none" w:sz="0" w:space="0" w:color="auto"/>
            <w:right w:val="none" w:sz="0" w:space="0" w:color="auto"/>
          </w:divBdr>
        </w:div>
        <w:div w:id="629091313">
          <w:marLeft w:val="0"/>
          <w:marRight w:val="0"/>
          <w:marTop w:val="0"/>
          <w:marBottom w:val="0"/>
          <w:divBdr>
            <w:top w:val="none" w:sz="0" w:space="0" w:color="auto"/>
            <w:left w:val="none" w:sz="0" w:space="0" w:color="auto"/>
            <w:bottom w:val="none" w:sz="0" w:space="0" w:color="auto"/>
            <w:right w:val="none" w:sz="0" w:space="0" w:color="auto"/>
          </w:divBdr>
        </w:div>
        <w:div w:id="1355111539">
          <w:marLeft w:val="0"/>
          <w:marRight w:val="0"/>
          <w:marTop w:val="0"/>
          <w:marBottom w:val="0"/>
          <w:divBdr>
            <w:top w:val="none" w:sz="0" w:space="0" w:color="auto"/>
            <w:left w:val="none" w:sz="0" w:space="0" w:color="auto"/>
            <w:bottom w:val="none" w:sz="0" w:space="0" w:color="auto"/>
            <w:right w:val="none" w:sz="0" w:space="0" w:color="auto"/>
          </w:divBdr>
        </w:div>
        <w:div w:id="1141535175">
          <w:marLeft w:val="0"/>
          <w:marRight w:val="0"/>
          <w:marTop w:val="0"/>
          <w:marBottom w:val="0"/>
          <w:divBdr>
            <w:top w:val="none" w:sz="0" w:space="0" w:color="auto"/>
            <w:left w:val="none" w:sz="0" w:space="0" w:color="auto"/>
            <w:bottom w:val="none" w:sz="0" w:space="0" w:color="auto"/>
            <w:right w:val="none" w:sz="0" w:space="0" w:color="auto"/>
          </w:divBdr>
        </w:div>
        <w:div w:id="130632562">
          <w:marLeft w:val="0"/>
          <w:marRight w:val="0"/>
          <w:marTop w:val="0"/>
          <w:marBottom w:val="0"/>
          <w:divBdr>
            <w:top w:val="none" w:sz="0" w:space="0" w:color="auto"/>
            <w:left w:val="none" w:sz="0" w:space="0" w:color="auto"/>
            <w:bottom w:val="none" w:sz="0" w:space="0" w:color="auto"/>
            <w:right w:val="none" w:sz="0" w:space="0" w:color="auto"/>
          </w:divBdr>
        </w:div>
        <w:div w:id="2064208884">
          <w:marLeft w:val="0"/>
          <w:marRight w:val="0"/>
          <w:marTop w:val="0"/>
          <w:marBottom w:val="0"/>
          <w:divBdr>
            <w:top w:val="none" w:sz="0" w:space="0" w:color="auto"/>
            <w:left w:val="none" w:sz="0" w:space="0" w:color="auto"/>
            <w:bottom w:val="none" w:sz="0" w:space="0" w:color="auto"/>
            <w:right w:val="none" w:sz="0" w:space="0" w:color="auto"/>
          </w:divBdr>
        </w:div>
        <w:div w:id="1806659810">
          <w:marLeft w:val="0"/>
          <w:marRight w:val="0"/>
          <w:marTop w:val="0"/>
          <w:marBottom w:val="0"/>
          <w:divBdr>
            <w:top w:val="none" w:sz="0" w:space="0" w:color="auto"/>
            <w:left w:val="none" w:sz="0" w:space="0" w:color="auto"/>
            <w:bottom w:val="none" w:sz="0" w:space="0" w:color="auto"/>
            <w:right w:val="none" w:sz="0" w:space="0" w:color="auto"/>
          </w:divBdr>
        </w:div>
        <w:div w:id="811872695">
          <w:marLeft w:val="0"/>
          <w:marRight w:val="0"/>
          <w:marTop w:val="0"/>
          <w:marBottom w:val="0"/>
          <w:divBdr>
            <w:top w:val="none" w:sz="0" w:space="0" w:color="auto"/>
            <w:left w:val="none" w:sz="0" w:space="0" w:color="auto"/>
            <w:bottom w:val="none" w:sz="0" w:space="0" w:color="auto"/>
            <w:right w:val="none" w:sz="0" w:space="0" w:color="auto"/>
          </w:divBdr>
        </w:div>
        <w:div w:id="1057240071">
          <w:marLeft w:val="0"/>
          <w:marRight w:val="0"/>
          <w:marTop w:val="0"/>
          <w:marBottom w:val="0"/>
          <w:divBdr>
            <w:top w:val="none" w:sz="0" w:space="0" w:color="auto"/>
            <w:left w:val="none" w:sz="0" w:space="0" w:color="auto"/>
            <w:bottom w:val="none" w:sz="0" w:space="0" w:color="auto"/>
            <w:right w:val="none" w:sz="0" w:space="0" w:color="auto"/>
          </w:divBdr>
        </w:div>
        <w:div w:id="346903800">
          <w:marLeft w:val="0"/>
          <w:marRight w:val="0"/>
          <w:marTop w:val="0"/>
          <w:marBottom w:val="0"/>
          <w:divBdr>
            <w:top w:val="none" w:sz="0" w:space="0" w:color="auto"/>
            <w:left w:val="none" w:sz="0" w:space="0" w:color="auto"/>
            <w:bottom w:val="none" w:sz="0" w:space="0" w:color="auto"/>
            <w:right w:val="none" w:sz="0" w:space="0" w:color="auto"/>
          </w:divBdr>
        </w:div>
        <w:div w:id="1317615244">
          <w:marLeft w:val="0"/>
          <w:marRight w:val="0"/>
          <w:marTop w:val="0"/>
          <w:marBottom w:val="0"/>
          <w:divBdr>
            <w:top w:val="none" w:sz="0" w:space="0" w:color="auto"/>
            <w:left w:val="none" w:sz="0" w:space="0" w:color="auto"/>
            <w:bottom w:val="none" w:sz="0" w:space="0" w:color="auto"/>
            <w:right w:val="none" w:sz="0" w:space="0" w:color="auto"/>
          </w:divBdr>
        </w:div>
        <w:div w:id="605235808">
          <w:marLeft w:val="0"/>
          <w:marRight w:val="0"/>
          <w:marTop w:val="0"/>
          <w:marBottom w:val="0"/>
          <w:divBdr>
            <w:top w:val="none" w:sz="0" w:space="0" w:color="auto"/>
            <w:left w:val="none" w:sz="0" w:space="0" w:color="auto"/>
            <w:bottom w:val="none" w:sz="0" w:space="0" w:color="auto"/>
            <w:right w:val="none" w:sz="0" w:space="0" w:color="auto"/>
          </w:divBdr>
        </w:div>
        <w:div w:id="830608586">
          <w:marLeft w:val="0"/>
          <w:marRight w:val="0"/>
          <w:marTop w:val="0"/>
          <w:marBottom w:val="0"/>
          <w:divBdr>
            <w:top w:val="none" w:sz="0" w:space="0" w:color="auto"/>
            <w:left w:val="none" w:sz="0" w:space="0" w:color="auto"/>
            <w:bottom w:val="none" w:sz="0" w:space="0" w:color="auto"/>
            <w:right w:val="none" w:sz="0" w:space="0" w:color="auto"/>
          </w:divBdr>
        </w:div>
        <w:div w:id="713577828">
          <w:marLeft w:val="0"/>
          <w:marRight w:val="0"/>
          <w:marTop w:val="0"/>
          <w:marBottom w:val="0"/>
          <w:divBdr>
            <w:top w:val="none" w:sz="0" w:space="0" w:color="auto"/>
            <w:left w:val="none" w:sz="0" w:space="0" w:color="auto"/>
            <w:bottom w:val="none" w:sz="0" w:space="0" w:color="auto"/>
            <w:right w:val="none" w:sz="0" w:space="0" w:color="auto"/>
          </w:divBdr>
        </w:div>
        <w:div w:id="2133674157">
          <w:marLeft w:val="0"/>
          <w:marRight w:val="0"/>
          <w:marTop w:val="0"/>
          <w:marBottom w:val="0"/>
          <w:divBdr>
            <w:top w:val="none" w:sz="0" w:space="0" w:color="auto"/>
            <w:left w:val="none" w:sz="0" w:space="0" w:color="auto"/>
            <w:bottom w:val="none" w:sz="0" w:space="0" w:color="auto"/>
            <w:right w:val="none" w:sz="0" w:space="0" w:color="auto"/>
          </w:divBdr>
        </w:div>
        <w:div w:id="529608514">
          <w:marLeft w:val="0"/>
          <w:marRight w:val="0"/>
          <w:marTop w:val="0"/>
          <w:marBottom w:val="0"/>
          <w:divBdr>
            <w:top w:val="none" w:sz="0" w:space="0" w:color="auto"/>
            <w:left w:val="none" w:sz="0" w:space="0" w:color="auto"/>
            <w:bottom w:val="none" w:sz="0" w:space="0" w:color="auto"/>
            <w:right w:val="none" w:sz="0" w:space="0" w:color="auto"/>
          </w:divBdr>
        </w:div>
        <w:div w:id="454059159">
          <w:marLeft w:val="0"/>
          <w:marRight w:val="0"/>
          <w:marTop w:val="0"/>
          <w:marBottom w:val="0"/>
          <w:divBdr>
            <w:top w:val="none" w:sz="0" w:space="0" w:color="auto"/>
            <w:left w:val="none" w:sz="0" w:space="0" w:color="auto"/>
            <w:bottom w:val="none" w:sz="0" w:space="0" w:color="auto"/>
            <w:right w:val="none" w:sz="0" w:space="0" w:color="auto"/>
          </w:divBdr>
        </w:div>
        <w:div w:id="558512995">
          <w:marLeft w:val="0"/>
          <w:marRight w:val="0"/>
          <w:marTop w:val="0"/>
          <w:marBottom w:val="0"/>
          <w:divBdr>
            <w:top w:val="none" w:sz="0" w:space="0" w:color="auto"/>
            <w:left w:val="none" w:sz="0" w:space="0" w:color="auto"/>
            <w:bottom w:val="none" w:sz="0" w:space="0" w:color="auto"/>
            <w:right w:val="none" w:sz="0" w:space="0" w:color="auto"/>
          </w:divBdr>
        </w:div>
        <w:div w:id="1690255457">
          <w:marLeft w:val="0"/>
          <w:marRight w:val="0"/>
          <w:marTop w:val="0"/>
          <w:marBottom w:val="0"/>
          <w:divBdr>
            <w:top w:val="none" w:sz="0" w:space="0" w:color="auto"/>
            <w:left w:val="none" w:sz="0" w:space="0" w:color="auto"/>
            <w:bottom w:val="none" w:sz="0" w:space="0" w:color="auto"/>
            <w:right w:val="none" w:sz="0" w:space="0" w:color="auto"/>
          </w:divBdr>
        </w:div>
        <w:div w:id="1480227581">
          <w:marLeft w:val="0"/>
          <w:marRight w:val="0"/>
          <w:marTop w:val="0"/>
          <w:marBottom w:val="0"/>
          <w:divBdr>
            <w:top w:val="none" w:sz="0" w:space="0" w:color="auto"/>
            <w:left w:val="none" w:sz="0" w:space="0" w:color="auto"/>
            <w:bottom w:val="none" w:sz="0" w:space="0" w:color="auto"/>
            <w:right w:val="none" w:sz="0" w:space="0" w:color="auto"/>
          </w:divBdr>
        </w:div>
        <w:div w:id="1631285382">
          <w:marLeft w:val="0"/>
          <w:marRight w:val="0"/>
          <w:marTop w:val="0"/>
          <w:marBottom w:val="0"/>
          <w:divBdr>
            <w:top w:val="none" w:sz="0" w:space="0" w:color="auto"/>
            <w:left w:val="none" w:sz="0" w:space="0" w:color="auto"/>
            <w:bottom w:val="none" w:sz="0" w:space="0" w:color="auto"/>
            <w:right w:val="none" w:sz="0" w:space="0" w:color="auto"/>
          </w:divBdr>
        </w:div>
        <w:div w:id="1635212237">
          <w:marLeft w:val="0"/>
          <w:marRight w:val="0"/>
          <w:marTop w:val="0"/>
          <w:marBottom w:val="0"/>
          <w:divBdr>
            <w:top w:val="none" w:sz="0" w:space="0" w:color="auto"/>
            <w:left w:val="none" w:sz="0" w:space="0" w:color="auto"/>
            <w:bottom w:val="none" w:sz="0" w:space="0" w:color="auto"/>
            <w:right w:val="none" w:sz="0" w:space="0" w:color="auto"/>
          </w:divBdr>
        </w:div>
        <w:div w:id="1848249026">
          <w:marLeft w:val="0"/>
          <w:marRight w:val="0"/>
          <w:marTop w:val="0"/>
          <w:marBottom w:val="0"/>
          <w:divBdr>
            <w:top w:val="none" w:sz="0" w:space="0" w:color="auto"/>
            <w:left w:val="none" w:sz="0" w:space="0" w:color="auto"/>
            <w:bottom w:val="none" w:sz="0" w:space="0" w:color="auto"/>
            <w:right w:val="none" w:sz="0" w:space="0" w:color="auto"/>
          </w:divBdr>
        </w:div>
        <w:div w:id="1129591507">
          <w:marLeft w:val="0"/>
          <w:marRight w:val="0"/>
          <w:marTop w:val="0"/>
          <w:marBottom w:val="0"/>
          <w:divBdr>
            <w:top w:val="none" w:sz="0" w:space="0" w:color="auto"/>
            <w:left w:val="none" w:sz="0" w:space="0" w:color="auto"/>
            <w:bottom w:val="none" w:sz="0" w:space="0" w:color="auto"/>
            <w:right w:val="none" w:sz="0" w:space="0" w:color="auto"/>
          </w:divBdr>
        </w:div>
        <w:div w:id="1830363904">
          <w:marLeft w:val="0"/>
          <w:marRight w:val="0"/>
          <w:marTop w:val="0"/>
          <w:marBottom w:val="0"/>
          <w:divBdr>
            <w:top w:val="none" w:sz="0" w:space="0" w:color="auto"/>
            <w:left w:val="none" w:sz="0" w:space="0" w:color="auto"/>
            <w:bottom w:val="none" w:sz="0" w:space="0" w:color="auto"/>
            <w:right w:val="none" w:sz="0" w:space="0" w:color="auto"/>
          </w:divBdr>
        </w:div>
        <w:div w:id="1016539339">
          <w:marLeft w:val="0"/>
          <w:marRight w:val="0"/>
          <w:marTop w:val="0"/>
          <w:marBottom w:val="0"/>
          <w:divBdr>
            <w:top w:val="none" w:sz="0" w:space="0" w:color="auto"/>
            <w:left w:val="none" w:sz="0" w:space="0" w:color="auto"/>
            <w:bottom w:val="none" w:sz="0" w:space="0" w:color="auto"/>
            <w:right w:val="none" w:sz="0" w:space="0" w:color="auto"/>
          </w:divBdr>
        </w:div>
        <w:div w:id="410086960">
          <w:marLeft w:val="0"/>
          <w:marRight w:val="0"/>
          <w:marTop w:val="0"/>
          <w:marBottom w:val="0"/>
          <w:divBdr>
            <w:top w:val="none" w:sz="0" w:space="0" w:color="auto"/>
            <w:left w:val="none" w:sz="0" w:space="0" w:color="auto"/>
            <w:bottom w:val="none" w:sz="0" w:space="0" w:color="auto"/>
            <w:right w:val="none" w:sz="0" w:space="0" w:color="auto"/>
          </w:divBdr>
        </w:div>
        <w:div w:id="1370914037">
          <w:marLeft w:val="0"/>
          <w:marRight w:val="0"/>
          <w:marTop w:val="0"/>
          <w:marBottom w:val="0"/>
          <w:divBdr>
            <w:top w:val="none" w:sz="0" w:space="0" w:color="auto"/>
            <w:left w:val="none" w:sz="0" w:space="0" w:color="auto"/>
            <w:bottom w:val="none" w:sz="0" w:space="0" w:color="auto"/>
            <w:right w:val="none" w:sz="0" w:space="0" w:color="auto"/>
          </w:divBdr>
        </w:div>
        <w:div w:id="1773745982">
          <w:marLeft w:val="0"/>
          <w:marRight w:val="0"/>
          <w:marTop w:val="0"/>
          <w:marBottom w:val="0"/>
          <w:divBdr>
            <w:top w:val="none" w:sz="0" w:space="0" w:color="auto"/>
            <w:left w:val="none" w:sz="0" w:space="0" w:color="auto"/>
            <w:bottom w:val="none" w:sz="0" w:space="0" w:color="auto"/>
            <w:right w:val="none" w:sz="0" w:space="0" w:color="auto"/>
          </w:divBdr>
        </w:div>
        <w:div w:id="1878665964">
          <w:marLeft w:val="0"/>
          <w:marRight w:val="0"/>
          <w:marTop w:val="0"/>
          <w:marBottom w:val="0"/>
          <w:divBdr>
            <w:top w:val="none" w:sz="0" w:space="0" w:color="auto"/>
            <w:left w:val="none" w:sz="0" w:space="0" w:color="auto"/>
            <w:bottom w:val="none" w:sz="0" w:space="0" w:color="auto"/>
            <w:right w:val="none" w:sz="0" w:space="0" w:color="auto"/>
          </w:divBdr>
        </w:div>
        <w:div w:id="655885356">
          <w:marLeft w:val="0"/>
          <w:marRight w:val="0"/>
          <w:marTop w:val="0"/>
          <w:marBottom w:val="0"/>
          <w:divBdr>
            <w:top w:val="none" w:sz="0" w:space="0" w:color="auto"/>
            <w:left w:val="none" w:sz="0" w:space="0" w:color="auto"/>
            <w:bottom w:val="none" w:sz="0" w:space="0" w:color="auto"/>
            <w:right w:val="none" w:sz="0" w:space="0" w:color="auto"/>
          </w:divBdr>
        </w:div>
        <w:div w:id="604970283">
          <w:marLeft w:val="0"/>
          <w:marRight w:val="0"/>
          <w:marTop w:val="0"/>
          <w:marBottom w:val="0"/>
          <w:divBdr>
            <w:top w:val="none" w:sz="0" w:space="0" w:color="auto"/>
            <w:left w:val="none" w:sz="0" w:space="0" w:color="auto"/>
            <w:bottom w:val="none" w:sz="0" w:space="0" w:color="auto"/>
            <w:right w:val="none" w:sz="0" w:space="0" w:color="auto"/>
          </w:divBdr>
        </w:div>
        <w:div w:id="184515932">
          <w:marLeft w:val="0"/>
          <w:marRight w:val="0"/>
          <w:marTop w:val="0"/>
          <w:marBottom w:val="0"/>
          <w:divBdr>
            <w:top w:val="none" w:sz="0" w:space="0" w:color="auto"/>
            <w:left w:val="none" w:sz="0" w:space="0" w:color="auto"/>
            <w:bottom w:val="none" w:sz="0" w:space="0" w:color="auto"/>
            <w:right w:val="none" w:sz="0" w:space="0" w:color="auto"/>
          </w:divBdr>
        </w:div>
        <w:div w:id="1346637193">
          <w:marLeft w:val="0"/>
          <w:marRight w:val="0"/>
          <w:marTop w:val="0"/>
          <w:marBottom w:val="0"/>
          <w:divBdr>
            <w:top w:val="none" w:sz="0" w:space="0" w:color="auto"/>
            <w:left w:val="none" w:sz="0" w:space="0" w:color="auto"/>
            <w:bottom w:val="none" w:sz="0" w:space="0" w:color="auto"/>
            <w:right w:val="none" w:sz="0" w:space="0" w:color="auto"/>
          </w:divBdr>
        </w:div>
        <w:div w:id="1403287556">
          <w:marLeft w:val="0"/>
          <w:marRight w:val="0"/>
          <w:marTop w:val="0"/>
          <w:marBottom w:val="0"/>
          <w:divBdr>
            <w:top w:val="none" w:sz="0" w:space="0" w:color="auto"/>
            <w:left w:val="none" w:sz="0" w:space="0" w:color="auto"/>
            <w:bottom w:val="none" w:sz="0" w:space="0" w:color="auto"/>
            <w:right w:val="none" w:sz="0" w:space="0" w:color="auto"/>
          </w:divBdr>
        </w:div>
        <w:div w:id="1878666002">
          <w:marLeft w:val="0"/>
          <w:marRight w:val="0"/>
          <w:marTop w:val="0"/>
          <w:marBottom w:val="0"/>
          <w:divBdr>
            <w:top w:val="none" w:sz="0" w:space="0" w:color="auto"/>
            <w:left w:val="none" w:sz="0" w:space="0" w:color="auto"/>
            <w:bottom w:val="none" w:sz="0" w:space="0" w:color="auto"/>
            <w:right w:val="none" w:sz="0" w:space="0" w:color="auto"/>
          </w:divBdr>
        </w:div>
        <w:div w:id="1864318705">
          <w:marLeft w:val="0"/>
          <w:marRight w:val="0"/>
          <w:marTop w:val="0"/>
          <w:marBottom w:val="0"/>
          <w:divBdr>
            <w:top w:val="none" w:sz="0" w:space="0" w:color="auto"/>
            <w:left w:val="none" w:sz="0" w:space="0" w:color="auto"/>
            <w:bottom w:val="none" w:sz="0" w:space="0" w:color="auto"/>
            <w:right w:val="none" w:sz="0" w:space="0" w:color="auto"/>
          </w:divBdr>
        </w:div>
        <w:div w:id="1182164890">
          <w:marLeft w:val="0"/>
          <w:marRight w:val="0"/>
          <w:marTop w:val="0"/>
          <w:marBottom w:val="0"/>
          <w:divBdr>
            <w:top w:val="none" w:sz="0" w:space="0" w:color="auto"/>
            <w:left w:val="none" w:sz="0" w:space="0" w:color="auto"/>
            <w:bottom w:val="none" w:sz="0" w:space="0" w:color="auto"/>
            <w:right w:val="none" w:sz="0" w:space="0" w:color="auto"/>
          </w:divBdr>
        </w:div>
        <w:div w:id="606623254">
          <w:marLeft w:val="0"/>
          <w:marRight w:val="0"/>
          <w:marTop w:val="0"/>
          <w:marBottom w:val="0"/>
          <w:divBdr>
            <w:top w:val="none" w:sz="0" w:space="0" w:color="auto"/>
            <w:left w:val="none" w:sz="0" w:space="0" w:color="auto"/>
            <w:bottom w:val="none" w:sz="0" w:space="0" w:color="auto"/>
            <w:right w:val="none" w:sz="0" w:space="0" w:color="auto"/>
          </w:divBdr>
        </w:div>
        <w:div w:id="445588924">
          <w:marLeft w:val="0"/>
          <w:marRight w:val="0"/>
          <w:marTop w:val="0"/>
          <w:marBottom w:val="0"/>
          <w:divBdr>
            <w:top w:val="none" w:sz="0" w:space="0" w:color="auto"/>
            <w:left w:val="none" w:sz="0" w:space="0" w:color="auto"/>
            <w:bottom w:val="none" w:sz="0" w:space="0" w:color="auto"/>
            <w:right w:val="none" w:sz="0" w:space="0" w:color="auto"/>
          </w:divBdr>
        </w:div>
        <w:div w:id="1113674727">
          <w:marLeft w:val="0"/>
          <w:marRight w:val="0"/>
          <w:marTop w:val="0"/>
          <w:marBottom w:val="0"/>
          <w:divBdr>
            <w:top w:val="none" w:sz="0" w:space="0" w:color="auto"/>
            <w:left w:val="none" w:sz="0" w:space="0" w:color="auto"/>
            <w:bottom w:val="none" w:sz="0" w:space="0" w:color="auto"/>
            <w:right w:val="none" w:sz="0" w:space="0" w:color="auto"/>
          </w:divBdr>
        </w:div>
        <w:div w:id="1992756130">
          <w:marLeft w:val="0"/>
          <w:marRight w:val="0"/>
          <w:marTop w:val="0"/>
          <w:marBottom w:val="0"/>
          <w:divBdr>
            <w:top w:val="none" w:sz="0" w:space="0" w:color="auto"/>
            <w:left w:val="none" w:sz="0" w:space="0" w:color="auto"/>
            <w:bottom w:val="none" w:sz="0" w:space="0" w:color="auto"/>
            <w:right w:val="none" w:sz="0" w:space="0" w:color="auto"/>
          </w:divBdr>
        </w:div>
        <w:div w:id="1068304814">
          <w:marLeft w:val="0"/>
          <w:marRight w:val="0"/>
          <w:marTop w:val="0"/>
          <w:marBottom w:val="0"/>
          <w:divBdr>
            <w:top w:val="none" w:sz="0" w:space="0" w:color="auto"/>
            <w:left w:val="none" w:sz="0" w:space="0" w:color="auto"/>
            <w:bottom w:val="none" w:sz="0" w:space="0" w:color="auto"/>
            <w:right w:val="none" w:sz="0" w:space="0" w:color="auto"/>
          </w:divBdr>
        </w:div>
        <w:div w:id="1640378702">
          <w:marLeft w:val="0"/>
          <w:marRight w:val="0"/>
          <w:marTop w:val="0"/>
          <w:marBottom w:val="0"/>
          <w:divBdr>
            <w:top w:val="none" w:sz="0" w:space="0" w:color="auto"/>
            <w:left w:val="none" w:sz="0" w:space="0" w:color="auto"/>
            <w:bottom w:val="none" w:sz="0" w:space="0" w:color="auto"/>
            <w:right w:val="none" w:sz="0" w:space="0" w:color="auto"/>
          </w:divBdr>
        </w:div>
        <w:div w:id="154734352">
          <w:marLeft w:val="0"/>
          <w:marRight w:val="0"/>
          <w:marTop w:val="0"/>
          <w:marBottom w:val="0"/>
          <w:divBdr>
            <w:top w:val="none" w:sz="0" w:space="0" w:color="auto"/>
            <w:left w:val="none" w:sz="0" w:space="0" w:color="auto"/>
            <w:bottom w:val="none" w:sz="0" w:space="0" w:color="auto"/>
            <w:right w:val="none" w:sz="0" w:space="0" w:color="auto"/>
          </w:divBdr>
        </w:div>
        <w:div w:id="1810785664">
          <w:marLeft w:val="0"/>
          <w:marRight w:val="0"/>
          <w:marTop w:val="0"/>
          <w:marBottom w:val="0"/>
          <w:divBdr>
            <w:top w:val="none" w:sz="0" w:space="0" w:color="auto"/>
            <w:left w:val="none" w:sz="0" w:space="0" w:color="auto"/>
            <w:bottom w:val="none" w:sz="0" w:space="0" w:color="auto"/>
            <w:right w:val="none" w:sz="0" w:space="0" w:color="auto"/>
          </w:divBdr>
        </w:div>
        <w:div w:id="188835117">
          <w:marLeft w:val="0"/>
          <w:marRight w:val="0"/>
          <w:marTop w:val="0"/>
          <w:marBottom w:val="0"/>
          <w:divBdr>
            <w:top w:val="none" w:sz="0" w:space="0" w:color="auto"/>
            <w:left w:val="none" w:sz="0" w:space="0" w:color="auto"/>
            <w:bottom w:val="none" w:sz="0" w:space="0" w:color="auto"/>
            <w:right w:val="none" w:sz="0" w:space="0" w:color="auto"/>
          </w:divBdr>
        </w:div>
        <w:div w:id="592055159">
          <w:marLeft w:val="0"/>
          <w:marRight w:val="0"/>
          <w:marTop w:val="0"/>
          <w:marBottom w:val="0"/>
          <w:divBdr>
            <w:top w:val="none" w:sz="0" w:space="0" w:color="auto"/>
            <w:left w:val="none" w:sz="0" w:space="0" w:color="auto"/>
            <w:bottom w:val="none" w:sz="0" w:space="0" w:color="auto"/>
            <w:right w:val="none" w:sz="0" w:space="0" w:color="auto"/>
          </w:divBdr>
        </w:div>
        <w:div w:id="1717048848">
          <w:marLeft w:val="0"/>
          <w:marRight w:val="0"/>
          <w:marTop w:val="0"/>
          <w:marBottom w:val="0"/>
          <w:divBdr>
            <w:top w:val="none" w:sz="0" w:space="0" w:color="auto"/>
            <w:left w:val="none" w:sz="0" w:space="0" w:color="auto"/>
            <w:bottom w:val="none" w:sz="0" w:space="0" w:color="auto"/>
            <w:right w:val="none" w:sz="0" w:space="0" w:color="auto"/>
          </w:divBdr>
        </w:div>
        <w:div w:id="1770393836">
          <w:marLeft w:val="0"/>
          <w:marRight w:val="0"/>
          <w:marTop w:val="0"/>
          <w:marBottom w:val="0"/>
          <w:divBdr>
            <w:top w:val="none" w:sz="0" w:space="0" w:color="auto"/>
            <w:left w:val="none" w:sz="0" w:space="0" w:color="auto"/>
            <w:bottom w:val="none" w:sz="0" w:space="0" w:color="auto"/>
            <w:right w:val="none" w:sz="0" w:space="0" w:color="auto"/>
          </w:divBdr>
        </w:div>
        <w:div w:id="749544977">
          <w:marLeft w:val="0"/>
          <w:marRight w:val="0"/>
          <w:marTop w:val="0"/>
          <w:marBottom w:val="0"/>
          <w:divBdr>
            <w:top w:val="none" w:sz="0" w:space="0" w:color="auto"/>
            <w:left w:val="none" w:sz="0" w:space="0" w:color="auto"/>
            <w:bottom w:val="none" w:sz="0" w:space="0" w:color="auto"/>
            <w:right w:val="none" w:sz="0" w:space="0" w:color="auto"/>
          </w:divBdr>
        </w:div>
        <w:div w:id="1540626750">
          <w:marLeft w:val="0"/>
          <w:marRight w:val="0"/>
          <w:marTop w:val="0"/>
          <w:marBottom w:val="0"/>
          <w:divBdr>
            <w:top w:val="none" w:sz="0" w:space="0" w:color="auto"/>
            <w:left w:val="none" w:sz="0" w:space="0" w:color="auto"/>
            <w:bottom w:val="none" w:sz="0" w:space="0" w:color="auto"/>
            <w:right w:val="none" w:sz="0" w:space="0" w:color="auto"/>
          </w:divBdr>
        </w:div>
        <w:div w:id="1983581776">
          <w:marLeft w:val="0"/>
          <w:marRight w:val="0"/>
          <w:marTop w:val="0"/>
          <w:marBottom w:val="0"/>
          <w:divBdr>
            <w:top w:val="none" w:sz="0" w:space="0" w:color="auto"/>
            <w:left w:val="none" w:sz="0" w:space="0" w:color="auto"/>
            <w:bottom w:val="none" w:sz="0" w:space="0" w:color="auto"/>
            <w:right w:val="none" w:sz="0" w:space="0" w:color="auto"/>
          </w:divBdr>
        </w:div>
      </w:divsChild>
    </w:div>
    <w:div w:id="540826986">
      <w:bodyDiv w:val="1"/>
      <w:marLeft w:val="0"/>
      <w:marRight w:val="0"/>
      <w:marTop w:val="0"/>
      <w:marBottom w:val="0"/>
      <w:divBdr>
        <w:top w:val="none" w:sz="0" w:space="0" w:color="auto"/>
        <w:left w:val="none" w:sz="0" w:space="0" w:color="auto"/>
        <w:bottom w:val="none" w:sz="0" w:space="0" w:color="auto"/>
        <w:right w:val="none" w:sz="0" w:space="0" w:color="auto"/>
      </w:divBdr>
    </w:div>
    <w:div w:id="541133198">
      <w:bodyDiv w:val="1"/>
      <w:marLeft w:val="0"/>
      <w:marRight w:val="0"/>
      <w:marTop w:val="0"/>
      <w:marBottom w:val="0"/>
      <w:divBdr>
        <w:top w:val="none" w:sz="0" w:space="0" w:color="auto"/>
        <w:left w:val="none" w:sz="0" w:space="0" w:color="auto"/>
        <w:bottom w:val="none" w:sz="0" w:space="0" w:color="auto"/>
        <w:right w:val="none" w:sz="0" w:space="0" w:color="auto"/>
      </w:divBdr>
    </w:div>
    <w:div w:id="541216245">
      <w:bodyDiv w:val="1"/>
      <w:marLeft w:val="0"/>
      <w:marRight w:val="0"/>
      <w:marTop w:val="0"/>
      <w:marBottom w:val="0"/>
      <w:divBdr>
        <w:top w:val="none" w:sz="0" w:space="0" w:color="auto"/>
        <w:left w:val="none" w:sz="0" w:space="0" w:color="auto"/>
        <w:bottom w:val="none" w:sz="0" w:space="0" w:color="auto"/>
        <w:right w:val="none" w:sz="0" w:space="0" w:color="auto"/>
      </w:divBdr>
    </w:div>
    <w:div w:id="541594845">
      <w:bodyDiv w:val="1"/>
      <w:marLeft w:val="0"/>
      <w:marRight w:val="0"/>
      <w:marTop w:val="0"/>
      <w:marBottom w:val="0"/>
      <w:divBdr>
        <w:top w:val="none" w:sz="0" w:space="0" w:color="auto"/>
        <w:left w:val="none" w:sz="0" w:space="0" w:color="auto"/>
        <w:bottom w:val="none" w:sz="0" w:space="0" w:color="auto"/>
        <w:right w:val="none" w:sz="0" w:space="0" w:color="auto"/>
      </w:divBdr>
    </w:div>
    <w:div w:id="541596182">
      <w:bodyDiv w:val="1"/>
      <w:marLeft w:val="0"/>
      <w:marRight w:val="0"/>
      <w:marTop w:val="0"/>
      <w:marBottom w:val="0"/>
      <w:divBdr>
        <w:top w:val="none" w:sz="0" w:space="0" w:color="auto"/>
        <w:left w:val="none" w:sz="0" w:space="0" w:color="auto"/>
        <w:bottom w:val="none" w:sz="0" w:space="0" w:color="auto"/>
        <w:right w:val="none" w:sz="0" w:space="0" w:color="auto"/>
      </w:divBdr>
    </w:div>
    <w:div w:id="541866626">
      <w:bodyDiv w:val="1"/>
      <w:marLeft w:val="0"/>
      <w:marRight w:val="0"/>
      <w:marTop w:val="0"/>
      <w:marBottom w:val="0"/>
      <w:divBdr>
        <w:top w:val="none" w:sz="0" w:space="0" w:color="auto"/>
        <w:left w:val="none" w:sz="0" w:space="0" w:color="auto"/>
        <w:bottom w:val="none" w:sz="0" w:space="0" w:color="auto"/>
        <w:right w:val="none" w:sz="0" w:space="0" w:color="auto"/>
      </w:divBdr>
    </w:div>
    <w:div w:id="541867036">
      <w:bodyDiv w:val="1"/>
      <w:marLeft w:val="0"/>
      <w:marRight w:val="0"/>
      <w:marTop w:val="0"/>
      <w:marBottom w:val="0"/>
      <w:divBdr>
        <w:top w:val="none" w:sz="0" w:space="0" w:color="auto"/>
        <w:left w:val="none" w:sz="0" w:space="0" w:color="auto"/>
        <w:bottom w:val="none" w:sz="0" w:space="0" w:color="auto"/>
        <w:right w:val="none" w:sz="0" w:space="0" w:color="auto"/>
      </w:divBdr>
    </w:div>
    <w:div w:id="541940989">
      <w:bodyDiv w:val="1"/>
      <w:marLeft w:val="0"/>
      <w:marRight w:val="0"/>
      <w:marTop w:val="0"/>
      <w:marBottom w:val="0"/>
      <w:divBdr>
        <w:top w:val="none" w:sz="0" w:space="0" w:color="auto"/>
        <w:left w:val="none" w:sz="0" w:space="0" w:color="auto"/>
        <w:bottom w:val="none" w:sz="0" w:space="0" w:color="auto"/>
        <w:right w:val="none" w:sz="0" w:space="0" w:color="auto"/>
      </w:divBdr>
    </w:div>
    <w:div w:id="542063684">
      <w:bodyDiv w:val="1"/>
      <w:marLeft w:val="0"/>
      <w:marRight w:val="0"/>
      <w:marTop w:val="0"/>
      <w:marBottom w:val="0"/>
      <w:divBdr>
        <w:top w:val="none" w:sz="0" w:space="0" w:color="auto"/>
        <w:left w:val="none" w:sz="0" w:space="0" w:color="auto"/>
        <w:bottom w:val="none" w:sz="0" w:space="0" w:color="auto"/>
        <w:right w:val="none" w:sz="0" w:space="0" w:color="auto"/>
      </w:divBdr>
    </w:div>
    <w:div w:id="542520394">
      <w:bodyDiv w:val="1"/>
      <w:marLeft w:val="0"/>
      <w:marRight w:val="0"/>
      <w:marTop w:val="0"/>
      <w:marBottom w:val="0"/>
      <w:divBdr>
        <w:top w:val="none" w:sz="0" w:space="0" w:color="auto"/>
        <w:left w:val="none" w:sz="0" w:space="0" w:color="auto"/>
        <w:bottom w:val="none" w:sz="0" w:space="0" w:color="auto"/>
        <w:right w:val="none" w:sz="0" w:space="0" w:color="auto"/>
      </w:divBdr>
    </w:div>
    <w:div w:id="542596657">
      <w:bodyDiv w:val="1"/>
      <w:marLeft w:val="0"/>
      <w:marRight w:val="0"/>
      <w:marTop w:val="0"/>
      <w:marBottom w:val="0"/>
      <w:divBdr>
        <w:top w:val="none" w:sz="0" w:space="0" w:color="auto"/>
        <w:left w:val="none" w:sz="0" w:space="0" w:color="auto"/>
        <w:bottom w:val="none" w:sz="0" w:space="0" w:color="auto"/>
        <w:right w:val="none" w:sz="0" w:space="0" w:color="auto"/>
      </w:divBdr>
    </w:div>
    <w:div w:id="542642236">
      <w:bodyDiv w:val="1"/>
      <w:marLeft w:val="0"/>
      <w:marRight w:val="0"/>
      <w:marTop w:val="0"/>
      <w:marBottom w:val="0"/>
      <w:divBdr>
        <w:top w:val="none" w:sz="0" w:space="0" w:color="auto"/>
        <w:left w:val="none" w:sz="0" w:space="0" w:color="auto"/>
        <w:bottom w:val="none" w:sz="0" w:space="0" w:color="auto"/>
        <w:right w:val="none" w:sz="0" w:space="0" w:color="auto"/>
      </w:divBdr>
    </w:div>
    <w:div w:id="542793925">
      <w:bodyDiv w:val="1"/>
      <w:marLeft w:val="0"/>
      <w:marRight w:val="0"/>
      <w:marTop w:val="0"/>
      <w:marBottom w:val="0"/>
      <w:divBdr>
        <w:top w:val="none" w:sz="0" w:space="0" w:color="auto"/>
        <w:left w:val="none" w:sz="0" w:space="0" w:color="auto"/>
        <w:bottom w:val="none" w:sz="0" w:space="0" w:color="auto"/>
        <w:right w:val="none" w:sz="0" w:space="0" w:color="auto"/>
      </w:divBdr>
    </w:div>
    <w:div w:id="543101441">
      <w:bodyDiv w:val="1"/>
      <w:marLeft w:val="0"/>
      <w:marRight w:val="0"/>
      <w:marTop w:val="0"/>
      <w:marBottom w:val="0"/>
      <w:divBdr>
        <w:top w:val="none" w:sz="0" w:space="0" w:color="auto"/>
        <w:left w:val="none" w:sz="0" w:space="0" w:color="auto"/>
        <w:bottom w:val="none" w:sz="0" w:space="0" w:color="auto"/>
        <w:right w:val="none" w:sz="0" w:space="0" w:color="auto"/>
      </w:divBdr>
    </w:div>
    <w:div w:id="543445086">
      <w:bodyDiv w:val="1"/>
      <w:marLeft w:val="0"/>
      <w:marRight w:val="0"/>
      <w:marTop w:val="0"/>
      <w:marBottom w:val="0"/>
      <w:divBdr>
        <w:top w:val="none" w:sz="0" w:space="0" w:color="auto"/>
        <w:left w:val="none" w:sz="0" w:space="0" w:color="auto"/>
        <w:bottom w:val="none" w:sz="0" w:space="0" w:color="auto"/>
        <w:right w:val="none" w:sz="0" w:space="0" w:color="auto"/>
      </w:divBdr>
      <w:divsChild>
        <w:div w:id="1321537105">
          <w:marLeft w:val="0"/>
          <w:marRight w:val="0"/>
          <w:marTop w:val="0"/>
          <w:marBottom w:val="0"/>
          <w:divBdr>
            <w:top w:val="none" w:sz="0" w:space="0" w:color="auto"/>
            <w:left w:val="none" w:sz="0" w:space="0" w:color="auto"/>
            <w:bottom w:val="none" w:sz="0" w:space="0" w:color="auto"/>
            <w:right w:val="none" w:sz="0" w:space="0" w:color="auto"/>
          </w:divBdr>
        </w:div>
        <w:div w:id="1458721334">
          <w:marLeft w:val="0"/>
          <w:marRight w:val="0"/>
          <w:marTop w:val="0"/>
          <w:marBottom w:val="0"/>
          <w:divBdr>
            <w:top w:val="none" w:sz="0" w:space="0" w:color="auto"/>
            <w:left w:val="none" w:sz="0" w:space="0" w:color="auto"/>
            <w:bottom w:val="none" w:sz="0" w:space="0" w:color="auto"/>
            <w:right w:val="none" w:sz="0" w:space="0" w:color="auto"/>
          </w:divBdr>
        </w:div>
        <w:div w:id="274336670">
          <w:marLeft w:val="0"/>
          <w:marRight w:val="0"/>
          <w:marTop w:val="0"/>
          <w:marBottom w:val="0"/>
          <w:divBdr>
            <w:top w:val="none" w:sz="0" w:space="0" w:color="auto"/>
            <w:left w:val="none" w:sz="0" w:space="0" w:color="auto"/>
            <w:bottom w:val="none" w:sz="0" w:space="0" w:color="auto"/>
            <w:right w:val="none" w:sz="0" w:space="0" w:color="auto"/>
          </w:divBdr>
        </w:div>
        <w:div w:id="930771503">
          <w:marLeft w:val="0"/>
          <w:marRight w:val="0"/>
          <w:marTop w:val="0"/>
          <w:marBottom w:val="0"/>
          <w:divBdr>
            <w:top w:val="none" w:sz="0" w:space="0" w:color="auto"/>
            <w:left w:val="none" w:sz="0" w:space="0" w:color="auto"/>
            <w:bottom w:val="none" w:sz="0" w:space="0" w:color="auto"/>
            <w:right w:val="none" w:sz="0" w:space="0" w:color="auto"/>
          </w:divBdr>
        </w:div>
        <w:div w:id="232811956">
          <w:marLeft w:val="0"/>
          <w:marRight w:val="0"/>
          <w:marTop w:val="0"/>
          <w:marBottom w:val="0"/>
          <w:divBdr>
            <w:top w:val="none" w:sz="0" w:space="0" w:color="auto"/>
            <w:left w:val="none" w:sz="0" w:space="0" w:color="auto"/>
            <w:bottom w:val="none" w:sz="0" w:space="0" w:color="auto"/>
            <w:right w:val="none" w:sz="0" w:space="0" w:color="auto"/>
          </w:divBdr>
        </w:div>
        <w:div w:id="1269896402">
          <w:marLeft w:val="0"/>
          <w:marRight w:val="0"/>
          <w:marTop w:val="0"/>
          <w:marBottom w:val="0"/>
          <w:divBdr>
            <w:top w:val="none" w:sz="0" w:space="0" w:color="auto"/>
            <w:left w:val="none" w:sz="0" w:space="0" w:color="auto"/>
            <w:bottom w:val="none" w:sz="0" w:space="0" w:color="auto"/>
            <w:right w:val="none" w:sz="0" w:space="0" w:color="auto"/>
          </w:divBdr>
        </w:div>
        <w:div w:id="995575208">
          <w:marLeft w:val="0"/>
          <w:marRight w:val="0"/>
          <w:marTop w:val="0"/>
          <w:marBottom w:val="0"/>
          <w:divBdr>
            <w:top w:val="none" w:sz="0" w:space="0" w:color="auto"/>
            <w:left w:val="none" w:sz="0" w:space="0" w:color="auto"/>
            <w:bottom w:val="none" w:sz="0" w:space="0" w:color="auto"/>
            <w:right w:val="none" w:sz="0" w:space="0" w:color="auto"/>
          </w:divBdr>
        </w:div>
        <w:div w:id="1444836596">
          <w:marLeft w:val="0"/>
          <w:marRight w:val="0"/>
          <w:marTop w:val="0"/>
          <w:marBottom w:val="0"/>
          <w:divBdr>
            <w:top w:val="none" w:sz="0" w:space="0" w:color="auto"/>
            <w:left w:val="none" w:sz="0" w:space="0" w:color="auto"/>
            <w:bottom w:val="none" w:sz="0" w:space="0" w:color="auto"/>
            <w:right w:val="none" w:sz="0" w:space="0" w:color="auto"/>
          </w:divBdr>
        </w:div>
        <w:div w:id="1796022579">
          <w:marLeft w:val="0"/>
          <w:marRight w:val="0"/>
          <w:marTop w:val="0"/>
          <w:marBottom w:val="0"/>
          <w:divBdr>
            <w:top w:val="none" w:sz="0" w:space="0" w:color="auto"/>
            <w:left w:val="none" w:sz="0" w:space="0" w:color="auto"/>
            <w:bottom w:val="none" w:sz="0" w:space="0" w:color="auto"/>
            <w:right w:val="none" w:sz="0" w:space="0" w:color="auto"/>
          </w:divBdr>
        </w:div>
        <w:div w:id="700055887">
          <w:marLeft w:val="0"/>
          <w:marRight w:val="0"/>
          <w:marTop w:val="0"/>
          <w:marBottom w:val="0"/>
          <w:divBdr>
            <w:top w:val="none" w:sz="0" w:space="0" w:color="auto"/>
            <w:left w:val="none" w:sz="0" w:space="0" w:color="auto"/>
            <w:bottom w:val="none" w:sz="0" w:space="0" w:color="auto"/>
            <w:right w:val="none" w:sz="0" w:space="0" w:color="auto"/>
          </w:divBdr>
        </w:div>
        <w:div w:id="838931353">
          <w:marLeft w:val="0"/>
          <w:marRight w:val="0"/>
          <w:marTop w:val="0"/>
          <w:marBottom w:val="0"/>
          <w:divBdr>
            <w:top w:val="none" w:sz="0" w:space="0" w:color="auto"/>
            <w:left w:val="none" w:sz="0" w:space="0" w:color="auto"/>
            <w:bottom w:val="none" w:sz="0" w:space="0" w:color="auto"/>
            <w:right w:val="none" w:sz="0" w:space="0" w:color="auto"/>
          </w:divBdr>
        </w:div>
        <w:div w:id="1650548112">
          <w:marLeft w:val="0"/>
          <w:marRight w:val="0"/>
          <w:marTop w:val="0"/>
          <w:marBottom w:val="0"/>
          <w:divBdr>
            <w:top w:val="none" w:sz="0" w:space="0" w:color="auto"/>
            <w:left w:val="none" w:sz="0" w:space="0" w:color="auto"/>
            <w:bottom w:val="none" w:sz="0" w:space="0" w:color="auto"/>
            <w:right w:val="none" w:sz="0" w:space="0" w:color="auto"/>
          </w:divBdr>
        </w:div>
        <w:div w:id="1903786894">
          <w:marLeft w:val="0"/>
          <w:marRight w:val="0"/>
          <w:marTop w:val="0"/>
          <w:marBottom w:val="0"/>
          <w:divBdr>
            <w:top w:val="none" w:sz="0" w:space="0" w:color="auto"/>
            <w:left w:val="none" w:sz="0" w:space="0" w:color="auto"/>
            <w:bottom w:val="none" w:sz="0" w:space="0" w:color="auto"/>
            <w:right w:val="none" w:sz="0" w:space="0" w:color="auto"/>
          </w:divBdr>
        </w:div>
        <w:div w:id="401685521">
          <w:marLeft w:val="0"/>
          <w:marRight w:val="0"/>
          <w:marTop w:val="0"/>
          <w:marBottom w:val="0"/>
          <w:divBdr>
            <w:top w:val="none" w:sz="0" w:space="0" w:color="auto"/>
            <w:left w:val="none" w:sz="0" w:space="0" w:color="auto"/>
            <w:bottom w:val="none" w:sz="0" w:space="0" w:color="auto"/>
            <w:right w:val="none" w:sz="0" w:space="0" w:color="auto"/>
          </w:divBdr>
        </w:div>
        <w:div w:id="1795520775">
          <w:marLeft w:val="0"/>
          <w:marRight w:val="0"/>
          <w:marTop w:val="0"/>
          <w:marBottom w:val="0"/>
          <w:divBdr>
            <w:top w:val="none" w:sz="0" w:space="0" w:color="auto"/>
            <w:left w:val="none" w:sz="0" w:space="0" w:color="auto"/>
            <w:bottom w:val="none" w:sz="0" w:space="0" w:color="auto"/>
            <w:right w:val="none" w:sz="0" w:space="0" w:color="auto"/>
          </w:divBdr>
        </w:div>
        <w:div w:id="455492739">
          <w:marLeft w:val="0"/>
          <w:marRight w:val="0"/>
          <w:marTop w:val="0"/>
          <w:marBottom w:val="0"/>
          <w:divBdr>
            <w:top w:val="none" w:sz="0" w:space="0" w:color="auto"/>
            <w:left w:val="none" w:sz="0" w:space="0" w:color="auto"/>
            <w:bottom w:val="none" w:sz="0" w:space="0" w:color="auto"/>
            <w:right w:val="none" w:sz="0" w:space="0" w:color="auto"/>
          </w:divBdr>
        </w:div>
        <w:div w:id="1826822592">
          <w:marLeft w:val="0"/>
          <w:marRight w:val="0"/>
          <w:marTop w:val="0"/>
          <w:marBottom w:val="0"/>
          <w:divBdr>
            <w:top w:val="none" w:sz="0" w:space="0" w:color="auto"/>
            <w:left w:val="none" w:sz="0" w:space="0" w:color="auto"/>
            <w:bottom w:val="none" w:sz="0" w:space="0" w:color="auto"/>
            <w:right w:val="none" w:sz="0" w:space="0" w:color="auto"/>
          </w:divBdr>
        </w:div>
        <w:div w:id="2053115212">
          <w:marLeft w:val="0"/>
          <w:marRight w:val="0"/>
          <w:marTop w:val="0"/>
          <w:marBottom w:val="0"/>
          <w:divBdr>
            <w:top w:val="none" w:sz="0" w:space="0" w:color="auto"/>
            <w:left w:val="none" w:sz="0" w:space="0" w:color="auto"/>
            <w:bottom w:val="none" w:sz="0" w:space="0" w:color="auto"/>
            <w:right w:val="none" w:sz="0" w:space="0" w:color="auto"/>
          </w:divBdr>
        </w:div>
        <w:div w:id="908878337">
          <w:marLeft w:val="0"/>
          <w:marRight w:val="0"/>
          <w:marTop w:val="0"/>
          <w:marBottom w:val="0"/>
          <w:divBdr>
            <w:top w:val="none" w:sz="0" w:space="0" w:color="auto"/>
            <w:left w:val="none" w:sz="0" w:space="0" w:color="auto"/>
            <w:bottom w:val="none" w:sz="0" w:space="0" w:color="auto"/>
            <w:right w:val="none" w:sz="0" w:space="0" w:color="auto"/>
          </w:divBdr>
        </w:div>
        <w:div w:id="1825513132">
          <w:marLeft w:val="0"/>
          <w:marRight w:val="0"/>
          <w:marTop w:val="0"/>
          <w:marBottom w:val="0"/>
          <w:divBdr>
            <w:top w:val="none" w:sz="0" w:space="0" w:color="auto"/>
            <w:left w:val="none" w:sz="0" w:space="0" w:color="auto"/>
            <w:bottom w:val="none" w:sz="0" w:space="0" w:color="auto"/>
            <w:right w:val="none" w:sz="0" w:space="0" w:color="auto"/>
          </w:divBdr>
        </w:div>
        <w:div w:id="889537048">
          <w:marLeft w:val="0"/>
          <w:marRight w:val="0"/>
          <w:marTop w:val="0"/>
          <w:marBottom w:val="0"/>
          <w:divBdr>
            <w:top w:val="none" w:sz="0" w:space="0" w:color="auto"/>
            <w:left w:val="none" w:sz="0" w:space="0" w:color="auto"/>
            <w:bottom w:val="none" w:sz="0" w:space="0" w:color="auto"/>
            <w:right w:val="none" w:sz="0" w:space="0" w:color="auto"/>
          </w:divBdr>
        </w:div>
        <w:div w:id="517429398">
          <w:marLeft w:val="0"/>
          <w:marRight w:val="0"/>
          <w:marTop w:val="0"/>
          <w:marBottom w:val="0"/>
          <w:divBdr>
            <w:top w:val="none" w:sz="0" w:space="0" w:color="auto"/>
            <w:left w:val="none" w:sz="0" w:space="0" w:color="auto"/>
            <w:bottom w:val="none" w:sz="0" w:space="0" w:color="auto"/>
            <w:right w:val="none" w:sz="0" w:space="0" w:color="auto"/>
          </w:divBdr>
        </w:div>
        <w:div w:id="357779994">
          <w:marLeft w:val="0"/>
          <w:marRight w:val="0"/>
          <w:marTop w:val="0"/>
          <w:marBottom w:val="0"/>
          <w:divBdr>
            <w:top w:val="none" w:sz="0" w:space="0" w:color="auto"/>
            <w:left w:val="none" w:sz="0" w:space="0" w:color="auto"/>
            <w:bottom w:val="none" w:sz="0" w:space="0" w:color="auto"/>
            <w:right w:val="none" w:sz="0" w:space="0" w:color="auto"/>
          </w:divBdr>
        </w:div>
        <w:div w:id="1707174634">
          <w:marLeft w:val="0"/>
          <w:marRight w:val="0"/>
          <w:marTop w:val="0"/>
          <w:marBottom w:val="0"/>
          <w:divBdr>
            <w:top w:val="none" w:sz="0" w:space="0" w:color="auto"/>
            <w:left w:val="none" w:sz="0" w:space="0" w:color="auto"/>
            <w:bottom w:val="none" w:sz="0" w:space="0" w:color="auto"/>
            <w:right w:val="none" w:sz="0" w:space="0" w:color="auto"/>
          </w:divBdr>
        </w:div>
        <w:div w:id="1158495824">
          <w:marLeft w:val="0"/>
          <w:marRight w:val="0"/>
          <w:marTop w:val="0"/>
          <w:marBottom w:val="0"/>
          <w:divBdr>
            <w:top w:val="none" w:sz="0" w:space="0" w:color="auto"/>
            <w:left w:val="none" w:sz="0" w:space="0" w:color="auto"/>
            <w:bottom w:val="none" w:sz="0" w:space="0" w:color="auto"/>
            <w:right w:val="none" w:sz="0" w:space="0" w:color="auto"/>
          </w:divBdr>
        </w:div>
        <w:div w:id="817769940">
          <w:marLeft w:val="0"/>
          <w:marRight w:val="0"/>
          <w:marTop w:val="0"/>
          <w:marBottom w:val="0"/>
          <w:divBdr>
            <w:top w:val="none" w:sz="0" w:space="0" w:color="auto"/>
            <w:left w:val="none" w:sz="0" w:space="0" w:color="auto"/>
            <w:bottom w:val="none" w:sz="0" w:space="0" w:color="auto"/>
            <w:right w:val="none" w:sz="0" w:space="0" w:color="auto"/>
          </w:divBdr>
        </w:div>
        <w:div w:id="1013802199">
          <w:marLeft w:val="0"/>
          <w:marRight w:val="0"/>
          <w:marTop w:val="0"/>
          <w:marBottom w:val="0"/>
          <w:divBdr>
            <w:top w:val="none" w:sz="0" w:space="0" w:color="auto"/>
            <w:left w:val="none" w:sz="0" w:space="0" w:color="auto"/>
            <w:bottom w:val="none" w:sz="0" w:space="0" w:color="auto"/>
            <w:right w:val="none" w:sz="0" w:space="0" w:color="auto"/>
          </w:divBdr>
        </w:div>
      </w:divsChild>
    </w:div>
    <w:div w:id="544224167">
      <w:bodyDiv w:val="1"/>
      <w:marLeft w:val="0"/>
      <w:marRight w:val="0"/>
      <w:marTop w:val="0"/>
      <w:marBottom w:val="0"/>
      <w:divBdr>
        <w:top w:val="none" w:sz="0" w:space="0" w:color="auto"/>
        <w:left w:val="none" w:sz="0" w:space="0" w:color="auto"/>
        <w:bottom w:val="none" w:sz="0" w:space="0" w:color="auto"/>
        <w:right w:val="none" w:sz="0" w:space="0" w:color="auto"/>
      </w:divBdr>
    </w:div>
    <w:div w:id="544413690">
      <w:bodyDiv w:val="1"/>
      <w:marLeft w:val="0"/>
      <w:marRight w:val="0"/>
      <w:marTop w:val="0"/>
      <w:marBottom w:val="0"/>
      <w:divBdr>
        <w:top w:val="none" w:sz="0" w:space="0" w:color="auto"/>
        <w:left w:val="none" w:sz="0" w:space="0" w:color="auto"/>
        <w:bottom w:val="none" w:sz="0" w:space="0" w:color="auto"/>
        <w:right w:val="none" w:sz="0" w:space="0" w:color="auto"/>
      </w:divBdr>
    </w:div>
    <w:div w:id="544483569">
      <w:bodyDiv w:val="1"/>
      <w:marLeft w:val="0"/>
      <w:marRight w:val="0"/>
      <w:marTop w:val="0"/>
      <w:marBottom w:val="0"/>
      <w:divBdr>
        <w:top w:val="none" w:sz="0" w:space="0" w:color="auto"/>
        <w:left w:val="none" w:sz="0" w:space="0" w:color="auto"/>
        <w:bottom w:val="none" w:sz="0" w:space="0" w:color="auto"/>
        <w:right w:val="none" w:sz="0" w:space="0" w:color="auto"/>
      </w:divBdr>
      <w:divsChild>
        <w:div w:id="180361559">
          <w:marLeft w:val="0"/>
          <w:marRight w:val="0"/>
          <w:marTop w:val="0"/>
          <w:marBottom w:val="0"/>
          <w:divBdr>
            <w:top w:val="none" w:sz="0" w:space="0" w:color="auto"/>
            <w:left w:val="none" w:sz="0" w:space="0" w:color="auto"/>
            <w:bottom w:val="none" w:sz="0" w:space="0" w:color="auto"/>
            <w:right w:val="none" w:sz="0" w:space="0" w:color="auto"/>
          </w:divBdr>
        </w:div>
        <w:div w:id="615136885">
          <w:marLeft w:val="0"/>
          <w:marRight w:val="0"/>
          <w:marTop w:val="0"/>
          <w:marBottom w:val="0"/>
          <w:divBdr>
            <w:top w:val="none" w:sz="0" w:space="0" w:color="auto"/>
            <w:left w:val="none" w:sz="0" w:space="0" w:color="auto"/>
            <w:bottom w:val="none" w:sz="0" w:space="0" w:color="auto"/>
            <w:right w:val="none" w:sz="0" w:space="0" w:color="auto"/>
          </w:divBdr>
        </w:div>
      </w:divsChild>
    </w:div>
    <w:div w:id="544680158">
      <w:bodyDiv w:val="1"/>
      <w:marLeft w:val="0"/>
      <w:marRight w:val="0"/>
      <w:marTop w:val="0"/>
      <w:marBottom w:val="0"/>
      <w:divBdr>
        <w:top w:val="none" w:sz="0" w:space="0" w:color="auto"/>
        <w:left w:val="none" w:sz="0" w:space="0" w:color="auto"/>
        <w:bottom w:val="none" w:sz="0" w:space="0" w:color="auto"/>
        <w:right w:val="none" w:sz="0" w:space="0" w:color="auto"/>
      </w:divBdr>
    </w:div>
    <w:div w:id="544877968">
      <w:bodyDiv w:val="1"/>
      <w:marLeft w:val="0"/>
      <w:marRight w:val="0"/>
      <w:marTop w:val="0"/>
      <w:marBottom w:val="0"/>
      <w:divBdr>
        <w:top w:val="none" w:sz="0" w:space="0" w:color="auto"/>
        <w:left w:val="none" w:sz="0" w:space="0" w:color="auto"/>
        <w:bottom w:val="none" w:sz="0" w:space="0" w:color="auto"/>
        <w:right w:val="none" w:sz="0" w:space="0" w:color="auto"/>
      </w:divBdr>
    </w:div>
    <w:div w:id="545413150">
      <w:bodyDiv w:val="1"/>
      <w:marLeft w:val="0"/>
      <w:marRight w:val="0"/>
      <w:marTop w:val="0"/>
      <w:marBottom w:val="0"/>
      <w:divBdr>
        <w:top w:val="none" w:sz="0" w:space="0" w:color="auto"/>
        <w:left w:val="none" w:sz="0" w:space="0" w:color="auto"/>
        <w:bottom w:val="none" w:sz="0" w:space="0" w:color="auto"/>
        <w:right w:val="none" w:sz="0" w:space="0" w:color="auto"/>
      </w:divBdr>
    </w:div>
    <w:div w:id="545457864">
      <w:bodyDiv w:val="1"/>
      <w:marLeft w:val="0"/>
      <w:marRight w:val="0"/>
      <w:marTop w:val="0"/>
      <w:marBottom w:val="0"/>
      <w:divBdr>
        <w:top w:val="none" w:sz="0" w:space="0" w:color="auto"/>
        <w:left w:val="none" w:sz="0" w:space="0" w:color="auto"/>
        <w:bottom w:val="none" w:sz="0" w:space="0" w:color="auto"/>
        <w:right w:val="none" w:sz="0" w:space="0" w:color="auto"/>
      </w:divBdr>
    </w:div>
    <w:div w:id="545533760">
      <w:bodyDiv w:val="1"/>
      <w:marLeft w:val="0"/>
      <w:marRight w:val="0"/>
      <w:marTop w:val="0"/>
      <w:marBottom w:val="0"/>
      <w:divBdr>
        <w:top w:val="none" w:sz="0" w:space="0" w:color="auto"/>
        <w:left w:val="none" w:sz="0" w:space="0" w:color="auto"/>
        <w:bottom w:val="none" w:sz="0" w:space="0" w:color="auto"/>
        <w:right w:val="none" w:sz="0" w:space="0" w:color="auto"/>
      </w:divBdr>
    </w:div>
    <w:div w:id="545609129">
      <w:bodyDiv w:val="1"/>
      <w:marLeft w:val="0"/>
      <w:marRight w:val="0"/>
      <w:marTop w:val="0"/>
      <w:marBottom w:val="0"/>
      <w:divBdr>
        <w:top w:val="none" w:sz="0" w:space="0" w:color="auto"/>
        <w:left w:val="none" w:sz="0" w:space="0" w:color="auto"/>
        <w:bottom w:val="none" w:sz="0" w:space="0" w:color="auto"/>
        <w:right w:val="none" w:sz="0" w:space="0" w:color="auto"/>
      </w:divBdr>
    </w:div>
    <w:div w:id="545720004">
      <w:bodyDiv w:val="1"/>
      <w:marLeft w:val="0"/>
      <w:marRight w:val="0"/>
      <w:marTop w:val="0"/>
      <w:marBottom w:val="0"/>
      <w:divBdr>
        <w:top w:val="none" w:sz="0" w:space="0" w:color="auto"/>
        <w:left w:val="none" w:sz="0" w:space="0" w:color="auto"/>
        <w:bottom w:val="none" w:sz="0" w:space="0" w:color="auto"/>
        <w:right w:val="none" w:sz="0" w:space="0" w:color="auto"/>
      </w:divBdr>
    </w:div>
    <w:div w:id="545872751">
      <w:bodyDiv w:val="1"/>
      <w:marLeft w:val="0"/>
      <w:marRight w:val="0"/>
      <w:marTop w:val="0"/>
      <w:marBottom w:val="0"/>
      <w:divBdr>
        <w:top w:val="none" w:sz="0" w:space="0" w:color="auto"/>
        <w:left w:val="none" w:sz="0" w:space="0" w:color="auto"/>
        <w:bottom w:val="none" w:sz="0" w:space="0" w:color="auto"/>
        <w:right w:val="none" w:sz="0" w:space="0" w:color="auto"/>
      </w:divBdr>
    </w:div>
    <w:div w:id="546524255">
      <w:bodyDiv w:val="1"/>
      <w:marLeft w:val="0"/>
      <w:marRight w:val="0"/>
      <w:marTop w:val="0"/>
      <w:marBottom w:val="0"/>
      <w:divBdr>
        <w:top w:val="none" w:sz="0" w:space="0" w:color="auto"/>
        <w:left w:val="none" w:sz="0" w:space="0" w:color="auto"/>
        <w:bottom w:val="none" w:sz="0" w:space="0" w:color="auto"/>
        <w:right w:val="none" w:sz="0" w:space="0" w:color="auto"/>
      </w:divBdr>
    </w:div>
    <w:div w:id="546911404">
      <w:bodyDiv w:val="1"/>
      <w:marLeft w:val="0"/>
      <w:marRight w:val="0"/>
      <w:marTop w:val="0"/>
      <w:marBottom w:val="0"/>
      <w:divBdr>
        <w:top w:val="none" w:sz="0" w:space="0" w:color="auto"/>
        <w:left w:val="none" w:sz="0" w:space="0" w:color="auto"/>
        <w:bottom w:val="none" w:sz="0" w:space="0" w:color="auto"/>
        <w:right w:val="none" w:sz="0" w:space="0" w:color="auto"/>
      </w:divBdr>
    </w:div>
    <w:div w:id="546988600">
      <w:bodyDiv w:val="1"/>
      <w:marLeft w:val="0"/>
      <w:marRight w:val="0"/>
      <w:marTop w:val="0"/>
      <w:marBottom w:val="0"/>
      <w:divBdr>
        <w:top w:val="none" w:sz="0" w:space="0" w:color="auto"/>
        <w:left w:val="none" w:sz="0" w:space="0" w:color="auto"/>
        <w:bottom w:val="none" w:sz="0" w:space="0" w:color="auto"/>
        <w:right w:val="none" w:sz="0" w:space="0" w:color="auto"/>
      </w:divBdr>
    </w:div>
    <w:div w:id="547036396">
      <w:bodyDiv w:val="1"/>
      <w:marLeft w:val="0"/>
      <w:marRight w:val="0"/>
      <w:marTop w:val="0"/>
      <w:marBottom w:val="0"/>
      <w:divBdr>
        <w:top w:val="none" w:sz="0" w:space="0" w:color="auto"/>
        <w:left w:val="none" w:sz="0" w:space="0" w:color="auto"/>
        <w:bottom w:val="none" w:sz="0" w:space="0" w:color="auto"/>
        <w:right w:val="none" w:sz="0" w:space="0" w:color="auto"/>
      </w:divBdr>
    </w:div>
    <w:div w:id="547305663">
      <w:bodyDiv w:val="1"/>
      <w:marLeft w:val="0"/>
      <w:marRight w:val="0"/>
      <w:marTop w:val="0"/>
      <w:marBottom w:val="0"/>
      <w:divBdr>
        <w:top w:val="none" w:sz="0" w:space="0" w:color="auto"/>
        <w:left w:val="none" w:sz="0" w:space="0" w:color="auto"/>
        <w:bottom w:val="none" w:sz="0" w:space="0" w:color="auto"/>
        <w:right w:val="none" w:sz="0" w:space="0" w:color="auto"/>
      </w:divBdr>
    </w:div>
    <w:div w:id="547568837">
      <w:bodyDiv w:val="1"/>
      <w:marLeft w:val="0"/>
      <w:marRight w:val="0"/>
      <w:marTop w:val="0"/>
      <w:marBottom w:val="0"/>
      <w:divBdr>
        <w:top w:val="none" w:sz="0" w:space="0" w:color="auto"/>
        <w:left w:val="none" w:sz="0" w:space="0" w:color="auto"/>
        <w:bottom w:val="none" w:sz="0" w:space="0" w:color="auto"/>
        <w:right w:val="none" w:sz="0" w:space="0" w:color="auto"/>
      </w:divBdr>
    </w:div>
    <w:div w:id="547765029">
      <w:bodyDiv w:val="1"/>
      <w:marLeft w:val="0"/>
      <w:marRight w:val="0"/>
      <w:marTop w:val="0"/>
      <w:marBottom w:val="0"/>
      <w:divBdr>
        <w:top w:val="none" w:sz="0" w:space="0" w:color="auto"/>
        <w:left w:val="none" w:sz="0" w:space="0" w:color="auto"/>
        <w:bottom w:val="none" w:sz="0" w:space="0" w:color="auto"/>
        <w:right w:val="none" w:sz="0" w:space="0" w:color="auto"/>
      </w:divBdr>
    </w:div>
    <w:div w:id="547911045">
      <w:bodyDiv w:val="1"/>
      <w:marLeft w:val="0"/>
      <w:marRight w:val="0"/>
      <w:marTop w:val="0"/>
      <w:marBottom w:val="0"/>
      <w:divBdr>
        <w:top w:val="none" w:sz="0" w:space="0" w:color="auto"/>
        <w:left w:val="none" w:sz="0" w:space="0" w:color="auto"/>
        <w:bottom w:val="none" w:sz="0" w:space="0" w:color="auto"/>
        <w:right w:val="none" w:sz="0" w:space="0" w:color="auto"/>
      </w:divBdr>
    </w:div>
    <w:div w:id="547912740">
      <w:bodyDiv w:val="1"/>
      <w:marLeft w:val="0"/>
      <w:marRight w:val="0"/>
      <w:marTop w:val="0"/>
      <w:marBottom w:val="0"/>
      <w:divBdr>
        <w:top w:val="none" w:sz="0" w:space="0" w:color="auto"/>
        <w:left w:val="none" w:sz="0" w:space="0" w:color="auto"/>
        <w:bottom w:val="none" w:sz="0" w:space="0" w:color="auto"/>
        <w:right w:val="none" w:sz="0" w:space="0" w:color="auto"/>
      </w:divBdr>
    </w:div>
    <w:div w:id="547956717">
      <w:bodyDiv w:val="1"/>
      <w:marLeft w:val="0"/>
      <w:marRight w:val="0"/>
      <w:marTop w:val="0"/>
      <w:marBottom w:val="0"/>
      <w:divBdr>
        <w:top w:val="none" w:sz="0" w:space="0" w:color="auto"/>
        <w:left w:val="none" w:sz="0" w:space="0" w:color="auto"/>
        <w:bottom w:val="none" w:sz="0" w:space="0" w:color="auto"/>
        <w:right w:val="none" w:sz="0" w:space="0" w:color="auto"/>
      </w:divBdr>
    </w:div>
    <w:div w:id="547959955">
      <w:bodyDiv w:val="1"/>
      <w:marLeft w:val="0"/>
      <w:marRight w:val="0"/>
      <w:marTop w:val="0"/>
      <w:marBottom w:val="0"/>
      <w:divBdr>
        <w:top w:val="none" w:sz="0" w:space="0" w:color="auto"/>
        <w:left w:val="none" w:sz="0" w:space="0" w:color="auto"/>
        <w:bottom w:val="none" w:sz="0" w:space="0" w:color="auto"/>
        <w:right w:val="none" w:sz="0" w:space="0" w:color="auto"/>
      </w:divBdr>
    </w:div>
    <w:div w:id="548035740">
      <w:bodyDiv w:val="1"/>
      <w:marLeft w:val="0"/>
      <w:marRight w:val="0"/>
      <w:marTop w:val="0"/>
      <w:marBottom w:val="0"/>
      <w:divBdr>
        <w:top w:val="none" w:sz="0" w:space="0" w:color="auto"/>
        <w:left w:val="none" w:sz="0" w:space="0" w:color="auto"/>
        <w:bottom w:val="none" w:sz="0" w:space="0" w:color="auto"/>
        <w:right w:val="none" w:sz="0" w:space="0" w:color="auto"/>
      </w:divBdr>
    </w:div>
    <w:div w:id="548417027">
      <w:bodyDiv w:val="1"/>
      <w:marLeft w:val="0"/>
      <w:marRight w:val="0"/>
      <w:marTop w:val="0"/>
      <w:marBottom w:val="0"/>
      <w:divBdr>
        <w:top w:val="none" w:sz="0" w:space="0" w:color="auto"/>
        <w:left w:val="none" w:sz="0" w:space="0" w:color="auto"/>
        <w:bottom w:val="none" w:sz="0" w:space="0" w:color="auto"/>
        <w:right w:val="none" w:sz="0" w:space="0" w:color="auto"/>
      </w:divBdr>
    </w:div>
    <w:div w:id="548536421">
      <w:bodyDiv w:val="1"/>
      <w:marLeft w:val="0"/>
      <w:marRight w:val="0"/>
      <w:marTop w:val="0"/>
      <w:marBottom w:val="0"/>
      <w:divBdr>
        <w:top w:val="none" w:sz="0" w:space="0" w:color="auto"/>
        <w:left w:val="none" w:sz="0" w:space="0" w:color="auto"/>
        <w:bottom w:val="none" w:sz="0" w:space="0" w:color="auto"/>
        <w:right w:val="none" w:sz="0" w:space="0" w:color="auto"/>
      </w:divBdr>
    </w:div>
    <w:div w:id="548615556">
      <w:bodyDiv w:val="1"/>
      <w:marLeft w:val="0"/>
      <w:marRight w:val="0"/>
      <w:marTop w:val="0"/>
      <w:marBottom w:val="0"/>
      <w:divBdr>
        <w:top w:val="none" w:sz="0" w:space="0" w:color="auto"/>
        <w:left w:val="none" w:sz="0" w:space="0" w:color="auto"/>
        <w:bottom w:val="none" w:sz="0" w:space="0" w:color="auto"/>
        <w:right w:val="none" w:sz="0" w:space="0" w:color="auto"/>
      </w:divBdr>
    </w:div>
    <w:div w:id="548692432">
      <w:bodyDiv w:val="1"/>
      <w:marLeft w:val="0"/>
      <w:marRight w:val="0"/>
      <w:marTop w:val="0"/>
      <w:marBottom w:val="0"/>
      <w:divBdr>
        <w:top w:val="none" w:sz="0" w:space="0" w:color="auto"/>
        <w:left w:val="none" w:sz="0" w:space="0" w:color="auto"/>
        <w:bottom w:val="none" w:sz="0" w:space="0" w:color="auto"/>
        <w:right w:val="none" w:sz="0" w:space="0" w:color="auto"/>
      </w:divBdr>
    </w:div>
    <w:div w:id="549271875">
      <w:bodyDiv w:val="1"/>
      <w:marLeft w:val="0"/>
      <w:marRight w:val="0"/>
      <w:marTop w:val="0"/>
      <w:marBottom w:val="0"/>
      <w:divBdr>
        <w:top w:val="none" w:sz="0" w:space="0" w:color="auto"/>
        <w:left w:val="none" w:sz="0" w:space="0" w:color="auto"/>
        <w:bottom w:val="none" w:sz="0" w:space="0" w:color="auto"/>
        <w:right w:val="none" w:sz="0" w:space="0" w:color="auto"/>
      </w:divBdr>
    </w:div>
    <w:div w:id="549340541">
      <w:bodyDiv w:val="1"/>
      <w:marLeft w:val="0"/>
      <w:marRight w:val="0"/>
      <w:marTop w:val="0"/>
      <w:marBottom w:val="0"/>
      <w:divBdr>
        <w:top w:val="none" w:sz="0" w:space="0" w:color="auto"/>
        <w:left w:val="none" w:sz="0" w:space="0" w:color="auto"/>
        <w:bottom w:val="none" w:sz="0" w:space="0" w:color="auto"/>
        <w:right w:val="none" w:sz="0" w:space="0" w:color="auto"/>
      </w:divBdr>
    </w:div>
    <w:div w:id="549727022">
      <w:bodyDiv w:val="1"/>
      <w:marLeft w:val="0"/>
      <w:marRight w:val="0"/>
      <w:marTop w:val="0"/>
      <w:marBottom w:val="0"/>
      <w:divBdr>
        <w:top w:val="none" w:sz="0" w:space="0" w:color="auto"/>
        <w:left w:val="none" w:sz="0" w:space="0" w:color="auto"/>
        <w:bottom w:val="none" w:sz="0" w:space="0" w:color="auto"/>
        <w:right w:val="none" w:sz="0" w:space="0" w:color="auto"/>
      </w:divBdr>
    </w:div>
    <w:div w:id="550306503">
      <w:bodyDiv w:val="1"/>
      <w:marLeft w:val="0"/>
      <w:marRight w:val="0"/>
      <w:marTop w:val="0"/>
      <w:marBottom w:val="0"/>
      <w:divBdr>
        <w:top w:val="none" w:sz="0" w:space="0" w:color="auto"/>
        <w:left w:val="none" w:sz="0" w:space="0" w:color="auto"/>
        <w:bottom w:val="none" w:sz="0" w:space="0" w:color="auto"/>
        <w:right w:val="none" w:sz="0" w:space="0" w:color="auto"/>
      </w:divBdr>
    </w:div>
    <w:div w:id="550465075">
      <w:bodyDiv w:val="1"/>
      <w:marLeft w:val="0"/>
      <w:marRight w:val="0"/>
      <w:marTop w:val="0"/>
      <w:marBottom w:val="0"/>
      <w:divBdr>
        <w:top w:val="none" w:sz="0" w:space="0" w:color="auto"/>
        <w:left w:val="none" w:sz="0" w:space="0" w:color="auto"/>
        <w:bottom w:val="none" w:sz="0" w:space="0" w:color="auto"/>
        <w:right w:val="none" w:sz="0" w:space="0" w:color="auto"/>
      </w:divBdr>
    </w:div>
    <w:div w:id="550534590">
      <w:bodyDiv w:val="1"/>
      <w:marLeft w:val="0"/>
      <w:marRight w:val="0"/>
      <w:marTop w:val="0"/>
      <w:marBottom w:val="0"/>
      <w:divBdr>
        <w:top w:val="none" w:sz="0" w:space="0" w:color="auto"/>
        <w:left w:val="none" w:sz="0" w:space="0" w:color="auto"/>
        <w:bottom w:val="none" w:sz="0" w:space="0" w:color="auto"/>
        <w:right w:val="none" w:sz="0" w:space="0" w:color="auto"/>
      </w:divBdr>
    </w:div>
    <w:div w:id="550772218">
      <w:bodyDiv w:val="1"/>
      <w:marLeft w:val="0"/>
      <w:marRight w:val="0"/>
      <w:marTop w:val="0"/>
      <w:marBottom w:val="0"/>
      <w:divBdr>
        <w:top w:val="none" w:sz="0" w:space="0" w:color="auto"/>
        <w:left w:val="none" w:sz="0" w:space="0" w:color="auto"/>
        <w:bottom w:val="none" w:sz="0" w:space="0" w:color="auto"/>
        <w:right w:val="none" w:sz="0" w:space="0" w:color="auto"/>
      </w:divBdr>
    </w:div>
    <w:div w:id="550847870">
      <w:bodyDiv w:val="1"/>
      <w:marLeft w:val="0"/>
      <w:marRight w:val="0"/>
      <w:marTop w:val="0"/>
      <w:marBottom w:val="0"/>
      <w:divBdr>
        <w:top w:val="none" w:sz="0" w:space="0" w:color="auto"/>
        <w:left w:val="none" w:sz="0" w:space="0" w:color="auto"/>
        <w:bottom w:val="none" w:sz="0" w:space="0" w:color="auto"/>
        <w:right w:val="none" w:sz="0" w:space="0" w:color="auto"/>
      </w:divBdr>
    </w:div>
    <w:div w:id="551187072">
      <w:bodyDiv w:val="1"/>
      <w:marLeft w:val="0"/>
      <w:marRight w:val="0"/>
      <w:marTop w:val="0"/>
      <w:marBottom w:val="0"/>
      <w:divBdr>
        <w:top w:val="none" w:sz="0" w:space="0" w:color="auto"/>
        <w:left w:val="none" w:sz="0" w:space="0" w:color="auto"/>
        <w:bottom w:val="none" w:sz="0" w:space="0" w:color="auto"/>
        <w:right w:val="none" w:sz="0" w:space="0" w:color="auto"/>
      </w:divBdr>
    </w:div>
    <w:div w:id="551308815">
      <w:bodyDiv w:val="1"/>
      <w:marLeft w:val="0"/>
      <w:marRight w:val="0"/>
      <w:marTop w:val="0"/>
      <w:marBottom w:val="0"/>
      <w:divBdr>
        <w:top w:val="none" w:sz="0" w:space="0" w:color="auto"/>
        <w:left w:val="none" w:sz="0" w:space="0" w:color="auto"/>
        <w:bottom w:val="none" w:sz="0" w:space="0" w:color="auto"/>
        <w:right w:val="none" w:sz="0" w:space="0" w:color="auto"/>
      </w:divBdr>
    </w:div>
    <w:div w:id="551430697">
      <w:bodyDiv w:val="1"/>
      <w:marLeft w:val="0"/>
      <w:marRight w:val="0"/>
      <w:marTop w:val="0"/>
      <w:marBottom w:val="0"/>
      <w:divBdr>
        <w:top w:val="none" w:sz="0" w:space="0" w:color="auto"/>
        <w:left w:val="none" w:sz="0" w:space="0" w:color="auto"/>
        <w:bottom w:val="none" w:sz="0" w:space="0" w:color="auto"/>
        <w:right w:val="none" w:sz="0" w:space="0" w:color="auto"/>
      </w:divBdr>
    </w:div>
    <w:div w:id="551617017">
      <w:bodyDiv w:val="1"/>
      <w:marLeft w:val="0"/>
      <w:marRight w:val="0"/>
      <w:marTop w:val="0"/>
      <w:marBottom w:val="0"/>
      <w:divBdr>
        <w:top w:val="none" w:sz="0" w:space="0" w:color="auto"/>
        <w:left w:val="none" w:sz="0" w:space="0" w:color="auto"/>
        <w:bottom w:val="none" w:sz="0" w:space="0" w:color="auto"/>
        <w:right w:val="none" w:sz="0" w:space="0" w:color="auto"/>
      </w:divBdr>
    </w:div>
    <w:div w:id="552040403">
      <w:bodyDiv w:val="1"/>
      <w:marLeft w:val="0"/>
      <w:marRight w:val="0"/>
      <w:marTop w:val="0"/>
      <w:marBottom w:val="0"/>
      <w:divBdr>
        <w:top w:val="none" w:sz="0" w:space="0" w:color="auto"/>
        <w:left w:val="none" w:sz="0" w:space="0" w:color="auto"/>
        <w:bottom w:val="none" w:sz="0" w:space="0" w:color="auto"/>
        <w:right w:val="none" w:sz="0" w:space="0" w:color="auto"/>
      </w:divBdr>
      <w:divsChild>
        <w:div w:id="885335477">
          <w:marLeft w:val="0"/>
          <w:marRight w:val="0"/>
          <w:marTop w:val="0"/>
          <w:marBottom w:val="0"/>
          <w:divBdr>
            <w:top w:val="none" w:sz="0" w:space="0" w:color="auto"/>
            <w:left w:val="none" w:sz="0" w:space="0" w:color="auto"/>
            <w:bottom w:val="none" w:sz="0" w:space="0" w:color="auto"/>
            <w:right w:val="none" w:sz="0" w:space="0" w:color="auto"/>
          </w:divBdr>
        </w:div>
        <w:div w:id="647513595">
          <w:marLeft w:val="0"/>
          <w:marRight w:val="0"/>
          <w:marTop w:val="0"/>
          <w:marBottom w:val="0"/>
          <w:divBdr>
            <w:top w:val="none" w:sz="0" w:space="0" w:color="auto"/>
            <w:left w:val="none" w:sz="0" w:space="0" w:color="auto"/>
            <w:bottom w:val="none" w:sz="0" w:space="0" w:color="auto"/>
            <w:right w:val="none" w:sz="0" w:space="0" w:color="auto"/>
          </w:divBdr>
        </w:div>
        <w:div w:id="1141000075">
          <w:marLeft w:val="0"/>
          <w:marRight w:val="0"/>
          <w:marTop w:val="0"/>
          <w:marBottom w:val="0"/>
          <w:divBdr>
            <w:top w:val="none" w:sz="0" w:space="0" w:color="auto"/>
            <w:left w:val="none" w:sz="0" w:space="0" w:color="auto"/>
            <w:bottom w:val="none" w:sz="0" w:space="0" w:color="auto"/>
            <w:right w:val="none" w:sz="0" w:space="0" w:color="auto"/>
          </w:divBdr>
        </w:div>
        <w:div w:id="1320421464">
          <w:marLeft w:val="0"/>
          <w:marRight w:val="0"/>
          <w:marTop w:val="0"/>
          <w:marBottom w:val="0"/>
          <w:divBdr>
            <w:top w:val="none" w:sz="0" w:space="0" w:color="auto"/>
            <w:left w:val="none" w:sz="0" w:space="0" w:color="auto"/>
            <w:bottom w:val="none" w:sz="0" w:space="0" w:color="auto"/>
            <w:right w:val="none" w:sz="0" w:space="0" w:color="auto"/>
          </w:divBdr>
        </w:div>
        <w:div w:id="458038455">
          <w:marLeft w:val="0"/>
          <w:marRight w:val="0"/>
          <w:marTop w:val="0"/>
          <w:marBottom w:val="0"/>
          <w:divBdr>
            <w:top w:val="none" w:sz="0" w:space="0" w:color="auto"/>
            <w:left w:val="none" w:sz="0" w:space="0" w:color="auto"/>
            <w:bottom w:val="none" w:sz="0" w:space="0" w:color="auto"/>
            <w:right w:val="none" w:sz="0" w:space="0" w:color="auto"/>
          </w:divBdr>
        </w:div>
        <w:div w:id="881089074">
          <w:marLeft w:val="0"/>
          <w:marRight w:val="0"/>
          <w:marTop w:val="0"/>
          <w:marBottom w:val="0"/>
          <w:divBdr>
            <w:top w:val="none" w:sz="0" w:space="0" w:color="auto"/>
            <w:left w:val="none" w:sz="0" w:space="0" w:color="auto"/>
            <w:bottom w:val="none" w:sz="0" w:space="0" w:color="auto"/>
            <w:right w:val="none" w:sz="0" w:space="0" w:color="auto"/>
          </w:divBdr>
        </w:div>
        <w:div w:id="1614899123">
          <w:marLeft w:val="0"/>
          <w:marRight w:val="0"/>
          <w:marTop w:val="0"/>
          <w:marBottom w:val="0"/>
          <w:divBdr>
            <w:top w:val="none" w:sz="0" w:space="0" w:color="auto"/>
            <w:left w:val="none" w:sz="0" w:space="0" w:color="auto"/>
            <w:bottom w:val="none" w:sz="0" w:space="0" w:color="auto"/>
            <w:right w:val="none" w:sz="0" w:space="0" w:color="auto"/>
          </w:divBdr>
        </w:div>
        <w:div w:id="2000190089">
          <w:marLeft w:val="0"/>
          <w:marRight w:val="0"/>
          <w:marTop w:val="0"/>
          <w:marBottom w:val="0"/>
          <w:divBdr>
            <w:top w:val="none" w:sz="0" w:space="0" w:color="auto"/>
            <w:left w:val="none" w:sz="0" w:space="0" w:color="auto"/>
            <w:bottom w:val="none" w:sz="0" w:space="0" w:color="auto"/>
            <w:right w:val="none" w:sz="0" w:space="0" w:color="auto"/>
          </w:divBdr>
        </w:div>
        <w:div w:id="2086799537">
          <w:marLeft w:val="0"/>
          <w:marRight w:val="0"/>
          <w:marTop w:val="0"/>
          <w:marBottom w:val="0"/>
          <w:divBdr>
            <w:top w:val="none" w:sz="0" w:space="0" w:color="auto"/>
            <w:left w:val="none" w:sz="0" w:space="0" w:color="auto"/>
            <w:bottom w:val="none" w:sz="0" w:space="0" w:color="auto"/>
            <w:right w:val="none" w:sz="0" w:space="0" w:color="auto"/>
          </w:divBdr>
        </w:div>
        <w:div w:id="50659619">
          <w:marLeft w:val="0"/>
          <w:marRight w:val="0"/>
          <w:marTop w:val="0"/>
          <w:marBottom w:val="0"/>
          <w:divBdr>
            <w:top w:val="none" w:sz="0" w:space="0" w:color="auto"/>
            <w:left w:val="none" w:sz="0" w:space="0" w:color="auto"/>
            <w:bottom w:val="none" w:sz="0" w:space="0" w:color="auto"/>
            <w:right w:val="none" w:sz="0" w:space="0" w:color="auto"/>
          </w:divBdr>
        </w:div>
        <w:div w:id="767117625">
          <w:marLeft w:val="0"/>
          <w:marRight w:val="0"/>
          <w:marTop w:val="0"/>
          <w:marBottom w:val="0"/>
          <w:divBdr>
            <w:top w:val="none" w:sz="0" w:space="0" w:color="auto"/>
            <w:left w:val="none" w:sz="0" w:space="0" w:color="auto"/>
            <w:bottom w:val="none" w:sz="0" w:space="0" w:color="auto"/>
            <w:right w:val="none" w:sz="0" w:space="0" w:color="auto"/>
          </w:divBdr>
        </w:div>
        <w:div w:id="636036339">
          <w:marLeft w:val="0"/>
          <w:marRight w:val="0"/>
          <w:marTop w:val="0"/>
          <w:marBottom w:val="0"/>
          <w:divBdr>
            <w:top w:val="none" w:sz="0" w:space="0" w:color="auto"/>
            <w:left w:val="none" w:sz="0" w:space="0" w:color="auto"/>
            <w:bottom w:val="none" w:sz="0" w:space="0" w:color="auto"/>
            <w:right w:val="none" w:sz="0" w:space="0" w:color="auto"/>
          </w:divBdr>
        </w:div>
        <w:div w:id="138350732">
          <w:marLeft w:val="0"/>
          <w:marRight w:val="0"/>
          <w:marTop w:val="0"/>
          <w:marBottom w:val="0"/>
          <w:divBdr>
            <w:top w:val="none" w:sz="0" w:space="0" w:color="auto"/>
            <w:left w:val="none" w:sz="0" w:space="0" w:color="auto"/>
            <w:bottom w:val="none" w:sz="0" w:space="0" w:color="auto"/>
            <w:right w:val="none" w:sz="0" w:space="0" w:color="auto"/>
          </w:divBdr>
        </w:div>
        <w:div w:id="1776166420">
          <w:marLeft w:val="0"/>
          <w:marRight w:val="0"/>
          <w:marTop w:val="0"/>
          <w:marBottom w:val="0"/>
          <w:divBdr>
            <w:top w:val="none" w:sz="0" w:space="0" w:color="auto"/>
            <w:left w:val="none" w:sz="0" w:space="0" w:color="auto"/>
            <w:bottom w:val="none" w:sz="0" w:space="0" w:color="auto"/>
            <w:right w:val="none" w:sz="0" w:space="0" w:color="auto"/>
          </w:divBdr>
        </w:div>
        <w:div w:id="1381904078">
          <w:marLeft w:val="0"/>
          <w:marRight w:val="0"/>
          <w:marTop w:val="0"/>
          <w:marBottom w:val="0"/>
          <w:divBdr>
            <w:top w:val="none" w:sz="0" w:space="0" w:color="auto"/>
            <w:left w:val="none" w:sz="0" w:space="0" w:color="auto"/>
            <w:bottom w:val="none" w:sz="0" w:space="0" w:color="auto"/>
            <w:right w:val="none" w:sz="0" w:space="0" w:color="auto"/>
          </w:divBdr>
        </w:div>
        <w:div w:id="905535463">
          <w:marLeft w:val="0"/>
          <w:marRight w:val="0"/>
          <w:marTop w:val="0"/>
          <w:marBottom w:val="0"/>
          <w:divBdr>
            <w:top w:val="none" w:sz="0" w:space="0" w:color="auto"/>
            <w:left w:val="none" w:sz="0" w:space="0" w:color="auto"/>
            <w:bottom w:val="none" w:sz="0" w:space="0" w:color="auto"/>
            <w:right w:val="none" w:sz="0" w:space="0" w:color="auto"/>
          </w:divBdr>
        </w:div>
        <w:div w:id="1295596828">
          <w:marLeft w:val="0"/>
          <w:marRight w:val="0"/>
          <w:marTop w:val="0"/>
          <w:marBottom w:val="0"/>
          <w:divBdr>
            <w:top w:val="none" w:sz="0" w:space="0" w:color="auto"/>
            <w:left w:val="none" w:sz="0" w:space="0" w:color="auto"/>
            <w:bottom w:val="none" w:sz="0" w:space="0" w:color="auto"/>
            <w:right w:val="none" w:sz="0" w:space="0" w:color="auto"/>
          </w:divBdr>
        </w:div>
        <w:div w:id="1678383057">
          <w:marLeft w:val="0"/>
          <w:marRight w:val="0"/>
          <w:marTop w:val="0"/>
          <w:marBottom w:val="0"/>
          <w:divBdr>
            <w:top w:val="none" w:sz="0" w:space="0" w:color="auto"/>
            <w:left w:val="none" w:sz="0" w:space="0" w:color="auto"/>
            <w:bottom w:val="none" w:sz="0" w:space="0" w:color="auto"/>
            <w:right w:val="none" w:sz="0" w:space="0" w:color="auto"/>
          </w:divBdr>
        </w:div>
        <w:div w:id="1220674663">
          <w:marLeft w:val="0"/>
          <w:marRight w:val="0"/>
          <w:marTop w:val="0"/>
          <w:marBottom w:val="0"/>
          <w:divBdr>
            <w:top w:val="none" w:sz="0" w:space="0" w:color="auto"/>
            <w:left w:val="none" w:sz="0" w:space="0" w:color="auto"/>
            <w:bottom w:val="none" w:sz="0" w:space="0" w:color="auto"/>
            <w:right w:val="none" w:sz="0" w:space="0" w:color="auto"/>
          </w:divBdr>
        </w:div>
        <w:div w:id="1996177822">
          <w:marLeft w:val="0"/>
          <w:marRight w:val="0"/>
          <w:marTop w:val="0"/>
          <w:marBottom w:val="0"/>
          <w:divBdr>
            <w:top w:val="none" w:sz="0" w:space="0" w:color="auto"/>
            <w:left w:val="none" w:sz="0" w:space="0" w:color="auto"/>
            <w:bottom w:val="none" w:sz="0" w:space="0" w:color="auto"/>
            <w:right w:val="none" w:sz="0" w:space="0" w:color="auto"/>
          </w:divBdr>
        </w:div>
        <w:div w:id="1472942019">
          <w:marLeft w:val="0"/>
          <w:marRight w:val="0"/>
          <w:marTop w:val="0"/>
          <w:marBottom w:val="0"/>
          <w:divBdr>
            <w:top w:val="none" w:sz="0" w:space="0" w:color="auto"/>
            <w:left w:val="none" w:sz="0" w:space="0" w:color="auto"/>
            <w:bottom w:val="none" w:sz="0" w:space="0" w:color="auto"/>
            <w:right w:val="none" w:sz="0" w:space="0" w:color="auto"/>
          </w:divBdr>
        </w:div>
        <w:div w:id="2021421634">
          <w:marLeft w:val="0"/>
          <w:marRight w:val="0"/>
          <w:marTop w:val="0"/>
          <w:marBottom w:val="0"/>
          <w:divBdr>
            <w:top w:val="none" w:sz="0" w:space="0" w:color="auto"/>
            <w:left w:val="none" w:sz="0" w:space="0" w:color="auto"/>
            <w:bottom w:val="none" w:sz="0" w:space="0" w:color="auto"/>
            <w:right w:val="none" w:sz="0" w:space="0" w:color="auto"/>
          </w:divBdr>
        </w:div>
        <w:div w:id="1721322873">
          <w:marLeft w:val="0"/>
          <w:marRight w:val="0"/>
          <w:marTop w:val="0"/>
          <w:marBottom w:val="0"/>
          <w:divBdr>
            <w:top w:val="none" w:sz="0" w:space="0" w:color="auto"/>
            <w:left w:val="none" w:sz="0" w:space="0" w:color="auto"/>
            <w:bottom w:val="none" w:sz="0" w:space="0" w:color="auto"/>
            <w:right w:val="none" w:sz="0" w:space="0" w:color="auto"/>
          </w:divBdr>
        </w:div>
        <w:div w:id="1044405867">
          <w:marLeft w:val="0"/>
          <w:marRight w:val="0"/>
          <w:marTop w:val="0"/>
          <w:marBottom w:val="0"/>
          <w:divBdr>
            <w:top w:val="none" w:sz="0" w:space="0" w:color="auto"/>
            <w:left w:val="none" w:sz="0" w:space="0" w:color="auto"/>
            <w:bottom w:val="none" w:sz="0" w:space="0" w:color="auto"/>
            <w:right w:val="none" w:sz="0" w:space="0" w:color="auto"/>
          </w:divBdr>
        </w:div>
        <w:div w:id="1673139626">
          <w:marLeft w:val="0"/>
          <w:marRight w:val="0"/>
          <w:marTop w:val="0"/>
          <w:marBottom w:val="0"/>
          <w:divBdr>
            <w:top w:val="none" w:sz="0" w:space="0" w:color="auto"/>
            <w:left w:val="none" w:sz="0" w:space="0" w:color="auto"/>
            <w:bottom w:val="none" w:sz="0" w:space="0" w:color="auto"/>
            <w:right w:val="none" w:sz="0" w:space="0" w:color="auto"/>
          </w:divBdr>
        </w:div>
        <w:div w:id="543173156">
          <w:marLeft w:val="0"/>
          <w:marRight w:val="0"/>
          <w:marTop w:val="0"/>
          <w:marBottom w:val="0"/>
          <w:divBdr>
            <w:top w:val="none" w:sz="0" w:space="0" w:color="auto"/>
            <w:left w:val="none" w:sz="0" w:space="0" w:color="auto"/>
            <w:bottom w:val="none" w:sz="0" w:space="0" w:color="auto"/>
            <w:right w:val="none" w:sz="0" w:space="0" w:color="auto"/>
          </w:divBdr>
        </w:div>
        <w:div w:id="932206210">
          <w:marLeft w:val="0"/>
          <w:marRight w:val="0"/>
          <w:marTop w:val="0"/>
          <w:marBottom w:val="0"/>
          <w:divBdr>
            <w:top w:val="none" w:sz="0" w:space="0" w:color="auto"/>
            <w:left w:val="none" w:sz="0" w:space="0" w:color="auto"/>
            <w:bottom w:val="none" w:sz="0" w:space="0" w:color="auto"/>
            <w:right w:val="none" w:sz="0" w:space="0" w:color="auto"/>
          </w:divBdr>
        </w:div>
        <w:div w:id="1619220890">
          <w:marLeft w:val="0"/>
          <w:marRight w:val="0"/>
          <w:marTop w:val="0"/>
          <w:marBottom w:val="0"/>
          <w:divBdr>
            <w:top w:val="none" w:sz="0" w:space="0" w:color="auto"/>
            <w:left w:val="none" w:sz="0" w:space="0" w:color="auto"/>
            <w:bottom w:val="none" w:sz="0" w:space="0" w:color="auto"/>
            <w:right w:val="none" w:sz="0" w:space="0" w:color="auto"/>
          </w:divBdr>
        </w:div>
        <w:div w:id="503277206">
          <w:marLeft w:val="0"/>
          <w:marRight w:val="0"/>
          <w:marTop w:val="0"/>
          <w:marBottom w:val="0"/>
          <w:divBdr>
            <w:top w:val="none" w:sz="0" w:space="0" w:color="auto"/>
            <w:left w:val="none" w:sz="0" w:space="0" w:color="auto"/>
            <w:bottom w:val="none" w:sz="0" w:space="0" w:color="auto"/>
            <w:right w:val="none" w:sz="0" w:space="0" w:color="auto"/>
          </w:divBdr>
        </w:div>
        <w:div w:id="742803409">
          <w:marLeft w:val="0"/>
          <w:marRight w:val="0"/>
          <w:marTop w:val="0"/>
          <w:marBottom w:val="0"/>
          <w:divBdr>
            <w:top w:val="none" w:sz="0" w:space="0" w:color="auto"/>
            <w:left w:val="none" w:sz="0" w:space="0" w:color="auto"/>
            <w:bottom w:val="none" w:sz="0" w:space="0" w:color="auto"/>
            <w:right w:val="none" w:sz="0" w:space="0" w:color="auto"/>
          </w:divBdr>
        </w:div>
        <w:div w:id="828834495">
          <w:marLeft w:val="0"/>
          <w:marRight w:val="0"/>
          <w:marTop w:val="0"/>
          <w:marBottom w:val="0"/>
          <w:divBdr>
            <w:top w:val="none" w:sz="0" w:space="0" w:color="auto"/>
            <w:left w:val="none" w:sz="0" w:space="0" w:color="auto"/>
            <w:bottom w:val="none" w:sz="0" w:space="0" w:color="auto"/>
            <w:right w:val="none" w:sz="0" w:space="0" w:color="auto"/>
          </w:divBdr>
        </w:div>
        <w:div w:id="1561479894">
          <w:marLeft w:val="0"/>
          <w:marRight w:val="0"/>
          <w:marTop w:val="0"/>
          <w:marBottom w:val="0"/>
          <w:divBdr>
            <w:top w:val="none" w:sz="0" w:space="0" w:color="auto"/>
            <w:left w:val="none" w:sz="0" w:space="0" w:color="auto"/>
            <w:bottom w:val="none" w:sz="0" w:space="0" w:color="auto"/>
            <w:right w:val="none" w:sz="0" w:space="0" w:color="auto"/>
          </w:divBdr>
        </w:div>
        <w:div w:id="113836050">
          <w:marLeft w:val="0"/>
          <w:marRight w:val="0"/>
          <w:marTop w:val="0"/>
          <w:marBottom w:val="0"/>
          <w:divBdr>
            <w:top w:val="none" w:sz="0" w:space="0" w:color="auto"/>
            <w:left w:val="none" w:sz="0" w:space="0" w:color="auto"/>
            <w:bottom w:val="none" w:sz="0" w:space="0" w:color="auto"/>
            <w:right w:val="none" w:sz="0" w:space="0" w:color="auto"/>
          </w:divBdr>
        </w:div>
        <w:div w:id="1188102755">
          <w:marLeft w:val="0"/>
          <w:marRight w:val="0"/>
          <w:marTop w:val="0"/>
          <w:marBottom w:val="0"/>
          <w:divBdr>
            <w:top w:val="none" w:sz="0" w:space="0" w:color="auto"/>
            <w:left w:val="none" w:sz="0" w:space="0" w:color="auto"/>
            <w:bottom w:val="none" w:sz="0" w:space="0" w:color="auto"/>
            <w:right w:val="none" w:sz="0" w:space="0" w:color="auto"/>
          </w:divBdr>
        </w:div>
        <w:div w:id="377820820">
          <w:marLeft w:val="0"/>
          <w:marRight w:val="0"/>
          <w:marTop w:val="0"/>
          <w:marBottom w:val="0"/>
          <w:divBdr>
            <w:top w:val="none" w:sz="0" w:space="0" w:color="auto"/>
            <w:left w:val="none" w:sz="0" w:space="0" w:color="auto"/>
            <w:bottom w:val="none" w:sz="0" w:space="0" w:color="auto"/>
            <w:right w:val="none" w:sz="0" w:space="0" w:color="auto"/>
          </w:divBdr>
        </w:div>
        <w:div w:id="1172570324">
          <w:marLeft w:val="0"/>
          <w:marRight w:val="0"/>
          <w:marTop w:val="0"/>
          <w:marBottom w:val="0"/>
          <w:divBdr>
            <w:top w:val="none" w:sz="0" w:space="0" w:color="auto"/>
            <w:left w:val="none" w:sz="0" w:space="0" w:color="auto"/>
            <w:bottom w:val="none" w:sz="0" w:space="0" w:color="auto"/>
            <w:right w:val="none" w:sz="0" w:space="0" w:color="auto"/>
          </w:divBdr>
        </w:div>
        <w:div w:id="1554660441">
          <w:marLeft w:val="0"/>
          <w:marRight w:val="0"/>
          <w:marTop w:val="0"/>
          <w:marBottom w:val="0"/>
          <w:divBdr>
            <w:top w:val="none" w:sz="0" w:space="0" w:color="auto"/>
            <w:left w:val="none" w:sz="0" w:space="0" w:color="auto"/>
            <w:bottom w:val="none" w:sz="0" w:space="0" w:color="auto"/>
            <w:right w:val="none" w:sz="0" w:space="0" w:color="auto"/>
          </w:divBdr>
        </w:div>
        <w:div w:id="1127042606">
          <w:marLeft w:val="0"/>
          <w:marRight w:val="0"/>
          <w:marTop w:val="0"/>
          <w:marBottom w:val="0"/>
          <w:divBdr>
            <w:top w:val="none" w:sz="0" w:space="0" w:color="auto"/>
            <w:left w:val="none" w:sz="0" w:space="0" w:color="auto"/>
            <w:bottom w:val="none" w:sz="0" w:space="0" w:color="auto"/>
            <w:right w:val="none" w:sz="0" w:space="0" w:color="auto"/>
          </w:divBdr>
        </w:div>
        <w:div w:id="1517234796">
          <w:marLeft w:val="0"/>
          <w:marRight w:val="0"/>
          <w:marTop w:val="0"/>
          <w:marBottom w:val="0"/>
          <w:divBdr>
            <w:top w:val="none" w:sz="0" w:space="0" w:color="auto"/>
            <w:left w:val="none" w:sz="0" w:space="0" w:color="auto"/>
            <w:bottom w:val="none" w:sz="0" w:space="0" w:color="auto"/>
            <w:right w:val="none" w:sz="0" w:space="0" w:color="auto"/>
          </w:divBdr>
        </w:div>
        <w:div w:id="151990839">
          <w:marLeft w:val="0"/>
          <w:marRight w:val="0"/>
          <w:marTop w:val="0"/>
          <w:marBottom w:val="0"/>
          <w:divBdr>
            <w:top w:val="none" w:sz="0" w:space="0" w:color="auto"/>
            <w:left w:val="none" w:sz="0" w:space="0" w:color="auto"/>
            <w:bottom w:val="none" w:sz="0" w:space="0" w:color="auto"/>
            <w:right w:val="none" w:sz="0" w:space="0" w:color="auto"/>
          </w:divBdr>
        </w:div>
        <w:div w:id="1839878775">
          <w:marLeft w:val="0"/>
          <w:marRight w:val="0"/>
          <w:marTop w:val="0"/>
          <w:marBottom w:val="0"/>
          <w:divBdr>
            <w:top w:val="none" w:sz="0" w:space="0" w:color="auto"/>
            <w:left w:val="none" w:sz="0" w:space="0" w:color="auto"/>
            <w:bottom w:val="none" w:sz="0" w:space="0" w:color="auto"/>
            <w:right w:val="none" w:sz="0" w:space="0" w:color="auto"/>
          </w:divBdr>
        </w:div>
        <w:div w:id="918566082">
          <w:marLeft w:val="0"/>
          <w:marRight w:val="0"/>
          <w:marTop w:val="0"/>
          <w:marBottom w:val="0"/>
          <w:divBdr>
            <w:top w:val="none" w:sz="0" w:space="0" w:color="auto"/>
            <w:left w:val="none" w:sz="0" w:space="0" w:color="auto"/>
            <w:bottom w:val="none" w:sz="0" w:space="0" w:color="auto"/>
            <w:right w:val="none" w:sz="0" w:space="0" w:color="auto"/>
          </w:divBdr>
        </w:div>
        <w:div w:id="284430935">
          <w:marLeft w:val="0"/>
          <w:marRight w:val="0"/>
          <w:marTop w:val="0"/>
          <w:marBottom w:val="0"/>
          <w:divBdr>
            <w:top w:val="none" w:sz="0" w:space="0" w:color="auto"/>
            <w:left w:val="none" w:sz="0" w:space="0" w:color="auto"/>
            <w:bottom w:val="none" w:sz="0" w:space="0" w:color="auto"/>
            <w:right w:val="none" w:sz="0" w:space="0" w:color="auto"/>
          </w:divBdr>
        </w:div>
        <w:div w:id="502939152">
          <w:marLeft w:val="0"/>
          <w:marRight w:val="0"/>
          <w:marTop w:val="0"/>
          <w:marBottom w:val="0"/>
          <w:divBdr>
            <w:top w:val="none" w:sz="0" w:space="0" w:color="auto"/>
            <w:left w:val="none" w:sz="0" w:space="0" w:color="auto"/>
            <w:bottom w:val="none" w:sz="0" w:space="0" w:color="auto"/>
            <w:right w:val="none" w:sz="0" w:space="0" w:color="auto"/>
          </w:divBdr>
        </w:div>
        <w:div w:id="134182745">
          <w:marLeft w:val="0"/>
          <w:marRight w:val="0"/>
          <w:marTop w:val="0"/>
          <w:marBottom w:val="0"/>
          <w:divBdr>
            <w:top w:val="none" w:sz="0" w:space="0" w:color="auto"/>
            <w:left w:val="none" w:sz="0" w:space="0" w:color="auto"/>
            <w:bottom w:val="none" w:sz="0" w:space="0" w:color="auto"/>
            <w:right w:val="none" w:sz="0" w:space="0" w:color="auto"/>
          </w:divBdr>
        </w:div>
        <w:div w:id="1146627344">
          <w:marLeft w:val="0"/>
          <w:marRight w:val="0"/>
          <w:marTop w:val="0"/>
          <w:marBottom w:val="0"/>
          <w:divBdr>
            <w:top w:val="none" w:sz="0" w:space="0" w:color="auto"/>
            <w:left w:val="none" w:sz="0" w:space="0" w:color="auto"/>
            <w:bottom w:val="none" w:sz="0" w:space="0" w:color="auto"/>
            <w:right w:val="none" w:sz="0" w:space="0" w:color="auto"/>
          </w:divBdr>
        </w:div>
        <w:div w:id="2004359738">
          <w:marLeft w:val="0"/>
          <w:marRight w:val="0"/>
          <w:marTop w:val="0"/>
          <w:marBottom w:val="0"/>
          <w:divBdr>
            <w:top w:val="none" w:sz="0" w:space="0" w:color="auto"/>
            <w:left w:val="none" w:sz="0" w:space="0" w:color="auto"/>
            <w:bottom w:val="none" w:sz="0" w:space="0" w:color="auto"/>
            <w:right w:val="none" w:sz="0" w:space="0" w:color="auto"/>
          </w:divBdr>
        </w:div>
        <w:div w:id="1150949089">
          <w:marLeft w:val="0"/>
          <w:marRight w:val="0"/>
          <w:marTop w:val="0"/>
          <w:marBottom w:val="0"/>
          <w:divBdr>
            <w:top w:val="none" w:sz="0" w:space="0" w:color="auto"/>
            <w:left w:val="none" w:sz="0" w:space="0" w:color="auto"/>
            <w:bottom w:val="none" w:sz="0" w:space="0" w:color="auto"/>
            <w:right w:val="none" w:sz="0" w:space="0" w:color="auto"/>
          </w:divBdr>
        </w:div>
        <w:div w:id="1421222947">
          <w:marLeft w:val="0"/>
          <w:marRight w:val="0"/>
          <w:marTop w:val="0"/>
          <w:marBottom w:val="0"/>
          <w:divBdr>
            <w:top w:val="none" w:sz="0" w:space="0" w:color="auto"/>
            <w:left w:val="none" w:sz="0" w:space="0" w:color="auto"/>
            <w:bottom w:val="none" w:sz="0" w:space="0" w:color="auto"/>
            <w:right w:val="none" w:sz="0" w:space="0" w:color="auto"/>
          </w:divBdr>
        </w:div>
        <w:div w:id="1764645491">
          <w:marLeft w:val="0"/>
          <w:marRight w:val="0"/>
          <w:marTop w:val="0"/>
          <w:marBottom w:val="0"/>
          <w:divBdr>
            <w:top w:val="none" w:sz="0" w:space="0" w:color="auto"/>
            <w:left w:val="none" w:sz="0" w:space="0" w:color="auto"/>
            <w:bottom w:val="none" w:sz="0" w:space="0" w:color="auto"/>
            <w:right w:val="none" w:sz="0" w:space="0" w:color="auto"/>
          </w:divBdr>
        </w:div>
        <w:div w:id="319234005">
          <w:marLeft w:val="0"/>
          <w:marRight w:val="0"/>
          <w:marTop w:val="0"/>
          <w:marBottom w:val="0"/>
          <w:divBdr>
            <w:top w:val="none" w:sz="0" w:space="0" w:color="auto"/>
            <w:left w:val="none" w:sz="0" w:space="0" w:color="auto"/>
            <w:bottom w:val="none" w:sz="0" w:space="0" w:color="auto"/>
            <w:right w:val="none" w:sz="0" w:space="0" w:color="auto"/>
          </w:divBdr>
        </w:div>
        <w:div w:id="1079718164">
          <w:marLeft w:val="0"/>
          <w:marRight w:val="0"/>
          <w:marTop w:val="0"/>
          <w:marBottom w:val="0"/>
          <w:divBdr>
            <w:top w:val="none" w:sz="0" w:space="0" w:color="auto"/>
            <w:left w:val="none" w:sz="0" w:space="0" w:color="auto"/>
            <w:bottom w:val="none" w:sz="0" w:space="0" w:color="auto"/>
            <w:right w:val="none" w:sz="0" w:space="0" w:color="auto"/>
          </w:divBdr>
        </w:div>
        <w:div w:id="1769889616">
          <w:marLeft w:val="0"/>
          <w:marRight w:val="0"/>
          <w:marTop w:val="0"/>
          <w:marBottom w:val="0"/>
          <w:divBdr>
            <w:top w:val="none" w:sz="0" w:space="0" w:color="auto"/>
            <w:left w:val="none" w:sz="0" w:space="0" w:color="auto"/>
            <w:bottom w:val="none" w:sz="0" w:space="0" w:color="auto"/>
            <w:right w:val="none" w:sz="0" w:space="0" w:color="auto"/>
          </w:divBdr>
        </w:div>
        <w:div w:id="755438923">
          <w:marLeft w:val="0"/>
          <w:marRight w:val="0"/>
          <w:marTop w:val="0"/>
          <w:marBottom w:val="0"/>
          <w:divBdr>
            <w:top w:val="none" w:sz="0" w:space="0" w:color="auto"/>
            <w:left w:val="none" w:sz="0" w:space="0" w:color="auto"/>
            <w:bottom w:val="none" w:sz="0" w:space="0" w:color="auto"/>
            <w:right w:val="none" w:sz="0" w:space="0" w:color="auto"/>
          </w:divBdr>
        </w:div>
        <w:div w:id="2045910326">
          <w:marLeft w:val="0"/>
          <w:marRight w:val="0"/>
          <w:marTop w:val="0"/>
          <w:marBottom w:val="0"/>
          <w:divBdr>
            <w:top w:val="none" w:sz="0" w:space="0" w:color="auto"/>
            <w:left w:val="none" w:sz="0" w:space="0" w:color="auto"/>
            <w:bottom w:val="none" w:sz="0" w:space="0" w:color="auto"/>
            <w:right w:val="none" w:sz="0" w:space="0" w:color="auto"/>
          </w:divBdr>
        </w:div>
      </w:divsChild>
    </w:div>
    <w:div w:id="552541484">
      <w:bodyDiv w:val="1"/>
      <w:marLeft w:val="0"/>
      <w:marRight w:val="0"/>
      <w:marTop w:val="0"/>
      <w:marBottom w:val="0"/>
      <w:divBdr>
        <w:top w:val="none" w:sz="0" w:space="0" w:color="auto"/>
        <w:left w:val="none" w:sz="0" w:space="0" w:color="auto"/>
        <w:bottom w:val="none" w:sz="0" w:space="0" w:color="auto"/>
        <w:right w:val="none" w:sz="0" w:space="0" w:color="auto"/>
      </w:divBdr>
    </w:div>
    <w:div w:id="552737461">
      <w:bodyDiv w:val="1"/>
      <w:marLeft w:val="0"/>
      <w:marRight w:val="0"/>
      <w:marTop w:val="0"/>
      <w:marBottom w:val="0"/>
      <w:divBdr>
        <w:top w:val="none" w:sz="0" w:space="0" w:color="auto"/>
        <w:left w:val="none" w:sz="0" w:space="0" w:color="auto"/>
        <w:bottom w:val="none" w:sz="0" w:space="0" w:color="auto"/>
        <w:right w:val="none" w:sz="0" w:space="0" w:color="auto"/>
      </w:divBdr>
    </w:div>
    <w:div w:id="552890060">
      <w:bodyDiv w:val="1"/>
      <w:marLeft w:val="0"/>
      <w:marRight w:val="0"/>
      <w:marTop w:val="0"/>
      <w:marBottom w:val="0"/>
      <w:divBdr>
        <w:top w:val="none" w:sz="0" w:space="0" w:color="auto"/>
        <w:left w:val="none" w:sz="0" w:space="0" w:color="auto"/>
        <w:bottom w:val="none" w:sz="0" w:space="0" w:color="auto"/>
        <w:right w:val="none" w:sz="0" w:space="0" w:color="auto"/>
      </w:divBdr>
    </w:div>
    <w:div w:id="553081608">
      <w:bodyDiv w:val="1"/>
      <w:marLeft w:val="0"/>
      <w:marRight w:val="0"/>
      <w:marTop w:val="0"/>
      <w:marBottom w:val="0"/>
      <w:divBdr>
        <w:top w:val="none" w:sz="0" w:space="0" w:color="auto"/>
        <w:left w:val="none" w:sz="0" w:space="0" w:color="auto"/>
        <w:bottom w:val="none" w:sz="0" w:space="0" w:color="auto"/>
        <w:right w:val="none" w:sz="0" w:space="0" w:color="auto"/>
      </w:divBdr>
    </w:div>
    <w:div w:id="553197264">
      <w:bodyDiv w:val="1"/>
      <w:marLeft w:val="0"/>
      <w:marRight w:val="0"/>
      <w:marTop w:val="0"/>
      <w:marBottom w:val="0"/>
      <w:divBdr>
        <w:top w:val="none" w:sz="0" w:space="0" w:color="auto"/>
        <w:left w:val="none" w:sz="0" w:space="0" w:color="auto"/>
        <w:bottom w:val="none" w:sz="0" w:space="0" w:color="auto"/>
        <w:right w:val="none" w:sz="0" w:space="0" w:color="auto"/>
      </w:divBdr>
    </w:div>
    <w:div w:id="553276997">
      <w:bodyDiv w:val="1"/>
      <w:marLeft w:val="0"/>
      <w:marRight w:val="0"/>
      <w:marTop w:val="0"/>
      <w:marBottom w:val="0"/>
      <w:divBdr>
        <w:top w:val="none" w:sz="0" w:space="0" w:color="auto"/>
        <w:left w:val="none" w:sz="0" w:space="0" w:color="auto"/>
        <w:bottom w:val="none" w:sz="0" w:space="0" w:color="auto"/>
        <w:right w:val="none" w:sz="0" w:space="0" w:color="auto"/>
      </w:divBdr>
    </w:div>
    <w:div w:id="553322288">
      <w:bodyDiv w:val="1"/>
      <w:marLeft w:val="0"/>
      <w:marRight w:val="0"/>
      <w:marTop w:val="0"/>
      <w:marBottom w:val="0"/>
      <w:divBdr>
        <w:top w:val="none" w:sz="0" w:space="0" w:color="auto"/>
        <w:left w:val="none" w:sz="0" w:space="0" w:color="auto"/>
        <w:bottom w:val="none" w:sz="0" w:space="0" w:color="auto"/>
        <w:right w:val="none" w:sz="0" w:space="0" w:color="auto"/>
      </w:divBdr>
    </w:div>
    <w:div w:id="553390306">
      <w:bodyDiv w:val="1"/>
      <w:marLeft w:val="0"/>
      <w:marRight w:val="0"/>
      <w:marTop w:val="0"/>
      <w:marBottom w:val="0"/>
      <w:divBdr>
        <w:top w:val="none" w:sz="0" w:space="0" w:color="auto"/>
        <w:left w:val="none" w:sz="0" w:space="0" w:color="auto"/>
        <w:bottom w:val="none" w:sz="0" w:space="0" w:color="auto"/>
        <w:right w:val="none" w:sz="0" w:space="0" w:color="auto"/>
      </w:divBdr>
    </w:div>
    <w:div w:id="553540206">
      <w:bodyDiv w:val="1"/>
      <w:marLeft w:val="0"/>
      <w:marRight w:val="0"/>
      <w:marTop w:val="0"/>
      <w:marBottom w:val="0"/>
      <w:divBdr>
        <w:top w:val="none" w:sz="0" w:space="0" w:color="auto"/>
        <w:left w:val="none" w:sz="0" w:space="0" w:color="auto"/>
        <w:bottom w:val="none" w:sz="0" w:space="0" w:color="auto"/>
        <w:right w:val="none" w:sz="0" w:space="0" w:color="auto"/>
      </w:divBdr>
    </w:div>
    <w:div w:id="553547038">
      <w:bodyDiv w:val="1"/>
      <w:marLeft w:val="0"/>
      <w:marRight w:val="0"/>
      <w:marTop w:val="0"/>
      <w:marBottom w:val="0"/>
      <w:divBdr>
        <w:top w:val="none" w:sz="0" w:space="0" w:color="auto"/>
        <w:left w:val="none" w:sz="0" w:space="0" w:color="auto"/>
        <w:bottom w:val="none" w:sz="0" w:space="0" w:color="auto"/>
        <w:right w:val="none" w:sz="0" w:space="0" w:color="auto"/>
      </w:divBdr>
    </w:div>
    <w:div w:id="553782912">
      <w:bodyDiv w:val="1"/>
      <w:marLeft w:val="0"/>
      <w:marRight w:val="0"/>
      <w:marTop w:val="0"/>
      <w:marBottom w:val="0"/>
      <w:divBdr>
        <w:top w:val="none" w:sz="0" w:space="0" w:color="auto"/>
        <w:left w:val="none" w:sz="0" w:space="0" w:color="auto"/>
        <w:bottom w:val="none" w:sz="0" w:space="0" w:color="auto"/>
        <w:right w:val="none" w:sz="0" w:space="0" w:color="auto"/>
      </w:divBdr>
    </w:div>
    <w:div w:id="554052693">
      <w:bodyDiv w:val="1"/>
      <w:marLeft w:val="0"/>
      <w:marRight w:val="0"/>
      <w:marTop w:val="0"/>
      <w:marBottom w:val="0"/>
      <w:divBdr>
        <w:top w:val="none" w:sz="0" w:space="0" w:color="auto"/>
        <w:left w:val="none" w:sz="0" w:space="0" w:color="auto"/>
        <w:bottom w:val="none" w:sz="0" w:space="0" w:color="auto"/>
        <w:right w:val="none" w:sz="0" w:space="0" w:color="auto"/>
      </w:divBdr>
    </w:div>
    <w:div w:id="554200999">
      <w:bodyDiv w:val="1"/>
      <w:marLeft w:val="0"/>
      <w:marRight w:val="0"/>
      <w:marTop w:val="0"/>
      <w:marBottom w:val="0"/>
      <w:divBdr>
        <w:top w:val="none" w:sz="0" w:space="0" w:color="auto"/>
        <w:left w:val="none" w:sz="0" w:space="0" w:color="auto"/>
        <w:bottom w:val="none" w:sz="0" w:space="0" w:color="auto"/>
        <w:right w:val="none" w:sz="0" w:space="0" w:color="auto"/>
      </w:divBdr>
    </w:div>
    <w:div w:id="554244617">
      <w:bodyDiv w:val="1"/>
      <w:marLeft w:val="0"/>
      <w:marRight w:val="0"/>
      <w:marTop w:val="0"/>
      <w:marBottom w:val="0"/>
      <w:divBdr>
        <w:top w:val="none" w:sz="0" w:space="0" w:color="auto"/>
        <w:left w:val="none" w:sz="0" w:space="0" w:color="auto"/>
        <w:bottom w:val="none" w:sz="0" w:space="0" w:color="auto"/>
        <w:right w:val="none" w:sz="0" w:space="0" w:color="auto"/>
      </w:divBdr>
    </w:div>
    <w:div w:id="554394984">
      <w:bodyDiv w:val="1"/>
      <w:marLeft w:val="0"/>
      <w:marRight w:val="0"/>
      <w:marTop w:val="0"/>
      <w:marBottom w:val="0"/>
      <w:divBdr>
        <w:top w:val="none" w:sz="0" w:space="0" w:color="auto"/>
        <w:left w:val="none" w:sz="0" w:space="0" w:color="auto"/>
        <w:bottom w:val="none" w:sz="0" w:space="0" w:color="auto"/>
        <w:right w:val="none" w:sz="0" w:space="0" w:color="auto"/>
      </w:divBdr>
    </w:div>
    <w:div w:id="554439507">
      <w:bodyDiv w:val="1"/>
      <w:marLeft w:val="0"/>
      <w:marRight w:val="0"/>
      <w:marTop w:val="0"/>
      <w:marBottom w:val="0"/>
      <w:divBdr>
        <w:top w:val="none" w:sz="0" w:space="0" w:color="auto"/>
        <w:left w:val="none" w:sz="0" w:space="0" w:color="auto"/>
        <w:bottom w:val="none" w:sz="0" w:space="0" w:color="auto"/>
        <w:right w:val="none" w:sz="0" w:space="0" w:color="auto"/>
      </w:divBdr>
    </w:div>
    <w:div w:id="554657456">
      <w:bodyDiv w:val="1"/>
      <w:marLeft w:val="0"/>
      <w:marRight w:val="0"/>
      <w:marTop w:val="0"/>
      <w:marBottom w:val="0"/>
      <w:divBdr>
        <w:top w:val="none" w:sz="0" w:space="0" w:color="auto"/>
        <w:left w:val="none" w:sz="0" w:space="0" w:color="auto"/>
        <w:bottom w:val="none" w:sz="0" w:space="0" w:color="auto"/>
        <w:right w:val="none" w:sz="0" w:space="0" w:color="auto"/>
      </w:divBdr>
    </w:div>
    <w:div w:id="555776992">
      <w:bodyDiv w:val="1"/>
      <w:marLeft w:val="0"/>
      <w:marRight w:val="0"/>
      <w:marTop w:val="0"/>
      <w:marBottom w:val="0"/>
      <w:divBdr>
        <w:top w:val="none" w:sz="0" w:space="0" w:color="auto"/>
        <w:left w:val="none" w:sz="0" w:space="0" w:color="auto"/>
        <w:bottom w:val="none" w:sz="0" w:space="0" w:color="auto"/>
        <w:right w:val="none" w:sz="0" w:space="0" w:color="auto"/>
      </w:divBdr>
    </w:div>
    <w:div w:id="556085227">
      <w:bodyDiv w:val="1"/>
      <w:marLeft w:val="0"/>
      <w:marRight w:val="0"/>
      <w:marTop w:val="0"/>
      <w:marBottom w:val="0"/>
      <w:divBdr>
        <w:top w:val="none" w:sz="0" w:space="0" w:color="auto"/>
        <w:left w:val="none" w:sz="0" w:space="0" w:color="auto"/>
        <w:bottom w:val="none" w:sz="0" w:space="0" w:color="auto"/>
        <w:right w:val="none" w:sz="0" w:space="0" w:color="auto"/>
      </w:divBdr>
    </w:div>
    <w:div w:id="556162851">
      <w:bodyDiv w:val="1"/>
      <w:marLeft w:val="0"/>
      <w:marRight w:val="0"/>
      <w:marTop w:val="0"/>
      <w:marBottom w:val="0"/>
      <w:divBdr>
        <w:top w:val="none" w:sz="0" w:space="0" w:color="auto"/>
        <w:left w:val="none" w:sz="0" w:space="0" w:color="auto"/>
        <w:bottom w:val="none" w:sz="0" w:space="0" w:color="auto"/>
        <w:right w:val="none" w:sz="0" w:space="0" w:color="auto"/>
      </w:divBdr>
    </w:div>
    <w:div w:id="556211830">
      <w:bodyDiv w:val="1"/>
      <w:marLeft w:val="0"/>
      <w:marRight w:val="0"/>
      <w:marTop w:val="0"/>
      <w:marBottom w:val="0"/>
      <w:divBdr>
        <w:top w:val="none" w:sz="0" w:space="0" w:color="auto"/>
        <w:left w:val="none" w:sz="0" w:space="0" w:color="auto"/>
        <w:bottom w:val="none" w:sz="0" w:space="0" w:color="auto"/>
        <w:right w:val="none" w:sz="0" w:space="0" w:color="auto"/>
      </w:divBdr>
      <w:divsChild>
        <w:div w:id="1002510155">
          <w:marLeft w:val="0"/>
          <w:marRight w:val="0"/>
          <w:marTop w:val="0"/>
          <w:marBottom w:val="0"/>
          <w:divBdr>
            <w:top w:val="none" w:sz="0" w:space="0" w:color="auto"/>
            <w:left w:val="none" w:sz="0" w:space="0" w:color="auto"/>
            <w:bottom w:val="none" w:sz="0" w:space="0" w:color="auto"/>
            <w:right w:val="none" w:sz="0" w:space="0" w:color="auto"/>
          </w:divBdr>
        </w:div>
        <w:div w:id="615715950">
          <w:marLeft w:val="0"/>
          <w:marRight w:val="0"/>
          <w:marTop w:val="0"/>
          <w:marBottom w:val="0"/>
          <w:divBdr>
            <w:top w:val="none" w:sz="0" w:space="0" w:color="auto"/>
            <w:left w:val="none" w:sz="0" w:space="0" w:color="auto"/>
            <w:bottom w:val="none" w:sz="0" w:space="0" w:color="auto"/>
            <w:right w:val="none" w:sz="0" w:space="0" w:color="auto"/>
          </w:divBdr>
        </w:div>
        <w:div w:id="1096828831">
          <w:marLeft w:val="0"/>
          <w:marRight w:val="0"/>
          <w:marTop w:val="0"/>
          <w:marBottom w:val="0"/>
          <w:divBdr>
            <w:top w:val="none" w:sz="0" w:space="0" w:color="auto"/>
            <w:left w:val="none" w:sz="0" w:space="0" w:color="auto"/>
            <w:bottom w:val="none" w:sz="0" w:space="0" w:color="auto"/>
            <w:right w:val="none" w:sz="0" w:space="0" w:color="auto"/>
          </w:divBdr>
        </w:div>
        <w:div w:id="1329820325">
          <w:marLeft w:val="0"/>
          <w:marRight w:val="0"/>
          <w:marTop w:val="0"/>
          <w:marBottom w:val="0"/>
          <w:divBdr>
            <w:top w:val="none" w:sz="0" w:space="0" w:color="auto"/>
            <w:left w:val="none" w:sz="0" w:space="0" w:color="auto"/>
            <w:bottom w:val="none" w:sz="0" w:space="0" w:color="auto"/>
            <w:right w:val="none" w:sz="0" w:space="0" w:color="auto"/>
          </w:divBdr>
        </w:div>
        <w:div w:id="1051268250">
          <w:marLeft w:val="0"/>
          <w:marRight w:val="0"/>
          <w:marTop w:val="0"/>
          <w:marBottom w:val="0"/>
          <w:divBdr>
            <w:top w:val="none" w:sz="0" w:space="0" w:color="auto"/>
            <w:left w:val="none" w:sz="0" w:space="0" w:color="auto"/>
            <w:bottom w:val="none" w:sz="0" w:space="0" w:color="auto"/>
            <w:right w:val="none" w:sz="0" w:space="0" w:color="auto"/>
          </w:divBdr>
        </w:div>
        <w:div w:id="1688631839">
          <w:marLeft w:val="0"/>
          <w:marRight w:val="0"/>
          <w:marTop w:val="0"/>
          <w:marBottom w:val="0"/>
          <w:divBdr>
            <w:top w:val="none" w:sz="0" w:space="0" w:color="auto"/>
            <w:left w:val="none" w:sz="0" w:space="0" w:color="auto"/>
            <w:bottom w:val="none" w:sz="0" w:space="0" w:color="auto"/>
            <w:right w:val="none" w:sz="0" w:space="0" w:color="auto"/>
          </w:divBdr>
        </w:div>
        <w:div w:id="400258141">
          <w:marLeft w:val="0"/>
          <w:marRight w:val="0"/>
          <w:marTop w:val="0"/>
          <w:marBottom w:val="0"/>
          <w:divBdr>
            <w:top w:val="none" w:sz="0" w:space="0" w:color="auto"/>
            <w:left w:val="none" w:sz="0" w:space="0" w:color="auto"/>
            <w:bottom w:val="none" w:sz="0" w:space="0" w:color="auto"/>
            <w:right w:val="none" w:sz="0" w:space="0" w:color="auto"/>
          </w:divBdr>
        </w:div>
        <w:div w:id="809909019">
          <w:marLeft w:val="0"/>
          <w:marRight w:val="0"/>
          <w:marTop w:val="0"/>
          <w:marBottom w:val="0"/>
          <w:divBdr>
            <w:top w:val="none" w:sz="0" w:space="0" w:color="auto"/>
            <w:left w:val="none" w:sz="0" w:space="0" w:color="auto"/>
            <w:bottom w:val="none" w:sz="0" w:space="0" w:color="auto"/>
            <w:right w:val="none" w:sz="0" w:space="0" w:color="auto"/>
          </w:divBdr>
        </w:div>
      </w:divsChild>
    </w:div>
    <w:div w:id="556865156">
      <w:bodyDiv w:val="1"/>
      <w:marLeft w:val="0"/>
      <w:marRight w:val="0"/>
      <w:marTop w:val="0"/>
      <w:marBottom w:val="0"/>
      <w:divBdr>
        <w:top w:val="none" w:sz="0" w:space="0" w:color="auto"/>
        <w:left w:val="none" w:sz="0" w:space="0" w:color="auto"/>
        <w:bottom w:val="none" w:sz="0" w:space="0" w:color="auto"/>
        <w:right w:val="none" w:sz="0" w:space="0" w:color="auto"/>
      </w:divBdr>
    </w:div>
    <w:div w:id="557060577">
      <w:bodyDiv w:val="1"/>
      <w:marLeft w:val="0"/>
      <w:marRight w:val="0"/>
      <w:marTop w:val="0"/>
      <w:marBottom w:val="0"/>
      <w:divBdr>
        <w:top w:val="none" w:sz="0" w:space="0" w:color="auto"/>
        <w:left w:val="none" w:sz="0" w:space="0" w:color="auto"/>
        <w:bottom w:val="none" w:sz="0" w:space="0" w:color="auto"/>
        <w:right w:val="none" w:sz="0" w:space="0" w:color="auto"/>
      </w:divBdr>
    </w:div>
    <w:div w:id="557204608">
      <w:bodyDiv w:val="1"/>
      <w:marLeft w:val="0"/>
      <w:marRight w:val="0"/>
      <w:marTop w:val="0"/>
      <w:marBottom w:val="0"/>
      <w:divBdr>
        <w:top w:val="none" w:sz="0" w:space="0" w:color="auto"/>
        <w:left w:val="none" w:sz="0" w:space="0" w:color="auto"/>
        <w:bottom w:val="none" w:sz="0" w:space="0" w:color="auto"/>
        <w:right w:val="none" w:sz="0" w:space="0" w:color="auto"/>
      </w:divBdr>
    </w:div>
    <w:div w:id="557320046">
      <w:bodyDiv w:val="1"/>
      <w:marLeft w:val="0"/>
      <w:marRight w:val="0"/>
      <w:marTop w:val="0"/>
      <w:marBottom w:val="0"/>
      <w:divBdr>
        <w:top w:val="none" w:sz="0" w:space="0" w:color="auto"/>
        <w:left w:val="none" w:sz="0" w:space="0" w:color="auto"/>
        <w:bottom w:val="none" w:sz="0" w:space="0" w:color="auto"/>
        <w:right w:val="none" w:sz="0" w:space="0" w:color="auto"/>
      </w:divBdr>
    </w:div>
    <w:div w:id="557403682">
      <w:bodyDiv w:val="1"/>
      <w:marLeft w:val="0"/>
      <w:marRight w:val="0"/>
      <w:marTop w:val="0"/>
      <w:marBottom w:val="0"/>
      <w:divBdr>
        <w:top w:val="none" w:sz="0" w:space="0" w:color="auto"/>
        <w:left w:val="none" w:sz="0" w:space="0" w:color="auto"/>
        <w:bottom w:val="none" w:sz="0" w:space="0" w:color="auto"/>
        <w:right w:val="none" w:sz="0" w:space="0" w:color="auto"/>
      </w:divBdr>
    </w:div>
    <w:div w:id="557789799">
      <w:bodyDiv w:val="1"/>
      <w:marLeft w:val="0"/>
      <w:marRight w:val="0"/>
      <w:marTop w:val="0"/>
      <w:marBottom w:val="0"/>
      <w:divBdr>
        <w:top w:val="none" w:sz="0" w:space="0" w:color="auto"/>
        <w:left w:val="none" w:sz="0" w:space="0" w:color="auto"/>
        <w:bottom w:val="none" w:sz="0" w:space="0" w:color="auto"/>
        <w:right w:val="none" w:sz="0" w:space="0" w:color="auto"/>
      </w:divBdr>
    </w:div>
    <w:div w:id="557857486">
      <w:bodyDiv w:val="1"/>
      <w:marLeft w:val="0"/>
      <w:marRight w:val="0"/>
      <w:marTop w:val="0"/>
      <w:marBottom w:val="0"/>
      <w:divBdr>
        <w:top w:val="none" w:sz="0" w:space="0" w:color="auto"/>
        <w:left w:val="none" w:sz="0" w:space="0" w:color="auto"/>
        <w:bottom w:val="none" w:sz="0" w:space="0" w:color="auto"/>
        <w:right w:val="none" w:sz="0" w:space="0" w:color="auto"/>
      </w:divBdr>
    </w:div>
    <w:div w:id="557977623">
      <w:bodyDiv w:val="1"/>
      <w:marLeft w:val="0"/>
      <w:marRight w:val="0"/>
      <w:marTop w:val="0"/>
      <w:marBottom w:val="0"/>
      <w:divBdr>
        <w:top w:val="none" w:sz="0" w:space="0" w:color="auto"/>
        <w:left w:val="none" w:sz="0" w:space="0" w:color="auto"/>
        <w:bottom w:val="none" w:sz="0" w:space="0" w:color="auto"/>
        <w:right w:val="none" w:sz="0" w:space="0" w:color="auto"/>
      </w:divBdr>
    </w:div>
    <w:div w:id="558252854">
      <w:bodyDiv w:val="1"/>
      <w:marLeft w:val="0"/>
      <w:marRight w:val="0"/>
      <w:marTop w:val="0"/>
      <w:marBottom w:val="0"/>
      <w:divBdr>
        <w:top w:val="none" w:sz="0" w:space="0" w:color="auto"/>
        <w:left w:val="none" w:sz="0" w:space="0" w:color="auto"/>
        <w:bottom w:val="none" w:sz="0" w:space="0" w:color="auto"/>
        <w:right w:val="none" w:sz="0" w:space="0" w:color="auto"/>
      </w:divBdr>
    </w:div>
    <w:div w:id="558634245">
      <w:bodyDiv w:val="1"/>
      <w:marLeft w:val="0"/>
      <w:marRight w:val="0"/>
      <w:marTop w:val="0"/>
      <w:marBottom w:val="0"/>
      <w:divBdr>
        <w:top w:val="none" w:sz="0" w:space="0" w:color="auto"/>
        <w:left w:val="none" w:sz="0" w:space="0" w:color="auto"/>
        <w:bottom w:val="none" w:sz="0" w:space="0" w:color="auto"/>
        <w:right w:val="none" w:sz="0" w:space="0" w:color="auto"/>
      </w:divBdr>
    </w:div>
    <w:div w:id="558788386">
      <w:bodyDiv w:val="1"/>
      <w:marLeft w:val="0"/>
      <w:marRight w:val="0"/>
      <w:marTop w:val="0"/>
      <w:marBottom w:val="0"/>
      <w:divBdr>
        <w:top w:val="none" w:sz="0" w:space="0" w:color="auto"/>
        <w:left w:val="none" w:sz="0" w:space="0" w:color="auto"/>
        <w:bottom w:val="none" w:sz="0" w:space="0" w:color="auto"/>
        <w:right w:val="none" w:sz="0" w:space="0" w:color="auto"/>
      </w:divBdr>
    </w:div>
    <w:div w:id="558832212">
      <w:bodyDiv w:val="1"/>
      <w:marLeft w:val="0"/>
      <w:marRight w:val="0"/>
      <w:marTop w:val="0"/>
      <w:marBottom w:val="0"/>
      <w:divBdr>
        <w:top w:val="none" w:sz="0" w:space="0" w:color="auto"/>
        <w:left w:val="none" w:sz="0" w:space="0" w:color="auto"/>
        <w:bottom w:val="none" w:sz="0" w:space="0" w:color="auto"/>
        <w:right w:val="none" w:sz="0" w:space="0" w:color="auto"/>
      </w:divBdr>
    </w:div>
    <w:div w:id="558905131">
      <w:bodyDiv w:val="1"/>
      <w:marLeft w:val="0"/>
      <w:marRight w:val="0"/>
      <w:marTop w:val="0"/>
      <w:marBottom w:val="0"/>
      <w:divBdr>
        <w:top w:val="none" w:sz="0" w:space="0" w:color="auto"/>
        <w:left w:val="none" w:sz="0" w:space="0" w:color="auto"/>
        <w:bottom w:val="none" w:sz="0" w:space="0" w:color="auto"/>
        <w:right w:val="none" w:sz="0" w:space="0" w:color="auto"/>
      </w:divBdr>
    </w:div>
    <w:div w:id="559023885">
      <w:bodyDiv w:val="1"/>
      <w:marLeft w:val="0"/>
      <w:marRight w:val="0"/>
      <w:marTop w:val="0"/>
      <w:marBottom w:val="0"/>
      <w:divBdr>
        <w:top w:val="none" w:sz="0" w:space="0" w:color="auto"/>
        <w:left w:val="none" w:sz="0" w:space="0" w:color="auto"/>
        <w:bottom w:val="none" w:sz="0" w:space="0" w:color="auto"/>
        <w:right w:val="none" w:sz="0" w:space="0" w:color="auto"/>
      </w:divBdr>
      <w:divsChild>
        <w:div w:id="1706904218">
          <w:marLeft w:val="0"/>
          <w:marRight w:val="0"/>
          <w:marTop w:val="0"/>
          <w:marBottom w:val="0"/>
          <w:divBdr>
            <w:top w:val="none" w:sz="0" w:space="0" w:color="auto"/>
            <w:left w:val="none" w:sz="0" w:space="0" w:color="auto"/>
            <w:bottom w:val="none" w:sz="0" w:space="0" w:color="auto"/>
            <w:right w:val="none" w:sz="0" w:space="0" w:color="auto"/>
          </w:divBdr>
          <w:divsChild>
            <w:div w:id="1538733839">
              <w:marLeft w:val="0"/>
              <w:marRight w:val="0"/>
              <w:marTop w:val="0"/>
              <w:marBottom w:val="0"/>
              <w:divBdr>
                <w:top w:val="none" w:sz="0" w:space="0" w:color="auto"/>
                <w:left w:val="none" w:sz="0" w:space="0" w:color="auto"/>
                <w:bottom w:val="none" w:sz="0" w:space="0" w:color="auto"/>
                <w:right w:val="none" w:sz="0" w:space="0" w:color="auto"/>
              </w:divBdr>
              <w:divsChild>
                <w:div w:id="1826430920">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559053746">
      <w:bodyDiv w:val="1"/>
      <w:marLeft w:val="0"/>
      <w:marRight w:val="0"/>
      <w:marTop w:val="0"/>
      <w:marBottom w:val="0"/>
      <w:divBdr>
        <w:top w:val="none" w:sz="0" w:space="0" w:color="auto"/>
        <w:left w:val="none" w:sz="0" w:space="0" w:color="auto"/>
        <w:bottom w:val="none" w:sz="0" w:space="0" w:color="auto"/>
        <w:right w:val="none" w:sz="0" w:space="0" w:color="auto"/>
      </w:divBdr>
    </w:div>
    <w:div w:id="559246379">
      <w:bodyDiv w:val="1"/>
      <w:marLeft w:val="0"/>
      <w:marRight w:val="0"/>
      <w:marTop w:val="0"/>
      <w:marBottom w:val="0"/>
      <w:divBdr>
        <w:top w:val="none" w:sz="0" w:space="0" w:color="auto"/>
        <w:left w:val="none" w:sz="0" w:space="0" w:color="auto"/>
        <w:bottom w:val="none" w:sz="0" w:space="0" w:color="auto"/>
        <w:right w:val="none" w:sz="0" w:space="0" w:color="auto"/>
      </w:divBdr>
    </w:div>
    <w:div w:id="559289951">
      <w:bodyDiv w:val="1"/>
      <w:marLeft w:val="0"/>
      <w:marRight w:val="0"/>
      <w:marTop w:val="0"/>
      <w:marBottom w:val="0"/>
      <w:divBdr>
        <w:top w:val="none" w:sz="0" w:space="0" w:color="auto"/>
        <w:left w:val="none" w:sz="0" w:space="0" w:color="auto"/>
        <w:bottom w:val="none" w:sz="0" w:space="0" w:color="auto"/>
        <w:right w:val="none" w:sz="0" w:space="0" w:color="auto"/>
      </w:divBdr>
    </w:div>
    <w:div w:id="559633581">
      <w:bodyDiv w:val="1"/>
      <w:marLeft w:val="0"/>
      <w:marRight w:val="0"/>
      <w:marTop w:val="0"/>
      <w:marBottom w:val="0"/>
      <w:divBdr>
        <w:top w:val="none" w:sz="0" w:space="0" w:color="auto"/>
        <w:left w:val="none" w:sz="0" w:space="0" w:color="auto"/>
        <w:bottom w:val="none" w:sz="0" w:space="0" w:color="auto"/>
        <w:right w:val="none" w:sz="0" w:space="0" w:color="auto"/>
      </w:divBdr>
    </w:div>
    <w:div w:id="560335657">
      <w:bodyDiv w:val="1"/>
      <w:marLeft w:val="0"/>
      <w:marRight w:val="0"/>
      <w:marTop w:val="0"/>
      <w:marBottom w:val="0"/>
      <w:divBdr>
        <w:top w:val="none" w:sz="0" w:space="0" w:color="auto"/>
        <w:left w:val="none" w:sz="0" w:space="0" w:color="auto"/>
        <w:bottom w:val="none" w:sz="0" w:space="0" w:color="auto"/>
        <w:right w:val="none" w:sz="0" w:space="0" w:color="auto"/>
      </w:divBdr>
    </w:div>
    <w:div w:id="560795091">
      <w:bodyDiv w:val="1"/>
      <w:marLeft w:val="0"/>
      <w:marRight w:val="0"/>
      <w:marTop w:val="0"/>
      <w:marBottom w:val="0"/>
      <w:divBdr>
        <w:top w:val="none" w:sz="0" w:space="0" w:color="auto"/>
        <w:left w:val="none" w:sz="0" w:space="0" w:color="auto"/>
        <w:bottom w:val="none" w:sz="0" w:space="0" w:color="auto"/>
        <w:right w:val="none" w:sz="0" w:space="0" w:color="auto"/>
      </w:divBdr>
    </w:div>
    <w:div w:id="560871086">
      <w:bodyDiv w:val="1"/>
      <w:marLeft w:val="0"/>
      <w:marRight w:val="0"/>
      <w:marTop w:val="0"/>
      <w:marBottom w:val="0"/>
      <w:divBdr>
        <w:top w:val="none" w:sz="0" w:space="0" w:color="auto"/>
        <w:left w:val="none" w:sz="0" w:space="0" w:color="auto"/>
        <w:bottom w:val="none" w:sz="0" w:space="0" w:color="auto"/>
        <w:right w:val="none" w:sz="0" w:space="0" w:color="auto"/>
      </w:divBdr>
    </w:div>
    <w:div w:id="561139453">
      <w:bodyDiv w:val="1"/>
      <w:marLeft w:val="0"/>
      <w:marRight w:val="0"/>
      <w:marTop w:val="0"/>
      <w:marBottom w:val="0"/>
      <w:divBdr>
        <w:top w:val="none" w:sz="0" w:space="0" w:color="auto"/>
        <w:left w:val="none" w:sz="0" w:space="0" w:color="auto"/>
        <w:bottom w:val="none" w:sz="0" w:space="0" w:color="auto"/>
        <w:right w:val="none" w:sz="0" w:space="0" w:color="auto"/>
      </w:divBdr>
    </w:div>
    <w:div w:id="561215657">
      <w:bodyDiv w:val="1"/>
      <w:marLeft w:val="0"/>
      <w:marRight w:val="0"/>
      <w:marTop w:val="0"/>
      <w:marBottom w:val="0"/>
      <w:divBdr>
        <w:top w:val="none" w:sz="0" w:space="0" w:color="auto"/>
        <w:left w:val="none" w:sz="0" w:space="0" w:color="auto"/>
        <w:bottom w:val="none" w:sz="0" w:space="0" w:color="auto"/>
        <w:right w:val="none" w:sz="0" w:space="0" w:color="auto"/>
      </w:divBdr>
    </w:div>
    <w:div w:id="561404274">
      <w:bodyDiv w:val="1"/>
      <w:marLeft w:val="0"/>
      <w:marRight w:val="0"/>
      <w:marTop w:val="0"/>
      <w:marBottom w:val="0"/>
      <w:divBdr>
        <w:top w:val="none" w:sz="0" w:space="0" w:color="auto"/>
        <w:left w:val="none" w:sz="0" w:space="0" w:color="auto"/>
        <w:bottom w:val="none" w:sz="0" w:space="0" w:color="auto"/>
        <w:right w:val="none" w:sz="0" w:space="0" w:color="auto"/>
      </w:divBdr>
    </w:div>
    <w:div w:id="561864625">
      <w:bodyDiv w:val="1"/>
      <w:marLeft w:val="0"/>
      <w:marRight w:val="0"/>
      <w:marTop w:val="0"/>
      <w:marBottom w:val="0"/>
      <w:divBdr>
        <w:top w:val="none" w:sz="0" w:space="0" w:color="auto"/>
        <w:left w:val="none" w:sz="0" w:space="0" w:color="auto"/>
        <w:bottom w:val="none" w:sz="0" w:space="0" w:color="auto"/>
        <w:right w:val="none" w:sz="0" w:space="0" w:color="auto"/>
      </w:divBdr>
    </w:div>
    <w:div w:id="561870972">
      <w:bodyDiv w:val="1"/>
      <w:marLeft w:val="0"/>
      <w:marRight w:val="0"/>
      <w:marTop w:val="0"/>
      <w:marBottom w:val="0"/>
      <w:divBdr>
        <w:top w:val="none" w:sz="0" w:space="0" w:color="auto"/>
        <w:left w:val="none" w:sz="0" w:space="0" w:color="auto"/>
        <w:bottom w:val="none" w:sz="0" w:space="0" w:color="auto"/>
        <w:right w:val="none" w:sz="0" w:space="0" w:color="auto"/>
      </w:divBdr>
    </w:div>
    <w:div w:id="562184197">
      <w:bodyDiv w:val="1"/>
      <w:marLeft w:val="0"/>
      <w:marRight w:val="0"/>
      <w:marTop w:val="0"/>
      <w:marBottom w:val="0"/>
      <w:divBdr>
        <w:top w:val="none" w:sz="0" w:space="0" w:color="auto"/>
        <w:left w:val="none" w:sz="0" w:space="0" w:color="auto"/>
        <w:bottom w:val="none" w:sz="0" w:space="0" w:color="auto"/>
        <w:right w:val="none" w:sz="0" w:space="0" w:color="auto"/>
      </w:divBdr>
    </w:div>
    <w:div w:id="562302438">
      <w:bodyDiv w:val="1"/>
      <w:marLeft w:val="0"/>
      <w:marRight w:val="0"/>
      <w:marTop w:val="0"/>
      <w:marBottom w:val="0"/>
      <w:divBdr>
        <w:top w:val="none" w:sz="0" w:space="0" w:color="auto"/>
        <w:left w:val="none" w:sz="0" w:space="0" w:color="auto"/>
        <w:bottom w:val="none" w:sz="0" w:space="0" w:color="auto"/>
        <w:right w:val="none" w:sz="0" w:space="0" w:color="auto"/>
      </w:divBdr>
    </w:div>
    <w:div w:id="562523199">
      <w:bodyDiv w:val="1"/>
      <w:marLeft w:val="0"/>
      <w:marRight w:val="0"/>
      <w:marTop w:val="0"/>
      <w:marBottom w:val="0"/>
      <w:divBdr>
        <w:top w:val="none" w:sz="0" w:space="0" w:color="auto"/>
        <w:left w:val="none" w:sz="0" w:space="0" w:color="auto"/>
        <w:bottom w:val="none" w:sz="0" w:space="0" w:color="auto"/>
        <w:right w:val="none" w:sz="0" w:space="0" w:color="auto"/>
      </w:divBdr>
    </w:div>
    <w:div w:id="562985091">
      <w:bodyDiv w:val="1"/>
      <w:marLeft w:val="0"/>
      <w:marRight w:val="0"/>
      <w:marTop w:val="0"/>
      <w:marBottom w:val="0"/>
      <w:divBdr>
        <w:top w:val="none" w:sz="0" w:space="0" w:color="auto"/>
        <w:left w:val="none" w:sz="0" w:space="0" w:color="auto"/>
        <w:bottom w:val="none" w:sz="0" w:space="0" w:color="auto"/>
        <w:right w:val="none" w:sz="0" w:space="0" w:color="auto"/>
      </w:divBdr>
    </w:div>
    <w:div w:id="563105779">
      <w:bodyDiv w:val="1"/>
      <w:marLeft w:val="0"/>
      <w:marRight w:val="0"/>
      <w:marTop w:val="0"/>
      <w:marBottom w:val="0"/>
      <w:divBdr>
        <w:top w:val="none" w:sz="0" w:space="0" w:color="auto"/>
        <w:left w:val="none" w:sz="0" w:space="0" w:color="auto"/>
        <w:bottom w:val="none" w:sz="0" w:space="0" w:color="auto"/>
        <w:right w:val="none" w:sz="0" w:space="0" w:color="auto"/>
      </w:divBdr>
    </w:div>
    <w:div w:id="563300653">
      <w:bodyDiv w:val="1"/>
      <w:marLeft w:val="0"/>
      <w:marRight w:val="0"/>
      <w:marTop w:val="0"/>
      <w:marBottom w:val="0"/>
      <w:divBdr>
        <w:top w:val="none" w:sz="0" w:space="0" w:color="auto"/>
        <w:left w:val="none" w:sz="0" w:space="0" w:color="auto"/>
        <w:bottom w:val="none" w:sz="0" w:space="0" w:color="auto"/>
        <w:right w:val="none" w:sz="0" w:space="0" w:color="auto"/>
      </w:divBdr>
    </w:div>
    <w:div w:id="563415006">
      <w:bodyDiv w:val="1"/>
      <w:marLeft w:val="0"/>
      <w:marRight w:val="0"/>
      <w:marTop w:val="0"/>
      <w:marBottom w:val="0"/>
      <w:divBdr>
        <w:top w:val="none" w:sz="0" w:space="0" w:color="auto"/>
        <w:left w:val="none" w:sz="0" w:space="0" w:color="auto"/>
        <w:bottom w:val="none" w:sz="0" w:space="0" w:color="auto"/>
        <w:right w:val="none" w:sz="0" w:space="0" w:color="auto"/>
      </w:divBdr>
    </w:div>
    <w:div w:id="563758098">
      <w:bodyDiv w:val="1"/>
      <w:marLeft w:val="0"/>
      <w:marRight w:val="0"/>
      <w:marTop w:val="0"/>
      <w:marBottom w:val="0"/>
      <w:divBdr>
        <w:top w:val="none" w:sz="0" w:space="0" w:color="auto"/>
        <w:left w:val="none" w:sz="0" w:space="0" w:color="auto"/>
        <w:bottom w:val="none" w:sz="0" w:space="0" w:color="auto"/>
        <w:right w:val="none" w:sz="0" w:space="0" w:color="auto"/>
      </w:divBdr>
    </w:div>
    <w:div w:id="563836984">
      <w:bodyDiv w:val="1"/>
      <w:marLeft w:val="0"/>
      <w:marRight w:val="0"/>
      <w:marTop w:val="0"/>
      <w:marBottom w:val="0"/>
      <w:divBdr>
        <w:top w:val="none" w:sz="0" w:space="0" w:color="auto"/>
        <w:left w:val="none" w:sz="0" w:space="0" w:color="auto"/>
        <w:bottom w:val="none" w:sz="0" w:space="0" w:color="auto"/>
        <w:right w:val="none" w:sz="0" w:space="0" w:color="auto"/>
      </w:divBdr>
    </w:div>
    <w:div w:id="563948231">
      <w:bodyDiv w:val="1"/>
      <w:marLeft w:val="0"/>
      <w:marRight w:val="0"/>
      <w:marTop w:val="0"/>
      <w:marBottom w:val="0"/>
      <w:divBdr>
        <w:top w:val="none" w:sz="0" w:space="0" w:color="auto"/>
        <w:left w:val="none" w:sz="0" w:space="0" w:color="auto"/>
        <w:bottom w:val="none" w:sz="0" w:space="0" w:color="auto"/>
        <w:right w:val="none" w:sz="0" w:space="0" w:color="auto"/>
      </w:divBdr>
    </w:div>
    <w:div w:id="564024789">
      <w:bodyDiv w:val="1"/>
      <w:marLeft w:val="0"/>
      <w:marRight w:val="0"/>
      <w:marTop w:val="0"/>
      <w:marBottom w:val="0"/>
      <w:divBdr>
        <w:top w:val="none" w:sz="0" w:space="0" w:color="auto"/>
        <w:left w:val="none" w:sz="0" w:space="0" w:color="auto"/>
        <w:bottom w:val="none" w:sz="0" w:space="0" w:color="auto"/>
        <w:right w:val="none" w:sz="0" w:space="0" w:color="auto"/>
      </w:divBdr>
    </w:div>
    <w:div w:id="564143458">
      <w:bodyDiv w:val="1"/>
      <w:marLeft w:val="0"/>
      <w:marRight w:val="0"/>
      <w:marTop w:val="0"/>
      <w:marBottom w:val="0"/>
      <w:divBdr>
        <w:top w:val="none" w:sz="0" w:space="0" w:color="auto"/>
        <w:left w:val="none" w:sz="0" w:space="0" w:color="auto"/>
        <w:bottom w:val="none" w:sz="0" w:space="0" w:color="auto"/>
        <w:right w:val="none" w:sz="0" w:space="0" w:color="auto"/>
      </w:divBdr>
    </w:div>
    <w:div w:id="564342530">
      <w:bodyDiv w:val="1"/>
      <w:marLeft w:val="0"/>
      <w:marRight w:val="0"/>
      <w:marTop w:val="0"/>
      <w:marBottom w:val="0"/>
      <w:divBdr>
        <w:top w:val="none" w:sz="0" w:space="0" w:color="auto"/>
        <w:left w:val="none" w:sz="0" w:space="0" w:color="auto"/>
        <w:bottom w:val="none" w:sz="0" w:space="0" w:color="auto"/>
        <w:right w:val="none" w:sz="0" w:space="0" w:color="auto"/>
      </w:divBdr>
    </w:div>
    <w:div w:id="564755685">
      <w:bodyDiv w:val="1"/>
      <w:marLeft w:val="0"/>
      <w:marRight w:val="0"/>
      <w:marTop w:val="0"/>
      <w:marBottom w:val="0"/>
      <w:divBdr>
        <w:top w:val="none" w:sz="0" w:space="0" w:color="auto"/>
        <w:left w:val="none" w:sz="0" w:space="0" w:color="auto"/>
        <w:bottom w:val="none" w:sz="0" w:space="0" w:color="auto"/>
        <w:right w:val="none" w:sz="0" w:space="0" w:color="auto"/>
      </w:divBdr>
    </w:div>
    <w:div w:id="564802477">
      <w:bodyDiv w:val="1"/>
      <w:marLeft w:val="0"/>
      <w:marRight w:val="0"/>
      <w:marTop w:val="0"/>
      <w:marBottom w:val="0"/>
      <w:divBdr>
        <w:top w:val="none" w:sz="0" w:space="0" w:color="auto"/>
        <w:left w:val="none" w:sz="0" w:space="0" w:color="auto"/>
        <w:bottom w:val="none" w:sz="0" w:space="0" w:color="auto"/>
        <w:right w:val="none" w:sz="0" w:space="0" w:color="auto"/>
      </w:divBdr>
    </w:div>
    <w:div w:id="564803893">
      <w:bodyDiv w:val="1"/>
      <w:marLeft w:val="0"/>
      <w:marRight w:val="0"/>
      <w:marTop w:val="0"/>
      <w:marBottom w:val="0"/>
      <w:divBdr>
        <w:top w:val="none" w:sz="0" w:space="0" w:color="auto"/>
        <w:left w:val="none" w:sz="0" w:space="0" w:color="auto"/>
        <w:bottom w:val="none" w:sz="0" w:space="0" w:color="auto"/>
        <w:right w:val="none" w:sz="0" w:space="0" w:color="auto"/>
      </w:divBdr>
    </w:div>
    <w:div w:id="565065070">
      <w:bodyDiv w:val="1"/>
      <w:marLeft w:val="0"/>
      <w:marRight w:val="0"/>
      <w:marTop w:val="0"/>
      <w:marBottom w:val="0"/>
      <w:divBdr>
        <w:top w:val="none" w:sz="0" w:space="0" w:color="auto"/>
        <w:left w:val="none" w:sz="0" w:space="0" w:color="auto"/>
        <w:bottom w:val="none" w:sz="0" w:space="0" w:color="auto"/>
        <w:right w:val="none" w:sz="0" w:space="0" w:color="auto"/>
      </w:divBdr>
    </w:div>
    <w:div w:id="565072163">
      <w:bodyDiv w:val="1"/>
      <w:marLeft w:val="0"/>
      <w:marRight w:val="0"/>
      <w:marTop w:val="0"/>
      <w:marBottom w:val="0"/>
      <w:divBdr>
        <w:top w:val="none" w:sz="0" w:space="0" w:color="auto"/>
        <w:left w:val="none" w:sz="0" w:space="0" w:color="auto"/>
        <w:bottom w:val="none" w:sz="0" w:space="0" w:color="auto"/>
        <w:right w:val="none" w:sz="0" w:space="0" w:color="auto"/>
      </w:divBdr>
    </w:div>
    <w:div w:id="565188752">
      <w:bodyDiv w:val="1"/>
      <w:marLeft w:val="0"/>
      <w:marRight w:val="0"/>
      <w:marTop w:val="0"/>
      <w:marBottom w:val="0"/>
      <w:divBdr>
        <w:top w:val="none" w:sz="0" w:space="0" w:color="auto"/>
        <w:left w:val="none" w:sz="0" w:space="0" w:color="auto"/>
        <w:bottom w:val="none" w:sz="0" w:space="0" w:color="auto"/>
        <w:right w:val="none" w:sz="0" w:space="0" w:color="auto"/>
      </w:divBdr>
    </w:div>
    <w:div w:id="565379486">
      <w:bodyDiv w:val="1"/>
      <w:marLeft w:val="0"/>
      <w:marRight w:val="0"/>
      <w:marTop w:val="0"/>
      <w:marBottom w:val="0"/>
      <w:divBdr>
        <w:top w:val="none" w:sz="0" w:space="0" w:color="auto"/>
        <w:left w:val="none" w:sz="0" w:space="0" w:color="auto"/>
        <w:bottom w:val="none" w:sz="0" w:space="0" w:color="auto"/>
        <w:right w:val="none" w:sz="0" w:space="0" w:color="auto"/>
      </w:divBdr>
    </w:div>
    <w:div w:id="565578754">
      <w:bodyDiv w:val="1"/>
      <w:marLeft w:val="0"/>
      <w:marRight w:val="0"/>
      <w:marTop w:val="0"/>
      <w:marBottom w:val="0"/>
      <w:divBdr>
        <w:top w:val="none" w:sz="0" w:space="0" w:color="auto"/>
        <w:left w:val="none" w:sz="0" w:space="0" w:color="auto"/>
        <w:bottom w:val="none" w:sz="0" w:space="0" w:color="auto"/>
        <w:right w:val="none" w:sz="0" w:space="0" w:color="auto"/>
      </w:divBdr>
    </w:div>
    <w:div w:id="565605084">
      <w:bodyDiv w:val="1"/>
      <w:marLeft w:val="0"/>
      <w:marRight w:val="0"/>
      <w:marTop w:val="0"/>
      <w:marBottom w:val="0"/>
      <w:divBdr>
        <w:top w:val="none" w:sz="0" w:space="0" w:color="auto"/>
        <w:left w:val="none" w:sz="0" w:space="0" w:color="auto"/>
        <w:bottom w:val="none" w:sz="0" w:space="0" w:color="auto"/>
        <w:right w:val="none" w:sz="0" w:space="0" w:color="auto"/>
      </w:divBdr>
    </w:div>
    <w:div w:id="565654533">
      <w:bodyDiv w:val="1"/>
      <w:marLeft w:val="0"/>
      <w:marRight w:val="0"/>
      <w:marTop w:val="0"/>
      <w:marBottom w:val="0"/>
      <w:divBdr>
        <w:top w:val="none" w:sz="0" w:space="0" w:color="auto"/>
        <w:left w:val="none" w:sz="0" w:space="0" w:color="auto"/>
        <w:bottom w:val="none" w:sz="0" w:space="0" w:color="auto"/>
        <w:right w:val="none" w:sz="0" w:space="0" w:color="auto"/>
      </w:divBdr>
    </w:div>
    <w:div w:id="565918343">
      <w:bodyDiv w:val="1"/>
      <w:marLeft w:val="0"/>
      <w:marRight w:val="0"/>
      <w:marTop w:val="0"/>
      <w:marBottom w:val="0"/>
      <w:divBdr>
        <w:top w:val="none" w:sz="0" w:space="0" w:color="auto"/>
        <w:left w:val="none" w:sz="0" w:space="0" w:color="auto"/>
        <w:bottom w:val="none" w:sz="0" w:space="0" w:color="auto"/>
        <w:right w:val="none" w:sz="0" w:space="0" w:color="auto"/>
      </w:divBdr>
    </w:div>
    <w:div w:id="566188040">
      <w:bodyDiv w:val="1"/>
      <w:marLeft w:val="0"/>
      <w:marRight w:val="0"/>
      <w:marTop w:val="0"/>
      <w:marBottom w:val="0"/>
      <w:divBdr>
        <w:top w:val="none" w:sz="0" w:space="0" w:color="auto"/>
        <w:left w:val="none" w:sz="0" w:space="0" w:color="auto"/>
        <w:bottom w:val="none" w:sz="0" w:space="0" w:color="auto"/>
        <w:right w:val="none" w:sz="0" w:space="0" w:color="auto"/>
      </w:divBdr>
    </w:div>
    <w:div w:id="566304909">
      <w:bodyDiv w:val="1"/>
      <w:marLeft w:val="0"/>
      <w:marRight w:val="0"/>
      <w:marTop w:val="0"/>
      <w:marBottom w:val="0"/>
      <w:divBdr>
        <w:top w:val="none" w:sz="0" w:space="0" w:color="auto"/>
        <w:left w:val="none" w:sz="0" w:space="0" w:color="auto"/>
        <w:bottom w:val="none" w:sz="0" w:space="0" w:color="auto"/>
        <w:right w:val="none" w:sz="0" w:space="0" w:color="auto"/>
      </w:divBdr>
    </w:div>
    <w:div w:id="566376347">
      <w:bodyDiv w:val="1"/>
      <w:marLeft w:val="0"/>
      <w:marRight w:val="0"/>
      <w:marTop w:val="0"/>
      <w:marBottom w:val="0"/>
      <w:divBdr>
        <w:top w:val="none" w:sz="0" w:space="0" w:color="auto"/>
        <w:left w:val="none" w:sz="0" w:space="0" w:color="auto"/>
        <w:bottom w:val="none" w:sz="0" w:space="0" w:color="auto"/>
        <w:right w:val="none" w:sz="0" w:space="0" w:color="auto"/>
      </w:divBdr>
    </w:div>
    <w:div w:id="566456601">
      <w:bodyDiv w:val="1"/>
      <w:marLeft w:val="0"/>
      <w:marRight w:val="0"/>
      <w:marTop w:val="0"/>
      <w:marBottom w:val="0"/>
      <w:divBdr>
        <w:top w:val="none" w:sz="0" w:space="0" w:color="auto"/>
        <w:left w:val="none" w:sz="0" w:space="0" w:color="auto"/>
        <w:bottom w:val="none" w:sz="0" w:space="0" w:color="auto"/>
        <w:right w:val="none" w:sz="0" w:space="0" w:color="auto"/>
      </w:divBdr>
    </w:div>
    <w:div w:id="566696428">
      <w:bodyDiv w:val="1"/>
      <w:marLeft w:val="0"/>
      <w:marRight w:val="0"/>
      <w:marTop w:val="0"/>
      <w:marBottom w:val="0"/>
      <w:divBdr>
        <w:top w:val="none" w:sz="0" w:space="0" w:color="auto"/>
        <w:left w:val="none" w:sz="0" w:space="0" w:color="auto"/>
        <w:bottom w:val="none" w:sz="0" w:space="0" w:color="auto"/>
        <w:right w:val="none" w:sz="0" w:space="0" w:color="auto"/>
      </w:divBdr>
    </w:div>
    <w:div w:id="567109847">
      <w:bodyDiv w:val="1"/>
      <w:marLeft w:val="0"/>
      <w:marRight w:val="0"/>
      <w:marTop w:val="0"/>
      <w:marBottom w:val="0"/>
      <w:divBdr>
        <w:top w:val="none" w:sz="0" w:space="0" w:color="auto"/>
        <w:left w:val="none" w:sz="0" w:space="0" w:color="auto"/>
        <w:bottom w:val="none" w:sz="0" w:space="0" w:color="auto"/>
        <w:right w:val="none" w:sz="0" w:space="0" w:color="auto"/>
      </w:divBdr>
    </w:div>
    <w:div w:id="567154018">
      <w:bodyDiv w:val="1"/>
      <w:marLeft w:val="0"/>
      <w:marRight w:val="0"/>
      <w:marTop w:val="0"/>
      <w:marBottom w:val="0"/>
      <w:divBdr>
        <w:top w:val="none" w:sz="0" w:space="0" w:color="auto"/>
        <w:left w:val="none" w:sz="0" w:space="0" w:color="auto"/>
        <w:bottom w:val="none" w:sz="0" w:space="0" w:color="auto"/>
        <w:right w:val="none" w:sz="0" w:space="0" w:color="auto"/>
      </w:divBdr>
    </w:div>
    <w:div w:id="567231087">
      <w:bodyDiv w:val="1"/>
      <w:marLeft w:val="0"/>
      <w:marRight w:val="0"/>
      <w:marTop w:val="0"/>
      <w:marBottom w:val="0"/>
      <w:divBdr>
        <w:top w:val="none" w:sz="0" w:space="0" w:color="auto"/>
        <w:left w:val="none" w:sz="0" w:space="0" w:color="auto"/>
        <w:bottom w:val="none" w:sz="0" w:space="0" w:color="auto"/>
        <w:right w:val="none" w:sz="0" w:space="0" w:color="auto"/>
      </w:divBdr>
    </w:div>
    <w:div w:id="567612119">
      <w:bodyDiv w:val="1"/>
      <w:marLeft w:val="0"/>
      <w:marRight w:val="0"/>
      <w:marTop w:val="0"/>
      <w:marBottom w:val="0"/>
      <w:divBdr>
        <w:top w:val="none" w:sz="0" w:space="0" w:color="auto"/>
        <w:left w:val="none" w:sz="0" w:space="0" w:color="auto"/>
        <w:bottom w:val="none" w:sz="0" w:space="0" w:color="auto"/>
        <w:right w:val="none" w:sz="0" w:space="0" w:color="auto"/>
      </w:divBdr>
    </w:div>
    <w:div w:id="567764249">
      <w:bodyDiv w:val="1"/>
      <w:marLeft w:val="0"/>
      <w:marRight w:val="0"/>
      <w:marTop w:val="0"/>
      <w:marBottom w:val="0"/>
      <w:divBdr>
        <w:top w:val="none" w:sz="0" w:space="0" w:color="auto"/>
        <w:left w:val="none" w:sz="0" w:space="0" w:color="auto"/>
        <w:bottom w:val="none" w:sz="0" w:space="0" w:color="auto"/>
        <w:right w:val="none" w:sz="0" w:space="0" w:color="auto"/>
      </w:divBdr>
    </w:div>
    <w:div w:id="567884468">
      <w:bodyDiv w:val="1"/>
      <w:marLeft w:val="0"/>
      <w:marRight w:val="0"/>
      <w:marTop w:val="0"/>
      <w:marBottom w:val="0"/>
      <w:divBdr>
        <w:top w:val="none" w:sz="0" w:space="0" w:color="auto"/>
        <w:left w:val="none" w:sz="0" w:space="0" w:color="auto"/>
        <w:bottom w:val="none" w:sz="0" w:space="0" w:color="auto"/>
        <w:right w:val="none" w:sz="0" w:space="0" w:color="auto"/>
      </w:divBdr>
      <w:divsChild>
        <w:div w:id="1016813173">
          <w:marLeft w:val="0"/>
          <w:marRight w:val="0"/>
          <w:marTop w:val="0"/>
          <w:marBottom w:val="0"/>
          <w:divBdr>
            <w:top w:val="none" w:sz="0" w:space="0" w:color="auto"/>
            <w:left w:val="none" w:sz="0" w:space="0" w:color="auto"/>
            <w:bottom w:val="none" w:sz="0" w:space="0" w:color="auto"/>
            <w:right w:val="none" w:sz="0" w:space="0" w:color="auto"/>
          </w:divBdr>
        </w:div>
        <w:div w:id="1569609059">
          <w:marLeft w:val="0"/>
          <w:marRight w:val="0"/>
          <w:marTop w:val="0"/>
          <w:marBottom w:val="0"/>
          <w:divBdr>
            <w:top w:val="none" w:sz="0" w:space="0" w:color="auto"/>
            <w:left w:val="none" w:sz="0" w:space="0" w:color="auto"/>
            <w:bottom w:val="none" w:sz="0" w:space="0" w:color="auto"/>
            <w:right w:val="none" w:sz="0" w:space="0" w:color="auto"/>
          </w:divBdr>
        </w:div>
        <w:div w:id="1716126605">
          <w:marLeft w:val="0"/>
          <w:marRight w:val="0"/>
          <w:marTop w:val="0"/>
          <w:marBottom w:val="0"/>
          <w:divBdr>
            <w:top w:val="none" w:sz="0" w:space="0" w:color="auto"/>
            <w:left w:val="none" w:sz="0" w:space="0" w:color="auto"/>
            <w:bottom w:val="none" w:sz="0" w:space="0" w:color="auto"/>
            <w:right w:val="none" w:sz="0" w:space="0" w:color="auto"/>
          </w:divBdr>
        </w:div>
        <w:div w:id="1255479527">
          <w:marLeft w:val="0"/>
          <w:marRight w:val="0"/>
          <w:marTop w:val="0"/>
          <w:marBottom w:val="0"/>
          <w:divBdr>
            <w:top w:val="none" w:sz="0" w:space="0" w:color="auto"/>
            <w:left w:val="none" w:sz="0" w:space="0" w:color="auto"/>
            <w:bottom w:val="none" w:sz="0" w:space="0" w:color="auto"/>
            <w:right w:val="none" w:sz="0" w:space="0" w:color="auto"/>
          </w:divBdr>
        </w:div>
        <w:div w:id="2012948931">
          <w:marLeft w:val="0"/>
          <w:marRight w:val="0"/>
          <w:marTop w:val="0"/>
          <w:marBottom w:val="0"/>
          <w:divBdr>
            <w:top w:val="none" w:sz="0" w:space="0" w:color="auto"/>
            <w:left w:val="none" w:sz="0" w:space="0" w:color="auto"/>
            <w:bottom w:val="none" w:sz="0" w:space="0" w:color="auto"/>
            <w:right w:val="none" w:sz="0" w:space="0" w:color="auto"/>
          </w:divBdr>
        </w:div>
        <w:div w:id="711883118">
          <w:marLeft w:val="0"/>
          <w:marRight w:val="0"/>
          <w:marTop w:val="0"/>
          <w:marBottom w:val="0"/>
          <w:divBdr>
            <w:top w:val="none" w:sz="0" w:space="0" w:color="auto"/>
            <w:left w:val="none" w:sz="0" w:space="0" w:color="auto"/>
            <w:bottom w:val="none" w:sz="0" w:space="0" w:color="auto"/>
            <w:right w:val="none" w:sz="0" w:space="0" w:color="auto"/>
          </w:divBdr>
        </w:div>
        <w:div w:id="226647568">
          <w:marLeft w:val="0"/>
          <w:marRight w:val="0"/>
          <w:marTop w:val="0"/>
          <w:marBottom w:val="0"/>
          <w:divBdr>
            <w:top w:val="none" w:sz="0" w:space="0" w:color="auto"/>
            <w:left w:val="none" w:sz="0" w:space="0" w:color="auto"/>
            <w:bottom w:val="none" w:sz="0" w:space="0" w:color="auto"/>
            <w:right w:val="none" w:sz="0" w:space="0" w:color="auto"/>
          </w:divBdr>
        </w:div>
        <w:div w:id="582372044">
          <w:marLeft w:val="0"/>
          <w:marRight w:val="0"/>
          <w:marTop w:val="0"/>
          <w:marBottom w:val="0"/>
          <w:divBdr>
            <w:top w:val="none" w:sz="0" w:space="0" w:color="auto"/>
            <w:left w:val="none" w:sz="0" w:space="0" w:color="auto"/>
            <w:bottom w:val="none" w:sz="0" w:space="0" w:color="auto"/>
            <w:right w:val="none" w:sz="0" w:space="0" w:color="auto"/>
          </w:divBdr>
        </w:div>
        <w:div w:id="104887717">
          <w:marLeft w:val="0"/>
          <w:marRight w:val="0"/>
          <w:marTop w:val="0"/>
          <w:marBottom w:val="0"/>
          <w:divBdr>
            <w:top w:val="none" w:sz="0" w:space="0" w:color="auto"/>
            <w:left w:val="none" w:sz="0" w:space="0" w:color="auto"/>
            <w:bottom w:val="none" w:sz="0" w:space="0" w:color="auto"/>
            <w:right w:val="none" w:sz="0" w:space="0" w:color="auto"/>
          </w:divBdr>
        </w:div>
        <w:div w:id="1779174110">
          <w:marLeft w:val="0"/>
          <w:marRight w:val="0"/>
          <w:marTop w:val="0"/>
          <w:marBottom w:val="0"/>
          <w:divBdr>
            <w:top w:val="none" w:sz="0" w:space="0" w:color="auto"/>
            <w:left w:val="none" w:sz="0" w:space="0" w:color="auto"/>
            <w:bottom w:val="none" w:sz="0" w:space="0" w:color="auto"/>
            <w:right w:val="none" w:sz="0" w:space="0" w:color="auto"/>
          </w:divBdr>
        </w:div>
        <w:div w:id="1836988231">
          <w:marLeft w:val="0"/>
          <w:marRight w:val="0"/>
          <w:marTop w:val="0"/>
          <w:marBottom w:val="0"/>
          <w:divBdr>
            <w:top w:val="none" w:sz="0" w:space="0" w:color="auto"/>
            <w:left w:val="none" w:sz="0" w:space="0" w:color="auto"/>
            <w:bottom w:val="none" w:sz="0" w:space="0" w:color="auto"/>
            <w:right w:val="none" w:sz="0" w:space="0" w:color="auto"/>
          </w:divBdr>
        </w:div>
        <w:div w:id="845943282">
          <w:marLeft w:val="0"/>
          <w:marRight w:val="0"/>
          <w:marTop w:val="0"/>
          <w:marBottom w:val="0"/>
          <w:divBdr>
            <w:top w:val="none" w:sz="0" w:space="0" w:color="auto"/>
            <w:left w:val="none" w:sz="0" w:space="0" w:color="auto"/>
            <w:bottom w:val="none" w:sz="0" w:space="0" w:color="auto"/>
            <w:right w:val="none" w:sz="0" w:space="0" w:color="auto"/>
          </w:divBdr>
        </w:div>
        <w:div w:id="1974600329">
          <w:marLeft w:val="0"/>
          <w:marRight w:val="0"/>
          <w:marTop w:val="0"/>
          <w:marBottom w:val="0"/>
          <w:divBdr>
            <w:top w:val="none" w:sz="0" w:space="0" w:color="auto"/>
            <w:left w:val="none" w:sz="0" w:space="0" w:color="auto"/>
            <w:bottom w:val="none" w:sz="0" w:space="0" w:color="auto"/>
            <w:right w:val="none" w:sz="0" w:space="0" w:color="auto"/>
          </w:divBdr>
        </w:div>
        <w:div w:id="1178075997">
          <w:marLeft w:val="0"/>
          <w:marRight w:val="0"/>
          <w:marTop w:val="0"/>
          <w:marBottom w:val="0"/>
          <w:divBdr>
            <w:top w:val="none" w:sz="0" w:space="0" w:color="auto"/>
            <w:left w:val="none" w:sz="0" w:space="0" w:color="auto"/>
            <w:bottom w:val="none" w:sz="0" w:space="0" w:color="auto"/>
            <w:right w:val="none" w:sz="0" w:space="0" w:color="auto"/>
          </w:divBdr>
        </w:div>
        <w:div w:id="74327056">
          <w:marLeft w:val="0"/>
          <w:marRight w:val="0"/>
          <w:marTop w:val="0"/>
          <w:marBottom w:val="0"/>
          <w:divBdr>
            <w:top w:val="none" w:sz="0" w:space="0" w:color="auto"/>
            <w:left w:val="none" w:sz="0" w:space="0" w:color="auto"/>
            <w:bottom w:val="none" w:sz="0" w:space="0" w:color="auto"/>
            <w:right w:val="none" w:sz="0" w:space="0" w:color="auto"/>
          </w:divBdr>
        </w:div>
        <w:div w:id="448821937">
          <w:marLeft w:val="0"/>
          <w:marRight w:val="0"/>
          <w:marTop w:val="0"/>
          <w:marBottom w:val="0"/>
          <w:divBdr>
            <w:top w:val="none" w:sz="0" w:space="0" w:color="auto"/>
            <w:left w:val="none" w:sz="0" w:space="0" w:color="auto"/>
            <w:bottom w:val="none" w:sz="0" w:space="0" w:color="auto"/>
            <w:right w:val="none" w:sz="0" w:space="0" w:color="auto"/>
          </w:divBdr>
        </w:div>
        <w:div w:id="346519786">
          <w:marLeft w:val="0"/>
          <w:marRight w:val="0"/>
          <w:marTop w:val="0"/>
          <w:marBottom w:val="0"/>
          <w:divBdr>
            <w:top w:val="none" w:sz="0" w:space="0" w:color="auto"/>
            <w:left w:val="none" w:sz="0" w:space="0" w:color="auto"/>
            <w:bottom w:val="none" w:sz="0" w:space="0" w:color="auto"/>
            <w:right w:val="none" w:sz="0" w:space="0" w:color="auto"/>
          </w:divBdr>
        </w:div>
        <w:div w:id="1472673225">
          <w:marLeft w:val="0"/>
          <w:marRight w:val="0"/>
          <w:marTop w:val="0"/>
          <w:marBottom w:val="0"/>
          <w:divBdr>
            <w:top w:val="none" w:sz="0" w:space="0" w:color="auto"/>
            <w:left w:val="none" w:sz="0" w:space="0" w:color="auto"/>
            <w:bottom w:val="none" w:sz="0" w:space="0" w:color="auto"/>
            <w:right w:val="none" w:sz="0" w:space="0" w:color="auto"/>
          </w:divBdr>
        </w:div>
        <w:div w:id="155153972">
          <w:marLeft w:val="0"/>
          <w:marRight w:val="0"/>
          <w:marTop w:val="0"/>
          <w:marBottom w:val="0"/>
          <w:divBdr>
            <w:top w:val="none" w:sz="0" w:space="0" w:color="auto"/>
            <w:left w:val="none" w:sz="0" w:space="0" w:color="auto"/>
            <w:bottom w:val="none" w:sz="0" w:space="0" w:color="auto"/>
            <w:right w:val="none" w:sz="0" w:space="0" w:color="auto"/>
          </w:divBdr>
        </w:div>
        <w:div w:id="1412850233">
          <w:marLeft w:val="0"/>
          <w:marRight w:val="0"/>
          <w:marTop w:val="0"/>
          <w:marBottom w:val="0"/>
          <w:divBdr>
            <w:top w:val="none" w:sz="0" w:space="0" w:color="auto"/>
            <w:left w:val="none" w:sz="0" w:space="0" w:color="auto"/>
            <w:bottom w:val="none" w:sz="0" w:space="0" w:color="auto"/>
            <w:right w:val="none" w:sz="0" w:space="0" w:color="auto"/>
          </w:divBdr>
        </w:div>
        <w:div w:id="1557280575">
          <w:marLeft w:val="0"/>
          <w:marRight w:val="0"/>
          <w:marTop w:val="0"/>
          <w:marBottom w:val="0"/>
          <w:divBdr>
            <w:top w:val="none" w:sz="0" w:space="0" w:color="auto"/>
            <w:left w:val="none" w:sz="0" w:space="0" w:color="auto"/>
            <w:bottom w:val="none" w:sz="0" w:space="0" w:color="auto"/>
            <w:right w:val="none" w:sz="0" w:space="0" w:color="auto"/>
          </w:divBdr>
        </w:div>
        <w:div w:id="320694472">
          <w:marLeft w:val="0"/>
          <w:marRight w:val="0"/>
          <w:marTop w:val="0"/>
          <w:marBottom w:val="0"/>
          <w:divBdr>
            <w:top w:val="none" w:sz="0" w:space="0" w:color="auto"/>
            <w:left w:val="none" w:sz="0" w:space="0" w:color="auto"/>
            <w:bottom w:val="none" w:sz="0" w:space="0" w:color="auto"/>
            <w:right w:val="none" w:sz="0" w:space="0" w:color="auto"/>
          </w:divBdr>
        </w:div>
        <w:div w:id="1809974027">
          <w:marLeft w:val="0"/>
          <w:marRight w:val="0"/>
          <w:marTop w:val="0"/>
          <w:marBottom w:val="0"/>
          <w:divBdr>
            <w:top w:val="none" w:sz="0" w:space="0" w:color="auto"/>
            <w:left w:val="none" w:sz="0" w:space="0" w:color="auto"/>
            <w:bottom w:val="none" w:sz="0" w:space="0" w:color="auto"/>
            <w:right w:val="none" w:sz="0" w:space="0" w:color="auto"/>
          </w:divBdr>
        </w:div>
        <w:div w:id="1130635954">
          <w:marLeft w:val="0"/>
          <w:marRight w:val="0"/>
          <w:marTop w:val="0"/>
          <w:marBottom w:val="0"/>
          <w:divBdr>
            <w:top w:val="none" w:sz="0" w:space="0" w:color="auto"/>
            <w:left w:val="none" w:sz="0" w:space="0" w:color="auto"/>
            <w:bottom w:val="none" w:sz="0" w:space="0" w:color="auto"/>
            <w:right w:val="none" w:sz="0" w:space="0" w:color="auto"/>
          </w:divBdr>
        </w:div>
        <w:div w:id="612173114">
          <w:marLeft w:val="0"/>
          <w:marRight w:val="0"/>
          <w:marTop w:val="0"/>
          <w:marBottom w:val="0"/>
          <w:divBdr>
            <w:top w:val="none" w:sz="0" w:space="0" w:color="auto"/>
            <w:left w:val="none" w:sz="0" w:space="0" w:color="auto"/>
            <w:bottom w:val="none" w:sz="0" w:space="0" w:color="auto"/>
            <w:right w:val="none" w:sz="0" w:space="0" w:color="auto"/>
          </w:divBdr>
        </w:div>
        <w:div w:id="2041978991">
          <w:marLeft w:val="0"/>
          <w:marRight w:val="0"/>
          <w:marTop w:val="0"/>
          <w:marBottom w:val="0"/>
          <w:divBdr>
            <w:top w:val="none" w:sz="0" w:space="0" w:color="auto"/>
            <w:left w:val="none" w:sz="0" w:space="0" w:color="auto"/>
            <w:bottom w:val="none" w:sz="0" w:space="0" w:color="auto"/>
            <w:right w:val="none" w:sz="0" w:space="0" w:color="auto"/>
          </w:divBdr>
        </w:div>
        <w:div w:id="1112286980">
          <w:marLeft w:val="0"/>
          <w:marRight w:val="0"/>
          <w:marTop w:val="0"/>
          <w:marBottom w:val="0"/>
          <w:divBdr>
            <w:top w:val="none" w:sz="0" w:space="0" w:color="auto"/>
            <w:left w:val="none" w:sz="0" w:space="0" w:color="auto"/>
            <w:bottom w:val="none" w:sz="0" w:space="0" w:color="auto"/>
            <w:right w:val="none" w:sz="0" w:space="0" w:color="auto"/>
          </w:divBdr>
        </w:div>
        <w:div w:id="1362124717">
          <w:marLeft w:val="0"/>
          <w:marRight w:val="0"/>
          <w:marTop w:val="0"/>
          <w:marBottom w:val="0"/>
          <w:divBdr>
            <w:top w:val="none" w:sz="0" w:space="0" w:color="auto"/>
            <w:left w:val="none" w:sz="0" w:space="0" w:color="auto"/>
            <w:bottom w:val="none" w:sz="0" w:space="0" w:color="auto"/>
            <w:right w:val="none" w:sz="0" w:space="0" w:color="auto"/>
          </w:divBdr>
        </w:div>
        <w:div w:id="129827895">
          <w:marLeft w:val="0"/>
          <w:marRight w:val="0"/>
          <w:marTop w:val="0"/>
          <w:marBottom w:val="0"/>
          <w:divBdr>
            <w:top w:val="none" w:sz="0" w:space="0" w:color="auto"/>
            <w:left w:val="none" w:sz="0" w:space="0" w:color="auto"/>
            <w:bottom w:val="none" w:sz="0" w:space="0" w:color="auto"/>
            <w:right w:val="none" w:sz="0" w:space="0" w:color="auto"/>
          </w:divBdr>
        </w:div>
        <w:div w:id="922646099">
          <w:marLeft w:val="0"/>
          <w:marRight w:val="0"/>
          <w:marTop w:val="0"/>
          <w:marBottom w:val="0"/>
          <w:divBdr>
            <w:top w:val="none" w:sz="0" w:space="0" w:color="auto"/>
            <w:left w:val="none" w:sz="0" w:space="0" w:color="auto"/>
            <w:bottom w:val="none" w:sz="0" w:space="0" w:color="auto"/>
            <w:right w:val="none" w:sz="0" w:space="0" w:color="auto"/>
          </w:divBdr>
        </w:div>
        <w:div w:id="2024823039">
          <w:marLeft w:val="0"/>
          <w:marRight w:val="0"/>
          <w:marTop w:val="0"/>
          <w:marBottom w:val="0"/>
          <w:divBdr>
            <w:top w:val="none" w:sz="0" w:space="0" w:color="auto"/>
            <w:left w:val="none" w:sz="0" w:space="0" w:color="auto"/>
            <w:bottom w:val="none" w:sz="0" w:space="0" w:color="auto"/>
            <w:right w:val="none" w:sz="0" w:space="0" w:color="auto"/>
          </w:divBdr>
        </w:div>
        <w:div w:id="1312175025">
          <w:marLeft w:val="0"/>
          <w:marRight w:val="0"/>
          <w:marTop w:val="0"/>
          <w:marBottom w:val="0"/>
          <w:divBdr>
            <w:top w:val="none" w:sz="0" w:space="0" w:color="auto"/>
            <w:left w:val="none" w:sz="0" w:space="0" w:color="auto"/>
            <w:bottom w:val="none" w:sz="0" w:space="0" w:color="auto"/>
            <w:right w:val="none" w:sz="0" w:space="0" w:color="auto"/>
          </w:divBdr>
        </w:div>
        <w:div w:id="338892798">
          <w:marLeft w:val="0"/>
          <w:marRight w:val="0"/>
          <w:marTop w:val="0"/>
          <w:marBottom w:val="0"/>
          <w:divBdr>
            <w:top w:val="none" w:sz="0" w:space="0" w:color="auto"/>
            <w:left w:val="none" w:sz="0" w:space="0" w:color="auto"/>
            <w:bottom w:val="none" w:sz="0" w:space="0" w:color="auto"/>
            <w:right w:val="none" w:sz="0" w:space="0" w:color="auto"/>
          </w:divBdr>
        </w:div>
        <w:div w:id="1837961412">
          <w:marLeft w:val="0"/>
          <w:marRight w:val="0"/>
          <w:marTop w:val="0"/>
          <w:marBottom w:val="0"/>
          <w:divBdr>
            <w:top w:val="none" w:sz="0" w:space="0" w:color="auto"/>
            <w:left w:val="none" w:sz="0" w:space="0" w:color="auto"/>
            <w:bottom w:val="none" w:sz="0" w:space="0" w:color="auto"/>
            <w:right w:val="none" w:sz="0" w:space="0" w:color="auto"/>
          </w:divBdr>
        </w:div>
        <w:div w:id="730035964">
          <w:marLeft w:val="0"/>
          <w:marRight w:val="0"/>
          <w:marTop w:val="0"/>
          <w:marBottom w:val="0"/>
          <w:divBdr>
            <w:top w:val="none" w:sz="0" w:space="0" w:color="auto"/>
            <w:left w:val="none" w:sz="0" w:space="0" w:color="auto"/>
            <w:bottom w:val="none" w:sz="0" w:space="0" w:color="auto"/>
            <w:right w:val="none" w:sz="0" w:space="0" w:color="auto"/>
          </w:divBdr>
        </w:div>
        <w:div w:id="1316373762">
          <w:marLeft w:val="0"/>
          <w:marRight w:val="0"/>
          <w:marTop w:val="0"/>
          <w:marBottom w:val="0"/>
          <w:divBdr>
            <w:top w:val="none" w:sz="0" w:space="0" w:color="auto"/>
            <w:left w:val="none" w:sz="0" w:space="0" w:color="auto"/>
            <w:bottom w:val="none" w:sz="0" w:space="0" w:color="auto"/>
            <w:right w:val="none" w:sz="0" w:space="0" w:color="auto"/>
          </w:divBdr>
        </w:div>
        <w:div w:id="19016134">
          <w:marLeft w:val="0"/>
          <w:marRight w:val="0"/>
          <w:marTop w:val="0"/>
          <w:marBottom w:val="0"/>
          <w:divBdr>
            <w:top w:val="none" w:sz="0" w:space="0" w:color="auto"/>
            <w:left w:val="none" w:sz="0" w:space="0" w:color="auto"/>
            <w:bottom w:val="none" w:sz="0" w:space="0" w:color="auto"/>
            <w:right w:val="none" w:sz="0" w:space="0" w:color="auto"/>
          </w:divBdr>
        </w:div>
        <w:div w:id="700786456">
          <w:marLeft w:val="0"/>
          <w:marRight w:val="0"/>
          <w:marTop w:val="0"/>
          <w:marBottom w:val="0"/>
          <w:divBdr>
            <w:top w:val="none" w:sz="0" w:space="0" w:color="auto"/>
            <w:left w:val="none" w:sz="0" w:space="0" w:color="auto"/>
            <w:bottom w:val="none" w:sz="0" w:space="0" w:color="auto"/>
            <w:right w:val="none" w:sz="0" w:space="0" w:color="auto"/>
          </w:divBdr>
        </w:div>
        <w:div w:id="1712220951">
          <w:marLeft w:val="0"/>
          <w:marRight w:val="0"/>
          <w:marTop w:val="0"/>
          <w:marBottom w:val="0"/>
          <w:divBdr>
            <w:top w:val="none" w:sz="0" w:space="0" w:color="auto"/>
            <w:left w:val="none" w:sz="0" w:space="0" w:color="auto"/>
            <w:bottom w:val="none" w:sz="0" w:space="0" w:color="auto"/>
            <w:right w:val="none" w:sz="0" w:space="0" w:color="auto"/>
          </w:divBdr>
        </w:div>
        <w:div w:id="138813589">
          <w:marLeft w:val="0"/>
          <w:marRight w:val="0"/>
          <w:marTop w:val="0"/>
          <w:marBottom w:val="0"/>
          <w:divBdr>
            <w:top w:val="none" w:sz="0" w:space="0" w:color="auto"/>
            <w:left w:val="none" w:sz="0" w:space="0" w:color="auto"/>
            <w:bottom w:val="none" w:sz="0" w:space="0" w:color="auto"/>
            <w:right w:val="none" w:sz="0" w:space="0" w:color="auto"/>
          </w:divBdr>
        </w:div>
        <w:div w:id="2108384326">
          <w:marLeft w:val="0"/>
          <w:marRight w:val="0"/>
          <w:marTop w:val="0"/>
          <w:marBottom w:val="0"/>
          <w:divBdr>
            <w:top w:val="none" w:sz="0" w:space="0" w:color="auto"/>
            <w:left w:val="none" w:sz="0" w:space="0" w:color="auto"/>
            <w:bottom w:val="none" w:sz="0" w:space="0" w:color="auto"/>
            <w:right w:val="none" w:sz="0" w:space="0" w:color="auto"/>
          </w:divBdr>
        </w:div>
        <w:div w:id="2135827804">
          <w:marLeft w:val="0"/>
          <w:marRight w:val="0"/>
          <w:marTop w:val="0"/>
          <w:marBottom w:val="0"/>
          <w:divBdr>
            <w:top w:val="none" w:sz="0" w:space="0" w:color="auto"/>
            <w:left w:val="none" w:sz="0" w:space="0" w:color="auto"/>
            <w:bottom w:val="none" w:sz="0" w:space="0" w:color="auto"/>
            <w:right w:val="none" w:sz="0" w:space="0" w:color="auto"/>
          </w:divBdr>
        </w:div>
        <w:div w:id="995187905">
          <w:marLeft w:val="0"/>
          <w:marRight w:val="0"/>
          <w:marTop w:val="0"/>
          <w:marBottom w:val="0"/>
          <w:divBdr>
            <w:top w:val="none" w:sz="0" w:space="0" w:color="auto"/>
            <w:left w:val="none" w:sz="0" w:space="0" w:color="auto"/>
            <w:bottom w:val="none" w:sz="0" w:space="0" w:color="auto"/>
            <w:right w:val="none" w:sz="0" w:space="0" w:color="auto"/>
          </w:divBdr>
        </w:div>
        <w:div w:id="2093237001">
          <w:marLeft w:val="0"/>
          <w:marRight w:val="0"/>
          <w:marTop w:val="0"/>
          <w:marBottom w:val="0"/>
          <w:divBdr>
            <w:top w:val="none" w:sz="0" w:space="0" w:color="auto"/>
            <w:left w:val="none" w:sz="0" w:space="0" w:color="auto"/>
            <w:bottom w:val="none" w:sz="0" w:space="0" w:color="auto"/>
            <w:right w:val="none" w:sz="0" w:space="0" w:color="auto"/>
          </w:divBdr>
        </w:div>
        <w:div w:id="1026710175">
          <w:marLeft w:val="0"/>
          <w:marRight w:val="0"/>
          <w:marTop w:val="0"/>
          <w:marBottom w:val="0"/>
          <w:divBdr>
            <w:top w:val="none" w:sz="0" w:space="0" w:color="auto"/>
            <w:left w:val="none" w:sz="0" w:space="0" w:color="auto"/>
            <w:bottom w:val="none" w:sz="0" w:space="0" w:color="auto"/>
            <w:right w:val="none" w:sz="0" w:space="0" w:color="auto"/>
          </w:divBdr>
        </w:div>
        <w:div w:id="366373156">
          <w:marLeft w:val="0"/>
          <w:marRight w:val="0"/>
          <w:marTop w:val="0"/>
          <w:marBottom w:val="0"/>
          <w:divBdr>
            <w:top w:val="none" w:sz="0" w:space="0" w:color="auto"/>
            <w:left w:val="none" w:sz="0" w:space="0" w:color="auto"/>
            <w:bottom w:val="none" w:sz="0" w:space="0" w:color="auto"/>
            <w:right w:val="none" w:sz="0" w:space="0" w:color="auto"/>
          </w:divBdr>
        </w:div>
        <w:div w:id="738288437">
          <w:marLeft w:val="0"/>
          <w:marRight w:val="0"/>
          <w:marTop w:val="0"/>
          <w:marBottom w:val="0"/>
          <w:divBdr>
            <w:top w:val="none" w:sz="0" w:space="0" w:color="auto"/>
            <w:left w:val="none" w:sz="0" w:space="0" w:color="auto"/>
            <w:bottom w:val="none" w:sz="0" w:space="0" w:color="auto"/>
            <w:right w:val="none" w:sz="0" w:space="0" w:color="auto"/>
          </w:divBdr>
        </w:div>
        <w:div w:id="480656922">
          <w:marLeft w:val="0"/>
          <w:marRight w:val="0"/>
          <w:marTop w:val="0"/>
          <w:marBottom w:val="0"/>
          <w:divBdr>
            <w:top w:val="none" w:sz="0" w:space="0" w:color="auto"/>
            <w:left w:val="none" w:sz="0" w:space="0" w:color="auto"/>
            <w:bottom w:val="none" w:sz="0" w:space="0" w:color="auto"/>
            <w:right w:val="none" w:sz="0" w:space="0" w:color="auto"/>
          </w:divBdr>
        </w:div>
        <w:div w:id="1987321317">
          <w:marLeft w:val="0"/>
          <w:marRight w:val="0"/>
          <w:marTop w:val="0"/>
          <w:marBottom w:val="0"/>
          <w:divBdr>
            <w:top w:val="none" w:sz="0" w:space="0" w:color="auto"/>
            <w:left w:val="none" w:sz="0" w:space="0" w:color="auto"/>
            <w:bottom w:val="none" w:sz="0" w:space="0" w:color="auto"/>
            <w:right w:val="none" w:sz="0" w:space="0" w:color="auto"/>
          </w:divBdr>
        </w:div>
        <w:div w:id="1500121100">
          <w:marLeft w:val="0"/>
          <w:marRight w:val="0"/>
          <w:marTop w:val="0"/>
          <w:marBottom w:val="0"/>
          <w:divBdr>
            <w:top w:val="none" w:sz="0" w:space="0" w:color="auto"/>
            <w:left w:val="none" w:sz="0" w:space="0" w:color="auto"/>
            <w:bottom w:val="none" w:sz="0" w:space="0" w:color="auto"/>
            <w:right w:val="none" w:sz="0" w:space="0" w:color="auto"/>
          </w:divBdr>
        </w:div>
        <w:div w:id="1137262430">
          <w:marLeft w:val="0"/>
          <w:marRight w:val="0"/>
          <w:marTop w:val="0"/>
          <w:marBottom w:val="0"/>
          <w:divBdr>
            <w:top w:val="none" w:sz="0" w:space="0" w:color="auto"/>
            <w:left w:val="none" w:sz="0" w:space="0" w:color="auto"/>
            <w:bottom w:val="none" w:sz="0" w:space="0" w:color="auto"/>
            <w:right w:val="none" w:sz="0" w:space="0" w:color="auto"/>
          </w:divBdr>
        </w:div>
        <w:div w:id="558975710">
          <w:marLeft w:val="0"/>
          <w:marRight w:val="0"/>
          <w:marTop w:val="0"/>
          <w:marBottom w:val="0"/>
          <w:divBdr>
            <w:top w:val="none" w:sz="0" w:space="0" w:color="auto"/>
            <w:left w:val="none" w:sz="0" w:space="0" w:color="auto"/>
            <w:bottom w:val="none" w:sz="0" w:space="0" w:color="auto"/>
            <w:right w:val="none" w:sz="0" w:space="0" w:color="auto"/>
          </w:divBdr>
        </w:div>
        <w:div w:id="1120339148">
          <w:marLeft w:val="0"/>
          <w:marRight w:val="0"/>
          <w:marTop w:val="0"/>
          <w:marBottom w:val="0"/>
          <w:divBdr>
            <w:top w:val="none" w:sz="0" w:space="0" w:color="auto"/>
            <w:left w:val="none" w:sz="0" w:space="0" w:color="auto"/>
            <w:bottom w:val="none" w:sz="0" w:space="0" w:color="auto"/>
            <w:right w:val="none" w:sz="0" w:space="0" w:color="auto"/>
          </w:divBdr>
        </w:div>
        <w:div w:id="339505794">
          <w:marLeft w:val="0"/>
          <w:marRight w:val="0"/>
          <w:marTop w:val="0"/>
          <w:marBottom w:val="0"/>
          <w:divBdr>
            <w:top w:val="none" w:sz="0" w:space="0" w:color="auto"/>
            <w:left w:val="none" w:sz="0" w:space="0" w:color="auto"/>
            <w:bottom w:val="none" w:sz="0" w:space="0" w:color="auto"/>
            <w:right w:val="none" w:sz="0" w:space="0" w:color="auto"/>
          </w:divBdr>
        </w:div>
        <w:div w:id="298650686">
          <w:marLeft w:val="0"/>
          <w:marRight w:val="0"/>
          <w:marTop w:val="0"/>
          <w:marBottom w:val="0"/>
          <w:divBdr>
            <w:top w:val="none" w:sz="0" w:space="0" w:color="auto"/>
            <w:left w:val="none" w:sz="0" w:space="0" w:color="auto"/>
            <w:bottom w:val="none" w:sz="0" w:space="0" w:color="auto"/>
            <w:right w:val="none" w:sz="0" w:space="0" w:color="auto"/>
          </w:divBdr>
        </w:div>
        <w:div w:id="791829092">
          <w:marLeft w:val="0"/>
          <w:marRight w:val="0"/>
          <w:marTop w:val="0"/>
          <w:marBottom w:val="0"/>
          <w:divBdr>
            <w:top w:val="none" w:sz="0" w:space="0" w:color="auto"/>
            <w:left w:val="none" w:sz="0" w:space="0" w:color="auto"/>
            <w:bottom w:val="none" w:sz="0" w:space="0" w:color="auto"/>
            <w:right w:val="none" w:sz="0" w:space="0" w:color="auto"/>
          </w:divBdr>
        </w:div>
        <w:div w:id="1049837514">
          <w:marLeft w:val="0"/>
          <w:marRight w:val="0"/>
          <w:marTop w:val="0"/>
          <w:marBottom w:val="0"/>
          <w:divBdr>
            <w:top w:val="none" w:sz="0" w:space="0" w:color="auto"/>
            <w:left w:val="none" w:sz="0" w:space="0" w:color="auto"/>
            <w:bottom w:val="none" w:sz="0" w:space="0" w:color="auto"/>
            <w:right w:val="none" w:sz="0" w:space="0" w:color="auto"/>
          </w:divBdr>
        </w:div>
        <w:div w:id="996808656">
          <w:marLeft w:val="0"/>
          <w:marRight w:val="0"/>
          <w:marTop w:val="0"/>
          <w:marBottom w:val="0"/>
          <w:divBdr>
            <w:top w:val="none" w:sz="0" w:space="0" w:color="auto"/>
            <w:left w:val="none" w:sz="0" w:space="0" w:color="auto"/>
            <w:bottom w:val="none" w:sz="0" w:space="0" w:color="auto"/>
            <w:right w:val="none" w:sz="0" w:space="0" w:color="auto"/>
          </w:divBdr>
        </w:div>
        <w:div w:id="570504273">
          <w:marLeft w:val="0"/>
          <w:marRight w:val="0"/>
          <w:marTop w:val="0"/>
          <w:marBottom w:val="0"/>
          <w:divBdr>
            <w:top w:val="none" w:sz="0" w:space="0" w:color="auto"/>
            <w:left w:val="none" w:sz="0" w:space="0" w:color="auto"/>
            <w:bottom w:val="none" w:sz="0" w:space="0" w:color="auto"/>
            <w:right w:val="none" w:sz="0" w:space="0" w:color="auto"/>
          </w:divBdr>
        </w:div>
        <w:div w:id="268203772">
          <w:marLeft w:val="0"/>
          <w:marRight w:val="0"/>
          <w:marTop w:val="0"/>
          <w:marBottom w:val="0"/>
          <w:divBdr>
            <w:top w:val="none" w:sz="0" w:space="0" w:color="auto"/>
            <w:left w:val="none" w:sz="0" w:space="0" w:color="auto"/>
            <w:bottom w:val="none" w:sz="0" w:space="0" w:color="auto"/>
            <w:right w:val="none" w:sz="0" w:space="0" w:color="auto"/>
          </w:divBdr>
        </w:div>
        <w:div w:id="1124469495">
          <w:marLeft w:val="0"/>
          <w:marRight w:val="0"/>
          <w:marTop w:val="0"/>
          <w:marBottom w:val="0"/>
          <w:divBdr>
            <w:top w:val="none" w:sz="0" w:space="0" w:color="auto"/>
            <w:left w:val="none" w:sz="0" w:space="0" w:color="auto"/>
            <w:bottom w:val="none" w:sz="0" w:space="0" w:color="auto"/>
            <w:right w:val="none" w:sz="0" w:space="0" w:color="auto"/>
          </w:divBdr>
        </w:div>
      </w:divsChild>
    </w:div>
    <w:div w:id="568619799">
      <w:bodyDiv w:val="1"/>
      <w:marLeft w:val="0"/>
      <w:marRight w:val="0"/>
      <w:marTop w:val="0"/>
      <w:marBottom w:val="0"/>
      <w:divBdr>
        <w:top w:val="none" w:sz="0" w:space="0" w:color="auto"/>
        <w:left w:val="none" w:sz="0" w:space="0" w:color="auto"/>
        <w:bottom w:val="none" w:sz="0" w:space="0" w:color="auto"/>
        <w:right w:val="none" w:sz="0" w:space="0" w:color="auto"/>
      </w:divBdr>
    </w:div>
    <w:div w:id="568661884">
      <w:bodyDiv w:val="1"/>
      <w:marLeft w:val="0"/>
      <w:marRight w:val="0"/>
      <w:marTop w:val="0"/>
      <w:marBottom w:val="0"/>
      <w:divBdr>
        <w:top w:val="none" w:sz="0" w:space="0" w:color="auto"/>
        <w:left w:val="none" w:sz="0" w:space="0" w:color="auto"/>
        <w:bottom w:val="none" w:sz="0" w:space="0" w:color="auto"/>
        <w:right w:val="none" w:sz="0" w:space="0" w:color="auto"/>
      </w:divBdr>
    </w:div>
    <w:div w:id="570501001">
      <w:bodyDiv w:val="1"/>
      <w:marLeft w:val="0"/>
      <w:marRight w:val="0"/>
      <w:marTop w:val="0"/>
      <w:marBottom w:val="0"/>
      <w:divBdr>
        <w:top w:val="none" w:sz="0" w:space="0" w:color="auto"/>
        <w:left w:val="none" w:sz="0" w:space="0" w:color="auto"/>
        <w:bottom w:val="none" w:sz="0" w:space="0" w:color="auto"/>
        <w:right w:val="none" w:sz="0" w:space="0" w:color="auto"/>
      </w:divBdr>
    </w:div>
    <w:div w:id="571038452">
      <w:bodyDiv w:val="1"/>
      <w:marLeft w:val="0"/>
      <w:marRight w:val="0"/>
      <w:marTop w:val="0"/>
      <w:marBottom w:val="0"/>
      <w:divBdr>
        <w:top w:val="none" w:sz="0" w:space="0" w:color="auto"/>
        <w:left w:val="none" w:sz="0" w:space="0" w:color="auto"/>
        <w:bottom w:val="none" w:sz="0" w:space="0" w:color="auto"/>
        <w:right w:val="none" w:sz="0" w:space="0" w:color="auto"/>
      </w:divBdr>
    </w:div>
    <w:div w:id="571044704">
      <w:bodyDiv w:val="1"/>
      <w:marLeft w:val="0"/>
      <w:marRight w:val="0"/>
      <w:marTop w:val="0"/>
      <w:marBottom w:val="0"/>
      <w:divBdr>
        <w:top w:val="none" w:sz="0" w:space="0" w:color="auto"/>
        <w:left w:val="none" w:sz="0" w:space="0" w:color="auto"/>
        <w:bottom w:val="none" w:sz="0" w:space="0" w:color="auto"/>
        <w:right w:val="none" w:sz="0" w:space="0" w:color="auto"/>
      </w:divBdr>
    </w:div>
    <w:div w:id="571162462">
      <w:bodyDiv w:val="1"/>
      <w:marLeft w:val="0"/>
      <w:marRight w:val="0"/>
      <w:marTop w:val="0"/>
      <w:marBottom w:val="0"/>
      <w:divBdr>
        <w:top w:val="none" w:sz="0" w:space="0" w:color="auto"/>
        <w:left w:val="none" w:sz="0" w:space="0" w:color="auto"/>
        <w:bottom w:val="none" w:sz="0" w:space="0" w:color="auto"/>
        <w:right w:val="none" w:sz="0" w:space="0" w:color="auto"/>
      </w:divBdr>
    </w:div>
    <w:div w:id="571278289">
      <w:bodyDiv w:val="1"/>
      <w:marLeft w:val="0"/>
      <w:marRight w:val="0"/>
      <w:marTop w:val="0"/>
      <w:marBottom w:val="0"/>
      <w:divBdr>
        <w:top w:val="none" w:sz="0" w:space="0" w:color="auto"/>
        <w:left w:val="none" w:sz="0" w:space="0" w:color="auto"/>
        <w:bottom w:val="none" w:sz="0" w:space="0" w:color="auto"/>
        <w:right w:val="none" w:sz="0" w:space="0" w:color="auto"/>
      </w:divBdr>
    </w:div>
    <w:div w:id="571350970">
      <w:bodyDiv w:val="1"/>
      <w:marLeft w:val="0"/>
      <w:marRight w:val="0"/>
      <w:marTop w:val="0"/>
      <w:marBottom w:val="0"/>
      <w:divBdr>
        <w:top w:val="none" w:sz="0" w:space="0" w:color="auto"/>
        <w:left w:val="none" w:sz="0" w:space="0" w:color="auto"/>
        <w:bottom w:val="none" w:sz="0" w:space="0" w:color="auto"/>
        <w:right w:val="none" w:sz="0" w:space="0" w:color="auto"/>
      </w:divBdr>
    </w:div>
    <w:div w:id="571699915">
      <w:bodyDiv w:val="1"/>
      <w:marLeft w:val="0"/>
      <w:marRight w:val="0"/>
      <w:marTop w:val="0"/>
      <w:marBottom w:val="0"/>
      <w:divBdr>
        <w:top w:val="none" w:sz="0" w:space="0" w:color="auto"/>
        <w:left w:val="none" w:sz="0" w:space="0" w:color="auto"/>
        <w:bottom w:val="none" w:sz="0" w:space="0" w:color="auto"/>
        <w:right w:val="none" w:sz="0" w:space="0" w:color="auto"/>
      </w:divBdr>
    </w:div>
    <w:div w:id="571932819">
      <w:bodyDiv w:val="1"/>
      <w:marLeft w:val="0"/>
      <w:marRight w:val="0"/>
      <w:marTop w:val="0"/>
      <w:marBottom w:val="0"/>
      <w:divBdr>
        <w:top w:val="none" w:sz="0" w:space="0" w:color="auto"/>
        <w:left w:val="none" w:sz="0" w:space="0" w:color="auto"/>
        <w:bottom w:val="none" w:sz="0" w:space="0" w:color="auto"/>
        <w:right w:val="none" w:sz="0" w:space="0" w:color="auto"/>
      </w:divBdr>
    </w:div>
    <w:div w:id="572014061">
      <w:bodyDiv w:val="1"/>
      <w:marLeft w:val="0"/>
      <w:marRight w:val="0"/>
      <w:marTop w:val="0"/>
      <w:marBottom w:val="0"/>
      <w:divBdr>
        <w:top w:val="none" w:sz="0" w:space="0" w:color="auto"/>
        <w:left w:val="none" w:sz="0" w:space="0" w:color="auto"/>
        <w:bottom w:val="none" w:sz="0" w:space="0" w:color="auto"/>
        <w:right w:val="none" w:sz="0" w:space="0" w:color="auto"/>
      </w:divBdr>
    </w:div>
    <w:div w:id="572085993">
      <w:bodyDiv w:val="1"/>
      <w:marLeft w:val="0"/>
      <w:marRight w:val="0"/>
      <w:marTop w:val="0"/>
      <w:marBottom w:val="0"/>
      <w:divBdr>
        <w:top w:val="none" w:sz="0" w:space="0" w:color="auto"/>
        <w:left w:val="none" w:sz="0" w:space="0" w:color="auto"/>
        <w:bottom w:val="none" w:sz="0" w:space="0" w:color="auto"/>
        <w:right w:val="none" w:sz="0" w:space="0" w:color="auto"/>
      </w:divBdr>
    </w:div>
    <w:div w:id="572160082">
      <w:bodyDiv w:val="1"/>
      <w:marLeft w:val="0"/>
      <w:marRight w:val="0"/>
      <w:marTop w:val="0"/>
      <w:marBottom w:val="0"/>
      <w:divBdr>
        <w:top w:val="none" w:sz="0" w:space="0" w:color="auto"/>
        <w:left w:val="none" w:sz="0" w:space="0" w:color="auto"/>
        <w:bottom w:val="none" w:sz="0" w:space="0" w:color="auto"/>
        <w:right w:val="none" w:sz="0" w:space="0" w:color="auto"/>
      </w:divBdr>
    </w:div>
    <w:div w:id="572198167">
      <w:bodyDiv w:val="1"/>
      <w:marLeft w:val="0"/>
      <w:marRight w:val="0"/>
      <w:marTop w:val="0"/>
      <w:marBottom w:val="0"/>
      <w:divBdr>
        <w:top w:val="none" w:sz="0" w:space="0" w:color="auto"/>
        <w:left w:val="none" w:sz="0" w:space="0" w:color="auto"/>
        <w:bottom w:val="none" w:sz="0" w:space="0" w:color="auto"/>
        <w:right w:val="none" w:sz="0" w:space="0" w:color="auto"/>
      </w:divBdr>
    </w:div>
    <w:div w:id="572350928">
      <w:bodyDiv w:val="1"/>
      <w:marLeft w:val="0"/>
      <w:marRight w:val="0"/>
      <w:marTop w:val="0"/>
      <w:marBottom w:val="0"/>
      <w:divBdr>
        <w:top w:val="none" w:sz="0" w:space="0" w:color="auto"/>
        <w:left w:val="none" w:sz="0" w:space="0" w:color="auto"/>
        <w:bottom w:val="none" w:sz="0" w:space="0" w:color="auto"/>
        <w:right w:val="none" w:sz="0" w:space="0" w:color="auto"/>
      </w:divBdr>
    </w:div>
    <w:div w:id="572395050">
      <w:bodyDiv w:val="1"/>
      <w:marLeft w:val="0"/>
      <w:marRight w:val="0"/>
      <w:marTop w:val="0"/>
      <w:marBottom w:val="0"/>
      <w:divBdr>
        <w:top w:val="none" w:sz="0" w:space="0" w:color="auto"/>
        <w:left w:val="none" w:sz="0" w:space="0" w:color="auto"/>
        <w:bottom w:val="none" w:sz="0" w:space="0" w:color="auto"/>
        <w:right w:val="none" w:sz="0" w:space="0" w:color="auto"/>
      </w:divBdr>
    </w:div>
    <w:div w:id="572592877">
      <w:bodyDiv w:val="1"/>
      <w:marLeft w:val="0"/>
      <w:marRight w:val="0"/>
      <w:marTop w:val="0"/>
      <w:marBottom w:val="0"/>
      <w:divBdr>
        <w:top w:val="none" w:sz="0" w:space="0" w:color="auto"/>
        <w:left w:val="none" w:sz="0" w:space="0" w:color="auto"/>
        <w:bottom w:val="none" w:sz="0" w:space="0" w:color="auto"/>
        <w:right w:val="none" w:sz="0" w:space="0" w:color="auto"/>
      </w:divBdr>
    </w:div>
    <w:div w:id="572667282">
      <w:bodyDiv w:val="1"/>
      <w:marLeft w:val="0"/>
      <w:marRight w:val="0"/>
      <w:marTop w:val="0"/>
      <w:marBottom w:val="0"/>
      <w:divBdr>
        <w:top w:val="none" w:sz="0" w:space="0" w:color="auto"/>
        <w:left w:val="none" w:sz="0" w:space="0" w:color="auto"/>
        <w:bottom w:val="none" w:sz="0" w:space="0" w:color="auto"/>
        <w:right w:val="none" w:sz="0" w:space="0" w:color="auto"/>
      </w:divBdr>
    </w:div>
    <w:div w:id="572930779">
      <w:bodyDiv w:val="1"/>
      <w:marLeft w:val="0"/>
      <w:marRight w:val="0"/>
      <w:marTop w:val="0"/>
      <w:marBottom w:val="0"/>
      <w:divBdr>
        <w:top w:val="none" w:sz="0" w:space="0" w:color="auto"/>
        <w:left w:val="none" w:sz="0" w:space="0" w:color="auto"/>
        <w:bottom w:val="none" w:sz="0" w:space="0" w:color="auto"/>
        <w:right w:val="none" w:sz="0" w:space="0" w:color="auto"/>
      </w:divBdr>
    </w:div>
    <w:div w:id="573243988">
      <w:bodyDiv w:val="1"/>
      <w:marLeft w:val="0"/>
      <w:marRight w:val="0"/>
      <w:marTop w:val="0"/>
      <w:marBottom w:val="0"/>
      <w:divBdr>
        <w:top w:val="none" w:sz="0" w:space="0" w:color="auto"/>
        <w:left w:val="none" w:sz="0" w:space="0" w:color="auto"/>
        <w:bottom w:val="none" w:sz="0" w:space="0" w:color="auto"/>
        <w:right w:val="none" w:sz="0" w:space="0" w:color="auto"/>
      </w:divBdr>
    </w:div>
    <w:div w:id="573472695">
      <w:bodyDiv w:val="1"/>
      <w:marLeft w:val="0"/>
      <w:marRight w:val="0"/>
      <w:marTop w:val="0"/>
      <w:marBottom w:val="0"/>
      <w:divBdr>
        <w:top w:val="none" w:sz="0" w:space="0" w:color="auto"/>
        <w:left w:val="none" w:sz="0" w:space="0" w:color="auto"/>
        <w:bottom w:val="none" w:sz="0" w:space="0" w:color="auto"/>
        <w:right w:val="none" w:sz="0" w:space="0" w:color="auto"/>
      </w:divBdr>
    </w:div>
    <w:div w:id="573978424">
      <w:bodyDiv w:val="1"/>
      <w:marLeft w:val="0"/>
      <w:marRight w:val="0"/>
      <w:marTop w:val="0"/>
      <w:marBottom w:val="0"/>
      <w:divBdr>
        <w:top w:val="none" w:sz="0" w:space="0" w:color="auto"/>
        <w:left w:val="none" w:sz="0" w:space="0" w:color="auto"/>
        <w:bottom w:val="none" w:sz="0" w:space="0" w:color="auto"/>
        <w:right w:val="none" w:sz="0" w:space="0" w:color="auto"/>
      </w:divBdr>
    </w:div>
    <w:div w:id="574055141">
      <w:bodyDiv w:val="1"/>
      <w:marLeft w:val="0"/>
      <w:marRight w:val="0"/>
      <w:marTop w:val="0"/>
      <w:marBottom w:val="0"/>
      <w:divBdr>
        <w:top w:val="none" w:sz="0" w:space="0" w:color="auto"/>
        <w:left w:val="none" w:sz="0" w:space="0" w:color="auto"/>
        <w:bottom w:val="none" w:sz="0" w:space="0" w:color="auto"/>
        <w:right w:val="none" w:sz="0" w:space="0" w:color="auto"/>
      </w:divBdr>
    </w:div>
    <w:div w:id="574361480">
      <w:bodyDiv w:val="1"/>
      <w:marLeft w:val="0"/>
      <w:marRight w:val="0"/>
      <w:marTop w:val="0"/>
      <w:marBottom w:val="0"/>
      <w:divBdr>
        <w:top w:val="none" w:sz="0" w:space="0" w:color="auto"/>
        <w:left w:val="none" w:sz="0" w:space="0" w:color="auto"/>
        <w:bottom w:val="none" w:sz="0" w:space="0" w:color="auto"/>
        <w:right w:val="none" w:sz="0" w:space="0" w:color="auto"/>
      </w:divBdr>
    </w:div>
    <w:div w:id="574361942">
      <w:bodyDiv w:val="1"/>
      <w:marLeft w:val="0"/>
      <w:marRight w:val="0"/>
      <w:marTop w:val="0"/>
      <w:marBottom w:val="0"/>
      <w:divBdr>
        <w:top w:val="none" w:sz="0" w:space="0" w:color="auto"/>
        <w:left w:val="none" w:sz="0" w:space="0" w:color="auto"/>
        <w:bottom w:val="none" w:sz="0" w:space="0" w:color="auto"/>
        <w:right w:val="none" w:sz="0" w:space="0" w:color="auto"/>
      </w:divBdr>
    </w:div>
    <w:div w:id="574433979">
      <w:bodyDiv w:val="1"/>
      <w:marLeft w:val="0"/>
      <w:marRight w:val="0"/>
      <w:marTop w:val="0"/>
      <w:marBottom w:val="0"/>
      <w:divBdr>
        <w:top w:val="none" w:sz="0" w:space="0" w:color="auto"/>
        <w:left w:val="none" w:sz="0" w:space="0" w:color="auto"/>
        <w:bottom w:val="none" w:sz="0" w:space="0" w:color="auto"/>
        <w:right w:val="none" w:sz="0" w:space="0" w:color="auto"/>
      </w:divBdr>
    </w:div>
    <w:div w:id="574557598">
      <w:bodyDiv w:val="1"/>
      <w:marLeft w:val="0"/>
      <w:marRight w:val="0"/>
      <w:marTop w:val="0"/>
      <w:marBottom w:val="0"/>
      <w:divBdr>
        <w:top w:val="none" w:sz="0" w:space="0" w:color="auto"/>
        <w:left w:val="none" w:sz="0" w:space="0" w:color="auto"/>
        <w:bottom w:val="none" w:sz="0" w:space="0" w:color="auto"/>
        <w:right w:val="none" w:sz="0" w:space="0" w:color="auto"/>
      </w:divBdr>
    </w:div>
    <w:div w:id="575364403">
      <w:bodyDiv w:val="1"/>
      <w:marLeft w:val="0"/>
      <w:marRight w:val="0"/>
      <w:marTop w:val="0"/>
      <w:marBottom w:val="0"/>
      <w:divBdr>
        <w:top w:val="none" w:sz="0" w:space="0" w:color="auto"/>
        <w:left w:val="none" w:sz="0" w:space="0" w:color="auto"/>
        <w:bottom w:val="none" w:sz="0" w:space="0" w:color="auto"/>
        <w:right w:val="none" w:sz="0" w:space="0" w:color="auto"/>
      </w:divBdr>
    </w:div>
    <w:div w:id="575628639">
      <w:bodyDiv w:val="1"/>
      <w:marLeft w:val="0"/>
      <w:marRight w:val="0"/>
      <w:marTop w:val="0"/>
      <w:marBottom w:val="0"/>
      <w:divBdr>
        <w:top w:val="none" w:sz="0" w:space="0" w:color="auto"/>
        <w:left w:val="none" w:sz="0" w:space="0" w:color="auto"/>
        <w:bottom w:val="none" w:sz="0" w:space="0" w:color="auto"/>
        <w:right w:val="none" w:sz="0" w:space="0" w:color="auto"/>
      </w:divBdr>
    </w:div>
    <w:div w:id="575821878">
      <w:bodyDiv w:val="1"/>
      <w:marLeft w:val="0"/>
      <w:marRight w:val="0"/>
      <w:marTop w:val="0"/>
      <w:marBottom w:val="0"/>
      <w:divBdr>
        <w:top w:val="none" w:sz="0" w:space="0" w:color="auto"/>
        <w:left w:val="none" w:sz="0" w:space="0" w:color="auto"/>
        <w:bottom w:val="none" w:sz="0" w:space="0" w:color="auto"/>
        <w:right w:val="none" w:sz="0" w:space="0" w:color="auto"/>
      </w:divBdr>
    </w:div>
    <w:div w:id="575895591">
      <w:bodyDiv w:val="1"/>
      <w:marLeft w:val="0"/>
      <w:marRight w:val="0"/>
      <w:marTop w:val="0"/>
      <w:marBottom w:val="0"/>
      <w:divBdr>
        <w:top w:val="none" w:sz="0" w:space="0" w:color="auto"/>
        <w:left w:val="none" w:sz="0" w:space="0" w:color="auto"/>
        <w:bottom w:val="none" w:sz="0" w:space="0" w:color="auto"/>
        <w:right w:val="none" w:sz="0" w:space="0" w:color="auto"/>
      </w:divBdr>
    </w:div>
    <w:div w:id="576209328">
      <w:bodyDiv w:val="1"/>
      <w:marLeft w:val="0"/>
      <w:marRight w:val="0"/>
      <w:marTop w:val="0"/>
      <w:marBottom w:val="0"/>
      <w:divBdr>
        <w:top w:val="none" w:sz="0" w:space="0" w:color="auto"/>
        <w:left w:val="none" w:sz="0" w:space="0" w:color="auto"/>
        <w:bottom w:val="none" w:sz="0" w:space="0" w:color="auto"/>
        <w:right w:val="none" w:sz="0" w:space="0" w:color="auto"/>
      </w:divBdr>
    </w:div>
    <w:div w:id="576284517">
      <w:bodyDiv w:val="1"/>
      <w:marLeft w:val="0"/>
      <w:marRight w:val="0"/>
      <w:marTop w:val="0"/>
      <w:marBottom w:val="0"/>
      <w:divBdr>
        <w:top w:val="none" w:sz="0" w:space="0" w:color="auto"/>
        <w:left w:val="none" w:sz="0" w:space="0" w:color="auto"/>
        <w:bottom w:val="none" w:sz="0" w:space="0" w:color="auto"/>
        <w:right w:val="none" w:sz="0" w:space="0" w:color="auto"/>
      </w:divBdr>
    </w:div>
    <w:div w:id="576323900">
      <w:bodyDiv w:val="1"/>
      <w:marLeft w:val="0"/>
      <w:marRight w:val="0"/>
      <w:marTop w:val="0"/>
      <w:marBottom w:val="0"/>
      <w:divBdr>
        <w:top w:val="none" w:sz="0" w:space="0" w:color="auto"/>
        <w:left w:val="none" w:sz="0" w:space="0" w:color="auto"/>
        <w:bottom w:val="none" w:sz="0" w:space="0" w:color="auto"/>
        <w:right w:val="none" w:sz="0" w:space="0" w:color="auto"/>
      </w:divBdr>
    </w:div>
    <w:div w:id="576862217">
      <w:bodyDiv w:val="1"/>
      <w:marLeft w:val="0"/>
      <w:marRight w:val="0"/>
      <w:marTop w:val="0"/>
      <w:marBottom w:val="0"/>
      <w:divBdr>
        <w:top w:val="none" w:sz="0" w:space="0" w:color="auto"/>
        <w:left w:val="none" w:sz="0" w:space="0" w:color="auto"/>
        <w:bottom w:val="none" w:sz="0" w:space="0" w:color="auto"/>
        <w:right w:val="none" w:sz="0" w:space="0" w:color="auto"/>
      </w:divBdr>
    </w:div>
    <w:div w:id="577132470">
      <w:bodyDiv w:val="1"/>
      <w:marLeft w:val="0"/>
      <w:marRight w:val="0"/>
      <w:marTop w:val="0"/>
      <w:marBottom w:val="0"/>
      <w:divBdr>
        <w:top w:val="none" w:sz="0" w:space="0" w:color="auto"/>
        <w:left w:val="none" w:sz="0" w:space="0" w:color="auto"/>
        <w:bottom w:val="none" w:sz="0" w:space="0" w:color="auto"/>
        <w:right w:val="none" w:sz="0" w:space="0" w:color="auto"/>
      </w:divBdr>
    </w:div>
    <w:div w:id="577134546">
      <w:bodyDiv w:val="1"/>
      <w:marLeft w:val="0"/>
      <w:marRight w:val="0"/>
      <w:marTop w:val="0"/>
      <w:marBottom w:val="0"/>
      <w:divBdr>
        <w:top w:val="none" w:sz="0" w:space="0" w:color="auto"/>
        <w:left w:val="none" w:sz="0" w:space="0" w:color="auto"/>
        <w:bottom w:val="none" w:sz="0" w:space="0" w:color="auto"/>
        <w:right w:val="none" w:sz="0" w:space="0" w:color="auto"/>
      </w:divBdr>
    </w:div>
    <w:div w:id="577252550">
      <w:bodyDiv w:val="1"/>
      <w:marLeft w:val="0"/>
      <w:marRight w:val="0"/>
      <w:marTop w:val="0"/>
      <w:marBottom w:val="0"/>
      <w:divBdr>
        <w:top w:val="none" w:sz="0" w:space="0" w:color="auto"/>
        <w:left w:val="none" w:sz="0" w:space="0" w:color="auto"/>
        <w:bottom w:val="none" w:sz="0" w:space="0" w:color="auto"/>
        <w:right w:val="none" w:sz="0" w:space="0" w:color="auto"/>
      </w:divBdr>
    </w:div>
    <w:div w:id="577402219">
      <w:bodyDiv w:val="1"/>
      <w:marLeft w:val="0"/>
      <w:marRight w:val="0"/>
      <w:marTop w:val="0"/>
      <w:marBottom w:val="0"/>
      <w:divBdr>
        <w:top w:val="none" w:sz="0" w:space="0" w:color="auto"/>
        <w:left w:val="none" w:sz="0" w:space="0" w:color="auto"/>
        <w:bottom w:val="none" w:sz="0" w:space="0" w:color="auto"/>
        <w:right w:val="none" w:sz="0" w:space="0" w:color="auto"/>
      </w:divBdr>
    </w:div>
    <w:div w:id="577592886">
      <w:bodyDiv w:val="1"/>
      <w:marLeft w:val="0"/>
      <w:marRight w:val="0"/>
      <w:marTop w:val="0"/>
      <w:marBottom w:val="0"/>
      <w:divBdr>
        <w:top w:val="none" w:sz="0" w:space="0" w:color="auto"/>
        <w:left w:val="none" w:sz="0" w:space="0" w:color="auto"/>
        <w:bottom w:val="none" w:sz="0" w:space="0" w:color="auto"/>
        <w:right w:val="none" w:sz="0" w:space="0" w:color="auto"/>
      </w:divBdr>
    </w:div>
    <w:div w:id="577640999">
      <w:bodyDiv w:val="1"/>
      <w:marLeft w:val="0"/>
      <w:marRight w:val="0"/>
      <w:marTop w:val="0"/>
      <w:marBottom w:val="0"/>
      <w:divBdr>
        <w:top w:val="none" w:sz="0" w:space="0" w:color="auto"/>
        <w:left w:val="none" w:sz="0" w:space="0" w:color="auto"/>
        <w:bottom w:val="none" w:sz="0" w:space="0" w:color="auto"/>
        <w:right w:val="none" w:sz="0" w:space="0" w:color="auto"/>
      </w:divBdr>
    </w:div>
    <w:div w:id="578446185">
      <w:bodyDiv w:val="1"/>
      <w:marLeft w:val="0"/>
      <w:marRight w:val="0"/>
      <w:marTop w:val="0"/>
      <w:marBottom w:val="0"/>
      <w:divBdr>
        <w:top w:val="none" w:sz="0" w:space="0" w:color="auto"/>
        <w:left w:val="none" w:sz="0" w:space="0" w:color="auto"/>
        <w:bottom w:val="none" w:sz="0" w:space="0" w:color="auto"/>
        <w:right w:val="none" w:sz="0" w:space="0" w:color="auto"/>
      </w:divBdr>
    </w:div>
    <w:div w:id="578488022">
      <w:bodyDiv w:val="1"/>
      <w:marLeft w:val="0"/>
      <w:marRight w:val="0"/>
      <w:marTop w:val="0"/>
      <w:marBottom w:val="0"/>
      <w:divBdr>
        <w:top w:val="none" w:sz="0" w:space="0" w:color="auto"/>
        <w:left w:val="none" w:sz="0" w:space="0" w:color="auto"/>
        <w:bottom w:val="none" w:sz="0" w:space="0" w:color="auto"/>
        <w:right w:val="none" w:sz="0" w:space="0" w:color="auto"/>
      </w:divBdr>
    </w:div>
    <w:div w:id="578714547">
      <w:bodyDiv w:val="1"/>
      <w:marLeft w:val="0"/>
      <w:marRight w:val="0"/>
      <w:marTop w:val="0"/>
      <w:marBottom w:val="0"/>
      <w:divBdr>
        <w:top w:val="none" w:sz="0" w:space="0" w:color="auto"/>
        <w:left w:val="none" w:sz="0" w:space="0" w:color="auto"/>
        <w:bottom w:val="none" w:sz="0" w:space="0" w:color="auto"/>
        <w:right w:val="none" w:sz="0" w:space="0" w:color="auto"/>
      </w:divBdr>
    </w:div>
    <w:div w:id="578826483">
      <w:bodyDiv w:val="1"/>
      <w:marLeft w:val="0"/>
      <w:marRight w:val="0"/>
      <w:marTop w:val="0"/>
      <w:marBottom w:val="0"/>
      <w:divBdr>
        <w:top w:val="none" w:sz="0" w:space="0" w:color="auto"/>
        <w:left w:val="none" w:sz="0" w:space="0" w:color="auto"/>
        <w:bottom w:val="none" w:sz="0" w:space="0" w:color="auto"/>
        <w:right w:val="none" w:sz="0" w:space="0" w:color="auto"/>
      </w:divBdr>
    </w:div>
    <w:div w:id="578902885">
      <w:bodyDiv w:val="1"/>
      <w:marLeft w:val="0"/>
      <w:marRight w:val="0"/>
      <w:marTop w:val="0"/>
      <w:marBottom w:val="0"/>
      <w:divBdr>
        <w:top w:val="none" w:sz="0" w:space="0" w:color="auto"/>
        <w:left w:val="none" w:sz="0" w:space="0" w:color="auto"/>
        <w:bottom w:val="none" w:sz="0" w:space="0" w:color="auto"/>
        <w:right w:val="none" w:sz="0" w:space="0" w:color="auto"/>
      </w:divBdr>
    </w:div>
    <w:div w:id="579103890">
      <w:bodyDiv w:val="1"/>
      <w:marLeft w:val="0"/>
      <w:marRight w:val="0"/>
      <w:marTop w:val="0"/>
      <w:marBottom w:val="0"/>
      <w:divBdr>
        <w:top w:val="none" w:sz="0" w:space="0" w:color="auto"/>
        <w:left w:val="none" w:sz="0" w:space="0" w:color="auto"/>
        <w:bottom w:val="none" w:sz="0" w:space="0" w:color="auto"/>
        <w:right w:val="none" w:sz="0" w:space="0" w:color="auto"/>
      </w:divBdr>
    </w:div>
    <w:div w:id="579170138">
      <w:bodyDiv w:val="1"/>
      <w:marLeft w:val="0"/>
      <w:marRight w:val="0"/>
      <w:marTop w:val="0"/>
      <w:marBottom w:val="0"/>
      <w:divBdr>
        <w:top w:val="none" w:sz="0" w:space="0" w:color="auto"/>
        <w:left w:val="none" w:sz="0" w:space="0" w:color="auto"/>
        <w:bottom w:val="none" w:sz="0" w:space="0" w:color="auto"/>
        <w:right w:val="none" w:sz="0" w:space="0" w:color="auto"/>
      </w:divBdr>
    </w:div>
    <w:div w:id="579171045">
      <w:bodyDiv w:val="1"/>
      <w:marLeft w:val="0"/>
      <w:marRight w:val="0"/>
      <w:marTop w:val="0"/>
      <w:marBottom w:val="0"/>
      <w:divBdr>
        <w:top w:val="none" w:sz="0" w:space="0" w:color="auto"/>
        <w:left w:val="none" w:sz="0" w:space="0" w:color="auto"/>
        <w:bottom w:val="none" w:sz="0" w:space="0" w:color="auto"/>
        <w:right w:val="none" w:sz="0" w:space="0" w:color="auto"/>
      </w:divBdr>
    </w:div>
    <w:div w:id="579214945">
      <w:bodyDiv w:val="1"/>
      <w:marLeft w:val="0"/>
      <w:marRight w:val="0"/>
      <w:marTop w:val="0"/>
      <w:marBottom w:val="0"/>
      <w:divBdr>
        <w:top w:val="none" w:sz="0" w:space="0" w:color="auto"/>
        <w:left w:val="none" w:sz="0" w:space="0" w:color="auto"/>
        <w:bottom w:val="none" w:sz="0" w:space="0" w:color="auto"/>
        <w:right w:val="none" w:sz="0" w:space="0" w:color="auto"/>
      </w:divBdr>
    </w:div>
    <w:div w:id="579680704">
      <w:bodyDiv w:val="1"/>
      <w:marLeft w:val="0"/>
      <w:marRight w:val="0"/>
      <w:marTop w:val="0"/>
      <w:marBottom w:val="0"/>
      <w:divBdr>
        <w:top w:val="none" w:sz="0" w:space="0" w:color="auto"/>
        <w:left w:val="none" w:sz="0" w:space="0" w:color="auto"/>
        <w:bottom w:val="none" w:sz="0" w:space="0" w:color="auto"/>
        <w:right w:val="none" w:sz="0" w:space="0" w:color="auto"/>
      </w:divBdr>
    </w:div>
    <w:div w:id="579759215">
      <w:bodyDiv w:val="1"/>
      <w:marLeft w:val="0"/>
      <w:marRight w:val="0"/>
      <w:marTop w:val="0"/>
      <w:marBottom w:val="0"/>
      <w:divBdr>
        <w:top w:val="none" w:sz="0" w:space="0" w:color="auto"/>
        <w:left w:val="none" w:sz="0" w:space="0" w:color="auto"/>
        <w:bottom w:val="none" w:sz="0" w:space="0" w:color="auto"/>
        <w:right w:val="none" w:sz="0" w:space="0" w:color="auto"/>
      </w:divBdr>
    </w:div>
    <w:div w:id="580024656">
      <w:bodyDiv w:val="1"/>
      <w:marLeft w:val="0"/>
      <w:marRight w:val="0"/>
      <w:marTop w:val="0"/>
      <w:marBottom w:val="0"/>
      <w:divBdr>
        <w:top w:val="none" w:sz="0" w:space="0" w:color="auto"/>
        <w:left w:val="none" w:sz="0" w:space="0" w:color="auto"/>
        <w:bottom w:val="none" w:sz="0" w:space="0" w:color="auto"/>
        <w:right w:val="none" w:sz="0" w:space="0" w:color="auto"/>
      </w:divBdr>
    </w:div>
    <w:div w:id="580142693">
      <w:bodyDiv w:val="1"/>
      <w:marLeft w:val="0"/>
      <w:marRight w:val="0"/>
      <w:marTop w:val="0"/>
      <w:marBottom w:val="0"/>
      <w:divBdr>
        <w:top w:val="none" w:sz="0" w:space="0" w:color="auto"/>
        <w:left w:val="none" w:sz="0" w:space="0" w:color="auto"/>
        <w:bottom w:val="none" w:sz="0" w:space="0" w:color="auto"/>
        <w:right w:val="none" w:sz="0" w:space="0" w:color="auto"/>
      </w:divBdr>
    </w:div>
    <w:div w:id="580215994">
      <w:bodyDiv w:val="1"/>
      <w:marLeft w:val="0"/>
      <w:marRight w:val="0"/>
      <w:marTop w:val="0"/>
      <w:marBottom w:val="0"/>
      <w:divBdr>
        <w:top w:val="none" w:sz="0" w:space="0" w:color="auto"/>
        <w:left w:val="none" w:sz="0" w:space="0" w:color="auto"/>
        <w:bottom w:val="none" w:sz="0" w:space="0" w:color="auto"/>
        <w:right w:val="none" w:sz="0" w:space="0" w:color="auto"/>
      </w:divBdr>
    </w:div>
    <w:div w:id="580454253">
      <w:bodyDiv w:val="1"/>
      <w:marLeft w:val="0"/>
      <w:marRight w:val="0"/>
      <w:marTop w:val="0"/>
      <w:marBottom w:val="0"/>
      <w:divBdr>
        <w:top w:val="none" w:sz="0" w:space="0" w:color="auto"/>
        <w:left w:val="none" w:sz="0" w:space="0" w:color="auto"/>
        <w:bottom w:val="none" w:sz="0" w:space="0" w:color="auto"/>
        <w:right w:val="none" w:sz="0" w:space="0" w:color="auto"/>
      </w:divBdr>
    </w:div>
    <w:div w:id="580530373">
      <w:bodyDiv w:val="1"/>
      <w:marLeft w:val="0"/>
      <w:marRight w:val="0"/>
      <w:marTop w:val="0"/>
      <w:marBottom w:val="0"/>
      <w:divBdr>
        <w:top w:val="none" w:sz="0" w:space="0" w:color="auto"/>
        <w:left w:val="none" w:sz="0" w:space="0" w:color="auto"/>
        <w:bottom w:val="none" w:sz="0" w:space="0" w:color="auto"/>
        <w:right w:val="none" w:sz="0" w:space="0" w:color="auto"/>
      </w:divBdr>
    </w:div>
    <w:div w:id="580679687">
      <w:bodyDiv w:val="1"/>
      <w:marLeft w:val="0"/>
      <w:marRight w:val="0"/>
      <w:marTop w:val="0"/>
      <w:marBottom w:val="0"/>
      <w:divBdr>
        <w:top w:val="none" w:sz="0" w:space="0" w:color="auto"/>
        <w:left w:val="none" w:sz="0" w:space="0" w:color="auto"/>
        <w:bottom w:val="none" w:sz="0" w:space="0" w:color="auto"/>
        <w:right w:val="none" w:sz="0" w:space="0" w:color="auto"/>
      </w:divBdr>
    </w:div>
    <w:div w:id="580718912">
      <w:bodyDiv w:val="1"/>
      <w:marLeft w:val="0"/>
      <w:marRight w:val="0"/>
      <w:marTop w:val="0"/>
      <w:marBottom w:val="0"/>
      <w:divBdr>
        <w:top w:val="none" w:sz="0" w:space="0" w:color="auto"/>
        <w:left w:val="none" w:sz="0" w:space="0" w:color="auto"/>
        <w:bottom w:val="none" w:sz="0" w:space="0" w:color="auto"/>
        <w:right w:val="none" w:sz="0" w:space="0" w:color="auto"/>
      </w:divBdr>
    </w:div>
    <w:div w:id="580791738">
      <w:bodyDiv w:val="1"/>
      <w:marLeft w:val="0"/>
      <w:marRight w:val="0"/>
      <w:marTop w:val="0"/>
      <w:marBottom w:val="0"/>
      <w:divBdr>
        <w:top w:val="none" w:sz="0" w:space="0" w:color="auto"/>
        <w:left w:val="none" w:sz="0" w:space="0" w:color="auto"/>
        <w:bottom w:val="none" w:sz="0" w:space="0" w:color="auto"/>
        <w:right w:val="none" w:sz="0" w:space="0" w:color="auto"/>
      </w:divBdr>
    </w:div>
    <w:div w:id="580868061">
      <w:bodyDiv w:val="1"/>
      <w:marLeft w:val="0"/>
      <w:marRight w:val="0"/>
      <w:marTop w:val="0"/>
      <w:marBottom w:val="0"/>
      <w:divBdr>
        <w:top w:val="none" w:sz="0" w:space="0" w:color="auto"/>
        <w:left w:val="none" w:sz="0" w:space="0" w:color="auto"/>
        <w:bottom w:val="none" w:sz="0" w:space="0" w:color="auto"/>
        <w:right w:val="none" w:sz="0" w:space="0" w:color="auto"/>
      </w:divBdr>
    </w:div>
    <w:div w:id="581062841">
      <w:bodyDiv w:val="1"/>
      <w:marLeft w:val="0"/>
      <w:marRight w:val="0"/>
      <w:marTop w:val="0"/>
      <w:marBottom w:val="0"/>
      <w:divBdr>
        <w:top w:val="none" w:sz="0" w:space="0" w:color="auto"/>
        <w:left w:val="none" w:sz="0" w:space="0" w:color="auto"/>
        <w:bottom w:val="none" w:sz="0" w:space="0" w:color="auto"/>
        <w:right w:val="none" w:sz="0" w:space="0" w:color="auto"/>
      </w:divBdr>
    </w:div>
    <w:div w:id="581067694">
      <w:bodyDiv w:val="1"/>
      <w:marLeft w:val="0"/>
      <w:marRight w:val="0"/>
      <w:marTop w:val="0"/>
      <w:marBottom w:val="0"/>
      <w:divBdr>
        <w:top w:val="none" w:sz="0" w:space="0" w:color="auto"/>
        <w:left w:val="none" w:sz="0" w:space="0" w:color="auto"/>
        <w:bottom w:val="none" w:sz="0" w:space="0" w:color="auto"/>
        <w:right w:val="none" w:sz="0" w:space="0" w:color="auto"/>
      </w:divBdr>
    </w:div>
    <w:div w:id="581644512">
      <w:bodyDiv w:val="1"/>
      <w:marLeft w:val="0"/>
      <w:marRight w:val="0"/>
      <w:marTop w:val="0"/>
      <w:marBottom w:val="0"/>
      <w:divBdr>
        <w:top w:val="none" w:sz="0" w:space="0" w:color="auto"/>
        <w:left w:val="none" w:sz="0" w:space="0" w:color="auto"/>
        <w:bottom w:val="none" w:sz="0" w:space="0" w:color="auto"/>
        <w:right w:val="none" w:sz="0" w:space="0" w:color="auto"/>
      </w:divBdr>
    </w:div>
    <w:div w:id="582297022">
      <w:bodyDiv w:val="1"/>
      <w:marLeft w:val="0"/>
      <w:marRight w:val="0"/>
      <w:marTop w:val="0"/>
      <w:marBottom w:val="0"/>
      <w:divBdr>
        <w:top w:val="none" w:sz="0" w:space="0" w:color="auto"/>
        <w:left w:val="none" w:sz="0" w:space="0" w:color="auto"/>
        <w:bottom w:val="none" w:sz="0" w:space="0" w:color="auto"/>
        <w:right w:val="none" w:sz="0" w:space="0" w:color="auto"/>
      </w:divBdr>
    </w:div>
    <w:div w:id="582446294">
      <w:bodyDiv w:val="1"/>
      <w:marLeft w:val="0"/>
      <w:marRight w:val="0"/>
      <w:marTop w:val="0"/>
      <w:marBottom w:val="0"/>
      <w:divBdr>
        <w:top w:val="none" w:sz="0" w:space="0" w:color="auto"/>
        <w:left w:val="none" w:sz="0" w:space="0" w:color="auto"/>
        <w:bottom w:val="none" w:sz="0" w:space="0" w:color="auto"/>
        <w:right w:val="none" w:sz="0" w:space="0" w:color="auto"/>
      </w:divBdr>
    </w:div>
    <w:div w:id="582450755">
      <w:bodyDiv w:val="1"/>
      <w:marLeft w:val="0"/>
      <w:marRight w:val="0"/>
      <w:marTop w:val="0"/>
      <w:marBottom w:val="0"/>
      <w:divBdr>
        <w:top w:val="none" w:sz="0" w:space="0" w:color="auto"/>
        <w:left w:val="none" w:sz="0" w:space="0" w:color="auto"/>
        <w:bottom w:val="none" w:sz="0" w:space="0" w:color="auto"/>
        <w:right w:val="none" w:sz="0" w:space="0" w:color="auto"/>
      </w:divBdr>
    </w:div>
    <w:div w:id="582497451">
      <w:bodyDiv w:val="1"/>
      <w:marLeft w:val="0"/>
      <w:marRight w:val="0"/>
      <w:marTop w:val="0"/>
      <w:marBottom w:val="0"/>
      <w:divBdr>
        <w:top w:val="none" w:sz="0" w:space="0" w:color="auto"/>
        <w:left w:val="none" w:sz="0" w:space="0" w:color="auto"/>
        <w:bottom w:val="none" w:sz="0" w:space="0" w:color="auto"/>
        <w:right w:val="none" w:sz="0" w:space="0" w:color="auto"/>
      </w:divBdr>
    </w:div>
    <w:div w:id="583148450">
      <w:bodyDiv w:val="1"/>
      <w:marLeft w:val="0"/>
      <w:marRight w:val="0"/>
      <w:marTop w:val="0"/>
      <w:marBottom w:val="0"/>
      <w:divBdr>
        <w:top w:val="none" w:sz="0" w:space="0" w:color="auto"/>
        <w:left w:val="none" w:sz="0" w:space="0" w:color="auto"/>
        <w:bottom w:val="none" w:sz="0" w:space="0" w:color="auto"/>
        <w:right w:val="none" w:sz="0" w:space="0" w:color="auto"/>
      </w:divBdr>
    </w:div>
    <w:div w:id="583301448">
      <w:bodyDiv w:val="1"/>
      <w:marLeft w:val="0"/>
      <w:marRight w:val="0"/>
      <w:marTop w:val="0"/>
      <w:marBottom w:val="0"/>
      <w:divBdr>
        <w:top w:val="none" w:sz="0" w:space="0" w:color="auto"/>
        <w:left w:val="none" w:sz="0" w:space="0" w:color="auto"/>
        <w:bottom w:val="none" w:sz="0" w:space="0" w:color="auto"/>
        <w:right w:val="none" w:sz="0" w:space="0" w:color="auto"/>
      </w:divBdr>
    </w:div>
    <w:div w:id="583338923">
      <w:bodyDiv w:val="1"/>
      <w:marLeft w:val="0"/>
      <w:marRight w:val="0"/>
      <w:marTop w:val="0"/>
      <w:marBottom w:val="0"/>
      <w:divBdr>
        <w:top w:val="none" w:sz="0" w:space="0" w:color="auto"/>
        <w:left w:val="none" w:sz="0" w:space="0" w:color="auto"/>
        <w:bottom w:val="none" w:sz="0" w:space="0" w:color="auto"/>
        <w:right w:val="none" w:sz="0" w:space="0" w:color="auto"/>
      </w:divBdr>
    </w:div>
    <w:div w:id="583346861">
      <w:bodyDiv w:val="1"/>
      <w:marLeft w:val="0"/>
      <w:marRight w:val="0"/>
      <w:marTop w:val="0"/>
      <w:marBottom w:val="0"/>
      <w:divBdr>
        <w:top w:val="none" w:sz="0" w:space="0" w:color="auto"/>
        <w:left w:val="none" w:sz="0" w:space="0" w:color="auto"/>
        <w:bottom w:val="none" w:sz="0" w:space="0" w:color="auto"/>
        <w:right w:val="none" w:sz="0" w:space="0" w:color="auto"/>
      </w:divBdr>
    </w:div>
    <w:div w:id="583417344">
      <w:bodyDiv w:val="1"/>
      <w:marLeft w:val="0"/>
      <w:marRight w:val="0"/>
      <w:marTop w:val="0"/>
      <w:marBottom w:val="0"/>
      <w:divBdr>
        <w:top w:val="none" w:sz="0" w:space="0" w:color="auto"/>
        <w:left w:val="none" w:sz="0" w:space="0" w:color="auto"/>
        <w:bottom w:val="none" w:sz="0" w:space="0" w:color="auto"/>
        <w:right w:val="none" w:sz="0" w:space="0" w:color="auto"/>
      </w:divBdr>
    </w:div>
    <w:div w:id="583417634">
      <w:bodyDiv w:val="1"/>
      <w:marLeft w:val="0"/>
      <w:marRight w:val="0"/>
      <w:marTop w:val="0"/>
      <w:marBottom w:val="0"/>
      <w:divBdr>
        <w:top w:val="none" w:sz="0" w:space="0" w:color="auto"/>
        <w:left w:val="none" w:sz="0" w:space="0" w:color="auto"/>
        <w:bottom w:val="none" w:sz="0" w:space="0" w:color="auto"/>
        <w:right w:val="none" w:sz="0" w:space="0" w:color="auto"/>
      </w:divBdr>
    </w:div>
    <w:div w:id="583494388">
      <w:bodyDiv w:val="1"/>
      <w:marLeft w:val="0"/>
      <w:marRight w:val="0"/>
      <w:marTop w:val="0"/>
      <w:marBottom w:val="0"/>
      <w:divBdr>
        <w:top w:val="none" w:sz="0" w:space="0" w:color="auto"/>
        <w:left w:val="none" w:sz="0" w:space="0" w:color="auto"/>
        <w:bottom w:val="none" w:sz="0" w:space="0" w:color="auto"/>
        <w:right w:val="none" w:sz="0" w:space="0" w:color="auto"/>
      </w:divBdr>
    </w:div>
    <w:div w:id="583537588">
      <w:bodyDiv w:val="1"/>
      <w:marLeft w:val="0"/>
      <w:marRight w:val="0"/>
      <w:marTop w:val="0"/>
      <w:marBottom w:val="0"/>
      <w:divBdr>
        <w:top w:val="none" w:sz="0" w:space="0" w:color="auto"/>
        <w:left w:val="none" w:sz="0" w:space="0" w:color="auto"/>
        <w:bottom w:val="none" w:sz="0" w:space="0" w:color="auto"/>
        <w:right w:val="none" w:sz="0" w:space="0" w:color="auto"/>
      </w:divBdr>
    </w:div>
    <w:div w:id="584001985">
      <w:bodyDiv w:val="1"/>
      <w:marLeft w:val="0"/>
      <w:marRight w:val="0"/>
      <w:marTop w:val="0"/>
      <w:marBottom w:val="0"/>
      <w:divBdr>
        <w:top w:val="none" w:sz="0" w:space="0" w:color="auto"/>
        <w:left w:val="none" w:sz="0" w:space="0" w:color="auto"/>
        <w:bottom w:val="none" w:sz="0" w:space="0" w:color="auto"/>
        <w:right w:val="none" w:sz="0" w:space="0" w:color="auto"/>
      </w:divBdr>
    </w:div>
    <w:div w:id="584149610">
      <w:bodyDiv w:val="1"/>
      <w:marLeft w:val="0"/>
      <w:marRight w:val="0"/>
      <w:marTop w:val="0"/>
      <w:marBottom w:val="0"/>
      <w:divBdr>
        <w:top w:val="none" w:sz="0" w:space="0" w:color="auto"/>
        <w:left w:val="none" w:sz="0" w:space="0" w:color="auto"/>
        <w:bottom w:val="none" w:sz="0" w:space="0" w:color="auto"/>
        <w:right w:val="none" w:sz="0" w:space="0" w:color="auto"/>
      </w:divBdr>
    </w:div>
    <w:div w:id="584150284">
      <w:bodyDiv w:val="1"/>
      <w:marLeft w:val="0"/>
      <w:marRight w:val="0"/>
      <w:marTop w:val="0"/>
      <w:marBottom w:val="0"/>
      <w:divBdr>
        <w:top w:val="none" w:sz="0" w:space="0" w:color="auto"/>
        <w:left w:val="none" w:sz="0" w:space="0" w:color="auto"/>
        <w:bottom w:val="none" w:sz="0" w:space="0" w:color="auto"/>
        <w:right w:val="none" w:sz="0" w:space="0" w:color="auto"/>
      </w:divBdr>
    </w:div>
    <w:div w:id="584387930">
      <w:bodyDiv w:val="1"/>
      <w:marLeft w:val="0"/>
      <w:marRight w:val="0"/>
      <w:marTop w:val="0"/>
      <w:marBottom w:val="0"/>
      <w:divBdr>
        <w:top w:val="none" w:sz="0" w:space="0" w:color="auto"/>
        <w:left w:val="none" w:sz="0" w:space="0" w:color="auto"/>
        <w:bottom w:val="none" w:sz="0" w:space="0" w:color="auto"/>
        <w:right w:val="none" w:sz="0" w:space="0" w:color="auto"/>
      </w:divBdr>
    </w:div>
    <w:div w:id="584726672">
      <w:bodyDiv w:val="1"/>
      <w:marLeft w:val="0"/>
      <w:marRight w:val="0"/>
      <w:marTop w:val="0"/>
      <w:marBottom w:val="0"/>
      <w:divBdr>
        <w:top w:val="none" w:sz="0" w:space="0" w:color="auto"/>
        <w:left w:val="none" w:sz="0" w:space="0" w:color="auto"/>
        <w:bottom w:val="none" w:sz="0" w:space="0" w:color="auto"/>
        <w:right w:val="none" w:sz="0" w:space="0" w:color="auto"/>
      </w:divBdr>
    </w:div>
    <w:div w:id="584807009">
      <w:bodyDiv w:val="1"/>
      <w:marLeft w:val="0"/>
      <w:marRight w:val="0"/>
      <w:marTop w:val="0"/>
      <w:marBottom w:val="0"/>
      <w:divBdr>
        <w:top w:val="none" w:sz="0" w:space="0" w:color="auto"/>
        <w:left w:val="none" w:sz="0" w:space="0" w:color="auto"/>
        <w:bottom w:val="none" w:sz="0" w:space="0" w:color="auto"/>
        <w:right w:val="none" w:sz="0" w:space="0" w:color="auto"/>
      </w:divBdr>
    </w:div>
    <w:div w:id="585311322">
      <w:bodyDiv w:val="1"/>
      <w:marLeft w:val="0"/>
      <w:marRight w:val="0"/>
      <w:marTop w:val="0"/>
      <w:marBottom w:val="0"/>
      <w:divBdr>
        <w:top w:val="none" w:sz="0" w:space="0" w:color="auto"/>
        <w:left w:val="none" w:sz="0" w:space="0" w:color="auto"/>
        <w:bottom w:val="none" w:sz="0" w:space="0" w:color="auto"/>
        <w:right w:val="none" w:sz="0" w:space="0" w:color="auto"/>
      </w:divBdr>
    </w:div>
    <w:div w:id="585387267">
      <w:bodyDiv w:val="1"/>
      <w:marLeft w:val="0"/>
      <w:marRight w:val="0"/>
      <w:marTop w:val="0"/>
      <w:marBottom w:val="0"/>
      <w:divBdr>
        <w:top w:val="none" w:sz="0" w:space="0" w:color="auto"/>
        <w:left w:val="none" w:sz="0" w:space="0" w:color="auto"/>
        <w:bottom w:val="none" w:sz="0" w:space="0" w:color="auto"/>
        <w:right w:val="none" w:sz="0" w:space="0" w:color="auto"/>
      </w:divBdr>
    </w:div>
    <w:div w:id="585773065">
      <w:bodyDiv w:val="1"/>
      <w:marLeft w:val="0"/>
      <w:marRight w:val="0"/>
      <w:marTop w:val="0"/>
      <w:marBottom w:val="0"/>
      <w:divBdr>
        <w:top w:val="none" w:sz="0" w:space="0" w:color="auto"/>
        <w:left w:val="none" w:sz="0" w:space="0" w:color="auto"/>
        <w:bottom w:val="none" w:sz="0" w:space="0" w:color="auto"/>
        <w:right w:val="none" w:sz="0" w:space="0" w:color="auto"/>
      </w:divBdr>
    </w:div>
    <w:div w:id="585846950">
      <w:bodyDiv w:val="1"/>
      <w:marLeft w:val="0"/>
      <w:marRight w:val="0"/>
      <w:marTop w:val="0"/>
      <w:marBottom w:val="0"/>
      <w:divBdr>
        <w:top w:val="none" w:sz="0" w:space="0" w:color="auto"/>
        <w:left w:val="none" w:sz="0" w:space="0" w:color="auto"/>
        <w:bottom w:val="none" w:sz="0" w:space="0" w:color="auto"/>
        <w:right w:val="none" w:sz="0" w:space="0" w:color="auto"/>
      </w:divBdr>
    </w:div>
    <w:div w:id="585961269">
      <w:bodyDiv w:val="1"/>
      <w:marLeft w:val="0"/>
      <w:marRight w:val="0"/>
      <w:marTop w:val="0"/>
      <w:marBottom w:val="0"/>
      <w:divBdr>
        <w:top w:val="none" w:sz="0" w:space="0" w:color="auto"/>
        <w:left w:val="none" w:sz="0" w:space="0" w:color="auto"/>
        <w:bottom w:val="none" w:sz="0" w:space="0" w:color="auto"/>
        <w:right w:val="none" w:sz="0" w:space="0" w:color="auto"/>
      </w:divBdr>
    </w:div>
    <w:div w:id="586302406">
      <w:bodyDiv w:val="1"/>
      <w:marLeft w:val="0"/>
      <w:marRight w:val="0"/>
      <w:marTop w:val="0"/>
      <w:marBottom w:val="0"/>
      <w:divBdr>
        <w:top w:val="none" w:sz="0" w:space="0" w:color="auto"/>
        <w:left w:val="none" w:sz="0" w:space="0" w:color="auto"/>
        <w:bottom w:val="none" w:sz="0" w:space="0" w:color="auto"/>
        <w:right w:val="none" w:sz="0" w:space="0" w:color="auto"/>
      </w:divBdr>
    </w:div>
    <w:div w:id="586575903">
      <w:bodyDiv w:val="1"/>
      <w:marLeft w:val="0"/>
      <w:marRight w:val="0"/>
      <w:marTop w:val="0"/>
      <w:marBottom w:val="0"/>
      <w:divBdr>
        <w:top w:val="none" w:sz="0" w:space="0" w:color="auto"/>
        <w:left w:val="none" w:sz="0" w:space="0" w:color="auto"/>
        <w:bottom w:val="none" w:sz="0" w:space="0" w:color="auto"/>
        <w:right w:val="none" w:sz="0" w:space="0" w:color="auto"/>
      </w:divBdr>
    </w:div>
    <w:div w:id="586884227">
      <w:bodyDiv w:val="1"/>
      <w:marLeft w:val="0"/>
      <w:marRight w:val="0"/>
      <w:marTop w:val="0"/>
      <w:marBottom w:val="0"/>
      <w:divBdr>
        <w:top w:val="none" w:sz="0" w:space="0" w:color="auto"/>
        <w:left w:val="none" w:sz="0" w:space="0" w:color="auto"/>
        <w:bottom w:val="none" w:sz="0" w:space="0" w:color="auto"/>
        <w:right w:val="none" w:sz="0" w:space="0" w:color="auto"/>
      </w:divBdr>
    </w:div>
    <w:div w:id="587082568">
      <w:bodyDiv w:val="1"/>
      <w:marLeft w:val="0"/>
      <w:marRight w:val="0"/>
      <w:marTop w:val="0"/>
      <w:marBottom w:val="0"/>
      <w:divBdr>
        <w:top w:val="none" w:sz="0" w:space="0" w:color="auto"/>
        <w:left w:val="none" w:sz="0" w:space="0" w:color="auto"/>
        <w:bottom w:val="none" w:sz="0" w:space="0" w:color="auto"/>
        <w:right w:val="none" w:sz="0" w:space="0" w:color="auto"/>
      </w:divBdr>
    </w:div>
    <w:div w:id="587271635">
      <w:bodyDiv w:val="1"/>
      <w:marLeft w:val="0"/>
      <w:marRight w:val="0"/>
      <w:marTop w:val="0"/>
      <w:marBottom w:val="0"/>
      <w:divBdr>
        <w:top w:val="none" w:sz="0" w:space="0" w:color="auto"/>
        <w:left w:val="none" w:sz="0" w:space="0" w:color="auto"/>
        <w:bottom w:val="none" w:sz="0" w:space="0" w:color="auto"/>
        <w:right w:val="none" w:sz="0" w:space="0" w:color="auto"/>
      </w:divBdr>
    </w:div>
    <w:div w:id="587734593">
      <w:bodyDiv w:val="1"/>
      <w:marLeft w:val="0"/>
      <w:marRight w:val="0"/>
      <w:marTop w:val="0"/>
      <w:marBottom w:val="0"/>
      <w:divBdr>
        <w:top w:val="none" w:sz="0" w:space="0" w:color="auto"/>
        <w:left w:val="none" w:sz="0" w:space="0" w:color="auto"/>
        <w:bottom w:val="none" w:sz="0" w:space="0" w:color="auto"/>
        <w:right w:val="none" w:sz="0" w:space="0" w:color="auto"/>
      </w:divBdr>
    </w:div>
    <w:div w:id="588080054">
      <w:bodyDiv w:val="1"/>
      <w:marLeft w:val="0"/>
      <w:marRight w:val="0"/>
      <w:marTop w:val="0"/>
      <w:marBottom w:val="0"/>
      <w:divBdr>
        <w:top w:val="none" w:sz="0" w:space="0" w:color="auto"/>
        <w:left w:val="none" w:sz="0" w:space="0" w:color="auto"/>
        <w:bottom w:val="none" w:sz="0" w:space="0" w:color="auto"/>
        <w:right w:val="none" w:sz="0" w:space="0" w:color="auto"/>
      </w:divBdr>
    </w:div>
    <w:div w:id="588125298">
      <w:bodyDiv w:val="1"/>
      <w:marLeft w:val="0"/>
      <w:marRight w:val="0"/>
      <w:marTop w:val="0"/>
      <w:marBottom w:val="0"/>
      <w:divBdr>
        <w:top w:val="none" w:sz="0" w:space="0" w:color="auto"/>
        <w:left w:val="none" w:sz="0" w:space="0" w:color="auto"/>
        <w:bottom w:val="none" w:sz="0" w:space="0" w:color="auto"/>
        <w:right w:val="none" w:sz="0" w:space="0" w:color="auto"/>
      </w:divBdr>
    </w:div>
    <w:div w:id="588393888">
      <w:bodyDiv w:val="1"/>
      <w:marLeft w:val="0"/>
      <w:marRight w:val="0"/>
      <w:marTop w:val="0"/>
      <w:marBottom w:val="0"/>
      <w:divBdr>
        <w:top w:val="none" w:sz="0" w:space="0" w:color="auto"/>
        <w:left w:val="none" w:sz="0" w:space="0" w:color="auto"/>
        <w:bottom w:val="none" w:sz="0" w:space="0" w:color="auto"/>
        <w:right w:val="none" w:sz="0" w:space="0" w:color="auto"/>
      </w:divBdr>
    </w:div>
    <w:div w:id="588542034">
      <w:bodyDiv w:val="1"/>
      <w:marLeft w:val="0"/>
      <w:marRight w:val="0"/>
      <w:marTop w:val="0"/>
      <w:marBottom w:val="0"/>
      <w:divBdr>
        <w:top w:val="none" w:sz="0" w:space="0" w:color="auto"/>
        <w:left w:val="none" w:sz="0" w:space="0" w:color="auto"/>
        <w:bottom w:val="none" w:sz="0" w:space="0" w:color="auto"/>
        <w:right w:val="none" w:sz="0" w:space="0" w:color="auto"/>
      </w:divBdr>
    </w:div>
    <w:div w:id="588583804">
      <w:bodyDiv w:val="1"/>
      <w:marLeft w:val="0"/>
      <w:marRight w:val="0"/>
      <w:marTop w:val="0"/>
      <w:marBottom w:val="0"/>
      <w:divBdr>
        <w:top w:val="none" w:sz="0" w:space="0" w:color="auto"/>
        <w:left w:val="none" w:sz="0" w:space="0" w:color="auto"/>
        <w:bottom w:val="none" w:sz="0" w:space="0" w:color="auto"/>
        <w:right w:val="none" w:sz="0" w:space="0" w:color="auto"/>
      </w:divBdr>
    </w:div>
    <w:div w:id="588780846">
      <w:bodyDiv w:val="1"/>
      <w:marLeft w:val="0"/>
      <w:marRight w:val="0"/>
      <w:marTop w:val="0"/>
      <w:marBottom w:val="0"/>
      <w:divBdr>
        <w:top w:val="none" w:sz="0" w:space="0" w:color="auto"/>
        <w:left w:val="none" w:sz="0" w:space="0" w:color="auto"/>
        <w:bottom w:val="none" w:sz="0" w:space="0" w:color="auto"/>
        <w:right w:val="none" w:sz="0" w:space="0" w:color="auto"/>
      </w:divBdr>
    </w:div>
    <w:div w:id="589117693">
      <w:bodyDiv w:val="1"/>
      <w:marLeft w:val="0"/>
      <w:marRight w:val="0"/>
      <w:marTop w:val="0"/>
      <w:marBottom w:val="0"/>
      <w:divBdr>
        <w:top w:val="none" w:sz="0" w:space="0" w:color="auto"/>
        <w:left w:val="none" w:sz="0" w:space="0" w:color="auto"/>
        <w:bottom w:val="none" w:sz="0" w:space="0" w:color="auto"/>
        <w:right w:val="none" w:sz="0" w:space="0" w:color="auto"/>
      </w:divBdr>
    </w:div>
    <w:div w:id="589121557">
      <w:bodyDiv w:val="1"/>
      <w:marLeft w:val="0"/>
      <w:marRight w:val="0"/>
      <w:marTop w:val="0"/>
      <w:marBottom w:val="0"/>
      <w:divBdr>
        <w:top w:val="none" w:sz="0" w:space="0" w:color="auto"/>
        <w:left w:val="none" w:sz="0" w:space="0" w:color="auto"/>
        <w:bottom w:val="none" w:sz="0" w:space="0" w:color="auto"/>
        <w:right w:val="none" w:sz="0" w:space="0" w:color="auto"/>
      </w:divBdr>
    </w:div>
    <w:div w:id="589200412">
      <w:bodyDiv w:val="1"/>
      <w:marLeft w:val="0"/>
      <w:marRight w:val="0"/>
      <w:marTop w:val="0"/>
      <w:marBottom w:val="0"/>
      <w:divBdr>
        <w:top w:val="none" w:sz="0" w:space="0" w:color="auto"/>
        <w:left w:val="none" w:sz="0" w:space="0" w:color="auto"/>
        <w:bottom w:val="none" w:sz="0" w:space="0" w:color="auto"/>
        <w:right w:val="none" w:sz="0" w:space="0" w:color="auto"/>
      </w:divBdr>
    </w:div>
    <w:div w:id="589312521">
      <w:bodyDiv w:val="1"/>
      <w:marLeft w:val="0"/>
      <w:marRight w:val="0"/>
      <w:marTop w:val="0"/>
      <w:marBottom w:val="0"/>
      <w:divBdr>
        <w:top w:val="none" w:sz="0" w:space="0" w:color="auto"/>
        <w:left w:val="none" w:sz="0" w:space="0" w:color="auto"/>
        <w:bottom w:val="none" w:sz="0" w:space="0" w:color="auto"/>
        <w:right w:val="none" w:sz="0" w:space="0" w:color="auto"/>
      </w:divBdr>
    </w:div>
    <w:div w:id="589390287">
      <w:bodyDiv w:val="1"/>
      <w:marLeft w:val="0"/>
      <w:marRight w:val="0"/>
      <w:marTop w:val="0"/>
      <w:marBottom w:val="0"/>
      <w:divBdr>
        <w:top w:val="none" w:sz="0" w:space="0" w:color="auto"/>
        <w:left w:val="none" w:sz="0" w:space="0" w:color="auto"/>
        <w:bottom w:val="none" w:sz="0" w:space="0" w:color="auto"/>
        <w:right w:val="none" w:sz="0" w:space="0" w:color="auto"/>
      </w:divBdr>
    </w:div>
    <w:div w:id="589580979">
      <w:bodyDiv w:val="1"/>
      <w:marLeft w:val="0"/>
      <w:marRight w:val="0"/>
      <w:marTop w:val="0"/>
      <w:marBottom w:val="0"/>
      <w:divBdr>
        <w:top w:val="none" w:sz="0" w:space="0" w:color="auto"/>
        <w:left w:val="none" w:sz="0" w:space="0" w:color="auto"/>
        <w:bottom w:val="none" w:sz="0" w:space="0" w:color="auto"/>
        <w:right w:val="none" w:sz="0" w:space="0" w:color="auto"/>
      </w:divBdr>
    </w:div>
    <w:div w:id="589587809">
      <w:bodyDiv w:val="1"/>
      <w:marLeft w:val="0"/>
      <w:marRight w:val="0"/>
      <w:marTop w:val="0"/>
      <w:marBottom w:val="0"/>
      <w:divBdr>
        <w:top w:val="none" w:sz="0" w:space="0" w:color="auto"/>
        <w:left w:val="none" w:sz="0" w:space="0" w:color="auto"/>
        <w:bottom w:val="none" w:sz="0" w:space="0" w:color="auto"/>
        <w:right w:val="none" w:sz="0" w:space="0" w:color="auto"/>
      </w:divBdr>
    </w:div>
    <w:div w:id="589851873">
      <w:bodyDiv w:val="1"/>
      <w:marLeft w:val="0"/>
      <w:marRight w:val="0"/>
      <w:marTop w:val="0"/>
      <w:marBottom w:val="0"/>
      <w:divBdr>
        <w:top w:val="none" w:sz="0" w:space="0" w:color="auto"/>
        <w:left w:val="none" w:sz="0" w:space="0" w:color="auto"/>
        <w:bottom w:val="none" w:sz="0" w:space="0" w:color="auto"/>
        <w:right w:val="none" w:sz="0" w:space="0" w:color="auto"/>
      </w:divBdr>
    </w:div>
    <w:div w:id="590242472">
      <w:bodyDiv w:val="1"/>
      <w:marLeft w:val="0"/>
      <w:marRight w:val="0"/>
      <w:marTop w:val="0"/>
      <w:marBottom w:val="0"/>
      <w:divBdr>
        <w:top w:val="none" w:sz="0" w:space="0" w:color="auto"/>
        <w:left w:val="none" w:sz="0" w:space="0" w:color="auto"/>
        <w:bottom w:val="none" w:sz="0" w:space="0" w:color="auto"/>
        <w:right w:val="none" w:sz="0" w:space="0" w:color="auto"/>
      </w:divBdr>
    </w:div>
    <w:div w:id="590773836">
      <w:bodyDiv w:val="1"/>
      <w:marLeft w:val="0"/>
      <w:marRight w:val="0"/>
      <w:marTop w:val="0"/>
      <w:marBottom w:val="0"/>
      <w:divBdr>
        <w:top w:val="none" w:sz="0" w:space="0" w:color="auto"/>
        <w:left w:val="none" w:sz="0" w:space="0" w:color="auto"/>
        <w:bottom w:val="none" w:sz="0" w:space="0" w:color="auto"/>
        <w:right w:val="none" w:sz="0" w:space="0" w:color="auto"/>
      </w:divBdr>
    </w:div>
    <w:div w:id="590894579">
      <w:bodyDiv w:val="1"/>
      <w:marLeft w:val="0"/>
      <w:marRight w:val="0"/>
      <w:marTop w:val="0"/>
      <w:marBottom w:val="0"/>
      <w:divBdr>
        <w:top w:val="none" w:sz="0" w:space="0" w:color="auto"/>
        <w:left w:val="none" w:sz="0" w:space="0" w:color="auto"/>
        <w:bottom w:val="none" w:sz="0" w:space="0" w:color="auto"/>
        <w:right w:val="none" w:sz="0" w:space="0" w:color="auto"/>
      </w:divBdr>
    </w:div>
    <w:div w:id="590939547">
      <w:bodyDiv w:val="1"/>
      <w:marLeft w:val="0"/>
      <w:marRight w:val="0"/>
      <w:marTop w:val="0"/>
      <w:marBottom w:val="0"/>
      <w:divBdr>
        <w:top w:val="none" w:sz="0" w:space="0" w:color="auto"/>
        <w:left w:val="none" w:sz="0" w:space="0" w:color="auto"/>
        <w:bottom w:val="none" w:sz="0" w:space="0" w:color="auto"/>
        <w:right w:val="none" w:sz="0" w:space="0" w:color="auto"/>
      </w:divBdr>
    </w:div>
    <w:div w:id="590965813">
      <w:bodyDiv w:val="1"/>
      <w:marLeft w:val="0"/>
      <w:marRight w:val="0"/>
      <w:marTop w:val="0"/>
      <w:marBottom w:val="0"/>
      <w:divBdr>
        <w:top w:val="none" w:sz="0" w:space="0" w:color="auto"/>
        <w:left w:val="none" w:sz="0" w:space="0" w:color="auto"/>
        <w:bottom w:val="none" w:sz="0" w:space="0" w:color="auto"/>
        <w:right w:val="none" w:sz="0" w:space="0" w:color="auto"/>
      </w:divBdr>
    </w:div>
    <w:div w:id="591011342">
      <w:bodyDiv w:val="1"/>
      <w:marLeft w:val="0"/>
      <w:marRight w:val="0"/>
      <w:marTop w:val="0"/>
      <w:marBottom w:val="0"/>
      <w:divBdr>
        <w:top w:val="none" w:sz="0" w:space="0" w:color="auto"/>
        <w:left w:val="none" w:sz="0" w:space="0" w:color="auto"/>
        <w:bottom w:val="none" w:sz="0" w:space="0" w:color="auto"/>
        <w:right w:val="none" w:sz="0" w:space="0" w:color="auto"/>
      </w:divBdr>
    </w:div>
    <w:div w:id="591356491">
      <w:bodyDiv w:val="1"/>
      <w:marLeft w:val="0"/>
      <w:marRight w:val="0"/>
      <w:marTop w:val="0"/>
      <w:marBottom w:val="0"/>
      <w:divBdr>
        <w:top w:val="none" w:sz="0" w:space="0" w:color="auto"/>
        <w:left w:val="none" w:sz="0" w:space="0" w:color="auto"/>
        <w:bottom w:val="none" w:sz="0" w:space="0" w:color="auto"/>
        <w:right w:val="none" w:sz="0" w:space="0" w:color="auto"/>
      </w:divBdr>
    </w:div>
    <w:div w:id="591547764">
      <w:bodyDiv w:val="1"/>
      <w:marLeft w:val="0"/>
      <w:marRight w:val="0"/>
      <w:marTop w:val="0"/>
      <w:marBottom w:val="0"/>
      <w:divBdr>
        <w:top w:val="none" w:sz="0" w:space="0" w:color="auto"/>
        <w:left w:val="none" w:sz="0" w:space="0" w:color="auto"/>
        <w:bottom w:val="none" w:sz="0" w:space="0" w:color="auto"/>
        <w:right w:val="none" w:sz="0" w:space="0" w:color="auto"/>
      </w:divBdr>
    </w:div>
    <w:div w:id="591624986">
      <w:bodyDiv w:val="1"/>
      <w:marLeft w:val="0"/>
      <w:marRight w:val="0"/>
      <w:marTop w:val="0"/>
      <w:marBottom w:val="0"/>
      <w:divBdr>
        <w:top w:val="none" w:sz="0" w:space="0" w:color="auto"/>
        <w:left w:val="none" w:sz="0" w:space="0" w:color="auto"/>
        <w:bottom w:val="none" w:sz="0" w:space="0" w:color="auto"/>
        <w:right w:val="none" w:sz="0" w:space="0" w:color="auto"/>
      </w:divBdr>
    </w:div>
    <w:div w:id="591817662">
      <w:bodyDiv w:val="1"/>
      <w:marLeft w:val="0"/>
      <w:marRight w:val="0"/>
      <w:marTop w:val="0"/>
      <w:marBottom w:val="0"/>
      <w:divBdr>
        <w:top w:val="none" w:sz="0" w:space="0" w:color="auto"/>
        <w:left w:val="none" w:sz="0" w:space="0" w:color="auto"/>
        <w:bottom w:val="none" w:sz="0" w:space="0" w:color="auto"/>
        <w:right w:val="none" w:sz="0" w:space="0" w:color="auto"/>
      </w:divBdr>
    </w:div>
    <w:div w:id="592013254">
      <w:bodyDiv w:val="1"/>
      <w:marLeft w:val="0"/>
      <w:marRight w:val="0"/>
      <w:marTop w:val="0"/>
      <w:marBottom w:val="0"/>
      <w:divBdr>
        <w:top w:val="none" w:sz="0" w:space="0" w:color="auto"/>
        <w:left w:val="none" w:sz="0" w:space="0" w:color="auto"/>
        <w:bottom w:val="none" w:sz="0" w:space="0" w:color="auto"/>
        <w:right w:val="none" w:sz="0" w:space="0" w:color="auto"/>
      </w:divBdr>
    </w:div>
    <w:div w:id="592394714">
      <w:bodyDiv w:val="1"/>
      <w:marLeft w:val="0"/>
      <w:marRight w:val="0"/>
      <w:marTop w:val="0"/>
      <w:marBottom w:val="0"/>
      <w:divBdr>
        <w:top w:val="none" w:sz="0" w:space="0" w:color="auto"/>
        <w:left w:val="none" w:sz="0" w:space="0" w:color="auto"/>
        <w:bottom w:val="none" w:sz="0" w:space="0" w:color="auto"/>
        <w:right w:val="none" w:sz="0" w:space="0" w:color="auto"/>
      </w:divBdr>
    </w:div>
    <w:div w:id="592515922">
      <w:bodyDiv w:val="1"/>
      <w:marLeft w:val="0"/>
      <w:marRight w:val="0"/>
      <w:marTop w:val="0"/>
      <w:marBottom w:val="0"/>
      <w:divBdr>
        <w:top w:val="none" w:sz="0" w:space="0" w:color="auto"/>
        <w:left w:val="none" w:sz="0" w:space="0" w:color="auto"/>
        <w:bottom w:val="none" w:sz="0" w:space="0" w:color="auto"/>
        <w:right w:val="none" w:sz="0" w:space="0" w:color="auto"/>
      </w:divBdr>
    </w:div>
    <w:div w:id="592595496">
      <w:bodyDiv w:val="1"/>
      <w:marLeft w:val="0"/>
      <w:marRight w:val="0"/>
      <w:marTop w:val="0"/>
      <w:marBottom w:val="0"/>
      <w:divBdr>
        <w:top w:val="none" w:sz="0" w:space="0" w:color="auto"/>
        <w:left w:val="none" w:sz="0" w:space="0" w:color="auto"/>
        <w:bottom w:val="none" w:sz="0" w:space="0" w:color="auto"/>
        <w:right w:val="none" w:sz="0" w:space="0" w:color="auto"/>
      </w:divBdr>
    </w:div>
    <w:div w:id="592713910">
      <w:bodyDiv w:val="1"/>
      <w:marLeft w:val="0"/>
      <w:marRight w:val="0"/>
      <w:marTop w:val="0"/>
      <w:marBottom w:val="0"/>
      <w:divBdr>
        <w:top w:val="none" w:sz="0" w:space="0" w:color="auto"/>
        <w:left w:val="none" w:sz="0" w:space="0" w:color="auto"/>
        <w:bottom w:val="none" w:sz="0" w:space="0" w:color="auto"/>
        <w:right w:val="none" w:sz="0" w:space="0" w:color="auto"/>
      </w:divBdr>
    </w:div>
    <w:div w:id="593055652">
      <w:bodyDiv w:val="1"/>
      <w:marLeft w:val="0"/>
      <w:marRight w:val="0"/>
      <w:marTop w:val="0"/>
      <w:marBottom w:val="0"/>
      <w:divBdr>
        <w:top w:val="none" w:sz="0" w:space="0" w:color="auto"/>
        <w:left w:val="none" w:sz="0" w:space="0" w:color="auto"/>
        <w:bottom w:val="none" w:sz="0" w:space="0" w:color="auto"/>
        <w:right w:val="none" w:sz="0" w:space="0" w:color="auto"/>
      </w:divBdr>
    </w:div>
    <w:div w:id="593363052">
      <w:bodyDiv w:val="1"/>
      <w:marLeft w:val="0"/>
      <w:marRight w:val="0"/>
      <w:marTop w:val="0"/>
      <w:marBottom w:val="0"/>
      <w:divBdr>
        <w:top w:val="none" w:sz="0" w:space="0" w:color="auto"/>
        <w:left w:val="none" w:sz="0" w:space="0" w:color="auto"/>
        <w:bottom w:val="none" w:sz="0" w:space="0" w:color="auto"/>
        <w:right w:val="none" w:sz="0" w:space="0" w:color="auto"/>
      </w:divBdr>
    </w:div>
    <w:div w:id="593364769">
      <w:bodyDiv w:val="1"/>
      <w:marLeft w:val="0"/>
      <w:marRight w:val="0"/>
      <w:marTop w:val="0"/>
      <w:marBottom w:val="0"/>
      <w:divBdr>
        <w:top w:val="none" w:sz="0" w:space="0" w:color="auto"/>
        <w:left w:val="none" w:sz="0" w:space="0" w:color="auto"/>
        <w:bottom w:val="none" w:sz="0" w:space="0" w:color="auto"/>
        <w:right w:val="none" w:sz="0" w:space="0" w:color="auto"/>
      </w:divBdr>
    </w:div>
    <w:div w:id="593440934">
      <w:bodyDiv w:val="1"/>
      <w:marLeft w:val="0"/>
      <w:marRight w:val="0"/>
      <w:marTop w:val="0"/>
      <w:marBottom w:val="0"/>
      <w:divBdr>
        <w:top w:val="none" w:sz="0" w:space="0" w:color="auto"/>
        <w:left w:val="none" w:sz="0" w:space="0" w:color="auto"/>
        <w:bottom w:val="none" w:sz="0" w:space="0" w:color="auto"/>
        <w:right w:val="none" w:sz="0" w:space="0" w:color="auto"/>
      </w:divBdr>
    </w:div>
    <w:div w:id="593590143">
      <w:bodyDiv w:val="1"/>
      <w:marLeft w:val="0"/>
      <w:marRight w:val="0"/>
      <w:marTop w:val="0"/>
      <w:marBottom w:val="0"/>
      <w:divBdr>
        <w:top w:val="none" w:sz="0" w:space="0" w:color="auto"/>
        <w:left w:val="none" w:sz="0" w:space="0" w:color="auto"/>
        <w:bottom w:val="none" w:sz="0" w:space="0" w:color="auto"/>
        <w:right w:val="none" w:sz="0" w:space="0" w:color="auto"/>
      </w:divBdr>
    </w:div>
    <w:div w:id="593824913">
      <w:bodyDiv w:val="1"/>
      <w:marLeft w:val="0"/>
      <w:marRight w:val="0"/>
      <w:marTop w:val="0"/>
      <w:marBottom w:val="0"/>
      <w:divBdr>
        <w:top w:val="none" w:sz="0" w:space="0" w:color="auto"/>
        <w:left w:val="none" w:sz="0" w:space="0" w:color="auto"/>
        <w:bottom w:val="none" w:sz="0" w:space="0" w:color="auto"/>
        <w:right w:val="none" w:sz="0" w:space="0" w:color="auto"/>
      </w:divBdr>
    </w:div>
    <w:div w:id="594094752">
      <w:bodyDiv w:val="1"/>
      <w:marLeft w:val="0"/>
      <w:marRight w:val="0"/>
      <w:marTop w:val="0"/>
      <w:marBottom w:val="0"/>
      <w:divBdr>
        <w:top w:val="none" w:sz="0" w:space="0" w:color="auto"/>
        <w:left w:val="none" w:sz="0" w:space="0" w:color="auto"/>
        <w:bottom w:val="none" w:sz="0" w:space="0" w:color="auto"/>
        <w:right w:val="none" w:sz="0" w:space="0" w:color="auto"/>
      </w:divBdr>
      <w:divsChild>
        <w:div w:id="1070154530">
          <w:marLeft w:val="0"/>
          <w:marRight w:val="0"/>
          <w:marTop w:val="0"/>
          <w:marBottom w:val="0"/>
          <w:divBdr>
            <w:top w:val="none" w:sz="0" w:space="0" w:color="auto"/>
            <w:left w:val="none" w:sz="0" w:space="0" w:color="auto"/>
            <w:bottom w:val="none" w:sz="0" w:space="0" w:color="auto"/>
            <w:right w:val="none" w:sz="0" w:space="0" w:color="auto"/>
          </w:divBdr>
        </w:div>
        <w:div w:id="2073967788">
          <w:marLeft w:val="0"/>
          <w:marRight w:val="0"/>
          <w:marTop w:val="0"/>
          <w:marBottom w:val="0"/>
          <w:divBdr>
            <w:top w:val="none" w:sz="0" w:space="0" w:color="auto"/>
            <w:left w:val="none" w:sz="0" w:space="0" w:color="auto"/>
            <w:bottom w:val="none" w:sz="0" w:space="0" w:color="auto"/>
            <w:right w:val="none" w:sz="0" w:space="0" w:color="auto"/>
          </w:divBdr>
        </w:div>
        <w:div w:id="854467719">
          <w:marLeft w:val="0"/>
          <w:marRight w:val="0"/>
          <w:marTop w:val="0"/>
          <w:marBottom w:val="0"/>
          <w:divBdr>
            <w:top w:val="none" w:sz="0" w:space="0" w:color="auto"/>
            <w:left w:val="none" w:sz="0" w:space="0" w:color="auto"/>
            <w:bottom w:val="none" w:sz="0" w:space="0" w:color="auto"/>
            <w:right w:val="none" w:sz="0" w:space="0" w:color="auto"/>
          </w:divBdr>
        </w:div>
        <w:div w:id="1862354587">
          <w:marLeft w:val="0"/>
          <w:marRight w:val="0"/>
          <w:marTop w:val="0"/>
          <w:marBottom w:val="0"/>
          <w:divBdr>
            <w:top w:val="none" w:sz="0" w:space="0" w:color="auto"/>
            <w:left w:val="none" w:sz="0" w:space="0" w:color="auto"/>
            <w:bottom w:val="none" w:sz="0" w:space="0" w:color="auto"/>
            <w:right w:val="none" w:sz="0" w:space="0" w:color="auto"/>
          </w:divBdr>
        </w:div>
        <w:div w:id="1148476502">
          <w:marLeft w:val="0"/>
          <w:marRight w:val="0"/>
          <w:marTop w:val="0"/>
          <w:marBottom w:val="0"/>
          <w:divBdr>
            <w:top w:val="none" w:sz="0" w:space="0" w:color="auto"/>
            <w:left w:val="none" w:sz="0" w:space="0" w:color="auto"/>
            <w:bottom w:val="none" w:sz="0" w:space="0" w:color="auto"/>
            <w:right w:val="none" w:sz="0" w:space="0" w:color="auto"/>
          </w:divBdr>
        </w:div>
        <w:div w:id="2036157007">
          <w:marLeft w:val="0"/>
          <w:marRight w:val="0"/>
          <w:marTop w:val="0"/>
          <w:marBottom w:val="0"/>
          <w:divBdr>
            <w:top w:val="none" w:sz="0" w:space="0" w:color="auto"/>
            <w:left w:val="none" w:sz="0" w:space="0" w:color="auto"/>
            <w:bottom w:val="none" w:sz="0" w:space="0" w:color="auto"/>
            <w:right w:val="none" w:sz="0" w:space="0" w:color="auto"/>
          </w:divBdr>
        </w:div>
        <w:div w:id="1483742217">
          <w:marLeft w:val="0"/>
          <w:marRight w:val="0"/>
          <w:marTop w:val="0"/>
          <w:marBottom w:val="0"/>
          <w:divBdr>
            <w:top w:val="none" w:sz="0" w:space="0" w:color="auto"/>
            <w:left w:val="none" w:sz="0" w:space="0" w:color="auto"/>
            <w:bottom w:val="none" w:sz="0" w:space="0" w:color="auto"/>
            <w:right w:val="none" w:sz="0" w:space="0" w:color="auto"/>
          </w:divBdr>
        </w:div>
        <w:div w:id="558786427">
          <w:marLeft w:val="0"/>
          <w:marRight w:val="0"/>
          <w:marTop w:val="0"/>
          <w:marBottom w:val="0"/>
          <w:divBdr>
            <w:top w:val="none" w:sz="0" w:space="0" w:color="auto"/>
            <w:left w:val="none" w:sz="0" w:space="0" w:color="auto"/>
            <w:bottom w:val="none" w:sz="0" w:space="0" w:color="auto"/>
            <w:right w:val="none" w:sz="0" w:space="0" w:color="auto"/>
          </w:divBdr>
        </w:div>
        <w:div w:id="141197217">
          <w:marLeft w:val="0"/>
          <w:marRight w:val="0"/>
          <w:marTop w:val="0"/>
          <w:marBottom w:val="0"/>
          <w:divBdr>
            <w:top w:val="none" w:sz="0" w:space="0" w:color="auto"/>
            <w:left w:val="none" w:sz="0" w:space="0" w:color="auto"/>
            <w:bottom w:val="none" w:sz="0" w:space="0" w:color="auto"/>
            <w:right w:val="none" w:sz="0" w:space="0" w:color="auto"/>
          </w:divBdr>
        </w:div>
        <w:div w:id="2052344">
          <w:marLeft w:val="0"/>
          <w:marRight w:val="0"/>
          <w:marTop w:val="0"/>
          <w:marBottom w:val="0"/>
          <w:divBdr>
            <w:top w:val="none" w:sz="0" w:space="0" w:color="auto"/>
            <w:left w:val="none" w:sz="0" w:space="0" w:color="auto"/>
            <w:bottom w:val="none" w:sz="0" w:space="0" w:color="auto"/>
            <w:right w:val="none" w:sz="0" w:space="0" w:color="auto"/>
          </w:divBdr>
        </w:div>
        <w:div w:id="1577780850">
          <w:marLeft w:val="0"/>
          <w:marRight w:val="0"/>
          <w:marTop w:val="0"/>
          <w:marBottom w:val="0"/>
          <w:divBdr>
            <w:top w:val="none" w:sz="0" w:space="0" w:color="auto"/>
            <w:left w:val="none" w:sz="0" w:space="0" w:color="auto"/>
            <w:bottom w:val="none" w:sz="0" w:space="0" w:color="auto"/>
            <w:right w:val="none" w:sz="0" w:space="0" w:color="auto"/>
          </w:divBdr>
        </w:div>
        <w:div w:id="1143428870">
          <w:marLeft w:val="0"/>
          <w:marRight w:val="0"/>
          <w:marTop w:val="0"/>
          <w:marBottom w:val="0"/>
          <w:divBdr>
            <w:top w:val="none" w:sz="0" w:space="0" w:color="auto"/>
            <w:left w:val="none" w:sz="0" w:space="0" w:color="auto"/>
            <w:bottom w:val="none" w:sz="0" w:space="0" w:color="auto"/>
            <w:right w:val="none" w:sz="0" w:space="0" w:color="auto"/>
          </w:divBdr>
        </w:div>
        <w:div w:id="725569441">
          <w:marLeft w:val="0"/>
          <w:marRight w:val="0"/>
          <w:marTop w:val="0"/>
          <w:marBottom w:val="0"/>
          <w:divBdr>
            <w:top w:val="none" w:sz="0" w:space="0" w:color="auto"/>
            <w:left w:val="none" w:sz="0" w:space="0" w:color="auto"/>
            <w:bottom w:val="none" w:sz="0" w:space="0" w:color="auto"/>
            <w:right w:val="none" w:sz="0" w:space="0" w:color="auto"/>
          </w:divBdr>
        </w:div>
        <w:div w:id="100270326">
          <w:marLeft w:val="0"/>
          <w:marRight w:val="0"/>
          <w:marTop w:val="0"/>
          <w:marBottom w:val="0"/>
          <w:divBdr>
            <w:top w:val="none" w:sz="0" w:space="0" w:color="auto"/>
            <w:left w:val="none" w:sz="0" w:space="0" w:color="auto"/>
            <w:bottom w:val="none" w:sz="0" w:space="0" w:color="auto"/>
            <w:right w:val="none" w:sz="0" w:space="0" w:color="auto"/>
          </w:divBdr>
        </w:div>
        <w:div w:id="1641961369">
          <w:marLeft w:val="0"/>
          <w:marRight w:val="0"/>
          <w:marTop w:val="0"/>
          <w:marBottom w:val="0"/>
          <w:divBdr>
            <w:top w:val="none" w:sz="0" w:space="0" w:color="auto"/>
            <w:left w:val="none" w:sz="0" w:space="0" w:color="auto"/>
            <w:bottom w:val="none" w:sz="0" w:space="0" w:color="auto"/>
            <w:right w:val="none" w:sz="0" w:space="0" w:color="auto"/>
          </w:divBdr>
        </w:div>
        <w:div w:id="603540512">
          <w:marLeft w:val="0"/>
          <w:marRight w:val="0"/>
          <w:marTop w:val="0"/>
          <w:marBottom w:val="0"/>
          <w:divBdr>
            <w:top w:val="none" w:sz="0" w:space="0" w:color="auto"/>
            <w:left w:val="none" w:sz="0" w:space="0" w:color="auto"/>
            <w:bottom w:val="none" w:sz="0" w:space="0" w:color="auto"/>
            <w:right w:val="none" w:sz="0" w:space="0" w:color="auto"/>
          </w:divBdr>
        </w:div>
        <w:div w:id="95641496">
          <w:marLeft w:val="0"/>
          <w:marRight w:val="0"/>
          <w:marTop w:val="0"/>
          <w:marBottom w:val="0"/>
          <w:divBdr>
            <w:top w:val="none" w:sz="0" w:space="0" w:color="auto"/>
            <w:left w:val="none" w:sz="0" w:space="0" w:color="auto"/>
            <w:bottom w:val="none" w:sz="0" w:space="0" w:color="auto"/>
            <w:right w:val="none" w:sz="0" w:space="0" w:color="auto"/>
          </w:divBdr>
        </w:div>
        <w:div w:id="2007589386">
          <w:marLeft w:val="0"/>
          <w:marRight w:val="0"/>
          <w:marTop w:val="0"/>
          <w:marBottom w:val="0"/>
          <w:divBdr>
            <w:top w:val="none" w:sz="0" w:space="0" w:color="auto"/>
            <w:left w:val="none" w:sz="0" w:space="0" w:color="auto"/>
            <w:bottom w:val="none" w:sz="0" w:space="0" w:color="auto"/>
            <w:right w:val="none" w:sz="0" w:space="0" w:color="auto"/>
          </w:divBdr>
        </w:div>
        <w:div w:id="935791121">
          <w:marLeft w:val="0"/>
          <w:marRight w:val="0"/>
          <w:marTop w:val="0"/>
          <w:marBottom w:val="0"/>
          <w:divBdr>
            <w:top w:val="none" w:sz="0" w:space="0" w:color="auto"/>
            <w:left w:val="none" w:sz="0" w:space="0" w:color="auto"/>
            <w:bottom w:val="none" w:sz="0" w:space="0" w:color="auto"/>
            <w:right w:val="none" w:sz="0" w:space="0" w:color="auto"/>
          </w:divBdr>
        </w:div>
        <w:div w:id="975837889">
          <w:marLeft w:val="0"/>
          <w:marRight w:val="0"/>
          <w:marTop w:val="0"/>
          <w:marBottom w:val="0"/>
          <w:divBdr>
            <w:top w:val="none" w:sz="0" w:space="0" w:color="auto"/>
            <w:left w:val="none" w:sz="0" w:space="0" w:color="auto"/>
            <w:bottom w:val="none" w:sz="0" w:space="0" w:color="auto"/>
            <w:right w:val="none" w:sz="0" w:space="0" w:color="auto"/>
          </w:divBdr>
        </w:div>
        <w:div w:id="1872568046">
          <w:marLeft w:val="0"/>
          <w:marRight w:val="0"/>
          <w:marTop w:val="0"/>
          <w:marBottom w:val="0"/>
          <w:divBdr>
            <w:top w:val="none" w:sz="0" w:space="0" w:color="auto"/>
            <w:left w:val="none" w:sz="0" w:space="0" w:color="auto"/>
            <w:bottom w:val="none" w:sz="0" w:space="0" w:color="auto"/>
            <w:right w:val="none" w:sz="0" w:space="0" w:color="auto"/>
          </w:divBdr>
        </w:div>
      </w:divsChild>
    </w:div>
    <w:div w:id="594362813">
      <w:bodyDiv w:val="1"/>
      <w:marLeft w:val="0"/>
      <w:marRight w:val="0"/>
      <w:marTop w:val="0"/>
      <w:marBottom w:val="0"/>
      <w:divBdr>
        <w:top w:val="none" w:sz="0" w:space="0" w:color="auto"/>
        <w:left w:val="none" w:sz="0" w:space="0" w:color="auto"/>
        <w:bottom w:val="none" w:sz="0" w:space="0" w:color="auto"/>
        <w:right w:val="none" w:sz="0" w:space="0" w:color="auto"/>
      </w:divBdr>
    </w:div>
    <w:div w:id="594365723">
      <w:bodyDiv w:val="1"/>
      <w:marLeft w:val="0"/>
      <w:marRight w:val="0"/>
      <w:marTop w:val="0"/>
      <w:marBottom w:val="0"/>
      <w:divBdr>
        <w:top w:val="none" w:sz="0" w:space="0" w:color="auto"/>
        <w:left w:val="none" w:sz="0" w:space="0" w:color="auto"/>
        <w:bottom w:val="none" w:sz="0" w:space="0" w:color="auto"/>
        <w:right w:val="none" w:sz="0" w:space="0" w:color="auto"/>
      </w:divBdr>
    </w:div>
    <w:div w:id="594632711">
      <w:bodyDiv w:val="1"/>
      <w:marLeft w:val="0"/>
      <w:marRight w:val="0"/>
      <w:marTop w:val="0"/>
      <w:marBottom w:val="0"/>
      <w:divBdr>
        <w:top w:val="none" w:sz="0" w:space="0" w:color="auto"/>
        <w:left w:val="none" w:sz="0" w:space="0" w:color="auto"/>
        <w:bottom w:val="none" w:sz="0" w:space="0" w:color="auto"/>
        <w:right w:val="none" w:sz="0" w:space="0" w:color="auto"/>
      </w:divBdr>
    </w:div>
    <w:div w:id="594752601">
      <w:bodyDiv w:val="1"/>
      <w:marLeft w:val="0"/>
      <w:marRight w:val="0"/>
      <w:marTop w:val="0"/>
      <w:marBottom w:val="0"/>
      <w:divBdr>
        <w:top w:val="none" w:sz="0" w:space="0" w:color="auto"/>
        <w:left w:val="none" w:sz="0" w:space="0" w:color="auto"/>
        <w:bottom w:val="none" w:sz="0" w:space="0" w:color="auto"/>
        <w:right w:val="none" w:sz="0" w:space="0" w:color="auto"/>
      </w:divBdr>
    </w:div>
    <w:div w:id="595095153">
      <w:bodyDiv w:val="1"/>
      <w:marLeft w:val="0"/>
      <w:marRight w:val="0"/>
      <w:marTop w:val="0"/>
      <w:marBottom w:val="0"/>
      <w:divBdr>
        <w:top w:val="none" w:sz="0" w:space="0" w:color="auto"/>
        <w:left w:val="none" w:sz="0" w:space="0" w:color="auto"/>
        <w:bottom w:val="none" w:sz="0" w:space="0" w:color="auto"/>
        <w:right w:val="none" w:sz="0" w:space="0" w:color="auto"/>
      </w:divBdr>
      <w:divsChild>
        <w:div w:id="913851941">
          <w:marLeft w:val="0"/>
          <w:marRight w:val="0"/>
          <w:marTop w:val="0"/>
          <w:marBottom w:val="0"/>
          <w:divBdr>
            <w:top w:val="none" w:sz="0" w:space="0" w:color="auto"/>
            <w:left w:val="none" w:sz="0" w:space="0" w:color="auto"/>
            <w:bottom w:val="none" w:sz="0" w:space="0" w:color="auto"/>
            <w:right w:val="none" w:sz="0" w:space="0" w:color="auto"/>
          </w:divBdr>
        </w:div>
      </w:divsChild>
    </w:div>
    <w:div w:id="595214279">
      <w:bodyDiv w:val="1"/>
      <w:marLeft w:val="0"/>
      <w:marRight w:val="0"/>
      <w:marTop w:val="0"/>
      <w:marBottom w:val="0"/>
      <w:divBdr>
        <w:top w:val="none" w:sz="0" w:space="0" w:color="auto"/>
        <w:left w:val="none" w:sz="0" w:space="0" w:color="auto"/>
        <w:bottom w:val="none" w:sz="0" w:space="0" w:color="auto"/>
        <w:right w:val="none" w:sz="0" w:space="0" w:color="auto"/>
      </w:divBdr>
    </w:div>
    <w:div w:id="595216821">
      <w:bodyDiv w:val="1"/>
      <w:marLeft w:val="0"/>
      <w:marRight w:val="0"/>
      <w:marTop w:val="0"/>
      <w:marBottom w:val="0"/>
      <w:divBdr>
        <w:top w:val="none" w:sz="0" w:space="0" w:color="auto"/>
        <w:left w:val="none" w:sz="0" w:space="0" w:color="auto"/>
        <w:bottom w:val="none" w:sz="0" w:space="0" w:color="auto"/>
        <w:right w:val="none" w:sz="0" w:space="0" w:color="auto"/>
      </w:divBdr>
    </w:div>
    <w:div w:id="595285226">
      <w:bodyDiv w:val="1"/>
      <w:marLeft w:val="0"/>
      <w:marRight w:val="0"/>
      <w:marTop w:val="0"/>
      <w:marBottom w:val="0"/>
      <w:divBdr>
        <w:top w:val="none" w:sz="0" w:space="0" w:color="auto"/>
        <w:left w:val="none" w:sz="0" w:space="0" w:color="auto"/>
        <w:bottom w:val="none" w:sz="0" w:space="0" w:color="auto"/>
        <w:right w:val="none" w:sz="0" w:space="0" w:color="auto"/>
      </w:divBdr>
    </w:div>
    <w:div w:id="595407027">
      <w:bodyDiv w:val="1"/>
      <w:marLeft w:val="0"/>
      <w:marRight w:val="0"/>
      <w:marTop w:val="0"/>
      <w:marBottom w:val="0"/>
      <w:divBdr>
        <w:top w:val="none" w:sz="0" w:space="0" w:color="auto"/>
        <w:left w:val="none" w:sz="0" w:space="0" w:color="auto"/>
        <w:bottom w:val="none" w:sz="0" w:space="0" w:color="auto"/>
        <w:right w:val="none" w:sz="0" w:space="0" w:color="auto"/>
      </w:divBdr>
    </w:div>
    <w:div w:id="595476757">
      <w:bodyDiv w:val="1"/>
      <w:marLeft w:val="0"/>
      <w:marRight w:val="0"/>
      <w:marTop w:val="0"/>
      <w:marBottom w:val="0"/>
      <w:divBdr>
        <w:top w:val="none" w:sz="0" w:space="0" w:color="auto"/>
        <w:left w:val="none" w:sz="0" w:space="0" w:color="auto"/>
        <w:bottom w:val="none" w:sz="0" w:space="0" w:color="auto"/>
        <w:right w:val="none" w:sz="0" w:space="0" w:color="auto"/>
      </w:divBdr>
    </w:div>
    <w:div w:id="595791943">
      <w:bodyDiv w:val="1"/>
      <w:marLeft w:val="0"/>
      <w:marRight w:val="0"/>
      <w:marTop w:val="0"/>
      <w:marBottom w:val="0"/>
      <w:divBdr>
        <w:top w:val="none" w:sz="0" w:space="0" w:color="auto"/>
        <w:left w:val="none" w:sz="0" w:space="0" w:color="auto"/>
        <w:bottom w:val="none" w:sz="0" w:space="0" w:color="auto"/>
        <w:right w:val="none" w:sz="0" w:space="0" w:color="auto"/>
      </w:divBdr>
    </w:div>
    <w:div w:id="595865349">
      <w:bodyDiv w:val="1"/>
      <w:marLeft w:val="0"/>
      <w:marRight w:val="0"/>
      <w:marTop w:val="0"/>
      <w:marBottom w:val="0"/>
      <w:divBdr>
        <w:top w:val="none" w:sz="0" w:space="0" w:color="auto"/>
        <w:left w:val="none" w:sz="0" w:space="0" w:color="auto"/>
        <w:bottom w:val="none" w:sz="0" w:space="0" w:color="auto"/>
        <w:right w:val="none" w:sz="0" w:space="0" w:color="auto"/>
      </w:divBdr>
    </w:div>
    <w:div w:id="596064731">
      <w:bodyDiv w:val="1"/>
      <w:marLeft w:val="0"/>
      <w:marRight w:val="0"/>
      <w:marTop w:val="0"/>
      <w:marBottom w:val="0"/>
      <w:divBdr>
        <w:top w:val="none" w:sz="0" w:space="0" w:color="auto"/>
        <w:left w:val="none" w:sz="0" w:space="0" w:color="auto"/>
        <w:bottom w:val="none" w:sz="0" w:space="0" w:color="auto"/>
        <w:right w:val="none" w:sz="0" w:space="0" w:color="auto"/>
      </w:divBdr>
    </w:div>
    <w:div w:id="596131916">
      <w:bodyDiv w:val="1"/>
      <w:marLeft w:val="0"/>
      <w:marRight w:val="0"/>
      <w:marTop w:val="0"/>
      <w:marBottom w:val="0"/>
      <w:divBdr>
        <w:top w:val="none" w:sz="0" w:space="0" w:color="auto"/>
        <w:left w:val="none" w:sz="0" w:space="0" w:color="auto"/>
        <w:bottom w:val="none" w:sz="0" w:space="0" w:color="auto"/>
        <w:right w:val="none" w:sz="0" w:space="0" w:color="auto"/>
      </w:divBdr>
    </w:div>
    <w:div w:id="596139083">
      <w:bodyDiv w:val="1"/>
      <w:marLeft w:val="0"/>
      <w:marRight w:val="0"/>
      <w:marTop w:val="0"/>
      <w:marBottom w:val="0"/>
      <w:divBdr>
        <w:top w:val="none" w:sz="0" w:space="0" w:color="auto"/>
        <w:left w:val="none" w:sz="0" w:space="0" w:color="auto"/>
        <w:bottom w:val="none" w:sz="0" w:space="0" w:color="auto"/>
        <w:right w:val="none" w:sz="0" w:space="0" w:color="auto"/>
      </w:divBdr>
    </w:div>
    <w:div w:id="596250266">
      <w:bodyDiv w:val="1"/>
      <w:marLeft w:val="0"/>
      <w:marRight w:val="0"/>
      <w:marTop w:val="0"/>
      <w:marBottom w:val="0"/>
      <w:divBdr>
        <w:top w:val="none" w:sz="0" w:space="0" w:color="auto"/>
        <w:left w:val="none" w:sz="0" w:space="0" w:color="auto"/>
        <w:bottom w:val="none" w:sz="0" w:space="0" w:color="auto"/>
        <w:right w:val="none" w:sz="0" w:space="0" w:color="auto"/>
      </w:divBdr>
    </w:div>
    <w:div w:id="596255122">
      <w:bodyDiv w:val="1"/>
      <w:marLeft w:val="0"/>
      <w:marRight w:val="0"/>
      <w:marTop w:val="0"/>
      <w:marBottom w:val="0"/>
      <w:divBdr>
        <w:top w:val="none" w:sz="0" w:space="0" w:color="auto"/>
        <w:left w:val="none" w:sz="0" w:space="0" w:color="auto"/>
        <w:bottom w:val="none" w:sz="0" w:space="0" w:color="auto"/>
        <w:right w:val="none" w:sz="0" w:space="0" w:color="auto"/>
      </w:divBdr>
    </w:div>
    <w:div w:id="596257130">
      <w:bodyDiv w:val="1"/>
      <w:marLeft w:val="0"/>
      <w:marRight w:val="0"/>
      <w:marTop w:val="0"/>
      <w:marBottom w:val="0"/>
      <w:divBdr>
        <w:top w:val="none" w:sz="0" w:space="0" w:color="auto"/>
        <w:left w:val="none" w:sz="0" w:space="0" w:color="auto"/>
        <w:bottom w:val="none" w:sz="0" w:space="0" w:color="auto"/>
        <w:right w:val="none" w:sz="0" w:space="0" w:color="auto"/>
      </w:divBdr>
    </w:div>
    <w:div w:id="596258157">
      <w:bodyDiv w:val="1"/>
      <w:marLeft w:val="0"/>
      <w:marRight w:val="0"/>
      <w:marTop w:val="0"/>
      <w:marBottom w:val="0"/>
      <w:divBdr>
        <w:top w:val="none" w:sz="0" w:space="0" w:color="auto"/>
        <w:left w:val="none" w:sz="0" w:space="0" w:color="auto"/>
        <w:bottom w:val="none" w:sz="0" w:space="0" w:color="auto"/>
        <w:right w:val="none" w:sz="0" w:space="0" w:color="auto"/>
      </w:divBdr>
    </w:div>
    <w:div w:id="596982611">
      <w:bodyDiv w:val="1"/>
      <w:marLeft w:val="0"/>
      <w:marRight w:val="0"/>
      <w:marTop w:val="0"/>
      <w:marBottom w:val="0"/>
      <w:divBdr>
        <w:top w:val="none" w:sz="0" w:space="0" w:color="auto"/>
        <w:left w:val="none" w:sz="0" w:space="0" w:color="auto"/>
        <w:bottom w:val="none" w:sz="0" w:space="0" w:color="auto"/>
        <w:right w:val="none" w:sz="0" w:space="0" w:color="auto"/>
      </w:divBdr>
    </w:div>
    <w:div w:id="596988216">
      <w:bodyDiv w:val="1"/>
      <w:marLeft w:val="0"/>
      <w:marRight w:val="0"/>
      <w:marTop w:val="0"/>
      <w:marBottom w:val="0"/>
      <w:divBdr>
        <w:top w:val="none" w:sz="0" w:space="0" w:color="auto"/>
        <w:left w:val="none" w:sz="0" w:space="0" w:color="auto"/>
        <w:bottom w:val="none" w:sz="0" w:space="0" w:color="auto"/>
        <w:right w:val="none" w:sz="0" w:space="0" w:color="auto"/>
      </w:divBdr>
    </w:div>
    <w:div w:id="597253732">
      <w:bodyDiv w:val="1"/>
      <w:marLeft w:val="0"/>
      <w:marRight w:val="0"/>
      <w:marTop w:val="0"/>
      <w:marBottom w:val="0"/>
      <w:divBdr>
        <w:top w:val="none" w:sz="0" w:space="0" w:color="auto"/>
        <w:left w:val="none" w:sz="0" w:space="0" w:color="auto"/>
        <w:bottom w:val="none" w:sz="0" w:space="0" w:color="auto"/>
        <w:right w:val="none" w:sz="0" w:space="0" w:color="auto"/>
      </w:divBdr>
    </w:div>
    <w:div w:id="597493922">
      <w:bodyDiv w:val="1"/>
      <w:marLeft w:val="0"/>
      <w:marRight w:val="0"/>
      <w:marTop w:val="0"/>
      <w:marBottom w:val="0"/>
      <w:divBdr>
        <w:top w:val="none" w:sz="0" w:space="0" w:color="auto"/>
        <w:left w:val="none" w:sz="0" w:space="0" w:color="auto"/>
        <w:bottom w:val="none" w:sz="0" w:space="0" w:color="auto"/>
        <w:right w:val="none" w:sz="0" w:space="0" w:color="auto"/>
      </w:divBdr>
    </w:div>
    <w:div w:id="597519148">
      <w:bodyDiv w:val="1"/>
      <w:marLeft w:val="0"/>
      <w:marRight w:val="0"/>
      <w:marTop w:val="0"/>
      <w:marBottom w:val="0"/>
      <w:divBdr>
        <w:top w:val="none" w:sz="0" w:space="0" w:color="auto"/>
        <w:left w:val="none" w:sz="0" w:space="0" w:color="auto"/>
        <w:bottom w:val="none" w:sz="0" w:space="0" w:color="auto"/>
        <w:right w:val="none" w:sz="0" w:space="0" w:color="auto"/>
      </w:divBdr>
    </w:div>
    <w:div w:id="597567056">
      <w:bodyDiv w:val="1"/>
      <w:marLeft w:val="0"/>
      <w:marRight w:val="0"/>
      <w:marTop w:val="0"/>
      <w:marBottom w:val="0"/>
      <w:divBdr>
        <w:top w:val="none" w:sz="0" w:space="0" w:color="auto"/>
        <w:left w:val="none" w:sz="0" w:space="0" w:color="auto"/>
        <w:bottom w:val="none" w:sz="0" w:space="0" w:color="auto"/>
        <w:right w:val="none" w:sz="0" w:space="0" w:color="auto"/>
      </w:divBdr>
    </w:div>
    <w:div w:id="597905452">
      <w:bodyDiv w:val="1"/>
      <w:marLeft w:val="0"/>
      <w:marRight w:val="0"/>
      <w:marTop w:val="0"/>
      <w:marBottom w:val="0"/>
      <w:divBdr>
        <w:top w:val="none" w:sz="0" w:space="0" w:color="auto"/>
        <w:left w:val="none" w:sz="0" w:space="0" w:color="auto"/>
        <w:bottom w:val="none" w:sz="0" w:space="0" w:color="auto"/>
        <w:right w:val="none" w:sz="0" w:space="0" w:color="auto"/>
      </w:divBdr>
    </w:div>
    <w:div w:id="598024550">
      <w:bodyDiv w:val="1"/>
      <w:marLeft w:val="0"/>
      <w:marRight w:val="0"/>
      <w:marTop w:val="0"/>
      <w:marBottom w:val="0"/>
      <w:divBdr>
        <w:top w:val="none" w:sz="0" w:space="0" w:color="auto"/>
        <w:left w:val="none" w:sz="0" w:space="0" w:color="auto"/>
        <w:bottom w:val="none" w:sz="0" w:space="0" w:color="auto"/>
        <w:right w:val="none" w:sz="0" w:space="0" w:color="auto"/>
      </w:divBdr>
    </w:div>
    <w:div w:id="598608032">
      <w:bodyDiv w:val="1"/>
      <w:marLeft w:val="0"/>
      <w:marRight w:val="0"/>
      <w:marTop w:val="0"/>
      <w:marBottom w:val="0"/>
      <w:divBdr>
        <w:top w:val="none" w:sz="0" w:space="0" w:color="auto"/>
        <w:left w:val="none" w:sz="0" w:space="0" w:color="auto"/>
        <w:bottom w:val="none" w:sz="0" w:space="0" w:color="auto"/>
        <w:right w:val="none" w:sz="0" w:space="0" w:color="auto"/>
      </w:divBdr>
    </w:div>
    <w:div w:id="598610076">
      <w:bodyDiv w:val="1"/>
      <w:marLeft w:val="0"/>
      <w:marRight w:val="0"/>
      <w:marTop w:val="0"/>
      <w:marBottom w:val="0"/>
      <w:divBdr>
        <w:top w:val="none" w:sz="0" w:space="0" w:color="auto"/>
        <w:left w:val="none" w:sz="0" w:space="0" w:color="auto"/>
        <w:bottom w:val="none" w:sz="0" w:space="0" w:color="auto"/>
        <w:right w:val="none" w:sz="0" w:space="0" w:color="auto"/>
      </w:divBdr>
    </w:div>
    <w:div w:id="598952424">
      <w:bodyDiv w:val="1"/>
      <w:marLeft w:val="0"/>
      <w:marRight w:val="0"/>
      <w:marTop w:val="0"/>
      <w:marBottom w:val="0"/>
      <w:divBdr>
        <w:top w:val="none" w:sz="0" w:space="0" w:color="auto"/>
        <w:left w:val="none" w:sz="0" w:space="0" w:color="auto"/>
        <w:bottom w:val="none" w:sz="0" w:space="0" w:color="auto"/>
        <w:right w:val="none" w:sz="0" w:space="0" w:color="auto"/>
      </w:divBdr>
    </w:div>
    <w:div w:id="599220990">
      <w:bodyDiv w:val="1"/>
      <w:marLeft w:val="0"/>
      <w:marRight w:val="0"/>
      <w:marTop w:val="0"/>
      <w:marBottom w:val="0"/>
      <w:divBdr>
        <w:top w:val="none" w:sz="0" w:space="0" w:color="auto"/>
        <w:left w:val="none" w:sz="0" w:space="0" w:color="auto"/>
        <w:bottom w:val="none" w:sz="0" w:space="0" w:color="auto"/>
        <w:right w:val="none" w:sz="0" w:space="0" w:color="auto"/>
      </w:divBdr>
    </w:div>
    <w:div w:id="599338762">
      <w:bodyDiv w:val="1"/>
      <w:marLeft w:val="0"/>
      <w:marRight w:val="0"/>
      <w:marTop w:val="0"/>
      <w:marBottom w:val="0"/>
      <w:divBdr>
        <w:top w:val="none" w:sz="0" w:space="0" w:color="auto"/>
        <w:left w:val="none" w:sz="0" w:space="0" w:color="auto"/>
        <w:bottom w:val="none" w:sz="0" w:space="0" w:color="auto"/>
        <w:right w:val="none" w:sz="0" w:space="0" w:color="auto"/>
      </w:divBdr>
    </w:div>
    <w:div w:id="599535331">
      <w:bodyDiv w:val="1"/>
      <w:marLeft w:val="0"/>
      <w:marRight w:val="0"/>
      <w:marTop w:val="0"/>
      <w:marBottom w:val="0"/>
      <w:divBdr>
        <w:top w:val="none" w:sz="0" w:space="0" w:color="auto"/>
        <w:left w:val="none" w:sz="0" w:space="0" w:color="auto"/>
        <w:bottom w:val="none" w:sz="0" w:space="0" w:color="auto"/>
        <w:right w:val="none" w:sz="0" w:space="0" w:color="auto"/>
      </w:divBdr>
    </w:div>
    <w:div w:id="599797876">
      <w:bodyDiv w:val="1"/>
      <w:marLeft w:val="0"/>
      <w:marRight w:val="0"/>
      <w:marTop w:val="0"/>
      <w:marBottom w:val="0"/>
      <w:divBdr>
        <w:top w:val="none" w:sz="0" w:space="0" w:color="auto"/>
        <w:left w:val="none" w:sz="0" w:space="0" w:color="auto"/>
        <w:bottom w:val="none" w:sz="0" w:space="0" w:color="auto"/>
        <w:right w:val="none" w:sz="0" w:space="0" w:color="auto"/>
      </w:divBdr>
    </w:div>
    <w:div w:id="599919457">
      <w:bodyDiv w:val="1"/>
      <w:marLeft w:val="0"/>
      <w:marRight w:val="0"/>
      <w:marTop w:val="0"/>
      <w:marBottom w:val="0"/>
      <w:divBdr>
        <w:top w:val="none" w:sz="0" w:space="0" w:color="auto"/>
        <w:left w:val="none" w:sz="0" w:space="0" w:color="auto"/>
        <w:bottom w:val="none" w:sz="0" w:space="0" w:color="auto"/>
        <w:right w:val="none" w:sz="0" w:space="0" w:color="auto"/>
      </w:divBdr>
    </w:div>
    <w:div w:id="599920124">
      <w:bodyDiv w:val="1"/>
      <w:marLeft w:val="0"/>
      <w:marRight w:val="0"/>
      <w:marTop w:val="0"/>
      <w:marBottom w:val="0"/>
      <w:divBdr>
        <w:top w:val="none" w:sz="0" w:space="0" w:color="auto"/>
        <w:left w:val="none" w:sz="0" w:space="0" w:color="auto"/>
        <w:bottom w:val="none" w:sz="0" w:space="0" w:color="auto"/>
        <w:right w:val="none" w:sz="0" w:space="0" w:color="auto"/>
      </w:divBdr>
    </w:div>
    <w:div w:id="600259086">
      <w:bodyDiv w:val="1"/>
      <w:marLeft w:val="0"/>
      <w:marRight w:val="0"/>
      <w:marTop w:val="0"/>
      <w:marBottom w:val="0"/>
      <w:divBdr>
        <w:top w:val="none" w:sz="0" w:space="0" w:color="auto"/>
        <w:left w:val="none" w:sz="0" w:space="0" w:color="auto"/>
        <w:bottom w:val="none" w:sz="0" w:space="0" w:color="auto"/>
        <w:right w:val="none" w:sz="0" w:space="0" w:color="auto"/>
      </w:divBdr>
    </w:div>
    <w:div w:id="600836308">
      <w:bodyDiv w:val="1"/>
      <w:marLeft w:val="0"/>
      <w:marRight w:val="0"/>
      <w:marTop w:val="0"/>
      <w:marBottom w:val="0"/>
      <w:divBdr>
        <w:top w:val="none" w:sz="0" w:space="0" w:color="auto"/>
        <w:left w:val="none" w:sz="0" w:space="0" w:color="auto"/>
        <w:bottom w:val="none" w:sz="0" w:space="0" w:color="auto"/>
        <w:right w:val="none" w:sz="0" w:space="0" w:color="auto"/>
      </w:divBdr>
    </w:div>
    <w:div w:id="600839870">
      <w:bodyDiv w:val="1"/>
      <w:marLeft w:val="0"/>
      <w:marRight w:val="0"/>
      <w:marTop w:val="0"/>
      <w:marBottom w:val="0"/>
      <w:divBdr>
        <w:top w:val="none" w:sz="0" w:space="0" w:color="auto"/>
        <w:left w:val="none" w:sz="0" w:space="0" w:color="auto"/>
        <w:bottom w:val="none" w:sz="0" w:space="0" w:color="auto"/>
        <w:right w:val="none" w:sz="0" w:space="0" w:color="auto"/>
      </w:divBdr>
    </w:div>
    <w:div w:id="600918826">
      <w:bodyDiv w:val="1"/>
      <w:marLeft w:val="0"/>
      <w:marRight w:val="0"/>
      <w:marTop w:val="0"/>
      <w:marBottom w:val="0"/>
      <w:divBdr>
        <w:top w:val="none" w:sz="0" w:space="0" w:color="auto"/>
        <w:left w:val="none" w:sz="0" w:space="0" w:color="auto"/>
        <w:bottom w:val="none" w:sz="0" w:space="0" w:color="auto"/>
        <w:right w:val="none" w:sz="0" w:space="0" w:color="auto"/>
      </w:divBdr>
    </w:div>
    <w:div w:id="601030984">
      <w:bodyDiv w:val="1"/>
      <w:marLeft w:val="0"/>
      <w:marRight w:val="0"/>
      <w:marTop w:val="0"/>
      <w:marBottom w:val="0"/>
      <w:divBdr>
        <w:top w:val="none" w:sz="0" w:space="0" w:color="auto"/>
        <w:left w:val="none" w:sz="0" w:space="0" w:color="auto"/>
        <w:bottom w:val="none" w:sz="0" w:space="0" w:color="auto"/>
        <w:right w:val="none" w:sz="0" w:space="0" w:color="auto"/>
      </w:divBdr>
    </w:div>
    <w:div w:id="601259221">
      <w:bodyDiv w:val="1"/>
      <w:marLeft w:val="0"/>
      <w:marRight w:val="0"/>
      <w:marTop w:val="0"/>
      <w:marBottom w:val="0"/>
      <w:divBdr>
        <w:top w:val="none" w:sz="0" w:space="0" w:color="auto"/>
        <w:left w:val="none" w:sz="0" w:space="0" w:color="auto"/>
        <w:bottom w:val="none" w:sz="0" w:space="0" w:color="auto"/>
        <w:right w:val="none" w:sz="0" w:space="0" w:color="auto"/>
      </w:divBdr>
    </w:div>
    <w:div w:id="601375309">
      <w:bodyDiv w:val="1"/>
      <w:marLeft w:val="0"/>
      <w:marRight w:val="0"/>
      <w:marTop w:val="0"/>
      <w:marBottom w:val="0"/>
      <w:divBdr>
        <w:top w:val="none" w:sz="0" w:space="0" w:color="auto"/>
        <w:left w:val="none" w:sz="0" w:space="0" w:color="auto"/>
        <w:bottom w:val="none" w:sz="0" w:space="0" w:color="auto"/>
        <w:right w:val="none" w:sz="0" w:space="0" w:color="auto"/>
      </w:divBdr>
    </w:div>
    <w:div w:id="601424585">
      <w:bodyDiv w:val="1"/>
      <w:marLeft w:val="0"/>
      <w:marRight w:val="0"/>
      <w:marTop w:val="0"/>
      <w:marBottom w:val="0"/>
      <w:divBdr>
        <w:top w:val="none" w:sz="0" w:space="0" w:color="auto"/>
        <w:left w:val="none" w:sz="0" w:space="0" w:color="auto"/>
        <w:bottom w:val="none" w:sz="0" w:space="0" w:color="auto"/>
        <w:right w:val="none" w:sz="0" w:space="0" w:color="auto"/>
      </w:divBdr>
    </w:div>
    <w:div w:id="601957925">
      <w:bodyDiv w:val="1"/>
      <w:marLeft w:val="0"/>
      <w:marRight w:val="0"/>
      <w:marTop w:val="0"/>
      <w:marBottom w:val="0"/>
      <w:divBdr>
        <w:top w:val="none" w:sz="0" w:space="0" w:color="auto"/>
        <w:left w:val="none" w:sz="0" w:space="0" w:color="auto"/>
        <w:bottom w:val="none" w:sz="0" w:space="0" w:color="auto"/>
        <w:right w:val="none" w:sz="0" w:space="0" w:color="auto"/>
      </w:divBdr>
    </w:div>
    <w:div w:id="602035847">
      <w:bodyDiv w:val="1"/>
      <w:marLeft w:val="0"/>
      <w:marRight w:val="0"/>
      <w:marTop w:val="0"/>
      <w:marBottom w:val="0"/>
      <w:divBdr>
        <w:top w:val="none" w:sz="0" w:space="0" w:color="auto"/>
        <w:left w:val="none" w:sz="0" w:space="0" w:color="auto"/>
        <w:bottom w:val="none" w:sz="0" w:space="0" w:color="auto"/>
        <w:right w:val="none" w:sz="0" w:space="0" w:color="auto"/>
      </w:divBdr>
    </w:div>
    <w:div w:id="602298428">
      <w:bodyDiv w:val="1"/>
      <w:marLeft w:val="0"/>
      <w:marRight w:val="0"/>
      <w:marTop w:val="0"/>
      <w:marBottom w:val="0"/>
      <w:divBdr>
        <w:top w:val="none" w:sz="0" w:space="0" w:color="auto"/>
        <w:left w:val="none" w:sz="0" w:space="0" w:color="auto"/>
        <w:bottom w:val="none" w:sz="0" w:space="0" w:color="auto"/>
        <w:right w:val="none" w:sz="0" w:space="0" w:color="auto"/>
      </w:divBdr>
    </w:div>
    <w:div w:id="602416462">
      <w:bodyDiv w:val="1"/>
      <w:marLeft w:val="0"/>
      <w:marRight w:val="0"/>
      <w:marTop w:val="0"/>
      <w:marBottom w:val="0"/>
      <w:divBdr>
        <w:top w:val="none" w:sz="0" w:space="0" w:color="auto"/>
        <w:left w:val="none" w:sz="0" w:space="0" w:color="auto"/>
        <w:bottom w:val="none" w:sz="0" w:space="0" w:color="auto"/>
        <w:right w:val="none" w:sz="0" w:space="0" w:color="auto"/>
      </w:divBdr>
    </w:div>
    <w:div w:id="602497778">
      <w:bodyDiv w:val="1"/>
      <w:marLeft w:val="0"/>
      <w:marRight w:val="0"/>
      <w:marTop w:val="0"/>
      <w:marBottom w:val="0"/>
      <w:divBdr>
        <w:top w:val="none" w:sz="0" w:space="0" w:color="auto"/>
        <w:left w:val="none" w:sz="0" w:space="0" w:color="auto"/>
        <w:bottom w:val="none" w:sz="0" w:space="0" w:color="auto"/>
        <w:right w:val="none" w:sz="0" w:space="0" w:color="auto"/>
      </w:divBdr>
    </w:div>
    <w:div w:id="602884581">
      <w:bodyDiv w:val="1"/>
      <w:marLeft w:val="0"/>
      <w:marRight w:val="0"/>
      <w:marTop w:val="0"/>
      <w:marBottom w:val="0"/>
      <w:divBdr>
        <w:top w:val="none" w:sz="0" w:space="0" w:color="auto"/>
        <w:left w:val="none" w:sz="0" w:space="0" w:color="auto"/>
        <w:bottom w:val="none" w:sz="0" w:space="0" w:color="auto"/>
        <w:right w:val="none" w:sz="0" w:space="0" w:color="auto"/>
      </w:divBdr>
    </w:div>
    <w:div w:id="603000300">
      <w:bodyDiv w:val="1"/>
      <w:marLeft w:val="0"/>
      <w:marRight w:val="0"/>
      <w:marTop w:val="0"/>
      <w:marBottom w:val="0"/>
      <w:divBdr>
        <w:top w:val="none" w:sz="0" w:space="0" w:color="auto"/>
        <w:left w:val="none" w:sz="0" w:space="0" w:color="auto"/>
        <w:bottom w:val="none" w:sz="0" w:space="0" w:color="auto"/>
        <w:right w:val="none" w:sz="0" w:space="0" w:color="auto"/>
      </w:divBdr>
    </w:div>
    <w:div w:id="603000486">
      <w:bodyDiv w:val="1"/>
      <w:marLeft w:val="0"/>
      <w:marRight w:val="0"/>
      <w:marTop w:val="0"/>
      <w:marBottom w:val="0"/>
      <w:divBdr>
        <w:top w:val="none" w:sz="0" w:space="0" w:color="auto"/>
        <w:left w:val="none" w:sz="0" w:space="0" w:color="auto"/>
        <w:bottom w:val="none" w:sz="0" w:space="0" w:color="auto"/>
        <w:right w:val="none" w:sz="0" w:space="0" w:color="auto"/>
      </w:divBdr>
    </w:div>
    <w:div w:id="603415995">
      <w:bodyDiv w:val="1"/>
      <w:marLeft w:val="0"/>
      <w:marRight w:val="0"/>
      <w:marTop w:val="0"/>
      <w:marBottom w:val="0"/>
      <w:divBdr>
        <w:top w:val="none" w:sz="0" w:space="0" w:color="auto"/>
        <w:left w:val="none" w:sz="0" w:space="0" w:color="auto"/>
        <w:bottom w:val="none" w:sz="0" w:space="0" w:color="auto"/>
        <w:right w:val="none" w:sz="0" w:space="0" w:color="auto"/>
      </w:divBdr>
    </w:div>
    <w:div w:id="603807344">
      <w:bodyDiv w:val="1"/>
      <w:marLeft w:val="0"/>
      <w:marRight w:val="0"/>
      <w:marTop w:val="0"/>
      <w:marBottom w:val="0"/>
      <w:divBdr>
        <w:top w:val="none" w:sz="0" w:space="0" w:color="auto"/>
        <w:left w:val="none" w:sz="0" w:space="0" w:color="auto"/>
        <w:bottom w:val="none" w:sz="0" w:space="0" w:color="auto"/>
        <w:right w:val="none" w:sz="0" w:space="0" w:color="auto"/>
      </w:divBdr>
    </w:div>
    <w:div w:id="604113358">
      <w:bodyDiv w:val="1"/>
      <w:marLeft w:val="0"/>
      <w:marRight w:val="0"/>
      <w:marTop w:val="0"/>
      <w:marBottom w:val="0"/>
      <w:divBdr>
        <w:top w:val="none" w:sz="0" w:space="0" w:color="auto"/>
        <w:left w:val="none" w:sz="0" w:space="0" w:color="auto"/>
        <w:bottom w:val="none" w:sz="0" w:space="0" w:color="auto"/>
        <w:right w:val="none" w:sz="0" w:space="0" w:color="auto"/>
      </w:divBdr>
    </w:div>
    <w:div w:id="604264421">
      <w:bodyDiv w:val="1"/>
      <w:marLeft w:val="0"/>
      <w:marRight w:val="0"/>
      <w:marTop w:val="0"/>
      <w:marBottom w:val="0"/>
      <w:divBdr>
        <w:top w:val="none" w:sz="0" w:space="0" w:color="auto"/>
        <w:left w:val="none" w:sz="0" w:space="0" w:color="auto"/>
        <w:bottom w:val="none" w:sz="0" w:space="0" w:color="auto"/>
        <w:right w:val="none" w:sz="0" w:space="0" w:color="auto"/>
      </w:divBdr>
    </w:div>
    <w:div w:id="604461547">
      <w:bodyDiv w:val="1"/>
      <w:marLeft w:val="0"/>
      <w:marRight w:val="0"/>
      <w:marTop w:val="0"/>
      <w:marBottom w:val="0"/>
      <w:divBdr>
        <w:top w:val="none" w:sz="0" w:space="0" w:color="auto"/>
        <w:left w:val="none" w:sz="0" w:space="0" w:color="auto"/>
        <w:bottom w:val="none" w:sz="0" w:space="0" w:color="auto"/>
        <w:right w:val="none" w:sz="0" w:space="0" w:color="auto"/>
      </w:divBdr>
    </w:div>
    <w:div w:id="604655426">
      <w:bodyDiv w:val="1"/>
      <w:marLeft w:val="0"/>
      <w:marRight w:val="0"/>
      <w:marTop w:val="0"/>
      <w:marBottom w:val="0"/>
      <w:divBdr>
        <w:top w:val="none" w:sz="0" w:space="0" w:color="auto"/>
        <w:left w:val="none" w:sz="0" w:space="0" w:color="auto"/>
        <w:bottom w:val="none" w:sz="0" w:space="0" w:color="auto"/>
        <w:right w:val="none" w:sz="0" w:space="0" w:color="auto"/>
      </w:divBdr>
    </w:div>
    <w:div w:id="604771941">
      <w:bodyDiv w:val="1"/>
      <w:marLeft w:val="0"/>
      <w:marRight w:val="0"/>
      <w:marTop w:val="0"/>
      <w:marBottom w:val="0"/>
      <w:divBdr>
        <w:top w:val="none" w:sz="0" w:space="0" w:color="auto"/>
        <w:left w:val="none" w:sz="0" w:space="0" w:color="auto"/>
        <w:bottom w:val="none" w:sz="0" w:space="0" w:color="auto"/>
        <w:right w:val="none" w:sz="0" w:space="0" w:color="auto"/>
      </w:divBdr>
    </w:div>
    <w:div w:id="604847076">
      <w:bodyDiv w:val="1"/>
      <w:marLeft w:val="0"/>
      <w:marRight w:val="0"/>
      <w:marTop w:val="0"/>
      <w:marBottom w:val="0"/>
      <w:divBdr>
        <w:top w:val="none" w:sz="0" w:space="0" w:color="auto"/>
        <w:left w:val="none" w:sz="0" w:space="0" w:color="auto"/>
        <w:bottom w:val="none" w:sz="0" w:space="0" w:color="auto"/>
        <w:right w:val="none" w:sz="0" w:space="0" w:color="auto"/>
      </w:divBdr>
    </w:div>
    <w:div w:id="604965383">
      <w:bodyDiv w:val="1"/>
      <w:marLeft w:val="0"/>
      <w:marRight w:val="0"/>
      <w:marTop w:val="0"/>
      <w:marBottom w:val="0"/>
      <w:divBdr>
        <w:top w:val="none" w:sz="0" w:space="0" w:color="auto"/>
        <w:left w:val="none" w:sz="0" w:space="0" w:color="auto"/>
        <w:bottom w:val="none" w:sz="0" w:space="0" w:color="auto"/>
        <w:right w:val="none" w:sz="0" w:space="0" w:color="auto"/>
      </w:divBdr>
    </w:div>
    <w:div w:id="605692855">
      <w:bodyDiv w:val="1"/>
      <w:marLeft w:val="0"/>
      <w:marRight w:val="0"/>
      <w:marTop w:val="0"/>
      <w:marBottom w:val="0"/>
      <w:divBdr>
        <w:top w:val="none" w:sz="0" w:space="0" w:color="auto"/>
        <w:left w:val="none" w:sz="0" w:space="0" w:color="auto"/>
        <w:bottom w:val="none" w:sz="0" w:space="0" w:color="auto"/>
        <w:right w:val="none" w:sz="0" w:space="0" w:color="auto"/>
      </w:divBdr>
    </w:div>
    <w:div w:id="605889345">
      <w:bodyDiv w:val="1"/>
      <w:marLeft w:val="0"/>
      <w:marRight w:val="0"/>
      <w:marTop w:val="0"/>
      <w:marBottom w:val="0"/>
      <w:divBdr>
        <w:top w:val="none" w:sz="0" w:space="0" w:color="auto"/>
        <w:left w:val="none" w:sz="0" w:space="0" w:color="auto"/>
        <w:bottom w:val="none" w:sz="0" w:space="0" w:color="auto"/>
        <w:right w:val="none" w:sz="0" w:space="0" w:color="auto"/>
      </w:divBdr>
    </w:div>
    <w:div w:id="605890574">
      <w:bodyDiv w:val="1"/>
      <w:marLeft w:val="0"/>
      <w:marRight w:val="0"/>
      <w:marTop w:val="0"/>
      <w:marBottom w:val="0"/>
      <w:divBdr>
        <w:top w:val="none" w:sz="0" w:space="0" w:color="auto"/>
        <w:left w:val="none" w:sz="0" w:space="0" w:color="auto"/>
        <w:bottom w:val="none" w:sz="0" w:space="0" w:color="auto"/>
        <w:right w:val="none" w:sz="0" w:space="0" w:color="auto"/>
      </w:divBdr>
    </w:div>
    <w:div w:id="606280413">
      <w:bodyDiv w:val="1"/>
      <w:marLeft w:val="0"/>
      <w:marRight w:val="0"/>
      <w:marTop w:val="0"/>
      <w:marBottom w:val="0"/>
      <w:divBdr>
        <w:top w:val="none" w:sz="0" w:space="0" w:color="auto"/>
        <w:left w:val="none" w:sz="0" w:space="0" w:color="auto"/>
        <w:bottom w:val="none" w:sz="0" w:space="0" w:color="auto"/>
        <w:right w:val="none" w:sz="0" w:space="0" w:color="auto"/>
      </w:divBdr>
    </w:div>
    <w:div w:id="606350749">
      <w:bodyDiv w:val="1"/>
      <w:marLeft w:val="0"/>
      <w:marRight w:val="0"/>
      <w:marTop w:val="0"/>
      <w:marBottom w:val="0"/>
      <w:divBdr>
        <w:top w:val="none" w:sz="0" w:space="0" w:color="auto"/>
        <w:left w:val="none" w:sz="0" w:space="0" w:color="auto"/>
        <w:bottom w:val="none" w:sz="0" w:space="0" w:color="auto"/>
        <w:right w:val="none" w:sz="0" w:space="0" w:color="auto"/>
      </w:divBdr>
    </w:div>
    <w:div w:id="606542273">
      <w:bodyDiv w:val="1"/>
      <w:marLeft w:val="0"/>
      <w:marRight w:val="0"/>
      <w:marTop w:val="0"/>
      <w:marBottom w:val="0"/>
      <w:divBdr>
        <w:top w:val="none" w:sz="0" w:space="0" w:color="auto"/>
        <w:left w:val="none" w:sz="0" w:space="0" w:color="auto"/>
        <w:bottom w:val="none" w:sz="0" w:space="0" w:color="auto"/>
        <w:right w:val="none" w:sz="0" w:space="0" w:color="auto"/>
      </w:divBdr>
    </w:div>
    <w:div w:id="606543743">
      <w:bodyDiv w:val="1"/>
      <w:marLeft w:val="0"/>
      <w:marRight w:val="0"/>
      <w:marTop w:val="0"/>
      <w:marBottom w:val="0"/>
      <w:divBdr>
        <w:top w:val="none" w:sz="0" w:space="0" w:color="auto"/>
        <w:left w:val="none" w:sz="0" w:space="0" w:color="auto"/>
        <w:bottom w:val="none" w:sz="0" w:space="0" w:color="auto"/>
        <w:right w:val="none" w:sz="0" w:space="0" w:color="auto"/>
      </w:divBdr>
    </w:div>
    <w:div w:id="606623524">
      <w:bodyDiv w:val="1"/>
      <w:marLeft w:val="0"/>
      <w:marRight w:val="0"/>
      <w:marTop w:val="0"/>
      <w:marBottom w:val="0"/>
      <w:divBdr>
        <w:top w:val="none" w:sz="0" w:space="0" w:color="auto"/>
        <w:left w:val="none" w:sz="0" w:space="0" w:color="auto"/>
        <w:bottom w:val="none" w:sz="0" w:space="0" w:color="auto"/>
        <w:right w:val="none" w:sz="0" w:space="0" w:color="auto"/>
      </w:divBdr>
    </w:div>
    <w:div w:id="607082290">
      <w:bodyDiv w:val="1"/>
      <w:marLeft w:val="0"/>
      <w:marRight w:val="0"/>
      <w:marTop w:val="0"/>
      <w:marBottom w:val="0"/>
      <w:divBdr>
        <w:top w:val="none" w:sz="0" w:space="0" w:color="auto"/>
        <w:left w:val="none" w:sz="0" w:space="0" w:color="auto"/>
        <w:bottom w:val="none" w:sz="0" w:space="0" w:color="auto"/>
        <w:right w:val="none" w:sz="0" w:space="0" w:color="auto"/>
      </w:divBdr>
    </w:div>
    <w:div w:id="607464600">
      <w:bodyDiv w:val="1"/>
      <w:marLeft w:val="0"/>
      <w:marRight w:val="0"/>
      <w:marTop w:val="0"/>
      <w:marBottom w:val="0"/>
      <w:divBdr>
        <w:top w:val="none" w:sz="0" w:space="0" w:color="auto"/>
        <w:left w:val="none" w:sz="0" w:space="0" w:color="auto"/>
        <w:bottom w:val="none" w:sz="0" w:space="0" w:color="auto"/>
        <w:right w:val="none" w:sz="0" w:space="0" w:color="auto"/>
      </w:divBdr>
    </w:div>
    <w:div w:id="607615265">
      <w:bodyDiv w:val="1"/>
      <w:marLeft w:val="0"/>
      <w:marRight w:val="0"/>
      <w:marTop w:val="0"/>
      <w:marBottom w:val="0"/>
      <w:divBdr>
        <w:top w:val="none" w:sz="0" w:space="0" w:color="auto"/>
        <w:left w:val="none" w:sz="0" w:space="0" w:color="auto"/>
        <w:bottom w:val="none" w:sz="0" w:space="0" w:color="auto"/>
        <w:right w:val="none" w:sz="0" w:space="0" w:color="auto"/>
      </w:divBdr>
    </w:div>
    <w:div w:id="607735768">
      <w:bodyDiv w:val="1"/>
      <w:marLeft w:val="0"/>
      <w:marRight w:val="0"/>
      <w:marTop w:val="0"/>
      <w:marBottom w:val="0"/>
      <w:divBdr>
        <w:top w:val="none" w:sz="0" w:space="0" w:color="auto"/>
        <w:left w:val="none" w:sz="0" w:space="0" w:color="auto"/>
        <w:bottom w:val="none" w:sz="0" w:space="0" w:color="auto"/>
        <w:right w:val="none" w:sz="0" w:space="0" w:color="auto"/>
      </w:divBdr>
    </w:div>
    <w:div w:id="608049050">
      <w:bodyDiv w:val="1"/>
      <w:marLeft w:val="0"/>
      <w:marRight w:val="0"/>
      <w:marTop w:val="0"/>
      <w:marBottom w:val="0"/>
      <w:divBdr>
        <w:top w:val="none" w:sz="0" w:space="0" w:color="auto"/>
        <w:left w:val="none" w:sz="0" w:space="0" w:color="auto"/>
        <w:bottom w:val="none" w:sz="0" w:space="0" w:color="auto"/>
        <w:right w:val="none" w:sz="0" w:space="0" w:color="auto"/>
      </w:divBdr>
    </w:div>
    <w:div w:id="608053445">
      <w:bodyDiv w:val="1"/>
      <w:marLeft w:val="0"/>
      <w:marRight w:val="0"/>
      <w:marTop w:val="0"/>
      <w:marBottom w:val="0"/>
      <w:divBdr>
        <w:top w:val="none" w:sz="0" w:space="0" w:color="auto"/>
        <w:left w:val="none" w:sz="0" w:space="0" w:color="auto"/>
        <w:bottom w:val="none" w:sz="0" w:space="0" w:color="auto"/>
        <w:right w:val="none" w:sz="0" w:space="0" w:color="auto"/>
      </w:divBdr>
    </w:div>
    <w:div w:id="608506765">
      <w:bodyDiv w:val="1"/>
      <w:marLeft w:val="0"/>
      <w:marRight w:val="0"/>
      <w:marTop w:val="0"/>
      <w:marBottom w:val="0"/>
      <w:divBdr>
        <w:top w:val="none" w:sz="0" w:space="0" w:color="auto"/>
        <w:left w:val="none" w:sz="0" w:space="0" w:color="auto"/>
        <w:bottom w:val="none" w:sz="0" w:space="0" w:color="auto"/>
        <w:right w:val="none" w:sz="0" w:space="0" w:color="auto"/>
      </w:divBdr>
    </w:div>
    <w:div w:id="608970697">
      <w:bodyDiv w:val="1"/>
      <w:marLeft w:val="0"/>
      <w:marRight w:val="0"/>
      <w:marTop w:val="0"/>
      <w:marBottom w:val="0"/>
      <w:divBdr>
        <w:top w:val="none" w:sz="0" w:space="0" w:color="auto"/>
        <w:left w:val="none" w:sz="0" w:space="0" w:color="auto"/>
        <w:bottom w:val="none" w:sz="0" w:space="0" w:color="auto"/>
        <w:right w:val="none" w:sz="0" w:space="0" w:color="auto"/>
      </w:divBdr>
    </w:div>
    <w:div w:id="609092948">
      <w:bodyDiv w:val="1"/>
      <w:marLeft w:val="0"/>
      <w:marRight w:val="0"/>
      <w:marTop w:val="0"/>
      <w:marBottom w:val="0"/>
      <w:divBdr>
        <w:top w:val="none" w:sz="0" w:space="0" w:color="auto"/>
        <w:left w:val="none" w:sz="0" w:space="0" w:color="auto"/>
        <w:bottom w:val="none" w:sz="0" w:space="0" w:color="auto"/>
        <w:right w:val="none" w:sz="0" w:space="0" w:color="auto"/>
      </w:divBdr>
    </w:div>
    <w:div w:id="609432238">
      <w:bodyDiv w:val="1"/>
      <w:marLeft w:val="0"/>
      <w:marRight w:val="0"/>
      <w:marTop w:val="0"/>
      <w:marBottom w:val="0"/>
      <w:divBdr>
        <w:top w:val="none" w:sz="0" w:space="0" w:color="auto"/>
        <w:left w:val="none" w:sz="0" w:space="0" w:color="auto"/>
        <w:bottom w:val="none" w:sz="0" w:space="0" w:color="auto"/>
        <w:right w:val="none" w:sz="0" w:space="0" w:color="auto"/>
      </w:divBdr>
    </w:div>
    <w:div w:id="609749394">
      <w:bodyDiv w:val="1"/>
      <w:marLeft w:val="0"/>
      <w:marRight w:val="0"/>
      <w:marTop w:val="0"/>
      <w:marBottom w:val="0"/>
      <w:divBdr>
        <w:top w:val="none" w:sz="0" w:space="0" w:color="auto"/>
        <w:left w:val="none" w:sz="0" w:space="0" w:color="auto"/>
        <w:bottom w:val="none" w:sz="0" w:space="0" w:color="auto"/>
        <w:right w:val="none" w:sz="0" w:space="0" w:color="auto"/>
      </w:divBdr>
    </w:div>
    <w:div w:id="609823432">
      <w:bodyDiv w:val="1"/>
      <w:marLeft w:val="0"/>
      <w:marRight w:val="0"/>
      <w:marTop w:val="0"/>
      <w:marBottom w:val="0"/>
      <w:divBdr>
        <w:top w:val="none" w:sz="0" w:space="0" w:color="auto"/>
        <w:left w:val="none" w:sz="0" w:space="0" w:color="auto"/>
        <w:bottom w:val="none" w:sz="0" w:space="0" w:color="auto"/>
        <w:right w:val="none" w:sz="0" w:space="0" w:color="auto"/>
      </w:divBdr>
    </w:div>
    <w:div w:id="609894873">
      <w:bodyDiv w:val="1"/>
      <w:marLeft w:val="0"/>
      <w:marRight w:val="0"/>
      <w:marTop w:val="0"/>
      <w:marBottom w:val="0"/>
      <w:divBdr>
        <w:top w:val="none" w:sz="0" w:space="0" w:color="auto"/>
        <w:left w:val="none" w:sz="0" w:space="0" w:color="auto"/>
        <w:bottom w:val="none" w:sz="0" w:space="0" w:color="auto"/>
        <w:right w:val="none" w:sz="0" w:space="0" w:color="auto"/>
      </w:divBdr>
    </w:div>
    <w:div w:id="610362831">
      <w:bodyDiv w:val="1"/>
      <w:marLeft w:val="0"/>
      <w:marRight w:val="0"/>
      <w:marTop w:val="0"/>
      <w:marBottom w:val="0"/>
      <w:divBdr>
        <w:top w:val="none" w:sz="0" w:space="0" w:color="auto"/>
        <w:left w:val="none" w:sz="0" w:space="0" w:color="auto"/>
        <w:bottom w:val="none" w:sz="0" w:space="0" w:color="auto"/>
        <w:right w:val="none" w:sz="0" w:space="0" w:color="auto"/>
      </w:divBdr>
    </w:div>
    <w:div w:id="610433705">
      <w:bodyDiv w:val="1"/>
      <w:marLeft w:val="0"/>
      <w:marRight w:val="0"/>
      <w:marTop w:val="0"/>
      <w:marBottom w:val="0"/>
      <w:divBdr>
        <w:top w:val="none" w:sz="0" w:space="0" w:color="auto"/>
        <w:left w:val="none" w:sz="0" w:space="0" w:color="auto"/>
        <w:bottom w:val="none" w:sz="0" w:space="0" w:color="auto"/>
        <w:right w:val="none" w:sz="0" w:space="0" w:color="auto"/>
      </w:divBdr>
    </w:div>
    <w:div w:id="610549785">
      <w:bodyDiv w:val="1"/>
      <w:marLeft w:val="0"/>
      <w:marRight w:val="0"/>
      <w:marTop w:val="0"/>
      <w:marBottom w:val="0"/>
      <w:divBdr>
        <w:top w:val="none" w:sz="0" w:space="0" w:color="auto"/>
        <w:left w:val="none" w:sz="0" w:space="0" w:color="auto"/>
        <w:bottom w:val="none" w:sz="0" w:space="0" w:color="auto"/>
        <w:right w:val="none" w:sz="0" w:space="0" w:color="auto"/>
      </w:divBdr>
    </w:div>
    <w:div w:id="610934035">
      <w:bodyDiv w:val="1"/>
      <w:marLeft w:val="0"/>
      <w:marRight w:val="0"/>
      <w:marTop w:val="0"/>
      <w:marBottom w:val="0"/>
      <w:divBdr>
        <w:top w:val="none" w:sz="0" w:space="0" w:color="auto"/>
        <w:left w:val="none" w:sz="0" w:space="0" w:color="auto"/>
        <w:bottom w:val="none" w:sz="0" w:space="0" w:color="auto"/>
        <w:right w:val="none" w:sz="0" w:space="0" w:color="auto"/>
      </w:divBdr>
    </w:div>
    <w:div w:id="610937828">
      <w:bodyDiv w:val="1"/>
      <w:marLeft w:val="0"/>
      <w:marRight w:val="0"/>
      <w:marTop w:val="0"/>
      <w:marBottom w:val="0"/>
      <w:divBdr>
        <w:top w:val="none" w:sz="0" w:space="0" w:color="auto"/>
        <w:left w:val="none" w:sz="0" w:space="0" w:color="auto"/>
        <w:bottom w:val="none" w:sz="0" w:space="0" w:color="auto"/>
        <w:right w:val="none" w:sz="0" w:space="0" w:color="auto"/>
      </w:divBdr>
    </w:div>
    <w:div w:id="611011862">
      <w:bodyDiv w:val="1"/>
      <w:marLeft w:val="0"/>
      <w:marRight w:val="0"/>
      <w:marTop w:val="0"/>
      <w:marBottom w:val="0"/>
      <w:divBdr>
        <w:top w:val="none" w:sz="0" w:space="0" w:color="auto"/>
        <w:left w:val="none" w:sz="0" w:space="0" w:color="auto"/>
        <w:bottom w:val="none" w:sz="0" w:space="0" w:color="auto"/>
        <w:right w:val="none" w:sz="0" w:space="0" w:color="auto"/>
      </w:divBdr>
    </w:div>
    <w:div w:id="611280305">
      <w:bodyDiv w:val="1"/>
      <w:marLeft w:val="0"/>
      <w:marRight w:val="0"/>
      <w:marTop w:val="0"/>
      <w:marBottom w:val="0"/>
      <w:divBdr>
        <w:top w:val="none" w:sz="0" w:space="0" w:color="auto"/>
        <w:left w:val="none" w:sz="0" w:space="0" w:color="auto"/>
        <w:bottom w:val="none" w:sz="0" w:space="0" w:color="auto"/>
        <w:right w:val="none" w:sz="0" w:space="0" w:color="auto"/>
      </w:divBdr>
    </w:div>
    <w:div w:id="611864626">
      <w:bodyDiv w:val="1"/>
      <w:marLeft w:val="0"/>
      <w:marRight w:val="0"/>
      <w:marTop w:val="0"/>
      <w:marBottom w:val="0"/>
      <w:divBdr>
        <w:top w:val="none" w:sz="0" w:space="0" w:color="auto"/>
        <w:left w:val="none" w:sz="0" w:space="0" w:color="auto"/>
        <w:bottom w:val="none" w:sz="0" w:space="0" w:color="auto"/>
        <w:right w:val="none" w:sz="0" w:space="0" w:color="auto"/>
      </w:divBdr>
    </w:div>
    <w:div w:id="611939856">
      <w:bodyDiv w:val="1"/>
      <w:marLeft w:val="0"/>
      <w:marRight w:val="0"/>
      <w:marTop w:val="0"/>
      <w:marBottom w:val="0"/>
      <w:divBdr>
        <w:top w:val="none" w:sz="0" w:space="0" w:color="auto"/>
        <w:left w:val="none" w:sz="0" w:space="0" w:color="auto"/>
        <w:bottom w:val="none" w:sz="0" w:space="0" w:color="auto"/>
        <w:right w:val="none" w:sz="0" w:space="0" w:color="auto"/>
      </w:divBdr>
    </w:div>
    <w:div w:id="612053329">
      <w:bodyDiv w:val="1"/>
      <w:marLeft w:val="0"/>
      <w:marRight w:val="0"/>
      <w:marTop w:val="0"/>
      <w:marBottom w:val="0"/>
      <w:divBdr>
        <w:top w:val="none" w:sz="0" w:space="0" w:color="auto"/>
        <w:left w:val="none" w:sz="0" w:space="0" w:color="auto"/>
        <w:bottom w:val="none" w:sz="0" w:space="0" w:color="auto"/>
        <w:right w:val="none" w:sz="0" w:space="0" w:color="auto"/>
      </w:divBdr>
    </w:div>
    <w:div w:id="612203435">
      <w:bodyDiv w:val="1"/>
      <w:marLeft w:val="0"/>
      <w:marRight w:val="0"/>
      <w:marTop w:val="0"/>
      <w:marBottom w:val="0"/>
      <w:divBdr>
        <w:top w:val="none" w:sz="0" w:space="0" w:color="auto"/>
        <w:left w:val="none" w:sz="0" w:space="0" w:color="auto"/>
        <w:bottom w:val="none" w:sz="0" w:space="0" w:color="auto"/>
        <w:right w:val="none" w:sz="0" w:space="0" w:color="auto"/>
      </w:divBdr>
    </w:div>
    <w:div w:id="612203546">
      <w:bodyDiv w:val="1"/>
      <w:marLeft w:val="0"/>
      <w:marRight w:val="0"/>
      <w:marTop w:val="0"/>
      <w:marBottom w:val="0"/>
      <w:divBdr>
        <w:top w:val="none" w:sz="0" w:space="0" w:color="auto"/>
        <w:left w:val="none" w:sz="0" w:space="0" w:color="auto"/>
        <w:bottom w:val="none" w:sz="0" w:space="0" w:color="auto"/>
        <w:right w:val="none" w:sz="0" w:space="0" w:color="auto"/>
      </w:divBdr>
    </w:div>
    <w:div w:id="612251526">
      <w:bodyDiv w:val="1"/>
      <w:marLeft w:val="0"/>
      <w:marRight w:val="0"/>
      <w:marTop w:val="0"/>
      <w:marBottom w:val="0"/>
      <w:divBdr>
        <w:top w:val="none" w:sz="0" w:space="0" w:color="auto"/>
        <w:left w:val="none" w:sz="0" w:space="0" w:color="auto"/>
        <w:bottom w:val="none" w:sz="0" w:space="0" w:color="auto"/>
        <w:right w:val="none" w:sz="0" w:space="0" w:color="auto"/>
      </w:divBdr>
    </w:div>
    <w:div w:id="612636874">
      <w:bodyDiv w:val="1"/>
      <w:marLeft w:val="0"/>
      <w:marRight w:val="0"/>
      <w:marTop w:val="0"/>
      <w:marBottom w:val="0"/>
      <w:divBdr>
        <w:top w:val="none" w:sz="0" w:space="0" w:color="auto"/>
        <w:left w:val="none" w:sz="0" w:space="0" w:color="auto"/>
        <w:bottom w:val="none" w:sz="0" w:space="0" w:color="auto"/>
        <w:right w:val="none" w:sz="0" w:space="0" w:color="auto"/>
      </w:divBdr>
    </w:div>
    <w:div w:id="612639914">
      <w:bodyDiv w:val="1"/>
      <w:marLeft w:val="0"/>
      <w:marRight w:val="0"/>
      <w:marTop w:val="0"/>
      <w:marBottom w:val="0"/>
      <w:divBdr>
        <w:top w:val="none" w:sz="0" w:space="0" w:color="auto"/>
        <w:left w:val="none" w:sz="0" w:space="0" w:color="auto"/>
        <w:bottom w:val="none" w:sz="0" w:space="0" w:color="auto"/>
        <w:right w:val="none" w:sz="0" w:space="0" w:color="auto"/>
      </w:divBdr>
    </w:div>
    <w:div w:id="612831121">
      <w:bodyDiv w:val="1"/>
      <w:marLeft w:val="0"/>
      <w:marRight w:val="0"/>
      <w:marTop w:val="0"/>
      <w:marBottom w:val="0"/>
      <w:divBdr>
        <w:top w:val="none" w:sz="0" w:space="0" w:color="auto"/>
        <w:left w:val="none" w:sz="0" w:space="0" w:color="auto"/>
        <w:bottom w:val="none" w:sz="0" w:space="0" w:color="auto"/>
        <w:right w:val="none" w:sz="0" w:space="0" w:color="auto"/>
      </w:divBdr>
    </w:div>
    <w:div w:id="613055704">
      <w:bodyDiv w:val="1"/>
      <w:marLeft w:val="0"/>
      <w:marRight w:val="0"/>
      <w:marTop w:val="0"/>
      <w:marBottom w:val="0"/>
      <w:divBdr>
        <w:top w:val="none" w:sz="0" w:space="0" w:color="auto"/>
        <w:left w:val="none" w:sz="0" w:space="0" w:color="auto"/>
        <w:bottom w:val="none" w:sz="0" w:space="0" w:color="auto"/>
        <w:right w:val="none" w:sz="0" w:space="0" w:color="auto"/>
      </w:divBdr>
    </w:div>
    <w:div w:id="613098532">
      <w:bodyDiv w:val="1"/>
      <w:marLeft w:val="0"/>
      <w:marRight w:val="0"/>
      <w:marTop w:val="0"/>
      <w:marBottom w:val="0"/>
      <w:divBdr>
        <w:top w:val="none" w:sz="0" w:space="0" w:color="auto"/>
        <w:left w:val="none" w:sz="0" w:space="0" w:color="auto"/>
        <w:bottom w:val="none" w:sz="0" w:space="0" w:color="auto"/>
        <w:right w:val="none" w:sz="0" w:space="0" w:color="auto"/>
      </w:divBdr>
    </w:div>
    <w:div w:id="613176598">
      <w:bodyDiv w:val="1"/>
      <w:marLeft w:val="0"/>
      <w:marRight w:val="0"/>
      <w:marTop w:val="0"/>
      <w:marBottom w:val="0"/>
      <w:divBdr>
        <w:top w:val="none" w:sz="0" w:space="0" w:color="auto"/>
        <w:left w:val="none" w:sz="0" w:space="0" w:color="auto"/>
        <w:bottom w:val="none" w:sz="0" w:space="0" w:color="auto"/>
        <w:right w:val="none" w:sz="0" w:space="0" w:color="auto"/>
      </w:divBdr>
    </w:div>
    <w:div w:id="613247844">
      <w:bodyDiv w:val="1"/>
      <w:marLeft w:val="0"/>
      <w:marRight w:val="0"/>
      <w:marTop w:val="0"/>
      <w:marBottom w:val="0"/>
      <w:divBdr>
        <w:top w:val="none" w:sz="0" w:space="0" w:color="auto"/>
        <w:left w:val="none" w:sz="0" w:space="0" w:color="auto"/>
        <w:bottom w:val="none" w:sz="0" w:space="0" w:color="auto"/>
        <w:right w:val="none" w:sz="0" w:space="0" w:color="auto"/>
      </w:divBdr>
    </w:div>
    <w:div w:id="613248285">
      <w:bodyDiv w:val="1"/>
      <w:marLeft w:val="0"/>
      <w:marRight w:val="0"/>
      <w:marTop w:val="0"/>
      <w:marBottom w:val="0"/>
      <w:divBdr>
        <w:top w:val="none" w:sz="0" w:space="0" w:color="auto"/>
        <w:left w:val="none" w:sz="0" w:space="0" w:color="auto"/>
        <w:bottom w:val="none" w:sz="0" w:space="0" w:color="auto"/>
        <w:right w:val="none" w:sz="0" w:space="0" w:color="auto"/>
      </w:divBdr>
    </w:div>
    <w:div w:id="613252914">
      <w:bodyDiv w:val="1"/>
      <w:marLeft w:val="0"/>
      <w:marRight w:val="0"/>
      <w:marTop w:val="0"/>
      <w:marBottom w:val="0"/>
      <w:divBdr>
        <w:top w:val="none" w:sz="0" w:space="0" w:color="auto"/>
        <w:left w:val="none" w:sz="0" w:space="0" w:color="auto"/>
        <w:bottom w:val="none" w:sz="0" w:space="0" w:color="auto"/>
        <w:right w:val="none" w:sz="0" w:space="0" w:color="auto"/>
      </w:divBdr>
    </w:div>
    <w:div w:id="613293391">
      <w:bodyDiv w:val="1"/>
      <w:marLeft w:val="0"/>
      <w:marRight w:val="0"/>
      <w:marTop w:val="0"/>
      <w:marBottom w:val="0"/>
      <w:divBdr>
        <w:top w:val="none" w:sz="0" w:space="0" w:color="auto"/>
        <w:left w:val="none" w:sz="0" w:space="0" w:color="auto"/>
        <w:bottom w:val="none" w:sz="0" w:space="0" w:color="auto"/>
        <w:right w:val="none" w:sz="0" w:space="0" w:color="auto"/>
      </w:divBdr>
    </w:div>
    <w:div w:id="613563653">
      <w:bodyDiv w:val="1"/>
      <w:marLeft w:val="0"/>
      <w:marRight w:val="0"/>
      <w:marTop w:val="0"/>
      <w:marBottom w:val="0"/>
      <w:divBdr>
        <w:top w:val="none" w:sz="0" w:space="0" w:color="auto"/>
        <w:left w:val="none" w:sz="0" w:space="0" w:color="auto"/>
        <w:bottom w:val="none" w:sz="0" w:space="0" w:color="auto"/>
        <w:right w:val="none" w:sz="0" w:space="0" w:color="auto"/>
      </w:divBdr>
    </w:div>
    <w:div w:id="614144259">
      <w:bodyDiv w:val="1"/>
      <w:marLeft w:val="0"/>
      <w:marRight w:val="0"/>
      <w:marTop w:val="0"/>
      <w:marBottom w:val="0"/>
      <w:divBdr>
        <w:top w:val="none" w:sz="0" w:space="0" w:color="auto"/>
        <w:left w:val="none" w:sz="0" w:space="0" w:color="auto"/>
        <w:bottom w:val="none" w:sz="0" w:space="0" w:color="auto"/>
        <w:right w:val="none" w:sz="0" w:space="0" w:color="auto"/>
      </w:divBdr>
    </w:div>
    <w:div w:id="614410842">
      <w:bodyDiv w:val="1"/>
      <w:marLeft w:val="0"/>
      <w:marRight w:val="0"/>
      <w:marTop w:val="0"/>
      <w:marBottom w:val="0"/>
      <w:divBdr>
        <w:top w:val="none" w:sz="0" w:space="0" w:color="auto"/>
        <w:left w:val="none" w:sz="0" w:space="0" w:color="auto"/>
        <w:bottom w:val="none" w:sz="0" w:space="0" w:color="auto"/>
        <w:right w:val="none" w:sz="0" w:space="0" w:color="auto"/>
      </w:divBdr>
    </w:div>
    <w:div w:id="614601123">
      <w:bodyDiv w:val="1"/>
      <w:marLeft w:val="0"/>
      <w:marRight w:val="0"/>
      <w:marTop w:val="0"/>
      <w:marBottom w:val="0"/>
      <w:divBdr>
        <w:top w:val="none" w:sz="0" w:space="0" w:color="auto"/>
        <w:left w:val="none" w:sz="0" w:space="0" w:color="auto"/>
        <w:bottom w:val="none" w:sz="0" w:space="0" w:color="auto"/>
        <w:right w:val="none" w:sz="0" w:space="0" w:color="auto"/>
      </w:divBdr>
    </w:div>
    <w:div w:id="614793955">
      <w:bodyDiv w:val="1"/>
      <w:marLeft w:val="0"/>
      <w:marRight w:val="0"/>
      <w:marTop w:val="0"/>
      <w:marBottom w:val="0"/>
      <w:divBdr>
        <w:top w:val="none" w:sz="0" w:space="0" w:color="auto"/>
        <w:left w:val="none" w:sz="0" w:space="0" w:color="auto"/>
        <w:bottom w:val="none" w:sz="0" w:space="0" w:color="auto"/>
        <w:right w:val="none" w:sz="0" w:space="0" w:color="auto"/>
      </w:divBdr>
    </w:div>
    <w:div w:id="615138456">
      <w:bodyDiv w:val="1"/>
      <w:marLeft w:val="0"/>
      <w:marRight w:val="0"/>
      <w:marTop w:val="0"/>
      <w:marBottom w:val="0"/>
      <w:divBdr>
        <w:top w:val="none" w:sz="0" w:space="0" w:color="auto"/>
        <w:left w:val="none" w:sz="0" w:space="0" w:color="auto"/>
        <w:bottom w:val="none" w:sz="0" w:space="0" w:color="auto"/>
        <w:right w:val="none" w:sz="0" w:space="0" w:color="auto"/>
      </w:divBdr>
    </w:div>
    <w:div w:id="615597302">
      <w:bodyDiv w:val="1"/>
      <w:marLeft w:val="0"/>
      <w:marRight w:val="0"/>
      <w:marTop w:val="0"/>
      <w:marBottom w:val="0"/>
      <w:divBdr>
        <w:top w:val="none" w:sz="0" w:space="0" w:color="auto"/>
        <w:left w:val="none" w:sz="0" w:space="0" w:color="auto"/>
        <w:bottom w:val="none" w:sz="0" w:space="0" w:color="auto"/>
        <w:right w:val="none" w:sz="0" w:space="0" w:color="auto"/>
      </w:divBdr>
    </w:div>
    <w:div w:id="616062155">
      <w:bodyDiv w:val="1"/>
      <w:marLeft w:val="0"/>
      <w:marRight w:val="0"/>
      <w:marTop w:val="0"/>
      <w:marBottom w:val="0"/>
      <w:divBdr>
        <w:top w:val="none" w:sz="0" w:space="0" w:color="auto"/>
        <w:left w:val="none" w:sz="0" w:space="0" w:color="auto"/>
        <w:bottom w:val="none" w:sz="0" w:space="0" w:color="auto"/>
        <w:right w:val="none" w:sz="0" w:space="0" w:color="auto"/>
      </w:divBdr>
    </w:div>
    <w:div w:id="616789135">
      <w:bodyDiv w:val="1"/>
      <w:marLeft w:val="0"/>
      <w:marRight w:val="0"/>
      <w:marTop w:val="0"/>
      <w:marBottom w:val="0"/>
      <w:divBdr>
        <w:top w:val="none" w:sz="0" w:space="0" w:color="auto"/>
        <w:left w:val="none" w:sz="0" w:space="0" w:color="auto"/>
        <w:bottom w:val="none" w:sz="0" w:space="0" w:color="auto"/>
        <w:right w:val="none" w:sz="0" w:space="0" w:color="auto"/>
      </w:divBdr>
    </w:div>
    <w:div w:id="617033173">
      <w:bodyDiv w:val="1"/>
      <w:marLeft w:val="0"/>
      <w:marRight w:val="0"/>
      <w:marTop w:val="0"/>
      <w:marBottom w:val="0"/>
      <w:divBdr>
        <w:top w:val="none" w:sz="0" w:space="0" w:color="auto"/>
        <w:left w:val="none" w:sz="0" w:space="0" w:color="auto"/>
        <w:bottom w:val="none" w:sz="0" w:space="0" w:color="auto"/>
        <w:right w:val="none" w:sz="0" w:space="0" w:color="auto"/>
      </w:divBdr>
    </w:div>
    <w:div w:id="618415701">
      <w:bodyDiv w:val="1"/>
      <w:marLeft w:val="0"/>
      <w:marRight w:val="0"/>
      <w:marTop w:val="0"/>
      <w:marBottom w:val="0"/>
      <w:divBdr>
        <w:top w:val="none" w:sz="0" w:space="0" w:color="auto"/>
        <w:left w:val="none" w:sz="0" w:space="0" w:color="auto"/>
        <w:bottom w:val="none" w:sz="0" w:space="0" w:color="auto"/>
        <w:right w:val="none" w:sz="0" w:space="0" w:color="auto"/>
      </w:divBdr>
    </w:div>
    <w:div w:id="618538023">
      <w:bodyDiv w:val="1"/>
      <w:marLeft w:val="0"/>
      <w:marRight w:val="0"/>
      <w:marTop w:val="0"/>
      <w:marBottom w:val="0"/>
      <w:divBdr>
        <w:top w:val="none" w:sz="0" w:space="0" w:color="auto"/>
        <w:left w:val="none" w:sz="0" w:space="0" w:color="auto"/>
        <w:bottom w:val="none" w:sz="0" w:space="0" w:color="auto"/>
        <w:right w:val="none" w:sz="0" w:space="0" w:color="auto"/>
      </w:divBdr>
    </w:div>
    <w:div w:id="618999150">
      <w:bodyDiv w:val="1"/>
      <w:marLeft w:val="0"/>
      <w:marRight w:val="0"/>
      <w:marTop w:val="0"/>
      <w:marBottom w:val="0"/>
      <w:divBdr>
        <w:top w:val="none" w:sz="0" w:space="0" w:color="auto"/>
        <w:left w:val="none" w:sz="0" w:space="0" w:color="auto"/>
        <w:bottom w:val="none" w:sz="0" w:space="0" w:color="auto"/>
        <w:right w:val="none" w:sz="0" w:space="0" w:color="auto"/>
      </w:divBdr>
    </w:div>
    <w:div w:id="619191461">
      <w:bodyDiv w:val="1"/>
      <w:marLeft w:val="0"/>
      <w:marRight w:val="0"/>
      <w:marTop w:val="0"/>
      <w:marBottom w:val="0"/>
      <w:divBdr>
        <w:top w:val="none" w:sz="0" w:space="0" w:color="auto"/>
        <w:left w:val="none" w:sz="0" w:space="0" w:color="auto"/>
        <w:bottom w:val="none" w:sz="0" w:space="0" w:color="auto"/>
        <w:right w:val="none" w:sz="0" w:space="0" w:color="auto"/>
      </w:divBdr>
    </w:div>
    <w:div w:id="619262317">
      <w:bodyDiv w:val="1"/>
      <w:marLeft w:val="0"/>
      <w:marRight w:val="0"/>
      <w:marTop w:val="0"/>
      <w:marBottom w:val="0"/>
      <w:divBdr>
        <w:top w:val="none" w:sz="0" w:space="0" w:color="auto"/>
        <w:left w:val="none" w:sz="0" w:space="0" w:color="auto"/>
        <w:bottom w:val="none" w:sz="0" w:space="0" w:color="auto"/>
        <w:right w:val="none" w:sz="0" w:space="0" w:color="auto"/>
      </w:divBdr>
    </w:div>
    <w:div w:id="619457949">
      <w:bodyDiv w:val="1"/>
      <w:marLeft w:val="0"/>
      <w:marRight w:val="0"/>
      <w:marTop w:val="0"/>
      <w:marBottom w:val="0"/>
      <w:divBdr>
        <w:top w:val="none" w:sz="0" w:space="0" w:color="auto"/>
        <w:left w:val="none" w:sz="0" w:space="0" w:color="auto"/>
        <w:bottom w:val="none" w:sz="0" w:space="0" w:color="auto"/>
        <w:right w:val="none" w:sz="0" w:space="0" w:color="auto"/>
      </w:divBdr>
    </w:div>
    <w:div w:id="619607796">
      <w:bodyDiv w:val="1"/>
      <w:marLeft w:val="0"/>
      <w:marRight w:val="0"/>
      <w:marTop w:val="0"/>
      <w:marBottom w:val="0"/>
      <w:divBdr>
        <w:top w:val="none" w:sz="0" w:space="0" w:color="auto"/>
        <w:left w:val="none" w:sz="0" w:space="0" w:color="auto"/>
        <w:bottom w:val="none" w:sz="0" w:space="0" w:color="auto"/>
        <w:right w:val="none" w:sz="0" w:space="0" w:color="auto"/>
      </w:divBdr>
    </w:div>
    <w:div w:id="619797063">
      <w:bodyDiv w:val="1"/>
      <w:marLeft w:val="0"/>
      <w:marRight w:val="0"/>
      <w:marTop w:val="0"/>
      <w:marBottom w:val="0"/>
      <w:divBdr>
        <w:top w:val="none" w:sz="0" w:space="0" w:color="auto"/>
        <w:left w:val="none" w:sz="0" w:space="0" w:color="auto"/>
        <w:bottom w:val="none" w:sz="0" w:space="0" w:color="auto"/>
        <w:right w:val="none" w:sz="0" w:space="0" w:color="auto"/>
      </w:divBdr>
    </w:div>
    <w:div w:id="619797787">
      <w:bodyDiv w:val="1"/>
      <w:marLeft w:val="0"/>
      <w:marRight w:val="0"/>
      <w:marTop w:val="0"/>
      <w:marBottom w:val="0"/>
      <w:divBdr>
        <w:top w:val="none" w:sz="0" w:space="0" w:color="auto"/>
        <w:left w:val="none" w:sz="0" w:space="0" w:color="auto"/>
        <w:bottom w:val="none" w:sz="0" w:space="0" w:color="auto"/>
        <w:right w:val="none" w:sz="0" w:space="0" w:color="auto"/>
      </w:divBdr>
    </w:div>
    <w:div w:id="619995319">
      <w:bodyDiv w:val="1"/>
      <w:marLeft w:val="0"/>
      <w:marRight w:val="0"/>
      <w:marTop w:val="0"/>
      <w:marBottom w:val="0"/>
      <w:divBdr>
        <w:top w:val="none" w:sz="0" w:space="0" w:color="auto"/>
        <w:left w:val="none" w:sz="0" w:space="0" w:color="auto"/>
        <w:bottom w:val="none" w:sz="0" w:space="0" w:color="auto"/>
        <w:right w:val="none" w:sz="0" w:space="0" w:color="auto"/>
      </w:divBdr>
    </w:div>
    <w:div w:id="619998150">
      <w:bodyDiv w:val="1"/>
      <w:marLeft w:val="0"/>
      <w:marRight w:val="0"/>
      <w:marTop w:val="0"/>
      <w:marBottom w:val="0"/>
      <w:divBdr>
        <w:top w:val="none" w:sz="0" w:space="0" w:color="auto"/>
        <w:left w:val="none" w:sz="0" w:space="0" w:color="auto"/>
        <w:bottom w:val="none" w:sz="0" w:space="0" w:color="auto"/>
        <w:right w:val="none" w:sz="0" w:space="0" w:color="auto"/>
      </w:divBdr>
    </w:div>
    <w:div w:id="620111382">
      <w:bodyDiv w:val="1"/>
      <w:marLeft w:val="0"/>
      <w:marRight w:val="0"/>
      <w:marTop w:val="0"/>
      <w:marBottom w:val="0"/>
      <w:divBdr>
        <w:top w:val="none" w:sz="0" w:space="0" w:color="auto"/>
        <w:left w:val="none" w:sz="0" w:space="0" w:color="auto"/>
        <w:bottom w:val="none" w:sz="0" w:space="0" w:color="auto"/>
        <w:right w:val="none" w:sz="0" w:space="0" w:color="auto"/>
      </w:divBdr>
    </w:div>
    <w:div w:id="620234834">
      <w:bodyDiv w:val="1"/>
      <w:marLeft w:val="0"/>
      <w:marRight w:val="0"/>
      <w:marTop w:val="0"/>
      <w:marBottom w:val="0"/>
      <w:divBdr>
        <w:top w:val="none" w:sz="0" w:space="0" w:color="auto"/>
        <w:left w:val="none" w:sz="0" w:space="0" w:color="auto"/>
        <w:bottom w:val="none" w:sz="0" w:space="0" w:color="auto"/>
        <w:right w:val="none" w:sz="0" w:space="0" w:color="auto"/>
      </w:divBdr>
    </w:div>
    <w:div w:id="620378259">
      <w:bodyDiv w:val="1"/>
      <w:marLeft w:val="0"/>
      <w:marRight w:val="0"/>
      <w:marTop w:val="0"/>
      <w:marBottom w:val="0"/>
      <w:divBdr>
        <w:top w:val="none" w:sz="0" w:space="0" w:color="auto"/>
        <w:left w:val="none" w:sz="0" w:space="0" w:color="auto"/>
        <w:bottom w:val="none" w:sz="0" w:space="0" w:color="auto"/>
        <w:right w:val="none" w:sz="0" w:space="0" w:color="auto"/>
      </w:divBdr>
    </w:div>
    <w:div w:id="620578268">
      <w:bodyDiv w:val="1"/>
      <w:marLeft w:val="0"/>
      <w:marRight w:val="0"/>
      <w:marTop w:val="0"/>
      <w:marBottom w:val="0"/>
      <w:divBdr>
        <w:top w:val="none" w:sz="0" w:space="0" w:color="auto"/>
        <w:left w:val="none" w:sz="0" w:space="0" w:color="auto"/>
        <w:bottom w:val="none" w:sz="0" w:space="0" w:color="auto"/>
        <w:right w:val="none" w:sz="0" w:space="0" w:color="auto"/>
      </w:divBdr>
      <w:divsChild>
        <w:div w:id="1359038169">
          <w:marLeft w:val="0"/>
          <w:marRight w:val="0"/>
          <w:marTop w:val="0"/>
          <w:marBottom w:val="0"/>
          <w:divBdr>
            <w:top w:val="none" w:sz="0" w:space="0" w:color="auto"/>
            <w:left w:val="none" w:sz="0" w:space="0" w:color="auto"/>
            <w:bottom w:val="none" w:sz="0" w:space="0" w:color="auto"/>
            <w:right w:val="none" w:sz="0" w:space="0" w:color="auto"/>
          </w:divBdr>
        </w:div>
        <w:div w:id="485241256">
          <w:marLeft w:val="0"/>
          <w:marRight w:val="0"/>
          <w:marTop w:val="0"/>
          <w:marBottom w:val="0"/>
          <w:divBdr>
            <w:top w:val="none" w:sz="0" w:space="0" w:color="auto"/>
            <w:left w:val="none" w:sz="0" w:space="0" w:color="auto"/>
            <w:bottom w:val="none" w:sz="0" w:space="0" w:color="auto"/>
            <w:right w:val="none" w:sz="0" w:space="0" w:color="auto"/>
          </w:divBdr>
        </w:div>
        <w:div w:id="403142062">
          <w:marLeft w:val="0"/>
          <w:marRight w:val="0"/>
          <w:marTop w:val="0"/>
          <w:marBottom w:val="0"/>
          <w:divBdr>
            <w:top w:val="none" w:sz="0" w:space="0" w:color="auto"/>
            <w:left w:val="none" w:sz="0" w:space="0" w:color="auto"/>
            <w:bottom w:val="none" w:sz="0" w:space="0" w:color="auto"/>
            <w:right w:val="none" w:sz="0" w:space="0" w:color="auto"/>
          </w:divBdr>
        </w:div>
        <w:div w:id="853225587">
          <w:marLeft w:val="0"/>
          <w:marRight w:val="0"/>
          <w:marTop w:val="0"/>
          <w:marBottom w:val="0"/>
          <w:divBdr>
            <w:top w:val="none" w:sz="0" w:space="0" w:color="auto"/>
            <w:left w:val="none" w:sz="0" w:space="0" w:color="auto"/>
            <w:bottom w:val="none" w:sz="0" w:space="0" w:color="auto"/>
            <w:right w:val="none" w:sz="0" w:space="0" w:color="auto"/>
          </w:divBdr>
        </w:div>
        <w:div w:id="1291326972">
          <w:marLeft w:val="0"/>
          <w:marRight w:val="0"/>
          <w:marTop w:val="0"/>
          <w:marBottom w:val="0"/>
          <w:divBdr>
            <w:top w:val="none" w:sz="0" w:space="0" w:color="auto"/>
            <w:left w:val="none" w:sz="0" w:space="0" w:color="auto"/>
            <w:bottom w:val="none" w:sz="0" w:space="0" w:color="auto"/>
            <w:right w:val="none" w:sz="0" w:space="0" w:color="auto"/>
          </w:divBdr>
        </w:div>
        <w:div w:id="55008238">
          <w:marLeft w:val="0"/>
          <w:marRight w:val="0"/>
          <w:marTop w:val="0"/>
          <w:marBottom w:val="0"/>
          <w:divBdr>
            <w:top w:val="none" w:sz="0" w:space="0" w:color="auto"/>
            <w:left w:val="none" w:sz="0" w:space="0" w:color="auto"/>
            <w:bottom w:val="none" w:sz="0" w:space="0" w:color="auto"/>
            <w:right w:val="none" w:sz="0" w:space="0" w:color="auto"/>
          </w:divBdr>
        </w:div>
        <w:div w:id="1627926363">
          <w:marLeft w:val="0"/>
          <w:marRight w:val="0"/>
          <w:marTop w:val="0"/>
          <w:marBottom w:val="0"/>
          <w:divBdr>
            <w:top w:val="none" w:sz="0" w:space="0" w:color="auto"/>
            <w:left w:val="none" w:sz="0" w:space="0" w:color="auto"/>
            <w:bottom w:val="none" w:sz="0" w:space="0" w:color="auto"/>
            <w:right w:val="none" w:sz="0" w:space="0" w:color="auto"/>
          </w:divBdr>
        </w:div>
        <w:div w:id="1280380769">
          <w:marLeft w:val="0"/>
          <w:marRight w:val="0"/>
          <w:marTop w:val="0"/>
          <w:marBottom w:val="0"/>
          <w:divBdr>
            <w:top w:val="none" w:sz="0" w:space="0" w:color="auto"/>
            <w:left w:val="none" w:sz="0" w:space="0" w:color="auto"/>
            <w:bottom w:val="none" w:sz="0" w:space="0" w:color="auto"/>
            <w:right w:val="none" w:sz="0" w:space="0" w:color="auto"/>
          </w:divBdr>
        </w:div>
        <w:div w:id="87623156">
          <w:marLeft w:val="0"/>
          <w:marRight w:val="0"/>
          <w:marTop w:val="0"/>
          <w:marBottom w:val="0"/>
          <w:divBdr>
            <w:top w:val="none" w:sz="0" w:space="0" w:color="auto"/>
            <w:left w:val="none" w:sz="0" w:space="0" w:color="auto"/>
            <w:bottom w:val="none" w:sz="0" w:space="0" w:color="auto"/>
            <w:right w:val="none" w:sz="0" w:space="0" w:color="auto"/>
          </w:divBdr>
        </w:div>
        <w:div w:id="2032414632">
          <w:marLeft w:val="0"/>
          <w:marRight w:val="0"/>
          <w:marTop w:val="0"/>
          <w:marBottom w:val="0"/>
          <w:divBdr>
            <w:top w:val="none" w:sz="0" w:space="0" w:color="auto"/>
            <w:left w:val="none" w:sz="0" w:space="0" w:color="auto"/>
            <w:bottom w:val="none" w:sz="0" w:space="0" w:color="auto"/>
            <w:right w:val="none" w:sz="0" w:space="0" w:color="auto"/>
          </w:divBdr>
        </w:div>
        <w:div w:id="1469779793">
          <w:marLeft w:val="0"/>
          <w:marRight w:val="0"/>
          <w:marTop w:val="0"/>
          <w:marBottom w:val="0"/>
          <w:divBdr>
            <w:top w:val="none" w:sz="0" w:space="0" w:color="auto"/>
            <w:left w:val="none" w:sz="0" w:space="0" w:color="auto"/>
            <w:bottom w:val="none" w:sz="0" w:space="0" w:color="auto"/>
            <w:right w:val="none" w:sz="0" w:space="0" w:color="auto"/>
          </w:divBdr>
        </w:div>
        <w:div w:id="737359487">
          <w:marLeft w:val="0"/>
          <w:marRight w:val="0"/>
          <w:marTop w:val="0"/>
          <w:marBottom w:val="0"/>
          <w:divBdr>
            <w:top w:val="none" w:sz="0" w:space="0" w:color="auto"/>
            <w:left w:val="none" w:sz="0" w:space="0" w:color="auto"/>
            <w:bottom w:val="none" w:sz="0" w:space="0" w:color="auto"/>
            <w:right w:val="none" w:sz="0" w:space="0" w:color="auto"/>
          </w:divBdr>
        </w:div>
        <w:div w:id="1305237671">
          <w:marLeft w:val="0"/>
          <w:marRight w:val="0"/>
          <w:marTop w:val="0"/>
          <w:marBottom w:val="0"/>
          <w:divBdr>
            <w:top w:val="none" w:sz="0" w:space="0" w:color="auto"/>
            <w:left w:val="none" w:sz="0" w:space="0" w:color="auto"/>
            <w:bottom w:val="none" w:sz="0" w:space="0" w:color="auto"/>
            <w:right w:val="none" w:sz="0" w:space="0" w:color="auto"/>
          </w:divBdr>
        </w:div>
        <w:div w:id="321005217">
          <w:marLeft w:val="0"/>
          <w:marRight w:val="0"/>
          <w:marTop w:val="0"/>
          <w:marBottom w:val="0"/>
          <w:divBdr>
            <w:top w:val="none" w:sz="0" w:space="0" w:color="auto"/>
            <w:left w:val="none" w:sz="0" w:space="0" w:color="auto"/>
            <w:bottom w:val="none" w:sz="0" w:space="0" w:color="auto"/>
            <w:right w:val="none" w:sz="0" w:space="0" w:color="auto"/>
          </w:divBdr>
        </w:div>
        <w:div w:id="57636554">
          <w:marLeft w:val="0"/>
          <w:marRight w:val="0"/>
          <w:marTop w:val="0"/>
          <w:marBottom w:val="0"/>
          <w:divBdr>
            <w:top w:val="none" w:sz="0" w:space="0" w:color="auto"/>
            <w:left w:val="none" w:sz="0" w:space="0" w:color="auto"/>
            <w:bottom w:val="none" w:sz="0" w:space="0" w:color="auto"/>
            <w:right w:val="none" w:sz="0" w:space="0" w:color="auto"/>
          </w:divBdr>
        </w:div>
        <w:div w:id="1237400210">
          <w:marLeft w:val="0"/>
          <w:marRight w:val="0"/>
          <w:marTop w:val="0"/>
          <w:marBottom w:val="0"/>
          <w:divBdr>
            <w:top w:val="none" w:sz="0" w:space="0" w:color="auto"/>
            <w:left w:val="none" w:sz="0" w:space="0" w:color="auto"/>
            <w:bottom w:val="none" w:sz="0" w:space="0" w:color="auto"/>
            <w:right w:val="none" w:sz="0" w:space="0" w:color="auto"/>
          </w:divBdr>
        </w:div>
        <w:div w:id="133957835">
          <w:marLeft w:val="0"/>
          <w:marRight w:val="0"/>
          <w:marTop w:val="0"/>
          <w:marBottom w:val="0"/>
          <w:divBdr>
            <w:top w:val="none" w:sz="0" w:space="0" w:color="auto"/>
            <w:left w:val="none" w:sz="0" w:space="0" w:color="auto"/>
            <w:bottom w:val="none" w:sz="0" w:space="0" w:color="auto"/>
            <w:right w:val="none" w:sz="0" w:space="0" w:color="auto"/>
          </w:divBdr>
        </w:div>
        <w:div w:id="1418020549">
          <w:marLeft w:val="0"/>
          <w:marRight w:val="0"/>
          <w:marTop w:val="0"/>
          <w:marBottom w:val="0"/>
          <w:divBdr>
            <w:top w:val="none" w:sz="0" w:space="0" w:color="auto"/>
            <w:left w:val="none" w:sz="0" w:space="0" w:color="auto"/>
            <w:bottom w:val="none" w:sz="0" w:space="0" w:color="auto"/>
            <w:right w:val="none" w:sz="0" w:space="0" w:color="auto"/>
          </w:divBdr>
        </w:div>
        <w:div w:id="197472872">
          <w:marLeft w:val="0"/>
          <w:marRight w:val="0"/>
          <w:marTop w:val="0"/>
          <w:marBottom w:val="0"/>
          <w:divBdr>
            <w:top w:val="none" w:sz="0" w:space="0" w:color="auto"/>
            <w:left w:val="none" w:sz="0" w:space="0" w:color="auto"/>
            <w:bottom w:val="none" w:sz="0" w:space="0" w:color="auto"/>
            <w:right w:val="none" w:sz="0" w:space="0" w:color="auto"/>
          </w:divBdr>
        </w:div>
        <w:div w:id="1455127586">
          <w:marLeft w:val="0"/>
          <w:marRight w:val="0"/>
          <w:marTop w:val="0"/>
          <w:marBottom w:val="0"/>
          <w:divBdr>
            <w:top w:val="none" w:sz="0" w:space="0" w:color="auto"/>
            <w:left w:val="none" w:sz="0" w:space="0" w:color="auto"/>
            <w:bottom w:val="none" w:sz="0" w:space="0" w:color="auto"/>
            <w:right w:val="none" w:sz="0" w:space="0" w:color="auto"/>
          </w:divBdr>
        </w:div>
        <w:div w:id="1206285505">
          <w:marLeft w:val="0"/>
          <w:marRight w:val="0"/>
          <w:marTop w:val="0"/>
          <w:marBottom w:val="0"/>
          <w:divBdr>
            <w:top w:val="none" w:sz="0" w:space="0" w:color="auto"/>
            <w:left w:val="none" w:sz="0" w:space="0" w:color="auto"/>
            <w:bottom w:val="none" w:sz="0" w:space="0" w:color="auto"/>
            <w:right w:val="none" w:sz="0" w:space="0" w:color="auto"/>
          </w:divBdr>
        </w:div>
        <w:div w:id="1307514561">
          <w:marLeft w:val="0"/>
          <w:marRight w:val="0"/>
          <w:marTop w:val="0"/>
          <w:marBottom w:val="0"/>
          <w:divBdr>
            <w:top w:val="none" w:sz="0" w:space="0" w:color="auto"/>
            <w:left w:val="none" w:sz="0" w:space="0" w:color="auto"/>
            <w:bottom w:val="none" w:sz="0" w:space="0" w:color="auto"/>
            <w:right w:val="none" w:sz="0" w:space="0" w:color="auto"/>
          </w:divBdr>
        </w:div>
        <w:div w:id="1854416906">
          <w:marLeft w:val="0"/>
          <w:marRight w:val="0"/>
          <w:marTop w:val="0"/>
          <w:marBottom w:val="0"/>
          <w:divBdr>
            <w:top w:val="none" w:sz="0" w:space="0" w:color="auto"/>
            <w:left w:val="none" w:sz="0" w:space="0" w:color="auto"/>
            <w:bottom w:val="none" w:sz="0" w:space="0" w:color="auto"/>
            <w:right w:val="none" w:sz="0" w:space="0" w:color="auto"/>
          </w:divBdr>
        </w:div>
        <w:div w:id="738938587">
          <w:marLeft w:val="0"/>
          <w:marRight w:val="0"/>
          <w:marTop w:val="0"/>
          <w:marBottom w:val="0"/>
          <w:divBdr>
            <w:top w:val="none" w:sz="0" w:space="0" w:color="auto"/>
            <w:left w:val="none" w:sz="0" w:space="0" w:color="auto"/>
            <w:bottom w:val="none" w:sz="0" w:space="0" w:color="auto"/>
            <w:right w:val="none" w:sz="0" w:space="0" w:color="auto"/>
          </w:divBdr>
        </w:div>
        <w:div w:id="1488673132">
          <w:marLeft w:val="0"/>
          <w:marRight w:val="0"/>
          <w:marTop w:val="0"/>
          <w:marBottom w:val="0"/>
          <w:divBdr>
            <w:top w:val="none" w:sz="0" w:space="0" w:color="auto"/>
            <w:left w:val="none" w:sz="0" w:space="0" w:color="auto"/>
            <w:bottom w:val="none" w:sz="0" w:space="0" w:color="auto"/>
            <w:right w:val="none" w:sz="0" w:space="0" w:color="auto"/>
          </w:divBdr>
        </w:div>
        <w:div w:id="783765931">
          <w:marLeft w:val="0"/>
          <w:marRight w:val="0"/>
          <w:marTop w:val="0"/>
          <w:marBottom w:val="0"/>
          <w:divBdr>
            <w:top w:val="none" w:sz="0" w:space="0" w:color="auto"/>
            <w:left w:val="none" w:sz="0" w:space="0" w:color="auto"/>
            <w:bottom w:val="none" w:sz="0" w:space="0" w:color="auto"/>
            <w:right w:val="none" w:sz="0" w:space="0" w:color="auto"/>
          </w:divBdr>
        </w:div>
        <w:div w:id="529417983">
          <w:marLeft w:val="0"/>
          <w:marRight w:val="0"/>
          <w:marTop w:val="0"/>
          <w:marBottom w:val="0"/>
          <w:divBdr>
            <w:top w:val="none" w:sz="0" w:space="0" w:color="auto"/>
            <w:left w:val="none" w:sz="0" w:space="0" w:color="auto"/>
            <w:bottom w:val="none" w:sz="0" w:space="0" w:color="auto"/>
            <w:right w:val="none" w:sz="0" w:space="0" w:color="auto"/>
          </w:divBdr>
        </w:div>
        <w:div w:id="1169910327">
          <w:marLeft w:val="0"/>
          <w:marRight w:val="0"/>
          <w:marTop w:val="0"/>
          <w:marBottom w:val="0"/>
          <w:divBdr>
            <w:top w:val="none" w:sz="0" w:space="0" w:color="auto"/>
            <w:left w:val="none" w:sz="0" w:space="0" w:color="auto"/>
            <w:bottom w:val="none" w:sz="0" w:space="0" w:color="auto"/>
            <w:right w:val="none" w:sz="0" w:space="0" w:color="auto"/>
          </w:divBdr>
        </w:div>
        <w:div w:id="1667633445">
          <w:marLeft w:val="0"/>
          <w:marRight w:val="0"/>
          <w:marTop w:val="0"/>
          <w:marBottom w:val="0"/>
          <w:divBdr>
            <w:top w:val="none" w:sz="0" w:space="0" w:color="auto"/>
            <w:left w:val="none" w:sz="0" w:space="0" w:color="auto"/>
            <w:bottom w:val="none" w:sz="0" w:space="0" w:color="auto"/>
            <w:right w:val="none" w:sz="0" w:space="0" w:color="auto"/>
          </w:divBdr>
        </w:div>
        <w:div w:id="1464814572">
          <w:marLeft w:val="0"/>
          <w:marRight w:val="0"/>
          <w:marTop w:val="0"/>
          <w:marBottom w:val="0"/>
          <w:divBdr>
            <w:top w:val="none" w:sz="0" w:space="0" w:color="auto"/>
            <w:left w:val="none" w:sz="0" w:space="0" w:color="auto"/>
            <w:bottom w:val="none" w:sz="0" w:space="0" w:color="auto"/>
            <w:right w:val="none" w:sz="0" w:space="0" w:color="auto"/>
          </w:divBdr>
        </w:div>
        <w:div w:id="1079595088">
          <w:marLeft w:val="0"/>
          <w:marRight w:val="0"/>
          <w:marTop w:val="0"/>
          <w:marBottom w:val="0"/>
          <w:divBdr>
            <w:top w:val="none" w:sz="0" w:space="0" w:color="auto"/>
            <w:left w:val="none" w:sz="0" w:space="0" w:color="auto"/>
            <w:bottom w:val="none" w:sz="0" w:space="0" w:color="auto"/>
            <w:right w:val="none" w:sz="0" w:space="0" w:color="auto"/>
          </w:divBdr>
        </w:div>
        <w:div w:id="891500140">
          <w:marLeft w:val="0"/>
          <w:marRight w:val="0"/>
          <w:marTop w:val="0"/>
          <w:marBottom w:val="0"/>
          <w:divBdr>
            <w:top w:val="none" w:sz="0" w:space="0" w:color="auto"/>
            <w:left w:val="none" w:sz="0" w:space="0" w:color="auto"/>
            <w:bottom w:val="none" w:sz="0" w:space="0" w:color="auto"/>
            <w:right w:val="none" w:sz="0" w:space="0" w:color="auto"/>
          </w:divBdr>
        </w:div>
        <w:div w:id="1846240354">
          <w:marLeft w:val="0"/>
          <w:marRight w:val="0"/>
          <w:marTop w:val="0"/>
          <w:marBottom w:val="0"/>
          <w:divBdr>
            <w:top w:val="none" w:sz="0" w:space="0" w:color="auto"/>
            <w:left w:val="none" w:sz="0" w:space="0" w:color="auto"/>
            <w:bottom w:val="none" w:sz="0" w:space="0" w:color="auto"/>
            <w:right w:val="none" w:sz="0" w:space="0" w:color="auto"/>
          </w:divBdr>
        </w:div>
        <w:div w:id="807742357">
          <w:marLeft w:val="0"/>
          <w:marRight w:val="0"/>
          <w:marTop w:val="0"/>
          <w:marBottom w:val="0"/>
          <w:divBdr>
            <w:top w:val="none" w:sz="0" w:space="0" w:color="auto"/>
            <w:left w:val="none" w:sz="0" w:space="0" w:color="auto"/>
            <w:bottom w:val="none" w:sz="0" w:space="0" w:color="auto"/>
            <w:right w:val="none" w:sz="0" w:space="0" w:color="auto"/>
          </w:divBdr>
        </w:div>
        <w:div w:id="338895608">
          <w:marLeft w:val="0"/>
          <w:marRight w:val="0"/>
          <w:marTop w:val="0"/>
          <w:marBottom w:val="0"/>
          <w:divBdr>
            <w:top w:val="none" w:sz="0" w:space="0" w:color="auto"/>
            <w:left w:val="none" w:sz="0" w:space="0" w:color="auto"/>
            <w:bottom w:val="none" w:sz="0" w:space="0" w:color="auto"/>
            <w:right w:val="none" w:sz="0" w:space="0" w:color="auto"/>
          </w:divBdr>
        </w:div>
        <w:div w:id="324169519">
          <w:marLeft w:val="0"/>
          <w:marRight w:val="0"/>
          <w:marTop w:val="0"/>
          <w:marBottom w:val="0"/>
          <w:divBdr>
            <w:top w:val="none" w:sz="0" w:space="0" w:color="auto"/>
            <w:left w:val="none" w:sz="0" w:space="0" w:color="auto"/>
            <w:bottom w:val="none" w:sz="0" w:space="0" w:color="auto"/>
            <w:right w:val="none" w:sz="0" w:space="0" w:color="auto"/>
          </w:divBdr>
        </w:div>
        <w:div w:id="277564946">
          <w:marLeft w:val="0"/>
          <w:marRight w:val="0"/>
          <w:marTop w:val="0"/>
          <w:marBottom w:val="0"/>
          <w:divBdr>
            <w:top w:val="none" w:sz="0" w:space="0" w:color="auto"/>
            <w:left w:val="none" w:sz="0" w:space="0" w:color="auto"/>
            <w:bottom w:val="none" w:sz="0" w:space="0" w:color="auto"/>
            <w:right w:val="none" w:sz="0" w:space="0" w:color="auto"/>
          </w:divBdr>
        </w:div>
        <w:div w:id="833763895">
          <w:marLeft w:val="0"/>
          <w:marRight w:val="0"/>
          <w:marTop w:val="0"/>
          <w:marBottom w:val="0"/>
          <w:divBdr>
            <w:top w:val="none" w:sz="0" w:space="0" w:color="auto"/>
            <w:left w:val="none" w:sz="0" w:space="0" w:color="auto"/>
            <w:bottom w:val="none" w:sz="0" w:space="0" w:color="auto"/>
            <w:right w:val="none" w:sz="0" w:space="0" w:color="auto"/>
          </w:divBdr>
        </w:div>
        <w:div w:id="1944652879">
          <w:marLeft w:val="0"/>
          <w:marRight w:val="0"/>
          <w:marTop w:val="0"/>
          <w:marBottom w:val="0"/>
          <w:divBdr>
            <w:top w:val="none" w:sz="0" w:space="0" w:color="auto"/>
            <w:left w:val="none" w:sz="0" w:space="0" w:color="auto"/>
            <w:bottom w:val="none" w:sz="0" w:space="0" w:color="auto"/>
            <w:right w:val="none" w:sz="0" w:space="0" w:color="auto"/>
          </w:divBdr>
        </w:div>
        <w:div w:id="782190716">
          <w:marLeft w:val="0"/>
          <w:marRight w:val="0"/>
          <w:marTop w:val="0"/>
          <w:marBottom w:val="0"/>
          <w:divBdr>
            <w:top w:val="none" w:sz="0" w:space="0" w:color="auto"/>
            <w:left w:val="none" w:sz="0" w:space="0" w:color="auto"/>
            <w:bottom w:val="none" w:sz="0" w:space="0" w:color="auto"/>
            <w:right w:val="none" w:sz="0" w:space="0" w:color="auto"/>
          </w:divBdr>
        </w:div>
        <w:div w:id="1294365580">
          <w:marLeft w:val="0"/>
          <w:marRight w:val="0"/>
          <w:marTop w:val="0"/>
          <w:marBottom w:val="0"/>
          <w:divBdr>
            <w:top w:val="none" w:sz="0" w:space="0" w:color="auto"/>
            <w:left w:val="none" w:sz="0" w:space="0" w:color="auto"/>
            <w:bottom w:val="none" w:sz="0" w:space="0" w:color="auto"/>
            <w:right w:val="none" w:sz="0" w:space="0" w:color="auto"/>
          </w:divBdr>
        </w:div>
        <w:div w:id="1894656527">
          <w:marLeft w:val="0"/>
          <w:marRight w:val="0"/>
          <w:marTop w:val="0"/>
          <w:marBottom w:val="0"/>
          <w:divBdr>
            <w:top w:val="none" w:sz="0" w:space="0" w:color="auto"/>
            <w:left w:val="none" w:sz="0" w:space="0" w:color="auto"/>
            <w:bottom w:val="none" w:sz="0" w:space="0" w:color="auto"/>
            <w:right w:val="none" w:sz="0" w:space="0" w:color="auto"/>
          </w:divBdr>
        </w:div>
        <w:div w:id="653804833">
          <w:marLeft w:val="0"/>
          <w:marRight w:val="0"/>
          <w:marTop w:val="0"/>
          <w:marBottom w:val="0"/>
          <w:divBdr>
            <w:top w:val="none" w:sz="0" w:space="0" w:color="auto"/>
            <w:left w:val="none" w:sz="0" w:space="0" w:color="auto"/>
            <w:bottom w:val="none" w:sz="0" w:space="0" w:color="auto"/>
            <w:right w:val="none" w:sz="0" w:space="0" w:color="auto"/>
          </w:divBdr>
        </w:div>
        <w:div w:id="791359051">
          <w:marLeft w:val="0"/>
          <w:marRight w:val="0"/>
          <w:marTop w:val="0"/>
          <w:marBottom w:val="0"/>
          <w:divBdr>
            <w:top w:val="none" w:sz="0" w:space="0" w:color="auto"/>
            <w:left w:val="none" w:sz="0" w:space="0" w:color="auto"/>
            <w:bottom w:val="none" w:sz="0" w:space="0" w:color="auto"/>
            <w:right w:val="none" w:sz="0" w:space="0" w:color="auto"/>
          </w:divBdr>
        </w:div>
        <w:div w:id="217742615">
          <w:marLeft w:val="0"/>
          <w:marRight w:val="0"/>
          <w:marTop w:val="0"/>
          <w:marBottom w:val="0"/>
          <w:divBdr>
            <w:top w:val="none" w:sz="0" w:space="0" w:color="auto"/>
            <w:left w:val="none" w:sz="0" w:space="0" w:color="auto"/>
            <w:bottom w:val="none" w:sz="0" w:space="0" w:color="auto"/>
            <w:right w:val="none" w:sz="0" w:space="0" w:color="auto"/>
          </w:divBdr>
        </w:div>
        <w:div w:id="202333756">
          <w:marLeft w:val="0"/>
          <w:marRight w:val="0"/>
          <w:marTop w:val="0"/>
          <w:marBottom w:val="0"/>
          <w:divBdr>
            <w:top w:val="none" w:sz="0" w:space="0" w:color="auto"/>
            <w:left w:val="none" w:sz="0" w:space="0" w:color="auto"/>
            <w:bottom w:val="none" w:sz="0" w:space="0" w:color="auto"/>
            <w:right w:val="none" w:sz="0" w:space="0" w:color="auto"/>
          </w:divBdr>
        </w:div>
        <w:div w:id="1461995773">
          <w:marLeft w:val="0"/>
          <w:marRight w:val="0"/>
          <w:marTop w:val="0"/>
          <w:marBottom w:val="0"/>
          <w:divBdr>
            <w:top w:val="none" w:sz="0" w:space="0" w:color="auto"/>
            <w:left w:val="none" w:sz="0" w:space="0" w:color="auto"/>
            <w:bottom w:val="none" w:sz="0" w:space="0" w:color="auto"/>
            <w:right w:val="none" w:sz="0" w:space="0" w:color="auto"/>
          </w:divBdr>
        </w:div>
        <w:div w:id="567501804">
          <w:marLeft w:val="0"/>
          <w:marRight w:val="0"/>
          <w:marTop w:val="0"/>
          <w:marBottom w:val="0"/>
          <w:divBdr>
            <w:top w:val="none" w:sz="0" w:space="0" w:color="auto"/>
            <w:left w:val="none" w:sz="0" w:space="0" w:color="auto"/>
            <w:bottom w:val="none" w:sz="0" w:space="0" w:color="auto"/>
            <w:right w:val="none" w:sz="0" w:space="0" w:color="auto"/>
          </w:divBdr>
        </w:div>
        <w:div w:id="2046632332">
          <w:marLeft w:val="0"/>
          <w:marRight w:val="0"/>
          <w:marTop w:val="0"/>
          <w:marBottom w:val="0"/>
          <w:divBdr>
            <w:top w:val="none" w:sz="0" w:space="0" w:color="auto"/>
            <w:left w:val="none" w:sz="0" w:space="0" w:color="auto"/>
            <w:bottom w:val="none" w:sz="0" w:space="0" w:color="auto"/>
            <w:right w:val="none" w:sz="0" w:space="0" w:color="auto"/>
          </w:divBdr>
        </w:div>
        <w:div w:id="418333874">
          <w:marLeft w:val="0"/>
          <w:marRight w:val="0"/>
          <w:marTop w:val="0"/>
          <w:marBottom w:val="0"/>
          <w:divBdr>
            <w:top w:val="none" w:sz="0" w:space="0" w:color="auto"/>
            <w:left w:val="none" w:sz="0" w:space="0" w:color="auto"/>
            <w:bottom w:val="none" w:sz="0" w:space="0" w:color="auto"/>
            <w:right w:val="none" w:sz="0" w:space="0" w:color="auto"/>
          </w:divBdr>
        </w:div>
        <w:div w:id="2012104525">
          <w:marLeft w:val="0"/>
          <w:marRight w:val="0"/>
          <w:marTop w:val="0"/>
          <w:marBottom w:val="0"/>
          <w:divBdr>
            <w:top w:val="none" w:sz="0" w:space="0" w:color="auto"/>
            <w:left w:val="none" w:sz="0" w:space="0" w:color="auto"/>
            <w:bottom w:val="none" w:sz="0" w:space="0" w:color="auto"/>
            <w:right w:val="none" w:sz="0" w:space="0" w:color="auto"/>
          </w:divBdr>
        </w:div>
        <w:div w:id="1826310885">
          <w:marLeft w:val="0"/>
          <w:marRight w:val="0"/>
          <w:marTop w:val="0"/>
          <w:marBottom w:val="0"/>
          <w:divBdr>
            <w:top w:val="none" w:sz="0" w:space="0" w:color="auto"/>
            <w:left w:val="none" w:sz="0" w:space="0" w:color="auto"/>
            <w:bottom w:val="none" w:sz="0" w:space="0" w:color="auto"/>
            <w:right w:val="none" w:sz="0" w:space="0" w:color="auto"/>
          </w:divBdr>
        </w:div>
        <w:div w:id="1539509225">
          <w:marLeft w:val="0"/>
          <w:marRight w:val="0"/>
          <w:marTop w:val="0"/>
          <w:marBottom w:val="0"/>
          <w:divBdr>
            <w:top w:val="none" w:sz="0" w:space="0" w:color="auto"/>
            <w:left w:val="none" w:sz="0" w:space="0" w:color="auto"/>
            <w:bottom w:val="none" w:sz="0" w:space="0" w:color="auto"/>
            <w:right w:val="none" w:sz="0" w:space="0" w:color="auto"/>
          </w:divBdr>
        </w:div>
        <w:div w:id="1645502264">
          <w:marLeft w:val="0"/>
          <w:marRight w:val="0"/>
          <w:marTop w:val="0"/>
          <w:marBottom w:val="0"/>
          <w:divBdr>
            <w:top w:val="none" w:sz="0" w:space="0" w:color="auto"/>
            <w:left w:val="none" w:sz="0" w:space="0" w:color="auto"/>
            <w:bottom w:val="none" w:sz="0" w:space="0" w:color="auto"/>
            <w:right w:val="none" w:sz="0" w:space="0" w:color="auto"/>
          </w:divBdr>
        </w:div>
        <w:div w:id="170880938">
          <w:marLeft w:val="0"/>
          <w:marRight w:val="0"/>
          <w:marTop w:val="0"/>
          <w:marBottom w:val="0"/>
          <w:divBdr>
            <w:top w:val="none" w:sz="0" w:space="0" w:color="auto"/>
            <w:left w:val="none" w:sz="0" w:space="0" w:color="auto"/>
            <w:bottom w:val="none" w:sz="0" w:space="0" w:color="auto"/>
            <w:right w:val="none" w:sz="0" w:space="0" w:color="auto"/>
          </w:divBdr>
        </w:div>
        <w:div w:id="44112935">
          <w:marLeft w:val="0"/>
          <w:marRight w:val="0"/>
          <w:marTop w:val="0"/>
          <w:marBottom w:val="0"/>
          <w:divBdr>
            <w:top w:val="none" w:sz="0" w:space="0" w:color="auto"/>
            <w:left w:val="none" w:sz="0" w:space="0" w:color="auto"/>
            <w:bottom w:val="none" w:sz="0" w:space="0" w:color="auto"/>
            <w:right w:val="none" w:sz="0" w:space="0" w:color="auto"/>
          </w:divBdr>
        </w:div>
        <w:div w:id="164713227">
          <w:marLeft w:val="0"/>
          <w:marRight w:val="0"/>
          <w:marTop w:val="0"/>
          <w:marBottom w:val="0"/>
          <w:divBdr>
            <w:top w:val="none" w:sz="0" w:space="0" w:color="auto"/>
            <w:left w:val="none" w:sz="0" w:space="0" w:color="auto"/>
            <w:bottom w:val="none" w:sz="0" w:space="0" w:color="auto"/>
            <w:right w:val="none" w:sz="0" w:space="0" w:color="auto"/>
          </w:divBdr>
        </w:div>
        <w:div w:id="1950432129">
          <w:marLeft w:val="0"/>
          <w:marRight w:val="0"/>
          <w:marTop w:val="0"/>
          <w:marBottom w:val="0"/>
          <w:divBdr>
            <w:top w:val="none" w:sz="0" w:space="0" w:color="auto"/>
            <w:left w:val="none" w:sz="0" w:space="0" w:color="auto"/>
            <w:bottom w:val="none" w:sz="0" w:space="0" w:color="auto"/>
            <w:right w:val="none" w:sz="0" w:space="0" w:color="auto"/>
          </w:divBdr>
        </w:div>
        <w:div w:id="1785608931">
          <w:marLeft w:val="0"/>
          <w:marRight w:val="0"/>
          <w:marTop w:val="0"/>
          <w:marBottom w:val="0"/>
          <w:divBdr>
            <w:top w:val="none" w:sz="0" w:space="0" w:color="auto"/>
            <w:left w:val="none" w:sz="0" w:space="0" w:color="auto"/>
            <w:bottom w:val="none" w:sz="0" w:space="0" w:color="auto"/>
            <w:right w:val="none" w:sz="0" w:space="0" w:color="auto"/>
          </w:divBdr>
        </w:div>
        <w:div w:id="737167989">
          <w:marLeft w:val="0"/>
          <w:marRight w:val="0"/>
          <w:marTop w:val="0"/>
          <w:marBottom w:val="0"/>
          <w:divBdr>
            <w:top w:val="none" w:sz="0" w:space="0" w:color="auto"/>
            <w:left w:val="none" w:sz="0" w:space="0" w:color="auto"/>
            <w:bottom w:val="none" w:sz="0" w:space="0" w:color="auto"/>
            <w:right w:val="none" w:sz="0" w:space="0" w:color="auto"/>
          </w:divBdr>
        </w:div>
        <w:div w:id="60753843">
          <w:marLeft w:val="0"/>
          <w:marRight w:val="0"/>
          <w:marTop w:val="0"/>
          <w:marBottom w:val="0"/>
          <w:divBdr>
            <w:top w:val="none" w:sz="0" w:space="0" w:color="auto"/>
            <w:left w:val="none" w:sz="0" w:space="0" w:color="auto"/>
            <w:bottom w:val="none" w:sz="0" w:space="0" w:color="auto"/>
            <w:right w:val="none" w:sz="0" w:space="0" w:color="auto"/>
          </w:divBdr>
        </w:div>
        <w:div w:id="1642419303">
          <w:marLeft w:val="0"/>
          <w:marRight w:val="0"/>
          <w:marTop w:val="0"/>
          <w:marBottom w:val="0"/>
          <w:divBdr>
            <w:top w:val="none" w:sz="0" w:space="0" w:color="auto"/>
            <w:left w:val="none" w:sz="0" w:space="0" w:color="auto"/>
            <w:bottom w:val="none" w:sz="0" w:space="0" w:color="auto"/>
            <w:right w:val="none" w:sz="0" w:space="0" w:color="auto"/>
          </w:divBdr>
        </w:div>
        <w:div w:id="51777631">
          <w:marLeft w:val="0"/>
          <w:marRight w:val="0"/>
          <w:marTop w:val="0"/>
          <w:marBottom w:val="0"/>
          <w:divBdr>
            <w:top w:val="none" w:sz="0" w:space="0" w:color="auto"/>
            <w:left w:val="none" w:sz="0" w:space="0" w:color="auto"/>
            <w:bottom w:val="none" w:sz="0" w:space="0" w:color="auto"/>
            <w:right w:val="none" w:sz="0" w:space="0" w:color="auto"/>
          </w:divBdr>
        </w:div>
        <w:div w:id="238104465">
          <w:marLeft w:val="0"/>
          <w:marRight w:val="0"/>
          <w:marTop w:val="0"/>
          <w:marBottom w:val="0"/>
          <w:divBdr>
            <w:top w:val="none" w:sz="0" w:space="0" w:color="auto"/>
            <w:left w:val="none" w:sz="0" w:space="0" w:color="auto"/>
            <w:bottom w:val="none" w:sz="0" w:space="0" w:color="auto"/>
            <w:right w:val="none" w:sz="0" w:space="0" w:color="auto"/>
          </w:divBdr>
        </w:div>
        <w:div w:id="1789468147">
          <w:marLeft w:val="0"/>
          <w:marRight w:val="0"/>
          <w:marTop w:val="0"/>
          <w:marBottom w:val="0"/>
          <w:divBdr>
            <w:top w:val="none" w:sz="0" w:space="0" w:color="auto"/>
            <w:left w:val="none" w:sz="0" w:space="0" w:color="auto"/>
            <w:bottom w:val="none" w:sz="0" w:space="0" w:color="auto"/>
            <w:right w:val="none" w:sz="0" w:space="0" w:color="auto"/>
          </w:divBdr>
        </w:div>
        <w:div w:id="126436066">
          <w:marLeft w:val="0"/>
          <w:marRight w:val="0"/>
          <w:marTop w:val="0"/>
          <w:marBottom w:val="0"/>
          <w:divBdr>
            <w:top w:val="none" w:sz="0" w:space="0" w:color="auto"/>
            <w:left w:val="none" w:sz="0" w:space="0" w:color="auto"/>
            <w:bottom w:val="none" w:sz="0" w:space="0" w:color="auto"/>
            <w:right w:val="none" w:sz="0" w:space="0" w:color="auto"/>
          </w:divBdr>
        </w:div>
        <w:div w:id="1639800246">
          <w:marLeft w:val="0"/>
          <w:marRight w:val="0"/>
          <w:marTop w:val="0"/>
          <w:marBottom w:val="0"/>
          <w:divBdr>
            <w:top w:val="none" w:sz="0" w:space="0" w:color="auto"/>
            <w:left w:val="none" w:sz="0" w:space="0" w:color="auto"/>
            <w:bottom w:val="none" w:sz="0" w:space="0" w:color="auto"/>
            <w:right w:val="none" w:sz="0" w:space="0" w:color="auto"/>
          </w:divBdr>
        </w:div>
        <w:div w:id="662700912">
          <w:marLeft w:val="0"/>
          <w:marRight w:val="0"/>
          <w:marTop w:val="0"/>
          <w:marBottom w:val="0"/>
          <w:divBdr>
            <w:top w:val="none" w:sz="0" w:space="0" w:color="auto"/>
            <w:left w:val="none" w:sz="0" w:space="0" w:color="auto"/>
            <w:bottom w:val="none" w:sz="0" w:space="0" w:color="auto"/>
            <w:right w:val="none" w:sz="0" w:space="0" w:color="auto"/>
          </w:divBdr>
        </w:div>
        <w:div w:id="1848670348">
          <w:marLeft w:val="0"/>
          <w:marRight w:val="0"/>
          <w:marTop w:val="0"/>
          <w:marBottom w:val="0"/>
          <w:divBdr>
            <w:top w:val="none" w:sz="0" w:space="0" w:color="auto"/>
            <w:left w:val="none" w:sz="0" w:space="0" w:color="auto"/>
            <w:bottom w:val="none" w:sz="0" w:space="0" w:color="auto"/>
            <w:right w:val="none" w:sz="0" w:space="0" w:color="auto"/>
          </w:divBdr>
        </w:div>
        <w:div w:id="1046098886">
          <w:marLeft w:val="0"/>
          <w:marRight w:val="0"/>
          <w:marTop w:val="0"/>
          <w:marBottom w:val="0"/>
          <w:divBdr>
            <w:top w:val="none" w:sz="0" w:space="0" w:color="auto"/>
            <w:left w:val="none" w:sz="0" w:space="0" w:color="auto"/>
            <w:bottom w:val="none" w:sz="0" w:space="0" w:color="auto"/>
            <w:right w:val="none" w:sz="0" w:space="0" w:color="auto"/>
          </w:divBdr>
        </w:div>
        <w:div w:id="1409810459">
          <w:marLeft w:val="0"/>
          <w:marRight w:val="0"/>
          <w:marTop w:val="0"/>
          <w:marBottom w:val="0"/>
          <w:divBdr>
            <w:top w:val="none" w:sz="0" w:space="0" w:color="auto"/>
            <w:left w:val="none" w:sz="0" w:space="0" w:color="auto"/>
            <w:bottom w:val="none" w:sz="0" w:space="0" w:color="auto"/>
            <w:right w:val="none" w:sz="0" w:space="0" w:color="auto"/>
          </w:divBdr>
        </w:div>
        <w:div w:id="230385363">
          <w:marLeft w:val="0"/>
          <w:marRight w:val="0"/>
          <w:marTop w:val="0"/>
          <w:marBottom w:val="0"/>
          <w:divBdr>
            <w:top w:val="none" w:sz="0" w:space="0" w:color="auto"/>
            <w:left w:val="none" w:sz="0" w:space="0" w:color="auto"/>
            <w:bottom w:val="none" w:sz="0" w:space="0" w:color="auto"/>
            <w:right w:val="none" w:sz="0" w:space="0" w:color="auto"/>
          </w:divBdr>
        </w:div>
        <w:div w:id="1517033548">
          <w:marLeft w:val="0"/>
          <w:marRight w:val="0"/>
          <w:marTop w:val="0"/>
          <w:marBottom w:val="0"/>
          <w:divBdr>
            <w:top w:val="none" w:sz="0" w:space="0" w:color="auto"/>
            <w:left w:val="none" w:sz="0" w:space="0" w:color="auto"/>
            <w:bottom w:val="none" w:sz="0" w:space="0" w:color="auto"/>
            <w:right w:val="none" w:sz="0" w:space="0" w:color="auto"/>
          </w:divBdr>
        </w:div>
      </w:divsChild>
    </w:div>
    <w:div w:id="620889550">
      <w:bodyDiv w:val="1"/>
      <w:marLeft w:val="0"/>
      <w:marRight w:val="0"/>
      <w:marTop w:val="0"/>
      <w:marBottom w:val="0"/>
      <w:divBdr>
        <w:top w:val="none" w:sz="0" w:space="0" w:color="auto"/>
        <w:left w:val="none" w:sz="0" w:space="0" w:color="auto"/>
        <w:bottom w:val="none" w:sz="0" w:space="0" w:color="auto"/>
        <w:right w:val="none" w:sz="0" w:space="0" w:color="auto"/>
      </w:divBdr>
    </w:div>
    <w:div w:id="620957332">
      <w:bodyDiv w:val="1"/>
      <w:marLeft w:val="0"/>
      <w:marRight w:val="0"/>
      <w:marTop w:val="0"/>
      <w:marBottom w:val="0"/>
      <w:divBdr>
        <w:top w:val="none" w:sz="0" w:space="0" w:color="auto"/>
        <w:left w:val="none" w:sz="0" w:space="0" w:color="auto"/>
        <w:bottom w:val="none" w:sz="0" w:space="0" w:color="auto"/>
        <w:right w:val="none" w:sz="0" w:space="0" w:color="auto"/>
      </w:divBdr>
    </w:div>
    <w:div w:id="621496570">
      <w:bodyDiv w:val="1"/>
      <w:marLeft w:val="0"/>
      <w:marRight w:val="0"/>
      <w:marTop w:val="0"/>
      <w:marBottom w:val="0"/>
      <w:divBdr>
        <w:top w:val="none" w:sz="0" w:space="0" w:color="auto"/>
        <w:left w:val="none" w:sz="0" w:space="0" w:color="auto"/>
        <w:bottom w:val="none" w:sz="0" w:space="0" w:color="auto"/>
        <w:right w:val="none" w:sz="0" w:space="0" w:color="auto"/>
      </w:divBdr>
    </w:div>
    <w:div w:id="621545915">
      <w:bodyDiv w:val="1"/>
      <w:marLeft w:val="0"/>
      <w:marRight w:val="0"/>
      <w:marTop w:val="0"/>
      <w:marBottom w:val="0"/>
      <w:divBdr>
        <w:top w:val="none" w:sz="0" w:space="0" w:color="auto"/>
        <w:left w:val="none" w:sz="0" w:space="0" w:color="auto"/>
        <w:bottom w:val="none" w:sz="0" w:space="0" w:color="auto"/>
        <w:right w:val="none" w:sz="0" w:space="0" w:color="auto"/>
      </w:divBdr>
    </w:div>
    <w:div w:id="621765066">
      <w:bodyDiv w:val="1"/>
      <w:marLeft w:val="0"/>
      <w:marRight w:val="0"/>
      <w:marTop w:val="0"/>
      <w:marBottom w:val="0"/>
      <w:divBdr>
        <w:top w:val="none" w:sz="0" w:space="0" w:color="auto"/>
        <w:left w:val="none" w:sz="0" w:space="0" w:color="auto"/>
        <w:bottom w:val="none" w:sz="0" w:space="0" w:color="auto"/>
        <w:right w:val="none" w:sz="0" w:space="0" w:color="auto"/>
      </w:divBdr>
    </w:div>
    <w:div w:id="621769400">
      <w:bodyDiv w:val="1"/>
      <w:marLeft w:val="0"/>
      <w:marRight w:val="0"/>
      <w:marTop w:val="0"/>
      <w:marBottom w:val="0"/>
      <w:divBdr>
        <w:top w:val="none" w:sz="0" w:space="0" w:color="auto"/>
        <w:left w:val="none" w:sz="0" w:space="0" w:color="auto"/>
        <w:bottom w:val="none" w:sz="0" w:space="0" w:color="auto"/>
        <w:right w:val="none" w:sz="0" w:space="0" w:color="auto"/>
      </w:divBdr>
    </w:div>
    <w:div w:id="622075477">
      <w:bodyDiv w:val="1"/>
      <w:marLeft w:val="0"/>
      <w:marRight w:val="0"/>
      <w:marTop w:val="0"/>
      <w:marBottom w:val="0"/>
      <w:divBdr>
        <w:top w:val="none" w:sz="0" w:space="0" w:color="auto"/>
        <w:left w:val="none" w:sz="0" w:space="0" w:color="auto"/>
        <w:bottom w:val="none" w:sz="0" w:space="0" w:color="auto"/>
        <w:right w:val="none" w:sz="0" w:space="0" w:color="auto"/>
      </w:divBdr>
    </w:div>
    <w:div w:id="622077815">
      <w:bodyDiv w:val="1"/>
      <w:marLeft w:val="0"/>
      <w:marRight w:val="0"/>
      <w:marTop w:val="0"/>
      <w:marBottom w:val="0"/>
      <w:divBdr>
        <w:top w:val="none" w:sz="0" w:space="0" w:color="auto"/>
        <w:left w:val="none" w:sz="0" w:space="0" w:color="auto"/>
        <w:bottom w:val="none" w:sz="0" w:space="0" w:color="auto"/>
        <w:right w:val="none" w:sz="0" w:space="0" w:color="auto"/>
      </w:divBdr>
    </w:div>
    <w:div w:id="622081222">
      <w:bodyDiv w:val="1"/>
      <w:marLeft w:val="0"/>
      <w:marRight w:val="0"/>
      <w:marTop w:val="0"/>
      <w:marBottom w:val="0"/>
      <w:divBdr>
        <w:top w:val="none" w:sz="0" w:space="0" w:color="auto"/>
        <w:left w:val="none" w:sz="0" w:space="0" w:color="auto"/>
        <w:bottom w:val="none" w:sz="0" w:space="0" w:color="auto"/>
        <w:right w:val="none" w:sz="0" w:space="0" w:color="auto"/>
      </w:divBdr>
    </w:div>
    <w:div w:id="622231476">
      <w:bodyDiv w:val="1"/>
      <w:marLeft w:val="0"/>
      <w:marRight w:val="0"/>
      <w:marTop w:val="0"/>
      <w:marBottom w:val="0"/>
      <w:divBdr>
        <w:top w:val="none" w:sz="0" w:space="0" w:color="auto"/>
        <w:left w:val="none" w:sz="0" w:space="0" w:color="auto"/>
        <w:bottom w:val="none" w:sz="0" w:space="0" w:color="auto"/>
        <w:right w:val="none" w:sz="0" w:space="0" w:color="auto"/>
      </w:divBdr>
    </w:div>
    <w:div w:id="622536786">
      <w:bodyDiv w:val="1"/>
      <w:marLeft w:val="0"/>
      <w:marRight w:val="0"/>
      <w:marTop w:val="0"/>
      <w:marBottom w:val="0"/>
      <w:divBdr>
        <w:top w:val="none" w:sz="0" w:space="0" w:color="auto"/>
        <w:left w:val="none" w:sz="0" w:space="0" w:color="auto"/>
        <w:bottom w:val="none" w:sz="0" w:space="0" w:color="auto"/>
        <w:right w:val="none" w:sz="0" w:space="0" w:color="auto"/>
      </w:divBdr>
    </w:div>
    <w:div w:id="622539234">
      <w:bodyDiv w:val="1"/>
      <w:marLeft w:val="0"/>
      <w:marRight w:val="0"/>
      <w:marTop w:val="0"/>
      <w:marBottom w:val="0"/>
      <w:divBdr>
        <w:top w:val="none" w:sz="0" w:space="0" w:color="auto"/>
        <w:left w:val="none" w:sz="0" w:space="0" w:color="auto"/>
        <w:bottom w:val="none" w:sz="0" w:space="0" w:color="auto"/>
        <w:right w:val="none" w:sz="0" w:space="0" w:color="auto"/>
      </w:divBdr>
    </w:div>
    <w:div w:id="622620390">
      <w:bodyDiv w:val="1"/>
      <w:marLeft w:val="0"/>
      <w:marRight w:val="0"/>
      <w:marTop w:val="0"/>
      <w:marBottom w:val="0"/>
      <w:divBdr>
        <w:top w:val="none" w:sz="0" w:space="0" w:color="auto"/>
        <w:left w:val="none" w:sz="0" w:space="0" w:color="auto"/>
        <w:bottom w:val="none" w:sz="0" w:space="0" w:color="auto"/>
        <w:right w:val="none" w:sz="0" w:space="0" w:color="auto"/>
      </w:divBdr>
    </w:div>
    <w:div w:id="622925681">
      <w:bodyDiv w:val="1"/>
      <w:marLeft w:val="0"/>
      <w:marRight w:val="0"/>
      <w:marTop w:val="0"/>
      <w:marBottom w:val="0"/>
      <w:divBdr>
        <w:top w:val="none" w:sz="0" w:space="0" w:color="auto"/>
        <w:left w:val="none" w:sz="0" w:space="0" w:color="auto"/>
        <w:bottom w:val="none" w:sz="0" w:space="0" w:color="auto"/>
        <w:right w:val="none" w:sz="0" w:space="0" w:color="auto"/>
      </w:divBdr>
    </w:div>
    <w:div w:id="623002162">
      <w:bodyDiv w:val="1"/>
      <w:marLeft w:val="0"/>
      <w:marRight w:val="0"/>
      <w:marTop w:val="0"/>
      <w:marBottom w:val="0"/>
      <w:divBdr>
        <w:top w:val="none" w:sz="0" w:space="0" w:color="auto"/>
        <w:left w:val="none" w:sz="0" w:space="0" w:color="auto"/>
        <w:bottom w:val="none" w:sz="0" w:space="0" w:color="auto"/>
        <w:right w:val="none" w:sz="0" w:space="0" w:color="auto"/>
      </w:divBdr>
    </w:div>
    <w:div w:id="623344290">
      <w:bodyDiv w:val="1"/>
      <w:marLeft w:val="0"/>
      <w:marRight w:val="0"/>
      <w:marTop w:val="0"/>
      <w:marBottom w:val="0"/>
      <w:divBdr>
        <w:top w:val="none" w:sz="0" w:space="0" w:color="auto"/>
        <w:left w:val="none" w:sz="0" w:space="0" w:color="auto"/>
        <w:bottom w:val="none" w:sz="0" w:space="0" w:color="auto"/>
        <w:right w:val="none" w:sz="0" w:space="0" w:color="auto"/>
      </w:divBdr>
    </w:div>
    <w:div w:id="623585067">
      <w:bodyDiv w:val="1"/>
      <w:marLeft w:val="0"/>
      <w:marRight w:val="0"/>
      <w:marTop w:val="0"/>
      <w:marBottom w:val="0"/>
      <w:divBdr>
        <w:top w:val="none" w:sz="0" w:space="0" w:color="auto"/>
        <w:left w:val="none" w:sz="0" w:space="0" w:color="auto"/>
        <w:bottom w:val="none" w:sz="0" w:space="0" w:color="auto"/>
        <w:right w:val="none" w:sz="0" w:space="0" w:color="auto"/>
      </w:divBdr>
    </w:div>
    <w:div w:id="623731708">
      <w:bodyDiv w:val="1"/>
      <w:marLeft w:val="0"/>
      <w:marRight w:val="0"/>
      <w:marTop w:val="0"/>
      <w:marBottom w:val="0"/>
      <w:divBdr>
        <w:top w:val="none" w:sz="0" w:space="0" w:color="auto"/>
        <w:left w:val="none" w:sz="0" w:space="0" w:color="auto"/>
        <w:bottom w:val="none" w:sz="0" w:space="0" w:color="auto"/>
        <w:right w:val="none" w:sz="0" w:space="0" w:color="auto"/>
      </w:divBdr>
    </w:div>
    <w:div w:id="623853115">
      <w:bodyDiv w:val="1"/>
      <w:marLeft w:val="0"/>
      <w:marRight w:val="0"/>
      <w:marTop w:val="0"/>
      <w:marBottom w:val="0"/>
      <w:divBdr>
        <w:top w:val="none" w:sz="0" w:space="0" w:color="auto"/>
        <w:left w:val="none" w:sz="0" w:space="0" w:color="auto"/>
        <w:bottom w:val="none" w:sz="0" w:space="0" w:color="auto"/>
        <w:right w:val="none" w:sz="0" w:space="0" w:color="auto"/>
      </w:divBdr>
    </w:div>
    <w:div w:id="623922717">
      <w:bodyDiv w:val="1"/>
      <w:marLeft w:val="0"/>
      <w:marRight w:val="0"/>
      <w:marTop w:val="0"/>
      <w:marBottom w:val="0"/>
      <w:divBdr>
        <w:top w:val="none" w:sz="0" w:space="0" w:color="auto"/>
        <w:left w:val="none" w:sz="0" w:space="0" w:color="auto"/>
        <w:bottom w:val="none" w:sz="0" w:space="0" w:color="auto"/>
        <w:right w:val="none" w:sz="0" w:space="0" w:color="auto"/>
      </w:divBdr>
    </w:div>
    <w:div w:id="624701604">
      <w:bodyDiv w:val="1"/>
      <w:marLeft w:val="0"/>
      <w:marRight w:val="0"/>
      <w:marTop w:val="0"/>
      <w:marBottom w:val="0"/>
      <w:divBdr>
        <w:top w:val="none" w:sz="0" w:space="0" w:color="auto"/>
        <w:left w:val="none" w:sz="0" w:space="0" w:color="auto"/>
        <w:bottom w:val="none" w:sz="0" w:space="0" w:color="auto"/>
        <w:right w:val="none" w:sz="0" w:space="0" w:color="auto"/>
      </w:divBdr>
    </w:div>
    <w:div w:id="625163902">
      <w:bodyDiv w:val="1"/>
      <w:marLeft w:val="0"/>
      <w:marRight w:val="0"/>
      <w:marTop w:val="0"/>
      <w:marBottom w:val="0"/>
      <w:divBdr>
        <w:top w:val="none" w:sz="0" w:space="0" w:color="auto"/>
        <w:left w:val="none" w:sz="0" w:space="0" w:color="auto"/>
        <w:bottom w:val="none" w:sz="0" w:space="0" w:color="auto"/>
        <w:right w:val="none" w:sz="0" w:space="0" w:color="auto"/>
      </w:divBdr>
    </w:div>
    <w:div w:id="625233351">
      <w:bodyDiv w:val="1"/>
      <w:marLeft w:val="0"/>
      <w:marRight w:val="0"/>
      <w:marTop w:val="0"/>
      <w:marBottom w:val="0"/>
      <w:divBdr>
        <w:top w:val="none" w:sz="0" w:space="0" w:color="auto"/>
        <w:left w:val="none" w:sz="0" w:space="0" w:color="auto"/>
        <w:bottom w:val="none" w:sz="0" w:space="0" w:color="auto"/>
        <w:right w:val="none" w:sz="0" w:space="0" w:color="auto"/>
      </w:divBdr>
    </w:div>
    <w:div w:id="625357657">
      <w:bodyDiv w:val="1"/>
      <w:marLeft w:val="0"/>
      <w:marRight w:val="0"/>
      <w:marTop w:val="0"/>
      <w:marBottom w:val="0"/>
      <w:divBdr>
        <w:top w:val="none" w:sz="0" w:space="0" w:color="auto"/>
        <w:left w:val="none" w:sz="0" w:space="0" w:color="auto"/>
        <w:bottom w:val="none" w:sz="0" w:space="0" w:color="auto"/>
        <w:right w:val="none" w:sz="0" w:space="0" w:color="auto"/>
      </w:divBdr>
    </w:div>
    <w:div w:id="625889652">
      <w:bodyDiv w:val="1"/>
      <w:marLeft w:val="0"/>
      <w:marRight w:val="0"/>
      <w:marTop w:val="0"/>
      <w:marBottom w:val="0"/>
      <w:divBdr>
        <w:top w:val="none" w:sz="0" w:space="0" w:color="auto"/>
        <w:left w:val="none" w:sz="0" w:space="0" w:color="auto"/>
        <w:bottom w:val="none" w:sz="0" w:space="0" w:color="auto"/>
        <w:right w:val="none" w:sz="0" w:space="0" w:color="auto"/>
      </w:divBdr>
    </w:div>
    <w:div w:id="626349479">
      <w:bodyDiv w:val="1"/>
      <w:marLeft w:val="0"/>
      <w:marRight w:val="0"/>
      <w:marTop w:val="0"/>
      <w:marBottom w:val="0"/>
      <w:divBdr>
        <w:top w:val="none" w:sz="0" w:space="0" w:color="auto"/>
        <w:left w:val="none" w:sz="0" w:space="0" w:color="auto"/>
        <w:bottom w:val="none" w:sz="0" w:space="0" w:color="auto"/>
        <w:right w:val="none" w:sz="0" w:space="0" w:color="auto"/>
      </w:divBdr>
    </w:div>
    <w:div w:id="626741429">
      <w:bodyDiv w:val="1"/>
      <w:marLeft w:val="0"/>
      <w:marRight w:val="0"/>
      <w:marTop w:val="0"/>
      <w:marBottom w:val="0"/>
      <w:divBdr>
        <w:top w:val="none" w:sz="0" w:space="0" w:color="auto"/>
        <w:left w:val="none" w:sz="0" w:space="0" w:color="auto"/>
        <w:bottom w:val="none" w:sz="0" w:space="0" w:color="auto"/>
        <w:right w:val="none" w:sz="0" w:space="0" w:color="auto"/>
      </w:divBdr>
    </w:div>
    <w:div w:id="626743338">
      <w:bodyDiv w:val="1"/>
      <w:marLeft w:val="0"/>
      <w:marRight w:val="0"/>
      <w:marTop w:val="0"/>
      <w:marBottom w:val="0"/>
      <w:divBdr>
        <w:top w:val="none" w:sz="0" w:space="0" w:color="auto"/>
        <w:left w:val="none" w:sz="0" w:space="0" w:color="auto"/>
        <w:bottom w:val="none" w:sz="0" w:space="0" w:color="auto"/>
        <w:right w:val="none" w:sz="0" w:space="0" w:color="auto"/>
      </w:divBdr>
    </w:div>
    <w:div w:id="627468501">
      <w:bodyDiv w:val="1"/>
      <w:marLeft w:val="0"/>
      <w:marRight w:val="0"/>
      <w:marTop w:val="0"/>
      <w:marBottom w:val="0"/>
      <w:divBdr>
        <w:top w:val="none" w:sz="0" w:space="0" w:color="auto"/>
        <w:left w:val="none" w:sz="0" w:space="0" w:color="auto"/>
        <w:bottom w:val="none" w:sz="0" w:space="0" w:color="auto"/>
        <w:right w:val="none" w:sz="0" w:space="0" w:color="auto"/>
      </w:divBdr>
    </w:div>
    <w:div w:id="627669280">
      <w:bodyDiv w:val="1"/>
      <w:marLeft w:val="0"/>
      <w:marRight w:val="0"/>
      <w:marTop w:val="0"/>
      <w:marBottom w:val="0"/>
      <w:divBdr>
        <w:top w:val="none" w:sz="0" w:space="0" w:color="auto"/>
        <w:left w:val="none" w:sz="0" w:space="0" w:color="auto"/>
        <w:bottom w:val="none" w:sz="0" w:space="0" w:color="auto"/>
        <w:right w:val="none" w:sz="0" w:space="0" w:color="auto"/>
      </w:divBdr>
    </w:div>
    <w:div w:id="628124912">
      <w:bodyDiv w:val="1"/>
      <w:marLeft w:val="0"/>
      <w:marRight w:val="0"/>
      <w:marTop w:val="0"/>
      <w:marBottom w:val="0"/>
      <w:divBdr>
        <w:top w:val="none" w:sz="0" w:space="0" w:color="auto"/>
        <w:left w:val="none" w:sz="0" w:space="0" w:color="auto"/>
        <w:bottom w:val="none" w:sz="0" w:space="0" w:color="auto"/>
        <w:right w:val="none" w:sz="0" w:space="0" w:color="auto"/>
      </w:divBdr>
    </w:div>
    <w:div w:id="628166138">
      <w:bodyDiv w:val="1"/>
      <w:marLeft w:val="0"/>
      <w:marRight w:val="0"/>
      <w:marTop w:val="0"/>
      <w:marBottom w:val="0"/>
      <w:divBdr>
        <w:top w:val="none" w:sz="0" w:space="0" w:color="auto"/>
        <w:left w:val="none" w:sz="0" w:space="0" w:color="auto"/>
        <w:bottom w:val="none" w:sz="0" w:space="0" w:color="auto"/>
        <w:right w:val="none" w:sz="0" w:space="0" w:color="auto"/>
      </w:divBdr>
    </w:div>
    <w:div w:id="628172519">
      <w:bodyDiv w:val="1"/>
      <w:marLeft w:val="0"/>
      <w:marRight w:val="0"/>
      <w:marTop w:val="0"/>
      <w:marBottom w:val="0"/>
      <w:divBdr>
        <w:top w:val="none" w:sz="0" w:space="0" w:color="auto"/>
        <w:left w:val="none" w:sz="0" w:space="0" w:color="auto"/>
        <w:bottom w:val="none" w:sz="0" w:space="0" w:color="auto"/>
        <w:right w:val="none" w:sz="0" w:space="0" w:color="auto"/>
      </w:divBdr>
    </w:div>
    <w:div w:id="628240808">
      <w:bodyDiv w:val="1"/>
      <w:marLeft w:val="0"/>
      <w:marRight w:val="0"/>
      <w:marTop w:val="0"/>
      <w:marBottom w:val="0"/>
      <w:divBdr>
        <w:top w:val="none" w:sz="0" w:space="0" w:color="auto"/>
        <w:left w:val="none" w:sz="0" w:space="0" w:color="auto"/>
        <w:bottom w:val="none" w:sz="0" w:space="0" w:color="auto"/>
        <w:right w:val="none" w:sz="0" w:space="0" w:color="auto"/>
      </w:divBdr>
    </w:div>
    <w:div w:id="628243489">
      <w:bodyDiv w:val="1"/>
      <w:marLeft w:val="0"/>
      <w:marRight w:val="0"/>
      <w:marTop w:val="0"/>
      <w:marBottom w:val="0"/>
      <w:divBdr>
        <w:top w:val="none" w:sz="0" w:space="0" w:color="auto"/>
        <w:left w:val="none" w:sz="0" w:space="0" w:color="auto"/>
        <w:bottom w:val="none" w:sz="0" w:space="0" w:color="auto"/>
        <w:right w:val="none" w:sz="0" w:space="0" w:color="auto"/>
      </w:divBdr>
    </w:div>
    <w:div w:id="628320283">
      <w:bodyDiv w:val="1"/>
      <w:marLeft w:val="0"/>
      <w:marRight w:val="0"/>
      <w:marTop w:val="0"/>
      <w:marBottom w:val="0"/>
      <w:divBdr>
        <w:top w:val="none" w:sz="0" w:space="0" w:color="auto"/>
        <w:left w:val="none" w:sz="0" w:space="0" w:color="auto"/>
        <w:bottom w:val="none" w:sz="0" w:space="0" w:color="auto"/>
        <w:right w:val="none" w:sz="0" w:space="0" w:color="auto"/>
      </w:divBdr>
    </w:div>
    <w:div w:id="628323980">
      <w:bodyDiv w:val="1"/>
      <w:marLeft w:val="0"/>
      <w:marRight w:val="0"/>
      <w:marTop w:val="0"/>
      <w:marBottom w:val="0"/>
      <w:divBdr>
        <w:top w:val="none" w:sz="0" w:space="0" w:color="auto"/>
        <w:left w:val="none" w:sz="0" w:space="0" w:color="auto"/>
        <w:bottom w:val="none" w:sz="0" w:space="0" w:color="auto"/>
        <w:right w:val="none" w:sz="0" w:space="0" w:color="auto"/>
      </w:divBdr>
    </w:div>
    <w:div w:id="628510740">
      <w:bodyDiv w:val="1"/>
      <w:marLeft w:val="0"/>
      <w:marRight w:val="0"/>
      <w:marTop w:val="0"/>
      <w:marBottom w:val="0"/>
      <w:divBdr>
        <w:top w:val="none" w:sz="0" w:space="0" w:color="auto"/>
        <w:left w:val="none" w:sz="0" w:space="0" w:color="auto"/>
        <w:bottom w:val="none" w:sz="0" w:space="0" w:color="auto"/>
        <w:right w:val="none" w:sz="0" w:space="0" w:color="auto"/>
      </w:divBdr>
      <w:divsChild>
        <w:div w:id="721056329">
          <w:marLeft w:val="0"/>
          <w:marRight w:val="0"/>
          <w:marTop w:val="0"/>
          <w:marBottom w:val="0"/>
          <w:divBdr>
            <w:top w:val="none" w:sz="0" w:space="0" w:color="auto"/>
            <w:left w:val="none" w:sz="0" w:space="0" w:color="auto"/>
            <w:bottom w:val="none" w:sz="0" w:space="0" w:color="auto"/>
            <w:right w:val="none" w:sz="0" w:space="0" w:color="auto"/>
          </w:divBdr>
        </w:div>
        <w:div w:id="343288482">
          <w:marLeft w:val="0"/>
          <w:marRight w:val="0"/>
          <w:marTop w:val="0"/>
          <w:marBottom w:val="0"/>
          <w:divBdr>
            <w:top w:val="none" w:sz="0" w:space="0" w:color="auto"/>
            <w:left w:val="none" w:sz="0" w:space="0" w:color="auto"/>
            <w:bottom w:val="none" w:sz="0" w:space="0" w:color="auto"/>
            <w:right w:val="none" w:sz="0" w:space="0" w:color="auto"/>
          </w:divBdr>
        </w:div>
        <w:div w:id="216401373">
          <w:marLeft w:val="0"/>
          <w:marRight w:val="0"/>
          <w:marTop w:val="0"/>
          <w:marBottom w:val="0"/>
          <w:divBdr>
            <w:top w:val="none" w:sz="0" w:space="0" w:color="auto"/>
            <w:left w:val="none" w:sz="0" w:space="0" w:color="auto"/>
            <w:bottom w:val="none" w:sz="0" w:space="0" w:color="auto"/>
            <w:right w:val="none" w:sz="0" w:space="0" w:color="auto"/>
          </w:divBdr>
        </w:div>
        <w:div w:id="1888300380">
          <w:marLeft w:val="0"/>
          <w:marRight w:val="0"/>
          <w:marTop w:val="0"/>
          <w:marBottom w:val="0"/>
          <w:divBdr>
            <w:top w:val="none" w:sz="0" w:space="0" w:color="auto"/>
            <w:left w:val="none" w:sz="0" w:space="0" w:color="auto"/>
            <w:bottom w:val="none" w:sz="0" w:space="0" w:color="auto"/>
            <w:right w:val="none" w:sz="0" w:space="0" w:color="auto"/>
          </w:divBdr>
        </w:div>
        <w:div w:id="1098676520">
          <w:marLeft w:val="0"/>
          <w:marRight w:val="0"/>
          <w:marTop w:val="0"/>
          <w:marBottom w:val="0"/>
          <w:divBdr>
            <w:top w:val="none" w:sz="0" w:space="0" w:color="auto"/>
            <w:left w:val="none" w:sz="0" w:space="0" w:color="auto"/>
            <w:bottom w:val="none" w:sz="0" w:space="0" w:color="auto"/>
            <w:right w:val="none" w:sz="0" w:space="0" w:color="auto"/>
          </w:divBdr>
        </w:div>
        <w:div w:id="748774162">
          <w:marLeft w:val="0"/>
          <w:marRight w:val="0"/>
          <w:marTop w:val="0"/>
          <w:marBottom w:val="0"/>
          <w:divBdr>
            <w:top w:val="none" w:sz="0" w:space="0" w:color="auto"/>
            <w:left w:val="none" w:sz="0" w:space="0" w:color="auto"/>
            <w:bottom w:val="none" w:sz="0" w:space="0" w:color="auto"/>
            <w:right w:val="none" w:sz="0" w:space="0" w:color="auto"/>
          </w:divBdr>
        </w:div>
        <w:div w:id="1021132204">
          <w:marLeft w:val="0"/>
          <w:marRight w:val="0"/>
          <w:marTop w:val="0"/>
          <w:marBottom w:val="0"/>
          <w:divBdr>
            <w:top w:val="none" w:sz="0" w:space="0" w:color="auto"/>
            <w:left w:val="none" w:sz="0" w:space="0" w:color="auto"/>
            <w:bottom w:val="none" w:sz="0" w:space="0" w:color="auto"/>
            <w:right w:val="none" w:sz="0" w:space="0" w:color="auto"/>
          </w:divBdr>
        </w:div>
        <w:div w:id="2145271221">
          <w:marLeft w:val="0"/>
          <w:marRight w:val="0"/>
          <w:marTop w:val="0"/>
          <w:marBottom w:val="0"/>
          <w:divBdr>
            <w:top w:val="none" w:sz="0" w:space="0" w:color="auto"/>
            <w:left w:val="none" w:sz="0" w:space="0" w:color="auto"/>
            <w:bottom w:val="none" w:sz="0" w:space="0" w:color="auto"/>
            <w:right w:val="none" w:sz="0" w:space="0" w:color="auto"/>
          </w:divBdr>
        </w:div>
        <w:div w:id="1691296158">
          <w:marLeft w:val="0"/>
          <w:marRight w:val="0"/>
          <w:marTop w:val="0"/>
          <w:marBottom w:val="0"/>
          <w:divBdr>
            <w:top w:val="none" w:sz="0" w:space="0" w:color="auto"/>
            <w:left w:val="none" w:sz="0" w:space="0" w:color="auto"/>
            <w:bottom w:val="none" w:sz="0" w:space="0" w:color="auto"/>
            <w:right w:val="none" w:sz="0" w:space="0" w:color="auto"/>
          </w:divBdr>
        </w:div>
        <w:div w:id="1159341660">
          <w:marLeft w:val="0"/>
          <w:marRight w:val="0"/>
          <w:marTop w:val="0"/>
          <w:marBottom w:val="0"/>
          <w:divBdr>
            <w:top w:val="none" w:sz="0" w:space="0" w:color="auto"/>
            <w:left w:val="none" w:sz="0" w:space="0" w:color="auto"/>
            <w:bottom w:val="none" w:sz="0" w:space="0" w:color="auto"/>
            <w:right w:val="none" w:sz="0" w:space="0" w:color="auto"/>
          </w:divBdr>
        </w:div>
        <w:div w:id="871042669">
          <w:marLeft w:val="0"/>
          <w:marRight w:val="0"/>
          <w:marTop w:val="0"/>
          <w:marBottom w:val="0"/>
          <w:divBdr>
            <w:top w:val="none" w:sz="0" w:space="0" w:color="auto"/>
            <w:left w:val="none" w:sz="0" w:space="0" w:color="auto"/>
            <w:bottom w:val="none" w:sz="0" w:space="0" w:color="auto"/>
            <w:right w:val="none" w:sz="0" w:space="0" w:color="auto"/>
          </w:divBdr>
        </w:div>
        <w:div w:id="182284082">
          <w:marLeft w:val="0"/>
          <w:marRight w:val="0"/>
          <w:marTop w:val="0"/>
          <w:marBottom w:val="0"/>
          <w:divBdr>
            <w:top w:val="none" w:sz="0" w:space="0" w:color="auto"/>
            <w:left w:val="none" w:sz="0" w:space="0" w:color="auto"/>
            <w:bottom w:val="none" w:sz="0" w:space="0" w:color="auto"/>
            <w:right w:val="none" w:sz="0" w:space="0" w:color="auto"/>
          </w:divBdr>
        </w:div>
        <w:div w:id="67310508">
          <w:marLeft w:val="0"/>
          <w:marRight w:val="0"/>
          <w:marTop w:val="0"/>
          <w:marBottom w:val="0"/>
          <w:divBdr>
            <w:top w:val="none" w:sz="0" w:space="0" w:color="auto"/>
            <w:left w:val="none" w:sz="0" w:space="0" w:color="auto"/>
            <w:bottom w:val="none" w:sz="0" w:space="0" w:color="auto"/>
            <w:right w:val="none" w:sz="0" w:space="0" w:color="auto"/>
          </w:divBdr>
        </w:div>
        <w:div w:id="1256129659">
          <w:marLeft w:val="0"/>
          <w:marRight w:val="0"/>
          <w:marTop w:val="0"/>
          <w:marBottom w:val="0"/>
          <w:divBdr>
            <w:top w:val="none" w:sz="0" w:space="0" w:color="auto"/>
            <w:left w:val="none" w:sz="0" w:space="0" w:color="auto"/>
            <w:bottom w:val="none" w:sz="0" w:space="0" w:color="auto"/>
            <w:right w:val="none" w:sz="0" w:space="0" w:color="auto"/>
          </w:divBdr>
        </w:div>
        <w:div w:id="1668053034">
          <w:marLeft w:val="0"/>
          <w:marRight w:val="0"/>
          <w:marTop w:val="0"/>
          <w:marBottom w:val="0"/>
          <w:divBdr>
            <w:top w:val="none" w:sz="0" w:space="0" w:color="auto"/>
            <w:left w:val="none" w:sz="0" w:space="0" w:color="auto"/>
            <w:bottom w:val="none" w:sz="0" w:space="0" w:color="auto"/>
            <w:right w:val="none" w:sz="0" w:space="0" w:color="auto"/>
          </w:divBdr>
        </w:div>
        <w:div w:id="179663304">
          <w:marLeft w:val="0"/>
          <w:marRight w:val="0"/>
          <w:marTop w:val="0"/>
          <w:marBottom w:val="0"/>
          <w:divBdr>
            <w:top w:val="none" w:sz="0" w:space="0" w:color="auto"/>
            <w:left w:val="none" w:sz="0" w:space="0" w:color="auto"/>
            <w:bottom w:val="none" w:sz="0" w:space="0" w:color="auto"/>
            <w:right w:val="none" w:sz="0" w:space="0" w:color="auto"/>
          </w:divBdr>
        </w:div>
        <w:div w:id="539437068">
          <w:marLeft w:val="0"/>
          <w:marRight w:val="0"/>
          <w:marTop w:val="0"/>
          <w:marBottom w:val="0"/>
          <w:divBdr>
            <w:top w:val="none" w:sz="0" w:space="0" w:color="auto"/>
            <w:left w:val="none" w:sz="0" w:space="0" w:color="auto"/>
            <w:bottom w:val="none" w:sz="0" w:space="0" w:color="auto"/>
            <w:right w:val="none" w:sz="0" w:space="0" w:color="auto"/>
          </w:divBdr>
        </w:div>
        <w:div w:id="1800033700">
          <w:marLeft w:val="0"/>
          <w:marRight w:val="0"/>
          <w:marTop w:val="0"/>
          <w:marBottom w:val="0"/>
          <w:divBdr>
            <w:top w:val="none" w:sz="0" w:space="0" w:color="auto"/>
            <w:left w:val="none" w:sz="0" w:space="0" w:color="auto"/>
            <w:bottom w:val="none" w:sz="0" w:space="0" w:color="auto"/>
            <w:right w:val="none" w:sz="0" w:space="0" w:color="auto"/>
          </w:divBdr>
        </w:div>
        <w:div w:id="308365680">
          <w:marLeft w:val="0"/>
          <w:marRight w:val="0"/>
          <w:marTop w:val="0"/>
          <w:marBottom w:val="0"/>
          <w:divBdr>
            <w:top w:val="none" w:sz="0" w:space="0" w:color="auto"/>
            <w:left w:val="none" w:sz="0" w:space="0" w:color="auto"/>
            <w:bottom w:val="none" w:sz="0" w:space="0" w:color="auto"/>
            <w:right w:val="none" w:sz="0" w:space="0" w:color="auto"/>
          </w:divBdr>
        </w:div>
        <w:div w:id="2105110120">
          <w:marLeft w:val="0"/>
          <w:marRight w:val="0"/>
          <w:marTop w:val="0"/>
          <w:marBottom w:val="0"/>
          <w:divBdr>
            <w:top w:val="none" w:sz="0" w:space="0" w:color="auto"/>
            <w:left w:val="none" w:sz="0" w:space="0" w:color="auto"/>
            <w:bottom w:val="none" w:sz="0" w:space="0" w:color="auto"/>
            <w:right w:val="none" w:sz="0" w:space="0" w:color="auto"/>
          </w:divBdr>
        </w:div>
        <w:div w:id="1148520894">
          <w:marLeft w:val="0"/>
          <w:marRight w:val="0"/>
          <w:marTop w:val="0"/>
          <w:marBottom w:val="0"/>
          <w:divBdr>
            <w:top w:val="none" w:sz="0" w:space="0" w:color="auto"/>
            <w:left w:val="none" w:sz="0" w:space="0" w:color="auto"/>
            <w:bottom w:val="none" w:sz="0" w:space="0" w:color="auto"/>
            <w:right w:val="none" w:sz="0" w:space="0" w:color="auto"/>
          </w:divBdr>
        </w:div>
        <w:div w:id="1434323795">
          <w:marLeft w:val="0"/>
          <w:marRight w:val="0"/>
          <w:marTop w:val="0"/>
          <w:marBottom w:val="0"/>
          <w:divBdr>
            <w:top w:val="none" w:sz="0" w:space="0" w:color="auto"/>
            <w:left w:val="none" w:sz="0" w:space="0" w:color="auto"/>
            <w:bottom w:val="none" w:sz="0" w:space="0" w:color="auto"/>
            <w:right w:val="none" w:sz="0" w:space="0" w:color="auto"/>
          </w:divBdr>
        </w:div>
        <w:div w:id="125196410">
          <w:marLeft w:val="0"/>
          <w:marRight w:val="0"/>
          <w:marTop w:val="0"/>
          <w:marBottom w:val="0"/>
          <w:divBdr>
            <w:top w:val="none" w:sz="0" w:space="0" w:color="auto"/>
            <w:left w:val="none" w:sz="0" w:space="0" w:color="auto"/>
            <w:bottom w:val="none" w:sz="0" w:space="0" w:color="auto"/>
            <w:right w:val="none" w:sz="0" w:space="0" w:color="auto"/>
          </w:divBdr>
        </w:div>
        <w:div w:id="1839534300">
          <w:marLeft w:val="0"/>
          <w:marRight w:val="0"/>
          <w:marTop w:val="0"/>
          <w:marBottom w:val="0"/>
          <w:divBdr>
            <w:top w:val="none" w:sz="0" w:space="0" w:color="auto"/>
            <w:left w:val="none" w:sz="0" w:space="0" w:color="auto"/>
            <w:bottom w:val="none" w:sz="0" w:space="0" w:color="auto"/>
            <w:right w:val="none" w:sz="0" w:space="0" w:color="auto"/>
          </w:divBdr>
        </w:div>
        <w:div w:id="1636645430">
          <w:marLeft w:val="0"/>
          <w:marRight w:val="0"/>
          <w:marTop w:val="0"/>
          <w:marBottom w:val="0"/>
          <w:divBdr>
            <w:top w:val="none" w:sz="0" w:space="0" w:color="auto"/>
            <w:left w:val="none" w:sz="0" w:space="0" w:color="auto"/>
            <w:bottom w:val="none" w:sz="0" w:space="0" w:color="auto"/>
            <w:right w:val="none" w:sz="0" w:space="0" w:color="auto"/>
          </w:divBdr>
        </w:div>
        <w:div w:id="961300706">
          <w:marLeft w:val="0"/>
          <w:marRight w:val="0"/>
          <w:marTop w:val="0"/>
          <w:marBottom w:val="0"/>
          <w:divBdr>
            <w:top w:val="none" w:sz="0" w:space="0" w:color="auto"/>
            <w:left w:val="none" w:sz="0" w:space="0" w:color="auto"/>
            <w:bottom w:val="none" w:sz="0" w:space="0" w:color="auto"/>
            <w:right w:val="none" w:sz="0" w:space="0" w:color="auto"/>
          </w:divBdr>
        </w:div>
        <w:div w:id="897545980">
          <w:marLeft w:val="0"/>
          <w:marRight w:val="0"/>
          <w:marTop w:val="0"/>
          <w:marBottom w:val="0"/>
          <w:divBdr>
            <w:top w:val="none" w:sz="0" w:space="0" w:color="auto"/>
            <w:left w:val="none" w:sz="0" w:space="0" w:color="auto"/>
            <w:bottom w:val="none" w:sz="0" w:space="0" w:color="auto"/>
            <w:right w:val="none" w:sz="0" w:space="0" w:color="auto"/>
          </w:divBdr>
        </w:div>
        <w:div w:id="1038239291">
          <w:marLeft w:val="0"/>
          <w:marRight w:val="0"/>
          <w:marTop w:val="0"/>
          <w:marBottom w:val="0"/>
          <w:divBdr>
            <w:top w:val="none" w:sz="0" w:space="0" w:color="auto"/>
            <w:left w:val="none" w:sz="0" w:space="0" w:color="auto"/>
            <w:bottom w:val="none" w:sz="0" w:space="0" w:color="auto"/>
            <w:right w:val="none" w:sz="0" w:space="0" w:color="auto"/>
          </w:divBdr>
        </w:div>
        <w:div w:id="1707177186">
          <w:marLeft w:val="0"/>
          <w:marRight w:val="0"/>
          <w:marTop w:val="0"/>
          <w:marBottom w:val="0"/>
          <w:divBdr>
            <w:top w:val="none" w:sz="0" w:space="0" w:color="auto"/>
            <w:left w:val="none" w:sz="0" w:space="0" w:color="auto"/>
            <w:bottom w:val="none" w:sz="0" w:space="0" w:color="auto"/>
            <w:right w:val="none" w:sz="0" w:space="0" w:color="auto"/>
          </w:divBdr>
        </w:div>
        <w:div w:id="899902312">
          <w:marLeft w:val="0"/>
          <w:marRight w:val="0"/>
          <w:marTop w:val="0"/>
          <w:marBottom w:val="0"/>
          <w:divBdr>
            <w:top w:val="none" w:sz="0" w:space="0" w:color="auto"/>
            <w:left w:val="none" w:sz="0" w:space="0" w:color="auto"/>
            <w:bottom w:val="none" w:sz="0" w:space="0" w:color="auto"/>
            <w:right w:val="none" w:sz="0" w:space="0" w:color="auto"/>
          </w:divBdr>
        </w:div>
        <w:div w:id="531500069">
          <w:marLeft w:val="0"/>
          <w:marRight w:val="0"/>
          <w:marTop w:val="0"/>
          <w:marBottom w:val="0"/>
          <w:divBdr>
            <w:top w:val="none" w:sz="0" w:space="0" w:color="auto"/>
            <w:left w:val="none" w:sz="0" w:space="0" w:color="auto"/>
            <w:bottom w:val="none" w:sz="0" w:space="0" w:color="auto"/>
            <w:right w:val="none" w:sz="0" w:space="0" w:color="auto"/>
          </w:divBdr>
        </w:div>
        <w:div w:id="1974287924">
          <w:marLeft w:val="0"/>
          <w:marRight w:val="0"/>
          <w:marTop w:val="0"/>
          <w:marBottom w:val="0"/>
          <w:divBdr>
            <w:top w:val="none" w:sz="0" w:space="0" w:color="auto"/>
            <w:left w:val="none" w:sz="0" w:space="0" w:color="auto"/>
            <w:bottom w:val="none" w:sz="0" w:space="0" w:color="auto"/>
            <w:right w:val="none" w:sz="0" w:space="0" w:color="auto"/>
          </w:divBdr>
        </w:div>
        <w:div w:id="2023432596">
          <w:marLeft w:val="0"/>
          <w:marRight w:val="0"/>
          <w:marTop w:val="0"/>
          <w:marBottom w:val="0"/>
          <w:divBdr>
            <w:top w:val="none" w:sz="0" w:space="0" w:color="auto"/>
            <w:left w:val="none" w:sz="0" w:space="0" w:color="auto"/>
            <w:bottom w:val="none" w:sz="0" w:space="0" w:color="auto"/>
            <w:right w:val="none" w:sz="0" w:space="0" w:color="auto"/>
          </w:divBdr>
        </w:div>
        <w:div w:id="744454903">
          <w:marLeft w:val="0"/>
          <w:marRight w:val="0"/>
          <w:marTop w:val="0"/>
          <w:marBottom w:val="0"/>
          <w:divBdr>
            <w:top w:val="none" w:sz="0" w:space="0" w:color="auto"/>
            <w:left w:val="none" w:sz="0" w:space="0" w:color="auto"/>
            <w:bottom w:val="none" w:sz="0" w:space="0" w:color="auto"/>
            <w:right w:val="none" w:sz="0" w:space="0" w:color="auto"/>
          </w:divBdr>
        </w:div>
        <w:div w:id="49428449">
          <w:marLeft w:val="0"/>
          <w:marRight w:val="0"/>
          <w:marTop w:val="0"/>
          <w:marBottom w:val="0"/>
          <w:divBdr>
            <w:top w:val="none" w:sz="0" w:space="0" w:color="auto"/>
            <w:left w:val="none" w:sz="0" w:space="0" w:color="auto"/>
            <w:bottom w:val="none" w:sz="0" w:space="0" w:color="auto"/>
            <w:right w:val="none" w:sz="0" w:space="0" w:color="auto"/>
          </w:divBdr>
        </w:div>
        <w:div w:id="1043864057">
          <w:marLeft w:val="0"/>
          <w:marRight w:val="0"/>
          <w:marTop w:val="0"/>
          <w:marBottom w:val="0"/>
          <w:divBdr>
            <w:top w:val="none" w:sz="0" w:space="0" w:color="auto"/>
            <w:left w:val="none" w:sz="0" w:space="0" w:color="auto"/>
            <w:bottom w:val="none" w:sz="0" w:space="0" w:color="auto"/>
            <w:right w:val="none" w:sz="0" w:space="0" w:color="auto"/>
          </w:divBdr>
        </w:div>
        <w:div w:id="2136170000">
          <w:marLeft w:val="0"/>
          <w:marRight w:val="0"/>
          <w:marTop w:val="0"/>
          <w:marBottom w:val="0"/>
          <w:divBdr>
            <w:top w:val="none" w:sz="0" w:space="0" w:color="auto"/>
            <w:left w:val="none" w:sz="0" w:space="0" w:color="auto"/>
            <w:bottom w:val="none" w:sz="0" w:space="0" w:color="auto"/>
            <w:right w:val="none" w:sz="0" w:space="0" w:color="auto"/>
          </w:divBdr>
        </w:div>
        <w:div w:id="1093554897">
          <w:marLeft w:val="0"/>
          <w:marRight w:val="0"/>
          <w:marTop w:val="0"/>
          <w:marBottom w:val="0"/>
          <w:divBdr>
            <w:top w:val="none" w:sz="0" w:space="0" w:color="auto"/>
            <w:left w:val="none" w:sz="0" w:space="0" w:color="auto"/>
            <w:bottom w:val="none" w:sz="0" w:space="0" w:color="auto"/>
            <w:right w:val="none" w:sz="0" w:space="0" w:color="auto"/>
          </w:divBdr>
        </w:div>
        <w:div w:id="1019158417">
          <w:marLeft w:val="0"/>
          <w:marRight w:val="0"/>
          <w:marTop w:val="0"/>
          <w:marBottom w:val="0"/>
          <w:divBdr>
            <w:top w:val="none" w:sz="0" w:space="0" w:color="auto"/>
            <w:left w:val="none" w:sz="0" w:space="0" w:color="auto"/>
            <w:bottom w:val="none" w:sz="0" w:space="0" w:color="auto"/>
            <w:right w:val="none" w:sz="0" w:space="0" w:color="auto"/>
          </w:divBdr>
        </w:div>
        <w:div w:id="374430196">
          <w:marLeft w:val="0"/>
          <w:marRight w:val="0"/>
          <w:marTop w:val="0"/>
          <w:marBottom w:val="0"/>
          <w:divBdr>
            <w:top w:val="none" w:sz="0" w:space="0" w:color="auto"/>
            <w:left w:val="none" w:sz="0" w:space="0" w:color="auto"/>
            <w:bottom w:val="none" w:sz="0" w:space="0" w:color="auto"/>
            <w:right w:val="none" w:sz="0" w:space="0" w:color="auto"/>
          </w:divBdr>
        </w:div>
        <w:div w:id="1982542249">
          <w:marLeft w:val="0"/>
          <w:marRight w:val="0"/>
          <w:marTop w:val="0"/>
          <w:marBottom w:val="0"/>
          <w:divBdr>
            <w:top w:val="none" w:sz="0" w:space="0" w:color="auto"/>
            <w:left w:val="none" w:sz="0" w:space="0" w:color="auto"/>
            <w:bottom w:val="none" w:sz="0" w:space="0" w:color="auto"/>
            <w:right w:val="none" w:sz="0" w:space="0" w:color="auto"/>
          </w:divBdr>
        </w:div>
        <w:div w:id="675810642">
          <w:marLeft w:val="0"/>
          <w:marRight w:val="0"/>
          <w:marTop w:val="0"/>
          <w:marBottom w:val="0"/>
          <w:divBdr>
            <w:top w:val="none" w:sz="0" w:space="0" w:color="auto"/>
            <w:left w:val="none" w:sz="0" w:space="0" w:color="auto"/>
            <w:bottom w:val="none" w:sz="0" w:space="0" w:color="auto"/>
            <w:right w:val="none" w:sz="0" w:space="0" w:color="auto"/>
          </w:divBdr>
        </w:div>
        <w:div w:id="436951411">
          <w:marLeft w:val="0"/>
          <w:marRight w:val="0"/>
          <w:marTop w:val="0"/>
          <w:marBottom w:val="0"/>
          <w:divBdr>
            <w:top w:val="none" w:sz="0" w:space="0" w:color="auto"/>
            <w:left w:val="none" w:sz="0" w:space="0" w:color="auto"/>
            <w:bottom w:val="none" w:sz="0" w:space="0" w:color="auto"/>
            <w:right w:val="none" w:sz="0" w:space="0" w:color="auto"/>
          </w:divBdr>
        </w:div>
        <w:div w:id="929972293">
          <w:marLeft w:val="0"/>
          <w:marRight w:val="0"/>
          <w:marTop w:val="0"/>
          <w:marBottom w:val="0"/>
          <w:divBdr>
            <w:top w:val="none" w:sz="0" w:space="0" w:color="auto"/>
            <w:left w:val="none" w:sz="0" w:space="0" w:color="auto"/>
            <w:bottom w:val="none" w:sz="0" w:space="0" w:color="auto"/>
            <w:right w:val="none" w:sz="0" w:space="0" w:color="auto"/>
          </w:divBdr>
        </w:div>
        <w:div w:id="728575597">
          <w:marLeft w:val="0"/>
          <w:marRight w:val="0"/>
          <w:marTop w:val="0"/>
          <w:marBottom w:val="0"/>
          <w:divBdr>
            <w:top w:val="none" w:sz="0" w:space="0" w:color="auto"/>
            <w:left w:val="none" w:sz="0" w:space="0" w:color="auto"/>
            <w:bottom w:val="none" w:sz="0" w:space="0" w:color="auto"/>
            <w:right w:val="none" w:sz="0" w:space="0" w:color="auto"/>
          </w:divBdr>
        </w:div>
        <w:div w:id="717977145">
          <w:marLeft w:val="0"/>
          <w:marRight w:val="0"/>
          <w:marTop w:val="0"/>
          <w:marBottom w:val="0"/>
          <w:divBdr>
            <w:top w:val="none" w:sz="0" w:space="0" w:color="auto"/>
            <w:left w:val="none" w:sz="0" w:space="0" w:color="auto"/>
            <w:bottom w:val="none" w:sz="0" w:space="0" w:color="auto"/>
            <w:right w:val="none" w:sz="0" w:space="0" w:color="auto"/>
          </w:divBdr>
        </w:div>
        <w:div w:id="248462250">
          <w:marLeft w:val="0"/>
          <w:marRight w:val="0"/>
          <w:marTop w:val="0"/>
          <w:marBottom w:val="0"/>
          <w:divBdr>
            <w:top w:val="none" w:sz="0" w:space="0" w:color="auto"/>
            <w:left w:val="none" w:sz="0" w:space="0" w:color="auto"/>
            <w:bottom w:val="none" w:sz="0" w:space="0" w:color="auto"/>
            <w:right w:val="none" w:sz="0" w:space="0" w:color="auto"/>
          </w:divBdr>
        </w:div>
        <w:div w:id="243338177">
          <w:marLeft w:val="0"/>
          <w:marRight w:val="0"/>
          <w:marTop w:val="0"/>
          <w:marBottom w:val="0"/>
          <w:divBdr>
            <w:top w:val="none" w:sz="0" w:space="0" w:color="auto"/>
            <w:left w:val="none" w:sz="0" w:space="0" w:color="auto"/>
            <w:bottom w:val="none" w:sz="0" w:space="0" w:color="auto"/>
            <w:right w:val="none" w:sz="0" w:space="0" w:color="auto"/>
          </w:divBdr>
        </w:div>
        <w:div w:id="1896889309">
          <w:marLeft w:val="0"/>
          <w:marRight w:val="0"/>
          <w:marTop w:val="0"/>
          <w:marBottom w:val="0"/>
          <w:divBdr>
            <w:top w:val="none" w:sz="0" w:space="0" w:color="auto"/>
            <w:left w:val="none" w:sz="0" w:space="0" w:color="auto"/>
            <w:bottom w:val="none" w:sz="0" w:space="0" w:color="auto"/>
            <w:right w:val="none" w:sz="0" w:space="0" w:color="auto"/>
          </w:divBdr>
        </w:div>
        <w:div w:id="673460338">
          <w:marLeft w:val="0"/>
          <w:marRight w:val="0"/>
          <w:marTop w:val="0"/>
          <w:marBottom w:val="0"/>
          <w:divBdr>
            <w:top w:val="none" w:sz="0" w:space="0" w:color="auto"/>
            <w:left w:val="none" w:sz="0" w:space="0" w:color="auto"/>
            <w:bottom w:val="none" w:sz="0" w:space="0" w:color="auto"/>
            <w:right w:val="none" w:sz="0" w:space="0" w:color="auto"/>
          </w:divBdr>
        </w:div>
        <w:div w:id="769084988">
          <w:marLeft w:val="0"/>
          <w:marRight w:val="0"/>
          <w:marTop w:val="0"/>
          <w:marBottom w:val="0"/>
          <w:divBdr>
            <w:top w:val="none" w:sz="0" w:space="0" w:color="auto"/>
            <w:left w:val="none" w:sz="0" w:space="0" w:color="auto"/>
            <w:bottom w:val="none" w:sz="0" w:space="0" w:color="auto"/>
            <w:right w:val="none" w:sz="0" w:space="0" w:color="auto"/>
          </w:divBdr>
        </w:div>
        <w:div w:id="2034527807">
          <w:marLeft w:val="0"/>
          <w:marRight w:val="0"/>
          <w:marTop w:val="0"/>
          <w:marBottom w:val="0"/>
          <w:divBdr>
            <w:top w:val="none" w:sz="0" w:space="0" w:color="auto"/>
            <w:left w:val="none" w:sz="0" w:space="0" w:color="auto"/>
            <w:bottom w:val="none" w:sz="0" w:space="0" w:color="auto"/>
            <w:right w:val="none" w:sz="0" w:space="0" w:color="auto"/>
          </w:divBdr>
        </w:div>
        <w:div w:id="88240751">
          <w:marLeft w:val="0"/>
          <w:marRight w:val="0"/>
          <w:marTop w:val="0"/>
          <w:marBottom w:val="0"/>
          <w:divBdr>
            <w:top w:val="none" w:sz="0" w:space="0" w:color="auto"/>
            <w:left w:val="none" w:sz="0" w:space="0" w:color="auto"/>
            <w:bottom w:val="none" w:sz="0" w:space="0" w:color="auto"/>
            <w:right w:val="none" w:sz="0" w:space="0" w:color="auto"/>
          </w:divBdr>
        </w:div>
        <w:div w:id="962467235">
          <w:marLeft w:val="0"/>
          <w:marRight w:val="0"/>
          <w:marTop w:val="0"/>
          <w:marBottom w:val="0"/>
          <w:divBdr>
            <w:top w:val="none" w:sz="0" w:space="0" w:color="auto"/>
            <w:left w:val="none" w:sz="0" w:space="0" w:color="auto"/>
            <w:bottom w:val="none" w:sz="0" w:space="0" w:color="auto"/>
            <w:right w:val="none" w:sz="0" w:space="0" w:color="auto"/>
          </w:divBdr>
        </w:div>
        <w:div w:id="158011783">
          <w:marLeft w:val="0"/>
          <w:marRight w:val="0"/>
          <w:marTop w:val="0"/>
          <w:marBottom w:val="0"/>
          <w:divBdr>
            <w:top w:val="none" w:sz="0" w:space="0" w:color="auto"/>
            <w:left w:val="none" w:sz="0" w:space="0" w:color="auto"/>
            <w:bottom w:val="none" w:sz="0" w:space="0" w:color="auto"/>
            <w:right w:val="none" w:sz="0" w:space="0" w:color="auto"/>
          </w:divBdr>
        </w:div>
        <w:div w:id="20279805">
          <w:marLeft w:val="0"/>
          <w:marRight w:val="0"/>
          <w:marTop w:val="0"/>
          <w:marBottom w:val="0"/>
          <w:divBdr>
            <w:top w:val="none" w:sz="0" w:space="0" w:color="auto"/>
            <w:left w:val="none" w:sz="0" w:space="0" w:color="auto"/>
            <w:bottom w:val="none" w:sz="0" w:space="0" w:color="auto"/>
            <w:right w:val="none" w:sz="0" w:space="0" w:color="auto"/>
          </w:divBdr>
        </w:div>
        <w:div w:id="785848704">
          <w:marLeft w:val="0"/>
          <w:marRight w:val="0"/>
          <w:marTop w:val="0"/>
          <w:marBottom w:val="0"/>
          <w:divBdr>
            <w:top w:val="none" w:sz="0" w:space="0" w:color="auto"/>
            <w:left w:val="none" w:sz="0" w:space="0" w:color="auto"/>
            <w:bottom w:val="none" w:sz="0" w:space="0" w:color="auto"/>
            <w:right w:val="none" w:sz="0" w:space="0" w:color="auto"/>
          </w:divBdr>
        </w:div>
        <w:div w:id="1112820468">
          <w:marLeft w:val="0"/>
          <w:marRight w:val="0"/>
          <w:marTop w:val="0"/>
          <w:marBottom w:val="0"/>
          <w:divBdr>
            <w:top w:val="none" w:sz="0" w:space="0" w:color="auto"/>
            <w:left w:val="none" w:sz="0" w:space="0" w:color="auto"/>
            <w:bottom w:val="none" w:sz="0" w:space="0" w:color="auto"/>
            <w:right w:val="none" w:sz="0" w:space="0" w:color="auto"/>
          </w:divBdr>
        </w:div>
        <w:div w:id="2146728246">
          <w:marLeft w:val="0"/>
          <w:marRight w:val="0"/>
          <w:marTop w:val="0"/>
          <w:marBottom w:val="0"/>
          <w:divBdr>
            <w:top w:val="none" w:sz="0" w:space="0" w:color="auto"/>
            <w:left w:val="none" w:sz="0" w:space="0" w:color="auto"/>
            <w:bottom w:val="none" w:sz="0" w:space="0" w:color="auto"/>
            <w:right w:val="none" w:sz="0" w:space="0" w:color="auto"/>
          </w:divBdr>
        </w:div>
        <w:div w:id="1244946168">
          <w:marLeft w:val="0"/>
          <w:marRight w:val="0"/>
          <w:marTop w:val="0"/>
          <w:marBottom w:val="0"/>
          <w:divBdr>
            <w:top w:val="none" w:sz="0" w:space="0" w:color="auto"/>
            <w:left w:val="none" w:sz="0" w:space="0" w:color="auto"/>
            <w:bottom w:val="none" w:sz="0" w:space="0" w:color="auto"/>
            <w:right w:val="none" w:sz="0" w:space="0" w:color="auto"/>
          </w:divBdr>
        </w:div>
        <w:div w:id="5644664">
          <w:marLeft w:val="0"/>
          <w:marRight w:val="0"/>
          <w:marTop w:val="0"/>
          <w:marBottom w:val="0"/>
          <w:divBdr>
            <w:top w:val="none" w:sz="0" w:space="0" w:color="auto"/>
            <w:left w:val="none" w:sz="0" w:space="0" w:color="auto"/>
            <w:bottom w:val="none" w:sz="0" w:space="0" w:color="auto"/>
            <w:right w:val="none" w:sz="0" w:space="0" w:color="auto"/>
          </w:divBdr>
        </w:div>
        <w:div w:id="413668650">
          <w:marLeft w:val="0"/>
          <w:marRight w:val="0"/>
          <w:marTop w:val="0"/>
          <w:marBottom w:val="0"/>
          <w:divBdr>
            <w:top w:val="none" w:sz="0" w:space="0" w:color="auto"/>
            <w:left w:val="none" w:sz="0" w:space="0" w:color="auto"/>
            <w:bottom w:val="none" w:sz="0" w:space="0" w:color="auto"/>
            <w:right w:val="none" w:sz="0" w:space="0" w:color="auto"/>
          </w:divBdr>
        </w:div>
        <w:div w:id="2040664485">
          <w:marLeft w:val="0"/>
          <w:marRight w:val="0"/>
          <w:marTop w:val="0"/>
          <w:marBottom w:val="0"/>
          <w:divBdr>
            <w:top w:val="none" w:sz="0" w:space="0" w:color="auto"/>
            <w:left w:val="none" w:sz="0" w:space="0" w:color="auto"/>
            <w:bottom w:val="none" w:sz="0" w:space="0" w:color="auto"/>
            <w:right w:val="none" w:sz="0" w:space="0" w:color="auto"/>
          </w:divBdr>
        </w:div>
        <w:div w:id="2055081826">
          <w:marLeft w:val="0"/>
          <w:marRight w:val="0"/>
          <w:marTop w:val="0"/>
          <w:marBottom w:val="0"/>
          <w:divBdr>
            <w:top w:val="none" w:sz="0" w:space="0" w:color="auto"/>
            <w:left w:val="none" w:sz="0" w:space="0" w:color="auto"/>
            <w:bottom w:val="none" w:sz="0" w:space="0" w:color="auto"/>
            <w:right w:val="none" w:sz="0" w:space="0" w:color="auto"/>
          </w:divBdr>
        </w:div>
      </w:divsChild>
    </w:div>
    <w:div w:id="628709383">
      <w:bodyDiv w:val="1"/>
      <w:marLeft w:val="0"/>
      <w:marRight w:val="0"/>
      <w:marTop w:val="0"/>
      <w:marBottom w:val="0"/>
      <w:divBdr>
        <w:top w:val="none" w:sz="0" w:space="0" w:color="auto"/>
        <w:left w:val="none" w:sz="0" w:space="0" w:color="auto"/>
        <w:bottom w:val="none" w:sz="0" w:space="0" w:color="auto"/>
        <w:right w:val="none" w:sz="0" w:space="0" w:color="auto"/>
      </w:divBdr>
    </w:div>
    <w:div w:id="628903040">
      <w:bodyDiv w:val="1"/>
      <w:marLeft w:val="0"/>
      <w:marRight w:val="0"/>
      <w:marTop w:val="0"/>
      <w:marBottom w:val="0"/>
      <w:divBdr>
        <w:top w:val="none" w:sz="0" w:space="0" w:color="auto"/>
        <w:left w:val="none" w:sz="0" w:space="0" w:color="auto"/>
        <w:bottom w:val="none" w:sz="0" w:space="0" w:color="auto"/>
        <w:right w:val="none" w:sz="0" w:space="0" w:color="auto"/>
      </w:divBdr>
    </w:div>
    <w:div w:id="629015054">
      <w:bodyDiv w:val="1"/>
      <w:marLeft w:val="0"/>
      <w:marRight w:val="0"/>
      <w:marTop w:val="0"/>
      <w:marBottom w:val="0"/>
      <w:divBdr>
        <w:top w:val="none" w:sz="0" w:space="0" w:color="auto"/>
        <w:left w:val="none" w:sz="0" w:space="0" w:color="auto"/>
        <w:bottom w:val="none" w:sz="0" w:space="0" w:color="auto"/>
        <w:right w:val="none" w:sz="0" w:space="0" w:color="auto"/>
      </w:divBdr>
    </w:div>
    <w:div w:id="629213525">
      <w:bodyDiv w:val="1"/>
      <w:marLeft w:val="0"/>
      <w:marRight w:val="0"/>
      <w:marTop w:val="0"/>
      <w:marBottom w:val="0"/>
      <w:divBdr>
        <w:top w:val="none" w:sz="0" w:space="0" w:color="auto"/>
        <w:left w:val="none" w:sz="0" w:space="0" w:color="auto"/>
        <w:bottom w:val="none" w:sz="0" w:space="0" w:color="auto"/>
        <w:right w:val="none" w:sz="0" w:space="0" w:color="auto"/>
      </w:divBdr>
    </w:div>
    <w:div w:id="630478883">
      <w:bodyDiv w:val="1"/>
      <w:marLeft w:val="0"/>
      <w:marRight w:val="0"/>
      <w:marTop w:val="0"/>
      <w:marBottom w:val="0"/>
      <w:divBdr>
        <w:top w:val="none" w:sz="0" w:space="0" w:color="auto"/>
        <w:left w:val="none" w:sz="0" w:space="0" w:color="auto"/>
        <w:bottom w:val="none" w:sz="0" w:space="0" w:color="auto"/>
        <w:right w:val="none" w:sz="0" w:space="0" w:color="auto"/>
      </w:divBdr>
    </w:div>
    <w:div w:id="630550727">
      <w:bodyDiv w:val="1"/>
      <w:marLeft w:val="0"/>
      <w:marRight w:val="0"/>
      <w:marTop w:val="0"/>
      <w:marBottom w:val="0"/>
      <w:divBdr>
        <w:top w:val="none" w:sz="0" w:space="0" w:color="auto"/>
        <w:left w:val="none" w:sz="0" w:space="0" w:color="auto"/>
        <w:bottom w:val="none" w:sz="0" w:space="0" w:color="auto"/>
        <w:right w:val="none" w:sz="0" w:space="0" w:color="auto"/>
      </w:divBdr>
    </w:div>
    <w:div w:id="630791956">
      <w:bodyDiv w:val="1"/>
      <w:marLeft w:val="0"/>
      <w:marRight w:val="0"/>
      <w:marTop w:val="0"/>
      <w:marBottom w:val="0"/>
      <w:divBdr>
        <w:top w:val="none" w:sz="0" w:space="0" w:color="auto"/>
        <w:left w:val="none" w:sz="0" w:space="0" w:color="auto"/>
        <w:bottom w:val="none" w:sz="0" w:space="0" w:color="auto"/>
        <w:right w:val="none" w:sz="0" w:space="0" w:color="auto"/>
      </w:divBdr>
    </w:div>
    <w:div w:id="630867287">
      <w:bodyDiv w:val="1"/>
      <w:marLeft w:val="0"/>
      <w:marRight w:val="0"/>
      <w:marTop w:val="0"/>
      <w:marBottom w:val="0"/>
      <w:divBdr>
        <w:top w:val="none" w:sz="0" w:space="0" w:color="auto"/>
        <w:left w:val="none" w:sz="0" w:space="0" w:color="auto"/>
        <w:bottom w:val="none" w:sz="0" w:space="0" w:color="auto"/>
        <w:right w:val="none" w:sz="0" w:space="0" w:color="auto"/>
      </w:divBdr>
    </w:div>
    <w:div w:id="630984215">
      <w:bodyDiv w:val="1"/>
      <w:marLeft w:val="0"/>
      <w:marRight w:val="0"/>
      <w:marTop w:val="0"/>
      <w:marBottom w:val="0"/>
      <w:divBdr>
        <w:top w:val="none" w:sz="0" w:space="0" w:color="auto"/>
        <w:left w:val="none" w:sz="0" w:space="0" w:color="auto"/>
        <w:bottom w:val="none" w:sz="0" w:space="0" w:color="auto"/>
        <w:right w:val="none" w:sz="0" w:space="0" w:color="auto"/>
      </w:divBdr>
    </w:div>
    <w:div w:id="631062305">
      <w:bodyDiv w:val="1"/>
      <w:marLeft w:val="0"/>
      <w:marRight w:val="0"/>
      <w:marTop w:val="0"/>
      <w:marBottom w:val="0"/>
      <w:divBdr>
        <w:top w:val="none" w:sz="0" w:space="0" w:color="auto"/>
        <w:left w:val="none" w:sz="0" w:space="0" w:color="auto"/>
        <w:bottom w:val="none" w:sz="0" w:space="0" w:color="auto"/>
        <w:right w:val="none" w:sz="0" w:space="0" w:color="auto"/>
      </w:divBdr>
    </w:div>
    <w:div w:id="631257004">
      <w:bodyDiv w:val="1"/>
      <w:marLeft w:val="0"/>
      <w:marRight w:val="0"/>
      <w:marTop w:val="0"/>
      <w:marBottom w:val="0"/>
      <w:divBdr>
        <w:top w:val="none" w:sz="0" w:space="0" w:color="auto"/>
        <w:left w:val="none" w:sz="0" w:space="0" w:color="auto"/>
        <w:bottom w:val="none" w:sz="0" w:space="0" w:color="auto"/>
        <w:right w:val="none" w:sz="0" w:space="0" w:color="auto"/>
      </w:divBdr>
    </w:div>
    <w:div w:id="631327326">
      <w:bodyDiv w:val="1"/>
      <w:marLeft w:val="0"/>
      <w:marRight w:val="0"/>
      <w:marTop w:val="0"/>
      <w:marBottom w:val="0"/>
      <w:divBdr>
        <w:top w:val="none" w:sz="0" w:space="0" w:color="auto"/>
        <w:left w:val="none" w:sz="0" w:space="0" w:color="auto"/>
        <w:bottom w:val="none" w:sz="0" w:space="0" w:color="auto"/>
        <w:right w:val="none" w:sz="0" w:space="0" w:color="auto"/>
      </w:divBdr>
    </w:div>
    <w:div w:id="631449575">
      <w:bodyDiv w:val="1"/>
      <w:marLeft w:val="0"/>
      <w:marRight w:val="0"/>
      <w:marTop w:val="0"/>
      <w:marBottom w:val="0"/>
      <w:divBdr>
        <w:top w:val="none" w:sz="0" w:space="0" w:color="auto"/>
        <w:left w:val="none" w:sz="0" w:space="0" w:color="auto"/>
        <w:bottom w:val="none" w:sz="0" w:space="0" w:color="auto"/>
        <w:right w:val="none" w:sz="0" w:space="0" w:color="auto"/>
      </w:divBdr>
    </w:div>
    <w:div w:id="631793717">
      <w:bodyDiv w:val="1"/>
      <w:marLeft w:val="0"/>
      <w:marRight w:val="0"/>
      <w:marTop w:val="0"/>
      <w:marBottom w:val="0"/>
      <w:divBdr>
        <w:top w:val="none" w:sz="0" w:space="0" w:color="auto"/>
        <w:left w:val="none" w:sz="0" w:space="0" w:color="auto"/>
        <w:bottom w:val="none" w:sz="0" w:space="0" w:color="auto"/>
        <w:right w:val="none" w:sz="0" w:space="0" w:color="auto"/>
      </w:divBdr>
    </w:div>
    <w:div w:id="632030114">
      <w:bodyDiv w:val="1"/>
      <w:marLeft w:val="0"/>
      <w:marRight w:val="0"/>
      <w:marTop w:val="0"/>
      <w:marBottom w:val="0"/>
      <w:divBdr>
        <w:top w:val="none" w:sz="0" w:space="0" w:color="auto"/>
        <w:left w:val="none" w:sz="0" w:space="0" w:color="auto"/>
        <w:bottom w:val="none" w:sz="0" w:space="0" w:color="auto"/>
        <w:right w:val="none" w:sz="0" w:space="0" w:color="auto"/>
      </w:divBdr>
    </w:div>
    <w:div w:id="632059033">
      <w:bodyDiv w:val="1"/>
      <w:marLeft w:val="0"/>
      <w:marRight w:val="0"/>
      <w:marTop w:val="0"/>
      <w:marBottom w:val="0"/>
      <w:divBdr>
        <w:top w:val="none" w:sz="0" w:space="0" w:color="auto"/>
        <w:left w:val="none" w:sz="0" w:space="0" w:color="auto"/>
        <w:bottom w:val="none" w:sz="0" w:space="0" w:color="auto"/>
        <w:right w:val="none" w:sz="0" w:space="0" w:color="auto"/>
      </w:divBdr>
    </w:div>
    <w:div w:id="632101015">
      <w:bodyDiv w:val="1"/>
      <w:marLeft w:val="0"/>
      <w:marRight w:val="0"/>
      <w:marTop w:val="0"/>
      <w:marBottom w:val="0"/>
      <w:divBdr>
        <w:top w:val="none" w:sz="0" w:space="0" w:color="auto"/>
        <w:left w:val="none" w:sz="0" w:space="0" w:color="auto"/>
        <w:bottom w:val="none" w:sz="0" w:space="0" w:color="auto"/>
        <w:right w:val="none" w:sz="0" w:space="0" w:color="auto"/>
      </w:divBdr>
    </w:div>
    <w:div w:id="632442107">
      <w:bodyDiv w:val="1"/>
      <w:marLeft w:val="0"/>
      <w:marRight w:val="0"/>
      <w:marTop w:val="0"/>
      <w:marBottom w:val="0"/>
      <w:divBdr>
        <w:top w:val="none" w:sz="0" w:space="0" w:color="auto"/>
        <w:left w:val="none" w:sz="0" w:space="0" w:color="auto"/>
        <w:bottom w:val="none" w:sz="0" w:space="0" w:color="auto"/>
        <w:right w:val="none" w:sz="0" w:space="0" w:color="auto"/>
      </w:divBdr>
    </w:div>
    <w:div w:id="632443768">
      <w:bodyDiv w:val="1"/>
      <w:marLeft w:val="0"/>
      <w:marRight w:val="0"/>
      <w:marTop w:val="0"/>
      <w:marBottom w:val="0"/>
      <w:divBdr>
        <w:top w:val="none" w:sz="0" w:space="0" w:color="auto"/>
        <w:left w:val="none" w:sz="0" w:space="0" w:color="auto"/>
        <w:bottom w:val="none" w:sz="0" w:space="0" w:color="auto"/>
        <w:right w:val="none" w:sz="0" w:space="0" w:color="auto"/>
      </w:divBdr>
    </w:div>
    <w:div w:id="632754930">
      <w:bodyDiv w:val="1"/>
      <w:marLeft w:val="0"/>
      <w:marRight w:val="0"/>
      <w:marTop w:val="0"/>
      <w:marBottom w:val="0"/>
      <w:divBdr>
        <w:top w:val="none" w:sz="0" w:space="0" w:color="auto"/>
        <w:left w:val="none" w:sz="0" w:space="0" w:color="auto"/>
        <w:bottom w:val="none" w:sz="0" w:space="0" w:color="auto"/>
        <w:right w:val="none" w:sz="0" w:space="0" w:color="auto"/>
      </w:divBdr>
    </w:div>
    <w:div w:id="632834184">
      <w:bodyDiv w:val="1"/>
      <w:marLeft w:val="0"/>
      <w:marRight w:val="0"/>
      <w:marTop w:val="0"/>
      <w:marBottom w:val="0"/>
      <w:divBdr>
        <w:top w:val="none" w:sz="0" w:space="0" w:color="auto"/>
        <w:left w:val="none" w:sz="0" w:space="0" w:color="auto"/>
        <w:bottom w:val="none" w:sz="0" w:space="0" w:color="auto"/>
        <w:right w:val="none" w:sz="0" w:space="0" w:color="auto"/>
      </w:divBdr>
    </w:div>
    <w:div w:id="632952444">
      <w:bodyDiv w:val="1"/>
      <w:marLeft w:val="0"/>
      <w:marRight w:val="0"/>
      <w:marTop w:val="0"/>
      <w:marBottom w:val="0"/>
      <w:divBdr>
        <w:top w:val="none" w:sz="0" w:space="0" w:color="auto"/>
        <w:left w:val="none" w:sz="0" w:space="0" w:color="auto"/>
        <w:bottom w:val="none" w:sz="0" w:space="0" w:color="auto"/>
        <w:right w:val="none" w:sz="0" w:space="0" w:color="auto"/>
      </w:divBdr>
    </w:div>
    <w:div w:id="633029171">
      <w:bodyDiv w:val="1"/>
      <w:marLeft w:val="0"/>
      <w:marRight w:val="0"/>
      <w:marTop w:val="0"/>
      <w:marBottom w:val="0"/>
      <w:divBdr>
        <w:top w:val="none" w:sz="0" w:space="0" w:color="auto"/>
        <w:left w:val="none" w:sz="0" w:space="0" w:color="auto"/>
        <w:bottom w:val="none" w:sz="0" w:space="0" w:color="auto"/>
        <w:right w:val="none" w:sz="0" w:space="0" w:color="auto"/>
      </w:divBdr>
      <w:divsChild>
        <w:div w:id="714162986">
          <w:marLeft w:val="0"/>
          <w:marRight w:val="0"/>
          <w:marTop w:val="0"/>
          <w:marBottom w:val="0"/>
          <w:divBdr>
            <w:top w:val="none" w:sz="0" w:space="0" w:color="auto"/>
            <w:left w:val="none" w:sz="0" w:space="0" w:color="auto"/>
            <w:bottom w:val="none" w:sz="0" w:space="0" w:color="auto"/>
            <w:right w:val="none" w:sz="0" w:space="0" w:color="auto"/>
          </w:divBdr>
        </w:div>
        <w:div w:id="877206947">
          <w:marLeft w:val="0"/>
          <w:marRight w:val="0"/>
          <w:marTop w:val="0"/>
          <w:marBottom w:val="0"/>
          <w:divBdr>
            <w:top w:val="none" w:sz="0" w:space="0" w:color="auto"/>
            <w:left w:val="none" w:sz="0" w:space="0" w:color="auto"/>
            <w:bottom w:val="none" w:sz="0" w:space="0" w:color="auto"/>
            <w:right w:val="none" w:sz="0" w:space="0" w:color="auto"/>
          </w:divBdr>
        </w:div>
        <w:div w:id="2092433868">
          <w:marLeft w:val="0"/>
          <w:marRight w:val="0"/>
          <w:marTop w:val="0"/>
          <w:marBottom w:val="0"/>
          <w:divBdr>
            <w:top w:val="none" w:sz="0" w:space="0" w:color="auto"/>
            <w:left w:val="none" w:sz="0" w:space="0" w:color="auto"/>
            <w:bottom w:val="none" w:sz="0" w:space="0" w:color="auto"/>
            <w:right w:val="none" w:sz="0" w:space="0" w:color="auto"/>
          </w:divBdr>
        </w:div>
        <w:div w:id="2052195">
          <w:marLeft w:val="0"/>
          <w:marRight w:val="0"/>
          <w:marTop w:val="0"/>
          <w:marBottom w:val="0"/>
          <w:divBdr>
            <w:top w:val="none" w:sz="0" w:space="0" w:color="auto"/>
            <w:left w:val="none" w:sz="0" w:space="0" w:color="auto"/>
            <w:bottom w:val="none" w:sz="0" w:space="0" w:color="auto"/>
            <w:right w:val="none" w:sz="0" w:space="0" w:color="auto"/>
          </w:divBdr>
        </w:div>
        <w:div w:id="2130776665">
          <w:marLeft w:val="0"/>
          <w:marRight w:val="0"/>
          <w:marTop w:val="0"/>
          <w:marBottom w:val="0"/>
          <w:divBdr>
            <w:top w:val="none" w:sz="0" w:space="0" w:color="auto"/>
            <w:left w:val="none" w:sz="0" w:space="0" w:color="auto"/>
            <w:bottom w:val="none" w:sz="0" w:space="0" w:color="auto"/>
            <w:right w:val="none" w:sz="0" w:space="0" w:color="auto"/>
          </w:divBdr>
        </w:div>
        <w:div w:id="1970478067">
          <w:marLeft w:val="0"/>
          <w:marRight w:val="0"/>
          <w:marTop w:val="0"/>
          <w:marBottom w:val="0"/>
          <w:divBdr>
            <w:top w:val="none" w:sz="0" w:space="0" w:color="auto"/>
            <w:left w:val="none" w:sz="0" w:space="0" w:color="auto"/>
            <w:bottom w:val="none" w:sz="0" w:space="0" w:color="auto"/>
            <w:right w:val="none" w:sz="0" w:space="0" w:color="auto"/>
          </w:divBdr>
        </w:div>
        <w:div w:id="986782694">
          <w:marLeft w:val="0"/>
          <w:marRight w:val="0"/>
          <w:marTop w:val="0"/>
          <w:marBottom w:val="0"/>
          <w:divBdr>
            <w:top w:val="none" w:sz="0" w:space="0" w:color="auto"/>
            <w:left w:val="none" w:sz="0" w:space="0" w:color="auto"/>
            <w:bottom w:val="none" w:sz="0" w:space="0" w:color="auto"/>
            <w:right w:val="none" w:sz="0" w:space="0" w:color="auto"/>
          </w:divBdr>
        </w:div>
        <w:div w:id="1178732503">
          <w:marLeft w:val="0"/>
          <w:marRight w:val="0"/>
          <w:marTop w:val="0"/>
          <w:marBottom w:val="0"/>
          <w:divBdr>
            <w:top w:val="none" w:sz="0" w:space="0" w:color="auto"/>
            <w:left w:val="none" w:sz="0" w:space="0" w:color="auto"/>
            <w:bottom w:val="none" w:sz="0" w:space="0" w:color="auto"/>
            <w:right w:val="none" w:sz="0" w:space="0" w:color="auto"/>
          </w:divBdr>
        </w:div>
        <w:div w:id="1161197705">
          <w:marLeft w:val="0"/>
          <w:marRight w:val="0"/>
          <w:marTop w:val="0"/>
          <w:marBottom w:val="0"/>
          <w:divBdr>
            <w:top w:val="none" w:sz="0" w:space="0" w:color="auto"/>
            <w:left w:val="none" w:sz="0" w:space="0" w:color="auto"/>
            <w:bottom w:val="none" w:sz="0" w:space="0" w:color="auto"/>
            <w:right w:val="none" w:sz="0" w:space="0" w:color="auto"/>
          </w:divBdr>
        </w:div>
        <w:div w:id="1270235406">
          <w:marLeft w:val="0"/>
          <w:marRight w:val="0"/>
          <w:marTop w:val="0"/>
          <w:marBottom w:val="0"/>
          <w:divBdr>
            <w:top w:val="none" w:sz="0" w:space="0" w:color="auto"/>
            <w:left w:val="none" w:sz="0" w:space="0" w:color="auto"/>
            <w:bottom w:val="none" w:sz="0" w:space="0" w:color="auto"/>
            <w:right w:val="none" w:sz="0" w:space="0" w:color="auto"/>
          </w:divBdr>
        </w:div>
        <w:div w:id="1155148446">
          <w:marLeft w:val="0"/>
          <w:marRight w:val="0"/>
          <w:marTop w:val="0"/>
          <w:marBottom w:val="0"/>
          <w:divBdr>
            <w:top w:val="none" w:sz="0" w:space="0" w:color="auto"/>
            <w:left w:val="none" w:sz="0" w:space="0" w:color="auto"/>
            <w:bottom w:val="none" w:sz="0" w:space="0" w:color="auto"/>
            <w:right w:val="none" w:sz="0" w:space="0" w:color="auto"/>
          </w:divBdr>
        </w:div>
        <w:div w:id="2044014493">
          <w:marLeft w:val="0"/>
          <w:marRight w:val="0"/>
          <w:marTop w:val="0"/>
          <w:marBottom w:val="0"/>
          <w:divBdr>
            <w:top w:val="none" w:sz="0" w:space="0" w:color="auto"/>
            <w:left w:val="none" w:sz="0" w:space="0" w:color="auto"/>
            <w:bottom w:val="none" w:sz="0" w:space="0" w:color="auto"/>
            <w:right w:val="none" w:sz="0" w:space="0" w:color="auto"/>
          </w:divBdr>
        </w:div>
        <w:div w:id="1066999352">
          <w:marLeft w:val="0"/>
          <w:marRight w:val="0"/>
          <w:marTop w:val="0"/>
          <w:marBottom w:val="0"/>
          <w:divBdr>
            <w:top w:val="none" w:sz="0" w:space="0" w:color="auto"/>
            <w:left w:val="none" w:sz="0" w:space="0" w:color="auto"/>
            <w:bottom w:val="none" w:sz="0" w:space="0" w:color="auto"/>
            <w:right w:val="none" w:sz="0" w:space="0" w:color="auto"/>
          </w:divBdr>
        </w:div>
        <w:div w:id="1658337400">
          <w:marLeft w:val="0"/>
          <w:marRight w:val="0"/>
          <w:marTop w:val="0"/>
          <w:marBottom w:val="0"/>
          <w:divBdr>
            <w:top w:val="none" w:sz="0" w:space="0" w:color="auto"/>
            <w:left w:val="none" w:sz="0" w:space="0" w:color="auto"/>
            <w:bottom w:val="none" w:sz="0" w:space="0" w:color="auto"/>
            <w:right w:val="none" w:sz="0" w:space="0" w:color="auto"/>
          </w:divBdr>
        </w:div>
        <w:div w:id="1872642554">
          <w:marLeft w:val="0"/>
          <w:marRight w:val="0"/>
          <w:marTop w:val="0"/>
          <w:marBottom w:val="0"/>
          <w:divBdr>
            <w:top w:val="none" w:sz="0" w:space="0" w:color="auto"/>
            <w:left w:val="none" w:sz="0" w:space="0" w:color="auto"/>
            <w:bottom w:val="none" w:sz="0" w:space="0" w:color="auto"/>
            <w:right w:val="none" w:sz="0" w:space="0" w:color="auto"/>
          </w:divBdr>
        </w:div>
        <w:div w:id="694114581">
          <w:marLeft w:val="0"/>
          <w:marRight w:val="0"/>
          <w:marTop w:val="0"/>
          <w:marBottom w:val="0"/>
          <w:divBdr>
            <w:top w:val="none" w:sz="0" w:space="0" w:color="auto"/>
            <w:left w:val="none" w:sz="0" w:space="0" w:color="auto"/>
            <w:bottom w:val="none" w:sz="0" w:space="0" w:color="auto"/>
            <w:right w:val="none" w:sz="0" w:space="0" w:color="auto"/>
          </w:divBdr>
        </w:div>
        <w:div w:id="383791565">
          <w:marLeft w:val="0"/>
          <w:marRight w:val="0"/>
          <w:marTop w:val="0"/>
          <w:marBottom w:val="0"/>
          <w:divBdr>
            <w:top w:val="none" w:sz="0" w:space="0" w:color="auto"/>
            <w:left w:val="none" w:sz="0" w:space="0" w:color="auto"/>
            <w:bottom w:val="none" w:sz="0" w:space="0" w:color="auto"/>
            <w:right w:val="none" w:sz="0" w:space="0" w:color="auto"/>
          </w:divBdr>
        </w:div>
        <w:div w:id="787897057">
          <w:marLeft w:val="0"/>
          <w:marRight w:val="0"/>
          <w:marTop w:val="0"/>
          <w:marBottom w:val="0"/>
          <w:divBdr>
            <w:top w:val="none" w:sz="0" w:space="0" w:color="auto"/>
            <w:left w:val="none" w:sz="0" w:space="0" w:color="auto"/>
            <w:bottom w:val="none" w:sz="0" w:space="0" w:color="auto"/>
            <w:right w:val="none" w:sz="0" w:space="0" w:color="auto"/>
          </w:divBdr>
        </w:div>
        <w:div w:id="295181815">
          <w:marLeft w:val="0"/>
          <w:marRight w:val="0"/>
          <w:marTop w:val="0"/>
          <w:marBottom w:val="0"/>
          <w:divBdr>
            <w:top w:val="none" w:sz="0" w:space="0" w:color="auto"/>
            <w:left w:val="none" w:sz="0" w:space="0" w:color="auto"/>
            <w:bottom w:val="none" w:sz="0" w:space="0" w:color="auto"/>
            <w:right w:val="none" w:sz="0" w:space="0" w:color="auto"/>
          </w:divBdr>
        </w:div>
        <w:div w:id="595987588">
          <w:marLeft w:val="0"/>
          <w:marRight w:val="0"/>
          <w:marTop w:val="0"/>
          <w:marBottom w:val="0"/>
          <w:divBdr>
            <w:top w:val="none" w:sz="0" w:space="0" w:color="auto"/>
            <w:left w:val="none" w:sz="0" w:space="0" w:color="auto"/>
            <w:bottom w:val="none" w:sz="0" w:space="0" w:color="auto"/>
            <w:right w:val="none" w:sz="0" w:space="0" w:color="auto"/>
          </w:divBdr>
        </w:div>
        <w:div w:id="894700127">
          <w:marLeft w:val="0"/>
          <w:marRight w:val="0"/>
          <w:marTop w:val="0"/>
          <w:marBottom w:val="0"/>
          <w:divBdr>
            <w:top w:val="none" w:sz="0" w:space="0" w:color="auto"/>
            <w:left w:val="none" w:sz="0" w:space="0" w:color="auto"/>
            <w:bottom w:val="none" w:sz="0" w:space="0" w:color="auto"/>
            <w:right w:val="none" w:sz="0" w:space="0" w:color="auto"/>
          </w:divBdr>
        </w:div>
        <w:div w:id="1448887121">
          <w:marLeft w:val="0"/>
          <w:marRight w:val="0"/>
          <w:marTop w:val="0"/>
          <w:marBottom w:val="0"/>
          <w:divBdr>
            <w:top w:val="none" w:sz="0" w:space="0" w:color="auto"/>
            <w:left w:val="none" w:sz="0" w:space="0" w:color="auto"/>
            <w:bottom w:val="none" w:sz="0" w:space="0" w:color="auto"/>
            <w:right w:val="none" w:sz="0" w:space="0" w:color="auto"/>
          </w:divBdr>
        </w:div>
        <w:div w:id="234822209">
          <w:marLeft w:val="0"/>
          <w:marRight w:val="0"/>
          <w:marTop w:val="0"/>
          <w:marBottom w:val="0"/>
          <w:divBdr>
            <w:top w:val="none" w:sz="0" w:space="0" w:color="auto"/>
            <w:left w:val="none" w:sz="0" w:space="0" w:color="auto"/>
            <w:bottom w:val="none" w:sz="0" w:space="0" w:color="auto"/>
            <w:right w:val="none" w:sz="0" w:space="0" w:color="auto"/>
          </w:divBdr>
        </w:div>
        <w:div w:id="1216311633">
          <w:marLeft w:val="0"/>
          <w:marRight w:val="0"/>
          <w:marTop w:val="0"/>
          <w:marBottom w:val="0"/>
          <w:divBdr>
            <w:top w:val="none" w:sz="0" w:space="0" w:color="auto"/>
            <w:left w:val="none" w:sz="0" w:space="0" w:color="auto"/>
            <w:bottom w:val="none" w:sz="0" w:space="0" w:color="auto"/>
            <w:right w:val="none" w:sz="0" w:space="0" w:color="auto"/>
          </w:divBdr>
        </w:div>
        <w:div w:id="1475289895">
          <w:marLeft w:val="0"/>
          <w:marRight w:val="0"/>
          <w:marTop w:val="0"/>
          <w:marBottom w:val="0"/>
          <w:divBdr>
            <w:top w:val="none" w:sz="0" w:space="0" w:color="auto"/>
            <w:left w:val="none" w:sz="0" w:space="0" w:color="auto"/>
            <w:bottom w:val="none" w:sz="0" w:space="0" w:color="auto"/>
            <w:right w:val="none" w:sz="0" w:space="0" w:color="auto"/>
          </w:divBdr>
        </w:div>
        <w:div w:id="316961700">
          <w:marLeft w:val="0"/>
          <w:marRight w:val="0"/>
          <w:marTop w:val="0"/>
          <w:marBottom w:val="0"/>
          <w:divBdr>
            <w:top w:val="none" w:sz="0" w:space="0" w:color="auto"/>
            <w:left w:val="none" w:sz="0" w:space="0" w:color="auto"/>
            <w:bottom w:val="none" w:sz="0" w:space="0" w:color="auto"/>
            <w:right w:val="none" w:sz="0" w:space="0" w:color="auto"/>
          </w:divBdr>
        </w:div>
        <w:div w:id="1988168388">
          <w:marLeft w:val="0"/>
          <w:marRight w:val="0"/>
          <w:marTop w:val="0"/>
          <w:marBottom w:val="0"/>
          <w:divBdr>
            <w:top w:val="none" w:sz="0" w:space="0" w:color="auto"/>
            <w:left w:val="none" w:sz="0" w:space="0" w:color="auto"/>
            <w:bottom w:val="none" w:sz="0" w:space="0" w:color="auto"/>
            <w:right w:val="none" w:sz="0" w:space="0" w:color="auto"/>
          </w:divBdr>
        </w:div>
        <w:div w:id="73624083">
          <w:marLeft w:val="0"/>
          <w:marRight w:val="0"/>
          <w:marTop w:val="0"/>
          <w:marBottom w:val="0"/>
          <w:divBdr>
            <w:top w:val="none" w:sz="0" w:space="0" w:color="auto"/>
            <w:left w:val="none" w:sz="0" w:space="0" w:color="auto"/>
            <w:bottom w:val="none" w:sz="0" w:space="0" w:color="auto"/>
            <w:right w:val="none" w:sz="0" w:space="0" w:color="auto"/>
          </w:divBdr>
        </w:div>
        <w:div w:id="292635657">
          <w:marLeft w:val="0"/>
          <w:marRight w:val="0"/>
          <w:marTop w:val="0"/>
          <w:marBottom w:val="0"/>
          <w:divBdr>
            <w:top w:val="none" w:sz="0" w:space="0" w:color="auto"/>
            <w:left w:val="none" w:sz="0" w:space="0" w:color="auto"/>
            <w:bottom w:val="none" w:sz="0" w:space="0" w:color="auto"/>
            <w:right w:val="none" w:sz="0" w:space="0" w:color="auto"/>
          </w:divBdr>
        </w:div>
        <w:div w:id="967277230">
          <w:marLeft w:val="0"/>
          <w:marRight w:val="0"/>
          <w:marTop w:val="0"/>
          <w:marBottom w:val="0"/>
          <w:divBdr>
            <w:top w:val="none" w:sz="0" w:space="0" w:color="auto"/>
            <w:left w:val="none" w:sz="0" w:space="0" w:color="auto"/>
            <w:bottom w:val="none" w:sz="0" w:space="0" w:color="auto"/>
            <w:right w:val="none" w:sz="0" w:space="0" w:color="auto"/>
          </w:divBdr>
        </w:div>
        <w:div w:id="489442383">
          <w:marLeft w:val="0"/>
          <w:marRight w:val="0"/>
          <w:marTop w:val="0"/>
          <w:marBottom w:val="0"/>
          <w:divBdr>
            <w:top w:val="none" w:sz="0" w:space="0" w:color="auto"/>
            <w:left w:val="none" w:sz="0" w:space="0" w:color="auto"/>
            <w:bottom w:val="none" w:sz="0" w:space="0" w:color="auto"/>
            <w:right w:val="none" w:sz="0" w:space="0" w:color="auto"/>
          </w:divBdr>
        </w:div>
        <w:div w:id="577978757">
          <w:marLeft w:val="0"/>
          <w:marRight w:val="0"/>
          <w:marTop w:val="0"/>
          <w:marBottom w:val="0"/>
          <w:divBdr>
            <w:top w:val="none" w:sz="0" w:space="0" w:color="auto"/>
            <w:left w:val="none" w:sz="0" w:space="0" w:color="auto"/>
            <w:bottom w:val="none" w:sz="0" w:space="0" w:color="auto"/>
            <w:right w:val="none" w:sz="0" w:space="0" w:color="auto"/>
          </w:divBdr>
        </w:div>
        <w:div w:id="442697824">
          <w:marLeft w:val="0"/>
          <w:marRight w:val="0"/>
          <w:marTop w:val="0"/>
          <w:marBottom w:val="0"/>
          <w:divBdr>
            <w:top w:val="none" w:sz="0" w:space="0" w:color="auto"/>
            <w:left w:val="none" w:sz="0" w:space="0" w:color="auto"/>
            <w:bottom w:val="none" w:sz="0" w:space="0" w:color="auto"/>
            <w:right w:val="none" w:sz="0" w:space="0" w:color="auto"/>
          </w:divBdr>
        </w:div>
        <w:div w:id="1185291564">
          <w:marLeft w:val="0"/>
          <w:marRight w:val="0"/>
          <w:marTop w:val="0"/>
          <w:marBottom w:val="0"/>
          <w:divBdr>
            <w:top w:val="none" w:sz="0" w:space="0" w:color="auto"/>
            <w:left w:val="none" w:sz="0" w:space="0" w:color="auto"/>
            <w:bottom w:val="none" w:sz="0" w:space="0" w:color="auto"/>
            <w:right w:val="none" w:sz="0" w:space="0" w:color="auto"/>
          </w:divBdr>
        </w:div>
        <w:div w:id="814839713">
          <w:marLeft w:val="0"/>
          <w:marRight w:val="0"/>
          <w:marTop w:val="0"/>
          <w:marBottom w:val="0"/>
          <w:divBdr>
            <w:top w:val="none" w:sz="0" w:space="0" w:color="auto"/>
            <w:left w:val="none" w:sz="0" w:space="0" w:color="auto"/>
            <w:bottom w:val="none" w:sz="0" w:space="0" w:color="auto"/>
            <w:right w:val="none" w:sz="0" w:space="0" w:color="auto"/>
          </w:divBdr>
        </w:div>
        <w:div w:id="1998338062">
          <w:marLeft w:val="0"/>
          <w:marRight w:val="0"/>
          <w:marTop w:val="0"/>
          <w:marBottom w:val="0"/>
          <w:divBdr>
            <w:top w:val="none" w:sz="0" w:space="0" w:color="auto"/>
            <w:left w:val="none" w:sz="0" w:space="0" w:color="auto"/>
            <w:bottom w:val="none" w:sz="0" w:space="0" w:color="auto"/>
            <w:right w:val="none" w:sz="0" w:space="0" w:color="auto"/>
          </w:divBdr>
        </w:div>
        <w:div w:id="422796478">
          <w:marLeft w:val="0"/>
          <w:marRight w:val="0"/>
          <w:marTop w:val="0"/>
          <w:marBottom w:val="0"/>
          <w:divBdr>
            <w:top w:val="none" w:sz="0" w:space="0" w:color="auto"/>
            <w:left w:val="none" w:sz="0" w:space="0" w:color="auto"/>
            <w:bottom w:val="none" w:sz="0" w:space="0" w:color="auto"/>
            <w:right w:val="none" w:sz="0" w:space="0" w:color="auto"/>
          </w:divBdr>
        </w:div>
        <w:div w:id="12342744">
          <w:marLeft w:val="0"/>
          <w:marRight w:val="0"/>
          <w:marTop w:val="0"/>
          <w:marBottom w:val="0"/>
          <w:divBdr>
            <w:top w:val="none" w:sz="0" w:space="0" w:color="auto"/>
            <w:left w:val="none" w:sz="0" w:space="0" w:color="auto"/>
            <w:bottom w:val="none" w:sz="0" w:space="0" w:color="auto"/>
            <w:right w:val="none" w:sz="0" w:space="0" w:color="auto"/>
          </w:divBdr>
        </w:div>
        <w:div w:id="1851602829">
          <w:marLeft w:val="0"/>
          <w:marRight w:val="0"/>
          <w:marTop w:val="0"/>
          <w:marBottom w:val="0"/>
          <w:divBdr>
            <w:top w:val="none" w:sz="0" w:space="0" w:color="auto"/>
            <w:left w:val="none" w:sz="0" w:space="0" w:color="auto"/>
            <w:bottom w:val="none" w:sz="0" w:space="0" w:color="auto"/>
            <w:right w:val="none" w:sz="0" w:space="0" w:color="auto"/>
          </w:divBdr>
        </w:div>
        <w:div w:id="1017269945">
          <w:marLeft w:val="0"/>
          <w:marRight w:val="0"/>
          <w:marTop w:val="0"/>
          <w:marBottom w:val="0"/>
          <w:divBdr>
            <w:top w:val="none" w:sz="0" w:space="0" w:color="auto"/>
            <w:left w:val="none" w:sz="0" w:space="0" w:color="auto"/>
            <w:bottom w:val="none" w:sz="0" w:space="0" w:color="auto"/>
            <w:right w:val="none" w:sz="0" w:space="0" w:color="auto"/>
          </w:divBdr>
        </w:div>
        <w:div w:id="754404551">
          <w:marLeft w:val="0"/>
          <w:marRight w:val="0"/>
          <w:marTop w:val="0"/>
          <w:marBottom w:val="0"/>
          <w:divBdr>
            <w:top w:val="none" w:sz="0" w:space="0" w:color="auto"/>
            <w:left w:val="none" w:sz="0" w:space="0" w:color="auto"/>
            <w:bottom w:val="none" w:sz="0" w:space="0" w:color="auto"/>
            <w:right w:val="none" w:sz="0" w:space="0" w:color="auto"/>
          </w:divBdr>
        </w:div>
        <w:div w:id="155927229">
          <w:marLeft w:val="0"/>
          <w:marRight w:val="0"/>
          <w:marTop w:val="0"/>
          <w:marBottom w:val="0"/>
          <w:divBdr>
            <w:top w:val="none" w:sz="0" w:space="0" w:color="auto"/>
            <w:left w:val="none" w:sz="0" w:space="0" w:color="auto"/>
            <w:bottom w:val="none" w:sz="0" w:space="0" w:color="auto"/>
            <w:right w:val="none" w:sz="0" w:space="0" w:color="auto"/>
          </w:divBdr>
        </w:div>
        <w:div w:id="1653871827">
          <w:marLeft w:val="0"/>
          <w:marRight w:val="0"/>
          <w:marTop w:val="0"/>
          <w:marBottom w:val="0"/>
          <w:divBdr>
            <w:top w:val="none" w:sz="0" w:space="0" w:color="auto"/>
            <w:left w:val="none" w:sz="0" w:space="0" w:color="auto"/>
            <w:bottom w:val="none" w:sz="0" w:space="0" w:color="auto"/>
            <w:right w:val="none" w:sz="0" w:space="0" w:color="auto"/>
          </w:divBdr>
        </w:div>
        <w:div w:id="1832747000">
          <w:marLeft w:val="0"/>
          <w:marRight w:val="0"/>
          <w:marTop w:val="0"/>
          <w:marBottom w:val="0"/>
          <w:divBdr>
            <w:top w:val="none" w:sz="0" w:space="0" w:color="auto"/>
            <w:left w:val="none" w:sz="0" w:space="0" w:color="auto"/>
            <w:bottom w:val="none" w:sz="0" w:space="0" w:color="auto"/>
            <w:right w:val="none" w:sz="0" w:space="0" w:color="auto"/>
          </w:divBdr>
        </w:div>
        <w:div w:id="175312019">
          <w:marLeft w:val="0"/>
          <w:marRight w:val="0"/>
          <w:marTop w:val="0"/>
          <w:marBottom w:val="0"/>
          <w:divBdr>
            <w:top w:val="none" w:sz="0" w:space="0" w:color="auto"/>
            <w:left w:val="none" w:sz="0" w:space="0" w:color="auto"/>
            <w:bottom w:val="none" w:sz="0" w:space="0" w:color="auto"/>
            <w:right w:val="none" w:sz="0" w:space="0" w:color="auto"/>
          </w:divBdr>
        </w:div>
        <w:div w:id="1821536781">
          <w:marLeft w:val="0"/>
          <w:marRight w:val="0"/>
          <w:marTop w:val="0"/>
          <w:marBottom w:val="0"/>
          <w:divBdr>
            <w:top w:val="none" w:sz="0" w:space="0" w:color="auto"/>
            <w:left w:val="none" w:sz="0" w:space="0" w:color="auto"/>
            <w:bottom w:val="none" w:sz="0" w:space="0" w:color="auto"/>
            <w:right w:val="none" w:sz="0" w:space="0" w:color="auto"/>
          </w:divBdr>
        </w:div>
        <w:div w:id="14311078">
          <w:marLeft w:val="0"/>
          <w:marRight w:val="0"/>
          <w:marTop w:val="0"/>
          <w:marBottom w:val="0"/>
          <w:divBdr>
            <w:top w:val="none" w:sz="0" w:space="0" w:color="auto"/>
            <w:left w:val="none" w:sz="0" w:space="0" w:color="auto"/>
            <w:bottom w:val="none" w:sz="0" w:space="0" w:color="auto"/>
            <w:right w:val="none" w:sz="0" w:space="0" w:color="auto"/>
          </w:divBdr>
        </w:div>
        <w:div w:id="914900305">
          <w:marLeft w:val="0"/>
          <w:marRight w:val="0"/>
          <w:marTop w:val="0"/>
          <w:marBottom w:val="0"/>
          <w:divBdr>
            <w:top w:val="none" w:sz="0" w:space="0" w:color="auto"/>
            <w:left w:val="none" w:sz="0" w:space="0" w:color="auto"/>
            <w:bottom w:val="none" w:sz="0" w:space="0" w:color="auto"/>
            <w:right w:val="none" w:sz="0" w:space="0" w:color="auto"/>
          </w:divBdr>
        </w:div>
        <w:div w:id="1644657761">
          <w:marLeft w:val="0"/>
          <w:marRight w:val="0"/>
          <w:marTop w:val="0"/>
          <w:marBottom w:val="0"/>
          <w:divBdr>
            <w:top w:val="none" w:sz="0" w:space="0" w:color="auto"/>
            <w:left w:val="none" w:sz="0" w:space="0" w:color="auto"/>
            <w:bottom w:val="none" w:sz="0" w:space="0" w:color="auto"/>
            <w:right w:val="none" w:sz="0" w:space="0" w:color="auto"/>
          </w:divBdr>
        </w:div>
        <w:div w:id="1271085359">
          <w:marLeft w:val="0"/>
          <w:marRight w:val="0"/>
          <w:marTop w:val="0"/>
          <w:marBottom w:val="0"/>
          <w:divBdr>
            <w:top w:val="none" w:sz="0" w:space="0" w:color="auto"/>
            <w:left w:val="none" w:sz="0" w:space="0" w:color="auto"/>
            <w:bottom w:val="none" w:sz="0" w:space="0" w:color="auto"/>
            <w:right w:val="none" w:sz="0" w:space="0" w:color="auto"/>
          </w:divBdr>
        </w:div>
        <w:div w:id="1667318765">
          <w:marLeft w:val="0"/>
          <w:marRight w:val="0"/>
          <w:marTop w:val="0"/>
          <w:marBottom w:val="0"/>
          <w:divBdr>
            <w:top w:val="none" w:sz="0" w:space="0" w:color="auto"/>
            <w:left w:val="none" w:sz="0" w:space="0" w:color="auto"/>
            <w:bottom w:val="none" w:sz="0" w:space="0" w:color="auto"/>
            <w:right w:val="none" w:sz="0" w:space="0" w:color="auto"/>
          </w:divBdr>
        </w:div>
        <w:div w:id="2066755465">
          <w:marLeft w:val="0"/>
          <w:marRight w:val="0"/>
          <w:marTop w:val="0"/>
          <w:marBottom w:val="0"/>
          <w:divBdr>
            <w:top w:val="none" w:sz="0" w:space="0" w:color="auto"/>
            <w:left w:val="none" w:sz="0" w:space="0" w:color="auto"/>
            <w:bottom w:val="none" w:sz="0" w:space="0" w:color="auto"/>
            <w:right w:val="none" w:sz="0" w:space="0" w:color="auto"/>
          </w:divBdr>
        </w:div>
        <w:div w:id="814298842">
          <w:marLeft w:val="0"/>
          <w:marRight w:val="0"/>
          <w:marTop w:val="0"/>
          <w:marBottom w:val="0"/>
          <w:divBdr>
            <w:top w:val="none" w:sz="0" w:space="0" w:color="auto"/>
            <w:left w:val="none" w:sz="0" w:space="0" w:color="auto"/>
            <w:bottom w:val="none" w:sz="0" w:space="0" w:color="auto"/>
            <w:right w:val="none" w:sz="0" w:space="0" w:color="auto"/>
          </w:divBdr>
        </w:div>
        <w:div w:id="1690449566">
          <w:marLeft w:val="0"/>
          <w:marRight w:val="0"/>
          <w:marTop w:val="0"/>
          <w:marBottom w:val="0"/>
          <w:divBdr>
            <w:top w:val="none" w:sz="0" w:space="0" w:color="auto"/>
            <w:left w:val="none" w:sz="0" w:space="0" w:color="auto"/>
            <w:bottom w:val="none" w:sz="0" w:space="0" w:color="auto"/>
            <w:right w:val="none" w:sz="0" w:space="0" w:color="auto"/>
          </w:divBdr>
        </w:div>
        <w:div w:id="1473523843">
          <w:marLeft w:val="0"/>
          <w:marRight w:val="0"/>
          <w:marTop w:val="0"/>
          <w:marBottom w:val="0"/>
          <w:divBdr>
            <w:top w:val="none" w:sz="0" w:space="0" w:color="auto"/>
            <w:left w:val="none" w:sz="0" w:space="0" w:color="auto"/>
            <w:bottom w:val="none" w:sz="0" w:space="0" w:color="auto"/>
            <w:right w:val="none" w:sz="0" w:space="0" w:color="auto"/>
          </w:divBdr>
        </w:div>
        <w:div w:id="658074167">
          <w:marLeft w:val="0"/>
          <w:marRight w:val="0"/>
          <w:marTop w:val="0"/>
          <w:marBottom w:val="0"/>
          <w:divBdr>
            <w:top w:val="none" w:sz="0" w:space="0" w:color="auto"/>
            <w:left w:val="none" w:sz="0" w:space="0" w:color="auto"/>
            <w:bottom w:val="none" w:sz="0" w:space="0" w:color="auto"/>
            <w:right w:val="none" w:sz="0" w:space="0" w:color="auto"/>
          </w:divBdr>
        </w:div>
        <w:div w:id="1799447951">
          <w:marLeft w:val="0"/>
          <w:marRight w:val="0"/>
          <w:marTop w:val="0"/>
          <w:marBottom w:val="0"/>
          <w:divBdr>
            <w:top w:val="none" w:sz="0" w:space="0" w:color="auto"/>
            <w:left w:val="none" w:sz="0" w:space="0" w:color="auto"/>
            <w:bottom w:val="none" w:sz="0" w:space="0" w:color="auto"/>
            <w:right w:val="none" w:sz="0" w:space="0" w:color="auto"/>
          </w:divBdr>
        </w:div>
        <w:div w:id="1127161331">
          <w:marLeft w:val="0"/>
          <w:marRight w:val="0"/>
          <w:marTop w:val="0"/>
          <w:marBottom w:val="0"/>
          <w:divBdr>
            <w:top w:val="none" w:sz="0" w:space="0" w:color="auto"/>
            <w:left w:val="none" w:sz="0" w:space="0" w:color="auto"/>
            <w:bottom w:val="none" w:sz="0" w:space="0" w:color="auto"/>
            <w:right w:val="none" w:sz="0" w:space="0" w:color="auto"/>
          </w:divBdr>
        </w:div>
        <w:div w:id="125243077">
          <w:marLeft w:val="0"/>
          <w:marRight w:val="0"/>
          <w:marTop w:val="0"/>
          <w:marBottom w:val="0"/>
          <w:divBdr>
            <w:top w:val="none" w:sz="0" w:space="0" w:color="auto"/>
            <w:left w:val="none" w:sz="0" w:space="0" w:color="auto"/>
            <w:bottom w:val="none" w:sz="0" w:space="0" w:color="auto"/>
            <w:right w:val="none" w:sz="0" w:space="0" w:color="auto"/>
          </w:divBdr>
        </w:div>
      </w:divsChild>
    </w:div>
    <w:div w:id="633877718">
      <w:bodyDiv w:val="1"/>
      <w:marLeft w:val="0"/>
      <w:marRight w:val="0"/>
      <w:marTop w:val="0"/>
      <w:marBottom w:val="0"/>
      <w:divBdr>
        <w:top w:val="none" w:sz="0" w:space="0" w:color="auto"/>
        <w:left w:val="none" w:sz="0" w:space="0" w:color="auto"/>
        <w:bottom w:val="none" w:sz="0" w:space="0" w:color="auto"/>
        <w:right w:val="none" w:sz="0" w:space="0" w:color="auto"/>
      </w:divBdr>
    </w:div>
    <w:div w:id="634064834">
      <w:bodyDiv w:val="1"/>
      <w:marLeft w:val="0"/>
      <w:marRight w:val="0"/>
      <w:marTop w:val="0"/>
      <w:marBottom w:val="0"/>
      <w:divBdr>
        <w:top w:val="none" w:sz="0" w:space="0" w:color="auto"/>
        <w:left w:val="none" w:sz="0" w:space="0" w:color="auto"/>
        <w:bottom w:val="none" w:sz="0" w:space="0" w:color="auto"/>
        <w:right w:val="none" w:sz="0" w:space="0" w:color="auto"/>
      </w:divBdr>
    </w:div>
    <w:div w:id="634140399">
      <w:bodyDiv w:val="1"/>
      <w:marLeft w:val="0"/>
      <w:marRight w:val="0"/>
      <w:marTop w:val="0"/>
      <w:marBottom w:val="0"/>
      <w:divBdr>
        <w:top w:val="none" w:sz="0" w:space="0" w:color="auto"/>
        <w:left w:val="none" w:sz="0" w:space="0" w:color="auto"/>
        <w:bottom w:val="none" w:sz="0" w:space="0" w:color="auto"/>
        <w:right w:val="none" w:sz="0" w:space="0" w:color="auto"/>
      </w:divBdr>
    </w:div>
    <w:div w:id="634214308">
      <w:bodyDiv w:val="1"/>
      <w:marLeft w:val="0"/>
      <w:marRight w:val="0"/>
      <w:marTop w:val="0"/>
      <w:marBottom w:val="0"/>
      <w:divBdr>
        <w:top w:val="none" w:sz="0" w:space="0" w:color="auto"/>
        <w:left w:val="none" w:sz="0" w:space="0" w:color="auto"/>
        <w:bottom w:val="none" w:sz="0" w:space="0" w:color="auto"/>
        <w:right w:val="none" w:sz="0" w:space="0" w:color="auto"/>
      </w:divBdr>
    </w:div>
    <w:div w:id="634264225">
      <w:bodyDiv w:val="1"/>
      <w:marLeft w:val="0"/>
      <w:marRight w:val="0"/>
      <w:marTop w:val="0"/>
      <w:marBottom w:val="0"/>
      <w:divBdr>
        <w:top w:val="none" w:sz="0" w:space="0" w:color="auto"/>
        <w:left w:val="none" w:sz="0" w:space="0" w:color="auto"/>
        <w:bottom w:val="none" w:sz="0" w:space="0" w:color="auto"/>
        <w:right w:val="none" w:sz="0" w:space="0" w:color="auto"/>
      </w:divBdr>
      <w:divsChild>
        <w:div w:id="2087336968">
          <w:marLeft w:val="0"/>
          <w:marRight w:val="0"/>
          <w:marTop w:val="0"/>
          <w:marBottom w:val="0"/>
          <w:divBdr>
            <w:top w:val="none" w:sz="0" w:space="0" w:color="auto"/>
            <w:left w:val="none" w:sz="0" w:space="0" w:color="auto"/>
            <w:bottom w:val="none" w:sz="0" w:space="0" w:color="auto"/>
            <w:right w:val="none" w:sz="0" w:space="0" w:color="auto"/>
          </w:divBdr>
          <w:divsChild>
            <w:div w:id="1341736184">
              <w:marLeft w:val="0"/>
              <w:marRight w:val="0"/>
              <w:marTop w:val="0"/>
              <w:marBottom w:val="0"/>
              <w:divBdr>
                <w:top w:val="none" w:sz="0" w:space="0" w:color="auto"/>
                <w:left w:val="none" w:sz="0" w:space="0" w:color="auto"/>
                <w:bottom w:val="none" w:sz="0" w:space="0" w:color="auto"/>
                <w:right w:val="none" w:sz="0" w:space="0" w:color="auto"/>
              </w:divBdr>
              <w:divsChild>
                <w:div w:id="503672181">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634526128">
      <w:bodyDiv w:val="1"/>
      <w:marLeft w:val="0"/>
      <w:marRight w:val="0"/>
      <w:marTop w:val="0"/>
      <w:marBottom w:val="0"/>
      <w:divBdr>
        <w:top w:val="none" w:sz="0" w:space="0" w:color="auto"/>
        <w:left w:val="none" w:sz="0" w:space="0" w:color="auto"/>
        <w:bottom w:val="none" w:sz="0" w:space="0" w:color="auto"/>
        <w:right w:val="none" w:sz="0" w:space="0" w:color="auto"/>
      </w:divBdr>
    </w:div>
    <w:div w:id="634600728">
      <w:bodyDiv w:val="1"/>
      <w:marLeft w:val="0"/>
      <w:marRight w:val="0"/>
      <w:marTop w:val="0"/>
      <w:marBottom w:val="0"/>
      <w:divBdr>
        <w:top w:val="none" w:sz="0" w:space="0" w:color="auto"/>
        <w:left w:val="none" w:sz="0" w:space="0" w:color="auto"/>
        <w:bottom w:val="none" w:sz="0" w:space="0" w:color="auto"/>
        <w:right w:val="none" w:sz="0" w:space="0" w:color="auto"/>
      </w:divBdr>
    </w:div>
    <w:div w:id="634674469">
      <w:bodyDiv w:val="1"/>
      <w:marLeft w:val="0"/>
      <w:marRight w:val="0"/>
      <w:marTop w:val="0"/>
      <w:marBottom w:val="0"/>
      <w:divBdr>
        <w:top w:val="none" w:sz="0" w:space="0" w:color="auto"/>
        <w:left w:val="none" w:sz="0" w:space="0" w:color="auto"/>
        <w:bottom w:val="none" w:sz="0" w:space="0" w:color="auto"/>
        <w:right w:val="none" w:sz="0" w:space="0" w:color="auto"/>
      </w:divBdr>
    </w:div>
    <w:div w:id="634874438">
      <w:bodyDiv w:val="1"/>
      <w:marLeft w:val="0"/>
      <w:marRight w:val="0"/>
      <w:marTop w:val="0"/>
      <w:marBottom w:val="0"/>
      <w:divBdr>
        <w:top w:val="none" w:sz="0" w:space="0" w:color="auto"/>
        <w:left w:val="none" w:sz="0" w:space="0" w:color="auto"/>
        <w:bottom w:val="none" w:sz="0" w:space="0" w:color="auto"/>
        <w:right w:val="none" w:sz="0" w:space="0" w:color="auto"/>
      </w:divBdr>
    </w:div>
    <w:div w:id="635525181">
      <w:bodyDiv w:val="1"/>
      <w:marLeft w:val="0"/>
      <w:marRight w:val="0"/>
      <w:marTop w:val="0"/>
      <w:marBottom w:val="0"/>
      <w:divBdr>
        <w:top w:val="none" w:sz="0" w:space="0" w:color="auto"/>
        <w:left w:val="none" w:sz="0" w:space="0" w:color="auto"/>
        <w:bottom w:val="none" w:sz="0" w:space="0" w:color="auto"/>
        <w:right w:val="none" w:sz="0" w:space="0" w:color="auto"/>
      </w:divBdr>
    </w:div>
    <w:div w:id="635842083">
      <w:bodyDiv w:val="1"/>
      <w:marLeft w:val="0"/>
      <w:marRight w:val="0"/>
      <w:marTop w:val="0"/>
      <w:marBottom w:val="0"/>
      <w:divBdr>
        <w:top w:val="none" w:sz="0" w:space="0" w:color="auto"/>
        <w:left w:val="none" w:sz="0" w:space="0" w:color="auto"/>
        <w:bottom w:val="none" w:sz="0" w:space="0" w:color="auto"/>
        <w:right w:val="none" w:sz="0" w:space="0" w:color="auto"/>
      </w:divBdr>
    </w:div>
    <w:div w:id="635918062">
      <w:bodyDiv w:val="1"/>
      <w:marLeft w:val="0"/>
      <w:marRight w:val="0"/>
      <w:marTop w:val="0"/>
      <w:marBottom w:val="0"/>
      <w:divBdr>
        <w:top w:val="none" w:sz="0" w:space="0" w:color="auto"/>
        <w:left w:val="none" w:sz="0" w:space="0" w:color="auto"/>
        <w:bottom w:val="none" w:sz="0" w:space="0" w:color="auto"/>
        <w:right w:val="none" w:sz="0" w:space="0" w:color="auto"/>
      </w:divBdr>
    </w:div>
    <w:div w:id="636764800">
      <w:bodyDiv w:val="1"/>
      <w:marLeft w:val="0"/>
      <w:marRight w:val="0"/>
      <w:marTop w:val="0"/>
      <w:marBottom w:val="0"/>
      <w:divBdr>
        <w:top w:val="none" w:sz="0" w:space="0" w:color="auto"/>
        <w:left w:val="none" w:sz="0" w:space="0" w:color="auto"/>
        <w:bottom w:val="none" w:sz="0" w:space="0" w:color="auto"/>
        <w:right w:val="none" w:sz="0" w:space="0" w:color="auto"/>
      </w:divBdr>
    </w:div>
    <w:div w:id="636835954">
      <w:bodyDiv w:val="1"/>
      <w:marLeft w:val="0"/>
      <w:marRight w:val="0"/>
      <w:marTop w:val="0"/>
      <w:marBottom w:val="0"/>
      <w:divBdr>
        <w:top w:val="none" w:sz="0" w:space="0" w:color="auto"/>
        <w:left w:val="none" w:sz="0" w:space="0" w:color="auto"/>
        <w:bottom w:val="none" w:sz="0" w:space="0" w:color="auto"/>
        <w:right w:val="none" w:sz="0" w:space="0" w:color="auto"/>
      </w:divBdr>
    </w:div>
    <w:div w:id="636910094">
      <w:bodyDiv w:val="1"/>
      <w:marLeft w:val="0"/>
      <w:marRight w:val="0"/>
      <w:marTop w:val="0"/>
      <w:marBottom w:val="0"/>
      <w:divBdr>
        <w:top w:val="none" w:sz="0" w:space="0" w:color="auto"/>
        <w:left w:val="none" w:sz="0" w:space="0" w:color="auto"/>
        <w:bottom w:val="none" w:sz="0" w:space="0" w:color="auto"/>
        <w:right w:val="none" w:sz="0" w:space="0" w:color="auto"/>
      </w:divBdr>
    </w:div>
    <w:div w:id="637077189">
      <w:bodyDiv w:val="1"/>
      <w:marLeft w:val="0"/>
      <w:marRight w:val="0"/>
      <w:marTop w:val="0"/>
      <w:marBottom w:val="0"/>
      <w:divBdr>
        <w:top w:val="none" w:sz="0" w:space="0" w:color="auto"/>
        <w:left w:val="none" w:sz="0" w:space="0" w:color="auto"/>
        <w:bottom w:val="none" w:sz="0" w:space="0" w:color="auto"/>
        <w:right w:val="none" w:sz="0" w:space="0" w:color="auto"/>
      </w:divBdr>
    </w:div>
    <w:div w:id="637228897">
      <w:bodyDiv w:val="1"/>
      <w:marLeft w:val="0"/>
      <w:marRight w:val="0"/>
      <w:marTop w:val="0"/>
      <w:marBottom w:val="0"/>
      <w:divBdr>
        <w:top w:val="none" w:sz="0" w:space="0" w:color="auto"/>
        <w:left w:val="none" w:sz="0" w:space="0" w:color="auto"/>
        <w:bottom w:val="none" w:sz="0" w:space="0" w:color="auto"/>
        <w:right w:val="none" w:sz="0" w:space="0" w:color="auto"/>
      </w:divBdr>
    </w:div>
    <w:div w:id="637535836">
      <w:bodyDiv w:val="1"/>
      <w:marLeft w:val="0"/>
      <w:marRight w:val="0"/>
      <w:marTop w:val="0"/>
      <w:marBottom w:val="0"/>
      <w:divBdr>
        <w:top w:val="none" w:sz="0" w:space="0" w:color="auto"/>
        <w:left w:val="none" w:sz="0" w:space="0" w:color="auto"/>
        <w:bottom w:val="none" w:sz="0" w:space="0" w:color="auto"/>
        <w:right w:val="none" w:sz="0" w:space="0" w:color="auto"/>
      </w:divBdr>
    </w:div>
    <w:div w:id="637616070">
      <w:bodyDiv w:val="1"/>
      <w:marLeft w:val="0"/>
      <w:marRight w:val="0"/>
      <w:marTop w:val="0"/>
      <w:marBottom w:val="0"/>
      <w:divBdr>
        <w:top w:val="none" w:sz="0" w:space="0" w:color="auto"/>
        <w:left w:val="none" w:sz="0" w:space="0" w:color="auto"/>
        <w:bottom w:val="none" w:sz="0" w:space="0" w:color="auto"/>
        <w:right w:val="none" w:sz="0" w:space="0" w:color="auto"/>
      </w:divBdr>
    </w:div>
    <w:div w:id="637956124">
      <w:bodyDiv w:val="1"/>
      <w:marLeft w:val="0"/>
      <w:marRight w:val="0"/>
      <w:marTop w:val="0"/>
      <w:marBottom w:val="0"/>
      <w:divBdr>
        <w:top w:val="none" w:sz="0" w:space="0" w:color="auto"/>
        <w:left w:val="none" w:sz="0" w:space="0" w:color="auto"/>
        <w:bottom w:val="none" w:sz="0" w:space="0" w:color="auto"/>
        <w:right w:val="none" w:sz="0" w:space="0" w:color="auto"/>
      </w:divBdr>
    </w:div>
    <w:div w:id="637956885">
      <w:bodyDiv w:val="1"/>
      <w:marLeft w:val="0"/>
      <w:marRight w:val="0"/>
      <w:marTop w:val="0"/>
      <w:marBottom w:val="0"/>
      <w:divBdr>
        <w:top w:val="none" w:sz="0" w:space="0" w:color="auto"/>
        <w:left w:val="none" w:sz="0" w:space="0" w:color="auto"/>
        <w:bottom w:val="none" w:sz="0" w:space="0" w:color="auto"/>
        <w:right w:val="none" w:sz="0" w:space="0" w:color="auto"/>
      </w:divBdr>
    </w:div>
    <w:div w:id="639261205">
      <w:bodyDiv w:val="1"/>
      <w:marLeft w:val="0"/>
      <w:marRight w:val="0"/>
      <w:marTop w:val="0"/>
      <w:marBottom w:val="0"/>
      <w:divBdr>
        <w:top w:val="none" w:sz="0" w:space="0" w:color="auto"/>
        <w:left w:val="none" w:sz="0" w:space="0" w:color="auto"/>
        <w:bottom w:val="none" w:sz="0" w:space="0" w:color="auto"/>
        <w:right w:val="none" w:sz="0" w:space="0" w:color="auto"/>
      </w:divBdr>
    </w:div>
    <w:div w:id="639382497">
      <w:bodyDiv w:val="1"/>
      <w:marLeft w:val="0"/>
      <w:marRight w:val="0"/>
      <w:marTop w:val="0"/>
      <w:marBottom w:val="0"/>
      <w:divBdr>
        <w:top w:val="none" w:sz="0" w:space="0" w:color="auto"/>
        <w:left w:val="none" w:sz="0" w:space="0" w:color="auto"/>
        <w:bottom w:val="none" w:sz="0" w:space="0" w:color="auto"/>
        <w:right w:val="none" w:sz="0" w:space="0" w:color="auto"/>
      </w:divBdr>
    </w:div>
    <w:div w:id="639388159">
      <w:bodyDiv w:val="1"/>
      <w:marLeft w:val="0"/>
      <w:marRight w:val="0"/>
      <w:marTop w:val="0"/>
      <w:marBottom w:val="0"/>
      <w:divBdr>
        <w:top w:val="none" w:sz="0" w:space="0" w:color="auto"/>
        <w:left w:val="none" w:sz="0" w:space="0" w:color="auto"/>
        <w:bottom w:val="none" w:sz="0" w:space="0" w:color="auto"/>
        <w:right w:val="none" w:sz="0" w:space="0" w:color="auto"/>
      </w:divBdr>
    </w:div>
    <w:div w:id="639457219">
      <w:bodyDiv w:val="1"/>
      <w:marLeft w:val="0"/>
      <w:marRight w:val="0"/>
      <w:marTop w:val="0"/>
      <w:marBottom w:val="0"/>
      <w:divBdr>
        <w:top w:val="none" w:sz="0" w:space="0" w:color="auto"/>
        <w:left w:val="none" w:sz="0" w:space="0" w:color="auto"/>
        <w:bottom w:val="none" w:sz="0" w:space="0" w:color="auto"/>
        <w:right w:val="none" w:sz="0" w:space="0" w:color="auto"/>
      </w:divBdr>
    </w:div>
    <w:div w:id="639574711">
      <w:bodyDiv w:val="1"/>
      <w:marLeft w:val="0"/>
      <w:marRight w:val="0"/>
      <w:marTop w:val="0"/>
      <w:marBottom w:val="0"/>
      <w:divBdr>
        <w:top w:val="none" w:sz="0" w:space="0" w:color="auto"/>
        <w:left w:val="none" w:sz="0" w:space="0" w:color="auto"/>
        <w:bottom w:val="none" w:sz="0" w:space="0" w:color="auto"/>
        <w:right w:val="none" w:sz="0" w:space="0" w:color="auto"/>
      </w:divBdr>
    </w:div>
    <w:div w:id="640119297">
      <w:bodyDiv w:val="1"/>
      <w:marLeft w:val="0"/>
      <w:marRight w:val="0"/>
      <w:marTop w:val="0"/>
      <w:marBottom w:val="0"/>
      <w:divBdr>
        <w:top w:val="none" w:sz="0" w:space="0" w:color="auto"/>
        <w:left w:val="none" w:sz="0" w:space="0" w:color="auto"/>
        <w:bottom w:val="none" w:sz="0" w:space="0" w:color="auto"/>
        <w:right w:val="none" w:sz="0" w:space="0" w:color="auto"/>
      </w:divBdr>
    </w:div>
    <w:div w:id="640353887">
      <w:bodyDiv w:val="1"/>
      <w:marLeft w:val="0"/>
      <w:marRight w:val="0"/>
      <w:marTop w:val="0"/>
      <w:marBottom w:val="0"/>
      <w:divBdr>
        <w:top w:val="none" w:sz="0" w:space="0" w:color="auto"/>
        <w:left w:val="none" w:sz="0" w:space="0" w:color="auto"/>
        <w:bottom w:val="none" w:sz="0" w:space="0" w:color="auto"/>
        <w:right w:val="none" w:sz="0" w:space="0" w:color="auto"/>
      </w:divBdr>
      <w:divsChild>
        <w:div w:id="1953584489">
          <w:marLeft w:val="0"/>
          <w:marRight w:val="0"/>
          <w:marTop w:val="0"/>
          <w:marBottom w:val="0"/>
          <w:divBdr>
            <w:top w:val="none" w:sz="0" w:space="0" w:color="auto"/>
            <w:left w:val="none" w:sz="0" w:space="0" w:color="auto"/>
            <w:bottom w:val="none" w:sz="0" w:space="0" w:color="auto"/>
            <w:right w:val="none" w:sz="0" w:space="0" w:color="auto"/>
          </w:divBdr>
        </w:div>
        <w:div w:id="969749176">
          <w:marLeft w:val="0"/>
          <w:marRight w:val="0"/>
          <w:marTop w:val="0"/>
          <w:marBottom w:val="0"/>
          <w:divBdr>
            <w:top w:val="none" w:sz="0" w:space="0" w:color="auto"/>
            <w:left w:val="none" w:sz="0" w:space="0" w:color="auto"/>
            <w:bottom w:val="none" w:sz="0" w:space="0" w:color="auto"/>
            <w:right w:val="none" w:sz="0" w:space="0" w:color="auto"/>
          </w:divBdr>
        </w:div>
        <w:div w:id="1526291640">
          <w:marLeft w:val="0"/>
          <w:marRight w:val="0"/>
          <w:marTop w:val="0"/>
          <w:marBottom w:val="0"/>
          <w:divBdr>
            <w:top w:val="none" w:sz="0" w:space="0" w:color="auto"/>
            <w:left w:val="none" w:sz="0" w:space="0" w:color="auto"/>
            <w:bottom w:val="none" w:sz="0" w:space="0" w:color="auto"/>
            <w:right w:val="none" w:sz="0" w:space="0" w:color="auto"/>
          </w:divBdr>
        </w:div>
        <w:div w:id="553271244">
          <w:marLeft w:val="0"/>
          <w:marRight w:val="0"/>
          <w:marTop w:val="0"/>
          <w:marBottom w:val="0"/>
          <w:divBdr>
            <w:top w:val="none" w:sz="0" w:space="0" w:color="auto"/>
            <w:left w:val="none" w:sz="0" w:space="0" w:color="auto"/>
            <w:bottom w:val="none" w:sz="0" w:space="0" w:color="auto"/>
            <w:right w:val="none" w:sz="0" w:space="0" w:color="auto"/>
          </w:divBdr>
        </w:div>
        <w:div w:id="275523047">
          <w:marLeft w:val="0"/>
          <w:marRight w:val="0"/>
          <w:marTop w:val="0"/>
          <w:marBottom w:val="0"/>
          <w:divBdr>
            <w:top w:val="none" w:sz="0" w:space="0" w:color="auto"/>
            <w:left w:val="none" w:sz="0" w:space="0" w:color="auto"/>
            <w:bottom w:val="none" w:sz="0" w:space="0" w:color="auto"/>
            <w:right w:val="none" w:sz="0" w:space="0" w:color="auto"/>
          </w:divBdr>
        </w:div>
        <w:div w:id="349189127">
          <w:marLeft w:val="0"/>
          <w:marRight w:val="0"/>
          <w:marTop w:val="0"/>
          <w:marBottom w:val="0"/>
          <w:divBdr>
            <w:top w:val="none" w:sz="0" w:space="0" w:color="auto"/>
            <w:left w:val="none" w:sz="0" w:space="0" w:color="auto"/>
            <w:bottom w:val="none" w:sz="0" w:space="0" w:color="auto"/>
            <w:right w:val="none" w:sz="0" w:space="0" w:color="auto"/>
          </w:divBdr>
        </w:div>
        <w:div w:id="2013877216">
          <w:marLeft w:val="0"/>
          <w:marRight w:val="0"/>
          <w:marTop w:val="0"/>
          <w:marBottom w:val="0"/>
          <w:divBdr>
            <w:top w:val="none" w:sz="0" w:space="0" w:color="auto"/>
            <w:left w:val="none" w:sz="0" w:space="0" w:color="auto"/>
            <w:bottom w:val="none" w:sz="0" w:space="0" w:color="auto"/>
            <w:right w:val="none" w:sz="0" w:space="0" w:color="auto"/>
          </w:divBdr>
        </w:div>
        <w:div w:id="1368795750">
          <w:marLeft w:val="0"/>
          <w:marRight w:val="0"/>
          <w:marTop w:val="0"/>
          <w:marBottom w:val="0"/>
          <w:divBdr>
            <w:top w:val="none" w:sz="0" w:space="0" w:color="auto"/>
            <w:left w:val="none" w:sz="0" w:space="0" w:color="auto"/>
            <w:bottom w:val="none" w:sz="0" w:space="0" w:color="auto"/>
            <w:right w:val="none" w:sz="0" w:space="0" w:color="auto"/>
          </w:divBdr>
        </w:div>
        <w:div w:id="487131503">
          <w:marLeft w:val="0"/>
          <w:marRight w:val="0"/>
          <w:marTop w:val="0"/>
          <w:marBottom w:val="0"/>
          <w:divBdr>
            <w:top w:val="none" w:sz="0" w:space="0" w:color="auto"/>
            <w:left w:val="none" w:sz="0" w:space="0" w:color="auto"/>
            <w:bottom w:val="none" w:sz="0" w:space="0" w:color="auto"/>
            <w:right w:val="none" w:sz="0" w:space="0" w:color="auto"/>
          </w:divBdr>
        </w:div>
        <w:div w:id="1916355988">
          <w:marLeft w:val="0"/>
          <w:marRight w:val="0"/>
          <w:marTop w:val="0"/>
          <w:marBottom w:val="0"/>
          <w:divBdr>
            <w:top w:val="none" w:sz="0" w:space="0" w:color="auto"/>
            <w:left w:val="none" w:sz="0" w:space="0" w:color="auto"/>
            <w:bottom w:val="none" w:sz="0" w:space="0" w:color="auto"/>
            <w:right w:val="none" w:sz="0" w:space="0" w:color="auto"/>
          </w:divBdr>
        </w:div>
        <w:div w:id="1302232038">
          <w:marLeft w:val="0"/>
          <w:marRight w:val="0"/>
          <w:marTop w:val="0"/>
          <w:marBottom w:val="0"/>
          <w:divBdr>
            <w:top w:val="none" w:sz="0" w:space="0" w:color="auto"/>
            <w:left w:val="none" w:sz="0" w:space="0" w:color="auto"/>
            <w:bottom w:val="none" w:sz="0" w:space="0" w:color="auto"/>
            <w:right w:val="none" w:sz="0" w:space="0" w:color="auto"/>
          </w:divBdr>
        </w:div>
        <w:div w:id="1272199757">
          <w:marLeft w:val="0"/>
          <w:marRight w:val="0"/>
          <w:marTop w:val="0"/>
          <w:marBottom w:val="0"/>
          <w:divBdr>
            <w:top w:val="none" w:sz="0" w:space="0" w:color="auto"/>
            <w:left w:val="none" w:sz="0" w:space="0" w:color="auto"/>
            <w:bottom w:val="none" w:sz="0" w:space="0" w:color="auto"/>
            <w:right w:val="none" w:sz="0" w:space="0" w:color="auto"/>
          </w:divBdr>
        </w:div>
        <w:div w:id="1057047955">
          <w:marLeft w:val="0"/>
          <w:marRight w:val="0"/>
          <w:marTop w:val="0"/>
          <w:marBottom w:val="0"/>
          <w:divBdr>
            <w:top w:val="none" w:sz="0" w:space="0" w:color="auto"/>
            <w:left w:val="none" w:sz="0" w:space="0" w:color="auto"/>
            <w:bottom w:val="none" w:sz="0" w:space="0" w:color="auto"/>
            <w:right w:val="none" w:sz="0" w:space="0" w:color="auto"/>
          </w:divBdr>
        </w:div>
        <w:div w:id="726493846">
          <w:marLeft w:val="0"/>
          <w:marRight w:val="0"/>
          <w:marTop w:val="0"/>
          <w:marBottom w:val="0"/>
          <w:divBdr>
            <w:top w:val="none" w:sz="0" w:space="0" w:color="auto"/>
            <w:left w:val="none" w:sz="0" w:space="0" w:color="auto"/>
            <w:bottom w:val="none" w:sz="0" w:space="0" w:color="auto"/>
            <w:right w:val="none" w:sz="0" w:space="0" w:color="auto"/>
          </w:divBdr>
        </w:div>
        <w:div w:id="816535925">
          <w:marLeft w:val="0"/>
          <w:marRight w:val="0"/>
          <w:marTop w:val="0"/>
          <w:marBottom w:val="0"/>
          <w:divBdr>
            <w:top w:val="none" w:sz="0" w:space="0" w:color="auto"/>
            <w:left w:val="none" w:sz="0" w:space="0" w:color="auto"/>
            <w:bottom w:val="none" w:sz="0" w:space="0" w:color="auto"/>
            <w:right w:val="none" w:sz="0" w:space="0" w:color="auto"/>
          </w:divBdr>
        </w:div>
        <w:div w:id="70467060">
          <w:marLeft w:val="0"/>
          <w:marRight w:val="0"/>
          <w:marTop w:val="0"/>
          <w:marBottom w:val="0"/>
          <w:divBdr>
            <w:top w:val="none" w:sz="0" w:space="0" w:color="auto"/>
            <w:left w:val="none" w:sz="0" w:space="0" w:color="auto"/>
            <w:bottom w:val="none" w:sz="0" w:space="0" w:color="auto"/>
            <w:right w:val="none" w:sz="0" w:space="0" w:color="auto"/>
          </w:divBdr>
        </w:div>
        <w:div w:id="1471676873">
          <w:marLeft w:val="0"/>
          <w:marRight w:val="0"/>
          <w:marTop w:val="0"/>
          <w:marBottom w:val="0"/>
          <w:divBdr>
            <w:top w:val="none" w:sz="0" w:space="0" w:color="auto"/>
            <w:left w:val="none" w:sz="0" w:space="0" w:color="auto"/>
            <w:bottom w:val="none" w:sz="0" w:space="0" w:color="auto"/>
            <w:right w:val="none" w:sz="0" w:space="0" w:color="auto"/>
          </w:divBdr>
        </w:div>
        <w:div w:id="2072385177">
          <w:marLeft w:val="0"/>
          <w:marRight w:val="0"/>
          <w:marTop w:val="0"/>
          <w:marBottom w:val="0"/>
          <w:divBdr>
            <w:top w:val="none" w:sz="0" w:space="0" w:color="auto"/>
            <w:left w:val="none" w:sz="0" w:space="0" w:color="auto"/>
            <w:bottom w:val="none" w:sz="0" w:space="0" w:color="auto"/>
            <w:right w:val="none" w:sz="0" w:space="0" w:color="auto"/>
          </w:divBdr>
        </w:div>
        <w:div w:id="1900509943">
          <w:marLeft w:val="0"/>
          <w:marRight w:val="0"/>
          <w:marTop w:val="0"/>
          <w:marBottom w:val="0"/>
          <w:divBdr>
            <w:top w:val="none" w:sz="0" w:space="0" w:color="auto"/>
            <w:left w:val="none" w:sz="0" w:space="0" w:color="auto"/>
            <w:bottom w:val="none" w:sz="0" w:space="0" w:color="auto"/>
            <w:right w:val="none" w:sz="0" w:space="0" w:color="auto"/>
          </w:divBdr>
        </w:div>
        <w:div w:id="72361505">
          <w:marLeft w:val="0"/>
          <w:marRight w:val="0"/>
          <w:marTop w:val="0"/>
          <w:marBottom w:val="0"/>
          <w:divBdr>
            <w:top w:val="none" w:sz="0" w:space="0" w:color="auto"/>
            <w:left w:val="none" w:sz="0" w:space="0" w:color="auto"/>
            <w:bottom w:val="none" w:sz="0" w:space="0" w:color="auto"/>
            <w:right w:val="none" w:sz="0" w:space="0" w:color="auto"/>
          </w:divBdr>
        </w:div>
        <w:div w:id="1505515398">
          <w:marLeft w:val="0"/>
          <w:marRight w:val="0"/>
          <w:marTop w:val="0"/>
          <w:marBottom w:val="0"/>
          <w:divBdr>
            <w:top w:val="none" w:sz="0" w:space="0" w:color="auto"/>
            <w:left w:val="none" w:sz="0" w:space="0" w:color="auto"/>
            <w:bottom w:val="none" w:sz="0" w:space="0" w:color="auto"/>
            <w:right w:val="none" w:sz="0" w:space="0" w:color="auto"/>
          </w:divBdr>
        </w:div>
        <w:div w:id="1291013587">
          <w:marLeft w:val="0"/>
          <w:marRight w:val="0"/>
          <w:marTop w:val="0"/>
          <w:marBottom w:val="0"/>
          <w:divBdr>
            <w:top w:val="none" w:sz="0" w:space="0" w:color="auto"/>
            <w:left w:val="none" w:sz="0" w:space="0" w:color="auto"/>
            <w:bottom w:val="none" w:sz="0" w:space="0" w:color="auto"/>
            <w:right w:val="none" w:sz="0" w:space="0" w:color="auto"/>
          </w:divBdr>
        </w:div>
        <w:div w:id="606471550">
          <w:marLeft w:val="0"/>
          <w:marRight w:val="0"/>
          <w:marTop w:val="0"/>
          <w:marBottom w:val="0"/>
          <w:divBdr>
            <w:top w:val="none" w:sz="0" w:space="0" w:color="auto"/>
            <w:left w:val="none" w:sz="0" w:space="0" w:color="auto"/>
            <w:bottom w:val="none" w:sz="0" w:space="0" w:color="auto"/>
            <w:right w:val="none" w:sz="0" w:space="0" w:color="auto"/>
          </w:divBdr>
        </w:div>
        <w:div w:id="757411432">
          <w:marLeft w:val="0"/>
          <w:marRight w:val="0"/>
          <w:marTop w:val="0"/>
          <w:marBottom w:val="0"/>
          <w:divBdr>
            <w:top w:val="none" w:sz="0" w:space="0" w:color="auto"/>
            <w:left w:val="none" w:sz="0" w:space="0" w:color="auto"/>
            <w:bottom w:val="none" w:sz="0" w:space="0" w:color="auto"/>
            <w:right w:val="none" w:sz="0" w:space="0" w:color="auto"/>
          </w:divBdr>
        </w:div>
        <w:div w:id="1759907095">
          <w:marLeft w:val="0"/>
          <w:marRight w:val="0"/>
          <w:marTop w:val="0"/>
          <w:marBottom w:val="0"/>
          <w:divBdr>
            <w:top w:val="none" w:sz="0" w:space="0" w:color="auto"/>
            <w:left w:val="none" w:sz="0" w:space="0" w:color="auto"/>
            <w:bottom w:val="none" w:sz="0" w:space="0" w:color="auto"/>
            <w:right w:val="none" w:sz="0" w:space="0" w:color="auto"/>
          </w:divBdr>
        </w:div>
        <w:div w:id="1126504989">
          <w:marLeft w:val="0"/>
          <w:marRight w:val="0"/>
          <w:marTop w:val="0"/>
          <w:marBottom w:val="0"/>
          <w:divBdr>
            <w:top w:val="none" w:sz="0" w:space="0" w:color="auto"/>
            <w:left w:val="none" w:sz="0" w:space="0" w:color="auto"/>
            <w:bottom w:val="none" w:sz="0" w:space="0" w:color="auto"/>
            <w:right w:val="none" w:sz="0" w:space="0" w:color="auto"/>
          </w:divBdr>
        </w:div>
        <w:div w:id="1643996353">
          <w:marLeft w:val="0"/>
          <w:marRight w:val="0"/>
          <w:marTop w:val="0"/>
          <w:marBottom w:val="0"/>
          <w:divBdr>
            <w:top w:val="none" w:sz="0" w:space="0" w:color="auto"/>
            <w:left w:val="none" w:sz="0" w:space="0" w:color="auto"/>
            <w:bottom w:val="none" w:sz="0" w:space="0" w:color="auto"/>
            <w:right w:val="none" w:sz="0" w:space="0" w:color="auto"/>
          </w:divBdr>
        </w:div>
        <w:div w:id="1409881301">
          <w:marLeft w:val="0"/>
          <w:marRight w:val="0"/>
          <w:marTop w:val="0"/>
          <w:marBottom w:val="0"/>
          <w:divBdr>
            <w:top w:val="none" w:sz="0" w:space="0" w:color="auto"/>
            <w:left w:val="none" w:sz="0" w:space="0" w:color="auto"/>
            <w:bottom w:val="none" w:sz="0" w:space="0" w:color="auto"/>
            <w:right w:val="none" w:sz="0" w:space="0" w:color="auto"/>
          </w:divBdr>
        </w:div>
        <w:div w:id="1342974478">
          <w:marLeft w:val="0"/>
          <w:marRight w:val="0"/>
          <w:marTop w:val="0"/>
          <w:marBottom w:val="0"/>
          <w:divBdr>
            <w:top w:val="none" w:sz="0" w:space="0" w:color="auto"/>
            <w:left w:val="none" w:sz="0" w:space="0" w:color="auto"/>
            <w:bottom w:val="none" w:sz="0" w:space="0" w:color="auto"/>
            <w:right w:val="none" w:sz="0" w:space="0" w:color="auto"/>
          </w:divBdr>
        </w:div>
        <w:div w:id="1967815354">
          <w:marLeft w:val="0"/>
          <w:marRight w:val="0"/>
          <w:marTop w:val="0"/>
          <w:marBottom w:val="0"/>
          <w:divBdr>
            <w:top w:val="none" w:sz="0" w:space="0" w:color="auto"/>
            <w:left w:val="none" w:sz="0" w:space="0" w:color="auto"/>
            <w:bottom w:val="none" w:sz="0" w:space="0" w:color="auto"/>
            <w:right w:val="none" w:sz="0" w:space="0" w:color="auto"/>
          </w:divBdr>
        </w:div>
        <w:div w:id="1477725439">
          <w:marLeft w:val="0"/>
          <w:marRight w:val="0"/>
          <w:marTop w:val="0"/>
          <w:marBottom w:val="0"/>
          <w:divBdr>
            <w:top w:val="none" w:sz="0" w:space="0" w:color="auto"/>
            <w:left w:val="none" w:sz="0" w:space="0" w:color="auto"/>
            <w:bottom w:val="none" w:sz="0" w:space="0" w:color="auto"/>
            <w:right w:val="none" w:sz="0" w:space="0" w:color="auto"/>
          </w:divBdr>
        </w:div>
        <w:div w:id="1601403520">
          <w:marLeft w:val="0"/>
          <w:marRight w:val="0"/>
          <w:marTop w:val="0"/>
          <w:marBottom w:val="0"/>
          <w:divBdr>
            <w:top w:val="none" w:sz="0" w:space="0" w:color="auto"/>
            <w:left w:val="none" w:sz="0" w:space="0" w:color="auto"/>
            <w:bottom w:val="none" w:sz="0" w:space="0" w:color="auto"/>
            <w:right w:val="none" w:sz="0" w:space="0" w:color="auto"/>
          </w:divBdr>
        </w:div>
        <w:div w:id="797377908">
          <w:marLeft w:val="0"/>
          <w:marRight w:val="0"/>
          <w:marTop w:val="0"/>
          <w:marBottom w:val="0"/>
          <w:divBdr>
            <w:top w:val="none" w:sz="0" w:space="0" w:color="auto"/>
            <w:left w:val="none" w:sz="0" w:space="0" w:color="auto"/>
            <w:bottom w:val="none" w:sz="0" w:space="0" w:color="auto"/>
            <w:right w:val="none" w:sz="0" w:space="0" w:color="auto"/>
          </w:divBdr>
        </w:div>
        <w:div w:id="971980671">
          <w:marLeft w:val="0"/>
          <w:marRight w:val="0"/>
          <w:marTop w:val="0"/>
          <w:marBottom w:val="0"/>
          <w:divBdr>
            <w:top w:val="none" w:sz="0" w:space="0" w:color="auto"/>
            <w:left w:val="none" w:sz="0" w:space="0" w:color="auto"/>
            <w:bottom w:val="none" w:sz="0" w:space="0" w:color="auto"/>
            <w:right w:val="none" w:sz="0" w:space="0" w:color="auto"/>
          </w:divBdr>
        </w:div>
        <w:div w:id="21367019">
          <w:marLeft w:val="0"/>
          <w:marRight w:val="0"/>
          <w:marTop w:val="0"/>
          <w:marBottom w:val="0"/>
          <w:divBdr>
            <w:top w:val="none" w:sz="0" w:space="0" w:color="auto"/>
            <w:left w:val="none" w:sz="0" w:space="0" w:color="auto"/>
            <w:bottom w:val="none" w:sz="0" w:space="0" w:color="auto"/>
            <w:right w:val="none" w:sz="0" w:space="0" w:color="auto"/>
          </w:divBdr>
        </w:div>
        <w:div w:id="603997408">
          <w:marLeft w:val="0"/>
          <w:marRight w:val="0"/>
          <w:marTop w:val="0"/>
          <w:marBottom w:val="0"/>
          <w:divBdr>
            <w:top w:val="none" w:sz="0" w:space="0" w:color="auto"/>
            <w:left w:val="none" w:sz="0" w:space="0" w:color="auto"/>
            <w:bottom w:val="none" w:sz="0" w:space="0" w:color="auto"/>
            <w:right w:val="none" w:sz="0" w:space="0" w:color="auto"/>
          </w:divBdr>
        </w:div>
        <w:div w:id="1626767198">
          <w:marLeft w:val="0"/>
          <w:marRight w:val="0"/>
          <w:marTop w:val="0"/>
          <w:marBottom w:val="0"/>
          <w:divBdr>
            <w:top w:val="none" w:sz="0" w:space="0" w:color="auto"/>
            <w:left w:val="none" w:sz="0" w:space="0" w:color="auto"/>
            <w:bottom w:val="none" w:sz="0" w:space="0" w:color="auto"/>
            <w:right w:val="none" w:sz="0" w:space="0" w:color="auto"/>
          </w:divBdr>
        </w:div>
        <w:div w:id="1629124439">
          <w:marLeft w:val="0"/>
          <w:marRight w:val="0"/>
          <w:marTop w:val="0"/>
          <w:marBottom w:val="0"/>
          <w:divBdr>
            <w:top w:val="none" w:sz="0" w:space="0" w:color="auto"/>
            <w:left w:val="none" w:sz="0" w:space="0" w:color="auto"/>
            <w:bottom w:val="none" w:sz="0" w:space="0" w:color="auto"/>
            <w:right w:val="none" w:sz="0" w:space="0" w:color="auto"/>
          </w:divBdr>
        </w:div>
        <w:div w:id="1957592459">
          <w:marLeft w:val="0"/>
          <w:marRight w:val="0"/>
          <w:marTop w:val="0"/>
          <w:marBottom w:val="0"/>
          <w:divBdr>
            <w:top w:val="none" w:sz="0" w:space="0" w:color="auto"/>
            <w:left w:val="none" w:sz="0" w:space="0" w:color="auto"/>
            <w:bottom w:val="none" w:sz="0" w:space="0" w:color="auto"/>
            <w:right w:val="none" w:sz="0" w:space="0" w:color="auto"/>
          </w:divBdr>
        </w:div>
        <w:div w:id="1475486880">
          <w:marLeft w:val="0"/>
          <w:marRight w:val="0"/>
          <w:marTop w:val="0"/>
          <w:marBottom w:val="0"/>
          <w:divBdr>
            <w:top w:val="none" w:sz="0" w:space="0" w:color="auto"/>
            <w:left w:val="none" w:sz="0" w:space="0" w:color="auto"/>
            <w:bottom w:val="none" w:sz="0" w:space="0" w:color="auto"/>
            <w:right w:val="none" w:sz="0" w:space="0" w:color="auto"/>
          </w:divBdr>
        </w:div>
        <w:div w:id="367218513">
          <w:marLeft w:val="0"/>
          <w:marRight w:val="0"/>
          <w:marTop w:val="0"/>
          <w:marBottom w:val="0"/>
          <w:divBdr>
            <w:top w:val="none" w:sz="0" w:space="0" w:color="auto"/>
            <w:left w:val="none" w:sz="0" w:space="0" w:color="auto"/>
            <w:bottom w:val="none" w:sz="0" w:space="0" w:color="auto"/>
            <w:right w:val="none" w:sz="0" w:space="0" w:color="auto"/>
          </w:divBdr>
        </w:div>
        <w:div w:id="1927491583">
          <w:marLeft w:val="0"/>
          <w:marRight w:val="0"/>
          <w:marTop w:val="0"/>
          <w:marBottom w:val="0"/>
          <w:divBdr>
            <w:top w:val="none" w:sz="0" w:space="0" w:color="auto"/>
            <w:left w:val="none" w:sz="0" w:space="0" w:color="auto"/>
            <w:bottom w:val="none" w:sz="0" w:space="0" w:color="auto"/>
            <w:right w:val="none" w:sz="0" w:space="0" w:color="auto"/>
          </w:divBdr>
        </w:div>
        <w:div w:id="1478304064">
          <w:marLeft w:val="0"/>
          <w:marRight w:val="0"/>
          <w:marTop w:val="0"/>
          <w:marBottom w:val="0"/>
          <w:divBdr>
            <w:top w:val="none" w:sz="0" w:space="0" w:color="auto"/>
            <w:left w:val="none" w:sz="0" w:space="0" w:color="auto"/>
            <w:bottom w:val="none" w:sz="0" w:space="0" w:color="auto"/>
            <w:right w:val="none" w:sz="0" w:space="0" w:color="auto"/>
          </w:divBdr>
        </w:div>
        <w:div w:id="585961229">
          <w:marLeft w:val="0"/>
          <w:marRight w:val="0"/>
          <w:marTop w:val="0"/>
          <w:marBottom w:val="0"/>
          <w:divBdr>
            <w:top w:val="none" w:sz="0" w:space="0" w:color="auto"/>
            <w:left w:val="none" w:sz="0" w:space="0" w:color="auto"/>
            <w:bottom w:val="none" w:sz="0" w:space="0" w:color="auto"/>
            <w:right w:val="none" w:sz="0" w:space="0" w:color="auto"/>
          </w:divBdr>
        </w:div>
        <w:div w:id="2051413406">
          <w:marLeft w:val="0"/>
          <w:marRight w:val="0"/>
          <w:marTop w:val="0"/>
          <w:marBottom w:val="0"/>
          <w:divBdr>
            <w:top w:val="none" w:sz="0" w:space="0" w:color="auto"/>
            <w:left w:val="none" w:sz="0" w:space="0" w:color="auto"/>
            <w:bottom w:val="none" w:sz="0" w:space="0" w:color="auto"/>
            <w:right w:val="none" w:sz="0" w:space="0" w:color="auto"/>
          </w:divBdr>
        </w:div>
        <w:div w:id="1594244953">
          <w:marLeft w:val="0"/>
          <w:marRight w:val="0"/>
          <w:marTop w:val="0"/>
          <w:marBottom w:val="0"/>
          <w:divBdr>
            <w:top w:val="none" w:sz="0" w:space="0" w:color="auto"/>
            <w:left w:val="none" w:sz="0" w:space="0" w:color="auto"/>
            <w:bottom w:val="none" w:sz="0" w:space="0" w:color="auto"/>
            <w:right w:val="none" w:sz="0" w:space="0" w:color="auto"/>
          </w:divBdr>
        </w:div>
        <w:div w:id="1502311968">
          <w:marLeft w:val="0"/>
          <w:marRight w:val="0"/>
          <w:marTop w:val="0"/>
          <w:marBottom w:val="0"/>
          <w:divBdr>
            <w:top w:val="none" w:sz="0" w:space="0" w:color="auto"/>
            <w:left w:val="none" w:sz="0" w:space="0" w:color="auto"/>
            <w:bottom w:val="none" w:sz="0" w:space="0" w:color="auto"/>
            <w:right w:val="none" w:sz="0" w:space="0" w:color="auto"/>
          </w:divBdr>
        </w:div>
        <w:div w:id="1533419153">
          <w:marLeft w:val="0"/>
          <w:marRight w:val="0"/>
          <w:marTop w:val="0"/>
          <w:marBottom w:val="0"/>
          <w:divBdr>
            <w:top w:val="none" w:sz="0" w:space="0" w:color="auto"/>
            <w:left w:val="none" w:sz="0" w:space="0" w:color="auto"/>
            <w:bottom w:val="none" w:sz="0" w:space="0" w:color="auto"/>
            <w:right w:val="none" w:sz="0" w:space="0" w:color="auto"/>
          </w:divBdr>
        </w:div>
        <w:div w:id="707990502">
          <w:marLeft w:val="0"/>
          <w:marRight w:val="0"/>
          <w:marTop w:val="0"/>
          <w:marBottom w:val="0"/>
          <w:divBdr>
            <w:top w:val="none" w:sz="0" w:space="0" w:color="auto"/>
            <w:left w:val="none" w:sz="0" w:space="0" w:color="auto"/>
            <w:bottom w:val="none" w:sz="0" w:space="0" w:color="auto"/>
            <w:right w:val="none" w:sz="0" w:space="0" w:color="auto"/>
          </w:divBdr>
        </w:div>
        <w:div w:id="1689209501">
          <w:marLeft w:val="0"/>
          <w:marRight w:val="0"/>
          <w:marTop w:val="0"/>
          <w:marBottom w:val="0"/>
          <w:divBdr>
            <w:top w:val="none" w:sz="0" w:space="0" w:color="auto"/>
            <w:left w:val="none" w:sz="0" w:space="0" w:color="auto"/>
            <w:bottom w:val="none" w:sz="0" w:space="0" w:color="auto"/>
            <w:right w:val="none" w:sz="0" w:space="0" w:color="auto"/>
          </w:divBdr>
        </w:div>
        <w:div w:id="319239956">
          <w:marLeft w:val="0"/>
          <w:marRight w:val="0"/>
          <w:marTop w:val="0"/>
          <w:marBottom w:val="0"/>
          <w:divBdr>
            <w:top w:val="none" w:sz="0" w:space="0" w:color="auto"/>
            <w:left w:val="none" w:sz="0" w:space="0" w:color="auto"/>
            <w:bottom w:val="none" w:sz="0" w:space="0" w:color="auto"/>
            <w:right w:val="none" w:sz="0" w:space="0" w:color="auto"/>
          </w:divBdr>
        </w:div>
        <w:div w:id="25831325">
          <w:marLeft w:val="0"/>
          <w:marRight w:val="0"/>
          <w:marTop w:val="0"/>
          <w:marBottom w:val="0"/>
          <w:divBdr>
            <w:top w:val="none" w:sz="0" w:space="0" w:color="auto"/>
            <w:left w:val="none" w:sz="0" w:space="0" w:color="auto"/>
            <w:bottom w:val="none" w:sz="0" w:space="0" w:color="auto"/>
            <w:right w:val="none" w:sz="0" w:space="0" w:color="auto"/>
          </w:divBdr>
        </w:div>
        <w:div w:id="1060207902">
          <w:marLeft w:val="0"/>
          <w:marRight w:val="0"/>
          <w:marTop w:val="0"/>
          <w:marBottom w:val="0"/>
          <w:divBdr>
            <w:top w:val="none" w:sz="0" w:space="0" w:color="auto"/>
            <w:left w:val="none" w:sz="0" w:space="0" w:color="auto"/>
            <w:bottom w:val="none" w:sz="0" w:space="0" w:color="auto"/>
            <w:right w:val="none" w:sz="0" w:space="0" w:color="auto"/>
          </w:divBdr>
        </w:div>
        <w:div w:id="294992726">
          <w:marLeft w:val="0"/>
          <w:marRight w:val="0"/>
          <w:marTop w:val="0"/>
          <w:marBottom w:val="0"/>
          <w:divBdr>
            <w:top w:val="none" w:sz="0" w:space="0" w:color="auto"/>
            <w:left w:val="none" w:sz="0" w:space="0" w:color="auto"/>
            <w:bottom w:val="none" w:sz="0" w:space="0" w:color="auto"/>
            <w:right w:val="none" w:sz="0" w:space="0" w:color="auto"/>
          </w:divBdr>
        </w:div>
        <w:div w:id="1838498832">
          <w:marLeft w:val="0"/>
          <w:marRight w:val="0"/>
          <w:marTop w:val="0"/>
          <w:marBottom w:val="0"/>
          <w:divBdr>
            <w:top w:val="none" w:sz="0" w:space="0" w:color="auto"/>
            <w:left w:val="none" w:sz="0" w:space="0" w:color="auto"/>
            <w:bottom w:val="none" w:sz="0" w:space="0" w:color="auto"/>
            <w:right w:val="none" w:sz="0" w:space="0" w:color="auto"/>
          </w:divBdr>
        </w:div>
        <w:div w:id="1092818319">
          <w:marLeft w:val="0"/>
          <w:marRight w:val="0"/>
          <w:marTop w:val="0"/>
          <w:marBottom w:val="0"/>
          <w:divBdr>
            <w:top w:val="none" w:sz="0" w:space="0" w:color="auto"/>
            <w:left w:val="none" w:sz="0" w:space="0" w:color="auto"/>
            <w:bottom w:val="none" w:sz="0" w:space="0" w:color="auto"/>
            <w:right w:val="none" w:sz="0" w:space="0" w:color="auto"/>
          </w:divBdr>
        </w:div>
      </w:divsChild>
    </w:div>
    <w:div w:id="640964855">
      <w:bodyDiv w:val="1"/>
      <w:marLeft w:val="0"/>
      <w:marRight w:val="0"/>
      <w:marTop w:val="0"/>
      <w:marBottom w:val="0"/>
      <w:divBdr>
        <w:top w:val="none" w:sz="0" w:space="0" w:color="auto"/>
        <w:left w:val="none" w:sz="0" w:space="0" w:color="auto"/>
        <w:bottom w:val="none" w:sz="0" w:space="0" w:color="auto"/>
        <w:right w:val="none" w:sz="0" w:space="0" w:color="auto"/>
      </w:divBdr>
    </w:div>
    <w:div w:id="641228471">
      <w:bodyDiv w:val="1"/>
      <w:marLeft w:val="0"/>
      <w:marRight w:val="0"/>
      <w:marTop w:val="0"/>
      <w:marBottom w:val="0"/>
      <w:divBdr>
        <w:top w:val="none" w:sz="0" w:space="0" w:color="auto"/>
        <w:left w:val="none" w:sz="0" w:space="0" w:color="auto"/>
        <w:bottom w:val="none" w:sz="0" w:space="0" w:color="auto"/>
        <w:right w:val="none" w:sz="0" w:space="0" w:color="auto"/>
      </w:divBdr>
    </w:div>
    <w:div w:id="641230008">
      <w:bodyDiv w:val="1"/>
      <w:marLeft w:val="0"/>
      <w:marRight w:val="0"/>
      <w:marTop w:val="0"/>
      <w:marBottom w:val="0"/>
      <w:divBdr>
        <w:top w:val="none" w:sz="0" w:space="0" w:color="auto"/>
        <w:left w:val="none" w:sz="0" w:space="0" w:color="auto"/>
        <w:bottom w:val="none" w:sz="0" w:space="0" w:color="auto"/>
        <w:right w:val="none" w:sz="0" w:space="0" w:color="auto"/>
      </w:divBdr>
    </w:div>
    <w:div w:id="641235561">
      <w:bodyDiv w:val="1"/>
      <w:marLeft w:val="0"/>
      <w:marRight w:val="0"/>
      <w:marTop w:val="0"/>
      <w:marBottom w:val="0"/>
      <w:divBdr>
        <w:top w:val="none" w:sz="0" w:space="0" w:color="auto"/>
        <w:left w:val="none" w:sz="0" w:space="0" w:color="auto"/>
        <w:bottom w:val="none" w:sz="0" w:space="0" w:color="auto"/>
        <w:right w:val="none" w:sz="0" w:space="0" w:color="auto"/>
      </w:divBdr>
    </w:div>
    <w:div w:id="641344919">
      <w:bodyDiv w:val="1"/>
      <w:marLeft w:val="0"/>
      <w:marRight w:val="0"/>
      <w:marTop w:val="0"/>
      <w:marBottom w:val="0"/>
      <w:divBdr>
        <w:top w:val="none" w:sz="0" w:space="0" w:color="auto"/>
        <w:left w:val="none" w:sz="0" w:space="0" w:color="auto"/>
        <w:bottom w:val="none" w:sz="0" w:space="0" w:color="auto"/>
        <w:right w:val="none" w:sz="0" w:space="0" w:color="auto"/>
      </w:divBdr>
    </w:div>
    <w:div w:id="641348285">
      <w:bodyDiv w:val="1"/>
      <w:marLeft w:val="0"/>
      <w:marRight w:val="0"/>
      <w:marTop w:val="0"/>
      <w:marBottom w:val="0"/>
      <w:divBdr>
        <w:top w:val="none" w:sz="0" w:space="0" w:color="auto"/>
        <w:left w:val="none" w:sz="0" w:space="0" w:color="auto"/>
        <w:bottom w:val="none" w:sz="0" w:space="0" w:color="auto"/>
        <w:right w:val="none" w:sz="0" w:space="0" w:color="auto"/>
      </w:divBdr>
    </w:div>
    <w:div w:id="641426881">
      <w:bodyDiv w:val="1"/>
      <w:marLeft w:val="0"/>
      <w:marRight w:val="0"/>
      <w:marTop w:val="0"/>
      <w:marBottom w:val="0"/>
      <w:divBdr>
        <w:top w:val="none" w:sz="0" w:space="0" w:color="auto"/>
        <w:left w:val="none" w:sz="0" w:space="0" w:color="auto"/>
        <w:bottom w:val="none" w:sz="0" w:space="0" w:color="auto"/>
        <w:right w:val="none" w:sz="0" w:space="0" w:color="auto"/>
      </w:divBdr>
    </w:div>
    <w:div w:id="641808869">
      <w:bodyDiv w:val="1"/>
      <w:marLeft w:val="0"/>
      <w:marRight w:val="0"/>
      <w:marTop w:val="0"/>
      <w:marBottom w:val="0"/>
      <w:divBdr>
        <w:top w:val="none" w:sz="0" w:space="0" w:color="auto"/>
        <w:left w:val="none" w:sz="0" w:space="0" w:color="auto"/>
        <w:bottom w:val="none" w:sz="0" w:space="0" w:color="auto"/>
        <w:right w:val="none" w:sz="0" w:space="0" w:color="auto"/>
      </w:divBdr>
    </w:div>
    <w:div w:id="642077034">
      <w:bodyDiv w:val="1"/>
      <w:marLeft w:val="0"/>
      <w:marRight w:val="0"/>
      <w:marTop w:val="0"/>
      <w:marBottom w:val="0"/>
      <w:divBdr>
        <w:top w:val="none" w:sz="0" w:space="0" w:color="auto"/>
        <w:left w:val="none" w:sz="0" w:space="0" w:color="auto"/>
        <w:bottom w:val="none" w:sz="0" w:space="0" w:color="auto"/>
        <w:right w:val="none" w:sz="0" w:space="0" w:color="auto"/>
      </w:divBdr>
    </w:div>
    <w:div w:id="642390279">
      <w:bodyDiv w:val="1"/>
      <w:marLeft w:val="0"/>
      <w:marRight w:val="0"/>
      <w:marTop w:val="0"/>
      <w:marBottom w:val="0"/>
      <w:divBdr>
        <w:top w:val="none" w:sz="0" w:space="0" w:color="auto"/>
        <w:left w:val="none" w:sz="0" w:space="0" w:color="auto"/>
        <w:bottom w:val="none" w:sz="0" w:space="0" w:color="auto"/>
        <w:right w:val="none" w:sz="0" w:space="0" w:color="auto"/>
      </w:divBdr>
    </w:div>
    <w:div w:id="642613088">
      <w:bodyDiv w:val="1"/>
      <w:marLeft w:val="0"/>
      <w:marRight w:val="0"/>
      <w:marTop w:val="0"/>
      <w:marBottom w:val="0"/>
      <w:divBdr>
        <w:top w:val="none" w:sz="0" w:space="0" w:color="auto"/>
        <w:left w:val="none" w:sz="0" w:space="0" w:color="auto"/>
        <w:bottom w:val="none" w:sz="0" w:space="0" w:color="auto"/>
        <w:right w:val="none" w:sz="0" w:space="0" w:color="auto"/>
      </w:divBdr>
    </w:div>
    <w:div w:id="643513104">
      <w:bodyDiv w:val="1"/>
      <w:marLeft w:val="0"/>
      <w:marRight w:val="0"/>
      <w:marTop w:val="0"/>
      <w:marBottom w:val="0"/>
      <w:divBdr>
        <w:top w:val="none" w:sz="0" w:space="0" w:color="auto"/>
        <w:left w:val="none" w:sz="0" w:space="0" w:color="auto"/>
        <w:bottom w:val="none" w:sz="0" w:space="0" w:color="auto"/>
        <w:right w:val="none" w:sz="0" w:space="0" w:color="auto"/>
      </w:divBdr>
    </w:div>
    <w:div w:id="643656361">
      <w:bodyDiv w:val="1"/>
      <w:marLeft w:val="0"/>
      <w:marRight w:val="0"/>
      <w:marTop w:val="0"/>
      <w:marBottom w:val="0"/>
      <w:divBdr>
        <w:top w:val="none" w:sz="0" w:space="0" w:color="auto"/>
        <w:left w:val="none" w:sz="0" w:space="0" w:color="auto"/>
        <w:bottom w:val="none" w:sz="0" w:space="0" w:color="auto"/>
        <w:right w:val="none" w:sz="0" w:space="0" w:color="auto"/>
      </w:divBdr>
    </w:div>
    <w:div w:id="643776065">
      <w:bodyDiv w:val="1"/>
      <w:marLeft w:val="0"/>
      <w:marRight w:val="0"/>
      <w:marTop w:val="0"/>
      <w:marBottom w:val="0"/>
      <w:divBdr>
        <w:top w:val="none" w:sz="0" w:space="0" w:color="auto"/>
        <w:left w:val="none" w:sz="0" w:space="0" w:color="auto"/>
        <w:bottom w:val="none" w:sz="0" w:space="0" w:color="auto"/>
        <w:right w:val="none" w:sz="0" w:space="0" w:color="auto"/>
      </w:divBdr>
    </w:div>
    <w:div w:id="643780579">
      <w:bodyDiv w:val="1"/>
      <w:marLeft w:val="0"/>
      <w:marRight w:val="0"/>
      <w:marTop w:val="0"/>
      <w:marBottom w:val="0"/>
      <w:divBdr>
        <w:top w:val="none" w:sz="0" w:space="0" w:color="auto"/>
        <w:left w:val="none" w:sz="0" w:space="0" w:color="auto"/>
        <w:bottom w:val="none" w:sz="0" w:space="0" w:color="auto"/>
        <w:right w:val="none" w:sz="0" w:space="0" w:color="auto"/>
      </w:divBdr>
    </w:div>
    <w:div w:id="643849842">
      <w:bodyDiv w:val="1"/>
      <w:marLeft w:val="0"/>
      <w:marRight w:val="0"/>
      <w:marTop w:val="0"/>
      <w:marBottom w:val="0"/>
      <w:divBdr>
        <w:top w:val="none" w:sz="0" w:space="0" w:color="auto"/>
        <w:left w:val="none" w:sz="0" w:space="0" w:color="auto"/>
        <w:bottom w:val="none" w:sz="0" w:space="0" w:color="auto"/>
        <w:right w:val="none" w:sz="0" w:space="0" w:color="auto"/>
      </w:divBdr>
    </w:div>
    <w:div w:id="644239713">
      <w:bodyDiv w:val="1"/>
      <w:marLeft w:val="0"/>
      <w:marRight w:val="0"/>
      <w:marTop w:val="0"/>
      <w:marBottom w:val="0"/>
      <w:divBdr>
        <w:top w:val="none" w:sz="0" w:space="0" w:color="auto"/>
        <w:left w:val="none" w:sz="0" w:space="0" w:color="auto"/>
        <w:bottom w:val="none" w:sz="0" w:space="0" w:color="auto"/>
        <w:right w:val="none" w:sz="0" w:space="0" w:color="auto"/>
      </w:divBdr>
    </w:div>
    <w:div w:id="644316842">
      <w:bodyDiv w:val="1"/>
      <w:marLeft w:val="0"/>
      <w:marRight w:val="0"/>
      <w:marTop w:val="0"/>
      <w:marBottom w:val="0"/>
      <w:divBdr>
        <w:top w:val="none" w:sz="0" w:space="0" w:color="auto"/>
        <w:left w:val="none" w:sz="0" w:space="0" w:color="auto"/>
        <w:bottom w:val="none" w:sz="0" w:space="0" w:color="auto"/>
        <w:right w:val="none" w:sz="0" w:space="0" w:color="auto"/>
      </w:divBdr>
    </w:div>
    <w:div w:id="644622488">
      <w:bodyDiv w:val="1"/>
      <w:marLeft w:val="0"/>
      <w:marRight w:val="0"/>
      <w:marTop w:val="0"/>
      <w:marBottom w:val="0"/>
      <w:divBdr>
        <w:top w:val="none" w:sz="0" w:space="0" w:color="auto"/>
        <w:left w:val="none" w:sz="0" w:space="0" w:color="auto"/>
        <w:bottom w:val="none" w:sz="0" w:space="0" w:color="auto"/>
        <w:right w:val="none" w:sz="0" w:space="0" w:color="auto"/>
      </w:divBdr>
    </w:div>
    <w:div w:id="644704566">
      <w:bodyDiv w:val="1"/>
      <w:marLeft w:val="0"/>
      <w:marRight w:val="0"/>
      <w:marTop w:val="0"/>
      <w:marBottom w:val="0"/>
      <w:divBdr>
        <w:top w:val="none" w:sz="0" w:space="0" w:color="auto"/>
        <w:left w:val="none" w:sz="0" w:space="0" w:color="auto"/>
        <w:bottom w:val="none" w:sz="0" w:space="0" w:color="auto"/>
        <w:right w:val="none" w:sz="0" w:space="0" w:color="auto"/>
      </w:divBdr>
    </w:div>
    <w:div w:id="645011073">
      <w:bodyDiv w:val="1"/>
      <w:marLeft w:val="0"/>
      <w:marRight w:val="0"/>
      <w:marTop w:val="0"/>
      <w:marBottom w:val="0"/>
      <w:divBdr>
        <w:top w:val="none" w:sz="0" w:space="0" w:color="auto"/>
        <w:left w:val="none" w:sz="0" w:space="0" w:color="auto"/>
        <w:bottom w:val="none" w:sz="0" w:space="0" w:color="auto"/>
        <w:right w:val="none" w:sz="0" w:space="0" w:color="auto"/>
      </w:divBdr>
    </w:div>
    <w:div w:id="645359078">
      <w:bodyDiv w:val="1"/>
      <w:marLeft w:val="0"/>
      <w:marRight w:val="0"/>
      <w:marTop w:val="0"/>
      <w:marBottom w:val="0"/>
      <w:divBdr>
        <w:top w:val="none" w:sz="0" w:space="0" w:color="auto"/>
        <w:left w:val="none" w:sz="0" w:space="0" w:color="auto"/>
        <w:bottom w:val="none" w:sz="0" w:space="0" w:color="auto"/>
        <w:right w:val="none" w:sz="0" w:space="0" w:color="auto"/>
      </w:divBdr>
    </w:div>
    <w:div w:id="645476805">
      <w:bodyDiv w:val="1"/>
      <w:marLeft w:val="0"/>
      <w:marRight w:val="0"/>
      <w:marTop w:val="0"/>
      <w:marBottom w:val="0"/>
      <w:divBdr>
        <w:top w:val="none" w:sz="0" w:space="0" w:color="auto"/>
        <w:left w:val="none" w:sz="0" w:space="0" w:color="auto"/>
        <w:bottom w:val="none" w:sz="0" w:space="0" w:color="auto"/>
        <w:right w:val="none" w:sz="0" w:space="0" w:color="auto"/>
      </w:divBdr>
    </w:div>
    <w:div w:id="645548555">
      <w:bodyDiv w:val="1"/>
      <w:marLeft w:val="0"/>
      <w:marRight w:val="0"/>
      <w:marTop w:val="0"/>
      <w:marBottom w:val="0"/>
      <w:divBdr>
        <w:top w:val="none" w:sz="0" w:space="0" w:color="auto"/>
        <w:left w:val="none" w:sz="0" w:space="0" w:color="auto"/>
        <w:bottom w:val="none" w:sz="0" w:space="0" w:color="auto"/>
        <w:right w:val="none" w:sz="0" w:space="0" w:color="auto"/>
      </w:divBdr>
    </w:div>
    <w:div w:id="645859926">
      <w:bodyDiv w:val="1"/>
      <w:marLeft w:val="0"/>
      <w:marRight w:val="0"/>
      <w:marTop w:val="0"/>
      <w:marBottom w:val="0"/>
      <w:divBdr>
        <w:top w:val="none" w:sz="0" w:space="0" w:color="auto"/>
        <w:left w:val="none" w:sz="0" w:space="0" w:color="auto"/>
        <w:bottom w:val="none" w:sz="0" w:space="0" w:color="auto"/>
        <w:right w:val="none" w:sz="0" w:space="0" w:color="auto"/>
      </w:divBdr>
    </w:div>
    <w:div w:id="646013310">
      <w:bodyDiv w:val="1"/>
      <w:marLeft w:val="0"/>
      <w:marRight w:val="0"/>
      <w:marTop w:val="0"/>
      <w:marBottom w:val="0"/>
      <w:divBdr>
        <w:top w:val="none" w:sz="0" w:space="0" w:color="auto"/>
        <w:left w:val="none" w:sz="0" w:space="0" w:color="auto"/>
        <w:bottom w:val="none" w:sz="0" w:space="0" w:color="auto"/>
        <w:right w:val="none" w:sz="0" w:space="0" w:color="auto"/>
      </w:divBdr>
    </w:div>
    <w:div w:id="646058597">
      <w:bodyDiv w:val="1"/>
      <w:marLeft w:val="0"/>
      <w:marRight w:val="0"/>
      <w:marTop w:val="0"/>
      <w:marBottom w:val="0"/>
      <w:divBdr>
        <w:top w:val="none" w:sz="0" w:space="0" w:color="auto"/>
        <w:left w:val="none" w:sz="0" w:space="0" w:color="auto"/>
        <w:bottom w:val="none" w:sz="0" w:space="0" w:color="auto"/>
        <w:right w:val="none" w:sz="0" w:space="0" w:color="auto"/>
      </w:divBdr>
    </w:div>
    <w:div w:id="646714646">
      <w:bodyDiv w:val="1"/>
      <w:marLeft w:val="0"/>
      <w:marRight w:val="0"/>
      <w:marTop w:val="0"/>
      <w:marBottom w:val="0"/>
      <w:divBdr>
        <w:top w:val="none" w:sz="0" w:space="0" w:color="auto"/>
        <w:left w:val="none" w:sz="0" w:space="0" w:color="auto"/>
        <w:bottom w:val="none" w:sz="0" w:space="0" w:color="auto"/>
        <w:right w:val="none" w:sz="0" w:space="0" w:color="auto"/>
      </w:divBdr>
    </w:div>
    <w:div w:id="647057359">
      <w:bodyDiv w:val="1"/>
      <w:marLeft w:val="0"/>
      <w:marRight w:val="0"/>
      <w:marTop w:val="0"/>
      <w:marBottom w:val="0"/>
      <w:divBdr>
        <w:top w:val="none" w:sz="0" w:space="0" w:color="auto"/>
        <w:left w:val="none" w:sz="0" w:space="0" w:color="auto"/>
        <w:bottom w:val="none" w:sz="0" w:space="0" w:color="auto"/>
        <w:right w:val="none" w:sz="0" w:space="0" w:color="auto"/>
      </w:divBdr>
    </w:div>
    <w:div w:id="647127422">
      <w:bodyDiv w:val="1"/>
      <w:marLeft w:val="0"/>
      <w:marRight w:val="0"/>
      <w:marTop w:val="0"/>
      <w:marBottom w:val="0"/>
      <w:divBdr>
        <w:top w:val="none" w:sz="0" w:space="0" w:color="auto"/>
        <w:left w:val="none" w:sz="0" w:space="0" w:color="auto"/>
        <w:bottom w:val="none" w:sz="0" w:space="0" w:color="auto"/>
        <w:right w:val="none" w:sz="0" w:space="0" w:color="auto"/>
      </w:divBdr>
    </w:div>
    <w:div w:id="647245790">
      <w:bodyDiv w:val="1"/>
      <w:marLeft w:val="0"/>
      <w:marRight w:val="0"/>
      <w:marTop w:val="0"/>
      <w:marBottom w:val="0"/>
      <w:divBdr>
        <w:top w:val="none" w:sz="0" w:space="0" w:color="auto"/>
        <w:left w:val="none" w:sz="0" w:space="0" w:color="auto"/>
        <w:bottom w:val="none" w:sz="0" w:space="0" w:color="auto"/>
        <w:right w:val="none" w:sz="0" w:space="0" w:color="auto"/>
      </w:divBdr>
    </w:div>
    <w:div w:id="647395840">
      <w:bodyDiv w:val="1"/>
      <w:marLeft w:val="0"/>
      <w:marRight w:val="0"/>
      <w:marTop w:val="0"/>
      <w:marBottom w:val="0"/>
      <w:divBdr>
        <w:top w:val="none" w:sz="0" w:space="0" w:color="auto"/>
        <w:left w:val="none" w:sz="0" w:space="0" w:color="auto"/>
        <w:bottom w:val="none" w:sz="0" w:space="0" w:color="auto"/>
        <w:right w:val="none" w:sz="0" w:space="0" w:color="auto"/>
      </w:divBdr>
    </w:div>
    <w:div w:id="647855472">
      <w:bodyDiv w:val="1"/>
      <w:marLeft w:val="0"/>
      <w:marRight w:val="0"/>
      <w:marTop w:val="0"/>
      <w:marBottom w:val="0"/>
      <w:divBdr>
        <w:top w:val="none" w:sz="0" w:space="0" w:color="auto"/>
        <w:left w:val="none" w:sz="0" w:space="0" w:color="auto"/>
        <w:bottom w:val="none" w:sz="0" w:space="0" w:color="auto"/>
        <w:right w:val="none" w:sz="0" w:space="0" w:color="auto"/>
      </w:divBdr>
    </w:div>
    <w:div w:id="648444136">
      <w:bodyDiv w:val="1"/>
      <w:marLeft w:val="0"/>
      <w:marRight w:val="0"/>
      <w:marTop w:val="0"/>
      <w:marBottom w:val="0"/>
      <w:divBdr>
        <w:top w:val="none" w:sz="0" w:space="0" w:color="auto"/>
        <w:left w:val="none" w:sz="0" w:space="0" w:color="auto"/>
        <w:bottom w:val="none" w:sz="0" w:space="0" w:color="auto"/>
        <w:right w:val="none" w:sz="0" w:space="0" w:color="auto"/>
      </w:divBdr>
    </w:div>
    <w:div w:id="648481463">
      <w:bodyDiv w:val="1"/>
      <w:marLeft w:val="0"/>
      <w:marRight w:val="0"/>
      <w:marTop w:val="0"/>
      <w:marBottom w:val="0"/>
      <w:divBdr>
        <w:top w:val="none" w:sz="0" w:space="0" w:color="auto"/>
        <w:left w:val="none" w:sz="0" w:space="0" w:color="auto"/>
        <w:bottom w:val="none" w:sz="0" w:space="0" w:color="auto"/>
        <w:right w:val="none" w:sz="0" w:space="0" w:color="auto"/>
      </w:divBdr>
    </w:div>
    <w:div w:id="648636302">
      <w:bodyDiv w:val="1"/>
      <w:marLeft w:val="0"/>
      <w:marRight w:val="0"/>
      <w:marTop w:val="0"/>
      <w:marBottom w:val="0"/>
      <w:divBdr>
        <w:top w:val="none" w:sz="0" w:space="0" w:color="auto"/>
        <w:left w:val="none" w:sz="0" w:space="0" w:color="auto"/>
        <w:bottom w:val="none" w:sz="0" w:space="0" w:color="auto"/>
        <w:right w:val="none" w:sz="0" w:space="0" w:color="auto"/>
      </w:divBdr>
    </w:div>
    <w:div w:id="648823496">
      <w:bodyDiv w:val="1"/>
      <w:marLeft w:val="0"/>
      <w:marRight w:val="0"/>
      <w:marTop w:val="0"/>
      <w:marBottom w:val="0"/>
      <w:divBdr>
        <w:top w:val="none" w:sz="0" w:space="0" w:color="auto"/>
        <w:left w:val="none" w:sz="0" w:space="0" w:color="auto"/>
        <w:bottom w:val="none" w:sz="0" w:space="0" w:color="auto"/>
        <w:right w:val="none" w:sz="0" w:space="0" w:color="auto"/>
      </w:divBdr>
    </w:div>
    <w:div w:id="648904388">
      <w:bodyDiv w:val="1"/>
      <w:marLeft w:val="0"/>
      <w:marRight w:val="0"/>
      <w:marTop w:val="0"/>
      <w:marBottom w:val="0"/>
      <w:divBdr>
        <w:top w:val="none" w:sz="0" w:space="0" w:color="auto"/>
        <w:left w:val="none" w:sz="0" w:space="0" w:color="auto"/>
        <w:bottom w:val="none" w:sz="0" w:space="0" w:color="auto"/>
        <w:right w:val="none" w:sz="0" w:space="0" w:color="auto"/>
      </w:divBdr>
    </w:div>
    <w:div w:id="649097556">
      <w:bodyDiv w:val="1"/>
      <w:marLeft w:val="0"/>
      <w:marRight w:val="0"/>
      <w:marTop w:val="0"/>
      <w:marBottom w:val="0"/>
      <w:divBdr>
        <w:top w:val="none" w:sz="0" w:space="0" w:color="auto"/>
        <w:left w:val="none" w:sz="0" w:space="0" w:color="auto"/>
        <w:bottom w:val="none" w:sz="0" w:space="0" w:color="auto"/>
        <w:right w:val="none" w:sz="0" w:space="0" w:color="auto"/>
      </w:divBdr>
    </w:div>
    <w:div w:id="649408167">
      <w:bodyDiv w:val="1"/>
      <w:marLeft w:val="0"/>
      <w:marRight w:val="0"/>
      <w:marTop w:val="0"/>
      <w:marBottom w:val="0"/>
      <w:divBdr>
        <w:top w:val="none" w:sz="0" w:space="0" w:color="auto"/>
        <w:left w:val="none" w:sz="0" w:space="0" w:color="auto"/>
        <w:bottom w:val="none" w:sz="0" w:space="0" w:color="auto"/>
        <w:right w:val="none" w:sz="0" w:space="0" w:color="auto"/>
      </w:divBdr>
      <w:divsChild>
        <w:div w:id="1405640514">
          <w:marLeft w:val="0"/>
          <w:marRight w:val="0"/>
          <w:marTop w:val="0"/>
          <w:marBottom w:val="0"/>
          <w:divBdr>
            <w:top w:val="none" w:sz="0" w:space="0" w:color="auto"/>
            <w:left w:val="none" w:sz="0" w:space="0" w:color="auto"/>
            <w:bottom w:val="none" w:sz="0" w:space="0" w:color="auto"/>
            <w:right w:val="none" w:sz="0" w:space="0" w:color="auto"/>
          </w:divBdr>
        </w:div>
        <w:div w:id="2054112937">
          <w:marLeft w:val="0"/>
          <w:marRight w:val="0"/>
          <w:marTop w:val="0"/>
          <w:marBottom w:val="0"/>
          <w:divBdr>
            <w:top w:val="none" w:sz="0" w:space="0" w:color="auto"/>
            <w:left w:val="none" w:sz="0" w:space="0" w:color="auto"/>
            <w:bottom w:val="none" w:sz="0" w:space="0" w:color="auto"/>
            <w:right w:val="none" w:sz="0" w:space="0" w:color="auto"/>
          </w:divBdr>
        </w:div>
        <w:div w:id="1686326917">
          <w:marLeft w:val="0"/>
          <w:marRight w:val="0"/>
          <w:marTop w:val="0"/>
          <w:marBottom w:val="0"/>
          <w:divBdr>
            <w:top w:val="none" w:sz="0" w:space="0" w:color="auto"/>
            <w:left w:val="none" w:sz="0" w:space="0" w:color="auto"/>
            <w:bottom w:val="none" w:sz="0" w:space="0" w:color="auto"/>
            <w:right w:val="none" w:sz="0" w:space="0" w:color="auto"/>
          </w:divBdr>
        </w:div>
        <w:div w:id="1695569876">
          <w:marLeft w:val="0"/>
          <w:marRight w:val="0"/>
          <w:marTop w:val="0"/>
          <w:marBottom w:val="0"/>
          <w:divBdr>
            <w:top w:val="none" w:sz="0" w:space="0" w:color="auto"/>
            <w:left w:val="none" w:sz="0" w:space="0" w:color="auto"/>
            <w:bottom w:val="none" w:sz="0" w:space="0" w:color="auto"/>
            <w:right w:val="none" w:sz="0" w:space="0" w:color="auto"/>
          </w:divBdr>
        </w:div>
        <w:div w:id="337849741">
          <w:marLeft w:val="0"/>
          <w:marRight w:val="0"/>
          <w:marTop w:val="0"/>
          <w:marBottom w:val="0"/>
          <w:divBdr>
            <w:top w:val="none" w:sz="0" w:space="0" w:color="auto"/>
            <w:left w:val="none" w:sz="0" w:space="0" w:color="auto"/>
            <w:bottom w:val="none" w:sz="0" w:space="0" w:color="auto"/>
            <w:right w:val="none" w:sz="0" w:space="0" w:color="auto"/>
          </w:divBdr>
        </w:div>
        <w:div w:id="12461050">
          <w:marLeft w:val="0"/>
          <w:marRight w:val="0"/>
          <w:marTop w:val="0"/>
          <w:marBottom w:val="0"/>
          <w:divBdr>
            <w:top w:val="none" w:sz="0" w:space="0" w:color="auto"/>
            <w:left w:val="none" w:sz="0" w:space="0" w:color="auto"/>
            <w:bottom w:val="none" w:sz="0" w:space="0" w:color="auto"/>
            <w:right w:val="none" w:sz="0" w:space="0" w:color="auto"/>
          </w:divBdr>
        </w:div>
        <w:div w:id="887112861">
          <w:marLeft w:val="0"/>
          <w:marRight w:val="0"/>
          <w:marTop w:val="0"/>
          <w:marBottom w:val="0"/>
          <w:divBdr>
            <w:top w:val="none" w:sz="0" w:space="0" w:color="auto"/>
            <w:left w:val="none" w:sz="0" w:space="0" w:color="auto"/>
            <w:bottom w:val="none" w:sz="0" w:space="0" w:color="auto"/>
            <w:right w:val="none" w:sz="0" w:space="0" w:color="auto"/>
          </w:divBdr>
        </w:div>
        <w:div w:id="1559976851">
          <w:marLeft w:val="0"/>
          <w:marRight w:val="0"/>
          <w:marTop w:val="0"/>
          <w:marBottom w:val="0"/>
          <w:divBdr>
            <w:top w:val="none" w:sz="0" w:space="0" w:color="auto"/>
            <w:left w:val="none" w:sz="0" w:space="0" w:color="auto"/>
            <w:bottom w:val="none" w:sz="0" w:space="0" w:color="auto"/>
            <w:right w:val="none" w:sz="0" w:space="0" w:color="auto"/>
          </w:divBdr>
        </w:div>
        <w:div w:id="864438457">
          <w:marLeft w:val="0"/>
          <w:marRight w:val="0"/>
          <w:marTop w:val="0"/>
          <w:marBottom w:val="0"/>
          <w:divBdr>
            <w:top w:val="none" w:sz="0" w:space="0" w:color="auto"/>
            <w:left w:val="none" w:sz="0" w:space="0" w:color="auto"/>
            <w:bottom w:val="none" w:sz="0" w:space="0" w:color="auto"/>
            <w:right w:val="none" w:sz="0" w:space="0" w:color="auto"/>
          </w:divBdr>
        </w:div>
        <w:div w:id="114754592">
          <w:marLeft w:val="0"/>
          <w:marRight w:val="0"/>
          <w:marTop w:val="0"/>
          <w:marBottom w:val="0"/>
          <w:divBdr>
            <w:top w:val="none" w:sz="0" w:space="0" w:color="auto"/>
            <w:left w:val="none" w:sz="0" w:space="0" w:color="auto"/>
            <w:bottom w:val="none" w:sz="0" w:space="0" w:color="auto"/>
            <w:right w:val="none" w:sz="0" w:space="0" w:color="auto"/>
          </w:divBdr>
        </w:div>
        <w:div w:id="1365518047">
          <w:marLeft w:val="0"/>
          <w:marRight w:val="0"/>
          <w:marTop w:val="0"/>
          <w:marBottom w:val="0"/>
          <w:divBdr>
            <w:top w:val="none" w:sz="0" w:space="0" w:color="auto"/>
            <w:left w:val="none" w:sz="0" w:space="0" w:color="auto"/>
            <w:bottom w:val="none" w:sz="0" w:space="0" w:color="auto"/>
            <w:right w:val="none" w:sz="0" w:space="0" w:color="auto"/>
          </w:divBdr>
        </w:div>
        <w:div w:id="1089740263">
          <w:marLeft w:val="0"/>
          <w:marRight w:val="0"/>
          <w:marTop w:val="0"/>
          <w:marBottom w:val="0"/>
          <w:divBdr>
            <w:top w:val="none" w:sz="0" w:space="0" w:color="auto"/>
            <w:left w:val="none" w:sz="0" w:space="0" w:color="auto"/>
            <w:bottom w:val="none" w:sz="0" w:space="0" w:color="auto"/>
            <w:right w:val="none" w:sz="0" w:space="0" w:color="auto"/>
          </w:divBdr>
        </w:div>
        <w:div w:id="735396796">
          <w:marLeft w:val="0"/>
          <w:marRight w:val="0"/>
          <w:marTop w:val="0"/>
          <w:marBottom w:val="0"/>
          <w:divBdr>
            <w:top w:val="none" w:sz="0" w:space="0" w:color="auto"/>
            <w:left w:val="none" w:sz="0" w:space="0" w:color="auto"/>
            <w:bottom w:val="none" w:sz="0" w:space="0" w:color="auto"/>
            <w:right w:val="none" w:sz="0" w:space="0" w:color="auto"/>
          </w:divBdr>
        </w:div>
        <w:div w:id="325671261">
          <w:marLeft w:val="0"/>
          <w:marRight w:val="0"/>
          <w:marTop w:val="0"/>
          <w:marBottom w:val="0"/>
          <w:divBdr>
            <w:top w:val="none" w:sz="0" w:space="0" w:color="auto"/>
            <w:left w:val="none" w:sz="0" w:space="0" w:color="auto"/>
            <w:bottom w:val="none" w:sz="0" w:space="0" w:color="auto"/>
            <w:right w:val="none" w:sz="0" w:space="0" w:color="auto"/>
          </w:divBdr>
        </w:div>
        <w:div w:id="1721980149">
          <w:marLeft w:val="0"/>
          <w:marRight w:val="0"/>
          <w:marTop w:val="0"/>
          <w:marBottom w:val="0"/>
          <w:divBdr>
            <w:top w:val="none" w:sz="0" w:space="0" w:color="auto"/>
            <w:left w:val="none" w:sz="0" w:space="0" w:color="auto"/>
            <w:bottom w:val="none" w:sz="0" w:space="0" w:color="auto"/>
            <w:right w:val="none" w:sz="0" w:space="0" w:color="auto"/>
          </w:divBdr>
        </w:div>
        <w:div w:id="1819806576">
          <w:marLeft w:val="0"/>
          <w:marRight w:val="0"/>
          <w:marTop w:val="0"/>
          <w:marBottom w:val="0"/>
          <w:divBdr>
            <w:top w:val="none" w:sz="0" w:space="0" w:color="auto"/>
            <w:left w:val="none" w:sz="0" w:space="0" w:color="auto"/>
            <w:bottom w:val="none" w:sz="0" w:space="0" w:color="auto"/>
            <w:right w:val="none" w:sz="0" w:space="0" w:color="auto"/>
          </w:divBdr>
        </w:div>
        <w:div w:id="1525628477">
          <w:marLeft w:val="0"/>
          <w:marRight w:val="0"/>
          <w:marTop w:val="0"/>
          <w:marBottom w:val="0"/>
          <w:divBdr>
            <w:top w:val="none" w:sz="0" w:space="0" w:color="auto"/>
            <w:left w:val="none" w:sz="0" w:space="0" w:color="auto"/>
            <w:bottom w:val="none" w:sz="0" w:space="0" w:color="auto"/>
            <w:right w:val="none" w:sz="0" w:space="0" w:color="auto"/>
          </w:divBdr>
        </w:div>
        <w:div w:id="965160274">
          <w:marLeft w:val="0"/>
          <w:marRight w:val="0"/>
          <w:marTop w:val="0"/>
          <w:marBottom w:val="0"/>
          <w:divBdr>
            <w:top w:val="none" w:sz="0" w:space="0" w:color="auto"/>
            <w:left w:val="none" w:sz="0" w:space="0" w:color="auto"/>
            <w:bottom w:val="none" w:sz="0" w:space="0" w:color="auto"/>
            <w:right w:val="none" w:sz="0" w:space="0" w:color="auto"/>
          </w:divBdr>
        </w:div>
        <w:div w:id="1214391847">
          <w:marLeft w:val="0"/>
          <w:marRight w:val="0"/>
          <w:marTop w:val="0"/>
          <w:marBottom w:val="0"/>
          <w:divBdr>
            <w:top w:val="none" w:sz="0" w:space="0" w:color="auto"/>
            <w:left w:val="none" w:sz="0" w:space="0" w:color="auto"/>
            <w:bottom w:val="none" w:sz="0" w:space="0" w:color="auto"/>
            <w:right w:val="none" w:sz="0" w:space="0" w:color="auto"/>
          </w:divBdr>
        </w:div>
        <w:div w:id="665934417">
          <w:marLeft w:val="0"/>
          <w:marRight w:val="0"/>
          <w:marTop w:val="0"/>
          <w:marBottom w:val="0"/>
          <w:divBdr>
            <w:top w:val="none" w:sz="0" w:space="0" w:color="auto"/>
            <w:left w:val="none" w:sz="0" w:space="0" w:color="auto"/>
            <w:bottom w:val="none" w:sz="0" w:space="0" w:color="auto"/>
            <w:right w:val="none" w:sz="0" w:space="0" w:color="auto"/>
          </w:divBdr>
        </w:div>
        <w:div w:id="134614888">
          <w:marLeft w:val="0"/>
          <w:marRight w:val="0"/>
          <w:marTop w:val="0"/>
          <w:marBottom w:val="0"/>
          <w:divBdr>
            <w:top w:val="none" w:sz="0" w:space="0" w:color="auto"/>
            <w:left w:val="none" w:sz="0" w:space="0" w:color="auto"/>
            <w:bottom w:val="none" w:sz="0" w:space="0" w:color="auto"/>
            <w:right w:val="none" w:sz="0" w:space="0" w:color="auto"/>
          </w:divBdr>
        </w:div>
        <w:div w:id="340861066">
          <w:marLeft w:val="0"/>
          <w:marRight w:val="0"/>
          <w:marTop w:val="0"/>
          <w:marBottom w:val="0"/>
          <w:divBdr>
            <w:top w:val="none" w:sz="0" w:space="0" w:color="auto"/>
            <w:left w:val="none" w:sz="0" w:space="0" w:color="auto"/>
            <w:bottom w:val="none" w:sz="0" w:space="0" w:color="auto"/>
            <w:right w:val="none" w:sz="0" w:space="0" w:color="auto"/>
          </w:divBdr>
        </w:div>
        <w:div w:id="1548223333">
          <w:marLeft w:val="0"/>
          <w:marRight w:val="0"/>
          <w:marTop w:val="0"/>
          <w:marBottom w:val="0"/>
          <w:divBdr>
            <w:top w:val="none" w:sz="0" w:space="0" w:color="auto"/>
            <w:left w:val="none" w:sz="0" w:space="0" w:color="auto"/>
            <w:bottom w:val="none" w:sz="0" w:space="0" w:color="auto"/>
            <w:right w:val="none" w:sz="0" w:space="0" w:color="auto"/>
          </w:divBdr>
        </w:div>
        <w:div w:id="1304197261">
          <w:marLeft w:val="0"/>
          <w:marRight w:val="0"/>
          <w:marTop w:val="0"/>
          <w:marBottom w:val="0"/>
          <w:divBdr>
            <w:top w:val="none" w:sz="0" w:space="0" w:color="auto"/>
            <w:left w:val="none" w:sz="0" w:space="0" w:color="auto"/>
            <w:bottom w:val="none" w:sz="0" w:space="0" w:color="auto"/>
            <w:right w:val="none" w:sz="0" w:space="0" w:color="auto"/>
          </w:divBdr>
        </w:div>
        <w:div w:id="1909224752">
          <w:marLeft w:val="0"/>
          <w:marRight w:val="0"/>
          <w:marTop w:val="0"/>
          <w:marBottom w:val="0"/>
          <w:divBdr>
            <w:top w:val="none" w:sz="0" w:space="0" w:color="auto"/>
            <w:left w:val="none" w:sz="0" w:space="0" w:color="auto"/>
            <w:bottom w:val="none" w:sz="0" w:space="0" w:color="auto"/>
            <w:right w:val="none" w:sz="0" w:space="0" w:color="auto"/>
          </w:divBdr>
        </w:div>
        <w:div w:id="1869442235">
          <w:marLeft w:val="0"/>
          <w:marRight w:val="0"/>
          <w:marTop w:val="0"/>
          <w:marBottom w:val="0"/>
          <w:divBdr>
            <w:top w:val="none" w:sz="0" w:space="0" w:color="auto"/>
            <w:left w:val="none" w:sz="0" w:space="0" w:color="auto"/>
            <w:bottom w:val="none" w:sz="0" w:space="0" w:color="auto"/>
            <w:right w:val="none" w:sz="0" w:space="0" w:color="auto"/>
          </w:divBdr>
        </w:div>
        <w:div w:id="1764300227">
          <w:marLeft w:val="0"/>
          <w:marRight w:val="0"/>
          <w:marTop w:val="0"/>
          <w:marBottom w:val="0"/>
          <w:divBdr>
            <w:top w:val="none" w:sz="0" w:space="0" w:color="auto"/>
            <w:left w:val="none" w:sz="0" w:space="0" w:color="auto"/>
            <w:bottom w:val="none" w:sz="0" w:space="0" w:color="auto"/>
            <w:right w:val="none" w:sz="0" w:space="0" w:color="auto"/>
          </w:divBdr>
        </w:div>
        <w:div w:id="1632515991">
          <w:marLeft w:val="0"/>
          <w:marRight w:val="0"/>
          <w:marTop w:val="0"/>
          <w:marBottom w:val="0"/>
          <w:divBdr>
            <w:top w:val="none" w:sz="0" w:space="0" w:color="auto"/>
            <w:left w:val="none" w:sz="0" w:space="0" w:color="auto"/>
            <w:bottom w:val="none" w:sz="0" w:space="0" w:color="auto"/>
            <w:right w:val="none" w:sz="0" w:space="0" w:color="auto"/>
          </w:divBdr>
        </w:div>
        <w:div w:id="763300340">
          <w:marLeft w:val="0"/>
          <w:marRight w:val="0"/>
          <w:marTop w:val="0"/>
          <w:marBottom w:val="0"/>
          <w:divBdr>
            <w:top w:val="none" w:sz="0" w:space="0" w:color="auto"/>
            <w:left w:val="none" w:sz="0" w:space="0" w:color="auto"/>
            <w:bottom w:val="none" w:sz="0" w:space="0" w:color="auto"/>
            <w:right w:val="none" w:sz="0" w:space="0" w:color="auto"/>
          </w:divBdr>
        </w:div>
        <w:div w:id="1756246611">
          <w:marLeft w:val="0"/>
          <w:marRight w:val="0"/>
          <w:marTop w:val="0"/>
          <w:marBottom w:val="0"/>
          <w:divBdr>
            <w:top w:val="none" w:sz="0" w:space="0" w:color="auto"/>
            <w:left w:val="none" w:sz="0" w:space="0" w:color="auto"/>
            <w:bottom w:val="none" w:sz="0" w:space="0" w:color="auto"/>
            <w:right w:val="none" w:sz="0" w:space="0" w:color="auto"/>
          </w:divBdr>
        </w:div>
        <w:div w:id="604272580">
          <w:marLeft w:val="0"/>
          <w:marRight w:val="0"/>
          <w:marTop w:val="0"/>
          <w:marBottom w:val="0"/>
          <w:divBdr>
            <w:top w:val="none" w:sz="0" w:space="0" w:color="auto"/>
            <w:left w:val="none" w:sz="0" w:space="0" w:color="auto"/>
            <w:bottom w:val="none" w:sz="0" w:space="0" w:color="auto"/>
            <w:right w:val="none" w:sz="0" w:space="0" w:color="auto"/>
          </w:divBdr>
        </w:div>
        <w:div w:id="1048454291">
          <w:marLeft w:val="0"/>
          <w:marRight w:val="0"/>
          <w:marTop w:val="0"/>
          <w:marBottom w:val="0"/>
          <w:divBdr>
            <w:top w:val="none" w:sz="0" w:space="0" w:color="auto"/>
            <w:left w:val="none" w:sz="0" w:space="0" w:color="auto"/>
            <w:bottom w:val="none" w:sz="0" w:space="0" w:color="auto"/>
            <w:right w:val="none" w:sz="0" w:space="0" w:color="auto"/>
          </w:divBdr>
        </w:div>
        <w:div w:id="1068722173">
          <w:marLeft w:val="0"/>
          <w:marRight w:val="0"/>
          <w:marTop w:val="0"/>
          <w:marBottom w:val="0"/>
          <w:divBdr>
            <w:top w:val="none" w:sz="0" w:space="0" w:color="auto"/>
            <w:left w:val="none" w:sz="0" w:space="0" w:color="auto"/>
            <w:bottom w:val="none" w:sz="0" w:space="0" w:color="auto"/>
            <w:right w:val="none" w:sz="0" w:space="0" w:color="auto"/>
          </w:divBdr>
        </w:div>
        <w:div w:id="230359727">
          <w:marLeft w:val="0"/>
          <w:marRight w:val="0"/>
          <w:marTop w:val="0"/>
          <w:marBottom w:val="0"/>
          <w:divBdr>
            <w:top w:val="none" w:sz="0" w:space="0" w:color="auto"/>
            <w:left w:val="none" w:sz="0" w:space="0" w:color="auto"/>
            <w:bottom w:val="none" w:sz="0" w:space="0" w:color="auto"/>
            <w:right w:val="none" w:sz="0" w:space="0" w:color="auto"/>
          </w:divBdr>
        </w:div>
        <w:div w:id="1972243882">
          <w:marLeft w:val="0"/>
          <w:marRight w:val="0"/>
          <w:marTop w:val="0"/>
          <w:marBottom w:val="0"/>
          <w:divBdr>
            <w:top w:val="none" w:sz="0" w:space="0" w:color="auto"/>
            <w:left w:val="none" w:sz="0" w:space="0" w:color="auto"/>
            <w:bottom w:val="none" w:sz="0" w:space="0" w:color="auto"/>
            <w:right w:val="none" w:sz="0" w:space="0" w:color="auto"/>
          </w:divBdr>
        </w:div>
        <w:div w:id="845249649">
          <w:marLeft w:val="0"/>
          <w:marRight w:val="0"/>
          <w:marTop w:val="0"/>
          <w:marBottom w:val="0"/>
          <w:divBdr>
            <w:top w:val="none" w:sz="0" w:space="0" w:color="auto"/>
            <w:left w:val="none" w:sz="0" w:space="0" w:color="auto"/>
            <w:bottom w:val="none" w:sz="0" w:space="0" w:color="auto"/>
            <w:right w:val="none" w:sz="0" w:space="0" w:color="auto"/>
          </w:divBdr>
        </w:div>
        <w:div w:id="355011811">
          <w:marLeft w:val="0"/>
          <w:marRight w:val="0"/>
          <w:marTop w:val="0"/>
          <w:marBottom w:val="0"/>
          <w:divBdr>
            <w:top w:val="none" w:sz="0" w:space="0" w:color="auto"/>
            <w:left w:val="none" w:sz="0" w:space="0" w:color="auto"/>
            <w:bottom w:val="none" w:sz="0" w:space="0" w:color="auto"/>
            <w:right w:val="none" w:sz="0" w:space="0" w:color="auto"/>
          </w:divBdr>
        </w:div>
        <w:div w:id="1976334078">
          <w:marLeft w:val="0"/>
          <w:marRight w:val="0"/>
          <w:marTop w:val="0"/>
          <w:marBottom w:val="0"/>
          <w:divBdr>
            <w:top w:val="none" w:sz="0" w:space="0" w:color="auto"/>
            <w:left w:val="none" w:sz="0" w:space="0" w:color="auto"/>
            <w:bottom w:val="none" w:sz="0" w:space="0" w:color="auto"/>
            <w:right w:val="none" w:sz="0" w:space="0" w:color="auto"/>
          </w:divBdr>
        </w:div>
        <w:div w:id="522060132">
          <w:marLeft w:val="0"/>
          <w:marRight w:val="0"/>
          <w:marTop w:val="0"/>
          <w:marBottom w:val="0"/>
          <w:divBdr>
            <w:top w:val="none" w:sz="0" w:space="0" w:color="auto"/>
            <w:left w:val="none" w:sz="0" w:space="0" w:color="auto"/>
            <w:bottom w:val="none" w:sz="0" w:space="0" w:color="auto"/>
            <w:right w:val="none" w:sz="0" w:space="0" w:color="auto"/>
          </w:divBdr>
        </w:div>
        <w:div w:id="1724518782">
          <w:marLeft w:val="0"/>
          <w:marRight w:val="0"/>
          <w:marTop w:val="0"/>
          <w:marBottom w:val="0"/>
          <w:divBdr>
            <w:top w:val="none" w:sz="0" w:space="0" w:color="auto"/>
            <w:left w:val="none" w:sz="0" w:space="0" w:color="auto"/>
            <w:bottom w:val="none" w:sz="0" w:space="0" w:color="auto"/>
            <w:right w:val="none" w:sz="0" w:space="0" w:color="auto"/>
          </w:divBdr>
        </w:div>
        <w:div w:id="636187736">
          <w:marLeft w:val="0"/>
          <w:marRight w:val="0"/>
          <w:marTop w:val="0"/>
          <w:marBottom w:val="0"/>
          <w:divBdr>
            <w:top w:val="none" w:sz="0" w:space="0" w:color="auto"/>
            <w:left w:val="none" w:sz="0" w:space="0" w:color="auto"/>
            <w:bottom w:val="none" w:sz="0" w:space="0" w:color="auto"/>
            <w:right w:val="none" w:sz="0" w:space="0" w:color="auto"/>
          </w:divBdr>
        </w:div>
        <w:div w:id="1963685347">
          <w:marLeft w:val="0"/>
          <w:marRight w:val="0"/>
          <w:marTop w:val="0"/>
          <w:marBottom w:val="0"/>
          <w:divBdr>
            <w:top w:val="none" w:sz="0" w:space="0" w:color="auto"/>
            <w:left w:val="none" w:sz="0" w:space="0" w:color="auto"/>
            <w:bottom w:val="none" w:sz="0" w:space="0" w:color="auto"/>
            <w:right w:val="none" w:sz="0" w:space="0" w:color="auto"/>
          </w:divBdr>
        </w:div>
        <w:div w:id="736048413">
          <w:marLeft w:val="0"/>
          <w:marRight w:val="0"/>
          <w:marTop w:val="0"/>
          <w:marBottom w:val="0"/>
          <w:divBdr>
            <w:top w:val="none" w:sz="0" w:space="0" w:color="auto"/>
            <w:left w:val="none" w:sz="0" w:space="0" w:color="auto"/>
            <w:bottom w:val="none" w:sz="0" w:space="0" w:color="auto"/>
            <w:right w:val="none" w:sz="0" w:space="0" w:color="auto"/>
          </w:divBdr>
        </w:div>
        <w:div w:id="832449966">
          <w:marLeft w:val="0"/>
          <w:marRight w:val="0"/>
          <w:marTop w:val="0"/>
          <w:marBottom w:val="0"/>
          <w:divBdr>
            <w:top w:val="none" w:sz="0" w:space="0" w:color="auto"/>
            <w:left w:val="none" w:sz="0" w:space="0" w:color="auto"/>
            <w:bottom w:val="none" w:sz="0" w:space="0" w:color="auto"/>
            <w:right w:val="none" w:sz="0" w:space="0" w:color="auto"/>
          </w:divBdr>
        </w:div>
        <w:div w:id="60175212">
          <w:marLeft w:val="0"/>
          <w:marRight w:val="0"/>
          <w:marTop w:val="0"/>
          <w:marBottom w:val="0"/>
          <w:divBdr>
            <w:top w:val="none" w:sz="0" w:space="0" w:color="auto"/>
            <w:left w:val="none" w:sz="0" w:space="0" w:color="auto"/>
            <w:bottom w:val="none" w:sz="0" w:space="0" w:color="auto"/>
            <w:right w:val="none" w:sz="0" w:space="0" w:color="auto"/>
          </w:divBdr>
        </w:div>
        <w:div w:id="1260718196">
          <w:marLeft w:val="0"/>
          <w:marRight w:val="0"/>
          <w:marTop w:val="0"/>
          <w:marBottom w:val="0"/>
          <w:divBdr>
            <w:top w:val="none" w:sz="0" w:space="0" w:color="auto"/>
            <w:left w:val="none" w:sz="0" w:space="0" w:color="auto"/>
            <w:bottom w:val="none" w:sz="0" w:space="0" w:color="auto"/>
            <w:right w:val="none" w:sz="0" w:space="0" w:color="auto"/>
          </w:divBdr>
        </w:div>
        <w:div w:id="1330598494">
          <w:marLeft w:val="0"/>
          <w:marRight w:val="0"/>
          <w:marTop w:val="0"/>
          <w:marBottom w:val="0"/>
          <w:divBdr>
            <w:top w:val="none" w:sz="0" w:space="0" w:color="auto"/>
            <w:left w:val="none" w:sz="0" w:space="0" w:color="auto"/>
            <w:bottom w:val="none" w:sz="0" w:space="0" w:color="auto"/>
            <w:right w:val="none" w:sz="0" w:space="0" w:color="auto"/>
          </w:divBdr>
        </w:div>
        <w:div w:id="216283793">
          <w:marLeft w:val="0"/>
          <w:marRight w:val="0"/>
          <w:marTop w:val="0"/>
          <w:marBottom w:val="0"/>
          <w:divBdr>
            <w:top w:val="none" w:sz="0" w:space="0" w:color="auto"/>
            <w:left w:val="none" w:sz="0" w:space="0" w:color="auto"/>
            <w:bottom w:val="none" w:sz="0" w:space="0" w:color="auto"/>
            <w:right w:val="none" w:sz="0" w:space="0" w:color="auto"/>
          </w:divBdr>
        </w:div>
        <w:div w:id="1800948970">
          <w:marLeft w:val="0"/>
          <w:marRight w:val="0"/>
          <w:marTop w:val="0"/>
          <w:marBottom w:val="0"/>
          <w:divBdr>
            <w:top w:val="none" w:sz="0" w:space="0" w:color="auto"/>
            <w:left w:val="none" w:sz="0" w:space="0" w:color="auto"/>
            <w:bottom w:val="none" w:sz="0" w:space="0" w:color="auto"/>
            <w:right w:val="none" w:sz="0" w:space="0" w:color="auto"/>
          </w:divBdr>
        </w:div>
        <w:div w:id="1303005456">
          <w:marLeft w:val="0"/>
          <w:marRight w:val="0"/>
          <w:marTop w:val="0"/>
          <w:marBottom w:val="0"/>
          <w:divBdr>
            <w:top w:val="none" w:sz="0" w:space="0" w:color="auto"/>
            <w:left w:val="none" w:sz="0" w:space="0" w:color="auto"/>
            <w:bottom w:val="none" w:sz="0" w:space="0" w:color="auto"/>
            <w:right w:val="none" w:sz="0" w:space="0" w:color="auto"/>
          </w:divBdr>
        </w:div>
        <w:div w:id="190843649">
          <w:marLeft w:val="0"/>
          <w:marRight w:val="0"/>
          <w:marTop w:val="0"/>
          <w:marBottom w:val="0"/>
          <w:divBdr>
            <w:top w:val="none" w:sz="0" w:space="0" w:color="auto"/>
            <w:left w:val="none" w:sz="0" w:space="0" w:color="auto"/>
            <w:bottom w:val="none" w:sz="0" w:space="0" w:color="auto"/>
            <w:right w:val="none" w:sz="0" w:space="0" w:color="auto"/>
          </w:divBdr>
        </w:div>
        <w:div w:id="662467320">
          <w:marLeft w:val="0"/>
          <w:marRight w:val="0"/>
          <w:marTop w:val="0"/>
          <w:marBottom w:val="0"/>
          <w:divBdr>
            <w:top w:val="none" w:sz="0" w:space="0" w:color="auto"/>
            <w:left w:val="none" w:sz="0" w:space="0" w:color="auto"/>
            <w:bottom w:val="none" w:sz="0" w:space="0" w:color="auto"/>
            <w:right w:val="none" w:sz="0" w:space="0" w:color="auto"/>
          </w:divBdr>
        </w:div>
        <w:div w:id="1010370681">
          <w:marLeft w:val="0"/>
          <w:marRight w:val="0"/>
          <w:marTop w:val="0"/>
          <w:marBottom w:val="0"/>
          <w:divBdr>
            <w:top w:val="none" w:sz="0" w:space="0" w:color="auto"/>
            <w:left w:val="none" w:sz="0" w:space="0" w:color="auto"/>
            <w:bottom w:val="none" w:sz="0" w:space="0" w:color="auto"/>
            <w:right w:val="none" w:sz="0" w:space="0" w:color="auto"/>
          </w:divBdr>
        </w:div>
        <w:div w:id="111822160">
          <w:marLeft w:val="0"/>
          <w:marRight w:val="0"/>
          <w:marTop w:val="0"/>
          <w:marBottom w:val="0"/>
          <w:divBdr>
            <w:top w:val="none" w:sz="0" w:space="0" w:color="auto"/>
            <w:left w:val="none" w:sz="0" w:space="0" w:color="auto"/>
            <w:bottom w:val="none" w:sz="0" w:space="0" w:color="auto"/>
            <w:right w:val="none" w:sz="0" w:space="0" w:color="auto"/>
          </w:divBdr>
        </w:div>
        <w:div w:id="951519163">
          <w:marLeft w:val="0"/>
          <w:marRight w:val="0"/>
          <w:marTop w:val="0"/>
          <w:marBottom w:val="0"/>
          <w:divBdr>
            <w:top w:val="none" w:sz="0" w:space="0" w:color="auto"/>
            <w:left w:val="none" w:sz="0" w:space="0" w:color="auto"/>
            <w:bottom w:val="none" w:sz="0" w:space="0" w:color="auto"/>
            <w:right w:val="none" w:sz="0" w:space="0" w:color="auto"/>
          </w:divBdr>
        </w:div>
        <w:div w:id="290019592">
          <w:marLeft w:val="0"/>
          <w:marRight w:val="0"/>
          <w:marTop w:val="0"/>
          <w:marBottom w:val="0"/>
          <w:divBdr>
            <w:top w:val="none" w:sz="0" w:space="0" w:color="auto"/>
            <w:left w:val="none" w:sz="0" w:space="0" w:color="auto"/>
            <w:bottom w:val="none" w:sz="0" w:space="0" w:color="auto"/>
            <w:right w:val="none" w:sz="0" w:space="0" w:color="auto"/>
          </w:divBdr>
        </w:div>
        <w:div w:id="718632933">
          <w:marLeft w:val="0"/>
          <w:marRight w:val="0"/>
          <w:marTop w:val="0"/>
          <w:marBottom w:val="0"/>
          <w:divBdr>
            <w:top w:val="none" w:sz="0" w:space="0" w:color="auto"/>
            <w:left w:val="none" w:sz="0" w:space="0" w:color="auto"/>
            <w:bottom w:val="none" w:sz="0" w:space="0" w:color="auto"/>
            <w:right w:val="none" w:sz="0" w:space="0" w:color="auto"/>
          </w:divBdr>
        </w:div>
        <w:div w:id="977417476">
          <w:marLeft w:val="0"/>
          <w:marRight w:val="0"/>
          <w:marTop w:val="0"/>
          <w:marBottom w:val="0"/>
          <w:divBdr>
            <w:top w:val="none" w:sz="0" w:space="0" w:color="auto"/>
            <w:left w:val="none" w:sz="0" w:space="0" w:color="auto"/>
            <w:bottom w:val="none" w:sz="0" w:space="0" w:color="auto"/>
            <w:right w:val="none" w:sz="0" w:space="0" w:color="auto"/>
          </w:divBdr>
        </w:div>
        <w:div w:id="2115200356">
          <w:marLeft w:val="0"/>
          <w:marRight w:val="0"/>
          <w:marTop w:val="0"/>
          <w:marBottom w:val="0"/>
          <w:divBdr>
            <w:top w:val="none" w:sz="0" w:space="0" w:color="auto"/>
            <w:left w:val="none" w:sz="0" w:space="0" w:color="auto"/>
            <w:bottom w:val="none" w:sz="0" w:space="0" w:color="auto"/>
            <w:right w:val="none" w:sz="0" w:space="0" w:color="auto"/>
          </w:divBdr>
        </w:div>
        <w:div w:id="1182010629">
          <w:marLeft w:val="0"/>
          <w:marRight w:val="0"/>
          <w:marTop w:val="0"/>
          <w:marBottom w:val="0"/>
          <w:divBdr>
            <w:top w:val="none" w:sz="0" w:space="0" w:color="auto"/>
            <w:left w:val="none" w:sz="0" w:space="0" w:color="auto"/>
            <w:bottom w:val="none" w:sz="0" w:space="0" w:color="auto"/>
            <w:right w:val="none" w:sz="0" w:space="0" w:color="auto"/>
          </w:divBdr>
        </w:div>
        <w:div w:id="176695686">
          <w:marLeft w:val="0"/>
          <w:marRight w:val="0"/>
          <w:marTop w:val="0"/>
          <w:marBottom w:val="0"/>
          <w:divBdr>
            <w:top w:val="none" w:sz="0" w:space="0" w:color="auto"/>
            <w:left w:val="none" w:sz="0" w:space="0" w:color="auto"/>
            <w:bottom w:val="none" w:sz="0" w:space="0" w:color="auto"/>
            <w:right w:val="none" w:sz="0" w:space="0" w:color="auto"/>
          </w:divBdr>
        </w:div>
        <w:div w:id="182938538">
          <w:marLeft w:val="0"/>
          <w:marRight w:val="0"/>
          <w:marTop w:val="0"/>
          <w:marBottom w:val="0"/>
          <w:divBdr>
            <w:top w:val="none" w:sz="0" w:space="0" w:color="auto"/>
            <w:left w:val="none" w:sz="0" w:space="0" w:color="auto"/>
            <w:bottom w:val="none" w:sz="0" w:space="0" w:color="auto"/>
            <w:right w:val="none" w:sz="0" w:space="0" w:color="auto"/>
          </w:divBdr>
        </w:div>
        <w:div w:id="256209531">
          <w:marLeft w:val="0"/>
          <w:marRight w:val="0"/>
          <w:marTop w:val="0"/>
          <w:marBottom w:val="0"/>
          <w:divBdr>
            <w:top w:val="none" w:sz="0" w:space="0" w:color="auto"/>
            <w:left w:val="none" w:sz="0" w:space="0" w:color="auto"/>
            <w:bottom w:val="none" w:sz="0" w:space="0" w:color="auto"/>
            <w:right w:val="none" w:sz="0" w:space="0" w:color="auto"/>
          </w:divBdr>
        </w:div>
        <w:div w:id="2112116283">
          <w:marLeft w:val="0"/>
          <w:marRight w:val="0"/>
          <w:marTop w:val="0"/>
          <w:marBottom w:val="0"/>
          <w:divBdr>
            <w:top w:val="none" w:sz="0" w:space="0" w:color="auto"/>
            <w:left w:val="none" w:sz="0" w:space="0" w:color="auto"/>
            <w:bottom w:val="none" w:sz="0" w:space="0" w:color="auto"/>
            <w:right w:val="none" w:sz="0" w:space="0" w:color="auto"/>
          </w:divBdr>
        </w:div>
        <w:div w:id="1058018555">
          <w:marLeft w:val="0"/>
          <w:marRight w:val="0"/>
          <w:marTop w:val="0"/>
          <w:marBottom w:val="0"/>
          <w:divBdr>
            <w:top w:val="none" w:sz="0" w:space="0" w:color="auto"/>
            <w:left w:val="none" w:sz="0" w:space="0" w:color="auto"/>
            <w:bottom w:val="none" w:sz="0" w:space="0" w:color="auto"/>
            <w:right w:val="none" w:sz="0" w:space="0" w:color="auto"/>
          </w:divBdr>
        </w:div>
        <w:div w:id="1755123389">
          <w:marLeft w:val="0"/>
          <w:marRight w:val="0"/>
          <w:marTop w:val="0"/>
          <w:marBottom w:val="0"/>
          <w:divBdr>
            <w:top w:val="none" w:sz="0" w:space="0" w:color="auto"/>
            <w:left w:val="none" w:sz="0" w:space="0" w:color="auto"/>
            <w:bottom w:val="none" w:sz="0" w:space="0" w:color="auto"/>
            <w:right w:val="none" w:sz="0" w:space="0" w:color="auto"/>
          </w:divBdr>
        </w:div>
        <w:div w:id="2137795896">
          <w:marLeft w:val="0"/>
          <w:marRight w:val="0"/>
          <w:marTop w:val="0"/>
          <w:marBottom w:val="0"/>
          <w:divBdr>
            <w:top w:val="none" w:sz="0" w:space="0" w:color="auto"/>
            <w:left w:val="none" w:sz="0" w:space="0" w:color="auto"/>
            <w:bottom w:val="none" w:sz="0" w:space="0" w:color="auto"/>
            <w:right w:val="none" w:sz="0" w:space="0" w:color="auto"/>
          </w:divBdr>
        </w:div>
        <w:div w:id="1405297760">
          <w:marLeft w:val="0"/>
          <w:marRight w:val="0"/>
          <w:marTop w:val="0"/>
          <w:marBottom w:val="0"/>
          <w:divBdr>
            <w:top w:val="none" w:sz="0" w:space="0" w:color="auto"/>
            <w:left w:val="none" w:sz="0" w:space="0" w:color="auto"/>
            <w:bottom w:val="none" w:sz="0" w:space="0" w:color="auto"/>
            <w:right w:val="none" w:sz="0" w:space="0" w:color="auto"/>
          </w:divBdr>
        </w:div>
        <w:div w:id="478890288">
          <w:marLeft w:val="0"/>
          <w:marRight w:val="0"/>
          <w:marTop w:val="0"/>
          <w:marBottom w:val="0"/>
          <w:divBdr>
            <w:top w:val="none" w:sz="0" w:space="0" w:color="auto"/>
            <w:left w:val="none" w:sz="0" w:space="0" w:color="auto"/>
            <w:bottom w:val="none" w:sz="0" w:space="0" w:color="auto"/>
            <w:right w:val="none" w:sz="0" w:space="0" w:color="auto"/>
          </w:divBdr>
        </w:div>
        <w:div w:id="1723746438">
          <w:marLeft w:val="0"/>
          <w:marRight w:val="0"/>
          <w:marTop w:val="0"/>
          <w:marBottom w:val="0"/>
          <w:divBdr>
            <w:top w:val="none" w:sz="0" w:space="0" w:color="auto"/>
            <w:left w:val="none" w:sz="0" w:space="0" w:color="auto"/>
            <w:bottom w:val="none" w:sz="0" w:space="0" w:color="auto"/>
            <w:right w:val="none" w:sz="0" w:space="0" w:color="auto"/>
          </w:divBdr>
        </w:div>
        <w:div w:id="1306155647">
          <w:marLeft w:val="0"/>
          <w:marRight w:val="0"/>
          <w:marTop w:val="0"/>
          <w:marBottom w:val="0"/>
          <w:divBdr>
            <w:top w:val="none" w:sz="0" w:space="0" w:color="auto"/>
            <w:left w:val="none" w:sz="0" w:space="0" w:color="auto"/>
            <w:bottom w:val="none" w:sz="0" w:space="0" w:color="auto"/>
            <w:right w:val="none" w:sz="0" w:space="0" w:color="auto"/>
          </w:divBdr>
        </w:div>
        <w:div w:id="1544365399">
          <w:marLeft w:val="0"/>
          <w:marRight w:val="0"/>
          <w:marTop w:val="0"/>
          <w:marBottom w:val="0"/>
          <w:divBdr>
            <w:top w:val="none" w:sz="0" w:space="0" w:color="auto"/>
            <w:left w:val="none" w:sz="0" w:space="0" w:color="auto"/>
            <w:bottom w:val="none" w:sz="0" w:space="0" w:color="auto"/>
            <w:right w:val="none" w:sz="0" w:space="0" w:color="auto"/>
          </w:divBdr>
        </w:div>
        <w:div w:id="92436506">
          <w:marLeft w:val="0"/>
          <w:marRight w:val="0"/>
          <w:marTop w:val="0"/>
          <w:marBottom w:val="0"/>
          <w:divBdr>
            <w:top w:val="none" w:sz="0" w:space="0" w:color="auto"/>
            <w:left w:val="none" w:sz="0" w:space="0" w:color="auto"/>
            <w:bottom w:val="none" w:sz="0" w:space="0" w:color="auto"/>
            <w:right w:val="none" w:sz="0" w:space="0" w:color="auto"/>
          </w:divBdr>
        </w:div>
      </w:divsChild>
    </w:div>
    <w:div w:id="649597043">
      <w:bodyDiv w:val="1"/>
      <w:marLeft w:val="0"/>
      <w:marRight w:val="0"/>
      <w:marTop w:val="0"/>
      <w:marBottom w:val="0"/>
      <w:divBdr>
        <w:top w:val="none" w:sz="0" w:space="0" w:color="auto"/>
        <w:left w:val="none" w:sz="0" w:space="0" w:color="auto"/>
        <w:bottom w:val="none" w:sz="0" w:space="0" w:color="auto"/>
        <w:right w:val="none" w:sz="0" w:space="0" w:color="auto"/>
      </w:divBdr>
    </w:div>
    <w:div w:id="649677688">
      <w:bodyDiv w:val="1"/>
      <w:marLeft w:val="0"/>
      <w:marRight w:val="0"/>
      <w:marTop w:val="0"/>
      <w:marBottom w:val="0"/>
      <w:divBdr>
        <w:top w:val="none" w:sz="0" w:space="0" w:color="auto"/>
        <w:left w:val="none" w:sz="0" w:space="0" w:color="auto"/>
        <w:bottom w:val="none" w:sz="0" w:space="0" w:color="auto"/>
        <w:right w:val="none" w:sz="0" w:space="0" w:color="auto"/>
      </w:divBdr>
    </w:div>
    <w:div w:id="649946330">
      <w:bodyDiv w:val="1"/>
      <w:marLeft w:val="0"/>
      <w:marRight w:val="0"/>
      <w:marTop w:val="0"/>
      <w:marBottom w:val="0"/>
      <w:divBdr>
        <w:top w:val="none" w:sz="0" w:space="0" w:color="auto"/>
        <w:left w:val="none" w:sz="0" w:space="0" w:color="auto"/>
        <w:bottom w:val="none" w:sz="0" w:space="0" w:color="auto"/>
        <w:right w:val="none" w:sz="0" w:space="0" w:color="auto"/>
      </w:divBdr>
    </w:div>
    <w:div w:id="650015082">
      <w:bodyDiv w:val="1"/>
      <w:marLeft w:val="0"/>
      <w:marRight w:val="0"/>
      <w:marTop w:val="0"/>
      <w:marBottom w:val="0"/>
      <w:divBdr>
        <w:top w:val="none" w:sz="0" w:space="0" w:color="auto"/>
        <w:left w:val="none" w:sz="0" w:space="0" w:color="auto"/>
        <w:bottom w:val="none" w:sz="0" w:space="0" w:color="auto"/>
        <w:right w:val="none" w:sz="0" w:space="0" w:color="auto"/>
      </w:divBdr>
      <w:divsChild>
        <w:div w:id="1614553531">
          <w:marLeft w:val="0"/>
          <w:marRight w:val="0"/>
          <w:marTop w:val="0"/>
          <w:marBottom w:val="0"/>
          <w:divBdr>
            <w:top w:val="none" w:sz="0" w:space="0" w:color="auto"/>
            <w:left w:val="none" w:sz="0" w:space="0" w:color="auto"/>
            <w:bottom w:val="none" w:sz="0" w:space="0" w:color="auto"/>
            <w:right w:val="none" w:sz="0" w:space="0" w:color="auto"/>
          </w:divBdr>
        </w:div>
        <w:div w:id="175729762">
          <w:marLeft w:val="0"/>
          <w:marRight w:val="0"/>
          <w:marTop w:val="0"/>
          <w:marBottom w:val="0"/>
          <w:divBdr>
            <w:top w:val="none" w:sz="0" w:space="0" w:color="auto"/>
            <w:left w:val="none" w:sz="0" w:space="0" w:color="auto"/>
            <w:bottom w:val="none" w:sz="0" w:space="0" w:color="auto"/>
            <w:right w:val="none" w:sz="0" w:space="0" w:color="auto"/>
          </w:divBdr>
        </w:div>
        <w:div w:id="502667682">
          <w:marLeft w:val="0"/>
          <w:marRight w:val="0"/>
          <w:marTop w:val="0"/>
          <w:marBottom w:val="0"/>
          <w:divBdr>
            <w:top w:val="none" w:sz="0" w:space="0" w:color="auto"/>
            <w:left w:val="none" w:sz="0" w:space="0" w:color="auto"/>
            <w:bottom w:val="none" w:sz="0" w:space="0" w:color="auto"/>
            <w:right w:val="none" w:sz="0" w:space="0" w:color="auto"/>
          </w:divBdr>
        </w:div>
        <w:div w:id="1679235966">
          <w:marLeft w:val="0"/>
          <w:marRight w:val="0"/>
          <w:marTop w:val="0"/>
          <w:marBottom w:val="0"/>
          <w:divBdr>
            <w:top w:val="none" w:sz="0" w:space="0" w:color="auto"/>
            <w:left w:val="none" w:sz="0" w:space="0" w:color="auto"/>
            <w:bottom w:val="none" w:sz="0" w:space="0" w:color="auto"/>
            <w:right w:val="none" w:sz="0" w:space="0" w:color="auto"/>
          </w:divBdr>
        </w:div>
        <w:div w:id="961886420">
          <w:marLeft w:val="0"/>
          <w:marRight w:val="0"/>
          <w:marTop w:val="0"/>
          <w:marBottom w:val="0"/>
          <w:divBdr>
            <w:top w:val="none" w:sz="0" w:space="0" w:color="auto"/>
            <w:left w:val="none" w:sz="0" w:space="0" w:color="auto"/>
            <w:bottom w:val="none" w:sz="0" w:space="0" w:color="auto"/>
            <w:right w:val="none" w:sz="0" w:space="0" w:color="auto"/>
          </w:divBdr>
        </w:div>
        <w:div w:id="1181702809">
          <w:marLeft w:val="0"/>
          <w:marRight w:val="0"/>
          <w:marTop w:val="0"/>
          <w:marBottom w:val="0"/>
          <w:divBdr>
            <w:top w:val="none" w:sz="0" w:space="0" w:color="auto"/>
            <w:left w:val="none" w:sz="0" w:space="0" w:color="auto"/>
            <w:bottom w:val="none" w:sz="0" w:space="0" w:color="auto"/>
            <w:right w:val="none" w:sz="0" w:space="0" w:color="auto"/>
          </w:divBdr>
        </w:div>
        <w:div w:id="920914236">
          <w:marLeft w:val="0"/>
          <w:marRight w:val="0"/>
          <w:marTop w:val="0"/>
          <w:marBottom w:val="0"/>
          <w:divBdr>
            <w:top w:val="none" w:sz="0" w:space="0" w:color="auto"/>
            <w:left w:val="none" w:sz="0" w:space="0" w:color="auto"/>
            <w:bottom w:val="none" w:sz="0" w:space="0" w:color="auto"/>
            <w:right w:val="none" w:sz="0" w:space="0" w:color="auto"/>
          </w:divBdr>
        </w:div>
        <w:div w:id="1452699692">
          <w:marLeft w:val="0"/>
          <w:marRight w:val="0"/>
          <w:marTop w:val="0"/>
          <w:marBottom w:val="0"/>
          <w:divBdr>
            <w:top w:val="none" w:sz="0" w:space="0" w:color="auto"/>
            <w:left w:val="none" w:sz="0" w:space="0" w:color="auto"/>
            <w:bottom w:val="none" w:sz="0" w:space="0" w:color="auto"/>
            <w:right w:val="none" w:sz="0" w:space="0" w:color="auto"/>
          </w:divBdr>
        </w:div>
        <w:div w:id="1709834267">
          <w:marLeft w:val="0"/>
          <w:marRight w:val="0"/>
          <w:marTop w:val="0"/>
          <w:marBottom w:val="0"/>
          <w:divBdr>
            <w:top w:val="none" w:sz="0" w:space="0" w:color="auto"/>
            <w:left w:val="none" w:sz="0" w:space="0" w:color="auto"/>
            <w:bottom w:val="none" w:sz="0" w:space="0" w:color="auto"/>
            <w:right w:val="none" w:sz="0" w:space="0" w:color="auto"/>
          </w:divBdr>
        </w:div>
        <w:div w:id="557018124">
          <w:marLeft w:val="0"/>
          <w:marRight w:val="0"/>
          <w:marTop w:val="0"/>
          <w:marBottom w:val="0"/>
          <w:divBdr>
            <w:top w:val="none" w:sz="0" w:space="0" w:color="auto"/>
            <w:left w:val="none" w:sz="0" w:space="0" w:color="auto"/>
            <w:bottom w:val="none" w:sz="0" w:space="0" w:color="auto"/>
            <w:right w:val="none" w:sz="0" w:space="0" w:color="auto"/>
          </w:divBdr>
        </w:div>
        <w:div w:id="638730781">
          <w:marLeft w:val="0"/>
          <w:marRight w:val="0"/>
          <w:marTop w:val="0"/>
          <w:marBottom w:val="0"/>
          <w:divBdr>
            <w:top w:val="none" w:sz="0" w:space="0" w:color="auto"/>
            <w:left w:val="none" w:sz="0" w:space="0" w:color="auto"/>
            <w:bottom w:val="none" w:sz="0" w:space="0" w:color="auto"/>
            <w:right w:val="none" w:sz="0" w:space="0" w:color="auto"/>
          </w:divBdr>
        </w:div>
        <w:div w:id="1743141655">
          <w:marLeft w:val="0"/>
          <w:marRight w:val="0"/>
          <w:marTop w:val="0"/>
          <w:marBottom w:val="0"/>
          <w:divBdr>
            <w:top w:val="none" w:sz="0" w:space="0" w:color="auto"/>
            <w:left w:val="none" w:sz="0" w:space="0" w:color="auto"/>
            <w:bottom w:val="none" w:sz="0" w:space="0" w:color="auto"/>
            <w:right w:val="none" w:sz="0" w:space="0" w:color="auto"/>
          </w:divBdr>
        </w:div>
        <w:div w:id="2100521033">
          <w:marLeft w:val="0"/>
          <w:marRight w:val="0"/>
          <w:marTop w:val="0"/>
          <w:marBottom w:val="0"/>
          <w:divBdr>
            <w:top w:val="none" w:sz="0" w:space="0" w:color="auto"/>
            <w:left w:val="none" w:sz="0" w:space="0" w:color="auto"/>
            <w:bottom w:val="none" w:sz="0" w:space="0" w:color="auto"/>
            <w:right w:val="none" w:sz="0" w:space="0" w:color="auto"/>
          </w:divBdr>
        </w:div>
        <w:div w:id="1559434532">
          <w:marLeft w:val="0"/>
          <w:marRight w:val="0"/>
          <w:marTop w:val="0"/>
          <w:marBottom w:val="0"/>
          <w:divBdr>
            <w:top w:val="none" w:sz="0" w:space="0" w:color="auto"/>
            <w:left w:val="none" w:sz="0" w:space="0" w:color="auto"/>
            <w:bottom w:val="none" w:sz="0" w:space="0" w:color="auto"/>
            <w:right w:val="none" w:sz="0" w:space="0" w:color="auto"/>
          </w:divBdr>
        </w:div>
        <w:div w:id="161243681">
          <w:marLeft w:val="0"/>
          <w:marRight w:val="0"/>
          <w:marTop w:val="0"/>
          <w:marBottom w:val="0"/>
          <w:divBdr>
            <w:top w:val="none" w:sz="0" w:space="0" w:color="auto"/>
            <w:left w:val="none" w:sz="0" w:space="0" w:color="auto"/>
            <w:bottom w:val="none" w:sz="0" w:space="0" w:color="auto"/>
            <w:right w:val="none" w:sz="0" w:space="0" w:color="auto"/>
          </w:divBdr>
        </w:div>
        <w:div w:id="1026711577">
          <w:marLeft w:val="0"/>
          <w:marRight w:val="0"/>
          <w:marTop w:val="0"/>
          <w:marBottom w:val="0"/>
          <w:divBdr>
            <w:top w:val="none" w:sz="0" w:space="0" w:color="auto"/>
            <w:left w:val="none" w:sz="0" w:space="0" w:color="auto"/>
            <w:bottom w:val="none" w:sz="0" w:space="0" w:color="auto"/>
            <w:right w:val="none" w:sz="0" w:space="0" w:color="auto"/>
          </w:divBdr>
        </w:div>
        <w:div w:id="1247492302">
          <w:marLeft w:val="0"/>
          <w:marRight w:val="0"/>
          <w:marTop w:val="0"/>
          <w:marBottom w:val="0"/>
          <w:divBdr>
            <w:top w:val="none" w:sz="0" w:space="0" w:color="auto"/>
            <w:left w:val="none" w:sz="0" w:space="0" w:color="auto"/>
            <w:bottom w:val="none" w:sz="0" w:space="0" w:color="auto"/>
            <w:right w:val="none" w:sz="0" w:space="0" w:color="auto"/>
          </w:divBdr>
        </w:div>
        <w:div w:id="1498183333">
          <w:marLeft w:val="0"/>
          <w:marRight w:val="0"/>
          <w:marTop w:val="0"/>
          <w:marBottom w:val="0"/>
          <w:divBdr>
            <w:top w:val="none" w:sz="0" w:space="0" w:color="auto"/>
            <w:left w:val="none" w:sz="0" w:space="0" w:color="auto"/>
            <w:bottom w:val="none" w:sz="0" w:space="0" w:color="auto"/>
            <w:right w:val="none" w:sz="0" w:space="0" w:color="auto"/>
          </w:divBdr>
        </w:div>
        <w:div w:id="1065107369">
          <w:marLeft w:val="0"/>
          <w:marRight w:val="0"/>
          <w:marTop w:val="0"/>
          <w:marBottom w:val="0"/>
          <w:divBdr>
            <w:top w:val="none" w:sz="0" w:space="0" w:color="auto"/>
            <w:left w:val="none" w:sz="0" w:space="0" w:color="auto"/>
            <w:bottom w:val="none" w:sz="0" w:space="0" w:color="auto"/>
            <w:right w:val="none" w:sz="0" w:space="0" w:color="auto"/>
          </w:divBdr>
        </w:div>
        <w:div w:id="1446998016">
          <w:marLeft w:val="0"/>
          <w:marRight w:val="0"/>
          <w:marTop w:val="0"/>
          <w:marBottom w:val="0"/>
          <w:divBdr>
            <w:top w:val="none" w:sz="0" w:space="0" w:color="auto"/>
            <w:left w:val="none" w:sz="0" w:space="0" w:color="auto"/>
            <w:bottom w:val="none" w:sz="0" w:space="0" w:color="auto"/>
            <w:right w:val="none" w:sz="0" w:space="0" w:color="auto"/>
          </w:divBdr>
        </w:div>
        <w:div w:id="1276595847">
          <w:marLeft w:val="0"/>
          <w:marRight w:val="0"/>
          <w:marTop w:val="0"/>
          <w:marBottom w:val="0"/>
          <w:divBdr>
            <w:top w:val="none" w:sz="0" w:space="0" w:color="auto"/>
            <w:left w:val="none" w:sz="0" w:space="0" w:color="auto"/>
            <w:bottom w:val="none" w:sz="0" w:space="0" w:color="auto"/>
            <w:right w:val="none" w:sz="0" w:space="0" w:color="auto"/>
          </w:divBdr>
        </w:div>
        <w:div w:id="709914515">
          <w:marLeft w:val="0"/>
          <w:marRight w:val="0"/>
          <w:marTop w:val="0"/>
          <w:marBottom w:val="0"/>
          <w:divBdr>
            <w:top w:val="none" w:sz="0" w:space="0" w:color="auto"/>
            <w:left w:val="none" w:sz="0" w:space="0" w:color="auto"/>
            <w:bottom w:val="none" w:sz="0" w:space="0" w:color="auto"/>
            <w:right w:val="none" w:sz="0" w:space="0" w:color="auto"/>
          </w:divBdr>
        </w:div>
        <w:div w:id="32965313">
          <w:marLeft w:val="0"/>
          <w:marRight w:val="0"/>
          <w:marTop w:val="0"/>
          <w:marBottom w:val="0"/>
          <w:divBdr>
            <w:top w:val="none" w:sz="0" w:space="0" w:color="auto"/>
            <w:left w:val="none" w:sz="0" w:space="0" w:color="auto"/>
            <w:bottom w:val="none" w:sz="0" w:space="0" w:color="auto"/>
            <w:right w:val="none" w:sz="0" w:space="0" w:color="auto"/>
          </w:divBdr>
        </w:div>
      </w:divsChild>
    </w:div>
    <w:div w:id="650141045">
      <w:bodyDiv w:val="1"/>
      <w:marLeft w:val="0"/>
      <w:marRight w:val="0"/>
      <w:marTop w:val="0"/>
      <w:marBottom w:val="0"/>
      <w:divBdr>
        <w:top w:val="none" w:sz="0" w:space="0" w:color="auto"/>
        <w:left w:val="none" w:sz="0" w:space="0" w:color="auto"/>
        <w:bottom w:val="none" w:sz="0" w:space="0" w:color="auto"/>
        <w:right w:val="none" w:sz="0" w:space="0" w:color="auto"/>
      </w:divBdr>
      <w:divsChild>
        <w:div w:id="2107534140">
          <w:marLeft w:val="0"/>
          <w:marRight w:val="0"/>
          <w:marTop w:val="0"/>
          <w:marBottom w:val="0"/>
          <w:divBdr>
            <w:top w:val="none" w:sz="0" w:space="0" w:color="auto"/>
            <w:left w:val="none" w:sz="0" w:space="0" w:color="auto"/>
            <w:bottom w:val="none" w:sz="0" w:space="0" w:color="auto"/>
            <w:right w:val="none" w:sz="0" w:space="0" w:color="auto"/>
          </w:divBdr>
        </w:div>
        <w:div w:id="339040137">
          <w:marLeft w:val="0"/>
          <w:marRight w:val="0"/>
          <w:marTop w:val="0"/>
          <w:marBottom w:val="0"/>
          <w:divBdr>
            <w:top w:val="none" w:sz="0" w:space="0" w:color="auto"/>
            <w:left w:val="none" w:sz="0" w:space="0" w:color="auto"/>
            <w:bottom w:val="none" w:sz="0" w:space="0" w:color="auto"/>
            <w:right w:val="none" w:sz="0" w:space="0" w:color="auto"/>
          </w:divBdr>
        </w:div>
        <w:div w:id="1398672145">
          <w:marLeft w:val="0"/>
          <w:marRight w:val="0"/>
          <w:marTop w:val="0"/>
          <w:marBottom w:val="0"/>
          <w:divBdr>
            <w:top w:val="none" w:sz="0" w:space="0" w:color="auto"/>
            <w:left w:val="none" w:sz="0" w:space="0" w:color="auto"/>
            <w:bottom w:val="none" w:sz="0" w:space="0" w:color="auto"/>
            <w:right w:val="none" w:sz="0" w:space="0" w:color="auto"/>
          </w:divBdr>
        </w:div>
        <w:div w:id="550658350">
          <w:marLeft w:val="0"/>
          <w:marRight w:val="0"/>
          <w:marTop w:val="0"/>
          <w:marBottom w:val="0"/>
          <w:divBdr>
            <w:top w:val="none" w:sz="0" w:space="0" w:color="auto"/>
            <w:left w:val="none" w:sz="0" w:space="0" w:color="auto"/>
            <w:bottom w:val="none" w:sz="0" w:space="0" w:color="auto"/>
            <w:right w:val="none" w:sz="0" w:space="0" w:color="auto"/>
          </w:divBdr>
        </w:div>
        <w:div w:id="1150051597">
          <w:marLeft w:val="0"/>
          <w:marRight w:val="0"/>
          <w:marTop w:val="0"/>
          <w:marBottom w:val="0"/>
          <w:divBdr>
            <w:top w:val="none" w:sz="0" w:space="0" w:color="auto"/>
            <w:left w:val="none" w:sz="0" w:space="0" w:color="auto"/>
            <w:bottom w:val="none" w:sz="0" w:space="0" w:color="auto"/>
            <w:right w:val="none" w:sz="0" w:space="0" w:color="auto"/>
          </w:divBdr>
        </w:div>
        <w:div w:id="1122726216">
          <w:marLeft w:val="0"/>
          <w:marRight w:val="0"/>
          <w:marTop w:val="0"/>
          <w:marBottom w:val="0"/>
          <w:divBdr>
            <w:top w:val="none" w:sz="0" w:space="0" w:color="auto"/>
            <w:left w:val="none" w:sz="0" w:space="0" w:color="auto"/>
            <w:bottom w:val="none" w:sz="0" w:space="0" w:color="auto"/>
            <w:right w:val="none" w:sz="0" w:space="0" w:color="auto"/>
          </w:divBdr>
        </w:div>
        <w:div w:id="1947230167">
          <w:marLeft w:val="0"/>
          <w:marRight w:val="0"/>
          <w:marTop w:val="0"/>
          <w:marBottom w:val="0"/>
          <w:divBdr>
            <w:top w:val="none" w:sz="0" w:space="0" w:color="auto"/>
            <w:left w:val="none" w:sz="0" w:space="0" w:color="auto"/>
            <w:bottom w:val="none" w:sz="0" w:space="0" w:color="auto"/>
            <w:right w:val="none" w:sz="0" w:space="0" w:color="auto"/>
          </w:divBdr>
        </w:div>
        <w:div w:id="1598097121">
          <w:marLeft w:val="0"/>
          <w:marRight w:val="0"/>
          <w:marTop w:val="0"/>
          <w:marBottom w:val="0"/>
          <w:divBdr>
            <w:top w:val="none" w:sz="0" w:space="0" w:color="auto"/>
            <w:left w:val="none" w:sz="0" w:space="0" w:color="auto"/>
            <w:bottom w:val="none" w:sz="0" w:space="0" w:color="auto"/>
            <w:right w:val="none" w:sz="0" w:space="0" w:color="auto"/>
          </w:divBdr>
        </w:div>
        <w:div w:id="1726638257">
          <w:marLeft w:val="0"/>
          <w:marRight w:val="0"/>
          <w:marTop w:val="0"/>
          <w:marBottom w:val="0"/>
          <w:divBdr>
            <w:top w:val="none" w:sz="0" w:space="0" w:color="auto"/>
            <w:left w:val="none" w:sz="0" w:space="0" w:color="auto"/>
            <w:bottom w:val="none" w:sz="0" w:space="0" w:color="auto"/>
            <w:right w:val="none" w:sz="0" w:space="0" w:color="auto"/>
          </w:divBdr>
        </w:div>
        <w:div w:id="107699056">
          <w:marLeft w:val="0"/>
          <w:marRight w:val="0"/>
          <w:marTop w:val="0"/>
          <w:marBottom w:val="0"/>
          <w:divBdr>
            <w:top w:val="none" w:sz="0" w:space="0" w:color="auto"/>
            <w:left w:val="none" w:sz="0" w:space="0" w:color="auto"/>
            <w:bottom w:val="none" w:sz="0" w:space="0" w:color="auto"/>
            <w:right w:val="none" w:sz="0" w:space="0" w:color="auto"/>
          </w:divBdr>
        </w:div>
        <w:div w:id="1959412380">
          <w:marLeft w:val="0"/>
          <w:marRight w:val="0"/>
          <w:marTop w:val="0"/>
          <w:marBottom w:val="0"/>
          <w:divBdr>
            <w:top w:val="none" w:sz="0" w:space="0" w:color="auto"/>
            <w:left w:val="none" w:sz="0" w:space="0" w:color="auto"/>
            <w:bottom w:val="none" w:sz="0" w:space="0" w:color="auto"/>
            <w:right w:val="none" w:sz="0" w:space="0" w:color="auto"/>
          </w:divBdr>
        </w:div>
        <w:div w:id="96562981">
          <w:marLeft w:val="0"/>
          <w:marRight w:val="0"/>
          <w:marTop w:val="0"/>
          <w:marBottom w:val="0"/>
          <w:divBdr>
            <w:top w:val="none" w:sz="0" w:space="0" w:color="auto"/>
            <w:left w:val="none" w:sz="0" w:space="0" w:color="auto"/>
            <w:bottom w:val="none" w:sz="0" w:space="0" w:color="auto"/>
            <w:right w:val="none" w:sz="0" w:space="0" w:color="auto"/>
          </w:divBdr>
        </w:div>
        <w:div w:id="273174367">
          <w:marLeft w:val="0"/>
          <w:marRight w:val="0"/>
          <w:marTop w:val="0"/>
          <w:marBottom w:val="0"/>
          <w:divBdr>
            <w:top w:val="none" w:sz="0" w:space="0" w:color="auto"/>
            <w:left w:val="none" w:sz="0" w:space="0" w:color="auto"/>
            <w:bottom w:val="none" w:sz="0" w:space="0" w:color="auto"/>
            <w:right w:val="none" w:sz="0" w:space="0" w:color="auto"/>
          </w:divBdr>
        </w:div>
        <w:div w:id="324818196">
          <w:marLeft w:val="0"/>
          <w:marRight w:val="0"/>
          <w:marTop w:val="0"/>
          <w:marBottom w:val="0"/>
          <w:divBdr>
            <w:top w:val="none" w:sz="0" w:space="0" w:color="auto"/>
            <w:left w:val="none" w:sz="0" w:space="0" w:color="auto"/>
            <w:bottom w:val="none" w:sz="0" w:space="0" w:color="auto"/>
            <w:right w:val="none" w:sz="0" w:space="0" w:color="auto"/>
          </w:divBdr>
        </w:div>
        <w:div w:id="316692040">
          <w:marLeft w:val="0"/>
          <w:marRight w:val="0"/>
          <w:marTop w:val="0"/>
          <w:marBottom w:val="0"/>
          <w:divBdr>
            <w:top w:val="none" w:sz="0" w:space="0" w:color="auto"/>
            <w:left w:val="none" w:sz="0" w:space="0" w:color="auto"/>
            <w:bottom w:val="none" w:sz="0" w:space="0" w:color="auto"/>
            <w:right w:val="none" w:sz="0" w:space="0" w:color="auto"/>
          </w:divBdr>
        </w:div>
        <w:div w:id="479271788">
          <w:marLeft w:val="0"/>
          <w:marRight w:val="0"/>
          <w:marTop w:val="0"/>
          <w:marBottom w:val="0"/>
          <w:divBdr>
            <w:top w:val="none" w:sz="0" w:space="0" w:color="auto"/>
            <w:left w:val="none" w:sz="0" w:space="0" w:color="auto"/>
            <w:bottom w:val="none" w:sz="0" w:space="0" w:color="auto"/>
            <w:right w:val="none" w:sz="0" w:space="0" w:color="auto"/>
          </w:divBdr>
        </w:div>
        <w:div w:id="117769726">
          <w:marLeft w:val="0"/>
          <w:marRight w:val="0"/>
          <w:marTop w:val="0"/>
          <w:marBottom w:val="0"/>
          <w:divBdr>
            <w:top w:val="none" w:sz="0" w:space="0" w:color="auto"/>
            <w:left w:val="none" w:sz="0" w:space="0" w:color="auto"/>
            <w:bottom w:val="none" w:sz="0" w:space="0" w:color="auto"/>
            <w:right w:val="none" w:sz="0" w:space="0" w:color="auto"/>
          </w:divBdr>
        </w:div>
        <w:div w:id="1793983322">
          <w:marLeft w:val="0"/>
          <w:marRight w:val="0"/>
          <w:marTop w:val="0"/>
          <w:marBottom w:val="0"/>
          <w:divBdr>
            <w:top w:val="none" w:sz="0" w:space="0" w:color="auto"/>
            <w:left w:val="none" w:sz="0" w:space="0" w:color="auto"/>
            <w:bottom w:val="none" w:sz="0" w:space="0" w:color="auto"/>
            <w:right w:val="none" w:sz="0" w:space="0" w:color="auto"/>
          </w:divBdr>
        </w:div>
        <w:div w:id="239028821">
          <w:marLeft w:val="0"/>
          <w:marRight w:val="0"/>
          <w:marTop w:val="0"/>
          <w:marBottom w:val="0"/>
          <w:divBdr>
            <w:top w:val="none" w:sz="0" w:space="0" w:color="auto"/>
            <w:left w:val="none" w:sz="0" w:space="0" w:color="auto"/>
            <w:bottom w:val="none" w:sz="0" w:space="0" w:color="auto"/>
            <w:right w:val="none" w:sz="0" w:space="0" w:color="auto"/>
          </w:divBdr>
        </w:div>
        <w:div w:id="1021123559">
          <w:marLeft w:val="0"/>
          <w:marRight w:val="0"/>
          <w:marTop w:val="0"/>
          <w:marBottom w:val="0"/>
          <w:divBdr>
            <w:top w:val="none" w:sz="0" w:space="0" w:color="auto"/>
            <w:left w:val="none" w:sz="0" w:space="0" w:color="auto"/>
            <w:bottom w:val="none" w:sz="0" w:space="0" w:color="auto"/>
            <w:right w:val="none" w:sz="0" w:space="0" w:color="auto"/>
          </w:divBdr>
        </w:div>
        <w:div w:id="214200574">
          <w:marLeft w:val="0"/>
          <w:marRight w:val="0"/>
          <w:marTop w:val="0"/>
          <w:marBottom w:val="0"/>
          <w:divBdr>
            <w:top w:val="none" w:sz="0" w:space="0" w:color="auto"/>
            <w:left w:val="none" w:sz="0" w:space="0" w:color="auto"/>
            <w:bottom w:val="none" w:sz="0" w:space="0" w:color="auto"/>
            <w:right w:val="none" w:sz="0" w:space="0" w:color="auto"/>
          </w:divBdr>
        </w:div>
        <w:div w:id="1781533967">
          <w:marLeft w:val="0"/>
          <w:marRight w:val="0"/>
          <w:marTop w:val="0"/>
          <w:marBottom w:val="0"/>
          <w:divBdr>
            <w:top w:val="none" w:sz="0" w:space="0" w:color="auto"/>
            <w:left w:val="none" w:sz="0" w:space="0" w:color="auto"/>
            <w:bottom w:val="none" w:sz="0" w:space="0" w:color="auto"/>
            <w:right w:val="none" w:sz="0" w:space="0" w:color="auto"/>
          </w:divBdr>
        </w:div>
        <w:div w:id="92828608">
          <w:marLeft w:val="0"/>
          <w:marRight w:val="0"/>
          <w:marTop w:val="0"/>
          <w:marBottom w:val="0"/>
          <w:divBdr>
            <w:top w:val="none" w:sz="0" w:space="0" w:color="auto"/>
            <w:left w:val="none" w:sz="0" w:space="0" w:color="auto"/>
            <w:bottom w:val="none" w:sz="0" w:space="0" w:color="auto"/>
            <w:right w:val="none" w:sz="0" w:space="0" w:color="auto"/>
          </w:divBdr>
        </w:div>
        <w:div w:id="940793129">
          <w:marLeft w:val="0"/>
          <w:marRight w:val="0"/>
          <w:marTop w:val="0"/>
          <w:marBottom w:val="0"/>
          <w:divBdr>
            <w:top w:val="none" w:sz="0" w:space="0" w:color="auto"/>
            <w:left w:val="none" w:sz="0" w:space="0" w:color="auto"/>
            <w:bottom w:val="none" w:sz="0" w:space="0" w:color="auto"/>
            <w:right w:val="none" w:sz="0" w:space="0" w:color="auto"/>
          </w:divBdr>
        </w:div>
        <w:div w:id="451096591">
          <w:marLeft w:val="0"/>
          <w:marRight w:val="0"/>
          <w:marTop w:val="0"/>
          <w:marBottom w:val="0"/>
          <w:divBdr>
            <w:top w:val="none" w:sz="0" w:space="0" w:color="auto"/>
            <w:left w:val="none" w:sz="0" w:space="0" w:color="auto"/>
            <w:bottom w:val="none" w:sz="0" w:space="0" w:color="auto"/>
            <w:right w:val="none" w:sz="0" w:space="0" w:color="auto"/>
          </w:divBdr>
        </w:div>
        <w:div w:id="1486165026">
          <w:marLeft w:val="0"/>
          <w:marRight w:val="0"/>
          <w:marTop w:val="0"/>
          <w:marBottom w:val="0"/>
          <w:divBdr>
            <w:top w:val="none" w:sz="0" w:space="0" w:color="auto"/>
            <w:left w:val="none" w:sz="0" w:space="0" w:color="auto"/>
            <w:bottom w:val="none" w:sz="0" w:space="0" w:color="auto"/>
            <w:right w:val="none" w:sz="0" w:space="0" w:color="auto"/>
          </w:divBdr>
        </w:div>
        <w:div w:id="1843743173">
          <w:marLeft w:val="0"/>
          <w:marRight w:val="0"/>
          <w:marTop w:val="0"/>
          <w:marBottom w:val="0"/>
          <w:divBdr>
            <w:top w:val="none" w:sz="0" w:space="0" w:color="auto"/>
            <w:left w:val="none" w:sz="0" w:space="0" w:color="auto"/>
            <w:bottom w:val="none" w:sz="0" w:space="0" w:color="auto"/>
            <w:right w:val="none" w:sz="0" w:space="0" w:color="auto"/>
          </w:divBdr>
        </w:div>
        <w:div w:id="455612041">
          <w:marLeft w:val="0"/>
          <w:marRight w:val="0"/>
          <w:marTop w:val="0"/>
          <w:marBottom w:val="0"/>
          <w:divBdr>
            <w:top w:val="none" w:sz="0" w:space="0" w:color="auto"/>
            <w:left w:val="none" w:sz="0" w:space="0" w:color="auto"/>
            <w:bottom w:val="none" w:sz="0" w:space="0" w:color="auto"/>
            <w:right w:val="none" w:sz="0" w:space="0" w:color="auto"/>
          </w:divBdr>
        </w:div>
        <w:div w:id="235895054">
          <w:marLeft w:val="0"/>
          <w:marRight w:val="0"/>
          <w:marTop w:val="0"/>
          <w:marBottom w:val="0"/>
          <w:divBdr>
            <w:top w:val="none" w:sz="0" w:space="0" w:color="auto"/>
            <w:left w:val="none" w:sz="0" w:space="0" w:color="auto"/>
            <w:bottom w:val="none" w:sz="0" w:space="0" w:color="auto"/>
            <w:right w:val="none" w:sz="0" w:space="0" w:color="auto"/>
          </w:divBdr>
        </w:div>
        <w:div w:id="1129973469">
          <w:marLeft w:val="0"/>
          <w:marRight w:val="0"/>
          <w:marTop w:val="0"/>
          <w:marBottom w:val="0"/>
          <w:divBdr>
            <w:top w:val="none" w:sz="0" w:space="0" w:color="auto"/>
            <w:left w:val="none" w:sz="0" w:space="0" w:color="auto"/>
            <w:bottom w:val="none" w:sz="0" w:space="0" w:color="auto"/>
            <w:right w:val="none" w:sz="0" w:space="0" w:color="auto"/>
          </w:divBdr>
        </w:div>
        <w:div w:id="1491435459">
          <w:marLeft w:val="0"/>
          <w:marRight w:val="0"/>
          <w:marTop w:val="0"/>
          <w:marBottom w:val="0"/>
          <w:divBdr>
            <w:top w:val="none" w:sz="0" w:space="0" w:color="auto"/>
            <w:left w:val="none" w:sz="0" w:space="0" w:color="auto"/>
            <w:bottom w:val="none" w:sz="0" w:space="0" w:color="auto"/>
            <w:right w:val="none" w:sz="0" w:space="0" w:color="auto"/>
          </w:divBdr>
        </w:div>
        <w:div w:id="332680637">
          <w:marLeft w:val="0"/>
          <w:marRight w:val="0"/>
          <w:marTop w:val="0"/>
          <w:marBottom w:val="0"/>
          <w:divBdr>
            <w:top w:val="none" w:sz="0" w:space="0" w:color="auto"/>
            <w:left w:val="none" w:sz="0" w:space="0" w:color="auto"/>
            <w:bottom w:val="none" w:sz="0" w:space="0" w:color="auto"/>
            <w:right w:val="none" w:sz="0" w:space="0" w:color="auto"/>
          </w:divBdr>
        </w:div>
        <w:div w:id="1893687909">
          <w:marLeft w:val="0"/>
          <w:marRight w:val="0"/>
          <w:marTop w:val="0"/>
          <w:marBottom w:val="0"/>
          <w:divBdr>
            <w:top w:val="none" w:sz="0" w:space="0" w:color="auto"/>
            <w:left w:val="none" w:sz="0" w:space="0" w:color="auto"/>
            <w:bottom w:val="none" w:sz="0" w:space="0" w:color="auto"/>
            <w:right w:val="none" w:sz="0" w:space="0" w:color="auto"/>
          </w:divBdr>
        </w:div>
        <w:div w:id="1426653689">
          <w:marLeft w:val="0"/>
          <w:marRight w:val="0"/>
          <w:marTop w:val="0"/>
          <w:marBottom w:val="0"/>
          <w:divBdr>
            <w:top w:val="none" w:sz="0" w:space="0" w:color="auto"/>
            <w:left w:val="none" w:sz="0" w:space="0" w:color="auto"/>
            <w:bottom w:val="none" w:sz="0" w:space="0" w:color="auto"/>
            <w:right w:val="none" w:sz="0" w:space="0" w:color="auto"/>
          </w:divBdr>
        </w:div>
        <w:div w:id="1196306646">
          <w:marLeft w:val="0"/>
          <w:marRight w:val="0"/>
          <w:marTop w:val="0"/>
          <w:marBottom w:val="0"/>
          <w:divBdr>
            <w:top w:val="none" w:sz="0" w:space="0" w:color="auto"/>
            <w:left w:val="none" w:sz="0" w:space="0" w:color="auto"/>
            <w:bottom w:val="none" w:sz="0" w:space="0" w:color="auto"/>
            <w:right w:val="none" w:sz="0" w:space="0" w:color="auto"/>
          </w:divBdr>
        </w:div>
        <w:div w:id="502011743">
          <w:marLeft w:val="0"/>
          <w:marRight w:val="0"/>
          <w:marTop w:val="0"/>
          <w:marBottom w:val="0"/>
          <w:divBdr>
            <w:top w:val="none" w:sz="0" w:space="0" w:color="auto"/>
            <w:left w:val="none" w:sz="0" w:space="0" w:color="auto"/>
            <w:bottom w:val="none" w:sz="0" w:space="0" w:color="auto"/>
            <w:right w:val="none" w:sz="0" w:space="0" w:color="auto"/>
          </w:divBdr>
        </w:div>
        <w:div w:id="336079454">
          <w:marLeft w:val="0"/>
          <w:marRight w:val="0"/>
          <w:marTop w:val="0"/>
          <w:marBottom w:val="0"/>
          <w:divBdr>
            <w:top w:val="none" w:sz="0" w:space="0" w:color="auto"/>
            <w:left w:val="none" w:sz="0" w:space="0" w:color="auto"/>
            <w:bottom w:val="none" w:sz="0" w:space="0" w:color="auto"/>
            <w:right w:val="none" w:sz="0" w:space="0" w:color="auto"/>
          </w:divBdr>
        </w:div>
        <w:div w:id="1944915913">
          <w:marLeft w:val="0"/>
          <w:marRight w:val="0"/>
          <w:marTop w:val="0"/>
          <w:marBottom w:val="0"/>
          <w:divBdr>
            <w:top w:val="none" w:sz="0" w:space="0" w:color="auto"/>
            <w:left w:val="none" w:sz="0" w:space="0" w:color="auto"/>
            <w:bottom w:val="none" w:sz="0" w:space="0" w:color="auto"/>
            <w:right w:val="none" w:sz="0" w:space="0" w:color="auto"/>
          </w:divBdr>
        </w:div>
        <w:div w:id="485515998">
          <w:marLeft w:val="0"/>
          <w:marRight w:val="0"/>
          <w:marTop w:val="0"/>
          <w:marBottom w:val="0"/>
          <w:divBdr>
            <w:top w:val="none" w:sz="0" w:space="0" w:color="auto"/>
            <w:left w:val="none" w:sz="0" w:space="0" w:color="auto"/>
            <w:bottom w:val="none" w:sz="0" w:space="0" w:color="auto"/>
            <w:right w:val="none" w:sz="0" w:space="0" w:color="auto"/>
          </w:divBdr>
        </w:div>
        <w:div w:id="1929461091">
          <w:marLeft w:val="0"/>
          <w:marRight w:val="0"/>
          <w:marTop w:val="0"/>
          <w:marBottom w:val="0"/>
          <w:divBdr>
            <w:top w:val="none" w:sz="0" w:space="0" w:color="auto"/>
            <w:left w:val="none" w:sz="0" w:space="0" w:color="auto"/>
            <w:bottom w:val="none" w:sz="0" w:space="0" w:color="auto"/>
            <w:right w:val="none" w:sz="0" w:space="0" w:color="auto"/>
          </w:divBdr>
        </w:div>
        <w:div w:id="330643167">
          <w:marLeft w:val="0"/>
          <w:marRight w:val="0"/>
          <w:marTop w:val="0"/>
          <w:marBottom w:val="0"/>
          <w:divBdr>
            <w:top w:val="none" w:sz="0" w:space="0" w:color="auto"/>
            <w:left w:val="none" w:sz="0" w:space="0" w:color="auto"/>
            <w:bottom w:val="none" w:sz="0" w:space="0" w:color="auto"/>
            <w:right w:val="none" w:sz="0" w:space="0" w:color="auto"/>
          </w:divBdr>
        </w:div>
        <w:div w:id="699936099">
          <w:marLeft w:val="0"/>
          <w:marRight w:val="0"/>
          <w:marTop w:val="0"/>
          <w:marBottom w:val="0"/>
          <w:divBdr>
            <w:top w:val="none" w:sz="0" w:space="0" w:color="auto"/>
            <w:left w:val="none" w:sz="0" w:space="0" w:color="auto"/>
            <w:bottom w:val="none" w:sz="0" w:space="0" w:color="auto"/>
            <w:right w:val="none" w:sz="0" w:space="0" w:color="auto"/>
          </w:divBdr>
        </w:div>
        <w:div w:id="1196507014">
          <w:marLeft w:val="0"/>
          <w:marRight w:val="0"/>
          <w:marTop w:val="0"/>
          <w:marBottom w:val="0"/>
          <w:divBdr>
            <w:top w:val="none" w:sz="0" w:space="0" w:color="auto"/>
            <w:left w:val="none" w:sz="0" w:space="0" w:color="auto"/>
            <w:bottom w:val="none" w:sz="0" w:space="0" w:color="auto"/>
            <w:right w:val="none" w:sz="0" w:space="0" w:color="auto"/>
          </w:divBdr>
        </w:div>
        <w:div w:id="535653535">
          <w:marLeft w:val="0"/>
          <w:marRight w:val="0"/>
          <w:marTop w:val="0"/>
          <w:marBottom w:val="0"/>
          <w:divBdr>
            <w:top w:val="none" w:sz="0" w:space="0" w:color="auto"/>
            <w:left w:val="none" w:sz="0" w:space="0" w:color="auto"/>
            <w:bottom w:val="none" w:sz="0" w:space="0" w:color="auto"/>
            <w:right w:val="none" w:sz="0" w:space="0" w:color="auto"/>
          </w:divBdr>
        </w:div>
        <w:div w:id="705064594">
          <w:marLeft w:val="0"/>
          <w:marRight w:val="0"/>
          <w:marTop w:val="0"/>
          <w:marBottom w:val="0"/>
          <w:divBdr>
            <w:top w:val="none" w:sz="0" w:space="0" w:color="auto"/>
            <w:left w:val="none" w:sz="0" w:space="0" w:color="auto"/>
            <w:bottom w:val="none" w:sz="0" w:space="0" w:color="auto"/>
            <w:right w:val="none" w:sz="0" w:space="0" w:color="auto"/>
          </w:divBdr>
        </w:div>
        <w:div w:id="2116289926">
          <w:marLeft w:val="0"/>
          <w:marRight w:val="0"/>
          <w:marTop w:val="0"/>
          <w:marBottom w:val="0"/>
          <w:divBdr>
            <w:top w:val="none" w:sz="0" w:space="0" w:color="auto"/>
            <w:left w:val="none" w:sz="0" w:space="0" w:color="auto"/>
            <w:bottom w:val="none" w:sz="0" w:space="0" w:color="auto"/>
            <w:right w:val="none" w:sz="0" w:space="0" w:color="auto"/>
          </w:divBdr>
        </w:div>
        <w:div w:id="1638946789">
          <w:marLeft w:val="0"/>
          <w:marRight w:val="0"/>
          <w:marTop w:val="0"/>
          <w:marBottom w:val="0"/>
          <w:divBdr>
            <w:top w:val="none" w:sz="0" w:space="0" w:color="auto"/>
            <w:left w:val="none" w:sz="0" w:space="0" w:color="auto"/>
            <w:bottom w:val="none" w:sz="0" w:space="0" w:color="auto"/>
            <w:right w:val="none" w:sz="0" w:space="0" w:color="auto"/>
          </w:divBdr>
        </w:div>
        <w:div w:id="225842991">
          <w:marLeft w:val="0"/>
          <w:marRight w:val="0"/>
          <w:marTop w:val="0"/>
          <w:marBottom w:val="0"/>
          <w:divBdr>
            <w:top w:val="none" w:sz="0" w:space="0" w:color="auto"/>
            <w:left w:val="none" w:sz="0" w:space="0" w:color="auto"/>
            <w:bottom w:val="none" w:sz="0" w:space="0" w:color="auto"/>
            <w:right w:val="none" w:sz="0" w:space="0" w:color="auto"/>
          </w:divBdr>
        </w:div>
        <w:div w:id="126051303">
          <w:marLeft w:val="0"/>
          <w:marRight w:val="0"/>
          <w:marTop w:val="0"/>
          <w:marBottom w:val="0"/>
          <w:divBdr>
            <w:top w:val="none" w:sz="0" w:space="0" w:color="auto"/>
            <w:left w:val="none" w:sz="0" w:space="0" w:color="auto"/>
            <w:bottom w:val="none" w:sz="0" w:space="0" w:color="auto"/>
            <w:right w:val="none" w:sz="0" w:space="0" w:color="auto"/>
          </w:divBdr>
        </w:div>
        <w:div w:id="1022900851">
          <w:marLeft w:val="0"/>
          <w:marRight w:val="0"/>
          <w:marTop w:val="0"/>
          <w:marBottom w:val="0"/>
          <w:divBdr>
            <w:top w:val="none" w:sz="0" w:space="0" w:color="auto"/>
            <w:left w:val="none" w:sz="0" w:space="0" w:color="auto"/>
            <w:bottom w:val="none" w:sz="0" w:space="0" w:color="auto"/>
            <w:right w:val="none" w:sz="0" w:space="0" w:color="auto"/>
          </w:divBdr>
        </w:div>
        <w:div w:id="2010985248">
          <w:marLeft w:val="0"/>
          <w:marRight w:val="0"/>
          <w:marTop w:val="0"/>
          <w:marBottom w:val="0"/>
          <w:divBdr>
            <w:top w:val="none" w:sz="0" w:space="0" w:color="auto"/>
            <w:left w:val="none" w:sz="0" w:space="0" w:color="auto"/>
            <w:bottom w:val="none" w:sz="0" w:space="0" w:color="auto"/>
            <w:right w:val="none" w:sz="0" w:space="0" w:color="auto"/>
          </w:divBdr>
        </w:div>
        <w:div w:id="1796214317">
          <w:marLeft w:val="0"/>
          <w:marRight w:val="0"/>
          <w:marTop w:val="0"/>
          <w:marBottom w:val="0"/>
          <w:divBdr>
            <w:top w:val="none" w:sz="0" w:space="0" w:color="auto"/>
            <w:left w:val="none" w:sz="0" w:space="0" w:color="auto"/>
            <w:bottom w:val="none" w:sz="0" w:space="0" w:color="auto"/>
            <w:right w:val="none" w:sz="0" w:space="0" w:color="auto"/>
          </w:divBdr>
        </w:div>
        <w:div w:id="1367024679">
          <w:marLeft w:val="0"/>
          <w:marRight w:val="0"/>
          <w:marTop w:val="0"/>
          <w:marBottom w:val="0"/>
          <w:divBdr>
            <w:top w:val="none" w:sz="0" w:space="0" w:color="auto"/>
            <w:left w:val="none" w:sz="0" w:space="0" w:color="auto"/>
            <w:bottom w:val="none" w:sz="0" w:space="0" w:color="auto"/>
            <w:right w:val="none" w:sz="0" w:space="0" w:color="auto"/>
          </w:divBdr>
        </w:div>
        <w:div w:id="1925917361">
          <w:marLeft w:val="0"/>
          <w:marRight w:val="0"/>
          <w:marTop w:val="0"/>
          <w:marBottom w:val="0"/>
          <w:divBdr>
            <w:top w:val="none" w:sz="0" w:space="0" w:color="auto"/>
            <w:left w:val="none" w:sz="0" w:space="0" w:color="auto"/>
            <w:bottom w:val="none" w:sz="0" w:space="0" w:color="auto"/>
            <w:right w:val="none" w:sz="0" w:space="0" w:color="auto"/>
          </w:divBdr>
        </w:div>
        <w:div w:id="1337077824">
          <w:marLeft w:val="0"/>
          <w:marRight w:val="0"/>
          <w:marTop w:val="0"/>
          <w:marBottom w:val="0"/>
          <w:divBdr>
            <w:top w:val="none" w:sz="0" w:space="0" w:color="auto"/>
            <w:left w:val="none" w:sz="0" w:space="0" w:color="auto"/>
            <w:bottom w:val="none" w:sz="0" w:space="0" w:color="auto"/>
            <w:right w:val="none" w:sz="0" w:space="0" w:color="auto"/>
          </w:divBdr>
        </w:div>
        <w:div w:id="197548187">
          <w:marLeft w:val="0"/>
          <w:marRight w:val="0"/>
          <w:marTop w:val="0"/>
          <w:marBottom w:val="0"/>
          <w:divBdr>
            <w:top w:val="none" w:sz="0" w:space="0" w:color="auto"/>
            <w:left w:val="none" w:sz="0" w:space="0" w:color="auto"/>
            <w:bottom w:val="none" w:sz="0" w:space="0" w:color="auto"/>
            <w:right w:val="none" w:sz="0" w:space="0" w:color="auto"/>
          </w:divBdr>
        </w:div>
        <w:div w:id="1516572817">
          <w:marLeft w:val="0"/>
          <w:marRight w:val="0"/>
          <w:marTop w:val="0"/>
          <w:marBottom w:val="0"/>
          <w:divBdr>
            <w:top w:val="none" w:sz="0" w:space="0" w:color="auto"/>
            <w:left w:val="none" w:sz="0" w:space="0" w:color="auto"/>
            <w:bottom w:val="none" w:sz="0" w:space="0" w:color="auto"/>
            <w:right w:val="none" w:sz="0" w:space="0" w:color="auto"/>
          </w:divBdr>
        </w:div>
        <w:div w:id="626282817">
          <w:marLeft w:val="0"/>
          <w:marRight w:val="0"/>
          <w:marTop w:val="0"/>
          <w:marBottom w:val="0"/>
          <w:divBdr>
            <w:top w:val="none" w:sz="0" w:space="0" w:color="auto"/>
            <w:left w:val="none" w:sz="0" w:space="0" w:color="auto"/>
            <w:bottom w:val="none" w:sz="0" w:space="0" w:color="auto"/>
            <w:right w:val="none" w:sz="0" w:space="0" w:color="auto"/>
          </w:divBdr>
        </w:div>
        <w:div w:id="1048989973">
          <w:marLeft w:val="0"/>
          <w:marRight w:val="0"/>
          <w:marTop w:val="0"/>
          <w:marBottom w:val="0"/>
          <w:divBdr>
            <w:top w:val="none" w:sz="0" w:space="0" w:color="auto"/>
            <w:left w:val="none" w:sz="0" w:space="0" w:color="auto"/>
            <w:bottom w:val="none" w:sz="0" w:space="0" w:color="auto"/>
            <w:right w:val="none" w:sz="0" w:space="0" w:color="auto"/>
          </w:divBdr>
        </w:div>
        <w:div w:id="1089232214">
          <w:marLeft w:val="0"/>
          <w:marRight w:val="0"/>
          <w:marTop w:val="0"/>
          <w:marBottom w:val="0"/>
          <w:divBdr>
            <w:top w:val="none" w:sz="0" w:space="0" w:color="auto"/>
            <w:left w:val="none" w:sz="0" w:space="0" w:color="auto"/>
            <w:bottom w:val="none" w:sz="0" w:space="0" w:color="auto"/>
            <w:right w:val="none" w:sz="0" w:space="0" w:color="auto"/>
          </w:divBdr>
        </w:div>
        <w:div w:id="1495606179">
          <w:marLeft w:val="0"/>
          <w:marRight w:val="0"/>
          <w:marTop w:val="0"/>
          <w:marBottom w:val="0"/>
          <w:divBdr>
            <w:top w:val="none" w:sz="0" w:space="0" w:color="auto"/>
            <w:left w:val="none" w:sz="0" w:space="0" w:color="auto"/>
            <w:bottom w:val="none" w:sz="0" w:space="0" w:color="auto"/>
            <w:right w:val="none" w:sz="0" w:space="0" w:color="auto"/>
          </w:divBdr>
        </w:div>
        <w:div w:id="744912011">
          <w:marLeft w:val="0"/>
          <w:marRight w:val="0"/>
          <w:marTop w:val="0"/>
          <w:marBottom w:val="0"/>
          <w:divBdr>
            <w:top w:val="none" w:sz="0" w:space="0" w:color="auto"/>
            <w:left w:val="none" w:sz="0" w:space="0" w:color="auto"/>
            <w:bottom w:val="none" w:sz="0" w:space="0" w:color="auto"/>
            <w:right w:val="none" w:sz="0" w:space="0" w:color="auto"/>
          </w:divBdr>
        </w:div>
      </w:divsChild>
    </w:div>
    <w:div w:id="650908228">
      <w:bodyDiv w:val="1"/>
      <w:marLeft w:val="0"/>
      <w:marRight w:val="0"/>
      <w:marTop w:val="0"/>
      <w:marBottom w:val="0"/>
      <w:divBdr>
        <w:top w:val="none" w:sz="0" w:space="0" w:color="auto"/>
        <w:left w:val="none" w:sz="0" w:space="0" w:color="auto"/>
        <w:bottom w:val="none" w:sz="0" w:space="0" w:color="auto"/>
        <w:right w:val="none" w:sz="0" w:space="0" w:color="auto"/>
      </w:divBdr>
    </w:div>
    <w:div w:id="651905969">
      <w:bodyDiv w:val="1"/>
      <w:marLeft w:val="0"/>
      <w:marRight w:val="0"/>
      <w:marTop w:val="0"/>
      <w:marBottom w:val="0"/>
      <w:divBdr>
        <w:top w:val="none" w:sz="0" w:space="0" w:color="auto"/>
        <w:left w:val="none" w:sz="0" w:space="0" w:color="auto"/>
        <w:bottom w:val="none" w:sz="0" w:space="0" w:color="auto"/>
        <w:right w:val="none" w:sz="0" w:space="0" w:color="auto"/>
      </w:divBdr>
    </w:div>
    <w:div w:id="652177668">
      <w:bodyDiv w:val="1"/>
      <w:marLeft w:val="0"/>
      <w:marRight w:val="0"/>
      <w:marTop w:val="0"/>
      <w:marBottom w:val="0"/>
      <w:divBdr>
        <w:top w:val="none" w:sz="0" w:space="0" w:color="auto"/>
        <w:left w:val="none" w:sz="0" w:space="0" w:color="auto"/>
        <w:bottom w:val="none" w:sz="0" w:space="0" w:color="auto"/>
        <w:right w:val="none" w:sz="0" w:space="0" w:color="auto"/>
      </w:divBdr>
    </w:div>
    <w:div w:id="652486328">
      <w:bodyDiv w:val="1"/>
      <w:marLeft w:val="0"/>
      <w:marRight w:val="0"/>
      <w:marTop w:val="0"/>
      <w:marBottom w:val="0"/>
      <w:divBdr>
        <w:top w:val="none" w:sz="0" w:space="0" w:color="auto"/>
        <w:left w:val="none" w:sz="0" w:space="0" w:color="auto"/>
        <w:bottom w:val="none" w:sz="0" w:space="0" w:color="auto"/>
        <w:right w:val="none" w:sz="0" w:space="0" w:color="auto"/>
      </w:divBdr>
    </w:div>
    <w:div w:id="652489422">
      <w:bodyDiv w:val="1"/>
      <w:marLeft w:val="0"/>
      <w:marRight w:val="0"/>
      <w:marTop w:val="0"/>
      <w:marBottom w:val="0"/>
      <w:divBdr>
        <w:top w:val="none" w:sz="0" w:space="0" w:color="auto"/>
        <w:left w:val="none" w:sz="0" w:space="0" w:color="auto"/>
        <w:bottom w:val="none" w:sz="0" w:space="0" w:color="auto"/>
        <w:right w:val="none" w:sz="0" w:space="0" w:color="auto"/>
      </w:divBdr>
    </w:div>
    <w:div w:id="652493498">
      <w:bodyDiv w:val="1"/>
      <w:marLeft w:val="0"/>
      <w:marRight w:val="0"/>
      <w:marTop w:val="0"/>
      <w:marBottom w:val="0"/>
      <w:divBdr>
        <w:top w:val="none" w:sz="0" w:space="0" w:color="auto"/>
        <w:left w:val="none" w:sz="0" w:space="0" w:color="auto"/>
        <w:bottom w:val="none" w:sz="0" w:space="0" w:color="auto"/>
        <w:right w:val="none" w:sz="0" w:space="0" w:color="auto"/>
      </w:divBdr>
    </w:div>
    <w:div w:id="652874376">
      <w:bodyDiv w:val="1"/>
      <w:marLeft w:val="0"/>
      <w:marRight w:val="0"/>
      <w:marTop w:val="0"/>
      <w:marBottom w:val="0"/>
      <w:divBdr>
        <w:top w:val="none" w:sz="0" w:space="0" w:color="auto"/>
        <w:left w:val="none" w:sz="0" w:space="0" w:color="auto"/>
        <w:bottom w:val="none" w:sz="0" w:space="0" w:color="auto"/>
        <w:right w:val="none" w:sz="0" w:space="0" w:color="auto"/>
      </w:divBdr>
    </w:div>
    <w:div w:id="653024462">
      <w:bodyDiv w:val="1"/>
      <w:marLeft w:val="0"/>
      <w:marRight w:val="0"/>
      <w:marTop w:val="0"/>
      <w:marBottom w:val="0"/>
      <w:divBdr>
        <w:top w:val="none" w:sz="0" w:space="0" w:color="auto"/>
        <w:left w:val="none" w:sz="0" w:space="0" w:color="auto"/>
        <w:bottom w:val="none" w:sz="0" w:space="0" w:color="auto"/>
        <w:right w:val="none" w:sz="0" w:space="0" w:color="auto"/>
      </w:divBdr>
    </w:div>
    <w:div w:id="653334961">
      <w:bodyDiv w:val="1"/>
      <w:marLeft w:val="0"/>
      <w:marRight w:val="0"/>
      <w:marTop w:val="0"/>
      <w:marBottom w:val="0"/>
      <w:divBdr>
        <w:top w:val="none" w:sz="0" w:space="0" w:color="auto"/>
        <w:left w:val="none" w:sz="0" w:space="0" w:color="auto"/>
        <w:bottom w:val="none" w:sz="0" w:space="0" w:color="auto"/>
        <w:right w:val="none" w:sz="0" w:space="0" w:color="auto"/>
      </w:divBdr>
    </w:div>
    <w:div w:id="653413803">
      <w:bodyDiv w:val="1"/>
      <w:marLeft w:val="0"/>
      <w:marRight w:val="0"/>
      <w:marTop w:val="0"/>
      <w:marBottom w:val="0"/>
      <w:divBdr>
        <w:top w:val="none" w:sz="0" w:space="0" w:color="auto"/>
        <w:left w:val="none" w:sz="0" w:space="0" w:color="auto"/>
        <w:bottom w:val="none" w:sz="0" w:space="0" w:color="auto"/>
        <w:right w:val="none" w:sz="0" w:space="0" w:color="auto"/>
      </w:divBdr>
    </w:div>
    <w:div w:id="653488417">
      <w:bodyDiv w:val="1"/>
      <w:marLeft w:val="0"/>
      <w:marRight w:val="0"/>
      <w:marTop w:val="0"/>
      <w:marBottom w:val="0"/>
      <w:divBdr>
        <w:top w:val="none" w:sz="0" w:space="0" w:color="auto"/>
        <w:left w:val="none" w:sz="0" w:space="0" w:color="auto"/>
        <w:bottom w:val="none" w:sz="0" w:space="0" w:color="auto"/>
        <w:right w:val="none" w:sz="0" w:space="0" w:color="auto"/>
      </w:divBdr>
    </w:div>
    <w:div w:id="653680931">
      <w:bodyDiv w:val="1"/>
      <w:marLeft w:val="0"/>
      <w:marRight w:val="0"/>
      <w:marTop w:val="0"/>
      <w:marBottom w:val="0"/>
      <w:divBdr>
        <w:top w:val="none" w:sz="0" w:space="0" w:color="auto"/>
        <w:left w:val="none" w:sz="0" w:space="0" w:color="auto"/>
        <w:bottom w:val="none" w:sz="0" w:space="0" w:color="auto"/>
        <w:right w:val="none" w:sz="0" w:space="0" w:color="auto"/>
      </w:divBdr>
    </w:div>
    <w:div w:id="654144921">
      <w:bodyDiv w:val="1"/>
      <w:marLeft w:val="0"/>
      <w:marRight w:val="0"/>
      <w:marTop w:val="0"/>
      <w:marBottom w:val="0"/>
      <w:divBdr>
        <w:top w:val="none" w:sz="0" w:space="0" w:color="auto"/>
        <w:left w:val="none" w:sz="0" w:space="0" w:color="auto"/>
        <w:bottom w:val="none" w:sz="0" w:space="0" w:color="auto"/>
        <w:right w:val="none" w:sz="0" w:space="0" w:color="auto"/>
      </w:divBdr>
    </w:div>
    <w:div w:id="654377335">
      <w:bodyDiv w:val="1"/>
      <w:marLeft w:val="0"/>
      <w:marRight w:val="0"/>
      <w:marTop w:val="0"/>
      <w:marBottom w:val="0"/>
      <w:divBdr>
        <w:top w:val="none" w:sz="0" w:space="0" w:color="auto"/>
        <w:left w:val="none" w:sz="0" w:space="0" w:color="auto"/>
        <w:bottom w:val="none" w:sz="0" w:space="0" w:color="auto"/>
        <w:right w:val="none" w:sz="0" w:space="0" w:color="auto"/>
      </w:divBdr>
    </w:div>
    <w:div w:id="654453400">
      <w:bodyDiv w:val="1"/>
      <w:marLeft w:val="0"/>
      <w:marRight w:val="0"/>
      <w:marTop w:val="0"/>
      <w:marBottom w:val="0"/>
      <w:divBdr>
        <w:top w:val="none" w:sz="0" w:space="0" w:color="auto"/>
        <w:left w:val="none" w:sz="0" w:space="0" w:color="auto"/>
        <w:bottom w:val="none" w:sz="0" w:space="0" w:color="auto"/>
        <w:right w:val="none" w:sz="0" w:space="0" w:color="auto"/>
      </w:divBdr>
    </w:div>
    <w:div w:id="654649851">
      <w:bodyDiv w:val="1"/>
      <w:marLeft w:val="0"/>
      <w:marRight w:val="0"/>
      <w:marTop w:val="0"/>
      <w:marBottom w:val="0"/>
      <w:divBdr>
        <w:top w:val="none" w:sz="0" w:space="0" w:color="auto"/>
        <w:left w:val="none" w:sz="0" w:space="0" w:color="auto"/>
        <w:bottom w:val="none" w:sz="0" w:space="0" w:color="auto"/>
        <w:right w:val="none" w:sz="0" w:space="0" w:color="auto"/>
      </w:divBdr>
    </w:div>
    <w:div w:id="654796518">
      <w:bodyDiv w:val="1"/>
      <w:marLeft w:val="0"/>
      <w:marRight w:val="0"/>
      <w:marTop w:val="0"/>
      <w:marBottom w:val="0"/>
      <w:divBdr>
        <w:top w:val="none" w:sz="0" w:space="0" w:color="auto"/>
        <w:left w:val="none" w:sz="0" w:space="0" w:color="auto"/>
        <w:bottom w:val="none" w:sz="0" w:space="0" w:color="auto"/>
        <w:right w:val="none" w:sz="0" w:space="0" w:color="auto"/>
      </w:divBdr>
    </w:div>
    <w:div w:id="654914171">
      <w:bodyDiv w:val="1"/>
      <w:marLeft w:val="0"/>
      <w:marRight w:val="0"/>
      <w:marTop w:val="0"/>
      <w:marBottom w:val="0"/>
      <w:divBdr>
        <w:top w:val="none" w:sz="0" w:space="0" w:color="auto"/>
        <w:left w:val="none" w:sz="0" w:space="0" w:color="auto"/>
        <w:bottom w:val="none" w:sz="0" w:space="0" w:color="auto"/>
        <w:right w:val="none" w:sz="0" w:space="0" w:color="auto"/>
      </w:divBdr>
    </w:div>
    <w:div w:id="655500144">
      <w:bodyDiv w:val="1"/>
      <w:marLeft w:val="0"/>
      <w:marRight w:val="0"/>
      <w:marTop w:val="0"/>
      <w:marBottom w:val="0"/>
      <w:divBdr>
        <w:top w:val="none" w:sz="0" w:space="0" w:color="auto"/>
        <w:left w:val="none" w:sz="0" w:space="0" w:color="auto"/>
        <w:bottom w:val="none" w:sz="0" w:space="0" w:color="auto"/>
        <w:right w:val="none" w:sz="0" w:space="0" w:color="auto"/>
      </w:divBdr>
    </w:div>
    <w:div w:id="655569213">
      <w:bodyDiv w:val="1"/>
      <w:marLeft w:val="0"/>
      <w:marRight w:val="0"/>
      <w:marTop w:val="0"/>
      <w:marBottom w:val="0"/>
      <w:divBdr>
        <w:top w:val="none" w:sz="0" w:space="0" w:color="auto"/>
        <w:left w:val="none" w:sz="0" w:space="0" w:color="auto"/>
        <w:bottom w:val="none" w:sz="0" w:space="0" w:color="auto"/>
        <w:right w:val="none" w:sz="0" w:space="0" w:color="auto"/>
      </w:divBdr>
    </w:div>
    <w:div w:id="655570967">
      <w:bodyDiv w:val="1"/>
      <w:marLeft w:val="0"/>
      <w:marRight w:val="0"/>
      <w:marTop w:val="0"/>
      <w:marBottom w:val="0"/>
      <w:divBdr>
        <w:top w:val="none" w:sz="0" w:space="0" w:color="auto"/>
        <w:left w:val="none" w:sz="0" w:space="0" w:color="auto"/>
        <w:bottom w:val="none" w:sz="0" w:space="0" w:color="auto"/>
        <w:right w:val="none" w:sz="0" w:space="0" w:color="auto"/>
      </w:divBdr>
    </w:div>
    <w:div w:id="655575173">
      <w:bodyDiv w:val="1"/>
      <w:marLeft w:val="0"/>
      <w:marRight w:val="0"/>
      <w:marTop w:val="0"/>
      <w:marBottom w:val="0"/>
      <w:divBdr>
        <w:top w:val="none" w:sz="0" w:space="0" w:color="auto"/>
        <w:left w:val="none" w:sz="0" w:space="0" w:color="auto"/>
        <w:bottom w:val="none" w:sz="0" w:space="0" w:color="auto"/>
        <w:right w:val="none" w:sz="0" w:space="0" w:color="auto"/>
      </w:divBdr>
    </w:div>
    <w:div w:id="655647057">
      <w:bodyDiv w:val="1"/>
      <w:marLeft w:val="0"/>
      <w:marRight w:val="0"/>
      <w:marTop w:val="0"/>
      <w:marBottom w:val="0"/>
      <w:divBdr>
        <w:top w:val="none" w:sz="0" w:space="0" w:color="auto"/>
        <w:left w:val="none" w:sz="0" w:space="0" w:color="auto"/>
        <w:bottom w:val="none" w:sz="0" w:space="0" w:color="auto"/>
        <w:right w:val="none" w:sz="0" w:space="0" w:color="auto"/>
      </w:divBdr>
    </w:div>
    <w:div w:id="655694843">
      <w:bodyDiv w:val="1"/>
      <w:marLeft w:val="0"/>
      <w:marRight w:val="0"/>
      <w:marTop w:val="0"/>
      <w:marBottom w:val="0"/>
      <w:divBdr>
        <w:top w:val="none" w:sz="0" w:space="0" w:color="auto"/>
        <w:left w:val="none" w:sz="0" w:space="0" w:color="auto"/>
        <w:bottom w:val="none" w:sz="0" w:space="0" w:color="auto"/>
        <w:right w:val="none" w:sz="0" w:space="0" w:color="auto"/>
      </w:divBdr>
    </w:div>
    <w:div w:id="655844328">
      <w:bodyDiv w:val="1"/>
      <w:marLeft w:val="0"/>
      <w:marRight w:val="0"/>
      <w:marTop w:val="0"/>
      <w:marBottom w:val="0"/>
      <w:divBdr>
        <w:top w:val="none" w:sz="0" w:space="0" w:color="auto"/>
        <w:left w:val="none" w:sz="0" w:space="0" w:color="auto"/>
        <w:bottom w:val="none" w:sz="0" w:space="0" w:color="auto"/>
        <w:right w:val="none" w:sz="0" w:space="0" w:color="auto"/>
      </w:divBdr>
    </w:div>
    <w:div w:id="655955680">
      <w:bodyDiv w:val="1"/>
      <w:marLeft w:val="0"/>
      <w:marRight w:val="0"/>
      <w:marTop w:val="0"/>
      <w:marBottom w:val="0"/>
      <w:divBdr>
        <w:top w:val="none" w:sz="0" w:space="0" w:color="auto"/>
        <w:left w:val="none" w:sz="0" w:space="0" w:color="auto"/>
        <w:bottom w:val="none" w:sz="0" w:space="0" w:color="auto"/>
        <w:right w:val="none" w:sz="0" w:space="0" w:color="auto"/>
      </w:divBdr>
    </w:div>
    <w:div w:id="655958231">
      <w:bodyDiv w:val="1"/>
      <w:marLeft w:val="0"/>
      <w:marRight w:val="0"/>
      <w:marTop w:val="0"/>
      <w:marBottom w:val="0"/>
      <w:divBdr>
        <w:top w:val="none" w:sz="0" w:space="0" w:color="auto"/>
        <w:left w:val="none" w:sz="0" w:space="0" w:color="auto"/>
        <w:bottom w:val="none" w:sz="0" w:space="0" w:color="auto"/>
        <w:right w:val="none" w:sz="0" w:space="0" w:color="auto"/>
      </w:divBdr>
    </w:div>
    <w:div w:id="656305910">
      <w:bodyDiv w:val="1"/>
      <w:marLeft w:val="0"/>
      <w:marRight w:val="0"/>
      <w:marTop w:val="0"/>
      <w:marBottom w:val="0"/>
      <w:divBdr>
        <w:top w:val="none" w:sz="0" w:space="0" w:color="auto"/>
        <w:left w:val="none" w:sz="0" w:space="0" w:color="auto"/>
        <w:bottom w:val="none" w:sz="0" w:space="0" w:color="auto"/>
        <w:right w:val="none" w:sz="0" w:space="0" w:color="auto"/>
      </w:divBdr>
    </w:div>
    <w:div w:id="656542241">
      <w:bodyDiv w:val="1"/>
      <w:marLeft w:val="0"/>
      <w:marRight w:val="0"/>
      <w:marTop w:val="0"/>
      <w:marBottom w:val="0"/>
      <w:divBdr>
        <w:top w:val="none" w:sz="0" w:space="0" w:color="auto"/>
        <w:left w:val="none" w:sz="0" w:space="0" w:color="auto"/>
        <w:bottom w:val="none" w:sz="0" w:space="0" w:color="auto"/>
        <w:right w:val="none" w:sz="0" w:space="0" w:color="auto"/>
      </w:divBdr>
    </w:div>
    <w:div w:id="657423971">
      <w:bodyDiv w:val="1"/>
      <w:marLeft w:val="0"/>
      <w:marRight w:val="0"/>
      <w:marTop w:val="0"/>
      <w:marBottom w:val="0"/>
      <w:divBdr>
        <w:top w:val="none" w:sz="0" w:space="0" w:color="auto"/>
        <w:left w:val="none" w:sz="0" w:space="0" w:color="auto"/>
        <w:bottom w:val="none" w:sz="0" w:space="0" w:color="auto"/>
        <w:right w:val="none" w:sz="0" w:space="0" w:color="auto"/>
      </w:divBdr>
    </w:div>
    <w:div w:id="657613766">
      <w:bodyDiv w:val="1"/>
      <w:marLeft w:val="0"/>
      <w:marRight w:val="0"/>
      <w:marTop w:val="0"/>
      <w:marBottom w:val="0"/>
      <w:divBdr>
        <w:top w:val="none" w:sz="0" w:space="0" w:color="auto"/>
        <w:left w:val="none" w:sz="0" w:space="0" w:color="auto"/>
        <w:bottom w:val="none" w:sz="0" w:space="0" w:color="auto"/>
        <w:right w:val="none" w:sz="0" w:space="0" w:color="auto"/>
      </w:divBdr>
    </w:div>
    <w:div w:id="657617804">
      <w:bodyDiv w:val="1"/>
      <w:marLeft w:val="0"/>
      <w:marRight w:val="0"/>
      <w:marTop w:val="0"/>
      <w:marBottom w:val="0"/>
      <w:divBdr>
        <w:top w:val="none" w:sz="0" w:space="0" w:color="auto"/>
        <w:left w:val="none" w:sz="0" w:space="0" w:color="auto"/>
        <w:bottom w:val="none" w:sz="0" w:space="0" w:color="auto"/>
        <w:right w:val="none" w:sz="0" w:space="0" w:color="auto"/>
      </w:divBdr>
    </w:div>
    <w:div w:id="657919985">
      <w:bodyDiv w:val="1"/>
      <w:marLeft w:val="0"/>
      <w:marRight w:val="0"/>
      <w:marTop w:val="0"/>
      <w:marBottom w:val="0"/>
      <w:divBdr>
        <w:top w:val="none" w:sz="0" w:space="0" w:color="auto"/>
        <w:left w:val="none" w:sz="0" w:space="0" w:color="auto"/>
        <w:bottom w:val="none" w:sz="0" w:space="0" w:color="auto"/>
        <w:right w:val="none" w:sz="0" w:space="0" w:color="auto"/>
      </w:divBdr>
    </w:div>
    <w:div w:id="658466604">
      <w:bodyDiv w:val="1"/>
      <w:marLeft w:val="0"/>
      <w:marRight w:val="0"/>
      <w:marTop w:val="0"/>
      <w:marBottom w:val="0"/>
      <w:divBdr>
        <w:top w:val="none" w:sz="0" w:space="0" w:color="auto"/>
        <w:left w:val="none" w:sz="0" w:space="0" w:color="auto"/>
        <w:bottom w:val="none" w:sz="0" w:space="0" w:color="auto"/>
        <w:right w:val="none" w:sz="0" w:space="0" w:color="auto"/>
      </w:divBdr>
    </w:div>
    <w:div w:id="658919332">
      <w:bodyDiv w:val="1"/>
      <w:marLeft w:val="0"/>
      <w:marRight w:val="0"/>
      <w:marTop w:val="0"/>
      <w:marBottom w:val="0"/>
      <w:divBdr>
        <w:top w:val="none" w:sz="0" w:space="0" w:color="auto"/>
        <w:left w:val="none" w:sz="0" w:space="0" w:color="auto"/>
        <w:bottom w:val="none" w:sz="0" w:space="0" w:color="auto"/>
        <w:right w:val="none" w:sz="0" w:space="0" w:color="auto"/>
      </w:divBdr>
    </w:div>
    <w:div w:id="658922326">
      <w:bodyDiv w:val="1"/>
      <w:marLeft w:val="0"/>
      <w:marRight w:val="0"/>
      <w:marTop w:val="0"/>
      <w:marBottom w:val="0"/>
      <w:divBdr>
        <w:top w:val="none" w:sz="0" w:space="0" w:color="auto"/>
        <w:left w:val="none" w:sz="0" w:space="0" w:color="auto"/>
        <w:bottom w:val="none" w:sz="0" w:space="0" w:color="auto"/>
        <w:right w:val="none" w:sz="0" w:space="0" w:color="auto"/>
      </w:divBdr>
    </w:div>
    <w:div w:id="659042044">
      <w:bodyDiv w:val="1"/>
      <w:marLeft w:val="0"/>
      <w:marRight w:val="0"/>
      <w:marTop w:val="0"/>
      <w:marBottom w:val="0"/>
      <w:divBdr>
        <w:top w:val="none" w:sz="0" w:space="0" w:color="auto"/>
        <w:left w:val="none" w:sz="0" w:space="0" w:color="auto"/>
        <w:bottom w:val="none" w:sz="0" w:space="0" w:color="auto"/>
        <w:right w:val="none" w:sz="0" w:space="0" w:color="auto"/>
      </w:divBdr>
    </w:div>
    <w:div w:id="659230996">
      <w:bodyDiv w:val="1"/>
      <w:marLeft w:val="0"/>
      <w:marRight w:val="0"/>
      <w:marTop w:val="0"/>
      <w:marBottom w:val="0"/>
      <w:divBdr>
        <w:top w:val="none" w:sz="0" w:space="0" w:color="auto"/>
        <w:left w:val="none" w:sz="0" w:space="0" w:color="auto"/>
        <w:bottom w:val="none" w:sz="0" w:space="0" w:color="auto"/>
        <w:right w:val="none" w:sz="0" w:space="0" w:color="auto"/>
      </w:divBdr>
    </w:div>
    <w:div w:id="659619964">
      <w:bodyDiv w:val="1"/>
      <w:marLeft w:val="0"/>
      <w:marRight w:val="0"/>
      <w:marTop w:val="0"/>
      <w:marBottom w:val="0"/>
      <w:divBdr>
        <w:top w:val="none" w:sz="0" w:space="0" w:color="auto"/>
        <w:left w:val="none" w:sz="0" w:space="0" w:color="auto"/>
        <w:bottom w:val="none" w:sz="0" w:space="0" w:color="auto"/>
        <w:right w:val="none" w:sz="0" w:space="0" w:color="auto"/>
      </w:divBdr>
    </w:div>
    <w:div w:id="660233348">
      <w:bodyDiv w:val="1"/>
      <w:marLeft w:val="0"/>
      <w:marRight w:val="0"/>
      <w:marTop w:val="0"/>
      <w:marBottom w:val="0"/>
      <w:divBdr>
        <w:top w:val="none" w:sz="0" w:space="0" w:color="auto"/>
        <w:left w:val="none" w:sz="0" w:space="0" w:color="auto"/>
        <w:bottom w:val="none" w:sz="0" w:space="0" w:color="auto"/>
        <w:right w:val="none" w:sz="0" w:space="0" w:color="auto"/>
      </w:divBdr>
    </w:div>
    <w:div w:id="660621219">
      <w:bodyDiv w:val="1"/>
      <w:marLeft w:val="0"/>
      <w:marRight w:val="0"/>
      <w:marTop w:val="0"/>
      <w:marBottom w:val="0"/>
      <w:divBdr>
        <w:top w:val="none" w:sz="0" w:space="0" w:color="auto"/>
        <w:left w:val="none" w:sz="0" w:space="0" w:color="auto"/>
        <w:bottom w:val="none" w:sz="0" w:space="0" w:color="auto"/>
        <w:right w:val="none" w:sz="0" w:space="0" w:color="auto"/>
      </w:divBdr>
    </w:div>
    <w:div w:id="660743127">
      <w:bodyDiv w:val="1"/>
      <w:marLeft w:val="0"/>
      <w:marRight w:val="0"/>
      <w:marTop w:val="0"/>
      <w:marBottom w:val="0"/>
      <w:divBdr>
        <w:top w:val="none" w:sz="0" w:space="0" w:color="auto"/>
        <w:left w:val="none" w:sz="0" w:space="0" w:color="auto"/>
        <w:bottom w:val="none" w:sz="0" w:space="0" w:color="auto"/>
        <w:right w:val="none" w:sz="0" w:space="0" w:color="auto"/>
      </w:divBdr>
    </w:div>
    <w:div w:id="660892355">
      <w:bodyDiv w:val="1"/>
      <w:marLeft w:val="0"/>
      <w:marRight w:val="0"/>
      <w:marTop w:val="0"/>
      <w:marBottom w:val="0"/>
      <w:divBdr>
        <w:top w:val="none" w:sz="0" w:space="0" w:color="auto"/>
        <w:left w:val="none" w:sz="0" w:space="0" w:color="auto"/>
        <w:bottom w:val="none" w:sz="0" w:space="0" w:color="auto"/>
        <w:right w:val="none" w:sz="0" w:space="0" w:color="auto"/>
      </w:divBdr>
    </w:div>
    <w:div w:id="661010004">
      <w:bodyDiv w:val="1"/>
      <w:marLeft w:val="0"/>
      <w:marRight w:val="0"/>
      <w:marTop w:val="0"/>
      <w:marBottom w:val="0"/>
      <w:divBdr>
        <w:top w:val="none" w:sz="0" w:space="0" w:color="auto"/>
        <w:left w:val="none" w:sz="0" w:space="0" w:color="auto"/>
        <w:bottom w:val="none" w:sz="0" w:space="0" w:color="auto"/>
        <w:right w:val="none" w:sz="0" w:space="0" w:color="auto"/>
      </w:divBdr>
    </w:div>
    <w:div w:id="661852877">
      <w:bodyDiv w:val="1"/>
      <w:marLeft w:val="0"/>
      <w:marRight w:val="0"/>
      <w:marTop w:val="0"/>
      <w:marBottom w:val="0"/>
      <w:divBdr>
        <w:top w:val="none" w:sz="0" w:space="0" w:color="auto"/>
        <w:left w:val="none" w:sz="0" w:space="0" w:color="auto"/>
        <w:bottom w:val="none" w:sz="0" w:space="0" w:color="auto"/>
        <w:right w:val="none" w:sz="0" w:space="0" w:color="auto"/>
      </w:divBdr>
    </w:div>
    <w:div w:id="662321584">
      <w:bodyDiv w:val="1"/>
      <w:marLeft w:val="0"/>
      <w:marRight w:val="0"/>
      <w:marTop w:val="0"/>
      <w:marBottom w:val="0"/>
      <w:divBdr>
        <w:top w:val="none" w:sz="0" w:space="0" w:color="auto"/>
        <w:left w:val="none" w:sz="0" w:space="0" w:color="auto"/>
        <w:bottom w:val="none" w:sz="0" w:space="0" w:color="auto"/>
        <w:right w:val="none" w:sz="0" w:space="0" w:color="auto"/>
      </w:divBdr>
    </w:div>
    <w:div w:id="663170389">
      <w:bodyDiv w:val="1"/>
      <w:marLeft w:val="0"/>
      <w:marRight w:val="0"/>
      <w:marTop w:val="0"/>
      <w:marBottom w:val="0"/>
      <w:divBdr>
        <w:top w:val="none" w:sz="0" w:space="0" w:color="auto"/>
        <w:left w:val="none" w:sz="0" w:space="0" w:color="auto"/>
        <w:bottom w:val="none" w:sz="0" w:space="0" w:color="auto"/>
        <w:right w:val="none" w:sz="0" w:space="0" w:color="auto"/>
      </w:divBdr>
    </w:div>
    <w:div w:id="663314314">
      <w:bodyDiv w:val="1"/>
      <w:marLeft w:val="0"/>
      <w:marRight w:val="0"/>
      <w:marTop w:val="0"/>
      <w:marBottom w:val="0"/>
      <w:divBdr>
        <w:top w:val="none" w:sz="0" w:space="0" w:color="auto"/>
        <w:left w:val="none" w:sz="0" w:space="0" w:color="auto"/>
        <w:bottom w:val="none" w:sz="0" w:space="0" w:color="auto"/>
        <w:right w:val="none" w:sz="0" w:space="0" w:color="auto"/>
      </w:divBdr>
    </w:div>
    <w:div w:id="663507235">
      <w:bodyDiv w:val="1"/>
      <w:marLeft w:val="0"/>
      <w:marRight w:val="0"/>
      <w:marTop w:val="0"/>
      <w:marBottom w:val="0"/>
      <w:divBdr>
        <w:top w:val="none" w:sz="0" w:space="0" w:color="auto"/>
        <w:left w:val="none" w:sz="0" w:space="0" w:color="auto"/>
        <w:bottom w:val="none" w:sz="0" w:space="0" w:color="auto"/>
        <w:right w:val="none" w:sz="0" w:space="0" w:color="auto"/>
      </w:divBdr>
    </w:div>
    <w:div w:id="664362067">
      <w:bodyDiv w:val="1"/>
      <w:marLeft w:val="0"/>
      <w:marRight w:val="0"/>
      <w:marTop w:val="0"/>
      <w:marBottom w:val="0"/>
      <w:divBdr>
        <w:top w:val="none" w:sz="0" w:space="0" w:color="auto"/>
        <w:left w:val="none" w:sz="0" w:space="0" w:color="auto"/>
        <w:bottom w:val="none" w:sz="0" w:space="0" w:color="auto"/>
        <w:right w:val="none" w:sz="0" w:space="0" w:color="auto"/>
      </w:divBdr>
    </w:div>
    <w:div w:id="664476047">
      <w:bodyDiv w:val="1"/>
      <w:marLeft w:val="0"/>
      <w:marRight w:val="0"/>
      <w:marTop w:val="0"/>
      <w:marBottom w:val="0"/>
      <w:divBdr>
        <w:top w:val="none" w:sz="0" w:space="0" w:color="auto"/>
        <w:left w:val="none" w:sz="0" w:space="0" w:color="auto"/>
        <w:bottom w:val="none" w:sz="0" w:space="0" w:color="auto"/>
        <w:right w:val="none" w:sz="0" w:space="0" w:color="auto"/>
      </w:divBdr>
    </w:div>
    <w:div w:id="664556888">
      <w:bodyDiv w:val="1"/>
      <w:marLeft w:val="0"/>
      <w:marRight w:val="0"/>
      <w:marTop w:val="0"/>
      <w:marBottom w:val="0"/>
      <w:divBdr>
        <w:top w:val="none" w:sz="0" w:space="0" w:color="auto"/>
        <w:left w:val="none" w:sz="0" w:space="0" w:color="auto"/>
        <w:bottom w:val="none" w:sz="0" w:space="0" w:color="auto"/>
        <w:right w:val="none" w:sz="0" w:space="0" w:color="auto"/>
      </w:divBdr>
    </w:div>
    <w:div w:id="665278728">
      <w:bodyDiv w:val="1"/>
      <w:marLeft w:val="0"/>
      <w:marRight w:val="0"/>
      <w:marTop w:val="0"/>
      <w:marBottom w:val="0"/>
      <w:divBdr>
        <w:top w:val="none" w:sz="0" w:space="0" w:color="auto"/>
        <w:left w:val="none" w:sz="0" w:space="0" w:color="auto"/>
        <w:bottom w:val="none" w:sz="0" w:space="0" w:color="auto"/>
        <w:right w:val="none" w:sz="0" w:space="0" w:color="auto"/>
      </w:divBdr>
    </w:div>
    <w:div w:id="665325617">
      <w:bodyDiv w:val="1"/>
      <w:marLeft w:val="0"/>
      <w:marRight w:val="0"/>
      <w:marTop w:val="0"/>
      <w:marBottom w:val="0"/>
      <w:divBdr>
        <w:top w:val="none" w:sz="0" w:space="0" w:color="auto"/>
        <w:left w:val="none" w:sz="0" w:space="0" w:color="auto"/>
        <w:bottom w:val="none" w:sz="0" w:space="0" w:color="auto"/>
        <w:right w:val="none" w:sz="0" w:space="0" w:color="auto"/>
      </w:divBdr>
    </w:div>
    <w:div w:id="665399970">
      <w:bodyDiv w:val="1"/>
      <w:marLeft w:val="0"/>
      <w:marRight w:val="0"/>
      <w:marTop w:val="0"/>
      <w:marBottom w:val="0"/>
      <w:divBdr>
        <w:top w:val="none" w:sz="0" w:space="0" w:color="auto"/>
        <w:left w:val="none" w:sz="0" w:space="0" w:color="auto"/>
        <w:bottom w:val="none" w:sz="0" w:space="0" w:color="auto"/>
        <w:right w:val="none" w:sz="0" w:space="0" w:color="auto"/>
      </w:divBdr>
    </w:div>
    <w:div w:id="665474675">
      <w:bodyDiv w:val="1"/>
      <w:marLeft w:val="0"/>
      <w:marRight w:val="0"/>
      <w:marTop w:val="0"/>
      <w:marBottom w:val="0"/>
      <w:divBdr>
        <w:top w:val="none" w:sz="0" w:space="0" w:color="auto"/>
        <w:left w:val="none" w:sz="0" w:space="0" w:color="auto"/>
        <w:bottom w:val="none" w:sz="0" w:space="0" w:color="auto"/>
        <w:right w:val="none" w:sz="0" w:space="0" w:color="auto"/>
      </w:divBdr>
    </w:div>
    <w:div w:id="665477279">
      <w:bodyDiv w:val="1"/>
      <w:marLeft w:val="0"/>
      <w:marRight w:val="0"/>
      <w:marTop w:val="0"/>
      <w:marBottom w:val="0"/>
      <w:divBdr>
        <w:top w:val="none" w:sz="0" w:space="0" w:color="auto"/>
        <w:left w:val="none" w:sz="0" w:space="0" w:color="auto"/>
        <w:bottom w:val="none" w:sz="0" w:space="0" w:color="auto"/>
        <w:right w:val="none" w:sz="0" w:space="0" w:color="auto"/>
      </w:divBdr>
    </w:div>
    <w:div w:id="665597721">
      <w:bodyDiv w:val="1"/>
      <w:marLeft w:val="0"/>
      <w:marRight w:val="0"/>
      <w:marTop w:val="0"/>
      <w:marBottom w:val="0"/>
      <w:divBdr>
        <w:top w:val="none" w:sz="0" w:space="0" w:color="auto"/>
        <w:left w:val="none" w:sz="0" w:space="0" w:color="auto"/>
        <w:bottom w:val="none" w:sz="0" w:space="0" w:color="auto"/>
        <w:right w:val="none" w:sz="0" w:space="0" w:color="auto"/>
      </w:divBdr>
    </w:div>
    <w:div w:id="665674928">
      <w:bodyDiv w:val="1"/>
      <w:marLeft w:val="0"/>
      <w:marRight w:val="0"/>
      <w:marTop w:val="0"/>
      <w:marBottom w:val="0"/>
      <w:divBdr>
        <w:top w:val="none" w:sz="0" w:space="0" w:color="auto"/>
        <w:left w:val="none" w:sz="0" w:space="0" w:color="auto"/>
        <w:bottom w:val="none" w:sz="0" w:space="0" w:color="auto"/>
        <w:right w:val="none" w:sz="0" w:space="0" w:color="auto"/>
      </w:divBdr>
    </w:div>
    <w:div w:id="665790098">
      <w:bodyDiv w:val="1"/>
      <w:marLeft w:val="0"/>
      <w:marRight w:val="0"/>
      <w:marTop w:val="0"/>
      <w:marBottom w:val="0"/>
      <w:divBdr>
        <w:top w:val="none" w:sz="0" w:space="0" w:color="auto"/>
        <w:left w:val="none" w:sz="0" w:space="0" w:color="auto"/>
        <w:bottom w:val="none" w:sz="0" w:space="0" w:color="auto"/>
        <w:right w:val="none" w:sz="0" w:space="0" w:color="auto"/>
      </w:divBdr>
    </w:div>
    <w:div w:id="666204403">
      <w:bodyDiv w:val="1"/>
      <w:marLeft w:val="0"/>
      <w:marRight w:val="0"/>
      <w:marTop w:val="0"/>
      <w:marBottom w:val="0"/>
      <w:divBdr>
        <w:top w:val="none" w:sz="0" w:space="0" w:color="auto"/>
        <w:left w:val="none" w:sz="0" w:space="0" w:color="auto"/>
        <w:bottom w:val="none" w:sz="0" w:space="0" w:color="auto"/>
        <w:right w:val="none" w:sz="0" w:space="0" w:color="auto"/>
      </w:divBdr>
    </w:div>
    <w:div w:id="666785883">
      <w:bodyDiv w:val="1"/>
      <w:marLeft w:val="0"/>
      <w:marRight w:val="0"/>
      <w:marTop w:val="0"/>
      <w:marBottom w:val="0"/>
      <w:divBdr>
        <w:top w:val="none" w:sz="0" w:space="0" w:color="auto"/>
        <w:left w:val="none" w:sz="0" w:space="0" w:color="auto"/>
        <w:bottom w:val="none" w:sz="0" w:space="0" w:color="auto"/>
        <w:right w:val="none" w:sz="0" w:space="0" w:color="auto"/>
      </w:divBdr>
    </w:div>
    <w:div w:id="666904666">
      <w:bodyDiv w:val="1"/>
      <w:marLeft w:val="0"/>
      <w:marRight w:val="0"/>
      <w:marTop w:val="0"/>
      <w:marBottom w:val="0"/>
      <w:divBdr>
        <w:top w:val="none" w:sz="0" w:space="0" w:color="auto"/>
        <w:left w:val="none" w:sz="0" w:space="0" w:color="auto"/>
        <w:bottom w:val="none" w:sz="0" w:space="0" w:color="auto"/>
        <w:right w:val="none" w:sz="0" w:space="0" w:color="auto"/>
      </w:divBdr>
    </w:div>
    <w:div w:id="666981889">
      <w:bodyDiv w:val="1"/>
      <w:marLeft w:val="0"/>
      <w:marRight w:val="0"/>
      <w:marTop w:val="0"/>
      <w:marBottom w:val="0"/>
      <w:divBdr>
        <w:top w:val="none" w:sz="0" w:space="0" w:color="auto"/>
        <w:left w:val="none" w:sz="0" w:space="0" w:color="auto"/>
        <w:bottom w:val="none" w:sz="0" w:space="0" w:color="auto"/>
        <w:right w:val="none" w:sz="0" w:space="0" w:color="auto"/>
      </w:divBdr>
    </w:div>
    <w:div w:id="667438059">
      <w:bodyDiv w:val="1"/>
      <w:marLeft w:val="0"/>
      <w:marRight w:val="0"/>
      <w:marTop w:val="0"/>
      <w:marBottom w:val="0"/>
      <w:divBdr>
        <w:top w:val="none" w:sz="0" w:space="0" w:color="auto"/>
        <w:left w:val="none" w:sz="0" w:space="0" w:color="auto"/>
        <w:bottom w:val="none" w:sz="0" w:space="0" w:color="auto"/>
        <w:right w:val="none" w:sz="0" w:space="0" w:color="auto"/>
      </w:divBdr>
    </w:div>
    <w:div w:id="667443093">
      <w:bodyDiv w:val="1"/>
      <w:marLeft w:val="0"/>
      <w:marRight w:val="0"/>
      <w:marTop w:val="0"/>
      <w:marBottom w:val="0"/>
      <w:divBdr>
        <w:top w:val="none" w:sz="0" w:space="0" w:color="auto"/>
        <w:left w:val="none" w:sz="0" w:space="0" w:color="auto"/>
        <w:bottom w:val="none" w:sz="0" w:space="0" w:color="auto"/>
        <w:right w:val="none" w:sz="0" w:space="0" w:color="auto"/>
      </w:divBdr>
    </w:div>
    <w:div w:id="667555798">
      <w:bodyDiv w:val="1"/>
      <w:marLeft w:val="0"/>
      <w:marRight w:val="0"/>
      <w:marTop w:val="0"/>
      <w:marBottom w:val="0"/>
      <w:divBdr>
        <w:top w:val="none" w:sz="0" w:space="0" w:color="auto"/>
        <w:left w:val="none" w:sz="0" w:space="0" w:color="auto"/>
        <w:bottom w:val="none" w:sz="0" w:space="0" w:color="auto"/>
        <w:right w:val="none" w:sz="0" w:space="0" w:color="auto"/>
      </w:divBdr>
    </w:div>
    <w:div w:id="667558127">
      <w:bodyDiv w:val="1"/>
      <w:marLeft w:val="0"/>
      <w:marRight w:val="0"/>
      <w:marTop w:val="0"/>
      <w:marBottom w:val="0"/>
      <w:divBdr>
        <w:top w:val="none" w:sz="0" w:space="0" w:color="auto"/>
        <w:left w:val="none" w:sz="0" w:space="0" w:color="auto"/>
        <w:bottom w:val="none" w:sz="0" w:space="0" w:color="auto"/>
        <w:right w:val="none" w:sz="0" w:space="0" w:color="auto"/>
      </w:divBdr>
    </w:div>
    <w:div w:id="667639255">
      <w:bodyDiv w:val="1"/>
      <w:marLeft w:val="0"/>
      <w:marRight w:val="0"/>
      <w:marTop w:val="0"/>
      <w:marBottom w:val="0"/>
      <w:divBdr>
        <w:top w:val="none" w:sz="0" w:space="0" w:color="auto"/>
        <w:left w:val="none" w:sz="0" w:space="0" w:color="auto"/>
        <w:bottom w:val="none" w:sz="0" w:space="0" w:color="auto"/>
        <w:right w:val="none" w:sz="0" w:space="0" w:color="auto"/>
      </w:divBdr>
    </w:div>
    <w:div w:id="667907188">
      <w:bodyDiv w:val="1"/>
      <w:marLeft w:val="0"/>
      <w:marRight w:val="0"/>
      <w:marTop w:val="0"/>
      <w:marBottom w:val="0"/>
      <w:divBdr>
        <w:top w:val="none" w:sz="0" w:space="0" w:color="auto"/>
        <w:left w:val="none" w:sz="0" w:space="0" w:color="auto"/>
        <w:bottom w:val="none" w:sz="0" w:space="0" w:color="auto"/>
        <w:right w:val="none" w:sz="0" w:space="0" w:color="auto"/>
      </w:divBdr>
    </w:div>
    <w:div w:id="667947044">
      <w:bodyDiv w:val="1"/>
      <w:marLeft w:val="0"/>
      <w:marRight w:val="0"/>
      <w:marTop w:val="0"/>
      <w:marBottom w:val="0"/>
      <w:divBdr>
        <w:top w:val="none" w:sz="0" w:space="0" w:color="auto"/>
        <w:left w:val="none" w:sz="0" w:space="0" w:color="auto"/>
        <w:bottom w:val="none" w:sz="0" w:space="0" w:color="auto"/>
        <w:right w:val="none" w:sz="0" w:space="0" w:color="auto"/>
      </w:divBdr>
    </w:div>
    <w:div w:id="668556653">
      <w:bodyDiv w:val="1"/>
      <w:marLeft w:val="0"/>
      <w:marRight w:val="0"/>
      <w:marTop w:val="0"/>
      <w:marBottom w:val="0"/>
      <w:divBdr>
        <w:top w:val="none" w:sz="0" w:space="0" w:color="auto"/>
        <w:left w:val="none" w:sz="0" w:space="0" w:color="auto"/>
        <w:bottom w:val="none" w:sz="0" w:space="0" w:color="auto"/>
        <w:right w:val="none" w:sz="0" w:space="0" w:color="auto"/>
      </w:divBdr>
    </w:div>
    <w:div w:id="668680752">
      <w:bodyDiv w:val="1"/>
      <w:marLeft w:val="0"/>
      <w:marRight w:val="0"/>
      <w:marTop w:val="0"/>
      <w:marBottom w:val="0"/>
      <w:divBdr>
        <w:top w:val="none" w:sz="0" w:space="0" w:color="auto"/>
        <w:left w:val="none" w:sz="0" w:space="0" w:color="auto"/>
        <w:bottom w:val="none" w:sz="0" w:space="0" w:color="auto"/>
        <w:right w:val="none" w:sz="0" w:space="0" w:color="auto"/>
      </w:divBdr>
    </w:div>
    <w:div w:id="668867640">
      <w:bodyDiv w:val="1"/>
      <w:marLeft w:val="0"/>
      <w:marRight w:val="0"/>
      <w:marTop w:val="0"/>
      <w:marBottom w:val="0"/>
      <w:divBdr>
        <w:top w:val="none" w:sz="0" w:space="0" w:color="auto"/>
        <w:left w:val="none" w:sz="0" w:space="0" w:color="auto"/>
        <w:bottom w:val="none" w:sz="0" w:space="0" w:color="auto"/>
        <w:right w:val="none" w:sz="0" w:space="0" w:color="auto"/>
      </w:divBdr>
    </w:div>
    <w:div w:id="668947392">
      <w:bodyDiv w:val="1"/>
      <w:marLeft w:val="0"/>
      <w:marRight w:val="0"/>
      <w:marTop w:val="0"/>
      <w:marBottom w:val="0"/>
      <w:divBdr>
        <w:top w:val="none" w:sz="0" w:space="0" w:color="auto"/>
        <w:left w:val="none" w:sz="0" w:space="0" w:color="auto"/>
        <w:bottom w:val="none" w:sz="0" w:space="0" w:color="auto"/>
        <w:right w:val="none" w:sz="0" w:space="0" w:color="auto"/>
      </w:divBdr>
    </w:div>
    <w:div w:id="669019205">
      <w:bodyDiv w:val="1"/>
      <w:marLeft w:val="0"/>
      <w:marRight w:val="0"/>
      <w:marTop w:val="0"/>
      <w:marBottom w:val="0"/>
      <w:divBdr>
        <w:top w:val="none" w:sz="0" w:space="0" w:color="auto"/>
        <w:left w:val="none" w:sz="0" w:space="0" w:color="auto"/>
        <w:bottom w:val="none" w:sz="0" w:space="0" w:color="auto"/>
        <w:right w:val="none" w:sz="0" w:space="0" w:color="auto"/>
      </w:divBdr>
    </w:div>
    <w:div w:id="669059541">
      <w:bodyDiv w:val="1"/>
      <w:marLeft w:val="0"/>
      <w:marRight w:val="0"/>
      <w:marTop w:val="0"/>
      <w:marBottom w:val="0"/>
      <w:divBdr>
        <w:top w:val="none" w:sz="0" w:space="0" w:color="auto"/>
        <w:left w:val="none" w:sz="0" w:space="0" w:color="auto"/>
        <w:bottom w:val="none" w:sz="0" w:space="0" w:color="auto"/>
        <w:right w:val="none" w:sz="0" w:space="0" w:color="auto"/>
      </w:divBdr>
    </w:div>
    <w:div w:id="669219040">
      <w:bodyDiv w:val="1"/>
      <w:marLeft w:val="0"/>
      <w:marRight w:val="0"/>
      <w:marTop w:val="0"/>
      <w:marBottom w:val="0"/>
      <w:divBdr>
        <w:top w:val="none" w:sz="0" w:space="0" w:color="auto"/>
        <w:left w:val="none" w:sz="0" w:space="0" w:color="auto"/>
        <w:bottom w:val="none" w:sz="0" w:space="0" w:color="auto"/>
        <w:right w:val="none" w:sz="0" w:space="0" w:color="auto"/>
      </w:divBdr>
    </w:div>
    <w:div w:id="669675049">
      <w:bodyDiv w:val="1"/>
      <w:marLeft w:val="0"/>
      <w:marRight w:val="0"/>
      <w:marTop w:val="0"/>
      <w:marBottom w:val="0"/>
      <w:divBdr>
        <w:top w:val="none" w:sz="0" w:space="0" w:color="auto"/>
        <w:left w:val="none" w:sz="0" w:space="0" w:color="auto"/>
        <w:bottom w:val="none" w:sz="0" w:space="0" w:color="auto"/>
        <w:right w:val="none" w:sz="0" w:space="0" w:color="auto"/>
      </w:divBdr>
    </w:div>
    <w:div w:id="669799552">
      <w:bodyDiv w:val="1"/>
      <w:marLeft w:val="0"/>
      <w:marRight w:val="0"/>
      <w:marTop w:val="0"/>
      <w:marBottom w:val="0"/>
      <w:divBdr>
        <w:top w:val="none" w:sz="0" w:space="0" w:color="auto"/>
        <w:left w:val="none" w:sz="0" w:space="0" w:color="auto"/>
        <w:bottom w:val="none" w:sz="0" w:space="0" w:color="auto"/>
        <w:right w:val="none" w:sz="0" w:space="0" w:color="auto"/>
      </w:divBdr>
    </w:div>
    <w:div w:id="670177481">
      <w:bodyDiv w:val="1"/>
      <w:marLeft w:val="0"/>
      <w:marRight w:val="0"/>
      <w:marTop w:val="0"/>
      <w:marBottom w:val="0"/>
      <w:divBdr>
        <w:top w:val="none" w:sz="0" w:space="0" w:color="auto"/>
        <w:left w:val="none" w:sz="0" w:space="0" w:color="auto"/>
        <w:bottom w:val="none" w:sz="0" w:space="0" w:color="auto"/>
        <w:right w:val="none" w:sz="0" w:space="0" w:color="auto"/>
      </w:divBdr>
    </w:div>
    <w:div w:id="670377694">
      <w:bodyDiv w:val="1"/>
      <w:marLeft w:val="0"/>
      <w:marRight w:val="0"/>
      <w:marTop w:val="0"/>
      <w:marBottom w:val="0"/>
      <w:divBdr>
        <w:top w:val="none" w:sz="0" w:space="0" w:color="auto"/>
        <w:left w:val="none" w:sz="0" w:space="0" w:color="auto"/>
        <w:bottom w:val="none" w:sz="0" w:space="0" w:color="auto"/>
        <w:right w:val="none" w:sz="0" w:space="0" w:color="auto"/>
      </w:divBdr>
    </w:div>
    <w:div w:id="670640420">
      <w:bodyDiv w:val="1"/>
      <w:marLeft w:val="0"/>
      <w:marRight w:val="0"/>
      <w:marTop w:val="0"/>
      <w:marBottom w:val="0"/>
      <w:divBdr>
        <w:top w:val="none" w:sz="0" w:space="0" w:color="auto"/>
        <w:left w:val="none" w:sz="0" w:space="0" w:color="auto"/>
        <w:bottom w:val="none" w:sz="0" w:space="0" w:color="auto"/>
        <w:right w:val="none" w:sz="0" w:space="0" w:color="auto"/>
      </w:divBdr>
    </w:div>
    <w:div w:id="670642857">
      <w:bodyDiv w:val="1"/>
      <w:marLeft w:val="0"/>
      <w:marRight w:val="0"/>
      <w:marTop w:val="0"/>
      <w:marBottom w:val="0"/>
      <w:divBdr>
        <w:top w:val="none" w:sz="0" w:space="0" w:color="auto"/>
        <w:left w:val="none" w:sz="0" w:space="0" w:color="auto"/>
        <w:bottom w:val="none" w:sz="0" w:space="0" w:color="auto"/>
        <w:right w:val="none" w:sz="0" w:space="0" w:color="auto"/>
      </w:divBdr>
    </w:div>
    <w:div w:id="670642878">
      <w:bodyDiv w:val="1"/>
      <w:marLeft w:val="0"/>
      <w:marRight w:val="0"/>
      <w:marTop w:val="0"/>
      <w:marBottom w:val="0"/>
      <w:divBdr>
        <w:top w:val="none" w:sz="0" w:space="0" w:color="auto"/>
        <w:left w:val="none" w:sz="0" w:space="0" w:color="auto"/>
        <w:bottom w:val="none" w:sz="0" w:space="0" w:color="auto"/>
        <w:right w:val="none" w:sz="0" w:space="0" w:color="auto"/>
      </w:divBdr>
    </w:div>
    <w:div w:id="671031180">
      <w:bodyDiv w:val="1"/>
      <w:marLeft w:val="0"/>
      <w:marRight w:val="0"/>
      <w:marTop w:val="0"/>
      <w:marBottom w:val="0"/>
      <w:divBdr>
        <w:top w:val="none" w:sz="0" w:space="0" w:color="auto"/>
        <w:left w:val="none" w:sz="0" w:space="0" w:color="auto"/>
        <w:bottom w:val="none" w:sz="0" w:space="0" w:color="auto"/>
        <w:right w:val="none" w:sz="0" w:space="0" w:color="auto"/>
      </w:divBdr>
    </w:div>
    <w:div w:id="671185691">
      <w:bodyDiv w:val="1"/>
      <w:marLeft w:val="0"/>
      <w:marRight w:val="0"/>
      <w:marTop w:val="0"/>
      <w:marBottom w:val="0"/>
      <w:divBdr>
        <w:top w:val="none" w:sz="0" w:space="0" w:color="auto"/>
        <w:left w:val="none" w:sz="0" w:space="0" w:color="auto"/>
        <w:bottom w:val="none" w:sz="0" w:space="0" w:color="auto"/>
        <w:right w:val="none" w:sz="0" w:space="0" w:color="auto"/>
      </w:divBdr>
    </w:div>
    <w:div w:id="671227070">
      <w:bodyDiv w:val="1"/>
      <w:marLeft w:val="0"/>
      <w:marRight w:val="0"/>
      <w:marTop w:val="0"/>
      <w:marBottom w:val="0"/>
      <w:divBdr>
        <w:top w:val="none" w:sz="0" w:space="0" w:color="auto"/>
        <w:left w:val="none" w:sz="0" w:space="0" w:color="auto"/>
        <w:bottom w:val="none" w:sz="0" w:space="0" w:color="auto"/>
        <w:right w:val="none" w:sz="0" w:space="0" w:color="auto"/>
      </w:divBdr>
    </w:div>
    <w:div w:id="671296160">
      <w:bodyDiv w:val="1"/>
      <w:marLeft w:val="0"/>
      <w:marRight w:val="0"/>
      <w:marTop w:val="0"/>
      <w:marBottom w:val="0"/>
      <w:divBdr>
        <w:top w:val="none" w:sz="0" w:space="0" w:color="auto"/>
        <w:left w:val="none" w:sz="0" w:space="0" w:color="auto"/>
        <w:bottom w:val="none" w:sz="0" w:space="0" w:color="auto"/>
        <w:right w:val="none" w:sz="0" w:space="0" w:color="auto"/>
      </w:divBdr>
    </w:div>
    <w:div w:id="671303224">
      <w:bodyDiv w:val="1"/>
      <w:marLeft w:val="0"/>
      <w:marRight w:val="0"/>
      <w:marTop w:val="0"/>
      <w:marBottom w:val="0"/>
      <w:divBdr>
        <w:top w:val="none" w:sz="0" w:space="0" w:color="auto"/>
        <w:left w:val="none" w:sz="0" w:space="0" w:color="auto"/>
        <w:bottom w:val="none" w:sz="0" w:space="0" w:color="auto"/>
        <w:right w:val="none" w:sz="0" w:space="0" w:color="auto"/>
      </w:divBdr>
    </w:div>
    <w:div w:id="671953497">
      <w:bodyDiv w:val="1"/>
      <w:marLeft w:val="0"/>
      <w:marRight w:val="0"/>
      <w:marTop w:val="0"/>
      <w:marBottom w:val="0"/>
      <w:divBdr>
        <w:top w:val="none" w:sz="0" w:space="0" w:color="auto"/>
        <w:left w:val="none" w:sz="0" w:space="0" w:color="auto"/>
        <w:bottom w:val="none" w:sz="0" w:space="0" w:color="auto"/>
        <w:right w:val="none" w:sz="0" w:space="0" w:color="auto"/>
      </w:divBdr>
    </w:div>
    <w:div w:id="671955089">
      <w:bodyDiv w:val="1"/>
      <w:marLeft w:val="0"/>
      <w:marRight w:val="0"/>
      <w:marTop w:val="0"/>
      <w:marBottom w:val="0"/>
      <w:divBdr>
        <w:top w:val="none" w:sz="0" w:space="0" w:color="auto"/>
        <w:left w:val="none" w:sz="0" w:space="0" w:color="auto"/>
        <w:bottom w:val="none" w:sz="0" w:space="0" w:color="auto"/>
        <w:right w:val="none" w:sz="0" w:space="0" w:color="auto"/>
      </w:divBdr>
    </w:div>
    <w:div w:id="672034243">
      <w:bodyDiv w:val="1"/>
      <w:marLeft w:val="0"/>
      <w:marRight w:val="0"/>
      <w:marTop w:val="0"/>
      <w:marBottom w:val="0"/>
      <w:divBdr>
        <w:top w:val="none" w:sz="0" w:space="0" w:color="auto"/>
        <w:left w:val="none" w:sz="0" w:space="0" w:color="auto"/>
        <w:bottom w:val="none" w:sz="0" w:space="0" w:color="auto"/>
        <w:right w:val="none" w:sz="0" w:space="0" w:color="auto"/>
      </w:divBdr>
    </w:div>
    <w:div w:id="672420972">
      <w:bodyDiv w:val="1"/>
      <w:marLeft w:val="0"/>
      <w:marRight w:val="0"/>
      <w:marTop w:val="0"/>
      <w:marBottom w:val="0"/>
      <w:divBdr>
        <w:top w:val="none" w:sz="0" w:space="0" w:color="auto"/>
        <w:left w:val="none" w:sz="0" w:space="0" w:color="auto"/>
        <w:bottom w:val="none" w:sz="0" w:space="0" w:color="auto"/>
        <w:right w:val="none" w:sz="0" w:space="0" w:color="auto"/>
      </w:divBdr>
      <w:divsChild>
        <w:div w:id="28915563">
          <w:marLeft w:val="0"/>
          <w:marRight w:val="0"/>
          <w:marTop w:val="0"/>
          <w:marBottom w:val="0"/>
          <w:divBdr>
            <w:top w:val="none" w:sz="0" w:space="0" w:color="auto"/>
            <w:left w:val="none" w:sz="0" w:space="0" w:color="auto"/>
            <w:bottom w:val="none" w:sz="0" w:space="0" w:color="auto"/>
            <w:right w:val="none" w:sz="0" w:space="0" w:color="auto"/>
          </w:divBdr>
          <w:divsChild>
            <w:div w:id="2015916577">
              <w:marLeft w:val="0"/>
              <w:marRight w:val="0"/>
              <w:marTop w:val="0"/>
              <w:marBottom w:val="0"/>
              <w:divBdr>
                <w:top w:val="none" w:sz="0" w:space="0" w:color="auto"/>
                <w:left w:val="none" w:sz="0" w:space="0" w:color="auto"/>
                <w:bottom w:val="none" w:sz="0" w:space="0" w:color="auto"/>
                <w:right w:val="none" w:sz="0" w:space="0" w:color="auto"/>
              </w:divBdr>
              <w:divsChild>
                <w:div w:id="2094550251">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672612979">
      <w:bodyDiv w:val="1"/>
      <w:marLeft w:val="0"/>
      <w:marRight w:val="0"/>
      <w:marTop w:val="0"/>
      <w:marBottom w:val="0"/>
      <w:divBdr>
        <w:top w:val="none" w:sz="0" w:space="0" w:color="auto"/>
        <w:left w:val="none" w:sz="0" w:space="0" w:color="auto"/>
        <w:bottom w:val="none" w:sz="0" w:space="0" w:color="auto"/>
        <w:right w:val="none" w:sz="0" w:space="0" w:color="auto"/>
      </w:divBdr>
    </w:div>
    <w:div w:id="672686206">
      <w:bodyDiv w:val="1"/>
      <w:marLeft w:val="0"/>
      <w:marRight w:val="0"/>
      <w:marTop w:val="0"/>
      <w:marBottom w:val="0"/>
      <w:divBdr>
        <w:top w:val="none" w:sz="0" w:space="0" w:color="auto"/>
        <w:left w:val="none" w:sz="0" w:space="0" w:color="auto"/>
        <w:bottom w:val="none" w:sz="0" w:space="0" w:color="auto"/>
        <w:right w:val="none" w:sz="0" w:space="0" w:color="auto"/>
      </w:divBdr>
    </w:div>
    <w:div w:id="672925561">
      <w:bodyDiv w:val="1"/>
      <w:marLeft w:val="0"/>
      <w:marRight w:val="0"/>
      <w:marTop w:val="0"/>
      <w:marBottom w:val="0"/>
      <w:divBdr>
        <w:top w:val="none" w:sz="0" w:space="0" w:color="auto"/>
        <w:left w:val="none" w:sz="0" w:space="0" w:color="auto"/>
        <w:bottom w:val="none" w:sz="0" w:space="0" w:color="auto"/>
        <w:right w:val="none" w:sz="0" w:space="0" w:color="auto"/>
      </w:divBdr>
    </w:div>
    <w:div w:id="673149207">
      <w:bodyDiv w:val="1"/>
      <w:marLeft w:val="0"/>
      <w:marRight w:val="0"/>
      <w:marTop w:val="0"/>
      <w:marBottom w:val="0"/>
      <w:divBdr>
        <w:top w:val="none" w:sz="0" w:space="0" w:color="auto"/>
        <w:left w:val="none" w:sz="0" w:space="0" w:color="auto"/>
        <w:bottom w:val="none" w:sz="0" w:space="0" w:color="auto"/>
        <w:right w:val="none" w:sz="0" w:space="0" w:color="auto"/>
      </w:divBdr>
    </w:div>
    <w:div w:id="673189817">
      <w:bodyDiv w:val="1"/>
      <w:marLeft w:val="0"/>
      <w:marRight w:val="0"/>
      <w:marTop w:val="0"/>
      <w:marBottom w:val="0"/>
      <w:divBdr>
        <w:top w:val="none" w:sz="0" w:space="0" w:color="auto"/>
        <w:left w:val="none" w:sz="0" w:space="0" w:color="auto"/>
        <w:bottom w:val="none" w:sz="0" w:space="0" w:color="auto"/>
        <w:right w:val="none" w:sz="0" w:space="0" w:color="auto"/>
      </w:divBdr>
    </w:div>
    <w:div w:id="673217856">
      <w:bodyDiv w:val="1"/>
      <w:marLeft w:val="0"/>
      <w:marRight w:val="0"/>
      <w:marTop w:val="0"/>
      <w:marBottom w:val="0"/>
      <w:divBdr>
        <w:top w:val="none" w:sz="0" w:space="0" w:color="auto"/>
        <w:left w:val="none" w:sz="0" w:space="0" w:color="auto"/>
        <w:bottom w:val="none" w:sz="0" w:space="0" w:color="auto"/>
        <w:right w:val="none" w:sz="0" w:space="0" w:color="auto"/>
      </w:divBdr>
    </w:div>
    <w:div w:id="673260929">
      <w:bodyDiv w:val="1"/>
      <w:marLeft w:val="0"/>
      <w:marRight w:val="0"/>
      <w:marTop w:val="0"/>
      <w:marBottom w:val="0"/>
      <w:divBdr>
        <w:top w:val="none" w:sz="0" w:space="0" w:color="auto"/>
        <w:left w:val="none" w:sz="0" w:space="0" w:color="auto"/>
        <w:bottom w:val="none" w:sz="0" w:space="0" w:color="auto"/>
        <w:right w:val="none" w:sz="0" w:space="0" w:color="auto"/>
      </w:divBdr>
    </w:div>
    <w:div w:id="673647382">
      <w:bodyDiv w:val="1"/>
      <w:marLeft w:val="0"/>
      <w:marRight w:val="0"/>
      <w:marTop w:val="0"/>
      <w:marBottom w:val="0"/>
      <w:divBdr>
        <w:top w:val="none" w:sz="0" w:space="0" w:color="auto"/>
        <w:left w:val="none" w:sz="0" w:space="0" w:color="auto"/>
        <w:bottom w:val="none" w:sz="0" w:space="0" w:color="auto"/>
        <w:right w:val="none" w:sz="0" w:space="0" w:color="auto"/>
      </w:divBdr>
      <w:divsChild>
        <w:div w:id="1521695582">
          <w:marLeft w:val="0"/>
          <w:marRight w:val="0"/>
          <w:marTop w:val="0"/>
          <w:marBottom w:val="0"/>
          <w:divBdr>
            <w:top w:val="none" w:sz="0" w:space="0" w:color="auto"/>
            <w:left w:val="none" w:sz="0" w:space="0" w:color="auto"/>
            <w:bottom w:val="none" w:sz="0" w:space="0" w:color="auto"/>
            <w:right w:val="none" w:sz="0" w:space="0" w:color="auto"/>
          </w:divBdr>
        </w:div>
        <w:div w:id="343633365">
          <w:marLeft w:val="0"/>
          <w:marRight w:val="0"/>
          <w:marTop w:val="0"/>
          <w:marBottom w:val="0"/>
          <w:divBdr>
            <w:top w:val="none" w:sz="0" w:space="0" w:color="auto"/>
            <w:left w:val="none" w:sz="0" w:space="0" w:color="auto"/>
            <w:bottom w:val="none" w:sz="0" w:space="0" w:color="auto"/>
            <w:right w:val="none" w:sz="0" w:space="0" w:color="auto"/>
          </w:divBdr>
        </w:div>
        <w:div w:id="707296566">
          <w:marLeft w:val="0"/>
          <w:marRight w:val="0"/>
          <w:marTop w:val="0"/>
          <w:marBottom w:val="0"/>
          <w:divBdr>
            <w:top w:val="none" w:sz="0" w:space="0" w:color="auto"/>
            <w:left w:val="none" w:sz="0" w:space="0" w:color="auto"/>
            <w:bottom w:val="none" w:sz="0" w:space="0" w:color="auto"/>
            <w:right w:val="none" w:sz="0" w:space="0" w:color="auto"/>
          </w:divBdr>
        </w:div>
        <w:div w:id="716243891">
          <w:marLeft w:val="0"/>
          <w:marRight w:val="0"/>
          <w:marTop w:val="0"/>
          <w:marBottom w:val="0"/>
          <w:divBdr>
            <w:top w:val="none" w:sz="0" w:space="0" w:color="auto"/>
            <w:left w:val="none" w:sz="0" w:space="0" w:color="auto"/>
            <w:bottom w:val="none" w:sz="0" w:space="0" w:color="auto"/>
            <w:right w:val="none" w:sz="0" w:space="0" w:color="auto"/>
          </w:divBdr>
        </w:div>
        <w:div w:id="1978492477">
          <w:marLeft w:val="0"/>
          <w:marRight w:val="0"/>
          <w:marTop w:val="0"/>
          <w:marBottom w:val="0"/>
          <w:divBdr>
            <w:top w:val="none" w:sz="0" w:space="0" w:color="auto"/>
            <w:left w:val="none" w:sz="0" w:space="0" w:color="auto"/>
            <w:bottom w:val="none" w:sz="0" w:space="0" w:color="auto"/>
            <w:right w:val="none" w:sz="0" w:space="0" w:color="auto"/>
          </w:divBdr>
        </w:div>
        <w:div w:id="1758862967">
          <w:marLeft w:val="0"/>
          <w:marRight w:val="0"/>
          <w:marTop w:val="0"/>
          <w:marBottom w:val="0"/>
          <w:divBdr>
            <w:top w:val="none" w:sz="0" w:space="0" w:color="auto"/>
            <w:left w:val="none" w:sz="0" w:space="0" w:color="auto"/>
            <w:bottom w:val="none" w:sz="0" w:space="0" w:color="auto"/>
            <w:right w:val="none" w:sz="0" w:space="0" w:color="auto"/>
          </w:divBdr>
        </w:div>
        <w:div w:id="964316354">
          <w:marLeft w:val="0"/>
          <w:marRight w:val="0"/>
          <w:marTop w:val="0"/>
          <w:marBottom w:val="0"/>
          <w:divBdr>
            <w:top w:val="none" w:sz="0" w:space="0" w:color="auto"/>
            <w:left w:val="none" w:sz="0" w:space="0" w:color="auto"/>
            <w:bottom w:val="none" w:sz="0" w:space="0" w:color="auto"/>
            <w:right w:val="none" w:sz="0" w:space="0" w:color="auto"/>
          </w:divBdr>
        </w:div>
        <w:div w:id="1391460932">
          <w:marLeft w:val="0"/>
          <w:marRight w:val="0"/>
          <w:marTop w:val="0"/>
          <w:marBottom w:val="0"/>
          <w:divBdr>
            <w:top w:val="none" w:sz="0" w:space="0" w:color="auto"/>
            <w:left w:val="none" w:sz="0" w:space="0" w:color="auto"/>
            <w:bottom w:val="none" w:sz="0" w:space="0" w:color="auto"/>
            <w:right w:val="none" w:sz="0" w:space="0" w:color="auto"/>
          </w:divBdr>
        </w:div>
        <w:div w:id="1747993747">
          <w:marLeft w:val="0"/>
          <w:marRight w:val="0"/>
          <w:marTop w:val="0"/>
          <w:marBottom w:val="0"/>
          <w:divBdr>
            <w:top w:val="none" w:sz="0" w:space="0" w:color="auto"/>
            <w:left w:val="none" w:sz="0" w:space="0" w:color="auto"/>
            <w:bottom w:val="none" w:sz="0" w:space="0" w:color="auto"/>
            <w:right w:val="none" w:sz="0" w:space="0" w:color="auto"/>
          </w:divBdr>
        </w:div>
        <w:div w:id="1777289332">
          <w:marLeft w:val="0"/>
          <w:marRight w:val="0"/>
          <w:marTop w:val="0"/>
          <w:marBottom w:val="0"/>
          <w:divBdr>
            <w:top w:val="none" w:sz="0" w:space="0" w:color="auto"/>
            <w:left w:val="none" w:sz="0" w:space="0" w:color="auto"/>
            <w:bottom w:val="none" w:sz="0" w:space="0" w:color="auto"/>
            <w:right w:val="none" w:sz="0" w:space="0" w:color="auto"/>
          </w:divBdr>
        </w:div>
        <w:div w:id="590969125">
          <w:marLeft w:val="0"/>
          <w:marRight w:val="0"/>
          <w:marTop w:val="0"/>
          <w:marBottom w:val="0"/>
          <w:divBdr>
            <w:top w:val="none" w:sz="0" w:space="0" w:color="auto"/>
            <w:left w:val="none" w:sz="0" w:space="0" w:color="auto"/>
            <w:bottom w:val="none" w:sz="0" w:space="0" w:color="auto"/>
            <w:right w:val="none" w:sz="0" w:space="0" w:color="auto"/>
          </w:divBdr>
        </w:div>
        <w:div w:id="694422748">
          <w:marLeft w:val="0"/>
          <w:marRight w:val="0"/>
          <w:marTop w:val="0"/>
          <w:marBottom w:val="0"/>
          <w:divBdr>
            <w:top w:val="none" w:sz="0" w:space="0" w:color="auto"/>
            <w:left w:val="none" w:sz="0" w:space="0" w:color="auto"/>
            <w:bottom w:val="none" w:sz="0" w:space="0" w:color="auto"/>
            <w:right w:val="none" w:sz="0" w:space="0" w:color="auto"/>
          </w:divBdr>
        </w:div>
        <w:div w:id="1639799308">
          <w:marLeft w:val="0"/>
          <w:marRight w:val="0"/>
          <w:marTop w:val="0"/>
          <w:marBottom w:val="0"/>
          <w:divBdr>
            <w:top w:val="none" w:sz="0" w:space="0" w:color="auto"/>
            <w:left w:val="none" w:sz="0" w:space="0" w:color="auto"/>
            <w:bottom w:val="none" w:sz="0" w:space="0" w:color="auto"/>
            <w:right w:val="none" w:sz="0" w:space="0" w:color="auto"/>
          </w:divBdr>
        </w:div>
        <w:div w:id="284898205">
          <w:marLeft w:val="0"/>
          <w:marRight w:val="0"/>
          <w:marTop w:val="0"/>
          <w:marBottom w:val="0"/>
          <w:divBdr>
            <w:top w:val="none" w:sz="0" w:space="0" w:color="auto"/>
            <w:left w:val="none" w:sz="0" w:space="0" w:color="auto"/>
            <w:bottom w:val="none" w:sz="0" w:space="0" w:color="auto"/>
            <w:right w:val="none" w:sz="0" w:space="0" w:color="auto"/>
          </w:divBdr>
        </w:div>
        <w:div w:id="518198431">
          <w:marLeft w:val="0"/>
          <w:marRight w:val="0"/>
          <w:marTop w:val="0"/>
          <w:marBottom w:val="0"/>
          <w:divBdr>
            <w:top w:val="none" w:sz="0" w:space="0" w:color="auto"/>
            <w:left w:val="none" w:sz="0" w:space="0" w:color="auto"/>
            <w:bottom w:val="none" w:sz="0" w:space="0" w:color="auto"/>
            <w:right w:val="none" w:sz="0" w:space="0" w:color="auto"/>
          </w:divBdr>
        </w:div>
        <w:div w:id="615646443">
          <w:marLeft w:val="0"/>
          <w:marRight w:val="0"/>
          <w:marTop w:val="0"/>
          <w:marBottom w:val="0"/>
          <w:divBdr>
            <w:top w:val="none" w:sz="0" w:space="0" w:color="auto"/>
            <w:left w:val="none" w:sz="0" w:space="0" w:color="auto"/>
            <w:bottom w:val="none" w:sz="0" w:space="0" w:color="auto"/>
            <w:right w:val="none" w:sz="0" w:space="0" w:color="auto"/>
          </w:divBdr>
        </w:div>
        <w:div w:id="783232120">
          <w:marLeft w:val="0"/>
          <w:marRight w:val="0"/>
          <w:marTop w:val="0"/>
          <w:marBottom w:val="0"/>
          <w:divBdr>
            <w:top w:val="none" w:sz="0" w:space="0" w:color="auto"/>
            <w:left w:val="none" w:sz="0" w:space="0" w:color="auto"/>
            <w:bottom w:val="none" w:sz="0" w:space="0" w:color="auto"/>
            <w:right w:val="none" w:sz="0" w:space="0" w:color="auto"/>
          </w:divBdr>
        </w:div>
        <w:div w:id="48185842">
          <w:marLeft w:val="0"/>
          <w:marRight w:val="0"/>
          <w:marTop w:val="0"/>
          <w:marBottom w:val="0"/>
          <w:divBdr>
            <w:top w:val="none" w:sz="0" w:space="0" w:color="auto"/>
            <w:left w:val="none" w:sz="0" w:space="0" w:color="auto"/>
            <w:bottom w:val="none" w:sz="0" w:space="0" w:color="auto"/>
            <w:right w:val="none" w:sz="0" w:space="0" w:color="auto"/>
          </w:divBdr>
        </w:div>
        <w:div w:id="236207729">
          <w:marLeft w:val="0"/>
          <w:marRight w:val="0"/>
          <w:marTop w:val="0"/>
          <w:marBottom w:val="0"/>
          <w:divBdr>
            <w:top w:val="none" w:sz="0" w:space="0" w:color="auto"/>
            <w:left w:val="none" w:sz="0" w:space="0" w:color="auto"/>
            <w:bottom w:val="none" w:sz="0" w:space="0" w:color="auto"/>
            <w:right w:val="none" w:sz="0" w:space="0" w:color="auto"/>
          </w:divBdr>
        </w:div>
        <w:div w:id="110518027">
          <w:marLeft w:val="0"/>
          <w:marRight w:val="0"/>
          <w:marTop w:val="0"/>
          <w:marBottom w:val="0"/>
          <w:divBdr>
            <w:top w:val="none" w:sz="0" w:space="0" w:color="auto"/>
            <w:left w:val="none" w:sz="0" w:space="0" w:color="auto"/>
            <w:bottom w:val="none" w:sz="0" w:space="0" w:color="auto"/>
            <w:right w:val="none" w:sz="0" w:space="0" w:color="auto"/>
          </w:divBdr>
        </w:div>
        <w:div w:id="1077366491">
          <w:marLeft w:val="0"/>
          <w:marRight w:val="0"/>
          <w:marTop w:val="0"/>
          <w:marBottom w:val="0"/>
          <w:divBdr>
            <w:top w:val="none" w:sz="0" w:space="0" w:color="auto"/>
            <w:left w:val="none" w:sz="0" w:space="0" w:color="auto"/>
            <w:bottom w:val="none" w:sz="0" w:space="0" w:color="auto"/>
            <w:right w:val="none" w:sz="0" w:space="0" w:color="auto"/>
          </w:divBdr>
        </w:div>
        <w:div w:id="1209299546">
          <w:marLeft w:val="0"/>
          <w:marRight w:val="0"/>
          <w:marTop w:val="0"/>
          <w:marBottom w:val="0"/>
          <w:divBdr>
            <w:top w:val="none" w:sz="0" w:space="0" w:color="auto"/>
            <w:left w:val="none" w:sz="0" w:space="0" w:color="auto"/>
            <w:bottom w:val="none" w:sz="0" w:space="0" w:color="auto"/>
            <w:right w:val="none" w:sz="0" w:space="0" w:color="auto"/>
          </w:divBdr>
        </w:div>
        <w:div w:id="388571905">
          <w:marLeft w:val="0"/>
          <w:marRight w:val="0"/>
          <w:marTop w:val="0"/>
          <w:marBottom w:val="0"/>
          <w:divBdr>
            <w:top w:val="none" w:sz="0" w:space="0" w:color="auto"/>
            <w:left w:val="none" w:sz="0" w:space="0" w:color="auto"/>
            <w:bottom w:val="none" w:sz="0" w:space="0" w:color="auto"/>
            <w:right w:val="none" w:sz="0" w:space="0" w:color="auto"/>
          </w:divBdr>
        </w:div>
        <w:div w:id="1759058710">
          <w:marLeft w:val="0"/>
          <w:marRight w:val="0"/>
          <w:marTop w:val="0"/>
          <w:marBottom w:val="0"/>
          <w:divBdr>
            <w:top w:val="none" w:sz="0" w:space="0" w:color="auto"/>
            <w:left w:val="none" w:sz="0" w:space="0" w:color="auto"/>
            <w:bottom w:val="none" w:sz="0" w:space="0" w:color="auto"/>
            <w:right w:val="none" w:sz="0" w:space="0" w:color="auto"/>
          </w:divBdr>
        </w:div>
        <w:div w:id="762190917">
          <w:marLeft w:val="0"/>
          <w:marRight w:val="0"/>
          <w:marTop w:val="0"/>
          <w:marBottom w:val="0"/>
          <w:divBdr>
            <w:top w:val="none" w:sz="0" w:space="0" w:color="auto"/>
            <w:left w:val="none" w:sz="0" w:space="0" w:color="auto"/>
            <w:bottom w:val="none" w:sz="0" w:space="0" w:color="auto"/>
            <w:right w:val="none" w:sz="0" w:space="0" w:color="auto"/>
          </w:divBdr>
        </w:div>
        <w:div w:id="226192468">
          <w:marLeft w:val="0"/>
          <w:marRight w:val="0"/>
          <w:marTop w:val="0"/>
          <w:marBottom w:val="0"/>
          <w:divBdr>
            <w:top w:val="none" w:sz="0" w:space="0" w:color="auto"/>
            <w:left w:val="none" w:sz="0" w:space="0" w:color="auto"/>
            <w:bottom w:val="none" w:sz="0" w:space="0" w:color="auto"/>
            <w:right w:val="none" w:sz="0" w:space="0" w:color="auto"/>
          </w:divBdr>
        </w:div>
        <w:div w:id="96558340">
          <w:marLeft w:val="0"/>
          <w:marRight w:val="0"/>
          <w:marTop w:val="0"/>
          <w:marBottom w:val="0"/>
          <w:divBdr>
            <w:top w:val="none" w:sz="0" w:space="0" w:color="auto"/>
            <w:left w:val="none" w:sz="0" w:space="0" w:color="auto"/>
            <w:bottom w:val="none" w:sz="0" w:space="0" w:color="auto"/>
            <w:right w:val="none" w:sz="0" w:space="0" w:color="auto"/>
          </w:divBdr>
        </w:div>
        <w:div w:id="381053540">
          <w:marLeft w:val="0"/>
          <w:marRight w:val="0"/>
          <w:marTop w:val="0"/>
          <w:marBottom w:val="0"/>
          <w:divBdr>
            <w:top w:val="none" w:sz="0" w:space="0" w:color="auto"/>
            <w:left w:val="none" w:sz="0" w:space="0" w:color="auto"/>
            <w:bottom w:val="none" w:sz="0" w:space="0" w:color="auto"/>
            <w:right w:val="none" w:sz="0" w:space="0" w:color="auto"/>
          </w:divBdr>
        </w:div>
      </w:divsChild>
    </w:div>
    <w:div w:id="673731236">
      <w:bodyDiv w:val="1"/>
      <w:marLeft w:val="0"/>
      <w:marRight w:val="0"/>
      <w:marTop w:val="0"/>
      <w:marBottom w:val="0"/>
      <w:divBdr>
        <w:top w:val="none" w:sz="0" w:space="0" w:color="auto"/>
        <w:left w:val="none" w:sz="0" w:space="0" w:color="auto"/>
        <w:bottom w:val="none" w:sz="0" w:space="0" w:color="auto"/>
        <w:right w:val="none" w:sz="0" w:space="0" w:color="auto"/>
      </w:divBdr>
    </w:div>
    <w:div w:id="674039399">
      <w:bodyDiv w:val="1"/>
      <w:marLeft w:val="0"/>
      <w:marRight w:val="0"/>
      <w:marTop w:val="0"/>
      <w:marBottom w:val="0"/>
      <w:divBdr>
        <w:top w:val="none" w:sz="0" w:space="0" w:color="auto"/>
        <w:left w:val="none" w:sz="0" w:space="0" w:color="auto"/>
        <w:bottom w:val="none" w:sz="0" w:space="0" w:color="auto"/>
        <w:right w:val="none" w:sz="0" w:space="0" w:color="auto"/>
      </w:divBdr>
    </w:div>
    <w:div w:id="674040968">
      <w:bodyDiv w:val="1"/>
      <w:marLeft w:val="0"/>
      <w:marRight w:val="0"/>
      <w:marTop w:val="0"/>
      <w:marBottom w:val="0"/>
      <w:divBdr>
        <w:top w:val="none" w:sz="0" w:space="0" w:color="auto"/>
        <w:left w:val="none" w:sz="0" w:space="0" w:color="auto"/>
        <w:bottom w:val="none" w:sz="0" w:space="0" w:color="auto"/>
        <w:right w:val="none" w:sz="0" w:space="0" w:color="auto"/>
      </w:divBdr>
    </w:div>
    <w:div w:id="674186733">
      <w:bodyDiv w:val="1"/>
      <w:marLeft w:val="0"/>
      <w:marRight w:val="0"/>
      <w:marTop w:val="0"/>
      <w:marBottom w:val="0"/>
      <w:divBdr>
        <w:top w:val="none" w:sz="0" w:space="0" w:color="auto"/>
        <w:left w:val="none" w:sz="0" w:space="0" w:color="auto"/>
        <w:bottom w:val="none" w:sz="0" w:space="0" w:color="auto"/>
        <w:right w:val="none" w:sz="0" w:space="0" w:color="auto"/>
      </w:divBdr>
    </w:div>
    <w:div w:id="674381540">
      <w:bodyDiv w:val="1"/>
      <w:marLeft w:val="0"/>
      <w:marRight w:val="0"/>
      <w:marTop w:val="0"/>
      <w:marBottom w:val="0"/>
      <w:divBdr>
        <w:top w:val="none" w:sz="0" w:space="0" w:color="auto"/>
        <w:left w:val="none" w:sz="0" w:space="0" w:color="auto"/>
        <w:bottom w:val="none" w:sz="0" w:space="0" w:color="auto"/>
        <w:right w:val="none" w:sz="0" w:space="0" w:color="auto"/>
      </w:divBdr>
    </w:div>
    <w:div w:id="674453837">
      <w:bodyDiv w:val="1"/>
      <w:marLeft w:val="0"/>
      <w:marRight w:val="0"/>
      <w:marTop w:val="0"/>
      <w:marBottom w:val="0"/>
      <w:divBdr>
        <w:top w:val="none" w:sz="0" w:space="0" w:color="auto"/>
        <w:left w:val="none" w:sz="0" w:space="0" w:color="auto"/>
        <w:bottom w:val="none" w:sz="0" w:space="0" w:color="auto"/>
        <w:right w:val="none" w:sz="0" w:space="0" w:color="auto"/>
      </w:divBdr>
    </w:div>
    <w:div w:id="674503781">
      <w:bodyDiv w:val="1"/>
      <w:marLeft w:val="0"/>
      <w:marRight w:val="0"/>
      <w:marTop w:val="0"/>
      <w:marBottom w:val="0"/>
      <w:divBdr>
        <w:top w:val="none" w:sz="0" w:space="0" w:color="auto"/>
        <w:left w:val="none" w:sz="0" w:space="0" w:color="auto"/>
        <w:bottom w:val="none" w:sz="0" w:space="0" w:color="auto"/>
        <w:right w:val="none" w:sz="0" w:space="0" w:color="auto"/>
      </w:divBdr>
    </w:div>
    <w:div w:id="674529117">
      <w:bodyDiv w:val="1"/>
      <w:marLeft w:val="0"/>
      <w:marRight w:val="0"/>
      <w:marTop w:val="0"/>
      <w:marBottom w:val="0"/>
      <w:divBdr>
        <w:top w:val="none" w:sz="0" w:space="0" w:color="auto"/>
        <w:left w:val="none" w:sz="0" w:space="0" w:color="auto"/>
        <w:bottom w:val="none" w:sz="0" w:space="0" w:color="auto"/>
        <w:right w:val="none" w:sz="0" w:space="0" w:color="auto"/>
      </w:divBdr>
    </w:div>
    <w:div w:id="674764049">
      <w:bodyDiv w:val="1"/>
      <w:marLeft w:val="0"/>
      <w:marRight w:val="0"/>
      <w:marTop w:val="0"/>
      <w:marBottom w:val="0"/>
      <w:divBdr>
        <w:top w:val="none" w:sz="0" w:space="0" w:color="auto"/>
        <w:left w:val="none" w:sz="0" w:space="0" w:color="auto"/>
        <w:bottom w:val="none" w:sz="0" w:space="0" w:color="auto"/>
        <w:right w:val="none" w:sz="0" w:space="0" w:color="auto"/>
      </w:divBdr>
    </w:div>
    <w:div w:id="674766797">
      <w:bodyDiv w:val="1"/>
      <w:marLeft w:val="0"/>
      <w:marRight w:val="0"/>
      <w:marTop w:val="0"/>
      <w:marBottom w:val="0"/>
      <w:divBdr>
        <w:top w:val="none" w:sz="0" w:space="0" w:color="auto"/>
        <w:left w:val="none" w:sz="0" w:space="0" w:color="auto"/>
        <w:bottom w:val="none" w:sz="0" w:space="0" w:color="auto"/>
        <w:right w:val="none" w:sz="0" w:space="0" w:color="auto"/>
      </w:divBdr>
    </w:div>
    <w:div w:id="674839910">
      <w:bodyDiv w:val="1"/>
      <w:marLeft w:val="0"/>
      <w:marRight w:val="0"/>
      <w:marTop w:val="0"/>
      <w:marBottom w:val="0"/>
      <w:divBdr>
        <w:top w:val="none" w:sz="0" w:space="0" w:color="auto"/>
        <w:left w:val="none" w:sz="0" w:space="0" w:color="auto"/>
        <w:bottom w:val="none" w:sz="0" w:space="0" w:color="auto"/>
        <w:right w:val="none" w:sz="0" w:space="0" w:color="auto"/>
      </w:divBdr>
    </w:div>
    <w:div w:id="674841461">
      <w:bodyDiv w:val="1"/>
      <w:marLeft w:val="0"/>
      <w:marRight w:val="0"/>
      <w:marTop w:val="0"/>
      <w:marBottom w:val="0"/>
      <w:divBdr>
        <w:top w:val="none" w:sz="0" w:space="0" w:color="auto"/>
        <w:left w:val="none" w:sz="0" w:space="0" w:color="auto"/>
        <w:bottom w:val="none" w:sz="0" w:space="0" w:color="auto"/>
        <w:right w:val="none" w:sz="0" w:space="0" w:color="auto"/>
      </w:divBdr>
    </w:div>
    <w:div w:id="674960603">
      <w:bodyDiv w:val="1"/>
      <w:marLeft w:val="0"/>
      <w:marRight w:val="0"/>
      <w:marTop w:val="0"/>
      <w:marBottom w:val="0"/>
      <w:divBdr>
        <w:top w:val="none" w:sz="0" w:space="0" w:color="auto"/>
        <w:left w:val="none" w:sz="0" w:space="0" w:color="auto"/>
        <w:bottom w:val="none" w:sz="0" w:space="0" w:color="auto"/>
        <w:right w:val="none" w:sz="0" w:space="0" w:color="auto"/>
      </w:divBdr>
    </w:div>
    <w:div w:id="675306657">
      <w:bodyDiv w:val="1"/>
      <w:marLeft w:val="0"/>
      <w:marRight w:val="0"/>
      <w:marTop w:val="0"/>
      <w:marBottom w:val="0"/>
      <w:divBdr>
        <w:top w:val="none" w:sz="0" w:space="0" w:color="auto"/>
        <w:left w:val="none" w:sz="0" w:space="0" w:color="auto"/>
        <w:bottom w:val="none" w:sz="0" w:space="0" w:color="auto"/>
        <w:right w:val="none" w:sz="0" w:space="0" w:color="auto"/>
      </w:divBdr>
    </w:div>
    <w:div w:id="675420514">
      <w:bodyDiv w:val="1"/>
      <w:marLeft w:val="0"/>
      <w:marRight w:val="0"/>
      <w:marTop w:val="0"/>
      <w:marBottom w:val="0"/>
      <w:divBdr>
        <w:top w:val="none" w:sz="0" w:space="0" w:color="auto"/>
        <w:left w:val="none" w:sz="0" w:space="0" w:color="auto"/>
        <w:bottom w:val="none" w:sz="0" w:space="0" w:color="auto"/>
        <w:right w:val="none" w:sz="0" w:space="0" w:color="auto"/>
      </w:divBdr>
    </w:div>
    <w:div w:id="675576673">
      <w:bodyDiv w:val="1"/>
      <w:marLeft w:val="0"/>
      <w:marRight w:val="0"/>
      <w:marTop w:val="0"/>
      <w:marBottom w:val="0"/>
      <w:divBdr>
        <w:top w:val="none" w:sz="0" w:space="0" w:color="auto"/>
        <w:left w:val="none" w:sz="0" w:space="0" w:color="auto"/>
        <w:bottom w:val="none" w:sz="0" w:space="0" w:color="auto"/>
        <w:right w:val="none" w:sz="0" w:space="0" w:color="auto"/>
      </w:divBdr>
    </w:div>
    <w:div w:id="675615380">
      <w:bodyDiv w:val="1"/>
      <w:marLeft w:val="0"/>
      <w:marRight w:val="0"/>
      <w:marTop w:val="0"/>
      <w:marBottom w:val="0"/>
      <w:divBdr>
        <w:top w:val="none" w:sz="0" w:space="0" w:color="auto"/>
        <w:left w:val="none" w:sz="0" w:space="0" w:color="auto"/>
        <w:bottom w:val="none" w:sz="0" w:space="0" w:color="auto"/>
        <w:right w:val="none" w:sz="0" w:space="0" w:color="auto"/>
      </w:divBdr>
    </w:div>
    <w:div w:id="675771389">
      <w:bodyDiv w:val="1"/>
      <w:marLeft w:val="0"/>
      <w:marRight w:val="0"/>
      <w:marTop w:val="0"/>
      <w:marBottom w:val="0"/>
      <w:divBdr>
        <w:top w:val="none" w:sz="0" w:space="0" w:color="auto"/>
        <w:left w:val="none" w:sz="0" w:space="0" w:color="auto"/>
        <w:bottom w:val="none" w:sz="0" w:space="0" w:color="auto"/>
        <w:right w:val="none" w:sz="0" w:space="0" w:color="auto"/>
      </w:divBdr>
    </w:div>
    <w:div w:id="675814581">
      <w:bodyDiv w:val="1"/>
      <w:marLeft w:val="0"/>
      <w:marRight w:val="0"/>
      <w:marTop w:val="0"/>
      <w:marBottom w:val="0"/>
      <w:divBdr>
        <w:top w:val="none" w:sz="0" w:space="0" w:color="auto"/>
        <w:left w:val="none" w:sz="0" w:space="0" w:color="auto"/>
        <w:bottom w:val="none" w:sz="0" w:space="0" w:color="auto"/>
        <w:right w:val="none" w:sz="0" w:space="0" w:color="auto"/>
      </w:divBdr>
    </w:div>
    <w:div w:id="676345635">
      <w:bodyDiv w:val="1"/>
      <w:marLeft w:val="0"/>
      <w:marRight w:val="0"/>
      <w:marTop w:val="0"/>
      <w:marBottom w:val="0"/>
      <w:divBdr>
        <w:top w:val="none" w:sz="0" w:space="0" w:color="auto"/>
        <w:left w:val="none" w:sz="0" w:space="0" w:color="auto"/>
        <w:bottom w:val="none" w:sz="0" w:space="0" w:color="auto"/>
        <w:right w:val="none" w:sz="0" w:space="0" w:color="auto"/>
      </w:divBdr>
    </w:div>
    <w:div w:id="676420130">
      <w:bodyDiv w:val="1"/>
      <w:marLeft w:val="0"/>
      <w:marRight w:val="0"/>
      <w:marTop w:val="0"/>
      <w:marBottom w:val="0"/>
      <w:divBdr>
        <w:top w:val="none" w:sz="0" w:space="0" w:color="auto"/>
        <w:left w:val="none" w:sz="0" w:space="0" w:color="auto"/>
        <w:bottom w:val="none" w:sz="0" w:space="0" w:color="auto"/>
        <w:right w:val="none" w:sz="0" w:space="0" w:color="auto"/>
      </w:divBdr>
    </w:div>
    <w:div w:id="676689410">
      <w:bodyDiv w:val="1"/>
      <w:marLeft w:val="0"/>
      <w:marRight w:val="0"/>
      <w:marTop w:val="0"/>
      <w:marBottom w:val="0"/>
      <w:divBdr>
        <w:top w:val="none" w:sz="0" w:space="0" w:color="auto"/>
        <w:left w:val="none" w:sz="0" w:space="0" w:color="auto"/>
        <w:bottom w:val="none" w:sz="0" w:space="0" w:color="auto"/>
        <w:right w:val="none" w:sz="0" w:space="0" w:color="auto"/>
      </w:divBdr>
    </w:div>
    <w:div w:id="676811202">
      <w:bodyDiv w:val="1"/>
      <w:marLeft w:val="0"/>
      <w:marRight w:val="0"/>
      <w:marTop w:val="0"/>
      <w:marBottom w:val="0"/>
      <w:divBdr>
        <w:top w:val="none" w:sz="0" w:space="0" w:color="auto"/>
        <w:left w:val="none" w:sz="0" w:space="0" w:color="auto"/>
        <w:bottom w:val="none" w:sz="0" w:space="0" w:color="auto"/>
        <w:right w:val="none" w:sz="0" w:space="0" w:color="auto"/>
      </w:divBdr>
    </w:div>
    <w:div w:id="677081938">
      <w:bodyDiv w:val="1"/>
      <w:marLeft w:val="0"/>
      <w:marRight w:val="0"/>
      <w:marTop w:val="0"/>
      <w:marBottom w:val="0"/>
      <w:divBdr>
        <w:top w:val="none" w:sz="0" w:space="0" w:color="auto"/>
        <w:left w:val="none" w:sz="0" w:space="0" w:color="auto"/>
        <w:bottom w:val="none" w:sz="0" w:space="0" w:color="auto"/>
        <w:right w:val="none" w:sz="0" w:space="0" w:color="auto"/>
      </w:divBdr>
    </w:div>
    <w:div w:id="677583190">
      <w:bodyDiv w:val="1"/>
      <w:marLeft w:val="0"/>
      <w:marRight w:val="0"/>
      <w:marTop w:val="0"/>
      <w:marBottom w:val="0"/>
      <w:divBdr>
        <w:top w:val="none" w:sz="0" w:space="0" w:color="auto"/>
        <w:left w:val="none" w:sz="0" w:space="0" w:color="auto"/>
        <w:bottom w:val="none" w:sz="0" w:space="0" w:color="auto"/>
        <w:right w:val="none" w:sz="0" w:space="0" w:color="auto"/>
      </w:divBdr>
    </w:div>
    <w:div w:id="677654905">
      <w:bodyDiv w:val="1"/>
      <w:marLeft w:val="0"/>
      <w:marRight w:val="0"/>
      <w:marTop w:val="0"/>
      <w:marBottom w:val="0"/>
      <w:divBdr>
        <w:top w:val="none" w:sz="0" w:space="0" w:color="auto"/>
        <w:left w:val="none" w:sz="0" w:space="0" w:color="auto"/>
        <w:bottom w:val="none" w:sz="0" w:space="0" w:color="auto"/>
        <w:right w:val="none" w:sz="0" w:space="0" w:color="auto"/>
      </w:divBdr>
      <w:divsChild>
        <w:div w:id="2120098171">
          <w:marLeft w:val="0"/>
          <w:marRight w:val="0"/>
          <w:marTop w:val="0"/>
          <w:marBottom w:val="0"/>
          <w:divBdr>
            <w:top w:val="none" w:sz="0" w:space="0" w:color="auto"/>
            <w:left w:val="none" w:sz="0" w:space="0" w:color="auto"/>
            <w:bottom w:val="none" w:sz="0" w:space="0" w:color="auto"/>
            <w:right w:val="none" w:sz="0" w:space="0" w:color="auto"/>
          </w:divBdr>
        </w:div>
        <w:div w:id="1931771550">
          <w:marLeft w:val="0"/>
          <w:marRight w:val="0"/>
          <w:marTop w:val="0"/>
          <w:marBottom w:val="0"/>
          <w:divBdr>
            <w:top w:val="none" w:sz="0" w:space="0" w:color="auto"/>
            <w:left w:val="none" w:sz="0" w:space="0" w:color="auto"/>
            <w:bottom w:val="none" w:sz="0" w:space="0" w:color="auto"/>
            <w:right w:val="none" w:sz="0" w:space="0" w:color="auto"/>
          </w:divBdr>
        </w:div>
        <w:div w:id="698555720">
          <w:marLeft w:val="0"/>
          <w:marRight w:val="0"/>
          <w:marTop w:val="0"/>
          <w:marBottom w:val="0"/>
          <w:divBdr>
            <w:top w:val="none" w:sz="0" w:space="0" w:color="auto"/>
            <w:left w:val="none" w:sz="0" w:space="0" w:color="auto"/>
            <w:bottom w:val="none" w:sz="0" w:space="0" w:color="auto"/>
            <w:right w:val="none" w:sz="0" w:space="0" w:color="auto"/>
          </w:divBdr>
        </w:div>
        <w:div w:id="1865290103">
          <w:marLeft w:val="0"/>
          <w:marRight w:val="0"/>
          <w:marTop w:val="0"/>
          <w:marBottom w:val="0"/>
          <w:divBdr>
            <w:top w:val="none" w:sz="0" w:space="0" w:color="auto"/>
            <w:left w:val="none" w:sz="0" w:space="0" w:color="auto"/>
            <w:bottom w:val="none" w:sz="0" w:space="0" w:color="auto"/>
            <w:right w:val="none" w:sz="0" w:space="0" w:color="auto"/>
          </w:divBdr>
        </w:div>
        <w:div w:id="262149047">
          <w:marLeft w:val="0"/>
          <w:marRight w:val="0"/>
          <w:marTop w:val="0"/>
          <w:marBottom w:val="0"/>
          <w:divBdr>
            <w:top w:val="none" w:sz="0" w:space="0" w:color="auto"/>
            <w:left w:val="none" w:sz="0" w:space="0" w:color="auto"/>
            <w:bottom w:val="none" w:sz="0" w:space="0" w:color="auto"/>
            <w:right w:val="none" w:sz="0" w:space="0" w:color="auto"/>
          </w:divBdr>
        </w:div>
        <w:div w:id="1483305330">
          <w:marLeft w:val="0"/>
          <w:marRight w:val="0"/>
          <w:marTop w:val="0"/>
          <w:marBottom w:val="0"/>
          <w:divBdr>
            <w:top w:val="none" w:sz="0" w:space="0" w:color="auto"/>
            <w:left w:val="none" w:sz="0" w:space="0" w:color="auto"/>
            <w:bottom w:val="none" w:sz="0" w:space="0" w:color="auto"/>
            <w:right w:val="none" w:sz="0" w:space="0" w:color="auto"/>
          </w:divBdr>
        </w:div>
        <w:div w:id="1277907181">
          <w:marLeft w:val="0"/>
          <w:marRight w:val="0"/>
          <w:marTop w:val="0"/>
          <w:marBottom w:val="0"/>
          <w:divBdr>
            <w:top w:val="none" w:sz="0" w:space="0" w:color="auto"/>
            <w:left w:val="none" w:sz="0" w:space="0" w:color="auto"/>
            <w:bottom w:val="none" w:sz="0" w:space="0" w:color="auto"/>
            <w:right w:val="none" w:sz="0" w:space="0" w:color="auto"/>
          </w:divBdr>
        </w:div>
        <w:div w:id="730346536">
          <w:marLeft w:val="0"/>
          <w:marRight w:val="0"/>
          <w:marTop w:val="0"/>
          <w:marBottom w:val="0"/>
          <w:divBdr>
            <w:top w:val="none" w:sz="0" w:space="0" w:color="auto"/>
            <w:left w:val="none" w:sz="0" w:space="0" w:color="auto"/>
            <w:bottom w:val="none" w:sz="0" w:space="0" w:color="auto"/>
            <w:right w:val="none" w:sz="0" w:space="0" w:color="auto"/>
          </w:divBdr>
        </w:div>
        <w:div w:id="1880513083">
          <w:marLeft w:val="0"/>
          <w:marRight w:val="0"/>
          <w:marTop w:val="0"/>
          <w:marBottom w:val="0"/>
          <w:divBdr>
            <w:top w:val="none" w:sz="0" w:space="0" w:color="auto"/>
            <w:left w:val="none" w:sz="0" w:space="0" w:color="auto"/>
            <w:bottom w:val="none" w:sz="0" w:space="0" w:color="auto"/>
            <w:right w:val="none" w:sz="0" w:space="0" w:color="auto"/>
          </w:divBdr>
        </w:div>
        <w:div w:id="952370514">
          <w:marLeft w:val="0"/>
          <w:marRight w:val="0"/>
          <w:marTop w:val="0"/>
          <w:marBottom w:val="0"/>
          <w:divBdr>
            <w:top w:val="none" w:sz="0" w:space="0" w:color="auto"/>
            <w:left w:val="none" w:sz="0" w:space="0" w:color="auto"/>
            <w:bottom w:val="none" w:sz="0" w:space="0" w:color="auto"/>
            <w:right w:val="none" w:sz="0" w:space="0" w:color="auto"/>
          </w:divBdr>
        </w:div>
        <w:div w:id="386957250">
          <w:marLeft w:val="0"/>
          <w:marRight w:val="0"/>
          <w:marTop w:val="0"/>
          <w:marBottom w:val="0"/>
          <w:divBdr>
            <w:top w:val="none" w:sz="0" w:space="0" w:color="auto"/>
            <w:left w:val="none" w:sz="0" w:space="0" w:color="auto"/>
            <w:bottom w:val="none" w:sz="0" w:space="0" w:color="auto"/>
            <w:right w:val="none" w:sz="0" w:space="0" w:color="auto"/>
          </w:divBdr>
        </w:div>
        <w:div w:id="1425029005">
          <w:marLeft w:val="0"/>
          <w:marRight w:val="0"/>
          <w:marTop w:val="0"/>
          <w:marBottom w:val="0"/>
          <w:divBdr>
            <w:top w:val="none" w:sz="0" w:space="0" w:color="auto"/>
            <w:left w:val="none" w:sz="0" w:space="0" w:color="auto"/>
            <w:bottom w:val="none" w:sz="0" w:space="0" w:color="auto"/>
            <w:right w:val="none" w:sz="0" w:space="0" w:color="auto"/>
          </w:divBdr>
        </w:div>
        <w:div w:id="1066074287">
          <w:marLeft w:val="0"/>
          <w:marRight w:val="0"/>
          <w:marTop w:val="0"/>
          <w:marBottom w:val="0"/>
          <w:divBdr>
            <w:top w:val="none" w:sz="0" w:space="0" w:color="auto"/>
            <w:left w:val="none" w:sz="0" w:space="0" w:color="auto"/>
            <w:bottom w:val="none" w:sz="0" w:space="0" w:color="auto"/>
            <w:right w:val="none" w:sz="0" w:space="0" w:color="auto"/>
          </w:divBdr>
        </w:div>
        <w:div w:id="1085148202">
          <w:marLeft w:val="0"/>
          <w:marRight w:val="0"/>
          <w:marTop w:val="0"/>
          <w:marBottom w:val="0"/>
          <w:divBdr>
            <w:top w:val="none" w:sz="0" w:space="0" w:color="auto"/>
            <w:left w:val="none" w:sz="0" w:space="0" w:color="auto"/>
            <w:bottom w:val="none" w:sz="0" w:space="0" w:color="auto"/>
            <w:right w:val="none" w:sz="0" w:space="0" w:color="auto"/>
          </w:divBdr>
        </w:div>
        <w:div w:id="999581304">
          <w:marLeft w:val="0"/>
          <w:marRight w:val="0"/>
          <w:marTop w:val="0"/>
          <w:marBottom w:val="0"/>
          <w:divBdr>
            <w:top w:val="none" w:sz="0" w:space="0" w:color="auto"/>
            <w:left w:val="none" w:sz="0" w:space="0" w:color="auto"/>
            <w:bottom w:val="none" w:sz="0" w:space="0" w:color="auto"/>
            <w:right w:val="none" w:sz="0" w:space="0" w:color="auto"/>
          </w:divBdr>
        </w:div>
        <w:div w:id="1035541466">
          <w:marLeft w:val="0"/>
          <w:marRight w:val="0"/>
          <w:marTop w:val="0"/>
          <w:marBottom w:val="0"/>
          <w:divBdr>
            <w:top w:val="none" w:sz="0" w:space="0" w:color="auto"/>
            <w:left w:val="none" w:sz="0" w:space="0" w:color="auto"/>
            <w:bottom w:val="none" w:sz="0" w:space="0" w:color="auto"/>
            <w:right w:val="none" w:sz="0" w:space="0" w:color="auto"/>
          </w:divBdr>
        </w:div>
        <w:div w:id="2083330552">
          <w:marLeft w:val="0"/>
          <w:marRight w:val="0"/>
          <w:marTop w:val="0"/>
          <w:marBottom w:val="0"/>
          <w:divBdr>
            <w:top w:val="none" w:sz="0" w:space="0" w:color="auto"/>
            <w:left w:val="none" w:sz="0" w:space="0" w:color="auto"/>
            <w:bottom w:val="none" w:sz="0" w:space="0" w:color="auto"/>
            <w:right w:val="none" w:sz="0" w:space="0" w:color="auto"/>
          </w:divBdr>
        </w:div>
        <w:div w:id="1149135619">
          <w:marLeft w:val="0"/>
          <w:marRight w:val="0"/>
          <w:marTop w:val="0"/>
          <w:marBottom w:val="0"/>
          <w:divBdr>
            <w:top w:val="none" w:sz="0" w:space="0" w:color="auto"/>
            <w:left w:val="none" w:sz="0" w:space="0" w:color="auto"/>
            <w:bottom w:val="none" w:sz="0" w:space="0" w:color="auto"/>
            <w:right w:val="none" w:sz="0" w:space="0" w:color="auto"/>
          </w:divBdr>
        </w:div>
        <w:div w:id="125701289">
          <w:marLeft w:val="0"/>
          <w:marRight w:val="0"/>
          <w:marTop w:val="0"/>
          <w:marBottom w:val="0"/>
          <w:divBdr>
            <w:top w:val="none" w:sz="0" w:space="0" w:color="auto"/>
            <w:left w:val="none" w:sz="0" w:space="0" w:color="auto"/>
            <w:bottom w:val="none" w:sz="0" w:space="0" w:color="auto"/>
            <w:right w:val="none" w:sz="0" w:space="0" w:color="auto"/>
          </w:divBdr>
        </w:div>
        <w:div w:id="1301156583">
          <w:marLeft w:val="0"/>
          <w:marRight w:val="0"/>
          <w:marTop w:val="0"/>
          <w:marBottom w:val="0"/>
          <w:divBdr>
            <w:top w:val="none" w:sz="0" w:space="0" w:color="auto"/>
            <w:left w:val="none" w:sz="0" w:space="0" w:color="auto"/>
            <w:bottom w:val="none" w:sz="0" w:space="0" w:color="auto"/>
            <w:right w:val="none" w:sz="0" w:space="0" w:color="auto"/>
          </w:divBdr>
        </w:div>
        <w:div w:id="871966831">
          <w:marLeft w:val="0"/>
          <w:marRight w:val="0"/>
          <w:marTop w:val="0"/>
          <w:marBottom w:val="0"/>
          <w:divBdr>
            <w:top w:val="none" w:sz="0" w:space="0" w:color="auto"/>
            <w:left w:val="none" w:sz="0" w:space="0" w:color="auto"/>
            <w:bottom w:val="none" w:sz="0" w:space="0" w:color="auto"/>
            <w:right w:val="none" w:sz="0" w:space="0" w:color="auto"/>
          </w:divBdr>
        </w:div>
        <w:div w:id="782766596">
          <w:marLeft w:val="0"/>
          <w:marRight w:val="0"/>
          <w:marTop w:val="0"/>
          <w:marBottom w:val="0"/>
          <w:divBdr>
            <w:top w:val="none" w:sz="0" w:space="0" w:color="auto"/>
            <w:left w:val="none" w:sz="0" w:space="0" w:color="auto"/>
            <w:bottom w:val="none" w:sz="0" w:space="0" w:color="auto"/>
            <w:right w:val="none" w:sz="0" w:space="0" w:color="auto"/>
          </w:divBdr>
        </w:div>
        <w:div w:id="1035617767">
          <w:marLeft w:val="0"/>
          <w:marRight w:val="0"/>
          <w:marTop w:val="0"/>
          <w:marBottom w:val="0"/>
          <w:divBdr>
            <w:top w:val="none" w:sz="0" w:space="0" w:color="auto"/>
            <w:left w:val="none" w:sz="0" w:space="0" w:color="auto"/>
            <w:bottom w:val="none" w:sz="0" w:space="0" w:color="auto"/>
            <w:right w:val="none" w:sz="0" w:space="0" w:color="auto"/>
          </w:divBdr>
        </w:div>
        <w:div w:id="1349478822">
          <w:marLeft w:val="0"/>
          <w:marRight w:val="0"/>
          <w:marTop w:val="0"/>
          <w:marBottom w:val="0"/>
          <w:divBdr>
            <w:top w:val="none" w:sz="0" w:space="0" w:color="auto"/>
            <w:left w:val="none" w:sz="0" w:space="0" w:color="auto"/>
            <w:bottom w:val="none" w:sz="0" w:space="0" w:color="auto"/>
            <w:right w:val="none" w:sz="0" w:space="0" w:color="auto"/>
          </w:divBdr>
        </w:div>
        <w:div w:id="667369384">
          <w:marLeft w:val="0"/>
          <w:marRight w:val="0"/>
          <w:marTop w:val="0"/>
          <w:marBottom w:val="0"/>
          <w:divBdr>
            <w:top w:val="none" w:sz="0" w:space="0" w:color="auto"/>
            <w:left w:val="none" w:sz="0" w:space="0" w:color="auto"/>
            <w:bottom w:val="none" w:sz="0" w:space="0" w:color="auto"/>
            <w:right w:val="none" w:sz="0" w:space="0" w:color="auto"/>
          </w:divBdr>
        </w:div>
        <w:div w:id="451218249">
          <w:marLeft w:val="0"/>
          <w:marRight w:val="0"/>
          <w:marTop w:val="0"/>
          <w:marBottom w:val="0"/>
          <w:divBdr>
            <w:top w:val="none" w:sz="0" w:space="0" w:color="auto"/>
            <w:left w:val="none" w:sz="0" w:space="0" w:color="auto"/>
            <w:bottom w:val="none" w:sz="0" w:space="0" w:color="auto"/>
            <w:right w:val="none" w:sz="0" w:space="0" w:color="auto"/>
          </w:divBdr>
        </w:div>
        <w:div w:id="168326927">
          <w:marLeft w:val="0"/>
          <w:marRight w:val="0"/>
          <w:marTop w:val="0"/>
          <w:marBottom w:val="0"/>
          <w:divBdr>
            <w:top w:val="none" w:sz="0" w:space="0" w:color="auto"/>
            <w:left w:val="none" w:sz="0" w:space="0" w:color="auto"/>
            <w:bottom w:val="none" w:sz="0" w:space="0" w:color="auto"/>
            <w:right w:val="none" w:sz="0" w:space="0" w:color="auto"/>
          </w:divBdr>
        </w:div>
        <w:div w:id="428737523">
          <w:marLeft w:val="0"/>
          <w:marRight w:val="0"/>
          <w:marTop w:val="0"/>
          <w:marBottom w:val="0"/>
          <w:divBdr>
            <w:top w:val="none" w:sz="0" w:space="0" w:color="auto"/>
            <w:left w:val="none" w:sz="0" w:space="0" w:color="auto"/>
            <w:bottom w:val="none" w:sz="0" w:space="0" w:color="auto"/>
            <w:right w:val="none" w:sz="0" w:space="0" w:color="auto"/>
          </w:divBdr>
        </w:div>
        <w:div w:id="379212961">
          <w:marLeft w:val="0"/>
          <w:marRight w:val="0"/>
          <w:marTop w:val="0"/>
          <w:marBottom w:val="0"/>
          <w:divBdr>
            <w:top w:val="none" w:sz="0" w:space="0" w:color="auto"/>
            <w:left w:val="none" w:sz="0" w:space="0" w:color="auto"/>
            <w:bottom w:val="none" w:sz="0" w:space="0" w:color="auto"/>
            <w:right w:val="none" w:sz="0" w:space="0" w:color="auto"/>
          </w:divBdr>
        </w:div>
        <w:div w:id="1235748110">
          <w:marLeft w:val="0"/>
          <w:marRight w:val="0"/>
          <w:marTop w:val="0"/>
          <w:marBottom w:val="0"/>
          <w:divBdr>
            <w:top w:val="none" w:sz="0" w:space="0" w:color="auto"/>
            <w:left w:val="none" w:sz="0" w:space="0" w:color="auto"/>
            <w:bottom w:val="none" w:sz="0" w:space="0" w:color="auto"/>
            <w:right w:val="none" w:sz="0" w:space="0" w:color="auto"/>
          </w:divBdr>
        </w:div>
        <w:div w:id="2003044809">
          <w:marLeft w:val="0"/>
          <w:marRight w:val="0"/>
          <w:marTop w:val="0"/>
          <w:marBottom w:val="0"/>
          <w:divBdr>
            <w:top w:val="none" w:sz="0" w:space="0" w:color="auto"/>
            <w:left w:val="none" w:sz="0" w:space="0" w:color="auto"/>
            <w:bottom w:val="none" w:sz="0" w:space="0" w:color="auto"/>
            <w:right w:val="none" w:sz="0" w:space="0" w:color="auto"/>
          </w:divBdr>
        </w:div>
        <w:div w:id="1824588598">
          <w:marLeft w:val="0"/>
          <w:marRight w:val="0"/>
          <w:marTop w:val="0"/>
          <w:marBottom w:val="0"/>
          <w:divBdr>
            <w:top w:val="none" w:sz="0" w:space="0" w:color="auto"/>
            <w:left w:val="none" w:sz="0" w:space="0" w:color="auto"/>
            <w:bottom w:val="none" w:sz="0" w:space="0" w:color="auto"/>
            <w:right w:val="none" w:sz="0" w:space="0" w:color="auto"/>
          </w:divBdr>
        </w:div>
        <w:div w:id="704016489">
          <w:marLeft w:val="0"/>
          <w:marRight w:val="0"/>
          <w:marTop w:val="0"/>
          <w:marBottom w:val="0"/>
          <w:divBdr>
            <w:top w:val="none" w:sz="0" w:space="0" w:color="auto"/>
            <w:left w:val="none" w:sz="0" w:space="0" w:color="auto"/>
            <w:bottom w:val="none" w:sz="0" w:space="0" w:color="auto"/>
            <w:right w:val="none" w:sz="0" w:space="0" w:color="auto"/>
          </w:divBdr>
        </w:div>
        <w:div w:id="546987562">
          <w:marLeft w:val="0"/>
          <w:marRight w:val="0"/>
          <w:marTop w:val="0"/>
          <w:marBottom w:val="0"/>
          <w:divBdr>
            <w:top w:val="none" w:sz="0" w:space="0" w:color="auto"/>
            <w:left w:val="none" w:sz="0" w:space="0" w:color="auto"/>
            <w:bottom w:val="none" w:sz="0" w:space="0" w:color="auto"/>
            <w:right w:val="none" w:sz="0" w:space="0" w:color="auto"/>
          </w:divBdr>
        </w:div>
        <w:div w:id="484467967">
          <w:marLeft w:val="0"/>
          <w:marRight w:val="0"/>
          <w:marTop w:val="0"/>
          <w:marBottom w:val="0"/>
          <w:divBdr>
            <w:top w:val="none" w:sz="0" w:space="0" w:color="auto"/>
            <w:left w:val="none" w:sz="0" w:space="0" w:color="auto"/>
            <w:bottom w:val="none" w:sz="0" w:space="0" w:color="auto"/>
            <w:right w:val="none" w:sz="0" w:space="0" w:color="auto"/>
          </w:divBdr>
        </w:div>
        <w:div w:id="777800003">
          <w:marLeft w:val="0"/>
          <w:marRight w:val="0"/>
          <w:marTop w:val="0"/>
          <w:marBottom w:val="0"/>
          <w:divBdr>
            <w:top w:val="none" w:sz="0" w:space="0" w:color="auto"/>
            <w:left w:val="none" w:sz="0" w:space="0" w:color="auto"/>
            <w:bottom w:val="none" w:sz="0" w:space="0" w:color="auto"/>
            <w:right w:val="none" w:sz="0" w:space="0" w:color="auto"/>
          </w:divBdr>
        </w:div>
        <w:div w:id="500858232">
          <w:marLeft w:val="0"/>
          <w:marRight w:val="0"/>
          <w:marTop w:val="0"/>
          <w:marBottom w:val="0"/>
          <w:divBdr>
            <w:top w:val="none" w:sz="0" w:space="0" w:color="auto"/>
            <w:left w:val="none" w:sz="0" w:space="0" w:color="auto"/>
            <w:bottom w:val="none" w:sz="0" w:space="0" w:color="auto"/>
            <w:right w:val="none" w:sz="0" w:space="0" w:color="auto"/>
          </w:divBdr>
        </w:div>
        <w:div w:id="382216567">
          <w:marLeft w:val="0"/>
          <w:marRight w:val="0"/>
          <w:marTop w:val="0"/>
          <w:marBottom w:val="0"/>
          <w:divBdr>
            <w:top w:val="none" w:sz="0" w:space="0" w:color="auto"/>
            <w:left w:val="none" w:sz="0" w:space="0" w:color="auto"/>
            <w:bottom w:val="none" w:sz="0" w:space="0" w:color="auto"/>
            <w:right w:val="none" w:sz="0" w:space="0" w:color="auto"/>
          </w:divBdr>
        </w:div>
        <w:div w:id="1333409731">
          <w:marLeft w:val="0"/>
          <w:marRight w:val="0"/>
          <w:marTop w:val="0"/>
          <w:marBottom w:val="0"/>
          <w:divBdr>
            <w:top w:val="none" w:sz="0" w:space="0" w:color="auto"/>
            <w:left w:val="none" w:sz="0" w:space="0" w:color="auto"/>
            <w:bottom w:val="none" w:sz="0" w:space="0" w:color="auto"/>
            <w:right w:val="none" w:sz="0" w:space="0" w:color="auto"/>
          </w:divBdr>
        </w:div>
        <w:div w:id="1365131876">
          <w:marLeft w:val="0"/>
          <w:marRight w:val="0"/>
          <w:marTop w:val="0"/>
          <w:marBottom w:val="0"/>
          <w:divBdr>
            <w:top w:val="none" w:sz="0" w:space="0" w:color="auto"/>
            <w:left w:val="none" w:sz="0" w:space="0" w:color="auto"/>
            <w:bottom w:val="none" w:sz="0" w:space="0" w:color="auto"/>
            <w:right w:val="none" w:sz="0" w:space="0" w:color="auto"/>
          </w:divBdr>
        </w:div>
        <w:div w:id="20329928">
          <w:marLeft w:val="0"/>
          <w:marRight w:val="0"/>
          <w:marTop w:val="0"/>
          <w:marBottom w:val="0"/>
          <w:divBdr>
            <w:top w:val="none" w:sz="0" w:space="0" w:color="auto"/>
            <w:left w:val="none" w:sz="0" w:space="0" w:color="auto"/>
            <w:bottom w:val="none" w:sz="0" w:space="0" w:color="auto"/>
            <w:right w:val="none" w:sz="0" w:space="0" w:color="auto"/>
          </w:divBdr>
        </w:div>
        <w:div w:id="1689942281">
          <w:marLeft w:val="0"/>
          <w:marRight w:val="0"/>
          <w:marTop w:val="0"/>
          <w:marBottom w:val="0"/>
          <w:divBdr>
            <w:top w:val="none" w:sz="0" w:space="0" w:color="auto"/>
            <w:left w:val="none" w:sz="0" w:space="0" w:color="auto"/>
            <w:bottom w:val="none" w:sz="0" w:space="0" w:color="auto"/>
            <w:right w:val="none" w:sz="0" w:space="0" w:color="auto"/>
          </w:divBdr>
        </w:div>
        <w:div w:id="145633760">
          <w:marLeft w:val="0"/>
          <w:marRight w:val="0"/>
          <w:marTop w:val="0"/>
          <w:marBottom w:val="0"/>
          <w:divBdr>
            <w:top w:val="none" w:sz="0" w:space="0" w:color="auto"/>
            <w:left w:val="none" w:sz="0" w:space="0" w:color="auto"/>
            <w:bottom w:val="none" w:sz="0" w:space="0" w:color="auto"/>
            <w:right w:val="none" w:sz="0" w:space="0" w:color="auto"/>
          </w:divBdr>
        </w:div>
        <w:div w:id="1767114629">
          <w:marLeft w:val="0"/>
          <w:marRight w:val="0"/>
          <w:marTop w:val="0"/>
          <w:marBottom w:val="0"/>
          <w:divBdr>
            <w:top w:val="none" w:sz="0" w:space="0" w:color="auto"/>
            <w:left w:val="none" w:sz="0" w:space="0" w:color="auto"/>
            <w:bottom w:val="none" w:sz="0" w:space="0" w:color="auto"/>
            <w:right w:val="none" w:sz="0" w:space="0" w:color="auto"/>
          </w:divBdr>
        </w:div>
        <w:div w:id="252976568">
          <w:marLeft w:val="0"/>
          <w:marRight w:val="0"/>
          <w:marTop w:val="0"/>
          <w:marBottom w:val="0"/>
          <w:divBdr>
            <w:top w:val="none" w:sz="0" w:space="0" w:color="auto"/>
            <w:left w:val="none" w:sz="0" w:space="0" w:color="auto"/>
            <w:bottom w:val="none" w:sz="0" w:space="0" w:color="auto"/>
            <w:right w:val="none" w:sz="0" w:space="0" w:color="auto"/>
          </w:divBdr>
        </w:div>
        <w:div w:id="436757675">
          <w:marLeft w:val="0"/>
          <w:marRight w:val="0"/>
          <w:marTop w:val="0"/>
          <w:marBottom w:val="0"/>
          <w:divBdr>
            <w:top w:val="none" w:sz="0" w:space="0" w:color="auto"/>
            <w:left w:val="none" w:sz="0" w:space="0" w:color="auto"/>
            <w:bottom w:val="none" w:sz="0" w:space="0" w:color="auto"/>
            <w:right w:val="none" w:sz="0" w:space="0" w:color="auto"/>
          </w:divBdr>
        </w:div>
        <w:div w:id="554127595">
          <w:marLeft w:val="0"/>
          <w:marRight w:val="0"/>
          <w:marTop w:val="0"/>
          <w:marBottom w:val="0"/>
          <w:divBdr>
            <w:top w:val="none" w:sz="0" w:space="0" w:color="auto"/>
            <w:left w:val="none" w:sz="0" w:space="0" w:color="auto"/>
            <w:bottom w:val="none" w:sz="0" w:space="0" w:color="auto"/>
            <w:right w:val="none" w:sz="0" w:space="0" w:color="auto"/>
          </w:divBdr>
        </w:div>
        <w:div w:id="1631351919">
          <w:marLeft w:val="0"/>
          <w:marRight w:val="0"/>
          <w:marTop w:val="0"/>
          <w:marBottom w:val="0"/>
          <w:divBdr>
            <w:top w:val="none" w:sz="0" w:space="0" w:color="auto"/>
            <w:left w:val="none" w:sz="0" w:space="0" w:color="auto"/>
            <w:bottom w:val="none" w:sz="0" w:space="0" w:color="auto"/>
            <w:right w:val="none" w:sz="0" w:space="0" w:color="auto"/>
          </w:divBdr>
        </w:div>
        <w:div w:id="1996764751">
          <w:marLeft w:val="0"/>
          <w:marRight w:val="0"/>
          <w:marTop w:val="0"/>
          <w:marBottom w:val="0"/>
          <w:divBdr>
            <w:top w:val="none" w:sz="0" w:space="0" w:color="auto"/>
            <w:left w:val="none" w:sz="0" w:space="0" w:color="auto"/>
            <w:bottom w:val="none" w:sz="0" w:space="0" w:color="auto"/>
            <w:right w:val="none" w:sz="0" w:space="0" w:color="auto"/>
          </w:divBdr>
        </w:div>
        <w:div w:id="128010725">
          <w:marLeft w:val="0"/>
          <w:marRight w:val="0"/>
          <w:marTop w:val="0"/>
          <w:marBottom w:val="0"/>
          <w:divBdr>
            <w:top w:val="none" w:sz="0" w:space="0" w:color="auto"/>
            <w:left w:val="none" w:sz="0" w:space="0" w:color="auto"/>
            <w:bottom w:val="none" w:sz="0" w:space="0" w:color="auto"/>
            <w:right w:val="none" w:sz="0" w:space="0" w:color="auto"/>
          </w:divBdr>
        </w:div>
        <w:div w:id="1775125258">
          <w:marLeft w:val="0"/>
          <w:marRight w:val="0"/>
          <w:marTop w:val="0"/>
          <w:marBottom w:val="0"/>
          <w:divBdr>
            <w:top w:val="none" w:sz="0" w:space="0" w:color="auto"/>
            <w:left w:val="none" w:sz="0" w:space="0" w:color="auto"/>
            <w:bottom w:val="none" w:sz="0" w:space="0" w:color="auto"/>
            <w:right w:val="none" w:sz="0" w:space="0" w:color="auto"/>
          </w:divBdr>
        </w:div>
        <w:div w:id="1927424514">
          <w:marLeft w:val="0"/>
          <w:marRight w:val="0"/>
          <w:marTop w:val="0"/>
          <w:marBottom w:val="0"/>
          <w:divBdr>
            <w:top w:val="none" w:sz="0" w:space="0" w:color="auto"/>
            <w:left w:val="none" w:sz="0" w:space="0" w:color="auto"/>
            <w:bottom w:val="none" w:sz="0" w:space="0" w:color="auto"/>
            <w:right w:val="none" w:sz="0" w:space="0" w:color="auto"/>
          </w:divBdr>
        </w:div>
        <w:div w:id="729499822">
          <w:marLeft w:val="0"/>
          <w:marRight w:val="0"/>
          <w:marTop w:val="0"/>
          <w:marBottom w:val="0"/>
          <w:divBdr>
            <w:top w:val="none" w:sz="0" w:space="0" w:color="auto"/>
            <w:left w:val="none" w:sz="0" w:space="0" w:color="auto"/>
            <w:bottom w:val="none" w:sz="0" w:space="0" w:color="auto"/>
            <w:right w:val="none" w:sz="0" w:space="0" w:color="auto"/>
          </w:divBdr>
        </w:div>
        <w:div w:id="1216619667">
          <w:marLeft w:val="0"/>
          <w:marRight w:val="0"/>
          <w:marTop w:val="0"/>
          <w:marBottom w:val="0"/>
          <w:divBdr>
            <w:top w:val="none" w:sz="0" w:space="0" w:color="auto"/>
            <w:left w:val="none" w:sz="0" w:space="0" w:color="auto"/>
            <w:bottom w:val="none" w:sz="0" w:space="0" w:color="auto"/>
            <w:right w:val="none" w:sz="0" w:space="0" w:color="auto"/>
          </w:divBdr>
        </w:div>
        <w:div w:id="907107782">
          <w:marLeft w:val="0"/>
          <w:marRight w:val="0"/>
          <w:marTop w:val="0"/>
          <w:marBottom w:val="0"/>
          <w:divBdr>
            <w:top w:val="none" w:sz="0" w:space="0" w:color="auto"/>
            <w:left w:val="none" w:sz="0" w:space="0" w:color="auto"/>
            <w:bottom w:val="none" w:sz="0" w:space="0" w:color="auto"/>
            <w:right w:val="none" w:sz="0" w:space="0" w:color="auto"/>
          </w:divBdr>
        </w:div>
        <w:div w:id="192158305">
          <w:marLeft w:val="0"/>
          <w:marRight w:val="0"/>
          <w:marTop w:val="0"/>
          <w:marBottom w:val="0"/>
          <w:divBdr>
            <w:top w:val="none" w:sz="0" w:space="0" w:color="auto"/>
            <w:left w:val="none" w:sz="0" w:space="0" w:color="auto"/>
            <w:bottom w:val="none" w:sz="0" w:space="0" w:color="auto"/>
            <w:right w:val="none" w:sz="0" w:space="0" w:color="auto"/>
          </w:divBdr>
        </w:div>
        <w:div w:id="330959936">
          <w:marLeft w:val="0"/>
          <w:marRight w:val="0"/>
          <w:marTop w:val="0"/>
          <w:marBottom w:val="0"/>
          <w:divBdr>
            <w:top w:val="none" w:sz="0" w:space="0" w:color="auto"/>
            <w:left w:val="none" w:sz="0" w:space="0" w:color="auto"/>
            <w:bottom w:val="none" w:sz="0" w:space="0" w:color="auto"/>
            <w:right w:val="none" w:sz="0" w:space="0" w:color="auto"/>
          </w:divBdr>
        </w:div>
        <w:div w:id="206378438">
          <w:marLeft w:val="0"/>
          <w:marRight w:val="0"/>
          <w:marTop w:val="0"/>
          <w:marBottom w:val="0"/>
          <w:divBdr>
            <w:top w:val="none" w:sz="0" w:space="0" w:color="auto"/>
            <w:left w:val="none" w:sz="0" w:space="0" w:color="auto"/>
            <w:bottom w:val="none" w:sz="0" w:space="0" w:color="auto"/>
            <w:right w:val="none" w:sz="0" w:space="0" w:color="auto"/>
          </w:divBdr>
        </w:div>
        <w:div w:id="1833833668">
          <w:marLeft w:val="0"/>
          <w:marRight w:val="0"/>
          <w:marTop w:val="0"/>
          <w:marBottom w:val="0"/>
          <w:divBdr>
            <w:top w:val="none" w:sz="0" w:space="0" w:color="auto"/>
            <w:left w:val="none" w:sz="0" w:space="0" w:color="auto"/>
            <w:bottom w:val="none" w:sz="0" w:space="0" w:color="auto"/>
            <w:right w:val="none" w:sz="0" w:space="0" w:color="auto"/>
          </w:divBdr>
        </w:div>
        <w:div w:id="661347062">
          <w:marLeft w:val="0"/>
          <w:marRight w:val="0"/>
          <w:marTop w:val="0"/>
          <w:marBottom w:val="0"/>
          <w:divBdr>
            <w:top w:val="none" w:sz="0" w:space="0" w:color="auto"/>
            <w:left w:val="none" w:sz="0" w:space="0" w:color="auto"/>
            <w:bottom w:val="none" w:sz="0" w:space="0" w:color="auto"/>
            <w:right w:val="none" w:sz="0" w:space="0" w:color="auto"/>
          </w:divBdr>
        </w:div>
        <w:div w:id="865950516">
          <w:marLeft w:val="0"/>
          <w:marRight w:val="0"/>
          <w:marTop w:val="0"/>
          <w:marBottom w:val="0"/>
          <w:divBdr>
            <w:top w:val="none" w:sz="0" w:space="0" w:color="auto"/>
            <w:left w:val="none" w:sz="0" w:space="0" w:color="auto"/>
            <w:bottom w:val="none" w:sz="0" w:space="0" w:color="auto"/>
            <w:right w:val="none" w:sz="0" w:space="0" w:color="auto"/>
          </w:divBdr>
        </w:div>
        <w:div w:id="2035957105">
          <w:marLeft w:val="0"/>
          <w:marRight w:val="0"/>
          <w:marTop w:val="0"/>
          <w:marBottom w:val="0"/>
          <w:divBdr>
            <w:top w:val="none" w:sz="0" w:space="0" w:color="auto"/>
            <w:left w:val="none" w:sz="0" w:space="0" w:color="auto"/>
            <w:bottom w:val="none" w:sz="0" w:space="0" w:color="auto"/>
            <w:right w:val="none" w:sz="0" w:space="0" w:color="auto"/>
          </w:divBdr>
        </w:div>
        <w:div w:id="1033191141">
          <w:marLeft w:val="0"/>
          <w:marRight w:val="0"/>
          <w:marTop w:val="0"/>
          <w:marBottom w:val="0"/>
          <w:divBdr>
            <w:top w:val="none" w:sz="0" w:space="0" w:color="auto"/>
            <w:left w:val="none" w:sz="0" w:space="0" w:color="auto"/>
            <w:bottom w:val="none" w:sz="0" w:space="0" w:color="auto"/>
            <w:right w:val="none" w:sz="0" w:space="0" w:color="auto"/>
          </w:divBdr>
        </w:div>
        <w:div w:id="1933053318">
          <w:marLeft w:val="0"/>
          <w:marRight w:val="0"/>
          <w:marTop w:val="0"/>
          <w:marBottom w:val="0"/>
          <w:divBdr>
            <w:top w:val="none" w:sz="0" w:space="0" w:color="auto"/>
            <w:left w:val="none" w:sz="0" w:space="0" w:color="auto"/>
            <w:bottom w:val="none" w:sz="0" w:space="0" w:color="auto"/>
            <w:right w:val="none" w:sz="0" w:space="0" w:color="auto"/>
          </w:divBdr>
        </w:div>
        <w:div w:id="1540775694">
          <w:marLeft w:val="0"/>
          <w:marRight w:val="0"/>
          <w:marTop w:val="0"/>
          <w:marBottom w:val="0"/>
          <w:divBdr>
            <w:top w:val="none" w:sz="0" w:space="0" w:color="auto"/>
            <w:left w:val="none" w:sz="0" w:space="0" w:color="auto"/>
            <w:bottom w:val="none" w:sz="0" w:space="0" w:color="auto"/>
            <w:right w:val="none" w:sz="0" w:space="0" w:color="auto"/>
          </w:divBdr>
        </w:div>
        <w:div w:id="948780806">
          <w:marLeft w:val="0"/>
          <w:marRight w:val="0"/>
          <w:marTop w:val="0"/>
          <w:marBottom w:val="0"/>
          <w:divBdr>
            <w:top w:val="none" w:sz="0" w:space="0" w:color="auto"/>
            <w:left w:val="none" w:sz="0" w:space="0" w:color="auto"/>
            <w:bottom w:val="none" w:sz="0" w:space="0" w:color="auto"/>
            <w:right w:val="none" w:sz="0" w:space="0" w:color="auto"/>
          </w:divBdr>
        </w:div>
        <w:div w:id="1764716651">
          <w:marLeft w:val="0"/>
          <w:marRight w:val="0"/>
          <w:marTop w:val="0"/>
          <w:marBottom w:val="0"/>
          <w:divBdr>
            <w:top w:val="none" w:sz="0" w:space="0" w:color="auto"/>
            <w:left w:val="none" w:sz="0" w:space="0" w:color="auto"/>
            <w:bottom w:val="none" w:sz="0" w:space="0" w:color="auto"/>
            <w:right w:val="none" w:sz="0" w:space="0" w:color="auto"/>
          </w:divBdr>
        </w:div>
        <w:div w:id="1647933939">
          <w:marLeft w:val="0"/>
          <w:marRight w:val="0"/>
          <w:marTop w:val="0"/>
          <w:marBottom w:val="0"/>
          <w:divBdr>
            <w:top w:val="none" w:sz="0" w:space="0" w:color="auto"/>
            <w:left w:val="none" w:sz="0" w:space="0" w:color="auto"/>
            <w:bottom w:val="none" w:sz="0" w:space="0" w:color="auto"/>
            <w:right w:val="none" w:sz="0" w:space="0" w:color="auto"/>
          </w:divBdr>
        </w:div>
        <w:div w:id="468674778">
          <w:marLeft w:val="0"/>
          <w:marRight w:val="0"/>
          <w:marTop w:val="0"/>
          <w:marBottom w:val="0"/>
          <w:divBdr>
            <w:top w:val="none" w:sz="0" w:space="0" w:color="auto"/>
            <w:left w:val="none" w:sz="0" w:space="0" w:color="auto"/>
            <w:bottom w:val="none" w:sz="0" w:space="0" w:color="auto"/>
            <w:right w:val="none" w:sz="0" w:space="0" w:color="auto"/>
          </w:divBdr>
        </w:div>
      </w:divsChild>
    </w:div>
    <w:div w:id="677930332">
      <w:bodyDiv w:val="1"/>
      <w:marLeft w:val="0"/>
      <w:marRight w:val="0"/>
      <w:marTop w:val="0"/>
      <w:marBottom w:val="0"/>
      <w:divBdr>
        <w:top w:val="none" w:sz="0" w:space="0" w:color="auto"/>
        <w:left w:val="none" w:sz="0" w:space="0" w:color="auto"/>
        <w:bottom w:val="none" w:sz="0" w:space="0" w:color="auto"/>
        <w:right w:val="none" w:sz="0" w:space="0" w:color="auto"/>
      </w:divBdr>
    </w:div>
    <w:div w:id="677971673">
      <w:bodyDiv w:val="1"/>
      <w:marLeft w:val="0"/>
      <w:marRight w:val="0"/>
      <w:marTop w:val="0"/>
      <w:marBottom w:val="0"/>
      <w:divBdr>
        <w:top w:val="none" w:sz="0" w:space="0" w:color="auto"/>
        <w:left w:val="none" w:sz="0" w:space="0" w:color="auto"/>
        <w:bottom w:val="none" w:sz="0" w:space="0" w:color="auto"/>
        <w:right w:val="none" w:sz="0" w:space="0" w:color="auto"/>
      </w:divBdr>
    </w:div>
    <w:div w:id="678124454">
      <w:bodyDiv w:val="1"/>
      <w:marLeft w:val="0"/>
      <w:marRight w:val="0"/>
      <w:marTop w:val="0"/>
      <w:marBottom w:val="0"/>
      <w:divBdr>
        <w:top w:val="none" w:sz="0" w:space="0" w:color="auto"/>
        <w:left w:val="none" w:sz="0" w:space="0" w:color="auto"/>
        <w:bottom w:val="none" w:sz="0" w:space="0" w:color="auto"/>
        <w:right w:val="none" w:sz="0" w:space="0" w:color="auto"/>
      </w:divBdr>
    </w:div>
    <w:div w:id="678312664">
      <w:bodyDiv w:val="1"/>
      <w:marLeft w:val="0"/>
      <w:marRight w:val="0"/>
      <w:marTop w:val="0"/>
      <w:marBottom w:val="0"/>
      <w:divBdr>
        <w:top w:val="none" w:sz="0" w:space="0" w:color="auto"/>
        <w:left w:val="none" w:sz="0" w:space="0" w:color="auto"/>
        <w:bottom w:val="none" w:sz="0" w:space="0" w:color="auto"/>
        <w:right w:val="none" w:sz="0" w:space="0" w:color="auto"/>
      </w:divBdr>
    </w:div>
    <w:div w:id="679046503">
      <w:bodyDiv w:val="1"/>
      <w:marLeft w:val="0"/>
      <w:marRight w:val="0"/>
      <w:marTop w:val="0"/>
      <w:marBottom w:val="0"/>
      <w:divBdr>
        <w:top w:val="none" w:sz="0" w:space="0" w:color="auto"/>
        <w:left w:val="none" w:sz="0" w:space="0" w:color="auto"/>
        <w:bottom w:val="none" w:sz="0" w:space="0" w:color="auto"/>
        <w:right w:val="none" w:sz="0" w:space="0" w:color="auto"/>
      </w:divBdr>
    </w:div>
    <w:div w:id="679358238">
      <w:bodyDiv w:val="1"/>
      <w:marLeft w:val="0"/>
      <w:marRight w:val="0"/>
      <w:marTop w:val="0"/>
      <w:marBottom w:val="0"/>
      <w:divBdr>
        <w:top w:val="none" w:sz="0" w:space="0" w:color="auto"/>
        <w:left w:val="none" w:sz="0" w:space="0" w:color="auto"/>
        <w:bottom w:val="none" w:sz="0" w:space="0" w:color="auto"/>
        <w:right w:val="none" w:sz="0" w:space="0" w:color="auto"/>
      </w:divBdr>
    </w:div>
    <w:div w:id="679818428">
      <w:bodyDiv w:val="1"/>
      <w:marLeft w:val="0"/>
      <w:marRight w:val="0"/>
      <w:marTop w:val="0"/>
      <w:marBottom w:val="0"/>
      <w:divBdr>
        <w:top w:val="none" w:sz="0" w:space="0" w:color="auto"/>
        <w:left w:val="none" w:sz="0" w:space="0" w:color="auto"/>
        <w:bottom w:val="none" w:sz="0" w:space="0" w:color="auto"/>
        <w:right w:val="none" w:sz="0" w:space="0" w:color="auto"/>
      </w:divBdr>
    </w:div>
    <w:div w:id="680549182">
      <w:bodyDiv w:val="1"/>
      <w:marLeft w:val="0"/>
      <w:marRight w:val="0"/>
      <w:marTop w:val="0"/>
      <w:marBottom w:val="0"/>
      <w:divBdr>
        <w:top w:val="none" w:sz="0" w:space="0" w:color="auto"/>
        <w:left w:val="none" w:sz="0" w:space="0" w:color="auto"/>
        <w:bottom w:val="none" w:sz="0" w:space="0" w:color="auto"/>
        <w:right w:val="none" w:sz="0" w:space="0" w:color="auto"/>
      </w:divBdr>
    </w:div>
    <w:div w:id="681780832">
      <w:bodyDiv w:val="1"/>
      <w:marLeft w:val="0"/>
      <w:marRight w:val="0"/>
      <w:marTop w:val="0"/>
      <w:marBottom w:val="0"/>
      <w:divBdr>
        <w:top w:val="none" w:sz="0" w:space="0" w:color="auto"/>
        <w:left w:val="none" w:sz="0" w:space="0" w:color="auto"/>
        <w:bottom w:val="none" w:sz="0" w:space="0" w:color="auto"/>
        <w:right w:val="none" w:sz="0" w:space="0" w:color="auto"/>
      </w:divBdr>
    </w:div>
    <w:div w:id="681787745">
      <w:bodyDiv w:val="1"/>
      <w:marLeft w:val="0"/>
      <w:marRight w:val="0"/>
      <w:marTop w:val="0"/>
      <w:marBottom w:val="0"/>
      <w:divBdr>
        <w:top w:val="none" w:sz="0" w:space="0" w:color="auto"/>
        <w:left w:val="none" w:sz="0" w:space="0" w:color="auto"/>
        <w:bottom w:val="none" w:sz="0" w:space="0" w:color="auto"/>
        <w:right w:val="none" w:sz="0" w:space="0" w:color="auto"/>
      </w:divBdr>
    </w:div>
    <w:div w:id="681976102">
      <w:bodyDiv w:val="1"/>
      <w:marLeft w:val="0"/>
      <w:marRight w:val="0"/>
      <w:marTop w:val="0"/>
      <w:marBottom w:val="0"/>
      <w:divBdr>
        <w:top w:val="none" w:sz="0" w:space="0" w:color="auto"/>
        <w:left w:val="none" w:sz="0" w:space="0" w:color="auto"/>
        <w:bottom w:val="none" w:sz="0" w:space="0" w:color="auto"/>
        <w:right w:val="none" w:sz="0" w:space="0" w:color="auto"/>
      </w:divBdr>
    </w:div>
    <w:div w:id="682321813">
      <w:bodyDiv w:val="1"/>
      <w:marLeft w:val="0"/>
      <w:marRight w:val="0"/>
      <w:marTop w:val="0"/>
      <w:marBottom w:val="0"/>
      <w:divBdr>
        <w:top w:val="none" w:sz="0" w:space="0" w:color="auto"/>
        <w:left w:val="none" w:sz="0" w:space="0" w:color="auto"/>
        <w:bottom w:val="none" w:sz="0" w:space="0" w:color="auto"/>
        <w:right w:val="none" w:sz="0" w:space="0" w:color="auto"/>
      </w:divBdr>
    </w:div>
    <w:div w:id="683020331">
      <w:bodyDiv w:val="1"/>
      <w:marLeft w:val="0"/>
      <w:marRight w:val="0"/>
      <w:marTop w:val="0"/>
      <w:marBottom w:val="0"/>
      <w:divBdr>
        <w:top w:val="none" w:sz="0" w:space="0" w:color="auto"/>
        <w:left w:val="none" w:sz="0" w:space="0" w:color="auto"/>
        <w:bottom w:val="none" w:sz="0" w:space="0" w:color="auto"/>
        <w:right w:val="none" w:sz="0" w:space="0" w:color="auto"/>
      </w:divBdr>
    </w:div>
    <w:div w:id="683359969">
      <w:bodyDiv w:val="1"/>
      <w:marLeft w:val="0"/>
      <w:marRight w:val="0"/>
      <w:marTop w:val="0"/>
      <w:marBottom w:val="0"/>
      <w:divBdr>
        <w:top w:val="none" w:sz="0" w:space="0" w:color="auto"/>
        <w:left w:val="none" w:sz="0" w:space="0" w:color="auto"/>
        <w:bottom w:val="none" w:sz="0" w:space="0" w:color="auto"/>
        <w:right w:val="none" w:sz="0" w:space="0" w:color="auto"/>
      </w:divBdr>
    </w:div>
    <w:div w:id="683555131">
      <w:bodyDiv w:val="1"/>
      <w:marLeft w:val="0"/>
      <w:marRight w:val="0"/>
      <w:marTop w:val="0"/>
      <w:marBottom w:val="0"/>
      <w:divBdr>
        <w:top w:val="none" w:sz="0" w:space="0" w:color="auto"/>
        <w:left w:val="none" w:sz="0" w:space="0" w:color="auto"/>
        <w:bottom w:val="none" w:sz="0" w:space="0" w:color="auto"/>
        <w:right w:val="none" w:sz="0" w:space="0" w:color="auto"/>
      </w:divBdr>
    </w:div>
    <w:div w:id="683631654">
      <w:bodyDiv w:val="1"/>
      <w:marLeft w:val="0"/>
      <w:marRight w:val="0"/>
      <w:marTop w:val="0"/>
      <w:marBottom w:val="0"/>
      <w:divBdr>
        <w:top w:val="none" w:sz="0" w:space="0" w:color="auto"/>
        <w:left w:val="none" w:sz="0" w:space="0" w:color="auto"/>
        <w:bottom w:val="none" w:sz="0" w:space="0" w:color="auto"/>
        <w:right w:val="none" w:sz="0" w:space="0" w:color="auto"/>
      </w:divBdr>
    </w:div>
    <w:div w:id="683702440">
      <w:bodyDiv w:val="1"/>
      <w:marLeft w:val="0"/>
      <w:marRight w:val="0"/>
      <w:marTop w:val="0"/>
      <w:marBottom w:val="0"/>
      <w:divBdr>
        <w:top w:val="none" w:sz="0" w:space="0" w:color="auto"/>
        <w:left w:val="none" w:sz="0" w:space="0" w:color="auto"/>
        <w:bottom w:val="none" w:sz="0" w:space="0" w:color="auto"/>
        <w:right w:val="none" w:sz="0" w:space="0" w:color="auto"/>
      </w:divBdr>
    </w:div>
    <w:div w:id="683749604">
      <w:bodyDiv w:val="1"/>
      <w:marLeft w:val="0"/>
      <w:marRight w:val="0"/>
      <w:marTop w:val="0"/>
      <w:marBottom w:val="0"/>
      <w:divBdr>
        <w:top w:val="none" w:sz="0" w:space="0" w:color="auto"/>
        <w:left w:val="none" w:sz="0" w:space="0" w:color="auto"/>
        <w:bottom w:val="none" w:sz="0" w:space="0" w:color="auto"/>
        <w:right w:val="none" w:sz="0" w:space="0" w:color="auto"/>
      </w:divBdr>
    </w:div>
    <w:div w:id="684092980">
      <w:bodyDiv w:val="1"/>
      <w:marLeft w:val="0"/>
      <w:marRight w:val="0"/>
      <w:marTop w:val="0"/>
      <w:marBottom w:val="0"/>
      <w:divBdr>
        <w:top w:val="none" w:sz="0" w:space="0" w:color="auto"/>
        <w:left w:val="none" w:sz="0" w:space="0" w:color="auto"/>
        <w:bottom w:val="none" w:sz="0" w:space="0" w:color="auto"/>
        <w:right w:val="none" w:sz="0" w:space="0" w:color="auto"/>
      </w:divBdr>
    </w:div>
    <w:div w:id="684208847">
      <w:bodyDiv w:val="1"/>
      <w:marLeft w:val="0"/>
      <w:marRight w:val="0"/>
      <w:marTop w:val="0"/>
      <w:marBottom w:val="0"/>
      <w:divBdr>
        <w:top w:val="none" w:sz="0" w:space="0" w:color="auto"/>
        <w:left w:val="none" w:sz="0" w:space="0" w:color="auto"/>
        <w:bottom w:val="none" w:sz="0" w:space="0" w:color="auto"/>
        <w:right w:val="none" w:sz="0" w:space="0" w:color="auto"/>
      </w:divBdr>
    </w:div>
    <w:div w:id="684282297">
      <w:bodyDiv w:val="1"/>
      <w:marLeft w:val="0"/>
      <w:marRight w:val="0"/>
      <w:marTop w:val="0"/>
      <w:marBottom w:val="0"/>
      <w:divBdr>
        <w:top w:val="none" w:sz="0" w:space="0" w:color="auto"/>
        <w:left w:val="none" w:sz="0" w:space="0" w:color="auto"/>
        <w:bottom w:val="none" w:sz="0" w:space="0" w:color="auto"/>
        <w:right w:val="none" w:sz="0" w:space="0" w:color="auto"/>
      </w:divBdr>
    </w:div>
    <w:div w:id="684289483">
      <w:bodyDiv w:val="1"/>
      <w:marLeft w:val="0"/>
      <w:marRight w:val="0"/>
      <w:marTop w:val="0"/>
      <w:marBottom w:val="0"/>
      <w:divBdr>
        <w:top w:val="none" w:sz="0" w:space="0" w:color="auto"/>
        <w:left w:val="none" w:sz="0" w:space="0" w:color="auto"/>
        <w:bottom w:val="none" w:sz="0" w:space="0" w:color="auto"/>
        <w:right w:val="none" w:sz="0" w:space="0" w:color="auto"/>
      </w:divBdr>
    </w:div>
    <w:div w:id="684328387">
      <w:bodyDiv w:val="1"/>
      <w:marLeft w:val="0"/>
      <w:marRight w:val="0"/>
      <w:marTop w:val="0"/>
      <w:marBottom w:val="0"/>
      <w:divBdr>
        <w:top w:val="none" w:sz="0" w:space="0" w:color="auto"/>
        <w:left w:val="none" w:sz="0" w:space="0" w:color="auto"/>
        <w:bottom w:val="none" w:sz="0" w:space="0" w:color="auto"/>
        <w:right w:val="none" w:sz="0" w:space="0" w:color="auto"/>
      </w:divBdr>
    </w:div>
    <w:div w:id="684406206">
      <w:bodyDiv w:val="1"/>
      <w:marLeft w:val="0"/>
      <w:marRight w:val="0"/>
      <w:marTop w:val="0"/>
      <w:marBottom w:val="0"/>
      <w:divBdr>
        <w:top w:val="none" w:sz="0" w:space="0" w:color="auto"/>
        <w:left w:val="none" w:sz="0" w:space="0" w:color="auto"/>
        <w:bottom w:val="none" w:sz="0" w:space="0" w:color="auto"/>
        <w:right w:val="none" w:sz="0" w:space="0" w:color="auto"/>
      </w:divBdr>
    </w:div>
    <w:div w:id="684481810">
      <w:bodyDiv w:val="1"/>
      <w:marLeft w:val="0"/>
      <w:marRight w:val="0"/>
      <w:marTop w:val="0"/>
      <w:marBottom w:val="0"/>
      <w:divBdr>
        <w:top w:val="none" w:sz="0" w:space="0" w:color="auto"/>
        <w:left w:val="none" w:sz="0" w:space="0" w:color="auto"/>
        <w:bottom w:val="none" w:sz="0" w:space="0" w:color="auto"/>
        <w:right w:val="none" w:sz="0" w:space="0" w:color="auto"/>
      </w:divBdr>
    </w:div>
    <w:div w:id="684596993">
      <w:bodyDiv w:val="1"/>
      <w:marLeft w:val="0"/>
      <w:marRight w:val="0"/>
      <w:marTop w:val="0"/>
      <w:marBottom w:val="0"/>
      <w:divBdr>
        <w:top w:val="none" w:sz="0" w:space="0" w:color="auto"/>
        <w:left w:val="none" w:sz="0" w:space="0" w:color="auto"/>
        <w:bottom w:val="none" w:sz="0" w:space="0" w:color="auto"/>
        <w:right w:val="none" w:sz="0" w:space="0" w:color="auto"/>
      </w:divBdr>
    </w:div>
    <w:div w:id="684862698">
      <w:bodyDiv w:val="1"/>
      <w:marLeft w:val="0"/>
      <w:marRight w:val="0"/>
      <w:marTop w:val="0"/>
      <w:marBottom w:val="0"/>
      <w:divBdr>
        <w:top w:val="none" w:sz="0" w:space="0" w:color="auto"/>
        <w:left w:val="none" w:sz="0" w:space="0" w:color="auto"/>
        <w:bottom w:val="none" w:sz="0" w:space="0" w:color="auto"/>
        <w:right w:val="none" w:sz="0" w:space="0" w:color="auto"/>
      </w:divBdr>
    </w:div>
    <w:div w:id="684937996">
      <w:bodyDiv w:val="1"/>
      <w:marLeft w:val="0"/>
      <w:marRight w:val="0"/>
      <w:marTop w:val="0"/>
      <w:marBottom w:val="0"/>
      <w:divBdr>
        <w:top w:val="none" w:sz="0" w:space="0" w:color="auto"/>
        <w:left w:val="none" w:sz="0" w:space="0" w:color="auto"/>
        <w:bottom w:val="none" w:sz="0" w:space="0" w:color="auto"/>
        <w:right w:val="none" w:sz="0" w:space="0" w:color="auto"/>
      </w:divBdr>
    </w:div>
    <w:div w:id="685057844">
      <w:bodyDiv w:val="1"/>
      <w:marLeft w:val="0"/>
      <w:marRight w:val="0"/>
      <w:marTop w:val="0"/>
      <w:marBottom w:val="0"/>
      <w:divBdr>
        <w:top w:val="none" w:sz="0" w:space="0" w:color="auto"/>
        <w:left w:val="none" w:sz="0" w:space="0" w:color="auto"/>
        <w:bottom w:val="none" w:sz="0" w:space="0" w:color="auto"/>
        <w:right w:val="none" w:sz="0" w:space="0" w:color="auto"/>
      </w:divBdr>
    </w:div>
    <w:div w:id="685256872">
      <w:bodyDiv w:val="1"/>
      <w:marLeft w:val="0"/>
      <w:marRight w:val="0"/>
      <w:marTop w:val="0"/>
      <w:marBottom w:val="0"/>
      <w:divBdr>
        <w:top w:val="none" w:sz="0" w:space="0" w:color="auto"/>
        <w:left w:val="none" w:sz="0" w:space="0" w:color="auto"/>
        <w:bottom w:val="none" w:sz="0" w:space="0" w:color="auto"/>
        <w:right w:val="none" w:sz="0" w:space="0" w:color="auto"/>
      </w:divBdr>
    </w:div>
    <w:div w:id="685402871">
      <w:bodyDiv w:val="1"/>
      <w:marLeft w:val="0"/>
      <w:marRight w:val="0"/>
      <w:marTop w:val="0"/>
      <w:marBottom w:val="0"/>
      <w:divBdr>
        <w:top w:val="none" w:sz="0" w:space="0" w:color="auto"/>
        <w:left w:val="none" w:sz="0" w:space="0" w:color="auto"/>
        <w:bottom w:val="none" w:sz="0" w:space="0" w:color="auto"/>
        <w:right w:val="none" w:sz="0" w:space="0" w:color="auto"/>
      </w:divBdr>
    </w:div>
    <w:div w:id="685713074">
      <w:bodyDiv w:val="1"/>
      <w:marLeft w:val="0"/>
      <w:marRight w:val="0"/>
      <w:marTop w:val="0"/>
      <w:marBottom w:val="0"/>
      <w:divBdr>
        <w:top w:val="none" w:sz="0" w:space="0" w:color="auto"/>
        <w:left w:val="none" w:sz="0" w:space="0" w:color="auto"/>
        <w:bottom w:val="none" w:sz="0" w:space="0" w:color="auto"/>
        <w:right w:val="none" w:sz="0" w:space="0" w:color="auto"/>
      </w:divBdr>
    </w:div>
    <w:div w:id="685862867">
      <w:bodyDiv w:val="1"/>
      <w:marLeft w:val="0"/>
      <w:marRight w:val="0"/>
      <w:marTop w:val="0"/>
      <w:marBottom w:val="0"/>
      <w:divBdr>
        <w:top w:val="none" w:sz="0" w:space="0" w:color="auto"/>
        <w:left w:val="none" w:sz="0" w:space="0" w:color="auto"/>
        <w:bottom w:val="none" w:sz="0" w:space="0" w:color="auto"/>
        <w:right w:val="none" w:sz="0" w:space="0" w:color="auto"/>
      </w:divBdr>
    </w:div>
    <w:div w:id="685906087">
      <w:bodyDiv w:val="1"/>
      <w:marLeft w:val="0"/>
      <w:marRight w:val="0"/>
      <w:marTop w:val="0"/>
      <w:marBottom w:val="0"/>
      <w:divBdr>
        <w:top w:val="none" w:sz="0" w:space="0" w:color="auto"/>
        <w:left w:val="none" w:sz="0" w:space="0" w:color="auto"/>
        <w:bottom w:val="none" w:sz="0" w:space="0" w:color="auto"/>
        <w:right w:val="none" w:sz="0" w:space="0" w:color="auto"/>
      </w:divBdr>
    </w:div>
    <w:div w:id="686324800">
      <w:bodyDiv w:val="1"/>
      <w:marLeft w:val="0"/>
      <w:marRight w:val="0"/>
      <w:marTop w:val="0"/>
      <w:marBottom w:val="0"/>
      <w:divBdr>
        <w:top w:val="none" w:sz="0" w:space="0" w:color="auto"/>
        <w:left w:val="none" w:sz="0" w:space="0" w:color="auto"/>
        <w:bottom w:val="none" w:sz="0" w:space="0" w:color="auto"/>
        <w:right w:val="none" w:sz="0" w:space="0" w:color="auto"/>
      </w:divBdr>
    </w:div>
    <w:div w:id="686717721">
      <w:bodyDiv w:val="1"/>
      <w:marLeft w:val="0"/>
      <w:marRight w:val="0"/>
      <w:marTop w:val="0"/>
      <w:marBottom w:val="0"/>
      <w:divBdr>
        <w:top w:val="none" w:sz="0" w:space="0" w:color="auto"/>
        <w:left w:val="none" w:sz="0" w:space="0" w:color="auto"/>
        <w:bottom w:val="none" w:sz="0" w:space="0" w:color="auto"/>
        <w:right w:val="none" w:sz="0" w:space="0" w:color="auto"/>
      </w:divBdr>
    </w:div>
    <w:div w:id="686757314">
      <w:bodyDiv w:val="1"/>
      <w:marLeft w:val="0"/>
      <w:marRight w:val="0"/>
      <w:marTop w:val="0"/>
      <w:marBottom w:val="0"/>
      <w:divBdr>
        <w:top w:val="none" w:sz="0" w:space="0" w:color="auto"/>
        <w:left w:val="none" w:sz="0" w:space="0" w:color="auto"/>
        <w:bottom w:val="none" w:sz="0" w:space="0" w:color="auto"/>
        <w:right w:val="none" w:sz="0" w:space="0" w:color="auto"/>
      </w:divBdr>
    </w:div>
    <w:div w:id="686832017">
      <w:bodyDiv w:val="1"/>
      <w:marLeft w:val="0"/>
      <w:marRight w:val="0"/>
      <w:marTop w:val="0"/>
      <w:marBottom w:val="0"/>
      <w:divBdr>
        <w:top w:val="none" w:sz="0" w:space="0" w:color="auto"/>
        <w:left w:val="none" w:sz="0" w:space="0" w:color="auto"/>
        <w:bottom w:val="none" w:sz="0" w:space="0" w:color="auto"/>
        <w:right w:val="none" w:sz="0" w:space="0" w:color="auto"/>
      </w:divBdr>
    </w:div>
    <w:div w:id="687367609">
      <w:bodyDiv w:val="1"/>
      <w:marLeft w:val="0"/>
      <w:marRight w:val="0"/>
      <w:marTop w:val="0"/>
      <w:marBottom w:val="0"/>
      <w:divBdr>
        <w:top w:val="none" w:sz="0" w:space="0" w:color="auto"/>
        <w:left w:val="none" w:sz="0" w:space="0" w:color="auto"/>
        <w:bottom w:val="none" w:sz="0" w:space="0" w:color="auto"/>
        <w:right w:val="none" w:sz="0" w:space="0" w:color="auto"/>
      </w:divBdr>
    </w:div>
    <w:div w:id="687407806">
      <w:bodyDiv w:val="1"/>
      <w:marLeft w:val="0"/>
      <w:marRight w:val="0"/>
      <w:marTop w:val="0"/>
      <w:marBottom w:val="0"/>
      <w:divBdr>
        <w:top w:val="none" w:sz="0" w:space="0" w:color="auto"/>
        <w:left w:val="none" w:sz="0" w:space="0" w:color="auto"/>
        <w:bottom w:val="none" w:sz="0" w:space="0" w:color="auto"/>
        <w:right w:val="none" w:sz="0" w:space="0" w:color="auto"/>
      </w:divBdr>
    </w:div>
    <w:div w:id="687874144">
      <w:bodyDiv w:val="1"/>
      <w:marLeft w:val="0"/>
      <w:marRight w:val="0"/>
      <w:marTop w:val="0"/>
      <w:marBottom w:val="0"/>
      <w:divBdr>
        <w:top w:val="none" w:sz="0" w:space="0" w:color="auto"/>
        <w:left w:val="none" w:sz="0" w:space="0" w:color="auto"/>
        <w:bottom w:val="none" w:sz="0" w:space="0" w:color="auto"/>
        <w:right w:val="none" w:sz="0" w:space="0" w:color="auto"/>
      </w:divBdr>
    </w:div>
    <w:div w:id="688021040">
      <w:bodyDiv w:val="1"/>
      <w:marLeft w:val="0"/>
      <w:marRight w:val="0"/>
      <w:marTop w:val="0"/>
      <w:marBottom w:val="0"/>
      <w:divBdr>
        <w:top w:val="none" w:sz="0" w:space="0" w:color="auto"/>
        <w:left w:val="none" w:sz="0" w:space="0" w:color="auto"/>
        <w:bottom w:val="none" w:sz="0" w:space="0" w:color="auto"/>
        <w:right w:val="none" w:sz="0" w:space="0" w:color="auto"/>
      </w:divBdr>
    </w:div>
    <w:div w:id="688526100">
      <w:bodyDiv w:val="1"/>
      <w:marLeft w:val="0"/>
      <w:marRight w:val="0"/>
      <w:marTop w:val="0"/>
      <w:marBottom w:val="0"/>
      <w:divBdr>
        <w:top w:val="none" w:sz="0" w:space="0" w:color="auto"/>
        <w:left w:val="none" w:sz="0" w:space="0" w:color="auto"/>
        <w:bottom w:val="none" w:sz="0" w:space="0" w:color="auto"/>
        <w:right w:val="none" w:sz="0" w:space="0" w:color="auto"/>
      </w:divBdr>
    </w:div>
    <w:div w:id="688607093">
      <w:bodyDiv w:val="1"/>
      <w:marLeft w:val="0"/>
      <w:marRight w:val="0"/>
      <w:marTop w:val="0"/>
      <w:marBottom w:val="0"/>
      <w:divBdr>
        <w:top w:val="none" w:sz="0" w:space="0" w:color="auto"/>
        <w:left w:val="none" w:sz="0" w:space="0" w:color="auto"/>
        <w:bottom w:val="none" w:sz="0" w:space="0" w:color="auto"/>
        <w:right w:val="none" w:sz="0" w:space="0" w:color="auto"/>
      </w:divBdr>
    </w:div>
    <w:div w:id="688873614">
      <w:bodyDiv w:val="1"/>
      <w:marLeft w:val="0"/>
      <w:marRight w:val="0"/>
      <w:marTop w:val="0"/>
      <w:marBottom w:val="0"/>
      <w:divBdr>
        <w:top w:val="none" w:sz="0" w:space="0" w:color="auto"/>
        <w:left w:val="none" w:sz="0" w:space="0" w:color="auto"/>
        <w:bottom w:val="none" w:sz="0" w:space="0" w:color="auto"/>
        <w:right w:val="none" w:sz="0" w:space="0" w:color="auto"/>
      </w:divBdr>
    </w:div>
    <w:div w:id="689070737">
      <w:bodyDiv w:val="1"/>
      <w:marLeft w:val="0"/>
      <w:marRight w:val="0"/>
      <w:marTop w:val="0"/>
      <w:marBottom w:val="0"/>
      <w:divBdr>
        <w:top w:val="none" w:sz="0" w:space="0" w:color="auto"/>
        <w:left w:val="none" w:sz="0" w:space="0" w:color="auto"/>
        <w:bottom w:val="none" w:sz="0" w:space="0" w:color="auto"/>
        <w:right w:val="none" w:sz="0" w:space="0" w:color="auto"/>
      </w:divBdr>
    </w:div>
    <w:div w:id="689380817">
      <w:bodyDiv w:val="1"/>
      <w:marLeft w:val="0"/>
      <w:marRight w:val="0"/>
      <w:marTop w:val="0"/>
      <w:marBottom w:val="0"/>
      <w:divBdr>
        <w:top w:val="none" w:sz="0" w:space="0" w:color="auto"/>
        <w:left w:val="none" w:sz="0" w:space="0" w:color="auto"/>
        <w:bottom w:val="none" w:sz="0" w:space="0" w:color="auto"/>
        <w:right w:val="none" w:sz="0" w:space="0" w:color="auto"/>
      </w:divBdr>
    </w:div>
    <w:div w:id="689528795">
      <w:bodyDiv w:val="1"/>
      <w:marLeft w:val="0"/>
      <w:marRight w:val="0"/>
      <w:marTop w:val="0"/>
      <w:marBottom w:val="0"/>
      <w:divBdr>
        <w:top w:val="none" w:sz="0" w:space="0" w:color="auto"/>
        <w:left w:val="none" w:sz="0" w:space="0" w:color="auto"/>
        <w:bottom w:val="none" w:sz="0" w:space="0" w:color="auto"/>
        <w:right w:val="none" w:sz="0" w:space="0" w:color="auto"/>
      </w:divBdr>
    </w:div>
    <w:div w:id="689767150">
      <w:bodyDiv w:val="1"/>
      <w:marLeft w:val="0"/>
      <w:marRight w:val="0"/>
      <w:marTop w:val="0"/>
      <w:marBottom w:val="0"/>
      <w:divBdr>
        <w:top w:val="none" w:sz="0" w:space="0" w:color="auto"/>
        <w:left w:val="none" w:sz="0" w:space="0" w:color="auto"/>
        <w:bottom w:val="none" w:sz="0" w:space="0" w:color="auto"/>
        <w:right w:val="none" w:sz="0" w:space="0" w:color="auto"/>
      </w:divBdr>
    </w:div>
    <w:div w:id="689839611">
      <w:bodyDiv w:val="1"/>
      <w:marLeft w:val="0"/>
      <w:marRight w:val="0"/>
      <w:marTop w:val="0"/>
      <w:marBottom w:val="0"/>
      <w:divBdr>
        <w:top w:val="none" w:sz="0" w:space="0" w:color="auto"/>
        <w:left w:val="none" w:sz="0" w:space="0" w:color="auto"/>
        <w:bottom w:val="none" w:sz="0" w:space="0" w:color="auto"/>
        <w:right w:val="none" w:sz="0" w:space="0" w:color="auto"/>
      </w:divBdr>
    </w:div>
    <w:div w:id="690302597">
      <w:bodyDiv w:val="1"/>
      <w:marLeft w:val="0"/>
      <w:marRight w:val="0"/>
      <w:marTop w:val="0"/>
      <w:marBottom w:val="0"/>
      <w:divBdr>
        <w:top w:val="none" w:sz="0" w:space="0" w:color="auto"/>
        <w:left w:val="none" w:sz="0" w:space="0" w:color="auto"/>
        <w:bottom w:val="none" w:sz="0" w:space="0" w:color="auto"/>
        <w:right w:val="none" w:sz="0" w:space="0" w:color="auto"/>
      </w:divBdr>
    </w:div>
    <w:div w:id="690566486">
      <w:bodyDiv w:val="1"/>
      <w:marLeft w:val="0"/>
      <w:marRight w:val="0"/>
      <w:marTop w:val="0"/>
      <w:marBottom w:val="0"/>
      <w:divBdr>
        <w:top w:val="none" w:sz="0" w:space="0" w:color="auto"/>
        <w:left w:val="none" w:sz="0" w:space="0" w:color="auto"/>
        <w:bottom w:val="none" w:sz="0" w:space="0" w:color="auto"/>
        <w:right w:val="none" w:sz="0" w:space="0" w:color="auto"/>
      </w:divBdr>
    </w:div>
    <w:div w:id="690569626">
      <w:bodyDiv w:val="1"/>
      <w:marLeft w:val="0"/>
      <w:marRight w:val="0"/>
      <w:marTop w:val="0"/>
      <w:marBottom w:val="0"/>
      <w:divBdr>
        <w:top w:val="none" w:sz="0" w:space="0" w:color="auto"/>
        <w:left w:val="none" w:sz="0" w:space="0" w:color="auto"/>
        <w:bottom w:val="none" w:sz="0" w:space="0" w:color="auto"/>
        <w:right w:val="none" w:sz="0" w:space="0" w:color="auto"/>
      </w:divBdr>
    </w:div>
    <w:div w:id="690686953">
      <w:bodyDiv w:val="1"/>
      <w:marLeft w:val="0"/>
      <w:marRight w:val="0"/>
      <w:marTop w:val="0"/>
      <w:marBottom w:val="0"/>
      <w:divBdr>
        <w:top w:val="none" w:sz="0" w:space="0" w:color="auto"/>
        <w:left w:val="none" w:sz="0" w:space="0" w:color="auto"/>
        <w:bottom w:val="none" w:sz="0" w:space="0" w:color="auto"/>
        <w:right w:val="none" w:sz="0" w:space="0" w:color="auto"/>
      </w:divBdr>
    </w:div>
    <w:div w:id="691149318">
      <w:bodyDiv w:val="1"/>
      <w:marLeft w:val="0"/>
      <w:marRight w:val="0"/>
      <w:marTop w:val="0"/>
      <w:marBottom w:val="0"/>
      <w:divBdr>
        <w:top w:val="none" w:sz="0" w:space="0" w:color="auto"/>
        <w:left w:val="none" w:sz="0" w:space="0" w:color="auto"/>
        <w:bottom w:val="none" w:sz="0" w:space="0" w:color="auto"/>
        <w:right w:val="none" w:sz="0" w:space="0" w:color="auto"/>
      </w:divBdr>
    </w:div>
    <w:div w:id="691610761">
      <w:bodyDiv w:val="1"/>
      <w:marLeft w:val="0"/>
      <w:marRight w:val="0"/>
      <w:marTop w:val="0"/>
      <w:marBottom w:val="0"/>
      <w:divBdr>
        <w:top w:val="none" w:sz="0" w:space="0" w:color="auto"/>
        <w:left w:val="none" w:sz="0" w:space="0" w:color="auto"/>
        <w:bottom w:val="none" w:sz="0" w:space="0" w:color="auto"/>
        <w:right w:val="none" w:sz="0" w:space="0" w:color="auto"/>
      </w:divBdr>
    </w:div>
    <w:div w:id="691994626">
      <w:bodyDiv w:val="1"/>
      <w:marLeft w:val="0"/>
      <w:marRight w:val="0"/>
      <w:marTop w:val="0"/>
      <w:marBottom w:val="0"/>
      <w:divBdr>
        <w:top w:val="none" w:sz="0" w:space="0" w:color="auto"/>
        <w:left w:val="none" w:sz="0" w:space="0" w:color="auto"/>
        <w:bottom w:val="none" w:sz="0" w:space="0" w:color="auto"/>
        <w:right w:val="none" w:sz="0" w:space="0" w:color="auto"/>
      </w:divBdr>
    </w:div>
    <w:div w:id="692152118">
      <w:bodyDiv w:val="1"/>
      <w:marLeft w:val="0"/>
      <w:marRight w:val="0"/>
      <w:marTop w:val="0"/>
      <w:marBottom w:val="0"/>
      <w:divBdr>
        <w:top w:val="none" w:sz="0" w:space="0" w:color="auto"/>
        <w:left w:val="none" w:sz="0" w:space="0" w:color="auto"/>
        <w:bottom w:val="none" w:sz="0" w:space="0" w:color="auto"/>
        <w:right w:val="none" w:sz="0" w:space="0" w:color="auto"/>
      </w:divBdr>
    </w:div>
    <w:div w:id="692265580">
      <w:bodyDiv w:val="1"/>
      <w:marLeft w:val="0"/>
      <w:marRight w:val="0"/>
      <w:marTop w:val="0"/>
      <w:marBottom w:val="0"/>
      <w:divBdr>
        <w:top w:val="none" w:sz="0" w:space="0" w:color="auto"/>
        <w:left w:val="none" w:sz="0" w:space="0" w:color="auto"/>
        <w:bottom w:val="none" w:sz="0" w:space="0" w:color="auto"/>
        <w:right w:val="none" w:sz="0" w:space="0" w:color="auto"/>
      </w:divBdr>
    </w:div>
    <w:div w:id="692342667">
      <w:bodyDiv w:val="1"/>
      <w:marLeft w:val="0"/>
      <w:marRight w:val="0"/>
      <w:marTop w:val="0"/>
      <w:marBottom w:val="0"/>
      <w:divBdr>
        <w:top w:val="none" w:sz="0" w:space="0" w:color="auto"/>
        <w:left w:val="none" w:sz="0" w:space="0" w:color="auto"/>
        <w:bottom w:val="none" w:sz="0" w:space="0" w:color="auto"/>
        <w:right w:val="none" w:sz="0" w:space="0" w:color="auto"/>
      </w:divBdr>
    </w:div>
    <w:div w:id="692733695">
      <w:bodyDiv w:val="1"/>
      <w:marLeft w:val="0"/>
      <w:marRight w:val="0"/>
      <w:marTop w:val="0"/>
      <w:marBottom w:val="0"/>
      <w:divBdr>
        <w:top w:val="none" w:sz="0" w:space="0" w:color="auto"/>
        <w:left w:val="none" w:sz="0" w:space="0" w:color="auto"/>
        <w:bottom w:val="none" w:sz="0" w:space="0" w:color="auto"/>
        <w:right w:val="none" w:sz="0" w:space="0" w:color="auto"/>
      </w:divBdr>
    </w:div>
    <w:div w:id="692878610">
      <w:bodyDiv w:val="1"/>
      <w:marLeft w:val="0"/>
      <w:marRight w:val="0"/>
      <w:marTop w:val="0"/>
      <w:marBottom w:val="0"/>
      <w:divBdr>
        <w:top w:val="none" w:sz="0" w:space="0" w:color="auto"/>
        <w:left w:val="none" w:sz="0" w:space="0" w:color="auto"/>
        <w:bottom w:val="none" w:sz="0" w:space="0" w:color="auto"/>
        <w:right w:val="none" w:sz="0" w:space="0" w:color="auto"/>
      </w:divBdr>
    </w:div>
    <w:div w:id="693384296">
      <w:bodyDiv w:val="1"/>
      <w:marLeft w:val="0"/>
      <w:marRight w:val="0"/>
      <w:marTop w:val="0"/>
      <w:marBottom w:val="0"/>
      <w:divBdr>
        <w:top w:val="none" w:sz="0" w:space="0" w:color="auto"/>
        <w:left w:val="none" w:sz="0" w:space="0" w:color="auto"/>
        <w:bottom w:val="none" w:sz="0" w:space="0" w:color="auto"/>
        <w:right w:val="none" w:sz="0" w:space="0" w:color="auto"/>
      </w:divBdr>
    </w:div>
    <w:div w:id="693455705">
      <w:bodyDiv w:val="1"/>
      <w:marLeft w:val="0"/>
      <w:marRight w:val="0"/>
      <w:marTop w:val="0"/>
      <w:marBottom w:val="0"/>
      <w:divBdr>
        <w:top w:val="none" w:sz="0" w:space="0" w:color="auto"/>
        <w:left w:val="none" w:sz="0" w:space="0" w:color="auto"/>
        <w:bottom w:val="none" w:sz="0" w:space="0" w:color="auto"/>
        <w:right w:val="none" w:sz="0" w:space="0" w:color="auto"/>
      </w:divBdr>
    </w:div>
    <w:div w:id="694041666">
      <w:bodyDiv w:val="1"/>
      <w:marLeft w:val="0"/>
      <w:marRight w:val="0"/>
      <w:marTop w:val="0"/>
      <w:marBottom w:val="0"/>
      <w:divBdr>
        <w:top w:val="none" w:sz="0" w:space="0" w:color="auto"/>
        <w:left w:val="none" w:sz="0" w:space="0" w:color="auto"/>
        <w:bottom w:val="none" w:sz="0" w:space="0" w:color="auto"/>
        <w:right w:val="none" w:sz="0" w:space="0" w:color="auto"/>
      </w:divBdr>
    </w:div>
    <w:div w:id="694188893">
      <w:bodyDiv w:val="1"/>
      <w:marLeft w:val="0"/>
      <w:marRight w:val="0"/>
      <w:marTop w:val="0"/>
      <w:marBottom w:val="0"/>
      <w:divBdr>
        <w:top w:val="none" w:sz="0" w:space="0" w:color="auto"/>
        <w:left w:val="none" w:sz="0" w:space="0" w:color="auto"/>
        <w:bottom w:val="none" w:sz="0" w:space="0" w:color="auto"/>
        <w:right w:val="none" w:sz="0" w:space="0" w:color="auto"/>
      </w:divBdr>
    </w:div>
    <w:div w:id="694310871">
      <w:bodyDiv w:val="1"/>
      <w:marLeft w:val="0"/>
      <w:marRight w:val="0"/>
      <w:marTop w:val="0"/>
      <w:marBottom w:val="0"/>
      <w:divBdr>
        <w:top w:val="none" w:sz="0" w:space="0" w:color="auto"/>
        <w:left w:val="none" w:sz="0" w:space="0" w:color="auto"/>
        <w:bottom w:val="none" w:sz="0" w:space="0" w:color="auto"/>
        <w:right w:val="none" w:sz="0" w:space="0" w:color="auto"/>
      </w:divBdr>
    </w:div>
    <w:div w:id="694379388">
      <w:bodyDiv w:val="1"/>
      <w:marLeft w:val="0"/>
      <w:marRight w:val="0"/>
      <w:marTop w:val="0"/>
      <w:marBottom w:val="0"/>
      <w:divBdr>
        <w:top w:val="none" w:sz="0" w:space="0" w:color="auto"/>
        <w:left w:val="none" w:sz="0" w:space="0" w:color="auto"/>
        <w:bottom w:val="none" w:sz="0" w:space="0" w:color="auto"/>
        <w:right w:val="none" w:sz="0" w:space="0" w:color="auto"/>
      </w:divBdr>
    </w:div>
    <w:div w:id="694500693">
      <w:bodyDiv w:val="1"/>
      <w:marLeft w:val="0"/>
      <w:marRight w:val="0"/>
      <w:marTop w:val="0"/>
      <w:marBottom w:val="0"/>
      <w:divBdr>
        <w:top w:val="none" w:sz="0" w:space="0" w:color="auto"/>
        <w:left w:val="none" w:sz="0" w:space="0" w:color="auto"/>
        <w:bottom w:val="none" w:sz="0" w:space="0" w:color="auto"/>
        <w:right w:val="none" w:sz="0" w:space="0" w:color="auto"/>
      </w:divBdr>
    </w:div>
    <w:div w:id="694502405">
      <w:bodyDiv w:val="1"/>
      <w:marLeft w:val="0"/>
      <w:marRight w:val="0"/>
      <w:marTop w:val="0"/>
      <w:marBottom w:val="0"/>
      <w:divBdr>
        <w:top w:val="none" w:sz="0" w:space="0" w:color="auto"/>
        <w:left w:val="none" w:sz="0" w:space="0" w:color="auto"/>
        <w:bottom w:val="none" w:sz="0" w:space="0" w:color="auto"/>
        <w:right w:val="none" w:sz="0" w:space="0" w:color="auto"/>
      </w:divBdr>
    </w:div>
    <w:div w:id="694841851">
      <w:bodyDiv w:val="1"/>
      <w:marLeft w:val="0"/>
      <w:marRight w:val="0"/>
      <w:marTop w:val="0"/>
      <w:marBottom w:val="0"/>
      <w:divBdr>
        <w:top w:val="none" w:sz="0" w:space="0" w:color="auto"/>
        <w:left w:val="none" w:sz="0" w:space="0" w:color="auto"/>
        <w:bottom w:val="none" w:sz="0" w:space="0" w:color="auto"/>
        <w:right w:val="none" w:sz="0" w:space="0" w:color="auto"/>
      </w:divBdr>
    </w:div>
    <w:div w:id="694886030">
      <w:bodyDiv w:val="1"/>
      <w:marLeft w:val="0"/>
      <w:marRight w:val="0"/>
      <w:marTop w:val="0"/>
      <w:marBottom w:val="0"/>
      <w:divBdr>
        <w:top w:val="none" w:sz="0" w:space="0" w:color="auto"/>
        <w:left w:val="none" w:sz="0" w:space="0" w:color="auto"/>
        <w:bottom w:val="none" w:sz="0" w:space="0" w:color="auto"/>
        <w:right w:val="none" w:sz="0" w:space="0" w:color="auto"/>
      </w:divBdr>
    </w:div>
    <w:div w:id="695036878">
      <w:bodyDiv w:val="1"/>
      <w:marLeft w:val="0"/>
      <w:marRight w:val="0"/>
      <w:marTop w:val="0"/>
      <w:marBottom w:val="0"/>
      <w:divBdr>
        <w:top w:val="none" w:sz="0" w:space="0" w:color="auto"/>
        <w:left w:val="none" w:sz="0" w:space="0" w:color="auto"/>
        <w:bottom w:val="none" w:sz="0" w:space="0" w:color="auto"/>
        <w:right w:val="none" w:sz="0" w:space="0" w:color="auto"/>
      </w:divBdr>
    </w:div>
    <w:div w:id="695931876">
      <w:bodyDiv w:val="1"/>
      <w:marLeft w:val="0"/>
      <w:marRight w:val="0"/>
      <w:marTop w:val="0"/>
      <w:marBottom w:val="0"/>
      <w:divBdr>
        <w:top w:val="none" w:sz="0" w:space="0" w:color="auto"/>
        <w:left w:val="none" w:sz="0" w:space="0" w:color="auto"/>
        <w:bottom w:val="none" w:sz="0" w:space="0" w:color="auto"/>
        <w:right w:val="none" w:sz="0" w:space="0" w:color="auto"/>
      </w:divBdr>
    </w:div>
    <w:div w:id="696466343">
      <w:bodyDiv w:val="1"/>
      <w:marLeft w:val="0"/>
      <w:marRight w:val="0"/>
      <w:marTop w:val="0"/>
      <w:marBottom w:val="0"/>
      <w:divBdr>
        <w:top w:val="none" w:sz="0" w:space="0" w:color="auto"/>
        <w:left w:val="none" w:sz="0" w:space="0" w:color="auto"/>
        <w:bottom w:val="none" w:sz="0" w:space="0" w:color="auto"/>
        <w:right w:val="none" w:sz="0" w:space="0" w:color="auto"/>
      </w:divBdr>
      <w:divsChild>
        <w:div w:id="63063889">
          <w:marLeft w:val="0"/>
          <w:marRight w:val="0"/>
          <w:marTop w:val="0"/>
          <w:marBottom w:val="0"/>
          <w:divBdr>
            <w:top w:val="none" w:sz="0" w:space="0" w:color="auto"/>
            <w:left w:val="none" w:sz="0" w:space="0" w:color="auto"/>
            <w:bottom w:val="none" w:sz="0" w:space="0" w:color="auto"/>
            <w:right w:val="none" w:sz="0" w:space="0" w:color="auto"/>
          </w:divBdr>
        </w:div>
        <w:div w:id="170871753">
          <w:marLeft w:val="0"/>
          <w:marRight w:val="0"/>
          <w:marTop w:val="0"/>
          <w:marBottom w:val="0"/>
          <w:divBdr>
            <w:top w:val="none" w:sz="0" w:space="0" w:color="auto"/>
            <w:left w:val="none" w:sz="0" w:space="0" w:color="auto"/>
            <w:bottom w:val="none" w:sz="0" w:space="0" w:color="auto"/>
            <w:right w:val="none" w:sz="0" w:space="0" w:color="auto"/>
          </w:divBdr>
        </w:div>
        <w:div w:id="2058822311">
          <w:marLeft w:val="0"/>
          <w:marRight w:val="0"/>
          <w:marTop w:val="0"/>
          <w:marBottom w:val="0"/>
          <w:divBdr>
            <w:top w:val="none" w:sz="0" w:space="0" w:color="auto"/>
            <w:left w:val="none" w:sz="0" w:space="0" w:color="auto"/>
            <w:bottom w:val="none" w:sz="0" w:space="0" w:color="auto"/>
            <w:right w:val="none" w:sz="0" w:space="0" w:color="auto"/>
          </w:divBdr>
        </w:div>
        <w:div w:id="1708213991">
          <w:marLeft w:val="0"/>
          <w:marRight w:val="0"/>
          <w:marTop w:val="0"/>
          <w:marBottom w:val="0"/>
          <w:divBdr>
            <w:top w:val="none" w:sz="0" w:space="0" w:color="auto"/>
            <w:left w:val="none" w:sz="0" w:space="0" w:color="auto"/>
            <w:bottom w:val="none" w:sz="0" w:space="0" w:color="auto"/>
            <w:right w:val="none" w:sz="0" w:space="0" w:color="auto"/>
          </w:divBdr>
        </w:div>
        <w:div w:id="607005485">
          <w:marLeft w:val="0"/>
          <w:marRight w:val="0"/>
          <w:marTop w:val="0"/>
          <w:marBottom w:val="0"/>
          <w:divBdr>
            <w:top w:val="none" w:sz="0" w:space="0" w:color="auto"/>
            <w:left w:val="none" w:sz="0" w:space="0" w:color="auto"/>
            <w:bottom w:val="none" w:sz="0" w:space="0" w:color="auto"/>
            <w:right w:val="none" w:sz="0" w:space="0" w:color="auto"/>
          </w:divBdr>
        </w:div>
        <w:div w:id="2129351929">
          <w:marLeft w:val="0"/>
          <w:marRight w:val="0"/>
          <w:marTop w:val="0"/>
          <w:marBottom w:val="0"/>
          <w:divBdr>
            <w:top w:val="none" w:sz="0" w:space="0" w:color="auto"/>
            <w:left w:val="none" w:sz="0" w:space="0" w:color="auto"/>
            <w:bottom w:val="none" w:sz="0" w:space="0" w:color="auto"/>
            <w:right w:val="none" w:sz="0" w:space="0" w:color="auto"/>
          </w:divBdr>
        </w:div>
        <w:div w:id="2001034373">
          <w:marLeft w:val="0"/>
          <w:marRight w:val="0"/>
          <w:marTop w:val="0"/>
          <w:marBottom w:val="0"/>
          <w:divBdr>
            <w:top w:val="none" w:sz="0" w:space="0" w:color="auto"/>
            <w:left w:val="none" w:sz="0" w:space="0" w:color="auto"/>
            <w:bottom w:val="none" w:sz="0" w:space="0" w:color="auto"/>
            <w:right w:val="none" w:sz="0" w:space="0" w:color="auto"/>
          </w:divBdr>
        </w:div>
        <w:div w:id="96750868">
          <w:marLeft w:val="0"/>
          <w:marRight w:val="0"/>
          <w:marTop w:val="0"/>
          <w:marBottom w:val="0"/>
          <w:divBdr>
            <w:top w:val="none" w:sz="0" w:space="0" w:color="auto"/>
            <w:left w:val="none" w:sz="0" w:space="0" w:color="auto"/>
            <w:bottom w:val="none" w:sz="0" w:space="0" w:color="auto"/>
            <w:right w:val="none" w:sz="0" w:space="0" w:color="auto"/>
          </w:divBdr>
        </w:div>
        <w:div w:id="196936035">
          <w:marLeft w:val="0"/>
          <w:marRight w:val="0"/>
          <w:marTop w:val="0"/>
          <w:marBottom w:val="0"/>
          <w:divBdr>
            <w:top w:val="none" w:sz="0" w:space="0" w:color="auto"/>
            <w:left w:val="none" w:sz="0" w:space="0" w:color="auto"/>
            <w:bottom w:val="none" w:sz="0" w:space="0" w:color="auto"/>
            <w:right w:val="none" w:sz="0" w:space="0" w:color="auto"/>
          </w:divBdr>
        </w:div>
        <w:div w:id="1221021707">
          <w:marLeft w:val="0"/>
          <w:marRight w:val="0"/>
          <w:marTop w:val="0"/>
          <w:marBottom w:val="0"/>
          <w:divBdr>
            <w:top w:val="none" w:sz="0" w:space="0" w:color="auto"/>
            <w:left w:val="none" w:sz="0" w:space="0" w:color="auto"/>
            <w:bottom w:val="none" w:sz="0" w:space="0" w:color="auto"/>
            <w:right w:val="none" w:sz="0" w:space="0" w:color="auto"/>
          </w:divBdr>
        </w:div>
        <w:div w:id="1380087532">
          <w:marLeft w:val="0"/>
          <w:marRight w:val="0"/>
          <w:marTop w:val="0"/>
          <w:marBottom w:val="0"/>
          <w:divBdr>
            <w:top w:val="none" w:sz="0" w:space="0" w:color="auto"/>
            <w:left w:val="none" w:sz="0" w:space="0" w:color="auto"/>
            <w:bottom w:val="none" w:sz="0" w:space="0" w:color="auto"/>
            <w:right w:val="none" w:sz="0" w:space="0" w:color="auto"/>
          </w:divBdr>
        </w:div>
        <w:div w:id="1851406160">
          <w:marLeft w:val="0"/>
          <w:marRight w:val="0"/>
          <w:marTop w:val="0"/>
          <w:marBottom w:val="0"/>
          <w:divBdr>
            <w:top w:val="none" w:sz="0" w:space="0" w:color="auto"/>
            <w:left w:val="none" w:sz="0" w:space="0" w:color="auto"/>
            <w:bottom w:val="none" w:sz="0" w:space="0" w:color="auto"/>
            <w:right w:val="none" w:sz="0" w:space="0" w:color="auto"/>
          </w:divBdr>
        </w:div>
        <w:div w:id="119886218">
          <w:marLeft w:val="0"/>
          <w:marRight w:val="0"/>
          <w:marTop w:val="0"/>
          <w:marBottom w:val="0"/>
          <w:divBdr>
            <w:top w:val="none" w:sz="0" w:space="0" w:color="auto"/>
            <w:left w:val="none" w:sz="0" w:space="0" w:color="auto"/>
            <w:bottom w:val="none" w:sz="0" w:space="0" w:color="auto"/>
            <w:right w:val="none" w:sz="0" w:space="0" w:color="auto"/>
          </w:divBdr>
        </w:div>
        <w:div w:id="986737257">
          <w:marLeft w:val="0"/>
          <w:marRight w:val="0"/>
          <w:marTop w:val="0"/>
          <w:marBottom w:val="0"/>
          <w:divBdr>
            <w:top w:val="none" w:sz="0" w:space="0" w:color="auto"/>
            <w:left w:val="none" w:sz="0" w:space="0" w:color="auto"/>
            <w:bottom w:val="none" w:sz="0" w:space="0" w:color="auto"/>
            <w:right w:val="none" w:sz="0" w:space="0" w:color="auto"/>
          </w:divBdr>
        </w:div>
        <w:div w:id="1984000501">
          <w:marLeft w:val="0"/>
          <w:marRight w:val="0"/>
          <w:marTop w:val="0"/>
          <w:marBottom w:val="0"/>
          <w:divBdr>
            <w:top w:val="none" w:sz="0" w:space="0" w:color="auto"/>
            <w:left w:val="none" w:sz="0" w:space="0" w:color="auto"/>
            <w:bottom w:val="none" w:sz="0" w:space="0" w:color="auto"/>
            <w:right w:val="none" w:sz="0" w:space="0" w:color="auto"/>
          </w:divBdr>
        </w:div>
        <w:div w:id="1765951082">
          <w:marLeft w:val="0"/>
          <w:marRight w:val="0"/>
          <w:marTop w:val="0"/>
          <w:marBottom w:val="0"/>
          <w:divBdr>
            <w:top w:val="none" w:sz="0" w:space="0" w:color="auto"/>
            <w:left w:val="none" w:sz="0" w:space="0" w:color="auto"/>
            <w:bottom w:val="none" w:sz="0" w:space="0" w:color="auto"/>
            <w:right w:val="none" w:sz="0" w:space="0" w:color="auto"/>
          </w:divBdr>
        </w:div>
        <w:div w:id="1975865417">
          <w:marLeft w:val="0"/>
          <w:marRight w:val="0"/>
          <w:marTop w:val="0"/>
          <w:marBottom w:val="0"/>
          <w:divBdr>
            <w:top w:val="none" w:sz="0" w:space="0" w:color="auto"/>
            <w:left w:val="none" w:sz="0" w:space="0" w:color="auto"/>
            <w:bottom w:val="none" w:sz="0" w:space="0" w:color="auto"/>
            <w:right w:val="none" w:sz="0" w:space="0" w:color="auto"/>
          </w:divBdr>
        </w:div>
        <w:div w:id="711198867">
          <w:marLeft w:val="0"/>
          <w:marRight w:val="0"/>
          <w:marTop w:val="0"/>
          <w:marBottom w:val="0"/>
          <w:divBdr>
            <w:top w:val="none" w:sz="0" w:space="0" w:color="auto"/>
            <w:left w:val="none" w:sz="0" w:space="0" w:color="auto"/>
            <w:bottom w:val="none" w:sz="0" w:space="0" w:color="auto"/>
            <w:right w:val="none" w:sz="0" w:space="0" w:color="auto"/>
          </w:divBdr>
        </w:div>
        <w:div w:id="1880894250">
          <w:marLeft w:val="0"/>
          <w:marRight w:val="0"/>
          <w:marTop w:val="0"/>
          <w:marBottom w:val="0"/>
          <w:divBdr>
            <w:top w:val="none" w:sz="0" w:space="0" w:color="auto"/>
            <w:left w:val="none" w:sz="0" w:space="0" w:color="auto"/>
            <w:bottom w:val="none" w:sz="0" w:space="0" w:color="auto"/>
            <w:right w:val="none" w:sz="0" w:space="0" w:color="auto"/>
          </w:divBdr>
        </w:div>
        <w:div w:id="2016611630">
          <w:marLeft w:val="0"/>
          <w:marRight w:val="0"/>
          <w:marTop w:val="0"/>
          <w:marBottom w:val="0"/>
          <w:divBdr>
            <w:top w:val="none" w:sz="0" w:space="0" w:color="auto"/>
            <w:left w:val="none" w:sz="0" w:space="0" w:color="auto"/>
            <w:bottom w:val="none" w:sz="0" w:space="0" w:color="auto"/>
            <w:right w:val="none" w:sz="0" w:space="0" w:color="auto"/>
          </w:divBdr>
        </w:div>
        <w:div w:id="399838232">
          <w:marLeft w:val="0"/>
          <w:marRight w:val="0"/>
          <w:marTop w:val="0"/>
          <w:marBottom w:val="0"/>
          <w:divBdr>
            <w:top w:val="none" w:sz="0" w:space="0" w:color="auto"/>
            <w:left w:val="none" w:sz="0" w:space="0" w:color="auto"/>
            <w:bottom w:val="none" w:sz="0" w:space="0" w:color="auto"/>
            <w:right w:val="none" w:sz="0" w:space="0" w:color="auto"/>
          </w:divBdr>
        </w:div>
        <w:div w:id="157692139">
          <w:marLeft w:val="0"/>
          <w:marRight w:val="0"/>
          <w:marTop w:val="0"/>
          <w:marBottom w:val="0"/>
          <w:divBdr>
            <w:top w:val="none" w:sz="0" w:space="0" w:color="auto"/>
            <w:left w:val="none" w:sz="0" w:space="0" w:color="auto"/>
            <w:bottom w:val="none" w:sz="0" w:space="0" w:color="auto"/>
            <w:right w:val="none" w:sz="0" w:space="0" w:color="auto"/>
          </w:divBdr>
        </w:div>
        <w:div w:id="1184974984">
          <w:marLeft w:val="0"/>
          <w:marRight w:val="0"/>
          <w:marTop w:val="0"/>
          <w:marBottom w:val="0"/>
          <w:divBdr>
            <w:top w:val="none" w:sz="0" w:space="0" w:color="auto"/>
            <w:left w:val="none" w:sz="0" w:space="0" w:color="auto"/>
            <w:bottom w:val="none" w:sz="0" w:space="0" w:color="auto"/>
            <w:right w:val="none" w:sz="0" w:space="0" w:color="auto"/>
          </w:divBdr>
        </w:div>
        <w:div w:id="496773900">
          <w:marLeft w:val="0"/>
          <w:marRight w:val="0"/>
          <w:marTop w:val="0"/>
          <w:marBottom w:val="0"/>
          <w:divBdr>
            <w:top w:val="none" w:sz="0" w:space="0" w:color="auto"/>
            <w:left w:val="none" w:sz="0" w:space="0" w:color="auto"/>
            <w:bottom w:val="none" w:sz="0" w:space="0" w:color="auto"/>
            <w:right w:val="none" w:sz="0" w:space="0" w:color="auto"/>
          </w:divBdr>
        </w:div>
        <w:div w:id="2131699423">
          <w:marLeft w:val="0"/>
          <w:marRight w:val="0"/>
          <w:marTop w:val="0"/>
          <w:marBottom w:val="0"/>
          <w:divBdr>
            <w:top w:val="none" w:sz="0" w:space="0" w:color="auto"/>
            <w:left w:val="none" w:sz="0" w:space="0" w:color="auto"/>
            <w:bottom w:val="none" w:sz="0" w:space="0" w:color="auto"/>
            <w:right w:val="none" w:sz="0" w:space="0" w:color="auto"/>
          </w:divBdr>
        </w:div>
        <w:div w:id="1458374422">
          <w:marLeft w:val="0"/>
          <w:marRight w:val="0"/>
          <w:marTop w:val="0"/>
          <w:marBottom w:val="0"/>
          <w:divBdr>
            <w:top w:val="none" w:sz="0" w:space="0" w:color="auto"/>
            <w:left w:val="none" w:sz="0" w:space="0" w:color="auto"/>
            <w:bottom w:val="none" w:sz="0" w:space="0" w:color="auto"/>
            <w:right w:val="none" w:sz="0" w:space="0" w:color="auto"/>
          </w:divBdr>
        </w:div>
        <w:div w:id="1315794713">
          <w:marLeft w:val="0"/>
          <w:marRight w:val="0"/>
          <w:marTop w:val="0"/>
          <w:marBottom w:val="0"/>
          <w:divBdr>
            <w:top w:val="none" w:sz="0" w:space="0" w:color="auto"/>
            <w:left w:val="none" w:sz="0" w:space="0" w:color="auto"/>
            <w:bottom w:val="none" w:sz="0" w:space="0" w:color="auto"/>
            <w:right w:val="none" w:sz="0" w:space="0" w:color="auto"/>
          </w:divBdr>
        </w:div>
        <w:div w:id="1187250511">
          <w:marLeft w:val="0"/>
          <w:marRight w:val="0"/>
          <w:marTop w:val="0"/>
          <w:marBottom w:val="0"/>
          <w:divBdr>
            <w:top w:val="none" w:sz="0" w:space="0" w:color="auto"/>
            <w:left w:val="none" w:sz="0" w:space="0" w:color="auto"/>
            <w:bottom w:val="none" w:sz="0" w:space="0" w:color="auto"/>
            <w:right w:val="none" w:sz="0" w:space="0" w:color="auto"/>
          </w:divBdr>
        </w:div>
        <w:div w:id="1002397808">
          <w:marLeft w:val="0"/>
          <w:marRight w:val="0"/>
          <w:marTop w:val="0"/>
          <w:marBottom w:val="0"/>
          <w:divBdr>
            <w:top w:val="none" w:sz="0" w:space="0" w:color="auto"/>
            <w:left w:val="none" w:sz="0" w:space="0" w:color="auto"/>
            <w:bottom w:val="none" w:sz="0" w:space="0" w:color="auto"/>
            <w:right w:val="none" w:sz="0" w:space="0" w:color="auto"/>
          </w:divBdr>
        </w:div>
        <w:div w:id="1284775474">
          <w:marLeft w:val="0"/>
          <w:marRight w:val="0"/>
          <w:marTop w:val="0"/>
          <w:marBottom w:val="0"/>
          <w:divBdr>
            <w:top w:val="none" w:sz="0" w:space="0" w:color="auto"/>
            <w:left w:val="none" w:sz="0" w:space="0" w:color="auto"/>
            <w:bottom w:val="none" w:sz="0" w:space="0" w:color="auto"/>
            <w:right w:val="none" w:sz="0" w:space="0" w:color="auto"/>
          </w:divBdr>
        </w:div>
        <w:div w:id="2040273592">
          <w:marLeft w:val="0"/>
          <w:marRight w:val="0"/>
          <w:marTop w:val="0"/>
          <w:marBottom w:val="0"/>
          <w:divBdr>
            <w:top w:val="none" w:sz="0" w:space="0" w:color="auto"/>
            <w:left w:val="none" w:sz="0" w:space="0" w:color="auto"/>
            <w:bottom w:val="none" w:sz="0" w:space="0" w:color="auto"/>
            <w:right w:val="none" w:sz="0" w:space="0" w:color="auto"/>
          </w:divBdr>
        </w:div>
        <w:div w:id="552273471">
          <w:marLeft w:val="0"/>
          <w:marRight w:val="0"/>
          <w:marTop w:val="0"/>
          <w:marBottom w:val="0"/>
          <w:divBdr>
            <w:top w:val="none" w:sz="0" w:space="0" w:color="auto"/>
            <w:left w:val="none" w:sz="0" w:space="0" w:color="auto"/>
            <w:bottom w:val="none" w:sz="0" w:space="0" w:color="auto"/>
            <w:right w:val="none" w:sz="0" w:space="0" w:color="auto"/>
          </w:divBdr>
        </w:div>
        <w:div w:id="656806159">
          <w:marLeft w:val="0"/>
          <w:marRight w:val="0"/>
          <w:marTop w:val="0"/>
          <w:marBottom w:val="0"/>
          <w:divBdr>
            <w:top w:val="none" w:sz="0" w:space="0" w:color="auto"/>
            <w:left w:val="none" w:sz="0" w:space="0" w:color="auto"/>
            <w:bottom w:val="none" w:sz="0" w:space="0" w:color="auto"/>
            <w:right w:val="none" w:sz="0" w:space="0" w:color="auto"/>
          </w:divBdr>
        </w:div>
        <w:div w:id="1801219814">
          <w:marLeft w:val="0"/>
          <w:marRight w:val="0"/>
          <w:marTop w:val="0"/>
          <w:marBottom w:val="0"/>
          <w:divBdr>
            <w:top w:val="none" w:sz="0" w:space="0" w:color="auto"/>
            <w:left w:val="none" w:sz="0" w:space="0" w:color="auto"/>
            <w:bottom w:val="none" w:sz="0" w:space="0" w:color="auto"/>
            <w:right w:val="none" w:sz="0" w:space="0" w:color="auto"/>
          </w:divBdr>
        </w:div>
        <w:div w:id="291981526">
          <w:marLeft w:val="0"/>
          <w:marRight w:val="0"/>
          <w:marTop w:val="0"/>
          <w:marBottom w:val="0"/>
          <w:divBdr>
            <w:top w:val="none" w:sz="0" w:space="0" w:color="auto"/>
            <w:left w:val="none" w:sz="0" w:space="0" w:color="auto"/>
            <w:bottom w:val="none" w:sz="0" w:space="0" w:color="auto"/>
            <w:right w:val="none" w:sz="0" w:space="0" w:color="auto"/>
          </w:divBdr>
        </w:div>
        <w:div w:id="1351956930">
          <w:marLeft w:val="0"/>
          <w:marRight w:val="0"/>
          <w:marTop w:val="0"/>
          <w:marBottom w:val="0"/>
          <w:divBdr>
            <w:top w:val="none" w:sz="0" w:space="0" w:color="auto"/>
            <w:left w:val="none" w:sz="0" w:space="0" w:color="auto"/>
            <w:bottom w:val="none" w:sz="0" w:space="0" w:color="auto"/>
            <w:right w:val="none" w:sz="0" w:space="0" w:color="auto"/>
          </w:divBdr>
        </w:div>
        <w:div w:id="1476219458">
          <w:marLeft w:val="0"/>
          <w:marRight w:val="0"/>
          <w:marTop w:val="0"/>
          <w:marBottom w:val="0"/>
          <w:divBdr>
            <w:top w:val="none" w:sz="0" w:space="0" w:color="auto"/>
            <w:left w:val="none" w:sz="0" w:space="0" w:color="auto"/>
            <w:bottom w:val="none" w:sz="0" w:space="0" w:color="auto"/>
            <w:right w:val="none" w:sz="0" w:space="0" w:color="auto"/>
          </w:divBdr>
        </w:div>
        <w:div w:id="1199659081">
          <w:marLeft w:val="0"/>
          <w:marRight w:val="0"/>
          <w:marTop w:val="0"/>
          <w:marBottom w:val="0"/>
          <w:divBdr>
            <w:top w:val="none" w:sz="0" w:space="0" w:color="auto"/>
            <w:left w:val="none" w:sz="0" w:space="0" w:color="auto"/>
            <w:bottom w:val="none" w:sz="0" w:space="0" w:color="auto"/>
            <w:right w:val="none" w:sz="0" w:space="0" w:color="auto"/>
          </w:divBdr>
        </w:div>
        <w:div w:id="95058270">
          <w:marLeft w:val="0"/>
          <w:marRight w:val="0"/>
          <w:marTop w:val="0"/>
          <w:marBottom w:val="0"/>
          <w:divBdr>
            <w:top w:val="none" w:sz="0" w:space="0" w:color="auto"/>
            <w:left w:val="none" w:sz="0" w:space="0" w:color="auto"/>
            <w:bottom w:val="none" w:sz="0" w:space="0" w:color="auto"/>
            <w:right w:val="none" w:sz="0" w:space="0" w:color="auto"/>
          </w:divBdr>
        </w:div>
        <w:div w:id="624391211">
          <w:marLeft w:val="0"/>
          <w:marRight w:val="0"/>
          <w:marTop w:val="0"/>
          <w:marBottom w:val="0"/>
          <w:divBdr>
            <w:top w:val="none" w:sz="0" w:space="0" w:color="auto"/>
            <w:left w:val="none" w:sz="0" w:space="0" w:color="auto"/>
            <w:bottom w:val="none" w:sz="0" w:space="0" w:color="auto"/>
            <w:right w:val="none" w:sz="0" w:space="0" w:color="auto"/>
          </w:divBdr>
        </w:div>
        <w:div w:id="1327201693">
          <w:marLeft w:val="0"/>
          <w:marRight w:val="0"/>
          <w:marTop w:val="0"/>
          <w:marBottom w:val="0"/>
          <w:divBdr>
            <w:top w:val="none" w:sz="0" w:space="0" w:color="auto"/>
            <w:left w:val="none" w:sz="0" w:space="0" w:color="auto"/>
            <w:bottom w:val="none" w:sz="0" w:space="0" w:color="auto"/>
            <w:right w:val="none" w:sz="0" w:space="0" w:color="auto"/>
          </w:divBdr>
        </w:div>
        <w:div w:id="443615986">
          <w:marLeft w:val="0"/>
          <w:marRight w:val="0"/>
          <w:marTop w:val="0"/>
          <w:marBottom w:val="0"/>
          <w:divBdr>
            <w:top w:val="none" w:sz="0" w:space="0" w:color="auto"/>
            <w:left w:val="none" w:sz="0" w:space="0" w:color="auto"/>
            <w:bottom w:val="none" w:sz="0" w:space="0" w:color="auto"/>
            <w:right w:val="none" w:sz="0" w:space="0" w:color="auto"/>
          </w:divBdr>
        </w:div>
        <w:div w:id="1637876164">
          <w:marLeft w:val="0"/>
          <w:marRight w:val="0"/>
          <w:marTop w:val="0"/>
          <w:marBottom w:val="0"/>
          <w:divBdr>
            <w:top w:val="none" w:sz="0" w:space="0" w:color="auto"/>
            <w:left w:val="none" w:sz="0" w:space="0" w:color="auto"/>
            <w:bottom w:val="none" w:sz="0" w:space="0" w:color="auto"/>
            <w:right w:val="none" w:sz="0" w:space="0" w:color="auto"/>
          </w:divBdr>
        </w:div>
        <w:div w:id="1307586783">
          <w:marLeft w:val="0"/>
          <w:marRight w:val="0"/>
          <w:marTop w:val="0"/>
          <w:marBottom w:val="0"/>
          <w:divBdr>
            <w:top w:val="none" w:sz="0" w:space="0" w:color="auto"/>
            <w:left w:val="none" w:sz="0" w:space="0" w:color="auto"/>
            <w:bottom w:val="none" w:sz="0" w:space="0" w:color="auto"/>
            <w:right w:val="none" w:sz="0" w:space="0" w:color="auto"/>
          </w:divBdr>
        </w:div>
        <w:div w:id="1847863494">
          <w:marLeft w:val="0"/>
          <w:marRight w:val="0"/>
          <w:marTop w:val="0"/>
          <w:marBottom w:val="0"/>
          <w:divBdr>
            <w:top w:val="none" w:sz="0" w:space="0" w:color="auto"/>
            <w:left w:val="none" w:sz="0" w:space="0" w:color="auto"/>
            <w:bottom w:val="none" w:sz="0" w:space="0" w:color="auto"/>
            <w:right w:val="none" w:sz="0" w:space="0" w:color="auto"/>
          </w:divBdr>
        </w:div>
        <w:div w:id="940793527">
          <w:marLeft w:val="0"/>
          <w:marRight w:val="0"/>
          <w:marTop w:val="0"/>
          <w:marBottom w:val="0"/>
          <w:divBdr>
            <w:top w:val="none" w:sz="0" w:space="0" w:color="auto"/>
            <w:left w:val="none" w:sz="0" w:space="0" w:color="auto"/>
            <w:bottom w:val="none" w:sz="0" w:space="0" w:color="auto"/>
            <w:right w:val="none" w:sz="0" w:space="0" w:color="auto"/>
          </w:divBdr>
        </w:div>
        <w:div w:id="1089038494">
          <w:marLeft w:val="0"/>
          <w:marRight w:val="0"/>
          <w:marTop w:val="0"/>
          <w:marBottom w:val="0"/>
          <w:divBdr>
            <w:top w:val="none" w:sz="0" w:space="0" w:color="auto"/>
            <w:left w:val="none" w:sz="0" w:space="0" w:color="auto"/>
            <w:bottom w:val="none" w:sz="0" w:space="0" w:color="auto"/>
            <w:right w:val="none" w:sz="0" w:space="0" w:color="auto"/>
          </w:divBdr>
        </w:div>
        <w:div w:id="680667807">
          <w:marLeft w:val="0"/>
          <w:marRight w:val="0"/>
          <w:marTop w:val="0"/>
          <w:marBottom w:val="0"/>
          <w:divBdr>
            <w:top w:val="none" w:sz="0" w:space="0" w:color="auto"/>
            <w:left w:val="none" w:sz="0" w:space="0" w:color="auto"/>
            <w:bottom w:val="none" w:sz="0" w:space="0" w:color="auto"/>
            <w:right w:val="none" w:sz="0" w:space="0" w:color="auto"/>
          </w:divBdr>
        </w:div>
        <w:div w:id="727656213">
          <w:marLeft w:val="0"/>
          <w:marRight w:val="0"/>
          <w:marTop w:val="0"/>
          <w:marBottom w:val="0"/>
          <w:divBdr>
            <w:top w:val="none" w:sz="0" w:space="0" w:color="auto"/>
            <w:left w:val="none" w:sz="0" w:space="0" w:color="auto"/>
            <w:bottom w:val="none" w:sz="0" w:space="0" w:color="auto"/>
            <w:right w:val="none" w:sz="0" w:space="0" w:color="auto"/>
          </w:divBdr>
        </w:div>
        <w:div w:id="1479226800">
          <w:marLeft w:val="0"/>
          <w:marRight w:val="0"/>
          <w:marTop w:val="0"/>
          <w:marBottom w:val="0"/>
          <w:divBdr>
            <w:top w:val="none" w:sz="0" w:space="0" w:color="auto"/>
            <w:left w:val="none" w:sz="0" w:space="0" w:color="auto"/>
            <w:bottom w:val="none" w:sz="0" w:space="0" w:color="auto"/>
            <w:right w:val="none" w:sz="0" w:space="0" w:color="auto"/>
          </w:divBdr>
        </w:div>
        <w:div w:id="1169953350">
          <w:marLeft w:val="0"/>
          <w:marRight w:val="0"/>
          <w:marTop w:val="0"/>
          <w:marBottom w:val="0"/>
          <w:divBdr>
            <w:top w:val="none" w:sz="0" w:space="0" w:color="auto"/>
            <w:left w:val="none" w:sz="0" w:space="0" w:color="auto"/>
            <w:bottom w:val="none" w:sz="0" w:space="0" w:color="auto"/>
            <w:right w:val="none" w:sz="0" w:space="0" w:color="auto"/>
          </w:divBdr>
        </w:div>
        <w:div w:id="513111778">
          <w:marLeft w:val="0"/>
          <w:marRight w:val="0"/>
          <w:marTop w:val="0"/>
          <w:marBottom w:val="0"/>
          <w:divBdr>
            <w:top w:val="none" w:sz="0" w:space="0" w:color="auto"/>
            <w:left w:val="none" w:sz="0" w:space="0" w:color="auto"/>
            <w:bottom w:val="none" w:sz="0" w:space="0" w:color="auto"/>
            <w:right w:val="none" w:sz="0" w:space="0" w:color="auto"/>
          </w:divBdr>
        </w:div>
        <w:div w:id="1873880104">
          <w:marLeft w:val="0"/>
          <w:marRight w:val="0"/>
          <w:marTop w:val="0"/>
          <w:marBottom w:val="0"/>
          <w:divBdr>
            <w:top w:val="none" w:sz="0" w:space="0" w:color="auto"/>
            <w:left w:val="none" w:sz="0" w:space="0" w:color="auto"/>
            <w:bottom w:val="none" w:sz="0" w:space="0" w:color="auto"/>
            <w:right w:val="none" w:sz="0" w:space="0" w:color="auto"/>
          </w:divBdr>
        </w:div>
        <w:div w:id="449250529">
          <w:marLeft w:val="0"/>
          <w:marRight w:val="0"/>
          <w:marTop w:val="0"/>
          <w:marBottom w:val="0"/>
          <w:divBdr>
            <w:top w:val="none" w:sz="0" w:space="0" w:color="auto"/>
            <w:left w:val="none" w:sz="0" w:space="0" w:color="auto"/>
            <w:bottom w:val="none" w:sz="0" w:space="0" w:color="auto"/>
            <w:right w:val="none" w:sz="0" w:space="0" w:color="auto"/>
          </w:divBdr>
        </w:div>
        <w:div w:id="940256926">
          <w:marLeft w:val="0"/>
          <w:marRight w:val="0"/>
          <w:marTop w:val="0"/>
          <w:marBottom w:val="0"/>
          <w:divBdr>
            <w:top w:val="none" w:sz="0" w:space="0" w:color="auto"/>
            <w:left w:val="none" w:sz="0" w:space="0" w:color="auto"/>
            <w:bottom w:val="none" w:sz="0" w:space="0" w:color="auto"/>
            <w:right w:val="none" w:sz="0" w:space="0" w:color="auto"/>
          </w:divBdr>
        </w:div>
        <w:div w:id="1976444973">
          <w:marLeft w:val="0"/>
          <w:marRight w:val="0"/>
          <w:marTop w:val="0"/>
          <w:marBottom w:val="0"/>
          <w:divBdr>
            <w:top w:val="none" w:sz="0" w:space="0" w:color="auto"/>
            <w:left w:val="none" w:sz="0" w:space="0" w:color="auto"/>
            <w:bottom w:val="none" w:sz="0" w:space="0" w:color="auto"/>
            <w:right w:val="none" w:sz="0" w:space="0" w:color="auto"/>
          </w:divBdr>
        </w:div>
        <w:div w:id="1281958618">
          <w:marLeft w:val="0"/>
          <w:marRight w:val="0"/>
          <w:marTop w:val="0"/>
          <w:marBottom w:val="0"/>
          <w:divBdr>
            <w:top w:val="none" w:sz="0" w:space="0" w:color="auto"/>
            <w:left w:val="none" w:sz="0" w:space="0" w:color="auto"/>
            <w:bottom w:val="none" w:sz="0" w:space="0" w:color="auto"/>
            <w:right w:val="none" w:sz="0" w:space="0" w:color="auto"/>
          </w:divBdr>
        </w:div>
      </w:divsChild>
    </w:div>
    <w:div w:id="696850170">
      <w:bodyDiv w:val="1"/>
      <w:marLeft w:val="0"/>
      <w:marRight w:val="0"/>
      <w:marTop w:val="0"/>
      <w:marBottom w:val="0"/>
      <w:divBdr>
        <w:top w:val="none" w:sz="0" w:space="0" w:color="auto"/>
        <w:left w:val="none" w:sz="0" w:space="0" w:color="auto"/>
        <w:bottom w:val="none" w:sz="0" w:space="0" w:color="auto"/>
        <w:right w:val="none" w:sz="0" w:space="0" w:color="auto"/>
      </w:divBdr>
    </w:div>
    <w:div w:id="696933661">
      <w:bodyDiv w:val="1"/>
      <w:marLeft w:val="0"/>
      <w:marRight w:val="0"/>
      <w:marTop w:val="0"/>
      <w:marBottom w:val="0"/>
      <w:divBdr>
        <w:top w:val="none" w:sz="0" w:space="0" w:color="auto"/>
        <w:left w:val="none" w:sz="0" w:space="0" w:color="auto"/>
        <w:bottom w:val="none" w:sz="0" w:space="0" w:color="auto"/>
        <w:right w:val="none" w:sz="0" w:space="0" w:color="auto"/>
      </w:divBdr>
    </w:div>
    <w:div w:id="697632079">
      <w:bodyDiv w:val="1"/>
      <w:marLeft w:val="0"/>
      <w:marRight w:val="0"/>
      <w:marTop w:val="0"/>
      <w:marBottom w:val="0"/>
      <w:divBdr>
        <w:top w:val="none" w:sz="0" w:space="0" w:color="auto"/>
        <w:left w:val="none" w:sz="0" w:space="0" w:color="auto"/>
        <w:bottom w:val="none" w:sz="0" w:space="0" w:color="auto"/>
        <w:right w:val="none" w:sz="0" w:space="0" w:color="auto"/>
      </w:divBdr>
    </w:div>
    <w:div w:id="697698910">
      <w:bodyDiv w:val="1"/>
      <w:marLeft w:val="0"/>
      <w:marRight w:val="0"/>
      <w:marTop w:val="0"/>
      <w:marBottom w:val="0"/>
      <w:divBdr>
        <w:top w:val="none" w:sz="0" w:space="0" w:color="auto"/>
        <w:left w:val="none" w:sz="0" w:space="0" w:color="auto"/>
        <w:bottom w:val="none" w:sz="0" w:space="0" w:color="auto"/>
        <w:right w:val="none" w:sz="0" w:space="0" w:color="auto"/>
      </w:divBdr>
    </w:div>
    <w:div w:id="697707081">
      <w:bodyDiv w:val="1"/>
      <w:marLeft w:val="0"/>
      <w:marRight w:val="0"/>
      <w:marTop w:val="0"/>
      <w:marBottom w:val="0"/>
      <w:divBdr>
        <w:top w:val="none" w:sz="0" w:space="0" w:color="auto"/>
        <w:left w:val="none" w:sz="0" w:space="0" w:color="auto"/>
        <w:bottom w:val="none" w:sz="0" w:space="0" w:color="auto"/>
        <w:right w:val="none" w:sz="0" w:space="0" w:color="auto"/>
      </w:divBdr>
    </w:div>
    <w:div w:id="698092619">
      <w:bodyDiv w:val="1"/>
      <w:marLeft w:val="0"/>
      <w:marRight w:val="0"/>
      <w:marTop w:val="0"/>
      <w:marBottom w:val="0"/>
      <w:divBdr>
        <w:top w:val="none" w:sz="0" w:space="0" w:color="auto"/>
        <w:left w:val="none" w:sz="0" w:space="0" w:color="auto"/>
        <w:bottom w:val="none" w:sz="0" w:space="0" w:color="auto"/>
        <w:right w:val="none" w:sz="0" w:space="0" w:color="auto"/>
      </w:divBdr>
    </w:div>
    <w:div w:id="698353741">
      <w:bodyDiv w:val="1"/>
      <w:marLeft w:val="0"/>
      <w:marRight w:val="0"/>
      <w:marTop w:val="0"/>
      <w:marBottom w:val="0"/>
      <w:divBdr>
        <w:top w:val="none" w:sz="0" w:space="0" w:color="auto"/>
        <w:left w:val="none" w:sz="0" w:space="0" w:color="auto"/>
        <w:bottom w:val="none" w:sz="0" w:space="0" w:color="auto"/>
        <w:right w:val="none" w:sz="0" w:space="0" w:color="auto"/>
      </w:divBdr>
    </w:div>
    <w:div w:id="698363073">
      <w:bodyDiv w:val="1"/>
      <w:marLeft w:val="0"/>
      <w:marRight w:val="0"/>
      <w:marTop w:val="0"/>
      <w:marBottom w:val="0"/>
      <w:divBdr>
        <w:top w:val="none" w:sz="0" w:space="0" w:color="auto"/>
        <w:left w:val="none" w:sz="0" w:space="0" w:color="auto"/>
        <w:bottom w:val="none" w:sz="0" w:space="0" w:color="auto"/>
        <w:right w:val="none" w:sz="0" w:space="0" w:color="auto"/>
      </w:divBdr>
    </w:div>
    <w:div w:id="698629932">
      <w:bodyDiv w:val="1"/>
      <w:marLeft w:val="0"/>
      <w:marRight w:val="0"/>
      <w:marTop w:val="0"/>
      <w:marBottom w:val="0"/>
      <w:divBdr>
        <w:top w:val="none" w:sz="0" w:space="0" w:color="auto"/>
        <w:left w:val="none" w:sz="0" w:space="0" w:color="auto"/>
        <w:bottom w:val="none" w:sz="0" w:space="0" w:color="auto"/>
        <w:right w:val="none" w:sz="0" w:space="0" w:color="auto"/>
      </w:divBdr>
    </w:div>
    <w:div w:id="698774900">
      <w:bodyDiv w:val="1"/>
      <w:marLeft w:val="0"/>
      <w:marRight w:val="0"/>
      <w:marTop w:val="0"/>
      <w:marBottom w:val="0"/>
      <w:divBdr>
        <w:top w:val="none" w:sz="0" w:space="0" w:color="auto"/>
        <w:left w:val="none" w:sz="0" w:space="0" w:color="auto"/>
        <w:bottom w:val="none" w:sz="0" w:space="0" w:color="auto"/>
        <w:right w:val="none" w:sz="0" w:space="0" w:color="auto"/>
      </w:divBdr>
    </w:div>
    <w:div w:id="698823738">
      <w:bodyDiv w:val="1"/>
      <w:marLeft w:val="0"/>
      <w:marRight w:val="0"/>
      <w:marTop w:val="0"/>
      <w:marBottom w:val="0"/>
      <w:divBdr>
        <w:top w:val="none" w:sz="0" w:space="0" w:color="auto"/>
        <w:left w:val="none" w:sz="0" w:space="0" w:color="auto"/>
        <w:bottom w:val="none" w:sz="0" w:space="0" w:color="auto"/>
        <w:right w:val="none" w:sz="0" w:space="0" w:color="auto"/>
      </w:divBdr>
    </w:div>
    <w:div w:id="698891755">
      <w:bodyDiv w:val="1"/>
      <w:marLeft w:val="0"/>
      <w:marRight w:val="0"/>
      <w:marTop w:val="0"/>
      <w:marBottom w:val="0"/>
      <w:divBdr>
        <w:top w:val="none" w:sz="0" w:space="0" w:color="auto"/>
        <w:left w:val="none" w:sz="0" w:space="0" w:color="auto"/>
        <w:bottom w:val="none" w:sz="0" w:space="0" w:color="auto"/>
        <w:right w:val="none" w:sz="0" w:space="0" w:color="auto"/>
      </w:divBdr>
    </w:div>
    <w:div w:id="699353460">
      <w:bodyDiv w:val="1"/>
      <w:marLeft w:val="0"/>
      <w:marRight w:val="0"/>
      <w:marTop w:val="0"/>
      <w:marBottom w:val="0"/>
      <w:divBdr>
        <w:top w:val="none" w:sz="0" w:space="0" w:color="auto"/>
        <w:left w:val="none" w:sz="0" w:space="0" w:color="auto"/>
        <w:bottom w:val="none" w:sz="0" w:space="0" w:color="auto"/>
        <w:right w:val="none" w:sz="0" w:space="0" w:color="auto"/>
      </w:divBdr>
    </w:div>
    <w:div w:id="699671926">
      <w:bodyDiv w:val="1"/>
      <w:marLeft w:val="0"/>
      <w:marRight w:val="0"/>
      <w:marTop w:val="0"/>
      <w:marBottom w:val="0"/>
      <w:divBdr>
        <w:top w:val="none" w:sz="0" w:space="0" w:color="auto"/>
        <w:left w:val="none" w:sz="0" w:space="0" w:color="auto"/>
        <w:bottom w:val="none" w:sz="0" w:space="0" w:color="auto"/>
        <w:right w:val="none" w:sz="0" w:space="0" w:color="auto"/>
      </w:divBdr>
    </w:div>
    <w:div w:id="700015322">
      <w:bodyDiv w:val="1"/>
      <w:marLeft w:val="0"/>
      <w:marRight w:val="0"/>
      <w:marTop w:val="0"/>
      <w:marBottom w:val="0"/>
      <w:divBdr>
        <w:top w:val="none" w:sz="0" w:space="0" w:color="auto"/>
        <w:left w:val="none" w:sz="0" w:space="0" w:color="auto"/>
        <w:bottom w:val="none" w:sz="0" w:space="0" w:color="auto"/>
        <w:right w:val="none" w:sz="0" w:space="0" w:color="auto"/>
      </w:divBdr>
    </w:div>
    <w:div w:id="700056819">
      <w:bodyDiv w:val="1"/>
      <w:marLeft w:val="0"/>
      <w:marRight w:val="0"/>
      <w:marTop w:val="0"/>
      <w:marBottom w:val="0"/>
      <w:divBdr>
        <w:top w:val="none" w:sz="0" w:space="0" w:color="auto"/>
        <w:left w:val="none" w:sz="0" w:space="0" w:color="auto"/>
        <w:bottom w:val="none" w:sz="0" w:space="0" w:color="auto"/>
        <w:right w:val="none" w:sz="0" w:space="0" w:color="auto"/>
      </w:divBdr>
    </w:div>
    <w:div w:id="700084807">
      <w:bodyDiv w:val="1"/>
      <w:marLeft w:val="0"/>
      <w:marRight w:val="0"/>
      <w:marTop w:val="0"/>
      <w:marBottom w:val="0"/>
      <w:divBdr>
        <w:top w:val="none" w:sz="0" w:space="0" w:color="auto"/>
        <w:left w:val="none" w:sz="0" w:space="0" w:color="auto"/>
        <w:bottom w:val="none" w:sz="0" w:space="0" w:color="auto"/>
        <w:right w:val="none" w:sz="0" w:space="0" w:color="auto"/>
      </w:divBdr>
    </w:div>
    <w:div w:id="700785338">
      <w:bodyDiv w:val="1"/>
      <w:marLeft w:val="0"/>
      <w:marRight w:val="0"/>
      <w:marTop w:val="0"/>
      <w:marBottom w:val="0"/>
      <w:divBdr>
        <w:top w:val="none" w:sz="0" w:space="0" w:color="auto"/>
        <w:left w:val="none" w:sz="0" w:space="0" w:color="auto"/>
        <w:bottom w:val="none" w:sz="0" w:space="0" w:color="auto"/>
        <w:right w:val="none" w:sz="0" w:space="0" w:color="auto"/>
      </w:divBdr>
    </w:div>
    <w:div w:id="700862364">
      <w:bodyDiv w:val="1"/>
      <w:marLeft w:val="0"/>
      <w:marRight w:val="0"/>
      <w:marTop w:val="0"/>
      <w:marBottom w:val="0"/>
      <w:divBdr>
        <w:top w:val="none" w:sz="0" w:space="0" w:color="auto"/>
        <w:left w:val="none" w:sz="0" w:space="0" w:color="auto"/>
        <w:bottom w:val="none" w:sz="0" w:space="0" w:color="auto"/>
        <w:right w:val="none" w:sz="0" w:space="0" w:color="auto"/>
      </w:divBdr>
    </w:div>
    <w:div w:id="700865573">
      <w:bodyDiv w:val="1"/>
      <w:marLeft w:val="0"/>
      <w:marRight w:val="0"/>
      <w:marTop w:val="0"/>
      <w:marBottom w:val="0"/>
      <w:divBdr>
        <w:top w:val="none" w:sz="0" w:space="0" w:color="auto"/>
        <w:left w:val="none" w:sz="0" w:space="0" w:color="auto"/>
        <w:bottom w:val="none" w:sz="0" w:space="0" w:color="auto"/>
        <w:right w:val="none" w:sz="0" w:space="0" w:color="auto"/>
      </w:divBdr>
    </w:div>
    <w:div w:id="700865917">
      <w:bodyDiv w:val="1"/>
      <w:marLeft w:val="0"/>
      <w:marRight w:val="0"/>
      <w:marTop w:val="0"/>
      <w:marBottom w:val="0"/>
      <w:divBdr>
        <w:top w:val="none" w:sz="0" w:space="0" w:color="auto"/>
        <w:left w:val="none" w:sz="0" w:space="0" w:color="auto"/>
        <w:bottom w:val="none" w:sz="0" w:space="0" w:color="auto"/>
        <w:right w:val="none" w:sz="0" w:space="0" w:color="auto"/>
      </w:divBdr>
      <w:divsChild>
        <w:div w:id="528370964">
          <w:marLeft w:val="0"/>
          <w:marRight w:val="0"/>
          <w:marTop w:val="0"/>
          <w:marBottom w:val="0"/>
          <w:divBdr>
            <w:top w:val="none" w:sz="0" w:space="0" w:color="auto"/>
            <w:left w:val="none" w:sz="0" w:space="0" w:color="auto"/>
            <w:bottom w:val="none" w:sz="0" w:space="0" w:color="auto"/>
            <w:right w:val="none" w:sz="0" w:space="0" w:color="auto"/>
          </w:divBdr>
        </w:div>
        <w:div w:id="282349226">
          <w:marLeft w:val="0"/>
          <w:marRight w:val="0"/>
          <w:marTop w:val="0"/>
          <w:marBottom w:val="0"/>
          <w:divBdr>
            <w:top w:val="none" w:sz="0" w:space="0" w:color="auto"/>
            <w:left w:val="none" w:sz="0" w:space="0" w:color="auto"/>
            <w:bottom w:val="none" w:sz="0" w:space="0" w:color="auto"/>
            <w:right w:val="none" w:sz="0" w:space="0" w:color="auto"/>
          </w:divBdr>
        </w:div>
        <w:div w:id="1917518523">
          <w:marLeft w:val="0"/>
          <w:marRight w:val="0"/>
          <w:marTop w:val="0"/>
          <w:marBottom w:val="0"/>
          <w:divBdr>
            <w:top w:val="none" w:sz="0" w:space="0" w:color="auto"/>
            <w:left w:val="none" w:sz="0" w:space="0" w:color="auto"/>
            <w:bottom w:val="none" w:sz="0" w:space="0" w:color="auto"/>
            <w:right w:val="none" w:sz="0" w:space="0" w:color="auto"/>
          </w:divBdr>
        </w:div>
        <w:div w:id="1498691396">
          <w:marLeft w:val="0"/>
          <w:marRight w:val="0"/>
          <w:marTop w:val="0"/>
          <w:marBottom w:val="0"/>
          <w:divBdr>
            <w:top w:val="none" w:sz="0" w:space="0" w:color="auto"/>
            <w:left w:val="none" w:sz="0" w:space="0" w:color="auto"/>
            <w:bottom w:val="none" w:sz="0" w:space="0" w:color="auto"/>
            <w:right w:val="none" w:sz="0" w:space="0" w:color="auto"/>
          </w:divBdr>
        </w:div>
        <w:div w:id="1343969863">
          <w:marLeft w:val="0"/>
          <w:marRight w:val="0"/>
          <w:marTop w:val="0"/>
          <w:marBottom w:val="0"/>
          <w:divBdr>
            <w:top w:val="none" w:sz="0" w:space="0" w:color="auto"/>
            <w:left w:val="none" w:sz="0" w:space="0" w:color="auto"/>
            <w:bottom w:val="none" w:sz="0" w:space="0" w:color="auto"/>
            <w:right w:val="none" w:sz="0" w:space="0" w:color="auto"/>
          </w:divBdr>
        </w:div>
        <w:div w:id="2125809993">
          <w:marLeft w:val="0"/>
          <w:marRight w:val="0"/>
          <w:marTop w:val="0"/>
          <w:marBottom w:val="0"/>
          <w:divBdr>
            <w:top w:val="none" w:sz="0" w:space="0" w:color="auto"/>
            <w:left w:val="none" w:sz="0" w:space="0" w:color="auto"/>
            <w:bottom w:val="none" w:sz="0" w:space="0" w:color="auto"/>
            <w:right w:val="none" w:sz="0" w:space="0" w:color="auto"/>
          </w:divBdr>
        </w:div>
        <w:div w:id="226258737">
          <w:marLeft w:val="0"/>
          <w:marRight w:val="0"/>
          <w:marTop w:val="0"/>
          <w:marBottom w:val="0"/>
          <w:divBdr>
            <w:top w:val="none" w:sz="0" w:space="0" w:color="auto"/>
            <w:left w:val="none" w:sz="0" w:space="0" w:color="auto"/>
            <w:bottom w:val="none" w:sz="0" w:space="0" w:color="auto"/>
            <w:right w:val="none" w:sz="0" w:space="0" w:color="auto"/>
          </w:divBdr>
        </w:div>
        <w:div w:id="1574047842">
          <w:marLeft w:val="0"/>
          <w:marRight w:val="0"/>
          <w:marTop w:val="0"/>
          <w:marBottom w:val="0"/>
          <w:divBdr>
            <w:top w:val="none" w:sz="0" w:space="0" w:color="auto"/>
            <w:left w:val="none" w:sz="0" w:space="0" w:color="auto"/>
            <w:bottom w:val="none" w:sz="0" w:space="0" w:color="auto"/>
            <w:right w:val="none" w:sz="0" w:space="0" w:color="auto"/>
          </w:divBdr>
        </w:div>
        <w:div w:id="488600117">
          <w:marLeft w:val="0"/>
          <w:marRight w:val="0"/>
          <w:marTop w:val="0"/>
          <w:marBottom w:val="0"/>
          <w:divBdr>
            <w:top w:val="none" w:sz="0" w:space="0" w:color="auto"/>
            <w:left w:val="none" w:sz="0" w:space="0" w:color="auto"/>
            <w:bottom w:val="none" w:sz="0" w:space="0" w:color="auto"/>
            <w:right w:val="none" w:sz="0" w:space="0" w:color="auto"/>
          </w:divBdr>
        </w:div>
        <w:div w:id="203450006">
          <w:marLeft w:val="0"/>
          <w:marRight w:val="0"/>
          <w:marTop w:val="0"/>
          <w:marBottom w:val="0"/>
          <w:divBdr>
            <w:top w:val="none" w:sz="0" w:space="0" w:color="auto"/>
            <w:left w:val="none" w:sz="0" w:space="0" w:color="auto"/>
            <w:bottom w:val="none" w:sz="0" w:space="0" w:color="auto"/>
            <w:right w:val="none" w:sz="0" w:space="0" w:color="auto"/>
          </w:divBdr>
        </w:div>
        <w:div w:id="572087920">
          <w:marLeft w:val="0"/>
          <w:marRight w:val="0"/>
          <w:marTop w:val="0"/>
          <w:marBottom w:val="0"/>
          <w:divBdr>
            <w:top w:val="none" w:sz="0" w:space="0" w:color="auto"/>
            <w:left w:val="none" w:sz="0" w:space="0" w:color="auto"/>
            <w:bottom w:val="none" w:sz="0" w:space="0" w:color="auto"/>
            <w:right w:val="none" w:sz="0" w:space="0" w:color="auto"/>
          </w:divBdr>
        </w:div>
        <w:div w:id="454757131">
          <w:marLeft w:val="0"/>
          <w:marRight w:val="0"/>
          <w:marTop w:val="0"/>
          <w:marBottom w:val="0"/>
          <w:divBdr>
            <w:top w:val="none" w:sz="0" w:space="0" w:color="auto"/>
            <w:left w:val="none" w:sz="0" w:space="0" w:color="auto"/>
            <w:bottom w:val="none" w:sz="0" w:space="0" w:color="auto"/>
            <w:right w:val="none" w:sz="0" w:space="0" w:color="auto"/>
          </w:divBdr>
        </w:div>
        <w:div w:id="919829591">
          <w:marLeft w:val="0"/>
          <w:marRight w:val="0"/>
          <w:marTop w:val="0"/>
          <w:marBottom w:val="0"/>
          <w:divBdr>
            <w:top w:val="none" w:sz="0" w:space="0" w:color="auto"/>
            <w:left w:val="none" w:sz="0" w:space="0" w:color="auto"/>
            <w:bottom w:val="none" w:sz="0" w:space="0" w:color="auto"/>
            <w:right w:val="none" w:sz="0" w:space="0" w:color="auto"/>
          </w:divBdr>
        </w:div>
        <w:div w:id="1243876496">
          <w:marLeft w:val="0"/>
          <w:marRight w:val="0"/>
          <w:marTop w:val="0"/>
          <w:marBottom w:val="0"/>
          <w:divBdr>
            <w:top w:val="none" w:sz="0" w:space="0" w:color="auto"/>
            <w:left w:val="none" w:sz="0" w:space="0" w:color="auto"/>
            <w:bottom w:val="none" w:sz="0" w:space="0" w:color="auto"/>
            <w:right w:val="none" w:sz="0" w:space="0" w:color="auto"/>
          </w:divBdr>
        </w:div>
        <w:div w:id="2135556550">
          <w:marLeft w:val="0"/>
          <w:marRight w:val="0"/>
          <w:marTop w:val="0"/>
          <w:marBottom w:val="0"/>
          <w:divBdr>
            <w:top w:val="none" w:sz="0" w:space="0" w:color="auto"/>
            <w:left w:val="none" w:sz="0" w:space="0" w:color="auto"/>
            <w:bottom w:val="none" w:sz="0" w:space="0" w:color="auto"/>
            <w:right w:val="none" w:sz="0" w:space="0" w:color="auto"/>
          </w:divBdr>
        </w:div>
        <w:div w:id="456949040">
          <w:marLeft w:val="0"/>
          <w:marRight w:val="0"/>
          <w:marTop w:val="0"/>
          <w:marBottom w:val="0"/>
          <w:divBdr>
            <w:top w:val="none" w:sz="0" w:space="0" w:color="auto"/>
            <w:left w:val="none" w:sz="0" w:space="0" w:color="auto"/>
            <w:bottom w:val="none" w:sz="0" w:space="0" w:color="auto"/>
            <w:right w:val="none" w:sz="0" w:space="0" w:color="auto"/>
          </w:divBdr>
        </w:div>
        <w:div w:id="1480538546">
          <w:marLeft w:val="0"/>
          <w:marRight w:val="0"/>
          <w:marTop w:val="0"/>
          <w:marBottom w:val="0"/>
          <w:divBdr>
            <w:top w:val="none" w:sz="0" w:space="0" w:color="auto"/>
            <w:left w:val="none" w:sz="0" w:space="0" w:color="auto"/>
            <w:bottom w:val="none" w:sz="0" w:space="0" w:color="auto"/>
            <w:right w:val="none" w:sz="0" w:space="0" w:color="auto"/>
          </w:divBdr>
        </w:div>
        <w:div w:id="210967371">
          <w:marLeft w:val="0"/>
          <w:marRight w:val="0"/>
          <w:marTop w:val="0"/>
          <w:marBottom w:val="0"/>
          <w:divBdr>
            <w:top w:val="none" w:sz="0" w:space="0" w:color="auto"/>
            <w:left w:val="none" w:sz="0" w:space="0" w:color="auto"/>
            <w:bottom w:val="none" w:sz="0" w:space="0" w:color="auto"/>
            <w:right w:val="none" w:sz="0" w:space="0" w:color="auto"/>
          </w:divBdr>
        </w:div>
        <w:div w:id="272784755">
          <w:marLeft w:val="0"/>
          <w:marRight w:val="0"/>
          <w:marTop w:val="0"/>
          <w:marBottom w:val="0"/>
          <w:divBdr>
            <w:top w:val="none" w:sz="0" w:space="0" w:color="auto"/>
            <w:left w:val="none" w:sz="0" w:space="0" w:color="auto"/>
            <w:bottom w:val="none" w:sz="0" w:space="0" w:color="auto"/>
            <w:right w:val="none" w:sz="0" w:space="0" w:color="auto"/>
          </w:divBdr>
        </w:div>
      </w:divsChild>
    </w:div>
    <w:div w:id="700977439">
      <w:bodyDiv w:val="1"/>
      <w:marLeft w:val="0"/>
      <w:marRight w:val="0"/>
      <w:marTop w:val="0"/>
      <w:marBottom w:val="0"/>
      <w:divBdr>
        <w:top w:val="none" w:sz="0" w:space="0" w:color="auto"/>
        <w:left w:val="none" w:sz="0" w:space="0" w:color="auto"/>
        <w:bottom w:val="none" w:sz="0" w:space="0" w:color="auto"/>
        <w:right w:val="none" w:sz="0" w:space="0" w:color="auto"/>
      </w:divBdr>
    </w:div>
    <w:div w:id="701051638">
      <w:bodyDiv w:val="1"/>
      <w:marLeft w:val="0"/>
      <w:marRight w:val="0"/>
      <w:marTop w:val="0"/>
      <w:marBottom w:val="0"/>
      <w:divBdr>
        <w:top w:val="none" w:sz="0" w:space="0" w:color="auto"/>
        <w:left w:val="none" w:sz="0" w:space="0" w:color="auto"/>
        <w:bottom w:val="none" w:sz="0" w:space="0" w:color="auto"/>
        <w:right w:val="none" w:sz="0" w:space="0" w:color="auto"/>
      </w:divBdr>
    </w:div>
    <w:div w:id="701051953">
      <w:bodyDiv w:val="1"/>
      <w:marLeft w:val="0"/>
      <w:marRight w:val="0"/>
      <w:marTop w:val="0"/>
      <w:marBottom w:val="0"/>
      <w:divBdr>
        <w:top w:val="none" w:sz="0" w:space="0" w:color="auto"/>
        <w:left w:val="none" w:sz="0" w:space="0" w:color="auto"/>
        <w:bottom w:val="none" w:sz="0" w:space="0" w:color="auto"/>
        <w:right w:val="none" w:sz="0" w:space="0" w:color="auto"/>
      </w:divBdr>
    </w:div>
    <w:div w:id="701174378">
      <w:bodyDiv w:val="1"/>
      <w:marLeft w:val="0"/>
      <w:marRight w:val="0"/>
      <w:marTop w:val="0"/>
      <w:marBottom w:val="0"/>
      <w:divBdr>
        <w:top w:val="none" w:sz="0" w:space="0" w:color="auto"/>
        <w:left w:val="none" w:sz="0" w:space="0" w:color="auto"/>
        <w:bottom w:val="none" w:sz="0" w:space="0" w:color="auto"/>
        <w:right w:val="none" w:sz="0" w:space="0" w:color="auto"/>
      </w:divBdr>
    </w:div>
    <w:div w:id="701827027">
      <w:bodyDiv w:val="1"/>
      <w:marLeft w:val="0"/>
      <w:marRight w:val="0"/>
      <w:marTop w:val="0"/>
      <w:marBottom w:val="0"/>
      <w:divBdr>
        <w:top w:val="none" w:sz="0" w:space="0" w:color="auto"/>
        <w:left w:val="none" w:sz="0" w:space="0" w:color="auto"/>
        <w:bottom w:val="none" w:sz="0" w:space="0" w:color="auto"/>
        <w:right w:val="none" w:sz="0" w:space="0" w:color="auto"/>
      </w:divBdr>
    </w:div>
    <w:div w:id="702481263">
      <w:bodyDiv w:val="1"/>
      <w:marLeft w:val="0"/>
      <w:marRight w:val="0"/>
      <w:marTop w:val="0"/>
      <w:marBottom w:val="0"/>
      <w:divBdr>
        <w:top w:val="none" w:sz="0" w:space="0" w:color="auto"/>
        <w:left w:val="none" w:sz="0" w:space="0" w:color="auto"/>
        <w:bottom w:val="none" w:sz="0" w:space="0" w:color="auto"/>
        <w:right w:val="none" w:sz="0" w:space="0" w:color="auto"/>
      </w:divBdr>
    </w:div>
    <w:div w:id="702485677">
      <w:bodyDiv w:val="1"/>
      <w:marLeft w:val="0"/>
      <w:marRight w:val="0"/>
      <w:marTop w:val="0"/>
      <w:marBottom w:val="0"/>
      <w:divBdr>
        <w:top w:val="none" w:sz="0" w:space="0" w:color="auto"/>
        <w:left w:val="none" w:sz="0" w:space="0" w:color="auto"/>
        <w:bottom w:val="none" w:sz="0" w:space="0" w:color="auto"/>
        <w:right w:val="none" w:sz="0" w:space="0" w:color="auto"/>
      </w:divBdr>
    </w:div>
    <w:div w:id="702487563">
      <w:bodyDiv w:val="1"/>
      <w:marLeft w:val="0"/>
      <w:marRight w:val="0"/>
      <w:marTop w:val="0"/>
      <w:marBottom w:val="0"/>
      <w:divBdr>
        <w:top w:val="none" w:sz="0" w:space="0" w:color="auto"/>
        <w:left w:val="none" w:sz="0" w:space="0" w:color="auto"/>
        <w:bottom w:val="none" w:sz="0" w:space="0" w:color="auto"/>
        <w:right w:val="none" w:sz="0" w:space="0" w:color="auto"/>
      </w:divBdr>
    </w:div>
    <w:div w:id="702634288">
      <w:bodyDiv w:val="1"/>
      <w:marLeft w:val="0"/>
      <w:marRight w:val="0"/>
      <w:marTop w:val="0"/>
      <w:marBottom w:val="0"/>
      <w:divBdr>
        <w:top w:val="none" w:sz="0" w:space="0" w:color="auto"/>
        <w:left w:val="none" w:sz="0" w:space="0" w:color="auto"/>
        <w:bottom w:val="none" w:sz="0" w:space="0" w:color="auto"/>
        <w:right w:val="none" w:sz="0" w:space="0" w:color="auto"/>
      </w:divBdr>
    </w:div>
    <w:div w:id="702748219">
      <w:bodyDiv w:val="1"/>
      <w:marLeft w:val="0"/>
      <w:marRight w:val="0"/>
      <w:marTop w:val="0"/>
      <w:marBottom w:val="0"/>
      <w:divBdr>
        <w:top w:val="none" w:sz="0" w:space="0" w:color="auto"/>
        <w:left w:val="none" w:sz="0" w:space="0" w:color="auto"/>
        <w:bottom w:val="none" w:sz="0" w:space="0" w:color="auto"/>
        <w:right w:val="none" w:sz="0" w:space="0" w:color="auto"/>
      </w:divBdr>
    </w:div>
    <w:div w:id="702946659">
      <w:bodyDiv w:val="1"/>
      <w:marLeft w:val="0"/>
      <w:marRight w:val="0"/>
      <w:marTop w:val="0"/>
      <w:marBottom w:val="0"/>
      <w:divBdr>
        <w:top w:val="none" w:sz="0" w:space="0" w:color="auto"/>
        <w:left w:val="none" w:sz="0" w:space="0" w:color="auto"/>
        <w:bottom w:val="none" w:sz="0" w:space="0" w:color="auto"/>
        <w:right w:val="none" w:sz="0" w:space="0" w:color="auto"/>
      </w:divBdr>
    </w:div>
    <w:div w:id="703211644">
      <w:bodyDiv w:val="1"/>
      <w:marLeft w:val="0"/>
      <w:marRight w:val="0"/>
      <w:marTop w:val="0"/>
      <w:marBottom w:val="0"/>
      <w:divBdr>
        <w:top w:val="none" w:sz="0" w:space="0" w:color="auto"/>
        <w:left w:val="none" w:sz="0" w:space="0" w:color="auto"/>
        <w:bottom w:val="none" w:sz="0" w:space="0" w:color="auto"/>
        <w:right w:val="none" w:sz="0" w:space="0" w:color="auto"/>
      </w:divBdr>
    </w:div>
    <w:div w:id="703408431">
      <w:bodyDiv w:val="1"/>
      <w:marLeft w:val="0"/>
      <w:marRight w:val="0"/>
      <w:marTop w:val="0"/>
      <w:marBottom w:val="0"/>
      <w:divBdr>
        <w:top w:val="none" w:sz="0" w:space="0" w:color="auto"/>
        <w:left w:val="none" w:sz="0" w:space="0" w:color="auto"/>
        <w:bottom w:val="none" w:sz="0" w:space="0" w:color="auto"/>
        <w:right w:val="none" w:sz="0" w:space="0" w:color="auto"/>
      </w:divBdr>
    </w:div>
    <w:div w:id="703866282">
      <w:bodyDiv w:val="1"/>
      <w:marLeft w:val="0"/>
      <w:marRight w:val="0"/>
      <w:marTop w:val="0"/>
      <w:marBottom w:val="0"/>
      <w:divBdr>
        <w:top w:val="none" w:sz="0" w:space="0" w:color="auto"/>
        <w:left w:val="none" w:sz="0" w:space="0" w:color="auto"/>
        <w:bottom w:val="none" w:sz="0" w:space="0" w:color="auto"/>
        <w:right w:val="none" w:sz="0" w:space="0" w:color="auto"/>
      </w:divBdr>
    </w:div>
    <w:div w:id="704135416">
      <w:bodyDiv w:val="1"/>
      <w:marLeft w:val="0"/>
      <w:marRight w:val="0"/>
      <w:marTop w:val="0"/>
      <w:marBottom w:val="0"/>
      <w:divBdr>
        <w:top w:val="none" w:sz="0" w:space="0" w:color="auto"/>
        <w:left w:val="none" w:sz="0" w:space="0" w:color="auto"/>
        <w:bottom w:val="none" w:sz="0" w:space="0" w:color="auto"/>
        <w:right w:val="none" w:sz="0" w:space="0" w:color="auto"/>
      </w:divBdr>
    </w:div>
    <w:div w:id="704406265">
      <w:bodyDiv w:val="1"/>
      <w:marLeft w:val="0"/>
      <w:marRight w:val="0"/>
      <w:marTop w:val="0"/>
      <w:marBottom w:val="0"/>
      <w:divBdr>
        <w:top w:val="none" w:sz="0" w:space="0" w:color="auto"/>
        <w:left w:val="none" w:sz="0" w:space="0" w:color="auto"/>
        <w:bottom w:val="none" w:sz="0" w:space="0" w:color="auto"/>
        <w:right w:val="none" w:sz="0" w:space="0" w:color="auto"/>
      </w:divBdr>
    </w:div>
    <w:div w:id="704524254">
      <w:bodyDiv w:val="1"/>
      <w:marLeft w:val="0"/>
      <w:marRight w:val="0"/>
      <w:marTop w:val="0"/>
      <w:marBottom w:val="0"/>
      <w:divBdr>
        <w:top w:val="none" w:sz="0" w:space="0" w:color="auto"/>
        <w:left w:val="none" w:sz="0" w:space="0" w:color="auto"/>
        <w:bottom w:val="none" w:sz="0" w:space="0" w:color="auto"/>
        <w:right w:val="none" w:sz="0" w:space="0" w:color="auto"/>
      </w:divBdr>
    </w:div>
    <w:div w:id="704713573">
      <w:bodyDiv w:val="1"/>
      <w:marLeft w:val="0"/>
      <w:marRight w:val="0"/>
      <w:marTop w:val="0"/>
      <w:marBottom w:val="0"/>
      <w:divBdr>
        <w:top w:val="none" w:sz="0" w:space="0" w:color="auto"/>
        <w:left w:val="none" w:sz="0" w:space="0" w:color="auto"/>
        <w:bottom w:val="none" w:sz="0" w:space="0" w:color="auto"/>
        <w:right w:val="none" w:sz="0" w:space="0" w:color="auto"/>
      </w:divBdr>
    </w:div>
    <w:div w:id="704871138">
      <w:bodyDiv w:val="1"/>
      <w:marLeft w:val="0"/>
      <w:marRight w:val="0"/>
      <w:marTop w:val="0"/>
      <w:marBottom w:val="0"/>
      <w:divBdr>
        <w:top w:val="none" w:sz="0" w:space="0" w:color="auto"/>
        <w:left w:val="none" w:sz="0" w:space="0" w:color="auto"/>
        <w:bottom w:val="none" w:sz="0" w:space="0" w:color="auto"/>
        <w:right w:val="none" w:sz="0" w:space="0" w:color="auto"/>
      </w:divBdr>
    </w:div>
    <w:div w:id="705058338">
      <w:bodyDiv w:val="1"/>
      <w:marLeft w:val="0"/>
      <w:marRight w:val="0"/>
      <w:marTop w:val="0"/>
      <w:marBottom w:val="0"/>
      <w:divBdr>
        <w:top w:val="none" w:sz="0" w:space="0" w:color="auto"/>
        <w:left w:val="none" w:sz="0" w:space="0" w:color="auto"/>
        <w:bottom w:val="none" w:sz="0" w:space="0" w:color="auto"/>
        <w:right w:val="none" w:sz="0" w:space="0" w:color="auto"/>
      </w:divBdr>
    </w:div>
    <w:div w:id="705325469">
      <w:bodyDiv w:val="1"/>
      <w:marLeft w:val="0"/>
      <w:marRight w:val="0"/>
      <w:marTop w:val="0"/>
      <w:marBottom w:val="0"/>
      <w:divBdr>
        <w:top w:val="none" w:sz="0" w:space="0" w:color="auto"/>
        <w:left w:val="none" w:sz="0" w:space="0" w:color="auto"/>
        <w:bottom w:val="none" w:sz="0" w:space="0" w:color="auto"/>
        <w:right w:val="none" w:sz="0" w:space="0" w:color="auto"/>
      </w:divBdr>
    </w:div>
    <w:div w:id="705450537">
      <w:bodyDiv w:val="1"/>
      <w:marLeft w:val="0"/>
      <w:marRight w:val="0"/>
      <w:marTop w:val="0"/>
      <w:marBottom w:val="0"/>
      <w:divBdr>
        <w:top w:val="none" w:sz="0" w:space="0" w:color="auto"/>
        <w:left w:val="none" w:sz="0" w:space="0" w:color="auto"/>
        <w:bottom w:val="none" w:sz="0" w:space="0" w:color="auto"/>
        <w:right w:val="none" w:sz="0" w:space="0" w:color="auto"/>
      </w:divBdr>
    </w:div>
    <w:div w:id="705718533">
      <w:bodyDiv w:val="1"/>
      <w:marLeft w:val="0"/>
      <w:marRight w:val="0"/>
      <w:marTop w:val="0"/>
      <w:marBottom w:val="0"/>
      <w:divBdr>
        <w:top w:val="none" w:sz="0" w:space="0" w:color="auto"/>
        <w:left w:val="none" w:sz="0" w:space="0" w:color="auto"/>
        <w:bottom w:val="none" w:sz="0" w:space="0" w:color="auto"/>
        <w:right w:val="none" w:sz="0" w:space="0" w:color="auto"/>
      </w:divBdr>
    </w:div>
    <w:div w:id="706216870">
      <w:bodyDiv w:val="1"/>
      <w:marLeft w:val="0"/>
      <w:marRight w:val="0"/>
      <w:marTop w:val="0"/>
      <w:marBottom w:val="0"/>
      <w:divBdr>
        <w:top w:val="none" w:sz="0" w:space="0" w:color="auto"/>
        <w:left w:val="none" w:sz="0" w:space="0" w:color="auto"/>
        <w:bottom w:val="none" w:sz="0" w:space="0" w:color="auto"/>
        <w:right w:val="none" w:sz="0" w:space="0" w:color="auto"/>
      </w:divBdr>
    </w:div>
    <w:div w:id="706222428">
      <w:bodyDiv w:val="1"/>
      <w:marLeft w:val="0"/>
      <w:marRight w:val="0"/>
      <w:marTop w:val="0"/>
      <w:marBottom w:val="0"/>
      <w:divBdr>
        <w:top w:val="none" w:sz="0" w:space="0" w:color="auto"/>
        <w:left w:val="none" w:sz="0" w:space="0" w:color="auto"/>
        <w:bottom w:val="none" w:sz="0" w:space="0" w:color="auto"/>
        <w:right w:val="none" w:sz="0" w:space="0" w:color="auto"/>
      </w:divBdr>
    </w:div>
    <w:div w:id="706492426">
      <w:bodyDiv w:val="1"/>
      <w:marLeft w:val="0"/>
      <w:marRight w:val="0"/>
      <w:marTop w:val="0"/>
      <w:marBottom w:val="0"/>
      <w:divBdr>
        <w:top w:val="none" w:sz="0" w:space="0" w:color="auto"/>
        <w:left w:val="none" w:sz="0" w:space="0" w:color="auto"/>
        <w:bottom w:val="none" w:sz="0" w:space="0" w:color="auto"/>
        <w:right w:val="none" w:sz="0" w:space="0" w:color="auto"/>
      </w:divBdr>
    </w:div>
    <w:div w:id="706566521">
      <w:bodyDiv w:val="1"/>
      <w:marLeft w:val="0"/>
      <w:marRight w:val="0"/>
      <w:marTop w:val="0"/>
      <w:marBottom w:val="0"/>
      <w:divBdr>
        <w:top w:val="none" w:sz="0" w:space="0" w:color="auto"/>
        <w:left w:val="none" w:sz="0" w:space="0" w:color="auto"/>
        <w:bottom w:val="none" w:sz="0" w:space="0" w:color="auto"/>
        <w:right w:val="none" w:sz="0" w:space="0" w:color="auto"/>
      </w:divBdr>
    </w:div>
    <w:div w:id="706763388">
      <w:bodyDiv w:val="1"/>
      <w:marLeft w:val="0"/>
      <w:marRight w:val="0"/>
      <w:marTop w:val="0"/>
      <w:marBottom w:val="0"/>
      <w:divBdr>
        <w:top w:val="none" w:sz="0" w:space="0" w:color="auto"/>
        <w:left w:val="none" w:sz="0" w:space="0" w:color="auto"/>
        <w:bottom w:val="none" w:sz="0" w:space="0" w:color="auto"/>
        <w:right w:val="none" w:sz="0" w:space="0" w:color="auto"/>
      </w:divBdr>
    </w:div>
    <w:div w:id="707027864">
      <w:bodyDiv w:val="1"/>
      <w:marLeft w:val="0"/>
      <w:marRight w:val="0"/>
      <w:marTop w:val="0"/>
      <w:marBottom w:val="0"/>
      <w:divBdr>
        <w:top w:val="none" w:sz="0" w:space="0" w:color="auto"/>
        <w:left w:val="none" w:sz="0" w:space="0" w:color="auto"/>
        <w:bottom w:val="none" w:sz="0" w:space="0" w:color="auto"/>
        <w:right w:val="none" w:sz="0" w:space="0" w:color="auto"/>
      </w:divBdr>
    </w:div>
    <w:div w:id="707143608">
      <w:bodyDiv w:val="1"/>
      <w:marLeft w:val="0"/>
      <w:marRight w:val="0"/>
      <w:marTop w:val="0"/>
      <w:marBottom w:val="0"/>
      <w:divBdr>
        <w:top w:val="none" w:sz="0" w:space="0" w:color="auto"/>
        <w:left w:val="none" w:sz="0" w:space="0" w:color="auto"/>
        <w:bottom w:val="none" w:sz="0" w:space="0" w:color="auto"/>
        <w:right w:val="none" w:sz="0" w:space="0" w:color="auto"/>
      </w:divBdr>
    </w:div>
    <w:div w:id="707217685">
      <w:bodyDiv w:val="1"/>
      <w:marLeft w:val="0"/>
      <w:marRight w:val="0"/>
      <w:marTop w:val="0"/>
      <w:marBottom w:val="0"/>
      <w:divBdr>
        <w:top w:val="none" w:sz="0" w:space="0" w:color="auto"/>
        <w:left w:val="none" w:sz="0" w:space="0" w:color="auto"/>
        <w:bottom w:val="none" w:sz="0" w:space="0" w:color="auto"/>
        <w:right w:val="none" w:sz="0" w:space="0" w:color="auto"/>
      </w:divBdr>
    </w:div>
    <w:div w:id="707223017">
      <w:bodyDiv w:val="1"/>
      <w:marLeft w:val="0"/>
      <w:marRight w:val="0"/>
      <w:marTop w:val="0"/>
      <w:marBottom w:val="0"/>
      <w:divBdr>
        <w:top w:val="none" w:sz="0" w:space="0" w:color="auto"/>
        <w:left w:val="none" w:sz="0" w:space="0" w:color="auto"/>
        <w:bottom w:val="none" w:sz="0" w:space="0" w:color="auto"/>
        <w:right w:val="none" w:sz="0" w:space="0" w:color="auto"/>
      </w:divBdr>
    </w:div>
    <w:div w:id="707267732">
      <w:bodyDiv w:val="1"/>
      <w:marLeft w:val="0"/>
      <w:marRight w:val="0"/>
      <w:marTop w:val="0"/>
      <w:marBottom w:val="0"/>
      <w:divBdr>
        <w:top w:val="none" w:sz="0" w:space="0" w:color="auto"/>
        <w:left w:val="none" w:sz="0" w:space="0" w:color="auto"/>
        <w:bottom w:val="none" w:sz="0" w:space="0" w:color="auto"/>
        <w:right w:val="none" w:sz="0" w:space="0" w:color="auto"/>
      </w:divBdr>
    </w:div>
    <w:div w:id="707294126">
      <w:bodyDiv w:val="1"/>
      <w:marLeft w:val="0"/>
      <w:marRight w:val="0"/>
      <w:marTop w:val="0"/>
      <w:marBottom w:val="0"/>
      <w:divBdr>
        <w:top w:val="none" w:sz="0" w:space="0" w:color="auto"/>
        <w:left w:val="none" w:sz="0" w:space="0" w:color="auto"/>
        <w:bottom w:val="none" w:sz="0" w:space="0" w:color="auto"/>
        <w:right w:val="none" w:sz="0" w:space="0" w:color="auto"/>
      </w:divBdr>
    </w:div>
    <w:div w:id="707490983">
      <w:bodyDiv w:val="1"/>
      <w:marLeft w:val="0"/>
      <w:marRight w:val="0"/>
      <w:marTop w:val="0"/>
      <w:marBottom w:val="0"/>
      <w:divBdr>
        <w:top w:val="none" w:sz="0" w:space="0" w:color="auto"/>
        <w:left w:val="none" w:sz="0" w:space="0" w:color="auto"/>
        <w:bottom w:val="none" w:sz="0" w:space="0" w:color="auto"/>
        <w:right w:val="none" w:sz="0" w:space="0" w:color="auto"/>
      </w:divBdr>
    </w:div>
    <w:div w:id="707611924">
      <w:bodyDiv w:val="1"/>
      <w:marLeft w:val="0"/>
      <w:marRight w:val="0"/>
      <w:marTop w:val="0"/>
      <w:marBottom w:val="0"/>
      <w:divBdr>
        <w:top w:val="none" w:sz="0" w:space="0" w:color="auto"/>
        <w:left w:val="none" w:sz="0" w:space="0" w:color="auto"/>
        <w:bottom w:val="none" w:sz="0" w:space="0" w:color="auto"/>
        <w:right w:val="none" w:sz="0" w:space="0" w:color="auto"/>
      </w:divBdr>
    </w:div>
    <w:div w:id="707872927">
      <w:bodyDiv w:val="1"/>
      <w:marLeft w:val="0"/>
      <w:marRight w:val="0"/>
      <w:marTop w:val="0"/>
      <w:marBottom w:val="0"/>
      <w:divBdr>
        <w:top w:val="none" w:sz="0" w:space="0" w:color="auto"/>
        <w:left w:val="none" w:sz="0" w:space="0" w:color="auto"/>
        <w:bottom w:val="none" w:sz="0" w:space="0" w:color="auto"/>
        <w:right w:val="none" w:sz="0" w:space="0" w:color="auto"/>
      </w:divBdr>
    </w:div>
    <w:div w:id="708188918">
      <w:bodyDiv w:val="1"/>
      <w:marLeft w:val="0"/>
      <w:marRight w:val="0"/>
      <w:marTop w:val="0"/>
      <w:marBottom w:val="0"/>
      <w:divBdr>
        <w:top w:val="none" w:sz="0" w:space="0" w:color="auto"/>
        <w:left w:val="none" w:sz="0" w:space="0" w:color="auto"/>
        <w:bottom w:val="none" w:sz="0" w:space="0" w:color="auto"/>
        <w:right w:val="none" w:sz="0" w:space="0" w:color="auto"/>
      </w:divBdr>
    </w:div>
    <w:div w:id="708411220">
      <w:bodyDiv w:val="1"/>
      <w:marLeft w:val="0"/>
      <w:marRight w:val="0"/>
      <w:marTop w:val="0"/>
      <w:marBottom w:val="0"/>
      <w:divBdr>
        <w:top w:val="none" w:sz="0" w:space="0" w:color="auto"/>
        <w:left w:val="none" w:sz="0" w:space="0" w:color="auto"/>
        <w:bottom w:val="none" w:sz="0" w:space="0" w:color="auto"/>
        <w:right w:val="none" w:sz="0" w:space="0" w:color="auto"/>
      </w:divBdr>
    </w:div>
    <w:div w:id="708605039">
      <w:bodyDiv w:val="1"/>
      <w:marLeft w:val="0"/>
      <w:marRight w:val="0"/>
      <w:marTop w:val="0"/>
      <w:marBottom w:val="0"/>
      <w:divBdr>
        <w:top w:val="none" w:sz="0" w:space="0" w:color="auto"/>
        <w:left w:val="none" w:sz="0" w:space="0" w:color="auto"/>
        <w:bottom w:val="none" w:sz="0" w:space="0" w:color="auto"/>
        <w:right w:val="none" w:sz="0" w:space="0" w:color="auto"/>
      </w:divBdr>
    </w:div>
    <w:div w:id="708798921">
      <w:bodyDiv w:val="1"/>
      <w:marLeft w:val="0"/>
      <w:marRight w:val="0"/>
      <w:marTop w:val="0"/>
      <w:marBottom w:val="0"/>
      <w:divBdr>
        <w:top w:val="none" w:sz="0" w:space="0" w:color="auto"/>
        <w:left w:val="none" w:sz="0" w:space="0" w:color="auto"/>
        <w:bottom w:val="none" w:sz="0" w:space="0" w:color="auto"/>
        <w:right w:val="none" w:sz="0" w:space="0" w:color="auto"/>
      </w:divBdr>
    </w:div>
    <w:div w:id="708846316">
      <w:bodyDiv w:val="1"/>
      <w:marLeft w:val="0"/>
      <w:marRight w:val="0"/>
      <w:marTop w:val="0"/>
      <w:marBottom w:val="0"/>
      <w:divBdr>
        <w:top w:val="none" w:sz="0" w:space="0" w:color="auto"/>
        <w:left w:val="none" w:sz="0" w:space="0" w:color="auto"/>
        <w:bottom w:val="none" w:sz="0" w:space="0" w:color="auto"/>
        <w:right w:val="none" w:sz="0" w:space="0" w:color="auto"/>
      </w:divBdr>
    </w:div>
    <w:div w:id="709451866">
      <w:bodyDiv w:val="1"/>
      <w:marLeft w:val="0"/>
      <w:marRight w:val="0"/>
      <w:marTop w:val="0"/>
      <w:marBottom w:val="0"/>
      <w:divBdr>
        <w:top w:val="none" w:sz="0" w:space="0" w:color="auto"/>
        <w:left w:val="none" w:sz="0" w:space="0" w:color="auto"/>
        <w:bottom w:val="none" w:sz="0" w:space="0" w:color="auto"/>
        <w:right w:val="none" w:sz="0" w:space="0" w:color="auto"/>
      </w:divBdr>
    </w:div>
    <w:div w:id="709690312">
      <w:bodyDiv w:val="1"/>
      <w:marLeft w:val="0"/>
      <w:marRight w:val="0"/>
      <w:marTop w:val="0"/>
      <w:marBottom w:val="0"/>
      <w:divBdr>
        <w:top w:val="none" w:sz="0" w:space="0" w:color="auto"/>
        <w:left w:val="none" w:sz="0" w:space="0" w:color="auto"/>
        <w:bottom w:val="none" w:sz="0" w:space="0" w:color="auto"/>
        <w:right w:val="none" w:sz="0" w:space="0" w:color="auto"/>
      </w:divBdr>
    </w:div>
    <w:div w:id="710308038">
      <w:bodyDiv w:val="1"/>
      <w:marLeft w:val="0"/>
      <w:marRight w:val="0"/>
      <w:marTop w:val="0"/>
      <w:marBottom w:val="0"/>
      <w:divBdr>
        <w:top w:val="none" w:sz="0" w:space="0" w:color="auto"/>
        <w:left w:val="none" w:sz="0" w:space="0" w:color="auto"/>
        <w:bottom w:val="none" w:sz="0" w:space="0" w:color="auto"/>
        <w:right w:val="none" w:sz="0" w:space="0" w:color="auto"/>
      </w:divBdr>
    </w:div>
    <w:div w:id="710613634">
      <w:bodyDiv w:val="1"/>
      <w:marLeft w:val="0"/>
      <w:marRight w:val="0"/>
      <w:marTop w:val="0"/>
      <w:marBottom w:val="0"/>
      <w:divBdr>
        <w:top w:val="none" w:sz="0" w:space="0" w:color="auto"/>
        <w:left w:val="none" w:sz="0" w:space="0" w:color="auto"/>
        <w:bottom w:val="none" w:sz="0" w:space="0" w:color="auto"/>
        <w:right w:val="none" w:sz="0" w:space="0" w:color="auto"/>
      </w:divBdr>
    </w:div>
    <w:div w:id="710687525">
      <w:bodyDiv w:val="1"/>
      <w:marLeft w:val="0"/>
      <w:marRight w:val="0"/>
      <w:marTop w:val="0"/>
      <w:marBottom w:val="0"/>
      <w:divBdr>
        <w:top w:val="none" w:sz="0" w:space="0" w:color="auto"/>
        <w:left w:val="none" w:sz="0" w:space="0" w:color="auto"/>
        <w:bottom w:val="none" w:sz="0" w:space="0" w:color="auto"/>
        <w:right w:val="none" w:sz="0" w:space="0" w:color="auto"/>
      </w:divBdr>
    </w:div>
    <w:div w:id="710764284">
      <w:bodyDiv w:val="1"/>
      <w:marLeft w:val="0"/>
      <w:marRight w:val="0"/>
      <w:marTop w:val="0"/>
      <w:marBottom w:val="0"/>
      <w:divBdr>
        <w:top w:val="none" w:sz="0" w:space="0" w:color="auto"/>
        <w:left w:val="none" w:sz="0" w:space="0" w:color="auto"/>
        <w:bottom w:val="none" w:sz="0" w:space="0" w:color="auto"/>
        <w:right w:val="none" w:sz="0" w:space="0" w:color="auto"/>
      </w:divBdr>
    </w:div>
    <w:div w:id="710809506">
      <w:bodyDiv w:val="1"/>
      <w:marLeft w:val="0"/>
      <w:marRight w:val="0"/>
      <w:marTop w:val="0"/>
      <w:marBottom w:val="0"/>
      <w:divBdr>
        <w:top w:val="none" w:sz="0" w:space="0" w:color="auto"/>
        <w:left w:val="none" w:sz="0" w:space="0" w:color="auto"/>
        <w:bottom w:val="none" w:sz="0" w:space="0" w:color="auto"/>
        <w:right w:val="none" w:sz="0" w:space="0" w:color="auto"/>
      </w:divBdr>
    </w:div>
    <w:div w:id="711197349">
      <w:bodyDiv w:val="1"/>
      <w:marLeft w:val="0"/>
      <w:marRight w:val="0"/>
      <w:marTop w:val="0"/>
      <w:marBottom w:val="0"/>
      <w:divBdr>
        <w:top w:val="none" w:sz="0" w:space="0" w:color="auto"/>
        <w:left w:val="none" w:sz="0" w:space="0" w:color="auto"/>
        <w:bottom w:val="none" w:sz="0" w:space="0" w:color="auto"/>
        <w:right w:val="none" w:sz="0" w:space="0" w:color="auto"/>
      </w:divBdr>
    </w:div>
    <w:div w:id="712196093">
      <w:bodyDiv w:val="1"/>
      <w:marLeft w:val="0"/>
      <w:marRight w:val="0"/>
      <w:marTop w:val="0"/>
      <w:marBottom w:val="0"/>
      <w:divBdr>
        <w:top w:val="none" w:sz="0" w:space="0" w:color="auto"/>
        <w:left w:val="none" w:sz="0" w:space="0" w:color="auto"/>
        <w:bottom w:val="none" w:sz="0" w:space="0" w:color="auto"/>
        <w:right w:val="none" w:sz="0" w:space="0" w:color="auto"/>
      </w:divBdr>
    </w:div>
    <w:div w:id="712264884">
      <w:bodyDiv w:val="1"/>
      <w:marLeft w:val="0"/>
      <w:marRight w:val="0"/>
      <w:marTop w:val="0"/>
      <w:marBottom w:val="0"/>
      <w:divBdr>
        <w:top w:val="none" w:sz="0" w:space="0" w:color="auto"/>
        <w:left w:val="none" w:sz="0" w:space="0" w:color="auto"/>
        <w:bottom w:val="none" w:sz="0" w:space="0" w:color="auto"/>
        <w:right w:val="none" w:sz="0" w:space="0" w:color="auto"/>
      </w:divBdr>
    </w:div>
    <w:div w:id="712341663">
      <w:bodyDiv w:val="1"/>
      <w:marLeft w:val="0"/>
      <w:marRight w:val="0"/>
      <w:marTop w:val="0"/>
      <w:marBottom w:val="0"/>
      <w:divBdr>
        <w:top w:val="none" w:sz="0" w:space="0" w:color="auto"/>
        <w:left w:val="none" w:sz="0" w:space="0" w:color="auto"/>
        <w:bottom w:val="none" w:sz="0" w:space="0" w:color="auto"/>
        <w:right w:val="none" w:sz="0" w:space="0" w:color="auto"/>
      </w:divBdr>
    </w:div>
    <w:div w:id="712385333">
      <w:bodyDiv w:val="1"/>
      <w:marLeft w:val="0"/>
      <w:marRight w:val="0"/>
      <w:marTop w:val="0"/>
      <w:marBottom w:val="0"/>
      <w:divBdr>
        <w:top w:val="none" w:sz="0" w:space="0" w:color="auto"/>
        <w:left w:val="none" w:sz="0" w:space="0" w:color="auto"/>
        <w:bottom w:val="none" w:sz="0" w:space="0" w:color="auto"/>
        <w:right w:val="none" w:sz="0" w:space="0" w:color="auto"/>
      </w:divBdr>
    </w:div>
    <w:div w:id="712386829">
      <w:bodyDiv w:val="1"/>
      <w:marLeft w:val="0"/>
      <w:marRight w:val="0"/>
      <w:marTop w:val="0"/>
      <w:marBottom w:val="0"/>
      <w:divBdr>
        <w:top w:val="none" w:sz="0" w:space="0" w:color="auto"/>
        <w:left w:val="none" w:sz="0" w:space="0" w:color="auto"/>
        <w:bottom w:val="none" w:sz="0" w:space="0" w:color="auto"/>
        <w:right w:val="none" w:sz="0" w:space="0" w:color="auto"/>
      </w:divBdr>
    </w:div>
    <w:div w:id="712508799">
      <w:bodyDiv w:val="1"/>
      <w:marLeft w:val="0"/>
      <w:marRight w:val="0"/>
      <w:marTop w:val="0"/>
      <w:marBottom w:val="0"/>
      <w:divBdr>
        <w:top w:val="none" w:sz="0" w:space="0" w:color="auto"/>
        <w:left w:val="none" w:sz="0" w:space="0" w:color="auto"/>
        <w:bottom w:val="none" w:sz="0" w:space="0" w:color="auto"/>
        <w:right w:val="none" w:sz="0" w:space="0" w:color="auto"/>
      </w:divBdr>
    </w:div>
    <w:div w:id="712660609">
      <w:bodyDiv w:val="1"/>
      <w:marLeft w:val="0"/>
      <w:marRight w:val="0"/>
      <w:marTop w:val="0"/>
      <w:marBottom w:val="0"/>
      <w:divBdr>
        <w:top w:val="none" w:sz="0" w:space="0" w:color="auto"/>
        <w:left w:val="none" w:sz="0" w:space="0" w:color="auto"/>
        <w:bottom w:val="none" w:sz="0" w:space="0" w:color="auto"/>
        <w:right w:val="none" w:sz="0" w:space="0" w:color="auto"/>
      </w:divBdr>
    </w:div>
    <w:div w:id="712848132">
      <w:bodyDiv w:val="1"/>
      <w:marLeft w:val="0"/>
      <w:marRight w:val="0"/>
      <w:marTop w:val="0"/>
      <w:marBottom w:val="0"/>
      <w:divBdr>
        <w:top w:val="none" w:sz="0" w:space="0" w:color="auto"/>
        <w:left w:val="none" w:sz="0" w:space="0" w:color="auto"/>
        <w:bottom w:val="none" w:sz="0" w:space="0" w:color="auto"/>
        <w:right w:val="none" w:sz="0" w:space="0" w:color="auto"/>
      </w:divBdr>
    </w:div>
    <w:div w:id="713164084">
      <w:bodyDiv w:val="1"/>
      <w:marLeft w:val="0"/>
      <w:marRight w:val="0"/>
      <w:marTop w:val="0"/>
      <w:marBottom w:val="0"/>
      <w:divBdr>
        <w:top w:val="none" w:sz="0" w:space="0" w:color="auto"/>
        <w:left w:val="none" w:sz="0" w:space="0" w:color="auto"/>
        <w:bottom w:val="none" w:sz="0" w:space="0" w:color="auto"/>
        <w:right w:val="none" w:sz="0" w:space="0" w:color="auto"/>
      </w:divBdr>
    </w:div>
    <w:div w:id="713235731">
      <w:bodyDiv w:val="1"/>
      <w:marLeft w:val="0"/>
      <w:marRight w:val="0"/>
      <w:marTop w:val="0"/>
      <w:marBottom w:val="0"/>
      <w:divBdr>
        <w:top w:val="none" w:sz="0" w:space="0" w:color="auto"/>
        <w:left w:val="none" w:sz="0" w:space="0" w:color="auto"/>
        <w:bottom w:val="none" w:sz="0" w:space="0" w:color="auto"/>
        <w:right w:val="none" w:sz="0" w:space="0" w:color="auto"/>
      </w:divBdr>
    </w:div>
    <w:div w:id="713578082">
      <w:bodyDiv w:val="1"/>
      <w:marLeft w:val="0"/>
      <w:marRight w:val="0"/>
      <w:marTop w:val="0"/>
      <w:marBottom w:val="0"/>
      <w:divBdr>
        <w:top w:val="none" w:sz="0" w:space="0" w:color="auto"/>
        <w:left w:val="none" w:sz="0" w:space="0" w:color="auto"/>
        <w:bottom w:val="none" w:sz="0" w:space="0" w:color="auto"/>
        <w:right w:val="none" w:sz="0" w:space="0" w:color="auto"/>
      </w:divBdr>
    </w:div>
    <w:div w:id="714348738">
      <w:bodyDiv w:val="1"/>
      <w:marLeft w:val="0"/>
      <w:marRight w:val="0"/>
      <w:marTop w:val="0"/>
      <w:marBottom w:val="0"/>
      <w:divBdr>
        <w:top w:val="none" w:sz="0" w:space="0" w:color="auto"/>
        <w:left w:val="none" w:sz="0" w:space="0" w:color="auto"/>
        <w:bottom w:val="none" w:sz="0" w:space="0" w:color="auto"/>
        <w:right w:val="none" w:sz="0" w:space="0" w:color="auto"/>
      </w:divBdr>
    </w:div>
    <w:div w:id="714424402">
      <w:bodyDiv w:val="1"/>
      <w:marLeft w:val="0"/>
      <w:marRight w:val="0"/>
      <w:marTop w:val="0"/>
      <w:marBottom w:val="0"/>
      <w:divBdr>
        <w:top w:val="none" w:sz="0" w:space="0" w:color="auto"/>
        <w:left w:val="none" w:sz="0" w:space="0" w:color="auto"/>
        <w:bottom w:val="none" w:sz="0" w:space="0" w:color="auto"/>
        <w:right w:val="none" w:sz="0" w:space="0" w:color="auto"/>
      </w:divBdr>
    </w:div>
    <w:div w:id="714889123">
      <w:bodyDiv w:val="1"/>
      <w:marLeft w:val="0"/>
      <w:marRight w:val="0"/>
      <w:marTop w:val="0"/>
      <w:marBottom w:val="0"/>
      <w:divBdr>
        <w:top w:val="none" w:sz="0" w:space="0" w:color="auto"/>
        <w:left w:val="none" w:sz="0" w:space="0" w:color="auto"/>
        <w:bottom w:val="none" w:sz="0" w:space="0" w:color="auto"/>
        <w:right w:val="none" w:sz="0" w:space="0" w:color="auto"/>
      </w:divBdr>
    </w:div>
    <w:div w:id="715273702">
      <w:bodyDiv w:val="1"/>
      <w:marLeft w:val="0"/>
      <w:marRight w:val="0"/>
      <w:marTop w:val="0"/>
      <w:marBottom w:val="0"/>
      <w:divBdr>
        <w:top w:val="none" w:sz="0" w:space="0" w:color="auto"/>
        <w:left w:val="none" w:sz="0" w:space="0" w:color="auto"/>
        <w:bottom w:val="none" w:sz="0" w:space="0" w:color="auto"/>
        <w:right w:val="none" w:sz="0" w:space="0" w:color="auto"/>
      </w:divBdr>
    </w:div>
    <w:div w:id="715470848">
      <w:bodyDiv w:val="1"/>
      <w:marLeft w:val="0"/>
      <w:marRight w:val="0"/>
      <w:marTop w:val="0"/>
      <w:marBottom w:val="0"/>
      <w:divBdr>
        <w:top w:val="none" w:sz="0" w:space="0" w:color="auto"/>
        <w:left w:val="none" w:sz="0" w:space="0" w:color="auto"/>
        <w:bottom w:val="none" w:sz="0" w:space="0" w:color="auto"/>
        <w:right w:val="none" w:sz="0" w:space="0" w:color="auto"/>
      </w:divBdr>
    </w:div>
    <w:div w:id="716122646">
      <w:bodyDiv w:val="1"/>
      <w:marLeft w:val="0"/>
      <w:marRight w:val="0"/>
      <w:marTop w:val="0"/>
      <w:marBottom w:val="0"/>
      <w:divBdr>
        <w:top w:val="none" w:sz="0" w:space="0" w:color="auto"/>
        <w:left w:val="none" w:sz="0" w:space="0" w:color="auto"/>
        <w:bottom w:val="none" w:sz="0" w:space="0" w:color="auto"/>
        <w:right w:val="none" w:sz="0" w:space="0" w:color="auto"/>
      </w:divBdr>
    </w:div>
    <w:div w:id="716124756">
      <w:bodyDiv w:val="1"/>
      <w:marLeft w:val="0"/>
      <w:marRight w:val="0"/>
      <w:marTop w:val="0"/>
      <w:marBottom w:val="0"/>
      <w:divBdr>
        <w:top w:val="none" w:sz="0" w:space="0" w:color="auto"/>
        <w:left w:val="none" w:sz="0" w:space="0" w:color="auto"/>
        <w:bottom w:val="none" w:sz="0" w:space="0" w:color="auto"/>
        <w:right w:val="none" w:sz="0" w:space="0" w:color="auto"/>
      </w:divBdr>
    </w:div>
    <w:div w:id="716509348">
      <w:bodyDiv w:val="1"/>
      <w:marLeft w:val="0"/>
      <w:marRight w:val="0"/>
      <w:marTop w:val="0"/>
      <w:marBottom w:val="0"/>
      <w:divBdr>
        <w:top w:val="none" w:sz="0" w:space="0" w:color="auto"/>
        <w:left w:val="none" w:sz="0" w:space="0" w:color="auto"/>
        <w:bottom w:val="none" w:sz="0" w:space="0" w:color="auto"/>
        <w:right w:val="none" w:sz="0" w:space="0" w:color="auto"/>
      </w:divBdr>
    </w:div>
    <w:div w:id="716591856">
      <w:bodyDiv w:val="1"/>
      <w:marLeft w:val="0"/>
      <w:marRight w:val="0"/>
      <w:marTop w:val="0"/>
      <w:marBottom w:val="0"/>
      <w:divBdr>
        <w:top w:val="none" w:sz="0" w:space="0" w:color="auto"/>
        <w:left w:val="none" w:sz="0" w:space="0" w:color="auto"/>
        <w:bottom w:val="none" w:sz="0" w:space="0" w:color="auto"/>
        <w:right w:val="none" w:sz="0" w:space="0" w:color="auto"/>
      </w:divBdr>
    </w:div>
    <w:div w:id="716710289">
      <w:bodyDiv w:val="1"/>
      <w:marLeft w:val="0"/>
      <w:marRight w:val="0"/>
      <w:marTop w:val="0"/>
      <w:marBottom w:val="0"/>
      <w:divBdr>
        <w:top w:val="none" w:sz="0" w:space="0" w:color="auto"/>
        <w:left w:val="none" w:sz="0" w:space="0" w:color="auto"/>
        <w:bottom w:val="none" w:sz="0" w:space="0" w:color="auto"/>
        <w:right w:val="none" w:sz="0" w:space="0" w:color="auto"/>
      </w:divBdr>
    </w:div>
    <w:div w:id="717052201">
      <w:bodyDiv w:val="1"/>
      <w:marLeft w:val="0"/>
      <w:marRight w:val="0"/>
      <w:marTop w:val="0"/>
      <w:marBottom w:val="0"/>
      <w:divBdr>
        <w:top w:val="none" w:sz="0" w:space="0" w:color="auto"/>
        <w:left w:val="none" w:sz="0" w:space="0" w:color="auto"/>
        <w:bottom w:val="none" w:sz="0" w:space="0" w:color="auto"/>
        <w:right w:val="none" w:sz="0" w:space="0" w:color="auto"/>
      </w:divBdr>
    </w:div>
    <w:div w:id="717323215">
      <w:bodyDiv w:val="1"/>
      <w:marLeft w:val="0"/>
      <w:marRight w:val="0"/>
      <w:marTop w:val="0"/>
      <w:marBottom w:val="0"/>
      <w:divBdr>
        <w:top w:val="none" w:sz="0" w:space="0" w:color="auto"/>
        <w:left w:val="none" w:sz="0" w:space="0" w:color="auto"/>
        <w:bottom w:val="none" w:sz="0" w:space="0" w:color="auto"/>
        <w:right w:val="none" w:sz="0" w:space="0" w:color="auto"/>
      </w:divBdr>
    </w:div>
    <w:div w:id="717582619">
      <w:bodyDiv w:val="1"/>
      <w:marLeft w:val="0"/>
      <w:marRight w:val="0"/>
      <w:marTop w:val="0"/>
      <w:marBottom w:val="0"/>
      <w:divBdr>
        <w:top w:val="none" w:sz="0" w:space="0" w:color="auto"/>
        <w:left w:val="none" w:sz="0" w:space="0" w:color="auto"/>
        <w:bottom w:val="none" w:sz="0" w:space="0" w:color="auto"/>
        <w:right w:val="none" w:sz="0" w:space="0" w:color="auto"/>
      </w:divBdr>
    </w:div>
    <w:div w:id="717825939">
      <w:bodyDiv w:val="1"/>
      <w:marLeft w:val="0"/>
      <w:marRight w:val="0"/>
      <w:marTop w:val="0"/>
      <w:marBottom w:val="0"/>
      <w:divBdr>
        <w:top w:val="none" w:sz="0" w:space="0" w:color="auto"/>
        <w:left w:val="none" w:sz="0" w:space="0" w:color="auto"/>
        <w:bottom w:val="none" w:sz="0" w:space="0" w:color="auto"/>
        <w:right w:val="none" w:sz="0" w:space="0" w:color="auto"/>
      </w:divBdr>
    </w:div>
    <w:div w:id="717901762">
      <w:bodyDiv w:val="1"/>
      <w:marLeft w:val="0"/>
      <w:marRight w:val="0"/>
      <w:marTop w:val="0"/>
      <w:marBottom w:val="0"/>
      <w:divBdr>
        <w:top w:val="none" w:sz="0" w:space="0" w:color="auto"/>
        <w:left w:val="none" w:sz="0" w:space="0" w:color="auto"/>
        <w:bottom w:val="none" w:sz="0" w:space="0" w:color="auto"/>
        <w:right w:val="none" w:sz="0" w:space="0" w:color="auto"/>
      </w:divBdr>
    </w:div>
    <w:div w:id="718162965">
      <w:bodyDiv w:val="1"/>
      <w:marLeft w:val="0"/>
      <w:marRight w:val="0"/>
      <w:marTop w:val="0"/>
      <w:marBottom w:val="0"/>
      <w:divBdr>
        <w:top w:val="none" w:sz="0" w:space="0" w:color="auto"/>
        <w:left w:val="none" w:sz="0" w:space="0" w:color="auto"/>
        <w:bottom w:val="none" w:sz="0" w:space="0" w:color="auto"/>
        <w:right w:val="none" w:sz="0" w:space="0" w:color="auto"/>
      </w:divBdr>
    </w:div>
    <w:div w:id="718237596">
      <w:bodyDiv w:val="1"/>
      <w:marLeft w:val="0"/>
      <w:marRight w:val="0"/>
      <w:marTop w:val="0"/>
      <w:marBottom w:val="0"/>
      <w:divBdr>
        <w:top w:val="none" w:sz="0" w:space="0" w:color="auto"/>
        <w:left w:val="none" w:sz="0" w:space="0" w:color="auto"/>
        <w:bottom w:val="none" w:sz="0" w:space="0" w:color="auto"/>
        <w:right w:val="none" w:sz="0" w:space="0" w:color="auto"/>
      </w:divBdr>
    </w:div>
    <w:div w:id="718550763">
      <w:bodyDiv w:val="1"/>
      <w:marLeft w:val="0"/>
      <w:marRight w:val="0"/>
      <w:marTop w:val="0"/>
      <w:marBottom w:val="0"/>
      <w:divBdr>
        <w:top w:val="none" w:sz="0" w:space="0" w:color="auto"/>
        <w:left w:val="none" w:sz="0" w:space="0" w:color="auto"/>
        <w:bottom w:val="none" w:sz="0" w:space="0" w:color="auto"/>
        <w:right w:val="none" w:sz="0" w:space="0" w:color="auto"/>
      </w:divBdr>
    </w:div>
    <w:div w:id="718629872">
      <w:bodyDiv w:val="1"/>
      <w:marLeft w:val="0"/>
      <w:marRight w:val="0"/>
      <w:marTop w:val="0"/>
      <w:marBottom w:val="0"/>
      <w:divBdr>
        <w:top w:val="none" w:sz="0" w:space="0" w:color="auto"/>
        <w:left w:val="none" w:sz="0" w:space="0" w:color="auto"/>
        <w:bottom w:val="none" w:sz="0" w:space="0" w:color="auto"/>
        <w:right w:val="none" w:sz="0" w:space="0" w:color="auto"/>
      </w:divBdr>
    </w:div>
    <w:div w:id="718670517">
      <w:bodyDiv w:val="1"/>
      <w:marLeft w:val="0"/>
      <w:marRight w:val="0"/>
      <w:marTop w:val="0"/>
      <w:marBottom w:val="0"/>
      <w:divBdr>
        <w:top w:val="none" w:sz="0" w:space="0" w:color="auto"/>
        <w:left w:val="none" w:sz="0" w:space="0" w:color="auto"/>
        <w:bottom w:val="none" w:sz="0" w:space="0" w:color="auto"/>
        <w:right w:val="none" w:sz="0" w:space="0" w:color="auto"/>
      </w:divBdr>
    </w:div>
    <w:div w:id="719061447">
      <w:bodyDiv w:val="1"/>
      <w:marLeft w:val="0"/>
      <w:marRight w:val="0"/>
      <w:marTop w:val="0"/>
      <w:marBottom w:val="0"/>
      <w:divBdr>
        <w:top w:val="none" w:sz="0" w:space="0" w:color="auto"/>
        <w:left w:val="none" w:sz="0" w:space="0" w:color="auto"/>
        <w:bottom w:val="none" w:sz="0" w:space="0" w:color="auto"/>
        <w:right w:val="none" w:sz="0" w:space="0" w:color="auto"/>
      </w:divBdr>
    </w:div>
    <w:div w:id="719130027">
      <w:bodyDiv w:val="1"/>
      <w:marLeft w:val="0"/>
      <w:marRight w:val="0"/>
      <w:marTop w:val="0"/>
      <w:marBottom w:val="0"/>
      <w:divBdr>
        <w:top w:val="none" w:sz="0" w:space="0" w:color="auto"/>
        <w:left w:val="none" w:sz="0" w:space="0" w:color="auto"/>
        <w:bottom w:val="none" w:sz="0" w:space="0" w:color="auto"/>
        <w:right w:val="none" w:sz="0" w:space="0" w:color="auto"/>
      </w:divBdr>
    </w:div>
    <w:div w:id="719402136">
      <w:bodyDiv w:val="1"/>
      <w:marLeft w:val="0"/>
      <w:marRight w:val="0"/>
      <w:marTop w:val="0"/>
      <w:marBottom w:val="0"/>
      <w:divBdr>
        <w:top w:val="none" w:sz="0" w:space="0" w:color="auto"/>
        <w:left w:val="none" w:sz="0" w:space="0" w:color="auto"/>
        <w:bottom w:val="none" w:sz="0" w:space="0" w:color="auto"/>
        <w:right w:val="none" w:sz="0" w:space="0" w:color="auto"/>
      </w:divBdr>
    </w:div>
    <w:div w:id="719594098">
      <w:bodyDiv w:val="1"/>
      <w:marLeft w:val="0"/>
      <w:marRight w:val="0"/>
      <w:marTop w:val="0"/>
      <w:marBottom w:val="0"/>
      <w:divBdr>
        <w:top w:val="none" w:sz="0" w:space="0" w:color="auto"/>
        <w:left w:val="none" w:sz="0" w:space="0" w:color="auto"/>
        <w:bottom w:val="none" w:sz="0" w:space="0" w:color="auto"/>
        <w:right w:val="none" w:sz="0" w:space="0" w:color="auto"/>
      </w:divBdr>
    </w:div>
    <w:div w:id="719598849">
      <w:bodyDiv w:val="1"/>
      <w:marLeft w:val="0"/>
      <w:marRight w:val="0"/>
      <w:marTop w:val="0"/>
      <w:marBottom w:val="0"/>
      <w:divBdr>
        <w:top w:val="none" w:sz="0" w:space="0" w:color="auto"/>
        <w:left w:val="none" w:sz="0" w:space="0" w:color="auto"/>
        <w:bottom w:val="none" w:sz="0" w:space="0" w:color="auto"/>
        <w:right w:val="none" w:sz="0" w:space="0" w:color="auto"/>
      </w:divBdr>
    </w:div>
    <w:div w:id="719941606">
      <w:bodyDiv w:val="1"/>
      <w:marLeft w:val="0"/>
      <w:marRight w:val="0"/>
      <w:marTop w:val="0"/>
      <w:marBottom w:val="0"/>
      <w:divBdr>
        <w:top w:val="none" w:sz="0" w:space="0" w:color="auto"/>
        <w:left w:val="none" w:sz="0" w:space="0" w:color="auto"/>
        <w:bottom w:val="none" w:sz="0" w:space="0" w:color="auto"/>
        <w:right w:val="none" w:sz="0" w:space="0" w:color="auto"/>
      </w:divBdr>
    </w:div>
    <w:div w:id="719942444">
      <w:bodyDiv w:val="1"/>
      <w:marLeft w:val="0"/>
      <w:marRight w:val="0"/>
      <w:marTop w:val="0"/>
      <w:marBottom w:val="0"/>
      <w:divBdr>
        <w:top w:val="none" w:sz="0" w:space="0" w:color="auto"/>
        <w:left w:val="none" w:sz="0" w:space="0" w:color="auto"/>
        <w:bottom w:val="none" w:sz="0" w:space="0" w:color="auto"/>
        <w:right w:val="none" w:sz="0" w:space="0" w:color="auto"/>
      </w:divBdr>
    </w:div>
    <w:div w:id="720249659">
      <w:bodyDiv w:val="1"/>
      <w:marLeft w:val="0"/>
      <w:marRight w:val="0"/>
      <w:marTop w:val="0"/>
      <w:marBottom w:val="0"/>
      <w:divBdr>
        <w:top w:val="none" w:sz="0" w:space="0" w:color="auto"/>
        <w:left w:val="none" w:sz="0" w:space="0" w:color="auto"/>
        <w:bottom w:val="none" w:sz="0" w:space="0" w:color="auto"/>
        <w:right w:val="none" w:sz="0" w:space="0" w:color="auto"/>
      </w:divBdr>
    </w:div>
    <w:div w:id="720372623">
      <w:bodyDiv w:val="1"/>
      <w:marLeft w:val="0"/>
      <w:marRight w:val="0"/>
      <w:marTop w:val="0"/>
      <w:marBottom w:val="0"/>
      <w:divBdr>
        <w:top w:val="none" w:sz="0" w:space="0" w:color="auto"/>
        <w:left w:val="none" w:sz="0" w:space="0" w:color="auto"/>
        <w:bottom w:val="none" w:sz="0" w:space="0" w:color="auto"/>
        <w:right w:val="none" w:sz="0" w:space="0" w:color="auto"/>
      </w:divBdr>
    </w:div>
    <w:div w:id="720440665">
      <w:bodyDiv w:val="1"/>
      <w:marLeft w:val="0"/>
      <w:marRight w:val="0"/>
      <w:marTop w:val="0"/>
      <w:marBottom w:val="0"/>
      <w:divBdr>
        <w:top w:val="none" w:sz="0" w:space="0" w:color="auto"/>
        <w:left w:val="none" w:sz="0" w:space="0" w:color="auto"/>
        <w:bottom w:val="none" w:sz="0" w:space="0" w:color="auto"/>
        <w:right w:val="none" w:sz="0" w:space="0" w:color="auto"/>
      </w:divBdr>
    </w:div>
    <w:div w:id="720445553">
      <w:bodyDiv w:val="1"/>
      <w:marLeft w:val="0"/>
      <w:marRight w:val="0"/>
      <w:marTop w:val="0"/>
      <w:marBottom w:val="0"/>
      <w:divBdr>
        <w:top w:val="none" w:sz="0" w:space="0" w:color="auto"/>
        <w:left w:val="none" w:sz="0" w:space="0" w:color="auto"/>
        <w:bottom w:val="none" w:sz="0" w:space="0" w:color="auto"/>
        <w:right w:val="none" w:sz="0" w:space="0" w:color="auto"/>
      </w:divBdr>
    </w:div>
    <w:div w:id="720640413">
      <w:bodyDiv w:val="1"/>
      <w:marLeft w:val="0"/>
      <w:marRight w:val="0"/>
      <w:marTop w:val="0"/>
      <w:marBottom w:val="0"/>
      <w:divBdr>
        <w:top w:val="none" w:sz="0" w:space="0" w:color="auto"/>
        <w:left w:val="none" w:sz="0" w:space="0" w:color="auto"/>
        <w:bottom w:val="none" w:sz="0" w:space="0" w:color="auto"/>
        <w:right w:val="none" w:sz="0" w:space="0" w:color="auto"/>
      </w:divBdr>
    </w:div>
    <w:div w:id="721058641">
      <w:bodyDiv w:val="1"/>
      <w:marLeft w:val="0"/>
      <w:marRight w:val="0"/>
      <w:marTop w:val="0"/>
      <w:marBottom w:val="0"/>
      <w:divBdr>
        <w:top w:val="none" w:sz="0" w:space="0" w:color="auto"/>
        <w:left w:val="none" w:sz="0" w:space="0" w:color="auto"/>
        <w:bottom w:val="none" w:sz="0" w:space="0" w:color="auto"/>
        <w:right w:val="none" w:sz="0" w:space="0" w:color="auto"/>
      </w:divBdr>
    </w:div>
    <w:div w:id="721372470">
      <w:bodyDiv w:val="1"/>
      <w:marLeft w:val="0"/>
      <w:marRight w:val="0"/>
      <w:marTop w:val="0"/>
      <w:marBottom w:val="0"/>
      <w:divBdr>
        <w:top w:val="none" w:sz="0" w:space="0" w:color="auto"/>
        <w:left w:val="none" w:sz="0" w:space="0" w:color="auto"/>
        <w:bottom w:val="none" w:sz="0" w:space="0" w:color="auto"/>
        <w:right w:val="none" w:sz="0" w:space="0" w:color="auto"/>
      </w:divBdr>
    </w:div>
    <w:div w:id="721445784">
      <w:bodyDiv w:val="1"/>
      <w:marLeft w:val="0"/>
      <w:marRight w:val="0"/>
      <w:marTop w:val="0"/>
      <w:marBottom w:val="0"/>
      <w:divBdr>
        <w:top w:val="none" w:sz="0" w:space="0" w:color="auto"/>
        <w:left w:val="none" w:sz="0" w:space="0" w:color="auto"/>
        <w:bottom w:val="none" w:sz="0" w:space="0" w:color="auto"/>
        <w:right w:val="none" w:sz="0" w:space="0" w:color="auto"/>
      </w:divBdr>
    </w:div>
    <w:div w:id="722409690">
      <w:bodyDiv w:val="1"/>
      <w:marLeft w:val="0"/>
      <w:marRight w:val="0"/>
      <w:marTop w:val="0"/>
      <w:marBottom w:val="0"/>
      <w:divBdr>
        <w:top w:val="none" w:sz="0" w:space="0" w:color="auto"/>
        <w:left w:val="none" w:sz="0" w:space="0" w:color="auto"/>
        <w:bottom w:val="none" w:sz="0" w:space="0" w:color="auto"/>
        <w:right w:val="none" w:sz="0" w:space="0" w:color="auto"/>
      </w:divBdr>
    </w:div>
    <w:div w:id="722600696">
      <w:bodyDiv w:val="1"/>
      <w:marLeft w:val="0"/>
      <w:marRight w:val="0"/>
      <w:marTop w:val="0"/>
      <w:marBottom w:val="0"/>
      <w:divBdr>
        <w:top w:val="none" w:sz="0" w:space="0" w:color="auto"/>
        <w:left w:val="none" w:sz="0" w:space="0" w:color="auto"/>
        <w:bottom w:val="none" w:sz="0" w:space="0" w:color="auto"/>
        <w:right w:val="none" w:sz="0" w:space="0" w:color="auto"/>
      </w:divBdr>
    </w:div>
    <w:div w:id="722677345">
      <w:bodyDiv w:val="1"/>
      <w:marLeft w:val="0"/>
      <w:marRight w:val="0"/>
      <w:marTop w:val="0"/>
      <w:marBottom w:val="0"/>
      <w:divBdr>
        <w:top w:val="none" w:sz="0" w:space="0" w:color="auto"/>
        <w:left w:val="none" w:sz="0" w:space="0" w:color="auto"/>
        <w:bottom w:val="none" w:sz="0" w:space="0" w:color="auto"/>
        <w:right w:val="none" w:sz="0" w:space="0" w:color="auto"/>
      </w:divBdr>
    </w:div>
    <w:div w:id="722945320">
      <w:bodyDiv w:val="1"/>
      <w:marLeft w:val="0"/>
      <w:marRight w:val="0"/>
      <w:marTop w:val="0"/>
      <w:marBottom w:val="0"/>
      <w:divBdr>
        <w:top w:val="none" w:sz="0" w:space="0" w:color="auto"/>
        <w:left w:val="none" w:sz="0" w:space="0" w:color="auto"/>
        <w:bottom w:val="none" w:sz="0" w:space="0" w:color="auto"/>
        <w:right w:val="none" w:sz="0" w:space="0" w:color="auto"/>
      </w:divBdr>
    </w:div>
    <w:div w:id="723799607">
      <w:bodyDiv w:val="1"/>
      <w:marLeft w:val="0"/>
      <w:marRight w:val="0"/>
      <w:marTop w:val="0"/>
      <w:marBottom w:val="0"/>
      <w:divBdr>
        <w:top w:val="none" w:sz="0" w:space="0" w:color="auto"/>
        <w:left w:val="none" w:sz="0" w:space="0" w:color="auto"/>
        <w:bottom w:val="none" w:sz="0" w:space="0" w:color="auto"/>
        <w:right w:val="none" w:sz="0" w:space="0" w:color="auto"/>
      </w:divBdr>
    </w:div>
    <w:div w:id="723799835">
      <w:bodyDiv w:val="1"/>
      <w:marLeft w:val="0"/>
      <w:marRight w:val="0"/>
      <w:marTop w:val="0"/>
      <w:marBottom w:val="0"/>
      <w:divBdr>
        <w:top w:val="none" w:sz="0" w:space="0" w:color="auto"/>
        <w:left w:val="none" w:sz="0" w:space="0" w:color="auto"/>
        <w:bottom w:val="none" w:sz="0" w:space="0" w:color="auto"/>
        <w:right w:val="none" w:sz="0" w:space="0" w:color="auto"/>
      </w:divBdr>
    </w:div>
    <w:div w:id="723912792">
      <w:bodyDiv w:val="1"/>
      <w:marLeft w:val="0"/>
      <w:marRight w:val="0"/>
      <w:marTop w:val="0"/>
      <w:marBottom w:val="0"/>
      <w:divBdr>
        <w:top w:val="none" w:sz="0" w:space="0" w:color="auto"/>
        <w:left w:val="none" w:sz="0" w:space="0" w:color="auto"/>
        <w:bottom w:val="none" w:sz="0" w:space="0" w:color="auto"/>
        <w:right w:val="none" w:sz="0" w:space="0" w:color="auto"/>
      </w:divBdr>
    </w:div>
    <w:div w:id="723988701">
      <w:bodyDiv w:val="1"/>
      <w:marLeft w:val="0"/>
      <w:marRight w:val="0"/>
      <w:marTop w:val="0"/>
      <w:marBottom w:val="0"/>
      <w:divBdr>
        <w:top w:val="none" w:sz="0" w:space="0" w:color="auto"/>
        <w:left w:val="none" w:sz="0" w:space="0" w:color="auto"/>
        <w:bottom w:val="none" w:sz="0" w:space="0" w:color="auto"/>
        <w:right w:val="none" w:sz="0" w:space="0" w:color="auto"/>
      </w:divBdr>
    </w:div>
    <w:div w:id="724181613">
      <w:bodyDiv w:val="1"/>
      <w:marLeft w:val="0"/>
      <w:marRight w:val="0"/>
      <w:marTop w:val="0"/>
      <w:marBottom w:val="0"/>
      <w:divBdr>
        <w:top w:val="none" w:sz="0" w:space="0" w:color="auto"/>
        <w:left w:val="none" w:sz="0" w:space="0" w:color="auto"/>
        <w:bottom w:val="none" w:sz="0" w:space="0" w:color="auto"/>
        <w:right w:val="none" w:sz="0" w:space="0" w:color="auto"/>
      </w:divBdr>
    </w:div>
    <w:div w:id="724256096">
      <w:bodyDiv w:val="1"/>
      <w:marLeft w:val="0"/>
      <w:marRight w:val="0"/>
      <w:marTop w:val="0"/>
      <w:marBottom w:val="0"/>
      <w:divBdr>
        <w:top w:val="none" w:sz="0" w:space="0" w:color="auto"/>
        <w:left w:val="none" w:sz="0" w:space="0" w:color="auto"/>
        <w:bottom w:val="none" w:sz="0" w:space="0" w:color="auto"/>
        <w:right w:val="none" w:sz="0" w:space="0" w:color="auto"/>
      </w:divBdr>
    </w:div>
    <w:div w:id="724567010">
      <w:bodyDiv w:val="1"/>
      <w:marLeft w:val="0"/>
      <w:marRight w:val="0"/>
      <w:marTop w:val="0"/>
      <w:marBottom w:val="0"/>
      <w:divBdr>
        <w:top w:val="none" w:sz="0" w:space="0" w:color="auto"/>
        <w:left w:val="none" w:sz="0" w:space="0" w:color="auto"/>
        <w:bottom w:val="none" w:sz="0" w:space="0" w:color="auto"/>
        <w:right w:val="none" w:sz="0" w:space="0" w:color="auto"/>
      </w:divBdr>
    </w:div>
    <w:div w:id="724647903">
      <w:bodyDiv w:val="1"/>
      <w:marLeft w:val="0"/>
      <w:marRight w:val="0"/>
      <w:marTop w:val="0"/>
      <w:marBottom w:val="0"/>
      <w:divBdr>
        <w:top w:val="none" w:sz="0" w:space="0" w:color="auto"/>
        <w:left w:val="none" w:sz="0" w:space="0" w:color="auto"/>
        <w:bottom w:val="none" w:sz="0" w:space="0" w:color="auto"/>
        <w:right w:val="none" w:sz="0" w:space="0" w:color="auto"/>
      </w:divBdr>
    </w:div>
    <w:div w:id="725226551">
      <w:bodyDiv w:val="1"/>
      <w:marLeft w:val="0"/>
      <w:marRight w:val="0"/>
      <w:marTop w:val="0"/>
      <w:marBottom w:val="0"/>
      <w:divBdr>
        <w:top w:val="none" w:sz="0" w:space="0" w:color="auto"/>
        <w:left w:val="none" w:sz="0" w:space="0" w:color="auto"/>
        <w:bottom w:val="none" w:sz="0" w:space="0" w:color="auto"/>
        <w:right w:val="none" w:sz="0" w:space="0" w:color="auto"/>
      </w:divBdr>
    </w:div>
    <w:div w:id="725689517">
      <w:bodyDiv w:val="1"/>
      <w:marLeft w:val="0"/>
      <w:marRight w:val="0"/>
      <w:marTop w:val="0"/>
      <w:marBottom w:val="0"/>
      <w:divBdr>
        <w:top w:val="none" w:sz="0" w:space="0" w:color="auto"/>
        <w:left w:val="none" w:sz="0" w:space="0" w:color="auto"/>
        <w:bottom w:val="none" w:sz="0" w:space="0" w:color="auto"/>
        <w:right w:val="none" w:sz="0" w:space="0" w:color="auto"/>
      </w:divBdr>
    </w:div>
    <w:div w:id="725763343">
      <w:bodyDiv w:val="1"/>
      <w:marLeft w:val="0"/>
      <w:marRight w:val="0"/>
      <w:marTop w:val="0"/>
      <w:marBottom w:val="0"/>
      <w:divBdr>
        <w:top w:val="none" w:sz="0" w:space="0" w:color="auto"/>
        <w:left w:val="none" w:sz="0" w:space="0" w:color="auto"/>
        <w:bottom w:val="none" w:sz="0" w:space="0" w:color="auto"/>
        <w:right w:val="none" w:sz="0" w:space="0" w:color="auto"/>
      </w:divBdr>
    </w:div>
    <w:div w:id="725951691">
      <w:bodyDiv w:val="1"/>
      <w:marLeft w:val="0"/>
      <w:marRight w:val="0"/>
      <w:marTop w:val="0"/>
      <w:marBottom w:val="0"/>
      <w:divBdr>
        <w:top w:val="none" w:sz="0" w:space="0" w:color="auto"/>
        <w:left w:val="none" w:sz="0" w:space="0" w:color="auto"/>
        <w:bottom w:val="none" w:sz="0" w:space="0" w:color="auto"/>
        <w:right w:val="none" w:sz="0" w:space="0" w:color="auto"/>
      </w:divBdr>
    </w:div>
    <w:div w:id="725952133">
      <w:bodyDiv w:val="1"/>
      <w:marLeft w:val="0"/>
      <w:marRight w:val="0"/>
      <w:marTop w:val="0"/>
      <w:marBottom w:val="0"/>
      <w:divBdr>
        <w:top w:val="none" w:sz="0" w:space="0" w:color="auto"/>
        <w:left w:val="none" w:sz="0" w:space="0" w:color="auto"/>
        <w:bottom w:val="none" w:sz="0" w:space="0" w:color="auto"/>
        <w:right w:val="none" w:sz="0" w:space="0" w:color="auto"/>
      </w:divBdr>
    </w:div>
    <w:div w:id="726028464">
      <w:bodyDiv w:val="1"/>
      <w:marLeft w:val="0"/>
      <w:marRight w:val="0"/>
      <w:marTop w:val="0"/>
      <w:marBottom w:val="0"/>
      <w:divBdr>
        <w:top w:val="none" w:sz="0" w:space="0" w:color="auto"/>
        <w:left w:val="none" w:sz="0" w:space="0" w:color="auto"/>
        <w:bottom w:val="none" w:sz="0" w:space="0" w:color="auto"/>
        <w:right w:val="none" w:sz="0" w:space="0" w:color="auto"/>
      </w:divBdr>
    </w:div>
    <w:div w:id="726105474">
      <w:bodyDiv w:val="1"/>
      <w:marLeft w:val="0"/>
      <w:marRight w:val="0"/>
      <w:marTop w:val="0"/>
      <w:marBottom w:val="0"/>
      <w:divBdr>
        <w:top w:val="none" w:sz="0" w:space="0" w:color="auto"/>
        <w:left w:val="none" w:sz="0" w:space="0" w:color="auto"/>
        <w:bottom w:val="none" w:sz="0" w:space="0" w:color="auto"/>
        <w:right w:val="none" w:sz="0" w:space="0" w:color="auto"/>
      </w:divBdr>
    </w:div>
    <w:div w:id="726148755">
      <w:bodyDiv w:val="1"/>
      <w:marLeft w:val="0"/>
      <w:marRight w:val="0"/>
      <w:marTop w:val="0"/>
      <w:marBottom w:val="0"/>
      <w:divBdr>
        <w:top w:val="none" w:sz="0" w:space="0" w:color="auto"/>
        <w:left w:val="none" w:sz="0" w:space="0" w:color="auto"/>
        <w:bottom w:val="none" w:sz="0" w:space="0" w:color="auto"/>
        <w:right w:val="none" w:sz="0" w:space="0" w:color="auto"/>
      </w:divBdr>
    </w:div>
    <w:div w:id="726539121">
      <w:bodyDiv w:val="1"/>
      <w:marLeft w:val="0"/>
      <w:marRight w:val="0"/>
      <w:marTop w:val="0"/>
      <w:marBottom w:val="0"/>
      <w:divBdr>
        <w:top w:val="none" w:sz="0" w:space="0" w:color="auto"/>
        <w:left w:val="none" w:sz="0" w:space="0" w:color="auto"/>
        <w:bottom w:val="none" w:sz="0" w:space="0" w:color="auto"/>
        <w:right w:val="none" w:sz="0" w:space="0" w:color="auto"/>
      </w:divBdr>
    </w:div>
    <w:div w:id="726609176">
      <w:bodyDiv w:val="1"/>
      <w:marLeft w:val="0"/>
      <w:marRight w:val="0"/>
      <w:marTop w:val="0"/>
      <w:marBottom w:val="0"/>
      <w:divBdr>
        <w:top w:val="none" w:sz="0" w:space="0" w:color="auto"/>
        <w:left w:val="none" w:sz="0" w:space="0" w:color="auto"/>
        <w:bottom w:val="none" w:sz="0" w:space="0" w:color="auto"/>
        <w:right w:val="none" w:sz="0" w:space="0" w:color="auto"/>
      </w:divBdr>
    </w:div>
    <w:div w:id="726682710">
      <w:bodyDiv w:val="1"/>
      <w:marLeft w:val="0"/>
      <w:marRight w:val="0"/>
      <w:marTop w:val="0"/>
      <w:marBottom w:val="0"/>
      <w:divBdr>
        <w:top w:val="none" w:sz="0" w:space="0" w:color="auto"/>
        <w:left w:val="none" w:sz="0" w:space="0" w:color="auto"/>
        <w:bottom w:val="none" w:sz="0" w:space="0" w:color="auto"/>
        <w:right w:val="none" w:sz="0" w:space="0" w:color="auto"/>
      </w:divBdr>
    </w:div>
    <w:div w:id="726875787">
      <w:bodyDiv w:val="1"/>
      <w:marLeft w:val="0"/>
      <w:marRight w:val="0"/>
      <w:marTop w:val="0"/>
      <w:marBottom w:val="0"/>
      <w:divBdr>
        <w:top w:val="none" w:sz="0" w:space="0" w:color="auto"/>
        <w:left w:val="none" w:sz="0" w:space="0" w:color="auto"/>
        <w:bottom w:val="none" w:sz="0" w:space="0" w:color="auto"/>
        <w:right w:val="none" w:sz="0" w:space="0" w:color="auto"/>
      </w:divBdr>
    </w:div>
    <w:div w:id="727067854">
      <w:bodyDiv w:val="1"/>
      <w:marLeft w:val="0"/>
      <w:marRight w:val="0"/>
      <w:marTop w:val="0"/>
      <w:marBottom w:val="0"/>
      <w:divBdr>
        <w:top w:val="none" w:sz="0" w:space="0" w:color="auto"/>
        <w:left w:val="none" w:sz="0" w:space="0" w:color="auto"/>
        <w:bottom w:val="none" w:sz="0" w:space="0" w:color="auto"/>
        <w:right w:val="none" w:sz="0" w:space="0" w:color="auto"/>
      </w:divBdr>
    </w:div>
    <w:div w:id="727384629">
      <w:bodyDiv w:val="1"/>
      <w:marLeft w:val="0"/>
      <w:marRight w:val="0"/>
      <w:marTop w:val="0"/>
      <w:marBottom w:val="0"/>
      <w:divBdr>
        <w:top w:val="none" w:sz="0" w:space="0" w:color="auto"/>
        <w:left w:val="none" w:sz="0" w:space="0" w:color="auto"/>
        <w:bottom w:val="none" w:sz="0" w:space="0" w:color="auto"/>
        <w:right w:val="none" w:sz="0" w:space="0" w:color="auto"/>
      </w:divBdr>
    </w:div>
    <w:div w:id="727455580">
      <w:bodyDiv w:val="1"/>
      <w:marLeft w:val="0"/>
      <w:marRight w:val="0"/>
      <w:marTop w:val="0"/>
      <w:marBottom w:val="0"/>
      <w:divBdr>
        <w:top w:val="none" w:sz="0" w:space="0" w:color="auto"/>
        <w:left w:val="none" w:sz="0" w:space="0" w:color="auto"/>
        <w:bottom w:val="none" w:sz="0" w:space="0" w:color="auto"/>
        <w:right w:val="none" w:sz="0" w:space="0" w:color="auto"/>
      </w:divBdr>
    </w:div>
    <w:div w:id="727845428">
      <w:bodyDiv w:val="1"/>
      <w:marLeft w:val="0"/>
      <w:marRight w:val="0"/>
      <w:marTop w:val="0"/>
      <w:marBottom w:val="0"/>
      <w:divBdr>
        <w:top w:val="none" w:sz="0" w:space="0" w:color="auto"/>
        <w:left w:val="none" w:sz="0" w:space="0" w:color="auto"/>
        <w:bottom w:val="none" w:sz="0" w:space="0" w:color="auto"/>
        <w:right w:val="none" w:sz="0" w:space="0" w:color="auto"/>
      </w:divBdr>
    </w:div>
    <w:div w:id="727849719">
      <w:bodyDiv w:val="1"/>
      <w:marLeft w:val="0"/>
      <w:marRight w:val="0"/>
      <w:marTop w:val="0"/>
      <w:marBottom w:val="0"/>
      <w:divBdr>
        <w:top w:val="none" w:sz="0" w:space="0" w:color="auto"/>
        <w:left w:val="none" w:sz="0" w:space="0" w:color="auto"/>
        <w:bottom w:val="none" w:sz="0" w:space="0" w:color="auto"/>
        <w:right w:val="none" w:sz="0" w:space="0" w:color="auto"/>
      </w:divBdr>
    </w:div>
    <w:div w:id="727921351">
      <w:bodyDiv w:val="1"/>
      <w:marLeft w:val="0"/>
      <w:marRight w:val="0"/>
      <w:marTop w:val="0"/>
      <w:marBottom w:val="0"/>
      <w:divBdr>
        <w:top w:val="none" w:sz="0" w:space="0" w:color="auto"/>
        <w:left w:val="none" w:sz="0" w:space="0" w:color="auto"/>
        <w:bottom w:val="none" w:sz="0" w:space="0" w:color="auto"/>
        <w:right w:val="none" w:sz="0" w:space="0" w:color="auto"/>
      </w:divBdr>
    </w:div>
    <w:div w:id="728118071">
      <w:bodyDiv w:val="1"/>
      <w:marLeft w:val="0"/>
      <w:marRight w:val="0"/>
      <w:marTop w:val="0"/>
      <w:marBottom w:val="0"/>
      <w:divBdr>
        <w:top w:val="none" w:sz="0" w:space="0" w:color="auto"/>
        <w:left w:val="none" w:sz="0" w:space="0" w:color="auto"/>
        <w:bottom w:val="none" w:sz="0" w:space="0" w:color="auto"/>
        <w:right w:val="none" w:sz="0" w:space="0" w:color="auto"/>
      </w:divBdr>
    </w:div>
    <w:div w:id="728304877">
      <w:bodyDiv w:val="1"/>
      <w:marLeft w:val="0"/>
      <w:marRight w:val="0"/>
      <w:marTop w:val="0"/>
      <w:marBottom w:val="0"/>
      <w:divBdr>
        <w:top w:val="none" w:sz="0" w:space="0" w:color="auto"/>
        <w:left w:val="none" w:sz="0" w:space="0" w:color="auto"/>
        <w:bottom w:val="none" w:sz="0" w:space="0" w:color="auto"/>
        <w:right w:val="none" w:sz="0" w:space="0" w:color="auto"/>
      </w:divBdr>
    </w:div>
    <w:div w:id="728382927">
      <w:bodyDiv w:val="1"/>
      <w:marLeft w:val="0"/>
      <w:marRight w:val="0"/>
      <w:marTop w:val="0"/>
      <w:marBottom w:val="0"/>
      <w:divBdr>
        <w:top w:val="none" w:sz="0" w:space="0" w:color="auto"/>
        <w:left w:val="none" w:sz="0" w:space="0" w:color="auto"/>
        <w:bottom w:val="none" w:sz="0" w:space="0" w:color="auto"/>
        <w:right w:val="none" w:sz="0" w:space="0" w:color="auto"/>
      </w:divBdr>
    </w:div>
    <w:div w:id="729351499">
      <w:bodyDiv w:val="1"/>
      <w:marLeft w:val="0"/>
      <w:marRight w:val="0"/>
      <w:marTop w:val="0"/>
      <w:marBottom w:val="0"/>
      <w:divBdr>
        <w:top w:val="none" w:sz="0" w:space="0" w:color="auto"/>
        <w:left w:val="none" w:sz="0" w:space="0" w:color="auto"/>
        <w:bottom w:val="none" w:sz="0" w:space="0" w:color="auto"/>
        <w:right w:val="none" w:sz="0" w:space="0" w:color="auto"/>
      </w:divBdr>
    </w:div>
    <w:div w:id="729885990">
      <w:bodyDiv w:val="1"/>
      <w:marLeft w:val="0"/>
      <w:marRight w:val="0"/>
      <w:marTop w:val="0"/>
      <w:marBottom w:val="0"/>
      <w:divBdr>
        <w:top w:val="none" w:sz="0" w:space="0" w:color="auto"/>
        <w:left w:val="none" w:sz="0" w:space="0" w:color="auto"/>
        <w:bottom w:val="none" w:sz="0" w:space="0" w:color="auto"/>
        <w:right w:val="none" w:sz="0" w:space="0" w:color="auto"/>
      </w:divBdr>
    </w:div>
    <w:div w:id="730080633">
      <w:bodyDiv w:val="1"/>
      <w:marLeft w:val="0"/>
      <w:marRight w:val="0"/>
      <w:marTop w:val="0"/>
      <w:marBottom w:val="0"/>
      <w:divBdr>
        <w:top w:val="none" w:sz="0" w:space="0" w:color="auto"/>
        <w:left w:val="none" w:sz="0" w:space="0" w:color="auto"/>
        <w:bottom w:val="none" w:sz="0" w:space="0" w:color="auto"/>
        <w:right w:val="none" w:sz="0" w:space="0" w:color="auto"/>
      </w:divBdr>
    </w:div>
    <w:div w:id="730233319">
      <w:bodyDiv w:val="1"/>
      <w:marLeft w:val="0"/>
      <w:marRight w:val="0"/>
      <w:marTop w:val="0"/>
      <w:marBottom w:val="0"/>
      <w:divBdr>
        <w:top w:val="none" w:sz="0" w:space="0" w:color="auto"/>
        <w:left w:val="none" w:sz="0" w:space="0" w:color="auto"/>
        <w:bottom w:val="none" w:sz="0" w:space="0" w:color="auto"/>
        <w:right w:val="none" w:sz="0" w:space="0" w:color="auto"/>
      </w:divBdr>
    </w:div>
    <w:div w:id="730807397">
      <w:bodyDiv w:val="1"/>
      <w:marLeft w:val="0"/>
      <w:marRight w:val="0"/>
      <w:marTop w:val="0"/>
      <w:marBottom w:val="0"/>
      <w:divBdr>
        <w:top w:val="none" w:sz="0" w:space="0" w:color="auto"/>
        <w:left w:val="none" w:sz="0" w:space="0" w:color="auto"/>
        <w:bottom w:val="none" w:sz="0" w:space="0" w:color="auto"/>
        <w:right w:val="none" w:sz="0" w:space="0" w:color="auto"/>
      </w:divBdr>
    </w:div>
    <w:div w:id="731081381">
      <w:bodyDiv w:val="1"/>
      <w:marLeft w:val="0"/>
      <w:marRight w:val="0"/>
      <w:marTop w:val="0"/>
      <w:marBottom w:val="0"/>
      <w:divBdr>
        <w:top w:val="none" w:sz="0" w:space="0" w:color="auto"/>
        <w:left w:val="none" w:sz="0" w:space="0" w:color="auto"/>
        <w:bottom w:val="none" w:sz="0" w:space="0" w:color="auto"/>
        <w:right w:val="none" w:sz="0" w:space="0" w:color="auto"/>
      </w:divBdr>
    </w:div>
    <w:div w:id="731274864">
      <w:bodyDiv w:val="1"/>
      <w:marLeft w:val="0"/>
      <w:marRight w:val="0"/>
      <w:marTop w:val="0"/>
      <w:marBottom w:val="0"/>
      <w:divBdr>
        <w:top w:val="none" w:sz="0" w:space="0" w:color="auto"/>
        <w:left w:val="none" w:sz="0" w:space="0" w:color="auto"/>
        <w:bottom w:val="none" w:sz="0" w:space="0" w:color="auto"/>
        <w:right w:val="none" w:sz="0" w:space="0" w:color="auto"/>
      </w:divBdr>
    </w:div>
    <w:div w:id="731582783">
      <w:bodyDiv w:val="1"/>
      <w:marLeft w:val="0"/>
      <w:marRight w:val="0"/>
      <w:marTop w:val="0"/>
      <w:marBottom w:val="0"/>
      <w:divBdr>
        <w:top w:val="none" w:sz="0" w:space="0" w:color="auto"/>
        <w:left w:val="none" w:sz="0" w:space="0" w:color="auto"/>
        <w:bottom w:val="none" w:sz="0" w:space="0" w:color="auto"/>
        <w:right w:val="none" w:sz="0" w:space="0" w:color="auto"/>
      </w:divBdr>
    </w:div>
    <w:div w:id="731656414">
      <w:bodyDiv w:val="1"/>
      <w:marLeft w:val="0"/>
      <w:marRight w:val="0"/>
      <w:marTop w:val="0"/>
      <w:marBottom w:val="0"/>
      <w:divBdr>
        <w:top w:val="none" w:sz="0" w:space="0" w:color="auto"/>
        <w:left w:val="none" w:sz="0" w:space="0" w:color="auto"/>
        <w:bottom w:val="none" w:sz="0" w:space="0" w:color="auto"/>
        <w:right w:val="none" w:sz="0" w:space="0" w:color="auto"/>
      </w:divBdr>
    </w:div>
    <w:div w:id="731775442">
      <w:bodyDiv w:val="1"/>
      <w:marLeft w:val="0"/>
      <w:marRight w:val="0"/>
      <w:marTop w:val="0"/>
      <w:marBottom w:val="0"/>
      <w:divBdr>
        <w:top w:val="none" w:sz="0" w:space="0" w:color="auto"/>
        <w:left w:val="none" w:sz="0" w:space="0" w:color="auto"/>
        <w:bottom w:val="none" w:sz="0" w:space="0" w:color="auto"/>
        <w:right w:val="none" w:sz="0" w:space="0" w:color="auto"/>
      </w:divBdr>
    </w:div>
    <w:div w:id="731929567">
      <w:bodyDiv w:val="1"/>
      <w:marLeft w:val="0"/>
      <w:marRight w:val="0"/>
      <w:marTop w:val="0"/>
      <w:marBottom w:val="0"/>
      <w:divBdr>
        <w:top w:val="none" w:sz="0" w:space="0" w:color="auto"/>
        <w:left w:val="none" w:sz="0" w:space="0" w:color="auto"/>
        <w:bottom w:val="none" w:sz="0" w:space="0" w:color="auto"/>
        <w:right w:val="none" w:sz="0" w:space="0" w:color="auto"/>
      </w:divBdr>
    </w:div>
    <w:div w:id="732242203">
      <w:bodyDiv w:val="1"/>
      <w:marLeft w:val="0"/>
      <w:marRight w:val="0"/>
      <w:marTop w:val="0"/>
      <w:marBottom w:val="0"/>
      <w:divBdr>
        <w:top w:val="none" w:sz="0" w:space="0" w:color="auto"/>
        <w:left w:val="none" w:sz="0" w:space="0" w:color="auto"/>
        <w:bottom w:val="none" w:sz="0" w:space="0" w:color="auto"/>
        <w:right w:val="none" w:sz="0" w:space="0" w:color="auto"/>
      </w:divBdr>
    </w:div>
    <w:div w:id="732316409">
      <w:bodyDiv w:val="1"/>
      <w:marLeft w:val="0"/>
      <w:marRight w:val="0"/>
      <w:marTop w:val="0"/>
      <w:marBottom w:val="0"/>
      <w:divBdr>
        <w:top w:val="none" w:sz="0" w:space="0" w:color="auto"/>
        <w:left w:val="none" w:sz="0" w:space="0" w:color="auto"/>
        <w:bottom w:val="none" w:sz="0" w:space="0" w:color="auto"/>
        <w:right w:val="none" w:sz="0" w:space="0" w:color="auto"/>
      </w:divBdr>
    </w:div>
    <w:div w:id="732655811">
      <w:bodyDiv w:val="1"/>
      <w:marLeft w:val="0"/>
      <w:marRight w:val="0"/>
      <w:marTop w:val="0"/>
      <w:marBottom w:val="0"/>
      <w:divBdr>
        <w:top w:val="none" w:sz="0" w:space="0" w:color="auto"/>
        <w:left w:val="none" w:sz="0" w:space="0" w:color="auto"/>
        <w:bottom w:val="none" w:sz="0" w:space="0" w:color="auto"/>
        <w:right w:val="none" w:sz="0" w:space="0" w:color="auto"/>
      </w:divBdr>
    </w:div>
    <w:div w:id="733041047">
      <w:bodyDiv w:val="1"/>
      <w:marLeft w:val="0"/>
      <w:marRight w:val="0"/>
      <w:marTop w:val="0"/>
      <w:marBottom w:val="0"/>
      <w:divBdr>
        <w:top w:val="none" w:sz="0" w:space="0" w:color="auto"/>
        <w:left w:val="none" w:sz="0" w:space="0" w:color="auto"/>
        <w:bottom w:val="none" w:sz="0" w:space="0" w:color="auto"/>
        <w:right w:val="none" w:sz="0" w:space="0" w:color="auto"/>
      </w:divBdr>
    </w:div>
    <w:div w:id="733161269">
      <w:bodyDiv w:val="1"/>
      <w:marLeft w:val="0"/>
      <w:marRight w:val="0"/>
      <w:marTop w:val="0"/>
      <w:marBottom w:val="0"/>
      <w:divBdr>
        <w:top w:val="none" w:sz="0" w:space="0" w:color="auto"/>
        <w:left w:val="none" w:sz="0" w:space="0" w:color="auto"/>
        <w:bottom w:val="none" w:sz="0" w:space="0" w:color="auto"/>
        <w:right w:val="none" w:sz="0" w:space="0" w:color="auto"/>
      </w:divBdr>
    </w:div>
    <w:div w:id="733355469">
      <w:bodyDiv w:val="1"/>
      <w:marLeft w:val="0"/>
      <w:marRight w:val="0"/>
      <w:marTop w:val="0"/>
      <w:marBottom w:val="0"/>
      <w:divBdr>
        <w:top w:val="none" w:sz="0" w:space="0" w:color="auto"/>
        <w:left w:val="none" w:sz="0" w:space="0" w:color="auto"/>
        <w:bottom w:val="none" w:sz="0" w:space="0" w:color="auto"/>
        <w:right w:val="none" w:sz="0" w:space="0" w:color="auto"/>
      </w:divBdr>
    </w:div>
    <w:div w:id="733511537">
      <w:bodyDiv w:val="1"/>
      <w:marLeft w:val="0"/>
      <w:marRight w:val="0"/>
      <w:marTop w:val="0"/>
      <w:marBottom w:val="0"/>
      <w:divBdr>
        <w:top w:val="none" w:sz="0" w:space="0" w:color="auto"/>
        <w:left w:val="none" w:sz="0" w:space="0" w:color="auto"/>
        <w:bottom w:val="none" w:sz="0" w:space="0" w:color="auto"/>
        <w:right w:val="none" w:sz="0" w:space="0" w:color="auto"/>
      </w:divBdr>
    </w:div>
    <w:div w:id="733820787">
      <w:bodyDiv w:val="1"/>
      <w:marLeft w:val="0"/>
      <w:marRight w:val="0"/>
      <w:marTop w:val="0"/>
      <w:marBottom w:val="0"/>
      <w:divBdr>
        <w:top w:val="none" w:sz="0" w:space="0" w:color="auto"/>
        <w:left w:val="none" w:sz="0" w:space="0" w:color="auto"/>
        <w:bottom w:val="none" w:sz="0" w:space="0" w:color="auto"/>
        <w:right w:val="none" w:sz="0" w:space="0" w:color="auto"/>
      </w:divBdr>
    </w:div>
    <w:div w:id="734821883">
      <w:bodyDiv w:val="1"/>
      <w:marLeft w:val="0"/>
      <w:marRight w:val="0"/>
      <w:marTop w:val="0"/>
      <w:marBottom w:val="0"/>
      <w:divBdr>
        <w:top w:val="none" w:sz="0" w:space="0" w:color="auto"/>
        <w:left w:val="none" w:sz="0" w:space="0" w:color="auto"/>
        <w:bottom w:val="none" w:sz="0" w:space="0" w:color="auto"/>
        <w:right w:val="none" w:sz="0" w:space="0" w:color="auto"/>
      </w:divBdr>
    </w:div>
    <w:div w:id="735712355">
      <w:bodyDiv w:val="1"/>
      <w:marLeft w:val="0"/>
      <w:marRight w:val="0"/>
      <w:marTop w:val="0"/>
      <w:marBottom w:val="0"/>
      <w:divBdr>
        <w:top w:val="none" w:sz="0" w:space="0" w:color="auto"/>
        <w:left w:val="none" w:sz="0" w:space="0" w:color="auto"/>
        <w:bottom w:val="none" w:sz="0" w:space="0" w:color="auto"/>
        <w:right w:val="none" w:sz="0" w:space="0" w:color="auto"/>
      </w:divBdr>
    </w:div>
    <w:div w:id="735904266">
      <w:bodyDiv w:val="1"/>
      <w:marLeft w:val="0"/>
      <w:marRight w:val="0"/>
      <w:marTop w:val="0"/>
      <w:marBottom w:val="0"/>
      <w:divBdr>
        <w:top w:val="none" w:sz="0" w:space="0" w:color="auto"/>
        <w:left w:val="none" w:sz="0" w:space="0" w:color="auto"/>
        <w:bottom w:val="none" w:sz="0" w:space="0" w:color="auto"/>
        <w:right w:val="none" w:sz="0" w:space="0" w:color="auto"/>
      </w:divBdr>
    </w:div>
    <w:div w:id="736173374">
      <w:bodyDiv w:val="1"/>
      <w:marLeft w:val="0"/>
      <w:marRight w:val="0"/>
      <w:marTop w:val="0"/>
      <w:marBottom w:val="0"/>
      <w:divBdr>
        <w:top w:val="none" w:sz="0" w:space="0" w:color="auto"/>
        <w:left w:val="none" w:sz="0" w:space="0" w:color="auto"/>
        <w:bottom w:val="none" w:sz="0" w:space="0" w:color="auto"/>
        <w:right w:val="none" w:sz="0" w:space="0" w:color="auto"/>
      </w:divBdr>
    </w:div>
    <w:div w:id="736628674">
      <w:bodyDiv w:val="1"/>
      <w:marLeft w:val="0"/>
      <w:marRight w:val="0"/>
      <w:marTop w:val="0"/>
      <w:marBottom w:val="0"/>
      <w:divBdr>
        <w:top w:val="none" w:sz="0" w:space="0" w:color="auto"/>
        <w:left w:val="none" w:sz="0" w:space="0" w:color="auto"/>
        <w:bottom w:val="none" w:sz="0" w:space="0" w:color="auto"/>
        <w:right w:val="none" w:sz="0" w:space="0" w:color="auto"/>
      </w:divBdr>
    </w:div>
    <w:div w:id="736787856">
      <w:bodyDiv w:val="1"/>
      <w:marLeft w:val="0"/>
      <w:marRight w:val="0"/>
      <w:marTop w:val="0"/>
      <w:marBottom w:val="0"/>
      <w:divBdr>
        <w:top w:val="none" w:sz="0" w:space="0" w:color="auto"/>
        <w:left w:val="none" w:sz="0" w:space="0" w:color="auto"/>
        <w:bottom w:val="none" w:sz="0" w:space="0" w:color="auto"/>
        <w:right w:val="none" w:sz="0" w:space="0" w:color="auto"/>
      </w:divBdr>
    </w:div>
    <w:div w:id="737241335">
      <w:bodyDiv w:val="1"/>
      <w:marLeft w:val="0"/>
      <w:marRight w:val="0"/>
      <w:marTop w:val="0"/>
      <w:marBottom w:val="0"/>
      <w:divBdr>
        <w:top w:val="none" w:sz="0" w:space="0" w:color="auto"/>
        <w:left w:val="none" w:sz="0" w:space="0" w:color="auto"/>
        <w:bottom w:val="none" w:sz="0" w:space="0" w:color="auto"/>
        <w:right w:val="none" w:sz="0" w:space="0" w:color="auto"/>
      </w:divBdr>
    </w:div>
    <w:div w:id="737674299">
      <w:bodyDiv w:val="1"/>
      <w:marLeft w:val="0"/>
      <w:marRight w:val="0"/>
      <w:marTop w:val="0"/>
      <w:marBottom w:val="0"/>
      <w:divBdr>
        <w:top w:val="none" w:sz="0" w:space="0" w:color="auto"/>
        <w:left w:val="none" w:sz="0" w:space="0" w:color="auto"/>
        <w:bottom w:val="none" w:sz="0" w:space="0" w:color="auto"/>
        <w:right w:val="none" w:sz="0" w:space="0" w:color="auto"/>
      </w:divBdr>
    </w:div>
    <w:div w:id="738795833">
      <w:bodyDiv w:val="1"/>
      <w:marLeft w:val="0"/>
      <w:marRight w:val="0"/>
      <w:marTop w:val="0"/>
      <w:marBottom w:val="0"/>
      <w:divBdr>
        <w:top w:val="none" w:sz="0" w:space="0" w:color="auto"/>
        <w:left w:val="none" w:sz="0" w:space="0" w:color="auto"/>
        <w:bottom w:val="none" w:sz="0" w:space="0" w:color="auto"/>
        <w:right w:val="none" w:sz="0" w:space="0" w:color="auto"/>
      </w:divBdr>
    </w:div>
    <w:div w:id="738946246">
      <w:bodyDiv w:val="1"/>
      <w:marLeft w:val="0"/>
      <w:marRight w:val="0"/>
      <w:marTop w:val="0"/>
      <w:marBottom w:val="0"/>
      <w:divBdr>
        <w:top w:val="none" w:sz="0" w:space="0" w:color="auto"/>
        <w:left w:val="none" w:sz="0" w:space="0" w:color="auto"/>
        <w:bottom w:val="none" w:sz="0" w:space="0" w:color="auto"/>
        <w:right w:val="none" w:sz="0" w:space="0" w:color="auto"/>
      </w:divBdr>
    </w:div>
    <w:div w:id="739207081">
      <w:bodyDiv w:val="1"/>
      <w:marLeft w:val="0"/>
      <w:marRight w:val="0"/>
      <w:marTop w:val="0"/>
      <w:marBottom w:val="0"/>
      <w:divBdr>
        <w:top w:val="none" w:sz="0" w:space="0" w:color="auto"/>
        <w:left w:val="none" w:sz="0" w:space="0" w:color="auto"/>
        <w:bottom w:val="none" w:sz="0" w:space="0" w:color="auto"/>
        <w:right w:val="none" w:sz="0" w:space="0" w:color="auto"/>
      </w:divBdr>
    </w:div>
    <w:div w:id="739517349">
      <w:bodyDiv w:val="1"/>
      <w:marLeft w:val="0"/>
      <w:marRight w:val="0"/>
      <w:marTop w:val="0"/>
      <w:marBottom w:val="0"/>
      <w:divBdr>
        <w:top w:val="none" w:sz="0" w:space="0" w:color="auto"/>
        <w:left w:val="none" w:sz="0" w:space="0" w:color="auto"/>
        <w:bottom w:val="none" w:sz="0" w:space="0" w:color="auto"/>
        <w:right w:val="none" w:sz="0" w:space="0" w:color="auto"/>
      </w:divBdr>
    </w:div>
    <w:div w:id="739865397">
      <w:bodyDiv w:val="1"/>
      <w:marLeft w:val="0"/>
      <w:marRight w:val="0"/>
      <w:marTop w:val="0"/>
      <w:marBottom w:val="0"/>
      <w:divBdr>
        <w:top w:val="none" w:sz="0" w:space="0" w:color="auto"/>
        <w:left w:val="none" w:sz="0" w:space="0" w:color="auto"/>
        <w:bottom w:val="none" w:sz="0" w:space="0" w:color="auto"/>
        <w:right w:val="none" w:sz="0" w:space="0" w:color="auto"/>
      </w:divBdr>
    </w:div>
    <w:div w:id="739910930">
      <w:bodyDiv w:val="1"/>
      <w:marLeft w:val="0"/>
      <w:marRight w:val="0"/>
      <w:marTop w:val="0"/>
      <w:marBottom w:val="0"/>
      <w:divBdr>
        <w:top w:val="none" w:sz="0" w:space="0" w:color="auto"/>
        <w:left w:val="none" w:sz="0" w:space="0" w:color="auto"/>
        <w:bottom w:val="none" w:sz="0" w:space="0" w:color="auto"/>
        <w:right w:val="none" w:sz="0" w:space="0" w:color="auto"/>
      </w:divBdr>
    </w:div>
    <w:div w:id="740057341">
      <w:bodyDiv w:val="1"/>
      <w:marLeft w:val="0"/>
      <w:marRight w:val="0"/>
      <w:marTop w:val="0"/>
      <w:marBottom w:val="0"/>
      <w:divBdr>
        <w:top w:val="none" w:sz="0" w:space="0" w:color="auto"/>
        <w:left w:val="none" w:sz="0" w:space="0" w:color="auto"/>
        <w:bottom w:val="none" w:sz="0" w:space="0" w:color="auto"/>
        <w:right w:val="none" w:sz="0" w:space="0" w:color="auto"/>
      </w:divBdr>
    </w:div>
    <w:div w:id="740443868">
      <w:bodyDiv w:val="1"/>
      <w:marLeft w:val="0"/>
      <w:marRight w:val="0"/>
      <w:marTop w:val="0"/>
      <w:marBottom w:val="0"/>
      <w:divBdr>
        <w:top w:val="none" w:sz="0" w:space="0" w:color="auto"/>
        <w:left w:val="none" w:sz="0" w:space="0" w:color="auto"/>
        <w:bottom w:val="none" w:sz="0" w:space="0" w:color="auto"/>
        <w:right w:val="none" w:sz="0" w:space="0" w:color="auto"/>
      </w:divBdr>
    </w:div>
    <w:div w:id="740711249">
      <w:bodyDiv w:val="1"/>
      <w:marLeft w:val="0"/>
      <w:marRight w:val="0"/>
      <w:marTop w:val="0"/>
      <w:marBottom w:val="0"/>
      <w:divBdr>
        <w:top w:val="none" w:sz="0" w:space="0" w:color="auto"/>
        <w:left w:val="none" w:sz="0" w:space="0" w:color="auto"/>
        <w:bottom w:val="none" w:sz="0" w:space="0" w:color="auto"/>
        <w:right w:val="none" w:sz="0" w:space="0" w:color="auto"/>
      </w:divBdr>
    </w:div>
    <w:div w:id="740712290">
      <w:bodyDiv w:val="1"/>
      <w:marLeft w:val="0"/>
      <w:marRight w:val="0"/>
      <w:marTop w:val="0"/>
      <w:marBottom w:val="0"/>
      <w:divBdr>
        <w:top w:val="none" w:sz="0" w:space="0" w:color="auto"/>
        <w:left w:val="none" w:sz="0" w:space="0" w:color="auto"/>
        <w:bottom w:val="none" w:sz="0" w:space="0" w:color="auto"/>
        <w:right w:val="none" w:sz="0" w:space="0" w:color="auto"/>
      </w:divBdr>
    </w:div>
    <w:div w:id="740903340">
      <w:bodyDiv w:val="1"/>
      <w:marLeft w:val="0"/>
      <w:marRight w:val="0"/>
      <w:marTop w:val="0"/>
      <w:marBottom w:val="0"/>
      <w:divBdr>
        <w:top w:val="none" w:sz="0" w:space="0" w:color="auto"/>
        <w:left w:val="none" w:sz="0" w:space="0" w:color="auto"/>
        <w:bottom w:val="none" w:sz="0" w:space="0" w:color="auto"/>
        <w:right w:val="none" w:sz="0" w:space="0" w:color="auto"/>
      </w:divBdr>
    </w:div>
    <w:div w:id="741098472">
      <w:bodyDiv w:val="1"/>
      <w:marLeft w:val="0"/>
      <w:marRight w:val="0"/>
      <w:marTop w:val="0"/>
      <w:marBottom w:val="0"/>
      <w:divBdr>
        <w:top w:val="none" w:sz="0" w:space="0" w:color="auto"/>
        <w:left w:val="none" w:sz="0" w:space="0" w:color="auto"/>
        <w:bottom w:val="none" w:sz="0" w:space="0" w:color="auto"/>
        <w:right w:val="none" w:sz="0" w:space="0" w:color="auto"/>
      </w:divBdr>
    </w:div>
    <w:div w:id="741105790">
      <w:bodyDiv w:val="1"/>
      <w:marLeft w:val="0"/>
      <w:marRight w:val="0"/>
      <w:marTop w:val="0"/>
      <w:marBottom w:val="0"/>
      <w:divBdr>
        <w:top w:val="none" w:sz="0" w:space="0" w:color="auto"/>
        <w:left w:val="none" w:sz="0" w:space="0" w:color="auto"/>
        <w:bottom w:val="none" w:sz="0" w:space="0" w:color="auto"/>
        <w:right w:val="none" w:sz="0" w:space="0" w:color="auto"/>
      </w:divBdr>
    </w:div>
    <w:div w:id="741365778">
      <w:bodyDiv w:val="1"/>
      <w:marLeft w:val="0"/>
      <w:marRight w:val="0"/>
      <w:marTop w:val="0"/>
      <w:marBottom w:val="0"/>
      <w:divBdr>
        <w:top w:val="none" w:sz="0" w:space="0" w:color="auto"/>
        <w:left w:val="none" w:sz="0" w:space="0" w:color="auto"/>
        <w:bottom w:val="none" w:sz="0" w:space="0" w:color="auto"/>
        <w:right w:val="none" w:sz="0" w:space="0" w:color="auto"/>
      </w:divBdr>
    </w:div>
    <w:div w:id="741491409">
      <w:bodyDiv w:val="1"/>
      <w:marLeft w:val="0"/>
      <w:marRight w:val="0"/>
      <w:marTop w:val="0"/>
      <w:marBottom w:val="0"/>
      <w:divBdr>
        <w:top w:val="none" w:sz="0" w:space="0" w:color="auto"/>
        <w:left w:val="none" w:sz="0" w:space="0" w:color="auto"/>
        <w:bottom w:val="none" w:sz="0" w:space="0" w:color="auto"/>
        <w:right w:val="none" w:sz="0" w:space="0" w:color="auto"/>
      </w:divBdr>
    </w:div>
    <w:div w:id="741568176">
      <w:bodyDiv w:val="1"/>
      <w:marLeft w:val="0"/>
      <w:marRight w:val="0"/>
      <w:marTop w:val="0"/>
      <w:marBottom w:val="0"/>
      <w:divBdr>
        <w:top w:val="none" w:sz="0" w:space="0" w:color="auto"/>
        <w:left w:val="none" w:sz="0" w:space="0" w:color="auto"/>
        <w:bottom w:val="none" w:sz="0" w:space="0" w:color="auto"/>
        <w:right w:val="none" w:sz="0" w:space="0" w:color="auto"/>
      </w:divBdr>
    </w:div>
    <w:div w:id="741635886">
      <w:bodyDiv w:val="1"/>
      <w:marLeft w:val="0"/>
      <w:marRight w:val="0"/>
      <w:marTop w:val="0"/>
      <w:marBottom w:val="0"/>
      <w:divBdr>
        <w:top w:val="none" w:sz="0" w:space="0" w:color="auto"/>
        <w:left w:val="none" w:sz="0" w:space="0" w:color="auto"/>
        <w:bottom w:val="none" w:sz="0" w:space="0" w:color="auto"/>
        <w:right w:val="none" w:sz="0" w:space="0" w:color="auto"/>
      </w:divBdr>
    </w:div>
    <w:div w:id="742065851">
      <w:bodyDiv w:val="1"/>
      <w:marLeft w:val="0"/>
      <w:marRight w:val="0"/>
      <w:marTop w:val="0"/>
      <w:marBottom w:val="0"/>
      <w:divBdr>
        <w:top w:val="none" w:sz="0" w:space="0" w:color="auto"/>
        <w:left w:val="none" w:sz="0" w:space="0" w:color="auto"/>
        <w:bottom w:val="none" w:sz="0" w:space="0" w:color="auto"/>
        <w:right w:val="none" w:sz="0" w:space="0" w:color="auto"/>
      </w:divBdr>
    </w:div>
    <w:div w:id="742220584">
      <w:bodyDiv w:val="1"/>
      <w:marLeft w:val="0"/>
      <w:marRight w:val="0"/>
      <w:marTop w:val="0"/>
      <w:marBottom w:val="0"/>
      <w:divBdr>
        <w:top w:val="none" w:sz="0" w:space="0" w:color="auto"/>
        <w:left w:val="none" w:sz="0" w:space="0" w:color="auto"/>
        <w:bottom w:val="none" w:sz="0" w:space="0" w:color="auto"/>
        <w:right w:val="none" w:sz="0" w:space="0" w:color="auto"/>
      </w:divBdr>
    </w:div>
    <w:div w:id="742264351">
      <w:bodyDiv w:val="1"/>
      <w:marLeft w:val="0"/>
      <w:marRight w:val="0"/>
      <w:marTop w:val="0"/>
      <w:marBottom w:val="0"/>
      <w:divBdr>
        <w:top w:val="none" w:sz="0" w:space="0" w:color="auto"/>
        <w:left w:val="none" w:sz="0" w:space="0" w:color="auto"/>
        <w:bottom w:val="none" w:sz="0" w:space="0" w:color="auto"/>
        <w:right w:val="none" w:sz="0" w:space="0" w:color="auto"/>
      </w:divBdr>
    </w:div>
    <w:div w:id="742338033">
      <w:bodyDiv w:val="1"/>
      <w:marLeft w:val="0"/>
      <w:marRight w:val="0"/>
      <w:marTop w:val="0"/>
      <w:marBottom w:val="0"/>
      <w:divBdr>
        <w:top w:val="none" w:sz="0" w:space="0" w:color="auto"/>
        <w:left w:val="none" w:sz="0" w:space="0" w:color="auto"/>
        <w:bottom w:val="none" w:sz="0" w:space="0" w:color="auto"/>
        <w:right w:val="none" w:sz="0" w:space="0" w:color="auto"/>
      </w:divBdr>
    </w:div>
    <w:div w:id="742483490">
      <w:bodyDiv w:val="1"/>
      <w:marLeft w:val="0"/>
      <w:marRight w:val="0"/>
      <w:marTop w:val="0"/>
      <w:marBottom w:val="0"/>
      <w:divBdr>
        <w:top w:val="none" w:sz="0" w:space="0" w:color="auto"/>
        <w:left w:val="none" w:sz="0" w:space="0" w:color="auto"/>
        <w:bottom w:val="none" w:sz="0" w:space="0" w:color="auto"/>
        <w:right w:val="none" w:sz="0" w:space="0" w:color="auto"/>
      </w:divBdr>
    </w:div>
    <w:div w:id="742679888">
      <w:bodyDiv w:val="1"/>
      <w:marLeft w:val="0"/>
      <w:marRight w:val="0"/>
      <w:marTop w:val="0"/>
      <w:marBottom w:val="0"/>
      <w:divBdr>
        <w:top w:val="none" w:sz="0" w:space="0" w:color="auto"/>
        <w:left w:val="none" w:sz="0" w:space="0" w:color="auto"/>
        <w:bottom w:val="none" w:sz="0" w:space="0" w:color="auto"/>
        <w:right w:val="none" w:sz="0" w:space="0" w:color="auto"/>
      </w:divBdr>
    </w:div>
    <w:div w:id="742682189">
      <w:bodyDiv w:val="1"/>
      <w:marLeft w:val="0"/>
      <w:marRight w:val="0"/>
      <w:marTop w:val="0"/>
      <w:marBottom w:val="0"/>
      <w:divBdr>
        <w:top w:val="none" w:sz="0" w:space="0" w:color="auto"/>
        <w:left w:val="none" w:sz="0" w:space="0" w:color="auto"/>
        <w:bottom w:val="none" w:sz="0" w:space="0" w:color="auto"/>
        <w:right w:val="none" w:sz="0" w:space="0" w:color="auto"/>
      </w:divBdr>
    </w:div>
    <w:div w:id="742874100">
      <w:bodyDiv w:val="1"/>
      <w:marLeft w:val="0"/>
      <w:marRight w:val="0"/>
      <w:marTop w:val="0"/>
      <w:marBottom w:val="0"/>
      <w:divBdr>
        <w:top w:val="none" w:sz="0" w:space="0" w:color="auto"/>
        <w:left w:val="none" w:sz="0" w:space="0" w:color="auto"/>
        <w:bottom w:val="none" w:sz="0" w:space="0" w:color="auto"/>
        <w:right w:val="none" w:sz="0" w:space="0" w:color="auto"/>
      </w:divBdr>
    </w:div>
    <w:div w:id="742947157">
      <w:bodyDiv w:val="1"/>
      <w:marLeft w:val="0"/>
      <w:marRight w:val="0"/>
      <w:marTop w:val="0"/>
      <w:marBottom w:val="0"/>
      <w:divBdr>
        <w:top w:val="none" w:sz="0" w:space="0" w:color="auto"/>
        <w:left w:val="none" w:sz="0" w:space="0" w:color="auto"/>
        <w:bottom w:val="none" w:sz="0" w:space="0" w:color="auto"/>
        <w:right w:val="none" w:sz="0" w:space="0" w:color="auto"/>
      </w:divBdr>
    </w:div>
    <w:div w:id="742995788">
      <w:bodyDiv w:val="1"/>
      <w:marLeft w:val="0"/>
      <w:marRight w:val="0"/>
      <w:marTop w:val="0"/>
      <w:marBottom w:val="0"/>
      <w:divBdr>
        <w:top w:val="none" w:sz="0" w:space="0" w:color="auto"/>
        <w:left w:val="none" w:sz="0" w:space="0" w:color="auto"/>
        <w:bottom w:val="none" w:sz="0" w:space="0" w:color="auto"/>
        <w:right w:val="none" w:sz="0" w:space="0" w:color="auto"/>
      </w:divBdr>
      <w:divsChild>
        <w:div w:id="1034382256">
          <w:marLeft w:val="0"/>
          <w:marRight w:val="0"/>
          <w:marTop w:val="0"/>
          <w:marBottom w:val="0"/>
          <w:divBdr>
            <w:top w:val="none" w:sz="0" w:space="0" w:color="auto"/>
            <w:left w:val="none" w:sz="0" w:space="0" w:color="auto"/>
            <w:bottom w:val="none" w:sz="0" w:space="0" w:color="auto"/>
            <w:right w:val="none" w:sz="0" w:space="0" w:color="auto"/>
          </w:divBdr>
        </w:div>
        <w:div w:id="1526211573">
          <w:marLeft w:val="0"/>
          <w:marRight w:val="0"/>
          <w:marTop w:val="0"/>
          <w:marBottom w:val="0"/>
          <w:divBdr>
            <w:top w:val="none" w:sz="0" w:space="0" w:color="auto"/>
            <w:left w:val="none" w:sz="0" w:space="0" w:color="auto"/>
            <w:bottom w:val="none" w:sz="0" w:space="0" w:color="auto"/>
            <w:right w:val="none" w:sz="0" w:space="0" w:color="auto"/>
          </w:divBdr>
        </w:div>
        <w:div w:id="150293810">
          <w:marLeft w:val="0"/>
          <w:marRight w:val="0"/>
          <w:marTop w:val="0"/>
          <w:marBottom w:val="0"/>
          <w:divBdr>
            <w:top w:val="none" w:sz="0" w:space="0" w:color="auto"/>
            <w:left w:val="none" w:sz="0" w:space="0" w:color="auto"/>
            <w:bottom w:val="none" w:sz="0" w:space="0" w:color="auto"/>
            <w:right w:val="none" w:sz="0" w:space="0" w:color="auto"/>
          </w:divBdr>
        </w:div>
        <w:div w:id="322703546">
          <w:marLeft w:val="0"/>
          <w:marRight w:val="0"/>
          <w:marTop w:val="0"/>
          <w:marBottom w:val="0"/>
          <w:divBdr>
            <w:top w:val="none" w:sz="0" w:space="0" w:color="auto"/>
            <w:left w:val="none" w:sz="0" w:space="0" w:color="auto"/>
            <w:bottom w:val="none" w:sz="0" w:space="0" w:color="auto"/>
            <w:right w:val="none" w:sz="0" w:space="0" w:color="auto"/>
          </w:divBdr>
        </w:div>
        <w:div w:id="765228787">
          <w:marLeft w:val="0"/>
          <w:marRight w:val="0"/>
          <w:marTop w:val="0"/>
          <w:marBottom w:val="0"/>
          <w:divBdr>
            <w:top w:val="none" w:sz="0" w:space="0" w:color="auto"/>
            <w:left w:val="none" w:sz="0" w:space="0" w:color="auto"/>
            <w:bottom w:val="none" w:sz="0" w:space="0" w:color="auto"/>
            <w:right w:val="none" w:sz="0" w:space="0" w:color="auto"/>
          </w:divBdr>
        </w:div>
        <w:div w:id="2094466869">
          <w:marLeft w:val="0"/>
          <w:marRight w:val="0"/>
          <w:marTop w:val="0"/>
          <w:marBottom w:val="0"/>
          <w:divBdr>
            <w:top w:val="none" w:sz="0" w:space="0" w:color="auto"/>
            <w:left w:val="none" w:sz="0" w:space="0" w:color="auto"/>
            <w:bottom w:val="none" w:sz="0" w:space="0" w:color="auto"/>
            <w:right w:val="none" w:sz="0" w:space="0" w:color="auto"/>
          </w:divBdr>
        </w:div>
        <w:div w:id="204685639">
          <w:marLeft w:val="0"/>
          <w:marRight w:val="0"/>
          <w:marTop w:val="0"/>
          <w:marBottom w:val="0"/>
          <w:divBdr>
            <w:top w:val="none" w:sz="0" w:space="0" w:color="auto"/>
            <w:left w:val="none" w:sz="0" w:space="0" w:color="auto"/>
            <w:bottom w:val="none" w:sz="0" w:space="0" w:color="auto"/>
            <w:right w:val="none" w:sz="0" w:space="0" w:color="auto"/>
          </w:divBdr>
        </w:div>
        <w:div w:id="1490318969">
          <w:marLeft w:val="0"/>
          <w:marRight w:val="0"/>
          <w:marTop w:val="0"/>
          <w:marBottom w:val="0"/>
          <w:divBdr>
            <w:top w:val="none" w:sz="0" w:space="0" w:color="auto"/>
            <w:left w:val="none" w:sz="0" w:space="0" w:color="auto"/>
            <w:bottom w:val="none" w:sz="0" w:space="0" w:color="auto"/>
            <w:right w:val="none" w:sz="0" w:space="0" w:color="auto"/>
          </w:divBdr>
        </w:div>
        <w:div w:id="751201001">
          <w:marLeft w:val="0"/>
          <w:marRight w:val="0"/>
          <w:marTop w:val="0"/>
          <w:marBottom w:val="0"/>
          <w:divBdr>
            <w:top w:val="none" w:sz="0" w:space="0" w:color="auto"/>
            <w:left w:val="none" w:sz="0" w:space="0" w:color="auto"/>
            <w:bottom w:val="none" w:sz="0" w:space="0" w:color="auto"/>
            <w:right w:val="none" w:sz="0" w:space="0" w:color="auto"/>
          </w:divBdr>
        </w:div>
        <w:div w:id="444424482">
          <w:marLeft w:val="0"/>
          <w:marRight w:val="0"/>
          <w:marTop w:val="0"/>
          <w:marBottom w:val="0"/>
          <w:divBdr>
            <w:top w:val="none" w:sz="0" w:space="0" w:color="auto"/>
            <w:left w:val="none" w:sz="0" w:space="0" w:color="auto"/>
            <w:bottom w:val="none" w:sz="0" w:space="0" w:color="auto"/>
            <w:right w:val="none" w:sz="0" w:space="0" w:color="auto"/>
          </w:divBdr>
        </w:div>
        <w:div w:id="2120635436">
          <w:marLeft w:val="0"/>
          <w:marRight w:val="0"/>
          <w:marTop w:val="0"/>
          <w:marBottom w:val="0"/>
          <w:divBdr>
            <w:top w:val="none" w:sz="0" w:space="0" w:color="auto"/>
            <w:left w:val="none" w:sz="0" w:space="0" w:color="auto"/>
            <w:bottom w:val="none" w:sz="0" w:space="0" w:color="auto"/>
            <w:right w:val="none" w:sz="0" w:space="0" w:color="auto"/>
          </w:divBdr>
        </w:div>
        <w:div w:id="1311986197">
          <w:marLeft w:val="0"/>
          <w:marRight w:val="0"/>
          <w:marTop w:val="0"/>
          <w:marBottom w:val="0"/>
          <w:divBdr>
            <w:top w:val="none" w:sz="0" w:space="0" w:color="auto"/>
            <w:left w:val="none" w:sz="0" w:space="0" w:color="auto"/>
            <w:bottom w:val="none" w:sz="0" w:space="0" w:color="auto"/>
            <w:right w:val="none" w:sz="0" w:space="0" w:color="auto"/>
          </w:divBdr>
        </w:div>
        <w:div w:id="493499577">
          <w:marLeft w:val="0"/>
          <w:marRight w:val="0"/>
          <w:marTop w:val="0"/>
          <w:marBottom w:val="0"/>
          <w:divBdr>
            <w:top w:val="none" w:sz="0" w:space="0" w:color="auto"/>
            <w:left w:val="none" w:sz="0" w:space="0" w:color="auto"/>
            <w:bottom w:val="none" w:sz="0" w:space="0" w:color="auto"/>
            <w:right w:val="none" w:sz="0" w:space="0" w:color="auto"/>
          </w:divBdr>
        </w:div>
        <w:div w:id="1048334039">
          <w:marLeft w:val="0"/>
          <w:marRight w:val="0"/>
          <w:marTop w:val="0"/>
          <w:marBottom w:val="0"/>
          <w:divBdr>
            <w:top w:val="none" w:sz="0" w:space="0" w:color="auto"/>
            <w:left w:val="none" w:sz="0" w:space="0" w:color="auto"/>
            <w:bottom w:val="none" w:sz="0" w:space="0" w:color="auto"/>
            <w:right w:val="none" w:sz="0" w:space="0" w:color="auto"/>
          </w:divBdr>
        </w:div>
        <w:div w:id="1020667093">
          <w:marLeft w:val="0"/>
          <w:marRight w:val="0"/>
          <w:marTop w:val="0"/>
          <w:marBottom w:val="0"/>
          <w:divBdr>
            <w:top w:val="none" w:sz="0" w:space="0" w:color="auto"/>
            <w:left w:val="none" w:sz="0" w:space="0" w:color="auto"/>
            <w:bottom w:val="none" w:sz="0" w:space="0" w:color="auto"/>
            <w:right w:val="none" w:sz="0" w:space="0" w:color="auto"/>
          </w:divBdr>
        </w:div>
        <w:div w:id="486626313">
          <w:marLeft w:val="0"/>
          <w:marRight w:val="0"/>
          <w:marTop w:val="0"/>
          <w:marBottom w:val="0"/>
          <w:divBdr>
            <w:top w:val="none" w:sz="0" w:space="0" w:color="auto"/>
            <w:left w:val="none" w:sz="0" w:space="0" w:color="auto"/>
            <w:bottom w:val="none" w:sz="0" w:space="0" w:color="auto"/>
            <w:right w:val="none" w:sz="0" w:space="0" w:color="auto"/>
          </w:divBdr>
        </w:div>
        <w:div w:id="192311113">
          <w:marLeft w:val="0"/>
          <w:marRight w:val="0"/>
          <w:marTop w:val="0"/>
          <w:marBottom w:val="0"/>
          <w:divBdr>
            <w:top w:val="none" w:sz="0" w:space="0" w:color="auto"/>
            <w:left w:val="none" w:sz="0" w:space="0" w:color="auto"/>
            <w:bottom w:val="none" w:sz="0" w:space="0" w:color="auto"/>
            <w:right w:val="none" w:sz="0" w:space="0" w:color="auto"/>
          </w:divBdr>
        </w:div>
        <w:div w:id="1592811115">
          <w:marLeft w:val="0"/>
          <w:marRight w:val="0"/>
          <w:marTop w:val="0"/>
          <w:marBottom w:val="0"/>
          <w:divBdr>
            <w:top w:val="none" w:sz="0" w:space="0" w:color="auto"/>
            <w:left w:val="none" w:sz="0" w:space="0" w:color="auto"/>
            <w:bottom w:val="none" w:sz="0" w:space="0" w:color="auto"/>
            <w:right w:val="none" w:sz="0" w:space="0" w:color="auto"/>
          </w:divBdr>
        </w:div>
        <w:div w:id="1177034924">
          <w:marLeft w:val="0"/>
          <w:marRight w:val="0"/>
          <w:marTop w:val="0"/>
          <w:marBottom w:val="0"/>
          <w:divBdr>
            <w:top w:val="none" w:sz="0" w:space="0" w:color="auto"/>
            <w:left w:val="none" w:sz="0" w:space="0" w:color="auto"/>
            <w:bottom w:val="none" w:sz="0" w:space="0" w:color="auto"/>
            <w:right w:val="none" w:sz="0" w:space="0" w:color="auto"/>
          </w:divBdr>
        </w:div>
        <w:div w:id="1992056849">
          <w:marLeft w:val="0"/>
          <w:marRight w:val="0"/>
          <w:marTop w:val="0"/>
          <w:marBottom w:val="0"/>
          <w:divBdr>
            <w:top w:val="none" w:sz="0" w:space="0" w:color="auto"/>
            <w:left w:val="none" w:sz="0" w:space="0" w:color="auto"/>
            <w:bottom w:val="none" w:sz="0" w:space="0" w:color="auto"/>
            <w:right w:val="none" w:sz="0" w:space="0" w:color="auto"/>
          </w:divBdr>
        </w:div>
        <w:div w:id="425660037">
          <w:marLeft w:val="0"/>
          <w:marRight w:val="0"/>
          <w:marTop w:val="0"/>
          <w:marBottom w:val="0"/>
          <w:divBdr>
            <w:top w:val="none" w:sz="0" w:space="0" w:color="auto"/>
            <w:left w:val="none" w:sz="0" w:space="0" w:color="auto"/>
            <w:bottom w:val="none" w:sz="0" w:space="0" w:color="auto"/>
            <w:right w:val="none" w:sz="0" w:space="0" w:color="auto"/>
          </w:divBdr>
        </w:div>
        <w:div w:id="260379722">
          <w:marLeft w:val="0"/>
          <w:marRight w:val="0"/>
          <w:marTop w:val="0"/>
          <w:marBottom w:val="0"/>
          <w:divBdr>
            <w:top w:val="none" w:sz="0" w:space="0" w:color="auto"/>
            <w:left w:val="none" w:sz="0" w:space="0" w:color="auto"/>
            <w:bottom w:val="none" w:sz="0" w:space="0" w:color="auto"/>
            <w:right w:val="none" w:sz="0" w:space="0" w:color="auto"/>
          </w:divBdr>
        </w:div>
        <w:div w:id="1592229079">
          <w:marLeft w:val="0"/>
          <w:marRight w:val="0"/>
          <w:marTop w:val="0"/>
          <w:marBottom w:val="0"/>
          <w:divBdr>
            <w:top w:val="none" w:sz="0" w:space="0" w:color="auto"/>
            <w:left w:val="none" w:sz="0" w:space="0" w:color="auto"/>
            <w:bottom w:val="none" w:sz="0" w:space="0" w:color="auto"/>
            <w:right w:val="none" w:sz="0" w:space="0" w:color="auto"/>
          </w:divBdr>
        </w:div>
        <w:div w:id="1588265156">
          <w:marLeft w:val="0"/>
          <w:marRight w:val="0"/>
          <w:marTop w:val="0"/>
          <w:marBottom w:val="0"/>
          <w:divBdr>
            <w:top w:val="none" w:sz="0" w:space="0" w:color="auto"/>
            <w:left w:val="none" w:sz="0" w:space="0" w:color="auto"/>
            <w:bottom w:val="none" w:sz="0" w:space="0" w:color="auto"/>
            <w:right w:val="none" w:sz="0" w:space="0" w:color="auto"/>
          </w:divBdr>
        </w:div>
        <w:div w:id="2013141674">
          <w:marLeft w:val="0"/>
          <w:marRight w:val="0"/>
          <w:marTop w:val="0"/>
          <w:marBottom w:val="0"/>
          <w:divBdr>
            <w:top w:val="none" w:sz="0" w:space="0" w:color="auto"/>
            <w:left w:val="none" w:sz="0" w:space="0" w:color="auto"/>
            <w:bottom w:val="none" w:sz="0" w:space="0" w:color="auto"/>
            <w:right w:val="none" w:sz="0" w:space="0" w:color="auto"/>
          </w:divBdr>
        </w:div>
        <w:div w:id="2090692974">
          <w:marLeft w:val="0"/>
          <w:marRight w:val="0"/>
          <w:marTop w:val="0"/>
          <w:marBottom w:val="0"/>
          <w:divBdr>
            <w:top w:val="none" w:sz="0" w:space="0" w:color="auto"/>
            <w:left w:val="none" w:sz="0" w:space="0" w:color="auto"/>
            <w:bottom w:val="none" w:sz="0" w:space="0" w:color="auto"/>
            <w:right w:val="none" w:sz="0" w:space="0" w:color="auto"/>
          </w:divBdr>
        </w:div>
        <w:div w:id="559633897">
          <w:marLeft w:val="0"/>
          <w:marRight w:val="0"/>
          <w:marTop w:val="0"/>
          <w:marBottom w:val="0"/>
          <w:divBdr>
            <w:top w:val="none" w:sz="0" w:space="0" w:color="auto"/>
            <w:left w:val="none" w:sz="0" w:space="0" w:color="auto"/>
            <w:bottom w:val="none" w:sz="0" w:space="0" w:color="auto"/>
            <w:right w:val="none" w:sz="0" w:space="0" w:color="auto"/>
          </w:divBdr>
        </w:div>
        <w:div w:id="1777090774">
          <w:marLeft w:val="0"/>
          <w:marRight w:val="0"/>
          <w:marTop w:val="0"/>
          <w:marBottom w:val="0"/>
          <w:divBdr>
            <w:top w:val="none" w:sz="0" w:space="0" w:color="auto"/>
            <w:left w:val="none" w:sz="0" w:space="0" w:color="auto"/>
            <w:bottom w:val="none" w:sz="0" w:space="0" w:color="auto"/>
            <w:right w:val="none" w:sz="0" w:space="0" w:color="auto"/>
          </w:divBdr>
        </w:div>
        <w:div w:id="2139686307">
          <w:marLeft w:val="0"/>
          <w:marRight w:val="0"/>
          <w:marTop w:val="0"/>
          <w:marBottom w:val="0"/>
          <w:divBdr>
            <w:top w:val="none" w:sz="0" w:space="0" w:color="auto"/>
            <w:left w:val="none" w:sz="0" w:space="0" w:color="auto"/>
            <w:bottom w:val="none" w:sz="0" w:space="0" w:color="auto"/>
            <w:right w:val="none" w:sz="0" w:space="0" w:color="auto"/>
          </w:divBdr>
        </w:div>
        <w:div w:id="1041443313">
          <w:marLeft w:val="0"/>
          <w:marRight w:val="0"/>
          <w:marTop w:val="0"/>
          <w:marBottom w:val="0"/>
          <w:divBdr>
            <w:top w:val="none" w:sz="0" w:space="0" w:color="auto"/>
            <w:left w:val="none" w:sz="0" w:space="0" w:color="auto"/>
            <w:bottom w:val="none" w:sz="0" w:space="0" w:color="auto"/>
            <w:right w:val="none" w:sz="0" w:space="0" w:color="auto"/>
          </w:divBdr>
        </w:div>
        <w:div w:id="243879533">
          <w:marLeft w:val="0"/>
          <w:marRight w:val="0"/>
          <w:marTop w:val="0"/>
          <w:marBottom w:val="0"/>
          <w:divBdr>
            <w:top w:val="none" w:sz="0" w:space="0" w:color="auto"/>
            <w:left w:val="none" w:sz="0" w:space="0" w:color="auto"/>
            <w:bottom w:val="none" w:sz="0" w:space="0" w:color="auto"/>
            <w:right w:val="none" w:sz="0" w:space="0" w:color="auto"/>
          </w:divBdr>
        </w:div>
        <w:div w:id="1220478330">
          <w:marLeft w:val="0"/>
          <w:marRight w:val="0"/>
          <w:marTop w:val="0"/>
          <w:marBottom w:val="0"/>
          <w:divBdr>
            <w:top w:val="none" w:sz="0" w:space="0" w:color="auto"/>
            <w:left w:val="none" w:sz="0" w:space="0" w:color="auto"/>
            <w:bottom w:val="none" w:sz="0" w:space="0" w:color="auto"/>
            <w:right w:val="none" w:sz="0" w:space="0" w:color="auto"/>
          </w:divBdr>
        </w:div>
        <w:div w:id="348989938">
          <w:marLeft w:val="0"/>
          <w:marRight w:val="0"/>
          <w:marTop w:val="0"/>
          <w:marBottom w:val="0"/>
          <w:divBdr>
            <w:top w:val="none" w:sz="0" w:space="0" w:color="auto"/>
            <w:left w:val="none" w:sz="0" w:space="0" w:color="auto"/>
            <w:bottom w:val="none" w:sz="0" w:space="0" w:color="auto"/>
            <w:right w:val="none" w:sz="0" w:space="0" w:color="auto"/>
          </w:divBdr>
        </w:div>
        <w:div w:id="1158381051">
          <w:marLeft w:val="0"/>
          <w:marRight w:val="0"/>
          <w:marTop w:val="0"/>
          <w:marBottom w:val="0"/>
          <w:divBdr>
            <w:top w:val="none" w:sz="0" w:space="0" w:color="auto"/>
            <w:left w:val="none" w:sz="0" w:space="0" w:color="auto"/>
            <w:bottom w:val="none" w:sz="0" w:space="0" w:color="auto"/>
            <w:right w:val="none" w:sz="0" w:space="0" w:color="auto"/>
          </w:divBdr>
        </w:div>
        <w:div w:id="1047608419">
          <w:marLeft w:val="0"/>
          <w:marRight w:val="0"/>
          <w:marTop w:val="0"/>
          <w:marBottom w:val="0"/>
          <w:divBdr>
            <w:top w:val="none" w:sz="0" w:space="0" w:color="auto"/>
            <w:left w:val="none" w:sz="0" w:space="0" w:color="auto"/>
            <w:bottom w:val="none" w:sz="0" w:space="0" w:color="auto"/>
            <w:right w:val="none" w:sz="0" w:space="0" w:color="auto"/>
          </w:divBdr>
        </w:div>
        <w:div w:id="768693957">
          <w:marLeft w:val="0"/>
          <w:marRight w:val="0"/>
          <w:marTop w:val="0"/>
          <w:marBottom w:val="0"/>
          <w:divBdr>
            <w:top w:val="none" w:sz="0" w:space="0" w:color="auto"/>
            <w:left w:val="none" w:sz="0" w:space="0" w:color="auto"/>
            <w:bottom w:val="none" w:sz="0" w:space="0" w:color="auto"/>
            <w:right w:val="none" w:sz="0" w:space="0" w:color="auto"/>
          </w:divBdr>
        </w:div>
        <w:div w:id="1638947663">
          <w:marLeft w:val="0"/>
          <w:marRight w:val="0"/>
          <w:marTop w:val="0"/>
          <w:marBottom w:val="0"/>
          <w:divBdr>
            <w:top w:val="none" w:sz="0" w:space="0" w:color="auto"/>
            <w:left w:val="none" w:sz="0" w:space="0" w:color="auto"/>
            <w:bottom w:val="none" w:sz="0" w:space="0" w:color="auto"/>
            <w:right w:val="none" w:sz="0" w:space="0" w:color="auto"/>
          </w:divBdr>
        </w:div>
        <w:div w:id="344940806">
          <w:marLeft w:val="0"/>
          <w:marRight w:val="0"/>
          <w:marTop w:val="0"/>
          <w:marBottom w:val="0"/>
          <w:divBdr>
            <w:top w:val="none" w:sz="0" w:space="0" w:color="auto"/>
            <w:left w:val="none" w:sz="0" w:space="0" w:color="auto"/>
            <w:bottom w:val="none" w:sz="0" w:space="0" w:color="auto"/>
            <w:right w:val="none" w:sz="0" w:space="0" w:color="auto"/>
          </w:divBdr>
        </w:div>
        <w:div w:id="1085688170">
          <w:marLeft w:val="0"/>
          <w:marRight w:val="0"/>
          <w:marTop w:val="0"/>
          <w:marBottom w:val="0"/>
          <w:divBdr>
            <w:top w:val="none" w:sz="0" w:space="0" w:color="auto"/>
            <w:left w:val="none" w:sz="0" w:space="0" w:color="auto"/>
            <w:bottom w:val="none" w:sz="0" w:space="0" w:color="auto"/>
            <w:right w:val="none" w:sz="0" w:space="0" w:color="auto"/>
          </w:divBdr>
        </w:div>
        <w:div w:id="313263795">
          <w:marLeft w:val="0"/>
          <w:marRight w:val="0"/>
          <w:marTop w:val="0"/>
          <w:marBottom w:val="0"/>
          <w:divBdr>
            <w:top w:val="none" w:sz="0" w:space="0" w:color="auto"/>
            <w:left w:val="none" w:sz="0" w:space="0" w:color="auto"/>
            <w:bottom w:val="none" w:sz="0" w:space="0" w:color="auto"/>
            <w:right w:val="none" w:sz="0" w:space="0" w:color="auto"/>
          </w:divBdr>
        </w:div>
        <w:div w:id="493643196">
          <w:marLeft w:val="0"/>
          <w:marRight w:val="0"/>
          <w:marTop w:val="0"/>
          <w:marBottom w:val="0"/>
          <w:divBdr>
            <w:top w:val="none" w:sz="0" w:space="0" w:color="auto"/>
            <w:left w:val="none" w:sz="0" w:space="0" w:color="auto"/>
            <w:bottom w:val="none" w:sz="0" w:space="0" w:color="auto"/>
            <w:right w:val="none" w:sz="0" w:space="0" w:color="auto"/>
          </w:divBdr>
        </w:div>
        <w:div w:id="2125464132">
          <w:marLeft w:val="0"/>
          <w:marRight w:val="0"/>
          <w:marTop w:val="0"/>
          <w:marBottom w:val="0"/>
          <w:divBdr>
            <w:top w:val="none" w:sz="0" w:space="0" w:color="auto"/>
            <w:left w:val="none" w:sz="0" w:space="0" w:color="auto"/>
            <w:bottom w:val="none" w:sz="0" w:space="0" w:color="auto"/>
            <w:right w:val="none" w:sz="0" w:space="0" w:color="auto"/>
          </w:divBdr>
        </w:div>
        <w:div w:id="1768118875">
          <w:marLeft w:val="0"/>
          <w:marRight w:val="0"/>
          <w:marTop w:val="0"/>
          <w:marBottom w:val="0"/>
          <w:divBdr>
            <w:top w:val="none" w:sz="0" w:space="0" w:color="auto"/>
            <w:left w:val="none" w:sz="0" w:space="0" w:color="auto"/>
            <w:bottom w:val="none" w:sz="0" w:space="0" w:color="auto"/>
            <w:right w:val="none" w:sz="0" w:space="0" w:color="auto"/>
          </w:divBdr>
        </w:div>
        <w:div w:id="2019961052">
          <w:marLeft w:val="0"/>
          <w:marRight w:val="0"/>
          <w:marTop w:val="0"/>
          <w:marBottom w:val="0"/>
          <w:divBdr>
            <w:top w:val="none" w:sz="0" w:space="0" w:color="auto"/>
            <w:left w:val="none" w:sz="0" w:space="0" w:color="auto"/>
            <w:bottom w:val="none" w:sz="0" w:space="0" w:color="auto"/>
            <w:right w:val="none" w:sz="0" w:space="0" w:color="auto"/>
          </w:divBdr>
        </w:div>
        <w:div w:id="396056604">
          <w:marLeft w:val="0"/>
          <w:marRight w:val="0"/>
          <w:marTop w:val="0"/>
          <w:marBottom w:val="0"/>
          <w:divBdr>
            <w:top w:val="none" w:sz="0" w:space="0" w:color="auto"/>
            <w:left w:val="none" w:sz="0" w:space="0" w:color="auto"/>
            <w:bottom w:val="none" w:sz="0" w:space="0" w:color="auto"/>
            <w:right w:val="none" w:sz="0" w:space="0" w:color="auto"/>
          </w:divBdr>
        </w:div>
        <w:div w:id="1246569724">
          <w:marLeft w:val="0"/>
          <w:marRight w:val="0"/>
          <w:marTop w:val="0"/>
          <w:marBottom w:val="0"/>
          <w:divBdr>
            <w:top w:val="none" w:sz="0" w:space="0" w:color="auto"/>
            <w:left w:val="none" w:sz="0" w:space="0" w:color="auto"/>
            <w:bottom w:val="none" w:sz="0" w:space="0" w:color="auto"/>
            <w:right w:val="none" w:sz="0" w:space="0" w:color="auto"/>
          </w:divBdr>
        </w:div>
        <w:div w:id="1743023537">
          <w:marLeft w:val="0"/>
          <w:marRight w:val="0"/>
          <w:marTop w:val="0"/>
          <w:marBottom w:val="0"/>
          <w:divBdr>
            <w:top w:val="none" w:sz="0" w:space="0" w:color="auto"/>
            <w:left w:val="none" w:sz="0" w:space="0" w:color="auto"/>
            <w:bottom w:val="none" w:sz="0" w:space="0" w:color="auto"/>
            <w:right w:val="none" w:sz="0" w:space="0" w:color="auto"/>
          </w:divBdr>
        </w:div>
        <w:div w:id="1513034258">
          <w:marLeft w:val="0"/>
          <w:marRight w:val="0"/>
          <w:marTop w:val="0"/>
          <w:marBottom w:val="0"/>
          <w:divBdr>
            <w:top w:val="none" w:sz="0" w:space="0" w:color="auto"/>
            <w:left w:val="none" w:sz="0" w:space="0" w:color="auto"/>
            <w:bottom w:val="none" w:sz="0" w:space="0" w:color="auto"/>
            <w:right w:val="none" w:sz="0" w:space="0" w:color="auto"/>
          </w:divBdr>
        </w:div>
        <w:div w:id="1225142417">
          <w:marLeft w:val="0"/>
          <w:marRight w:val="0"/>
          <w:marTop w:val="0"/>
          <w:marBottom w:val="0"/>
          <w:divBdr>
            <w:top w:val="none" w:sz="0" w:space="0" w:color="auto"/>
            <w:left w:val="none" w:sz="0" w:space="0" w:color="auto"/>
            <w:bottom w:val="none" w:sz="0" w:space="0" w:color="auto"/>
            <w:right w:val="none" w:sz="0" w:space="0" w:color="auto"/>
          </w:divBdr>
        </w:div>
        <w:div w:id="1053768899">
          <w:marLeft w:val="0"/>
          <w:marRight w:val="0"/>
          <w:marTop w:val="0"/>
          <w:marBottom w:val="0"/>
          <w:divBdr>
            <w:top w:val="none" w:sz="0" w:space="0" w:color="auto"/>
            <w:left w:val="none" w:sz="0" w:space="0" w:color="auto"/>
            <w:bottom w:val="none" w:sz="0" w:space="0" w:color="auto"/>
            <w:right w:val="none" w:sz="0" w:space="0" w:color="auto"/>
          </w:divBdr>
        </w:div>
        <w:div w:id="511067064">
          <w:marLeft w:val="0"/>
          <w:marRight w:val="0"/>
          <w:marTop w:val="0"/>
          <w:marBottom w:val="0"/>
          <w:divBdr>
            <w:top w:val="none" w:sz="0" w:space="0" w:color="auto"/>
            <w:left w:val="none" w:sz="0" w:space="0" w:color="auto"/>
            <w:bottom w:val="none" w:sz="0" w:space="0" w:color="auto"/>
            <w:right w:val="none" w:sz="0" w:space="0" w:color="auto"/>
          </w:divBdr>
        </w:div>
        <w:div w:id="2108112693">
          <w:marLeft w:val="0"/>
          <w:marRight w:val="0"/>
          <w:marTop w:val="0"/>
          <w:marBottom w:val="0"/>
          <w:divBdr>
            <w:top w:val="none" w:sz="0" w:space="0" w:color="auto"/>
            <w:left w:val="none" w:sz="0" w:space="0" w:color="auto"/>
            <w:bottom w:val="none" w:sz="0" w:space="0" w:color="auto"/>
            <w:right w:val="none" w:sz="0" w:space="0" w:color="auto"/>
          </w:divBdr>
        </w:div>
        <w:div w:id="2106530108">
          <w:marLeft w:val="0"/>
          <w:marRight w:val="0"/>
          <w:marTop w:val="0"/>
          <w:marBottom w:val="0"/>
          <w:divBdr>
            <w:top w:val="none" w:sz="0" w:space="0" w:color="auto"/>
            <w:left w:val="none" w:sz="0" w:space="0" w:color="auto"/>
            <w:bottom w:val="none" w:sz="0" w:space="0" w:color="auto"/>
            <w:right w:val="none" w:sz="0" w:space="0" w:color="auto"/>
          </w:divBdr>
        </w:div>
        <w:div w:id="409280065">
          <w:marLeft w:val="0"/>
          <w:marRight w:val="0"/>
          <w:marTop w:val="0"/>
          <w:marBottom w:val="0"/>
          <w:divBdr>
            <w:top w:val="none" w:sz="0" w:space="0" w:color="auto"/>
            <w:left w:val="none" w:sz="0" w:space="0" w:color="auto"/>
            <w:bottom w:val="none" w:sz="0" w:space="0" w:color="auto"/>
            <w:right w:val="none" w:sz="0" w:space="0" w:color="auto"/>
          </w:divBdr>
        </w:div>
        <w:div w:id="701587582">
          <w:marLeft w:val="0"/>
          <w:marRight w:val="0"/>
          <w:marTop w:val="0"/>
          <w:marBottom w:val="0"/>
          <w:divBdr>
            <w:top w:val="none" w:sz="0" w:space="0" w:color="auto"/>
            <w:left w:val="none" w:sz="0" w:space="0" w:color="auto"/>
            <w:bottom w:val="none" w:sz="0" w:space="0" w:color="auto"/>
            <w:right w:val="none" w:sz="0" w:space="0" w:color="auto"/>
          </w:divBdr>
        </w:div>
        <w:div w:id="1458717069">
          <w:marLeft w:val="0"/>
          <w:marRight w:val="0"/>
          <w:marTop w:val="0"/>
          <w:marBottom w:val="0"/>
          <w:divBdr>
            <w:top w:val="none" w:sz="0" w:space="0" w:color="auto"/>
            <w:left w:val="none" w:sz="0" w:space="0" w:color="auto"/>
            <w:bottom w:val="none" w:sz="0" w:space="0" w:color="auto"/>
            <w:right w:val="none" w:sz="0" w:space="0" w:color="auto"/>
          </w:divBdr>
        </w:div>
        <w:div w:id="1233737902">
          <w:marLeft w:val="0"/>
          <w:marRight w:val="0"/>
          <w:marTop w:val="0"/>
          <w:marBottom w:val="0"/>
          <w:divBdr>
            <w:top w:val="none" w:sz="0" w:space="0" w:color="auto"/>
            <w:left w:val="none" w:sz="0" w:space="0" w:color="auto"/>
            <w:bottom w:val="none" w:sz="0" w:space="0" w:color="auto"/>
            <w:right w:val="none" w:sz="0" w:space="0" w:color="auto"/>
          </w:divBdr>
        </w:div>
        <w:div w:id="770470929">
          <w:marLeft w:val="0"/>
          <w:marRight w:val="0"/>
          <w:marTop w:val="0"/>
          <w:marBottom w:val="0"/>
          <w:divBdr>
            <w:top w:val="none" w:sz="0" w:space="0" w:color="auto"/>
            <w:left w:val="none" w:sz="0" w:space="0" w:color="auto"/>
            <w:bottom w:val="none" w:sz="0" w:space="0" w:color="auto"/>
            <w:right w:val="none" w:sz="0" w:space="0" w:color="auto"/>
          </w:divBdr>
        </w:div>
        <w:div w:id="1837181423">
          <w:marLeft w:val="0"/>
          <w:marRight w:val="0"/>
          <w:marTop w:val="0"/>
          <w:marBottom w:val="0"/>
          <w:divBdr>
            <w:top w:val="none" w:sz="0" w:space="0" w:color="auto"/>
            <w:left w:val="none" w:sz="0" w:space="0" w:color="auto"/>
            <w:bottom w:val="none" w:sz="0" w:space="0" w:color="auto"/>
            <w:right w:val="none" w:sz="0" w:space="0" w:color="auto"/>
          </w:divBdr>
        </w:div>
        <w:div w:id="1207985790">
          <w:marLeft w:val="0"/>
          <w:marRight w:val="0"/>
          <w:marTop w:val="0"/>
          <w:marBottom w:val="0"/>
          <w:divBdr>
            <w:top w:val="none" w:sz="0" w:space="0" w:color="auto"/>
            <w:left w:val="none" w:sz="0" w:space="0" w:color="auto"/>
            <w:bottom w:val="none" w:sz="0" w:space="0" w:color="auto"/>
            <w:right w:val="none" w:sz="0" w:space="0" w:color="auto"/>
          </w:divBdr>
        </w:div>
        <w:div w:id="651108120">
          <w:marLeft w:val="0"/>
          <w:marRight w:val="0"/>
          <w:marTop w:val="0"/>
          <w:marBottom w:val="0"/>
          <w:divBdr>
            <w:top w:val="none" w:sz="0" w:space="0" w:color="auto"/>
            <w:left w:val="none" w:sz="0" w:space="0" w:color="auto"/>
            <w:bottom w:val="none" w:sz="0" w:space="0" w:color="auto"/>
            <w:right w:val="none" w:sz="0" w:space="0" w:color="auto"/>
          </w:divBdr>
        </w:div>
        <w:div w:id="1596747215">
          <w:marLeft w:val="0"/>
          <w:marRight w:val="0"/>
          <w:marTop w:val="0"/>
          <w:marBottom w:val="0"/>
          <w:divBdr>
            <w:top w:val="none" w:sz="0" w:space="0" w:color="auto"/>
            <w:left w:val="none" w:sz="0" w:space="0" w:color="auto"/>
            <w:bottom w:val="none" w:sz="0" w:space="0" w:color="auto"/>
            <w:right w:val="none" w:sz="0" w:space="0" w:color="auto"/>
          </w:divBdr>
        </w:div>
        <w:div w:id="1340932206">
          <w:marLeft w:val="0"/>
          <w:marRight w:val="0"/>
          <w:marTop w:val="0"/>
          <w:marBottom w:val="0"/>
          <w:divBdr>
            <w:top w:val="none" w:sz="0" w:space="0" w:color="auto"/>
            <w:left w:val="none" w:sz="0" w:space="0" w:color="auto"/>
            <w:bottom w:val="none" w:sz="0" w:space="0" w:color="auto"/>
            <w:right w:val="none" w:sz="0" w:space="0" w:color="auto"/>
          </w:divBdr>
        </w:div>
        <w:div w:id="146750422">
          <w:marLeft w:val="0"/>
          <w:marRight w:val="0"/>
          <w:marTop w:val="0"/>
          <w:marBottom w:val="0"/>
          <w:divBdr>
            <w:top w:val="none" w:sz="0" w:space="0" w:color="auto"/>
            <w:left w:val="none" w:sz="0" w:space="0" w:color="auto"/>
            <w:bottom w:val="none" w:sz="0" w:space="0" w:color="auto"/>
            <w:right w:val="none" w:sz="0" w:space="0" w:color="auto"/>
          </w:divBdr>
        </w:div>
      </w:divsChild>
    </w:div>
    <w:div w:id="743449450">
      <w:bodyDiv w:val="1"/>
      <w:marLeft w:val="0"/>
      <w:marRight w:val="0"/>
      <w:marTop w:val="0"/>
      <w:marBottom w:val="0"/>
      <w:divBdr>
        <w:top w:val="none" w:sz="0" w:space="0" w:color="auto"/>
        <w:left w:val="none" w:sz="0" w:space="0" w:color="auto"/>
        <w:bottom w:val="none" w:sz="0" w:space="0" w:color="auto"/>
        <w:right w:val="none" w:sz="0" w:space="0" w:color="auto"/>
      </w:divBdr>
    </w:div>
    <w:div w:id="744373106">
      <w:bodyDiv w:val="1"/>
      <w:marLeft w:val="0"/>
      <w:marRight w:val="0"/>
      <w:marTop w:val="0"/>
      <w:marBottom w:val="0"/>
      <w:divBdr>
        <w:top w:val="none" w:sz="0" w:space="0" w:color="auto"/>
        <w:left w:val="none" w:sz="0" w:space="0" w:color="auto"/>
        <w:bottom w:val="none" w:sz="0" w:space="0" w:color="auto"/>
        <w:right w:val="none" w:sz="0" w:space="0" w:color="auto"/>
      </w:divBdr>
    </w:div>
    <w:div w:id="744914779">
      <w:bodyDiv w:val="1"/>
      <w:marLeft w:val="0"/>
      <w:marRight w:val="0"/>
      <w:marTop w:val="0"/>
      <w:marBottom w:val="0"/>
      <w:divBdr>
        <w:top w:val="none" w:sz="0" w:space="0" w:color="auto"/>
        <w:left w:val="none" w:sz="0" w:space="0" w:color="auto"/>
        <w:bottom w:val="none" w:sz="0" w:space="0" w:color="auto"/>
        <w:right w:val="none" w:sz="0" w:space="0" w:color="auto"/>
      </w:divBdr>
    </w:div>
    <w:div w:id="745029876">
      <w:bodyDiv w:val="1"/>
      <w:marLeft w:val="0"/>
      <w:marRight w:val="0"/>
      <w:marTop w:val="0"/>
      <w:marBottom w:val="0"/>
      <w:divBdr>
        <w:top w:val="none" w:sz="0" w:space="0" w:color="auto"/>
        <w:left w:val="none" w:sz="0" w:space="0" w:color="auto"/>
        <w:bottom w:val="none" w:sz="0" w:space="0" w:color="auto"/>
        <w:right w:val="none" w:sz="0" w:space="0" w:color="auto"/>
      </w:divBdr>
    </w:div>
    <w:div w:id="745148112">
      <w:bodyDiv w:val="1"/>
      <w:marLeft w:val="0"/>
      <w:marRight w:val="0"/>
      <w:marTop w:val="0"/>
      <w:marBottom w:val="0"/>
      <w:divBdr>
        <w:top w:val="none" w:sz="0" w:space="0" w:color="auto"/>
        <w:left w:val="none" w:sz="0" w:space="0" w:color="auto"/>
        <w:bottom w:val="none" w:sz="0" w:space="0" w:color="auto"/>
        <w:right w:val="none" w:sz="0" w:space="0" w:color="auto"/>
      </w:divBdr>
    </w:div>
    <w:div w:id="745345015">
      <w:bodyDiv w:val="1"/>
      <w:marLeft w:val="0"/>
      <w:marRight w:val="0"/>
      <w:marTop w:val="0"/>
      <w:marBottom w:val="0"/>
      <w:divBdr>
        <w:top w:val="none" w:sz="0" w:space="0" w:color="auto"/>
        <w:left w:val="none" w:sz="0" w:space="0" w:color="auto"/>
        <w:bottom w:val="none" w:sz="0" w:space="0" w:color="auto"/>
        <w:right w:val="none" w:sz="0" w:space="0" w:color="auto"/>
      </w:divBdr>
      <w:divsChild>
        <w:div w:id="1554467345">
          <w:marLeft w:val="0"/>
          <w:marRight w:val="0"/>
          <w:marTop w:val="0"/>
          <w:marBottom w:val="0"/>
          <w:divBdr>
            <w:top w:val="none" w:sz="0" w:space="0" w:color="auto"/>
            <w:left w:val="none" w:sz="0" w:space="0" w:color="auto"/>
            <w:bottom w:val="none" w:sz="0" w:space="0" w:color="auto"/>
            <w:right w:val="none" w:sz="0" w:space="0" w:color="auto"/>
          </w:divBdr>
        </w:div>
        <w:div w:id="449906446">
          <w:marLeft w:val="0"/>
          <w:marRight w:val="0"/>
          <w:marTop w:val="0"/>
          <w:marBottom w:val="0"/>
          <w:divBdr>
            <w:top w:val="none" w:sz="0" w:space="0" w:color="auto"/>
            <w:left w:val="none" w:sz="0" w:space="0" w:color="auto"/>
            <w:bottom w:val="none" w:sz="0" w:space="0" w:color="auto"/>
            <w:right w:val="none" w:sz="0" w:space="0" w:color="auto"/>
          </w:divBdr>
        </w:div>
        <w:div w:id="996688904">
          <w:marLeft w:val="0"/>
          <w:marRight w:val="0"/>
          <w:marTop w:val="0"/>
          <w:marBottom w:val="0"/>
          <w:divBdr>
            <w:top w:val="none" w:sz="0" w:space="0" w:color="auto"/>
            <w:left w:val="none" w:sz="0" w:space="0" w:color="auto"/>
            <w:bottom w:val="none" w:sz="0" w:space="0" w:color="auto"/>
            <w:right w:val="none" w:sz="0" w:space="0" w:color="auto"/>
          </w:divBdr>
        </w:div>
        <w:div w:id="232130688">
          <w:marLeft w:val="0"/>
          <w:marRight w:val="0"/>
          <w:marTop w:val="0"/>
          <w:marBottom w:val="0"/>
          <w:divBdr>
            <w:top w:val="none" w:sz="0" w:space="0" w:color="auto"/>
            <w:left w:val="none" w:sz="0" w:space="0" w:color="auto"/>
            <w:bottom w:val="none" w:sz="0" w:space="0" w:color="auto"/>
            <w:right w:val="none" w:sz="0" w:space="0" w:color="auto"/>
          </w:divBdr>
        </w:div>
        <w:div w:id="863245526">
          <w:marLeft w:val="0"/>
          <w:marRight w:val="0"/>
          <w:marTop w:val="0"/>
          <w:marBottom w:val="0"/>
          <w:divBdr>
            <w:top w:val="none" w:sz="0" w:space="0" w:color="auto"/>
            <w:left w:val="none" w:sz="0" w:space="0" w:color="auto"/>
            <w:bottom w:val="none" w:sz="0" w:space="0" w:color="auto"/>
            <w:right w:val="none" w:sz="0" w:space="0" w:color="auto"/>
          </w:divBdr>
        </w:div>
        <w:div w:id="1766344692">
          <w:marLeft w:val="0"/>
          <w:marRight w:val="0"/>
          <w:marTop w:val="0"/>
          <w:marBottom w:val="0"/>
          <w:divBdr>
            <w:top w:val="none" w:sz="0" w:space="0" w:color="auto"/>
            <w:left w:val="none" w:sz="0" w:space="0" w:color="auto"/>
            <w:bottom w:val="none" w:sz="0" w:space="0" w:color="auto"/>
            <w:right w:val="none" w:sz="0" w:space="0" w:color="auto"/>
          </w:divBdr>
        </w:div>
        <w:div w:id="2103139339">
          <w:marLeft w:val="0"/>
          <w:marRight w:val="0"/>
          <w:marTop w:val="0"/>
          <w:marBottom w:val="0"/>
          <w:divBdr>
            <w:top w:val="none" w:sz="0" w:space="0" w:color="auto"/>
            <w:left w:val="none" w:sz="0" w:space="0" w:color="auto"/>
            <w:bottom w:val="none" w:sz="0" w:space="0" w:color="auto"/>
            <w:right w:val="none" w:sz="0" w:space="0" w:color="auto"/>
          </w:divBdr>
        </w:div>
        <w:div w:id="1195462076">
          <w:marLeft w:val="0"/>
          <w:marRight w:val="0"/>
          <w:marTop w:val="0"/>
          <w:marBottom w:val="0"/>
          <w:divBdr>
            <w:top w:val="none" w:sz="0" w:space="0" w:color="auto"/>
            <w:left w:val="none" w:sz="0" w:space="0" w:color="auto"/>
            <w:bottom w:val="none" w:sz="0" w:space="0" w:color="auto"/>
            <w:right w:val="none" w:sz="0" w:space="0" w:color="auto"/>
          </w:divBdr>
        </w:div>
        <w:div w:id="1412579019">
          <w:marLeft w:val="0"/>
          <w:marRight w:val="0"/>
          <w:marTop w:val="0"/>
          <w:marBottom w:val="0"/>
          <w:divBdr>
            <w:top w:val="none" w:sz="0" w:space="0" w:color="auto"/>
            <w:left w:val="none" w:sz="0" w:space="0" w:color="auto"/>
            <w:bottom w:val="none" w:sz="0" w:space="0" w:color="auto"/>
            <w:right w:val="none" w:sz="0" w:space="0" w:color="auto"/>
          </w:divBdr>
        </w:div>
        <w:div w:id="2085373709">
          <w:marLeft w:val="0"/>
          <w:marRight w:val="0"/>
          <w:marTop w:val="0"/>
          <w:marBottom w:val="0"/>
          <w:divBdr>
            <w:top w:val="none" w:sz="0" w:space="0" w:color="auto"/>
            <w:left w:val="none" w:sz="0" w:space="0" w:color="auto"/>
            <w:bottom w:val="none" w:sz="0" w:space="0" w:color="auto"/>
            <w:right w:val="none" w:sz="0" w:space="0" w:color="auto"/>
          </w:divBdr>
        </w:div>
        <w:div w:id="1811094889">
          <w:marLeft w:val="0"/>
          <w:marRight w:val="0"/>
          <w:marTop w:val="0"/>
          <w:marBottom w:val="0"/>
          <w:divBdr>
            <w:top w:val="none" w:sz="0" w:space="0" w:color="auto"/>
            <w:left w:val="none" w:sz="0" w:space="0" w:color="auto"/>
            <w:bottom w:val="none" w:sz="0" w:space="0" w:color="auto"/>
            <w:right w:val="none" w:sz="0" w:space="0" w:color="auto"/>
          </w:divBdr>
        </w:div>
        <w:div w:id="1378123744">
          <w:marLeft w:val="0"/>
          <w:marRight w:val="0"/>
          <w:marTop w:val="0"/>
          <w:marBottom w:val="0"/>
          <w:divBdr>
            <w:top w:val="none" w:sz="0" w:space="0" w:color="auto"/>
            <w:left w:val="none" w:sz="0" w:space="0" w:color="auto"/>
            <w:bottom w:val="none" w:sz="0" w:space="0" w:color="auto"/>
            <w:right w:val="none" w:sz="0" w:space="0" w:color="auto"/>
          </w:divBdr>
        </w:div>
        <w:div w:id="1542211898">
          <w:marLeft w:val="0"/>
          <w:marRight w:val="0"/>
          <w:marTop w:val="0"/>
          <w:marBottom w:val="0"/>
          <w:divBdr>
            <w:top w:val="none" w:sz="0" w:space="0" w:color="auto"/>
            <w:left w:val="none" w:sz="0" w:space="0" w:color="auto"/>
            <w:bottom w:val="none" w:sz="0" w:space="0" w:color="auto"/>
            <w:right w:val="none" w:sz="0" w:space="0" w:color="auto"/>
          </w:divBdr>
        </w:div>
        <w:div w:id="1335111408">
          <w:marLeft w:val="0"/>
          <w:marRight w:val="0"/>
          <w:marTop w:val="0"/>
          <w:marBottom w:val="0"/>
          <w:divBdr>
            <w:top w:val="none" w:sz="0" w:space="0" w:color="auto"/>
            <w:left w:val="none" w:sz="0" w:space="0" w:color="auto"/>
            <w:bottom w:val="none" w:sz="0" w:space="0" w:color="auto"/>
            <w:right w:val="none" w:sz="0" w:space="0" w:color="auto"/>
          </w:divBdr>
        </w:div>
        <w:div w:id="1183662293">
          <w:marLeft w:val="0"/>
          <w:marRight w:val="0"/>
          <w:marTop w:val="0"/>
          <w:marBottom w:val="0"/>
          <w:divBdr>
            <w:top w:val="none" w:sz="0" w:space="0" w:color="auto"/>
            <w:left w:val="none" w:sz="0" w:space="0" w:color="auto"/>
            <w:bottom w:val="none" w:sz="0" w:space="0" w:color="auto"/>
            <w:right w:val="none" w:sz="0" w:space="0" w:color="auto"/>
          </w:divBdr>
        </w:div>
        <w:div w:id="1086922802">
          <w:marLeft w:val="0"/>
          <w:marRight w:val="0"/>
          <w:marTop w:val="0"/>
          <w:marBottom w:val="0"/>
          <w:divBdr>
            <w:top w:val="none" w:sz="0" w:space="0" w:color="auto"/>
            <w:left w:val="none" w:sz="0" w:space="0" w:color="auto"/>
            <w:bottom w:val="none" w:sz="0" w:space="0" w:color="auto"/>
            <w:right w:val="none" w:sz="0" w:space="0" w:color="auto"/>
          </w:divBdr>
        </w:div>
        <w:div w:id="532497820">
          <w:marLeft w:val="0"/>
          <w:marRight w:val="0"/>
          <w:marTop w:val="0"/>
          <w:marBottom w:val="0"/>
          <w:divBdr>
            <w:top w:val="none" w:sz="0" w:space="0" w:color="auto"/>
            <w:left w:val="none" w:sz="0" w:space="0" w:color="auto"/>
            <w:bottom w:val="none" w:sz="0" w:space="0" w:color="auto"/>
            <w:right w:val="none" w:sz="0" w:space="0" w:color="auto"/>
          </w:divBdr>
        </w:div>
        <w:div w:id="45566635">
          <w:marLeft w:val="0"/>
          <w:marRight w:val="0"/>
          <w:marTop w:val="0"/>
          <w:marBottom w:val="0"/>
          <w:divBdr>
            <w:top w:val="none" w:sz="0" w:space="0" w:color="auto"/>
            <w:left w:val="none" w:sz="0" w:space="0" w:color="auto"/>
            <w:bottom w:val="none" w:sz="0" w:space="0" w:color="auto"/>
            <w:right w:val="none" w:sz="0" w:space="0" w:color="auto"/>
          </w:divBdr>
        </w:div>
        <w:div w:id="538855532">
          <w:marLeft w:val="0"/>
          <w:marRight w:val="0"/>
          <w:marTop w:val="0"/>
          <w:marBottom w:val="0"/>
          <w:divBdr>
            <w:top w:val="none" w:sz="0" w:space="0" w:color="auto"/>
            <w:left w:val="none" w:sz="0" w:space="0" w:color="auto"/>
            <w:bottom w:val="none" w:sz="0" w:space="0" w:color="auto"/>
            <w:right w:val="none" w:sz="0" w:space="0" w:color="auto"/>
          </w:divBdr>
        </w:div>
        <w:div w:id="2095010619">
          <w:marLeft w:val="0"/>
          <w:marRight w:val="0"/>
          <w:marTop w:val="0"/>
          <w:marBottom w:val="0"/>
          <w:divBdr>
            <w:top w:val="none" w:sz="0" w:space="0" w:color="auto"/>
            <w:left w:val="none" w:sz="0" w:space="0" w:color="auto"/>
            <w:bottom w:val="none" w:sz="0" w:space="0" w:color="auto"/>
            <w:right w:val="none" w:sz="0" w:space="0" w:color="auto"/>
          </w:divBdr>
        </w:div>
        <w:div w:id="256134861">
          <w:marLeft w:val="0"/>
          <w:marRight w:val="0"/>
          <w:marTop w:val="0"/>
          <w:marBottom w:val="0"/>
          <w:divBdr>
            <w:top w:val="none" w:sz="0" w:space="0" w:color="auto"/>
            <w:left w:val="none" w:sz="0" w:space="0" w:color="auto"/>
            <w:bottom w:val="none" w:sz="0" w:space="0" w:color="auto"/>
            <w:right w:val="none" w:sz="0" w:space="0" w:color="auto"/>
          </w:divBdr>
        </w:div>
        <w:div w:id="757556870">
          <w:marLeft w:val="0"/>
          <w:marRight w:val="0"/>
          <w:marTop w:val="0"/>
          <w:marBottom w:val="0"/>
          <w:divBdr>
            <w:top w:val="none" w:sz="0" w:space="0" w:color="auto"/>
            <w:left w:val="none" w:sz="0" w:space="0" w:color="auto"/>
            <w:bottom w:val="none" w:sz="0" w:space="0" w:color="auto"/>
            <w:right w:val="none" w:sz="0" w:space="0" w:color="auto"/>
          </w:divBdr>
        </w:div>
        <w:div w:id="1505240193">
          <w:marLeft w:val="0"/>
          <w:marRight w:val="0"/>
          <w:marTop w:val="0"/>
          <w:marBottom w:val="0"/>
          <w:divBdr>
            <w:top w:val="none" w:sz="0" w:space="0" w:color="auto"/>
            <w:left w:val="none" w:sz="0" w:space="0" w:color="auto"/>
            <w:bottom w:val="none" w:sz="0" w:space="0" w:color="auto"/>
            <w:right w:val="none" w:sz="0" w:space="0" w:color="auto"/>
          </w:divBdr>
        </w:div>
        <w:div w:id="2112894573">
          <w:marLeft w:val="0"/>
          <w:marRight w:val="0"/>
          <w:marTop w:val="0"/>
          <w:marBottom w:val="0"/>
          <w:divBdr>
            <w:top w:val="none" w:sz="0" w:space="0" w:color="auto"/>
            <w:left w:val="none" w:sz="0" w:space="0" w:color="auto"/>
            <w:bottom w:val="none" w:sz="0" w:space="0" w:color="auto"/>
            <w:right w:val="none" w:sz="0" w:space="0" w:color="auto"/>
          </w:divBdr>
        </w:div>
        <w:div w:id="228268056">
          <w:marLeft w:val="0"/>
          <w:marRight w:val="0"/>
          <w:marTop w:val="0"/>
          <w:marBottom w:val="0"/>
          <w:divBdr>
            <w:top w:val="none" w:sz="0" w:space="0" w:color="auto"/>
            <w:left w:val="none" w:sz="0" w:space="0" w:color="auto"/>
            <w:bottom w:val="none" w:sz="0" w:space="0" w:color="auto"/>
            <w:right w:val="none" w:sz="0" w:space="0" w:color="auto"/>
          </w:divBdr>
        </w:div>
        <w:div w:id="1818105020">
          <w:marLeft w:val="0"/>
          <w:marRight w:val="0"/>
          <w:marTop w:val="0"/>
          <w:marBottom w:val="0"/>
          <w:divBdr>
            <w:top w:val="none" w:sz="0" w:space="0" w:color="auto"/>
            <w:left w:val="none" w:sz="0" w:space="0" w:color="auto"/>
            <w:bottom w:val="none" w:sz="0" w:space="0" w:color="auto"/>
            <w:right w:val="none" w:sz="0" w:space="0" w:color="auto"/>
          </w:divBdr>
        </w:div>
        <w:div w:id="2020497131">
          <w:marLeft w:val="0"/>
          <w:marRight w:val="0"/>
          <w:marTop w:val="0"/>
          <w:marBottom w:val="0"/>
          <w:divBdr>
            <w:top w:val="none" w:sz="0" w:space="0" w:color="auto"/>
            <w:left w:val="none" w:sz="0" w:space="0" w:color="auto"/>
            <w:bottom w:val="none" w:sz="0" w:space="0" w:color="auto"/>
            <w:right w:val="none" w:sz="0" w:space="0" w:color="auto"/>
          </w:divBdr>
        </w:div>
        <w:div w:id="476799088">
          <w:marLeft w:val="0"/>
          <w:marRight w:val="0"/>
          <w:marTop w:val="0"/>
          <w:marBottom w:val="0"/>
          <w:divBdr>
            <w:top w:val="none" w:sz="0" w:space="0" w:color="auto"/>
            <w:left w:val="none" w:sz="0" w:space="0" w:color="auto"/>
            <w:bottom w:val="none" w:sz="0" w:space="0" w:color="auto"/>
            <w:right w:val="none" w:sz="0" w:space="0" w:color="auto"/>
          </w:divBdr>
        </w:div>
        <w:div w:id="1354069701">
          <w:marLeft w:val="0"/>
          <w:marRight w:val="0"/>
          <w:marTop w:val="0"/>
          <w:marBottom w:val="0"/>
          <w:divBdr>
            <w:top w:val="none" w:sz="0" w:space="0" w:color="auto"/>
            <w:left w:val="none" w:sz="0" w:space="0" w:color="auto"/>
            <w:bottom w:val="none" w:sz="0" w:space="0" w:color="auto"/>
            <w:right w:val="none" w:sz="0" w:space="0" w:color="auto"/>
          </w:divBdr>
        </w:div>
        <w:div w:id="28534960">
          <w:marLeft w:val="0"/>
          <w:marRight w:val="0"/>
          <w:marTop w:val="0"/>
          <w:marBottom w:val="0"/>
          <w:divBdr>
            <w:top w:val="none" w:sz="0" w:space="0" w:color="auto"/>
            <w:left w:val="none" w:sz="0" w:space="0" w:color="auto"/>
            <w:bottom w:val="none" w:sz="0" w:space="0" w:color="auto"/>
            <w:right w:val="none" w:sz="0" w:space="0" w:color="auto"/>
          </w:divBdr>
        </w:div>
        <w:div w:id="1105030676">
          <w:marLeft w:val="0"/>
          <w:marRight w:val="0"/>
          <w:marTop w:val="0"/>
          <w:marBottom w:val="0"/>
          <w:divBdr>
            <w:top w:val="none" w:sz="0" w:space="0" w:color="auto"/>
            <w:left w:val="none" w:sz="0" w:space="0" w:color="auto"/>
            <w:bottom w:val="none" w:sz="0" w:space="0" w:color="auto"/>
            <w:right w:val="none" w:sz="0" w:space="0" w:color="auto"/>
          </w:divBdr>
        </w:div>
        <w:div w:id="496503197">
          <w:marLeft w:val="0"/>
          <w:marRight w:val="0"/>
          <w:marTop w:val="0"/>
          <w:marBottom w:val="0"/>
          <w:divBdr>
            <w:top w:val="none" w:sz="0" w:space="0" w:color="auto"/>
            <w:left w:val="none" w:sz="0" w:space="0" w:color="auto"/>
            <w:bottom w:val="none" w:sz="0" w:space="0" w:color="auto"/>
            <w:right w:val="none" w:sz="0" w:space="0" w:color="auto"/>
          </w:divBdr>
        </w:div>
        <w:div w:id="1143809640">
          <w:marLeft w:val="0"/>
          <w:marRight w:val="0"/>
          <w:marTop w:val="0"/>
          <w:marBottom w:val="0"/>
          <w:divBdr>
            <w:top w:val="none" w:sz="0" w:space="0" w:color="auto"/>
            <w:left w:val="none" w:sz="0" w:space="0" w:color="auto"/>
            <w:bottom w:val="none" w:sz="0" w:space="0" w:color="auto"/>
            <w:right w:val="none" w:sz="0" w:space="0" w:color="auto"/>
          </w:divBdr>
        </w:div>
        <w:div w:id="1698509088">
          <w:marLeft w:val="0"/>
          <w:marRight w:val="0"/>
          <w:marTop w:val="0"/>
          <w:marBottom w:val="0"/>
          <w:divBdr>
            <w:top w:val="none" w:sz="0" w:space="0" w:color="auto"/>
            <w:left w:val="none" w:sz="0" w:space="0" w:color="auto"/>
            <w:bottom w:val="none" w:sz="0" w:space="0" w:color="auto"/>
            <w:right w:val="none" w:sz="0" w:space="0" w:color="auto"/>
          </w:divBdr>
        </w:div>
        <w:div w:id="730928838">
          <w:marLeft w:val="0"/>
          <w:marRight w:val="0"/>
          <w:marTop w:val="0"/>
          <w:marBottom w:val="0"/>
          <w:divBdr>
            <w:top w:val="none" w:sz="0" w:space="0" w:color="auto"/>
            <w:left w:val="none" w:sz="0" w:space="0" w:color="auto"/>
            <w:bottom w:val="none" w:sz="0" w:space="0" w:color="auto"/>
            <w:right w:val="none" w:sz="0" w:space="0" w:color="auto"/>
          </w:divBdr>
        </w:div>
        <w:div w:id="753361378">
          <w:marLeft w:val="0"/>
          <w:marRight w:val="0"/>
          <w:marTop w:val="0"/>
          <w:marBottom w:val="0"/>
          <w:divBdr>
            <w:top w:val="none" w:sz="0" w:space="0" w:color="auto"/>
            <w:left w:val="none" w:sz="0" w:space="0" w:color="auto"/>
            <w:bottom w:val="none" w:sz="0" w:space="0" w:color="auto"/>
            <w:right w:val="none" w:sz="0" w:space="0" w:color="auto"/>
          </w:divBdr>
        </w:div>
        <w:div w:id="1231696534">
          <w:marLeft w:val="0"/>
          <w:marRight w:val="0"/>
          <w:marTop w:val="0"/>
          <w:marBottom w:val="0"/>
          <w:divBdr>
            <w:top w:val="none" w:sz="0" w:space="0" w:color="auto"/>
            <w:left w:val="none" w:sz="0" w:space="0" w:color="auto"/>
            <w:bottom w:val="none" w:sz="0" w:space="0" w:color="auto"/>
            <w:right w:val="none" w:sz="0" w:space="0" w:color="auto"/>
          </w:divBdr>
        </w:div>
        <w:div w:id="1190991380">
          <w:marLeft w:val="0"/>
          <w:marRight w:val="0"/>
          <w:marTop w:val="0"/>
          <w:marBottom w:val="0"/>
          <w:divBdr>
            <w:top w:val="none" w:sz="0" w:space="0" w:color="auto"/>
            <w:left w:val="none" w:sz="0" w:space="0" w:color="auto"/>
            <w:bottom w:val="none" w:sz="0" w:space="0" w:color="auto"/>
            <w:right w:val="none" w:sz="0" w:space="0" w:color="auto"/>
          </w:divBdr>
        </w:div>
        <w:div w:id="189690050">
          <w:marLeft w:val="0"/>
          <w:marRight w:val="0"/>
          <w:marTop w:val="0"/>
          <w:marBottom w:val="0"/>
          <w:divBdr>
            <w:top w:val="none" w:sz="0" w:space="0" w:color="auto"/>
            <w:left w:val="none" w:sz="0" w:space="0" w:color="auto"/>
            <w:bottom w:val="none" w:sz="0" w:space="0" w:color="auto"/>
            <w:right w:val="none" w:sz="0" w:space="0" w:color="auto"/>
          </w:divBdr>
        </w:div>
        <w:div w:id="1763405311">
          <w:marLeft w:val="0"/>
          <w:marRight w:val="0"/>
          <w:marTop w:val="0"/>
          <w:marBottom w:val="0"/>
          <w:divBdr>
            <w:top w:val="none" w:sz="0" w:space="0" w:color="auto"/>
            <w:left w:val="none" w:sz="0" w:space="0" w:color="auto"/>
            <w:bottom w:val="none" w:sz="0" w:space="0" w:color="auto"/>
            <w:right w:val="none" w:sz="0" w:space="0" w:color="auto"/>
          </w:divBdr>
        </w:div>
        <w:div w:id="1855487295">
          <w:marLeft w:val="0"/>
          <w:marRight w:val="0"/>
          <w:marTop w:val="0"/>
          <w:marBottom w:val="0"/>
          <w:divBdr>
            <w:top w:val="none" w:sz="0" w:space="0" w:color="auto"/>
            <w:left w:val="none" w:sz="0" w:space="0" w:color="auto"/>
            <w:bottom w:val="none" w:sz="0" w:space="0" w:color="auto"/>
            <w:right w:val="none" w:sz="0" w:space="0" w:color="auto"/>
          </w:divBdr>
        </w:div>
        <w:div w:id="187303319">
          <w:marLeft w:val="0"/>
          <w:marRight w:val="0"/>
          <w:marTop w:val="0"/>
          <w:marBottom w:val="0"/>
          <w:divBdr>
            <w:top w:val="none" w:sz="0" w:space="0" w:color="auto"/>
            <w:left w:val="none" w:sz="0" w:space="0" w:color="auto"/>
            <w:bottom w:val="none" w:sz="0" w:space="0" w:color="auto"/>
            <w:right w:val="none" w:sz="0" w:space="0" w:color="auto"/>
          </w:divBdr>
        </w:div>
        <w:div w:id="1879664856">
          <w:marLeft w:val="0"/>
          <w:marRight w:val="0"/>
          <w:marTop w:val="0"/>
          <w:marBottom w:val="0"/>
          <w:divBdr>
            <w:top w:val="none" w:sz="0" w:space="0" w:color="auto"/>
            <w:left w:val="none" w:sz="0" w:space="0" w:color="auto"/>
            <w:bottom w:val="none" w:sz="0" w:space="0" w:color="auto"/>
            <w:right w:val="none" w:sz="0" w:space="0" w:color="auto"/>
          </w:divBdr>
        </w:div>
        <w:div w:id="1412124312">
          <w:marLeft w:val="0"/>
          <w:marRight w:val="0"/>
          <w:marTop w:val="0"/>
          <w:marBottom w:val="0"/>
          <w:divBdr>
            <w:top w:val="none" w:sz="0" w:space="0" w:color="auto"/>
            <w:left w:val="none" w:sz="0" w:space="0" w:color="auto"/>
            <w:bottom w:val="none" w:sz="0" w:space="0" w:color="auto"/>
            <w:right w:val="none" w:sz="0" w:space="0" w:color="auto"/>
          </w:divBdr>
        </w:div>
        <w:div w:id="735055534">
          <w:marLeft w:val="0"/>
          <w:marRight w:val="0"/>
          <w:marTop w:val="0"/>
          <w:marBottom w:val="0"/>
          <w:divBdr>
            <w:top w:val="none" w:sz="0" w:space="0" w:color="auto"/>
            <w:left w:val="none" w:sz="0" w:space="0" w:color="auto"/>
            <w:bottom w:val="none" w:sz="0" w:space="0" w:color="auto"/>
            <w:right w:val="none" w:sz="0" w:space="0" w:color="auto"/>
          </w:divBdr>
        </w:div>
        <w:div w:id="800466182">
          <w:marLeft w:val="0"/>
          <w:marRight w:val="0"/>
          <w:marTop w:val="0"/>
          <w:marBottom w:val="0"/>
          <w:divBdr>
            <w:top w:val="none" w:sz="0" w:space="0" w:color="auto"/>
            <w:left w:val="none" w:sz="0" w:space="0" w:color="auto"/>
            <w:bottom w:val="none" w:sz="0" w:space="0" w:color="auto"/>
            <w:right w:val="none" w:sz="0" w:space="0" w:color="auto"/>
          </w:divBdr>
        </w:div>
        <w:div w:id="1997607438">
          <w:marLeft w:val="0"/>
          <w:marRight w:val="0"/>
          <w:marTop w:val="0"/>
          <w:marBottom w:val="0"/>
          <w:divBdr>
            <w:top w:val="none" w:sz="0" w:space="0" w:color="auto"/>
            <w:left w:val="none" w:sz="0" w:space="0" w:color="auto"/>
            <w:bottom w:val="none" w:sz="0" w:space="0" w:color="auto"/>
            <w:right w:val="none" w:sz="0" w:space="0" w:color="auto"/>
          </w:divBdr>
        </w:div>
        <w:div w:id="835802384">
          <w:marLeft w:val="0"/>
          <w:marRight w:val="0"/>
          <w:marTop w:val="0"/>
          <w:marBottom w:val="0"/>
          <w:divBdr>
            <w:top w:val="none" w:sz="0" w:space="0" w:color="auto"/>
            <w:left w:val="none" w:sz="0" w:space="0" w:color="auto"/>
            <w:bottom w:val="none" w:sz="0" w:space="0" w:color="auto"/>
            <w:right w:val="none" w:sz="0" w:space="0" w:color="auto"/>
          </w:divBdr>
        </w:div>
        <w:div w:id="1438137902">
          <w:marLeft w:val="0"/>
          <w:marRight w:val="0"/>
          <w:marTop w:val="0"/>
          <w:marBottom w:val="0"/>
          <w:divBdr>
            <w:top w:val="none" w:sz="0" w:space="0" w:color="auto"/>
            <w:left w:val="none" w:sz="0" w:space="0" w:color="auto"/>
            <w:bottom w:val="none" w:sz="0" w:space="0" w:color="auto"/>
            <w:right w:val="none" w:sz="0" w:space="0" w:color="auto"/>
          </w:divBdr>
        </w:div>
        <w:div w:id="3288803">
          <w:marLeft w:val="0"/>
          <w:marRight w:val="0"/>
          <w:marTop w:val="0"/>
          <w:marBottom w:val="0"/>
          <w:divBdr>
            <w:top w:val="none" w:sz="0" w:space="0" w:color="auto"/>
            <w:left w:val="none" w:sz="0" w:space="0" w:color="auto"/>
            <w:bottom w:val="none" w:sz="0" w:space="0" w:color="auto"/>
            <w:right w:val="none" w:sz="0" w:space="0" w:color="auto"/>
          </w:divBdr>
        </w:div>
        <w:div w:id="1551261757">
          <w:marLeft w:val="0"/>
          <w:marRight w:val="0"/>
          <w:marTop w:val="0"/>
          <w:marBottom w:val="0"/>
          <w:divBdr>
            <w:top w:val="none" w:sz="0" w:space="0" w:color="auto"/>
            <w:left w:val="none" w:sz="0" w:space="0" w:color="auto"/>
            <w:bottom w:val="none" w:sz="0" w:space="0" w:color="auto"/>
            <w:right w:val="none" w:sz="0" w:space="0" w:color="auto"/>
          </w:divBdr>
        </w:div>
        <w:div w:id="971062209">
          <w:marLeft w:val="0"/>
          <w:marRight w:val="0"/>
          <w:marTop w:val="0"/>
          <w:marBottom w:val="0"/>
          <w:divBdr>
            <w:top w:val="none" w:sz="0" w:space="0" w:color="auto"/>
            <w:left w:val="none" w:sz="0" w:space="0" w:color="auto"/>
            <w:bottom w:val="none" w:sz="0" w:space="0" w:color="auto"/>
            <w:right w:val="none" w:sz="0" w:space="0" w:color="auto"/>
          </w:divBdr>
        </w:div>
        <w:div w:id="95559027">
          <w:marLeft w:val="0"/>
          <w:marRight w:val="0"/>
          <w:marTop w:val="0"/>
          <w:marBottom w:val="0"/>
          <w:divBdr>
            <w:top w:val="none" w:sz="0" w:space="0" w:color="auto"/>
            <w:left w:val="none" w:sz="0" w:space="0" w:color="auto"/>
            <w:bottom w:val="none" w:sz="0" w:space="0" w:color="auto"/>
            <w:right w:val="none" w:sz="0" w:space="0" w:color="auto"/>
          </w:divBdr>
        </w:div>
        <w:div w:id="1667171613">
          <w:marLeft w:val="0"/>
          <w:marRight w:val="0"/>
          <w:marTop w:val="0"/>
          <w:marBottom w:val="0"/>
          <w:divBdr>
            <w:top w:val="none" w:sz="0" w:space="0" w:color="auto"/>
            <w:left w:val="none" w:sz="0" w:space="0" w:color="auto"/>
            <w:bottom w:val="none" w:sz="0" w:space="0" w:color="auto"/>
            <w:right w:val="none" w:sz="0" w:space="0" w:color="auto"/>
          </w:divBdr>
        </w:div>
        <w:div w:id="945237286">
          <w:marLeft w:val="0"/>
          <w:marRight w:val="0"/>
          <w:marTop w:val="0"/>
          <w:marBottom w:val="0"/>
          <w:divBdr>
            <w:top w:val="none" w:sz="0" w:space="0" w:color="auto"/>
            <w:left w:val="none" w:sz="0" w:space="0" w:color="auto"/>
            <w:bottom w:val="none" w:sz="0" w:space="0" w:color="auto"/>
            <w:right w:val="none" w:sz="0" w:space="0" w:color="auto"/>
          </w:divBdr>
        </w:div>
        <w:div w:id="748623868">
          <w:marLeft w:val="0"/>
          <w:marRight w:val="0"/>
          <w:marTop w:val="0"/>
          <w:marBottom w:val="0"/>
          <w:divBdr>
            <w:top w:val="none" w:sz="0" w:space="0" w:color="auto"/>
            <w:left w:val="none" w:sz="0" w:space="0" w:color="auto"/>
            <w:bottom w:val="none" w:sz="0" w:space="0" w:color="auto"/>
            <w:right w:val="none" w:sz="0" w:space="0" w:color="auto"/>
          </w:divBdr>
        </w:div>
      </w:divsChild>
    </w:div>
    <w:div w:id="745415614">
      <w:bodyDiv w:val="1"/>
      <w:marLeft w:val="0"/>
      <w:marRight w:val="0"/>
      <w:marTop w:val="0"/>
      <w:marBottom w:val="0"/>
      <w:divBdr>
        <w:top w:val="none" w:sz="0" w:space="0" w:color="auto"/>
        <w:left w:val="none" w:sz="0" w:space="0" w:color="auto"/>
        <w:bottom w:val="none" w:sz="0" w:space="0" w:color="auto"/>
        <w:right w:val="none" w:sz="0" w:space="0" w:color="auto"/>
      </w:divBdr>
    </w:div>
    <w:div w:id="745805800">
      <w:bodyDiv w:val="1"/>
      <w:marLeft w:val="0"/>
      <w:marRight w:val="0"/>
      <w:marTop w:val="0"/>
      <w:marBottom w:val="0"/>
      <w:divBdr>
        <w:top w:val="none" w:sz="0" w:space="0" w:color="auto"/>
        <w:left w:val="none" w:sz="0" w:space="0" w:color="auto"/>
        <w:bottom w:val="none" w:sz="0" w:space="0" w:color="auto"/>
        <w:right w:val="none" w:sz="0" w:space="0" w:color="auto"/>
      </w:divBdr>
    </w:div>
    <w:div w:id="745879292">
      <w:bodyDiv w:val="1"/>
      <w:marLeft w:val="0"/>
      <w:marRight w:val="0"/>
      <w:marTop w:val="0"/>
      <w:marBottom w:val="0"/>
      <w:divBdr>
        <w:top w:val="none" w:sz="0" w:space="0" w:color="auto"/>
        <w:left w:val="none" w:sz="0" w:space="0" w:color="auto"/>
        <w:bottom w:val="none" w:sz="0" w:space="0" w:color="auto"/>
        <w:right w:val="none" w:sz="0" w:space="0" w:color="auto"/>
      </w:divBdr>
    </w:div>
    <w:div w:id="746003106">
      <w:bodyDiv w:val="1"/>
      <w:marLeft w:val="0"/>
      <w:marRight w:val="0"/>
      <w:marTop w:val="0"/>
      <w:marBottom w:val="0"/>
      <w:divBdr>
        <w:top w:val="none" w:sz="0" w:space="0" w:color="auto"/>
        <w:left w:val="none" w:sz="0" w:space="0" w:color="auto"/>
        <w:bottom w:val="none" w:sz="0" w:space="0" w:color="auto"/>
        <w:right w:val="none" w:sz="0" w:space="0" w:color="auto"/>
      </w:divBdr>
    </w:div>
    <w:div w:id="746071031">
      <w:bodyDiv w:val="1"/>
      <w:marLeft w:val="0"/>
      <w:marRight w:val="0"/>
      <w:marTop w:val="0"/>
      <w:marBottom w:val="0"/>
      <w:divBdr>
        <w:top w:val="none" w:sz="0" w:space="0" w:color="auto"/>
        <w:left w:val="none" w:sz="0" w:space="0" w:color="auto"/>
        <w:bottom w:val="none" w:sz="0" w:space="0" w:color="auto"/>
        <w:right w:val="none" w:sz="0" w:space="0" w:color="auto"/>
      </w:divBdr>
    </w:div>
    <w:div w:id="746151092">
      <w:bodyDiv w:val="1"/>
      <w:marLeft w:val="0"/>
      <w:marRight w:val="0"/>
      <w:marTop w:val="0"/>
      <w:marBottom w:val="0"/>
      <w:divBdr>
        <w:top w:val="none" w:sz="0" w:space="0" w:color="auto"/>
        <w:left w:val="none" w:sz="0" w:space="0" w:color="auto"/>
        <w:bottom w:val="none" w:sz="0" w:space="0" w:color="auto"/>
        <w:right w:val="none" w:sz="0" w:space="0" w:color="auto"/>
      </w:divBdr>
    </w:div>
    <w:div w:id="746222182">
      <w:bodyDiv w:val="1"/>
      <w:marLeft w:val="0"/>
      <w:marRight w:val="0"/>
      <w:marTop w:val="0"/>
      <w:marBottom w:val="0"/>
      <w:divBdr>
        <w:top w:val="none" w:sz="0" w:space="0" w:color="auto"/>
        <w:left w:val="none" w:sz="0" w:space="0" w:color="auto"/>
        <w:bottom w:val="none" w:sz="0" w:space="0" w:color="auto"/>
        <w:right w:val="none" w:sz="0" w:space="0" w:color="auto"/>
      </w:divBdr>
    </w:div>
    <w:div w:id="746223519">
      <w:bodyDiv w:val="1"/>
      <w:marLeft w:val="0"/>
      <w:marRight w:val="0"/>
      <w:marTop w:val="0"/>
      <w:marBottom w:val="0"/>
      <w:divBdr>
        <w:top w:val="none" w:sz="0" w:space="0" w:color="auto"/>
        <w:left w:val="none" w:sz="0" w:space="0" w:color="auto"/>
        <w:bottom w:val="none" w:sz="0" w:space="0" w:color="auto"/>
        <w:right w:val="none" w:sz="0" w:space="0" w:color="auto"/>
      </w:divBdr>
    </w:div>
    <w:div w:id="746465035">
      <w:bodyDiv w:val="1"/>
      <w:marLeft w:val="0"/>
      <w:marRight w:val="0"/>
      <w:marTop w:val="0"/>
      <w:marBottom w:val="0"/>
      <w:divBdr>
        <w:top w:val="none" w:sz="0" w:space="0" w:color="auto"/>
        <w:left w:val="none" w:sz="0" w:space="0" w:color="auto"/>
        <w:bottom w:val="none" w:sz="0" w:space="0" w:color="auto"/>
        <w:right w:val="none" w:sz="0" w:space="0" w:color="auto"/>
      </w:divBdr>
    </w:div>
    <w:div w:id="746535899">
      <w:bodyDiv w:val="1"/>
      <w:marLeft w:val="0"/>
      <w:marRight w:val="0"/>
      <w:marTop w:val="0"/>
      <w:marBottom w:val="0"/>
      <w:divBdr>
        <w:top w:val="none" w:sz="0" w:space="0" w:color="auto"/>
        <w:left w:val="none" w:sz="0" w:space="0" w:color="auto"/>
        <w:bottom w:val="none" w:sz="0" w:space="0" w:color="auto"/>
        <w:right w:val="none" w:sz="0" w:space="0" w:color="auto"/>
      </w:divBdr>
    </w:div>
    <w:div w:id="746614227">
      <w:bodyDiv w:val="1"/>
      <w:marLeft w:val="0"/>
      <w:marRight w:val="0"/>
      <w:marTop w:val="0"/>
      <w:marBottom w:val="0"/>
      <w:divBdr>
        <w:top w:val="none" w:sz="0" w:space="0" w:color="auto"/>
        <w:left w:val="none" w:sz="0" w:space="0" w:color="auto"/>
        <w:bottom w:val="none" w:sz="0" w:space="0" w:color="auto"/>
        <w:right w:val="none" w:sz="0" w:space="0" w:color="auto"/>
      </w:divBdr>
    </w:div>
    <w:div w:id="746729360">
      <w:bodyDiv w:val="1"/>
      <w:marLeft w:val="0"/>
      <w:marRight w:val="0"/>
      <w:marTop w:val="0"/>
      <w:marBottom w:val="0"/>
      <w:divBdr>
        <w:top w:val="none" w:sz="0" w:space="0" w:color="auto"/>
        <w:left w:val="none" w:sz="0" w:space="0" w:color="auto"/>
        <w:bottom w:val="none" w:sz="0" w:space="0" w:color="auto"/>
        <w:right w:val="none" w:sz="0" w:space="0" w:color="auto"/>
      </w:divBdr>
    </w:div>
    <w:div w:id="746849936">
      <w:bodyDiv w:val="1"/>
      <w:marLeft w:val="0"/>
      <w:marRight w:val="0"/>
      <w:marTop w:val="0"/>
      <w:marBottom w:val="0"/>
      <w:divBdr>
        <w:top w:val="none" w:sz="0" w:space="0" w:color="auto"/>
        <w:left w:val="none" w:sz="0" w:space="0" w:color="auto"/>
        <w:bottom w:val="none" w:sz="0" w:space="0" w:color="auto"/>
        <w:right w:val="none" w:sz="0" w:space="0" w:color="auto"/>
      </w:divBdr>
    </w:div>
    <w:div w:id="746997098">
      <w:bodyDiv w:val="1"/>
      <w:marLeft w:val="0"/>
      <w:marRight w:val="0"/>
      <w:marTop w:val="0"/>
      <w:marBottom w:val="0"/>
      <w:divBdr>
        <w:top w:val="none" w:sz="0" w:space="0" w:color="auto"/>
        <w:left w:val="none" w:sz="0" w:space="0" w:color="auto"/>
        <w:bottom w:val="none" w:sz="0" w:space="0" w:color="auto"/>
        <w:right w:val="none" w:sz="0" w:space="0" w:color="auto"/>
      </w:divBdr>
    </w:div>
    <w:div w:id="747114003">
      <w:bodyDiv w:val="1"/>
      <w:marLeft w:val="0"/>
      <w:marRight w:val="0"/>
      <w:marTop w:val="0"/>
      <w:marBottom w:val="0"/>
      <w:divBdr>
        <w:top w:val="none" w:sz="0" w:space="0" w:color="auto"/>
        <w:left w:val="none" w:sz="0" w:space="0" w:color="auto"/>
        <w:bottom w:val="none" w:sz="0" w:space="0" w:color="auto"/>
        <w:right w:val="none" w:sz="0" w:space="0" w:color="auto"/>
      </w:divBdr>
    </w:div>
    <w:div w:id="747264449">
      <w:bodyDiv w:val="1"/>
      <w:marLeft w:val="0"/>
      <w:marRight w:val="0"/>
      <w:marTop w:val="0"/>
      <w:marBottom w:val="0"/>
      <w:divBdr>
        <w:top w:val="none" w:sz="0" w:space="0" w:color="auto"/>
        <w:left w:val="none" w:sz="0" w:space="0" w:color="auto"/>
        <w:bottom w:val="none" w:sz="0" w:space="0" w:color="auto"/>
        <w:right w:val="none" w:sz="0" w:space="0" w:color="auto"/>
      </w:divBdr>
    </w:div>
    <w:div w:id="748159916">
      <w:bodyDiv w:val="1"/>
      <w:marLeft w:val="0"/>
      <w:marRight w:val="0"/>
      <w:marTop w:val="0"/>
      <w:marBottom w:val="0"/>
      <w:divBdr>
        <w:top w:val="none" w:sz="0" w:space="0" w:color="auto"/>
        <w:left w:val="none" w:sz="0" w:space="0" w:color="auto"/>
        <w:bottom w:val="none" w:sz="0" w:space="0" w:color="auto"/>
        <w:right w:val="none" w:sz="0" w:space="0" w:color="auto"/>
      </w:divBdr>
    </w:div>
    <w:div w:id="748313424">
      <w:bodyDiv w:val="1"/>
      <w:marLeft w:val="0"/>
      <w:marRight w:val="0"/>
      <w:marTop w:val="0"/>
      <w:marBottom w:val="0"/>
      <w:divBdr>
        <w:top w:val="none" w:sz="0" w:space="0" w:color="auto"/>
        <w:left w:val="none" w:sz="0" w:space="0" w:color="auto"/>
        <w:bottom w:val="none" w:sz="0" w:space="0" w:color="auto"/>
        <w:right w:val="none" w:sz="0" w:space="0" w:color="auto"/>
      </w:divBdr>
    </w:div>
    <w:div w:id="748770320">
      <w:bodyDiv w:val="1"/>
      <w:marLeft w:val="0"/>
      <w:marRight w:val="0"/>
      <w:marTop w:val="0"/>
      <w:marBottom w:val="0"/>
      <w:divBdr>
        <w:top w:val="none" w:sz="0" w:space="0" w:color="auto"/>
        <w:left w:val="none" w:sz="0" w:space="0" w:color="auto"/>
        <w:bottom w:val="none" w:sz="0" w:space="0" w:color="auto"/>
        <w:right w:val="none" w:sz="0" w:space="0" w:color="auto"/>
      </w:divBdr>
    </w:div>
    <w:div w:id="749277610">
      <w:bodyDiv w:val="1"/>
      <w:marLeft w:val="0"/>
      <w:marRight w:val="0"/>
      <w:marTop w:val="0"/>
      <w:marBottom w:val="0"/>
      <w:divBdr>
        <w:top w:val="none" w:sz="0" w:space="0" w:color="auto"/>
        <w:left w:val="none" w:sz="0" w:space="0" w:color="auto"/>
        <w:bottom w:val="none" w:sz="0" w:space="0" w:color="auto"/>
        <w:right w:val="none" w:sz="0" w:space="0" w:color="auto"/>
      </w:divBdr>
    </w:div>
    <w:div w:id="749354550">
      <w:bodyDiv w:val="1"/>
      <w:marLeft w:val="0"/>
      <w:marRight w:val="0"/>
      <w:marTop w:val="0"/>
      <w:marBottom w:val="0"/>
      <w:divBdr>
        <w:top w:val="none" w:sz="0" w:space="0" w:color="auto"/>
        <w:left w:val="none" w:sz="0" w:space="0" w:color="auto"/>
        <w:bottom w:val="none" w:sz="0" w:space="0" w:color="auto"/>
        <w:right w:val="none" w:sz="0" w:space="0" w:color="auto"/>
      </w:divBdr>
    </w:div>
    <w:div w:id="749694746">
      <w:bodyDiv w:val="1"/>
      <w:marLeft w:val="0"/>
      <w:marRight w:val="0"/>
      <w:marTop w:val="0"/>
      <w:marBottom w:val="0"/>
      <w:divBdr>
        <w:top w:val="none" w:sz="0" w:space="0" w:color="auto"/>
        <w:left w:val="none" w:sz="0" w:space="0" w:color="auto"/>
        <w:bottom w:val="none" w:sz="0" w:space="0" w:color="auto"/>
        <w:right w:val="none" w:sz="0" w:space="0" w:color="auto"/>
      </w:divBdr>
    </w:div>
    <w:div w:id="749696537">
      <w:bodyDiv w:val="1"/>
      <w:marLeft w:val="0"/>
      <w:marRight w:val="0"/>
      <w:marTop w:val="0"/>
      <w:marBottom w:val="0"/>
      <w:divBdr>
        <w:top w:val="none" w:sz="0" w:space="0" w:color="auto"/>
        <w:left w:val="none" w:sz="0" w:space="0" w:color="auto"/>
        <w:bottom w:val="none" w:sz="0" w:space="0" w:color="auto"/>
        <w:right w:val="none" w:sz="0" w:space="0" w:color="auto"/>
      </w:divBdr>
    </w:div>
    <w:div w:id="749815892">
      <w:bodyDiv w:val="1"/>
      <w:marLeft w:val="0"/>
      <w:marRight w:val="0"/>
      <w:marTop w:val="0"/>
      <w:marBottom w:val="0"/>
      <w:divBdr>
        <w:top w:val="none" w:sz="0" w:space="0" w:color="auto"/>
        <w:left w:val="none" w:sz="0" w:space="0" w:color="auto"/>
        <w:bottom w:val="none" w:sz="0" w:space="0" w:color="auto"/>
        <w:right w:val="none" w:sz="0" w:space="0" w:color="auto"/>
      </w:divBdr>
    </w:div>
    <w:div w:id="749886251">
      <w:bodyDiv w:val="1"/>
      <w:marLeft w:val="0"/>
      <w:marRight w:val="0"/>
      <w:marTop w:val="0"/>
      <w:marBottom w:val="0"/>
      <w:divBdr>
        <w:top w:val="none" w:sz="0" w:space="0" w:color="auto"/>
        <w:left w:val="none" w:sz="0" w:space="0" w:color="auto"/>
        <w:bottom w:val="none" w:sz="0" w:space="0" w:color="auto"/>
        <w:right w:val="none" w:sz="0" w:space="0" w:color="auto"/>
      </w:divBdr>
    </w:div>
    <w:div w:id="749933277">
      <w:bodyDiv w:val="1"/>
      <w:marLeft w:val="0"/>
      <w:marRight w:val="0"/>
      <w:marTop w:val="0"/>
      <w:marBottom w:val="0"/>
      <w:divBdr>
        <w:top w:val="none" w:sz="0" w:space="0" w:color="auto"/>
        <w:left w:val="none" w:sz="0" w:space="0" w:color="auto"/>
        <w:bottom w:val="none" w:sz="0" w:space="0" w:color="auto"/>
        <w:right w:val="none" w:sz="0" w:space="0" w:color="auto"/>
      </w:divBdr>
    </w:div>
    <w:div w:id="750202760">
      <w:bodyDiv w:val="1"/>
      <w:marLeft w:val="0"/>
      <w:marRight w:val="0"/>
      <w:marTop w:val="0"/>
      <w:marBottom w:val="0"/>
      <w:divBdr>
        <w:top w:val="none" w:sz="0" w:space="0" w:color="auto"/>
        <w:left w:val="none" w:sz="0" w:space="0" w:color="auto"/>
        <w:bottom w:val="none" w:sz="0" w:space="0" w:color="auto"/>
        <w:right w:val="none" w:sz="0" w:space="0" w:color="auto"/>
      </w:divBdr>
    </w:div>
    <w:div w:id="750274304">
      <w:bodyDiv w:val="1"/>
      <w:marLeft w:val="0"/>
      <w:marRight w:val="0"/>
      <w:marTop w:val="0"/>
      <w:marBottom w:val="0"/>
      <w:divBdr>
        <w:top w:val="none" w:sz="0" w:space="0" w:color="auto"/>
        <w:left w:val="none" w:sz="0" w:space="0" w:color="auto"/>
        <w:bottom w:val="none" w:sz="0" w:space="0" w:color="auto"/>
        <w:right w:val="none" w:sz="0" w:space="0" w:color="auto"/>
      </w:divBdr>
    </w:div>
    <w:div w:id="750467490">
      <w:bodyDiv w:val="1"/>
      <w:marLeft w:val="0"/>
      <w:marRight w:val="0"/>
      <w:marTop w:val="0"/>
      <w:marBottom w:val="0"/>
      <w:divBdr>
        <w:top w:val="none" w:sz="0" w:space="0" w:color="auto"/>
        <w:left w:val="none" w:sz="0" w:space="0" w:color="auto"/>
        <w:bottom w:val="none" w:sz="0" w:space="0" w:color="auto"/>
        <w:right w:val="none" w:sz="0" w:space="0" w:color="auto"/>
      </w:divBdr>
    </w:div>
    <w:div w:id="750542394">
      <w:bodyDiv w:val="1"/>
      <w:marLeft w:val="0"/>
      <w:marRight w:val="0"/>
      <w:marTop w:val="0"/>
      <w:marBottom w:val="0"/>
      <w:divBdr>
        <w:top w:val="none" w:sz="0" w:space="0" w:color="auto"/>
        <w:left w:val="none" w:sz="0" w:space="0" w:color="auto"/>
        <w:bottom w:val="none" w:sz="0" w:space="0" w:color="auto"/>
        <w:right w:val="none" w:sz="0" w:space="0" w:color="auto"/>
      </w:divBdr>
    </w:div>
    <w:div w:id="750811430">
      <w:bodyDiv w:val="1"/>
      <w:marLeft w:val="0"/>
      <w:marRight w:val="0"/>
      <w:marTop w:val="0"/>
      <w:marBottom w:val="0"/>
      <w:divBdr>
        <w:top w:val="none" w:sz="0" w:space="0" w:color="auto"/>
        <w:left w:val="none" w:sz="0" w:space="0" w:color="auto"/>
        <w:bottom w:val="none" w:sz="0" w:space="0" w:color="auto"/>
        <w:right w:val="none" w:sz="0" w:space="0" w:color="auto"/>
      </w:divBdr>
    </w:div>
    <w:div w:id="750926368">
      <w:bodyDiv w:val="1"/>
      <w:marLeft w:val="0"/>
      <w:marRight w:val="0"/>
      <w:marTop w:val="0"/>
      <w:marBottom w:val="0"/>
      <w:divBdr>
        <w:top w:val="none" w:sz="0" w:space="0" w:color="auto"/>
        <w:left w:val="none" w:sz="0" w:space="0" w:color="auto"/>
        <w:bottom w:val="none" w:sz="0" w:space="0" w:color="auto"/>
        <w:right w:val="none" w:sz="0" w:space="0" w:color="auto"/>
      </w:divBdr>
    </w:div>
    <w:div w:id="751194226">
      <w:bodyDiv w:val="1"/>
      <w:marLeft w:val="0"/>
      <w:marRight w:val="0"/>
      <w:marTop w:val="0"/>
      <w:marBottom w:val="0"/>
      <w:divBdr>
        <w:top w:val="none" w:sz="0" w:space="0" w:color="auto"/>
        <w:left w:val="none" w:sz="0" w:space="0" w:color="auto"/>
        <w:bottom w:val="none" w:sz="0" w:space="0" w:color="auto"/>
        <w:right w:val="none" w:sz="0" w:space="0" w:color="auto"/>
      </w:divBdr>
    </w:div>
    <w:div w:id="751315983">
      <w:bodyDiv w:val="1"/>
      <w:marLeft w:val="0"/>
      <w:marRight w:val="0"/>
      <w:marTop w:val="0"/>
      <w:marBottom w:val="0"/>
      <w:divBdr>
        <w:top w:val="none" w:sz="0" w:space="0" w:color="auto"/>
        <w:left w:val="none" w:sz="0" w:space="0" w:color="auto"/>
        <w:bottom w:val="none" w:sz="0" w:space="0" w:color="auto"/>
        <w:right w:val="none" w:sz="0" w:space="0" w:color="auto"/>
      </w:divBdr>
    </w:div>
    <w:div w:id="751509051">
      <w:bodyDiv w:val="1"/>
      <w:marLeft w:val="0"/>
      <w:marRight w:val="0"/>
      <w:marTop w:val="0"/>
      <w:marBottom w:val="0"/>
      <w:divBdr>
        <w:top w:val="none" w:sz="0" w:space="0" w:color="auto"/>
        <w:left w:val="none" w:sz="0" w:space="0" w:color="auto"/>
        <w:bottom w:val="none" w:sz="0" w:space="0" w:color="auto"/>
        <w:right w:val="none" w:sz="0" w:space="0" w:color="auto"/>
      </w:divBdr>
    </w:div>
    <w:div w:id="751852292">
      <w:bodyDiv w:val="1"/>
      <w:marLeft w:val="0"/>
      <w:marRight w:val="0"/>
      <w:marTop w:val="0"/>
      <w:marBottom w:val="0"/>
      <w:divBdr>
        <w:top w:val="none" w:sz="0" w:space="0" w:color="auto"/>
        <w:left w:val="none" w:sz="0" w:space="0" w:color="auto"/>
        <w:bottom w:val="none" w:sz="0" w:space="0" w:color="auto"/>
        <w:right w:val="none" w:sz="0" w:space="0" w:color="auto"/>
      </w:divBdr>
    </w:div>
    <w:div w:id="751897361">
      <w:bodyDiv w:val="1"/>
      <w:marLeft w:val="0"/>
      <w:marRight w:val="0"/>
      <w:marTop w:val="0"/>
      <w:marBottom w:val="0"/>
      <w:divBdr>
        <w:top w:val="none" w:sz="0" w:space="0" w:color="auto"/>
        <w:left w:val="none" w:sz="0" w:space="0" w:color="auto"/>
        <w:bottom w:val="none" w:sz="0" w:space="0" w:color="auto"/>
        <w:right w:val="none" w:sz="0" w:space="0" w:color="auto"/>
      </w:divBdr>
    </w:div>
    <w:div w:id="752901027">
      <w:bodyDiv w:val="1"/>
      <w:marLeft w:val="0"/>
      <w:marRight w:val="0"/>
      <w:marTop w:val="0"/>
      <w:marBottom w:val="0"/>
      <w:divBdr>
        <w:top w:val="none" w:sz="0" w:space="0" w:color="auto"/>
        <w:left w:val="none" w:sz="0" w:space="0" w:color="auto"/>
        <w:bottom w:val="none" w:sz="0" w:space="0" w:color="auto"/>
        <w:right w:val="none" w:sz="0" w:space="0" w:color="auto"/>
      </w:divBdr>
    </w:div>
    <w:div w:id="752975500">
      <w:bodyDiv w:val="1"/>
      <w:marLeft w:val="0"/>
      <w:marRight w:val="0"/>
      <w:marTop w:val="0"/>
      <w:marBottom w:val="0"/>
      <w:divBdr>
        <w:top w:val="none" w:sz="0" w:space="0" w:color="auto"/>
        <w:left w:val="none" w:sz="0" w:space="0" w:color="auto"/>
        <w:bottom w:val="none" w:sz="0" w:space="0" w:color="auto"/>
        <w:right w:val="none" w:sz="0" w:space="0" w:color="auto"/>
      </w:divBdr>
    </w:div>
    <w:div w:id="753090511">
      <w:bodyDiv w:val="1"/>
      <w:marLeft w:val="0"/>
      <w:marRight w:val="0"/>
      <w:marTop w:val="0"/>
      <w:marBottom w:val="0"/>
      <w:divBdr>
        <w:top w:val="none" w:sz="0" w:space="0" w:color="auto"/>
        <w:left w:val="none" w:sz="0" w:space="0" w:color="auto"/>
        <w:bottom w:val="none" w:sz="0" w:space="0" w:color="auto"/>
        <w:right w:val="none" w:sz="0" w:space="0" w:color="auto"/>
      </w:divBdr>
    </w:div>
    <w:div w:id="753356737">
      <w:bodyDiv w:val="1"/>
      <w:marLeft w:val="0"/>
      <w:marRight w:val="0"/>
      <w:marTop w:val="0"/>
      <w:marBottom w:val="0"/>
      <w:divBdr>
        <w:top w:val="none" w:sz="0" w:space="0" w:color="auto"/>
        <w:left w:val="none" w:sz="0" w:space="0" w:color="auto"/>
        <w:bottom w:val="none" w:sz="0" w:space="0" w:color="auto"/>
        <w:right w:val="none" w:sz="0" w:space="0" w:color="auto"/>
      </w:divBdr>
    </w:div>
    <w:div w:id="753671091">
      <w:bodyDiv w:val="1"/>
      <w:marLeft w:val="0"/>
      <w:marRight w:val="0"/>
      <w:marTop w:val="0"/>
      <w:marBottom w:val="0"/>
      <w:divBdr>
        <w:top w:val="none" w:sz="0" w:space="0" w:color="auto"/>
        <w:left w:val="none" w:sz="0" w:space="0" w:color="auto"/>
        <w:bottom w:val="none" w:sz="0" w:space="0" w:color="auto"/>
        <w:right w:val="none" w:sz="0" w:space="0" w:color="auto"/>
      </w:divBdr>
    </w:div>
    <w:div w:id="754009638">
      <w:bodyDiv w:val="1"/>
      <w:marLeft w:val="0"/>
      <w:marRight w:val="0"/>
      <w:marTop w:val="0"/>
      <w:marBottom w:val="0"/>
      <w:divBdr>
        <w:top w:val="none" w:sz="0" w:space="0" w:color="auto"/>
        <w:left w:val="none" w:sz="0" w:space="0" w:color="auto"/>
        <w:bottom w:val="none" w:sz="0" w:space="0" w:color="auto"/>
        <w:right w:val="none" w:sz="0" w:space="0" w:color="auto"/>
      </w:divBdr>
    </w:div>
    <w:div w:id="754209957">
      <w:bodyDiv w:val="1"/>
      <w:marLeft w:val="0"/>
      <w:marRight w:val="0"/>
      <w:marTop w:val="0"/>
      <w:marBottom w:val="0"/>
      <w:divBdr>
        <w:top w:val="none" w:sz="0" w:space="0" w:color="auto"/>
        <w:left w:val="none" w:sz="0" w:space="0" w:color="auto"/>
        <w:bottom w:val="none" w:sz="0" w:space="0" w:color="auto"/>
        <w:right w:val="none" w:sz="0" w:space="0" w:color="auto"/>
      </w:divBdr>
    </w:div>
    <w:div w:id="754472976">
      <w:bodyDiv w:val="1"/>
      <w:marLeft w:val="0"/>
      <w:marRight w:val="0"/>
      <w:marTop w:val="0"/>
      <w:marBottom w:val="0"/>
      <w:divBdr>
        <w:top w:val="none" w:sz="0" w:space="0" w:color="auto"/>
        <w:left w:val="none" w:sz="0" w:space="0" w:color="auto"/>
        <w:bottom w:val="none" w:sz="0" w:space="0" w:color="auto"/>
        <w:right w:val="none" w:sz="0" w:space="0" w:color="auto"/>
      </w:divBdr>
    </w:div>
    <w:div w:id="754789671">
      <w:bodyDiv w:val="1"/>
      <w:marLeft w:val="0"/>
      <w:marRight w:val="0"/>
      <w:marTop w:val="0"/>
      <w:marBottom w:val="0"/>
      <w:divBdr>
        <w:top w:val="none" w:sz="0" w:space="0" w:color="auto"/>
        <w:left w:val="none" w:sz="0" w:space="0" w:color="auto"/>
        <w:bottom w:val="none" w:sz="0" w:space="0" w:color="auto"/>
        <w:right w:val="none" w:sz="0" w:space="0" w:color="auto"/>
      </w:divBdr>
    </w:div>
    <w:div w:id="755709735">
      <w:bodyDiv w:val="1"/>
      <w:marLeft w:val="0"/>
      <w:marRight w:val="0"/>
      <w:marTop w:val="0"/>
      <w:marBottom w:val="0"/>
      <w:divBdr>
        <w:top w:val="none" w:sz="0" w:space="0" w:color="auto"/>
        <w:left w:val="none" w:sz="0" w:space="0" w:color="auto"/>
        <w:bottom w:val="none" w:sz="0" w:space="0" w:color="auto"/>
        <w:right w:val="none" w:sz="0" w:space="0" w:color="auto"/>
      </w:divBdr>
    </w:div>
    <w:div w:id="755977176">
      <w:bodyDiv w:val="1"/>
      <w:marLeft w:val="0"/>
      <w:marRight w:val="0"/>
      <w:marTop w:val="0"/>
      <w:marBottom w:val="0"/>
      <w:divBdr>
        <w:top w:val="none" w:sz="0" w:space="0" w:color="auto"/>
        <w:left w:val="none" w:sz="0" w:space="0" w:color="auto"/>
        <w:bottom w:val="none" w:sz="0" w:space="0" w:color="auto"/>
        <w:right w:val="none" w:sz="0" w:space="0" w:color="auto"/>
      </w:divBdr>
    </w:div>
    <w:div w:id="755979556">
      <w:bodyDiv w:val="1"/>
      <w:marLeft w:val="0"/>
      <w:marRight w:val="0"/>
      <w:marTop w:val="0"/>
      <w:marBottom w:val="0"/>
      <w:divBdr>
        <w:top w:val="none" w:sz="0" w:space="0" w:color="auto"/>
        <w:left w:val="none" w:sz="0" w:space="0" w:color="auto"/>
        <w:bottom w:val="none" w:sz="0" w:space="0" w:color="auto"/>
        <w:right w:val="none" w:sz="0" w:space="0" w:color="auto"/>
      </w:divBdr>
    </w:div>
    <w:div w:id="756054471">
      <w:bodyDiv w:val="1"/>
      <w:marLeft w:val="0"/>
      <w:marRight w:val="0"/>
      <w:marTop w:val="0"/>
      <w:marBottom w:val="0"/>
      <w:divBdr>
        <w:top w:val="none" w:sz="0" w:space="0" w:color="auto"/>
        <w:left w:val="none" w:sz="0" w:space="0" w:color="auto"/>
        <w:bottom w:val="none" w:sz="0" w:space="0" w:color="auto"/>
        <w:right w:val="none" w:sz="0" w:space="0" w:color="auto"/>
      </w:divBdr>
    </w:div>
    <w:div w:id="756248488">
      <w:bodyDiv w:val="1"/>
      <w:marLeft w:val="0"/>
      <w:marRight w:val="0"/>
      <w:marTop w:val="0"/>
      <w:marBottom w:val="0"/>
      <w:divBdr>
        <w:top w:val="none" w:sz="0" w:space="0" w:color="auto"/>
        <w:left w:val="none" w:sz="0" w:space="0" w:color="auto"/>
        <w:bottom w:val="none" w:sz="0" w:space="0" w:color="auto"/>
        <w:right w:val="none" w:sz="0" w:space="0" w:color="auto"/>
      </w:divBdr>
    </w:div>
    <w:div w:id="756637136">
      <w:bodyDiv w:val="1"/>
      <w:marLeft w:val="0"/>
      <w:marRight w:val="0"/>
      <w:marTop w:val="0"/>
      <w:marBottom w:val="0"/>
      <w:divBdr>
        <w:top w:val="none" w:sz="0" w:space="0" w:color="auto"/>
        <w:left w:val="none" w:sz="0" w:space="0" w:color="auto"/>
        <w:bottom w:val="none" w:sz="0" w:space="0" w:color="auto"/>
        <w:right w:val="none" w:sz="0" w:space="0" w:color="auto"/>
      </w:divBdr>
    </w:div>
    <w:div w:id="756907238">
      <w:bodyDiv w:val="1"/>
      <w:marLeft w:val="0"/>
      <w:marRight w:val="0"/>
      <w:marTop w:val="0"/>
      <w:marBottom w:val="0"/>
      <w:divBdr>
        <w:top w:val="none" w:sz="0" w:space="0" w:color="auto"/>
        <w:left w:val="none" w:sz="0" w:space="0" w:color="auto"/>
        <w:bottom w:val="none" w:sz="0" w:space="0" w:color="auto"/>
        <w:right w:val="none" w:sz="0" w:space="0" w:color="auto"/>
      </w:divBdr>
    </w:div>
    <w:div w:id="757093924">
      <w:bodyDiv w:val="1"/>
      <w:marLeft w:val="0"/>
      <w:marRight w:val="0"/>
      <w:marTop w:val="0"/>
      <w:marBottom w:val="0"/>
      <w:divBdr>
        <w:top w:val="none" w:sz="0" w:space="0" w:color="auto"/>
        <w:left w:val="none" w:sz="0" w:space="0" w:color="auto"/>
        <w:bottom w:val="none" w:sz="0" w:space="0" w:color="auto"/>
        <w:right w:val="none" w:sz="0" w:space="0" w:color="auto"/>
      </w:divBdr>
    </w:div>
    <w:div w:id="757291131">
      <w:bodyDiv w:val="1"/>
      <w:marLeft w:val="0"/>
      <w:marRight w:val="0"/>
      <w:marTop w:val="0"/>
      <w:marBottom w:val="0"/>
      <w:divBdr>
        <w:top w:val="none" w:sz="0" w:space="0" w:color="auto"/>
        <w:left w:val="none" w:sz="0" w:space="0" w:color="auto"/>
        <w:bottom w:val="none" w:sz="0" w:space="0" w:color="auto"/>
        <w:right w:val="none" w:sz="0" w:space="0" w:color="auto"/>
      </w:divBdr>
    </w:div>
    <w:div w:id="757364718">
      <w:bodyDiv w:val="1"/>
      <w:marLeft w:val="0"/>
      <w:marRight w:val="0"/>
      <w:marTop w:val="0"/>
      <w:marBottom w:val="0"/>
      <w:divBdr>
        <w:top w:val="none" w:sz="0" w:space="0" w:color="auto"/>
        <w:left w:val="none" w:sz="0" w:space="0" w:color="auto"/>
        <w:bottom w:val="none" w:sz="0" w:space="0" w:color="auto"/>
        <w:right w:val="none" w:sz="0" w:space="0" w:color="auto"/>
      </w:divBdr>
    </w:div>
    <w:div w:id="757600909">
      <w:bodyDiv w:val="1"/>
      <w:marLeft w:val="0"/>
      <w:marRight w:val="0"/>
      <w:marTop w:val="0"/>
      <w:marBottom w:val="0"/>
      <w:divBdr>
        <w:top w:val="none" w:sz="0" w:space="0" w:color="auto"/>
        <w:left w:val="none" w:sz="0" w:space="0" w:color="auto"/>
        <w:bottom w:val="none" w:sz="0" w:space="0" w:color="auto"/>
        <w:right w:val="none" w:sz="0" w:space="0" w:color="auto"/>
      </w:divBdr>
      <w:divsChild>
        <w:div w:id="1370641231">
          <w:marLeft w:val="0"/>
          <w:marRight w:val="0"/>
          <w:marTop w:val="0"/>
          <w:marBottom w:val="0"/>
          <w:divBdr>
            <w:top w:val="none" w:sz="0" w:space="0" w:color="auto"/>
            <w:left w:val="none" w:sz="0" w:space="0" w:color="auto"/>
            <w:bottom w:val="none" w:sz="0" w:space="0" w:color="auto"/>
            <w:right w:val="none" w:sz="0" w:space="0" w:color="auto"/>
          </w:divBdr>
        </w:div>
        <w:div w:id="561332529">
          <w:marLeft w:val="0"/>
          <w:marRight w:val="0"/>
          <w:marTop w:val="0"/>
          <w:marBottom w:val="0"/>
          <w:divBdr>
            <w:top w:val="none" w:sz="0" w:space="0" w:color="auto"/>
            <w:left w:val="none" w:sz="0" w:space="0" w:color="auto"/>
            <w:bottom w:val="none" w:sz="0" w:space="0" w:color="auto"/>
            <w:right w:val="none" w:sz="0" w:space="0" w:color="auto"/>
          </w:divBdr>
        </w:div>
        <w:div w:id="41297515">
          <w:marLeft w:val="0"/>
          <w:marRight w:val="0"/>
          <w:marTop w:val="0"/>
          <w:marBottom w:val="0"/>
          <w:divBdr>
            <w:top w:val="none" w:sz="0" w:space="0" w:color="auto"/>
            <w:left w:val="none" w:sz="0" w:space="0" w:color="auto"/>
            <w:bottom w:val="none" w:sz="0" w:space="0" w:color="auto"/>
            <w:right w:val="none" w:sz="0" w:space="0" w:color="auto"/>
          </w:divBdr>
        </w:div>
        <w:div w:id="2086681320">
          <w:marLeft w:val="0"/>
          <w:marRight w:val="0"/>
          <w:marTop w:val="0"/>
          <w:marBottom w:val="0"/>
          <w:divBdr>
            <w:top w:val="none" w:sz="0" w:space="0" w:color="auto"/>
            <w:left w:val="none" w:sz="0" w:space="0" w:color="auto"/>
            <w:bottom w:val="none" w:sz="0" w:space="0" w:color="auto"/>
            <w:right w:val="none" w:sz="0" w:space="0" w:color="auto"/>
          </w:divBdr>
        </w:div>
        <w:div w:id="1892106037">
          <w:marLeft w:val="0"/>
          <w:marRight w:val="0"/>
          <w:marTop w:val="0"/>
          <w:marBottom w:val="0"/>
          <w:divBdr>
            <w:top w:val="none" w:sz="0" w:space="0" w:color="auto"/>
            <w:left w:val="none" w:sz="0" w:space="0" w:color="auto"/>
            <w:bottom w:val="none" w:sz="0" w:space="0" w:color="auto"/>
            <w:right w:val="none" w:sz="0" w:space="0" w:color="auto"/>
          </w:divBdr>
        </w:div>
        <w:div w:id="1983578453">
          <w:marLeft w:val="0"/>
          <w:marRight w:val="0"/>
          <w:marTop w:val="0"/>
          <w:marBottom w:val="0"/>
          <w:divBdr>
            <w:top w:val="none" w:sz="0" w:space="0" w:color="auto"/>
            <w:left w:val="none" w:sz="0" w:space="0" w:color="auto"/>
            <w:bottom w:val="none" w:sz="0" w:space="0" w:color="auto"/>
            <w:right w:val="none" w:sz="0" w:space="0" w:color="auto"/>
          </w:divBdr>
        </w:div>
        <w:div w:id="711343792">
          <w:marLeft w:val="0"/>
          <w:marRight w:val="0"/>
          <w:marTop w:val="0"/>
          <w:marBottom w:val="0"/>
          <w:divBdr>
            <w:top w:val="none" w:sz="0" w:space="0" w:color="auto"/>
            <w:left w:val="none" w:sz="0" w:space="0" w:color="auto"/>
            <w:bottom w:val="none" w:sz="0" w:space="0" w:color="auto"/>
            <w:right w:val="none" w:sz="0" w:space="0" w:color="auto"/>
          </w:divBdr>
        </w:div>
        <w:div w:id="2029090120">
          <w:marLeft w:val="0"/>
          <w:marRight w:val="0"/>
          <w:marTop w:val="0"/>
          <w:marBottom w:val="0"/>
          <w:divBdr>
            <w:top w:val="none" w:sz="0" w:space="0" w:color="auto"/>
            <w:left w:val="none" w:sz="0" w:space="0" w:color="auto"/>
            <w:bottom w:val="none" w:sz="0" w:space="0" w:color="auto"/>
            <w:right w:val="none" w:sz="0" w:space="0" w:color="auto"/>
          </w:divBdr>
        </w:div>
        <w:div w:id="2085103324">
          <w:marLeft w:val="0"/>
          <w:marRight w:val="0"/>
          <w:marTop w:val="0"/>
          <w:marBottom w:val="0"/>
          <w:divBdr>
            <w:top w:val="none" w:sz="0" w:space="0" w:color="auto"/>
            <w:left w:val="none" w:sz="0" w:space="0" w:color="auto"/>
            <w:bottom w:val="none" w:sz="0" w:space="0" w:color="auto"/>
            <w:right w:val="none" w:sz="0" w:space="0" w:color="auto"/>
          </w:divBdr>
        </w:div>
        <w:div w:id="1369335223">
          <w:marLeft w:val="0"/>
          <w:marRight w:val="0"/>
          <w:marTop w:val="0"/>
          <w:marBottom w:val="0"/>
          <w:divBdr>
            <w:top w:val="none" w:sz="0" w:space="0" w:color="auto"/>
            <w:left w:val="none" w:sz="0" w:space="0" w:color="auto"/>
            <w:bottom w:val="none" w:sz="0" w:space="0" w:color="auto"/>
            <w:right w:val="none" w:sz="0" w:space="0" w:color="auto"/>
          </w:divBdr>
        </w:div>
        <w:div w:id="1160079435">
          <w:marLeft w:val="0"/>
          <w:marRight w:val="0"/>
          <w:marTop w:val="0"/>
          <w:marBottom w:val="0"/>
          <w:divBdr>
            <w:top w:val="none" w:sz="0" w:space="0" w:color="auto"/>
            <w:left w:val="none" w:sz="0" w:space="0" w:color="auto"/>
            <w:bottom w:val="none" w:sz="0" w:space="0" w:color="auto"/>
            <w:right w:val="none" w:sz="0" w:space="0" w:color="auto"/>
          </w:divBdr>
        </w:div>
        <w:div w:id="495800048">
          <w:marLeft w:val="0"/>
          <w:marRight w:val="0"/>
          <w:marTop w:val="0"/>
          <w:marBottom w:val="0"/>
          <w:divBdr>
            <w:top w:val="none" w:sz="0" w:space="0" w:color="auto"/>
            <w:left w:val="none" w:sz="0" w:space="0" w:color="auto"/>
            <w:bottom w:val="none" w:sz="0" w:space="0" w:color="auto"/>
            <w:right w:val="none" w:sz="0" w:space="0" w:color="auto"/>
          </w:divBdr>
        </w:div>
        <w:div w:id="1782725604">
          <w:marLeft w:val="0"/>
          <w:marRight w:val="0"/>
          <w:marTop w:val="0"/>
          <w:marBottom w:val="0"/>
          <w:divBdr>
            <w:top w:val="none" w:sz="0" w:space="0" w:color="auto"/>
            <w:left w:val="none" w:sz="0" w:space="0" w:color="auto"/>
            <w:bottom w:val="none" w:sz="0" w:space="0" w:color="auto"/>
            <w:right w:val="none" w:sz="0" w:space="0" w:color="auto"/>
          </w:divBdr>
        </w:div>
        <w:div w:id="806701766">
          <w:marLeft w:val="0"/>
          <w:marRight w:val="0"/>
          <w:marTop w:val="0"/>
          <w:marBottom w:val="0"/>
          <w:divBdr>
            <w:top w:val="none" w:sz="0" w:space="0" w:color="auto"/>
            <w:left w:val="none" w:sz="0" w:space="0" w:color="auto"/>
            <w:bottom w:val="none" w:sz="0" w:space="0" w:color="auto"/>
            <w:right w:val="none" w:sz="0" w:space="0" w:color="auto"/>
          </w:divBdr>
        </w:div>
        <w:div w:id="662510243">
          <w:marLeft w:val="0"/>
          <w:marRight w:val="0"/>
          <w:marTop w:val="0"/>
          <w:marBottom w:val="0"/>
          <w:divBdr>
            <w:top w:val="none" w:sz="0" w:space="0" w:color="auto"/>
            <w:left w:val="none" w:sz="0" w:space="0" w:color="auto"/>
            <w:bottom w:val="none" w:sz="0" w:space="0" w:color="auto"/>
            <w:right w:val="none" w:sz="0" w:space="0" w:color="auto"/>
          </w:divBdr>
        </w:div>
        <w:div w:id="1768311444">
          <w:marLeft w:val="0"/>
          <w:marRight w:val="0"/>
          <w:marTop w:val="0"/>
          <w:marBottom w:val="0"/>
          <w:divBdr>
            <w:top w:val="none" w:sz="0" w:space="0" w:color="auto"/>
            <w:left w:val="none" w:sz="0" w:space="0" w:color="auto"/>
            <w:bottom w:val="none" w:sz="0" w:space="0" w:color="auto"/>
            <w:right w:val="none" w:sz="0" w:space="0" w:color="auto"/>
          </w:divBdr>
        </w:div>
        <w:div w:id="727925264">
          <w:marLeft w:val="0"/>
          <w:marRight w:val="0"/>
          <w:marTop w:val="0"/>
          <w:marBottom w:val="0"/>
          <w:divBdr>
            <w:top w:val="none" w:sz="0" w:space="0" w:color="auto"/>
            <w:left w:val="none" w:sz="0" w:space="0" w:color="auto"/>
            <w:bottom w:val="none" w:sz="0" w:space="0" w:color="auto"/>
            <w:right w:val="none" w:sz="0" w:space="0" w:color="auto"/>
          </w:divBdr>
        </w:div>
        <w:div w:id="1814062040">
          <w:marLeft w:val="0"/>
          <w:marRight w:val="0"/>
          <w:marTop w:val="0"/>
          <w:marBottom w:val="0"/>
          <w:divBdr>
            <w:top w:val="none" w:sz="0" w:space="0" w:color="auto"/>
            <w:left w:val="none" w:sz="0" w:space="0" w:color="auto"/>
            <w:bottom w:val="none" w:sz="0" w:space="0" w:color="auto"/>
            <w:right w:val="none" w:sz="0" w:space="0" w:color="auto"/>
          </w:divBdr>
        </w:div>
        <w:div w:id="1798378239">
          <w:marLeft w:val="0"/>
          <w:marRight w:val="0"/>
          <w:marTop w:val="0"/>
          <w:marBottom w:val="0"/>
          <w:divBdr>
            <w:top w:val="none" w:sz="0" w:space="0" w:color="auto"/>
            <w:left w:val="none" w:sz="0" w:space="0" w:color="auto"/>
            <w:bottom w:val="none" w:sz="0" w:space="0" w:color="auto"/>
            <w:right w:val="none" w:sz="0" w:space="0" w:color="auto"/>
          </w:divBdr>
        </w:div>
        <w:div w:id="1177578408">
          <w:marLeft w:val="0"/>
          <w:marRight w:val="0"/>
          <w:marTop w:val="0"/>
          <w:marBottom w:val="0"/>
          <w:divBdr>
            <w:top w:val="none" w:sz="0" w:space="0" w:color="auto"/>
            <w:left w:val="none" w:sz="0" w:space="0" w:color="auto"/>
            <w:bottom w:val="none" w:sz="0" w:space="0" w:color="auto"/>
            <w:right w:val="none" w:sz="0" w:space="0" w:color="auto"/>
          </w:divBdr>
        </w:div>
        <w:div w:id="835221957">
          <w:marLeft w:val="0"/>
          <w:marRight w:val="0"/>
          <w:marTop w:val="0"/>
          <w:marBottom w:val="0"/>
          <w:divBdr>
            <w:top w:val="none" w:sz="0" w:space="0" w:color="auto"/>
            <w:left w:val="none" w:sz="0" w:space="0" w:color="auto"/>
            <w:bottom w:val="none" w:sz="0" w:space="0" w:color="auto"/>
            <w:right w:val="none" w:sz="0" w:space="0" w:color="auto"/>
          </w:divBdr>
        </w:div>
        <w:div w:id="835264117">
          <w:marLeft w:val="0"/>
          <w:marRight w:val="0"/>
          <w:marTop w:val="0"/>
          <w:marBottom w:val="0"/>
          <w:divBdr>
            <w:top w:val="none" w:sz="0" w:space="0" w:color="auto"/>
            <w:left w:val="none" w:sz="0" w:space="0" w:color="auto"/>
            <w:bottom w:val="none" w:sz="0" w:space="0" w:color="auto"/>
            <w:right w:val="none" w:sz="0" w:space="0" w:color="auto"/>
          </w:divBdr>
        </w:div>
        <w:div w:id="1846628273">
          <w:marLeft w:val="0"/>
          <w:marRight w:val="0"/>
          <w:marTop w:val="0"/>
          <w:marBottom w:val="0"/>
          <w:divBdr>
            <w:top w:val="none" w:sz="0" w:space="0" w:color="auto"/>
            <w:left w:val="none" w:sz="0" w:space="0" w:color="auto"/>
            <w:bottom w:val="none" w:sz="0" w:space="0" w:color="auto"/>
            <w:right w:val="none" w:sz="0" w:space="0" w:color="auto"/>
          </w:divBdr>
        </w:div>
        <w:div w:id="1284121045">
          <w:marLeft w:val="0"/>
          <w:marRight w:val="0"/>
          <w:marTop w:val="0"/>
          <w:marBottom w:val="0"/>
          <w:divBdr>
            <w:top w:val="none" w:sz="0" w:space="0" w:color="auto"/>
            <w:left w:val="none" w:sz="0" w:space="0" w:color="auto"/>
            <w:bottom w:val="none" w:sz="0" w:space="0" w:color="auto"/>
            <w:right w:val="none" w:sz="0" w:space="0" w:color="auto"/>
          </w:divBdr>
        </w:div>
        <w:div w:id="137918819">
          <w:marLeft w:val="0"/>
          <w:marRight w:val="0"/>
          <w:marTop w:val="0"/>
          <w:marBottom w:val="0"/>
          <w:divBdr>
            <w:top w:val="none" w:sz="0" w:space="0" w:color="auto"/>
            <w:left w:val="none" w:sz="0" w:space="0" w:color="auto"/>
            <w:bottom w:val="none" w:sz="0" w:space="0" w:color="auto"/>
            <w:right w:val="none" w:sz="0" w:space="0" w:color="auto"/>
          </w:divBdr>
        </w:div>
        <w:div w:id="35853628">
          <w:marLeft w:val="0"/>
          <w:marRight w:val="0"/>
          <w:marTop w:val="0"/>
          <w:marBottom w:val="0"/>
          <w:divBdr>
            <w:top w:val="none" w:sz="0" w:space="0" w:color="auto"/>
            <w:left w:val="none" w:sz="0" w:space="0" w:color="auto"/>
            <w:bottom w:val="none" w:sz="0" w:space="0" w:color="auto"/>
            <w:right w:val="none" w:sz="0" w:space="0" w:color="auto"/>
          </w:divBdr>
        </w:div>
        <w:div w:id="878323537">
          <w:marLeft w:val="0"/>
          <w:marRight w:val="0"/>
          <w:marTop w:val="0"/>
          <w:marBottom w:val="0"/>
          <w:divBdr>
            <w:top w:val="none" w:sz="0" w:space="0" w:color="auto"/>
            <w:left w:val="none" w:sz="0" w:space="0" w:color="auto"/>
            <w:bottom w:val="none" w:sz="0" w:space="0" w:color="auto"/>
            <w:right w:val="none" w:sz="0" w:space="0" w:color="auto"/>
          </w:divBdr>
        </w:div>
        <w:div w:id="1829322799">
          <w:marLeft w:val="0"/>
          <w:marRight w:val="0"/>
          <w:marTop w:val="0"/>
          <w:marBottom w:val="0"/>
          <w:divBdr>
            <w:top w:val="none" w:sz="0" w:space="0" w:color="auto"/>
            <w:left w:val="none" w:sz="0" w:space="0" w:color="auto"/>
            <w:bottom w:val="none" w:sz="0" w:space="0" w:color="auto"/>
            <w:right w:val="none" w:sz="0" w:space="0" w:color="auto"/>
          </w:divBdr>
        </w:div>
        <w:div w:id="1515610991">
          <w:marLeft w:val="0"/>
          <w:marRight w:val="0"/>
          <w:marTop w:val="0"/>
          <w:marBottom w:val="0"/>
          <w:divBdr>
            <w:top w:val="none" w:sz="0" w:space="0" w:color="auto"/>
            <w:left w:val="none" w:sz="0" w:space="0" w:color="auto"/>
            <w:bottom w:val="none" w:sz="0" w:space="0" w:color="auto"/>
            <w:right w:val="none" w:sz="0" w:space="0" w:color="auto"/>
          </w:divBdr>
        </w:div>
        <w:div w:id="792333988">
          <w:marLeft w:val="0"/>
          <w:marRight w:val="0"/>
          <w:marTop w:val="0"/>
          <w:marBottom w:val="0"/>
          <w:divBdr>
            <w:top w:val="none" w:sz="0" w:space="0" w:color="auto"/>
            <w:left w:val="none" w:sz="0" w:space="0" w:color="auto"/>
            <w:bottom w:val="none" w:sz="0" w:space="0" w:color="auto"/>
            <w:right w:val="none" w:sz="0" w:space="0" w:color="auto"/>
          </w:divBdr>
        </w:div>
        <w:div w:id="885482316">
          <w:marLeft w:val="0"/>
          <w:marRight w:val="0"/>
          <w:marTop w:val="0"/>
          <w:marBottom w:val="0"/>
          <w:divBdr>
            <w:top w:val="none" w:sz="0" w:space="0" w:color="auto"/>
            <w:left w:val="none" w:sz="0" w:space="0" w:color="auto"/>
            <w:bottom w:val="none" w:sz="0" w:space="0" w:color="auto"/>
            <w:right w:val="none" w:sz="0" w:space="0" w:color="auto"/>
          </w:divBdr>
        </w:div>
        <w:div w:id="1905799745">
          <w:marLeft w:val="0"/>
          <w:marRight w:val="0"/>
          <w:marTop w:val="0"/>
          <w:marBottom w:val="0"/>
          <w:divBdr>
            <w:top w:val="none" w:sz="0" w:space="0" w:color="auto"/>
            <w:left w:val="none" w:sz="0" w:space="0" w:color="auto"/>
            <w:bottom w:val="none" w:sz="0" w:space="0" w:color="auto"/>
            <w:right w:val="none" w:sz="0" w:space="0" w:color="auto"/>
          </w:divBdr>
        </w:div>
        <w:div w:id="115681979">
          <w:marLeft w:val="0"/>
          <w:marRight w:val="0"/>
          <w:marTop w:val="0"/>
          <w:marBottom w:val="0"/>
          <w:divBdr>
            <w:top w:val="none" w:sz="0" w:space="0" w:color="auto"/>
            <w:left w:val="none" w:sz="0" w:space="0" w:color="auto"/>
            <w:bottom w:val="none" w:sz="0" w:space="0" w:color="auto"/>
            <w:right w:val="none" w:sz="0" w:space="0" w:color="auto"/>
          </w:divBdr>
        </w:div>
        <w:div w:id="1736659491">
          <w:marLeft w:val="0"/>
          <w:marRight w:val="0"/>
          <w:marTop w:val="0"/>
          <w:marBottom w:val="0"/>
          <w:divBdr>
            <w:top w:val="none" w:sz="0" w:space="0" w:color="auto"/>
            <w:left w:val="none" w:sz="0" w:space="0" w:color="auto"/>
            <w:bottom w:val="none" w:sz="0" w:space="0" w:color="auto"/>
            <w:right w:val="none" w:sz="0" w:space="0" w:color="auto"/>
          </w:divBdr>
        </w:div>
        <w:div w:id="936206609">
          <w:marLeft w:val="0"/>
          <w:marRight w:val="0"/>
          <w:marTop w:val="0"/>
          <w:marBottom w:val="0"/>
          <w:divBdr>
            <w:top w:val="none" w:sz="0" w:space="0" w:color="auto"/>
            <w:left w:val="none" w:sz="0" w:space="0" w:color="auto"/>
            <w:bottom w:val="none" w:sz="0" w:space="0" w:color="auto"/>
            <w:right w:val="none" w:sz="0" w:space="0" w:color="auto"/>
          </w:divBdr>
        </w:div>
        <w:div w:id="1777098316">
          <w:marLeft w:val="0"/>
          <w:marRight w:val="0"/>
          <w:marTop w:val="0"/>
          <w:marBottom w:val="0"/>
          <w:divBdr>
            <w:top w:val="none" w:sz="0" w:space="0" w:color="auto"/>
            <w:left w:val="none" w:sz="0" w:space="0" w:color="auto"/>
            <w:bottom w:val="none" w:sz="0" w:space="0" w:color="auto"/>
            <w:right w:val="none" w:sz="0" w:space="0" w:color="auto"/>
          </w:divBdr>
        </w:div>
        <w:div w:id="588782221">
          <w:marLeft w:val="0"/>
          <w:marRight w:val="0"/>
          <w:marTop w:val="0"/>
          <w:marBottom w:val="0"/>
          <w:divBdr>
            <w:top w:val="none" w:sz="0" w:space="0" w:color="auto"/>
            <w:left w:val="none" w:sz="0" w:space="0" w:color="auto"/>
            <w:bottom w:val="none" w:sz="0" w:space="0" w:color="auto"/>
            <w:right w:val="none" w:sz="0" w:space="0" w:color="auto"/>
          </w:divBdr>
        </w:div>
        <w:div w:id="832455671">
          <w:marLeft w:val="0"/>
          <w:marRight w:val="0"/>
          <w:marTop w:val="0"/>
          <w:marBottom w:val="0"/>
          <w:divBdr>
            <w:top w:val="none" w:sz="0" w:space="0" w:color="auto"/>
            <w:left w:val="none" w:sz="0" w:space="0" w:color="auto"/>
            <w:bottom w:val="none" w:sz="0" w:space="0" w:color="auto"/>
            <w:right w:val="none" w:sz="0" w:space="0" w:color="auto"/>
          </w:divBdr>
        </w:div>
        <w:div w:id="33239914">
          <w:marLeft w:val="0"/>
          <w:marRight w:val="0"/>
          <w:marTop w:val="0"/>
          <w:marBottom w:val="0"/>
          <w:divBdr>
            <w:top w:val="none" w:sz="0" w:space="0" w:color="auto"/>
            <w:left w:val="none" w:sz="0" w:space="0" w:color="auto"/>
            <w:bottom w:val="none" w:sz="0" w:space="0" w:color="auto"/>
            <w:right w:val="none" w:sz="0" w:space="0" w:color="auto"/>
          </w:divBdr>
        </w:div>
        <w:div w:id="58285435">
          <w:marLeft w:val="0"/>
          <w:marRight w:val="0"/>
          <w:marTop w:val="0"/>
          <w:marBottom w:val="0"/>
          <w:divBdr>
            <w:top w:val="none" w:sz="0" w:space="0" w:color="auto"/>
            <w:left w:val="none" w:sz="0" w:space="0" w:color="auto"/>
            <w:bottom w:val="none" w:sz="0" w:space="0" w:color="auto"/>
            <w:right w:val="none" w:sz="0" w:space="0" w:color="auto"/>
          </w:divBdr>
        </w:div>
        <w:div w:id="1293560940">
          <w:marLeft w:val="0"/>
          <w:marRight w:val="0"/>
          <w:marTop w:val="0"/>
          <w:marBottom w:val="0"/>
          <w:divBdr>
            <w:top w:val="none" w:sz="0" w:space="0" w:color="auto"/>
            <w:left w:val="none" w:sz="0" w:space="0" w:color="auto"/>
            <w:bottom w:val="none" w:sz="0" w:space="0" w:color="auto"/>
            <w:right w:val="none" w:sz="0" w:space="0" w:color="auto"/>
          </w:divBdr>
        </w:div>
        <w:div w:id="1071001722">
          <w:marLeft w:val="0"/>
          <w:marRight w:val="0"/>
          <w:marTop w:val="0"/>
          <w:marBottom w:val="0"/>
          <w:divBdr>
            <w:top w:val="none" w:sz="0" w:space="0" w:color="auto"/>
            <w:left w:val="none" w:sz="0" w:space="0" w:color="auto"/>
            <w:bottom w:val="none" w:sz="0" w:space="0" w:color="auto"/>
            <w:right w:val="none" w:sz="0" w:space="0" w:color="auto"/>
          </w:divBdr>
        </w:div>
        <w:div w:id="1485974710">
          <w:marLeft w:val="0"/>
          <w:marRight w:val="0"/>
          <w:marTop w:val="0"/>
          <w:marBottom w:val="0"/>
          <w:divBdr>
            <w:top w:val="none" w:sz="0" w:space="0" w:color="auto"/>
            <w:left w:val="none" w:sz="0" w:space="0" w:color="auto"/>
            <w:bottom w:val="none" w:sz="0" w:space="0" w:color="auto"/>
            <w:right w:val="none" w:sz="0" w:space="0" w:color="auto"/>
          </w:divBdr>
        </w:div>
        <w:div w:id="1492713538">
          <w:marLeft w:val="0"/>
          <w:marRight w:val="0"/>
          <w:marTop w:val="0"/>
          <w:marBottom w:val="0"/>
          <w:divBdr>
            <w:top w:val="none" w:sz="0" w:space="0" w:color="auto"/>
            <w:left w:val="none" w:sz="0" w:space="0" w:color="auto"/>
            <w:bottom w:val="none" w:sz="0" w:space="0" w:color="auto"/>
            <w:right w:val="none" w:sz="0" w:space="0" w:color="auto"/>
          </w:divBdr>
        </w:div>
        <w:div w:id="2075350067">
          <w:marLeft w:val="0"/>
          <w:marRight w:val="0"/>
          <w:marTop w:val="0"/>
          <w:marBottom w:val="0"/>
          <w:divBdr>
            <w:top w:val="none" w:sz="0" w:space="0" w:color="auto"/>
            <w:left w:val="none" w:sz="0" w:space="0" w:color="auto"/>
            <w:bottom w:val="none" w:sz="0" w:space="0" w:color="auto"/>
            <w:right w:val="none" w:sz="0" w:space="0" w:color="auto"/>
          </w:divBdr>
        </w:div>
        <w:div w:id="1330600285">
          <w:marLeft w:val="0"/>
          <w:marRight w:val="0"/>
          <w:marTop w:val="0"/>
          <w:marBottom w:val="0"/>
          <w:divBdr>
            <w:top w:val="none" w:sz="0" w:space="0" w:color="auto"/>
            <w:left w:val="none" w:sz="0" w:space="0" w:color="auto"/>
            <w:bottom w:val="none" w:sz="0" w:space="0" w:color="auto"/>
            <w:right w:val="none" w:sz="0" w:space="0" w:color="auto"/>
          </w:divBdr>
        </w:div>
        <w:div w:id="1821343217">
          <w:marLeft w:val="0"/>
          <w:marRight w:val="0"/>
          <w:marTop w:val="0"/>
          <w:marBottom w:val="0"/>
          <w:divBdr>
            <w:top w:val="none" w:sz="0" w:space="0" w:color="auto"/>
            <w:left w:val="none" w:sz="0" w:space="0" w:color="auto"/>
            <w:bottom w:val="none" w:sz="0" w:space="0" w:color="auto"/>
            <w:right w:val="none" w:sz="0" w:space="0" w:color="auto"/>
          </w:divBdr>
        </w:div>
        <w:div w:id="875385658">
          <w:marLeft w:val="0"/>
          <w:marRight w:val="0"/>
          <w:marTop w:val="0"/>
          <w:marBottom w:val="0"/>
          <w:divBdr>
            <w:top w:val="none" w:sz="0" w:space="0" w:color="auto"/>
            <w:left w:val="none" w:sz="0" w:space="0" w:color="auto"/>
            <w:bottom w:val="none" w:sz="0" w:space="0" w:color="auto"/>
            <w:right w:val="none" w:sz="0" w:space="0" w:color="auto"/>
          </w:divBdr>
        </w:div>
        <w:div w:id="1946383300">
          <w:marLeft w:val="0"/>
          <w:marRight w:val="0"/>
          <w:marTop w:val="0"/>
          <w:marBottom w:val="0"/>
          <w:divBdr>
            <w:top w:val="none" w:sz="0" w:space="0" w:color="auto"/>
            <w:left w:val="none" w:sz="0" w:space="0" w:color="auto"/>
            <w:bottom w:val="none" w:sz="0" w:space="0" w:color="auto"/>
            <w:right w:val="none" w:sz="0" w:space="0" w:color="auto"/>
          </w:divBdr>
        </w:div>
        <w:div w:id="1582792139">
          <w:marLeft w:val="0"/>
          <w:marRight w:val="0"/>
          <w:marTop w:val="0"/>
          <w:marBottom w:val="0"/>
          <w:divBdr>
            <w:top w:val="none" w:sz="0" w:space="0" w:color="auto"/>
            <w:left w:val="none" w:sz="0" w:space="0" w:color="auto"/>
            <w:bottom w:val="none" w:sz="0" w:space="0" w:color="auto"/>
            <w:right w:val="none" w:sz="0" w:space="0" w:color="auto"/>
          </w:divBdr>
        </w:div>
        <w:div w:id="243808223">
          <w:marLeft w:val="0"/>
          <w:marRight w:val="0"/>
          <w:marTop w:val="0"/>
          <w:marBottom w:val="0"/>
          <w:divBdr>
            <w:top w:val="none" w:sz="0" w:space="0" w:color="auto"/>
            <w:left w:val="none" w:sz="0" w:space="0" w:color="auto"/>
            <w:bottom w:val="none" w:sz="0" w:space="0" w:color="auto"/>
            <w:right w:val="none" w:sz="0" w:space="0" w:color="auto"/>
          </w:divBdr>
        </w:div>
        <w:div w:id="129440607">
          <w:marLeft w:val="0"/>
          <w:marRight w:val="0"/>
          <w:marTop w:val="0"/>
          <w:marBottom w:val="0"/>
          <w:divBdr>
            <w:top w:val="none" w:sz="0" w:space="0" w:color="auto"/>
            <w:left w:val="none" w:sz="0" w:space="0" w:color="auto"/>
            <w:bottom w:val="none" w:sz="0" w:space="0" w:color="auto"/>
            <w:right w:val="none" w:sz="0" w:space="0" w:color="auto"/>
          </w:divBdr>
        </w:div>
        <w:div w:id="627709037">
          <w:marLeft w:val="0"/>
          <w:marRight w:val="0"/>
          <w:marTop w:val="0"/>
          <w:marBottom w:val="0"/>
          <w:divBdr>
            <w:top w:val="none" w:sz="0" w:space="0" w:color="auto"/>
            <w:left w:val="none" w:sz="0" w:space="0" w:color="auto"/>
            <w:bottom w:val="none" w:sz="0" w:space="0" w:color="auto"/>
            <w:right w:val="none" w:sz="0" w:space="0" w:color="auto"/>
          </w:divBdr>
        </w:div>
        <w:div w:id="385691398">
          <w:marLeft w:val="0"/>
          <w:marRight w:val="0"/>
          <w:marTop w:val="0"/>
          <w:marBottom w:val="0"/>
          <w:divBdr>
            <w:top w:val="none" w:sz="0" w:space="0" w:color="auto"/>
            <w:left w:val="none" w:sz="0" w:space="0" w:color="auto"/>
            <w:bottom w:val="none" w:sz="0" w:space="0" w:color="auto"/>
            <w:right w:val="none" w:sz="0" w:space="0" w:color="auto"/>
          </w:divBdr>
        </w:div>
        <w:div w:id="170725877">
          <w:marLeft w:val="0"/>
          <w:marRight w:val="0"/>
          <w:marTop w:val="0"/>
          <w:marBottom w:val="0"/>
          <w:divBdr>
            <w:top w:val="none" w:sz="0" w:space="0" w:color="auto"/>
            <w:left w:val="none" w:sz="0" w:space="0" w:color="auto"/>
            <w:bottom w:val="none" w:sz="0" w:space="0" w:color="auto"/>
            <w:right w:val="none" w:sz="0" w:space="0" w:color="auto"/>
          </w:divBdr>
        </w:div>
        <w:div w:id="1928802416">
          <w:marLeft w:val="0"/>
          <w:marRight w:val="0"/>
          <w:marTop w:val="0"/>
          <w:marBottom w:val="0"/>
          <w:divBdr>
            <w:top w:val="none" w:sz="0" w:space="0" w:color="auto"/>
            <w:left w:val="none" w:sz="0" w:space="0" w:color="auto"/>
            <w:bottom w:val="none" w:sz="0" w:space="0" w:color="auto"/>
            <w:right w:val="none" w:sz="0" w:space="0" w:color="auto"/>
          </w:divBdr>
        </w:div>
        <w:div w:id="1346438172">
          <w:marLeft w:val="0"/>
          <w:marRight w:val="0"/>
          <w:marTop w:val="0"/>
          <w:marBottom w:val="0"/>
          <w:divBdr>
            <w:top w:val="none" w:sz="0" w:space="0" w:color="auto"/>
            <w:left w:val="none" w:sz="0" w:space="0" w:color="auto"/>
            <w:bottom w:val="none" w:sz="0" w:space="0" w:color="auto"/>
            <w:right w:val="none" w:sz="0" w:space="0" w:color="auto"/>
          </w:divBdr>
        </w:div>
        <w:div w:id="911425937">
          <w:marLeft w:val="0"/>
          <w:marRight w:val="0"/>
          <w:marTop w:val="0"/>
          <w:marBottom w:val="0"/>
          <w:divBdr>
            <w:top w:val="none" w:sz="0" w:space="0" w:color="auto"/>
            <w:left w:val="none" w:sz="0" w:space="0" w:color="auto"/>
            <w:bottom w:val="none" w:sz="0" w:space="0" w:color="auto"/>
            <w:right w:val="none" w:sz="0" w:space="0" w:color="auto"/>
          </w:divBdr>
        </w:div>
        <w:div w:id="1631090087">
          <w:marLeft w:val="0"/>
          <w:marRight w:val="0"/>
          <w:marTop w:val="0"/>
          <w:marBottom w:val="0"/>
          <w:divBdr>
            <w:top w:val="none" w:sz="0" w:space="0" w:color="auto"/>
            <w:left w:val="none" w:sz="0" w:space="0" w:color="auto"/>
            <w:bottom w:val="none" w:sz="0" w:space="0" w:color="auto"/>
            <w:right w:val="none" w:sz="0" w:space="0" w:color="auto"/>
          </w:divBdr>
        </w:div>
        <w:div w:id="709763288">
          <w:marLeft w:val="0"/>
          <w:marRight w:val="0"/>
          <w:marTop w:val="0"/>
          <w:marBottom w:val="0"/>
          <w:divBdr>
            <w:top w:val="none" w:sz="0" w:space="0" w:color="auto"/>
            <w:left w:val="none" w:sz="0" w:space="0" w:color="auto"/>
            <w:bottom w:val="none" w:sz="0" w:space="0" w:color="auto"/>
            <w:right w:val="none" w:sz="0" w:space="0" w:color="auto"/>
          </w:divBdr>
        </w:div>
        <w:div w:id="334764447">
          <w:marLeft w:val="0"/>
          <w:marRight w:val="0"/>
          <w:marTop w:val="0"/>
          <w:marBottom w:val="0"/>
          <w:divBdr>
            <w:top w:val="none" w:sz="0" w:space="0" w:color="auto"/>
            <w:left w:val="none" w:sz="0" w:space="0" w:color="auto"/>
            <w:bottom w:val="none" w:sz="0" w:space="0" w:color="auto"/>
            <w:right w:val="none" w:sz="0" w:space="0" w:color="auto"/>
          </w:divBdr>
        </w:div>
        <w:div w:id="44263584">
          <w:marLeft w:val="0"/>
          <w:marRight w:val="0"/>
          <w:marTop w:val="0"/>
          <w:marBottom w:val="0"/>
          <w:divBdr>
            <w:top w:val="none" w:sz="0" w:space="0" w:color="auto"/>
            <w:left w:val="none" w:sz="0" w:space="0" w:color="auto"/>
            <w:bottom w:val="none" w:sz="0" w:space="0" w:color="auto"/>
            <w:right w:val="none" w:sz="0" w:space="0" w:color="auto"/>
          </w:divBdr>
        </w:div>
        <w:div w:id="1747678479">
          <w:marLeft w:val="0"/>
          <w:marRight w:val="0"/>
          <w:marTop w:val="0"/>
          <w:marBottom w:val="0"/>
          <w:divBdr>
            <w:top w:val="none" w:sz="0" w:space="0" w:color="auto"/>
            <w:left w:val="none" w:sz="0" w:space="0" w:color="auto"/>
            <w:bottom w:val="none" w:sz="0" w:space="0" w:color="auto"/>
            <w:right w:val="none" w:sz="0" w:space="0" w:color="auto"/>
          </w:divBdr>
        </w:div>
        <w:div w:id="1483498694">
          <w:marLeft w:val="0"/>
          <w:marRight w:val="0"/>
          <w:marTop w:val="0"/>
          <w:marBottom w:val="0"/>
          <w:divBdr>
            <w:top w:val="none" w:sz="0" w:space="0" w:color="auto"/>
            <w:left w:val="none" w:sz="0" w:space="0" w:color="auto"/>
            <w:bottom w:val="none" w:sz="0" w:space="0" w:color="auto"/>
            <w:right w:val="none" w:sz="0" w:space="0" w:color="auto"/>
          </w:divBdr>
        </w:div>
        <w:div w:id="868221468">
          <w:marLeft w:val="0"/>
          <w:marRight w:val="0"/>
          <w:marTop w:val="0"/>
          <w:marBottom w:val="0"/>
          <w:divBdr>
            <w:top w:val="none" w:sz="0" w:space="0" w:color="auto"/>
            <w:left w:val="none" w:sz="0" w:space="0" w:color="auto"/>
            <w:bottom w:val="none" w:sz="0" w:space="0" w:color="auto"/>
            <w:right w:val="none" w:sz="0" w:space="0" w:color="auto"/>
          </w:divBdr>
        </w:div>
        <w:div w:id="1958370465">
          <w:marLeft w:val="0"/>
          <w:marRight w:val="0"/>
          <w:marTop w:val="0"/>
          <w:marBottom w:val="0"/>
          <w:divBdr>
            <w:top w:val="none" w:sz="0" w:space="0" w:color="auto"/>
            <w:left w:val="none" w:sz="0" w:space="0" w:color="auto"/>
            <w:bottom w:val="none" w:sz="0" w:space="0" w:color="auto"/>
            <w:right w:val="none" w:sz="0" w:space="0" w:color="auto"/>
          </w:divBdr>
        </w:div>
        <w:div w:id="525564228">
          <w:marLeft w:val="0"/>
          <w:marRight w:val="0"/>
          <w:marTop w:val="0"/>
          <w:marBottom w:val="0"/>
          <w:divBdr>
            <w:top w:val="none" w:sz="0" w:space="0" w:color="auto"/>
            <w:left w:val="none" w:sz="0" w:space="0" w:color="auto"/>
            <w:bottom w:val="none" w:sz="0" w:space="0" w:color="auto"/>
            <w:right w:val="none" w:sz="0" w:space="0" w:color="auto"/>
          </w:divBdr>
        </w:div>
        <w:div w:id="1210921615">
          <w:marLeft w:val="0"/>
          <w:marRight w:val="0"/>
          <w:marTop w:val="0"/>
          <w:marBottom w:val="0"/>
          <w:divBdr>
            <w:top w:val="none" w:sz="0" w:space="0" w:color="auto"/>
            <w:left w:val="none" w:sz="0" w:space="0" w:color="auto"/>
            <w:bottom w:val="none" w:sz="0" w:space="0" w:color="auto"/>
            <w:right w:val="none" w:sz="0" w:space="0" w:color="auto"/>
          </w:divBdr>
        </w:div>
        <w:div w:id="540481532">
          <w:marLeft w:val="0"/>
          <w:marRight w:val="0"/>
          <w:marTop w:val="0"/>
          <w:marBottom w:val="0"/>
          <w:divBdr>
            <w:top w:val="none" w:sz="0" w:space="0" w:color="auto"/>
            <w:left w:val="none" w:sz="0" w:space="0" w:color="auto"/>
            <w:bottom w:val="none" w:sz="0" w:space="0" w:color="auto"/>
            <w:right w:val="none" w:sz="0" w:space="0" w:color="auto"/>
          </w:divBdr>
        </w:div>
        <w:div w:id="1067149937">
          <w:marLeft w:val="0"/>
          <w:marRight w:val="0"/>
          <w:marTop w:val="0"/>
          <w:marBottom w:val="0"/>
          <w:divBdr>
            <w:top w:val="none" w:sz="0" w:space="0" w:color="auto"/>
            <w:left w:val="none" w:sz="0" w:space="0" w:color="auto"/>
            <w:bottom w:val="none" w:sz="0" w:space="0" w:color="auto"/>
            <w:right w:val="none" w:sz="0" w:space="0" w:color="auto"/>
          </w:divBdr>
        </w:div>
        <w:div w:id="302007833">
          <w:marLeft w:val="0"/>
          <w:marRight w:val="0"/>
          <w:marTop w:val="0"/>
          <w:marBottom w:val="0"/>
          <w:divBdr>
            <w:top w:val="none" w:sz="0" w:space="0" w:color="auto"/>
            <w:left w:val="none" w:sz="0" w:space="0" w:color="auto"/>
            <w:bottom w:val="none" w:sz="0" w:space="0" w:color="auto"/>
            <w:right w:val="none" w:sz="0" w:space="0" w:color="auto"/>
          </w:divBdr>
        </w:div>
        <w:div w:id="1208952520">
          <w:marLeft w:val="0"/>
          <w:marRight w:val="0"/>
          <w:marTop w:val="0"/>
          <w:marBottom w:val="0"/>
          <w:divBdr>
            <w:top w:val="none" w:sz="0" w:space="0" w:color="auto"/>
            <w:left w:val="none" w:sz="0" w:space="0" w:color="auto"/>
            <w:bottom w:val="none" w:sz="0" w:space="0" w:color="auto"/>
            <w:right w:val="none" w:sz="0" w:space="0" w:color="auto"/>
          </w:divBdr>
        </w:div>
        <w:div w:id="1413623818">
          <w:marLeft w:val="0"/>
          <w:marRight w:val="0"/>
          <w:marTop w:val="0"/>
          <w:marBottom w:val="0"/>
          <w:divBdr>
            <w:top w:val="none" w:sz="0" w:space="0" w:color="auto"/>
            <w:left w:val="none" w:sz="0" w:space="0" w:color="auto"/>
            <w:bottom w:val="none" w:sz="0" w:space="0" w:color="auto"/>
            <w:right w:val="none" w:sz="0" w:space="0" w:color="auto"/>
          </w:divBdr>
        </w:div>
        <w:div w:id="59980528">
          <w:marLeft w:val="0"/>
          <w:marRight w:val="0"/>
          <w:marTop w:val="0"/>
          <w:marBottom w:val="0"/>
          <w:divBdr>
            <w:top w:val="none" w:sz="0" w:space="0" w:color="auto"/>
            <w:left w:val="none" w:sz="0" w:space="0" w:color="auto"/>
            <w:bottom w:val="none" w:sz="0" w:space="0" w:color="auto"/>
            <w:right w:val="none" w:sz="0" w:space="0" w:color="auto"/>
          </w:divBdr>
        </w:div>
      </w:divsChild>
    </w:div>
    <w:div w:id="757756482">
      <w:bodyDiv w:val="1"/>
      <w:marLeft w:val="0"/>
      <w:marRight w:val="0"/>
      <w:marTop w:val="0"/>
      <w:marBottom w:val="0"/>
      <w:divBdr>
        <w:top w:val="none" w:sz="0" w:space="0" w:color="auto"/>
        <w:left w:val="none" w:sz="0" w:space="0" w:color="auto"/>
        <w:bottom w:val="none" w:sz="0" w:space="0" w:color="auto"/>
        <w:right w:val="none" w:sz="0" w:space="0" w:color="auto"/>
      </w:divBdr>
    </w:div>
    <w:div w:id="757824490">
      <w:bodyDiv w:val="1"/>
      <w:marLeft w:val="0"/>
      <w:marRight w:val="0"/>
      <w:marTop w:val="0"/>
      <w:marBottom w:val="0"/>
      <w:divBdr>
        <w:top w:val="none" w:sz="0" w:space="0" w:color="auto"/>
        <w:left w:val="none" w:sz="0" w:space="0" w:color="auto"/>
        <w:bottom w:val="none" w:sz="0" w:space="0" w:color="auto"/>
        <w:right w:val="none" w:sz="0" w:space="0" w:color="auto"/>
      </w:divBdr>
    </w:div>
    <w:div w:id="757944182">
      <w:bodyDiv w:val="1"/>
      <w:marLeft w:val="0"/>
      <w:marRight w:val="0"/>
      <w:marTop w:val="0"/>
      <w:marBottom w:val="0"/>
      <w:divBdr>
        <w:top w:val="none" w:sz="0" w:space="0" w:color="auto"/>
        <w:left w:val="none" w:sz="0" w:space="0" w:color="auto"/>
        <w:bottom w:val="none" w:sz="0" w:space="0" w:color="auto"/>
        <w:right w:val="none" w:sz="0" w:space="0" w:color="auto"/>
      </w:divBdr>
    </w:div>
    <w:div w:id="758403445">
      <w:bodyDiv w:val="1"/>
      <w:marLeft w:val="0"/>
      <w:marRight w:val="0"/>
      <w:marTop w:val="0"/>
      <w:marBottom w:val="0"/>
      <w:divBdr>
        <w:top w:val="none" w:sz="0" w:space="0" w:color="auto"/>
        <w:left w:val="none" w:sz="0" w:space="0" w:color="auto"/>
        <w:bottom w:val="none" w:sz="0" w:space="0" w:color="auto"/>
        <w:right w:val="none" w:sz="0" w:space="0" w:color="auto"/>
      </w:divBdr>
    </w:div>
    <w:div w:id="758452111">
      <w:bodyDiv w:val="1"/>
      <w:marLeft w:val="0"/>
      <w:marRight w:val="0"/>
      <w:marTop w:val="0"/>
      <w:marBottom w:val="0"/>
      <w:divBdr>
        <w:top w:val="none" w:sz="0" w:space="0" w:color="auto"/>
        <w:left w:val="none" w:sz="0" w:space="0" w:color="auto"/>
        <w:bottom w:val="none" w:sz="0" w:space="0" w:color="auto"/>
        <w:right w:val="none" w:sz="0" w:space="0" w:color="auto"/>
      </w:divBdr>
    </w:div>
    <w:div w:id="758676890">
      <w:bodyDiv w:val="1"/>
      <w:marLeft w:val="0"/>
      <w:marRight w:val="0"/>
      <w:marTop w:val="0"/>
      <w:marBottom w:val="0"/>
      <w:divBdr>
        <w:top w:val="none" w:sz="0" w:space="0" w:color="auto"/>
        <w:left w:val="none" w:sz="0" w:space="0" w:color="auto"/>
        <w:bottom w:val="none" w:sz="0" w:space="0" w:color="auto"/>
        <w:right w:val="none" w:sz="0" w:space="0" w:color="auto"/>
      </w:divBdr>
    </w:div>
    <w:div w:id="759061994">
      <w:bodyDiv w:val="1"/>
      <w:marLeft w:val="0"/>
      <w:marRight w:val="0"/>
      <w:marTop w:val="0"/>
      <w:marBottom w:val="0"/>
      <w:divBdr>
        <w:top w:val="none" w:sz="0" w:space="0" w:color="auto"/>
        <w:left w:val="none" w:sz="0" w:space="0" w:color="auto"/>
        <w:bottom w:val="none" w:sz="0" w:space="0" w:color="auto"/>
        <w:right w:val="none" w:sz="0" w:space="0" w:color="auto"/>
      </w:divBdr>
    </w:div>
    <w:div w:id="759065310">
      <w:bodyDiv w:val="1"/>
      <w:marLeft w:val="0"/>
      <w:marRight w:val="0"/>
      <w:marTop w:val="0"/>
      <w:marBottom w:val="0"/>
      <w:divBdr>
        <w:top w:val="none" w:sz="0" w:space="0" w:color="auto"/>
        <w:left w:val="none" w:sz="0" w:space="0" w:color="auto"/>
        <w:bottom w:val="none" w:sz="0" w:space="0" w:color="auto"/>
        <w:right w:val="none" w:sz="0" w:space="0" w:color="auto"/>
      </w:divBdr>
    </w:div>
    <w:div w:id="759332768">
      <w:bodyDiv w:val="1"/>
      <w:marLeft w:val="0"/>
      <w:marRight w:val="0"/>
      <w:marTop w:val="0"/>
      <w:marBottom w:val="0"/>
      <w:divBdr>
        <w:top w:val="none" w:sz="0" w:space="0" w:color="auto"/>
        <w:left w:val="none" w:sz="0" w:space="0" w:color="auto"/>
        <w:bottom w:val="none" w:sz="0" w:space="0" w:color="auto"/>
        <w:right w:val="none" w:sz="0" w:space="0" w:color="auto"/>
      </w:divBdr>
    </w:div>
    <w:div w:id="759375812">
      <w:bodyDiv w:val="1"/>
      <w:marLeft w:val="0"/>
      <w:marRight w:val="0"/>
      <w:marTop w:val="0"/>
      <w:marBottom w:val="0"/>
      <w:divBdr>
        <w:top w:val="none" w:sz="0" w:space="0" w:color="auto"/>
        <w:left w:val="none" w:sz="0" w:space="0" w:color="auto"/>
        <w:bottom w:val="none" w:sz="0" w:space="0" w:color="auto"/>
        <w:right w:val="none" w:sz="0" w:space="0" w:color="auto"/>
      </w:divBdr>
    </w:div>
    <w:div w:id="759644942">
      <w:bodyDiv w:val="1"/>
      <w:marLeft w:val="0"/>
      <w:marRight w:val="0"/>
      <w:marTop w:val="0"/>
      <w:marBottom w:val="0"/>
      <w:divBdr>
        <w:top w:val="none" w:sz="0" w:space="0" w:color="auto"/>
        <w:left w:val="none" w:sz="0" w:space="0" w:color="auto"/>
        <w:bottom w:val="none" w:sz="0" w:space="0" w:color="auto"/>
        <w:right w:val="none" w:sz="0" w:space="0" w:color="auto"/>
      </w:divBdr>
    </w:div>
    <w:div w:id="759717174">
      <w:bodyDiv w:val="1"/>
      <w:marLeft w:val="0"/>
      <w:marRight w:val="0"/>
      <w:marTop w:val="0"/>
      <w:marBottom w:val="0"/>
      <w:divBdr>
        <w:top w:val="none" w:sz="0" w:space="0" w:color="auto"/>
        <w:left w:val="none" w:sz="0" w:space="0" w:color="auto"/>
        <w:bottom w:val="none" w:sz="0" w:space="0" w:color="auto"/>
        <w:right w:val="none" w:sz="0" w:space="0" w:color="auto"/>
      </w:divBdr>
    </w:div>
    <w:div w:id="759957065">
      <w:bodyDiv w:val="1"/>
      <w:marLeft w:val="0"/>
      <w:marRight w:val="0"/>
      <w:marTop w:val="0"/>
      <w:marBottom w:val="0"/>
      <w:divBdr>
        <w:top w:val="none" w:sz="0" w:space="0" w:color="auto"/>
        <w:left w:val="none" w:sz="0" w:space="0" w:color="auto"/>
        <w:bottom w:val="none" w:sz="0" w:space="0" w:color="auto"/>
        <w:right w:val="none" w:sz="0" w:space="0" w:color="auto"/>
      </w:divBdr>
    </w:div>
    <w:div w:id="759982964">
      <w:bodyDiv w:val="1"/>
      <w:marLeft w:val="0"/>
      <w:marRight w:val="0"/>
      <w:marTop w:val="0"/>
      <w:marBottom w:val="0"/>
      <w:divBdr>
        <w:top w:val="none" w:sz="0" w:space="0" w:color="auto"/>
        <w:left w:val="none" w:sz="0" w:space="0" w:color="auto"/>
        <w:bottom w:val="none" w:sz="0" w:space="0" w:color="auto"/>
        <w:right w:val="none" w:sz="0" w:space="0" w:color="auto"/>
      </w:divBdr>
    </w:div>
    <w:div w:id="760219531">
      <w:bodyDiv w:val="1"/>
      <w:marLeft w:val="0"/>
      <w:marRight w:val="0"/>
      <w:marTop w:val="0"/>
      <w:marBottom w:val="0"/>
      <w:divBdr>
        <w:top w:val="none" w:sz="0" w:space="0" w:color="auto"/>
        <w:left w:val="none" w:sz="0" w:space="0" w:color="auto"/>
        <w:bottom w:val="none" w:sz="0" w:space="0" w:color="auto"/>
        <w:right w:val="none" w:sz="0" w:space="0" w:color="auto"/>
      </w:divBdr>
    </w:div>
    <w:div w:id="760416194">
      <w:bodyDiv w:val="1"/>
      <w:marLeft w:val="0"/>
      <w:marRight w:val="0"/>
      <w:marTop w:val="0"/>
      <w:marBottom w:val="0"/>
      <w:divBdr>
        <w:top w:val="none" w:sz="0" w:space="0" w:color="auto"/>
        <w:left w:val="none" w:sz="0" w:space="0" w:color="auto"/>
        <w:bottom w:val="none" w:sz="0" w:space="0" w:color="auto"/>
        <w:right w:val="none" w:sz="0" w:space="0" w:color="auto"/>
      </w:divBdr>
    </w:div>
    <w:div w:id="760643242">
      <w:bodyDiv w:val="1"/>
      <w:marLeft w:val="0"/>
      <w:marRight w:val="0"/>
      <w:marTop w:val="0"/>
      <w:marBottom w:val="0"/>
      <w:divBdr>
        <w:top w:val="none" w:sz="0" w:space="0" w:color="auto"/>
        <w:left w:val="none" w:sz="0" w:space="0" w:color="auto"/>
        <w:bottom w:val="none" w:sz="0" w:space="0" w:color="auto"/>
        <w:right w:val="none" w:sz="0" w:space="0" w:color="auto"/>
      </w:divBdr>
    </w:div>
    <w:div w:id="760754966">
      <w:bodyDiv w:val="1"/>
      <w:marLeft w:val="0"/>
      <w:marRight w:val="0"/>
      <w:marTop w:val="0"/>
      <w:marBottom w:val="0"/>
      <w:divBdr>
        <w:top w:val="none" w:sz="0" w:space="0" w:color="auto"/>
        <w:left w:val="none" w:sz="0" w:space="0" w:color="auto"/>
        <w:bottom w:val="none" w:sz="0" w:space="0" w:color="auto"/>
        <w:right w:val="none" w:sz="0" w:space="0" w:color="auto"/>
      </w:divBdr>
    </w:div>
    <w:div w:id="760874495">
      <w:bodyDiv w:val="1"/>
      <w:marLeft w:val="0"/>
      <w:marRight w:val="0"/>
      <w:marTop w:val="0"/>
      <w:marBottom w:val="0"/>
      <w:divBdr>
        <w:top w:val="none" w:sz="0" w:space="0" w:color="auto"/>
        <w:left w:val="none" w:sz="0" w:space="0" w:color="auto"/>
        <w:bottom w:val="none" w:sz="0" w:space="0" w:color="auto"/>
        <w:right w:val="none" w:sz="0" w:space="0" w:color="auto"/>
      </w:divBdr>
    </w:div>
    <w:div w:id="761533124">
      <w:bodyDiv w:val="1"/>
      <w:marLeft w:val="0"/>
      <w:marRight w:val="0"/>
      <w:marTop w:val="0"/>
      <w:marBottom w:val="0"/>
      <w:divBdr>
        <w:top w:val="none" w:sz="0" w:space="0" w:color="auto"/>
        <w:left w:val="none" w:sz="0" w:space="0" w:color="auto"/>
        <w:bottom w:val="none" w:sz="0" w:space="0" w:color="auto"/>
        <w:right w:val="none" w:sz="0" w:space="0" w:color="auto"/>
      </w:divBdr>
    </w:div>
    <w:div w:id="761680002">
      <w:bodyDiv w:val="1"/>
      <w:marLeft w:val="0"/>
      <w:marRight w:val="0"/>
      <w:marTop w:val="0"/>
      <w:marBottom w:val="0"/>
      <w:divBdr>
        <w:top w:val="none" w:sz="0" w:space="0" w:color="auto"/>
        <w:left w:val="none" w:sz="0" w:space="0" w:color="auto"/>
        <w:bottom w:val="none" w:sz="0" w:space="0" w:color="auto"/>
        <w:right w:val="none" w:sz="0" w:space="0" w:color="auto"/>
      </w:divBdr>
      <w:divsChild>
        <w:div w:id="1069963838">
          <w:marLeft w:val="0"/>
          <w:marRight w:val="0"/>
          <w:marTop w:val="0"/>
          <w:marBottom w:val="0"/>
          <w:divBdr>
            <w:top w:val="none" w:sz="0" w:space="0" w:color="auto"/>
            <w:left w:val="none" w:sz="0" w:space="0" w:color="auto"/>
            <w:bottom w:val="none" w:sz="0" w:space="0" w:color="auto"/>
            <w:right w:val="none" w:sz="0" w:space="0" w:color="auto"/>
          </w:divBdr>
        </w:div>
        <w:div w:id="498039798">
          <w:marLeft w:val="0"/>
          <w:marRight w:val="0"/>
          <w:marTop w:val="0"/>
          <w:marBottom w:val="0"/>
          <w:divBdr>
            <w:top w:val="none" w:sz="0" w:space="0" w:color="auto"/>
            <w:left w:val="none" w:sz="0" w:space="0" w:color="auto"/>
            <w:bottom w:val="none" w:sz="0" w:space="0" w:color="auto"/>
            <w:right w:val="none" w:sz="0" w:space="0" w:color="auto"/>
          </w:divBdr>
        </w:div>
        <w:div w:id="687944534">
          <w:marLeft w:val="0"/>
          <w:marRight w:val="0"/>
          <w:marTop w:val="0"/>
          <w:marBottom w:val="0"/>
          <w:divBdr>
            <w:top w:val="none" w:sz="0" w:space="0" w:color="auto"/>
            <w:left w:val="none" w:sz="0" w:space="0" w:color="auto"/>
            <w:bottom w:val="none" w:sz="0" w:space="0" w:color="auto"/>
            <w:right w:val="none" w:sz="0" w:space="0" w:color="auto"/>
          </w:divBdr>
        </w:div>
        <w:div w:id="267473803">
          <w:marLeft w:val="0"/>
          <w:marRight w:val="0"/>
          <w:marTop w:val="0"/>
          <w:marBottom w:val="0"/>
          <w:divBdr>
            <w:top w:val="none" w:sz="0" w:space="0" w:color="auto"/>
            <w:left w:val="none" w:sz="0" w:space="0" w:color="auto"/>
            <w:bottom w:val="none" w:sz="0" w:space="0" w:color="auto"/>
            <w:right w:val="none" w:sz="0" w:space="0" w:color="auto"/>
          </w:divBdr>
        </w:div>
        <w:div w:id="299503836">
          <w:marLeft w:val="0"/>
          <w:marRight w:val="0"/>
          <w:marTop w:val="0"/>
          <w:marBottom w:val="0"/>
          <w:divBdr>
            <w:top w:val="none" w:sz="0" w:space="0" w:color="auto"/>
            <w:left w:val="none" w:sz="0" w:space="0" w:color="auto"/>
            <w:bottom w:val="none" w:sz="0" w:space="0" w:color="auto"/>
            <w:right w:val="none" w:sz="0" w:space="0" w:color="auto"/>
          </w:divBdr>
        </w:div>
        <w:div w:id="1532957694">
          <w:marLeft w:val="0"/>
          <w:marRight w:val="0"/>
          <w:marTop w:val="0"/>
          <w:marBottom w:val="0"/>
          <w:divBdr>
            <w:top w:val="none" w:sz="0" w:space="0" w:color="auto"/>
            <w:left w:val="none" w:sz="0" w:space="0" w:color="auto"/>
            <w:bottom w:val="none" w:sz="0" w:space="0" w:color="auto"/>
            <w:right w:val="none" w:sz="0" w:space="0" w:color="auto"/>
          </w:divBdr>
        </w:div>
        <w:div w:id="295070619">
          <w:marLeft w:val="0"/>
          <w:marRight w:val="0"/>
          <w:marTop w:val="0"/>
          <w:marBottom w:val="0"/>
          <w:divBdr>
            <w:top w:val="none" w:sz="0" w:space="0" w:color="auto"/>
            <w:left w:val="none" w:sz="0" w:space="0" w:color="auto"/>
            <w:bottom w:val="none" w:sz="0" w:space="0" w:color="auto"/>
            <w:right w:val="none" w:sz="0" w:space="0" w:color="auto"/>
          </w:divBdr>
        </w:div>
        <w:div w:id="1105924006">
          <w:marLeft w:val="0"/>
          <w:marRight w:val="0"/>
          <w:marTop w:val="0"/>
          <w:marBottom w:val="0"/>
          <w:divBdr>
            <w:top w:val="none" w:sz="0" w:space="0" w:color="auto"/>
            <w:left w:val="none" w:sz="0" w:space="0" w:color="auto"/>
            <w:bottom w:val="none" w:sz="0" w:space="0" w:color="auto"/>
            <w:right w:val="none" w:sz="0" w:space="0" w:color="auto"/>
          </w:divBdr>
        </w:div>
        <w:div w:id="1438793418">
          <w:marLeft w:val="0"/>
          <w:marRight w:val="0"/>
          <w:marTop w:val="0"/>
          <w:marBottom w:val="0"/>
          <w:divBdr>
            <w:top w:val="none" w:sz="0" w:space="0" w:color="auto"/>
            <w:left w:val="none" w:sz="0" w:space="0" w:color="auto"/>
            <w:bottom w:val="none" w:sz="0" w:space="0" w:color="auto"/>
            <w:right w:val="none" w:sz="0" w:space="0" w:color="auto"/>
          </w:divBdr>
        </w:div>
        <w:div w:id="1499078097">
          <w:marLeft w:val="0"/>
          <w:marRight w:val="0"/>
          <w:marTop w:val="0"/>
          <w:marBottom w:val="0"/>
          <w:divBdr>
            <w:top w:val="none" w:sz="0" w:space="0" w:color="auto"/>
            <w:left w:val="none" w:sz="0" w:space="0" w:color="auto"/>
            <w:bottom w:val="none" w:sz="0" w:space="0" w:color="auto"/>
            <w:right w:val="none" w:sz="0" w:space="0" w:color="auto"/>
          </w:divBdr>
        </w:div>
        <w:div w:id="2068340196">
          <w:marLeft w:val="0"/>
          <w:marRight w:val="0"/>
          <w:marTop w:val="0"/>
          <w:marBottom w:val="0"/>
          <w:divBdr>
            <w:top w:val="none" w:sz="0" w:space="0" w:color="auto"/>
            <w:left w:val="none" w:sz="0" w:space="0" w:color="auto"/>
            <w:bottom w:val="none" w:sz="0" w:space="0" w:color="auto"/>
            <w:right w:val="none" w:sz="0" w:space="0" w:color="auto"/>
          </w:divBdr>
        </w:div>
        <w:div w:id="584994156">
          <w:marLeft w:val="0"/>
          <w:marRight w:val="0"/>
          <w:marTop w:val="0"/>
          <w:marBottom w:val="0"/>
          <w:divBdr>
            <w:top w:val="none" w:sz="0" w:space="0" w:color="auto"/>
            <w:left w:val="none" w:sz="0" w:space="0" w:color="auto"/>
            <w:bottom w:val="none" w:sz="0" w:space="0" w:color="auto"/>
            <w:right w:val="none" w:sz="0" w:space="0" w:color="auto"/>
          </w:divBdr>
        </w:div>
        <w:div w:id="1487553897">
          <w:marLeft w:val="0"/>
          <w:marRight w:val="0"/>
          <w:marTop w:val="0"/>
          <w:marBottom w:val="0"/>
          <w:divBdr>
            <w:top w:val="none" w:sz="0" w:space="0" w:color="auto"/>
            <w:left w:val="none" w:sz="0" w:space="0" w:color="auto"/>
            <w:bottom w:val="none" w:sz="0" w:space="0" w:color="auto"/>
            <w:right w:val="none" w:sz="0" w:space="0" w:color="auto"/>
          </w:divBdr>
        </w:div>
        <w:div w:id="1872842994">
          <w:marLeft w:val="0"/>
          <w:marRight w:val="0"/>
          <w:marTop w:val="0"/>
          <w:marBottom w:val="0"/>
          <w:divBdr>
            <w:top w:val="none" w:sz="0" w:space="0" w:color="auto"/>
            <w:left w:val="none" w:sz="0" w:space="0" w:color="auto"/>
            <w:bottom w:val="none" w:sz="0" w:space="0" w:color="auto"/>
            <w:right w:val="none" w:sz="0" w:space="0" w:color="auto"/>
          </w:divBdr>
        </w:div>
        <w:div w:id="2058620496">
          <w:marLeft w:val="0"/>
          <w:marRight w:val="0"/>
          <w:marTop w:val="0"/>
          <w:marBottom w:val="0"/>
          <w:divBdr>
            <w:top w:val="none" w:sz="0" w:space="0" w:color="auto"/>
            <w:left w:val="none" w:sz="0" w:space="0" w:color="auto"/>
            <w:bottom w:val="none" w:sz="0" w:space="0" w:color="auto"/>
            <w:right w:val="none" w:sz="0" w:space="0" w:color="auto"/>
          </w:divBdr>
        </w:div>
        <w:div w:id="260839288">
          <w:marLeft w:val="0"/>
          <w:marRight w:val="0"/>
          <w:marTop w:val="0"/>
          <w:marBottom w:val="0"/>
          <w:divBdr>
            <w:top w:val="none" w:sz="0" w:space="0" w:color="auto"/>
            <w:left w:val="none" w:sz="0" w:space="0" w:color="auto"/>
            <w:bottom w:val="none" w:sz="0" w:space="0" w:color="auto"/>
            <w:right w:val="none" w:sz="0" w:space="0" w:color="auto"/>
          </w:divBdr>
        </w:div>
        <w:div w:id="1501965457">
          <w:marLeft w:val="0"/>
          <w:marRight w:val="0"/>
          <w:marTop w:val="0"/>
          <w:marBottom w:val="0"/>
          <w:divBdr>
            <w:top w:val="none" w:sz="0" w:space="0" w:color="auto"/>
            <w:left w:val="none" w:sz="0" w:space="0" w:color="auto"/>
            <w:bottom w:val="none" w:sz="0" w:space="0" w:color="auto"/>
            <w:right w:val="none" w:sz="0" w:space="0" w:color="auto"/>
          </w:divBdr>
        </w:div>
        <w:div w:id="1430085304">
          <w:marLeft w:val="0"/>
          <w:marRight w:val="0"/>
          <w:marTop w:val="0"/>
          <w:marBottom w:val="0"/>
          <w:divBdr>
            <w:top w:val="none" w:sz="0" w:space="0" w:color="auto"/>
            <w:left w:val="none" w:sz="0" w:space="0" w:color="auto"/>
            <w:bottom w:val="none" w:sz="0" w:space="0" w:color="auto"/>
            <w:right w:val="none" w:sz="0" w:space="0" w:color="auto"/>
          </w:divBdr>
        </w:div>
        <w:div w:id="1491605007">
          <w:marLeft w:val="0"/>
          <w:marRight w:val="0"/>
          <w:marTop w:val="0"/>
          <w:marBottom w:val="0"/>
          <w:divBdr>
            <w:top w:val="none" w:sz="0" w:space="0" w:color="auto"/>
            <w:left w:val="none" w:sz="0" w:space="0" w:color="auto"/>
            <w:bottom w:val="none" w:sz="0" w:space="0" w:color="auto"/>
            <w:right w:val="none" w:sz="0" w:space="0" w:color="auto"/>
          </w:divBdr>
        </w:div>
        <w:div w:id="1541891771">
          <w:marLeft w:val="0"/>
          <w:marRight w:val="0"/>
          <w:marTop w:val="0"/>
          <w:marBottom w:val="0"/>
          <w:divBdr>
            <w:top w:val="none" w:sz="0" w:space="0" w:color="auto"/>
            <w:left w:val="none" w:sz="0" w:space="0" w:color="auto"/>
            <w:bottom w:val="none" w:sz="0" w:space="0" w:color="auto"/>
            <w:right w:val="none" w:sz="0" w:space="0" w:color="auto"/>
          </w:divBdr>
        </w:div>
        <w:div w:id="1037239189">
          <w:marLeft w:val="0"/>
          <w:marRight w:val="0"/>
          <w:marTop w:val="0"/>
          <w:marBottom w:val="0"/>
          <w:divBdr>
            <w:top w:val="none" w:sz="0" w:space="0" w:color="auto"/>
            <w:left w:val="none" w:sz="0" w:space="0" w:color="auto"/>
            <w:bottom w:val="none" w:sz="0" w:space="0" w:color="auto"/>
            <w:right w:val="none" w:sz="0" w:space="0" w:color="auto"/>
          </w:divBdr>
        </w:div>
        <w:div w:id="1818297493">
          <w:marLeft w:val="0"/>
          <w:marRight w:val="0"/>
          <w:marTop w:val="0"/>
          <w:marBottom w:val="0"/>
          <w:divBdr>
            <w:top w:val="none" w:sz="0" w:space="0" w:color="auto"/>
            <w:left w:val="none" w:sz="0" w:space="0" w:color="auto"/>
            <w:bottom w:val="none" w:sz="0" w:space="0" w:color="auto"/>
            <w:right w:val="none" w:sz="0" w:space="0" w:color="auto"/>
          </w:divBdr>
        </w:div>
        <w:div w:id="1135610099">
          <w:marLeft w:val="0"/>
          <w:marRight w:val="0"/>
          <w:marTop w:val="0"/>
          <w:marBottom w:val="0"/>
          <w:divBdr>
            <w:top w:val="none" w:sz="0" w:space="0" w:color="auto"/>
            <w:left w:val="none" w:sz="0" w:space="0" w:color="auto"/>
            <w:bottom w:val="none" w:sz="0" w:space="0" w:color="auto"/>
            <w:right w:val="none" w:sz="0" w:space="0" w:color="auto"/>
          </w:divBdr>
        </w:div>
        <w:div w:id="1585996218">
          <w:marLeft w:val="0"/>
          <w:marRight w:val="0"/>
          <w:marTop w:val="0"/>
          <w:marBottom w:val="0"/>
          <w:divBdr>
            <w:top w:val="none" w:sz="0" w:space="0" w:color="auto"/>
            <w:left w:val="none" w:sz="0" w:space="0" w:color="auto"/>
            <w:bottom w:val="none" w:sz="0" w:space="0" w:color="auto"/>
            <w:right w:val="none" w:sz="0" w:space="0" w:color="auto"/>
          </w:divBdr>
        </w:div>
        <w:div w:id="988830119">
          <w:marLeft w:val="0"/>
          <w:marRight w:val="0"/>
          <w:marTop w:val="0"/>
          <w:marBottom w:val="0"/>
          <w:divBdr>
            <w:top w:val="none" w:sz="0" w:space="0" w:color="auto"/>
            <w:left w:val="none" w:sz="0" w:space="0" w:color="auto"/>
            <w:bottom w:val="none" w:sz="0" w:space="0" w:color="auto"/>
            <w:right w:val="none" w:sz="0" w:space="0" w:color="auto"/>
          </w:divBdr>
        </w:div>
        <w:div w:id="1888564699">
          <w:marLeft w:val="0"/>
          <w:marRight w:val="0"/>
          <w:marTop w:val="0"/>
          <w:marBottom w:val="0"/>
          <w:divBdr>
            <w:top w:val="none" w:sz="0" w:space="0" w:color="auto"/>
            <w:left w:val="none" w:sz="0" w:space="0" w:color="auto"/>
            <w:bottom w:val="none" w:sz="0" w:space="0" w:color="auto"/>
            <w:right w:val="none" w:sz="0" w:space="0" w:color="auto"/>
          </w:divBdr>
        </w:div>
        <w:div w:id="533615794">
          <w:marLeft w:val="0"/>
          <w:marRight w:val="0"/>
          <w:marTop w:val="0"/>
          <w:marBottom w:val="0"/>
          <w:divBdr>
            <w:top w:val="none" w:sz="0" w:space="0" w:color="auto"/>
            <w:left w:val="none" w:sz="0" w:space="0" w:color="auto"/>
            <w:bottom w:val="none" w:sz="0" w:space="0" w:color="auto"/>
            <w:right w:val="none" w:sz="0" w:space="0" w:color="auto"/>
          </w:divBdr>
        </w:div>
        <w:div w:id="1083069554">
          <w:marLeft w:val="0"/>
          <w:marRight w:val="0"/>
          <w:marTop w:val="0"/>
          <w:marBottom w:val="0"/>
          <w:divBdr>
            <w:top w:val="none" w:sz="0" w:space="0" w:color="auto"/>
            <w:left w:val="none" w:sz="0" w:space="0" w:color="auto"/>
            <w:bottom w:val="none" w:sz="0" w:space="0" w:color="auto"/>
            <w:right w:val="none" w:sz="0" w:space="0" w:color="auto"/>
          </w:divBdr>
        </w:div>
        <w:div w:id="745418039">
          <w:marLeft w:val="0"/>
          <w:marRight w:val="0"/>
          <w:marTop w:val="0"/>
          <w:marBottom w:val="0"/>
          <w:divBdr>
            <w:top w:val="none" w:sz="0" w:space="0" w:color="auto"/>
            <w:left w:val="none" w:sz="0" w:space="0" w:color="auto"/>
            <w:bottom w:val="none" w:sz="0" w:space="0" w:color="auto"/>
            <w:right w:val="none" w:sz="0" w:space="0" w:color="auto"/>
          </w:divBdr>
        </w:div>
        <w:div w:id="714737624">
          <w:marLeft w:val="0"/>
          <w:marRight w:val="0"/>
          <w:marTop w:val="0"/>
          <w:marBottom w:val="0"/>
          <w:divBdr>
            <w:top w:val="none" w:sz="0" w:space="0" w:color="auto"/>
            <w:left w:val="none" w:sz="0" w:space="0" w:color="auto"/>
            <w:bottom w:val="none" w:sz="0" w:space="0" w:color="auto"/>
            <w:right w:val="none" w:sz="0" w:space="0" w:color="auto"/>
          </w:divBdr>
        </w:div>
        <w:div w:id="1694302622">
          <w:marLeft w:val="0"/>
          <w:marRight w:val="0"/>
          <w:marTop w:val="0"/>
          <w:marBottom w:val="0"/>
          <w:divBdr>
            <w:top w:val="none" w:sz="0" w:space="0" w:color="auto"/>
            <w:left w:val="none" w:sz="0" w:space="0" w:color="auto"/>
            <w:bottom w:val="none" w:sz="0" w:space="0" w:color="auto"/>
            <w:right w:val="none" w:sz="0" w:space="0" w:color="auto"/>
          </w:divBdr>
        </w:div>
        <w:div w:id="318073806">
          <w:marLeft w:val="0"/>
          <w:marRight w:val="0"/>
          <w:marTop w:val="0"/>
          <w:marBottom w:val="0"/>
          <w:divBdr>
            <w:top w:val="none" w:sz="0" w:space="0" w:color="auto"/>
            <w:left w:val="none" w:sz="0" w:space="0" w:color="auto"/>
            <w:bottom w:val="none" w:sz="0" w:space="0" w:color="auto"/>
            <w:right w:val="none" w:sz="0" w:space="0" w:color="auto"/>
          </w:divBdr>
        </w:div>
        <w:div w:id="1501581341">
          <w:marLeft w:val="0"/>
          <w:marRight w:val="0"/>
          <w:marTop w:val="0"/>
          <w:marBottom w:val="0"/>
          <w:divBdr>
            <w:top w:val="none" w:sz="0" w:space="0" w:color="auto"/>
            <w:left w:val="none" w:sz="0" w:space="0" w:color="auto"/>
            <w:bottom w:val="none" w:sz="0" w:space="0" w:color="auto"/>
            <w:right w:val="none" w:sz="0" w:space="0" w:color="auto"/>
          </w:divBdr>
        </w:div>
        <w:div w:id="2023973014">
          <w:marLeft w:val="0"/>
          <w:marRight w:val="0"/>
          <w:marTop w:val="0"/>
          <w:marBottom w:val="0"/>
          <w:divBdr>
            <w:top w:val="none" w:sz="0" w:space="0" w:color="auto"/>
            <w:left w:val="none" w:sz="0" w:space="0" w:color="auto"/>
            <w:bottom w:val="none" w:sz="0" w:space="0" w:color="auto"/>
            <w:right w:val="none" w:sz="0" w:space="0" w:color="auto"/>
          </w:divBdr>
        </w:div>
        <w:div w:id="23333647">
          <w:marLeft w:val="0"/>
          <w:marRight w:val="0"/>
          <w:marTop w:val="0"/>
          <w:marBottom w:val="0"/>
          <w:divBdr>
            <w:top w:val="none" w:sz="0" w:space="0" w:color="auto"/>
            <w:left w:val="none" w:sz="0" w:space="0" w:color="auto"/>
            <w:bottom w:val="none" w:sz="0" w:space="0" w:color="auto"/>
            <w:right w:val="none" w:sz="0" w:space="0" w:color="auto"/>
          </w:divBdr>
        </w:div>
        <w:div w:id="1436293009">
          <w:marLeft w:val="0"/>
          <w:marRight w:val="0"/>
          <w:marTop w:val="0"/>
          <w:marBottom w:val="0"/>
          <w:divBdr>
            <w:top w:val="none" w:sz="0" w:space="0" w:color="auto"/>
            <w:left w:val="none" w:sz="0" w:space="0" w:color="auto"/>
            <w:bottom w:val="none" w:sz="0" w:space="0" w:color="auto"/>
            <w:right w:val="none" w:sz="0" w:space="0" w:color="auto"/>
          </w:divBdr>
        </w:div>
        <w:div w:id="882908882">
          <w:marLeft w:val="0"/>
          <w:marRight w:val="0"/>
          <w:marTop w:val="0"/>
          <w:marBottom w:val="0"/>
          <w:divBdr>
            <w:top w:val="none" w:sz="0" w:space="0" w:color="auto"/>
            <w:left w:val="none" w:sz="0" w:space="0" w:color="auto"/>
            <w:bottom w:val="none" w:sz="0" w:space="0" w:color="auto"/>
            <w:right w:val="none" w:sz="0" w:space="0" w:color="auto"/>
          </w:divBdr>
        </w:div>
        <w:div w:id="1875382759">
          <w:marLeft w:val="0"/>
          <w:marRight w:val="0"/>
          <w:marTop w:val="0"/>
          <w:marBottom w:val="0"/>
          <w:divBdr>
            <w:top w:val="none" w:sz="0" w:space="0" w:color="auto"/>
            <w:left w:val="none" w:sz="0" w:space="0" w:color="auto"/>
            <w:bottom w:val="none" w:sz="0" w:space="0" w:color="auto"/>
            <w:right w:val="none" w:sz="0" w:space="0" w:color="auto"/>
          </w:divBdr>
        </w:div>
        <w:div w:id="1263490906">
          <w:marLeft w:val="0"/>
          <w:marRight w:val="0"/>
          <w:marTop w:val="0"/>
          <w:marBottom w:val="0"/>
          <w:divBdr>
            <w:top w:val="none" w:sz="0" w:space="0" w:color="auto"/>
            <w:left w:val="none" w:sz="0" w:space="0" w:color="auto"/>
            <w:bottom w:val="none" w:sz="0" w:space="0" w:color="auto"/>
            <w:right w:val="none" w:sz="0" w:space="0" w:color="auto"/>
          </w:divBdr>
        </w:div>
        <w:div w:id="1201549497">
          <w:marLeft w:val="0"/>
          <w:marRight w:val="0"/>
          <w:marTop w:val="0"/>
          <w:marBottom w:val="0"/>
          <w:divBdr>
            <w:top w:val="none" w:sz="0" w:space="0" w:color="auto"/>
            <w:left w:val="none" w:sz="0" w:space="0" w:color="auto"/>
            <w:bottom w:val="none" w:sz="0" w:space="0" w:color="auto"/>
            <w:right w:val="none" w:sz="0" w:space="0" w:color="auto"/>
          </w:divBdr>
        </w:div>
        <w:div w:id="1018242487">
          <w:marLeft w:val="0"/>
          <w:marRight w:val="0"/>
          <w:marTop w:val="0"/>
          <w:marBottom w:val="0"/>
          <w:divBdr>
            <w:top w:val="none" w:sz="0" w:space="0" w:color="auto"/>
            <w:left w:val="none" w:sz="0" w:space="0" w:color="auto"/>
            <w:bottom w:val="none" w:sz="0" w:space="0" w:color="auto"/>
            <w:right w:val="none" w:sz="0" w:space="0" w:color="auto"/>
          </w:divBdr>
        </w:div>
        <w:div w:id="1751845791">
          <w:marLeft w:val="0"/>
          <w:marRight w:val="0"/>
          <w:marTop w:val="0"/>
          <w:marBottom w:val="0"/>
          <w:divBdr>
            <w:top w:val="none" w:sz="0" w:space="0" w:color="auto"/>
            <w:left w:val="none" w:sz="0" w:space="0" w:color="auto"/>
            <w:bottom w:val="none" w:sz="0" w:space="0" w:color="auto"/>
            <w:right w:val="none" w:sz="0" w:space="0" w:color="auto"/>
          </w:divBdr>
        </w:div>
        <w:div w:id="1789154367">
          <w:marLeft w:val="0"/>
          <w:marRight w:val="0"/>
          <w:marTop w:val="0"/>
          <w:marBottom w:val="0"/>
          <w:divBdr>
            <w:top w:val="none" w:sz="0" w:space="0" w:color="auto"/>
            <w:left w:val="none" w:sz="0" w:space="0" w:color="auto"/>
            <w:bottom w:val="none" w:sz="0" w:space="0" w:color="auto"/>
            <w:right w:val="none" w:sz="0" w:space="0" w:color="auto"/>
          </w:divBdr>
        </w:div>
        <w:div w:id="440226739">
          <w:marLeft w:val="0"/>
          <w:marRight w:val="0"/>
          <w:marTop w:val="0"/>
          <w:marBottom w:val="0"/>
          <w:divBdr>
            <w:top w:val="none" w:sz="0" w:space="0" w:color="auto"/>
            <w:left w:val="none" w:sz="0" w:space="0" w:color="auto"/>
            <w:bottom w:val="none" w:sz="0" w:space="0" w:color="auto"/>
            <w:right w:val="none" w:sz="0" w:space="0" w:color="auto"/>
          </w:divBdr>
        </w:div>
        <w:div w:id="425422647">
          <w:marLeft w:val="0"/>
          <w:marRight w:val="0"/>
          <w:marTop w:val="0"/>
          <w:marBottom w:val="0"/>
          <w:divBdr>
            <w:top w:val="none" w:sz="0" w:space="0" w:color="auto"/>
            <w:left w:val="none" w:sz="0" w:space="0" w:color="auto"/>
            <w:bottom w:val="none" w:sz="0" w:space="0" w:color="auto"/>
            <w:right w:val="none" w:sz="0" w:space="0" w:color="auto"/>
          </w:divBdr>
        </w:div>
        <w:div w:id="1146357375">
          <w:marLeft w:val="0"/>
          <w:marRight w:val="0"/>
          <w:marTop w:val="0"/>
          <w:marBottom w:val="0"/>
          <w:divBdr>
            <w:top w:val="none" w:sz="0" w:space="0" w:color="auto"/>
            <w:left w:val="none" w:sz="0" w:space="0" w:color="auto"/>
            <w:bottom w:val="none" w:sz="0" w:space="0" w:color="auto"/>
            <w:right w:val="none" w:sz="0" w:space="0" w:color="auto"/>
          </w:divBdr>
        </w:div>
        <w:div w:id="1002199631">
          <w:marLeft w:val="0"/>
          <w:marRight w:val="0"/>
          <w:marTop w:val="0"/>
          <w:marBottom w:val="0"/>
          <w:divBdr>
            <w:top w:val="none" w:sz="0" w:space="0" w:color="auto"/>
            <w:left w:val="none" w:sz="0" w:space="0" w:color="auto"/>
            <w:bottom w:val="none" w:sz="0" w:space="0" w:color="auto"/>
            <w:right w:val="none" w:sz="0" w:space="0" w:color="auto"/>
          </w:divBdr>
        </w:div>
        <w:div w:id="783962486">
          <w:marLeft w:val="0"/>
          <w:marRight w:val="0"/>
          <w:marTop w:val="0"/>
          <w:marBottom w:val="0"/>
          <w:divBdr>
            <w:top w:val="none" w:sz="0" w:space="0" w:color="auto"/>
            <w:left w:val="none" w:sz="0" w:space="0" w:color="auto"/>
            <w:bottom w:val="none" w:sz="0" w:space="0" w:color="auto"/>
            <w:right w:val="none" w:sz="0" w:space="0" w:color="auto"/>
          </w:divBdr>
        </w:div>
        <w:div w:id="897864528">
          <w:marLeft w:val="0"/>
          <w:marRight w:val="0"/>
          <w:marTop w:val="0"/>
          <w:marBottom w:val="0"/>
          <w:divBdr>
            <w:top w:val="none" w:sz="0" w:space="0" w:color="auto"/>
            <w:left w:val="none" w:sz="0" w:space="0" w:color="auto"/>
            <w:bottom w:val="none" w:sz="0" w:space="0" w:color="auto"/>
            <w:right w:val="none" w:sz="0" w:space="0" w:color="auto"/>
          </w:divBdr>
        </w:div>
        <w:div w:id="892622852">
          <w:marLeft w:val="0"/>
          <w:marRight w:val="0"/>
          <w:marTop w:val="0"/>
          <w:marBottom w:val="0"/>
          <w:divBdr>
            <w:top w:val="none" w:sz="0" w:space="0" w:color="auto"/>
            <w:left w:val="none" w:sz="0" w:space="0" w:color="auto"/>
            <w:bottom w:val="none" w:sz="0" w:space="0" w:color="auto"/>
            <w:right w:val="none" w:sz="0" w:space="0" w:color="auto"/>
          </w:divBdr>
        </w:div>
        <w:div w:id="1152066259">
          <w:marLeft w:val="0"/>
          <w:marRight w:val="0"/>
          <w:marTop w:val="0"/>
          <w:marBottom w:val="0"/>
          <w:divBdr>
            <w:top w:val="none" w:sz="0" w:space="0" w:color="auto"/>
            <w:left w:val="none" w:sz="0" w:space="0" w:color="auto"/>
            <w:bottom w:val="none" w:sz="0" w:space="0" w:color="auto"/>
            <w:right w:val="none" w:sz="0" w:space="0" w:color="auto"/>
          </w:divBdr>
        </w:div>
        <w:div w:id="2096390139">
          <w:marLeft w:val="0"/>
          <w:marRight w:val="0"/>
          <w:marTop w:val="0"/>
          <w:marBottom w:val="0"/>
          <w:divBdr>
            <w:top w:val="none" w:sz="0" w:space="0" w:color="auto"/>
            <w:left w:val="none" w:sz="0" w:space="0" w:color="auto"/>
            <w:bottom w:val="none" w:sz="0" w:space="0" w:color="auto"/>
            <w:right w:val="none" w:sz="0" w:space="0" w:color="auto"/>
          </w:divBdr>
        </w:div>
        <w:div w:id="911353363">
          <w:marLeft w:val="0"/>
          <w:marRight w:val="0"/>
          <w:marTop w:val="0"/>
          <w:marBottom w:val="0"/>
          <w:divBdr>
            <w:top w:val="none" w:sz="0" w:space="0" w:color="auto"/>
            <w:left w:val="none" w:sz="0" w:space="0" w:color="auto"/>
            <w:bottom w:val="none" w:sz="0" w:space="0" w:color="auto"/>
            <w:right w:val="none" w:sz="0" w:space="0" w:color="auto"/>
          </w:divBdr>
        </w:div>
        <w:div w:id="996953737">
          <w:marLeft w:val="0"/>
          <w:marRight w:val="0"/>
          <w:marTop w:val="0"/>
          <w:marBottom w:val="0"/>
          <w:divBdr>
            <w:top w:val="none" w:sz="0" w:space="0" w:color="auto"/>
            <w:left w:val="none" w:sz="0" w:space="0" w:color="auto"/>
            <w:bottom w:val="none" w:sz="0" w:space="0" w:color="auto"/>
            <w:right w:val="none" w:sz="0" w:space="0" w:color="auto"/>
          </w:divBdr>
        </w:div>
        <w:div w:id="1879586380">
          <w:marLeft w:val="0"/>
          <w:marRight w:val="0"/>
          <w:marTop w:val="0"/>
          <w:marBottom w:val="0"/>
          <w:divBdr>
            <w:top w:val="none" w:sz="0" w:space="0" w:color="auto"/>
            <w:left w:val="none" w:sz="0" w:space="0" w:color="auto"/>
            <w:bottom w:val="none" w:sz="0" w:space="0" w:color="auto"/>
            <w:right w:val="none" w:sz="0" w:space="0" w:color="auto"/>
          </w:divBdr>
        </w:div>
        <w:div w:id="202526259">
          <w:marLeft w:val="0"/>
          <w:marRight w:val="0"/>
          <w:marTop w:val="0"/>
          <w:marBottom w:val="0"/>
          <w:divBdr>
            <w:top w:val="none" w:sz="0" w:space="0" w:color="auto"/>
            <w:left w:val="none" w:sz="0" w:space="0" w:color="auto"/>
            <w:bottom w:val="none" w:sz="0" w:space="0" w:color="auto"/>
            <w:right w:val="none" w:sz="0" w:space="0" w:color="auto"/>
          </w:divBdr>
        </w:div>
        <w:div w:id="212690977">
          <w:marLeft w:val="0"/>
          <w:marRight w:val="0"/>
          <w:marTop w:val="0"/>
          <w:marBottom w:val="0"/>
          <w:divBdr>
            <w:top w:val="none" w:sz="0" w:space="0" w:color="auto"/>
            <w:left w:val="none" w:sz="0" w:space="0" w:color="auto"/>
            <w:bottom w:val="none" w:sz="0" w:space="0" w:color="auto"/>
            <w:right w:val="none" w:sz="0" w:space="0" w:color="auto"/>
          </w:divBdr>
        </w:div>
        <w:div w:id="1565599888">
          <w:marLeft w:val="0"/>
          <w:marRight w:val="0"/>
          <w:marTop w:val="0"/>
          <w:marBottom w:val="0"/>
          <w:divBdr>
            <w:top w:val="none" w:sz="0" w:space="0" w:color="auto"/>
            <w:left w:val="none" w:sz="0" w:space="0" w:color="auto"/>
            <w:bottom w:val="none" w:sz="0" w:space="0" w:color="auto"/>
            <w:right w:val="none" w:sz="0" w:space="0" w:color="auto"/>
          </w:divBdr>
        </w:div>
      </w:divsChild>
    </w:div>
    <w:div w:id="762192140">
      <w:bodyDiv w:val="1"/>
      <w:marLeft w:val="0"/>
      <w:marRight w:val="0"/>
      <w:marTop w:val="0"/>
      <w:marBottom w:val="0"/>
      <w:divBdr>
        <w:top w:val="none" w:sz="0" w:space="0" w:color="auto"/>
        <w:left w:val="none" w:sz="0" w:space="0" w:color="auto"/>
        <w:bottom w:val="none" w:sz="0" w:space="0" w:color="auto"/>
        <w:right w:val="none" w:sz="0" w:space="0" w:color="auto"/>
      </w:divBdr>
    </w:div>
    <w:div w:id="762264396">
      <w:bodyDiv w:val="1"/>
      <w:marLeft w:val="0"/>
      <w:marRight w:val="0"/>
      <w:marTop w:val="0"/>
      <w:marBottom w:val="0"/>
      <w:divBdr>
        <w:top w:val="none" w:sz="0" w:space="0" w:color="auto"/>
        <w:left w:val="none" w:sz="0" w:space="0" w:color="auto"/>
        <w:bottom w:val="none" w:sz="0" w:space="0" w:color="auto"/>
        <w:right w:val="none" w:sz="0" w:space="0" w:color="auto"/>
      </w:divBdr>
    </w:div>
    <w:div w:id="762340848">
      <w:bodyDiv w:val="1"/>
      <w:marLeft w:val="0"/>
      <w:marRight w:val="0"/>
      <w:marTop w:val="0"/>
      <w:marBottom w:val="0"/>
      <w:divBdr>
        <w:top w:val="none" w:sz="0" w:space="0" w:color="auto"/>
        <w:left w:val="none" w:sz="0" w:space="0" w:color="auto"/>
        <w:bottom w:val="none" w:sz="0" w:space="0" w:color="auto"/>
        <w:right w:val="none" w:sz="0" w:space="0" w:color="auto"/>
      </w:divBdr>
    </w:div>
    <w:div w:id="762385589">
      <w:bodyDiv w:val="1"/>
      <w:marLeft w:val="0"/>
      <w:marRight w:val="0"/>
      <w:marTop w:val="0"/>
      <w:marBottom w:val="0"/>
      <w:divBdr>
        <w:top w:val="none" w:sz="0" w:space="0" w:color="auto"/>
        <w:left w:val="none" w:sz="0" w:space="0" w:color="auto"/>
        <w:bottom w:val="none" w:sz="0" w:space="0" w:color="auto"/>
        <w:right w:val="none" w:sz="0" w:space="0" w:color="auto"/>
      </w:divBdr>
    </w:div>
    <w:div w:id="762456904">
      <w:bodyDiv w:val="1"/>
      <w:marLeft w:val="0"/>
      <w:marRight w:val="0"/>
      <w:marTop w:val="0"/>
      <w:marBottom w:val="0"/>
      <w:divBdr>
        <w:top w:val="none" w:sz="0" w:space="0" w:color="auto"/>
        <w:left w:val="none" w:sz="0" w:space="0" w:color="auto"/>
        <w:bottom w:val="none" w:sz="0" w:space="0" w:color="auto"/>
        <w:right w:val="none" w:sz="0" w:space="0" w:color="auto"/>
      </w:divBdr>
    </w:div>
    <w:div w:id="762841015">
      <w:bodyDiv w:val="1"/>
      <w:marLeft w:val="0"/>
      <w:marRight w:val="0"/>
      <w:marTop w:val="0"/>
      <w:marBottom w:val="0"/>
      <w:divBdr>
        <w:top w:val="none" w:sz="0" w:space="0" w:color="auto"/>
        <w:left w:val="none" w:sz="0" w:space="0" w:color="auto"/>
        <w:bottom w:val="none" w:sz="0" w:space="0" w:color="auto"/>
        <w:right w:val="none" w:sz="0" w:space="0" w:color="auto"/>
      </w:divBdr>
    </w:div>
    <w:div w:id="763066970">
      <w:bodyDiv w:val="1"/>
      <w:marLeft w:val="0"/>
      <w:marRight w:val="0"/>
      <w:marTop w:val="0"/>
      <w:marBottom w:val="0"/>
      <w:divBdr>
        <w:top w:val="none" w:sz="0" w:space="0" w:color="auto"/>
        <w:left w:val="none" w:sz="0" w:space="0" w:color="auto"/>
        <w:bottom w:val="none" w:sz="0" w:space="0" w:color="auto"/>
        <w:right w:val="none" w:sz="0" w:space="0" w:color="auto"/>
      </w:divBdr>
    </w:div>
    <w:div w:id="763183972">
      <w:bodyDiv w:val="1"/>
      <w:marLeft w:val="0"/>
      <w:marRight w:val="0"/>
      <w:marTop w:val="0"/>
      <w:marBottom w:val="0"/>
      <w:divBdr>
        <w:top w:val="none" w:sz="0" w:space="0" w:color="auto"/>
        <w:left w:val="none" w:sz="0" w:space="0" w:color="auto"/>
        <w:bottom w:val="none" w:sz="0" w:space="0" w:color="auto"/>
        <w:right w:val="none" w:sz="0" w:space="0" w:color="auto"/>
      </w:divBdr>
    </w:div>
    <w:div w:id="763258659">
      <w:bodyDiv w:val="1"/>
      <w:marLeft w:val="0"/>
      <w:marRight w:val="0"/>
      <w:marTop w:val="0"/>
      <w:marBottom w:val="0"/>
      <w:divBdr>
        <w:top w:val="none" w:sz="0" w:space="0" w:color="auto"/>
        <w:left w:val="none" w:sz="0" w:space="0" w:color="auto"/>
        <w:bottom w:val="none" w:sz="0" w:space="0" w:color="auto"/>
        <w:right w:val="none" w:sz="0" w:space="0" w:color="auto"/>
      </w:divBdr>
    </w:div>
    <w:div w:id="763384182">
      <w:bodyDiv w:val="1"/>
      <w:marLeft w:val="0"/>
      <w:marRight w:val="0"/>
      <w:marTop w:val="0"/>
      <w:marBottom w:val="0"/>
      <w:divBdr>
        <w:top w:val="none" w:sz="0" w:space="0" w:color="auto"/>
        <w:left w:val="none" w:sz="0" w:space="0" w:color="auto"/>
        <w:bottom w:val="none" w:sz="0" w:space="0" w:color="auto"/>
        <w:right w:val="none" w:sz="0" w:space="0" w:color="auto"/>
      </w:divBdr>
    </w:div>
    <w:div w:id="763653736">
      <w:bodyDiv w:val="1"/>
      <w:marLeft w:val="0"/>
      <w:marRight w:val="0"/>
      <w:marTop w:val="0"/>
      <w:marBottom w:val="0"/>
      <w:divBdr>
        <w:top w:val="none" w:sz="0" w:space="0" w:color="auto"/>
        <w:left w:val="none" w:sz="0" w:space="0" w:color="auto"/>
        <w:bottom w:val="none" w:sz="0" w:space="0" w:color="auto"/>
        <w:right w:val="none" w:sz="0" w:space="0" w:color="auto"/>
      </w:divBdr>
    </w:div>
    <w:div w:id="764226210">
      <w:bodyDiv w:val="1"/>
      <w:marLeft w:val="0"/>
      <w:marRight w:val="0"/>
      <w:marTop w:val="0"/>
      <w:marBottom w:val="0"/>
      <w:divBdr>
        <w:top w:val="none" w:sz="0" w:space="0" w:color="auto"/>
        <w:left w:val="none" w:sz="0" w:space="0" w:color="auto"/>
        <w:bottom w:val="none" w:sz="0" w:space="0" w:color="auto"/>
        <w:right w:val="none" w:sz="0" w:space="0" w:color="auto"/>
      </w:divBdr>
    </w:div>
    <w:div w:id="764302414">
      <w:bodyDiv w:val="1"/>
      <w:marLeft w:val="0"/>
      <w:marRight w:val="0"/>
      <w:marTop w:val="0"/>
      <w:marBottom w:val="0"/>
      <w:divBdr>
        <w:top w:val="none" w:sz="0" w:space="0" w:color="auto"/>
        <w:left w:val="none" w:sz="0" w:space="0" w:color="auto"/>
        <w:bottom w:val="none" w:sz="0" w:space="0" w:color="auto"/>
        <w:right w:val="none" w:sz="0" w:space="0" w:color="auto"/>
      </w:divBdr>
    </w:div>
    <w:div w:id="764419110">
      <w:bodyDiv w:val="1"/>
      <w:marLeft w:val="0"/>
      <w:marRight w:val="0"/>
      <w:marTop w:val="0"/>
      <w:marBottom w:val="0"/>
      <w:divBdr>
        <w:top w:val="none" w:sz="0" w:space="0" w:color="auto"/>
        <w:left w:val="none" w:sz="0" w:space="0" w:color="auto"/>
        <w:bottom w:val="none" w:sz="0" w:space="0" w:color="auto"/>
        <w:right w:val="none" w:sz="0" w:space="0" w:color="auto"/>
      </w:divBdr>
    </w:div>
    <w:div w:id="764570577">
      <w:bodyDiv w:val="1"/>
      <w:marLeft w:val="0"/>
      <w:marRight w:val="0"/>
      <w:marTop w:val="0"/>
      <w:marBottom w:val="0"/>
      <w:divBdr>
        <w:top w:val="none" w:sz="0" w:space="0" w:color="auto"/>
        <w:left w:val="none" w:sz="0" w:space="0" w:color="auto"/>
        <w:bottom w:val="none" w:sz="0" w:space="0" w:color="auto"/>
        <w:right w:val="none" w:sz="0" w:space="0" w:color="auto"/>
      </w:divBdr>
    </w:div>
    <w:div w:id="765077031">
      <w:bodyDiv w:val="1"/>
      <w:marLeft w:val="0"/>
      <w:marRight w:val="0"/>
      <w:marTop w:val="0"/>
      <w:marBottom w:val="0"/>
      <w:divBdr>
        <w:top w:val="none" w:sz="0" w:space="0" w:color="auto"/>
        <w:left w:val="none" w:sz="0" w:space="0" w:color="auto"/>
        <w:bottom w:val="none" w:sz="0" w:space="0" w:color="auto"/>
        <w:right w:val="none" w:sz="0" w:space="0" w:color="auto"/>
      </w:divBdr>
    </w:div>
    <w:div w:id="765199367">
      <w:bodyDiv w:val="1"/>
      <w:marLeft w:val="0"/>
      <w:marRight w:val="0"/>
      <w:marTop w:val="0"/>
      <w:marBottom w:val="0"/>
      <w:divBdr>
        <w:top w:val="none" w:sz="0" w:space="0" w:color="auto"/>
        <w:left w:val="none" w:sz="0" w:space="0" w:color="auto"/>
        <w:bottom w:val="none" w:sz="0" w:space="0" w:color="auto"/>
        <w:right w:val="none" w:sz="0" w:space="0" w:color="auto"/>
      </w:divBdr>
    </w:div>
    <w:div w:id="765199400">
      <w:bodyDiv w:val="1"/>
      <w:marLeft w:val="0"/>
      <w:marRight w:val="0"/>
      <w:marTop w:val="0"/>
      <w:marBottom w:val="0"/>
      <w:divBdr>
        <w:top w:val="none" w:sz="0" w:space="0" w:color="auto"/>
        <w:left w:val="none" w:sz="0" w:space="0" w:color="auto"/>
        <w:bottom w:val="none" w:sz="0" w:space="0" w:color="auto"/>
        <w:right w:val="none" w:sz="0" w:space="0" w:color="auto"/>
      </w:divBdr>
    </w:div>
    <w:div w:id="765616671">
      <w:bodyDiv w:val="1"/>
      <w:marLeft w:val="0"/>
      <w:marRight w:val="0"/>
      <w:marTop w:val="0"/>
      <w:marBottom w:val="0"/>
      <w:divBdr>
        <w:top w:val="none" w:sz="0" w:space="0" w:color="auto"/>
        <w:left w:val="none" w:sz="0" w:space="0" w:color="auto"/>
        <w:bottom w:val="none" w:sz="0" w:space="0" w:color="auto"/>
        <w:right w:val="none" w:sz="0" w:space="0" w:color="auto"/>
      </w:divBdr>
    </w:div>
    <w:div w:id="765659310">
      <w:bodyDiv w:val="1"/>
      <w:marLeft w:val="0"/>
      <w:marRight w:val="0"/>
      <w:marTop w:val="0"/>
      <w:marBottom w:val="0"/>
      <w:divBdr>
        <w:top w:val="none" w:sz="0" w:space="0" w:color="auto"/>
        <w:left w:val="none" w:sz="0" w:space="0" w:color="auto"/>
        <w:bottom w:val="none" w:sz="0" w:space="0" w:color="auto"/>
        <w:right w:val="none" w:sz="0" w:space="0" w:color="auto"/>
      </w:divBdr>
    </w:div>
    <w:div w:id="765688561">
      <w:bodyDiv w:val="1"/>
      <w:marLeft w:val="0"/>
      <w:marRight w:val="0"/>
      <w:marTop w:val="0"/>
      <w:marBottom w:val="0"/>
      <w:divBdr>
        <w:top w:val="none" w:sz="0" w:space="0" w:color="auto"/>
        <w:left w:val="none" w:sz="0" w:space="0" w:color="auto"/>
        <w:bottom w:val="none" w:sz="0" w:space="0" w:color="auto"/>
        <w:right w:val="none" w:sz="0" w:space="0" w:color="auto"/>
      </w:divBdr>
    </w:div>
    <w:div w:id="765734999">
      <w:bodyDiv w:val="1"/>
      <w:marLeft w:val="0"/>
      <w:marRight w:val="0"/>
      <w:marTop w:val="0"/>
      <w:marBottom w:val="0"/>
      <w:divBdr>
        <w:top w:val="none" w:sz="0" w:space="0" w:color="auto"/>
        <w:left w:val="none" w:sz="0" w:space="0" w:color="auto"/>
        <w:bottom w:val="none" w:sz="0" w:space="0" w:color="auto"/>
        <w:right w:val="none" w:sz="0" w:space="0" w:color="auto"/>
      </w:divBdr>
    </w:div>
    <w:div w:id="765999200">
      <w:bodyDiv w:val="1"/>
      <w:marLeft w:val="0"/>
      <w:marRight w:val="0"/>
      <w:marTop w:val="0"/>
      <w:marBottom w:val="0"/>
      <w:divBdr>
        <w:top w:val="none" w:sz="0" w:space="0" w:color="auto"/>
        <w:left w:val="none" w:sz="0" w:space="0" w:color="auto"/>
        <w:bottom w:val="none" w:sz="0" w:space="0" w:color="auto"/>
        <w:right w:val="none" w:sz="0" w:space="0" w:color="auto"/>
      </w:divBdr>
    </w:div>
    <w:div w:id="766461374">
      <w:bodyDiv w:val="1"/>
      <w:marLeft w:val="0"/>
      <w:marRight w:val="0"/>
      <w:marTop w:val="0"/>
      <w:marBottom w:val="0"/>
      <w:divBdr>
        <w:top w:val="none" w:sz="0" w:space="0" w:color="auto"/>
        <w:left w:val="none" w:sz="0" w:space="0" w:color="auto"/>
        <w:bottom w:val="none" w:sz="0" w:space="0" w:color="auto"/>
        <w:right w:val="none" w:sz="0" w:space="0" w:color="auto"/>
      </w:divBdr>
    </w:div>
    <w:div w:id="766657091">
      <w:bodyDiv w:val="1"/>
      <w:marLeft w:val="0"/>
      <w:marRight w:val="0"/>
      <w:marTop w:val="0"/>
      <w:marBottom w:val="0"/>
      <w:divBdr>
        <w:top w:val="none" w:sz="0" w:space="0" w:color="auto"/>
        <w:left w:val="none" w:sz="0" w:space="0" w:color="auto"/>
        <w:bottom w:val="none" w:sz="0" w:space="0" w:color="auto"/>
        <w:right w:val="none" w:sz="0" w:space="0" w:color="auto"/>
      </w:divBdr>
    </w:div>
    <w:div w:id="766774615">
      <w:bodyDiv w:val="1"/>
      <w:marLeft w:val="0"/>
      <w:marRight w:val="0"/>
      <w:marTop w:val="0"/>
      <w:marBottom w:val="0"/>
      <w:divBdr>
        <w:top w:val="none" w:sz="0" w:space="0" w:color="auto"/>
        <w:left w:val="none" w:sz="0" w:space="0" w:color="auto"/>
        <w:bottom w:val="none" w:sz="0" w:space="0" w:color="auto"/>
        <w:right w:val="none" w:sz="0" w:space="0" w:color="auto"/>
      </w:divBdr>
    </w:div>
    <w:div w:id="766777447">
      <w:bodyDiv w:val="1"/>
      <w:marLeft w:val="0"/>
      <w:marRight w:val="0"/>
      <w:marTop w:val="0"/>
      <w:marBottom w:val="0"/>
      <w:divBdr>
        <w:top w:val="none" w:sz="0" w:space="0" w:color="auto"/>
        <w:left w:val="none" w:sz="0" w:space="0" w:color="auto"/>
        <w:bottom w:val="none" w:sz="0" w:space="0" w:color="auto"/>
        <w:right w:val="none" w:sz="0" w:space="0" w:color="auto"/>
      </w:divBdr>
    </w:div>
    <w:div w:id="766777748">
      <w:bodyDiv w:val="1"/>
      <w:marLeft w:val="0"/>
      <w:marRight w:val="0"/>
      <w:marTop w:val="0"/>
      <w:marBottom w:val="0"/>
      <w:divBdr>
        <w:top w:val="none" w:sz="0" w:space="0" w:color="auto"/>
        <w:left w:val="none" w:sz="0" w:space="0" w:color="auto"/>
        <w:bottom w:val="none" w:sz="0" w:space="0" w:color="auto"/>
        <w:right w:val="none" w:sz="0" w:space="0" w:color="auto"/>
      </w:divBdr>
    </w:div>
    <w:div w:id="767039733">
      <w:bodyDiv w:val="1"/>
      <w:marLeft w:val="0"/>
      <w:marRight w:val="0"/>
      <w:marTop w:val="0"/>
      <w:marBottom w:val="0"/>
      <w:divBdr>
        <w:top w:val="none" w:sz="0" w:space="0" w:color="auto"/>
        <w:left w:val="none" w:sz="0" w:space="0" w:color="auto"/>
        <w:bottom w:val="none" w:sz="0" w:space="0" w:color="auto"/>
        <w:right w:val="none" w:sz="0" w:space="0" w:color="auto"/>
      </w:divBdr>
    </w:div>
    <w:div w:id="767316591">
      <w:bodyDiv w:val="1"/>
      <w:marLeft w:val="0"/>
      <w:marRight w:val="0"/>
      <w:marTop w:val="0"/>
      <w:marBottom w:val="0"/>
      <w:divBdr>
        <w:top w:val="none" w:sz="0" w:space="0" w:color="auto"/>
        <w:left w:val="none" w:sz="0" w:space="0" w:color="auto"/>
        <w:bottom w:val="none" w:sz="0" w:space="0" w:color="auto"/>
        <w:right w:val="none" w:sz="0" w:space="0" w:color="auto"/>
      </w:divBdr>
    </w:div>
    <w:div w:id="767387235">
      <w:bodyDiv w:val="1"/>
      <w:marLeft w:val="0"/>
      <w:marRight w:val="0"/>
      <w:marTop w:val="0"/>
      <w:marBottom w:val="0"/>
      <w:divBdr>
        <w:top w:val="none" w:sz="0" w:space="0" w:color="auto"/>
        <w:left w:val="none" w:sz="0" w:space="0" w:color="auto"/>
        <w:bottom w:val="none" w:sz="0" w:space="0" w:color="auto"/>
        <w:right w:val="none" w:sz="0" w:space="0" w:color="auto"/>
      </w:divBdr>
    </w:div>
    <w:div w:id="767892710">
      <w:bodyDiv w:val="1"/>
      <w:marLeft w:val="0"/>
      <w:marRight w:val="0"/>
      <w:marTop w:val="0"/>
      <w:marBottom w:val="0"/>
      <w:divBdr>
        <w:top w:val="none" w:sz="0" w:space="0" w:color="auto"/>
        <w:left w:val="none" w:sz="0" w:space="0" w:color="auto"/>
        <w:bottom w:val="none" w:sz="0" w:space="0" w:color="auto"/>
        <w:right w:val="none" w:sz="0" w:space="0" w:color="auto"/>
      </w:divBdr>
    </w:div>
    <w:div w:id="768089178">
      <w:bodyDiv w:val="1"/>
      <w:marLeft w:val="0"/>
      <w:marRight w:val="0"/>
      <w:marTop w:val="0"/>
      <w:marBottom w:val="0"/>
      <w:divBdr>
        <w:top w:val="none" w:sz="0" w:space="0" w:color="auto"/>
        <w:left w:val="none" w:sz="0" w:space="0" w:color="auto"/>
        <w:bottom w:val="none" w:sz="0" w:space="0" w:color="auto"/>
        <w:right w:val="none" w:sz="0" w:space="0" w:color="auto"/>
      </w:divBdr>
    </w:div>
    <w:div w:id="768351365">
      <w:bodyDiv w:val="1"/>
      <w:marLeft w:val="0"/>
      <w:marRight w:val="0"/>
      <w:marTop w:val="0"/>
      <w:marBottom w:val="0"/>
      <w:divBdr>
        <w:top w:val="none" w:sz="0" w:space="0" w:color="auto"/>
        <w:left w:val="none" w:sz="0" w:space="0" w:color="auto"/>
        <w:bottom w:val="none" w:sz="0" w:space="0" w:color="auto"/>
        <w:right w:val="none" w:sz="0" w:space="0" w:color="auto"/>
      </w:divBdr>
    </w:div>
    <w:div w:id="768934158">
      <w:bodyDiv w:val="1"/>
      <w:marLeft w:val="0"/>
      <w:marRight w:val="0"/>
      <w:marTop w:val="0"/>
      <w:marBottom w:val="0"/>
      <w:divBdr>
        <w:top w:val="none" w:sz="0" w:space="0" w:color="auto"/>
        <w:left w:val="none" w:sz="0" w:space="0" w:color="auto"/>
        <w:bottom w:val="none" w:sz="0" w:space="0" w:color="auto"/>
        <w:right w:val="none" w:sz="0" w:space="0" w:color="auto"/>
      </w:divBdr>
    </w:div>
    <w:div w:id="768965036">
      <w:bodyDiv w:val="1"/>
      <w:marLeft w:val="0"/>
      <w:marRight w:val="0"/>
      <w:marTop w:val="0"/>
      <w:marBottom w:val="0"/>
      <w:divBdr>
        <w:top w:val="none" w:sz="0" w:space="0" w:color="auto"/>
        <w:left w:val="none" w:sz="0" w:space="0" w:color="auto"/>
        <w:bottom w:val="none" w:sz="0" w:space="0" w:color="auto"/>
        <w:right w:val="none" w:sz="0" w:space="0" w:color="auto"/>
      </w:divBdr>
    </w:div>
    <w:div w:id="769080600">
      <w:bodyDiv w:val="1"/>
      <w:marLeft w:val="0"/>
      <w:marRight w:val="0"/>
      <w:marTop w:val="0"/>
      <w:marBottom w:val="0"/>
      <w:divBdr>
        <w:top w:val="none" w:sz="0" w:space="0" w:color="auto"/>
        <w:left w:val="none" w:sz="0" w:space="0" w:color="auto"/>
        <w:bottom w:val="none" w:sz="0" w:space="0" w:color="auto"/>
        <w:right w:val="none" w:sz="0" w:space="0" w:color="auto"/>
      </w:divBdr>
    </w:div>
    <w:div w:id="769205244">
      <w:bodyDiv w:val="1"/>
      <w:marLeft w:val="0"/>
      <w:marRight w:val="0"/>
      <w:marTop w:val="0"/>
      <w:marBottom w:val="0"/>
      <w:divBdr>
        <w:top w:val="none" w:sz="0" w:space="0" w:color="auto"/>
        <w:left w:val="none" w:sz="0" w:space="0" w:color="auto"/>
        <w:bottom w:val="none" w:sz="0" w:space="0" w:color="auto"/>
        <w:right w:val="none" w:sz="0" w:space="0" w:color="auto"/>
      </w:divBdr>
    </w:div>
    <w:div w:id="769354269">
      <w:bodyDiv w:val="1"/>
      <w:marLeft w:val="0"/>
      <w:marRight w:val="0"/>
      <w:marTop w:val="0"/>
      <w:marBottom w:val="0"/>
      <w:divBdr>
        <w:top w:val="none" w:sz="0" w:space="0" w:color="auto"/>
        <w:left w:val="none" w:sz="0" w:space="0" w:color="auto"/>
        <w:bottom w:val="none" w:sz="0" w:space="0" w:color="auto"/>
        <w:right w:val="none" w:sz="0" w:space="0" w:color="auto"/>
      </w:divBdr>
    </w:div>
    <w:div w:id="769355988">
      <w:bodyDiv w:val="1"/>
      <w:marLeft w:val="0"/>
      <w:marRight w:val="0"/>
      <w:marTop w:val="0"/>
      <w:marBottom w:val="0"/>
      <w:divBdr>
        <w:top w:val="none" w:sz="0" w:space="0" w:color="auto"/>
        <w:left w:val="none" w:sz="0" w:space="0" w:color="auto"/>
        <w:bottom w:val="none" w:sz="0" w:space="0" w:color="auto"/>
        <w:right w:val="none" w:sz="0" w:space="0" w:color="auto"/>
      </w:divBdr>
    </w:div>
    <w:div w:id="769811858">
      <w:bodyDiv w:val="1"/>
      <w:marLeft w:val="0"/>
      <w:marRight w:val="0"/>
      <w:marTop w:val="0"/>
      <w:marBottom w:val="0"/>
      <w:divBdr>
        <w:top w:val="none" w:sz="0" w:space="0" w:color="auto"/>
        <w:left w:val="none" w:sz="0" w:space="0" w:color="auto"/>
        <w:bottom w:val="none" w:sz="0" w:space="0" w:color="auto"/>
        <w:right w:val="none" w:sz="0" w:space="0" w:color="auto"/>
      </w:divBdr>
    </w:div>
    <w:div w:id="770129175">
      <w:bodyDiv w:val="1"/>
      <w:marLeft w:val="0"/>
      <w:marRight w:val="0"/>
      <w:marTop w:val="0"/>
      <w:marBottom w:val="0"/>
      <w:divBdr>
        <w:top w:val="none" w:sz="0" w:space="0" w:color="auto"/>
        <w:left w:val="none" w:sz="0" w:space="0" w:color="auto"/>
        <w:bottom w:val="none" w:sz="0" w:space="0" w:color="auto"/>
        <w:right w:val="none" w:sz="0" w:space="0" w:color="auto"/>
      </w:divBdr>
    </w:div>
    <w:div w:id="771050723">
      <w:bodyDiv w:val="1"/>
      <w:marLeft w:val="0"/>
      <w:marRight w:val="0"/>
      <w:marTop w:val="0"/>
      <w:marBottom w:val="0"/>
      <w:divBdr>
        <w:top w:val="none" w:sz="0" w:space="0" w:color="auto"/>
        <w:left w:val="none" w:sz="0" w:space="0" w:color="auto"/>
        <w:bottom w:val="none" w:sz="0" w:space="0" w:color="auto"/>
        <w:right w:val="none" w:sz="0" w:space="0" w:color="auto"/>
      </w:divBdr>
    </w:div>
    <w:div w:id="771169860">
      <w:bodyDiv w:val="1"/>
      <w:marLeft w:val="0"/>
      <w:marRight w:val="0"/>
      <w:marTop w:val="0"/>
      <w:marBottom w:val="0"/>
      <w:divBdr>
        <w:top w:val="none" w:sz="0" w:space="0" w:color="auto"/>
        <w:left w:val="none" w:sz="0" w:space="0" w:color="auto"/>
        <w:bottom w:val="none" w:sz="0" w:space="0" w:color="auto"/>
        <w:right w:val="none" w:sz="0" w:space="0" w:color="auto"/>
      </w:divBdr>
    </w:div>
    <w:div w:id="771363430">
      <w:bodyDiv w:val="1"/>
      <w:marLeft w:val="0"/>
      <w:marRight w:val="0"/>
      <w:marTop w:val="0"/>
      <w:marBottom w:val="0"/>
      <w:divBdr>
        <w:top w:val="none" w:sz="0" w:space="0" w:color="auto"/>
        <w:left w:val="none" w:sz="0" w:space="0" w:color="auto"/>
        <w:bottom w:val="none" w:sz="0" w:space="0" w:color="auto"/>
        <w:right w:val="none" w:sz="0" w:space="0" w:color="auto"/>
      </w:divBdr>
    </w:div>
    <w:div w:id="771705569">
      <w:bodyDiv w:val="1"/>
      <w:marLeft w:val="0"/>
      <w:marRight w:val="0"/>
      <w:marTop w:val="0"/>
      <w:marBottom w:val="0"/>
      <w:divBdr>
        <w:top w:val="none" w:sz="0" w:space="0" w:color="auto"/>
        <w:left w:val="none" w:sz="0" w:space="0" w:color="auto"/>
        <w:bottom w:val="none" w:sz="0" w:space="0" w:color="auto"/>
        <w:right w:val="none" w:sz="0" w:space="0" w:color="auto"/>
      </w:divBdr>
    </w:div>
    <w:div w:id="771820265">
      <w:bodyDiv w:val="1"/>
      <w:marLeft w:val="0"/>
      <w:marRight w:val="0"/>
      <w:marTop w:val="0"/>
      <w:marBottom w:val="0"/>
      <w:divBdr>
        <w:top w:val="none" w:sz="0" w:space="0" w:color="auto"/>
        <w:left w:val="none" w:sz="0" w:space="0" w:color="auto"/>
        <w:bottom w:val="none" w:sz="0" w:space="0" w:color="auto"/>
        <w:right w:val="none" w:sz="0" w:space="0" w:color="auto"/>
      </w:divBdr>
    </w:div>
    <w:div w:id="771828535">
      <w:bodyDiv w:val="1"/>
      <w:marLeft w:val="0"/>
      <w:marRight w:val="0"/>
      <w:marTop w:val="0"/>
      <w:marBottom w:val="0"/>
      <w:divBdr>
        <w:top w:val="none" w:sz="0" w:space="0" w:color="auto"/>
        <w:left w:val="none" w:sz="0" w:space="0" w:color="auto"/>
        <w:bottom w:val="none" w:sz="0" w:space="0" w:color="auto"/>
        <w:right w:val="none" w:sz="0" w:space="0" w:color="auto"/>
      </w:divBdr>
    </w:div>
    <w:div w:id="771899947">
      <w:bodyDiv w:val="1"/>
      <w:marLeft w:val="0"/>
      <w:marRight w:val="0"/>
      <w:marTop w:val="0"/>
      <w:marBottom w:val="0"/>
      <w:divBdr>
        <w:top w:val="none" w:sz="0" w:space="0" w:color="auto"/>
        <w:left w:val="none" w:sz="0" w:space="0" w:color="auto"/>
        <w:bottom w:val="none" w:sz="0" w:space="0" w:color="auto"/>
        <w:right w:val="none" w:sz="0" w:space="0" w:color="auto"/>
      </w:divBdr>
    </w:div>
    <w:div w:id="772212871">
      <w:bodyDiv w:val="1"/>
      <w:marLeft w:val="0"/>
      <w:marRight w:val="0"/>
      <w:marTop w:val="0"/>
      <w:marBottom w:val="0"/>
      <w:divBdr>
        <w:top w:val="none" w:sz="0" w:space="0" w:color="auto"/>
        <w:left w:val="none" w:sz="0" w:space="0" w:color="auto"/>
        <w:bottom w:val="none" w:sz="0" w:space="0" w:color="auto"/>
        <w:right w:val="none" w:sz="0" w:space="0" w:color="auto"/>
      </w:divBdr>
    </w:div>
    <w:div w:id="772361020">
      <w:bodyDiv w:val="1"/>
      <w:marLeft w:val="0"/>
      <w:marRight w:val="0"/>
      <w:marTop w:val="0"/>
      <w:marBottom w:val="0"/>
      <w:divBdr>
        <w:top w:val="none" w:sz="0" w:space="0" w:color="auto"/>
        <w:left w:val="none" w:sz="0" w:space="0" w:color="auto"/>
        <w:bottom w:val="none" w:sz="0" w:space="0" w:color="auto"/>
        <w:right w:val="none" w:sz="0" w:space="0" w:color="auto"/>
      </w:divBdr>
    </w:div>
    <w:div w:id="772476157">
      <w:bodyDiv w:val="1"/>
      <w:marLeft w:val="0"/>
      <w:marRight w:val="0"/>
      <w:marTop w:val="0"/>
      <w:marBottom w:val="0"/>
      <w:divBdr>
        <w:top w:val="none" w:sz="0" w:space="0" w:color="auto"/>
        <w:left w:val="none" w:sz="0" w:space="0" w:color="auto"/>
        <w:bottom w:val="none" w:sz="0" w:space="0" w:color="auto"/>
        <w:right w:val="none" w:sz="0" w:space="0" w:color="auto"/>
      </w:divBdr>
    </w:div>
    <w:div w:id="772476522">
      <w:bodyDiv w:val="1"/>
      <w:marLeft w:val="0"/>
      <w:marRight w:val="0"/>
      <w:marTop w:val="0"/>
      <w:marBottom w:val="0"/>
      <w:divBdr>
        <w:top w:val="none" w:sz="0" w:space="0" w:color="auto"/>
        <w:left w:val="none" w:sz="0" w:space="0" w:color="auto"/>
        <w:bottom w:val="none" w:sz="0" w:space="0" w:color="auto"/>
        <w:right w:val="none" w:sz="0" w:space="0" w:color="auto"/>
      </w:divBdr>
    </w:div>
    <w:div w:id="772554117">
      <w:bodyDiv w:val="1"/>
      <w:marLeft w:val="0"/>
      <w:marRight w:val="0"/>
      <w:marTop w:val="0"/>
      <w:marBottom w:val="0"/>
      <w:divBdr>
        <w:top w:val="none" w:sz="0" w:space="0" w:color="auto"/>
        <w:left w:val="none" w:sz="0" w:space="0" w:color="auto"/>
        <w:bottom w:val="none" w:sz="0" w:space="0" w:color="auto"/>
        <w:right w:val="none" w:sz="0" w:space="0" w:color="auto"/>
      </w:divBdr>
    </w:div>
    <w:div w:id="772631781">
      <w:bodyDiv w:val="1"/>
      <w:marLeft w:val="0"/>
      <w:marRight w:val="0"/>
      <w:marTop w:val="0"/>
      <w:marBottom w:val="0"/>
      <w:divBdr>
        <w:top w:val="none" w:sz="0" w:space="0" w:color="auto"/>
        <w:left w:val="none" w:sz="0" w:space="0" w:color="auto"/>
        <w:bottom w:val="none" w:sz="0" w:space="0" w:color="auto"/>
        <w:right w:val="none" w:sz="0" w:space="0" w:color="auto"/>
      </w:divBdr>
    </w:div>
    <w:div w:id="772819935">
      <w:bodyDiv w:val="1"/>
      <w:marLeft w:val="0"/>
      <w:marRight w:val="0"/>
      <w:marTop w:val="0"/>
      <w:marBottom w:val="0"/>
      <w:divBdr>
        <w:top w:val="none" w:sz="0" w:space="0" w:color="auto"/>
        <w:left w:val="none" w:sz="0" w:space="0" w:color="auto"/>
        <w:bottom w:val="none" w:sz="0" w:space="0" w:color="auto"/>
        <w:right w:val="none" w:sz="0" w:space="0" w:color="auto"/>
      </w:divBdr>
    </w:div>
    <w:div w:id="773209676">
      <w:bodyDiv w:val="1"/>
      <w:marLeft w:val="0"/>
      <w:marRight w:val="0"/>
      <w:marTop w:val="0"/>
      <w:marBottom w:val="0"/>
      <w:divBdr>
        <w:top w:val="none" w:sz="0" w:space="0" w:color="auto"/>
        <w:left w:val="none" w:sz="0" w:space="0" w:color="auto"/>
        <w:bottom w:val="none" w:sz="0" w:space="0" w:color="auto"/>
        <w:right w:val="none" w:sz="0" w:space="0" w:color="auto"/>
      </w:divBdr>
    </w:div>
    <w:div w:id="773747446">
      <w:bodyDiv w:val="1"/>
      <w:marLeft w:val="0"/>
      <w:marRight w:val="0"/>
      <w:marTop w:val="0"/>
      <w:marBottom w:val="0"/>
      <w:divBdr>
        <w:top w:val="none" w:sz="0" w:space="0" w:color="auto"/>
        <w:left w:val="none" w:sz="0" w:space="0" w:color="auto"/>
        <w:bottom w:val="none" w:sz="0" w:space="0" w:color="auto"/>
        <w:right w:val="none" w:sz="0" w:space="0" w:color="auto"/>
      </w:divBdr>
      <w:divsChild>
        <w:div w:id="1443528613">
          <w:marLeft w:val="0"/>
          <w:marRight w:val="0"/>
          <w:marTop w:val="0"/>
          <w:marBottom w:val="0"/>
          <w:divBdr>
            <w:top w:val="none" w:sz="0" w:space="0" w:color="auto"/>
            <w:left w:val="none" w:sz="0" w:space="0" w:color="auto"/>
            <w:bottom w:val="none" w:sz="0" w:space="0" w:color="auto"/>
            <w:right w:val="none" w:sz="0" w:space="0" w:color="auto"/>
          </w:divBdr>
        </w:div>
        <w:div w:id="410583411">
          <w:marLeft w:val="0"/>
          <w:marRight w:val="0"/>
          <w:marTop w:val="0"/>
          <w:marBottom w:val="0"/>
          <w:divBdr>
            <w:top w:val="none" w:sz="0" w:space="0" w:color="auto"/>
            <w:left w:val="none" w:sz="0" w:space="0" w:color="auto"/>
            <w:bottom w:val="none" w:sz="0" w:space="0" w:color="auto"/>
            <w:right w:val="none" w:sz="0" w:space="0" w:color="auto"/>
          </w:divBdr>
        </w:div>
        <w:div w:id="404301778">
          <w:marLeft w:val="0"/>
          <w:marRight w:val="0"/>
          <w:marTop w:val="0"/>
          <w:marBottom w:val="0"/>
          <w:divBdr>
            <w:top w:val="none" w:sz="0" w:space="0" w:color="auto"/>
            <w:left w:val="none" w:sz="0" w:space="0" w:color="auto"/>
            <w:bottom w:val="none" w:sz="0" w:space="0" w:color="auto"/>
            <w:right w:val="none" w:sz="0" w:space="0" w:color="auto"/>
          </w:divBdr>
        </w:div>
        <w:div w:id="1112021226">
          <w:marLeft w:val="0"/>
          <w:marRight w:val="0"/>
          <w:marTop w:val="0"/>
          <w:marBottom w:val="0"/>
          <w:divBdr>
            <w:top w:val="none" w:sz="0" w:space="0" w:color="auto"/>
            <w:left w:val="none" w:sz="0" w:space="0" w:color="auto"/>
            <w:bottom w:val="none" w:sz="0" w:space="0" w:color="auto"/>
            <w:right w:val="none" w:sz="0" w:space="0" w:color="auto"/>
          </w:divBdr>
        </w:div>
        <w:div w:id="1791128184">
          <w:marLeft w:val="0"/>
          <w:marRight w:val="0"/>
          <w:marTop w:val="0"/>
          <w:marBottom w:val="0"/>
          <w:divBdr>
            <w:top w:val="none" w:sz="0" w:space="0" w:color="auto"/>
            <w:left w:val="none" w:sz="0" w:space="0" w:color="auto"/>
            <w:bottom w:val="none" w:sz="0" w:space="0" w:color="auto"/>
            <w:right w:val="none" w:sz="0" w:space="0" w:color="auto"/>
          </w:divBdr>
        </w:div>
        <w:div w:id="586160593">
          <w:marLeft w:val="0"/>
          <w:marRight w:val="0"/>
          <w:marTop w:val="0"/>
          <w:marBottom w:val="0"/>
          <w:divBdr>
            <w:top w:val="none" w:sz="0" w:space="0" w:color="auto"/>
            <w:left w:val="none" w:sz="0" w:space="0" w:color="auto"/>
            <w:bottom w:val="none" w:sz="0" w:space="0" w:color="auto"/>
            <w:right w:val="none" w:sz="0" w:space="0" w:color="auto"/>
          </w:divBdr>
        </w:div>
        <w:div w:id="145781309">
          <w:marLeft w:val="0"/>
          <w:marRight w:val="0"/>
          <w:marTop w:val="0"/>
          <w:marBottom w:val="0"/>
          <w:divBdr>
            <w:top w:val="none" w:sz="0" w:space="0" w:color="auto"/>
            <w:left w:val="none" w:sz="0" w:space="0" w:color="auto"/>
            <w:bottom w:val="none" w:sz="0" w:space="0" w:color="auto"/>
            <w:right w:val="none" w:sz="0" w:space="0" w:color="auto"/>
          </w:divBdr>
        </w:div>
        <w:div w:id="879166585">
          <w:marLeft w:val="0"/>
          <w:marRight w:val="0"/>
          <w:marTop w:val="0"/>
          <w:marBottom w:val="0"/>
          <w:divBdr>
            <w:top w:val="none" w:sz="0" w:space="0" w:color="auto"/>
            <w:left w:val="none" w:sz="0" w:space="0" w:color="auto"/>
            <w:bottom w:val="none" w:sz="0" w:space="0" w:color="auto"/>
            <w:right w:val="none" w:sz="0" w:space="0" w:color="auto"/>
          </w:divBdr>
        </w:div>
        <w:div w:id="835918743">
          <w:marLeft w:val="0"/>
          <w:marRight w:val="0"/>
          <w:marTop w:val="0"/>
          <w:marBottom w:val="0"/>
          <w:divBdr>
            <w:top w:val="none" w:sz="0" w:space="0" w:color="auto"/>
            <w:left w:val="none" w:sz="0" w:space="0" w:color="auto"/>
            <w:bottom w:val="none" w:sz="0" w:space="0" w:color="auto"/>
            <w:right w:val="none" w:sz="0" w:space="0" w:color="auto"/>
          </w:divBdr>
        </w:div>
        <w:div w:id="224879670">
          <w:marLeft w:val="0"/>
          <w:marRight w:val="0"/>
          <w:marTop w:val="0"/>
          <w:marBottom w:val="0"/>
          <w:divBdr>
            <w:top w:val="none" w:sz="0" w:space="0" w:color="auto"/>
            <w:left w:val="none" w:sz="0" w:space="0" w:color="auto"/>
            <w:bottom w:val="none" w:sz="0" w:space="0" w:color="auto"/>
            <w:right w:val="none" w:sz="0" w:space="0" w:color="auto"/>
          </w:divBdr>
        </w:div>
        <w:div w:id="178660036">
          <w:marLeft w:val="0"/>
          <w:marRight w:val="0"/>
          <w:marTop w:val="0"/>
          <w:marBottom w:val="0"/>
          <w:divBdr>
            <w:top w:val="none" w:sz="0" w:space="0" w:color="auto"/>
            <w:left w:val="none" w:sz="0" w:space="0" w:color="auto"/>
            <w:bottom w:val="none" w:sz="0" w:space="0" w:color="auto"/>
            <w:right w:val="none" w:sz="0" w:space="0" w:color="auto"/>
          </w:divBdr>
        </w:div>
        <w:div w:id="1545561614">
          <w:marLeft w:val="0"/>
          <w:marRight w:val="0"/>
          <w:marTop w:val="0"/>
          <w:marBottom w:val="0"/>
          <w:divBdr>
            <w:top w:val="none" w:sz="0" w:space="0" w:color="auto"/>
            <w:left w:val="none" w:sz="0" w:space="0" w:color="auto"/>
            <w:bottom w:val="none" w:sz="0" w:space="0" w:color="auto"/>
            <w:right w:val="none" w:sz="0" w:space="0" w:color="auto"/>
          </w:divBdr>
        </w:div>
        <w:div w:id="1261063514">
          <w:marLeft w:val="0"/>
          <w:marRight w:val="0"/>
          <w:marTop w:val="0"/>
          <w:marBottom w:val="0"/>
          <w:divBdr>
            <w:top w:val="none" w:sz="0" w:space="0" w:color="auto"/>
            <w:left w:val="none" w:sz="0" w:space="0" w:color="auto"/>
            <w:bottom w:val="none" w:sz="0" w:space="0" w:color="auto"/>
            <w:right w:val="none" w:sz="0" w:space="0" w:color="auto"/>
          </w:divBdr>
        </w:div>
        <w:div w:id="384642241">
          <w:marLeft w:val="0"/>
          <w:marRight w:val="0"/>
          <w:marTop w:val="0"/>
          <w:marBottom w:val="0"/>
          <w:divBdr>
            <w:top w:val="none" w:sz="0" w:space="0" w:color="auto"/>
            <w:left w:val="none" w:sz="0" w:space="0" w:color="auto"/>
            <w:bottom w:val="none" w:sz="0" w:space="0" w:color="auto"/>
            <w:right w:val="none" w:sz="0" w:space="0" w:color="auto"/>
          </w:divBdr>
        </w:div>
        <w:div w:id="221140958">
          <w:marLeft w:val="0"/>
          <w:marRight w:val="0"/>
          <w:marTop w:val="0"/>
          <w:marBottom w:val="0"/>
          <w:divBdr>
            <w:top w:val="none" w:sz="0" w:space="0" w:color="auto"/>
            <w:left w:val="none" w:sz="0" w:space="0" w:color="auto"/>
            <w:bottom w:val="none" w:sz="0" w:space="0" w:color="auto"/>
            <w:right w:val="none" w:sz="0" w:space="0" w:color="auto"/>
          </w:divBdr>
        </w:div>
        <w:div w:id="159737140">
          <w:marLeft w:val="0"/>
          <w:marRight w:val="0"/>
          <w:marTop w:val="0"/>
          <w:marBottom w:val="0"/>
          <w:divBdr>
            <w:top w:val="none" w:sz="0" w:space="0" w:color="auto"/>
            <w:left w:val="none" w:sz="0" w:space="0" w:color="auto"/>
            <w:bottom w:val="none" w:sz="0" w:space="0" w:color="auto"/>
            <w:right w:val="none" w:sz="0" w:space="0" w:color="auto"/>
          </w:divBdr>
        </w:div>
        <w:div w:id="728653115">
          <w:marLeft w:val="0"/>
          <w:marRight w:val="0"/>
          <w:marTop w:val="0"/>
          <w:marBottom w:val="0"/>
          <w:divBdr>
            <w:top w:val="none" w:sz="0" w:space="0" w:color="auto"/>
            <w:left w:val="none" w:sz="0" w:space="0" w:color="auto"/>
            <w:bottom w:val="none" w:sz="0" w:space="0" w:color="auto"/>
            <w:right w:val="none" w:sz="0" w:space="0" w:color="auto"/>
          </w:divBdr>
        </w:div>
        <w:div w:id="1080324167">
          <w:marLeft w:val="0"/>
          <w:marRight w:val="0"/>
          <w:marTop w:val="0"/>
          <w:marBottom w:val="0"/>
          <w:divBdr>
            <w:top w:val="none" w:sz="0" w:space="0" w:color="auto"/>
            <w:left w:val="none" w:sz="0" w:space="0" w:color="auto"/>
            <w:bottom w:val="none" w:sz="0" w:space="0" w:color="auto"/>
            <w:right w:val="none" w:sz="0" w:space="0" w:color="auto"/>
          </w:divBdr>
        </w:div>
        <w:div w:id="45222495">
          <w:marLeft w:val="0"/>
          <w:marRight w:val="0"/>
          <w:marTop w:val="0"/>
          <w:marBottom w:val="0"/>
          <w:divBdr>
            <w:top w:val="none" w:sz="0" w:space="0" w:color="auto"/>
            <w:left w:val="none" w:sz="0" w:space="0" w:color="auto"/>
            <w:bottom w:val="none" w:sz="0" w:space="0" w:color="auto"/>
            <w:right w:val="none" w:sz="0" w:space="0" w:color="auto"/>
          </w:divBdr>
        </w:div>
        <w:div w:id="1615212521">
          <w:marLeft w:val="0"/>
          <w:marRight w:val="0"/>
          <w:marTop w:val="0"/>
          <w:marBottom w:val="0"/>
          <w:divBdr>
            <w:top w:val="none" w:sz="0" w:space="0" w:color="auto"/>
            <w:left w:val="none" w:sz="0" w:space="0" w:color="auto"/>
            <w:bottom w:val="none" w:sz="0" w:space="0" w:color="auto"/>
            <w:right w:val="none" w:sz="0" w:space="0" w:color="auto"/>
          </w:divBdr>
        </w:div>
        <w:div w:id="45953286">
          <w:marLeft w:val="0"/>
          <w:marRight w:val="0"/>
          <w:marTop w:val="0"/>
          <w:marBottom w:val="0"/>
          <w:divBdr>
            <w:top w:val="none" w:sz="0" w:space="0" w:color="auto"/>
            <w:left w:val="none" w:sz="0" w:space="0" w:color="auto"/>
            <w:bottom w:val="none" w:sz="0" w:space="0" w:color="auto"/>
            <w:right w:val="none" w:sz="0" w:space="0" w:color="auto"/>
          </w:divBdr>
        </w:div>
        <w:div w:id="999426548">
          <w:marLeft w:val="0"/>
          <w:marRight w:val="0"/>
          <w:marTop w:val="0"/>
          <w:marBottom w:val="0"/>
          <w:divBdr>
            <w:top w:val="none" w:sz="0" w:space="0" w:color="auto"/>
            <w:left w:val="none" w:sz="0" w:space="0" w:color="auto"/>
            <w:bottom w:val="none" w:sz="0" w:space="0" w:color="auto"/>
            <w:right w:val="none" w:sz="0" w:space="0" w:color="auto"/>
          </w:divBdr>
        </w:div>
        <w:div w:id="1661351703">
          <w:marLeft w:val="0"/>
          <w:marRight w:val="0"/>
          <w:marTop w:val="0"/>
          <w:marBottom w:val="0"/>
          <w:divBdr>
            <w:top w:val="none" w:sz="0" w:space="0" w:color="auto"/>
            <w:left w:val="none" w:sz="0" w:space="0" w:color="auto"/>
            <w:bottom w:val="none" w:sz="0" w:space="0" w:color="auto"/>
            <w:right w:val="none" w:sz="0" w:space="0" w:color="auto"/>
          </w:divBdr>
        </w:div>
        <w:div w:id="248737944">
          <w:marLeft w:val="0"/>
          <w:marRight w:val="0"/>
          <w:marTop w:val="0"/>
          <w:marBottom w:val="0"/>
          <w:divBdr>
            <w:top w:val="none" w:sz="0" w:space="0" w:color="auto"/>
            <w:left w:val="none" w:sz="0" w:space="0" w:color="auto"/>
            <w:bottom w:val="none" w:sz="0" w:space="0" w:color="auto"/>
            <w:right w:val="none" w:sz="0" w:space="0" w:color="auto"/>
          </w:divBdr>
        </w:div>
        <w:div w:id="433787036">
          <w:marLeft w:val="0"/>
          <w:marRight w:val="0"/>
          <w:marTop w:val="0"/>
          <w:marBottom w:val="0"/>
          <w:divBdr>
            <w:top w:val="none" w:sz="0" w:space="0" w:color="auto"/>
            <w:left w:val="none" w:sz="0" w:space="0" w:color="auto"/>
            <w:bottom w:val="none" w:sz="0" w:space="0" w:color="auto"/>
            <w:right w:val="none" w:sz="0" w:space="0" w:color="auto"/>
          </w:divBdr>
        </w:div>
        <w:div w:id="1064910926">
          <w:marLeft w:val="0"/>
          <w:marRight w:val="0"/>
          <w:marTop w:val="0"/>
          <w:marBottom w:val="0"/>
          <w:divBdr>
            <w:top w:val="none" w:sz="0" w:space="0" w:color="auto"/>
            <w:left w:val="none" w:sz="0" w:space="0" w:color="auto"/>
            <w:bottom w:val="none" w:sz="0" w:space="0" w:color="auto"/>
            <w:right w:val="none" w:sz="0" w:space="0" w:color="auto"/>
          </w:divBdr>
        </w:div>
        <w:div w:id="195000884">
          <w:marLeft w:val="0"/>
          <w:marRight w:val="0"/>
          <w:marTop w:val="0"/>
          <w:marBottom w:val="0"/>
          <w:divBdr>
            <w:top w:val="none" w:sz="0" w:space="0" w:color="auto"/>
            <w:left w:val="none" w:sz="0" w:space="0" w:color="auto"/>
            <w:bottom w:val="none" w:sz="0" w:space="0" w:color="auto"/>
            <w:right w:val="none" w:sz="0" w:space="0" w:color="auto"/>
          </w:divBdr>
        </w:div>
        <w:div w:id="1177039462">
          <w:marLeft w:val="0"/>
          <w:marRight w:val="0"/>
          <w:marTop w:val="0"/>
          <w:marBottom w:val="0"/>
          <w:divBdr>
            <w:top w:val="none" w:sz="0" w:space="0" w:color="auto"/>
            <w:left w:val="none" w:sz="0" w:space="0" w:color="auto"/>
            <w:bottom w:val="none" w:sz="0" w:space="0" w:color="auto"/>
            <w:right w:val="none" w:sz="0" w:space="0" w:color="auto"/>
          </w:divBdr>
        </w:div>
        <w:div w:id="2007707452">
          <w:marLeft w:val="0"/>
          <w:marRight w:val="0"/>
          <w:marTop w:val="0"/>
          <w:marBottom w:val="0"/>
          <w:divBdr>
            <w:top w:val="none" w:sz="0" w:space="0" w:color="auto"/>
            <w:left w:val="none" w:sz="0" w:space="0" w:color="auto"/>
            <w:bottom w:val="none" w:sz="0" w:space="0" w:color="auto"/>
            <w:right w:val="none" w:sz="0" w:space="0" w:color="auto"/>
          </w:divBdr>
        </w:div>
        <w:div w:id="920721458">
          <w:marLeft w:val="0"/>
          <w:marRight w:val="0"/>
          <w:marTop w:val="0"/>
          <w:marBottom w:val="0"/>
          <w:divBdr>
            <w:top w:val="none" w:sz="0" w:space="0" w:color="auto"/>
            <w:left w:val="none" w:sz="0" w:space="0" w:color="auto"/>
            <w:bottom w:val="none" w:sz="0" w:space="0" w:color="auto"/>
            <w:right w:val="none" w:sz="0" w:space="0" w:color="auto"/>
          </w:divBdr>
        </w:div>
        <w:div w:id="963004377">
          <w:marLeft w:val="0"/>
          <w:marRight w:val="0"/>
          <w:marTop w:val="0"/>
          <w:marBottom w:val="0"/>
          <w:divBdr>
            <w:top w:val="none" w:sz="0" w:space="0" w:color="auto"/>
            <w:left w:val="none" w:sz="0" w:space="0" w:color="auto"/>
            <w:bottom w:val="none" w:sz="0" w:space="0" w:color="auto"/>
            <w:right w:val="none" w:sz="0" w:space="0" w:color="auto"/>
          </w:divBdr>
        </w:div>
        <w:div w:id="2052655038">
          <w:marLeft w:val="0"/>
          <w:marRight w:val="0"/>
          <w:marTop w:val="0"/>
          <w:marBottom w:val="0"/>
          <w:divBdr>
            <w:top w:val="none" w:sz="0" w:space="0" w:color="auto"/>
            <w:left w:val="none" w:sz="0" w:space="0" w:color="auto"/>
            <w:bottom w:val="none" w:sz="0" w:space="0" w:color="auto"/>
            <w:right w:val="none" w:sz="0" w:space="0" w:color="auto"/>
          </w:divBdr>
        </w:div>
        <w:div w:id="245842831">
          <w:marLeft w:val="0"/>
          <w:marRight w:val="0"/>
          <w:marTop w:val="0"/>
          <w:marBottom w:val="0"/>
          <w:divBdr>
            <w:top w:val="none" w:sz="0" w:space="0" w:color="auto"/>
            <w:left w:val="none" w:sz="0" w:space="0" w:color="auto"/>
            <w:bottom w:val="none" w:sz="0" w:space="0" w:color="auto"/>
            <w:right w:val="none" w:sz="0" w:space="0" w:color="auto"/>
          </w:divBdr>
        </w:div>
        <w:div w:id="1716392315">
          <w:marLeft w:val="0"/>
          <w:marRight w:val="0"/>
          <w:marTop w:val="0"/>
          <w:marBottom w:val="0"/>
          <w:divBdr>
            <w:top w:val="none" w:sz="0" w:space="0" w:color="auto"/>
            <w:left w:val="none" w:sz="0" w:space="0" w:color="auto"/>
            <w:bottom w:val="none" w:sz="0" w:space="0" w:color="auto"/>
            <w:right w:val="none" w:sz="0" w:space="0" w:color="auto"/>
          </w:divBdr>
        </w:div>
        <w:div w:id="971516294">
          <w:marLeft w:val="0"/>
          <w:marRight w:val="0"/>
          <w:marTop w:val="0"/>
          <w:marBottom w:val="0"/>
          <w:divBdr>
            <w:top w:val="none" w:sz="0" w:space="0" w:color="auto"/>
            <w:left w:val="none" w:sz="0" w:space="0" w:color="auto"/>
            <w:bottom w:val="none" w:sz="0" w:space="0" w:color="auto"/>
            <w:right w:val="none" w:sz="0" w:space="0" w:color="auto"/>
          </w:divBdr>
        </w:div>
        <w:div w:id="123355652">
          <w:marLeft w:val="0"/>
          <w:marRight w:val="0"/>
          <w:marTop w:val="0"/>
          <w:marBottom w:val="0"/>
          <w:divBdr>
            <w:top w:val="none" w:sz="0" w:space="0" w:color="auto"/>
            <w:left w:val="none" w:sz="0" w:space="0" w:color="auto"/>
            <w:bottom w:val="none" w:sz="0" w:space="0" w:color="auto"/>
            <w:right w:val="none" w:sz="0" w:space="0" w:color="auto"/>
          </w:divBdr>
        </w:div>
      </w:divsChild>
    </w:div>
    <w:div w:id="774010830">
      <w:bodyDiv w:val="1"/>
      <w:marLeft w:val="0"/>
      <w:marRight w:val="0"/>
      <w:marTop w:val="0"/>
      <w:marBottom w:val="0"/>
      <w:divBdr>
        <w:top w:val="none" w:sz="0" w:space="0" w:color="auto"/>
        <w:left w:val="none" w:sz="0" w:space="0" w:color="auto"/>
        <w:bottom w:val="none" w:sz="0" w:space="0" w:color="auto"/>
        <w:right w:val="none" w:sz="0" w:space="0" w:color="auto"/>
      </w:divBdr>
    </w:div>
    <w:div w:id="774136716">
      <w:bodyDiv w:val="1"/>
      <w:marLeft w:val="0"/>
      <w:marRight w:val="0"/>
      <w:marTop w:val="0"/>
      <w:marBottom w:val="0"/>
      <w:divBdr>
        <w:top w:val="none" w:sz="0" w:space="0" w:color="auto"/>
        <w:left w:val="none" w:sz="0" w:space="0" w:color="auto"/>
        <w:bottom w:val="none" w:sz="0" w:space="0" w:color="auto"/>
        <w:right w:val="none" w:sz="0" w:space="0" w:color="auto"/>
      </w:divBdr>
    </w:div>
    <w:div w:id="774249632">
      <w:bodyDiv w:val="1"/>
      <w:marLeft w:val="0"/>
      <w:marRight w:val="0"/>
      <w:marTop w:val="0"/>
      <w:marBottom w:val="0"/>
      <w:divBdr>
        <w:top w:val="none" w:sz="0" w:space="0" w:color="auto"/>
        <w:left w:val="none" w:sz="0" w:space="0" w:color="auto"/>
        <w:bottom w:val="none" w:sz="0" w:space="0" w:color="auto"/>
        <w:right w:val="none" w:sz="0" w:space="0" w:color="auto"/>
      </w:divBdr>
    </w:div>
    <w:div w:id="774329415">
      <w:bodyDiv w:val="1"/>
      <w:marLeft w:val="0"/>
      <w:marRight w:val="0"/>
      <w:marTop w:val="0"/>
      <w:marBottom w:val="0"/>
      <w:divBdr>
        <w:top w:val="none" w:sz="0" w:space="0" w:color="auto"/>
        <w:left w:val="none" w:sz="0" w:space="0" w:color="auto"/>
        <w:bottom w:val="none" w:sz="0" w:space="0" w:color="auto"/>
        <w:right w:val="none" w:sz="0" w:space="0" w:color="auto"/>
      </w:divBdr>
    </w:div>
    <w:div w:id="774439963">
      <w:bodyDiv w:val="1"/>
      <w:marLeft w:val="0"/>
      <w:marRight w:val="0"/>
      <w:marTop w:val="0"/>
      <w:marBottom w:val="0"/>
      <w:divBdr>
        <w:top w:val="none" w:sz="0" w:space="0" w:color="auto"/>
        <w:left w:val="none" w:sz="0" w:space="0" w:color="auto"/>
        <w:bottom w:val="none" w:sz="0" w:space="0" w:color="auto"/>
        <w:right w:val="none" w:sz="0" w:space="0" w:color="auto"/>
      </w:divBdr>
    </w:div>
    <w:div w:id="774440090">
      <w:bodyDiv w:val="1"/>
      <w:marLeft w:val="0"/>
      <w:marRight w:val="0"/>
      <w:marTop w:val="0"/>
      <w:marBottom w:val="0"/>
      <w:divBdr>
        <w:top w:val="none" w:sz="0" w:space="0" w:color="auto"/>
        <w:left w:val="none" w:sz="0" w:space="0" w:color="auto"/>
        <w:bottom w:val="none" w:sz="0" w:space="0" w:color="auto"/>
        <w:right w:val="none" w:sz="0" w:space="0" w:color="auto"/>
      </w:divBdr>
    </w:div>
    <w:div w:id="774517243">
      <w:bodyDiv w:val="1"/>
      <w:marLeft w:val="0"/>
      <w:marRight w:val="0"/>
      <w:marTop w:val="0"/>
      <w:marBottom w:val="0"/>
      <w:divBdr>
        <w:top w:val="none" w:sz="0" w:space="0" w:color="auto"/>
        <w:left w:val="none" w:sz="0" w:space="0" w:color="auto"/>
        <w:bottom w:val="none" w:sz="0" w:space="0" w:color="auto"/>
        <w:right w:val="none" w:sz="0" w:space="0" w:color="auto"/>
      </w:divBdr>
    </w:div>
    <w:div w:id="774523658">
      <w:bodyDiv w:val="1"/>
      <w:marLeft w:val="0"/>
      <w:marRight w:val="0"/>
      <w:marTop w:val="0"/>
      <w:marBottom w:val="0"/>
      <w:divBdr>
        <w:top w:val="none" w:sz="0" w:space="0" w:color="auto"/>
        <w:left w:val="none" w:sz="0" w:space="0" w:color="auto"/>
        <w:bottom w:val="none" w:sz="0" w:space="0" w:color="auto"/>
        <w:right w:val="none" w:sz="0" w:space="0" w:color="auto"/>
      </w:divBdr>
    </w:div>
    <w:div w:id="774590604">
      <w:bodyDiv w:val="1"/>
      <w:marLeft w:val="0"/>
      <w:marRight w:val="0"/>
      <w:marTop w:val="0"/>
      <w:marBottom w:val="0"/>
      <w:divBdr>
        <w:top w:val="none" w:sz="0" w:space="0" w:color="auto"/>
        <w:left w:val="none" w:sz="0" w:space="0" w:color="auto"/>
        <w:bottom w:val="none" w:sz="0" w:space="0" w:color="auto"/>
        <w:right w:val="none" w:sz="0" w:space="0" w:color="auto"/>
      </w:divBdr>
    </w:div>
    <w:div w:id="774786755">
      <w:bodyDiv w:val="1"/>
      <w:marLeft w:val="0"/>
      <w:marRight w:val="0"/>
      <w:marTop w:val="0"/>
      <w:marBottom w:val="0"/>
      <w:divBdr>
        <w:top w:val="none" w:sz="0" w:space="0" w:color="auto"/>
        <w:left w:val="none" w:sz="0" w:space="0" w:color="auto"/>
        <w:bottom w:val="none" w:sz="0" w:space="0" w:color="auto"/>
        <w:right w:val="none" w:sz="0" w:space="0" w:color="auto"/>
      </w:divBdr>
    </w:div>
    <w:div w:id="775173590">
      <w:bodyDiv w:val="1"/>
      <w:marLeft w:val="0"/>
      <w:marRight w:val="0"/>
      <w:marTop w:val="0"/>
      <w:marBottom w:val="0"/>
      <w:divBdr>
        <w:top w:val="none" w:sz="0" w:space="0" w:color="auto"/>
        <w:left w:val="none" w:sz="0" w:space="0" w:color="auto"/>
        <w:bottom w:val="none" w:sz="0" w:space="0" w:color="auto"/>
        <w:right w:val="none" w:sz="0" w:space="0" w:color="auto"/>
      </w:divBdr>
    </w:div>
    <w:div w:id="775321626">
      <w:bodyDiv w:val="1"/>
      <w:marLeft w:val="0"/>
      <w:marRight w:val="0"/>
      <w:marTop w:val="0"/>
      <w:marBottom w:val="0"/>
      <w:divBdr>
        <w:top w:val="none" w:sz="0" w:space="0" w:color="auto"/>
        <w:left w:val="none" w:sz="0" w:space="0" w:color="auto"/>
        <w:bottom w:val="none" w:sz="0" w:space="0" w:color="auto"/>
        <w:right w:val="none" w:sz="0" w:space="0" w:color="auto"/>
      </w:divBdr>
    </w:div>
    <w:div w:id="775752686">
      <w:bodyDiv w:val="1"/>
      <w:marLeft w:val="0"/>
      <w:marRight w:val="0"/>
      <w:marTop w:val="0"/>
      <w:marBottom w:val="0"/>
      <w:divBdr>
        <w:top w:val="none" w:sz="0" w:space="0" w:color="auto"/>
        <w:left w:val="none" w:sz="0" w:space="0" w:color="auto"/>
        <w:bottom w:val="none" w:sz="0" w:space="0" w:color="auto"/>
        <w:right w:val="none" w:sz="0" w:space="0" w:color="auto"/>
      </w:divBdr>
    </w:div>
    <w:div w:id="775832292">
      <w:bodyDiv w:val="1"/>
      <w:marLeft w:val="0"/>
      <w:marRight w:val="0"/>
      <w:marTop w:val="0"/>
      <w:marBottom w:val="0"/>
      <w:divBdr>
        <w:top w:val="none" w:sz="0" w:space="0" w:color="auto"/>
        <w:left w:val="none" w:sz="0" w:space="0" w:color="auto"/>
        <w:bottom w:val="none" w:sz="0" w:space="0" w:color="auto"/>
        <w:right w:val="none" w:sz="0" w:space="0" w:color="auto"/>
      </w:divBdr>
    </w:div>
    <w:div w:id="776098554">
      <w:bodyDiv w:val="1"/>
      <w:marLeft w:val="0"/>
      <w:marRight w:val="0"/>
      <w:marTop w:val="0"/>
      <w:marBottom w:val="0"/>
      <w:divBdr>
        <w:top w:val="none" w:sz="0" w:space="0" w:color="auto"/>
        <w:left w:val="none" w:sz="0" w:space="0" w:color="auto"/>
        <w:bottom w:val="none" w:sz="0" w:space="0" w:color="auto"/>
        <w:right w:val="none" w:sz="0" w:space="0" w:color="auto"/>
      </w:divBdr>
    </w:div>
    <w:div w:id="776100626">
      <w:bodyDiv w:val="1"/>
      <w:marLeft w:val="0"/>
      <w:marRight w:val="0"/>
      <w:marTop w:val="0"/>
      <w:marBottom w:val="0"/>
      <w:divBdr>
        <w:top w:val="none" w:sz="0" w:space="0" w:color="auto"/>
        <w:left w:val="none" w:sz="0" w:space="0" w:color="auto"/>
        <w:bottom w:val="none" w:sz="0" w:space="0" w:color="auto"/>
        <w:right w:val="none" w:sz="0" w:space="0" w:color="auto"/>
      </w:divBdr>
    </w:div>
    <w:div w:id="776371110">
      <w:bodyDiv w:val="1"/>
      <w:marLeft w:val="0"/>
      <w:marRight w:val="0"/>
      <w:marTop w:val="0"/>
      <w:marBottom w:val="0"/>
      <w:divBdr>
        <w:top w:val="none" w:sz="0" w:space="0" w:color="auto"/>
        <w:left w:val="none" w:sz="0" w:space="0" w:color="auto"/>
        <w:bottom w:val="none" w:sz="0" w:space="0" w:color="auto"/>
        <w:right w:val="none" w:sz="0" w:space="0" w:color="auto"/>
      </w:divBdr>
    </w:div>
    <w:div w:id="776606568">
      <w:bodyDiv w:val="1"/>
      <w:marLeft w:val="0"/>
      <w:marRight w:val="0"/>
      <w:marTop w:val="0"/>
      <w:marBottom w:val="0"/>
      <w:divBdr>
        <w:top w:val="none" w:sz="0" w:space="0" w:color="auto"/>
        <w:left w:val="none" w:sz="0" w:space="0" w:color="auto"/>
        <w:bottom w:val="none" w:sz="0" w:space="0" w:color="auto"/>
        <w:right w:val="none" w:sz="0" w:space="0" w:color="auto"/>
      </w:divBdr>
    </w:div>
    <w:div w:id="776752433">
      <w:bodyDiv w:val="1"/>
      <w:marLeft w:val="0"/>
      <w:marRight w:val="0"/>
      <w:marTop w:val="0"/>
      <w:marBottom w:val="0"/>
      <w:divBdr>
        <w:top w:val="none" w:sz="0" w:space="0" w:color="auto"/>
        <w:left w:val="none" w:sz="0" w:space="0" w:color="auto"/>
        <w:bottom w:val="none" w:sz="0" w:space="0" w:color="auto"/>
        <w:right w:val="none" w:sz="0" w:space="0" w:color="auto"/>
      </w:divBdr>
    </w:div>
    <w:div w:id="777136804">
      <w:bodyDiv w:val="1"/>
      <w:marLeft w:val="0"/>
      <w:marRight w:val="0"/>
      <w:marTop w:val="0"/>
      <w:marBottom w:val="0"/>
      <w:divBdr>
        <w:top w:val="none" w:sz="0" w:space="0" w:color="auto"/>
        <w:left w:val="none" w:sz="0" w:space="0" w:color="auto"/>
        <w:bottom w:val="none" w:sz="0" w:space="0" w:color="auto"/>
        <w:right w:val="none" w:sz="0" w:space="0" w:color="auto"/>
      </w:divBdr>
    </w:div>
    <w:div w:id="777723321">
      <w:bodyDiv w:val="1"/>
      <w:marLeft w:val="0"/>
      <w:marRight w:val="0"/>
      <w:marTop w:val="0"/>
      <w:marBottom w:val="0"/>
      <w:divBdr>
        <w:top w:val="none" w:sz="0" w:space="0" w:color="auto"/>
        <w:left w:val="none" w:sz="0" w:space="0" w:color="auto"/>
        <w:bottom w:val="none" w:sz="0" w:space="0" w:color="auto"/>
        <w:right w:val="none" w:sz="0" w:space="0" w:color="auto"/>
      </w:divBdr>
    </w:div>
    <w:div w:id="778070006">
      <w:bodyDiv w:val="1"/>
      <w:marLeft w:val="0"/>
      <w:marRight w:val="0"/>
      <w:marTop w:val="0"/>
      <w:marBottom w:val="0"/>
      <w:divBdr>
        <w:top w:val="none" w:sz="0" w:space="0" w:color="auto"/>
        <w:left w:val="none" w:sz="0" w:space="0" w:color="auto"/>
        <w:bottom w:val="none" w:sz="0" w:space="0" w:color="auto"/>
        <w:right w:val="none" w:sz="0" w:space="0" w:color="auto"/>
      </w:divBdr>
    </w:div>
    <w:div w:id="778253654">
      <w:bodyDiv w:val="1"/>
      <w:marLeft w:val="0"/>
      <w:marRight w:val="0"/>
      <w:marTop w:val="0"/>
      <w:marBottom w:val="0"/>
      <w:divBdr>
        <w:top w:val="none" w:sz="0" w:space="0" w:color="auto"/>
        <w:left w:val="none" w:sz="0" w:space="0" w:color="auto"/>
        <w:bottom w:val="none" w:sz="0" w:space="0" w:color="auto"/>
        <w:right w:val="none" w:sz="0" w:space="0" w:color="auto"/>
      </w:divBdr>
    </w:div>
    <w:div w:id="778258621">
      <w:bodyDiv w:val="1"/>
      <w:marLeft w:val="0"/>
      <w:marRight w:val="0"/>
      <w:marTop w:val="0"/>
      <w:marBottom w:val="0"/>
      <w:divBdr>
        <w:top w:val="none" w:sz="0" w:space="0" w:color="auto"/>
        <w:left w:val="none" w:sz="0" w:space="0" w:color="auto"/>
        <w:bottom w:val="none" w:sz="0" w:space="0" w:color="auto"/>
        <w:right w:val="none" w:sz="0" w:space="0" w:color="auto"/>
      </w:divBdr>
    </w:div>
    <w:div w:id="778262473">
      <w:bodyDiv w:val="1"/>
      <w:marLeft w:val="0"/>
      <w:marRight w:val="0"/>
      <w:marTop w:val="0"/>
      <w:marBottom w:val="0"/>
      <w:divBdr>
        <w:top w:val="none" w:sz="0" w:space="0" w:color="auto"/>
        <w:left w:val="none" w:sz="0" w:space="0" w:color="auto"/>
        <w:bottom w:val="none" w:sz="0" w:space="0" w:color="auto"/>
        <w:right w:val="none" w:sz="0" w:space="0" w:color="auto"/>
      </w:divBdr>
    </w:div>
    <w:div w:id="778373561">
      <w:bodyDiv w:val="1"/>
      <w:marLeft w:val="0"/>
      <w:marRight w:val="0"/>
      <w:marTop w:val="0"/>
      <w:marBottom w:val="0"/>
      <w:divBdr>
        <w:top w:val="none" w:sz="0" w:space="0" w:color="auto"/>
        <w:left w:val="none" w:sz="0" w:space="0" w:color="auto"/>
        <w:bottom w:val="none" w:sz="0" w:space="0" w:color="auto"/>
        <w:right w:val="none" w:sz="0" w:space="0" w:color="auto"/>
      </w:divBdr>
    </w:div>
    <w:div w:id="778376336">
      <w:bodyDiv w:val="1"/>
      <w:marLeft w:val="0"/>
      <w:marRight w:val="0"/>
      <w:marTop w:val="0"/>
      <w:marBottom w:val="0"/>
      <w:divBdr>
        <w:top w:val="none" w:sz="0" w:space="0" w:color="auto"/>
        <w:left w:val="none" w:sz="0" w:space="0" w:color="auto"/>
        <w:bottom w:val="none" w:sz="0" w:space="0" w:color="auto"/>
        <w:right w:val="none" w:sz="0" w:space="0" w:color="auto"/>
      </w:divBdr>
    </w:div>
    <w:div w:id="779180204">
      <w:bodyDiv w:val="1"/>
      <w:marLeft w:val="0"/>
      <w:marRight w:val="0"/>
      <w:marTop w:val="0"/>
      <w:marBottom w:val="0"/>
      <w:divBdr>
        <w:top w:val="none" w:sz="0" w:space="0" w:color="auto"/>
        <w:left w:val="none" w:sz="0" w:space="0" w:color="auto"/>
        <w:bottom w:val="none" w:sz="0" w:space="0" w:color="auto"/>
        <w:right w:val="none" w:sz="0" w:space="0" w:color="auto"/>
      </w:divBdr>
    </w:div>
    <w:div w:id="779227955">
      <w:bodyDiv w:val="1"/>
      <w:marLeft w:val="0"/>
      <w:marRight w:val="0"/>
      <w:marTop w:val="0"/>
      <w:marBottom w:val="0"/>
      <w:divBdr>
        <w:top w:val="none" w:sz="0" w:space="0" w:color="auto"/>
        <w:left w:val="none" w:sz="0" w:space="0" w:color="auto"/>
        <w:bottom w:val="none" w:sz="0" w:space="0" w:color="auto"/>
        <w:right w:val="none" w:sz="0" w:space="0" w:color="auto"/>
      </w:divBdr>
    </w:div>
    <w:div w:id="779570182">
      <w:bodyDiv w:val="1"/>
      <w:marLeft w:val="0"/>
      <w:marRight w:val="0"/>
      <w:marTop w:val="0"/>
      <w:marBottom w:val="0"/>
      <w:divBdr>
        <w:top w:val="none" w:sz="0" w:space="0" w:color="auto"/>
        <w:left w:val="none" w:sz="0" w:space="0" w:color="auto"/>
        <w:bottom w:val="none" w:sz="0" w:space="0" w:color="auto"/>
        <w:right w:val="none" w:sz="0" w:space="0" w:color="auto"/>
      </w:divBdr>
    </w:div>
    <w:div w:id="779880713">
      <w:bodyDiv w:val="1"/>
      <w:marLeft w:val="0"/>
      <w:marRight w:val="0"/>
      <w:marTop w:val="0"/>
      <w:marBottom w:val="0"/>
      <w:divBdr>
        <w:top w:val="none" w:sz="0" w:space="0" w:color="auto"/>
        <w:left w:val="none" w:sz="0" w:space="0" w:color="auto"/>
        <w:bottom w:val="none" w:sz="0" w:space="0" w:color="auto"/>
        <w:right w:val="none" w:sz="0" w:space="0" w:color="auto"/>
      </w:divBdr>
    </w:div>
    <w:div w:id="779958141">
      <w:bodyDiv w:val="1"/>
      <w:marLeft w:val="0"/>
      <w:marRight w:val="0"/>
      <w:marTop w:val="0"/>
      <w:marBottom w:val="0"/>
      <w:divBdr>
        <w:top w:val="none" w:sz="0" w:space="0" w:color="auto"/>
        <w:left w:val="none" w:sz="0" w:space="0" w:color="auto"/>
        <w:bottom w:val="none" w:sz="0" w:space="0" w:color="auto"/>
        <w:right w:val="none" w:sz="0" w:space="0" w:color="auto"/>
      </w:divBdr>
    </w:div>
    <w:div w:id="780346740">
      <w:bodyDiv w:val="1"/>
      <w:marLeft w:val="0"/>
      <w:marRight w:val="0"/>
      <w:marTop w:val="0"/>
      <w:marBottom w:val="0"/>
      <w:divBdr>
        <w:top w:val="none" w:sz="0" w:space="0" w:color="auto"/>
        <w:left w:val="none" w:sz="0" w:space="0" w:color="auto"/>
        <w:bottom w:val="none" w:sz="0" w:space="0" w:color="auto"/>
        <w:right w:val="none" w:sz="0" w:space="0" w:color="auto"/>
      </w:divBdr>
    </w:div>
    <w:div w:id="780759673">
      <w:bodyDiv w:val="1"/>
      <w:marLeft w:val="0"/>
      <w:marRight w:val="0"/>
      <w:marTop w:val="0"/>
      <w:marBottom w:val="0"/>
      <w:divBdr>
        <w:top w:val="none" w:sz="0" w:space="0" w:color="auto"/>
        <w:left w:val="none" w:sz="0" w:space="0" w:color="auto"/>
        <w:bottom w:val="none" w:sz="0" w:space="0" w:color="auto"/>
        <w:right w:val="none" w:sz="0" w:space="0" w:color="auto"/>
      </w:divBdr>
    </w:div>
    <w:div w:id="780799354">
      <w:bodyDiv w:val="1"/>
      <w:marLeft w:val="0"/>
      <w:marRight w:val="0"/>
      <w:marTop w:val="0"/>
      <w:marBottom w:val="0"/>
      <w:divBdr>
        <w:top w:val="none" w:sz="0" w:space="0" w:color="auto"/>
        <w:left w:val="none" w:sz="0" w:space="0" w:color="auto"/>
        <w:bottom w:val="none" w:sz="0" w:space="0" w:color="auto"/>
        <w:right w:val="none" w:sz="0" w:space="0" w:color="auto"/>
      </w:divBdr>
    </w:div>
    <w:div w:id="781072543">
      <w:bodyDiv w:val="1"/>
      <w:marLeft w:val="0"/>
      <w:marRight w:val="0"/>
      <w:marTop w:val="0"/>
      <w:marBottom w:val="0"/>
      <w:divBdr>
        <w:top w:val="none" w:sz="0" w:space="0" w:color="auto"/>
        <w:left w:val="none" w:sz="0" w:space="0" w:color="auto"/>
        <w:bottom w:val="none" w:sz="0" w:space="0" w:color="auto"/>
        <w:right w:val="none" w:sz="0" w:space="0" w:color="auto"/>
      </w:divBdr>
    </w:div>
    <w:div w:id="781150827">
      <w:bodyDiv w:val="1"/>
      <w:marLeft w:val="0"/>
      <w:marRight w:val="0"/>
      <w:marTop w:val="0"/>
      <w:marBottom w:val="0"/>
      <w:divBdr>
        <w:top w:val="none" w:sz="0" w:space="0" w:color="auto"/>
        <w:left w:val="none" w:sz="0" w:space="0" w:color="auto"/>
        <w:bottom w:val="none" w:sz="0" w:space="0" w:color="auto"/>
        <w:right w:val="none" w:sz="0" w:space="0" w:color="auto"/>
      </w:divBdr>
    </w:div>
    <w:div w:id="781336698">
      <w:bodyDiv w:val="1"/>
      <w:marLeft w:val="0"/>
      <w:marRight w:val="0"/>
      <w:marTop w:val="0"/>
      <w:marBottom w:val="0"/>
      <w:divBdr>
        <w:top w:val="none" w:sz="0" w:space="0" w:color="auto"/>
        <w:left w:val="none" w:sz="0" w:space="0" w:color="auto"/>
        <w:bottom w:val="none" w:sz="0" w:space="0" w:color="auto"/>
        <w:right w:val="none" w:sz="0" w:space="0" w:color="auto"/>
      </w:divBdr>
    </w:div>
    <w:div w:id="781415300">
      <w:bodyDiv w:val="1"/>
      <w:marLeft w:val="0"/>
      <w:marRight w:val="0"/>
      <w:marTop w:val="0"/>
      <w:marBottom w:val="0"/>
      <w:divBdr>
        <w:top w:val="none" w:sz="0" w:space="0" w:color="auto"/>
        <w:left w:val="none" w:sz="0" w:space="0" w:color="auto"/>
        <w:bottom w:val="none" w:sz="0" w:space="0" w:color="auto"/>
        <w:right w:val="none" w:sz="0" w:space="0" w:color="auto"/>
      </w:divBdr>
    </w:div>
    <w:div w:id="781462699">
      <w:bodyDiv w:val="1"/>
      <w:marLeft w:val="0"/>
      <w:marRight w:val="0"/>
      <w:marTop w:val="0"/>
      <w:marBottom w:val="0"/>
      <w:divBdr>
        <w:top w:val="none" w:sz="0" w:space="0" w:color="auto"/>
        <w:left w:val="none" w:sz="0" w:space="0" w:color="auto"/>
        <w:bottom w:val="none" w:sz="0" w:space="0" w:color="auto"/>
        <w:right w:val="none" w:sz="0" w:space="0" w:color="auto"/>
      </w:divBdr>
    </w:div>
    <w:div w:id="781534075">
      <w:bodyDiv w:val="1"/>
      <w:marLeft w:val="0"/>
      <w:marRight w:val="0"/>
      <w:marTop w:val="0"/>
      <w:marBottom w:val="0"/>
      <w:divBdr>
        <w:top w:val="none" w:sz="0" w:space="0" w:color="auto"/>
        <w:left w:val="none" w:sz="0" w:space="0" w:color="auto"/>
        <w:bottom w:val="none" w:sz="0" w:space="0" w:color="auto"/>
        <w:right w:val="none" w:sz="0" w:space="0" w:color="auto"/>
      </w:divBdr>
    </w:div>
    <w:div w:id="781876313">
      <w:bodyDiv w:val="1"/>
      <w:marLeft w:val="0"/>
      <w:marRight w:val="0"/>
      <w:marTop w:val="0"/>
      <w:marBottom w:val="0"/>
      <w:divBdr>
        <w:top w:val="none" w:sz="0" w:space="0" w:color="auto"/>
        <w:left w:val="none" w:sz="0" w:space="0" w:color="auto"/>
        <w:bottom w:val="none" w:sz="0" w:space="0" w:color="auto"/>
        <w:right w:val="none" w:sz="0" w:space="0" w:color="auto"/>
      </w:divBdr>
    </w:div>
    <w:div w:id="782263207">
      <w:bodyDiv w:val="1"/>
      <w:marLeft w:val="0"/>
      <w:marRight w:val="0"/>
      <w:marTop w:val="0"/>
      <w:marBottom w:val="0"/>
      <w:divBdr>
        <w:top w:val="none" w:sz="0" w:space="0" w:color="auto"/>
        <w:left w:val="none" w:sz="0" w:space="0" w:color="auto"/>
        <w:bottom w:val="none" w:sz="0" w:space="0" w:color="auto"/>
        <w:right w:val="none" w:sz="0" w:space="0" w:color="auto"/>
      </w:divBdr>
    </w:div>
    <w:div w:id="782729064">
      <w:bodyDiv w:val="1"/>
      <w:marLeft w:val="0"/>
      <w:marRight w:val="0"/>
      <w:marTop w:val="0"/>
      <w:marBottom w:val="0"/>
      <w:divBdr>
        <w:top w:val="none" w:sz="0" w:space="0" w:color="auto"/>
        <w:left w:val="none" w:sz="0" w:space="0" w:color="auto"/>
        <w:bottom w:val="none" w:sz="0" w:space="0" w:color="auto"/>
        <w:right w:val="none" w:sz="0" w:space="0" w:color="auto"/>
      </w:divBdr>
    </w:div>
    <w:div w:id="782841353">
      <w:bodyDiv w:val="1"/>
      <w:marLeft w:val="0"/>
      <w:marRight w:val="0"/>
      <w:marTop w:val="0"/>
      <w:marBottom w:val="0"/>
      <w:divBdr>
        <w:top w:val="none" w:sz="0" w:space="0" w:color="auto"/>
        <w:left w:val="none" w:sz="0" w:space="0" w:color="auto"/>
        <w:bottom w:val="none" w:sz="0" w:space="0" w:color="auto"/>
        <w:right w:val="none" w:sz="0" w:space="0" w:color="auto"/>
      </w:divBdr>
    </w:div>
    <w:div w:id="782916297">
      <w:bodyDiv w:val="1"/>
      <w:marLeft w:val="0"/>
      <w:marRight w:val="0"/>
      <w:marTop w:val="0"/>
      <w:marBottom w:val="0"/>
      <w:divBdr>
        <w:top w:val="none" w:sz="0" w:space="0" w:color="auto"/>
        <w:left w:val="none" w:sz="0" w:space="0" w:color="auto"/>
        <w:bottom w:val="none" w:sz="0" w:space="0" w:color="auto"/>
        <w:right w:val="none" w:sz="0" w:space="0" w:color="auto"/>
      </w:divBdr>
    </w:div>
    <w:div w:id="783035764">
      <w:bodyDiv w:val="1"/>
      <w:marLeft w:val="0"/>
      <w:marRight w:val="0"/>
      <w:marTop w:val="0"/>
      <w:marBottom w:val="0"/>
      <w:divBdr>
        <w:top w:val="none" w:sz="0" w:space="0" w:color="auto"/>
        <w:left w:val="none" w:sz="0" w:space="0" w:color="auto"/>
        <w:bottom w:val="none" w:sz="0" w:space="0" w:color="auto"/>
        <w:right w:val="none" w:sz="0" w:space="0" w:color="auto"/>
      </w:divBdr>
    </w:div>
    <w:div w:id="783118628">
      <w:bodyDiv w:val="1"/>
      <w:marLeft w:val="0"/>
      <w:marRight w:val="0"/>
      <w:marTop w:val="0"/>
      <w:marBottom w:val="0"/>
      <w:divBdr>
        <w:top w:val="none" w:sz="0" w:space="0" w:color="auto"/>
        <w:left w:val="none" w:sz="0" w:space="0" w:color="auto"/>
        <w:bottom w:val="none" w:sz="0" w:space="0" w:color="auto"/>
        <w:right w:val="none" w:sz="0" w:space="0" w:color="auto"/>
      </w:divBdr>
    </w:div>
    <w:div w:id="783156958">
      <w:bodyDiv w:val="1"/>
      <w:marLeft w:val="0"/>
      <w:marRight w:val="0"/>
      <w:marTop w:val="0"/>
      <w:marBottom w:val="0"/>
      <w:divBdr>
        <w:top w:val="none" w:sz="0" w:space="0" w:color="auto"/>
        <w:left w:val="none" w:sz="0" w:space="0" w:color="auto"/>
        <w:bottom w:val="none" w:sz="0" w:space="0" w:color="auto"/>
        <w:right w:val="none" w:sz="0" w:space="0" w:color="auto"/>
      </w:divBdr>
    </w:div>
    <w:div w:id="783186753">
      <w:bodyDiv w:val="1"/>
      <w:marLeft w:val="0"/>
      <w:marRight w:val="0"/>
      <w:marTop w:val="0"/>
      <w:marBottom w:val="0"/>
      <w:divBdr>
        <w:top w:val="none" w:sz="0" w:space="0" w:color="auto"/>
        <w:left w:val="none" w:sz="0" w:space="0" w:color="auto"/>
        <w:bottom w:val="none" w:sz="0" w:space="0" w:color="auto"/>
        <w:right w:val="none" w:sz="0" w:space="0" w:color="auto"/>
      </w:divBdr>
    </w:div>
    <w:div w:id="783616170">
      <w:bodyDiv w:val="1"/>
      <w:marLeft w:val="0"/>
      <w:marRight w:val="0"/>
      <w:marTop w:val="0"/>
      <w:marBottom w:val="0"/>
      <w:divBdr>
        <w:top w:val="none" w:sz="0" w:space="0" w:color="auto"/>
        <w:left w:val="none" w:sz="0" w:space="0" w:color="auto"/>
        <w:bottom w:val="none" w:sz="0" w:space="0" w:color="auto"/>
        <w:right w:val="none" w:sz="0" w:space="0" w:color="auto"/>
      </w:divBdr>
    </w:div>
    <w:div w:id="784277748">
      <w:bodyDiv w:val="1"/>
      <w:marLeft w:val="0"/>
      <w:marRight w:val="0"/>
      <w:marTop w:val="0"/>
      <w:marBottom w:val="0"/>
      <w:divBdr>
        <w:top w:val="none" w:sz="0" w:space="0" w:color="auto"/>
        <w:left w:val="none" w:sz="0" w:space="0" w:color="auto"/>
        <w:bottom w:val="none" w:sz="0" w:space="0" w:color="auto"/>
        <w:right w:val="none" w:sz="0" w:space="0" w:color="auto"/>
      </w:divBdr>
    </w:div>
    <w:div w:id="784541894">
      <w:bodyDiv w:val="1"/>
      <w:marLeft w:val="0"/>
      <w:marRight w:val="0"/>
      <w:marTop w:val="0"/>
      <w:marBottom w:val="0"/>
      <w:divBdr>
        <w:top w:val="none" w:sz="0" w:space="0" w:color="auto"/>
        <w:left w:val="none" w:sz="0" w:space="0" w:color="auto"/>
        <w:bottom w:val="none" w:sz="0" w:space="0" w:color="auto"/>
        <w:right w:val="none" w:sz="0" w:space="0" w:color="auto"/>
      </w:divBdr>
    </w:div>
    <w:div w:id="785344237">
      <w:bodyDiv w:val="1"/>
      <w:marLeft w:val="0"/>
      <w:marRight w:val="0"/>
      <w:marTop w:val="0"/>
      <w:marBottom w:val="0"/>
      <w:divBdr>
        <w:top w:val="none" w:sz="0" w:space="0" w:color="auto"/>
        <w:left w:val="none" w:sz="0" w:space="0" w:color="auto"/>
        <w:bottom w:val="none" w:sz="0" w:space="0" w:color="auto"/>
        <w:right w:val="none" w:sz="0" w:space="0" w:color="auto"/>
      </w:divBdr>
    </w:div>
    <w:div w:id="785544845">
      <w:bodyDiv w:val="1"/>
      <w:marLeft w:val="0"/>
      <w:marRight w:val="0"/>
      <w:marTop w:val="0"/>
      <w:marBottom w:val="0"/>
      <w:divBdr>
        <w:top w:val="none" w:sz="0" w:space="0" w:color="auto"/>
        <w:left w:val="none" w:sz="0" w:space="0" w:color="auto"/>
        <w:bottom w:val="none" w:sz="0" w:space="0" w:color="auto"/>
        <w:right w:val="none" w:sz="0" w:space="0" w:color="auto"/>
      </w:divBdr>
    </w:div>
    <w:div w:id="785581263">
      <w:bodyDiv w:val="1"/>
      <w:marLeft w:val="0"/>
      <w:marRight w:val="0"/>
      <w:marTop w:val="0"/>
      <w:marBottom w:val="0"/>
      <w:divBdr>
        <w:top w:val="none" w:sz="0" w:space="0" w:color="auto"/>
        <w:left w:val="none" w:sz="0" w:space="0" w:color="auto"/>
        <w:bottom w:val="none" w:sz="0" w:space="0" w:color="auto"/>
        <w:right w:val="none" w:sz="0" w:space="0" w:color="auto"/>
      </w:divBdr>
    </w:div>
    <w:div w:id="785733309">
      <w:bodyDiv w:val="1"/>
      <w:marLeft w:val="0"/>
      <w:marRight w:val="0"/>
      <w:marTop w:val="0"/>
      <w:marBottom w:val="0"/>
      <w:divBdr>
        <w:top w:val="none" w:sz="0" w:space="0" w:color="auto"/>
        <w:left w:val="none" w:sz="0" w:space="0" w:color="auto"/>
        <w:bottom w:val="none" w:sz="0" w:space="0" w:color="auto"/>
        <w:right w:val="none" w:sz="0" w:space="0" w:color="auto"/>
      </w:divBdr>
    </w:div>
    <w:div w:id="785776793">
      <w:bodyDiv w:val="1"/>
      <w:marLeft w:val="0"/>
      <w:marRight w:val="0"/>
      <w:marTop w:val="0"/>
      <w:marBottom w:val="0"/>
      <w:divBdr>
        <w:top w:val="none" w:sz="0" w:space="0" w:color="auto"/>
        <w:left w:val="none" w:sz="0" w:space="0" w:color="auto"/>
        <w:bottom w:val="none" w:sz="0" w:space="0" w:color="auto"/>
        <w:right w:val="none" w:sz="0" w:space="0" w:color="auto"/>
      </w:divBdr>
    </w:div>
    <w:div w:id="785779330">
      <w:bodyDiv w:val="1"/>
      <w:marLeft w:val="0"/>
      <w:marRight w:val="0"/>
      <w:marTop w:val="0"/>
      <w:marBottom w:val="0"/>
      <w:divBdr>
        <w:top w:val="none" w:sz="0" w:space="0" w:color="auto"/>
        <w:left w:val="none" w:sz="0" w:space="0" w:color="auto"/>
        <w:bottom w:val="none" w:sz="0" w:space="0" w:color="auto"/>
        <w:right w:val="none" w:sz="0" w:space="0" w:color="auto"/>
      </w:divBdr>
    </w:div>
    <w:div w:id="785782127">
      <w:bodyDiv w:val="1"/>
      <w:marLeft w:val="0"/>
      <w:marRight w:val="0"/>
      <w:marTop w:val="0"/>
      <w:marBottom w:val="0"/>
      <w:divBdr>
        <w:top w:val="none" w:sz="0" w:space="0" w:color="auto"/>
        <w:left w:val="none" w:sz="0" w:space="0" w:color="auto"/>
        <w:bottom w:val="none" w:sz="0" w:space="0" w:color="auto"/>
        <w:right w:val="none" w:sz="0" w:space="0" w:color="auto"/>
      </w:divBdr>
    </w:div>
    <w:div w:id="785808801">
      <w:bodyDiv w:val="1"/>
      <w:marLeft w:val="0"/>
      <w:marRight w:val="0"/>
      <w:marTop w:val="0"/>
      <w:marBottom w:val="0"/>
      <w:divBdr>
        <w:top w:val="none" w:sz="0" w:space="0" w:color="auto"/>
        <w:left w:val="none" w:sz="0" w:space="0" w:color="auto"/>
        <w:bottom w:val="none" w:sz="0" w:space="0" w:color="auto"/>
        <w:right w:val="none" w:sz="0" w:space="0" w:color="auto"/>
      </w:divBdr>
    </w:div>
    <w:div w:id="785855481">
      <w:bodyDiv w:val="1"/>
      <w:marLeft w:val="0"/>
      <w:marRight w:val="0"/>
      <w:marTop w:val="0"/>
      <w:marBottom w:val="0"/>
      <w:divBdr>
        <w:top w:val="none" w:sz="0" w:space="0" w:color="auto"/>
        <w:left w:val="none" w:sz="0" w:space="0" w:color="auto"/>
        <w:bottom w:val="none" w:sz="0" w:space="0" w:color="auto"/>
        <w:right w:val="none" w:sz="0" w:space="0" w:color="auto"/>
      </w:divBdr>
    </w:div>
    <w:div w:id="786047081">
      <w:bodyDiv w:val="1"/>
      <w:marLeft w:val="0"/>
      <w:marRight w:val="0"/>
      <w:marTop w:val="0"/>
      <w:marBottom w:val="0"/>
      <w:divBdr>
        <w:top w:val="none" w:sz="0" w:space="0" w:color="auto"/>
        <w:left w:val="none" w:sz="0" w:space="0" w:color="auto"/>
        <w:bottom w:val="none" w:sz="0" w:space="0" w:color="auto"/>
        <w:right w:val="none" w:sz="0" w:space="0" w:color="auto"/>
      </w:divBdr>
    </w:div>
    <w:div w:id="786197644">
      <w:bodyDiv w:val="1"/>
      <w:marLeft w:val="0"/>
      <w:marRight w:val="0"/>
      <w:marTop w:val="0"/>
      <w:marBottom w:val="0"/>
      <w:divBdr>
        <w:top w:val="none" w:sz="0" w:space="0" w:color="auto"/>
        <w:left w:val="none" w:sz="0" w:space="0" w:color="auto"/>
        <w:bottom w:val="none" w:sz="0" w:space="0" w:color="auto"/>
        <w:right w:val="none" w:sz="0" w:space="0" w:color="auto"/>
      </w:divBdr>
    </w:div>
    <w:div w:id="786198421">
      <w:bodyDiv w:val="1"/>
      <w:marLeft w:val="0"/>
      <w:marRight w:val="0"/>
      <w:marTop w:val="0"/>
      <w:marBottom w:val="0"/>
      <w:divBdr>
        <w:top w:val="none" w:sz="0" w:space="0" w:color="auto"/>
        <w:left w:val="none" w:sz="0" w:space="0" w:color="auto"/>
        <w:bottom w:val="none" w:sz="0" w:space="0" w:color="auto"/>
        <w:right w:val="none" w:sz="0" w:space="0" w:color="auto"/>
      </w:divBdr>
    </w:div>
    <w:div w:id="786392580">
      <w:bodyDiv w:val="1"/>
      <w:marLeft w:val="0"/>
      <w:marRight w:val="0"/>
      <w:marTop w:val="0"/>
      <w:marBottom w:val="0"/>
      <w:divBdr>
        <w:top w:val="none" w:sz="0" w:space="0" w:color="auto"/>
        <w:left w:val="none" w:sz="0" w:space="0" w:color="auto"/>
        <w:bottom w:val="none" w:sz="0" w:space="0" w:color="auto"/>
        <w:right w:val="none" w:sz="0" w:space="0" w:color="auto"/>
      </w:divBdr>
    </w:div>
    <w:div w:id="786435521">
      <w:bodyDiv w:val="1"/>
      <w:marLeft w:val="0"/>
      <w:marRight w:val="0"/>
      <w:marTop w:val="0"/>
      <w:marBottom w:val="0"/>
      <w:divBdr>
        <w:top w:val="none" w:sz="0" w:space="0" w:color="auto"/>
        <w:left w:val="none" w:sz="0" w:space="0" w:color="auto"/>
        <w:bottom w:val="none" w:sz="0" w:space="0" w:color="auto"/>
        <w:right w:val="none" w:sz="0" w:space="0" w:color="auto"/>
      </w:divBdr>
    </w:div>
    <w:div w:id="786585837">
      <w:bodyDiv w:val="1"/>
      <w:marLeft w:val="0"/>
      <w:marRight w:val="0"/>
      <w:marTop w:val="0"/>
      <w:marBottom w:val="0"/>
      <w:divBdr>
        <w:top w:val="none" w:sz="0" w:space="0" w:color="auto"/>
        <w:left w:val="none" w:sz="0" w:space="0" w:color="auto"/>
        <w:bottom w:val="none" w:sz="0" w:space="0" w:color="auto"/>
        <w:right w:val="none" w:sz="0" w:space="0" w:color="auto"/>
      </w:divBdr>
    </w:div>
    <w:div w:id="787041720">
      <w:bodyDiv w:val="1"/>
      <w:marLeft w:val="0"/>
      <w:marRight w:val="0"/>
      <w:marTop w:val="0"/>
      <w:marBottom w:val="0"/>
      <w:divBdr>
        <w:top w:val="none" w:sz="0" w:space="0" w:color="auto"/>
        <w:left w:val="none" w:sz="0" w:space="0" w:color="auto"/>
        <w:bottom w:val="none" w:sz="0" w:space="0" w:color="auto"/>
        <w:right w:val="none" w:sz="0" w:space="0" w:color="auto"/>
      </w:divBdr>
    </w:div>
    <w:div w:id="787166768">
      <w:bodyDiv w:val="1"/>
      <w:marLeft w:val="0"/>
      <w:marRight w:val="0"/>
      <w:marTop w:val="0"/>
      <w:marBottom w:val="0"/>
      <w:divBdr>
        <w:top w:val="none" w:sz="0" w:space="0" w:color="auto"/>
        <w:left w:val="none" w:sz="0" w:space="0" w:color="auto"/>
        <w:bottom w:val="none" w:sz="0" w:space="0" w:color="auto"/>
        <w:right w:val="none" w:sz="0" w:space="0" w:color="auto"/>
      </w:divBdr>
    </w:div>
    <w:div w:id="787285860">
      <w:bodyDiv w:val="1"/>
      <w:marLeft w:val="0"/>
      <w:marRight w:val="0"/>
      <w:marTop w:val="0"/>
      <w:marBottom w:val="0"/>
      <w:divBdr>
        <w:top w:val="none" w:sz="0" w:space="0" w:color="auto"/>
        <w:left w:val="none" w:sz="0" w:space="0" w:color="auto"/>
        <w:bottom w:val="none" w:sz="0" w:space="0" w:color="auto"/>
        <w:right w:val="none" w:sz="0" w:space="0" w:color="auto"/>
      </w:divBdr>
    </w:div>
    <w:div w:id="787548822">
      <w:bodyDiv w:val="1"/>
      <w:marLeft w:val="0"/>
      <w:marRight w:val="0"/>
      <w:marTop w:val="0"/>
      <w:marBottom w:val="0"/>
      <w:divBdr>
        <w:top w:val="none" w:sz="0" w:space="0" w:color="auto"/>
        <w:left w:val="none" w:sz="0" w:space="0" w:color="auto"/>
        <w:bottom w:val="none" w:sz="0" w:space="0" w:color="auto"/>
        <w:right w:val="none" w:sz="0" w:space="0" w:color="auto"/>
      </w:divBdr>
    </w:div>
    <w:div w:id="787625910">
      <w:bodyDiv w:val="1"/>
      <w:marLeft w:val="0"/>
      <w:marRight w:val="0"/>
      <w:marTop w:val="0"/>
      <w:marBottom w:val="0"/>
      <w:divBdr>
        <w:top w:val="none" w:sz="0" w:space="0" w:color="auto"/>
        <w:left w:val="none" w:sz="0" w:space="0" w:color="auto"/>
        <w:bottom w:val="none" w:sz="0" w:space="0" w:color="auto"/>
        <w:right w:val="none" w:sz="0" w:space="0" w:color="auto"/>
      </w:divBdr>
    </w:div>
    <w:div w:id="787704567">
      <w:bodyDiv w:val="1"/>
      <w:marLeft w:val="0"/>
      <w:marRight w:val="0"/>
      <w:marTop w:val="0"/>
      <w:marBottom w:val="0"/>
      <w:divBdr>
        <w:top w:val="none" w:sz="0" w:space="0" w:color="auto"/>
        <w:left w:val="none" w:sz="0" w:space="0" w:color="auto"/>
        <w:bottom w:val="none" w:sz="0" w:space="0" w:color="auto"/>
        <w:right w:val="none" w:sz="0" w:space="0" w:color="auto"/>
      </w:divBdr>
    </w:div>
    <w:div w:id="787815354">
      <w:bodyDiv w:val="1"/>
      <w:marLeft w:val="0"/>
      <w:marRight w:val="0"/>
      <w:marTop w:val="0"/>
      <w:marBottom w:val="0"/>
      <w:divBdr>
        <w:top w:val="none" w:sz="0" w:space="0" w:color="auto"/>
        <w:left w:val="none" w:sz="0" w:space="0" w:color="auto"/>
        <w:bottom w:val="none" w:sz="0" w:space="0" w:color="auto"/>
        <w:right w:val="none" w:sz="0" w:space="0" w:color="auto"/>
      </w:divBdr>
    </w:div>
    <w:div w:id="787823650">
      <w:bodyDiv w:val="1"/>
      <w:marLeft w:val="0"/>
      <w:marRight w:val="0"/>
      <w:marTop w:val="0"/>
      <w:marBottom w:val="0"/>
      <w:divBdr>
        <w:top w:val="none" w:sz="0" w:space="0" w:color="auto"/>
        <w:left w:val="none" w:sz="0" w:space="0" w:color="auto"/>
        <w:bottom w:val="none" w:sz="0" w:space="0" w:color="auto"/>
        <w:right w:val="none" w:sz="0" w:space="0" w:color="auto"/>
      </w:divBdr>
    </w:div>
    <w:div w:id="788354403">
      <w:bodyDiv w:val="1"/>
      <w:marLeft w:val="0"/>
      <w:marRight w:val="0"/>
      <w:marTop w:val="0"/>
      <w:marBottom w:val="0"/>
      <w:divBdr>
        <w:top w:val="none" w:sz="0" w:space="0" w:color="auto"/>
        <w:left w:val="none" w:sz="0" w:space="0" w:color="auto"/>
        <w:bottom w:val="none" w:sz="0" w:space="0" w:color="auto"/>
        <w:right w:val="none" w:sz="0" w:space="0" w:color="auto"/>
      </w:divBdr>
    </w:div>
    <w:div w:id="788476799">
      <w:bodyDiv w:val="1"/>
      <w:marLeft w:val="0"/>
      <w:marRight w:val="0"/>
      <w:marTop w:val="0"/>
      <w:marBottom w:val="0"/>
      <w:divBdr>
        <w:top w:val="none" w:sz="0" w:space="0" w:color="auto"/>
        <w:left w:val="none" w:sz="0" w:space="0" w:color="auto"/>
        <w:bottom w:val="none" w:sz="0" w:space="0" w:color="auto"/>
        <w:right w:val="none" w:sz="0" w:space="0" w:color="auto"/>
      </w:divBdr>
    </w:div>
    <w:div w:id="788545191">
      <w:bodyDiv w:val="1"/>
      <w:marLeft w:val="0"/>
      <w:marRight w:val="0"/>
      <w:marTop w:val="0"/>
      <w:marBottom w:val="0"/>
      <w:divBdr>
        <w:top w:val="none" w:sz="0" w:space="0" w:color="auto"/>
        <w:left w:val="none" w:sz="0" w:space="0" w:color="auto"/>
        <w:bottom w:val="none" w:sz="0" w:space="0" w:color="auto"/>
        <w:right w:val="none" w:sz="0" w:space="0" w:color="auto"/>
      </w:divBdr>
    </w:div>
    <w:div w:id="788817560">
      <w:bodyDiv w:val="1"/>
      <w:marLeft w:val="0"/>
      <w:marRight w:val="0"/>
      <w:marTop w:val="0"/>
      <w:marBottom w:val="0"/>
      <w:divBdr>
        <w:top w:val="none" w:sz="0" w:space="0" w:color="auto"/>
        <w:left w:val="none" w:sz="0" w:space="0" w:color="auto"/>
        <w:bottom w:val="none" w:sz="0" w:space="0" w:color="auto"/>
        <w:right w:val="none" w:sz="0" w:space="0" w:color="auto"/>
      </w:divBdr>
    </w:div>
    <w:div w:id="788861098">
      <w:bodyDiv w:val="1"/>
      <w:marLeft w:val="0"/>
      <w:marRight w:val="0"/>
      <w:marTop w:val="0"/>
      <w:marBottom w:val="0"/>
      <w:divBdr>
        <w:top w:val="none" w:sz="0" w:space="0" w:color="auto"/>
        <w:left w:val="none" w:sz="0" w:space="0" w:color="auto"/>
        <w:bottom w:val="none" w:sz="0" w:space="0" w:color="auto"/>
        <w:right w:val="none" w:sz="0" w:space="0" w:color="auto"/>
      </w:divBdr>
    </w:div>
    <w:div w:id="789127053">
      <w:bodyDiv w:val="1"/>
      <w:marLeft w:val="0"/>
      <w:marRight w:val="0"/>
      <w:marTop w:val="0"/>
      <w:marBottom w:val="0"/>
      <w:divBdr>
        <w:top w:val="none" w:sz="0" w:space="0" w:color="auto"/>
        <w:left w:val="none" w:sz="0" w:space="0" w:color="auto"/>
        <w:bottom w:val="none" w:sz="0" w:space="0" w:color="auto"/>
        <w:right w:val="none" w:sz="0" w:space="0" w:color="auto"/>
      </w:divBdr>
    </w:div>
    <w:div w:id="789977281">
      <w:bodyDiv w:val="1"/>
      <w:marLeft w:val="0"/>
      <w:marRight w:val="0"/>
      <w:marTop w:val="0"/>
      <w:marBottom w:val="0"/>
      <w:divBdr>
        <w:top w:val="none" w:sz="0" w:space="0" w:color="auto"/>
        <w:left w:val="none" w:sz="0" w:space="0" w:color="auto"/>
        <w:bottom w:val="none" w:sz="0" w:space="0" w:color="auto"/>
        <w:right w:val="none" w:sz="0" w:space="0" w:color="auto"/>
      </w:divBdr>
    </w:div>
    <w:div w:id="789980445">
      <w:bodyDiv w:val="1"/>
      <w:marLeft w:val="0"/>
      <w:marRight w:val="0"/>
      <w:marTop w:val="0"/>
      <w:marBottom w:val="0"/>
      <w:divBdr>
        <w:top w:val="none" w:sz="0" w:space="0" w:color="auto"/>
        <w:left w:val="none" w:sz="0" w:space="0" w:color="auto"/>
        <w:bottom w:val="none" w:sz="0" w:space="0" w:color="auto"/>
        <w:right w:val="none" w:sz="0" w:space="0" w:color="auto"/>
      </w:divBdr>
    </w:div>
    <w:div w:id="790249762">
      <w:bodyDiv w:val="1"/>
      <w:marLeft w:val="0"/>
      <w:marRight w:val="0"/>
      <w:marTop w:val="0"/>
      <w:marBottom w:val="0"/>
      <w:divBdr>
        <w:top w:val="none" w:sz="0" w:space="0" w:color="auto"/>
        <w:left w:val="none" w:sz="0" w:space="0" w:color="auto"/>
        <w:bottom w:val="none" w:sz="0" w:space="0" w:color="auto"/>
        <w:right w:val="none" w:sz="0" w:space="0" w:color="auto"/>
      </w:divBdr>
    </w:div>
    <w:div w:id="790368651">
      <w:bodyDiv w:val="1"/>
      <w:marLeft w:val="0"/>
      <w:marRight w:val="0"/>
      <w:marTop w:val="0"/>
      <w:marBottom w:val="0"/>
      <w:divBdr>
        <w:top w:val="none" w:sz="0" w:space="0" w:color="auto"/>
        <w:left w:val="none" w:sz="0" w:space="0" w:color="auto"/>
        <w:bottom w:val="none" w:sz="0" w:space="0" w:color="auto"/>
        <w:right w:val="none" w:sz="0" w:space="0" w:color="auto"/>
      </w:divBdr>
    </w:div>
    <w:div w:id="790629354">
      <w:bodyDiv w:val="1"/>
      <w:marLeft w:val="0"/>
      <w:marRight w:val="0"/>
      <w:marTop w:val="0"/>
      <w:marBottom w:val="0"/>
      <w:divBdr>
        <w:top w:val="none" w:sz="0" w:space="0" w:color="auto"/>
        <w:left w:val="none" w:sz="0" w:space="0" w:color="auto"/>
        <w:bottom w:val="none" w:sz="0" w:space="0" w:color="auto"/>
        <w:right w:val="none" w:sz="0" w:space="0" w:color="auto"/>
      </w:divBdr>
    </w:div>
    <w:div w:id="790825491">
      <w:bodyDiv w:val="1"/>
      <w:marLeft w:val="0"/>
      <w:marRight w:val="0"/>
      <w:marTop w:val="0"/>
      <w:marBottom w:val="0"/>
      <w:divBdr>
        <w:top w:val="none" w:sz="0" w:space="0" w:color="auto"/>
        <w:left w:val="none" w:sz="0" w:space="0" w:color="auto"/>
        <w:bottom w:val="none" w:sz="0" w:space="0" w:color="auto"/>
        <w:right w:val="none" w:sz="0" w:space="0" w:color="auto"/>
      </w:divBdr>
    </w:div>
    <w:div w:id="791050246">
      <w:bodyDiv w:val="1"/>
      <w:marLeft w:val="0"/>
      <w:marRight w:val="0"/>
      <w:marTop w:val="0"/>
      <w:marBottom w:val="0"/>
      <w:divBdr>
        <w:top w:val="none" w:sz="0" w:space="0" w:color="auto"/>
        <w:left w:val="none" w:sz="0" w:space="0" w:color="auto"/>
        <w:bottom w:val="none" w:sz="0" w:space="0" w:color="auto"/>
        <w:right w:val="none" w:sz="0" w:space="0" w:color="auto"/>
      </w:divBdr>
    </w:div>
    <w:div w:id="791050408">
      <w:bodyDiv w:val="1"/>
      <w:marLeft w:val="0"/>
      <w:marRight w:val="0"/>
      <w:marTop w:val="0"/>
      <w:marBottom w:val="0"/>
      <w:divBdr>
        <w:top w:val="none" w:sz="0" w:space="0" w:color="auto"/>
        <w:left w:val="none" w:sz="0" w:space="0" w:color="auto"/>
        <w:bottom w:val="none" w:sz="0" w:space="0" w:color="auto"/>
        <w:right w:val="none" w:sz="0" w:space="0" w:color="auto"/>
      </w:divBdr>
    </w:div>
    <w:div w:id="791289708">
      <w:bodyDiv w:val="1"/>
      <w:marLeft w:val="0"/>
      <w:marRight w:val="0"/>
      <w:marTop w:val="0"/>
      <w:marBottom w:val="0"/>
      <w:divBdr>
        <w:top w:val="none" w:sz="0" w:space="0" w:color="auto"/>
        <w:left w:val="none" w:sz="0" w:space="0" w:color="auto"/>
        <w:bottom w:val="none" w:sz="0" w:space="0" w:color="auto"/>
        <w:right w:val="none" w:sz="0" w:space="0" w:color="auto"/>
      </w:divBdr>
    </w:div>
    <w:div w:id="791480092">
      <w:bodyDiv w:val="1"/>
      <w:marLeft w:val="0"/>
      <w:marRight w:val="0"/>
      <w:marTop w:val="0"/>
      <w:marBottom w:val="0"/>
      <w:divBdr>
        <w:top w:val="none" w:sz="0" w:space="0" w:color="auto"/>
        <w:left w:val="none" w:sz="0" w:space="0" w:color="auto"/>
        <w:bottom w:val="none" w:sz="0" w:space="0" w:color="auto"/>
        <w:right w:val="none" w:sz="0" w:space="0" w:color="auto"/>
      </w:divBdr>
    </w:div>
    <w:div w:id="791704975">
      <w:bodyDiv w:val="1"/>
      <w:marLeft w:val="0"/>
      <w:marRight w:val="0"/>
      <w:marTop w:val="0"/>
      <w:marBottom w:val="0"/>
      <w:divBdr>
        <w:top w:val="none" w:sz="0" w:space="0" w:color="auto"/>
        <w:left w:val="none" w:sz="0" w:space="0" w:color="auto"/>
        <w:bottom w:val="none" w:sz="0" w:space="0" w:color="auto"/>
        <w:right w:val="none" w:sz="0" w:space="0" w:color="auto"/>
      </w:divBdr>
    </w:div>
    <w:div w:id="791823063">
      <w:bodyDiv w:val="1"/>
      <w:marLeft w:val="0"/>
      <w:marRight w:val="0"/>
      <w:marTop w:val="0"/>
      <w:marBottom w:val="0"/>
      <w:divBdr>
        <w:top w:val="none" w:sz="0" w:space="0" w:color="auto"/>
        <w:left w:val="none" w:sz="0" w:space="0" w:color="auto"/>
        <w:bottom w:val="none" w:sz="0" w:space="0" w:color="auto"/>
        <w:right w:val="none" w:sz="0" w:space="0" w:color="auto"/>
      </w:divBdr>
    </w:div>
    <w:div w:id="792091577">
      <w:bodyDiv w:val="1"/>
      <w:marLeft w:val="0"/>
      <w:marRight w:val="0"/>
      <w:marTop w:val="0"/>
      <w:marBottom w:val="0"/>
      <w:divBdr>
        <w:top w:val="none" w:sz="0" w:space="0" w:color="auto"/>
        <w:left w:val="none" w:sz="0" w:space="0" w:color="auto"/>
        <w:bottom w:val="none" w:sz="0" w:space="0" w:color="auto"/>
        <w:right w:val="none" w:sz="0" w:space="0" w:color="auto"/>
      </w:divBdr>
    </w:div>
    <w:div w:id="792527958">
      <w:bodyDiv w:val="1"/>
      <w:marLeft w:val="0"/>
      <w:marRight w:val="0"/>
      <w:marTop w:val="0"/>
      <w:marBottom w:val="0"/>
      <w:divBdr>
        <w:top w:val="none" w:sz="0" w:space="0" w:color="auto"/>
        <w:left w:val="none" w:sz="0" w:space="0" w:color="auto"/>
        <w:bottom w:val="none" w:sz="0" w:space="0" w:color="auto"/>
        <w:right w:val="none" w:sz="0" w:space="0" w:color="auto"/>
      </w:divBdr>
    </w:div>
    <w:div w:id="792940402">
      <w:bodyDiv w:val="1"/>
      <w:marLeft w:val="0"/>
      <w:marRight w:val="0"/>
      <w:marTop w:val="0"/>
      <w:marBottom w:val="0"/>
      <w:divBdr>
        <w:top w:val="none" w:sz="0" w:space="0" w:color="auto"/>
        <w:left w:val="none" w:sz="0" w:space="0" w:color="auto"/>
        <w:bottom w:val="none" w:sz="0" w:space="0" w:color="auto"/>
        <w:right w:val="none" w:sz="0" w:space="0" w:color="auto"/>
      </w:divBdr>
    </w:div>
    <w:div w:id="792988485">
      <w:bodyDiv w:val="1"/>
      <w:marLeft w:val="0"/>
      <w:marRight w:val="0"/>
      <w:marTop w:val="0"/>
      <w:marBottom w:val="0"/>
      <w:divBdr>
        <w:top w:val="none" w:sz="0" w:space="0" w:color="auto"/>
        <w:left w:val="none" w:sz="0" w:space="0" w:color="auto"/>
        <w:bottom w:val="none" w:sz="0" w:space="0" w:color="auto"/>
        <w:right w:val="none" w:sz="0" w:space="0" w:color="auto"/>
      </w:divBdr>
    </w:div>
    <w:div w:id="793017737">
      <w:bodyDiv w:val="1"/>
      <w:marLeft w:val="0"/>
      <w:marRight w:val="0"/>
      <w:marTop w:val="0"/>
      <w:marBottom w:val="0"/>
      <w:divBdr>
        <w:top w:val="none" w:sz="0" w:space="0" w:color="auto"/>
        <w:left w:val="none" w:sz="0" w:space="0" w:color="auto"/>
        <w:bottom w:val="none" w:sz="0" w:space="0" w:color="auto"/>
        <w:right w:val="none" w:sz="0" w:space="0" w:color="auto"/>
      </w:divBdr>
    </w:div>
    <w:div w:id="793402860">
      <w:bodyDiv w:val="1"/>
      <w:marLeft w:val="0"/>
      <w:marRight w:val="0"/>
      <w:marTop w:val="0"/>
      <w:marBottom w:val="0"/>
      <w:divBdr>
        <w:top w:val="none" w:sz="0" w:space="0" w:color="auto"/>
        <w:left w:val="none" w:sz="0" w:space="0" w:color="auto"/>
        <w:bottom w:val="none" w:sz="0" w:space="0" w:color="auto"/>
        <w:right w:val="none" w:sz="0" w:space="0" w:color="auto"/>
      </w:divBdr>
    </w:div>
    <w:div w:id="793672401">
      <w:bodyDiv w:val="1"/>
      <w:marLeft w:val="0"/>
      <w:marRight w:val="0"/>
      <w:marTop w:val="0"/>
      <w:marBottom w:val="0"/>
      <w:divBdr>
        <w:top w:val="none" w:sz="0" w:space="0" w:color="auto"/>
        <w:left w:val="none" w:sz="0" w:space="0" w:color="auto"/>
        <w:bottom w:val="none" w:sz="0" w:space="0" w:color="auto"/>
        <w:right w:val="none" w:sz="0" w:space="0" w:color="auto"/>
      </w:divBdr>
    </w:div>
    <w:div w:id="793718140">
      <w:bodyDiv w:val="1"/>
      <w:marLeft w:val="0"/>
      <w:marRight w:val="0"/>
      <w:marTop w:val="0"/>
      <w:marBottom w:val="0"/>
      <w:divBdr>
        <w:top w:val="none" w:sz="0" w:space="0" w:color="auto"/>
        <w:left w:val="none" w:sz="0" w:space="0" w:color="auto"/>
        <w:bottom w:val="none" w:sz="0" w:space="0" w:color="auto"/>
        <w:right w:val="none" w:sz="0" w:space="0" w:color="auto"/>
      </w:divBdr>
    </w:div>
    <w:div w:id="793790975">
      <w:bodyDiv w:val="1"/>
      <w:marLeft w:val="0"/>
      <w:marRight w:val="0"/>
      <w:marTop w:val="0"/>
      <w:marBottom w:val="0"/>
      <w:divBdr>
        <w:top w:val="none" w:sz="0" w:space="0" w:color="auto"/>
        <w:left w:val="none" w:sz="0" w:space="0" w:color="auto"/>
        <w:bottom w:val="none" w:sz="0" w:space="0" w:color="auto"/>
        <w:right w:val="none" w:sz="0" w:space="0" w:color="auto"/>
      </w:divBdr>
    </w:div>
    <w:div w:id="793910915">
      <w:bodyDiv w:val="1"/>
      <w:marLeft w:val="0"/>
      <w:marRight w:val="0"/>
      <w:marTop w:val="0"/>
      <w:marBottom w:val="0"/>
      <w:divBdr>
        <w:top w:val="none" w:sz="0" w:space="0" w:color="auto"/>
        <w:left w:val="none" w:sz="0" w:space="0" w:color="auto"/>
        <w:bottom w:val="none" w:sz="0" w:space="0" w:color="auto"/>
        <w:right w:val="none" w:sz="0" w:space="0" w:color="auto"/>
      </w:divBdr>
    </w:div>
    <w:div w:id="794371441">
      <w:bodyDiv w:val="1"/>
      <w:marLeft w:val="0"/>
      <w:marRight w:val="0"/>
      <w:marTop w:val="0"/>
      <w:marBottom w:val="0"/>
      <w:divBdr>
        <w:top w:val="none" w:sz="0" w:space="0" w:color="auto"/>
        <w:left w:val="none" w:sz="0" w:space="0" w:color="auto"/>
        <w:bottom w:val="none" w:sz="0" w:space="0" w:color="auto"/>
        <w:right w:val="none" w:sz="0" w:space="0" w:color="auto"/>
      </w:divBdr>
    </w:div>
    <w:div w:id="794569493">
      <w:bodyDiv w:val="1"/>
      <w:marLeft w:val="0"/>
      <w:marRight w:val="0"/>
      <w:marTop w:val="0"/>
      <w:marBottom w:val="0"/>
      <w:divBdr>
        <w:top w:val="none" w:sz="0" w:space="0" w:color="auto"/>
        <w:left w:val="none" w:sz="0" w:space="0" w:color="auto"/>
        <w:bottom w:val="none" w:sz="0" w:space="0" w:color="auto"/>
        <w:right w:val="none" w:sz="0" w:space="0" w:color="auto"/>
      </w:divBdr>
    </w:div>
    <w:div w:id="794710841">
      <w:bodyDiv w:val="1"/>
      <w:marLeft w:val="0"/>
      <w:marRight w:val="0"/>
      <w:marTop w:val="0"/>
      <w:marBottom w:val="0"/>
      <w:divBdr>
        <w:top w:val="none" w:sz="0" w:space="0" w:color="auto"/>
        <w:left w:val="none" w:sz="0" w:space="0" w:color="auto"/>
        <w:bottom w:val="none" w:sz="0" w:space="0" w:color="auto"/>
        <w:right w:val="none" w:sz="0" w:space="0" w:color="auto"/>
      </w:divBdr>
    </w:div>
    <w:div w:id="794715606">
      <w:bodyDiv w:val="1"/>
      <w:marLeft w:val="0"/>
      <w:marRight w:val="0"/>
      <w:marTop w:val="0"/>
      <w:marBottom w:val="0"/>
      <w:divBdr>
        <w:top w:val="none" w:sz="0" w:space="0" w:color="auto"/>
        <w:left w:val="none" w:sz="0" w:space="0" w:color="auto"/>
        <w:bottom w:val="none" w:sz="0" w:space="0" w:color="auto"/>
        <w:right w:val="none" w:sz="0" w:space="0" w:color="auto"/>
      </w:divBdr>
    </w:div>
    <w:div w:id="794831683">
      <w:bodyDiv w:val="1"/>
      <w:marLeft w:val="0"/>
      <w:marRight w:val="0"/>
      <w:marTop w:val="0"/>
      <w:marBottom w:val="0"/>
      <w:divBdr>
        <w:top w:val="none" w:sz="0" w:space="0" w:color="auto"/>
        <w:left w:val="none" w:sz="0" w:space="0" w:color="auto"/>
        <w:bottom w:val="none" w:sz="0" w:space="0" w:color="auto"/>
        <w:right w:val="none" w:sz="0" w:space="0" w:color="auto"/>
      </w:divBdr>
    </w:div>
    <w:div w:id="794834353">
      <w:bodyDiv w:val="1"/>
      <w:marLeft w:val="0"/>
      <w:marRight w:val="0"/>
      <w:marTop w:val="0"/>
      <w:marBottom w:val="0"/>
      <w:divBdr>
        <w:top w:val="none" w:sz="0" w:space="0" w:color="auto"/>
        <w:left w:val="none" w:sz="0" w:space="0" w:color="auto"/>
        <w:bottom w:val="none" w:sz="0" w:space="0" w:color="auto"/>
        <w:right w:val="none" w:sz="0" w:space="0" w:color="auto"/>
      </w:divBdr>
    </w:div>
    <w:div w:id="794954900">
      <w:bodyDiv w:val="1"/>
      <w:marLeft w:val="0"/>
      <w:marRight w:val="0"/>
      <w:marTop w:val="0"/>
      <w:marBottom w:val="0"/>
      <w:divBdr>
        <w:top w:val="none" w:sz="0" w:space="0" w:color="auto"/>
        <w:left w:val="none" w:sz="0" w:space="0" w:color="auto"/>
        <w:bottom w:val="none" w:sz="0" w:space="0" w:color="auto"/>
        <w:right w:val="none" w:sz="0" w:space="0" w:color="auto"/>
      </w:divBdr>
    </w:div>
    <w:div w:id="795106366">
      <w:bodyDiv w:val="1"/>
      <w:marLeft w:val="0"/>
      <w:marRight w:val="0"/>
      <w:marTop w:val="0"/>
      <w:marBottom w:val="0"/>
      <w:divBdr>
        <w:top w:val="none" w:sz="0" w:space="0" w:color="auto"/>
        <w:left w:val="none" w:sz="0" w:space="0" w:color="auto"/>
        <w:bottom w:val="none" w:sz="0" w:space="0" w:color="auto"/>
        <w:right w:val="none" w:sz="0" w:space="0" w:color="auto"/>
      </w:divBdr>
    </w:div>
    <w:div w:id="795293301">
      <w:bodyDiv w:val="1"/>
      <w:marLeft w:val="0"/>
      <w:marRight w:val="0"/>
      <w:marTop w:val="0"/>
      <w:marBottom w:val="0"/>
      <w:divBdr>
        <w:top w:val="none" w:sz="0" w:space="0" w:color="auto"/>
        <w:left w:val="none" w:sz="0" w:space="0" w:color="auto"/>
        <w:bottom w:val="none" w:sz="0" w:space="0" w:color="auto"/>
        <w:right w:val="none" w:sz="0" w:space="0" w:color="auto"/>
      </w:divBdr>
    </w:div>
    <w:div w:id="795637038">
      <w:bodyDiv w:val="1"/>
      <w:marLeft w:val="0"/>
      <w:marRight w:val="0"/>
      <w:marTop w:val="0"/>
      <w:marBottom w:val="0"/>
      <w:divBdr>
        <w:top w:val="none" w:sz="0" w:space="0" w:color="auto"/>
        <w:left w:val="none" w:sz="0" w:space="0" w:color="auto"/>
        <w:bottom w:val="none" w:sz="0" w:space="0" w:color="auto"/>
        <w:right w:val="none" w:sz="0" w:space="0" w:color="auto"/>
      </w:divBdr>
    </w:div>
    <w:div w:id="795681731">
      <w:bodyDiv w:val="1"/>
      <w:marLeft w:val="0"/>
      <w:marRight w:val="0"/>
      <w:marTop w:val="0"/>
      <w:marBottom w:val="0"/>
      <w:divBdr>
        <w:top w:val="none" w:sz="0" w:space="0" w:color="auto"/>
        <w:left w:val="none" w:sz="0" w:space="0" w:color="auto"/>
        <w:bottom w:val="none" w:sz="0" w:space="0" w:color="auto"/>
        <w:right w:val="none" w:sz="0" w:space="0" w:color="auto"/>
      </w:divBdr>
    </w:div>
    <w:div w:id="795752937">
      <w:bodyDiv w:val="1"/>
      <w:marLeft w:val="0"/>
      <w:marRight w:val="0"/>
      <w:marTop w:val="0"/>
      <w:marBottom w:val="0"/>
      <w:divBdr>
        <w:top w:val="none" w:sz="0" w:space="0" w:color="auto"/>
        <w:left w:val="none" w:sz="0" w:space="0" w:color="auto"/>
        <w:bottom w:val="none" w:sz="0" w:space="0" w:color="auto"/>
        <w:right w:val="none" w:sz="0" w:space="0" w:color="auto"/>
      </w:divBdr>
    </w:div>
    <w:div w:id="796222096">
      <w:bodyDiv w:val="1"/>
      <w:marLeft w:val="0"/>
      <w:marRight w:val="0"/>
      <w:marTop w:val="0"/>
      <w:marBottom w:val="0"/>
      <w:divBdr>
        <w:top w:val="none" w:sz="0" w:space="0" w:color="auto"/>
        <w:left w:val="none" w:sz="0" w:space="0" w:color="auto"/>
        <w:bottom w:val="none" w:sz="0" w:space="0" w:color="auto"/>
        <w:right w:val="none" w:sz="0" w:space="0" w:color="auto"/>
      </w:divBdr>
    </w:div>
    <w:div w:id="796721554">
      <w:bodyDiv w:val="1"/>
      <w:marLeft w:val="0"/>
      <w:marRight w:val="0"/>
      <w:marTop w:val="0"/>
      <w:marBottom w:val="0"/>
      <w:divBdr>
        <w:top w:val="none" w:sz="0" w:space="0" w:color="auto"/>
        <w:left w:val="none" w:sz="0" w:space="0" w:color="auto"/>
        <w:bottom w:val="none" w:sz="0" w:space="0" w:color="auto"/>
        <w:right w:val="none" w:sz="0" w:space="0" w:color="auto"/>
      </w:divBdr>
    </w:div>
    <w:div w:id="796872871">
      <w:bodyDiv w:val="1"/>
      <w:marLeft w:val="0"/>
      <w:marRight w:val="0"/>
      <w:marTop w:val="0"/>
      <w:marBottom w:val="0"/>
      <w:divBdr>
        <w:top w:val="none" w:sz="0" w:space="0" w:color="auto"/>
        <w:left w:val="none" w:sz="0" w:space="0" w:color="auto"/>
        <w:bottom w:val="none" w:sz="0" w:space="0" w:color="auto"/>
        <w:right w:val="none" w:sz="0" w:space="0" w:color="auto"/>
      </w:divBdr>
    </w:div>
    <w:div w:id="797141312">
      <w:bodyDiv w:val="1"/>
      <w:marLeft w:val="0"/>
      <w:marRight w:val="0"/>
      <w:marTop w:val="0"/>
      <w:marBottom w:val="0"/>
      <w:divBdr>
        <w:top w:val="none" w:sz="0" w:space="0" w:color="auto"/>
        <w:left w:val="none" w:sz="0" w:space="0" w:color="auto"/>
        <w:bottom w:val="none" w:sz="0" w:space="0" w:color="auto"/>
        <w:right w:val="none" w:sz="0" w:space="0" w:color="auto"/>
      </w:divBdr>
    </w:div>
    <w:div w:id="797183339">
      <w:bodyDiv w:val="1"/>
      <w:marLeft w:val="0"/>
      <w:marRight w:val="0"/>
      <w:marTop w:val="0"/>
      <w:marBottom w:val="0"/>
      <w:divBdr>
        <w:top w:val="none" w:sz="0" w:space="0" w:color="auto"/>
        <w:left w:val="none" w:sz="0" w:space="0" w:color="auto"/>
        <w:bottom w:val="none" w:sz="0" w:space="0" w:color="auto"/>
        <w:right w:val="none" w:sz="0" w:space="0" w:color="auto"/>
      </w:divBdr>
    </w:div>
    <w:div w:id="797339816">
      <w:bodyDiv w:val="1"/>
      <w:marLeft w:val="0"/>
      <w:marRight w:val="0"/>
      <w:marTop w:val="0"/>
      <w:marBottom w:val="0"/>
      <w:divBdr>
        <w:top w:val="none" w:sz="0" w:space="0" w:color="auto"/>
        <w:left w:val="none" w:sz="0" w:space="0" w:color="auto"/>
        <w:bottom w:val="none" w:sz="0" w:space="0" w:color="auto"/>
        <w:right w:val="none" w:sz="0" w:space="0" w:color="auto"/>
      </w:divBdr>
    </w:div>
    <w:div w:id="797604219">
      <w:bodyDiv w:val="1"/>
      <w:marLeft w:val="0"/>
      <w:marRight w:val="0"/>
      <w:marTop w:val="0"/>
      <w:marBottom w:val="0"/>
      <w:divBdr>
        <w:top w:val="none" w:sz="0" w:space="0" w:color="auto"/>
        <w:left w:val="none" w:sz="0" w:space="0" w:color="auto"/>
        <w:bottom w:val="none" w:sz="0" w:space="0" w:color="auto"/>
        <w:right w:val="none" w:sz="0" w:space="0" w:color="auto"/>
      </w:divBdr>
    </w:div>
    <w:div w:id="797727457">
      <w:bodyDiv w:val="1"/>
      <w:marLeft w:val="0"/>
      <w:marRight w:val="0"/>
      <w:marTop w:val="0"/>
      <w:marBottom w:val="0"/>
      <w:divBdr>
        <w:top w:val="none" w:sz="0" w:space="0" w:color="auto"/>
        <w:left w:val="none" w:sz="0" w:space="0" w:color="auto"/>
        <w:bottom w:val="none" w:sz="0" w:space="0" w:color="auto"/>
        <w:right w:val="none" w:sz="0" w:space="0" w:color="auto"/>
      </w:divBdr>
    </w:div>
    <w:div w:id="797919356">
      <w:bodyDiv w:val="1"/>
      <w:marLeft w:val="0"/>
      <w:marRight w:val="0"/>
      <w:marTop w:val="0"/>
      <w:marBottom w:val="0"/>
      <w:divBdr>
        <w:top w:val="none" w:sz="0" w:space="0" w:color="auto"/>
        <w:left w:val="none" w:sz="0" w:space="0" w:color="auto"/>
        <w:bottom w:val="none" w:sz="0" w:space="0" w:color="auto"/>
        <w:right w:val="none" w:sz="0" w:space="0" w:color="auto"/>
      </w:divBdr>
    </w:div>
    <w:div w:id="797919603">
      <w:bodyDiv w:val="1"/>
      <w:marLeft w:val="0"/>
      <w:marRight w:val="0"/>
      <w:marTop w:val="0"/>
      <w:marBottom w:val="0"/>
      <w:divBdr>
        <w:top w:val="none" w:sz="0" w:space="0" w:color="auto"/>
        <w:left w:val="none" w:sz="0" w:space="0" w:color="auto"/>
        <w:bottom w:val="none" w:sz="0" w:space="0" w:color="auto"/>
        <w:right w:val="none" w:sz="0" w:space="0" w:color="auto"/>
      </w:divBdr>
      <w:divsChild>
        <w:div w:id="105541057">
          <w:marLeft w:val="0"/>
          <w:marRight w:val="0"/>
          <w:marTop w:val="0"/>
          <w:marBottom w:val="0"/>
          <w:divBdr>
            <w:top w:val="none" w:sz="0" w:space="0" w:color="auto"/>
            <w:left w:val="none" w:sz="0" w:space="0" w:color="auto"/>
            <w:bottom w:val="none" w:sz="0" w:space="0" w:color="auto"/>
            <w:right w:val="none" w:sz="0" w:space="0" w:color="auto"/>
          </w:divBdr>
        </w:div>
        <w:div w:id="717516460">
          <w:marLeft w:val="0"/>
          <w:marRight w:val="0"/>
          <w:marTop w:val="0"/>
          <w:marBottom w:val="0"/>
          <w:divBdr>
            <w:top w:val="none" w:sz="0" w:space="0" w:color="auto"/>
            <w:left w:val="none" w:sz="0" w:space="0" w:color="auto"/>
            <w:bottom w:val="none" w:sz="0" w:space="0" w:color="auto"/>
            <w:right w:val="none" w:sz="0" w:space="0" w:color="auto"/>
          </w:divBdr>
        </w:div>
        <w:div w:id="1705517463">
          <w:marLeft w:val="0"/>
          <w:marRight w:val="0"/>
          <w:marTop w:val="0"/>
          <w:marBottom w:val="0"/>
          <w:divBdr>
            <w:top w:val="none" w:sz="0" w:space="0" w:color="auto"/>
            <w:left w:val="none" w:sz="0" w:space="0" w:color="auto"/>
            <w:bottom w:val="none" w:sz="0" w:space="0" w:color="auto"/>
            <w:right w:val="none" w:sz="0" w:space="0" w:color="auto"/>
          </w:divBdr>
        </w:div>
        <w:div w:id="596181067">
          <w:marLeft w:val="0"/>
          <w:marRight w:val="0"/>
          <w:marTop w:val="0"/>
          <w:marBottom w:val="0"/>
          <w:divBdr>
            <w:top w:val="none" w:sz="0" w:space="0" w:color="auto"/>
            <w:left w:val="none" w:sz="0" w:space="0" w:color="auto"/>
            <w:bottom w:val="none" w:sz="0" w:space="0" w:color="auto"/>
            <w:right w:val="none" w:sz="0" w:space="0" w:color="auto"/>
          </w:divBdr>
        </w:div>
        <w:div w:id="1112822482">
          <w:marLeft w:val="0"/>
          <w:marRight w:val="0"/>
          <w:marTop w:val="0"/>
          <w:marBottom w:val="0"/>
          <w:divBdr>
            <w:top w:val="none" w:sz="0" w:space="0" w:color="auto"/>
            <w:left w:val="none" w:sz="0" w:space="0" w:color="auto"/>
            <w:bottom w:val="none" w:sz="0" w:space="0" w:color="auto"/>
            <w:right w:val="none" w:sz="0" w:space="0" w:color="auto"/>
          </w:divBdr>
        </w:div>
        <w:div w:id="1707174049">
          <w:marLeft w:val="0"/>
          <w:marRight w:val="0"/>
          <w:marTop w:val="0"/>
          <w:marBottom w:val="0"/>
          <w:divBdr>
            <w:top w:val="none" w:sz="0" w:space="0" w:color="auto"/>
            <w:left w:val="none" w:sz="0" w:space="0" w:color="auto"/>
            <w:bottom w:val="none" w:sz="0" w:space="0" w:color="auto"/>
            <w:right w:val="none" w:sz="0" w:space="0" w:color="auto"/>
          </w:divBdr>
        </w:div>
        <w:div w:id="550657628">
          <w:marLeft w:val="0"/>
          <w:marRight w:val="0"/>
          <w:marTop w:val="0"/>
          <w:marBottom w:val="0"/>
          <w:divBdr>
            <w:top w:val="none" w:sz="0" w:space="0" w:color="auto"/>
            <w:left w:val="none" w:sz="0" w:space="0" w:color="auto"/>
            <w:bottom w:val="none" w:sz="0" w:space="0" w:color="auto"/>
            <w:right w:val="none" w:sz="0" w:space="0" w:color="auto"/>
          </w:divBdr>
        </w:div>
        <w:div w:id="491987639">
          <w:marLeft w:val="0"/>
          <w:marRight w:val="0"/>
          <w:marTop w:val="0"/>
          <w:marBottom w:val="0"/>
          <w:divBdr>
            <w:top w:val="none" w:sz="0" w:space="0" w:color="auto"/>
            <w:left w:val="none" w:sz="0" w:space="0" w:color="auto"/>
            <w:bottom w:val="none" w:sz="0" w:space="0" w:color="auto"/>
            <w:right w:val="none" w:sz="0" w:space="0" w:color="auto"/>
          </w:divBdr>
        </w:div>
        <w:div w:id="1592202495">
          <w:marLeft w:val="0"/>
          <w:marRight w:val="0"/>
          <w:marTop w:val="0"/>
          <w:marBottom w:val="0"/>
          <w:divBdr>
            <w:top w:val="none" w:sz="0" w:space="0" w:color="auto"/>
            <w:left w:val="none" w:sz="0" w:space="0" w:color="auto"/>
            <w:bottom w:val="none" w:sz="0" w:space="0" w:color="auto"/>
            <w:right w:val="none" w:sz="0" w:space="0" w:color="auto"/>
          </w:divBdr>
        </w:div>
        <w:div w:id="461654369">
          <w:marLeft w:val="0"/>
          <w:marRight w:val="0"/>
          <w:marTop w:val="0"/>
          <w:marBottom w:val="0"/>
          <w:divBdr>
            <w:top w:val="none" w:sz="0" w:space="0" w:color="auto"/>
            <w:left w:val="none" w:sz="0" w:space="0" w:color="auto"/>
            <w:bottom w:val="none" w:sz="0" w:space="0" w:color="auto"/>
            <w:right w:val="none" w:sz="0" w:space="0" w:color="auto"/>
          </w:divBdr>
        </w:div>
        <w:div w:id="1015226693">
          <w:marLeft w:val="0"/>
          <w:marRight w:val="0"/>
          <w:marTop w:val="0"/>
          <w:marBottom w:val="0"/>
          <w:divBdr>
            <w:top w:val="none" w:sz="0" w:space="0" w:color="auto"/>
            <w:left w:val="none" w:sz="0" w:space="0" w:color="auto"/>
            <w:bottom w:val="none" w:sz="0" w:space="0" w:color="auto"/>
            <w:right w:val="none" w:sz="0" w:space="0" w:color="auto"/>
          </w:divBdr>
        </w:div>
        <w:div w:id="1707682222">
          <w:marLeft w:val="0"/>
          <w:marRight w:val="0"/>
          <w:marTop w:val="0"/>
          <w:marBottom w:val="0"/>
          <w:divBdr>
            <w:top w:val="none" w:sz="0" w:space="0" w:color="auto"/>
            <w:left w:val="none" w:sz="0" w:space="0" w:color="auto"/>
            <w:bottom w:val="none" w:sz="0" w:space="0" w:color="auto"/>
            <w:right w:val="none" w:sz="0" w:space="0" w:color="auto"/>
          </w:divBdr>
        </w:div>
        <w:div w:id="209804235">
          <w:marLeft w:val="0"/>
          <w:marRight w:val="0"/>
          <w:marTop w:val="0"/>
          <w:marBottom w:val="0"/>
          <w:divBdr>
            <w:top w:val="none" w:sz="0" w:space="0" w:color="auto"/>
            <w:left w:val="none" w:sz="0" w:space="0" w:color="auto"/>
            <w:bottom w:val="none" w:sz="0" w:space="0" w:color="auto"/>
            <w:right w:val="none" w:sz="0" w:space="0" w:color="auto"/>
          </w:divBdr>
        </w:div>
        <w:div w:id="523592498">
          <w:marLeft w:val="0"/>
          <w:marRight w:val="0"/>
          <w:marTop w:val="0"/>
          <w:marBottom w:val="0"/>
          <w:divBdr>
            <w:top w:val="none" w:sz="0" w:space="0" w:color="auto"/>
            <w:left w:val="none" w:sz="0" w:space="0" w:color="auto"/>
            <w:bottom w:val="none" w:sz="0" w:space="0" w:color="auto"/>
            <w:right w:val="none" w:sz="0" w:space="0" w:color="auto"/>
          </w:divBdr>
        </w:div>
        <w:div w:id="220748670">
          <w:marLeft w:val="0"/>
          <w:marRight w:val="0"/>
          <w:marTop w:val="0"/>
          <w:marBottom w:val="0"/>
          <w:divBdr>
            <w:top w:val="none" w:sz="0" w:space="0" w:color="auto"/>
            <w:left w:val="none" w:sz="0" w:space="0" w:color="auto"/>
            <w:bottom w:val="none" w:sz="0" w:space="0" w:color="auto"/>
            <w:right w:val="none" w:sz="0" w:space="0" w:color="auto"/>
          </w:divBdr>
        </w:div>
        <w:div w:id="546721730">
          <w:marLeft w:val="0"/>
          <w:marRight w:val="0"/>
          <w:marTop w:val="0"/>
          <w:marBottom w:val="0"/>
          <w:divBdr>
            <w:top w:val="none" w:sz="0" w:space="0" w:color="auto"/>
            <w:left w:val="none" w:sz="0" w:space="0" w:color="auto"/>
            <w:bottom w:val="none" w:sz="0" w:space="0" w:color="auto"/>
            <w:right w:val="none" w:sz="0" w:space="0" w:color="auto"/>
          </w:divBdr>
        </w:div>
        <w:div w:id="1872496999">
          <w:marLeft w:val="0"/>
          <w:marRight w:val="0"/>
          <w:marTop w:val="0"/>
          <w:marBottom w:val="0"/>
          <w:divBdr>
            <w:top w:val="none" w:sz="0" w:space="0" w:color="auto"/>
            <w:left w:val="none" w:sz="0" w:space="0" w:color="auto"/>
            <w:bottom w:val="none" w:sz="0" w:space="0" w:color="auto"/>
            <w:right w:val="none" w:sz="0" w:space="0" w:color="auto"/>
          </w:divBdr>
        </w:div>
        <w:div w:id="869873742">
          <w:marLeft w:val="0"/>
          <w:marRight w:val="0"/>
          <w:marTop w:val="0"/>
          <w:marBottom w:val="0"/>
          <w:divBdr>
            <w:top w:val="none" w:sz="0" w:space="0" w:color="auto"/>
            <w:left w:val="none" w:sz="0" w:space="0" w:color="auto"/>
            <w:bottom w:val="none" w:sz="0" w:space="0" w:color="auto"/>
            <w:right w:val="none" w:sz="0" w:space="0" w:color="auto"/>
          </w:divBdr>
        </w:div>
        <w:div w:id="813716669">
          <w:marLeft w:val="0"/>
          <w:marRight w:val="0"/>
          <w:marTop w:val="0"/>
          <w:marBottom w:val="0"/>
          <w:divBdr>
            <w:top w:val="none" w:sz="0" w:space="0" w:color="auto"/>
            <w:left w:val="none" w:sz="0" w:space="0" w:color="auto"/>
            <w:bottom w:val="none" w:sz="0" w:space="0" w:color="auto"/>
            <w:right w:val="none" w:sz="0" w:space="0" w:color="auto"/>
          </w:divBdr>
        </w:div>
        <w:div w:id="1890604398">
          <w:marLeft w:val="0"/>
          <w:marRight w:val="0"/>
          <w:marTop w:val="0"/>
          <w:marBottom w:val="0"/>
          <w:divBdr>
            <w:top w:val="none" w:sz="0" w:space="0" w:color="auto"/>
            <w:left w:val="none" w:sz="0" w:space="0" w:color="auto"/>
            <w:bottom w:val="none" w:sz="0" w:space="0" w:color="auto"/>
            <w:right w:val="none" w:sz="0" w:space="0" w:color="auto"/>
          </w:divBdr>
        </w:div>
        <w:div w:id="132522202">
          <w:marLeft w:val="0"/>
          <w:marRight w:val="0"/>
          <w:marTop w:val="0"/>
          <w:marBottom w:val="0"/>
          <w:divBdr>
            <w:top w:val="none" w:sz="0" w:space="0" w:color="auto"/>
            <w:left w:val="none" w:sz="0" w:space="0" w:color="auto"/>
            <w:bottom w:val="none" w:sz="0" w:space="0" w:color="auto"/>
            <w:right w:val="none" w:sz="0" w:space="0" w:color="auto"/>
          </w:divBdr>
        </w:div>
        <w:div w:id="1614898918">
          <w:marLeft w:val="0"/>
          <w:marRight w:val="0"/>
          <w:marTop w:val="0"/>
          <w:marBottom w:val="0"/>
          <w:divBdr>
            <w:top w:val="none" w:sz="0" w:space="0" w:color="auto"/>
            <w:left w:val="none" w:sz="0" w:space="0" w:color="auto"/>
            <w:bottom w:val="none" w:sz="0" w:space="0" w:color="auto"/>
            <w:right w:val="none" w:sz="0" w:space="0" w:color="auto"/>
          </w:divBdr>
        </w:div>
        <w:div w:id="520977902">
          <w:marLeft w:val="0"/>
          <w:marRight w:val="0"/>
          <w:marTop w:val="0"/>
          <w:marBottom w:val="0"/>
          <w:divBdr>
            <w:top w:val="none" w:sz="0" w:space="0" w:color="auto"/>
            <w:left w:val="none" w:sz="0" w:space="0" w:color="auto"/>
            <w:bottom w:val="none" w:sz="0" w:space="0" w:color="auto"/>
            <w:right w:val="none" w:sz="0" w:space="0" w:color="auto"/>
          </w:divBdr>
        </w:div>
      </w:divsChild>
    </w:div>
    <w:div w:id="798032991">
      <w:bodyDiv w:val="1"/>
      <w:marLeft w:val="0"/>
      <w:marRight w:val="0"/>
      <w:marTop w:val="0"/>
      <w:marBottom w:val="0"/>
      <w:divBdr>
        <w:top w:val="none" w:sz="0" w:space="0" w:color="auto"/>
        <w:left w:val="none" w:sz="0" w:space="0" w:color="auto"/>
        <w:bottom w:val="none" w:sz="0" w:space="0" w:color="auto"/>
        <w:right w:val="none" w:sz="0" w:space="0" w:color="auto"/>
      </w:divBdr>
    </w:div>
    <w:div w:id="798036424">
      <w:bodyDiv w:val="1"/>
      <w:marLeft w:val="0"/>
      <w:marRight w:val="0"/>
      <w:marTop w:val="0"/>
      <w:marBottom w:val="0"/>
      <w:divBdr>
        <w:top w:val="none" w:sz="0" w:space="0" w:color="auto"/>
        <w:left w:val="none" w:sz="0" w:space="0" w:color="auto"/>
        <w:bottom w:val="none" w:sz="0" w:space="0" w:color="auto"/>
        <w:right w:val="none" w:sz="0" w:space="0" w:color="auto"/>
      </w:divBdr>
    </w:div>
    <w:div w:id="798108202">
      <w:bodyDiv w:val="1"/>
      <w:marLeft w:val="0"/>
      <w:marRight w:val="0"/>
      <w:marTop w:val="0"/>
      <w:marBottom w:val="0"/>
      <w:divBdr>
        <w:top w:val="none" w:sz="0" w:space="0" w:color="auto"/>
        <w:left w:val="none" w:sz="0" w:space="0" w:color="auto"/>
        <w:bottom w:val="none" w:sz="0" w:space="0" w:color="auto"/>
        <w:right w:val="none" w:sz="0" w:space="0" w:color="auto"/>
      </w:divBdr>
    </w:div>
    <w:div w:id="798231998">
      <w:bodyDiv w:val="1"/>
      <w:marLeft w:val="0"/>
      <w:marRight w:val="0"/>
      <w:marTop w:val="0"/>
      <w:marBottom w:val="0"/>
      <w:divBdr>
        <w:top w:val="none" w:sz="0" w:space="0" w:color="auto"/>
        <w:left w:val="none" w:sz="0" w:space="0" w:color="auto"/>
        <w:bottom w:val="none" w:sz="0" w:space="0" w:color="auto"/>
        <w:right w:val="none" w:sz="0" w:space="0" w:color="auto"/>
      </w:divBdr>
    </w:div>
    <w:div w:id="798305239">
      <w:bodyDiv w:val="1"/>
      <w:marLeft w:val="0"/>
      <w:marRight w:val="0"/>
      <w:marTop w:val="0"/>
      <w:marBottom w:val="0"/>
      <w:divBdr>
        <w:top w:val="none" w:sz="0" w:space="0" w:color="auto"/>
        <w:left w:val="none" w:sz="0" w:space="0" w:color="auto"/>
        <w:bottom w:val="none" w:sz="0" w:space="0" w:color="auto"/>
        <w:right w:val="none" w:sz="0" w:space="0" w:color="auto"/>
      </w:divBdr>
    </w:div>
    <w:div w:id="799037409">
      <w:bodyDiv w:val="1"/>
      <w:marLeft w:val="0"/>
      <w:marRight w:val="0"/>
      <w:marTop w:val="0"/>
      <w:marBottom w:val="0"/>
      <w:divBdr>
        <w:top w:val="none" w:sz="0" w:space="0" w:color="auto"/>
        <w:left w:val="none" w:sz="0" w:space="0" w:color="auto"/>
        <w:bottom w:val="none" w:sz="0" w:space="0" w:color="auto"/>
        <w:right w:val="none" w:sz="0" w:space="0" w:color="auto"/>
      </w:divBdr>
      <w:divsChild>
        <w:div w:id="1100835399">
          <w:marLeft w:val="547"/>
          <w:marRight w:val="0"/>
          <w:marTop w:val="0"/>
          <w:marBottom w:val="0"/>
          <w:divBdr>
            <w:top w:val="none" w:sz="0" w:space="0" w:color="auto"/>
            <w:left w:val="none" w:sz="0" w:space="0" w:color="auto"/>
            <w:bottom w:val="none" w:sz="0" w:space="0" w:color="auto"/>
            <w:right w:val="none" w:sz="0" w:space="0" w:color="auto"/>
          </w:divBdr>
        </w:div>
        <w:div w:id="2028483561">
          <w:marLeft w:val="547"/>
          <w:marRight w:val="0"/>
          <w:marTop w:val="120"/>
          <w:marBottom w:val="0"/>
          <w:divBdr>
            <w:top w:val="none" w:sz="0" w:space="0" w:color="auto"/>
            <w:left w:val="none" w:sz="0" w:space="0" w:color="auto"/>
            <w:bottom w:val="none" w:sz="0" w:space="0" w:color="auto"/>
            <w:right w:val="none" w:sz="0" w:space="0" w:color="auto"/>
          </w:divBdr>
        </w:div>
        <w:div w:id="729235813">
          <w:marLeft w:val="547"/>
          <w:marRight w:val="0"/>
          <w:marTop w:val="120"/>
          <w:marBottom w:val="0"/>
          <w:divBdr>
            <w:top w:val="none" w:sz="0" w:space="0" w:color="auto"/>
            <w:left w:val="none" w:sz="0" w:space="0" w:color="auto"/>
            <w:bottom w:val="none" w:sz="0" w:space="0" w:color="auto"/>
            <w:right w:val="none" w:sz="0" w:space="0" w:color="auto"/>
          </w:divBdr>
        </w:div>
        <w:div w:id="1525820474">
          <w:marLeft w:val="547"/>
          <w:marRight w:val="0"/>
          <w:marTop w:val="120"/>
          <w:marBottom w:val="0"/>
          <w:divBdr>
            <w:top w:val="none" w:sz="0" w:space="0" w:color="auto"/>
            <w:left w:val="none" w:sz="0" w:space="0" w:color="auto"/>
            <w:bottom w:val="none" w:sz="0" w:space="0" w:color="auto"/>
            <w:right w:val="none" w:sz="0" w:space="0" w:color="auto"/>
          </w:divBdr>
        </w:div>
      </w:divsChild>
    </w:div>
    <w:div w:id="799227010">
      <w:bodyDiv w:val="1"/>
      <w:marLeft w:val="0"/>
      <w:marRight w:val="0"/>
      <w:marTop w:val="0"/>
      <w:marBottom w:val="0"/>
      <w:divBdr>
        <w:top w:val="none" w:sz="0" w:space="0" w:color="auto"/>
        <w:left w:val="none" w:sz="0" w:space="0" w:color="auto"/>
        <w:bottom w:val="none" w:sz="0" w:space="0" w:color="auto"/>
        <w:right w:val="none" w:sz="0" w:space="0" w:color="auto"/>
      </w:divBdr>
    </w:div>
    <w:div w:id="799300068">
      <w:bodyDiv w:val="1"/>
      <w:marLeft w:val="0"/>
      <w:marRight w:val="0"/>
      <w:marTop w:val="0"/>
      <w:marBottom w:val="0"/>
      <w:divBdr>
        <w:top w:val="none" w:sz="0" w:space="0" w:color="auto"/>
        <w:left w:val="none" w:sz="0" w:space="0" w:color="auto"/>
        <w:bottom w:val="none" w:sz="0" w:space="0" w:color="auto"/>
        <w:right w:val="none" w:sz="0" w:space="0" w:color="auto"/>
      </w:divBdr>
    </w:div>
    <w:div w:id="799499296">
      <w:bodyDiv w:val="1"/>
      <w:marLeft w:val="0"/>
      <w:marRight w:val="0"/>
      <w:marTop w:val="0"/>
      <w:marBottom w:val="0"/>
      <w:divBdr>
        <w:top w:val="none" w:sz="0" w:space="0" w:color="auto"/>
        <w:left w:val="none" w:sz="0" w:space="0" w:color="auto"/>
        <w:bottom w:val="none" w:sz="0" w:space="0" w:color="auto"/>
        <w:right w:val="none" w:sz="0" w:space="0" w:color="auto"/>
      </w:divBdr>
    </w:div>
    <w:div w:id="799617862">
      <w:bodyDiv w:val="1"/>
      <w:marLeft w:val="0"/>
      <w:marRight w:val="0"/>
      <w:marTop w:val="0"/>
      <w:marBottom w:val="0"/>
      <w:divBdr>
        <w:top w:val="none" w:sz="0" w:space="0" w:color="auto"/>
        <w:left w:val="none" w:sz="0" w:space="0" w:color="auto"/>
        <w:bottom w:val="none" w:sz="0" w:space="0" w:color="auto"/>
        <w:right w:val="none" w:sz="0" w:space="0" w:color="auto"/>
      </w:divBdr>
    </w:div>
    <w:div w:id="799877950">
      <w:bodyDiv w:val="1"/>
      <w:marLeft w:val="0"/>
      <w:marRight w:val="0"/>
      <w:marTop w:val="0"/>
      <w:marBottom w:val="0"/>
      <w:divBdr>
        <w:top w:val="none" w:sz="0" w:space="0" w:color="auto"/>
        <w:left w:val="none" w:sz="0" w:space="0" w:color="auto"/>
        <w:bottom w:val="none" w:sz="0" w:space="0" w:color="auto"/>
        <w:right w:val="none" w:sz="0" w:space="0" w:color="auto"/>
      </w:divBdr>
    </w:div>
    <w:div w:id="800270415">
      <w:bodyDiv w:val="1"/>
      <w:marLeft w:val="0"/>
      <w:marRight w:val="0"/>
      <w:marTop w:val="0"/>
      <w:marBottom w:val="0"/>
      <w:divBdr>
        <w:top w:val="none" w:sz="0" w:space="0" w:color="auto"/>
        <w:left w:val="none" w:sz="0" w:space="0" w:color="auto"/>
        <w:bottom w:val="none" w:sz="0" w:space="0" w:color="auto"/>
        <w:right w:val="none" w:sz="0" w:space="0" w:color="auto"/>
      </w:divBdr>
    </w:div>
    <w:div w:id="800810788">
      <w:bodyDiv w:val="1"/>
      <w:marLeft w:val="0"/>
      <w:marRight w:val="0"/>
      <w:marTop w:val="0"/>
      <w:marBottom w:val="0"/>
      <w:divBdr>
        <w:top w:val="none" w:sz="0" w:space="0" w:color="auto"/>
        <w:left w:val="none" w:sz="0" w:space="0" w:color="auto"/>
        <w:bottom w:val="none" w:sz="0" w:space="0" w:color="auto"/>
        <w:right w:val="none" w:sz="0" w:space="0" w:color="auto"/>
      </w:divBdr>
    </w:div>
    <w:div w:id="800880810">
      <w:bodyDiv w:val="1"/>
      <w:marLeft w:val="0"/>
      <w:marRight w:val="0"/>
      <w:marTop w:val="0"/>
      <w:marBottom w:val="0"/>
      <w:divBdr>
        <w:top w:val="none" w:sz="0" w:space="0" w:color="auto"/>
        <w:left w:val="none" w:sz="0" w:space="0" w:color="auto"/>
        <w:bottom w:val="none" w:sz="0" w:space="0" w:color="auto"/>
        <w:right w:val="none" w:sz="0" w:space="0" w:color="auto"/>
      </w:divBdr>
    </w:div>
    <w:div w:id="801308740">
      <w:bodyDiv w:val="1"/>
      <w:marLeft w:val="0"/>
      <w:marRight w:val="0"/>
      <w:marTop w:val="0"/>
      <w:marBottom w:val="0"/>
      <w:divBdr>
        <w:top w:val="none" w:sz="0" w:space="0" w:color="auto"/>
        <w:left w:val="none" w:sz="0" w:space="0" w:color="auto"/>
        <w:bottom w:val="none" w:sz="0" w:space="0" w:color="auto"/>
        <w:right w:val="none" w:sz="0" w:space="0" w:color="auto"/>
      </w:divBdr>
    </w:div>
    <w:div w:id="801339624">
      <w:bodyDiv w:val="1"/>
      <w:marLeft w:val="0"/>
      <w:marRight w:val="0"/>
      <w:marTop w:val="0"/>
      <w:marBottom w:val="0"/>
      <w:divBdr>
        <w:top w:val="none" w:sz="0" w:space="0" w:color="auto"/>
        <w:left w:val="none" w:sz="0" w:space="0" w:color="auto"/>
        <w:bottom w:val="none" w:sz="0" w:space="0" w:color="auto"/>
        <w:right w:val="none" w:sz="0" w:space="0" w:color="auto"/>
      </w:divBdr>
    </w:div>
    <w:div w:id="801656632">
      <w:bodyDiv w:val="1"/>
      <w:marLeft w:val="0"/>
      <w:marRight w:val="0"/>
      <w:marTop w:val="0"/>
      <w:marBottom w:val="0"/>
      <w:divBdr>
        <w:top w:val="none" w:sz="0" w:space="0" w:color="auto"/>
        <w:left w:val="none" w:sz="0" w:space="0" w:color="auto"/>
        <w:bottom w:val="none" w:sz="0" w:space="0" w:color="auto"/>
        <w:right w:val="none" w:sz="0" w:space="0" w:color="auto"/>
      </w:divBdr>
    </w:div>
    <w:div w:id="801657048">
      <w:bodyDiv w:val="1"/>
      <w:marLeft w:val="0"/>
      <w:marRight w:val="0"/>
      <w:marTop w:val="0"/>
      <w:marBottom w:val="0"/>
      <w:divBdr>
        <w:top w:val="none" w:sz="0" w:space="0" w:color="auto"/>
        <w:left w:val="none" w:sz="0" w:space="0" w:color="auto"/>
        <w:bottom w:val="none" w:sz="0" w:space="0" w:color="auto"/>
        <w:right w:val="none" w:sz="0" w:space="0" w:color="auto"/>
      </w:divBdr>
    </w:div>
    <w:div w:id="801926277">
      <w:bodyDiv w:val="1"/>
      <w:marLeft w:val="0"/>
      <w:marRight w:val="0"/>
      <w:marTop w:val="0"/>
      <w:marBottom w:val="0"/>
      <w:divBdr>
        <w:top w:val="none" w:sz="0" w:space="0" w:color="auto"/>
        <w:left w:val="none" w:sz="0" w:space="0" w:color="auto"/>
        <w:bottom w:val="none" w:sz="0" w:space="0" w:color="auto"/>
        <w:right w:val="none" w:sz="0" w:space="0" w:color="auto"/>
      </w:divBdr>
    </w:div>
    <w:div w:id="802193031">
      <w:bodyDiv w:val="1"/>
      <w:marLeft w:val="0"/>
      <w:marRight w:val="0"/>
      <w:marTop w:val="0"/>
      <w:marBottom w:val="0"/>
      <w:divBdr>
        <w:top w:val="none" w:sz="0" w:space="0" w:color="auto"/>
        <w:left w:val="none" w:sz="0" w:space="0" w:color="auto"/>
        <w:bottom w:val="none" w:sz="0" w:space="0" w:color="auto"/>
        <w:right w:val="none" w:sz="0" w:space="0" w:color="auto"/>
      </w:divBdr>
    </w:div>
    <w:div w:id="802307629">
      <w:bodyDiv w:val="1"/>
      <w:marLeft w:val="0"/>
      <w:marRight w:val="0"/>
      <w:marTop w:val="0"/>
      <w:marBottom w:val="0"/>
      <w:divBdr>
        <w:top w:val="none" w:sz="0" w:space="0" w:color="auto"/>
        <w:left w:val="none" w:sz="0" w:space="0" w:color="auto"/>
        <w:bottom w:val="none" w:sz="0" w:space="0" w:color="auto"/>
        <w:right w:val="none" w:sz="0" w:space="0" w:color="auto"/>
      </w:divBdr>
    </w:div>
    <w:div w:id="802502218">
      <w:bodyDiv w:val="1"/>
      <w:marLeft w:val="0"/>
      <w:marRight w:val="0"/>
      <w:marTop w:val="0"/>
      <w:marBottom w:val="0"/>
      <w:divBdr>
        <w:top w:val="none" w:sz="0" w:space="0" w:color="auto"/>
        <w:left w:val="none" w:sz="0" w:space="0" w:color="auto"/>
        <w:bottom w:val="none" w:sz="0" w:space="0" w:color="auto"/>
        <w:right w:val="none" w:sz="0" w:space="0" w:color="auto"/>
      </w:divBdr>
    </w:div>
    <w:div w:id="802625437">
      <w:bodyDiv w:val="1"/>
      <w:marLeft w:val="0"/>
      <w:marRight w:val="0"/>
      <w:marTop w:val="0"/>
      <w:marBottom w:val="0"/>
      <w:divBdr>
        <w:top w:val="none" w:sz="0" w:space="0" w:color="auto"/>
        <w:left w:val="none" w:sz="0" w:space="0" w:color="auto"/>
        <w:bottom w:val="none" w:sz="0" w:space="0" w:color="auto"/>
        <w:right w:val="none" w:sz="0" w:space="0" w:color="auto"/>
      </w:divBdr>
    </w:div>
    <w:div w:id="802771871">
      <w:bodyDiv w:val="1"/>
      <w:marLeft w:val="0"/>
      <w:marRight w:val="0"/>
      <w:marTop w:val="0"/>
      <w:marBottom w:val="0"/>
      <w:divBdr>
        <w:top w:val="none" w:sz="0" w:space="0" w:color="auto"/>
        <w:left w:val="none" w:sz="0" w:space="0" w:color="auto"/>
        <w:bottom w:val="none" w:sz="0" w:space="0" w:color="auto"/>
        <w:right w:val="none" w:sz="0" w:space="0" w:color="auto"/>
      </w:divBdr>
    </w:div>
    <w:div w:id="803086774">
      <w:bodyDiv w:val="1"/>
      <w:marLeft w:val="0"/>
      <w:marRight w:val="0"/>
      <w:marTop w:val="0"/>
      <w:marBottom w:val="0"/>
      <w:divBdr>
        <w:top w:val="none" w:sz="0" w:space="0" w:color="auto"/>
        <w:left w:val="none" w:sz="0" w:space="0" w:color="auto"/>
        <w:bottom w:val="none" w:sz="0" w:space="0" w:color="auto"/>
        <w:right w:val="none" w:sz="0" w:space="0" w:color="auto"/>
      </w:divBdr>
    </w:div>
    <w:div w:id="803546253">
      <w:bodyDiv w:val="1"/>
      <w:marLeft w:val="0"/>
      <w:marRight w:val="0"/>
      <w:marTop w:val="0"/>
      <w:marBottom w:val="0"/>
      <w:divBdr>
        <w:top w:val="none" w:sz="0" w:space="0" w:color="auto"/>
        <w:left w:val="none" w:sz="0" w:space="0" w:color="auto"/>
        <w:bottom w:val="none" w:sz="0" w:space="0" w:color="auto"/>
        <w:right w:val="none" w:sz="0" w:space="0" w:color="auto"/>
      </w:divBdr>
    </w:div>
    <w:div w:id="804272314">
      <w:bodyDiv w:val="1"/>
      <w:marLeft w:val="0"/>
      <w:marRight w:val="0"/>
      <w:marTop w:val="0"/>
      <w:marBottom w:val="0"/>
      <w:divBdr>
        <w:top w:val="none" w:sz="0" w:space="0" w:color="auto"/>
        <w:left w:val="none" w:sz="0" w:space="0" w:color="auto"/>
        <w:bottom w:val="none" w:sz="0" w:space="0" w:color="auto"/>
        <w:right w:val="none" w:sz="0" w:space="0" w:color="auto"/>
      </w:divBdr>
    </w:div>
    <w:div w:id="804355087">
      <w:bodyDiv w:val="1"/>
      <w:marLeft w:val="0"/>
      <w:marRight w:val="0"/>
      <w:marTop w:val="0"/>
      <w:marBottom w:val="0"/>
      <w:divBdr>
        <w:top w:val="none" w:sz="0" w:space="0" w:color="auto"/>
        <w:left w:val="none" w:sz="0" w:space="0" w:color="auto"/>
        <w:bottom w:val="none" w:sz="0" w:space="0" w:color="auto"/>
        <w:right w:val="none" w:sz="0" w:space="0" w:color="auto"/>
      </w:divBdr>
    </w:div>
    <w:div w:id="804473249">
      <w:bodyDiv w:val="1"/>
      <w:marLeft w:val="0"/>
      <w:marRight w:val="0"/>
      <w:marTop w:val="0"/>
      <w:marBottom w:val="0"/>
      <w:divBdr>
        <w:top w:val="none" w:sz="0" w:space="0" w:color="auto"/>
        <w:left w:val="none" w:sz="0" w:space="0" w:color="auto"/>
        <w:bottom w:val="none" w:sz="0" w:space="0" w:color="auto"/>
        <w:right w:val="none" w:sz="0" w:space="0" w:color="auto"/>
      </w:divBdr>
    </w:div>
    <w:div w:id="805201282">
      <w:bodyDiv w:val="1"/>
      <w:marLeft w:val="0"/>
      <w:marRight w:val="0"/>
      <w:marTop w:val="0"/>
      <w:marBottom w:val="0"/>
      <w:divBdr>
        <w:top w:val="none" w:sz="0" w:space="0" w:color="auto"/>
        <w:left w:val="none" w:sz="0" w:space="0" w:color="auto"/>
        <w:bottom w:val="none" w:sz="0" w:space="0" w:color="auto"/>
        <w:right w:val="none" w:sz="0" w:space="0" w:color="auto"/>
      </w:divBdr>
    </w:div>
    <w:div w:id="805203079">
      <w:bodyDiv w:val="1"/>
      <w:marLeft w:val="0"/>
      <w:marRight w:val="0"/>
      <w:marTop w:val="0"/>
      <w:marBottom w:val="0"/>
      <w:divBdr>
        <w:top w:val="none" w:sz="0" w:space="0" w:color="auto"/>
        <w:left w:val="none" w:sz="0" w:space="0" w:color="auto"/>
        <w:bottom w:val="none" w:sz="0" w:space="0" w:color="auto"/>
        <w:right w:val="none" w:sz="0" w:space="0" w:color="auto"/>
      </w:divBdr>
    </w:div>
    <w:div w:id="805389462">
      <w:bodyDiv w:val="1"/>
      <w:marLeft w:val="0"/>
      <w:marRight w:val="0"/>
      <w:marTop w:val="0"/>
      <w:marBottom w:val="0"/>
      <w:divBdr>
        <w:top w:val="none" w:sz="0" w:space="0" w:color="auto"/>
        <w:left w:val="none" w:sz="0" w:space="0" w:color="auto"/>
        <w:bottom w:val="none" w:sz="0" w:space="0" w:color="auto"/>
        <w:right w:val="none" w:sz="0" w:space="0" w:color="auto"/>
      </w:divBdr>
    </w:div>
    <w:div w:id="805584973">
      <w:bodyDiv w:val="1"/>
      <w:marLeft w:val="0"/>
      <w:marRight w:val="0"/>
      <w:marTop w:val="0"/>
      <w:marBottom w:val="0"/>
      <w:divBdr>
        <w:top w:val="none" w:sz="0" w:space="0" w:color="auto"/>
        <w:left w:val="none" w:sz="0" w:space="0" w:color="auto"/>
        <w:bottom w:val="none" w:sz="0" w:space="0" w:color="auto"/>
        <w:right w:val="none" w:sz="0" w:space="0" w:color="auto"/>
      </w:divBdr>
    </w:div>
    <w:div w:id="805666268">
      <w:bodyDiv w:val="1"/>
      <w:marLeft w:val="0"/>
      <w:marRight w:val="0"/>
      <w:marTop w:val="0"/>
      <w:marBottom w:val="0"/>
      <w:divBdr>
        <w:top w:val="none" w:sz="0" w:space="0" w:color="auto"/>
        <w:left w:val="none" w:sz="0" w:space="0" w:color="auto"/>
        <w:bottom w:val="none" w:sz="0" w:space="0" w:color="auto"/>
        <w:right w:val="none" w:sz="0" w:space="0" w:color="auto"/>
      </w:divBdr>
    </w:div>
    <w:div w:id="805858265">
      <w:bodyDiv w:val="1"/>
      <w:marLeft w:val="0"/>
      <w:marRight w:val="0"/>
      <w:marTop w:val="0"/>
      <w:marBottom w:val="0"/>
      <w:divBdr>
        <w:top w:val="none" w:sz="0" w:space="0" w:color="auto"/>
        <w:left w:val="none" w:sz="0" w:space="0" w:color="auto"/>
        <w:bottom w:val="none" w:sz="0" w:space="0" w:color="auto"/>
        <w:right w:val="none" w:sz="0" w:space="0" w:color="auto"/>
      </w:divBdr>
    </w:div>
    <w:div w:id="805928884">
      <w:bodyDiv w:val="1"/>
      <w:marLeft w:val="0"/>
      <w:marRight w:val="0"/>
      <w:marTop w:val="0"/>
      <w:marBottom w:val="0"/>
      <w:divBdr>
        <w:top w:val="none" w:sz="0" w:space="0" w:color="auto"/>
        <w:left w:val="none" w:sz="0" w:space="0" w:color="auto"/>
        <w:bottom w:val="none" w:sz="0" w:space="0" w:color="auto"/>
        <w:right w:val="none" w:sz="0" w:space="0" w:color="auto"/>
      </w:divBdr>
    </w:div>
    <w:div w:id="806552426">
      <w:bodyDiv w:val="1"/>
      <w:marLeft w:val="0"/>
      <w:marRight w:val="0"/>
      <w:marTop w:val="0"/>
      <w:marBottom w:val="0"/>
      <w:divBdr>
        <w:top w:val="none" w:sz="0" w:space="0" w:color="auto"/>
        <w:left w:val="none" w:sz="0" w:space="0" w:color="auto"/>
        <w:bottom w:val="none" w:sz="0" w:space="0" w:color="auto"/>
        <w:right w:val="none" w:sz="0" w:space="0" w:color="auto"/>
      </w:divBdr>
    </w:div>
    <w:div w:id="806557094">
      <w:bodyDiv w:val="1"/>
      <w:marLeft w:val="0"/>
      <w:marRight w:val="0"/>
      <w:marTop w:val="0"/>
      <w:marBottom w:val="0"/>
      <w:divBdr>
        <w:top w:val="none" w:sz="0" w:space="0" w:color="auto"/>
        <w:left w:val="none" w:sz="0" w:space="0" w:color="auto"/>
        <w:bottom w:val="none" w:sz="0" w:space="0" w:color="auto"/>
        <w:right w:val="none" w:sz="0" w:space="0" w:color="auto"/>
      </w:divBdr>
    </w:div>
    <w:div w:id="806821189">
      <w:bodyDiv w:val="1"/>
      <w:marLeft w:val="0"/>
      <w:marRight w:val="0"/>
      <w:marTop w:val="0"/>
      <w:marBottom w:val="0"/>
      <w:divBdr>
        <w:top w:val="none" w:sz="0" w:space="0" w:color="auto"/>
        <w:left w:val="none" w:sz="0" w:space="0" w:color="auto"/>
        <w:bottom w:val="none" w:sz="0" w:space="0" w:color="auto"/>
        <w:right w:val="none" w:sz="0" w:space="0" w:color="auto"/>
      </w:divBdr>
    </w:div>
    <w:div w:id="806897195">
      <w:bodyDiv w:val="1"/>
      <w:marLeft w:val="0"/>
      <w:marRight w:val="0"/>
      <w:marTop w:val="0"/>
      <w:marBottom w:val="0"/>
      <w:divBdr>
        <w:top w:val="none" w:sz="0" w:space="0" w:color="auto"/>
        <w:left w:val="none" w:sz="0" w:space="0" w:color="auto"/>
        <w:bottom w:val="none" w:sz="0" w:space="0" w:color="auto"/>
        <w:right w:val="none" w:sz="0" w:space="0" w:color="auto"/>
      </w:divBdr>
    </w:div>
    <w:div w:id="806971825">
      <w:bodyDiv w:val="1"/>
      <w:marLeft w:val="0"/>
      <w:marRight w:val="0"/>
      <w:marTop w:val="0"/>
      <w:marBottom w:val="0"/>
      <w:divBdr>
        <w:top w:val="none" w:sz="0" w:space="0" w:color="auto"/>
        <w:left w:val="none" w:sz="0" w:space="0" w:color="auto"/>
        <w:bottom w:val="none" w:sz="0" w:space="0" w:color="auto"/>
        <w:right w:val="none" w:sz="0" w:space="0" w:color="auto"/>
      </w:divBdr>
    </w:div>
    <w:div w:id="807161739">
      <w:bodyDiv w:val="1"/>
      <w:marLeft w:val="0"/>
      <w:marRight w:val="0"/>
      <w:marTop w:val="0"/>
      <w:marBottom w:val="0"/>
      <w:divBdr>
        <w:top w:val="none" w:sz="0" w:space="0" w:color="auto"/>
        <w:left w:val="none" w:sz="0" w:space="0" w:color="auto"/>
        <w:bottom w:val="none" w:sz="0" w:space="0" w:color="auto"/>
        <w:right w:val="none" w:sz="0" w:space="0" w:color="auto"/>
      </w:divBdr>
    </w:div>
    <w:div w:id="807163140">
      <w:bodyDiv w:val="1"/>
      <w:marLeft w:val="0"/>
      <w:marRight w:val="0"/>
      <w:marTop w:val="0"/>
      <w:marBottom w:val="0"/>
      <w:divBdr>
        <w:top w:val="none" w:sz="0" w:space="0" w:color="auto"/>
        <w:left w:val="none" w:sz="0" w:space="0" w:color="auto"/>
        <w:bottom w:val="none" w:sz="0" w:space="0" w:color="auto"/>
        <w:right w:val="none" w:sz="0" w:space="0" w:color="auto"/>
      </w:divBdr>
    </w:div>
    <w:div w:id="807167746">
      <w:bodyDiv w:val="1"/>
      <w:marLeft w:val="0"/>
      <w:marRight w:val="0"/>
      <w:marTop w:val="0"/>
      <w:marBottom w:val="0"/>
      <w:divBdr>
        <w:top w:val="none" w:sz="0" w:space="0" w:color="auto"/>
        <w:left w:val="none" w:sz="0" w:space="0" w:color="auto"/>
        <w:bottom w:val="none" w:sz="0" w:space="0" w:color="auto"/>
        <w:right w:val="none" w:sz="0" w:space="0" w:color="auto"/>
      </w:divBdr>
    </w:div>
    <w:div w:id="807236898">
      <w:bodyDiv w:val="1"/>
      <w:marLeft w:val="0"/>
      <w:marRight w:val="0"/>
      <w:marTop w:val="0"/>
      <w:marBottom w:val="0"/>
      <w:divBdr>
        <w:top w:val="none" w:sz="0" w:space="0" w:color="auto"/>
        <w:left w:val="none" w:sz="0" w:space="0" w:color="auto"/>
        <w:bottom w:val="none" w:sz="0" w:space="0" w:color="auto"/>
        <w:right w:val="none" w:sz="0" w:space="0" w:color="auto"/>
      </w:divBdr>
    </w:div>
    <w:div w:id="807356346">
      <w:bodyDiv w:val="1"/>
      <w:marLeft w:val="0"/>
      <w:marRight w:val="0"/>
      <w:marTop w:val="0"/>
      <w:marBottom w:val="0"/>
      <w:divBdr>
        <w:top w:val="none" w:sz="0" w:space="0" w:color="auto"/>
        <w:left w:val="none" w:sz="0" w:space="0" w:color="auto"/>
        <w:bottom w:val="none" w:sz="0" w:space="0" w:color="auto"/>
        <w:right w:val="none" w:sz="0" w:space="0" w:color="auto"/>
      </w:divBdr>
    </w:div>
    <w:div w:id="807359420">
      <w:bodyDiv w:val="1"/>
      <w:marLeft w:val="0"/>
      <w:marRight w:val="0"/>
      <w:marTop w:val="0"/>
      <w:marBottom w:val="0"/>
      <w:divBdr>
        <w:top w:val="none" w:sz="0" w:space="0" w:color="auto"/>
        <w:left w:val="none" w:sz="0" w:space="0" w:color="auto"/>
        <w:bottom w:val="none" w:sz="0" w:space="0" w:color="auto"/>
        <w:right w:val="none" w:sz="0" w:space="0" w:color="auto"/>
      </w:divBdr>
    </w:div>
    <w:div w:id="807362483">
      <w:bodyDiv w:val="1"/>
      <w:marLeft w:val="0"/>
      <w:marRight w:val="0"/>
      <w:marTop w:val="0"/>
      <w:marBottom w:val="0"/>
      <w:divBdr>
        <w:top w:val="none" w:sz="0" w:space="0" w:color="auto"/>
        <w:left w:val="none" w:sz="0" w:space="0" w:color="auto"/>
        <w:bottom w:val="none" w:sz="0" w:space="0" w:color="auto"/>
        <w:right w:val="none" w:sz="0" w:space="0" w:color="auto"/>
      </w:divBdr>
    </w:div>
    <w:div w:id="807549580">
      <w:bodyDiv w:val="1"/>
      <w:marLeft w:val="0"/>
      <w:marRight w:val="0"/>
      <w:marTop w:val="0"/>
      <w:marBottom w:val="0"/>
      <w:divBdr>
        <w:top w:val="none" w:sz="0" w:space="0" w:color="auto"/>
        <w:left w:val="none" w:sz="0" w:space="0" w:color="auto"/>
        <w:bottom w:val="none" w:sz="0" w:space="0" w:color="auto"/>
        <w:right w:val="none" w:sz="0" w:space="0" w:color="auto"/>
      </w:divBdr>
    </w:div>
    <w:div w:id="807823772">
      <w:bodyDiv w:val="1"/>
      <w:marLeft w:val="0"/>
      <w:marRight w:val="0"/>
      <w:marTop w:val="0"/>
      <w:marBottom w:val="0"/>
      <w:divBdr>
        <w:top w:val="none" w:sz="0" w:space="0" w:color="auto"/>
        <w:left w:val="none" w:sz="0" w:space="0" w:color="auto"/>
        <w:bottom w:val="none" w:sz="0" w:space="0" w:color="auto"/>
        <w:right w:val="none" w:sz="0" w:space="0" w:color="auto"/>
      </w:divBdr>
    </w:div>
    <w:div w:id="808326412">
      <w:bodyDiv w:val="1"/>
      <w:marLeft w:val="0"/>
      <w:marRight w:val="0"/>
      <w:marTop w:val="0"/>
      <w:marBottom w:val="0"/>
      <w:divBdr>
        <w:top w:val="none" w:sz="0" w:space="0" w:color="auto"/>
        <w:left w:val="none" w:sz="0" w:space="0" w:color="auto"/>
        <w:bottom w:val="none" w:sz="0" w:space="0" w:color="auto"/>
        <w:right w:val="none" w:sz="0" w:space="0" w:color="auto"/>
      </w:divBdr>
    </w:div>
    <w:div w:id="808480061">
      <w:bodyDiv w:val="1"/>
      <w:marLeft w:val="0"/>
      <w:marRight w:val="0"/>
      <w:marTop w:val="0"/>
      <w:marBottom w:val="0"/>
      <w:divBdr>
        <w:top w:val="none" w:sz="0" w:space="0" w:color="auto"/>
        <w:left w:val="none" w:sz="0" w:space="0" w:color="auto"/>
        <w:bottom w:val="none" w:sz="0" w:space="0" w:color="auto"/>
        <w:right w:val="none" w:sz="0" w:space="0" w:color="auto"/>
      </w:divBdr>
    </w:div>
    <w:div w:id="808743042">
      <w:bodyDiv w:val="1"/>
      <w:marLeft w:val="0"/>
      <w:marRight w:val="0"/>
      <w:marTop w:val="0"/>
      <w:marBottom w:val="0"/>
      <w:divBdr>
        <w:top w:val="none" w:sz="0" w:space="0" w:color="auto"/>
        <w:left w:val="none" w:sz="0" w:space="0" w:color="auto"/>
        <w:bottom w:val="none" w:sz="0" w:space="0" w:color="auto"/>
        <w:right w:val="none" w:sz="0" w:space="0" w:color="auto"/>
      </w:divBdr>
    </w:div>
    <w:div w:id="808788157">
      <w:bodyDiv w:val="1"/>
      <w:marLeft w:val="0"/>
      <w:marRight w:val="0"/>
      <w:marTop w:val="0"/>
      <w:marBottom w:val="0"/>
      <w:divBdr>
        <w:top w:val="none" w:sz="0" w:space="0" w:color="auto"/>
        <w:left w:val="none" w:sz="0" w:space="0" w:color="auto"/>
        <w:bottom w:val="none" w:sz="0" w:space="0" w:color="auto"/>
        <w:right w:val="none" w:sz="0" w:space="0" w:color="auto"/>
      </w:divBdr>
    </w:div>
    <w:div w:id="808979262">
      <w:bodyDiv w:val="1"/>
      <w:marLeft w:val="0"/>
      <w:marRight w:val="0"/>
      <w:marTop w:val="0"/>
      <w:marBottom w:val="0"/>
      <w:divBdr>
        <w:top w:val="none" w:sz="0" w:space="0" w:color="auto"/>
        <w:left w:val="none" w:sz="0" w:space="0" w:color="auto"/>
        <w:bottom w:val="none" w:sz="0" w:space="0" w:color="auto"/>
        <w:right w:val="none" w:sz="0" w:space="0" w:color="auto"/>
      </w:divBdr>
      <w:divsChild>
        <w:div w:id="637534319">
          <w:marLeft w:val="0"/>
          <w:marRight w:val="0"/>
          <w:marTop w:val="0"/>
          <w:marBottom w:val="0"/>
          <w:divBdr>
            <w:top w:val="none" w:sz="0" w:space="0" w:color="auto"/>
            <w:left w:val="none" w:sz="0" w:space="0" w:color="auto"/>
            <w:bottom w:val="none" w:sz="0" w:space="0" w:color="auto"/>
            <w:right w:val="none" w:sz="0" w:space="0" w:color="auto"/>
          </w:divBdr>
        </w:div>
        <w:div w:id="972562150">
          <w:marLeft w:val="0"/>
          <w:marRight w:val="0"/>
          <w:marTop w:val="0"/>
          <w:marBottom w:val="0"/>
          <w:divBdr>
            <w:top w:val="none" w:sz="0" w:space="0" w:color="auto"/>
            <w:left w:val="none" w:sz="0" w:space="0" w:color="auto"/>
            <w:bottom w:val="none" w:sz="0" w:space="0" w:color="auto"/>
            <w:right w:val="none" w:sz="0" w:space="0" w:color="auto"/>
          </w:divBdr>
        </w:div>
        <w:div w:id="1799565127">
          <w:marLeft w:val="0"/>
          <w:marRight w:val="0"/>
          <w:marTop w:val="0"/>
          <w:marBottom w:val="0"/>
          <w:divBdr>
            <w:top w:val="none" w:sz="0" w:space="0" w:color="auto"/>
            <w:left w:val="none" w:sz="0" w:space="0" w:color="auto"/>
            <w:bottom w:val="none" w:sz="0" w:space="0" w:color="auto"/>
            <w:right w:val="none" w:sz="0" w:space="0" w:color="auto"/>
          </w:divBdr>
        </w:div>
        <w:div w:id="1330209051">
          <w:marLeft w:val="0"/>
          <w:marRight w:val="0"/>
          <w:marTop w:val="0"/>
          <w:marBottom w:val="0"/>
          <w:divBdr>
            <w:top w:val="none" w:sz="0" w:space="0" w:color="auto"/>
            <w:left w:val="none" w:sz="0" w:space="0" w:color="auto"/>
            <w:bottom w:val="none" w:sz="0" w:space="0" w:color="auto"/>
            <w:right w:val="none" w:sz="0" w:space="0" w:color="auto"/>
          </w:divBdr>
        </w:div>
        <w:div w:id="2052418360">
          <w:marLeft w:val="0"/>
          <w:marRight w:val="0"/>
          <w:marTop w:val="0"/>
          <w:marBottom w:val="0"/>
          <w:divBdr>
            <w:top w:val="none" w:sz="0" w:space="0" w:color="auto"/>
            <w:left w:val="none" w:sz="0" w:space="0" w:color="auto"/>
            <w:bottom w:val="none" w:sz="0" w:space="0" w:color="auto"/>
            <w:right w:val="none" w:sz="0" w:space="0" w:color="auto"/>
          </w:divBdr>
        </w:div>
        <w:div w:id="2081977386">
          <w:marLeft w:val="0"/>
          <w:marRight w:val="0"/>
          <w:marTop w:val="0"/>
          <w:marBottom w:val="0"/>
          <w:divBdr>
            <w:top w:val="none" w:sz="0" w:space="0" w:color="auto"/>
            <w:left w:val="none" w:sz="0" w:space="0" w:color="auto"/>
            <w:bottom w:val="none" w:sz="0" w:space="0" w:color="auto"/>
            <w:right w:val="none" w:sz="0" w:space="0" w:color="auto"/>
          </w:divBdr>
        </w:div>
        <w:div w:id="181631732">
          <w:marLeft w:val="0"/>
          <w:marRight w:val="0"/>
          <w:marTop w:val="0"/>
          <w:marBottom w:val="0"/>
          <w:divBdr>
            <w:top w:val="none" w:sz="0" w:space="0" w:color="auto"/>
            <w:left w:val="none" w:sz="0" w:space="0" w:color="auto"/>
            <w:bottom w:val="none" w:sz="0" w:space="0" w:color="auto"/>
            <w:right w:val="none" w:sz="0" w:space="0" w:color="auto"/>
          </w:divBdr>
        </w:div>
        <w:div w:id="524833766">
          <w:marLeft w:val="0"/>
          <w:marRight w:val="0"/>
          <w:marTop w:val="0"/>
          <w:marBottom w:val="0"/>
          <w:divBdr>
            <w:top w:val="none" w:sz="0" w:space="0" w:color="auto"/>
            <w:left w:val="none" w:sz="0" w:space="0" w:color="auto"/>
            <w:bottom w:val="none" w:sz="0" w:space="0" w:color="auto"/>
            <w:right w:val="none" w:sz="0" w:space="0" w:color="auto"/>
          </w:divBdr>
        </w:div>
        <w:div w:id="1248925238">
          <w:marLeft w:val="0"/>
          <w:marRight w:val="0"/>
          <w:marTop w:val="0"/>
          <w:marBottom w:val="0"/>
          <w:divBdr>
            <w:top w:val="none" w:sz="0" w:space="0" w:color="auto"/>
            <w:left w:val="none" w:sz="0" w:space="0" w:color="auto"/>
            <w:bottom w:val="none" w:sz="0" w:space="0" w:color="auto"/>
            <w:right w:val="none" w:sz="0" w:space="0" w:color="auto"/>
          </w:divBdr>
        </w:div>
        <w:div w:id="690034520">
          <w:marLeft w:val="0"/>
          <w:marRight w:val="0"/>
          <w:marTop w:val="0"/>
          <w:marBottom w:val="0"/>
          <w:divBdr>
            <w:top w:val="none" w:sz="0" w:space="0" w:color="auto"/>
            <w:left w:val="none" w:sz="0" w:space="0" w:color="auto"/>
            <w:bottom w:val="none" w:sz="0" w:space="0" w:color="auto"/>
            <w:right w:val="none" w:sz="0" w:space="0" w:color="auto"/>
          </w:divBdr>
        </w:div>
        <w:div w:id="625308193">
          <w:marLeft w:val="0"/>
          <w:marRight w:val="0"/>
          <w:marTop w:val="0"/>
          <w:marBottom w:val="0"/>
          <w:divBdr>
            <w:top w:val="none" w:sz="0" w:space="0" w:color="auto"/>
            <w:left w:val="none" w:sz="0" w:space="0" w:color="auto"/>
            <w:bottom w:val="none" w:sz="0" w:space="0" w:color="auto"/>
            <w:right w:val="none" w:sz="0" w:space="0" w:color="auto"/>
          </w:divBdr>
        </w:div>
        <w:div w:id="1967198470">
          <w:marLeft w:val="0"/>
          <w:marRight w:val="0"/>
          <w:marTop w:val="0"/>
          <w:marBottom w:val="0"/>
          <w:divBdr>
            <w:top w:val="none" w:sz="0" w:space="0" w:color="auto"/>
            <w:left w:val="none" w:sz="0" w:space="0" w:color="auto"/>
            <w:bottom w:val="none" w:sz="0" w:space="0" w:color="auto"/>
            <w:right w:val="none" w:sz="0" w:space="0" w:color="auto"/>
          </w:divBdr>
        </w:div>
        <w:div w:id="310405336">
          <w:marLeft w:val="0"/>
          <w:marRight w:val="0"/>
          <w:marTop w:val="0"/>
          <w:marBottom w:val="0"/>
          <w:divBdr>
            <w:top w:val="none" w:sz="0" w:space="0" w:color="auto"/>
            <w:left w:val="none" w:sz="0" w:space="0" w:color="auto"/>
            <w:bottom w:val="none" w:sz="0" w:space="0" w:color="auto"/>
            <w:right w:val="none" w:sz="0" w:space="0" w:color="auto"/>
          </w:divBdr>
        </w:div>
        <w:div w:id="1418166212">
          <w:marLeft w:val="0"/>
          <w:marRight w:val="0"/>
          <w:marTop w:val="0"/>
          <w:marBottom w:val="0"/>
          <w:divBdr>
            <w:top w:val="none" w:sz="0" w:space="0" w:color="auto"/>
            <w:left w:val="none" w:sz="0" w:space="0" w:color="auto"/>
            <w:bottom w:val="none" w:sz="0" w:space="0" w:color="auto"/>
            <w:right w:val="none" w:sz="0" w:space="0" w:color="auto"/>
          </w:divBdr>
        </w:div>
        <w:div w:id="1118062485">
          <w:marLeft w:val="0"/>
          <w:marRight w:val="0"/>
          <w:marTop w:val="0"/>
          <w:marBottom w:val="0"/>
          <w:divBdr>
            <w:top w:val="none" w:sz="0" w:space="0" w:color="auto"/>
            <w:left w:val="none" w:sz="0" w:space="0" w:color="auto"/>
            <w:bottom w:val="none" w:sz="0" w:space="0" w:color="auto"/>
            <w:right w:val="none" w:sz="0" w:space="0" w:color="auto"/>
          </w:divBdr>
        </w:div>
        <w:div w:id="1117220206">
          <w:marLeft w:val="0"/>
          <w:marRight w:val="0"/>
          <w:marTop w:val="0"/>
          <w:marBottom w:val="0"/>
          <w:divBdr>
            <w:top w:val="none" w:sz="0" w:space="0" w:color="auto"/>
            <w:left w:val="none" w:sz="0" w:space="0" w:color="auto"/>
            <w:bottom w:val="none" w:sz="0" w:space="0" w:color="auto"/>
            <w:right w:val="none" w:sz="0" w:space="0" w:color="auto"/>
          </w:divBdr>
        </w:div>
        <w:div w:id="1237859190">
          <w:marLeft w:val="0"/>
          <w:marRight w:val="0"/>
          <w:marTop w:val="0"/>
          <w:marBottom w:val="0"/>
          <w:divBdr>
            <w:top w:val="none" w:sz="0" w:space="0" w:color="auto"/>
            <w:left w:val="none" w:sz="0" w:space="0" w:color="auto"/>
            <w:bottom w:val="none" w:sz="0" w:space="0" w:color="auto"/>
            <w:right w:val="none" w:sz="0" w:space="0" w:color="auto"/>
          </w:divBdr>
        </w:div>
        <w:div w:id="976224274">
          <w:marLeft w:val="0"/>
          <w:marRight w:val="0"/>
          <w:marTop w:val="0"/>
          <w:marBottom w:val="0"/>
          <w:divBdr>
            <w:top w:val="none" w:sz="0" w:space="0" w:color="auto"/>
            <w:left w:val="none" w:sz="0" w:space="0" w:color="auto"/>
            <w:bottom w:val="none" w:sz="0" w:space="0" w:color="auto"/>
            <w:right w:val="none" w:sz="0" w:space="0" w:color="auto"/>
          </w:divBdr>
        </w:div>
        <w:div w:id="837424363">
          <w:marLeft w:val="0"/>
          <w:marRight w:val="0"/>
          <w:marTop w:val="0"/>
          <w:marBottom w:val="0"/>
          <w:divBdr>
            <w:top w:val="none" w:sz="0" w:space="0" w:color="auto"/>
            <w:left w:val="none" w:sz="0" w:space="0" w:color="auto"/>
            <w:bottom w:val="none" w:sz="0" w:space="0" w:color="auto"/>
            <w:right w:val="none" w:sz="0" w:space="0" w:color="auto"/>
          </w:divBdr>
        </w:div>
        <w:div w:id="319046313">
          <w:marLeft w:val="0"/>
          <w:marRight w:val="0"/>
          <w:marTop w:val="0"/>
          <w:marBottom w:val="0"/>
          <w:divBdr>
            <w:top w:val="none" w:sz="0" w:space="0" w:color="auto"/>
            <w:left w:val="none" w:sz="0" w:space="0" w:color="auto"/>
            <w:bottom w:val="none" w:sz="0" w:space="0" w:color="auto"/>
            <w:right w:val="none" w:sz="0" w:space="0" w:color="auto"/>
          </w:divBdr>
        </w:div>
        <w:div w:id="1619725463">
          <w:marLeft w:val="0"/>
          <w:marRight w:val="0"/>
          <w:marTop w:val="0"/>
          <w:marBottom w:val="0"/>
          <w:divBdr>
            <w:top w:val="none" w:sz="0" w:space="0" w:color="auto"/>
            <w:left w:val="none" w:sz="0" w:space="0" w:color="auto"/>
            <w:bottom w:val="none" w:sz="0" w:space="0" w:color="auto"/>
            <w:right w:val="none" w:sz="0" w:space="0" w:color="auto"/>
          </w:divBdr>
        </w:div>
        <w:div w:id="2020814360">
          <w:marLeft w:val="0"/>
          <w:marRight w:val="0"/>
          <w:marTop w:val="0"/>
          <w:marBottom w:val="0"/>
          <w:divBdr>
            <w:top w:val="none" w:sz="0" w:space="0" w:color="auto"/>
            <w:left w:val="none" w:sz="0" w:space="0" w:color="auto"/>
            <w:bottom w:val="none" w:sz="0" w:space="0" w:color="auto"/>
            <w:right w:val="none" w:sz="0" w:space="0" w:color="auto"/>
          </w:divBdr>
        </w:div>
        <w:div w:id="1505322804">
          <w:marLeft w:val="0"/>
          <w:marRight w:val="0"/>
          <w:marTop w:val="0"/>
          <w:marBottom w:val="0"/>
          <w:divBdr>
            <w:top w:val="none" w:sz="0" w:space="0" w:color="auto"/>
            <w:left w:val="none" w:sz="0" w:space="0" w:color="auto"/>
            <w:bottom w:val="none" w:sz="0" w:space="0" w:color="auto"/>
            <w:right w:val="none" w:sz="0" w:space="0" w:color="auto"/>
          </w:divBdr>
        </w:div>
        <w:div w:id="1496068017">
          <w:marLeft w:val="0"/>
          <w:marRight w:val="0"/>
          <w:marTop w:val="0"/>
          <w:marBottom w:val="0"/>
          <w:divBdr>
            <w:top w:val="none" w:sz="0" w:space="0" w:color="auto"/>
            <w:left w:val="none" w:sz="0" w:space="0" w:color="auto"/>
            <w:bottom w:val="none" w:sz="0" w:space="0" w:color="auto"/>
            <w:right w:val="none" w:sz="0" w:space="0" w:color="auto"/>
          </w:divBdr>
        </w:div>
        <w:div w:id="818154153">
          <w:marLeft w:val="0"/>
          <w:marRight w:val="0"/>
          <w:marTop w:val="0"/>
          <w:marBottom w:val="0"/>
          <w:divBdr>
            <w:top w:val="none" w:sz="0" w:space="0" w:color="auto"/>
            <w:left w:val="none" w:sz="0" w:space="0" w:color="auto"/>
            <w:bottom w:val="none" w:sz="0" w:space="0" w:color="auto"/>
            <w:right w:val="none" w:sz="0" w:space="0" w:color="auto"/>
          </w:divBdr>
        </w:div>
        <w:div w:id="1856114094">
          <w:marLeft w:val="0"/>
          <w:marRight w:val="0"/>
          <w:marTop w:val="0"/>
          <w:marBottom w:val="0"/>
          <w:divBdr>
            <w:top w:val="none" w:sz="0" w:space="0" w:color="auto"/>
            <w:left w:val="none" w:sz="0" w:space="0" w:color="auto"/>
            <w:bottom w:val="none" w:sz="0" w:space="0" w:color="auto"/>
            <w:right w:val="none" w:sz="0" w:space="0" w:color="auto"/>
          </w:divBdr>
        </w:div>
        <w:div w:id="1512838880">
          <w:marLeft w:val="0"/>
          <w:marRight w:val="0"/>
          <w:marTop w:val="0"/>
          <w:marBottom w:val="0"/>
          <w:divBdr>
            <w:top w:val="none" w:sz="0" w:space="0" w:color="auto"/>
            <w:left w:val="none" w:sz="0" w:space="0" w:color="auto"/>
            <w:bottom w:val="none" w:sz="0" w:space="0" w:color="auto"/>
            <w:right w:val="none" w:sz="0" w:space="0" w:color="auto"/>
          </w:divBdr>
        </w:div>
        <w:div w:id="184638053">
          <w:marLeft w:val="0"/>
          <w:marRight w:val="0"/>
          <w:marTop w:val="0"/>
          <w:marBottom w:val="0"/>
          <w:divBdr>
            <w:top w:val="none" w:sz="0" w:space="0" w:color="auto"/>
            <w:left w:val="none" w:sz="0" w:space="0" w:color="auto"/>
            <w:bottom w:val="none" w:sz="0" w:space="0" w:color="auto"/>
            <w:right w:val="none" w:sz="0" w:space="0" w:color="auto"/>
          </w:divBdr>
        </w:div>
        <w:div w:id="1939213144">
          <w:marLeft w:val="0"/>
          <w:marRight w:val="0"/>
          <w:marTop w:val="0"/>
          <w:marBottom w:val="0"/>
          <w:divBdr>
            <w:top w:val="none" w:sz="0" w:space="0" w:color="auto"/>
            <w:left w:val="none" w:sz="0" w:space="0" w:color="auto"/>
            <w:bottom w:val="none" w:sz="0" w:space="0" w:color="auto"/>
            <w:right w:val="none" w:sz="0" w:space="0" w:color="auto"/>
          </w:divBdr>
        </w:div>
        <w:div w:id="1002320458">
          <w:marLeft w:val="0"/>
          <w:marRight w:val="0"/>
          <w:marTop w:val="0"/>
          <w:marBottom w:val="0"/>
          <w:divBdr>
            <w:top w:val="none" w:sz="0" w:space="0" w:color="auto"/>
            <w:left w:val="none" w:sz="0" w:space="0" w:color="auto"/>
            <w:bottom w:val="none" w:sz="0" w:space="0" w:color="auto"/>
            <w:right w:val="none" w:sz="0" w:space="0" w:color="auto"/>
          </w:divBdr>
        </w:div>
        <w:div w:id="1543323470">
          <w:marLeft w:val="0"/>
          <w:marRight w:val="0"/>
          <w:marTop w:val="0"/>
          <w:marBottom w:val="0"/>
          <w:divBdr>
            <w:top w:val="none" w:sz="0" w:space="0" w:color="auto"/>
            <w:left w:val="none" w:sz="0" w:space="0" w:color="auto"/>
            <w:bottom w:val="none" w:sz="0" w:space="0" w:color="auto"/>
            <w:right w:val="none" w:sz="0" w:space="0" w:color="auto"/>
          </w:divBdr>
        </w:div>
        <w:div w:id="938369943">
          <w:marLeft w:val="0"/>
          <w:marRight w:val="0"/>
          <w:marTop w:val="0"/>
          <w:marBottom w:val="0"/>
          <w:divBdr>
            <w:top w:val="none" w:sz="0" w:space="0" w:color="auto"/>
            <w:left w:val="none" w:sz="0" w:space="0" w:color="auto"/>
            <w:bottom w:val="none" w:sz="0" w:space="0" w:color="auto"/>
            <w:right w:val="none" w:sz="0" w:space="0" w:color="auto"/>
          </w:divBdr>
        </w:div>
        <w:div w:id="807816479">
          <w:marLeft w:val="0"/>
          <w:marRight w:val="0"/>
          <w:marTop w:val="0"/>
          <w:marBottom w:val="0"/>
          <w:divBdr>
            <w:top w:val="none" w:sz="0" w:space="0" w:color="auto"/>
            <w:left w:val="none" w:sz="0" w:space="0" w:color="auto"/>
            <w:bottom w:val="none" w:sz="0" w:space="0" w:color="auto"/>
            <w:right w:val="none" w:sz="0" w:space="0" w:color="auto"/>
          </w:divBdr>
        </w:div>
        <w:div w:id="758021812">
          <w:marLeft w:val="0"/>
          <w:marRight w:val="0"/>
          <w:marTop w:val="0"/>
          <w:marBottom w:val="0"/>
          <w:divBdr>
            <w:top w:val="none" w:sz="0" w:space="0" w:color="auto"/>
            <w:left w:val="none" w:sz="0" w:space="0" w:color="auto"/>
            <w:bottom w:val="none" w:sz="0" w:space="0" w:color="auto"/>
            <w:right w:val="none" w:sz="0" w:space="0" w:color="auto"/>
          </w:divBdr>
        </w:div>
        <w:div w:id="2062553505">
          <w:marLeft w:val="0"/>
          <w:marRight w:val="0"/>
          <w:marTop w:val="0"/>
          <w:marBottom w:val="0"/>
          <w:divBdr>
            <w:top w:val="none" w:sz="0" w:space="0" w:color="auto"/>
            <w:left w:val="none" w:sz="0" w:space="0" w:color="auto"/>
            <w:bottom w:val="none" w:sz="0" w:space="0" w:color="auto"/>
            <w:right w:val="none" w:sz="0" w:space="0" w:color="auto"/>
          </w:divBdr>
        </w:div>
        <w:div w:id="1603222039">
          <w:marLeft w:val="0"/>
          <w:marRight w:val="0"/>
          <w:marTop w:val="0"/>
          <w:marBottom w:val="0"/>
          <w:divBdr>
            <w:top w:val="none" w:sz="0" w:space="0" w:color="auto"/>
            <w:left w:val="none" w:sz="0" w:space="0" w:color="auto"/>
            <w:bottom w:val="none" w:sz="0" w:space="0" w:color="auto"/>
            <w:right w:val="none" w:sz="0" w:space="0" w:color="auto"/>
          </w:divBdr>
        </w:div>
        <w:div w:id="753740030">
          <w:marLeft w:val="0"/>
          <w:marRight w:val="0"/>
          <w:marTop w:val="0"/>
          <w:marBottom w:val="0"/>
          <w:divBdr>
            <w:top w:val="none" w:sz="0" w:space="0" w:color="auto"/>
            <w:left w:val="none" w:sz="0" w:space="0" w:color="auto"/>
            <w:bottom w:val="none" w:sz="0" w:space="0" w:color="auto"/>
            <w:right w:val="none" w:sz="0" w:space="0" w:color="auto"/>
          </w:divBdr>
        </w:div>
        <w:div w:id="745346980">
          <w:marLeft w:val="0"/>
          <w:marRight w:val="0"/>
          <w:marTop w:val="0"/>
          <w:marBottom w:val="0"/>
          <w:divBdr>
            <w:top w:val="none" w:sz="0" w:space="0" w:color="auto"/>
            <w:left w:val="none" w:sz="0" w:space="0" w:color="auto"/>
            <w:bottom w:val="none" w:sz="0" w:space="0" w:color="auto"/>
            <w:right w:val="none" w:sz="0" w:space="0" w:color="auto"/>
          </w:divBdr>
        </w:div>
        <w:div w:id="184943837">
          <w:marLeft w:val="0"/>
          <w:marRight w:val="0"/>
          <w:marTop w:val="0"/>
          <w:marBottom w:val="0"/>
          <w:divBdr>
            <w:top w:val="none" w:sz="0" w:space="0" w:color="auto"/>
            <w:left w:val="none" w:sz="0" w:space="0" w:color="auto"/>
            <w:bottom w:val="none" w:sz="0" w:space="0" w:color="auto"/>
            <w:right w:val="none" w:sz="0" w:space="0" w:color="auto"/>
          </w:divBdr>
        </w:div>
        <w:div w:id="261302890">
          <w:marLeft w:val="0"/>
          <w:marRight w:val="0"/>
          <w:marTop w:val="0"/>
          <w:marBottom w:val="0"/>
          <w:divBdr>
            <w:top w:val="none" w:sz="0" w:space="0" w:color="auto"/>
            <w:left w:val="none" w:sz="0" w:space="0" w:color="auto"/>
            <w:bottom w:val="none" w:sz="0" w:space="0" w:color="auto"/>
            <w:right w:val="none" w:sz="0" w:space="0" w:color="auto"/>
          </w:divBdr>
        </w:div>
        <w:div w:id="923565181">
          <w:marLeft w:val="0"/>
          <w:marRight w:val="0"/>
          <w:marTop w:val="0"/>
          <w:marBottom w:val="0"/>
          <w:divBdr>
            <w:top w:val="none" w:sz="0" w:space="0" w:color="auto"/>
            <w:left w:val="none" w:sz="0" w:space="0" w:color="auto"/>
            <w:bottom w:val="none" w:sz="0" w:space="0" w:color="auto"/>
            <w:right w:val="none" w:sz="0" w:space="0" w:color="auto"/>
          </w:divBdr>
        </w:div>
        <w:div w:id="72896768">
          <w:marLeft w:val="0"/>
          <w:marRight w:val="0"/>
          <w:marTop w:val="0"/>
          <w:marBottom w:val="0"/>
          <w:divBdr>
            <w:top w:val="none" w:sz="0" w:space="0" w:color="auto"/>
            <w:left w:val="none" w:sz="0" w:space="0" w:color="auto"/>
            <w:bottom w:val="none" w:sz="0" w:space="0" w:color="auto"/>
            <w:right w:val="none" w:sz="0" w:space="0" w:color="auto"/>
          </w:divBdr>
        </w:div>
        <w:div w:id="2135050358">
          <w:marLeft w:val="0"/>
          <w:marRight w:val="0"/>
          <w:marTop w:val="0"/>
          <w:marBottom w:val="0"/>
          <w:divBdr>
            <w:top w:val="none" w:sz="0" w:space="0" w:color="auto"/>
            <w:left w:val="none" w:sz="0" w:space="0" w:color="auto"/>
            <w:bottom w:val="none" w:sz="0" w:space="0" w:color="auto"/>
            <w:right w:val="none" w:sz="0" w:space="0" w:color="auto"/>
          </w:divBdr>
        </w:div>
        <w:div w:id="68887441">
          <w:marLeft w:val="0"/>
          <w:marRight w:val="0"/>
          <w:marTop w:val="0"/>
          <w:marBottom w:val="0"/>
          <w:divBdr>
            <w:top w:val="none" w:sz="0" w:space="0" w:color="auto"/>
            <w:left w:val="none" w:sz="0" w:space="0" w:color="auto"/>
            <w:bottom w:val="none" w:sz="0" w:space="0" w:color="auto"/>
            <w:right w:val="none" w:sz="0" w:space="0" w:color="auto"/>
          </w:divBdr>
        </w:div>
        <w:div w:id="205072580">
          <w:marLeft w:val="0"/>
          <w:marRight w:val="0"/>
          <w:marTop w:val="0"/>
          <w:marBottom w:val="0"/>
          <w:divBdr>
            <w:top w:val="none" w:sz="0" w:space="0" w:color="auto"/>
            <w:left w:val="none" w:sz="0" w:space="0" w:color="auto"/>
            <w:bottom w:val="none" w:sz="0" w:space="0" w:color="auto"/>
            <w:right w:val="none" w:sz="0" w:space="0" w:color="auto"/>
          </w:divBdr>
        </w:div>
        <w:div w:id="205918507">
          <w:marLeft w:val="0"/>
          <w:marRight w:val="0"/>
          <w:marTop w:val="0"/>
          <w:marBottom w:val="0"/>
          <w:divBdr>
            <w:top w:val="none" w:sz="0" w:space="0" w:color="auto"/>
            <w:left w:val="none" w:sz="0" w:space="0" w:color="auto"/>
            <w:bottom w:val="none" w:sz="0" w:space="0" w:color="auto"/>
            <w:right w:val="none" w:sz="0" w:space="0" w:color="auto"/>
          </w:divBdr>
        </w:div>
        <w:div w:id="738596319">
          <w:marLeft w:val="0"/>
          <w:marRight w:val="0"/>
          <w:marTop w:val="0"/>
          <w:marBottom w:val="0"/>
          <w:divBdr>
            <w:top w:val="none" w:sz="0" w:space="0" w:color="auto"/>
            <w:left w:val="none" w:sz="0" w:space="0" w:color="auto"/>
            <w:bottom w:val="none" w:sz="0" w:space="0" w:color="auto"/>
            <w:right w:val="none" w:sz="0" w:space="0" w:color="auto"/>
          </w:divBdr>
        </w:div>
        <w:div w:id="257568817">
          <w:marLeft w:val="0"/>
          <w:marRight w:val="0"/>
          <w:marTop w:val="0"/>
          <w:marBottom w:val="0"/>
          <w:divBdr>
            <w:top w:val="none" w:sz="0" w:space="0" w:color="auto"/>
            <w:left w:val="none" w:sz="0" w:space="0" w:color="auto"/>
            <w:bottom w:val="none" w:sz="0" w:space="0" w:color="auto"/>
            <w:right w:val="none" w:sz="0" w:space="0" w:color="auto"/>
          </w:divBdr>
        </w:div>
        <w:div w:id="1478034732">
          <w:marLeft w:val="0"/>
          <w:marRight w:val="0"/>
          <w:marTop w:val="0"/>
          <w:marBottom w:val="0"/>
          <w:divBdr>
            <w:top w:val="none" w:sz="0" w:space="0" w:color="auto"/>
            <w:left w:val="none" w:sz="0" w:space="0" w:color="auto"/>
            <w:bottom w:val="none" w:sz="0" w:space="0" w:color="auto"/>
            <w:right w:val="none" w:sz="0" w:space="0" w:color="auto"/>
          </w:divBdr>
        </w:div>
        <w:div w:id="2042437617">
          <w:marLeft w:val="0"/>
          <w:marRight w:val="0"/>
          <w:marTop w:val="0"/>
          <w:marBottom w:val="0"/>
          <w:divBdr>
            <w:top w:val="none" w:sz="0" w:space="0" w:color="auto"/>
            <w:left w:val="none" w:sz="0" w:space="0" w:color="auto"/>
            <w:bottom w:val="none" w:sz="0" w:space="0" w:color="auto"/>
            <w:right w:val="none" w:sz="0" w:space="0" w:color="auto"/>
          </w:divBdr>
        </w:div>
        <w:div w:id="2126193963">
          <w:marLeft w:val="0"/>
          <w:marRight w:val="0"/>
          <w:marTop w:val="0"/>
          <w:marBottom w:val="0"/>
          <w:divBdr>
            <w:top w:val="none" w:sz="0" w:space="0" w:color="auto"/>
            <w:left w:val="none" w:sz="0" w:space="0" w:color="auto"/>
            <w:bottom w:val="none" w:sz="0" w:space="0" w:color="auto"/>
            <w:right w:val="none" w:sz="0" w:space="0" w:color="auto"/>
          </w:divBdr>
        </w:div>
        <w:div w:id="1653367625">
          <w:marLeft w:val="0"/>
          <w:marRight w:val="0"/>
          <w:marTop w:val="0"/>
          <w:marBottom w:val="0"/>
          <w:divBdr>
            <w:top w:val="none" w:sz="0" w:space="0" w:color="auto"/>
            <w:left w:val="none" w:sz="0" w:space="0" w:color="auto"/>
            <w:bottom w:val="none" w:sz="0" w:space="0" w:color="auto"/>
            <w:right w:val="none" w:sz="0" w:space="0" w:color="auto"/>
          </w:divBdr>
        </w:div>
        <w:div w:id="115830952">
          <w:marLeft w:val="0"/>
          <w:marRight w:val="0"/>
          <w:marTop w:val="0"/>
          <w:marBottom w:val="0"/>
          <w:divBdr>
            <w:top w:val="none" w:sz="0" w:space="0" w:color="auto"/>
            <w:left w:val="none" w:sz="0" w:space="0" w:color="auto"/>
            <w:bottom w:val="none" w:sz="0" w:space="0" w:color="auto"/>
            <w:right w:val="none" w:sz="0" w:space="0" w:color="auto"/>
          </w:divBdr>
        </w:div>
        <w:div w:id="59061180">
          <w:marLeft w:val="0"/>
          <w:marRight w:val="0"/>
          <w:marTop w:val="0"/>
          <w:marBottom w:val="0"/>
          <w:divBdr>
            <w:top w:val="none" w:sz="0" w:space="0" w:color="auto"/>
            <w:left w:val="none" w:sz="0" w:space="0" w:color="auto"/>
            <w:bottom w:val="none" w:sz="0" w:space="0" w:color="auto"/>
            <w:right w:val="none" w:sz="0" w:space="0" w:color="auto"/>
          </w:divBdr>
        </w:div>
        <w:div w:id="1332106174">
          <w:marLeft w:val="0"/>
          <w:marRight w:val="0"/>
          <w:marTop w:val="0"/>
          <w:marBottom w:val="0"/>
          <w:divBdr>
            <w:top w:val="none" w:sz="0" w:space="0" w:color="auto"/>
            <w:left w:val="none" w:sz="0" w:space="0" w:color="auto"/>
            <w:bottom w:val="none" w:sz="0" w:space="0" w:color="auto"/>
            <w:right w:val="none" w:sz="0" w:space="0" w:color="auto"/>
          </w:divBdr>
        </w:div>
      </w:divsChild>
    </w:div>
    <w:div w:id="808982030">
      <w:bodyDiv w:val="1"/>
      <w:marLeft w:val="0"/>
      <w:marRight w:val="0"/>
      <w:marTop w:val="0"/>
      <w:marBottom w:val="0"/>
      <w:divBdr>
        <w:top w:val="none" w:sz="0" w:space="0" w:color="auto"/>
        <w:left w:val="none" w:sz="0" w:space="0" w:color="auto"/>
        <w:bottom w:val="none" w:sz="0" w:space="0" w:color="auto"/>
        <w:right w:val="none" w:sz="0" w:space="0" w:color="auto"/>
      </w:divBdr>
    </w:div>
    <w:div w:id="809327318">
      <w:bodyDiv w:val="1"/>
      <w:marLeft w:val="0"/>
      <w:marRight w:val="0"/>
      <w:marTop w:val="0"/>
      <w:marBottom w:val="0"/>
      <w:divBdr>
        <w:top w:val="none" w:sz="0" w:space="0" w:color="auto"/>
        <w:left w:val="none" w:sz="0" w:space="0" w:color="auto"/>
        <w:bottom w:val="none" w:sz="0" w:space="0" w:color="auto"/>
        <w:right w:val="none" w:sz="0" w:space="0" w:color="auto"/>
      </w:divBdr>
    </w:div>
    <w:div w:id="809445097">
      <w:bodyDiv w:val="1"/>
      <w:marLeft w:val="0"/>
      <w:marRight w:val="0"/>
      <w:marTop w:val="0"/>
      <w:marBottom w:val="0"/>
      <w:divBdr>
        <w:top w:val="none" w:sz="0" w:space="0" w:color="auto"/>
        <w:left w:val="none" w:sz="0" w:space="0" w:color="auto"/>
        <w:bottom w:val="none" w:sz="0" w:space="0" w:color="auto"/>
        <w:right w:val="none" w:sz="0" w:space="0" w:color="auto"/>
      </w:divBdr>
    </w:div>
    <w:div w:id="809789188">
      <w:bodyDiv w:val="1"/>
      <w:marLeft w:val="0"/>
      <w:marRight w:val="0"/>
      <w:marTop w:val="0"/>
      <w:marBottom w:val="0"/>
      <w:divBdr>
        <w:top w:val="none" w:sz="0" w:space="0" w:color="auto"/>
        <w:left w:val="none" w:sz="0" w:space="0" w:color="auto"/>
        <w:bottom w:val="none" w:sz="0" w:space="0" w:color="auto"/>
        <w:right w:val="none" w:sz="0" w:space="0" w:color="auto"/>
      </w:divBdr>
    </w:div>
    <w:div w:id="809832160">
      <w:bodyDiv w:val="1"/>
      <w:marLeft w:val="0"/>
      <w:marRight w:val="0"/>
      <w:marTop w:val="0"/>
      <w:marBottom w:val="0"/>
      <w:divBdr>
        <w:top w:val="none" w:sz="0" w:space="0" w:color="auto"/>
        <w:left w:val="none" w:sz="0" w:space="0" w:color="auto"/>
        <w:bottom w:val="none" w:sz="0" w:space="0" w:color="auto"/>
        <w:right w:val="none" w:sz="0" w:space="0" w:color="auto"/>
      </w:divBdr>
    </w:div>
    <w:div w:id="809900011">
      <w:bodyDiv w:val="1"/>
      <w:marLeft w:val="0"/>
      <w:marRight w:val="0"/>
      <w:marTop w:val="0"/>
      <w:marBottom w:val="0"/>
      <w:divBdr>
        <w:top w:val="none" w:sz="0" w:space="0" w:color="auto"/>
        <w:left w:val="none" w:sz="0" w:space="0" w:color="auto"/>
        <w:bottom w:val="none" w:sz="0" w:space="0" w:color="auto"/>
        <w:right w:val="none" w:sz="0" w:space="0" w:color="auto"/>
      </w:divBdr>
    </w:div>
    <w:div w:id="809977550">
      <w:bodyDiv w:val="1"/>
      <w:marLeft w:val="0"/>
      <w:marRight w:val="0"/>
      <w:marTop w:val="0"/>
      <w:marBottom w:val="0"/>
      <w:divBdr>
        <w:top w:val="none" w:sz="0" w:space="0" w:color="auto"/>
        <w:left w:val="none" w:sz="0" w:space="0" w:color="auto"/>
        <w:bottom w:val="none" w:sz="0" w:space="0" w:color="auto"/>
        <w:right w:val="none" w:sz="0" w:space="0" w:color="auto"/>
      </w:divBdr>
    </w:div>
    <w:div w:id="810288429">
      <w:bodyDiv w:val="1"/>
      <w:marLeft w:val="0"/>
      <w:marRight w:val="0"/>
      <w:marTop w:val="0"/>
      <w:marBottom w:val="0"/>
      <w:divBdr>
        <w:top w:val="none" w:sz="0" w:space="0" w:color="auto"/>
        <w:left w:val="none" w:sz="0" w:space="0" w:color="auto"/>
        <w:bottom w:val="none" w:sz="0" w:space="0" w:color="auto"/>
        <w:right w:val="none" w:sz="0" w:space="0" w:color="auto"/>
      </w:divBdr>
    </w:div>
    <w:div w:id="810706086">
      <w:bodyDiv w:val="1"/>
      <w:marLeft w:val="0"/>
      <w:marRight w:val="0"/>
      <w:marTop w:val="0"/>
      <w:marBottom w:val="0"/>
      <w:divBdr>
        <w:top w:val="none" w:sz="0" w:space="0" w:color="auto"/>
        <w:left w:val="none" w:sz="0" w:space="0" w:color="auto"/>
        <w:bottom w:val="none" w:sz="0" w:space="0" w:color="auto"/>
        <w:right w:val="none" w:sz="0" w:space="0" w:color="auto"/>
      </w:divBdr>
    </w:div>
    <w:div w:id="811101129">
      <w:bodyDiv w:val="1"/>
      <w:marLeft w:val="0"/>
      <w:marRight w:val="0"/>
      <w:marTop w:val="0"/>
      <w:marBottom w:val="0"/>
      <w:divBdr>
        <w:top w:val="none" w:sz="0" w:space="0" w:color="auto"/>
        <w:left w:val="none" w:sz="0" w:space="0" w:color="auto"/>
        <w:bottom w:val="none" w:sz="0" w:space="0" w:color="auto"/>
        <w:right w:val="none" w:sz="0" w:space="0" w:color="auto"/>
      </w:divBdr>
    </w:div>
    <w:div w:id="811218916">
      <w:bodyDiv w:val="1"/>
      <w:marLeft w:val="0"/>
      <w:marRight w:val="0"/>
      <w:marTop w:val="0"/>
      <w:marBottom w:val="0"/>
      <w:divBdr>
        <w:top w:val="none" w:sz="0" w:space="0" w:color="auto"/>
        <w:left w:val="none" w:sz="0" w:space="0" w:color="auto"/>
        <w:bottom w:val="none" w:sz="0" w:space="0" w:color="auto"/>
        <w:right w:val="none" w:sz="0" w:space="0" w:color="auto"/>
      </w:divBdr>
    </w:div>
    <w:div w:id="811218990">
      <w:bodyDiv w:val="1"/>
      <w:marLeft w:val="0"/>
      <w:marRight w:val="0"/>
      <w:marTop w:val="0"/>
      <w:marBottom w:val="0"/>
      <w:divBdr>
        <w:top w:val="none" w:sz="0" w:space="0" w:color="auto"/>
        <w:left w:val="none" w:sz="0" w:space="0" w:color="auto"/>
        <w:bottom w:val="none" w:sz="0" w:space="0" w:color="auto"/>
        <w:right w:val="none" w:sz="0" w:space="0" w:color="auto"/>
      </w:divBdr>
    </w:div>
    <w:div w:id="811680898">
      <w:bodyDiv w:val="1"/>
      <w:marLeft w:val="0"/>
      <w:marRight w:val="0"/>
      <w:marTop w:val="0"/>
      <w:marBottom w:val="0"/>
      <w:divBdr>
        <w:top w:val="none" w:sz="0" w:space="0" w:color="auto"/>
        <w:left w:val="none" w:sz="0" w:space="0" w:color="auto"/>
        <w:bottom w:val="none" w:sz="0" w:space="0" w:color="auto"/>
        <w:right w:val="none" w:sz="0" w:space="0" w:color="auto"/>
      </w:divBdr>
    </w:div>
    <w:div w:id="811752847">
      <w:bodyDiv w:val="1"/>
      <w:marLeft w:val="0"/>
      <w:marRight w:val="0"/>
      <w:marTop w:val="0"/>
      <w:marBottom w:val="0"/>
      <w:divBdr>
        <w:top w:val="none" w:sz="0" w:space="0" w:color="auto"/>
        <w:left w:val="none" w:sz="0" w:space="0" w:color="auto"/>
        <w:bottom w:val="none" w:sz="0" w:space="0" w:color="auto"/>
        <w:right w:val="none" w:sz="0" w:space="0" w:color="auto"/>
      </w:divBdr>
    </w:div>
    <w:div w:id="812059554">
      <w:bodyDiv w:val="1"/>
      <w:marLeft w:val="0"/>
      <w:marRight w:val="0"/>
      <w:marTop w:val="0"/>
      <w:marBottom w:val="0"/>
      <w:divBdr>
        <w:top w:val="none" w:sz="0" w:space="0" w:color="auto"/>
        <w:left w:val="none" w:sz="0" w:space="0" w:color="auto"/>
        <w:bottom w:val="none" w:sz="0" w:space="0" w:color="auto"/>
        <w:right w:val="none" w:sz="0" w:space="0" w:color="auto"/>
      </w:divBdr>
    </w:div>
    <w:div w:id="812404728">
      <w:bodyDiv w:val="1"/>
      <w:marLeft w:val="0"/>
      <w:marRight w:val="0"/>
      <w:marTop w:val="0"/>
      <w:marBottom w:val="0"/>
      <w:divBdr>
        <w:top w:val="none" w:sz="0" w:space="0" w:color="auto"/>
        <w:left w:val="none" w:sz="0" w:space="0" w:color="auto"/>
        <w:bottom w:val="none" w:sz="0" w:space="0" w:color="auto"/>
        <w:right w:val="none" w:sz="0" w:space="0" w:color="auto"/>
      </w:divBdr>
    </w:div>
    <w:div w:id="812525763">
      <w:bodyDiv w:val="1"/>
      <w:marLeft w:val="0"/>
      <w:marRight w:val="0"/>
      <w:marTop w:val="0"/>
      <w:marBottom w:val="0"/>
      <w:divBdr>
        <w:top w:val="none" w:sz="0" w:space="0" w:color="auto"/>
        <w:left w:val="none" w:sz="0" w:space="0" w:color="auto"/>
        <w:bottom w:val="none" w:sz="0" w:space="0" w:color="auto"/>
        <w:right w:val="none" w:sz="0" w:space="0" w:color="auto"/>
      </w:divBdr>
    </w:div>
    <w:div w:id="812672178">
      <w:bodyDiv w:val="1"/>
      <w:marLeft w:val="0"/>
      <w:marRight w:val="0"/>
      <w:marTop w:val="0"/>
      <w:marBottom w:val="0"/>
      <w:divBdr>
        <w:top w:val="none" w:sz="0" w:space="0" w:color="auto"/>
        <w:left w:val="none" w:sz="0" w:space="0" w:color="auto"/>
        <w:bottom w:val="none" w:sz="0" w:space="0" w:color="auto"/>
        <w:right w:val="none" w:sz="0" w:space="0" w:color="auto"/>
      </w:divBdr>
    </w:div>
    <w:div w:id="813522691">
      <w:bodyDiv w:val="1"/>
      <w:marLeft w:val="0"/>
      <w:marRight w:val="0"/>
      <w:marTop w:val="0"/>
      <w:marBottom w:val="0"/>
      <w:divBdr>
        <w:top w:val="none" w:sz="0" w:space="0" w:color="auto"/>
        <w:left w:val="none" w:sz="0" w:space="0" w:color="auto"/>
        <w:bottom w:val="none" w:sz="0" w:space="0" w:color="auto"/>
        <w:right w:val="none" w:sz="0" w:space="0" w:color="auto"/>
      </w:divBdr>
    </w:div>
    <w:div w:id="813569700">
      <w:bodyDiv w:val="1"/>
      <w:marLeft w:val="0"/>
      <w:marRight w:val="0"/>
      <w:marTop w:val="0"/>
      <w:marBottom w:val="0"/>
      <w:divBdr>
        <w:top w:val="none" w:sz="0" w:space="0" w:color="auto"/>
        <w:left w:val="none" w:sz="0" w:space="0" w:color="auto"/>
        <w:bottom w:val="none" w:sz="0" w:space="0" w:color="auto"/>
        <w:right w:val="none" w:sz="0" w:space="0" w:color="auto"/>
      </w:divBdr>
    </w:div>
    <w:div w:id="813765190">
      <w:bodyDiv w:val="1"/>
      <w:marLeft w:val="0"/>
      <w:marRight w:val="0"/>
      <w:marTop w:val="0"/>
      <w:marBottom w:val="0"/>
      <w:divBdr>
        <w:top w:val="none" w:sz="0" w:space="0" w:color="auto"/>
        <w:left w:val="none" w:sz="0" w:space="0" w:color="auto"/>
        <w:bottom w:val="none" w:sz="0" w:space="0" w:color="auto"/>
        <w:right w:val="none" w:sz="0" w:space="0" w:color="auto"/>
      </w:divBdr>
    </w:div>
    <w:div w:id="813832804">
      <w:bodyDiv w:val="1"/>
      <w:marLeft w:val="0"/>
      <w:marRight w:val="0"/>
      <w:marTop w:val="0"/>
      <w:marBottom w:val="0"/>
      <w:divBdr>
        <w:top w:val="none" w:sz="0" w:space="0" w:color="auto"/>
        <w:left w:val="none" w:sz="0" w:space="0" w:color="auto"/>
        <w:bottom w:val="none" w:sz="0" w:space="0" w:color="auto"/>
        <w:right w:val="none" w:sz="0" w:space="0" w:color="auto"/>
      </w:divBdr>
    </w:div>
    <w:div w:id="813833886">
      <w:bodyDiv w:val="1"/>
      <w:marLeft w:val="0"/>
      <w:marRight w:val="0"/>
      <w:marTop w:val="0"/>
      <w:marBottom w:val="0"/>
      <w:divBdr>
        <w:top w:val="none" w:sz="0" w:space="0" w:color="auto"/>
        <w:left w:val="none" w:sz="0" w:space="0" w:color="auto"/>
        <w:bottom w:val="none" w:sz="0" w:space="0" w:color="auto"/>
        <w:right w:val="none" w:sz="0" w:space="0" w:color="auto"/>
      </w:divBdr>
    </w:div>
    <w:div w:id="814220117">
      <w:bodyDiv w:val="1"/>
      <w:marLeft w:val="0"/>
      <w:marRight w:val="0"/>
      <w:marTop w:val="0"/>
      <w:marBottom w:val="0"/>
      <w:divBdr>
        <w:top w:val="none" w:sz="0" w:space="0" w:color="auto"/>
        <w:left w:val="none" w:sz="0" w:space="0" w:color="auto"/>
        <w:bottom w:val="none" w:sz="0" w:space="0" w:color="auto"/>
        <w:right w:val="none" w:sz="0" w:space="0" w:color="auto"/>
      </w:divBdr>
    </w:div>
    <w:div w:id="814418907">
      <w:bodyDiv w:val="1"/>
      <w:marLeft w:val="0"/>
      <w:marRight w:val="0"/>
      <w:marTop w:val="0"/>
      <w:marBottom w:val="0"/>
      <w:divBdr>
        <w:top w:val="none" w:sz="0" w:space="0" w:color="auto"/>
        <w:left w:val="none" w:sz="0" w:space="0" w:color="auto"/>
        <w:bottom w:val="none" w:sz="0" w:space="0" w:color="auto"/>
        <w:right w:val="none" w:sz="0" w:space="0" w:color="auto"/>
      </w:divBdr>
    </w:div>
    <w:div w:id="814492736">
      <w:bodyDiv w:val="1"/>
      <w:marLeft w:val="0"/>
      <w:marRight w:val="0"/>
      <w:marTop w:val="0"/>
      <w:marBottom w:val="0"/>
      <w:divBdr>
        <w:top w:val="none" w:sz="0" w:space="0" w:color="auto"/>
        <w:left w:val="none" w:sz="0" w:space="0" w:color="auto"/>
        <w:bottom w:val="none" w:sz="0" w:space="0" w:color="auto"/>
        <w:right w:val="none" w:sz="0" w:space="0" w:color="auto"/>
      </w:divBdr>
    </w:div>
    <w:div w:id="814759418">
      <w:bodyDiv w:val="1"/>
      <w:marLeft w:val="0"/>
      <w:marRight w:val="0"/>
      <w:marTop w:val="0"/>
      <w:marBottom w:val="0"/>
      <w:divBdr>
        <w:top w:val="none" w:sz="0" w:space="0" w:color="auto"/>
        <w:left w:val="none" w:sz="0" w:space="0" w:color="auto"/>
        <w:bottom w:val="none" w:sz="0" w:space="0" w:color="auto"/>
        <w:right w:val="none" w:sz="0" w:space="0" w:color="auto"/>
      </w:divBdr>
    </w:div>
    <w:div w:id="814830953">
      <w:bodyDiv w:val="1"/>
      <w:marLeft w:val="0"/>
      <w:marRight w:val="0"/>
      <w:marTop w:val="0"/>
      <w:marBottom w:val="0"/>
      <w:divBdr>
        <w:top w:val="none" w:sz="0" w:space="0" w:color="auto"/>
        <w:left w:val="none" w:sz="0" w:space="0" w:color="auto"/>
        <w:bottom w:val="none" w:sz="0" w:space="0" w:color="auto"/>
        <w:right w:val="none" w:sz="0" w:space="0" w:color="auto"/>
      </w:divBdr>
    </w:div>
    <w:div w:id="815028825">
      <w:bodyDiv w:val="1"/>
      <w:marLeft w:val="0"/>
      <w:marRight w:val="0"/>
      <w:marTop w:val="0"/>
      <w:marBottom w:val="0"/>
      <w:divBdr>
        <w:top w:val="none" w:sz="0" w:space="0" w:color="auto"/>
        <w:left w:val="none" w:sz="0" w:space="0" w:color="auto"/>
        <w:bottom w:val="none" w:sz="0" w:space="0" w:color="auto"/>
        <w:right w:val="none" w:sz="0" w:space="0" w:color="auto"/>
      </w:divBdr>
    </w:div>
    <w:div w:id="815609435">
      <w:bodyDiv w:val="1"/>
      <w:marLeft w:val="0"/>
      <w:marRight w:val="0"/>
      <w:marTop w:val="0"/>
      <w:marBottom w:val="0"/>
      <w:divBdr>
        <w:top w:val="none" w:sz="0" w:space="0" w:color="auto"/>
        <w:left w:val="none" w:sz="0" w:space="0" w:color="auto"/>
        <w:bottom w:val="none" w:sz="0" w:space="0" w:color="auto"/>
        <w:right w:val="none" w:sz="0" w:space="0" w:color="auto"/>
      </w:divBdr>
    </w:div>
    <w:div w:id="816186697">
      <w:bodyDiv w:val="1"/>
      <w:marLeft w:val="0"/>
      <w:marRight w:val="0"/>
      <w:marTop w:val="0"/>
      <w:marBottom w:val="0"/>
      <w:divBdr>
        <w:top w:val="none" w:sz="0" w:space="0" w:color="auto"/>
        <w:left w:val="none" w:sz="0" w:space="0" w:color="auto"/>
        <w:bottom w:val="none" w:sz="0" w:space="0" w:color="auto"/>
        <w:right w:val="none" w:sz="0" w:space="0" w:color="auto"/>
      </w:divBdr>
    </w:div>
    <w:div w:id="817305991">
      <w:bodyDiv w:val="1"/>
      <w:marLeft w:val="0"/>
      <w:marRight w:val="0"/>
      <w:marTop w:val="0"/>
      <w:marBottom w:val="0"/>
      <w:divBdr>
        <w:top w:val="none" w:sz="0" w:space="0" w:color="auto"/>
        <w:left w:val="none" w:sz="0" w:space="0" w:color="auto"/>
        <w:bottom w:val="none" w:sz="0" w:space="0" w:color="auto"/>
        <w:right w:val="none" w:sz="0" w:space="0" w:color="auto"/>
      </w:divBdr>
    </w:div>
    <w:div w:id="817308950">
      <w:bodyDiv w:val="1"/>
      <w:marLeft w:val="0"/>
      <w:marRight w:val="0"/>
      <w:marTop w:val="0"/>
      <w:marBottom w:val="0"/>
      <w:divBdr>
        <w:top w:val="none" w:sz="0" w:space="0" w:color="auto"/>
        <w:left w:val="none" w:sz="0" w:space="0" w:color="auto"/>
        <w:bottom w:val="none" w:sz="0" w:space="0" w:color="auto"/>
        <w:right w:val="none" w:sz="0" w:space="0" w:color="auto"/>
      </w:divBdr>
    </w:div>
    <w:div w:id="817570737">
      <w:bodyDiv w:val="1"/>
      <w:marLeft w:val="0"/>
      <w:marRight w:val="0"/>
      <w:marTop w:val="0"/>
      <w:marBottom w:val="0"/>
      <w:divBdr>
        <w:top w:val="none" w:sz="0" w:space="0" w:color="auto"/>
        <w:left w:val="none" w:sz="0" w:space="0" w:color="auto"/>
        <w:bottom w:val="none" w:sz="0" w:space="0" w:color="auto"/>
        <w:right w:val="none" w:sz="0" w:space="0" w:color="auto"/>
      </w:divBdr>
    </w:div>
    <w:div w:id="817917586">
      <w:bodyDiv w:val="1"/>
      <w:marLeft w:val="0"/>
      <w:marRight w:val="0"/>
      <w:marTop w:val="0"/>
      <w:marBottom w:val="0"/>
      <w:divBdr>
        <w:top w:val="none" w:sz="0" w:space="0" w:color="auto"/>
        <w:left w:val="none" w:sz="0" w:space="0" w:color="auto"/>
        <w:bottom w:val="none" w:sz="0" w:space="0" w:color="auto"/>
        <w:right w:val="none" w:sz="0" w:space="0" w:color="auto"/>
      </w:divBdr>
    </w:div>
    <w:div w:id="817956819">
      <w:bodyDiv w:val="1"/>
      <w:marLeft w:val="0"/>
      <w:marRight w:val="0"/>
      <w:marTop w:val="0"/>
      <w:marBottom w:val="0"/>
      <w:divBdr>
        <w:top w:val="none" w:sz="0" w:space="0" w:color="auto"/>
        <w:left w:val="none" w:sz="0" w:space="0" w:color="auto"/>
        <w:bottom w:val="none" w:sz="0" w:space="0" w:color="auto"/>
        <w:right w:val="none" w:sz="0" w:space="0" w:color="auto"/>
      </w:divBdr>
    </w:div>
    <w:div w:id="818035541">
      <w:bodyDiv w:val="1"/>
      <w:marLeft w:val="0"/>
      <w:marRight w:val="0"/>
      <w:marTop w:val="0"/>
      <w:marBottom w:val="0"/>
      <w:divBdr>
        <w:top w:val="none" w:sz="0" w:space="0" w:color="auto"/>
        <w:left w:val="none" w:sz="0" w:space="0" w:color="auto"/>
        <w:bottom w:val="none" w:sz="0" w:space="0" w:color="auto"/>
        <w:right w:val="none" w:sz="0" w:space="0" w:color="auto"/>
      </w:divBdr>
    </w:div>
    <w:div w:id="818035595">
      <w:bodyDiv w:val="1"/>
      <w:marLeft w:val="0"/>
      <w:marRight w:val="0"/>
      <w:marTop w:val="0"/>
      <w:marBottom w:val="0"/>
      <w:divBdr>
        <w:top w:val="none" w:sz="0" w:space="0" w:color="auto"/>
        <w:left w:val="none" w:sz="0" w:space="0" w:color="auto"/>
        <w:bottom w:val="none" w:sz="0" w:space="0" w:color="auto"/>
        <w:right w:val="none" w:sz="0" w:space="0" w:color="auto"/>
      </w:divBdr>
    </w:div>
    <w:div w:id="818352223">
      <w:bodyDiv w:val="1"/>
      <w:marLeft w:val="0"/>
      <w:marRight w:val="0"/>
      <w:marTop w:val="0"/>
      <w:marBottom w:val="0"/>
      <w:divBdr>
        <w:top w:val="none" w:sz="0" w:space="0" w:color="auto"/>
        <w:left w:val="none" w:sz="0" w:space="0" w:color="auto"/>
        <w:bottom w:val="none" w:sz="0" w:space="0" w:color="auto"/>
        <w:right w:val="none" w:sz="0" w:space="0" w:color="auto"/>
      </w:divBdr>
    </w:div>
    <w:div w:id="818695985">
      <w:bodyDiv w:val="1"/>
      <w:marLeft w:val="0"/>
      <w:marRight w:val="0"/>
      <w:marTop w:val="0"/>
      <w:marBottom w:val="0"/>
      <w:divBdr>
        <w:top w:val="none" w:sz="0" w:space="0" w:color="auto"/>
        <w:left w:val="none" w:sz="0" w:space="0" w:color="auto"/>
        <w:bottom w:val="none" w:sz="0" w:space="0" w:color="auto"/>
        <w:right w:val="none" w:sz="0" w:space="0" w:color="auto"/>
      </w:divBdr>
    </w:div>
    <w:div w:id="818763217">
      <w:bodyDiv w:val="1"/>
      <w:marLeft w:val="0"/>
      <w:marRight w:val="0"/>
      <w:marTop w:val="0"/>
      <w:marBottom w:val="0"/>
      <w:divBdr>
        <w:top w:val="none" w:sz="0" w:space="0" w:color="auto"/>
        <w:left w:val="none" w:sz="0" w:space="0" w:color="auto"/>
        <w:bottom w:val="none" w:sz="0" w:space="0" w:color="auto"/>
        <w:right w:val="none" w:sz="0" w:space="0" w:color="auto"/>
      </w:divBdr>
    </w:div>
    <w:div w:id="818882417">
      <w:bodyDiv w:val="1"/>
      <w:marLeft w:val="0"/>
      <w:marRight w:val="0"/>
      <w:marTop w:val="0"/>
      <w:marBottom w:val="0"/>
      <w:divBdr>
        <w:top w:val="none" w:sz="0" w:space="0" w:color="auto"/>
        <w:left w:val="none" w:sz="0" w:space="0" w:color="auto"/>
        <w:bottom w:val="none" w:sz="0" w:space="0" w:color="auto"/>
        <w:right w:val="none" w:sz="0" w:space="0" w:color="auto"/>
      </w:divBdr>
    </w:div>
    <w:div w:id="818957983">
      <w:bodyDiv w:val="1"/>
      <w:marLeft w:val="0"/>
      <w:marRight w:val="0"/>
      <w:marTop w:val="0"/>
      <w:marBottom w:val="0"/>
      <w:divBdr>
        <w:top w:val="none" w:sz="0" w:space="0" w:color="auto"/>
        <w:left w:val="none" w:sz="0" w:space="0" w:color="auto"/>
        <w:bottom w:val="none" w:sz="0" w:space="0" w:color="auto"/>
        <w:right w:val="none" w:sz="0" w:space="0" w:color="auto"/>
      </w:divBdr>
    </w:div>
    <w:div w:id="819006665">
      <w:bodyDiv w:val="1"/>
      <w:marLeft w:val="0"/>
      <w:marRight w:val="0"/>
      <w:marTop w:val="0"/>
      <w:marBottom w:val="0"/>
      <w:divBdr>
        <w:top w:val="none" w:sz="0" w:space="0" w:color="auto"/>
        <w:left w:val="none" w:sz="0" w:space="0" w:color="auto"/>
        <w:bottom w:val="none" w:sz="0" w:space="0" w:color="auto"/>
        <w:right w:val="none" w:sz="0" w:space="0" w:color="auto"/>
      </w:divBdr>
    </w:div>
    <w:div w:id="819031973">
      <w:bodyDiv w:val="1"/>
      <w:marLeft w:val="0"/>
      <w:marRight w:val="0"/>
      <w:marTop w:val="0"/>
      <w:marBottom w:val="0"/>
      <w:divBdr>
        <w:top w:val="none" w:sz="0" w:space="0" w:color="auto"/>
        <w:left w:val="none" w:sz="0" w:space="0" w:color="auto"/>
        <w:bottom w:val="none" w:sz="0" w:space="0" w:color="auto"/>
        <w:right w:val="none" w:sz="0" w:space="0" w:color="auto"/>
      </w:divBdr>
    </w:div>
    <w:div w:id="819269811">
      <w:bodyDiv w:val="1"/>
      <w:marLeft w:val="0"/>
      <w:marRight w:val="0"/>
      <w:marTop w:val="0"/>
      <w:marBottom w:val="0"/>
      <w:divBdr>
        <w:top w:val="none" w:sz="0" w:space="0" w:color="auto"/>
        <w:left w:val="none" w:sz="0" w:space="0" w:color="auto"/>
        <w:bottom w:val="none" w:sz="0" w:space="0" w:color="auto"/>
        <w:right w:val="none" w:sz="0" w:space="0" w:color="auto"/>
      </w:divBdr>
    </w:div>
    <w:div w:id="819690509">
      <w:bodyDiv w:val="1"/>
      <w:marLeft w:val="0"/>
      <w:marRight w:val="0"/>
      <w:marTop w:val="0"/>
      <w:marBottom w:val="0"/>
      <w:divBdr>
        <w:top w:val="none" w:sz="0" w:space="0" w:color="auto"/>
        <w:left w:val="none" w:sz="0" w:space="0" w:color="auto"/>
        <w:bottom w:val="none" w:sz="0" w:space="0" w:color="auto"/>
        <w:right w:val="none" w:sz="0" w:space="0" w:color="auto"/>
      </w:divBdr>
    </w:div>
    <w:div w:id="819855718">
      <w:bodyDiv w:val="1"/>
      <w:marLeft w:val="0"/>
      <w:marRight w:val="0"/>
      <w:marTop w:val="0"/>
      <w:marBottom w:val="0"/>
      <w:divBdr>
        <w:top w:val="none" w:sz="0" w:space="0" w:color="auto"/>
        <w:left w:val="none" w:sz="0" w:space="0" w:color="auto"/>
        <w:bottom w:val="none" w:sz="0" w:space="0" w:color="auto"/>
        <w:right w:val="none" w:sz="0" w:space="0" w:color="auto"/>
      </w:divBdr>
    </w:div>
    <w:div w:id="820073643">
      <w:bodyDiv w:val="1"/>
      <w:marLeft w:val="0"/>
      <w:marRight w:val="0"/>
      <w:marTop w:val="0"/>
      <w:marBottom w:val="0"/>
      <w:divBdr>
        <w:top w:val="none" w:sz="0" w:space="0" w:color="auto"/>
        <w:left w:val="none" w:sz="0" w:space="0" w:color="auto"/>
        <w:bottom w:val="none" w:sz="0" w:space="0" w:color="auto"/>
        <w:right w:val="none" w:sz="0" w:space="0" w:color="auto"/>
      </w:divBdr>
    </w:div>
    <w:div w:id="820121282">
      <w:bodyDiv w:val="1"/>
      <w:marLeft w:val="0"/>
      <w:marRight w:val="0"/>
      <w:marTop w:val="0"/>
      <w:marBottom w:val="0"/>
      <w:divBdr>
        <w:top w:val="none" w:sz="0" w:space="0" w:color="auto"/>
        <w:left w:val="none" w:sz="0" w:space="0" w:color="auto"/>
        <w:bottom w:val="none" w:sz="0" w:space="0" w:color="auto"/>
        <w:right w:val="none" w:sz="0" w:space="0" w:color="auto"/>
      </w:divBdr>
    </w:div>
    <w:div w:id="820273601">
      <w:bodyDiv w:val="1"/>
      <w:marLeft w:val="0"/>
      <w:marRight w:val="0"/>
      <w:marTop w:val="0"/>
      <w:marBottom w:val="0"/>
      <w:divBdr>
        <w:top w:val="none" w:sz="0" w:space="0" w:color="auto"/>
        <w:left w:val="none" w:sz="0" w:space="0" w:color="auto"/>
        <w:bottom w:val="none" w:sz="0" w:space="0" w:color="auto"/>
        <w:right w:val="none" w:sz="0" w:space="0" w:color="auto"/>
      </w:divBdr>
    </w:div>
    <w:div w:id="820542563">
      <w:bodyDiv w:val="1"/>
      <w:marLeft w:val="0"/>
      <w:marRight w:val="0"/>
      <w:marTop w:val="0"/>
      <w:marBottom w:val="0"/>
      <w:divBdr>
        <w:top w:val="none" w:sz="0" w:space="0" w:color="auto"/>
        <w:left w:val="none" w:sz="0" w:space="0" w:color="auto"/>
        <w:bottom w:val="none" w:sz="0" w:space="0" w:color="auto"/>
        <w:right w:val="none" w:sz="0" w:space="0" w:color="auto"/>
      </w:divBdr>
    </w:div>
    <w:div w:id="820777257">
      <w:bodyDiv w:val="1"/>
      <w:marLeft w:val="0"/>
      <w:marRight w:val="0"/>
      <w:marTop w:val="0"/>
      <w:marBottom w:val="0"/>
      <w:divBdr>
        <w:top w:val="none" w:sz="0" w:space="0" w:color="auto"/>
        <w:left w:val="none" w:sz="0" w:space="0" w:color="auto"/>
        <w:bottom w:val="none" w:sz="0" w:space="0" w:color="auto"/>
        <w:right w:val="none" w:sz="0" w:space="0" w:color="auto"/>
      </w:divBdr>
    </w:div>
    <w:div w:id="822694011">
      <w:bodyDiv w:val="1"/>
      <w:marLeft w:val="0"/>
      <w:marRight w:val="0"/>
      <w:marTop w:val="0"/>
      <w:marBottom w:val="0"/>
      <w:divBdr>
        <w:top w:val="none" w:sz="0" w:space="0" w:color="auto"/>
        <w:left w:val="none" w:sz="0" w:space="0" w:color="auto"/>
        <w:bottom w:val="none" w:sz="0" w:space="0" w:color="auto"/>
        <w:right w:val="none" w:sz="0" w:space="0" w:color="auto"/>
      </w:divBdr>
    </w:div>
    <w:div w:id="822890972">
      <w:bodyDiv w:val="1"/>
      <w:marLeft w:val="0"/>
      <w:marRight w:val="0"/>
      <w:marTop w:val="0"/>
      <w:marBottom w:val="0"/>
      <w:divBdr>
        <w:top w:val="none" w:sz="0" w:space="0" w:color="auto"/>
        <w:left w:val="none" w:sz="0" w:space="0" w:color="auto"/>
        <w:bottom w:val="none" w:sz="0" w:space="0" w:color="auto"/>
        <w:right w:val="none" w:sz="0" w:space="0" w:color="auto"/>
      </w:divBdr>
    </w:div>
    <w:div w:id="823399475">
      <w:bodyDiv w:val="1"/>
      <w:marLeft w:val="0"/>
      <w:marRight w:val="0"/>
      <w:marTop w:val="0"/>
      <w:marBottom w:val="0"/>
      <w:divBdr>
        <w:top w:val="none" w:sz="0" w:space="0" w:color="auto"/>
        <w:left w:val="none" w:sz="0" w:space="0" w:color="auto"/>
        <w:bottom w:val="none" w:sz="0" w:space="0" w:color="auto"/>
        <w:right w:val="none" w:sz="0" w:space="0" w:color="auto"/>
      </w:divBdr>
    </w:div>
    <w:div w:id="823400744">
      <w:bodyDiv w:val="1"/>
      <w:marLeft w:val="0"/>
      <w:marRight w:val="0"/>
      <w:marTop w:val="0"/>
      <w:marBottom w:val="0"/>
      <w:divBdr>
        <w:top w:val="none" w:sz="0" w:space="0" w:color="auto"/>
        <w:left w:val="none" w:sz="0" w:space="0" w:color="auto"/>
        <w:bottom w:val="none" w:sz="0" w:space="0" w:color="auto"/>
        <w:right w:val="none" w:sz="0" w:space="0" w:color="auto"/>
      </w:divBdr>
    </w:div>
    <w:div w:id="823662307">
      <w:bodyDiv w:val="1"/>
      <w:marLeft w:val="0"/>
      <w:marRight w:val="0"/>
      <w:marTop w:val="0"/>
      <w:marBottom w:val="0"/>
      <w:divBdr>
        <w:top w:val="none" w:sz="0" w:space="0" w:color="auto"/>
        <w:left w:val="none" w:sz="0" w:space="0" w:color="auto"/>
        <w:bottom w:val="none" w:sz="0" w:space="0" w:color="auto"/>
        <w:right w:val="none" w:sz="0" w:space="0" w:color="auto"/>
      </w:divBdr>
    </w:div>
    <w:div w:id="823744558">
      <w:bodyDiv w:val="1"/>
      <w:marLeft w:val="0"/>
      <w:marRight w:val="0"/>
      <w:marTop w:val="0"/>
      <w:marBottom w:val="0"/>
      <w:divBdr>
        <w:top w:val="none" w:sz="0" w:space="0" w:color="auto"/>
        <w:left w:val="none" w:sz="0" w:space="0" w:color="auto"/>
        <w:bottom w:val="none" w:sz="0" w:space="0" w:color="auto"/>
        <w:right w:val="none" w:sz="0" w:space="0" w:color="auto"/>
      </w:divBdr>
    </w:div>
    <w:div w:id="823788128">
      <w:bodyDiv w:val="1"/>
      <w:marLeft w:val="0"/>
      <w:marRight w:val="0"/>
      <w:marTop w:val="0"/>
      <w:marBottom w:val="0"/>
      <w:divBdr>
        <w:top w:val="none" w:sz="0" w:space="0" w:color="auto"/>
        <w:left w:val="none" w:sz="0" w:space="0" w:color="auto"/>
        <w:bottom w:val="none" w:sz="0" w:space="0" w:color="auto"/>
        <w:right w:val="none" w:sz="0" w:space="0" w:color="auto"/>
      </w:divBdr>
    </w:div>
    <w:div w:id="823856641">
      <w:bodyDiv w:val="1"/>
      <w:marLeft w:val="0"/>
      <w:marRight w:val="0"/>
      <w:marTop w:val="0"/>
      <w:marBottom w:val="0"/>
      <w:divBdr>
        <w:top w:val="none" w:sz="0" w:space="0" w:color="auto"/>
        <w:left w:val="none" w:sz="0" w:space="0" w:color="auto"/>
        <w:bottom w:val="none" w:sz="0" w:space="0" w:color="auto"/>
        <w:right w:val="none" w:sz="0" w:space="0" w:color="auto"/>
      </w:divBdr>
    </w:div>
    <w:div w:id="823862161">
      <w:bodyDiv w:val="1"/>
      <w:marLeft w:val="0"/>
      <w:marRight w:val="0"/>
      <w:marTop w:val="0"/>
      <w:marBottom w:val="0"/>
      <w:divBdr>
        <w:top w:val="none" w:sz="0" w:space="0" w:color="auto"/>
        <w:left w:val="none" w:sz="0" w:space="0" w:color="auto"/>
        <w:bottom w:val="none" w:sz="0" w:space="0" w:color="auto"/>
        <w:right w:val="none" w:sz="0" w:space="0" w:color="auto"/>
      </w:divBdr>
    </w:div>
    <w:div w:id="824012063">
      <w:bodyDiv w:val="1"/>
      <w:marLeft w:val="0"/>
      <w:marRight w:val="0"/>
      <w:marTop w:val="0"/>
      <w:marBottom w:val="0"/>
      <w:divBdr>
        <w:top w:val="none" w:sz="0" w:space="0" w:color="auto"/>
        <w:left w:val="none" w:sz="0" w:space="0" w:color="auto"/>
        <w:bottom w:val="none" w:sz="0" w:space="0" w:color="auto"/>
        <w:right w:val="none" w:sz="0" w:space="0" w:color="auto"/>
      </w:divBdr>
    </w:div>
    <w:div w:id="824513518">
      <w:bodyDiv w:val="1"/>
      <w:marLeft w:val="0"/>
      <w:marRight w:val="0"/>
      <w:marTop w:val="0"/>
      <w:marBottom w:val="0"/>
      <w:divBdr>
        <w:top w:val="none" w:sz="0" w:space="0" w:color="auto"/>
        <w:left w:val="none" w:sz="0" w:space="0" w:color="auto"/>
        <w:bottom w:val="none" w:sz="0" w:space="0" w:color="auto"/>
        <w:right w:val="none" w:sz="0" w:space="0" w:color="auto"/>
      </w:divBdr>
    </w:div>
    <w:div w:id="824929506">
      <w:bodyDiv w:val="1"/>
      <w:marLeft w:val="0"/>
      <w:marRight w:val="0"/>
      <w:marTop w:val="0"/>
      <w:marBottom w:val="0"/>
      <w:divBdr>
        <w:top w:val="none" w:sz="0" w:space="0" w:color="auto"/>
        <w:left w:val="none" w:sz="0" w:space="0" w:color="auto"/>
        <w:bottom w:val="none" w:sz="0" w:space="0" w:color="auto"/>
        <w:right w:val="none" w:sz="0" w:space="0" w:color="auto"/>
      </w:divBdr>
    </w:div>
    <w:div w:id="825318221">
      <w:bodyDiv w:val="1"/>
      <w:marLeft w:val="0"/>
      <w:marRight w:val="0"/>
      <w:marTop w:val="0"/>
      <w:marBottom w:val="0"/>
      <w:divBdr>
        <w:top w:val="none" w:sz="0" w:space="0" w:color="auto"/>
        <w:left w:val="none" w:sz="0" w:space="0" w:color="auto"/>
        <w:bottom w:val="none" w:sz="0" w:space="0" w:color="auto"/>
        <w:right w:val="none" w:sz="0" w:space="0" w:color="auto"/>
      </w:divBdr>
    </w:div>
    <w:div w:id="826171180">
      <w:bodyDiv w:val="1"/>
      <w:marLeft w:val="0"/>
      <w:marRight w:val="0"/>
      <w:marTop w:val="0"/>
      <w:marBottom w:val="0"/>
      <w:divBdr>
        <w:top w:val="none" w:sz="0" w:space="0" w:color="auto"/>
        <w:left w:val="none" w:sz="0" w:space="0" w:color="auto"/>
        <w:bottom w:val="none" w:sz="0" w:space="0" w:color="auto"/>
        <w:right w:val="none" w:sz="0" w:space="0" w:color="auto"/>
      </w:divBdr>
    </w:div>
    <w:div w:id="826240959">
      <w:bodyDiv w:val="1"/>
      <w:marLeft w:val="0"/>
      <w:marRight w:val="0"/>
      <w:marTop w:val="0"/>
      <w:marBottom w:val="0"/>
      <w:divBdr>
        <w:top w:val="none" w:sz="0" w:space="0" w:color="auto"/>
        <w:left w:val="none" w:sz="0" w:space="0" w:color="auto"/>
        <w:bottom w:val="none" w:sz="0" w:space="0" w:color="auto"/>
        <w:right w:val="none" w:sz="0" w:space="0" w:color="auto"/>
      </w:divBdr>
    </w:div>
    <w:div w:id="826244087">
      <w:bodyDiv w:val="1"/>
      <w:marLeft w:val="0"/>
      <w:marRight w:val="0"/>
      <w:marTop w:val="0"/>
      <w:marBottom w:val="0"/>
      <w:divBdr>
        <w:top w:val="none" w:sz="0" w:space="0" w:color="auto"/>
        <w:left w:val="none" w:sz="0" w:space="0" w:color="auto"/>
        <w:bottom w:val="none" w:sz="0" w:space="0" w:color="auto"/>
        <w:right w:val="none" w:sz="0" w:space="0" w:color="auto"/>
      </w:divBdr>
    </w:div>
    <w:div w:id="826674738">
      <w:bodyDiv w:val="1"/>
      <w:marLeft w:val="0"/>
      <w:marRight w:val="0"/>
      <w:marTop w:val="0"/>
      <w:marBottom w:val="0"/>
      <w:divBdr>
        <w:top w:val="none" w:sz="0" w:space="0" w:color="auto"/>
        <w:left w:val="none" w:sz="0" w:space="0" w:color="auto"/>
        <w:bottom w:val="none" w:sz="0" w:space="0" w:color="auto"/>
        <w:right w:val="none" w:sz="0" w:space="0" w:color="auto"/>
      </w:divBdr>
    </w:div>
    <w:div w:id="826826034">
      <w:bodyDiv w:val="1"/>
      <w:marLeft w:val="0"/>
      <w:marRight w:val="0"/>
      <w:marTop w:val="0"/>
      <w:marBottom w:val="0"/>
      <w:divBdr>
        <w:top w:val="none" w:sz="0" w:space="0" w:color="auto"/>
        <w:left w:val="none" w:sz="0" w:space="0" w:color="auto"/>
        <w:bottom w:val="none" w:sz="0" w:space="0" w:color="auto"/>
        <w:right w:val="none" w:sz="0" w:space="0" w:color="auto"/>
      </w:divBdr>
    </w:div>
    <w:div w:id="826898908">
      <w:bodyDiv w:val="1"/>
      <w:marLeft w:val="0"/>
      <w:marRight w:val="0"/>
      <w:marTop w:val="0"/>
      <w:marBottom w:val="0"/>
      <w:divBdr>
        <w:top w:val="none" w:sz="0" w:space="0" w:color="auto"/>
        <w:left w:val="none" w:sz="0" w:space="0" w:color="auto"/>
        <w:bottom w:val="none" w:sz="0" w:space="0" w:color="auto"/>
        <w:right w:val="none" w:sz="0" w:space="0" w:color="auto"/>
      </w:divBdr>
    </w:div>
    <w:div w:id="827550814">
      <w:bodyDiv w:val="1"/>
      <w:marLeft w:val="0"/>
      <w:marRight w:val="0"/>
      <w:marTop w:val="0"/>
      <w:marBottom w:val="0"/>
      <w:divBdr>
        <w:top w:val="none" w:sz="0" w:space="0" w:color="auto"/>
        <w:left w:val="none" w:sz="0" w:space="0" w:color="auto"/>
        <w:bottom w:val="none" w:sz="0" w:space="0" w:color="auto"/>
        <w:right w:val="none" w:sz="0" w:space="0" w:color="auto"/>
      </w:divBdr>
    </w:div>
    <w:div w:id="827668981">
      <w:bodyDiv w:val="1"/>
      <w:marLeft w:val="0"/>
      <w:marRight w:val="0"/>
      <w:marTop w:val="0"/>
      <w:marBottom w:val="0"/>
      <w:divBdr>
        <w:top w:val="none" w:sz="0" w:space="0" w:color="auto"/>
        <w:left w:val="none" w:sz="0" w:space="0" w:color="auto"/>
        <w:bottom w:val="none" w:sz="0" w:space="0" w:color="auto"/>
        <w:right w:val="none" w:sz="0" w:space="0" w:color="auto"/>
      </w:divBdr>
    </w:div>
    <w:div w:id="827669569">
      <w:bodyDiv w:val="1"/>
      <w:marLeft w:val="0"/>
      <w:marRight w:val="0"/>
      <w:marTop w:val="0"/>
      <w:marBottom w:val="0"/>
      <w:divBdr>
        <w:top w:val="none" w:sz="0" w:space="0" w:color="auto"/>
        <w:left w:val="none" w:sz="0" w:space="0" w:color="auto"/>
        <w:bottom w:val="none" w:sz="0" w:space="0" w:color="auto"/>
        <w:right w:val="none" w:sz="0" w:space="0" w:color="auto"/>
      </w:divBdr>
    </w:div>
    <w:div w:id="827864397">
      <w:bodyDiv w:val="1"/>
      <w:marLeft w:val="0"/>
      <w:marRight w:val="0"/>
      <w:marTop w:val="0"/>
      <w:marBottom w:val="0"/>
      <w:divBdr>
        <w:top w:val="none" w:sz="0" w:space="0" w:color="auto"/>
        <w:left w:val="none" w:sz="0" w:space="0" w:color="auto"/>
        <w:bottom w:val="none" w:sz="0" w:space="0" w:color="auto"/>
        <w:right w:val="none" w:sz="0" w:space="0" w:color="auto"/>
      </w:divBdr>
    </w:div>
    <w:div w:id="827983113">
      <w:bodyDiv w:val="1"/>
      <w:marLeft w:val="0"/>
      <w:marRight w:val="0"/>
      <w:marTop w:val="0"/>
      <w:marBottom w:val="0"/>
      <w:divBdr>
        <w:top w:val="none" w:sz="0" w:space="0" w:color="auto"/>
        <w:left w:val="none" w:sz="0" w:space="0" w:color="auto"/>
        <w:bottom w:val="none" w:sz="0" w:space="0" w:color="auto"/>
        <w:right w:val="none" w:sz="0" w:space="0" w:color="auto"/>
      </w:divBdr>
    </w:div>
    <w:div w:id="828135132">
      <w:bodyDiv w:val="1"/>
      <w:marLeft w:val="0"/>
      <w:marRight w:val="0"/>
      <w:marTop w:val="0"/>
      <w:marBottom w:val="0"/>
      <w:divBdr>
        <w:top w:val="none" w:sz="0" w:space="0" w:color="auto"/>
        <w:left w:val="none" w:sz="0" w:space="0" w:color="auto"/>
        <w:bottom w:val="none" w:sz="0" w:space="0" w:color="auto"/>
        <w:right w:val="none" w:sz="0" w:space="0" w:color="auto"/>
      </w:divBdr>
    </w:div>
    <w:div w:id="828445205">
      <w:bodyDiv w:val="1"/>
      <w:marLeft w:val="0"/>
      <w:marRight w:val="0"/>
      <w:marTop w:val="0"/>
      <w:marBottom w:val="0"/>
      <w:divBdr>
        <w:top w:val="none" w:sz="0" w:space="0" w:color="auto"/>
        <w:left w:val="none" w:sz="0" w:space="0" w:color="auto"/>
        <w:bottom w:val="none" w:sz="0" w:space="0" w:color="auto"/>
        <w:right w:val="none" w:sz="0" w:space="0" w:color="auto"/>
      </w:divBdr>
    </w:div>
    <w:div w:id="828598506">
      <w:bodyDiv w:val="1"/>
      <w:marLeft w:val="0"/>
      <w:marRight w:val="0"/>
      <w:marTop w:val="0"/>
      <w:marBottom w:val="0"/>
      <w:divBdr>
        <w:top w:val="none" w:sz="0" w:space="0" w:color="auto"/>
        <w:left w:val="none" w:sz="0" w:space="0" w:color="auto"/>
        <w:bottom w:val="none" w:sz="0" w:space="0" w:color="auto"/>
        <w:right w:val="none" w:sz="0" w:space="0" w:color="auto"/>
      </w:divBdr>
    </w:div>
    <w:div w:id="828599541">
      <w:bodyDiv w:val="1"/>
      <w:marLeft w:val="0"/>
      <w:marRight w:val="0"/>
      <w:marTop w:val="0"/>
      <w:marBottom w:val="0"/>
      <w:divBdr>
        <w:top w:val="none" w:sz="0" w:space="0" w:color="auto"/>
        <w:left w:val="none" w:sz="0" w:space="0" w:color="auto"/>
        <w:bottom w:val="none" w:sz="0" w:space="0" w:color="auto"/>
        <w:right w:val="none" w:sz="0" w:space="0" w:color="auto"/>
      </w:divBdr>
    </w:div>
    <w:div w:id="828978321">
      <w:bodyDiv w:val="1"/>
      <w:marLeft w:val="0"/>
      <w:marRight w:val="0"/>
      <w:marTop w:val="0"/>
      <w:marBottom w:val="0"/>
      <w:divBdr>
        <w:top w:val="none" w:sz="0" w:space="0" w:color="auto"/>
        <w:left w:val="none" w:sz="0" w:space="0" w:color="auto"/>
        <w:bottom w:val="none" w:sz="0" w:space="0" w:color="auto"/>
        <w:right w:val="none" w:sz="0" w:space="0" w:color="auto"/>
      </w:divBdr>
    </w:div>
    <w:div w:id="829057120">
      <w:bodyDiv w:val="1"/>
      <w:marLeft w:val="0"/>
      <w:marRight w:val="0"/>
      <w:marTop w:val="0"/>
      <w:marBottom w:val="0"/>
      <w:divBdr>
        <w:top w:val="none" w:sz="0" w:space="0" w:color="auto"/>
        <w:left w:val="none" w:sz="0" w:space="0" w:color="auto"/>
        <w:bottom w:val="none" w:sz="0" w:space="0" w:color="auto"/>
        <w:right w:val="none" w:sz="0" w:space="0" w:color="auto"/>
      </w:divBdr>
    </w:div>
    <w:div w:id="829445921">
      <w:bodyDiv w:val="1"/>
      <w:marLeft w:val="0"/>
      <w:marRight w:val="0"/>
      <w:marTop w:val="0"/>
      <w:marBottom w:val="0"/>
      <w:divBdr>
        <w:top w:val="none" w:sz="0" w:space="0" w:color="auto"/>
        <w:left w:val="none" w:sz="0" w:space="0" w:color="auto"/>
        <w:bottom w:val="none" w:sz="0" w:space="0" w:color="auto"/>
        <w:right w:val="none" w:sz="0" w:space="0" w:color="auto"/>
      </w:divBdr>
    </w:div>
    <w:div w:id="829489264">
      <w:bodyDiv w:val="1"/>
      <w:marLeft w:val="0"/>
      <w:marRight w:val="0"/>
      <w:marTop w:val="0"/>
      <w:marBottom w:val="0"/>
      <w:divBdr>
        <w:top w:val="none" w:sz="0" w:space="0" w:color="auto"/>
        <w:left w:val="none" w:sz="0" w:space="0" w:color="auto"/>
        <w:bottom w:val="none" w:sz="0" w:space="0" w:color="auto"/>
        <w:right w:val="none" w:sz="0" w:space="0" w:color="auto"/>
      </w:divBdr>
    </w:div>
    <w:div w:id="829910889">
      <w:bodyDiv w:val="1"/>
      <w:marLeft w:val="0"/>
      <w:marRight w:val="0"/>
      <w:marTop w:val="0"/>
      <w:marBottom w:val="0"/>
      <w:divBdr>
        <w:top w:val="none" w:sz="0" w:space="0" w:color="auto"/>
        <w:left w:val="none" w:sz="0" w:space="0" w:color="auto"/>
        <w:bottom w:val="none" w:sz="0" w:space="0" w:color="auto"/>
        <w:right w:val="none" w:sz="0" w:space="0" w:color="auto"/>
      </w:divBdr>
    </w:div>
    <w:div w:id="830020901">
      <w:bodyDiv w:val="1"/>
      <w:marLeft w:val="0"/>
      <w:marRight w:val="0"/>
      <w:marTop w:val="0"/>
      <w:marBottom w:val="0"/>
      <w:divBdr>
        <w:top w:val="none" w:sz="0" w:space="0" w:color="auto"/>
        <w:left w:val="none" w:sz="0" w:space="0" w:color="auto"/>
        <w:bottom w:val="none" w:sz="0" w:space="0" w:color="auto"/>
        <w:right w:val="none" w:sz="0" w:space="0" w:color="auto"/>
      </w:divBdr>
    </w:div>
    <w:div w:id="830026593">
      <w:bodyDiv w:val="1"/>
      <w:marLeft w:val="0"/>
      <w:marRight w:val="0"/>
      <w:marTop w:val="0"/>
      <w:marBottom w:val="0"/>
      <w:divBdr>
        <w:top w:val="none" w:sz="0" w:space="0" w:color="auto"/>
        <w:left w:val="none" w:sz="0" w:space="0" w:color="auto"/>
        <w:bottom w:val="none" w:sz="0" w:space="0" w:color="auto"/>
        <w:right w:val="none" w:sz="0" w:space="0" w:color="auto"/>
      </w:divBdr>
      <w:divsChild>
        <w:div w:id="165487978">
          <w:marLeft w:val="0"/>
          <w:marRight w:val="0"/>
          <w:marTop w:val="0"/>
          <w:marBottom w:val="0"/>
          <w:divBdr>
            <w:top w:val="none" w:sz="0" w:space="0" w:color="auto"/>
            <w:left w:val="none" w:sz="0" w:space="0" w:color="auto"/>
            <w:bottom w:val="none" w:sz="0" w:space="0" w:color="auto"/>
            <w:right w:val="none" w:sz="0" w:space="0" w:color="auto"/>
          </w:divBdr>
        </w:div>
        <w:div w:id="1930625049">
          <w:marLeft w:val="0"/>
          <w:marRight w:val="0"/>
          <w:marTop w:val="0"/>
          <w:marBottom w:val="0"/>
          <w:divBdr>
            <w:top w:val="none" w:sz="0" w:space="0" w:color="auto"/>
            <w:left w:val="none" w:sz="0" w:space="0" w:color="auto"/>
            <w:bottom w:val="none" w:sz="0" w:space="0" w:color="auto"/>
            <w:right w:val="none" w:sz="0" w:space="0" w:color="auto"/>
          </w:divBdr>
        </w:div>
        <w:div w:id="949974995">
          <w:marLeft w:val="0"/>
          <w:marRight w:val="0"/>
          <w:marTop w:val="0"/>
          <w:marBottom w:val="0"/>
          <w:divBdr>
            <w:top w:val="none" w:sz="0" w:space="0" w:color="auto"/>
            <w:left w:val="none" w:sz="0" w:space="0" w:color="auto"/>
            <w:bottom w:val="none" w:sz="0" w:space="0" w:color="auto"/>
            <w:right w:val="none" w:sz="0" w:space="0" w:color="auto"/>
          </w:divBdr>
        </w:div>
        <w:div w:id="2100517938">
          <w:marLeft w:val="0"/>
          <w:marRight w:val="0"/>
          <w:marTop w:val="0"/>
          <w:marBottom w:val="0"/>
          <w:divBdr>
            <w:top w:val="none" w:sz="0" w:space="0" w:color="auto"/>
            <w:left w:val="none" w:sz="0" w:space="0" w:color="auto"/>
            <w:bottom w:val="none" w:sz="0" w:space="0" w:color="auto"/>
            <w:right w:val="none" w:sz="0" w:space="0" w:color="auto"/>
          </w:divBdr>
        </w:div>
        <w:div w:id="2074697785">
          <w:marLeft w:val="0"/>
          <w:marRight w:val="0"/>
          <w:marTop w:val="0"/>
          <w:marBottom w:val="0"/>
          <w:divBdr>
            <w:top w:val="none" w:sz="0" w:space="0" w:color="auto"/>
            <w:left w:val="none" w:sz="0" w:space="0" w:color="auto"/>
            <w:bottom w:val="none" w:sz="0" w:space="0" w:color="auto"/>
            <w:right w:val="none" w:sz="0" w:space="0" w:color="auto"/>
          </w:divBdr>
        </w:div>
        <w:div w:id="27797082">
          <w:marLeft w:val="0"/>
          <w:marRight w:val="0"/>
          <w:marTop w:val="0"/>
          <w:marBottom w:val="0"/>
          <w:divBdr>
            <w:top w:val="none" w:sz="0" w:space="0" w:color="auto"/>
            <w:left w:val="none" w:sz="0" w:space="0" w:color="auto"/>
            <w:bottom w:val="none" w:sz="0" w:space="0" w:color="auto"/>
            <w:right w:val="none" w:sz="0" w:space="0" w:color="auto"/>
          </w:divBdr>
        </w:div>
        <w:div w:id="1610970677">
          <w:marLeft w:val="0"/>
          <w:marRight w:val="0"/>
          <w:marTop w:val="0"/>
          <w:marBottom w:val="0"/>
          <w:divBdr>
            <w:top w:val="none" w:sz="0" w:space="0" w:color="auto"/>
            <w:left w:val="none" w:sz="0" w:space="0" w:color="auto"/>
            <w:bottom w:val="none" w:sz="0" w:space="0" w:color="auto"/>
            <w:right w:val="none" w:sz="0" w:space="0" w:color="auto"/>
          </w:divBdr>
        </w:div>
        <w:div w:id="1813792645">
          <w:marLeft w:val="0"/>
          <w:marRight w:val="0"/>
          <w:marTop w:val="0"/>
          <w:marBottom w:val="0"/>
          <w:divBdr>
            <w:top w:val="none" w:sz="0" w:space="0" w:color="auto"/>
            <w:left w:val="none" w:sz="0" w:space="0" w:color="auto"/>
            <w:bottom w:val="none" w:sz="0" w:space="0" w:color="auto"/>
            <w:right w:val="none" w:sz="0" w:space="0" w:color="auto"/>
          </w:divBdr>
        </w:div>
        <w:div w:id="1753775934">
          <w:marLeft w:val="0"/>
          <w:marRight w:val="0"/>
          <w:marTop w:val="0"/>
          <w:marBottom w:val="0"/>
          <w:divBdr>
            <w:top w:val="none" w:sz="0" w:space="0" w:color="auto"/>
            <w:left w:val="none" w:sz="0" w:space="0" w:color="auto"/>
            <w:bottom w:val="none" w:sz="0" w:space="0" w:color="auto"/>
            <w:right w:val="none" w:sz="0" w:space="0" w:color="auto"/>
          </w:divBdr>
        </w:div>
        <w:div w:id="710302652">
          <w:marLeft w:val="0"/>
          <w:marRight w:val="0"/>
          <w:marTop w:val="0"/>
          <w:marBottom w:val="0"/>
          <w:divBdr>
            <w:top w:val="none" w:sz="0" w:space="0" w:color="auto"/>
            <w:left w:val="none" w:sz="0" w:space="0" w:color="auto"/>
            <w:bottom w:val="none" w:sz="0" w:space="0" w:color="auto"/>
            <w:right w:val="none" w:sz="0" w:space="0" w:color="auto"/>
          </w:divBdr>
        </w:div>
        <w:div w:id="1352729906">
          <w:marLeft w:val="0"/>
          <w:marRight w:val="0"/>
          <w:marTop w:val="0"/>
          <w:marBottom w:val="0"/>
          <w:divBdr>
            <w:top w:val="none" w:sz="0" w:space="0" w:color="auto"/>
            <w:left w:val="none" w:sz="0" w:space="0" w:color="auto"/>
            <w:bottom w:val="none" w:sz="0" w:space="0" w:color="auto"/>
            <w:right w:val="none" w:sz="0" w:space="0" w:color="auto"/>
          </w:divBdr>
        </w:div>
        <w:div w:id="1299989634">
          <w:marLeft w:val="0"/>
          <w:marRight w:val="0"/>
          <w:marTop w:val="0"/>
          <w:marBottom w:val="0"/>
          <w:divBdr>
            <w:top w:val="none" w:sz="0" w:space="0" w:color="auto"/>
            <w:left w:val="none" w:sz="0" w:space="0" w:color="auto"/>
            <w:bottom w:val="none" w:sz="0" w:space="0" w:color="auto"/>
            <w:right w:val="none" w:sz="0" w:space="0" w:color="auto"/>
          </w:divBdr>
        </w:div>
        <w:div w:id="1374963467">
          <w:marLeft w:val="0"/>
          <w:marRight w:val="0"/>
          <w:marTop w:val="0"/>
          <w:marBottom w:val="0"/>
          <w:divBdr>
            <w:top w:val="none" w:sz="0" w:space="0" w:color="auto"/>
            <w:left w:val="none" w:sz="0" w:space="0" w:color="auto"/>
            <w:bottom w:val="none" w:sz="0" w:space="0" w:color="auto"/>
            <w:right w:val="none" w:sz="0" w:space="0" w:color="auto"/>
          </w:divBdr>
        </w:div>
        <w:div w:id="87385929">
          <w:marLeft w:val="0"/>
          <w:marRight w:val="0"/>
          <w:marTop w:val="0"/>
          <w:marBottom w:val="0"/>
          <w:divBdr>
            <w:top w:val="none" w:sz="0" w:space="0" w:color="auto"/>
            <w:left w:val="none" w:sz="0" w:space="0" w:color="auto"/>
            <w:bottom w:val="none" w:sz="0" w:space="0" w:color="auto"/>
            <w:right w:val="none" w:sz="0" w:space="0" w:color="auto"/>
          </w:divBdr>
        </w:div>
        <w:div w:id="1993484372">
          <w:marLeft w:val="0"/>
          <w:marRight w:val="0"/>
          <w:marTop w:val="0"/>
          <w:marBottom w:val="0"/>
          <w:divBdr>
            <w:top w:val="none" w:sz="0" w:space="0" w:color="auto"/>
            <w:left w:val="none" w:sz="0" w:space="0" w:color="auto"/>
            <w:bottom w:val="none" w:sz="0" w:space="0" w:color="auto"/>
            <w:right w:val="none" w:sz="0" w:space="0" w:color="auto"/>
          </w:divBdr>
        </w:div>
        <w:div w:id="998077217">
          <w:marLeft w:val="0"/>
          <w:marRight w:val="0"/>
          <w:marTop w:val="0"/>
          <w:marBottom w:val="0"/>
          <w:divBdr>
            <w:top w:val="none" w:sz="0" w:space="0" w:color="auto"/>
            <w:left w:val="none" w:sz="0" w:space="0" w:color="auto"/>
            <w:bottom w:val="none" w:sz="0" w:space="0" w:color="auto"/>
            <w:right w:val="none" w:sz="0" w:space="0" w:color="auto"/>
          </w:divBdr>
        </w:div>
        <w:div w:id="1647080202">
          <w:marLeft w:val="0"/>
          <w:marRight w:val="0"/>
          <w:marTop w:val="0"/>
          <w:marBottom w:val="0"/>
          <w:divBdr>
            <w:top w:val="none" w:sz="0" w:space="0" w:color="auto"/>
            <w:left w:val="none" w:sz="0" w:space="0" w:color="auto"/>
            <w:bottom w:val="none" w:sz="0" w:space="0" w:color="auto"/>
            <w:right w:val="none" w:sz="0" w:space="0" w:color="auto"/>
          </w:divBdr>
        </w:div>
        <w:div w:id="1640265362">
          <w:marLeft w:val="0"/>
          <w:marRight w:val="0"/>
          <w:marTop w:val="0"/>
          <w:marBottom w:val="0"/>
          <w:divBdr>
            <w:top w:val="none" w:sz="0" w:space="0" w:color="auto"/>
            <w:left w:val="none" w:sz="0" w:space="0" w:color="auto"/>
            <w:bottom w:val="none" w:sz="0" w:space="0" w:color="auto"/>
            <w:right w:val="none" w:sz="0" w:space="0" w:color="auto"/>
          </w:divBdr>
        </w:div>
        <w:div w:id="1764493565">
          <w:marLeft w:val="0"/>
          <w:marRight w:val="0"/>
          <w:marTop w:val="0"/>
          <w:marBottom w:val="0"/>
          <w:divBdr>
            <w:top w:val="none" w:sz="0" w:space="0" w:color="auto"/>
            <w:left w:val="none" w:sz="0" w:space="0" w:color="auto"/>
            <w:bottom w:val="none" w:sz="0" w:space="0" w:color="auto"/>
            <w:right w:val="none" w:sz="0" w:space="0" w:color="auto"/>
          </w:divBdr>
        </w:div>
        <w:div w:id="1807502465">
          <w:marLeft w:val="0"/>
          <w:marRight w:val="0"/>
          <w:marTop w:val="0"/>
          <w:marBottom w:val="0"/>
          <w:divBdr>
            <w:top w:val="none" w:sz="0" w:space="0" w:color="auto"/>
            <w:left w:val="none" w:sz="0" w:space="0" w:color="auto"/>
            <w:bottom w:val="none" w:sz="0" w:space="0" w:color="auto"/>
            <w:right w:val="none" w:sz="0" w:space="0" w:color="auto"/>
          </w:divBdr>
        </w:div>
        <w:div w:id="189415191">
          <w:marLeft w:val="0"/>
          <w:marRight w:val="0"/>
          <w:marTop w:val="0"/>
          <w:marBottom w:val="0"/>
          <w:divBdr>
            <w:top w:val="none" w:sz="0" w:space="0" w:color="auto"/>
            <w:left w:val="none" w:sz="0" w:space="0" w:color="auto"/>
            <w:bottom w:val="none" w:sz="0" w:space="0" w:color="auto"/>
            <w:right w:val="none" w:sz="0" w:space="0" w:color="auto"/>
          </w:divBdr>
        </w:div>
        <w:div w:id="1811940423">
          <w:marLeft w:val="0"/>
          <w:marRight w:val="0"/>
          <w:marTop w:val="0"/>
          <w:marBottom w:val="0"/>
          <w:divBdr>
            <w:top w:val="none" w:sz="0" w:space="0" w:color="auto"/>
            <w:left w:val="none" w:sz="0" w:space="0" w:color="auto"/>
            <w:bottom w:val="none" w:sz="0" w:space="0" w:color="auto"/>
            <w:right w:val="none" w:sz="0" w:space="0" w:color="auto"/>
          </w:divBdr>
        </w:div>
        <w:div w:id="853499056">
          <w:marLeft w:val="0"/>
          <w:marRight w:val="0"/>
          <w:marTop w:val="0"/>
          <w:marBottom w:val="0"/>
          <w:divBdr>
            <w:top w:val="none" w:sz="0" w:space="0" w:color="auto"/>
            <w:left w:val="none" w:sz="0" w:space="0" w:color="auto"/>
            <w:bottom w:val="none" w:sz="0" w:space="0" w:color="auto"/>
            <w:right w:val="none" w:sz="0" w:space="0" w:color="auto"/>
          </w:divBdr>
        </w:div>
        <w:div w:id="2064480459">
          <w:marLeft w:val="0"/>
          <w:marRight w:val="0"/>
          <w:marTop w:val="0"/>
          <w:marBottom w:val="0"/>
          <w:divBdr>
            <w:top w:val="none" w:sz="0" w:space="0" w:color="auto"/>
            <w:left w:val="none" w:sz="0" w:space="0" w:color="auto"/>
            <w:bottom w:val="none" w:sz="0" w:space="0" w:color="auto"/>
            <w:right w:val="none" w:sz="0" w:space="0" w:color="auto"/>
          </w:divBdr>
        </w:div>
        <w:div w:id="484862699">
          <w:marLeft w:val="0"/>
          <w:marRight w:val="0"/>
          <w:marTop w:val="0"/>
          <w:marBottom w:val="0"/>
          <w:divBdr>
            <w:top w:val="none" w:sz="0" w:space="0" w:color="auto"/>
            <w:left w:val="none" w:sz="0" w:space="0" w:color="auto"/>
            <w:bottom w:val="none" w:sz="0" w:space="0" w:color="auto"/>
            <w:right w:val="none" w:sz="0" w:space="0" w:color="auto"/>
          </w:divBdr>
        </w:div>
        <w:div w:id="1386218917">
          <w:marLeft w:val="0"/>
          <w:marRight w:val="0"/>
          <w:marTop w:val="0"/>
          <w:marBottom w:val="0"/>
          <w:divBdr>
            <w:top w:val="none" w:sz="0" w:space="0" w:color="auto"/>
            <w:left w:val="none" w:sz="0" w:space="0" w:color="auto"/>
            <w:bottom w:val="none" w:sz="0" w:space="0" w:color="auto"/>
            <w:right w:val="none" w:sz="0" w:space="0" w:color="auto"/>
          </w:divBdr>
        </w:div>
        <w:div w:id="293485170">
          <w:marLeft w:val="0"/>
          <w:marRight w:val="0"/>
          <w:marTop w:val="0"/>
          <w:marBottom w:val="0"/>
          <w:divBdr>
            <w:top w:val="none" w:sz="0" w:space="0" w:color="auto"/>
            <w:left w:val="none" w:sz="0" w:space="0" w:color="auto"/>
            <w:bottom w:val="none" w:sz="0" w:space="0" w:color="auto"/>
            <w:right w:val="none" w:sz="0" w:space="0" w:color="auto"/>
          </w:divBdr>
        </w:div>
        <w:div w:id="1123765816">
          <w:marLeft w:val="0"/>
          <w:marRight w:val="0"/>
          <w:marTop w:val="0"/>
          <w:marBottom w:val="0"/>
          <w:divBdr>
            <w:top w:val="none" w:sz="0" w:space="0" w:color="auto"/>
            <w:left w:val="none" w:sz="0" w:space="0" w:color="auto"/>
            <w:bottom w:val="none" w:sz="0" w:space="0" w:color="auto"/>
            <w:right w:val="none" w:sz="0" w:space="0" w:color="auto"/>
          </w:divBdr>
        </w:div>
        <w:div w:id="1688436392">
          <w:marLeft w:val="0"/>
          <w:marRight w:val="0"/>
          <w:marTop w:val="0"/>
          <w:marBottom w:val="0"/>
          <w:divBdr>
            <w:top w:val="none" w:sz="0" w:space="0" w:color="auto"/>
            <w:left w:val="none" w:sz="0" w:space="0" w:color="auto"/>
            <w:bottom w:val="none" w:sz="0" w:space="0" w:color="auto"/>
            <w:right w:val="none" w:sz="0" w:space="0" w:color="auto"/>
          </w:divBdr>
        </w:div>
        <w:div w:id="787629010">
          <w:marLeft w:val="0"/>
          <w:marRight w:val="0"/>
          <w:marTop w:val="0"/>
          <w:marBottom w:val="0"/>
          <w:divBdr>
            <w:top w:val="none" w:sz="0" w:space="0" w:color="auto"/>
            <w:left w:val="none" w:sz="0" w:space="0" w:color="auto"/>
            <w:bottom w:val="none" w:sz="0" w:space="0" w:color="auto"/>
            <w:right w:val="none" w:sz="0" w:space="0" w:color="auto"/>
          </w:divBdr>
        </w:div>
        <w:div w:id="1836265336">
          <w:marLeft w:val="0"/>
          <w:marRight w:val="0"/>
          <w:marTop w:val="0"/>
          <w:marBottom w:val="0"/>
          <w:divBdr>
            <w:top w:val="none" w:sz="0" w:space="0" w:color="auto"/>
            <w:left w:val="none" w:sz="0" w:space="0" w:color="auto"/>
            <w:bottom w:val="none" w:sz="0" w:space="0" w:color="auto"/>
            <w:right w:val="none" w:sz="0" w:space="0" w:color="auto"/>
          </w:divBdr>
        </w:div>
        <w:div w:id="687295564">
          <w:marLeft w:val="0"/>
          <w:marRight w:val="0"/>
          <w:marTop w:val="0"/>
          <w:marBottom w:val="0"/>
          <w:divBdr>
            <w:top w:val="none" w:sz="0" w:space="0" w:color="auto"/>
            <w:left w:val="none" w:sz="0" w:space="0" w:color="auto"/>
            <w:bottom w:val="none" w:sz="0" w:space="0" w:color="auto"/>
            <w:right w:val="none" w:sz="0" w:space="0" w:color="auto"/>
          </w:divBdr>
        </w:div>
        <w:div w:id="446120528">
          <w:marLeft w:val="0"/>
          <w:marRight w:val="0"/>
          <w:marTop w:val="0"/>
          <w:marBottom w:val="0"/>
          <w:divBdr>
            <w:top w:val="none" w:sz="0" w:space="0" w:color="auto"/>
            <w:left w:val="none" w:sz="0" w:space="0" w:color="auto"/>
            <w:bottom w:val="none" w:sz="0" w:space="0" w:color="auto"/>
            <w:right w:val="none" w:sz="0" w:space="0" w:color="auto"/>
          </w:divBdr>
        </w:div>
        <w:div w:id="472912581">
          <w:marLeft w:val="0"/>
          <w:marRight w:val="0"/>
          <w:marTop w:val="0"/>
          <w:marBottom w:val="0"/>
          <w:divBdr>
            <w:top w:val="none" w:sz="0" w:space="0" w:color="auto"/>
            <w:left w:val="none" w:sz="0" w:space="0" w:color="auto"/>
            <w:bottom w:val="none" w:sz="0" w:space="0" w:color="auto"/>
            <w:right w:val="none" w:sz="0" w:space="0" w:color="auto"/>
          </w:divBdr>
        </w:div>
        <w:div w:id="289291785">
          <w:marLeft w:val="0"/>
          <w:marRight w:val="0"/>
          <w:marTop w:val="0"/>
          <w:marBottom w:val="0"/>
          <w:divBdr>
            <w:top w:val="none" w:sz="0" w:space="0" w:color="auto"/>
            <w:left w:val="none" w:sz="0" w:space="0" w:color="auto"/>
            <w:bottom w:val="none" w:sz="0" w:space="0" w:color="auto"/>
            <w:right w:val="none" w:sz="0" w:space="0" w:color="auto"/>
          </w:divBdr>
        </w:div>
        <w:div w:id="1873955910">
          <w:marLeft w:val="0"/>
          <w:marRight w:val="0"/>
          <w:marTop w:val="0"/>
          <w:marBottom w:val="0"/>
          <w:divBdr>
            <w:top w:val="none" w:sz="0" w:space="0" w:color="auto"/>
            <w:left w:val="none" w:sz="0" w:space="0" w:color="auto"/>
            <w:bottom w:val="none" w:sz="0" w:space="0" w:color="auto"/>
            <w:right w:val="none" w:sz="0" w:space="0" w:color="auto"/>
          </w:divBdr>
        </w:div>
        <w:div w:id="777793531">
          <w:marLeft w:val="0"/>
          <w:marRight w:val="0"/>
          <w:marTop w:val="0"/>
          <w:marBottom w:val="0"/>
          <w:divBdr>
            <w:top w:val="none" w:sz="0" w:space="0" w:color="auto"/>
            <w:left w:val="none" w:sz="0" w:space="0" w:color="auto"/>
            <w:bottom w:val="none" w:sz="0" w:space="0" w:color="auto"/>
            <w:right w:val="none" w:sz="0" w:space="0" w:color="auto"/>
          </w:divBdr>
        </w:div>
        <w:div w:id="1120565413">
          <w:marLeft w:val="0"/>
          <w:marRight w:val="0"/>
          <w:marTop w:val="0"/>
          <w:marBottom w:val="0"/>
          <w:divBdr>
            <w:top w:val="none" w:sz="0" w:space="0" w:color="auto"/>
            <w:left w:val="none" w:sz="0" w:space="0" w:color="auto"/>
            <w:bottom w:val="none" w:sz="0" w:space="0" w:color="auto"/>
            <w:right w:val="none" w:sz="0" w:space="0" w:color="auto"/>
          </w:divBdr>
        </w:div>
        <w:div w:id="1896429889">
          <w:marLeft w:val="0"/>
          <w:marRight w:val="0"/>
          <w:marTop w:val="0"/>
          <w:marBottom w:val="0"/>
          <w:divBdr>
            <w:top w:val="none" w:sz="0" w:space="0" w:color="auto"/>
            <w:left w:val="none" w:sz="0" w:space="0" w:color="auto"/>
            <w:bottom w:val="none" w:sz="0" w:space="0" w:color="auto"/>
            <w:right w:val="none" w:sz="0" w:space="0" w:color="auto"/>
          </w:divBdr>
        </w:div>
        <w:div w:id="30763002">
          <w:marLeft w:val="0"/>
          <w:marRight w:val="0"/>
          <w:marTop w:val="0"/>
          <w:marBottom w:val="0"/>
          <w:divBdr>
            <w:top w:val="none" w:sz="0" w:space="0" w:color="auto"/>
            <w:left w:val="none" w:sz="0" w:space="0" w:color="auto"/>
            <w:bottom w:val="none" w:sz="0" w:space="0" w:color="auto"/>
            <w:right w:val="none" w:sz="0" w:space="0" w:color="auto"/>
          </w:divBdr>
        </w:div>
        <w:div w:id="235864084">
          <w:marLeft w:val="0"/>
          <w:marRight w:val="0"/>
          <w:marTop w:val="0"/>
          <w:marBottom w:val="0"/>
          <w:divBdr>
            <w:top w:val="none" w:sz="0" w:space="0" w:color="auto"/>
            <w:left w:val="none" w:sz="0" w:space="0" w:color="auto"/>
            <w:bottom w:val="none" w:sz="0" w:space="0" w:color="auto"/>
            <w:right w:val="none" w:sz="0" w:space="0" w:color="auto"/>
          </w:divBdr>
        </w:div>
        <w:div w:id="37705292">
          <w:marLeft w:val="0"/>
          <w:marRight w:val="0"/>
          <w:marTop w:val="0"/>
          <w:marBottom w:val="0"/>
          <w:divBdr>
            <w:top w:val="none" w:sz="0" w:space="0" w:color="auto"/>
            <w:left w:val="none" w:sz="0" w:space="0" w:color="auto"/>
            <w:bottom w:val="none" w:sz="0" w:space="0" w:color="auto"/>
            <w:right w:val="none" w:sz="0" w:space="0" w:color="auto"/>
          </w:divBdr>
        </w:div>
        <w:div w:id="1072387112">
          <w:marLeft w:val="0"/>
          <w:marRight w:val="0"/>
          <w:marTop w:val="0"/>
          <w:marBottom w:val="0"/>
          <w:divBdr>
            <w:top w:val="none" w:sz="0" w:space="0" w:color="auto"/>
            <w:left w:val="none" w:sz="0" w:space="0" w:color="auto"/>
            <w:bottom w:val="none" w:sz="0" w:space="0" w:color="auto"/>
            <w:right w:val="none" w:sz="0" w:space="0" w:color="auto"/>
          </w:divBdr>
        </w:div>
        <w:div w:id="556555745">
          <w:marLeft w:val="0"/>
          <w:marRight w:val="0"/>
          <w:marTop w:val="0"/>
          <w:marBottom w:val="0"/>
          <w:divBdr>
            <w:top w:val="none" w:sz="0" w:space="0" w:color="auto"/>
            <w:left w:val="none" w:sz="0" w:space="0" w:color="auto"/>
            <w:bottom w:val="none" w:sz="0" w:space="0" w:color="auto"/>
            <w:right w:val="none" w:sz="0" w:space="0" w:color="auto"/>
          </w:divBdr>
        </w:div>
        <w:div w:id="698310821">
          <w:marLeft w:val="0"/>
          <w:marRight w:val="0"/>
          <w:marTop w:val="0"/>
          <w:marBottom w:val="0"/>
          <w:divBdr>
            <w:top w:val="none" w:sz="0" w:space="0" w:color="auto"/>
            <w:left w:val="none" w:sz="0" w:space="0" w:color="auto"/>
            <w:bottom w:val="none" w:sz="0" w:space="0" w:color="auto"/>
            <w:right w:val="none" w:sz="0" w:space="0" w:color="auto"/>
          </w:divBdr>
        </w:div>
        <w:div w:id="912278393">
          <w:marLeft w:val="0"/>
          <w:marRight w:val="0"/>
          <w:marTop w:val="0"/>
          <w:marBottom w:val="0"/>
          <w:divBdr>
            <w:top w:val="none" w:sz="0" w:space="0" w:color="auto"/>
            <w:left w:val="none" w:sz="0" w:space="0" w:color="auto"/>
            <w:bottom w:val="none" w:sz="0" w:space="0" w:color="auto"/>
            <w:right w:val="none" w:sz="0" w:space="0" w:color="auto"/>
          </w:divBdr>
        </w:div>
        <w:div w:id="548810446">
          <w:marLeft w:val="0"/>
          <w:marRight w:val="0"/>
          <w:marTop w:val="0"/>
          <w:marBottom w:val="0"/>
          <w:divBdr>
            <w:top w:val="none" w:sz="0" w:space="0" w:color="auto"/>
            <w:left w:val="none" w:sz="0" w:space="0" w:color="auto"/>
            <w:bottom w:val="none" w:sz="0" w:space="0" w:color="auto"/>
            <w:right w:val="none" w:sz="0" w:space="0" w:color="auto"/>
          </w:divBdr>
        </w:div>
        <w:div w:id="721561973">
          <w:marLeft w:val="0"/>
          <w:marRight w:val="0"/>
          <w:marTop w:val="0"/>
          <w:marBottom w:val="0"/>
          <w:divBdr>
            <w:top w:val="none" w:sz="0" w:space="0" w:color="auto"/>
            <w:left w:val="none" w:sz="0" w:space="0" w:color="auto"/>
            <w:bottom w:val="none" w:sz="0" w:space="0" w:color="auto"/>
            <w:right w:val="none" w:sz="0" w:space="0" w:color="auto"/>
          </w:divBdr>
        </w:div>
        <w:div w:id="28184942">
          <w:marLeft w:val="0"/>
          <w:marRight w:val="0"/>
          <w:marTop w:val="0"/>
          <w:marBottom w:val="0"/>
          <w:divBdr>
            <w:top w:val="none" w:sz="0" w:space="0" w:color="auto"/>
            <w:left w:val="none" w:sz="0" w:space="0" w:color="auto"/>
            <w:bottom w:val="none" w:sz="0" w:space="0" w:color="auto"/>
            <w:right w:val="none" w:sz="0" w:space="0" w:color="auto"/>
          </w:divBdr>
        </w:div>
        <w:div w:id="1036197958">
          <w:marLeft w:val="0"/>
          <w:marRight w:val="0"/>
          <w:marTop w:val="0"/>
          <w:marBottom w:val="0"/>
          <w:divBdr>
            <w:top w:val="none" w:sz="0" w:space="0" w:color="auto"/>
            <w:left w:val="none" w:sz="0" w:space="0" w:color="auto"/>
            <w:bottom w:val="none" w:sz="0" w:space="0" w:color="auto"/>
            <w:right w:val="none" w:sz="0" w:space="0" w:color="auto"/>
          </w:divBdr>
        </w:div>
        <w:div w:id="1078403878">
          <w:marLeft w:val="0"/>
          <w:marRight w:val="0"/>
          <w:marTop w:val="0"/>
          <w:marBottom w:val="0"/>
          <w:divBdr>
            <w:top w:val="none" w:sz="0" w:space="0" w:color="auto"/>
            <w:left w:val="none" w:sz="0" w:space="0" w:color="auto"/>
            <w:bottom w:val="none" w:sz="0" w:space="0" w:color="auto"/>
            <w:right w:val="none" w:sz="0" w:space="0" w:color="auto"/>
          </w:divBdr>
        </w:div>
        <w:div w:id="237055139">
          <w:marLeft w:val="0"/>
          <w:marRight w:val="0"/>
          <w:marTop w:val="0"/>
          <w:marBottom w:val="0"/>
          <w:divBdr>
            <w:top w:val="none" w:sz="0" w:space="0" w:color="auto"/>
            <w:left w:val="none" w:sz="0" w:space="0" w:color="auto"/>
            <w:bottom w:val="none" w:sz="0" w:space="0" w:color="auto"/>
            <w:right w:val="none" w:sz="0" w:space="0" w:color="auto"/>
          </w:divBdr>
        </w:div>
        <w:div w:id="31923608">
          <w:marLeft w:val="0"/>
          <w:marRight w:val="0"/>
          <w:marTop w:val="0"/>
          <w:marBottom w:val="0"/>
          <w:divBdr>
            <w:top w:val="none" w:sz="0" w:space="0" w:color="auto"/>
            <w:left w:val="none" w:sz="0" w:space="0" w:color="auto"/>
            <w:bottom w:val="none" w:sz="0" w:space="0" w:color="auto"/>
            <w:right w:val="none" w:sz="0" w:space="0" w:color="auto"/>
          </w:divBdr>
        </w:div>
        <w:div w:id="1395473410">
          <w:marLeft w:val="0"/>
          <w:marRight w:val="0"/>
          <w:marTop w:val="0"/>
          <w:marBottom w:val="0"/>
          <w:divBdr>
            <w:top w:val="none" w:sz="0" w:space="0" w:color="auto"/>
            <w:left w:val="none" w:sz="0" w:space="0" w:color="auto"/>
            <w:bottom w:val="none" w:sz="0" w:space="0" w:color="auto"/>
            <w:right w:val="none" w:sz="0" w:space="0" w:color="auto"/>
          </w:divBdr>
        </w:div>
        <w:div w:id="601574033">
          <w:marLeft w:val="0"/>
          <w:marRight w:val="0"/>
          <w:marTop w:val="0"/>
          <w:marBottom w:val="0"/>
          <w:divBdr>
            <w:top w:val="none" w:sz="0" w:space="0" w:color="auto"/>
            <w:left w:val="none" w:sz="0" w:space="0" w:color="auto"/>
            <w:bottom w:val="none" w:sz="0" w:space="0" w:color="auto"/>
            <w:right w:val="none" w:sz="0" w:space="0" w:color="auto"/>
          </w:divBdr>
        </w:div>
        <w:div w:id="1267620598">
          <w:marLeft w:val="0"/>
          <w:marRight w:val="0"/>
          <w:marTop w:val="0"/>
          <w:marBottom w:val="0"/>
          <w:divBdr>
            <w:top w:val="none" w:sz="0" w:space="0" w:color="auto"/>
            <w:left w:val="none" w:sz="0" w:space="0" w:color="auto"/>
            <w:bottom w:val="none" w:sz="0" w:space="0" w:color="auto"/>
            <w:right w:val="none" w:sz="0" w:space="0" w:color="auto"/>
          </w:divBdr>
        </w:div>
        <w:div w:id="796265986">
          <w:marLeft w:val="0"/>
          <w:marRight w:val="0"/>
          <w:marTop w:val="0"/>
          <w:marBottom w:val="0"/>
          <w:divBdr>
            <w:top w:val="none" w:sz="0" w:space="0" w:color="auto"/>
            <w:left w:val="none" w:sz="0" w:space="0" w:color="auto"/>
            <w:bottom w:val="none" w:sz="0" w:space="0" w:color="auto"/>
            <w:right w:val="none" w:sz="0" w:space="0" w:color="auto"/>
          </w:divBdr>
        </w:div>
        <w:div w:id="1559511832">
          <w:marLeft w:val="0"/>
          <w:marRight w:val="0"/>
          <w:marTop w:val="0"/>
          <w:marBottom w:val="0"/>
          <w:divBdr>
            <w:top w:val="none" w:sz="0" w:space="0" w:color="auto"/>
            <w:left w:val="none" w:sz="0" w:space="0" w:color="auto"/>
            <w:bottom w:val="none" w:sz="0" w:space="0" w:color="auto"/>
            <w:right w:val="none" w:sz="0" w:space="0" w:color="auto"/>
          </w:divBdr>
        </w:div>
        <w:div w:id="147748528">
          <w:marLeft w:val="0"/>
          <w:marRight w:val="0"/>
          <w:marTop w:val="0"/>
          <w:marBottom w:val="0"/>
          <w:divBdr>
            <w:top w:val="none" w:sz="0" w:space="0" w:color="auto"/>
            <w:left w:val="none" w:sz="0" w:space="0" w:color="auto"/>
            <w:bottom w:val="none" w:sz="0" w:space="0" w:color="auto"/>
            <w:right w:val="none" w:sz="0" w:space="0" w:color="auto"/>
          </w:divBdr>
        </w:div>
        <w:div w:id="1719892182">
          <w:marLeft w:val="0"/>
          <w:marRight w:val="0"/>
          <w:marTop w:val="0"/>
          <w:marBottom w:val="0"/>
          <w:divBdr>
            <w:top w:val="none" w:sz="0" w:space="0" w:color="auto"/>
            <w:left w:val="none" w:sz="0" w:space="0" w:color="auto"/>
            <w:bottom w:val="none" w:sz="0" w:space="0" w:color="auto"/>
            <w:right w:val="none" w:sz="0" w:space="0" w:color="auto"/>
          </w:divBdr>
        </w:div>
        <w:div w:id="1404449089">
          <w:marLeft w:val="0"/>
          <w:marRight w:val="0"/>
          <w:marTop w:val="0"/>
          <w:marBottom w:val="0"/>
          <w:divBdr>
            <w:top w:val="none" w:sz="0" w:space="0" w:color="auto"/>
            <w:left w:val="none" w:sz="0" w:space="0" w:color="auto"/>
            <w:bottom w:val="none" w:sz="0" w:space="0" w:color="auto"/>
            <w:right w:val="none" w:sz="0" w:space="0" w:color="auto"/>
          </w:divBdr>
        </w:div>
        <w:div w:id="350841400">
          <w:marLeft w:val="0"/>
          <w:marRight w:val="0"/>
          <w:marTop w:val="0"/>
          <w:marBottom w:val="0"/>
          <w:divBdr>
            <w:top w:val="none" w:sz="0" w:space="0" w:color="auto"/>
            <w:left w:val="none" w:sz="0" w:space="0" w:color="auto"/>
            <w:bottom w:val="none" w:sz="0" w:space="0" w:color="auto"/>
            <w:right w:val="none" w:sz="0" w:space="0" w:color="auto"/>
          </w:divBdr>
        </w:div>
        <w:div w:id="67533147">
          <w:marLeft w:val="0"/>
          <w:marRight w:val="0"/>
          <w:marTop w:val="0"/>
          <w:marBottom w:val="0"/>
          <w:divBdr>
            <w:top w:val="none" w:sz="0" w:space="0" w:color="auto"/>
            <w:left w:val="none" w:sz="0" w:space="0" w:color="auto"/>
            <w:bottom w:val="none" w:sz="0" w:space="0" w:color="auto"/>
            <w:right w:val="none" w:sz="0" w:space="0" w:color="auto"/>
          </w:divBdr>
        </w:div>
        <w:div w:id="1312708608">
          <w:marLeft w:val="0"/>
          <w:marRight w:val="0"/>
          <w:marTop w:val="0"/>
          <w:marBottom w:val="0"/>
          <w:divBdr>
            <w:top w:val="none" w:sz="0" w:space="0" w:color="auto"/>
            <w:left w:val="none" w:sz="0" w:space="0" w:color="auto"/>
            <w:bottom w:val="none" w:sz="0" w:space="0" w:color="auto"/>
            <w:right w:val="none" w:sz="0" w:space="0" w:color="auto"/>
          </w:divBdr>
        </w:div>
        <w:div w:id="445778226">
          <w:marLeft w:val="0"/>
          <w:marRight w:val="0"/>
          <w:marTop w:val="0"/>
          <w:marBottom w:val="0"/>
          <w:divBdr>
            <w:top w:val="none" w:sz="0" w:space="0" w:color="auto"/>
            <w:left w:val="none" w:sz="0" w:space="0" w:color="auto"/>
            <w:bottom w:val="none" w:sz="0" w:space="0" w:color="auto"/>
            <w:right w:val="none" w:sz="0" w:space="0" w:color="auto"/>
          </w:divBdr>
        </w:div>
        <w:div w:id="1566065366">
          <w:marLeft w:val="0"/>
          <w:marRight w:val="0"/>
          <w:marTop w:val="0"/>
          <w:marBottom w:val="0"/>
          <w:divBdr>
            <w:top w:val="none" w:sz="0" w:space="0" w:color="auto"/>
            <w:left w:val="none" w:sz="0" w:space="0" w:color="auto"/>
            <w:bottom w:val="none" w:sz="0" w:space="0" w:color="auto"/>
            <w:right w:val="none" w:sz="0" w:space="0" w:color="auto"/>
          </w:divBdr>
        </w:div>
      </w:divsChild>
    </w:div>
    <w:div w:id="830489737">
      <w:bodyDiv w:val="1"/>
      <w:marLeft w:val="0"/>
      <w:marRight w:val="0"/>
      <w:marTop w:val="0"/>
      <w:marBottom w:val="0"/>
      <w:divBdr>
        <w:top w:val="none" w:sz="0" w:space="0" w:color="auto"/>
        <w:left w:val="none" w:sz="0" w:space="0" w:color="auto"/>
        <w:bottom w:val="none" w:sz="0" w:space="0" w:color="auto"/>
        <w:right w:val="none" w:sz="0" w:space="0" w:color="auto"/>
      </w:divBdr>
      <w:divsChild>
        <w:div w:id="1712652918">
          <w:marLeft w:val="0"/>
          <w:marRight w:val="0"/>
          <w:marTop w:val="0"/>
          <w:marBottom w:val="0"/>
          <w:divBdr>
            <w:top w:val="none" w:sz="0" w:space="0" w:color="auto"/>
            <w:left w:val="none" w:sz="0" w:space="0" w:color="auto"/>
            <w:bottom w:val="none" w:sz="0" w:space="0" w:color="auto"/>
            <w:right w:val="none" w:sz="0" w:space="0" w:color="auto"/>
          </w:divBdr>
        </w:div>
        <w:div w:id="65229104">
          <w:marLeft w:val="0"/>
          <w:marRight w:val="0"/>
          <w:marTop w:val="0"/>
          <w:marBottom w:val="0"/>
          <w:divBdr>
            <w:top w:val="none" w:sz="0" w:space="0" w:color="auto"/>
            <w:left w:val="none" w:sz="0" w:space="0" w:color="auto"/>
            <w:bottom w:val="none" w:sz="0" w:space="0" w:color="auto"/>
            <w:right w:val="none" w:sz="0" w:space="0" w:color="auto"/>
          </w:divBdr>
        </w:div>
        <w:div w:id="1106579376">
          <w:marLeft w:val="0"/>
          <w:marRight w:val="0"/>
          <w:marTop w:val="0"/>
          <w:marBottom w:val="0"/>
          <w:divBdr>
            <w:top w:val="none" w:sz="0" w:space="0" w:color="auto"/>
            <w:left w:val="none" w:sz="0" w:space="0" w:color="auto"/>
            <w:bottom w:val="none" w:sz="0" w:space="0" w:color="auto"/>
            <w:right w:val="none" w:sz="0" w:space="0" w:color="auto"/>
          </w:divBdr>
        </w:div>
        <w:div w:id="1331982766">
          <w:marLeft w:val="0"/>
          <w:marRight w:val="0"/>
          <w:marTop w:val="0"/>
          <w:marBottom w:val="0"/>
          <w:divBdr>
            <w:top w:val="none" w:sz="0" w:space="0" w:color="auto"/>
            <w:left w:val="none" w:sz="0" w:space="0" w:color="auto"/>
            <w:bottom w:val="none" w:sz="0" w:space="0" w:color="auto"/>
            <w:right w:val="none" w:sz="0" w:space="0" w:color="auto"/>
          </w:divBdr>
        </w:div>
        <w:div w:id="1117138437">
          <w:marLeft w:val="0"/>
          <w:marRight w:val="0"/>
          <w:marTop w:val="0"/>
          <w:marBottom w:val="0"/>
          <w:divBdr>
            <w:top w:val="none" w:sz="0" w:space="0" w:color="auto"/>
            <w:left w:val="none" w:sz="0" w:space="0" w:color="auto"/>
            <w:bottom w:val="none" w:sz="0" w:space="0" w:color="auto"/>
            <w:right w:val="none" w:sz="0" w:space="0" w:color="auto"/>
          </w:divBdr>
        </w:div>
        <w:div w:id="2028552987">
          <w:marLeft w:val="0"/>
          <w:marRight w:val="0"/>
          <w:marTop w:val="0"/>
          <w:marBottom w:val="0"/>
          <w:divBdr>
            <w:top w:val="none" w:sz="0" w:space="0" w:color="auto"/>
            <w:left w:val="none" w:sz="0" w:space="0" w:color="auto"/>
            <w:bottom w:val="none" w:sz="0" w:space="0" w:color="auto"/>
            <w:right w:val="none" w:sz="0" w:space="0" w:color="auto"/>
          </w:divBdr>
        </w:div>
        <w:div w:id="1843817916">
          <w:marLeft w:val="0"/>
          <w:marRight w:val="0"/>
          <w:marTop w:val="0"/>
          <w:marBottom w:val="0"/>
          <w:divBdr>
            <w:top w:val="none" w:sz="0" w:space="0" w:color="auto"/>
            <w:left w:val="none" w:sz="0" w:space="0" w:color="auto"/>
            <w:bottom w:val="none" w:sz="0" w:space="0" w:color="auto"/>
            <w:right w:val="none" w:sz="0" w:space="0" w:color="auto"/>
          </w:divBdr>
        </w:div>
        <w:div w:id="2134128621">
          <w:marLeft w:val="0"/>
          <w:marRight w:val="0"/>
          <w:marTop w:val="0"/>
          <w:marBottom w:val="0"/>
          <w:divBdr>
            <w:top w:val="none" w:sz="0" w:space="0" w:color="auto"/>
            <w:left w:val="none" w:sz="0" w:space="0" w:color="auto"/>
            <w:bottom w:val="none" w:sz="0" w:space="0" w:color="auto"/>
            <w:right w:val="none" w:sz="0" w:space="0" w:color="auto"/>
          </w:divBdr>
        </w:div>
        <w:div w:id="671835270">
          <w:marLeft w:val="0"/>
          <w:marRight w:val="0"/>
          <w:marTop w:val="0"/>
          <w:marBottom w:val="0"/>
          <w:divBdr>
            <w:top w:val="none" w:sz="0" w:space="0" w:color="auto"/>
            <w:left w:val="none" w:sz="0" w:space="0" w:color="auto"/>
            <w:bottom w:val="none" w:sz="0" w:space="0" w:color="auto"/>
            <w:right w:val="none" w:sz="0" w:space="0" w:color="auto"/>
          </w:divBdr>
        </w:div>
        <w:div w:id="391654876">
          <w:marLeft w:val="0"/>
          <w:marRight w:val="0"/>
          <w:marTop w:val="0"/>
          <w:marBottom w:val="0"/>
          <w:divBdr>
            <w:top w:val="none" w:sz="0" w:space="0" w:color="auto"/>
            <w:left w:val="none" w:sz="0" w:space="0" w:color="auto"/>
            <w:bottom w:val="none" w:sz="0" w:space="0" w:color="auto"/>
            <w:right w:val="none" w:sz="0" w:space="0" w:color="auto"/>
          </w:divBdr>
        </w:div>
        <w:div w:id="1996496810">
          <w:marLeft w:val="0"/>
          <w:marRight w:val="0"/>
          <w:marTop w:val="0"/>
          <w:marBottom w:val="0"/>
          <w:divBdr>
            <w:top w:val="none" w:sz="0" w:space="0" w:color="auto"/>
            <w:left w:val="none" w:sz="0" w:space="0" w:color="auto"/>
            <w:bottom w:val="none" w:sz="0" w:space="0" w:color="auto"/>
            <w:right w:val="none" w:sz="0" w:space="0" w:color="auto"/>
          </w:divBdr>
        </w:div>
        <w:div w:id="1354843187">
          <w:marLeft w:val="0"/>
          <w:marRight w:val="0"/>
          <w:marTop w:val="0"/>
          <w:marBottom w:val="0"/>
          <w:divBdr>
            <w:top w:val="none" w:sz="0" w:space="0" w:color="auto"/>
            <w:left w:val="none" w:sz="0" w:space="0" w:color="auto"/>
            <w:bottom w:val="none" w:sz="0" w:space="0" w:color="auto"/>
            <w:right w:val="none" w:sz="0" w:space="0" w:color="auto"/>
          </w:divBdr>
        </w:div>
        <w:div w:id="2089764905">
          <w:marLeft w:val="0"/>
          <w:marRight w:val="0"/>
          <w:marTop w:val="0"/>
          <w:marBottom w:val="0"/>
          <w:divBdr>
            <w:top w:val="none" w:sz="0" w:space="0" w:color="auto"/>
            <w:left w:val="none" w:sz="0" w:space="0" w:color="auto"/>
            <w:bottom w:val="none" w:sz="0" w:space="0" w:color="auto"/>
            <w:right w:val="none" w:sz="0" w:space="0" w:color="auto"/>
          </w:divBdr>
        </w:div>
        <w:div w:id="2064284243">
          <w:marLeft w:val="0"/>
          <w:marRight w:val="0"/>
          <w:marTop w:val="0"/>
          <w:marBottom w:val="0"/>
          <w:divBdr>
            <w:top w:val="none" w:sz="0" w:space="0" w:color="auto"/>
            <w:left w:val="none" w:sz="0" w:space="0" w:color="auto"/>
            <w:bottom w:val="none" w:sz="0" w:space="0" w:color="auto"/>
            <w:right w:val="none" w:sz="0" w:space="0" w:color="auto"/>
          </w:divBdr>
        </w:div>
        <w:div w:id="2052268947">
          <w:marLeft w:val="0"/>
          <w:marRight w:val="0"/>
          <w:marTop w:val="0"/>
          <w:marBottom w:val="0"/>
          <w:divBdr>
            <w:top w:val="none" w:sz="0" w:space="0" w:color="auto"/>
            <w:left w:val="none" w:sz="0" w:space="0" w:color="auto"/>
            <w:bottom w:val="none" w:sz="0" w:space="0" w:color="auto"/>
            <w:right w:val="none" w:sz="0" w:space="0" w:color="auto"/>
          </w:divBdr>
        </w:div>
        <w:div w:id="1276793475">
          <w:marLeft w:val="0"/>
          <w:marRight w:val="0"/>
          <w:marTop w:val="0"/>
          <w:marBottom w:val="0"/>
          <w:divBdr>
            <w:top w:val="none" w:sz="0" w:space="0" w:color="auto"/>
            <w:left w:val="none" w:sz="0" w:space="0" w:color="auto"/>
            <w:bottom w:val="none" w:sz="0" w:space="0" w:color="auto"/>
            <w:right w:val="none" w:sz="0" w:space="0" w:color="auto"/>
          </w:divBdr>
        </w:div>
        <w:div w:id="198052315">
          <w:marLeft w:val="0"/>
          <w:marRight w:val="0"/>
          <w:marTop w:val="0"/>
          <w:marBottom w:val="0"/>
          <w:divBdr>
            <w:top w:val="none" w:sz="0" w:space="0" w:color="auto"/>
            <w:left w:val="none" w:sz="0" w:space="0" w:color="auto"/>
            <w:bottom w:val="none" w:sz="0" w:space="0" w:color="auto"/>
            <w:right w:val="none" w:sz="0" w:space="0" w:color="auto"/>
          </w:divBdr>
        </w:div>
        <w:div w:id="403456635">
          <w:marLeft w:val="0"/>
          <w:marRight w:val="0"/>
          <w:marTop w:val="0"/>
          <w:marBottom w:val="0"/>
          <w:divBdr>
            <w:top w:val="none" w:sz="0" w:space="0" w:color="auto"/>
            <w:left w:val="none" w:sz="0" w:space="0" w:color="auto"/>
            <w:bottom w:val="none" w:sz="0" w:space="0" w:color="auto"/>
            <w:right w:val="none" w:sz="0" w:space="0" w:color="auto"/>
          </w:divBdr>
        </w:div>
        <w:div w:id="29454654">
          <w:marLeft w:val="0"/>
          <w:marRight w:val="0"/>
          <w:marTop w:val="0"/>
          <w:marBottom w:val="0"/>
          <w:divBdr>
            <w:top w:val="none" w:sz="0" w:space="0" w:color="auto"/>
            <w:left w:val="none" w:sz="0" w:space="0" w:color="auto"/>
            <w:bottom w:val="none" w:sz="0" w:space="0" w:color="auto"/>
            <w:right w:val="none" w:sz="0" w:space="0" w:color="auto"/>
          </w:divBdr>
        </w:div>
        <w:div w:id="324362432">
          <w:marLeft w:val="0"/>
          <w:marRight w:val="0"/>
          <w:marTop w:val="0"/>
          <w:marBottom w:val="0"/>
          <w:divBdr>
            <w:top w:val="none" w:sz="0" w:space="0" w:color="auto"/>
            <w:left w:val="none" w:sz="0" w:space="0" w:color="auto"/>
            <w:bottom w:val="none" w:sz="0" w:space="0" w:color="auto"/>
            <w:right w:val="none" w:sz="0" w:space="0" w:color="auto"/>
          </w:divBdr>
        </w:div>
        <w:div w:id="1398893634">
          <w:marLeft w:val="0"/>
          <w:marRight w:val="0"/>
          <w:marTop w:val="0"/>
          <w:marBottom w:val="0"/>
          <w:divBdr>
            <w:top w:val="none" w:sz="0" w:space="0" w:color="auto"/>
            <w:left w:val="none" w:sz="0" w:space="0" w:color="auto"/>
            <w:bottom w:val="none" w:sz="0" w:space="0" w:color="auto"/>
            <w:right w:val="none" w:sz="0" w:space="0" w:color="auto"/>
          </w:divBdr>
        </w:div>
        <w:div w:id="1421952719">
          <w:marLeft w:val="0"/>
          <w:marRight w:val="0"/>
          <w:marTop w:val="0"/>
          <w:marBottom w:val="0"/>
          <w:divBdr>
            <w:top w:val="none" w:sz="0" w:space="0" w:color="auto"/>
            <w:left w:val="none" w:sz="0" w:space="0" w:color="auto"/>
            <w:bottom w:val="none" w:sz="0" w:space="0" w:color="auto"/>
            <w:right w:val="none" w:sz="0" w:space="0" w:color="auto"/>
          </w:divBdr>
        </w:div>
        <w:div w:id="13701923">
          <w:marLeft w:val="0"/>
          <w:marRight w:val="0"/>
          <w:marTop w:val="0"/>
          <w:marBottom w:val="0"/>
          <w:divBdr>
            <w:top w:val="none" w:sz="0" w:space="0" w:color="auto"/>
            <w:left w:val="none" w:sz="0" w:space="0" w:color="auto"/>
            <w:bottom w:val="none" w:sz="0" w:space="0" w:color="auto"/>
            <w:right w:val="none" w:sz="0" w:space="0" w:color="auto"/>
          </w:divBdr>
        </w:div>
        <w:div w:id="583951777">
          <w:marLeft w:val="0"/>
          <w:marRight w:val="0"/>
          <w:marTop w:val="0"/>
          <w:marBottom w:val="0"/>
          <w:divBdr>
            <w:top w:val="none" w:sz="0" w:space="0" w:color="auto"/>
            <w:left w:val="none" w:sz="0" w:space="0" w:color="auto"/>
            <w:bottom w:val="none" w:sz="0" w:space="0" w:color="auto"/>
            <w:right w:val="none" w:sz="0" w:space="0" w:color="auto"/>
          </w:divBdr>
        </w:div>
        <w:div w:id="71590344">
          <w:marLeft w:val="0"/>
          <w:marRight w:val="0"/>
          <w:marTop w:val="0"/>
          <w:marBottom w:val="0"/>
          <w:divBdr>
            <w:top w:val="none" w:sz="0" w:space="0" w:color="auto"/>
            <w:left w:val="none" w:sz="0" w:space="0" w:color="auto"/>
            <w:bottom w:val="none" w:sz="0" w:space="0" w:color="auto"/>
            <w:right w:val="none" w:sz="0" w:space="0" w:color="auto"/>
          </w:divBdr>
        </w:div>
        <w:div w:id="1723210103">
          <w:marLeft w:val="0"/>
          <w:marRight w:val="0"/>
          <w:marTop w:val="0"/>
          <w:marBottom w:val="0"/>
          <w:divBdr>
            <w:top w:val="none" w:sz="0" w:space="0" w:color="auto"/>
            <w:left w:val="none" w:sz="0" w:space="0" w:color="auto"/>
            <w:bottom w:val="none" w:sz="0" w:space="0" w:color="auto"/>
            <w:right w:val="none" w:sz="0" w:space="0" w:color="auto"/>
          </w:divBdr>
        </w:div>
        <w:div w:id="42481606">
          <w:marLeft w:val="0"/>
          <w:marRight w:val="0"/>
          <w:marTop w:val="0"/>
          <w:marBottom w:val="0"/>
          <w:divBdr>
            <w:top w:val="none" w:sz="0" w:space="0" w:color="auto"/>
            <w:left w:val="none" w:sz="0" w:space="0" w:color="auto"/>
            <w:bottom w:val="none" w:sz="0" w:space="0" w:color="auto"/>
            <w:right w:val="none" w:sz="0" w:space="0" w:color="auto"/>
          </w:divBdr>
        </w:div>
        <w:div w:id="1206287544">
          <w:marLeft w:val="0"/>
          <w:marRight w:val="0"/>
          <w:marTop w:val="0"/>
          <w:marBottom w:val="0"/>
          <w:divBdr>
            <w:top w:val="none" w:sz="0" w:space="0" w:color="auto"/>
            <w:left w:val="none" w:sz="0" w:space="0" w:color="auto"/>
            <w:bottom w:val="none" w:sz="0" w:space="0" w:color="auto"/>
            <w:right w:val="none" w:sz="0" w:space="0" w:color="auto"/>
          </w:divBdr>
        </w:div>
        <w:div w:id="1402411204">
          <w:marLeft w:val="0"/>
          <w:marRight w:val="0"/>
          <w:marTop w:val="0"/>
          <w:marBottom w:val="0"/>
          <w:divBdr>
            <w:top w:val="none" w:sz="0" w:space="0" w:color="auto"/>
            <w:left w:val="none" w:sz="0" w:space="0" w:color="auto"/>
            <w:bottom w:val="none" w:sz="0" w:space="0" w:color="auto"/>
            <w:right w:val="none" w:sz="0" w:space="0" w:color="auto"/>
          </w:divBdr>
        </w:div>
        <w:div w:id="661665796">
          <w:marLeft w:val="0"/>
          <w:marRight w:val="0"/>
          <w:marTop w:val="0"/>
          <w:marBottom w:val="0"/>
          <w:divBdr>
            <w:top w:val="none" w:sz="0" w:space="0" w:color="auto"/>
            <w:left w:val="none" w:sz="0" w:space="0" w:color="auto"/>
            <w:bottom w:val="none" w:sz="0" w:space="0" w:color="auto"/>
            <w:right w:val="none" w:sz="0" w:space="0" w:color="auto"/>
          </w:divBdr>
        </w:div>
        <w:div w:id="2139565322">
          <w:marLeft w:val="0"/>
          <w:marRight w:val="0"/>
          <w:marTop w:val="0"/>
          <w:marBottom w:val="0"/>
          <w:divBdr>
            <w:top w:val="none" w:sz="0" w:space="0" w:color="auto"/>
            <w:left w:val="none" w:sz="0" w:space="0" w:color="auto"/>
            <w:bottom w:val="none" w:sz="0" w:space="0" w:color="auto"/>
            <w:right w:val="none" w:sz="0" w:space="0" w:color="auto"/>
          </w:divBdr>
        </w:div>
        <w:div w:id="1559391126">
          <w:marLeft w:val="0"/>
          <w:marRight w:val="0"/>
          <w:marTop w:val="0"/>
          <w:marBottom w:val="0"/>
          <w:divBdr>
            <w:top w:val="none" w:sz="0" w:space="0" w:color="auto"/>
            <w:left w:val="none" w:sz="0" w:space="0" w:color="auto"/>
            <w:bottom w:val="none" w:sz="0" w:space="0" w:color="auto"/>
            <w:right w:val="none" w:sz="0" w:space="0" w:color="auto"/>
          </w:divBdr>
        </w:div>
        <w:div w:id="2060738272">
          <w:marLeft w:val="0"/>
          <w:marRight w:val="0"/>
          <w:marTop w:val="0"/>
          <w:marBottom w:val="0"/>
          <w:divBdr>
            <w:top w:val="none" w:sz="0" w:space="0" w:color="auto"/>
            <w:left w:val="none" w:sz="0" w:space="0" w:color="auto"/>
            <w:bottom w:val="none" w:sz="0" w:space="0" w:color="auto"/>
            <w:right w:val="none" w:sz="0" w:space="0" w:color="auto"/>
          </w:divBdr>
        </w:div>
        <w:div w:id="1524829827">
          <w:marLeft w:val="0"/>
          <w:marRight w:val="0"/>
          <w:marTop w:val="0"/>
          <w:marBottom w:val="0"/>
          <w:divBdr>
            <w:top w:val="none" w:sz="0" w:space="0" w:color="auto"/>
            <w:left w:val="none" w:sz="0" w:space="0" w:color="auto"/>
            <w:bottom w:val="none" w:sz="0" w:space="0" w:color="auto"/>
            <w:right w:val="none" w:sz="0" w:space="0" w:color="auto"/>
          </w:divBdr>
        </w:div>
        <w:div w:id="1458989880">
          <w:marLeft w:val="0"/>
          <w:marRight w:val="0"/>
          <w:marTop w:val="0"/>
          <w:marBottom w:val="0"/>
          <w:divBdr>
            <w:top w:val="none" w:sz="0" w:space="0" w:color="auto"/>
            <w:left w:val="none" w:sz="0" w:space="0" w:color="auto"/>
            <w:bottom w:val="none" w:sz="0" w:space="0" w:color="auto"/>
            <w:right w:val="none" w:sz="0" w:space="0" w:color="auto"/>
          </w:divBdr>
        </w:div>
        <w:div w:id="2089762630">
          <w:marLeft w:val="0"/>
          <w:marRight w:val="0"/>
          <w:marTop w:val="0"/>
          <w:marBottom w:val="0"/>
          <w:divBdr>
            <w:top w:val="none" w:sz="0" w:space="0" w:color="auto"/>
            <w:left w:val="none" w:sz="0" w:space="0" w:color="auto"/>
            <w:bottom w:val="none" w:sz="0" w:space="0" w:color="auto"/>
            <w:right w:val="none" w:sz="0" w:space="0" w:color="auto"/>
          </w:divBdr>
        </w:div>
        <w:div w:id="1959287779">
          <w:marLeft w:val="0"/>
          <w:marRight w:val="0"/>
          <w:marTop w:val="0"/>
          <w:marBottom w:val="0"/>
          <w:divBdr>
            <w:top w:val="none" w:sz="0" w:space="0" w:color="auto"/>
            <w:left w:val="none" w:sz="0" w:space="0" w:color="auto"/>
            <w:bottom w:val="none" w:sz="0" w:space="0" w:color="auto"/>
            <w:right w:val="none" w:sz="0" w:space="0" w:color="auto"/>
          </w:divBdr>
        </w:div>
        <w:div w:id="984430468">
          <w:marLeft w:val="0"/>
          <w:marRight w:val="0"/>
          <w:marTop w:val="0"/>
          <w:marBottom w:val="0"/>
          <w:divBdr>
            <w:top w:val="none" w:sz="0" w:space="0" w:color="auto"/>
            <w:left w:val="none" w:sz="0" w:space="0" w:color="auto"/>
            <w:bottom w:val="none" w:sz="0" w:space="0" w:color="auto"/>
            <w:right w:val="none" w:sz="0" w:space="0" w:color="auto"/>
          </w:divBdr>
        </w:div>
        <w:div w:id="1742408040">
          <w:marLeft w:val="0"/>
          <w:marRight w:val="0"/>
          <w:marTop w:val="0"/>
          <w:marBottom w:val="0"/>
          <w:divBdr>
            <w:top w:val="none" w:sz="0" w:space="0" w:color="auto"/>
            <w:left w:val="none" w:sz="0" w:space="0" w:color="auto"/>
            <w:bottom w:val="none" w:sz="0" w:space="0" w:color="auto"/>
            <w:right w:val="none" w:sz="0" w:space="0" w:color="auto"/>
          </w:divBdr>
        </w:div>
        <w:div w:id="1437753384">
          <w:marLeft w:val="0"/>
          <w:marRight w:val="0"/>
          <w:marTop w:val="0"/>
          <w:marBottom w:val="0"/>
          <w:divBdr>
            <w:top w:val="none" w:sz="0" w:space="0" w:color="auto"/>
            <w:left w:val="none" w:sz="0" w:space="0" w:color="auto"/>
            <w:bottom w:val="none" w:sz="0" w:space="0" w:color="auto"/>
            <w:right w:val="none" w:sz="0" w:space="0" w:color="auto"/>
          </w:divBdr>
        </w:div>
        <w:div w:id="138084836">
          <w:marLeft w:val="0"/>
          <w:marRight w:val="0"/>
          <w:marTop w:val="0"/>
          <w:marBottom w:val="0"/>
          <w:divBdr>
            <w:top w:val="none" w:sz="0" w:space="0" w:color="auto"/>
            <w:left w:val="none" w:sz="0" w:space="0" w:color="auto"/>
            <w:bottom w:val="none" w:sz="0" w:space="0" w:color="auto"/>
            <w:right w:val="none" w:sz="0" w:space="0" w:color="auto"/>
          </w:divBdr>
        </w:div>
        <w:div w:id="332606758">
          <w:marLeft w:val="0"/>
          <w:marRight w:val="0"/>
          <w:marTop w:val="0"/>
          <w:marBottom w:val="0"/>
          <w:divBdr>
            <w:top w:val="none" w:sz="0" w:space="0" w:color="auto"/>
            <w:left w:val="none" w:sz="0" w:space="0" w:color="auto"/>
            <w:bottom w:val="none" w:sz="0" w:space="0" w:color="auto"/>
            <w:right w:val="none" w:sz="0" w:space="0" w:color="auto"/>
          </w:divBdr>
        </w:div>
        <w:div w:id="660088210">
          <w:marLeft w:val="0"/>
          <w:marRight w:val="0"/>
          <w:marTop w:val="0"/>
          <w:marBottom w:val="0"/>
          <w:divBdr>
            <w:top w:val="none" w:sz="0" w:space="0" w:color="auto"/>
            <w:left w:val="none" w:sz="0" w:space="0" w:color="auto"/>
            <w:bottom w:val="none" w:sz="0" w:space="0" w:color="auto"/>
            <w:right w:val="none" w:sz="0" w:space="0" w:color="auto"/>
          </w:divBdr>
        </w:div>
        <w:div w:id="1987390895">
          <w:marLeft w:val="0"/>
          <w:marRight w:val="0"/>
          <w:marTop w:val="0"/>
          <w:marBottom w:val="0"/>
          <w:divBdr>
            <w:top w:val="none" w:sz="0" w:space="0" w:color="auto"/>
            <w:left w:val="none" w:sz="0" w:space="0" w:color="auto"/>
            <w:bottom w:val="none" w:sz="0" w:space="0" w:color="auto"/>
            <w:right w:val="none" w:sz="0" w:space="0" w:color="auto"/>
          </w:divBdr>
        </w:div>
        <w:div w:id="646858782">
          <w:marLeft w:val="0"/>
          <w:marRight w:val="0"/>
          <w:marTop w:val="0"/>
          <w:marBottom w:val="0"/>
          <w:divBdr>
            <w:top w:val="none" w:sz="0" w:space="0" w:color="auto"/>
            <w:left w:val="none" w:sz="0" w:space="0" w:color="auto"/>
            <w:bottom w:val="none" w:sz="0" w:space="0" w:color="auto"/>
            <w:right w:val="none" w:sz="0" w:space="0" w:color="auto"/>
          </w:divBdr>
        </w:div>
        <w:div w:id="1336766739">
          <w:marLeft w:val="0"/>
          <w:marRight w:val="0"/>
          <w:marTop w:val="0"/>
          <w:marBottom w:val="0"/>
          <w:divBdr>
            <w:top w:val="none" w:sz="0" w:space="0" w:color="auto"/>
            <w:left w:val="none" w:sz="0" w:space="0" w:color="auto"/>
            <w:bottom w:val="none" w:sz="0" w:space="0" w:color="auto"/>
            <w:right w:val="none" w:sz="0" w:space="0" w:color="auto"/>
          </w:divBdr>
        </w:div>
        <w:div w:id="355665628">
          <w:marLeft w:val="0"/>
          <w:marRight w:val="0"/>
          <w:marTop w:val="0"/>
          <w:marBottom w:val="0"/>
          <w:divBdr>
            <w:top w:val="none" w:sz="0" w:space="0" w:color="auto"/>
            <w:left w:val="none" w:sz="0" w:space="0" w:color="auto"/>
            <w:bottom w:val="none" w:sz="0" w:space="0" w:color="auto"/>
            <w:right w:val="none" w:sz="0" w:space="0" w:color="auto"/>
          </w:divBdr>
        </w:div>
        <w:div w:id="644164250">
          <w:marLeft w:val="0"/>
          <w:marRight w:val="0"/>
          <w:marTop w:val="0"/>
          <w:marBottom w:val="0"/>
          <w:divBdr>
            <w:top w:val="none" w:sz="0" w:space="0" w:color="auto"/>
            <w:left w:val="none" w:sz="0" w:space="0" w:color="auto"/>
            <w:bottom w:val="none" w:sz="0" w:space="0" w:color="auto"/>
            <w:right w:val="none" w:sz="0" w:space="0" w:color="auto"/>
          </w:divBdr>
        </w:div>
        <w:div w:id="2070493016">
          <w:marLeft w:val="0"/>
          <w:marRight w:val="0"/>
          <w:marTop w:val="0"/>
          <w:marBottom w:val="0"/>
          <w:divBdr>
            <w:top w:val="none" w:sz="0" w:space="0" w:color="auto"/>
            <w:left w:val="none" w:sz="0" w:space="0" w:color="auto"/>
            <w:bottom w:val="none" w:sz="0" w:space="0" w:color="auto"/>
            <w:right w:val="none" w:sz="0" w:space="0" w:color="auto"/>
          </w:divBdr>
        </w:div>
        <w:div w:id="1189567172">
          <w:marLeft w:val="0"/>
          <w:marRight w:val="0"/>
          <w:marTop w:val="0"/>
          <w:marBottom w:val="0"/>
          <w:divBdr>
            <w:top w:val="none" w:sz="0" w:space="0" w:color="auto"/>
            <w:left w:val="none" w:sz="0" w:space="0" w:color="auto"/>
            <w:bottom w:val="none" w:sz="0" w:space="0" w:color="auto"/>
            <w:right w:val="none" w:sz="0" w:space="0" w:color="auto"/>
          </w:divBdr>
        </w:div>
        <w:div w:id="715154716">
          <w:marLeft w:val="0"/>
          <w:marRight w:val="0"/>
          <w:marTop w:val="0"/>
          <w:marBottom w:val="0"/>
          <w:divBdr>
            <w:top w:val="none" w:sz="0" w:space="0" w:color="auto"/>
            <w:left w:val="none" w:sz="0" w:space="0" w:color="auto"/>
            <w:bottom w:val="none" w:sz="0" w:space="0" w:color="auto"/>
            <w:right w:val="none" w:sz="0" w:space="0" w:color="auto"/>
          </w:divBdr>
        </w:div>
        <w:div w:id="115609497">
          <w:marLeft w:val="0"/>
          <w:marRight w:val="0"/>
          <w:marTop w:val="0"/>
          <w:marBottom w:val="0"/>
          <w:divBdr>
            <w:top w:val="none" w:sz="0" w:space="0" w:color="auto"/>
            <w:left w:val="none" w:sz="0" w:space="0" w:color="auto"/>
            <w:bottom w:val="none" w:sz="0" w:space="0" w:color="auto"/>
            <w:right w:val="none" w:sz="0" w:space="0" w:color="auto"/>
          </w:divBdr>
        </w:div>
        <w:div w:id="1837455967">
          <w:marLeft w:val="0"/>
          <w:marRight w:val="0"/>
          <w:marTop w:val="0"/>
          <w:marBottom w:val="0"/>
          <w:divBdr>
            <w:top w:val="none" w:sz="0" w:space="0" w:color="auto"/>
            <w:left w:val="none" w:sz="0" w:space="0" w:color="auto"/>
            <w:bottom w:val="none" w:sz="0" w:space="0" w:color="auto"/>
            <w:right w:val="none" w:sz="0" w:space="0" w:color="auto"/>
          </w:divBdr>
        </w:div>
        <w:div w:id="233974039">
          <w:marLeft w:val="0"/>
          <w:marRight w:val="0"/>
          <w:marTop w:val="0"/>
          <w:marBottom w:val="0"/>
          <w:divBdr>
            <w:top w:val="none" w:sz="0" w:space="0" w:color="auto"/>
            <w:left w:val="none" w:sz="0" w:space="0" w:color="auto"/>
            <w:bottom w:val="none" w:sz="0" w:space="0" w:color="auto"/>
            <w:right w:val="none" w:sz="0" w:space="0" w:color="auto"/>
          </w:divBdr>
        </w:div>
        <w:div w:id="1774978661">
          <w:marLeft w:val="0"/>
          <w:marRight w:val="0"/>
          <w:marTop w:val="0"/>
          <w:marBottom w:val="0"/>
          <w:divBdr>
            <w:top w:val="none" w:sz="0" w:space="0" w:color="auto"/>
            <w:left w:val="none" w:sz="0" w:space="0" w:color="auto"/>
            <w:bottom w:val="none" w:sz="0" w:space="0" w:color="auto"/>
            <w:right w:val="none" w:sz="0" w:space="0" w:color="auto"/>
          </w:divBdr>
        </w:div>
        <w:div w:id="1554345318">
          <w:marLeft w:val="0"/>
          <w:marRight w:val="0"/>
          <w:marTop w:val="0"/>
          <w:marBottom w:val="0"/>
          <w:divBdr>
            <w:top w:val="none" w:sz="0" w:space="0" w:color="auto"/>
            <w:left w:val="none" w:sz="0" w:space="0" w:color="auto"/>
            <w:bottom w:val="none" w:sz="0" w:space="0" w:color="auto"/>
            <w:right w:val="none" w:sz="0" w:space="0" w:color="auto"/>
          </w:divBdr>
        </w:div>
        <w:div w:id="329069486">
          <w:marLeft w:val="0"/>
          <w:marRight w:val="0"/>
          <w:marTop w:val="0"/>
          <w:marBottom w:val="0"/>
          <w:divBdr>
            <w:top w:val="none" w:sz="0" w:space="0" w:color="auto"/>
            <w:left w:val="none" w:sz="0" w:space="0" w:color="auto"/>
            <w:bottom w:val="none" w:sz="0" w:space="0" w:color="auto"/>
            <w:right w:val="none" w:sz="0" w:space="0" w:color="auto"/>
          </w:divBdr>
        </w:div>
        <w:div w:id="1062024308">
          <w:marLeft w:val="0"/>
          <w:marRight w:val="0"/>
          <w:marTop w:val="0"/>
          <w:marBottom w:val="0"/>
          <w:divBdr>
            <w:top w:val="none" w:sz="0" w:space="0" w:color="auto"/>
            <w:left w:val="none" w:sz="0" w:space="0" w:color="auto"/>
            <w:bottom w:val="none" w:sz="0" w:space="0" w:color="auto"/>
            <w:right w:val="none" w:sz="0" w:space="0" w:color="auto"/>
          </w:divBdr>
        </w:div>
        <w:div w:id="1425295940">
          <w:marLeft w:val="0"/>
          <w:marRight w:val="0"/>
          <w:marTop w:val="0"/>
          <w:marBottom w:val="0"/>
          <w:divBdr>
            <w:top w:val="none" w:sz="0" w:space="0" w:color="auto"/>
            <w:left w:val="none" w:sz="0" w:space="0" w:color="auto"/>
            <w:bottom w:val="none" w:sz="0" w:space="0" w:color="auto"/>
            <w:right w:val="none" w:sz="0" w:space="0" w:color="auto"/>
          </w:divBdr>
        </w:div>
        <w:div w:id="500900104">
          <w:marLeft w:val="0"/>
          <w:marRight w:val="0"/>
          <w:marTop w:val="0"/>
          <w:marBottom w:val="0"/>
          <w:divBdr>
            <w:top w:val="none" w:sz="0" w:space="0" w:color="auto"/>
            <w:left w:val="none" w:sz="0" w:space="0" w:color="auto"/>
            <w:bottom w:val="none" w:sz="0" w:space="0" w:color="auto"/>
            <w:right w:val="none" w:sz="0" w:space="0" w:color="auto"/>
          </w:divBdr>
        </w:div>
        <w:div w:id="1151485239">
          <w:marLeft w:val="0"/>
          <w:marRight w:val="0"/>
          <w:marTop w:val="0"/>
          <w:marBottom w:val="0"/>
          <w:divBdr>
            <w:top w:val="none" w:sz="0" w:space="0" w:color="auto"/>
            <w:left w:val="none" w:sz="0" w:space="0" w:color="auto"/>
            <w:bottom w:val="none" w:sz="0" w:space="0" w:color="auto"/>
            <w:right w:val="none" w:sz="0" w:space="0" w:color="auto"/>
          </w:divBdr>
        </w:div>
        <w:div w:id="1776055790">
          <w:marLeft w:val="0"/>
          <w:marRight w:val="0"/>
          <w:marTop w:val="0"/>
          <w:marBottom w:val="0"/>
          <w:divBdr>
            <w:top w:val="none" w:sz="0" w:space="0" w:color="auto"/>
            <w:left w:val="none" w:sz="0" w:space="0" w:color="auto"/>
            <w:bottom w:val="none" w:sz="0" w:space="0" w:color="auto"/>
            <w:right w:val="none" w:sz="0" w:space="0" w:color="auto"/>
          </w:divBdr>
        </w:div>
        <w:div w:id="1597445421">
          <w:marLeft w:val="0"/>
          <w:marRight w:val="0"/>
          <w:marTop w:val="0"/>
          <w:marBottom w:val="0"/>
          <w:divBdr>
            <w:top w:val="none" w:sz="0" w:space="0" w:color="auto"/>
            <w:left w:val="none" w:sz="0" w:space="0" w:color="auto"/>
            <w:bottom w:val="none" w:sz="0" w:space="0" w:color="auto"/>
            <w:right w:val="none" w:sz="0" w:space="0" w:color="auto"/>
          </w:divBdr>
        </w:div>
        <w:div w:id="1714383677">
          <w:marLeft w:val="0"/>
          <w:marRight w:val="0"/>
          <w:marTop w:val="0"/>
          <w:marBottom w:val="0"/>
          <w:divBdr>
            <w:top w:val="none" w:sz="0" w:space="0" w:color="auto"/>
            <w:left w:val="none" w:sz="0" w:space="0" w:color="auto"/>
            <w:bottom w:val="none" w:sz="0" w:space="0" w:color="auto"/>
            <w:right w:val="none" w:sz="0" w:space="0" w:color="auto"/>
          </w:divBdr>
        </w:div>
        <w:div w:id="689575821">
          <w:marLeft w:val="0"/>
          <w:marRight w:val="0"/>
          <w:marTop w:val="0"/>
          <w:marBottom w:val="0"/>
          <w:divBdr>
            <w:top w:val="none" w:sz="0" w:space="0" w:color="auto"/>
            <w:left w:val="none" w:sz="0" w:space="0" w:color="auto"/>
            <w:bottom w:val="none" w:sz="0" w:space="0" w:color="auto"/>
            <w:right w:val="none" w:sz="0" w:space="0" w:color="auto"/>
          </w:divBdr>
        </w:div>
        <w:div w:id="494029313">
          <w:marLeft w:val="0"/>
          <w:marRight w:val="0"/>
          <w:marTop w:val="0"/>
          <w:marBottom w:val="0"/>
          <w:divBdr>
            <w:top w:val="none" w:sz="0" w:space="0" w:color="auto"/>
            <w:left w:val="none" w:sz="0" w:space="0" w:color="auto"/>
            <w:bottom w:val="none" w:sz="0" w:space="0" w:color="auto"/>
            <w:right w:val="none" w:sz="0" w:space="0" w:color="auto"/>
          </w:divBdr>
        </w:div>
        <w:div w:id="865172054">
          <w:marLeft w:val="0"/>
          <w:marRight w:val="0"/>
          <w:marTop w:val="0"/>
          <w:marBottom w:val="0"/>
          <w:divBdr>
            <w:top w:val="none" w:sz="0" w:space="0" w:color="auto"/>
            <w:left w:val="none" w:sz="0" w:space="0" w:color="auto"/>
            <w:bottom w:val="none" w:sz="0" w:space="0" w:color="auto"/>
            <w:right w:val="none" w:sz="0" w:space="0" w:color="auto"/>
          </w:divBdr>
        </w:div>
        <w:div w:id="1775049688">
          <w:marLeft w:val="0"/>
          <w:marRight w:val="0"/>
          <w:marTop w:val="0"/>
          <w:marBottom w:val="0"/>
          <w:divBdr>
            <w:top w:val="none" w:sz="0" w:space="0" w:color="auto"/>
            <w:left w:val="none" w:sz="0" w:space="0" w:color="auto"/>
            <w:bottom w:val="none" w:sz="0" w:space="0" w:color="auto"/>
            <w:right w:val="none" w:sz="0" w:space="0" w:color="auto"/>
          </w:divBdr>
        </w:div>
      </w:divsChild>
    </w:div>
    <w:div w:id="830559004">
      <w:bodyDiv w:val="1"/>
      <w:marLeft w:val="0"/>
      <w:marRight w:val="0"/>
      <w:marTop w:val="0"/>
      <w:marBottom w:val="0"/>
      <w:divBdr>
        <w:top w:val="none" w:sz="0" w:space="0" w:color="auto"/>
        <w:left w:val="none" w:sz="0" w:space="0" w:color="auto"/>
        <w:bottom w:val="none" w:sz="0" w:space="0" w:color="auto"/>
        <w:right w:val="none" w:sz="0" w:space="0" w:color="auto"/>
      </w:divBdr>
    </w:div>
    <w:div w:id="830869762">
      <w:bodyDiv w:val="1"/>
      <w:marLeft w:val="0"/>
      <w:marRight w:val="0"/>
      <w:marTop w:val="0"/>
      <w:marBottom w:val="0"/>
      <w:divBdr>
        <w:top w:val="none" w:sz="0" w:space="0" w:color="auto"/>
        <w:left w:val="none" w:sz="0" w:space="0" w:color="auto"/>
        <w:bottom w:val="none" w:sz="0" w:space="0" w:color="auto"/>
        <w:right w:val="none" w:sz="0" w:space="0" w:color="auto"/>
      </w:divBdr>
      <w:divsChild>
        <w:div w:id="600650708">
          <w:marLeft w:val="0"/>
          <w:marRight w:val="0"/>
          <w:marTop w:val="0"/>
          <w:marBottom w:val="0"/>
          <w:divBdr>
            <w:top w:val="none" w:sz="0" w:space="0" w:color="auto"/>
            <w:left w:val="none" w:sz="0" w:space="0" w:color="auto"/>
            <w:bottom w:val="none" w:sz="0" w:space="0" w:color="auto"/>
            <w:right w:val="none" w:sz="0" w:space="0" w:color="auto"/>
          </w:divBdr>
        </w:div>
        <w:div w:id="1387874455">
          <w:marLeft w:val="0"/>
          <w:marRight w:val="0"/>
          <w:marTop w:val="0"/>
          <w:marBottom w:val="0"/>
          <w:divBdr>
            <w:top w:val="none" w:sz="0" w:space="0" w:color="auto"/>
            <w:left w:val="none" w:sz="0" w:space="0" w:color="auto"/>
            <w:bottom w:val="none" w:sz="0" w:space="0" w:color="auto"/>
            <w:right w:val="none" w:sz="0" w:space="0" w:color="auto"/>
          </w:divBdr>
        </w:div>
        <w:div w:id="2040928157">
          <w:marLeft w:val="0"/>
          <w:marRight w:val="0"/>
          <w:marTop w:val="0"/>
          <w:marBottom w:val="0"/>
          <w:divBdr>
            <w:top w:val="none" w:sz="0" w:space="0" w:color="auto"/>
            <w:left w:val="none" w:sz="0" w:space="0" w:color="auto"/>
            <w:bottom w:val="none" w:sz="0" w:space="0" w:color="auto"/>
            <w:right w:val="none" w:sz="0" w:space="0" w:color="auto"/>
          </w:divBdr>
        </w:div>
        <w:div w:id="1829327771">
          <w:marLeft w:val="0"/>
          <w:marRight w:val="0"/>
          <w:marTop w:val="0"/>
          <w:marBottom w:val="0"/>
          <w:divBdr>
            <w:top w:val="none" w:sz="0" w:space="0" w:color="auto"/>
            <w:left w:val="none" w:sz="0" w:space="0" w:color="auto"/>
            <w:bottom w:val="none" w:sz="0" w:space="0" w:color="auto"/>
            <w:right w:val="none" w:sz="0" w:space="0" w:color="auto"/>
          </w:divBdr>
        </w:div>
        <w:div w:id="1967613224">
          <w:marLeft w:val="0"/>
          <w:marRight w:val="0"/>
          <w:marTop w:val="0"/>
          <w:marBottom w:val="0"/>
          <w:divBdr>
            <w:top w:val="none" w:sz="0" w:space="0" w:color="auto"/>
            <w:left w:val="none" w:sz="0" w:space="0" w:color="auto"/>
            <w:bottom w:val="none" w:sz="0" w:space="0" w:color="auto"/>
            <w:right w:val="none" w:sz="0" w:space="0" w:color="auto"/>
          </w:divBdr>
        </w:div>
        <w:div w:id="1356541060">
          <w:marLeft w:val="0"/>
          <w:marRight w:val="0"/>
          <w:marTop w:val="0"/>
          <w:marBottom w:val="0"/>
          <w:divBdr>
            <w:top w:val="none" w:sz="0" w:space="0" w:color="auto"/>
            <w:left w:val="none" w:sz="0" w:space="0" w:color="auto"/>
            <w:bottom w:val="none" w:sz="0" w:space="0" w:color="auto"/>
            <w:right w:val="none" w:sz="0" w:space="0" w:color="auto"/>
          </w:divBdr>
        </w:div>
        <w:div w:id="1599676207">
          <w:marLeft w:val="0"/>
          <w:marRight w:val="0"/>
          <w:marTop w:val="0"/>
          <w:marBottom w:val="0"/>
          <w:divBdr>
            <w:top w:val="none" w:sz="0" w:space="0" w:color="auto"/>
            <w:left w:val="none" w:sz="0" w:space="0" w:color="auto"/>
            <w:bottom w:val="none" w:sz="0" w:space="0" w:color="auto"/>
            <w:right w:val="none" w:sz="0" w:space="0" w:color="auto"/>
          </w:divBdr>
        </w:div>
        <w:div w:id="1795563611">
          <w:marLeft w:val="0"/>
          <w:marRight w:val="0"/>
          <w:marTop w:val="0"/>
          <w:marBottom w:val="0"/>
          <w:divBdr>
            <w:top w:val="none" w:sz="0" w:space="0" w:color="auto"/>
            <w:left w:val="none" w:sz="0" w:space="0" w:color="auto"/>
            <w:bottom w:val="none" w:sz="0" w:space="0" w:color="auto"/>
            <w:right w:val="none" w:sz="0" w:space="0" w:color="auto"/>
          </w:divBdr>
        </w:div>
        <w:div w:id="1510681575">
          <w:marLeft w:val="0"/>
          <w:marRight w:val="0"/>
          <w:marTop w:val="0"/>
          <w:marBottom w:val="0"/>
          <w:divBdr>
            <w:top w:val="none" w:sz="0" w:space="0" w:color="auto"/>
            <w:left w:val="none" w:sz="0" w:space="0" w:color="auto"/>
            <w:bottom w:val="none" w:sz="0" w:space="0" w:color="auto"/>
            <w:right w:val="none" w:sz="0" w:space="0" w:color="auto"/>
          </w:divBdr>
        </w:div>
        <w:div w:id="1679191575">
          <w:marLeft w:val="0"/>
          <w:marRight w:val="0"/>
          <w:marTop w:val="0"/>
          <w:marBottom w:val="0"/>
          <w:divBdr>
            <w:top w:val="none" w:sz="0" w:space="0" w:color="auto"/>
            <w:left w:val="none" w:sz="0" w:space="0" w:color="auto"/>
            <w:bottom w:val="none" w:sz="0" w:space="0" w:color="auto"/>
            <w:right w:val="none" w:sz="0" w:space="0" w:color="auto"/>
          </w:divBdr>
        </w:div>
        <w:div w:id="397434955">
          <w:marLeft w:val="0"/>
          <w:marRight w:val="0"/>
          <w:marTop w:val="0"/>
          <w:marBottom w:val="0"/>
          <w:divBdr>
            <w:top w:val="none" w:sz="0" w:space="0" w:color="auto"/>
            <w:left w:val="none" w:sz="0" w:space="0" w:color="auto"/>
            <w:bottom w:val="none" w:sz="0" w:space="0" w:color="auto"/>
            <w:right w:val="none" w:sz="0" w:space="0" w:color="auto"/>
          </w:divBdr>
        </w:div>
        <w:div w:id="804086923">
          <w:marLeft w:val="0"/>
          <w:marRight w:val="0"/>
          <w:marTop w:val="0"/>
          <w:marBottom w:val="0"/>
          <w:divBdr>
            <w:top w:val="none" w:sz="0" w:space="0" w:color="auto"/>
            <w:left w:val="none" w:sz="0" w:space="0" w:color="auto"/>
            <w:bottom w:val="none" w:sz="0" w:space="0" w:color="auto"/>
            <w:right w:val="none" w:sz="0" w:space="0" w:color="auto"/>
          </w:divBdr>
        </w:div>
        <w:div w:id="1312445601">
          <w:marLeft w:val="0"/>
          <w:marRight w:val="0"/>
          <w:marTop w:val="0"/>
          <w:marBottom w:val="0"/>
          <w:divBdr>
            <w:top w:val="none" w:sz="0" w:space="0" w:color="auto"/>
            <w:left w:val="none" w:sz="0" w:space="0" w:color="auto"/>
            <w:bottom w:val="none" w:sz="0" w:space="0" w:color="auto"/>
            <w:right w:val="none" w:sz="0" w:space="0" w:color="auto"/>
          </w:divBdr>
        </w:div>
        <w:div w:id="1287541395">
          <w:marLeft w:val="0"/>
          <w:marRight w:val="0"/>
          <w:marTop w:val="0"/>
          <w:marBottom w:val="0"/>
          <w:divBdr>
            <w:top w:val="none" w:sz="0" w:space="0" w:color="auto"/>
            <w:left w:val="none" w:sz="0" w:space="0" w:color="auto"/>
            <w:bottom w:val="none" w:sz="0" w:space="0" w:color="auto"/>
            <w:right w:val="none" w:sz="0" w:space="0" w:color="auto"/>
          </w:divBdr>
        </w:div>
        <w:div w:id="1704599669">
          <w:marLeft w:val="0"/>
          <w:marRight w:val="0"/>
          <w:marTop w:val="0"/>
          <w:marBottom w:val="0"/>
          <w:divBdr>
            <w:top w:val="none" w:sz="0" w:space="0" w:color="auto"/>
            <w:left w:val="none" w:sz="0" w:space="0" w:color="auto"/>
            <w:bottom w:val="none" w:sz="0" w:space="0" w:color="auto"/>
            <w:right w:val="none" w:sz="0" w:space="0" w:color="auto"/>
          </w:divBdr>
        </w:div>
        <w:div w:id="800997177">
          <w:marLeft w:val="0"/>
          <w:marRight w:val="0"/>
          <w:marTop w:val="0"/>
          <w:marBottom w:val="0"/>
          <w:divBdr>
            <w:top w:val="none" w:sz="0" w:space="0" w:color="auto"/>
            <w:left w:val="none" w:sz="0" w:space="0" w:color="auto"/>
            <w:bottom w:val="none" w:sz="0" w:space="0" w:color="auto"/>
            <w:right w:val="none" w:sz="0" w:space="0" w:color="auto"/>
          </w:divBdr>
        </w:div>
        <w:div w:id="82343711">
          <w:marLeft w:val="0"/>
          <w:marRight w:val="0"/>
          <w:marTop w:val="0"/>
          <w:marBottom w:val="0"/>
          <w:divBdr>
            <w:top w:val="none" w:sz="0" w:space="0" w:color="auto"/>
            <w:left w:val="none" w:sz="0" w:space="0" w:color="auto"/>
            <w:bottom w:val="none" w:sz="0" w:space="0" w:color="auto"/>
            <w:right w:val="none" w:sz="0" w:space="0" w:color="auto"/>
          </w:divBdr>
        </w:div>
        <w:div w:id="377631678">
          <w:marLeft w:val="0"/>
          <w:marRight w:val="0"/>
          <w:marTop w:val="0"/>
          <w:marBottom w:val="0"/>
          <w:divBdr>
            <w:top w:val="none" w:sz="0" w:space="0" w:color="auto"/>
            <w:left w:val="none" w:sz="0" w:space="0" w:color="auto"/>
            <w:bottom w:val="none" w:sz="0" w:space="0" w:color="auto"/>
            <w:right w:val="none" w:sz="0" w:space="0" w:color="auto"/>
          </w:divBdr>
        </w:div>
        <w:div w:id="96096913">
          <w:marLeft w:val="0"/>
          <w:marRight w:val="0"/>
          <w:marTop w:val="0"/>
          <w:marBottom w:val="0"/>
          <w:divBdr>
            <w:top w:val="none" w:sz="0" w:space="0" w:color="auto"/>
            <w:left w:val="none" w:sz="0" w:space="0" w:color="auto"/>
            <w:bottom w:val="none" w:sz="0" w:space="0" w:color="auto"/>
            <w:right w:val="none" w:sz="0" w:space="0" w:color="auto"/>
          </w:divBdr>
        </w:div>
        <w:div w:id="525681568">
          <w:marLeft w:val="0"/>
          <w:marRight w:val="0"/>
          <w:marTop w:val="0"/>
          <w:marBottom w:val="0"/>
          <w:divBdr>
            <w:top w:val="none" w:sz="0" w:space="0" w:color="auto"/>
            <w:left w:val="none" w:sz="0" w:space="0" w:color="auto"/>
            <w:bottom w:val="none" w:sz="0" w:space="0" w:color="auto"/>
            <w:right w:val="none" w:sz="0" w:space="0" w:color="auto"/>
          </w:divBdr>
        </w:div>
        <w:div w:id="1803573121">
          <w:marLeft w:val="0"/>
          <w:marRight w:val="0"/>
          <w:marTop w:val="0"/>
          <w:marBottom w:val="0"/>
          <w:divBdr>
            <w:top w:val="none" w:sz="0" w:space="0" w:color="auto"/>
            <w:left w:val="none" w:sz="0" w:space="0" w:color="auto"/>
            <w:bottom w:val="none" w:sz="0" w:space="0" w:color="auto"/>
            <w:right w:val="none" w:sz="0" w:space="0" w:color="auto"/>
          </w:divBdr>
        </w:div>
        <w:div w:id="4597501">
          <w:marLeft w:val="0"/>
          <w:marRight w:val="0"/>
          <w:marTop w:val="0"/>
          <w:marBottom w:val="0"/>
          <w:divBdr>
            <w:top w:val="none" w:sz="0" w:space="0" w:color="auto"/>
            <w:left w:val="none" w:sz="0" w:space="0" w:color="auto"/>
            <w:bottom w:val="none" w:sz="0" w:space="0" w:color="auto"/>
            <w:right w:val="none" w:sz="0" w:space="0" w:color="auto"/>
          </w:divBdr>
        </w:div>
        <w:div w:id="1276869239">
          <w:marLeft w:val="0"/>
          <w:marRight w:val="0"/>
          <w:marTop w:val="0"/>
          <w:marBottom w:val="0"/>
          <w:divBdr>
            <w:top w:val="none" w:sz="0" w:space="0" w:color="auto"/>
            <w:left w:val="none" w:sz="0" w:space="0" w:color="auto"/>
            <w:bottom w:val="none" w:sz="0" w:space="0" w:color="auto"/>
            <w:right w:val="none" w:sz="0" w:space="0" w:color="auto"/>
          </w:divBdr>
        </w:div>
        <w:div w:id="1298028561">
          <w:marLeft w:val="0"/>
          <w:marRight w:val="0"/>
          <w:marTop w:val="0"/>
          <w:marBottom w:val="0"/>
          <w:divBdr>
            <w:top w:val="none" w:sz="0" w:space="0" w:color="auto"/>
            <w:left w:val="none" w:sz="0" w:space="0" w:color="auto"/>
            <w:bottom w:val="none" w:sz="0" w:space="0" w:color="auto"/>
            <w:right w:val="none" w:sz="0" w:space="0" w:color="auto"/>
          </w:divBdr>
        </w:div>
        <w:div w:id="475530409">
          <w:marLeft w:val="0"/>
          <w:marRight w:val="0"/>
          <w:marTop w:val="0"/>
          <w:marBottom w:val="0"/>
          <w:divBdr>
            <w:top w:val="none" w:sz="0" w:space="0" w:color="auto"/>
            <w:left w:val="none" w:sz="0" w:space="0" w:color="auto"/>
            <w:bottom w:val="none" w:sz="0" w:space="0" w:color="auto"/>
            <w:right w:val="none" w:sz="0" w:space="0" w:color="auto"/>
          </w:divBdr>
        </w:div>
        <w:div w:id="1431969821">
          <w:marLeft w:val="0"/>
          <w:marRight w:val="0"/>
          <w:marTop w:val="0"/>
          <w:marBottom w:val="0"/>
          <w:divBdr>
            <w:top w:val="none" w:sz="0" w:space="0" w:color="auto"/>
            <w:left w:val="none" w:sz="0" w:space="0" w:color="auto"/>
            <w:bottom w:val="none" w:sz="0" w:space="0" w:color="auto"/>
            <w:right w:val="none" w:sz="0" w:space="0" w:color="auto"/>
          </w:divBdr>
        </w:div>
        <w:div w:id="330527457">
          <w:marLeft w:val="0"/>
          <w:marRight w:val="0"/>
          <w:marTop w:val="0"/>
          <w:marBottom w:val="0"/>
          <w:divBdr>
            <w:top w:val="none" w:sz="0" w:space="0" w:color="auto"/>
            <w:left w:val="none" w:sz="0" w:space="0" w:color="auto"/>
            <w:bottom w:val="none" w:sz="0" w:space="0" w:color="auto"/>
            <w:right w:val="none" w:sz="0" w:space="0" w:color="auto"/>
          </w:divBdr>
        </w:div>
        <w:div w:id="1401563292">
          <w:marLeft w:val="0"/>
          <w:marRight w:val="0"/>
          <w:marTop w:val="0"/>
          <w:marBottom w:val="0"/>
          <w:divBdr>
            <w:top w:val="none" w:sz="0" w:space="0" w:color="auto"/>
            <w:left w:val="none" w:sz="0" w:space="0" w:color="auto"/>
            <w:bottom w:val="none" w:sz="0" w:space="0" w:color="auto"/>
            <w:right w:val="none" w:sz="0" w:space="0" w:color="auto"/>
          </w:divBdr>
        </w:div>
        <w:div w:id="64422240">
          <w:marLeft w:val="0"/>
          <w:marRight w:val="0"/>
          <w:marTop w:val="0"/>
          <w:marBottom w:val="0"/>
          <w:divBdr>
            <w:top w:val="none" w:sz="0" w:space="0" w:color="auto"/>
            <w:left w:val="none" w:sz="0" w:space="0" w:color="auto"/>
            <w:bottom w:val="none" w:sz="0" w:space="0" w:color="auto"/>
            <w:right w:val="none" w:sz="0" w:space="0" w:color="auto"/>
          </w:divBdr>
        </w:div>
        <w:div w:id="1147938538">
          <w:marLeft w:val="0"/>
          <w:marRight w:val="0"/>
          <w:marTop w:val="0"/>
          <w:marBottom w:val="0"/>
          <w:divBdr>
            <w:top w:val="none" w:sz="0" w:space="0" w:color="auto"/>
            <w:left w:val="none" w:sz="0" w:space="0" w:color="auto"/>
            <w:bottom w:val="none" w:sz="0" w:space="0" w:color="auto"/>
            <w:right w:val="none" w:sz="0" w:space="0" w:color="auto"/>
          </w:divBdr>
        </w:div>
        <w:div w:id="1802503529">
          <w:marLeft w:val="0"/>
          <w:marRight w:val="0"/>
          <w:marTop w:val="0"/>
          <w:marBottom w:val="0"/>
          <w:divBdr>
            <w:top w:val="none" w:sz="0" w:space="0" w:color="auto"/>
            <w:left w:val="none" w:sz="0" w:space="0" w:color="auto"/>
            <w:bottom w:val="none" w:sz="0" w:space="0" w:color="auto"/>
            <w:right w:val="none" w:sz="0" w:space="0" w:color="auto"/>
          </w:divBdr>
        </w:div>
        <w:div w:id="683170162">
          <w:marLeft w:val="0"/>
          <w:marRight w:val="0"/>
          <w:marTop w:val="0"/>
          <w:marBottom w:val="0"/>
          <w:divBdr>
            <w:top w:val="none" w:sz="0" w:space="0" w:color="auto"/>
            <w:left w:val="none" w:sz="0" w:space="0" w:color="auto"/>
            <w:bottom w:val="none" w:sz="0" w:space="0" w:color="auto"/>
            <w:right w:val="none" w:sz="0" w:space="0" w:color="auto"/>
          </w:divBdr>
        </w:div>
        <w:div w:id="239684132">
          <w:marLeft w:val="0"/>
          <w:marRight w:val="0"/>
          <w:marTop w:val="0"/>
          <w:marBottom w:val="0"/>
          <w:divBdr>
            <w:top w:val="none" w:sz="0" w:space="0" w:color="auto"/>
            <w:left w:val="none" w:sz="0" w:space="0" w:color="auto"/>
            <w:bottom w:val="none" w:sz="0" w:space="0" w:color="auto"/>
            <w:right w:val="none" w:sz="0" w:space="0" w:color="auto"/>
          </w:divBdr>
        </w:div>
        <w:div w:id="1479103661">
          <w:marLeft w:val="0"/>
          <w:marRight w:val="0"/>
          <w:marTop w:val="0"/>
          <w:marBottom w:val="0"/>
          <w:divBdr>
            <w:top w:val="none" w:sz="0" w:space="0" w:color="auto"/>
            <w:left w:val="none" w:sz="0" w:space="0" w:color="auto"/>
            <w:bottom w:val="none" w:sz="0" w:space="0" w:color="auto"/>
            <w:right w:val="none" w:sz="0" w:space="0" w:color="auto"/>
          </w:divBdr>
        </w:div>
        <w:div w:id="238442875">
          <w:marLeft w:val="0"/>
          <w:marRight w:val="0"/>
          <w:marTop w:val="0"/>
          <w:marBottom w:val="0"/>
          <w:divBdr>
            <w:top w:val="none" w:sz="0" w:space="0" w:color="auto"/>
            <w:left w:val="none" w:sz="0" w:space="0" w:color="auto"/>
            <w:bottom w:val="none" w:sz="0" w:space="0" w:color="auto"/>
            <w:right w:val="none" w:sz="0" w:space="0" w:color="auto"/>
          </w:divBdr>
        </w:div>
        <w:div w:id="1471678214">
          <w:marLeft w:val="0"/>
          <w:marRight w:val="0"/>
          <w:marTop w:val="0"/>
          <w:marBottom w:val="0"/>
          <w:divBdr>
            <w:top w:val="none" w:sz="0" w:space="0" w:color="auto"/>
            <w:left w:val="none" w:sz="0" w:space="0" w:color="auto"/>
            <w:bottom w:val="none" w:sz="0" w:space="0" w:color="auto"/>
            <w:right w:val="none" w:sz="0" w:space="0" w:color="auto"/>
          </w:divBdr>
        </w:div>
        <w:div w:id="1841191255">
          <w:marLeft w:val="0"/>
          <w:marRight w:val="0"/>
          <w:marTop w:val="0"/>
          <w:marBottom w:val="0"/>
          <w:divBdr>
            <w:top w:val="none" w:sz="0" w:space="0" w:color="auto"/>
            <w:left w:val="none" w:sz="0" w:space="0" w:color="auto"/>
            <w:bottom w:val="none" w:sz="0" w:space="0" w:color="auto"/>
            <w:right w:val="none" w:sz="0" w:space="0" w:color="auto"/>
          </w:divBdr>
        </w:div>
        <w:div w:id="63987612">
          <w:marLeft w:val="0"/>
          <w:marRight w:val="0"/>
          <w:marTop w:val="0"/>
          <w:marBottom w:val="0"/>
          <w:divBdr>
            <w:top w:val="none" w:sz="0" w:space="0" w:color="auto"/>
            <w:left w:val="none" w:sz="0" w:space="0" w:color="auto"/>
            <w:bottom w:val="none" w:sz="0" w:space="0" w:color="auto"/>
            <w:right w:val="none" w:sz="0" w:space="0" w:color="auto"/>
          </w:divBdr>
        </w:div>
        <w:div w:id="2084329792">
          <w:marLeft w:val="0"/>
          <w:marRight w:val="0"/>
          <w:marTop w:val="0"/>
          <w:marBottom w:val="0"/>
          <w:divBdr>
            <w:top w:val="none" w:sz="0" w:space="0" w:color="auto"/>
            <w:left w:val="none" w:sz="0" w:space="0" w:color="auto"/>
            <w:bottom w:val="none" w:sz="0" w:space="0" w:color="auto"/>
            <w:right w:val="none" w:sz="0" w:space="0" w:color="auto"/>
          </w:divBdr>
        </w:div>
        <w:div w:id="421224619">
          <w:marLeft w:val="0"/>
          <w:marRight w:val="0"/>
          <w:marTop w:val="0"/>
          <w:marBottom w:val="0"/>
          <w:divBdr>
            <w:top w:val="none" w:sz="0" w:space="0" w:color="auto"/>
            <w:left w:val="none" w:sz="0" w:space="0" w:color="auto"/>
            <w:bottom w:val="none" w:sz="0" w:space="0" w:color="auto"/>
            <w:right w:val="none" w:sz="0" w:space="0" w:color="auto"/>
          </w:divBdr>
        </w:div>
        <w:div w:id="694042188">
          <w:marLeft w:val="0"/>
          <w:marRight w:val="0"/>
          <w:marTop w:val="0"/>
          <w:marBottom w:val="0"/>
          <w:divBdr>
            <w:top w:val="none" w:sz="0" w:space="0" w:color="auto"/>
            <w:left w:val="none" w:sz="0" w:space="0" w:color="auto"/>
            <w:bottom w:val="none" w:sz="0" w:space="0" w:color="auto"/>
            <w:right w:val="none" w:sz="0" w:space="0" w:color="auto"/>
          </w:divBdr>
        </w:div>
        <w:div w:id="2091657031">
          <w:marLeft w:val="0"/>
          <w:marRight w:val="0"/>
          <w:marTop w:val="0"/>
          <w:marBottom w:val="0"/>
          <w:divBdr>
            <w:top w:val="none" w:sz="0" w:space="0" w:color="auto"/>
            <w:left w:val="none" w:sz="0" w:space="0" w:color="auto"/>
            <w:bottom w:val="none" w:sz="0" w:space="0" w:color="auto"/>
            <w:right w:val="none" w:sz="0" w:space="0" w:color="auto"/>
          </w:divBdr>
        </w:div>
        <w:div w:id="1566837748">
          <w:marLeft w:val="0"/>
          <w:marRight w:val="0"/>
          <w:marTop w:val="0"/>
          <w:marBottom w:val="0"/>
          <w:divBdr>
            <w:top w:val="none" w:sz="0" w:space="0" w:color="auto"/>
            <w:left w:val="none" w:sz="0" w:space="0" w:color="auto"/>
            <w:bottom w:val="none" w:sz="0" w:space="0" w:color="auto"/>
            <w:right w:val="none" w:sz="0" w:space="0" w:color="auto"/>
          </w:divBdr>
        </w:div>
        <w:div w:id="475224569">
          <w:marLeft w:val="0"/>
          <w:marRight w:val="0"/>
          <w:marTop w:val="0"/>
          <w:marBottom w:val="0"/>
          <w:divBdr>
            <w:top w:val="none" w:sz="0" w:space="0" w:color="auto"/>
            <w:left w:val="none" w:sz="0" w:space="0" w:color="auto"/>
            <w:bottom w:val="none" w:sz="0" w:space="0" w:color="auto"/>
            <w:right w:val="none" w:sz="0" w:space="0" w:color="auto"/>
          </w:divBdr>
        </w:div>
        <w:div w:id="1409964332">
          <w:marLeft w:val="0"/>
          <w:marRight w:val="0"/>
          <w:marTop w:val="0"/>
          <w:marBottom w:val="0"/>
          <w:divBdr>
            <w:top w:val="none" w:sz="0" w:space="0" w:color="auto"/>
            <w:left w:val="none" w:sz="0" w:space="0" w:color="auto"/>
            <w:bottom w:val="none" w:sz="0" w:space="0" w:color="auto"/>
            <w:right w:val="none" w:sz="0" w:space="0" w:color="auto"/>
          </w:divBdr>
        </w:div>
        <w:div w:id="137890300">
          <w:marLeft w:val="0"/>
          <w:marRight w:val="0"/>
          <w:marTop w:val="0"/>
          <w:marBottom w:val="0"/>
          <w:divBdr>
            <w:top w:val="none" w:sz="0" w:space="0" w:color="auto"/>
            <w:left w:val="none" w:sz="0" w:space="0" w:color="auto"/>
            <w:bottom w:val="none" w:sz="0" w:space="0" w:color="auto"/>
            <w:right w:val="none" w:sz="0" w:space="0" w:color="auto"/>
          </w:divBdr>
        </w:div>
        <w:div w:id="394400160">
          <w:marLeft w:val="0"/>
          <w:marRight w:val="0"/>
          <w:marTop w:val="0"/>
          <w:marBottom w:val="0"/>
          <w:divBdr>
            <w:top w:val="none" w:sz="0" w:space="0" w:color="auto"/>
            <w:left w:val="none" w:sz="0" w:space="0" w:color="auto"/>
            <w:bottom w:val="none" w:sz="0" w:space="0" w:color="auto"/>
            <w:right w:val="none" w:sz="0" w:space="0" w:color="auto"/>
          </w:divBdr>
        </w:div>
        <w:div w:id="861237184">
          <w:marLeft w:val="0"/>
          <w:marRight w:val="0"/>
          <w:marTop w:val="0"/>
          <w:marBottom w:val="0"/>
          <w:divBdr>
            <w:top w:val="none" w:sz="0" w:space="0" w:color="auto"/>
            <w:left w:val="none" w:sz="0" w:space="0" w:color="auto"/>
            <w:bottom w:val="none" w:sz="0" w:space="0" w:color="auto"/>
            <w:right w:val="none" w:sz="0" w:space="0" w:color="auto"/>
          </w:divBdr>
        </w:div>
        <w:div w:id="797182696">
          <w:marLeft w:val="0"/>
          <w:marRight w:val="0"/>
          <w:marTop w:val="0"/>
          <w:marBottom w:val="0"/>
          <w:divBdr>
            <w:top w:val="none" w:sz="0" w:space="0" w:color="auto"/>
            <w:left w:val="none" w:sz="0" w:space="0" w:color="auto"/>
            <w:bottom w:val="none" w:sz="0" w:space="0" w:color="auto"/>
            <w:right w:val="none" w:sz="0" w:space="0" w:color="auto"/>
          </w:divBdr>
        </w:div>
        <w:div w:id="1583947538">
          <w:marLeft w:val="0"/>
          <w:marRight w:val="0"/>
          <w:marTop w:val="0"/>
          <w:marBottom w:val="0"/>
          <w:divBdr>
            <w:top w:val="none" w:sz="0" w:space="0" w:color="auto"/>
            <w:left w:val="none" w:sz="0" w:space="0" w:color="auto"/>
            <w:bottom w:val="none" w:sz="0" w:space="0" w:color="auto"/>
            <w:right w:val="none" w:sz="0" w:space="0" w:color="auto"/>
          </w:divBdr>
        </w:div>
        <w:div w:id="28576855">
          <w:marLeft w:val="0"/>
          <w:marRight w:val="0"/>
          <w:marTop w:val="0"/>
          <w:marBottom w:val="0"/>
          <w:divBdr>
            <w:top w:val="none" w:sz="0" w:space="0" w:color="auto"/>
            <w:left w:val="none" w:sz="0" w:space="0" w:color="auto"/>
            <w:bottom w:val="none" w:sz="0" w:space="0" w:color="auto"/>
            <w:right w:val="none" w:sz="0" w:space="0" w:color="auto"/>
          </w:divBdr>
        </w:div>
        <w:div w:id="40518712">
          <w:marLeft w:val="0"/>
          <w:marRight w:val="0"/>
          <w:marTop w:val="0"/>
          <w:marBottom w:val="0"/>
          <w:divBdr>
            <w:top w:val="none" w:sz="0" w:space="0" w:color="auto"/>
            <w:left w:val="none" w:sz="0" w:space="0" w:color="auto"/>
            <w:bottom w:val="none" w:sz="0" w:space="0" w:color="auto"/>
            <w:right w:val="none" w:sz="0" w:space="0" w:color="auto"/>
          </w:divBdr>
        </w:div>
        <w:div w:id="901016435">
          <w:marLeft w:val="0"/>
          <w:marRight w:val="0"/>
          <w:marTop w:val="0"/>
          <w:marBottom w:val="0"/>
          <w:divBdr>
            <w:top w:val="none" w:sz="0" w:space="0" w:color="auto"/>
            <w:left w:val="none" w:sz="0" w:space="0" w:color="auto"/>
            <w:bottom w:val="none" w:sz="0" w:space="0" w:color="auto"/>
            <w:right w:val="none" w:sz="0" w:space="0" w:color="auto"/>
          </w:divBdr>
        </w:div>
        <w:div w:id="1371222881">
          <w:marLeft w:val="0"/>
          <w:marRight w:val="0"/>
          <w:marTop w:val="0"/>
          <w:marBottom w:val="0"/>
          <w:divBdr>
            <w:top w:val="none" w:sz="0" w:space="0" w:color="auto"/>
            <w:left w:val="none" w:sz="0" w:space="0" w:color="auto"/>
            <w:bottom w:val="none" w:sz="0" w:space="0" w:color="auto"/>
            <w:right w:val="none" w:sz="0" w:space="0" w:color="auto"/>
          </w:divBdr>
        </w:div>
        <w:div w:id="820346637">
          <w:marLeft w:val="0"/>
          <w:marRight w:val="0"/>
          <w:marTop w:val="0"/>
          <w:marBottom w:val="0"/>
          <w:divBdr>
            <w:top w:val="none" w:sz="0" w:space="0" w:color="auto"/>
            <w:left w:val="none" w:sz="0" w:space="0" w:color="auto"/>
            <w:bottom w:val="none" w:sz="0" w:space="0" w:color="auto"/>
            <w:right w:val="none" w:sz="0" w:space="0" w:color="auto"/>
          </w:divBdr>
        </w:div>
        <w:div w:id="1055393586">
          <w:marLeft w:val="0"/>
          <w:marRight w:val="0"/>
          <w:marTop w:val="0"/>
          <w:marBottom w:val="0"/>
          <w:divBdr>
            <w:top w:val="none" w:sz="0" w:space="0" w:color="auto"/>
            <w:left w:val="none" w:sz="0" w:space="0" w:color="auto"/>
            <w:bottom w:val="none" w:sz="0" w:space="0" w:color="auto"/>
            <w:right w:val="none" w:sz="0" w:space="0" w:color="auto"/>
          </w:divBdr>
        </w:div>
        <w:div w:id="165705464">
          <w:marLeft w:val="0"/>
          <w:marRight w:val="0"/>
          <w:marTop w:val="0"/>
          <w:marBottom w:val="0"/>
          <w:divBdr>
            <w:top w:val="none" w:sz="0" w:space="0" w:color="auto"/>
            <w:left w:val="none" w:sz="0" w:space="0" w:color="auto"/>
            <w:bottom w:val="none" w:sz="0" w:space="0" w:color="auto"/>
            <w:right w:val="none" w:sz="0" w:space="0" w:color="auto"/>
          </w:divBdr>
        </w:div>
      </w:divsChild>
    </w:div>
    <w:div w:id="831220171">
      <w:bodyDiv w:val="1"/>
      <w:marLeft w:val="0"/>
      <w:marRight w:val="0"/>
      <w:marTop w:val="0"/>
      <w:marBottom w:val="0"/>
      <w:divBdr>
        <w:top w:val="none" w:sz="0" w:space="0" w:color="auto"/>
        <w:left w:val="none" w:sz="0" w:space="0" w:color="auto"/>
        <w:bottom w:val="none" w:sz="0" w:space="0" w:color="auto"/>
        <w:right w:val="none" w:sz="0" w:space="0" w:color="auto"/>
      </w:divBdr>
    </w:div>
    <w:div w:id="831330848">
      <w:bodyDiv w:val="1"/>
      <w:marLeft w:val="0"/>
      <w:marRight w:val="0"/>
      <w:marTop w:val="0"/>
      <w:marBottom w:val="0"/>
      <w:divBdr>
        <w:top w:val="none" w:sz="0" w:space="0" w:color="auto"/>
        <w:left w:val="none" w:sz="0" w:space="0" w:color="auto"/>
        <w:bottom w:val="none" w:sz="0" w:space="0" w:color="auto"/>
        <w:right w:val="none" w:sz="0" w:space="0" w:color="auto"/>
      </w:divBdr>
    </w:div>
    <w:div w:id="831336349">
      <w:bodyDiv w:val="1"/>
      <w:marLeft w:val="0"/>
      <w:marRight w:val="0"/>
      <w:marTop w:val="0"/>
      <w:marBottom w:val="0"/>
      <w:divBdr>
        <w:top w:val="none" w:sz="0" w:space="0" w:color="auto"/>
        <w:left w:val="none" w:sz="0" w:space="0" w:color="auto"/>
        <w:bottom w:val="none" w:sz="0" w:space="0" w:color="auto"/>
        <w:right w:val="none" w:sz="0" w:space="0" w:color="auto"/>
      </w:divBdr>
    </w:div>
    <w:div w:id="831414816">
      <w:bodyDiv w:val="1"/>
      <w:marLeft w:val="0"/>
      <w:marRight w:val="0"/>
      <w:marTop w:val="0"/>
      <w:marBottom w:val="0"/>
      <w:divBdr>
        <w:top w:val="none" w:sz="0" w:space="0" w:color="auto"/>
        <w:left w:val="none" w:sz="0" w:space="0" w:color="auto"/>
        <w:bottom w:val="none" w:sz="0" w:space="0" w:color="auto"/>
        <w:right w:val="none" w:sz="0" w:space="0" w:color="auto"/>
      </w:divBdr>
    </w:div>
    <w:div w:id="831681389">
      <w:bodyDiv w:val="1"/>
      <w:marLeft w:val="0"/>
      <w:marRight w:val="0"/>
      <w:marTop w:val="0"/>
      <w:marBottom w:val="0"/>
      <w:divBdr>
        <w:top w:val="none" w:sz="0" w:space="0" w:color="auto"/>
        <w:left w:val="none" w:sz="0" w:space="0" w:color="auto"/>
        <w:bottom w:val="none" w:sz="0" w:space="0" w:color="auto"/>
        <w:right w:val="none" w:sz="0" w:space="0" w:color="auto"/>
      </w:divBdr>
    </w:div>
    <w:div w:id="831722254">
      <w:bodyDiv w:val="1"/>
      <w:marLeft w:val="0"/>
      <w:marRight w:val="0"/>
      <w:marTop w:val="0"/>
      <w:marBottom w:val="0"/>
      <w:divBdr>
        <w:top w:val="none" w:sz="0" w:space="0" w:color="auto"/>
        <w:left w:val="none" w:sz="0" w:space="0" w:color="auto"/>
        <w:bottom w:val="none" w:sz="0" w:space="0" w:color="auto"/>
        <w:right w:val="none" w:sz="0" w:space="0" w:color="auto"/>
      </w:divBdr>
    </w:div>
    <w:div w:id="832256684">
      <w:bodyDiv w:val="1"/>
      <w:marLeft w:val="0"/>
      <w:marRight w:val="0"/>
      <w:marTop w:val="0"/>
      <w:marBottom w:val="0"/>
      <w:divBdr>
        <w:top w:val="none" w:sz="0" w:space="0" w:color="auto"/>
        <w:left w:val="none" w:sz="0" w:space="0" w:color="auto"/>
        <w:bottom w:val="none" w:sz="0" w:space="0" w:color="auto"/>
        <w:right w:val="none" w:sz="0" w:space="0" w:color="auto"/>
      </w:divBdr>
    </w:div>
    <w:div w:id="832331796">
      <w:bodyDiv w:val="1"/>
      <w:marLeft w:val="0"/>
      <w:marRight w:val="0"/>
      <w:marTop w:val="0"/>
      <w:marBottom w:val="0"/>
      <w:divBdr>
        <w:top w:val="none" w:sz="0" w:space="0" w:color="auto"/>
        <w:left w:val="none" w:sz="0" w:space="0" w:color="auto"/>
        <w:bottom w:val="none" w:sz="0" w:space="0" w:color="auto"/>
        <w:right w:val="none" w:sz="0" w:space="0" w:color="auto"/>
      </w:divBdr>
    </w:div>
    <w:div w:id="832380499">
      <w:bodyDiv w:val="1"/>
      <w:marLeft w:val="0"/>
      <w:marRight w:val="0"/>
      <w:marTop w:val="0"/>
      <w:marBottom w:val="0"/>
      <w:divBdr>
        <w:top w:val="none" w:sz="0" w:space="0" w:color="auto"/>
        <w:left w:val="none" w:sz="0" w:space="0" w:color="auto"/>
        <w:bottom w:val="none" w:sz="0" w:space="0" w:color="auto"/>
        <w:right w:val="none" w:sz="0" w:space="0" w:color="auto"/>
      </w:divBdr>
    </w:div>
    <w:div w:id="833034355">
      <w:bodyDiv w:val="1"/>
      <w:marLeft w:val="0"/>
      <w:marRight w:val="0"/>
      <w:marTop w:val="0"/>
      <w:marBottom w:val="0"/>
      <w:divBdr>
        <w:top w:val="none" w:sz="0" w:space="0" w:color="auto"/>
        <w:left w:val="none" w:sz="0" w:space="0" w:color="auto"/>
        <w:bottom w:val="none" w:sz="0" w:space="0" w:color="auto"/>
        <w:right w:val="none" w:sz="0" w:space="0" w:color="auto"/>
      </w:divBdr>
    </w:div>
    <w:div w:id="833225494">
      <w:bodyDiv w:val="1"/>
      <w:marLeft w:val="0"/>
      <w:marRight w:val="0"/>
      <w:marTop w:val="0"/>
      <w:marBottom w:val="0"/>
      <w:divBdr>
        <w:top w:val="none" w:sz="0" w:space="0" w:color="auto"/>
        <w:left w:val="none" w:sz="0" w:space="0" w:color="auto"/>
        <w:bottom w:val="none" w:sz="0" w:space="0" w:color="auto"/>
        <w:right w:val="none" w:sz="0" w:space="0" w:color="auto"/>
      </w:divBdr>
    </w:div>
    <w:div w:id="833373093">
      <w:bodyDiv w:val="1"/>
      <w:marLeft w:val="0"/>
      <w:marRight w:val="0"/>
      <w:marTop w:val="0"/>
      <w:marBottom w:val="0"/>
      <w:divBdr>
        <w:top w:val="none" w:sz="0" w:space="0" w:color="auto"/>
        <w:left w:val="none" w:sz="0" w:space="0" w:color="auto"/>
        <w:bottom w:val="none" w:sz="0" w:space="0" w:color="auto"/>
        <w:right w:val="none" w:sz="0" w:space="0" w:color="auto"/>
      </w:divBdr>
    </w:div>
    <w:div w:id="833764403">
      <w:bodyDiv w:val="1"/>
      <w:marLeft w:val="0"/>
      <w:marRight w:val="0"/>
      <w:marTop w:val="0"/>
      <w:marBottom w:val="0"/>
      <w:divBdr>
        <w:top w:val="none" w:sz="0" w:space="0" w:color="auto"/>
        <w:left w:val="none" w:sz="0" w:space="0" w:color="auto"/>
        <w:bottom w:val="none" w:sz="0" w:space="0" w:color="auto"/>
        <w:right w:val="none" w:sz="0" w:space="0" w:color="auto"/>
      </w:divBdr>
    </w:div>
    <w:div w:id="833911266">
      <w:bodyDiv w:val="1"/>
      <w:marLeft w:val="0"/>
      <w:marRight w:val="0"/>
      <w:marTop w:val="0"/>
      <w:marBottom w:val="0"/>
      <w:divBdr>
        <w:top w:val="none" w:sz="0" w:space="0" w:color="auto"/>
        <w:left w:val="none" w:sz="0" w:space="0" w:color="auto"/>
        <w:bottom w:val="none" w:sz="0" w:space="0" w:color="auto"/>
        <w:right w:val="none" w:sz="0" w:space="0" w:color="auto"/>
      </w:divBdr>
    </w:div>
    <w:div w:id="834029258">
      <w:bodyDiv w:val="1"/>
      <w:marLeft w:val="0"/>
      <w:marRight w:val="0"/>
      <w:marTop w:val="0"/>
      <w:marBottom w:val="0"/>
      <w:divBdr>
        <w:top w:val="none" w:sz="0" w:space="0" w:color="auto"/>
        <w:left w:val="none" w:sz="0" w:space="0" w:color="auto"/>
        <w:bottom w:val="none" w:sz="0" w:space="0" w:color="auto"/>
        <w:right w:val="none" w:sz="0" w:space="0" w:color="auto"/>
      </w:divBdr>
    </w:div>
    <w:div w:id="834303475">
      <w:bodyDiv w:val="1"/>
      <w:marLeft w:val="0"/>
      <w:marRight w:val="0"/>
      <w:marTop w:val="0"/>
      <w:marBottom w:val="0"/>
      <w:divBdr>
        <w:top w:val="none" w:sz="0" w:space="0" w:color="auto"/>
        <w:left w:val="none" w:sz="0" w:space="0" w:color="auto"/>
        <w:bottom w:val="none" w:sz="0" w:space="0" w:color="auto"/>
        <w:right w:val="none" w:sz="0" w:space="0" w:color="auto"/>
      </w:divBdr>
    </w:div>
    <w:div w:id="835147767">
      <w:bodyDiv w:val="1"/>
      <w:marLeft w:val="0"/>
      <w:marRight w:val="0"/>
      <w:marTop w:val="0"/>
      <w:marBottom w:val="0"/>
      <w:divBdr>
        <w:top w:val="none" w:sz="0" w:space="0" w:color="auto"/>
        <w:left w:val="none" w:sz="0" w:space="0" w:color="auto"/>
        <w:bottom w:val="none" w:sz="0" w:space="0" w:color="auto"/>
        <w:right w:val="none" w:sz="0" w:space="0" w:color="auto"/>
      </w:divBdr>
    </w:div>
    <w:div w:id="835265283">
      <w:bodyDiv w:val="1"/>
      <w:marLeft w:val="0"/>
      <w:marRight w:val="0"/>
      <w:marTop w:val="0"/>
      <w:marBottom w:val="0"/>
      <w:divBdr>
        <w:top w:val="none" w:sz="0" w:space="0" w:color="auto"/>
        <w:left w:val="none" w:sz="0" w:space="0" w:color="auto"/>
        <w:bottom w:val="none" w:sz="0" w:space="0" w:color="auto"/>
        <w:right w:val="none" w:sz="0" w:space="0" w:color="auto"/>
      </w:divBdr>
    </w:div>
    <w:div w:id="835267831">
      <w:bodyDiv w:val="1"/>
      <w:marLeft w:val="0"/>
      <w:marRight w:val="0"/>
      <w:marTop w:val="0"/>
      <w:marBottom w:val="0"/>
      <w:divBdr>
        <w:top w:val="none" w:sz="0" w:space="0" w:color="auto"/>
        <w:left w:val="none" w:sz="0" w:space="0" w:color="auto"/>
        <w:bottom w:val="none" w:sz="0" w:space="0" w:color="auto"/>
        <w:right w:val="none" w:sz="0" w:space="0" w:color="auto"/>
      </w:divBdr>
    </w:div>
    <w:div w:id="835537578">
      <w:bodyDiv w:val="1"/>
      <w:marLeft w:val="0"/>
      <w:marRight w:val="0"/>
      <w:marTop w:val="0"/>
      <w:marBottom w:val="0"/>
      <w:divBdr>
        <w:top w:val="none" w:sz="0" w:space="0" w:color="auto"/>
        <w:left w:val="none" w:sz="0" w:space="0" w:color="auto"/>
        <w:bottom w:val="none" w:sz="0" w:space="0" w:color="auto"/>
        <w:right w:val="none" w:sz="0" w:space="0" w:color="auto"/>
      </w:divBdr>
    </w:div>
    <w:div w:id="835922257">
      <w:bodyDiv w:val="1"/>
      <w:marLeft w:val="0"/>
      <w:marRight w:val="0"/>
      <w:marTop w:val="0"/>
      <w:marBottom w:val="0"/>
      <w:divBdr>
        <w:top w:val="none" w:sz="0" w:space="0" w:color="auto"/>
        <w:left w:val="none" w:sz="0" w:space="0" w:color="auto"/>
        <w:bottom w:val="none" w:sz="0" w:space="0" w:color="auto"/>
        <w:right w:val="none" w:sz="0" w:space="0" w:color="auto"/>
      </w:divBdr>
    </w:div>
    <w:div w:id="836000676">
      <w:bodyDiv w:val="1"/>
      <w:marLeft w:val="0"/>
      <w:marRight w:val="0"/>
      <w:marTop w:val="0"/>
      <w:marBottom w:val="0"/>
      <w:divBdr>
        <w:top w:val="none" w:sz="0" w:space="0" w:color="auto"/>
        <w:left w:val="none" w:sz="0" w:space="0" w:color="auto"/>
        <w:bottom w:val="none" w:sz="0" w:space="0" w:color="auto"/>
        <w:right w:val="none" w:sz="0" w:space="0" w:color="auto"/>
      </w:divBdr>
    </w:div>
    <w:div w:id="836337252">
      <w:bodyDiv w:val="1"/>
      <w:marLeft w:val="0"/>
      <w:marRight w:val="0"/>
      <w:marTop w:val="0"/>
      <w:marBottom w:val="0"/>
      <w:divBdr>
        <w:top w:val="none" w:sz="0" w:space="0" w:color="auto"/>
        <w:left w:val="none" w:sz="0" w:space="0" w:color="auto"/>
        <w:bottom w:val="none" w:sz="0" w:space="0" w:color="auto"/>
        <w:right w:val="none" w:sz="0" w:space="0" w:color="auto"/>
      </w:divBdr>
    </w:div>
    <w:div w:id="836456168">
      <w:bodyDiv w:val="1"/>
      <w:marLeft w:val="0"/>
      <w:marRight w:val="0"/>
      <w:marTop w:val="0"/>
      <w:marBottom w:val="0"/>
      <w:divBdr>
        <w:top w:val="none" w:sz="0" w:space="0" w:color="auto"/>
        <w:left w:val="none" w:sz="0" w:space="0" w:color="auto"/>
        <w:bottom w:val="none" w:sz="0" w:space="0" w:color="auto"/>
        <w:right w:val="none" w:sz="0" w:space="0" w:color="auto"/>
      </w:divBdr>
    </w:div>
    <w:div w:id="836652161">
      <w:bodyDiv w:val="1"/>
      <w:marLeft w:val="0"/>
      <w:marRight w:val="0"/>
      <w:marTop w:val="0"/>
      <w:marBottom w:val="0"/>
      <w:divBdr>
        <w:top w:val="none" w:sz="0" w:space="0" w:color="auto"/>
        <w:left w:val="none" w:sz="0" w:space="0" w:color="auto"/>
        <w:bottom w:val="none" w:sz="0" w:space="0" w:color="auto"/>
        <w:right w:val="none" w:sz="0" w:space="0" w:color="auto"/>
      </w:divBdr>
    </w:div>
    <w:div w:id="836699361">
      <w:bodyDiv w:val="1"/>
      <w:marLeft w:val="0"/>
      <w:marRight w:val="0"/>
      <w:marTop w:val="0"/>
      <w:marBottom w:val="0"/>
      <w:divBdr>
        <w:top w:val="none" w:sz="0" w:space="0" w:color="auto"/>
        <w:left w:val="none" w:sz="0" w:space="0" w:color="auto"/>
        <w:bottom w:val="none" w:sz="0" w:space="0" w:color="auto"/>
        <w:right w:val="none" w:sz="0" w:space="0" w:color="auto"/>
      </w:divBdr>
    </w:div>
    <w:div w:id="836725165">
      <w:bodyDiv w:val="1"/>
      <w:marLeft w:val="0"/>
      <w:marRight w:val="0"/>
      <w:marTop w:val="0"/>
      <w:marBottom w:val="0"/>
      <w:divBdr>
        <w:top w:val="none" w:sz="0" w:space="0" w:color="auto"/>
        <w:left w:val="none" w:sz="0" w:space="0" w:color="auto"/>
        <w:bottom w:val="none" w:sz="0" w:space="0" w:color="auto"/>
        <w:right w:val="none" w:sz="0" w:space="0" w:color="auto"/>
      </w:divBdr>
    </w:div>
    <w:div w:id="836726004">
      <w:bodyDiv w:val="1"/>
      <w:marLeft w:val="0"/>
      <w:marRight w:val="0"/>
      <w:marTop w:val="0"/>
      <w:marBottom w:val="0"/>
      <w:divBdr>
        <w:top w:val="none" w:sz="0" w:space="0" w:color="auto"/>
        <w:left w:val="none" w:sz="0" w:space="0" w:color="auto"/>
        <w:bottom w:val="none" w:sz="0" w:space="0" w:color="auto"/>
        <w:right w:val="none" w:sz="0" w:space="0" w:color="auto"/>
      </w:divBdr>
    </w:div>
    <w:div w:id="836769722">
      <w:bodyDiv w:val="1"/>
      <w:marLeft w:val="0"/>
      <w:marRight w:val="0"/>
      <w:marTop w:val="0"/>
      <w:marBottom w:val="0"/>
      <w:divBdr>
        <w:top w:val="none" w:sz="0" w:space="0" w:color="auto"/>
        <w:left w:val="none" w:sz="0" w:space="0" w:color="auto"/>
        <w:bottom w:val="none" w:sz="0" w:space="0" w:color="auto"/>
        <w:right w:val="none" w:sz="0" w:space="0" w:color="auto"/>
      </w:divBdr>
    </w:div>
    <w:div w:id="837186645">
      <w:bodyDiv w:val="1"/>
      <w:marLeft w:val="0"/>
      <w:marRight w:val="0"/>
      <w:marTop w:val="0"/>
      <w:marBottom w:val="0"/>
      <w:divBdr>
        <w:top w:val="none" w:sz="0" w:space="0" w:color="auto"/>
        <w:left w:val="none" w:sz="0" w:space="0" w:color="auto"/>
        <w:bottom w:val="none" w:sz="0" w:space="0" w:color="auto"/>
        <w:right w:val="none" w:sz="0" w:space="0" w:color="auto"/>
      </w:divBdr>
    </w:div>
    <w:div w:id="837303964">
      <w:bodyDiv w:val="1"/>
      <w:marLeft w:val="0"/>
      <w:marRight w:val="0"/>
      <w:marTop w:val="0"/>
      <w:marBottom w:val="0"/>
      <w:divBdr>
        <w:top w:val="none" w:sz="0" w:space="0" w:color="auto"/>
        <w:left w:val="none" w:sz="0" w:space="0" w:color="auto"/>
        <w:bottom w:val="none" w:sz="0" w:space="0" w:color="auto"/>
        <w:right w:val="none" w:sz="0" w:space="0" w:color="auto"/>
      </w:divBdr>
    </w:div>
    <w:div w:id="837380257">
      <w:bodyDiv w:val="1"/>
      <w:marLeft w:val="0"/>
      <w:marRight w:val="0"/>
      <w:marTop w:val="0"/>
      <w:marBottom w:val="0"/>
      <w:divBdr>
        <w:top w:val="none" w:sz="0" w:space="0" w:color="auto"/>
        <w:left w:val="none" w:sz="0" w:space="0" w:color="auto"/>
        <w:bottom w:val="none" w:sz="0" w:space="0" w:color="auto"/>
        <w:right w:val="none" w:sz="0" w:space="0" w:color="auto"/>
      </w:divBdr>
    </w:div>
    <w:div w:id="837499511">
      <w:bodyDiv w:val="1"/>
      <w:marLeft w:val="0"/>
      <w:marRight w:val="0"/>
      <w:marTop w:val="0"/>
      <w:marBottom w:val="0"/>
      <w:divBdr>
        <w:top w:val="none" w:sz="0" w:space="0" w:color="auto"/>
        <w:left w:val="none" w:sz="0" w:space="0" w:color="auto"/>
        <w:bottom w:val="none" w:sz="0" w:space="0" w:color="auto"/>
        <w:right w:val="none" w:sz="0" w:space="0" w:color="auto"/>
      </w:divBdr>
    </w:div>
    <w:div w:id="837575533">
      <w:bodyDiv w:val="1"/>
      <w:marLeft w:val="0"/>
      <w:marRight w:val="0"/>
      <w:marTop w:val="0"/>
      <w:marBottom w:val="0"/>
      <w:divBdr>
        <w:top w:val="none" w:sz="0" w:space="0" w:color="auto"/>
        <w:left w:val="none" w:sz="0" w:space="0" w:color="auto"/>
        <w:bottom w:val="none" w:sz="0" w:space="0" w:color="auto"/>
        <w:right w:val="none" w:sz="0" w:space="0" w:color="auto"/>
      </w:divBdr>
    </w:div>
    <w:div w:id="837768995">
      <w:bodyDiv w:val="1"/>
      <w:marLeft w:val="0"/>
      <w:marRight w:val="0"/>
      <w:marTop w:val="0"/>
      <w:marBottom w:val="0"/>
      <w:divBdr>
        <w:top w:val="none" w:sz="0" w:space="0" w:color="auto"/>
        <w:left w:val="none" w:sz="0" w:space="0" w:color="auto"/>
        <w:bottom w:val="none" w:sz="0" w:space="0" w:color="auto"/>
        <w:right w:val="none" w:sz="0" w:space="0" w:color="auto"/>
      </w:divBdr>
    </w:div>
    <w:div w:id="837844663">
      <w:bodyDiv w:val="1"/>
      <w:marLeft w:val="0"/>
      <w:marRight w:val="0"/>
      <w:marTop w:val="0"/>
      <w:marBottom w:val="0"/>
      <w:divBdr>
        <w:top w:val="none" w:sz="0" w:space="0" w:color="auto"/>
        <w:left w:val="none" w:sz="0" w:space="0" w:color="auto"/>
        <w:bottom w:val="none" w:sz="0" w:space="0" w:color="auto"/>
        <w:right w:val="none" w:sz="0" w:space="0" w:color="auto"/>
      </w:divBdr>
    </w:div>
    <w:div w:id="838617650">
      <w:bodyDiv w:val="1"/>
      <w:marLeft w:val="0"/>
      <w:marRight w:val="0"/>
      <w:marTop w:val="0"/>
      <w:marBottom w:val="0"/>
      <w:divBdr>
        <w:top w:val="none" w:sz="0" w:space="0" w:color="auto"/>
        <w:left w:val="none" w:sz="0" w:space="0" w:color="auto"/>
        <w:bottom w:val="none" w:sz="0" w:space="0" w:color="auto"/>
        <w:right w:val="none" w:sz="0" w:space="0" w:color="auto"/>
      </w:divBdr>
    </w:div>
    <w:div w:id="838619256">
      <w:bodyDiv w:val="1"/>
      <w:marLeft w:val="0"/>
      <w:marRight w:val="0"/>
      <w:marTop w:val="0"/>
      <w:marBottom w:val="0"/>
      <w:divBdr>
        <w:top w:val="none" w:sz="0" w:space="0" w:color="auto"/>
        <w:left w:val="none" w:sz="0" w:space="0" w:color="auto"/>
        <w:bottom w:val="none" w:sz="0" w:space="0" w:color="auto"/>
        <w:right w:val="none" w:sz="0" w:space="0" w:color="auto"/>
      </w:divBdr>
    </w:div>
    <w:div w:id="838622975">
      <w:bodyDiv w:val="1"/>
      <w:marLeft w:val="0"/>
      <w:marRight w:val="0"/>
      <w:marTop w:val="0"/>
      <w:marBottom w:val="0"/>
      <w:divBdr>
        <w:top w:val="none" w:sz="0" w:space="0" w:color="auto"/>
        <w:left w:val="none" w:sz="0" w:space="0" w:color="auto"/>
        <w:bottom w:val="none" w:sz="0" w:space="0" w:color="auto"/>
        <w:right w:val="none" w:sz="0" w:space="0" w:color="auto"/>
      </w:divBdr>
    </w:div>
    <w:div w:id="839393083">
      <w:bodyDiv w:val="1"/>
      <w:marLeft w:val="0"/>
      <w:marRight w:val="0"/>
      <w:marTop w:val="0"/>
      <w:marBottom w:val="0"/>
      <w:divBdr>
        <w:top w:val="none" w:sz="0" w:space="0" w:color="auto"/>
        <w:left w:val="none" w:sz="0" w:space="0" w:color="auto"/>
        <w:bottom w:val="none" w:sz="0" w:space="0" w:color="auto"/>
        <w:right w:val="none" w:sz="0" w:space="0" w:color="auto"/>
      </w:divBdr>
    </w:div>
    <w:div w:id="839849427">
      <w:bodyDiv w:val="1"/>
      <w:marLeft w:val="0"/>
      <w:marRight w:val="0"/>
      <w:marTop w:val="0"/>
      <w:marBottom w:val="0"/>
      <w:divBdr>
        <w:top w:val="none" w:sz="0" w:space="0" w:color="auto"/>
        <w:left w:val="none" w:sz="0" w:space="0" w:color="auto"/>
        <w:bottom w:val="none" w:sz="0" w:space="0" w:color="auto"/>
        <w:right w:val="none" w:sz="0" w:space="0" w:color="auto"/>
      </w:divBdr>
    </w:div>
    <w:div w:id="839924574">
      <w:bodyDiv w:val="1"/>
      <w:marLeft w:val="0"/>
      <w:marRight w:val="0"/>
      <w:marTop w:val="0"/>
      <w:marBottom w:val="0"/>
      <w:divBdr>
        <w:top w:val="none" w:sz="0" w:space="0" w:color="auto"/>
        <w:left w:val="none" w:sz="0" w:space="0" w:color="auto"/>
        <w:bottom w:val="none" w:sz="0" w:space="0" w:color="auto"/>
        <w:right w:val="none" w:sz="0" w:space="0" w:color="auto"/>
      </w:divBdr>
    </w:div>
    <w:div w:id="840704215">
      <w:bodyDiv w:val="1"/>
      <w:marLeft w:val="0"/>
      <w:marRight w:val="0"/>
      <w:marTop w:val="0"/>
      <w:marBottom w:val="0"/>
      <w:divBdr>
        <w:top w:val="none" w:sz="0" w:space="0" w:color="auto"/>
        <w:left w:val="none" w:sz="0" w:space="0" w:color="auto"/>
        <w:bottom w:val="none" w:sz="0" w:space="0" w:color="auto"/>
        <w:right w:val="none" w:sz="0" w:space="0" w:color="auto"/>
      </w:divBdr>
    </w:div>
    <w:div w:id="840778420">
      <w:bodyDiv w:val="1"/>
      <w:marLeft w:val="0"/>
      <w:marRight w:val="0"/>
      <w:marTop w:val="0"/>
      <w:marBottom w:val="0"/>
      <w:divBdr>
        <w:top w:val="none" w:sz="0" w:space="0" w:color="auto"/>
        <w:left w:val="none" w:sz="0" w:space="0" w:color="auto"/>
        <w:bottom w:val="none" w:sz="0" w:space="0" w:color="auto"/>
        <w:right w:val="none" w:sz="0" w:space="0" w:color="auto"/>
      </w:divBdr>
    </w:div>
    <w:div w:id="840850444">
      <w:bodyDiv w:val="1"/>
      <w:marLeft w:val="0"/>
      <w:marRight w:val="0"/>
      <w:marTop w:val="0"/>
      <w:marBottom w:val="0"/>
      <w:divBdr>
        <w:top w:val="none" w:sz="0" w:space="0" w:color="auto"/>
        <w:left w:val="none" w:sz="0" w:space="0" w:color="auto"/>
        <w:bottom w:val="none" w:sz="0" w:space="0" w:color="auto"/>
        <w:right w:val="none" w:sz="0" w:space="0" w:color="auto"/>
      </w:divBdr>
    </w:div>
    <w:div w:id="841166701">
      <w:bodyDiv w:val="1"/>
      <w:marLeft w:val="0"/>
      <w:marRight w:val="0"/>
      <w:marTop w:val="0"/>
      <w:marBottom w:val="0"/>
      <w:divBdr>
        <w:top w:val="none" w:sz="0" w:space="0" w:color="auto"/>
        <w:left w:val="none" w:sz="0" w:space="0" w:color="auto"/>
        <w:bottom w:val="none" w:sz="0" w:space="0" w:color="auto"/>
        <w:right w:val="none" w:sz="0" w:space="0" w:color="auto"/>
      </w:divBdr>
    </w:div>
    <w:div w:id="841359595">
      <w:bodyDiv w:val="1"/>
      <w:marLeft w:val="0"/>
      <w:marRight w:val="0"/>
      <w:marTop w:val="0"/>
      <w:marBottom w:val="0"/>
      <w:divBdr>
        <w:top w:val="none" w:sz="0" w:space="0" w:color="auto"/>
        <w:left w:val="none" w:sz="0" w:space="0" w:color="auto"/>
        <w:bottom w:val="none" w:sz="0" w:space="0" w:color="auto"/>
        <w:right w:val="none" w:sz="0" w:space="0" w:color="auto"/>
      </w:divBdr>
    </w:div>
    <w:div w:id="841361549">
      <w:bodyDiv w:val="1"/>
      <w:marLeft w:val="0"/>
      <w:marRight w:val="0"/>
      <w:marTop w:val="0"/>
      <w:marBottom w:val="0"/>
      <w:divBdr>
        <w:top w:val="none" w:sz="0" w:space="0" w:color="auto"/>
        <w:left w:val="none" w:sz="0" w:space="0" w:color="auto"/>
        <w:bottom w:val="none" w:sz="0" w:space="0" w:color="auto"/>
        <w:right w:val="none" w:sz="0" w:space="0" w:color="auto"/>
      </w:divBdr>
    </w:div>
    <w:div w:id="841699178">
      <w:bodyDiv w:val="1"/>
      <w:marLeft w:val="0"/>
      <w:marRight w:val="0"/>
      <w:marTop w:val="0"/>
      <w:marBottom w:val="0"/>
      <w:divBdr>
        <w:top w:val="none" w:sz="0" w:space="0" w:color="auto"/>
        <w:left w:val="none" w:sz="0" w:space="0" w:color="auto"/>
        <w:bottom w:val="none" w:sz="0" w:space="0" w:color="auto"/>
        <w:right w:val="none" w:sz="0" w:space="0" w:color="auto"/>
      </w:divBdr>
    </w:div>
    <w:div w:id="842160510">
      <w:bodyDiv w:val="1"/>
      <w:marLeft w:val="0"/>
      <w:marRight w:val="0"/>
      <w:marTop w:val="0"/>
      <w:marBottom w:val="0"/>
      <w:divBdr>
        <w:top w:val="none" w:sz="0" w:space="0" w:color="auto"/>
        <w:left w:val="none" w:sz="0" w:space="0" w:color="auto"/>
        <w:bottom w:val="none" w:sz="0" w:space="0" w:color="auto"/>
        <w:right w:val="none" w:sz="0" w:space="0" w:color="auto"/>
      </w:divBdr>
    </w:div>
    <w:div w:id="842354988">
      <w:bodyDiv w:val="1"/>
      <w:marLeft w:val="0"/>
      <w:marRight w:val="0"/>
      <w:marTop w:val="0"/>
      <w:marBottom w:val="0"/>
      <w:divBdr>
        <w:top w:val="none" w:sz="0" w:space="0" w:color="auto"/>
        <w:left w:val="none" w:sz="0" w:space="0" w:color="auto"/>
        <w:bottom w:val="none" w:sz="0" w:space="0" w:color="auto"/>
        <w:right w:val="none" w:sz="0" w:space="0" w:color="auto"/>
      </w:divBdr>
    </w:div>
    <w:div w:id="842358790">
      <w:bodyDiv w:val="1"/>
      <w:marLeft w:val="0"/>
      <w:marRight w:val="0"/>
      <w:marTop w:val="0"/>
      <w:marBottom w:val="0"/>
      <w:divBdr>
        <w:top w:val="none" w:sz="0" w:space="0" w:color="auto"/>
        <w:left w:val="none" w:sz="0" w:space="0" w:color="auto"/>
        <w:bottom w:val="none" w:sz="0" w:space="0" w:color="auto"/>
        <w:right w:val="none" w:sz="0" w:space="0" w:color="auto"/>
      </w:divBdr>
    </w:div>
    <w:div w:id="842402146">
      <w:bodyDiv w:val="1"/>
      <w:marLeft w:val="0"/>
      <w:marRight w:val="0"/>
      <w:marTop w:val="0"/>
      <w:marBottom w:val="0"/>
      <w:divBdr>
        <w:top w:val="none" w:sz="0" w:space="0" w:color="auto"/>
        <w:left w:val="none" w:sz="0" w:space="0" w:color="auto"/>
        <w:bottom w:val="none" w:sz="0" w:space="0" w:color="auto"/>
        <w:right w:val="none" w:sz="0" w:space="0" w:color="auto"/>
      </w:divBdr>
    </w:div>
    <w:div w:id="842552082">
      <w:bodyDiv w:val="1"/>
      <w:marLeft w:val="0"/>
      <w:marRight w:val="0"/>
      <w:marTop w:val="0"/>
      <w:marBottom w:val="0"/>
      <w:divBdr>
        <w:top w:val="none" w:sz="0" w:space="0" w:color="auto"/>
        <w:left w:val="none" w:sz="0" w:space="0" w:color="auto"/>
        <w:bottom w:val="none" w:sz="0" w:space="0" w:color="auto"/>
        <w:right w:val="none" w:sz="0" w:space="0" w:color="auto"/>
      </w:divBdr>
    </w:div>
    <w:div w:id="842815202">
      <w:bodyDiv w:val="1"/>
      <w:marLeft w:val="0"/>
      <w:marRight w:val="0"/>
      <w:marTop w:val="0"/>
      <w:marBottom w:val="0"/>
      <w:divBdr>
        <w:top w:val="none" w:sz="0" w:space="0" w:color="auto"/>
        <w:left w:val="none" w:sz="0" w:space="0" w:color="auto"/>
        <w:bottom w:val="none" w:sz="0" w:space="0" w:color="auto"/>
        <w:right w:val="none" w:sz="0" w:space="0" w:color="auto"/>
      </w:divBdr>
    </w:div>
    <w:div w:id="843086353">
      <w:bodyDiv w:val="1"/>
      <w:marLeft w:val="0"/>
      <w:marRight w:val="0"/>
      <w:marTop w:val="0"/>
      <w:marBottom w:val="0"/>
      <w:divBdr>
        <w:top w:val="none" w:sz="0" w:space="0" w:color="auto"/>
        <w:left w:val="none" w:sz="0" w:space="0" w:color="auto"/>
        <w:bottom w:val="none" w:sz="0" w:space="0" w:color="auto"/>
        <w:right w:val="none" w:sz="0" w:space="0" w:color="auto"/>
      </w:divBdr>
    </w:div>
    <w:div w:id="843252439">
      <w:bodyDiv w:val="1"/>
      <w:marLeft w:val="0"/>
      <w:marRight w:val="0"/>
      <w:marTop w:val="0"/>
      <w:marBottom w:val="0"/>
      <w:divBdr>
        <w:top w:val="none" w:sz="0" w:space="0" w:color="auto"/>
        <w:left w:val="none" w:sz="0" w:space="0" w:color="auto"/>
        <w:bottom w:val="none" w:sz="0" w:space="0" w:color="auto"/>
        <w:right w:val="none" w:sz="0" w:space="0" w:color="auto"/>
      </w:divBdr>
    </w:div>
    <w:div w:id="843322137">
      <w:bodyDiv w:val="1"/>
      <w:marLeft w:val="0"/>
      <w:marRight w:val="0"/>
      <w:marTop w:val="0"/>
      <w:marBottom w:val="0"/>
      <w:divBdr>
        <w:top w:val="none" w:sz="0" w:space="0" w:color="auto"/>
        <w:left w:val="none" w:sz="0" w:space="0" w:color="auto"/>
        <w:bottom w:val="none" w:sz="0" w:space="0" w:color="auto"/>
        <w:right w:val="none" w:sz="0" w:space="0" w:color="auto"/>
      </w:divBdr>
    </w:div>
    <w:div w:id="843324951">
      <w:bodyDiv w:val="1"/>
      <w:marLeft w:val="0"/>
      <w:marRight w:val="0"/>
      <w:marTop w:val="0"/>
      <w:marBottom w:val="0"/>
      <w:divBdr>
        <w:top w:val="none" w:sz="0" w:space="0" w:color="auto"/>
        <w:left w:val="none" w:sz="0" w:space="0" w:color="auto"/>
        <w:bottom w:val="none" w:sz="0" w:space="0" w:color="auto"/>
        <w:right w:val="none" w:sz="0" w:space="0" w:color="auto"/>
      </w:divBdr>
    </w:div>
    <w:div w:id="843475729">
      <w:bodyDiv w:val="1"/>
      <w:marLeft w:val="0"/>
      <w:marRight w:val="0"/>
      <w:marTop w:val="0"/>
      <w:marBottom w:val="0"/>
      <w:divBdr>
        <w:top w:val="none" w:sz="0" w:space="0" w:color="auto"/>
        <w:left w:val="none" w:sz="0" w:space="0" w:color="auto"/>
        <w:bottom w:val="none" w:sz="0" w:space="0" w:color="auto"/>
        <w:right w:val="none" w:sz="0" w:space="0" w:color="auto"/>
      </w:divBdr>
    </w:div>
    <w:div w:id="843514341">
      <w:bodyDiv w:val="1"/>
      <w:marLeft w:val="0"/>
      <w:marRight w:val="0"/>
      <w:marTop w:val="0"/>
      <w:marBottom w:val="0"/>
      <w:divBdr>
        <w:top w:val="none" w:sz="0" w:space="0" w:color="auto"/>
        <w:left w:val="none" w:sz="0" w:space="0" w:color="auto"/>
        <w:bottom w:val="none" w:sz="0" w:space="0" w:color="auto"/>
        <w:right w:val="none" w:sz="0" w:space="0" w:color="auto"/>
      </w:divBdr>
    </w:div>
    <w:div w:id="843592097">
      <w:bodyDiv w:val="1"/>
      <w:marLeft w:val="0"/>
      <w:marRight w:val="0"/>
      <w:marTop w:val="0"/>
      <w:marBottom w:val="0"/>
      <w:divBdr>
        <w:top w:val="none" w:sz="0" w:space="0" w:color="auto"/>
        <w:left w:val="none" w:sz="0" w:space="0" w:color="auto"/>
        <w:bottom w:val="none" w:sz="0" w:space="0" w:color="auto"/>
        <w:right w:val="none" w:sz="0" w:space="0" w:color="auto"/>
      </w:divBdr>
    </w:div>
    <w:div w:id="843860259">
      <w:bodyDiv w:val="1"/>
      <w:marLeft w:val="0"/>
      <w:marRight w:val="0"/>
      <w:marTop w:val="0"/>
      <w:marBottom w:val="0"/>
      <w:divBdr>
        <w:top w:val="none" w:sz="0" w:space="0" w:color="auto"/>
        <w:left w:val="none" w:sz="0" w:space="0" w:color="auto"/>
        <w:bottom w:val="none" w:sz="0" w:space="0" w:color="auto"/>
        <w:right w:val="none" w:sz="0" w:space="0" w:color="auto"/>
      </w:divBdr>
    </w:div>
    <w:div w:id="843975075">
      <w:bodyDiv w:val="1"/>
      <w:marLeft w:val="0"/>
      <w:marRight w:val="0"/>
      <w:marTop w:val="0"/>
      <w:marBottom w:val="0"/>
      <w:divBdr>
        <w:top w:val="none" w:sz="0" w:space="0" w:color="auto"/>
        <w:left w:val="none" w:sz="0" w:space="0" w:color="auto"/>
        <w:bottom w:val="none" w:sz="0" w:space="0" w:color="auto"/>
        <w:right w:val="none" w:sz="0" w:space="0" w:color="auto"/>
      </w:divBdr>
    </w:div>
    <w:div w:id="844128305">
      <w:bodyDiv w:val="1"/>
      <w:marLeft w:val="0"/>
      <w:marRight w:val="0"/>
      <w:marTop w:val="0"/>
      <w:marBottom w:val="0"/>
      <w:divBdr>
        <w:top w:val="none" w:sz="0" w:space="0" w:color="auto"/>
        <w:left w:val="none" w:sz="0" w:space="0" w:color="auto"/>
        <w:bottom w:val="none" w:sz="0" w:space="0" w:color="auto"/>
        <w:right w:val="none" w:sz="0" w:space="0" w:color="auto"/>
      </w:divBdr>
    </w:div>
    <w:div w:id="844250560">
      <w:bodyDiv w:val="1"/>
      <w:marLeft w:val="0"/>
      <w:marRight w:val="0"/>
      <w:marTop w:val="0"/>
      <w:marBottom w:val="0"/>
      <w:divBdr>
        <w:top w:val="none" w:sz="0" w:space="0" w:color="auto"/>
        <w:left w:val="none" w:sz="0" w:space="0" w:color="auto"/>
        <w:bottom w:val="none" w:sz="0" w:space="0" w:color="auto"/>
        <w:right w:val="none" w:sz="0" w:space="0" w:color="auto"/>
      </w:divBdr>
    </w:div>
    <w:div w:id="844326527">
      <w:bodyDiv w:val="1"/>
      <w:marLeft w:val="0"/>
      <w:marRight w:val="0"/>
      <w:marTop w:val="0"/>
      <w:marBottom w:val="0"/>
      <w:divBdr>
        <w:top w:val="none" w:sz="0" w:space="0" w:color="auto"/>
        <w:left w:val="none" w:sz="0" w:space="0" w:color="auto"/>
        <w:bottom w:val="none" w:sz="0" w:space="0" w:color="auto"/>
        <w:right w:val="none" w:sz="0" w:space="0" w:color="auto"/>
      </w:divBdr>
    </w:div>
    <w:div w:id="844511477">
      <w:bodyDiv w:val="1"/>
      <w:marLeft w:val="0"/>
      <w:marRight w:val="0"/>
      <w:marTop w:val="0"/>
      <w:marBottom w:val="0"/>
      <w:divBdr>
        <w:top w:val="none" w:sz="0" w:space="0" w:color="auto"/>
        <w:left w:val="none" w:sz="0" w:space="0" w:color="auto"/>
        <w:bottom w:val="none" w:sz="0" w:space="0" w:color="auto"/>
        <w:right w:val="none" w:sz="0" w:space="0" w:color="auto"/>
      </w:divBdr>
    </w:div>
    <w:div w:id="844711908">
      <w:bodyDiv w:val="1"/>
      <w:marLeft w:val="0"/>
      <w:marRight w:val="0"/>
      <w:marTop w:val="0"/>
      <w:marBottom w:val="0"/>
      <w:divBdr>
        <w:top w:val="none" w:sz="0" w:space="0" w:color="auto"/>
        <w:left w:val="none" w:sz="0" w:space="0" w:color="auto"/>
        <w:bottom w:val="none" w:sz="0" w:space="0" w:color="auto"/>
        <w:right w:val="none" w:sz="0" w:space="0" w:color="auto"/>
      </w:divBdr>
    </w:div>
    <w:div w:id="845092119">
      <w:bodyDiv w:val="1"/>
      <w:marLeft w:val="0"/>
      <w:marRight w:val="0"/>
      <w:marTop w:val="0"/>
      <w:marBottom w:val="0"/>
      <w:divBdr>
        <w:top w:val="none" w:sz="0" w:space="0" w:color="auto"/>
        <w:left w:val="none" w:sz="0" w:space="0" w:color="auto"/>
        <w:bottom w:val="none" w:sz="0" w:space="0" w:color="auto"/>
        <w:right w:val="none" w:sz="0" w:space="0" w:color="auto"/>
      </w:divBdr>
    </w:div>
    <w:div w:id="845633152">
      <w:bodyDiv w:val="1"/>
      <w:marLeft w:val="0"/>
      <w:marRight w:val="0"/>
      <w:marTop w:val="0"/>
      <w:marBottom w:val="0"/>
      <w:divBdr>
        <w:top w:val="none" w:sz="0" w:space="0" w:color="auto"/>
        <w:left w:val="none" w:sz="0" w:space="0" w:color="auto"/>
        <w:bottom w:val="none" w:sz="0" w:space="0" w:color="auto"/>
        <w:right w:val="none" w:sz="0" w:space="0" w:color="auto"/>
      </w:divBdr>
    </w:div>
    <w:div w:id="845750147">
      <w:bodyDiv w:val="1"/>
      <w:marLeft w:val="0"/>
      <w:marRight w:val="0"/>
      <w:marTop w:val="0"/>
      <w:marBottom w:val="0"/>
      <w:divBdr>
        <w:top w:val="none" w:sz="0" w:space="0" w:color="auto"/>
        <w:left w:val="none" w:sz="0" w:space="0" w:color="auto"/>
        <w:bottom w:val="none" w:sz="0" w:space="0" w:color="auto"/>
        <w:right w:val="none" w:sz="0" w:space="0" w:color="auto"/>
      </w:divBdr>
    </w:div>
    <w:div w:id="845826317">
      <w:bodyDiv w:val="1"/>
      <w:marLeft w:val="0"/>
      <w:marRight w:val="0"/>
      <w:marTop w:val="0"/>
      <w:marBottom w:val="0"/>
      <w:divBdr>
        <w:top w:val="none" w:sz="0" w:space="0" w:color="auto"/>
        <w:left w:val="none" w:sz="0" w:space="0" w:color="auto"/>
        <w:bottom w:val="none" w:sz="0" w:space="0" w:color="auto"/>
        <w:right w:val="none" w:sz="0" w:space="0" w:color="auto"/>
      </w:divBdr>
    </w:div>
    <w:div w:id="846097336">
      <w:bodyDiv w:val="1"/>
      <w:marLeft w:val="0"/>
      <w:marRight w:val="0"/>
      <w:marTop w:val="0"/>
      <w:marBottom w:val="0"/>
      <w:divBdr>
        <w:top w:val="none" w:sz="0" w:space="0" w:color="auto"/>
        <w:left w:val="none" w:sz="0" w:space="0" w:color="auto"/>
        <w:bottom w:val="none" w:sz="0" w:space="0" w:color="auto"/>
        <w:right w:val="none" w:sz="0" w:space="0" w:color="auto"/>
      </w:divBdr>
    </w:div>
    <w:div w:id="846138671">
      <w:bodyDiv w:val="1"/>
      <w:marLeft w:val="0"/>
      <w:marRight w:val="0"/>
      <w:marTop w:val="0"/>
      <w:marBottom w:val="0"/>
      <w:divBdr>
        <w:top w:val="none" w:sz="0" w:space="0" w:color="auto"/>
        <w:left w:val="none" w:sz="0" w:space="0" w:color="auto"/>
        <w:bottom w:val="none" w:sz="0" w:space="0" w:color="auto"/>
        <w:right w:val="none" w:sz="0" w:space="0" w:color="auto"/>
      </w:divBdr>
      <w:divsChild>
        <w:div w:id="1080298407">
          <w:marLeft w:val="0"/>
          <w:marRight w:val="0"/>
          <w:marTop w:val="0"/>
          <w:marBottom w:val="0"/>
          <w:divBdr>
            <w:top w:val="none" w:sz="0" w:space="0" w:color="auto"/>
            <w:left w:val="none" w:sz="0" w:space="0" w:color="auto"/>
            <w:bottom w:val="none" w:sz="0" w:space="0" w:color="auto"/>
            <w:right w:val="none" w:sz="0" w:space="0" w:color="auto"/>
          </w:divBdr>
        </w:div>
        <w:div w:id="369693168">
          <w:marLeft w:val="0"/>
          <w:marRight w:val="0"/>
          <w:marTop w:val="0"/>
          <w:marBottom w:val="0"/>
          <w:divBdr>
            <w:top w:val="none" w:sz="0" w:space="0" w:color="auto"/>
            <w:left w:val="none" w:sz="0" w:space="0" w:color="auto"/>
            <w:bottom w:val="none" w:sz="0" w:space="0" w:color="auto"/>
            <w:right w:val="none" w:sz="0" w:space="0" w:color="auto"/>
          </w:divBdr>
        </w:div>
        <w:div w:id="682903896">
          <w:marLeft w:val="0"/>
          <w:marRight w:val="0"/>
          <w:marTop w:val="0"/>
          <w:marBottom w:val="0"/>
          <w:divBdr>
            <w:top w:val="none" w:sz="0" w:space="0" w:color="auto"/>
            <w:left w:val="none" w:sz="0" w:space="0" w:color="auto"/>
            <w:bottom w:val="none" w:sz="0" w:space="0" w:color="auto"/>
            <w:right w:val="none" w:sz="0" w:space="0" w:color="auto"/>
          </w:divBdr>
        </w:div>
        <w:div w:id="1493450469">
          <w:marLeft w:val="0"/>
          <w:marRight w:val="0"/>
          <w:marTop w:val="0"/>
          <w:marBottom w:val="0"/>
          <w:divBdr>
            <w:top w:val="none" w:sz="0" w:space="0" w:color="auto"/>
            <w:left w:val="none" w:sz="0" w:space="0" w:color="auto"/>
            <w:bottom w:val="none" w:sz="0" w:space="0" w:color="auto"/>
            <w:right w:val="none" w:sz="0" w:space="0" w:color="auto"/>
          </w:divBdr>
        </w:div>
        <w:div w:id="6369453">
          <w:marLeft w:val="0"/>
          <w:marRight w:val="0"/>
          <w:marTop w:val="0"/>
          <w:marBottom w:val="0"/>
          <w:divBdr>
            <w:top w:val="none" w:sz="0" w:space="0" w:color="auto"/>
            <w:left w:val="none" w:sz="0" w:space="0" w:color="auto"/>
            <w:bottom w:val="none" w:sz="0" w:space="0" w:color="auto"/>
            <w:right w:val="none" w:sz="0" w:space="0" w:color="auto"/>
          </w:divBdr>
        </w:div>
        <w:div w:id="1724210855">
          <w:marLeft w:val="0"/>
          <w:marRight w:val="0"/>
          <w:marTop w:val="0"/>
          <w:marBottom w:val="0"/>
          <w:divBdr>
            <w:top w:val="none" w:sz="0" w:space="0" w:color="auto"/>
            <w:left w:val="none" w:sz="0" w:space="0" w:color="auto"/>
            <w:bottom w:val="none" w:sz="0" w:space="0" w:color="auto"/>
            <w:right w:val="none" w:sz="0" w:space="0" w:color="auto"/>
          </w:divBdr>
        </w:div>
        <w:div w:id="1603689138">
          <w:marLeft w:val="0"/>
          <w:marRight w:val="0"/>
          <w:marTop w:val="0"/>
          <w:marBottom w:val="0"/>
          <w:divBdr>
            <w:top w:val="none" w:sz="0" w:space="0" w:color="auto"/>
            <w:left w:val="none" w:sz="0" w:space="0" w:color="auto"/>
            <w:bottom w:val="none" w:sz="0" w:space="0" w:color="auto"/>
            <w:right w:val="none" w:sz="0" w:space="0" w:color="auto"/>
          </w:divBdr>
        </w:div>
        <w:div w:id="10567237">
          <w:marLeft w:val="0"/>
          <w:marRight w:val="0"/>
          <w:marTop w:val="0"/>
          <w:marBottom w:val="0"/>
          <w:divBdr>
            <w:top w:val="none" w:sz="0" w:space="0" w:color="auto"/>
            <w:left w:val="none" w:sz="0" w:space="0" w:color="auto"/>
            <w:bottom w:val="none" w:sz="0" w:space="0" w:color="auto"/>
            <w:right w:val="none" w:sz="0" w:space="0" w:color="auto"/>
          </w:divBdr>
        </w:div>
        <w:div w:id="1759904746">
          <w:marLeft w:val="0"/>
          <w:marRight w:val="0"/>
          <w:marTop w:val="0"/>
          <w:marBottom w:val="0"/>
          <w:divBdr>
            <w:top w:val="none" w:sz="0" w:space="0" w:color="auto"/>
            <w:left w:val="none" w:sz="0" w:space="0" w:color="auto"/>
            <w:bottom w:val="none" w:sz="0" w:space="0" w:color="auto"/>
            <w:right w:val="none" w:sz="0" w:space="0" w:color="auto"/>
          </w:divBdr>
        </w:div>
        <w:div w:id="579290427">
          <w:marLeft w:val="0"/>
          <w:marRight w:val="0"/>
          <w:marTop w:val="0"/>
          <w:marBottom w:val="0"/>
          <w:divBdr>
            <w:top w:val="none" w:sz="0" w:space="0" w:color="auto"/>
            <w:left w:val="none" w:sz="0" w:space="0" w:color="auto"/>
            <w:bottom w:val="none" w:sz="0" w:space="0" w:color="auto"/>
            <w:right w:val="none" w:sz="0" w:space="0" w:color="auto"/>
          </w:divBdr>
        </w:div>
        <w:div w:id="2045593163">
          <w:marLeft w:val="0"/>
          <w:marRight w:val="0"/>
          <w:marTop w:val="0"/>
          <w:marBottom w:val="0"/>
          <w:divBdr>
            <w:top w:val="none" w:sz="0" w:space="0" w:color="auto"/>
            <w:left w:val="none" w:sz="0" w:space="0" w:color="auto"/>
            <w:bottom w:val="none" w:sz="0" w:space="0" w:color="auto"/>
            <w:right w:val="none" w:sz="0" w:space="0" w:color="auto"/>
          </w:divBdr>
        </w:div>
        <w:div w:id="933129110">
          <w:marLeft w:val="0"/>
          <w:marRight w:val="0"/>
          <w:marTop w:val="0"/>
          <w:marBottom w:val="0"/>
          <w:divBdr>
            <w:top w:val="none" w:sz="0" w:space="0" w:color="auto"/>
            <w:left w:val="none" w:sz="0" w:space="0" w:color="auto"/>
            <w:bottom w:val="none" w:sz="0" w:space="0" w:color="auto"/>
            <w:right w:val="none" w:sz="0" w:space="0" w:color="auto"/>
          </w:divBdr>
        </w:div>
        <w:div w:id="192302321">
          <w:marLeft w:val="0"/>
          <w:marRight w:val="0"/>
          <w:marTop w:val="0"/>
          <w:marBottom w:val="0"/>
          <w:divBdr>
            <w:top w:val="none" w:sz="0" w:space="0" w:color="auto"/>
            <w:left w:val="none" w:sz="0" w:space="0" w:color="auto"/>
            <w:bottom w:val="none" w:sz="0" w:space="0" w:color="auto"/>
            <w:right w:val="none" w:sz="0" w:space="0" w:color="auto"/>
          </w:divBdr>
        </w:div>
        <w:div w:id="1591544455">
          <w:marLeft w:val="0"/>
          <w:marRight w:val="0"/>
          <w:marTop w:val="0"/>
          <w:marBottom w:val="0"/>
          <w:divBdr>
            <w:top w:val="none" w:sz="0" w:space="0" w:color="auto"/>
            <w:left w:val="none" w:sz="0" w:space="0" w:color="auto"/>
            <w:bottom w:val="none" w:sz="0" w:space="0" w:color="auto"/>
            <w:right w:val="none" w:sz="0" w:space="0" w:color="auto"/>
          </w:divBdr>
        </w:div>
        <w:div w:id="1921476536">
          <w:marLeft w:val="0"/>
          <w:marRight w:val="0"/>
          <w:marTop w:val="0"/>
          <w:marBottom w:val="0"/>
          <w:divBdr>
            <w:top w:val="none" w:sz="0" w:space="0" w:color="auto"/>
            <w:left w:val="none" w:sz="0" w:space="0" w:color="auto"/>
            <w:bottom w:val="none" w:sz="0" w:space="0" w:color="auto"/>
            <w:right w:val="none" w:sz="0" w:space="0" w:color="auto"/>
          </w:divBdr>
        </w:div>
        <w:div w:id="738401683">
          <w:marLeft w:val="0"/>
          <w:marRight w:val="0"/>
          <w:marTop w:val="0"/>
          <w:marBottom w:val="0"/>
          <w:divBdr>
            <w:top w:val="none" w:sz="0" w:space="0" w:color="auto"/>
            <w:left w:val="none" w:sz="0" w:space="0" w:color="auto"/>
            <w:bottom w:val="none" w:sz="0" w:space="0" w:color="auto"/>
            <w:right w:val="none" w:sz="0" w:space="0" w:color="auto"/>
          </w:divBdr>
        </w:div>
        <w:div w:id="386270636">
          <w:marLeft w:val="0"/>
          <w:marRight w:val="0"/>
          <w:marTop w:val="0"/>
          <w:marBottom w:val="0"/>
          <w:divBdr>
            <w:top w:val="none" w:sz="0" w:space="0" w:color="auto"/>
            <w:left w:val="none" w:sz="0" w:space="0" w:color="auto"/>
            <w:bottom w:val="none" w:sz="0" w:space="0" w:color="auto"/>
            <w:right w:val="none" w:sz="0" w:space="0" w:color="auto"/>
          </w:divBdr>
        </w:div>
        <w:div w:id="335503386">
          <w:marLeft w:val="0"/>
          <w:marRight w:val="0"/>
          <w:marTop w:val="0"/>
          <w:marBottom w:val="0"/>
          <w:divBdr>
            <w:top w:val="none" w:sz="0" w:space="0" w:color="auto"/>
            <w:left w:val="none" w:sz="0" w:space="0" w:color="auto"/>
            <w:bottom w:val="none" w:sz="0" w:space="0" w:color="auto"/>
            <w:right w:val="none" w:sz="0" w:space="0" w:color="auto"/>
          </w:divBdr>
        </w:div>
        <w:div w:id="1568032255">
          <w:marLeft w:val="0"/>
          <w:marRight w:val="0"/>
          <w:marTop w:val="0"/>
          <w:marBottom w:val="0"/>
          <w:divBdr>
            <w:top w:val="none" w:sz="0" w:space="0" w:color="auto"/>
            <w:left w:val="none" w:sz="0" w:space="0" w:color="auto"/>
            <w:bottom w:val="none" w:sz="0" w:space="0" w:color="auto"/>
            <w:right w:val="none" w:sz="0" w:space="0" w:color="auto"/>
          </w:divBdr>
        </w:div>
        <w:div w:id="1921522830">
          <w:marLeft w:val="0"/>
          <w:marRight w:val="0"/>
          <w:marTop w:val="0"/>
          <w:marBottom w:val="0"/>
          <w:divBdr>
            <w:top w:val="none" w:sz="0" w:space="0" w:color="auto"/>
            <w:left w:val="none" w:sz="0" w:space="0" w:color="auto"/>
            <w:bottom w:val="none" w:sz="0" w:space="0" w:color="auto"/>
            <w:right w:val="none" w:sz="0" w:space="0" w:color="auto"/>
          </w:divBdr>
        </w:div>
        <w:div w:id="1937329387">
          <w:marLeft w:val="0"/>
          <w:marRight w:val="0"/>
          <w:marTop w:val="0"/>
          <w:marBottom w:val="0"/>
          <w:divBdr>
            <w:top w:val="none" w:sz="0" w:space="0" w:color="auto"/>
            <w:left w:val="none" w:sz="0" w:space="0" w:color="auto"/>
            <w:bottom w:val="none" w:sz="0" w:space="0" w:color="auto"/>
            <w:right w:val="none" w:sz="0" w:space="0" w:color="auto"/>
          </w:divBdr>
        </w:div>
        <w:div w:id="2112505962">
          <w:marLeft w:val="0"/>
          <w:marRight w:val="0"/>
          <w:marTop w:val="0"/>
          <w:marBottom w:val="0"/>
          <w:divBdr>
            <w:top w:val="none" w:sz="0" w:space="0" w:color="auto"/>
            <w:left w:val="none" w:sz="0" w:space="0" w:color="auto"/>
            <w:bottom w:val="none" w:sz="0" w:space="0" w:color="auto"/>
            <w:right w:val="none" w:sz="0" w:space="0" w:color="auto"/>
          </w:divBdr>
        </w:div>
        <w:div w:id="633291081">
          <w:marLeft w:val="0"/>
          <w:marRight w:val="0"/>
          <w:marTop w:val="0"/>
          <w:marBottom w:val="0"/>
          <w:divBdr>
            <w:top w:val="none" w:sz="0" w:space="0" w:color="auto"/>
            <w:left w:val="none" w:sz="0" w:space="0" w:color="auto"/>
            <w:bottom w:val="none" w:sz="0" w:space="0" w:color="auto"/>
            <w:right w:val="none" w:sz="0" w:space="0" w:color="auto"/>
          </w:divBdr>
        </w:div>
        <w:div w:id="862206849">
          <w:marLeft w:val="0"/>
          <w:marRight w:val="0"/>
          <w:marTop w:val="0"/>
          <w:marBottom w:val="0"/>
          <w:divBdr>
            <w:top w:val="none" w:sz="0" w:space="0" w:color="auto"/>
            <w:left w:val="none" w:sz="0" w:space="0" w:color="auto"/>
            <w:bottom w:val="none" w:sz="0" w:space="0" w:color="auto"/>
            <w:right w:val="none" w:sz="0" w:space="0" w:color="auto"/>
          </w:divBdr>
        </w:div>
        <w:div w:id="1299844191">
          <w:marLeft w:val="0"/>
          <w:marRight w:val="0"/>
          <w:marTop w:val="0"/>
          <w:marBottom w:val="0"/>
          <w:divBdr>
            <w:top w:val="none" w:sz="0" w:space="0" w:color="auto"/>
            <w:left w:val="none" w:sz="0" w:space="0" w:color="auto"/>
            <w:bottom w:val="none" w:sz="0" w:space="0" w:color="auto"/>
            <w:right w:val="none" w:sz="0" w:space="0" w:color="auto"/>
          </w:divBdr>
        </w:div>
        <w:div w:id="412314272">
          <w:marLeft w:val="0"/>
          <w:marRight w:val="0"/>
          <w:marTop w:val="0"/>
          <w:marBottom w:val="0"/>
          <w:divBdr>
            <w:top w:val="none" w:sz="0" w:space="0" w:color="auto"/>
            <w:left w:val="none" w:sz="0" w:space="0" w:color="auto"/>
            <w:bottom w:val="none" w:sz="0" w:space="0" w:color="auto"/>
            <w:right w:val="none" w:sz="0" w:space="0" w:color="auto"/>
          </w:divBdr>
        </w:div>
        <w:div w:id="734351494">
          <w:marLeft w:val="0"/>
          <w:marRight w:val="0"/>
          <w:marTop w:val="0"/>
          <w:marBottom w:val="0"/>
          <w:divBdr>
            <w:top w:val="none" w:sz="0" w:space="0" w:color="auto"/>
            <w:left w:val="none" w:sz="0" w:space="0" w:color="auto"/>
            <w:bottom w:val="none" w:sz="0" w:space="0" w:color="auto"/>
            <w:right w:val="none" w:sz="0" w:space="0" w:color="auto"/>
          </w:divBdr>
        </w:div>
        <w:div w:id="1008020262">
          <w:marLeft w:val="0"/>
          <w:marRight w:val="0"/>
          <w:marTop w:val="0"/>
          <w:marBottom w:val="0"/>
          <w:divBdr>
            <w:top w:val="none" w:sz="0" w:space="0" w:color="auto"/>
            <w:left w:val="none" w:sz="0" w:space="0" w:color="auto"/>
            <w:bottom w:val="none" w:sz="0" w:space="0" w:color="auto"/>
            <w:right w:val="none" w:sz="0" w:space="0" w:color="auto"/>
          </w:divBdr>
        </w:div>
        <w:div w:id="1533809007">
          <w:marLeft w:val="0"/>
          <w:marRight w:val="0"/>
          <w:marTop w:val="0"/>
          <w:marBottom w:val="0"/>
          <w:divBdr>
            <w:top w:val="none" w:sz="0" w:space="0" w:color="auto"/>
            <w:left w:val="none" w:sz="0" w:space="0" w:color="auto"/>
            <w:bottom w:val="none" w:sz="0" w:space="0" w:color="auto"/>
            <w:right w:val="none" w:sz="0" w:space="0" w:color="auto"/>
          </w:divBdr>
        </w:div>
        <w:div w:id="1365711404">
          <w:marLeft w:val="0"/>
          <w:marRight w:val="0"/>
          <w:marTop w:val="0"/>
          <w:marBottom w:val="0"/>
          <w:divBdr>
            <w:top w:val="none" w:sz="0" w:space="0" w:color="auto"/>
            <w:left w:val="none" w:sz="0" w:space="0" w:color="auto"/>
            <w:bottom w:val="none" w:sz="0" w:space="0" w:color="auto"/>
            <w:right w:val="none" w:sz="0" w:space="0" w:color="auto"/>
          </w:divBdr>
        </w:div>
        <w:div w:id="678971518">
          <w:marLeft w:val="0"/>
          <w:marRight w:val="0"/>
          <w:marTop w:val="0"/>
          <w:marBottom w:val="0"/>
          <w:divBdr>
            <w:top w:val="none" w:sz="0" w:space="0" w:color="auto"/>
            <w:left w:val="none" w:sz="0" w:space="0" w:color="auto"/>
            <w:bottom w:val="none" w:sz="0" w:space="0" w:color="auto"/>
            <w:right w:val="none" w:sz="0" w:space="0" w:color="auto"/>
          </w:divBdr>
        </w:div>
        <w:div w:id="669410409">
          <w:marLeft w:val="0"/>
          <w:marRight w:val="0"/>
          <w:marTop w:val="0"/>
          <w:marBottom w:val="0"/>
          <w:divBdr>
            <w:top w:val="none" w:sz="0" w:space="0" w:color="auto"/>
            <w:left w:val="none" w:sz="0" w:space="0" w:color="auto"/>
            <w:bottom w:val="none" w:sz="0" w:space="0" w:color="auto"/>
            <w:right w:val="none" w:sz="0" w:space="0" w:color="auto"/>
          </w:divBdr>
        </w:div>
        <w:div w:id="1212886035">
          <w:marLeft w:val="0"/>
          <w:marRight w:val="0"/>
          <w:marTop w:val="0"/>
          <w:marBottom w:val="0"/>
          <w:divBdr>
            <w:top w:val="none" w:sz="0" w:space="0" w:color="auto"/>
            <w:left w:val="none" w:sz="0" w:space="0" w:color="auto"/>
            <w:bottom w:val="none" w:sz="0" w:space="0" w:color="auto"/>
            <w:right w:val="none" w:sz="0" w:space="0" w:color="auto"/>
          </w:divBdr>
        </w:div>
        <w:div w:id="1687829828">
          <w:marLeft w:val="0"/>
          <w:marRight w:val="0"/>
          <w:marTop w:val="0"/>
          <w:marBottom w:val="0"/>
          <w:divBdr>
            <w:top w:val="none" w:sz="0" w:space="0" w:color="auto"/>
            <w:left w:val="none" w:sz="0" w:space="0" w:color="auto"/>
            <w:bottom w:val="none" w:sz="0" w:space="0" w:color="auto"/>
            <w:right w:val="none" w:sz="0" w:space="0" w:color="auto"/>
          </w:divBdr>
        </w:div>
        <w:div w:id="1626500418">
          <w:marLeft w:val="0"/>
          <w:marRight w:val="0"/>
          <w:marTop w:val="0"/>
          <w:marBottom w:val="0"/>
          <w:divBdr>
            <w:top w:val="none" w:sz="0" w:space="0" w:color="auto"/>
            <w:left w:val="none" w:sz="0" w:space="0" w:color="auto"/>
            <w:bottom w:val="none" w:sz="0" w:space="0" w:color="auto"/>
            <w:right w:val="none" w:sz="0" w:space="0" w:color="auto"/>
          </w:divBdr>
        </w:div>
        <w:div w:id="758526611">
          <w:marLeft w:val="0"/>
          <w:marRight w:val="0"/>
          <w:marTop w:val="0"/>
          <w:marBottom w:val="0"/>
          <w:divBdr>
            <w:top w:val="none" w:sz="0" w:space="0" w:color="auto"/>
            <w:left w:val="none" w:sz="0" w:space="0" w:color="auto"/>
            <w:bottom w:val="none" w:sz="0" w:space="0" w:color="auto"/>
            <w:right w:val="none" w:sz="0" w:space="0" w:color="auto"/>
          </w:divBdr>
        </w:div>
        <w:div w:id="1308439273">
          <w:marLeft w:val="0"/>
          <w:marRight w:val="0"/>
          <w:marTop w:val="0"/>
          <w:marBottom w:val="0"/>
          <w:divBdr>
            <w:top w:val="none" w:sz="0" w:space="0" w:color="auto"/>
            <w:left w:val="none" w:sz="0" w:space="0" w:color="auto"/>
            <w:bottom w:val="none" w:sz="0" w:space="0" w:color="auto"/>
            <w:right w:val="none" w:sz="0" w:space="0" w:color="auto"/>
          </w:divBdr>
        </w:div>
        <w:div w:id="986471375">
          <w:marLeft w:val="0"/>
          <w:marRight w:val="0"/>
          <w:marTop w:val="0"/>
          <w:marBottom w:val="0"/>
          <w:divBdr>
            <w:top w:val="none" w:sz="0" w:space="0" w:color="auto"/>
            <w:left w:val="none" w:sz="0" w:space="0" w:color="auto"/>
            <w:bottom w:val="none" w:sz="0" w:space="0" w:color="auto"/>
            <w:right w:val="none" w:sz="0" w:space="0" w:color="auto"/>
          </w:divBdr>
        </w:div>
        <w:div w:id="902256969">
          <w:marLeft w:val="0"/>
          <w:marRight w:val="0"/>
          <w:marTop w:val="0"/>
          <w:marBottom w:val="0"/>
          <w:divBdr>
            <w:top w:val="none" w:sz="0" w:space="0" w:color="auto"/>
            <w:left w:val="none" w:sz="0" w:space="0" w:color="auto"/>
            <w:bottom w:val="none" w:sz="0" w:space="0" w:color="auto"/>
            <w:right w:val="none" w:sz="0" w:space="0" w:color="auto"/>
          </w:divBdr>
        </w:div>
        <w:div w:id="1888949056">
          <w:marLeft w:val="0"/>
          <w:marRight w:val="0"/>
          <w:marTop w:val="0"/>
          <w:marBottom w:val="0"/>
          <w:divBdr>
            <w:top w:val="none" w:sz="0" w:space="0" w:color="auto"/>
            <w:left w:val="none" w:sz="0" w:space="0" w:color="auto"/>
            <w:bottom w:val="none" w:sz="0" w:space="0" w:color="auto"/>
            <w:right w:val="none" w:sz="0" w:space="0" w:color="auto"/>
          </w:divBdr>
        </w:div>
        <w:div w:id="2031953265">
          <w:marLeft w:val="0"/>
          <w:marRight w:val="0"/>
          <w:marTop w:val="0"/>
          <w:marBottom w:val="0"/>
          <w:divBdr>
            <w:top w:val="none" w:sz="0" w:space="0" w:color="auto"/>
            <w:left w:val="none" w:sz="0" w:space="0" w:color="auto"/>
            <w:bottom w:val="none" w:sz="0" w:space="0" w:color="auto"/>
            <w:right w:val="none" w:sz="0" w:space="0" w:color="auto"/>
          </w:divBdr>
        </w:div>
        <w:div w:id="1631744143">
          <w:marLeft w:val="0"/>
          <w:marRight w:val="0"/>
          <w:marTop w:val="0"/>
          <w:marBottom w:val="0"/>
          <w:divBdr>
            <w:top w:val="none" w:sz="0" w:space="0" w:color="auto"/>
            <w:left w:val="none" w:sz="0" w:space="0" w:color="auto"/>
            <w:bottom w:val="none" w:sz="0" w:space="0" w:color="auto"/>
            <w:right w:val="none" w:sz="0" w:space="0" w:color="auto"/>
          </w:divBdr>
        </w:div>
        <w:div w:id="1235821936">
          <w:marLeft w:val="0"/>
          <w:marRight w:val="0"/>
          <w:marTop w:val="0"/>
          <w:marBottom w:val="0"/>
          <w:divBdr>
            <w:top w:val="none" w:sz="0" w:space="0" w:color="auto"/>
            <w:left w:val="none" w:sz="0" w:space="0" w:color="auto"/>
            <w:bottom w:val="none" w:sz="0" w:space="0" w:color="auto"/>
            <w:right w:val="none" w:sz="0" w:space="0" w:color="auto"/>
          </w:divBdr>
        </w:div>
        <w:div w:id="1256862992">
          <w:marLeft w:val="0"/>
          <w:marRight w:val="0"/>
          <w:marTop w:val="0"/>
          <w:marBottom w:val="0"/>
          <w:divBdr>
            <w:top w:val="none" w:sz="0" w:space="0" w:color="auto"/>
            <w:left w:val="none" w:sz="0" w:space="0" w:color="auto"/>
            <w:bottom w:val="none" w:sz="0" w:space="0" w:color="auto"/>
            <w:right w:val="none" w:sz="0" w:space="0" w:color="auto"/>
          </w:divBdr>
        </w:div>
        <w:div w:id="854810150">
          <w:marLeft w:val="0"/>
          <w:marRight w:val="0"/>
          <w:marTop w:val="0"/>
          <w:marBottom w:val="0"/>
          <w:divBdr>
            <w:top w:val="none" w:sz="0" w:space="0" w:color="auto"/>
            <w:left w:val="none" w:sz="0" w:space="0" w:color="auto"/>
            <w:bottom w:val="none" w:sz="0" w:space="0" w:color="auto"/>
            <w:right w:val="none" w:sz="0" w:space="0" w:color="auto"/>
          </w:divBdr>
        </w:div>
        <w:div w:id="1914972181">
          <w:marLeft w:val="0"/>
          <w:marRight w:val="0"/>
          <w:marTop w:val="0"/>
          <w:marBottom w:val="0"/>
          <w:divBdr>
            <w:top w:val="none" w:sz="0" w:space="0" w:color="auto"/>
            <w:left w:val="none" w:sz="0" w:space="0" w:color="auto"/>
            <w:bottom w:val="none" w:sz="0" w:space="0" w:color="auto"/>
            <w:right w:val="none" w:sz="0" w:space="0" w:color="auto"/>
          </w:divBdr>
        </w:div>
        <w:div w:id="1256473549">
          <w:marLeft w:val="0"/>
          <w:marRight w:val="0"/>
          <w:marTop w:val="0"/>
          <w:marBottom w:val="0"/>
          <w:divBdr>
            <w:top w:val="none" w:sz="0" w:space="0" w:color="auto"/>
            <w:left w:val="none" w:sz="0" w:space="0" w:color="auto"/>
            <w:bottom w:val="none" w:sz="0" w:space="0" w:color="auto"/>
            <w:right w:val="none" w:sz="0" w:space="0" w:color="auto"/>
          </w:divBdr>
        </w:div>
        <w:div w:id="998655829">
          <w:marLeft w:val="0"/>
          <w:marRight w:val="0"/>
          <w:marTop w:val="0"/>
          <w:marBottom w:val="0"/>
          <w:divBdr>
            <w:top w:val="none" w:sz="0" w:space="0" w:color="auto"/>
            <w:left w:val="none" w:sz="0" w:space="0" w:color="auto"/>
            <w:bottom w:val="none" w:sz="0" w:space="0" w:color="auto"/>
            <w:right w:val="none" w:sz="0" w:space="0" w:color="auto"/>
          </w:divBdr>
        </w:div>
        <w:div w:id="588930373">
          <w:marLeft w:val="0"/>
          <w:marRight w:val="0"/>
          <w:marTop w:val="0"/>
          <w:marBottom w:val="0"/>
          <w:divBdr>
            <w:top w:val="none" w:sz="0" w:space="0" w:color="auto"/>
            <w:left w:val="none" w:sz="0" w:space="0" w:color="auto"/>
            <w:bottom w:val="none" w:sz="0" w:space="0" w:color="auto"/>
            <w:right w:val="none" w:sz="0" w:space="0" w:color="auto"/>
          </w:divBdr>
        </w:div>
        <w:div w:id="1293949759">
          <w:marLeft w:val="0"/>
          <w:marRight w:val="0"/>
          <w:marTop w:val="0"/>
          <w:marBottom w:val="0"/>
          <w:divBdr>
            <w:top w:val="none" w:sz="0" w:space="0" w:color="auto"/>
            <w:left w:val="none" w:sz="0" w:space="0" w:color="auto"/>
            <w:bottom w:val="none" w:sz="0" w:space="0" w:color="auto"/>
            <w:right w:val="none" w:sz="0" w:space="0" w:color="auto"/>
          </w:divBdr>
        </w:div>
        <w:div w:id="1103692993">
          <w:marLeft w:val="0"/>
          <w:marRight w:val="0"/>
          <w:marTop w:val="0"/>
          <w:marBottom w:val="0"/>
          <w:divBdr>
            <w:top w:val="none" w:sz="0" w:space="0" w:color="auto"/>
            <w:left w:val="none" w:sz="0" w:space="0" w:color="auto"/>
            <w:bottom w:val="none" w:sz="0" w:space="0" w:color="auto"/>
            <w:right w:val="none" w:sz="0" w:space="0" w:color="auto"/>
          </w:divBdr>
        </w:div>
        <w:div w:id="1578126962">
          <w:marLeft w:val="0"/>
          <w:marRight w:val="0"/>
          <w:marTop w:val="0"/>
          <w:marBottom w:val="0"/>
          <w:divBdr>
            <w:top w:val="none" w:sz="0" w:space="0" w:color="auto"/>
            <w:left w:val="none" w:sz="0" w:space="0" w:color="auto"/>
            <w:bottom w:val="none" w:sz="0" w:space="0" w:color="auto"/>
            <w:right w:val="none" w:sz="0" w:space="0" w:color="auto"/>
          </w:divBdr>
        </w:div>
        <w:div w:id="267473898">
          <w:marLeft w:val="0"/>
          <w:marRight w:val="0"/>
          <w:marTop w:val="0"/>
          <w:marBottom w:val="0"/>
          <w:divBdr>
            <w:top w:val="none" w:sz="0" w:space="0" w:color="auto"/>
            <w:left w:val="none" w:sz="0" w:space="0" w:color="auto"/>
            <w:bottom w:val="none" w:sz="0" w:space="0" w:color="auto"/>
            <w:right w:val="none" w:sz="0" w:space="0" w:color="auto"/>
          </w:divBdr>
        </w:div>
        <w:div w:id="1415667264">
          <w:marLeft w:val="0"/>
          <w:marRight w:val="0"/>
          <w:marTop w:val="0"/>
          <w:marBottom w:val="0"/>
          <w:divBdr>
            <w:top w:val="none" w:sz="0" w:space="0" w:color="auto"/>
            <w:left w:val="none" w:sz="0" w:space="0" w:color="auto"/>
            <w:bottom w:val="none" w:sz="0" w:space="0" w:color="auto"/>
            <w:right w:val="none" w:sz="0" w:space="0" w:color="auto"/>
          </w:divBdr>
        </w:div>
        <w:div w:id="1512722951">
          <w:marLeft w:val="0"/>
          <w:marRight w:val="0"/>
          <w:marTop w:val="0"/>
          <w:marBottom w:val="0"/>
          <w:divBdr>
            <w:top w:val="none" w:sz="0" w:space="0" w:color="auto"/>
            <w:left w:val="none" w:sz="0" w:space="0" w:color="auto"/>
            <w:bottom w:val="none" w:sz="0" w:space="0" w:color="auto"/>
            <w:right w:val="none" w:sz="0" w:space="0" w:color="auto"/>
          </w:divBdr>
        </w:div>
        <w:div w:id="1723170638">
          <w:marLeft w:val="0"/>
          <w:marRight w:val="0"/>
          <w:marTop w:val="0"/>
          <w:marBottom w:val="0"/>
          <w:divBdr>
            <w:top w:val="none" w:sz="0" w:space="0" w:color="auto"/>
            <w:left w:val="none" w:sz="0" w:space="0" w:color="auto"/>
            <w:bottom w:val="none" w:sz="0" w:space="0" w:color="auto"/>
            <w:right w:val="none" w:sz="0" w:space="0" w:color="auto"/>
          </w:divBdr>
        </w:div>
        <w:div w:id="2019115294">
          <w:marLeft w:val="0"/>
          <w:marRight w:val="0"/>
          <w:marTop w:val="0"/>
          <w:marBottom w:val="0"/>
          <w:divBdr>
            <w:top w:val="none" w:sz="0" w:space="0" w:color="auto"/>
            <w:left w:val="none" w:sz="0" w:space="0" w:color="auto"/>
            <w:bottom w:val="none" w:sz="0" w:space="0" w:color="auto"/>
            <w:right w:val="none" w:sz="0" w:space="0" w:color="auto"/>
          </w:divBdr>
        </w:div>
        <w:div w:id="1126267308">
          <w:marLeft w:val="0"/>
          <w:marRight w:val="0"/>
          <w:marTop w:val="0"/>
          <w:marBottom w:val="0"/>
          <w:divBdr>
            <w:top w:val="none" w:sz="0" w:space="0" w:color="auto"/>
            <w:left w:val="none" w:sz="0" w:space="0" w:color="auto"/>
            <w:bottom w:val="none" w:sz="0" w:space="0" w:color="auto"/>
            <w:right w:val="none" w:sz="0" w:space="0" w:color="auto"/>
          </w:divBdr>
        </w:div>
        <w:div w:id="1764644875">
          <w:marLeft w:val="0"/>
          <w:marRight w:val="0"/>
          <w:marTop w:val="0"/>
          <w:marBottom w:val="0"/>
          <w:divBdr>
            <w:top w:val="none" w:sz="0" w:space="0" w:color="auto"/>
            <w:left w:val="none" w:sz="0" w:space="0" w:color="auto"/>
            <w:bottom w:val="none" w:sz="0" w:space="0" w:color="auto"/>
            <w:right w:val="none" w:sz="0" w:space="0" w:color="auto"/>
          </w:divBdr>
        </w:div>
        <w:div w:id="1201818913">
          <w:marLeft w:val="0"/>
          <w:marRight w:val="0"/>
          <w:marTop w:val="0"/>
          <w:marBottom w:val="0"/>
          <w:divBdr>
            <w:top w:val="none" w:sz="0" w:space="0" w:color="auto"/>
            <w:left w:val="none" w:sz="0" w:space="0" w:color="auto"/>
            <w:bottom w:val="none" w:sz="0" w:space="0" w:color="auto"/>
            <w:right w:val="none" w:sz="0" w:space="0" w:color="auto"/>
          </w:divBdr>
        </w:div>
        <w:div w:id="2037342494">
          <w:marLeft w:val="0"/>
          <w:marRight w:val="0"/>
          <w:marTop w:val="0"/>
          <w:marBottom w:val="0"/>
          <w:divBdr>
            <w:top w:val="none" w:sz="0" w:space="0" w:color="auto"/>
            <w:left w:val="none" w:sz="0" w:space="0" w:color="auto"/>
            <w:bottom w:val="none" w:sz="0" w:space="0" w:color="auto"/>
            <w:right w:val="none" w:sz="0" w:space="0" w:color="auto"/>
          </w:divBdr>
        </w:div>
        <w:div w:id="1730179905">
          <w:marLeft w:val="0"/>
          <w:marRight w:val="0"/>
          <w:marTop w:val="0"/>
          <w:marBottom w:val="0"/>
          <w:divBdr>
            <w:top w:val="none" w:sz="0" w:space="0" w:color="auto"/>
            <w:left w:val="none" w:sz="0" w:space="0" w:color="auto"/>
            <w:bottom w:val="none" w:sz="0" w:space="0" w:color="auto"/>
            <w:right w:val="none" w:sz="0" w:space="0" w:color="auto"/>
          </w:divBdr>
        </w:div>
        <w:div w:id="856575173">
          <w:marLeft w:val="0"/>
          <w:marRight w:val="0"/>
          <w:marTop w:val="0"/>
          <w:marBottom w:val="0"/>
          <w:divBdr>
            <w:top w:val="none" w:sz="0" w:space="0" w:color="auto"/>
            <w:left w:val="none" w:sz="0" w:space="0" w:color="auto"/>
            <w:bottom w:val="none" w:sz="0" w:space="0" w:color="auto"/>
            <w:right w:val="none" w:sz="0" w:space="0" w:color="auto"/>
          </w:divBdr>
        </w:div>
        <w:div w:id="1325275648">
          <w:marLeft w:val="0"/>
          <w:marRight w:val="0"/>
          <w:marTop w:val="0"/>
          <w:marBottom w:val="0"/>
          <w:divBdr>
            <w:top w:val="none" w:sz="0" w:space="0" w:color="auto"/>
            <w:left w:val="none" w:sz="0" w:space="0" w:color="auto"/>
            <w:bottom w:val="none" w:sz="0" w:space="0" w:color="auto"/>
            <w:right w:val="none" w:sz="0" w:space="0" w:color="auto"/>
          </w:divBdr>
        </w:div>
        <w:div w:id="248387192">
          <w:marLeft w:val="0"/>
          <w:marRight w:val="0"/>
          <w:marTop w:val="0"/>
          <w:marBottom w:val="0"/>
          <w:divBdr>
            <w:top w:val="none" w:sz="0" w:space="0" w:color="auto"/>
            <w:left w:val="none" w:sz="0" w:space="0" w:color="auto"/>
            <w:bottom w:val="none" w:sz="0" w:space="0" w:color="auto"/>
            <w:right w:val="none" w:sz="0" w:space="0" w:color="auto"/>
          </w:divBdr>
        </w:div>
        <w:div w:id="166093540">
          <w:marLeft w:val="0"/>
          <w:marRight w:val="0"/>
          <w:marTop w:val="0"/>
          <w:marBottom w:val="0"/>
          <w:divBdr>
            <w:top w:val="none" w:sz="0" w:space="0" w:color="auto"/>
            <w:left w:val="none" w:sz="0" w:space="0" w:color="auto"/>
            <w:bottom w:val="none" w:sz="0" w:space="0" w:color="auto"/>
            <w:right w:val="none" w:sz="0" w:space="0" w:color="auto"/>
          </w:divBdr>
        </w:div>
        <w:div w:id="1893735820">
          <w:marLeft w:val="0"/>
          <w:marRight w:val="0"/>
          <w:marTop w:val="0"/>
          <w:marBottom w:val="0"/>
          <w:divBdr>
            <w:top w:val="none" w:sz="0" w:space="0" w:color="auto"/>
            <w:left w:val="none" w:sz="0" w:space="0" w:color="auto"/>
            <w:bottom w:val="none" w:sz="0" w:space="0" w:color="auto"/>
            <w:right w:val="none" w:sz="0" w:space="0" w:color="auto"/>
          </w:divBdr>
        </w:div>
        <w:div w:id="359210369">
          <w:marLeft w:val="0"/>
          <w:marRight w:val="0"/>
          <w:marTop w:val="0"/>
          <w:marBottom w:val="0"/>
          <w:divBdr>
            <w:top w:val="none" w:sz="0" w:space="0" w:color="auto"/>
            <w:left w:val="none" w:sz="0" w:space="0" w:color="auto"/>
            <w:bottom w:val="none" w:sz="0" w:space="0" w:color="auto"/>
            <w:right w:val="none" w:sz="0" w:space="0" w:color="auto"/>
          </w:divBdr>
        </w:div>
        <w:div w:id="2063868738">
          <w:marLeft w:val="0"/>
          <w:marRight w:val="0"/>
          <w:marTop w:val="0"/>
          <w:marBottom w:val="0"/>
          <w:divBdr>
            <w:top w:val="none" w:sz="0" w:space="0" w:color="auto"/>
            <w:left w:val="none" w:sz="0" w:space="0" w:color="auto"/>
            <w:bottom w:val="none" w:sz="0" w:space="0" w:color="auto"/>
            <w:right w:val="none" w:sz="0" w:space="0" w:color="auto"/>
          </w:divBdr>
        </w:div>
        <w:div w:id="526138398">
          <w:marLeft w:val="0"/>
          <w:marRight w:val="0"/>
          <w:marTop w:val="0"/>
          <w:marBottom w:val="0"/>
          <w:divBdr>
            <w:top w:val="none" w:sz="0" w:space="0" w:color="auto"/>
            <w:left w:val="none" w:sz="0" w:space="0" w:color="auto"/>
            <w:bottom w:val="none" w:sz="0" w:space="0" w:color="auto"/>
            <w:right w:val="none" w:sz="0" w:space="0" w:color="auto"/>
          </w:divBdr>
        </w:div>
        <w:div w:id="1475443021">
          <w:marLeft w:val="0"/>
          <w:marRight w:val="0"/>
          <w:marTop w:val="0"/>
          <w:marBottom w:val="0"/>
          <w:divBdr>
            <w:top w:val="none" w:sz="0" w:space="0" w:color="auto"/>
            <w:left w:val="none" w:sz="0" w:space="0" w:color="auto"/>
            <w:bottom w:val="none" w:sz="0" w:space="0" w:color="auto"/>
            <w:right w:val="none" w:sz="0" w:space="0" w:color="auto"/>
          </w:divBdr>
        </w:div>
        <w:div w:id="491943875">
          <w:marLeft w:val="0"/>
          <w:marRight w:val="0"/>
          <w:marTop w:val="0"/>
          <w:marBottom w:val="0"/>
          <w:divBdr>
            <w:top w:val="none" w:sz="0" w:space="0" w:color="auto"/>
            <w:left w:val="none" w:sz="0" w:space="0" w:color="auto"/>
            <w:bottom w:val="none" w:sz="0" w:space="0" w:color="auto"/>
            <w:right w:val="none" w:sz="0" w:space="0" w:color="auto"/>
          </w:divBdr>
        </w:div>
      </w:divsChild>
    </w:div>
    <w:div w:id="846140394">
      <w:bodyDiv w:val="1"/>
      <w:marLeft w:val="0"/>
      <w:marRight w:val="0"/>
      <w:marTop w:val="0"/>
      <w:marBottom w:val="0"/>
      <w:divBdr>
        <w:top w:val="none" w:sz="0" w:space="0" w:color="auto"/>
        <w:left w:val="none" w:sz="0" w:space="0" w:color="auto"/>
        <w:bottom w:val="none" w:sz="0" w:space="0" w:color="auto"/>
        <w:right w:val="none" w:sz="0" w:space="0" w:color="auto"/>
      </w:divBdr>
    </w:div>
    <w:div w:id="846360707">
      <w:bodyDiv w:val="1"/>
      <w:marLeft w:val="0"/>
      <w:marRight w:val="0"/>
      <w:marTop w:val="0"/>
      <w:marBottom w:val="0"/>
      <w:divBdr>
        <w:top w:val="none" w:sz="0" w:space="0" w:color="auto"/>
        <w:left w:val="none" w:sz="0" w:space="0" w:color="auto"/>
        <w:bottom w:val="none" w:sz="0" w:space="0" w:color="auto"/>
        <w:right w:val="none" w:sz="0" w:space="0" w:color="auto"/>
      </w:divBdr>
    </w:div>
    <w:div w:id="846483332">
      <w:bodyDiv w:val="1"/>
      <w:marLeft w:val="0"/>
      <w:marRight w:val="0"/>
      <w:marTop w:val="0"/>
      <w:marBottom w:val="0"/>
      <w:divBdr>
        <w:top w:val="none" w:sz="0" w:space="0" w:color="auto"/>
        <w:left w:val="none" w:sz="0" w:space="0" w:color="auto"/>
        <w:bottom w:val="none" w:sz="0" w:space="0" w:color="auto"/>
        <w:right w:val="none" w:sz="0" w:space="0" w:color="auto"/>
      </w:divBdr>
    </w:div>
    <w:div w:id="846821104">
      <w:bodyDiv w:val="1"/>
      <w:marLeft w:val="0"/>
      <w:marRight w:val="0"/>
      <w:marTop w:val="0"/>
      <w:marBottom w:val="0"/>
      <w:divBdr>
        <w:top w:val="none" w:sz="0" w:space="0" w:color="auto"/>
        <w:left w:val="none" w:sz="0" w:space="0" w:color="auto"/>
        <w:bottom w:val="none" w:sz="0" w:space="0" w:color="auto"/>
        <w:right w:val="none" w:sz="0" w:space="0" w:color="auto"/>
      </w:divBdr>
      <w:divsChild>
        <w:div w:id="1768574193">
          <w:marLeft w:val="0"/>
          <w:marRight w:val="0"/>
          <w:marTop w:val="0"/>
          <w:marBottom w:val="0"/>
          <w:divBdr>
            <w:top w:val="none" w:sz="0" w:space="0" w:color="auto"/>
            <w:left w:val="none" w:sz="0" w:space="0" w:color="auto"/>
            <w:bottom w:val="none" w:sz="0" w:space="0" w:color="auto"/>
            <w:right w:val="none" w:sz="0" w:space="0" w:color="auto"/>
          </w:divBdr>
        </w:div>
        <w:div w:id="1799258070">
          <w:marLeft w:val="0"/>
          <w:marRight w:val="0"/>
          <w:marTop w:val="0"/>
          <w:marBottom w:val="0"/>
          <w:divBdr>
            <w:top w:val="none" w:sz="0" w:space="0" w:color="auto"/>
            <w:left w:val="none" w:sz="0" w:space="0" w:color="auto"/>
            <w:bottom w:val="none" w:sz="0" w:space="0" w:color="auto"/>
            <w:right w:val="none" w:sz="0" w:space="0" w:color="auto"/>
          </w:divBdr>
        </w:div>
        <w:div w:id="1790928305">
          <w:marLeft w:val="0"/>
          <w:marRight w:val="0"/>
          <w:marTop w:val="0"/>
          <w:marBottom w:val="0"/>
          <w:divBdr>
            <w:top w:val="none" w:sz="0" w:space="0" w:color="auto"/>
            <w:left w:val="none" w:sz="0" w:space="0" w:color="auto"/>
            <w:bottom w:val="none" w:sz="0" w:space="0" w:color="auto"/>
            <w:right w:val="none" w:sz="0" w:space="0" w:color="auto"/>
          </w:divBdr>
        </w:div>
        <w:div w:id="1793086890">
          <w:marLeft w:val="0"/>
          <w:marRight w:val="0"/>
          <w:marTop w:val="0"/>
          <w:marBottom w:val="0"/>
          <w:divBdr>
            <w:top w:val="none" w:sz="0" w:space="0" w:color="auto"/>
            <w:left w:val="none" w:sz="0" w:space="0" w:color="auto"/>
            <w:bottom w:val="none" w:sz="0" w:space="0" w:color="auto"/>
            <w:right w:val="none" w:sz="0" w:space="0" w:color="auto"/>
          </w:divBdr>
        </w:div>
        <w:div w:id="101806676">
          <w:marLeft w:val="0"/>
          <w:marRight w:val="0"/>
          <w:marTop w:val="0"/>
          <w:marBottom w:val="0"/>
          <w:divBdr>
            <w:top w:val="none" w:sz="0" w:space="0" w:color="auto"/>
            <w:left w:val="none" w:sz="0" w:space="0" w:color="auto"/>
            <w:bottom w:val="none" w:sz="0" w:space="0" w:color="auto"/>
            <w:right w:val="none" w:sz="0" w:space="0" w:color="auto"/>
          </w:divBdr>
        </w:div>
        <w:div w:id="920026730">
          <w:marLeft w:val="0"/>
          <w:marRight w:val="0"/>
          <w:marTop w:val="0"/>
          <w:marBottom w:val="0"/>
          <w:divBdr>
            <w:top w:val="none" w:sz="0" w:space="0" w:color="auto"/>
            <w:left w:val="none" w:sz="0" w:space="0" w:color="auto"/>
            <w:bottom w:val="none" w:sz="0" w:space="0" w:color="auto"/>
            <w:right w:val="none" w:sz="0" w:space="0" w:color="auto"/>
          </w:divBdr>
        </w:div>
        <w:div w:id="1691566344">
          <w:marLeft w:val="0"/>
          <w:marRight w:val="0"/>
          <w:marTop w:val="0"/>
          <w:marBottom w:val="0"/>
          <w:divBdr>
            <w:top w:val="none" w:sz="0" w:space="0" w:color="auto"/>
            <w:left w:val="none" w:sz="0" w:space="0" w:color="auto"/>
            <w:bottom w:val="none" w:sz="0" w:space="0" w:color="auto"/>
            <w:right w:val="none" w:sz="0" w:space="0" w:color="auto"/>
          </w:divBdr>
        </w:div>
        <w:div w:id="1538614641">
          <w:marLeft w:val="0"/>
          <w:marRight w:val="0"/>
          <w:marTop w:val="0"/>
          <w:marBottom w:val="0"/>
          <w:divBdr>
            <w:top w:val="none" w:sz="0" w:space="0" w:color="auto"/>
            <w:left w:val="none" w:sz="0" w:space="0" w:color="auto"/>
            <w:bottom w:val="none" w:sz="0" w:space="0" w:color="auto"/>
            <w:right w:val="none" w:sz="0" w:space="0" w:color="auto"/>
          </w:divBdr>
        </w:div>
        <w:div w:id="1171800736">
          <w:marLeft w:val="0"/>
          <w:marRight w:val="0"/>
          <w:marTop w:val="0"/>
          <w:marBottom w:val="0"/>
          <w:divBdr>
            <w:top w:val="none" w:sz="0" w:space="0" w:color="auto"/>
            <w:left w:val="none" w:sz="0" w:space="0" w:color="auto"/>
            <w:bottom w:val="none" w:sz="0" w:space="0" w:color="auto"/>
            <w:right w:val="none" w:sz="0" w:space="0" w:color="auto"/>
          </w:divBdr>
        </w:div>
        <w:div w:id="239487147">
          <w:marLeft w:val="0"/>
          <w:marRight w:val="0"/>
          <w:marTop w:val="0"/>
          <w:marBottom w:val="0"/>
          <w:divBdr>
            <w:top w:val="none" w:sz="0" w:space="0" w:color="auto"/>
            <w:left w:val="none" w:sz="0" w:space="0" w:color="auto"/>
            <w:bottom w:val="none" w:sz="0" w:space="0" w:color="auto"/>
            <w:right w:val="none" w:sz="0" w:space="0" w:color="auto"/>
          </w:divBdr>
        </w:div>
        <w:div w:id="1834027684">
          <w:marLeft w:val="0"/>
          <w:marRight w:val="0"/>
          <w:marTop w:val="0"/>
          <w:marBottom w:val="0"/>
          <w:divBdr>
            <w:top w:val="none" w:sz="0" w:space="0" w:color="auto"/>
            <w:left w:val="none" w:sz="0" w:space="0" w:color="auto"/>
            <w:bottom w:val="none" w:sz="0" w:space="0" w:color="auto"/>
            <w:right w:val="none" w:sz="0" w:space="0" w:color="auto"/>
          </w:divBdr>
        </w:div>
        <w:div w:id="1208640948">
          <w:marLeft w:val="0"/>
          <w:marRight w:val="0"/>
          <w:marTop w:val="0"/>
          <w:marBottom w:val="0"/>
          <w:divBdr>
            <w:top w:val="none" w:sz="0" w:space="0" w:color="auto"/>
            <w:left w:val="none" w:sz="0" w:space="0" w:color="auto"/>
            <w:bottom w:val="none" w:sz="0" w:space="0" w:color="auto"/>
            <w:right w:val="none" w:sz="0" w:space="0" w:color="auto"/>
          </w:divBdr>
        </w:div>
        <w:div w:id="1165631988">
          <w:marLeft w:val="0"/>
          <w:marRight w:val="0"/>
          <w:marTop w:val="0"/>
          <w:marBottom w:val="0"/>
          <w:divBdr>
            <w:top w:val="none" w:sz="0" w:space="0" w:color="auto"/>
            <w:left w:val="none" w:sz="0" w:space="0" w:color="auto"/>
            <w:bottom w:val="none" w:sz="0" w:space="0" w:color="auto"/>
            <w:right w:val="none" w:sz="0" w:space="0" w:color="auto"/>
          </w:divBdr>
        </w:div>
        <w:div w:id="218136071">
          <w:marLeft w:val="0"/>
          <w:marRight w:val="0"/>
          <w:marTop w:val="0"/>
          <w:marBottom w:val="0"/>
          <w:divBdr>
            <w:top w:val="none" w:sz="0" w:space="0" w:color="auto"/>
            <w:left w:val="none" w:sz="0" w:space="0" w:color="auto"/>
            <w:bottom w:val="none" w:sz="0" w:space="0" w:color="auto"/>
            <w:right w:val="none" w:sz="0" w:space="0" w:color="auto"/>
          </w:divBdr>
        </w:div>
        <w:div w:id="2034989572">
          <w:marLeft w:val="0"/>
          <w:marRight w:val="0"/>
          <w:marTop w:val="0"/>
          <w:marBottom w:val="0"/>
          <w:divBdr>
            <w:top w:val="none" w:sz="0" w:space="0" w:color="auto"/>
            <w:left w:val="none" w:sz="0" w:space="0" w:color="auto"/>
            <w:bottom w:val="none" w:sz="0" w:space="0" w:color="auto"/>
            <w:right w:val="none" w:sz="0" w:space="0" w:color="auto"/>
          </w:divBdr>
        </w:div>
        <w:div w:id="106048719">
          <w:marLeft w:val="0"/>
          <w:marRight w:val="0"/>
          <w:marTop w:val="0"/>
          <w:marBottom w:val="0"/>
          <w:divBdr>
            <w:top w:val="none" w:sz="0" w:space="0" w:color="auto"/>
            <w:left w:val="none" w:sz="0" w:space="0" w:color="auto"/>
            <w:bottom w:val="none" w:sz="0" w:space="0" w:color="auto"/>
            <w:right w:val="none" w:sz="0" w:space="0" w:color="auto"/>
          </w:divBdr>
        </w:div>
        <w:div w:id="677659109">
          <w:marLeft w:val="0"/>
          <w:marRight w:val="0"/>
          <w:marTop w:val="0"/>
          <w:marBottom w:val="0"/>
          <w:divBdr>
            <w:top w:val="none" w:sz="0" w:space="0" w:color="auto"/>
            <w:left w:val="none" w:sz="0" w:space="0" w:color="auto"/>
            <w:bottom w:val="none" w:sz="0" w:space="0" w:color="auto"/>
            <w:right w:val="none" w:sz="0" w:space="0" w:color="auto"/>
          </w:divBdr>
        </w:div>
        <w:div w:id="2007439008">
          <w:marLeft w:val="0"/>
          <w:marRight w:val="0"/>
          <w:marTop w:val="0"/>
          <w:marBottom w:val="0"/>
          <w:divBdr>
            <w:top w:val="none" w:sz="0" w:space="0" w:color="auto"/>
            <w:left w:val="none" w:sz="0" w:space="0" w:color="auto"/>
            <w:bottom w:val="none" w:sz="0" w:space="0" w:color="auto"/>
            <w:right w:val="none" w:sz="0" w:space="0" w:color="auto"/>
          </w:divBdr>
        </w:div>
        <w:div w:id="186258799">
          <w:marLeft w:val="0"/>
          <w:marRight w:val="0"/>
          <w:marTop w:val="0"/>
          <w:marBottom w:val="0"/>
          <w:divBdr>
            <w:top w:val="none" w:sz="0" w:space="0" w:color="auto"/>
            <w:left w:val="none" w:sz="0" w:space="0" w:color="auto"/>
            <w:bottom w:val="none" w:sz="0" w:space="0" w:color="auto"/>
            <w:right w:val="none" w:sz="0" w:space="0" w:color="auto"/>
          </w:divBdr>
        </w:div>
        <w:div w:id="1266811207">
          <w:marLeft w:val="0"/>
          <w:marRight w:val="0"/>
          <w:marTop w:val="0"/>
          <w:marBottom w:val="0"/>
          <w:divBdr>
            <w:top w:val="none" w:sz="0" w:space="0" w:color="auto"/>
            <w:left w:val="none" w:sz="0" w:space="0" w:color="auto"/>
            <w:bottom w:val="none" w:sz="0" w:space="0" w:color="auto"/>
            <w:right w:val="none" w:sz="0" w:space="0" w:color="auto"/>
          </w:divBdr>
        </w:div>
        <w:div w:id="2093768811">
          <w:marLeft w:val="0"/>
          <w:marRight w:val="0"/>
          <w:marTop w:val="0"/>
          <w:marBottom w:val="0"/>
          <w:divBdr>
            <w:top w:val="none" w:sz="0" w:space="0" w:color="auto"/>
            <w:left w:val="none" w:sz="0" w:space="0" w:color="auto"/>
            <w:bottom w:val="none" w:sz="0" w:space="0" w:color="auto"/>
            <w:right w:val="none" w:sz="0" w:space="0" w:color="auto"/>
          </w:divBdr>
        </w:div>
        <w:div w:id="2089300770">
          <w:marLeft w:val="0"/>
          <w:marRight w:val="0"/>
          <w:marTop w:val="0"/>
          <w:marBottom w:val="0"/>
          <w:divBdr>
            <w:top w:val="none" w:sz="0" w:space="0" w:color="auto"/>
            <w:left w:val="none" w:sz="0" w:space="0" w:color="auto"/>
            <w:bottom w:val="none" w:sz="0" w:space="0" w:color="auto"/>
            <w:right w:val="none" w:sz="0" w:space="0" w:color="auto"/>
          </w:divBdr>
        </w:div>
        <w:div w:id="674768475">
          <w:marLeft w:val="0"/>
          <w:marRight w:val="0"/>
          <w:marTop w:val="0"/>
          <w:marBottom w:val="0"/>
          <w:divBdr>
            <w:top w:val="none" w:sz="0" w:space="0" w:color="auto"/>
            <w:left w:val="none" w:sz="0" w:space="0" w:color="auto"/>
            <w:bottom w:val="none" w:sz="0" w:space="0" w:color="auto"/>
            <w:right w:val="none" w:sz="0" w:space="0" w:color="auto"/>
          </w:divBdr>
        </w:div>
        <w:div w:id="28187961">
          <w:marLeft w:val="0"/>
          <w:marRight w:val="0"/>
          <w:marTop w:val="0"/>
          <w:marBottom w:val="0"/>
          <w:divBdr>
            <w:top w:val="none" w:sz="0" w:space="0" w:color="auto"/>
            <w:left w:val="none" w:sz="0" w:space="0" w:color="auto"/>
            <w:bottom w:val="none" w:sz="0" w:space="0" w:color="auto"/>
            <w:right w:val="none" w:sz="0" w:space="0" w:color="auto"/>
          </w:divBdr>
        </w:div>
        <w:div w:id="760180299">
          <w:marLeft w:val="0"/>
          <w:marRight w:val="0"/>
          <w:marTop w:val="0"/>
          <w:marBottom w:val="0"/>
          <w:divBdr>
            <w:top w:val="none" w:sz="0" w:space="0" w:color="auto"/>
            <w:left w:val="none" w:sz="0" w:space="0" w:color="auto"/>
            <w:bottom w:val="none" w:sz="0" w:space="0" w:color="auto"/>
            <w:right w:val="none" w:sz="0" w:space="0" w:color="auto"/>
          </w:divBdr>
        </w:div>
        <w:div w:id="1280062080">
          <w:marLeft w:val="0"/>
          <w:marRight w:val="0"/>
          <w:marTop w:val="0"/>
          <w:marBottom w:val="0"/>
          <w:divBdr>
            <w:top w:val="none" w:sz="0" w:space="0" w:color="auto"/>
            <w:left w:val="none" w:sz="0" w:space="0" w:color="auto"/>
            <w:bottom w:val="none" w:sz="0" w:space="0" w:color="auto"/>
            <w:right w:val="none" w:sz="0" w:space="0" w:color="auto"/>
          </w:divBdr>
        </w:div>
        <w:div w:id="1697191865">
          <w:marLeft w:val="0"/>
          <w:marRight w:val="0"/>
          <w:marTop w:val="0"/>
          <w:marBottom w:val="0"/>
          <w:divBdr>
            <w:top w:val="none" w:sz="0" w:space="0" w:color="auto"/>
            <w:left w:val="none" w:sz="0" w:space="0" w:color="auto"/>
            <w:bottom w:val="none" w:sz="0" w:space="0" w:color="auto"/>
            <w:right w:val="none" w:sz="0" w:space="0" w:color="auto"/>
          </w:divBdr>
        </w:div>
        <w:div w:id="509682654">
          <w:marLeft w:val="0"/>
          <w:marRight w:val="0"/>
          <w:marTop w:val="0"/>
          <w:marBottom w:val="0"/>
          <w:divBdr>
            <w:top w:val="none" w:sz="0" w:space="0" w:color="auto"/>
            <w:left w:val="none" w:sz="0" w:space="0" w:color="auto"/>
            <w:bottom w:val="none" w:sz="0" w:space="0" w:color="auto"/>
            <w:right w:val="none" w:sz="0" w:space="0" w:color="auto"/>
          </w:divBdr>
        </w:div>
        <w:div w:id="2118215517">
          <w:marLeft w:val="0"/>
          <w:marRight w:val="0"/>
          <w:marTop w:val="0"/>
          <w:marBottom w:val="0"/>
          <w:divBdr>
            <w:top w:val="none" w:sz="0" w:space="0" w:color="auto"/>
            <w:left w:val="none" w:sz="0" w:space="0" w:color="auto"/>
            <w:bottom w:val="none" w:sz="0" w:space="0" w:color="auto"/>
            <w:right w:val="none" w:sz="0" w:space="0" w:color="auto"/>
          </w:divBdr>
        </w:div>
        <w:div w:id="2135054663">
          <w:marLeft w:val="0"/>
          <w:marRight w:val="0"/>
          <w:marTop w:val="0"/>
          <w:marBottom w:val="0"/>
          <w:divBdr>
            <w:top w:val="none" w:sz="0" w:space="0" w:color="auto"/>
            <w:left w:val="none" w:sz="0" w:space="0" w:color="auto"/>
            <w:bottom w:val="none" w:sz="0" w:space="0" w:color="auto"/>
            <w:right w:val="none" w:sz="0" w:space="0" w:color="auto"/>
          </w:divBdr>
        </w:div>
        <w:div w:id="510798571">
          <w:marLeft w:val="0"/>
          <w:marRight w:val="0"/>
          <w:marTop w:val="0"/>
          <w:marBottom w:val="0"/>
          <w:divBdr>
            <w:top w:val="none" w:sz="0" w:space="0" w:color="auto"/>
            <w:left w:val="none" w:sz="0" w:space="0" w:color="auto"/>
            <w:bottom w:val="none" w:sz="0" w:space="0" w:color="auto"/>
            <w:right w:val="none" w:sz="0" w:space="0" w:color="auto"/>
          </w:divBdr>
        </w:div>
        <w:div w:id="2066248028">
          <w:marLeft w:val="0"/>
          <w:marRight w:val="0"/>
          <w:marTop w:val="0"/>
          <w:marBottom w:val="0"/>
          <w:divBdr>
            <w:top w:val="none" w:sz="0" w:space="0" w:color="auto"/>
            <w:left w:val="none" w:sz="0" w:space="0" w:color="auto"/>
            <w:bottom w:val="none" w:sz="0" w:space="0" w:color="auto"/>
            <w:right w:val="none" w:sz="0" w:space="0" w:color="auto"/>
          </w:divBdr>
        </w:div>
        <w:div w:id="2074816940">
          <w:marLeft w:val="0"/>
          <w:marRight w:val="0"/>
          <w:marTop w:val="0"/>
          <w:marBottom w:val="0"/>
          <w:divBdr>
            <w:top w:val="none" w:sz="0" w:space="0" w:color="auto"/>
            <w:left w:val="none" w:sz="0" w:space="0" w:color="auto"/>
            <w:bottom w:val="none" w:sz="0" w:space="0" w:color="auto"/>
            <w:right w:val="none" w:sz="0" w:space="0" w:color="auto"/>
          </w:divBdr>
        </w:div>
        <w:div w:id="811946162">
          <w:marLeft w:val="0"/>
          <w:marRight w:val="0"/>
          <w:marTop w:val="0"/>
          <w:marBottom w:val="0"/>
          <w:divBdr>
            <w:top w:val="none" w:sz="0" w:space="0" w:color="auto"/>
            <w:left w:val="none" w:sz="0" w:space="0" w:color="auto"/>
            <w:bottom w:val="none" w:sz="0" w:space="0" w:color="auto"/>
            <w:right w:val="none" w:sz="0" w:space="0" w:color="auto"/>
          </w:divBdr>
        </w:div>
        <w:div w:id="1450011552">
          <w:marLeft w:val="0"/>
          <w:marRight w:val="0"/>
          <w:marTop w:val="0"/>
          <w:marBottom w:val="0"/>
          <w:divBdr>
            <w:top w:val="none" w:sz="0" w:space="0" w:color="auto"/>
            <w:left w:val="none" w:sz="0" w:space="0" w:color="auto"/>
            <w:bottom w:val="none" w:sz="0" w:space="0" w:color="auto"/>
            <w:right w:val="none" w:sz="0" w:space="0" w:color="auto"/>
          </w:divBdr>
        </w:div>
        <w:div w:id="250742788">
          <w:marLeft w:val="0"/>
          <w:marRight w:val="0"/>
          <w:marTop w:val="0"/>
          <w:marBottom w:val="0"/>
          <w:divBdr>
            <w:top w:val="none" w:sz="0" w:space="0" w:color="auto"/>
            <w:left w:val="none" w:sz="0" w:space="0" w:color="auto"/>
            <w:bottom w:val="none" w:sz="0" w:space="0" w:color="auto"/>
            <w:right w:val="none" w:sz="0" w:space="0" w:color="auto"/>
          </w:divBdr>
        </w:div>
        <w:div w:id="163010364">
          <w:marLeft w:val="0"/>
          <w:marRight w:val="0"/>
          <w:marTop w:val="0"/>
          <w:marBottom w:val="0"/>
          <w:divBdr>
            <w:top w:val="none" w:sz="0" w:space="0" w:color="auto"/>
            <w:left w:val="none" w:sz="0" w:space="0" w:color="auto"/>
            <w:bottom w:val="none" w:sz="0" w:space="0" w:color="auto"/>
            <w:right w:val="none" w:sz="0" w:space="0" w:color="auto"/>
          </w:divBdr>
        </w:div>
        <w:div w:id="1058865635">
          <w:marLeft w:val="0"/>
          <w:marRight w:val="0"/>
          <w:marTop w:val="0"/>
          <w:marBottom w:val="0"/>
          <w:divBdr>
            <w:top w:val="none" w:sz="0" w:space="0" w:color="auto"/>
            <w:left w:val="none" w:sz="0" w:space="0" w:color="auto"/>
            <w:bottom w:val="none" w:sz="0" w:space="0" w:color="auto"/>
            <w:right w:val="none" w:sz="0" w:space="0" w:color="auto"/>
          </w:divBdr>
        </w:div>
        <w:div w:id="1940482393">
          <w:marLeft w:val="0"/>
          <w:marRight w:val="0"/>
          <w:marTop w:val="0"/>
          <w:marBottom w:val="0"/>
          <w:divBdr>
            <w:top w:val="none" w:sz="0" w:space="0" w:color="auto"/>
            <w:left w:val="none" w:sz="0" w:space="0" w:color="auto"/>
            <w:bottom w:val="none" w:sz="0" w:space="0" w:color="auto"/>
            <w:right w:val="none" w:sz="0" w:space="0" w:color="auto"/>
          </w:divBdr>
        </w:div>
        <w:div w:id="847910189">
          <w:marLeft w:val="0"/>
          <w:marRight w:val="0"/>
          <w:marTop w:val="0"/>
          <w:marBottom w:val="0"/>
          <w:divBdr>
            <w:top w:val="none" w:sz="0" w:space="0" w:color="auto"/>
            <w:left w:val="none" w:sz="0" w:space="0" w:color="auto"/>
            <w:bottom w:val="none" w:sz="0" w:space="0" w:color="auto"/>
            <w:right w:val="none" w:sz="0" w:space="0" w:color="auto"/>
          </w:divBdr>
        </w:div>
        <w:div w:id="2123764406">
          <w:marLeft w:val="0"/>
          <w:marRight w:val="0"/>
          <w:marTop w:val="0"/>
          <w:marBottom w:val="0"/>
          <w:divBdr>
            <w:top w:val="none" w:sz="0" w:space="0" w:color="auto"/>
            <w:left w:val="none" w:sz="0" w:space="0" w:color="auto"/>
            <w:bottom w:val="none" w:sz="0" w:space="0" w:color="auto"/>
            <w:right w:val="none" w:sz="0" w:space="0" w:color="auto"/>
          </w:divBdr>
        </w:div>
        <w:div w:id="1549417040">
          <w:marLeft w:val="0"/>
          <w:marRight w:val="0"/>
          <w:marTop w:val="0"/>
          <w:marBottom w:val="0"/>
          <w:divBdr>
            <w:top w:val="none" w:sz="0" w:space="0" w:color="auto"/>
            <w:left w:val="none" w:sz="0" w:space="0" w:color="auto"/>
            <w:bottom w:val="none" w:sz="0" w:space="0" w:color="auto"/>
            <w:right w:val="none" w:sz="0" w:space="0" w:color="auto"/>
          </w:divBdr>
        </w:div>
        <w:div w:id="936981863">
          <w:marLeft w:val="0"/>
          <w:marRight w:val="0"/>
          <w:marTop w:val="0"/>
          <w:marBottom w:val="0"/>
          <w:divBdr>
            <w:top w:val="none" w:sz="0" w:space="0" w:color="auto"/>
            <w:left w:val="none" w:sz="0" w:space="0" w:color="auto"/>
            <w:bottom w:val="none" w:sz="0" w:space="0" w:color="auto"/>
            <w:right w:val="none" w:sz="0" w:space="0" w:color="auto"/>
          </w:divBdr>
        </w:div>
        <w:div w:id="1311255647">
          <w:marLeft w:val="0"/>
          <w:marRight w:val="0"/>
          <w:marTop w:val="0"/>
          <w:marBottom w:val="0"/>
          <w:divBdr>
            <w:top w:val="none" w:sz="0" w:space="0" w:color="auto"/>
            <w:left w:val="none" w:sz="0" w:space="0" w:color="auto"/>
            <w:bottom w:val="none" w:sz="0" w:space="0" w:color="auto"/>
            <w:right w:val="none" w:sz="0" w:space="0" w:color="auto"/>
          </w:divBdr>
        </w:div>
        <w:div w:id="1011377368">
          <w:marLeft w:val="0"/>
          <w:marRight w:val="0"/>
          <w:marTop w:val="0"/>
          <w:marBottom w:val="0"/>
          <w:divBdr>
            <w:top w:val="none" w:sz="0" w:space="0" w:color="auto"/>
            <w:left w:val="none" w:sz="0" w:space="0" w:color="auto"/>
            <w:bottom w:val="none" w:sz="0" w:space="0" w:color="auto"/>
            <w:right w:val="none" w:sz="0" w:space="0" w:color="auto"/>
          </w:divBdr>
        </w:div>
        <w:div w:id="1282343872">
          <w:marLeft w:val="0"/>
          <w:marRight w:val="0"/>
          <w:marTop w:val="0"/>
          <w:marBottom w:val="0"/>
          <w:divBdr>
            <w:top w:val="none" w:sz="0" w:space="0" w:color="auto"/>
            <w:left w:val="none" w:sz="0" w:space="0" w:color="auto"/>
            <w:bottom w:val="none" w:sz="0" w:space="0" w:color="auto"/>
            <w:right w:val="none" w:sz="0" w:space="0" w:color="auto"/>
          </w:divBdr>
        </w:div>
        <w:div w:id="1387678263">
          <w:marLeft w:val="0"/>
          <w:marRight w:val="0"/>
          <w:marTop w:val="0"/>
          <w:marBottom w:val="0"/>
          <w:divBdr>
            <w:top w:val="none" w:sz="0" w:space="0" w:color="auto"/>
            <w:left w:val="none" w:sz="0" w:space="0" w:color="auto"/>
            <w:bottom w:val="none" w:sz="0" w:space="0" w:color="auto"/>
            <w:right w:val="none" w:sz="0" w:space="0" w:color="auto"/>
          </w:divBdr>
        </w:div>
        <w:div w:id="856232896">
          <w:marLeft w:val="0"/>
          <w:marRight w:val="0"/>
          <w:marTop w:val="0"/>
          <w:marBottom w:val="0"/>
          <w:divBdr>
            <w:top w:val="none" w:sz="0" w:space="0" w:color="auto"/>
            <w:left w:val="none" w:sz="0" w:space="0" w:color="auto"/>
            <w:bottom w:val="none" w:sz="0" w:space="0" w:color="auto"/>
            <w:right w:val="none" w:sz="0" w:space="0" w:color="auto"/>
          </w:divBdr>
        </w:div>
        <w:div w:id="964039275">
          <w:marLeft w:val="0"/>
          <w:marRight w:val="0"/>
          <w:marTop w:val="0"/>
          <w:marBottom w:val="0"/>
          <w:divBdr>
            <w:top w:val="none" w:sz="0" w:space="0" w:color="auto"/>
            <w:left w:val="none" w:sz="0" w:space="0" w:color="auto"/>
            <w:bottom w:val="none" w:sz="0" w:space="0" w:color="auto"/>
            <w:right w:val="none" w:sz="0" w:space="0" w:color="auto"/>
          </w:divBdr>
        </w:div>
        <w:div w:id="522281634">
          <w:marLeft w:val="0"/>
          <w:marRight w:val="0"/>
          <w:marTop w:val="0"/>
          <w:marBottom w:val="0"/>
          <w:divBdr>
            <w:top w:val="none" w:sz="0" w:space="0" w:color="auto"/>
            <w:left w:val="none" w:sz="0" w:space="0" w:color="auto"/>
            <w:bottom w:val="none" w:sz="0" w:space="0" w:color="auto"/>
            <w:right w:val="none" w:sz="0" w:space="0" w:color="auto"/>
          </w:divBdr>
        </w:div>
        <w:div w:id="330571543">
          <w:marLeft w:val="0"/>
          <w:marRight w:val="0"/>
          <w:marTop w:val="0"/>
          <w:marBottom w:val="0"/>
          <w:divBdr>
            <w:top w:val="none" w:sz="0" w:space="0" w:color="auto"/>
            <w:left w:val="none" w:sz="0" w:space="0" w:color="auto"/>
            <w:bottom w:val="none" w:sz="0" w:space="0" w:color="auto"/>
            <w:right w:val="none" w:sz="0" w:space="0" w:color="auto"/>
          </w:divBdr>
        </w:div>
        <w:div w:id="1200632340">
          <w:marLeft w:val="0"/>
          <w:marRight w:val="0"/>
          <w:marTop w:val="0"/>
          <w:marBottom w:val="0"/>
          <w:divBdr>
            <w:top w:val="none" w:sz="0" w:space="0" w:color="auto"/>
            <w:left w:val="none" w:sz="0" w:space="0" w:color="auto"/>
            <w:bottom w:val="none" w:sz="0" w:space="0" w:color="auto"/>
            <w:right w:val="none" w:sz="0" w:space="0" w:color="auto"/>
          </w:divBdr>
        </w:div>
        <w:div w:id="991445184">
          <w:marLeft w:val="0"/>
          <w:marRight w:val="0"/>
          <w:marTop w:val="0"/>
          <w:marBottom w:val="0"/>
          <w:divBdr>
            <w:top w:val="none" w:sz="0" w:space="0" w:color="auto"/>
            <w:left w:val="none" w:sz="0" w:space="0" w:color="auto"/>
            <w:bottom w:val="none" w:sz="0" w:space="0" w:color="auto"/>
            <w:right w:val="none" w:sz="0" w:space="0" w:color="auto"/>
          </w:divBdr>
        </w:div>
        <w:div w:id="607544867">
          <w:marLeft w:val="0"/>
          <w:marRight w:val="0"/>
          <w:marTop w:val="0"/>
          <w:marBottom w:val="0"/>
          <w:divBdr>
            <w:top w:val="none" w:sz="0" w:space="0" w:color="auto"/>
            <w:left w:val="none" w:sz="0" w:space="0" w:color="auto"/>
            <w:bottom w:val="none" w:sz="0" w:space="0" w:color="auto"/>
            <w:right w:val="none" w:sz="0" w:space="0" w:color="auto"/>
          </w:divBdr>
        </w:div>
        <w:div w:id="1678535877">
          <w:marLeft w:val="0"/>
          <w:marRight w:val="0"/>
          <w:marTop w:val="0"/>
          <w:marBottom w:val="0"/>
          <w:divBdr>
            <w:top w:val="none" w:sz="0" w:space="0" w:color="auto"/>
            <w:left w:val="none" w:sz="0" w:space="0" w:color="auto"/>
            <w:bottom w:val="none" w:sz="0" w:space="0" w:color="auto"/>
            <w:right w:val="none" w:sz="0" w:space="0" w:color="auto"/>
          </w:divBdr>
        </w:div>
        <w:div w:id="2061976199">
          <w:marLeft w:val="0"/>
          <w:marRight w:val="0"/>
          <w:marTop w:val="0"/>
          <w:marBottom w:val="0"/>
          <w:divBdr>
            <w:top w:val="none" w:sz="0" w:space="0" w:color="auto"/>
            <w:left w:val="none" w:sz="0" w:space="0" w:color="auto"/>
            <w:bottom w:val="none" w:sz="0" w:space="0" w:color="auto"/>
            <w:right w:val="none" w:sz="0" w:space="0" w:color="auto"/>
          </w:divBdr>
        </w:div>
        <w:div w:id="1647320778">
          <w:marLeft w:val="0"/>
          <w:marRight w:val="0"/>
          <w:marTop w:val="0"/>
          <w:marBottom w:val="0"/>
          <w:divBdr>
            <w:top w:val="none" w:sz="0" w:space="0" w:color="auto"/>
            <w:left w:val="none" w:sz="0" w:space="0" w:color="auto"/>
            <w:bottom w:val="none" w:sz="0" w:space="0" w:color="auto"/>
            <w:right w:val="none" w:sz="0" w:space="0" w:color="auto"/>
          </w:divBdr>
        </w:div>
        <w:div w:id="711613307">
          <w:marLeft w:val="0"/>
          <w:marRight w:val="0"/>
          <w:marTop w:val="0"/>
          <w:marBottom w:val="0"/>
          <w:divBdr>
            <w:top w:val="none" w:sz="0" w:space="0" w:color="auto"/>
            <w:left w:val="none" w:sz="0" w:space="0" w:color="auto"/>
            <w:bottom w:val="none" w:sz="0" w:space="0" w:color="auto"/>
            <w:right w:val="none" w:sz="0" w:space="0" w:color="auto"/>
          </w:divBdr>
        </w:div>
      </w:divsChild>
    </w:div>
    <w:div w:id="847330230">
      <w:bodyDiv w:val="1"/>
      <w:marLeft w:val="0"/>
      <w:marRight w:val="0"/>
      <w:marTop w:val="0"/>
      <w:marBottom w:val="0"/>
      <w:divBdr>
        <w:top w:val="none" w:sz="0" w:space="0" w:color="auto"/>
        <w:left w:val="none" w:sz="0" w:space="0" w:color="auto"/>
        <w:bottom w:val="none" w:sz="0" w:space="0" w:color="auto"/>
        <w:right w:val="none" w:sz="0" w:space="0" w:color="auto"/>
      </w:divBdr>
    </w:div>
    <w:div w:id="847527423">
      <w:bodyDiv w:val="1"/>
      <w:marLeft w:val="0"/>
      <w:marRight w:val="0"/>
      <w:marTop w:val="0"/>
      <w:marBottom w:val="0"/>
      <w:divBdr>
        <w:top w:val="none" w:sz="0" w:space="0" w:color="auto"/>
        <w:left w:val="none" w:sz="0" w:space="0" w:color="auto"/>
        <w:bottom w:val="none" w:sz="0" w:space="0" w:color="auto"/>
        <w:right w:val="none" w:sz="0" w:space="0" w:color="auto"/>
      </w:divBdr>
    </w:div>
    <w:div w:id="848060837">
      <w:bodyDiv w:val="1"/>
      <w:marLeft w:val="0"/>
      <w:marRight w:val="0"/>
      <w:marTop w:val="0"/>
      <w:marBottom w:val="0"/>
      <w:divBdr>
        <w:top w:val="none" w:sz="0" w:space="0" w:color="auto"/>
        <w:left w:val="none" w:sz="0" w:space="0" w:color="auto"/>
        <w:bottom w:val="none" w:sz="0" w:space="0" w:color="auto"/>
        <w:right w:val="none" w:sz="0" w:space="0" w:color="auto"/>
      </w:divBdr>
    </w:div>
    <w:div w:id="848257781">
      <w:bodyDiv w:val="1"/>
      <w:marLeft w:val="0"/>
      <w:marRight w:val="0"/>
      <w:marTop w:val="0"/>
      <w:marBottom w:val="0"/>
      <w:divBdr>
        <w:top w:val="none" w:sz="0" w:space="0" w:color="auto"/>
        <w:left w:val="none" w:sz="0" w:space="0" w:color="auto"/>
        <w:bottom w:val="none" w:sz="0" w:space="0" w:color="auto"/>
        <w:right w:val="none" w:sz="0" w:space="0" w:color="auto"/>
      </w:divBdr>
    </w:div>
    <w:div w:id="848298634">
      <w:bodyDiv w:val="1"/>
      <w:marLeft w:val="0"/>
      <w:marRight w:val="0"/>
      <w:marTop w:val="0"/>
      <w:marBottom w:val="0"/>
      <w:divBdr>
        <w:top w:val="none" w:sz="0" w:space="0" w:color="auto"/>
        <w:left w:val="none" w:sz="0" w:space="0" w:color="auto"/>
        <w:bottom w:val="none" w:sz="0" w:space="0" w:color="auto"/>
        <w:right w:val="none" w:sz="0" w:space="0" w:color="auto"/>
      </w:divBdr>
    </w:div>
    <w:div w:id="848328562">
      <w:bodyDiv w:val="1"/>
      <w:marLeft w:val="0"/>
      <w:marRight w:val="0"/>
      <w:marTop w:val="0"/>
      <w:marBottom w:val="0"/>
      <w:divBdr>
        <w:top w:val="none" w:sz="0" w:space="0" w:color="auto"/>
        <w:left w:val="none" w:sz="0" w:space="0" w:color="auto"/>
        <w:bottom w:val="none" w:sz="0" w:space="0" w:color="auto"/>
        <w:right w:val="none" w:sz="0" w:space="0" w:color="auto"/>
      </w:divBdr>
    </w:div>
    <w:div w:id="848367604">
      <w:bodyDiv w:val="1"/>
      <w:marLeft w:val="0"/>
      <w:marRight w:val="0"/>
      <w:marTop w:val="0"/>
      <w:marBottom w:val="0"/>
      <w:divBdr>
        <w:top w:val="none" w:sz="0" w:space="0" w:color="auto"/>
        <w:left w:val="none" w:sz="0" w:space="0" w:color="auto"/>
        <w:bottom w:val="none" w:sz="0" w:space="0" w:color="auto"/>
        <w:right w:val="none" w:sz="0" w:space="0" w:color="auto"/>
      </w:divBdr>
    </w:div>
    <w:div w:id="848448046">
      <w:bodyDiv w:val="1"/>
      <w:marLeft w:val="0"/>
      <w:marRight w:val="0"/>
      <w:marTop w:val="0"/>
      <w:marBottom w:val="0"/>
      <w:divBdr>
        <w:top w:val="none" w:sz="0" w:space="0" w:color="auto"/>
        <w:left w:val="none" w:sz="0" w:space="0" w:color="auto"/>
        <w:bottom w:val="none" w:sz="0" w:space="0" w:color="auto"/>
        <w:right w:val="none" w:sz="0" w:space="0" w:color="auto"/>
      </w:divBdr>
    </w:div>
    <w:div w:id="848449639">
      <w:bodyDiv w:val="1"/>
      <w:marLeft w:val="0"/>
      <w:marRight w:val="0"/>
      <w:marTop w:val="0"/>
      <w:marBottom w:val="0"/>
      <w:divBdr>
        <w:top w:val="none" w:sz="0" w:space="0" w:color="auto"/>
        <w:left w:val="none" w:sz="0" w:space="0" w:color="auto"/>
        <w:bottom w:val="none" w:sz="0" w:space="0" w:color="auto"/>
        <w:right w:val="none" w:sz="0" w:space="0" w:color="auto"/>
      </w:divBdr>
      <w:divsChild>
        <w:div w:id="223176614">
          <w:marLeft w:val="0"/>
          <w:marRight w:val="0"/>
          <w:marTop w:val="0"/>
          <w:marBottom w:val="0"/>
          <w:divBdr>
            <w:top w:val="none" w:sz="0" w:space="0" w:color="auto"/>
            <w:left w:val="none" w:sz="0" w:space="0" w:color="auto"/>
            <w:bottom w:val="none" w:sz="0" w:space="0" w:color="auto"/>
            <w:right w:val="none" w:sz="0" w:space="0" w:color="auto"/>
          </w:divBdr>
        </w:div>
        <w:div w:id="1864712455">
          <w:marLeft w:val="0"/>
          <w:marRight w:val="0"/>
          <w:marTop w:val="0"/>
          <w:marBottom w:val="0"/>
          <w:divBdr>
            <w:top w:val="none" w:sz="0" w:space="0" w:color="auto"/>
            <w:left w:val="none" w:sz="0" w:space="0" w:color="auto"/>
            <w:bottom w:val="none" w:sz="0" w:space="0" w:color="auto"/>
            <w:right w:val="none" w:sz="0" w:space="0" w:color="auto"/>
          </w:divBdr>
        </w:div>
        <w:div w:id="1170095709">
          <w:marLeft w:val="0"/>
          <w:marRight w:val="0"/>
          <w:marTop w:val="0"/>
          <w:marBottom w:val="0"/>
          <w:divBdr>
            <w:top w:val="none" w:sz="0" w:space="0" w:color="auto"/>
            <w:left w:val="none" w:sz="0" w:space="0" w:color="auto"/>
            <w:bottom w:val="none" w:sz="0" w:space="0" w:color="auto"/>
            <w:right w:val="none" w:sz="0" w:space="0" w:color="auto"/>
          </w:divBdr>
        </w:div>
        <w:div w:id="142503722">
          <w:marLeft w:val="0"/>
          <w:marRight w:val="0"/>
          <w:marTop w:val="0"/>
          <w:marBottom w:val="0"/>
          <w:divBdr>
            <w:top w:val="none" w:sz="0" w:space="0" w:color="auto"/>
            <w:left w:val="none" w:sz="0" w:space="0" w:color="auto"/>
            <w:bottom w:val="none" w:sz="0" w:space="0" w:color="auto"/>
            <w:right w:val="none" w:sz="0" w:space="0" w:color="auto"/>
          </w:divBdr>
        </w:div>
        <w:div w:id="1201866839">
          <w:marLeft w:val="0"/>
          <w:marRight w:val="0"/>
          <w:marTop w:val="0"/>
          <w:marBottom w:val="0"/>
          <w:divBdr>
            <w:top w:val="none" w:sz="0" w:space="0" w:color="auto"/>
            <w:left w:val="none" w:sz="0" w:space="0" w:color="auto"/>
            <w:bottom w:val="none" w:sz="0" w:space="0" w:color="auto"/>
            <w:right w:val="none" w:sz="0" w:space="0" w:color="auto"/>
          </w:divBdr>
        </w:div>
        <w:div w:id="2053798191">
          <w:marLeft w:val="0"/>
          <w:marRight w:val="0"/>
          <w:marTop w:val="0"/>
          <w:marBottom w:val="0"/>
          <w:divBdr>
            <w:top w:val="none" w:sz="0" w:space="0" w:color="auto"/>
            <w:left w:val="none" w:sz="0" w:space="0" w:color="auto"/>
            <w:bottom w:val="none" w:sz="0" w:space="0" w:color="auto"/>
            <w:right w:val="none" w:sz="0" w:space="0" w:color="auto"/>
          </w:divBdr>
        </w:div>
        <w:div w:id="785349998">
          <w:marLeft w:val="0"/>
          <w:marRight w:val="0"/>
          <w:marTop w:val="0"/>
          <w:marBottom w:val="0"/>
          <w:divBdr>
            <w:top w:val="none" w:sz="0" w:space="0" w:color="auto"/>
            <w:left w:val="none" w:sz="0" w:space="0" w:color="auto"/>
            <w:bottom w:val="none" w:sz="0" w:space="0" w:color="auto"/>
            <w:right w:val="none" w:sz="0" w:space="0" w:color="auto"/>
          </w:divBdr>
        </w:div>
        <w:div w:id="360590767">
          <w:marLeft w:val="0"/>
          <w:marRight w:val="0"/>
          <w:marTop w:val="0"/>
          <w:marBottom w:val="0"/>
          <w:divBdr>
            <w:top w:val="none" w:sz="0" w:space="0" w:color="auto"/>
            <w:left w:val="none" w:sz="0" w:space="0" w:color="auto"/>
            <w:bottom w:val="none" w:sz="0" w:space="0" w:color="auto"/>
            <w:right w:val="none" w:sz="0" w:space="0" w:color="auto"/>
          </w:divBdr>
        </w:div>
        <w:div w:id="621763850">
          <w:marLeft w:val="0"/>
          <w:marRight w:val="0"/>
          <w:marTop w:val="0"/>
          <w:marBottom w:val="0"/>
          <w:divBdr>
            <w:top w:val="none" w:sz="0" w:space="0" w:color="auto"/>
            <w:left w:val="none" w:sz="0" w:space="0" w:color="auto"/>
            <w:bottom w:val="none" w:sz="0" w:space="0" w:color="auto"/>
            <w:right w:val="none" w:sz="0" w:space="0" w:color="auto"/>
          </w:divBdr>
        </w:div>
        <w:div w:id="2030450385">
          <w:marLeft w:val="0"/>
          <w:marRight w:val="0"/>
          <w:marTop w:val="0"/>
          <w:marBottom w:val="0"/>
          <w:divBdr>
            <w:top w:val="none" w:sz="0" w:space="0" w:color="auto"/>
            <w:left w:val="none" w:sz="0" w:space="0" w:color="auto"/>
            <w:bottom w:val="none" w:sz="0" w:space="0" w:color="auto"/>
            <w:right w:val="none" w:sz="0" w:space="0" w:color="auto"/>
          </w:divBdr>
        </w:div>
        <w:div w:id="164634894">
          <w:marLeft w:val="0"/>
          <w:marRight w:val="0"/>
          <w:marTop w:val="0"/>
          <w:marBottom w:val="0"/>
          <w:divBdr>
            <w:top w:val="none" w:sz="0" w:space="0" w:color="auto"/>
            <w:left w:val="none" w:sz="0" w:space="0" w:color="auto"/>
            <w:bottom w:val="none" w:sz="0" w:space="0" w:color="auto"/>
            <w:right w:val="none" w:sz="0" w:space="0" w:color="auto"/>
          </w:divBdr>
        </w:div>
        <w:div w:id="820972584">
          <w:marLeft w:val="0"/>
          <w:marRight w:val="0"/>
          <w:marTop w:val="0"/>
          <w:marBottom w:val="0"/>
          <w:divBdr>
            <w:top w:val="none" w:sz="0" w:space="0" w:color="auto"/>
            <w:left w:val="none" w:sz="0" w:space="0" w:color="auto"/>
            <w:bottom w:val="none" w:sz="0" w:space="0" w:color="auto"/>
            <w:right w:val="none" w:sz="0" w:space="0" w:color="auto"/>
          </w:divBdr>
        </w:div>
        <w:div w:id="1935555759">
          <w:marLeft w:val="0"/>
          <w:marRight w:val="0"/>
          <w:marTop w:val="0"/>
          <w:marBottom w:val="0"/>
          <w:divBdr>
            <w:top w:val="none" w:sz="0" w:space="0" w:color="auto"/>
            <w:left w:val="none" w:sz="0" w:space="0" w:color="auto"/>
            <w:bottom w:val="none" w:sz="0" w:space="0" w:color="auto"/>
            <w:right w:val="none" w:sz="0" w:space="0" w:color="auto"/>
          </w:divBdr>
        </w:div>
        <w:div w:id="335622597">
          <w:marLeft w:val="0"/>
          <w:marRight w:val="0"/>
          <w:marTop w:val="0"/>
          <w:marBottom w:val="0"/>
          <w:divBdr>
            <w:top w:val="none" w:sz="0" w:space="0" w:color="auto"/>
            <w:left w:val="none" w:sz="0" w:space="0" w:color="auto"/>
            <w:bottom w:val="none" w:sz="0" w:space="0" w:color="auto"/>
            <w:right w:val="none" w:sz="0" w:space="0" w:color="auto"/>
          </w:divBdr>
        </w:div>
        <w:div w:id="2037340636">
          <w:marLeft w:val="0"/>
          <w:marRight w:val="0"/>
          <w:marTop w:val="0"/>
          <w:marBottom w:val="0"/>
          <w:divBdr>
            <w:top w:val="none" w:sz="0" w:space="0" w:color="auto"/>
            <w:left w:val="none" w:sz="0" w:space="0" w:color="auto"/>
            <w:bottom w:val="none" w:sz="0" w:space="0" w:color="auto"/>
            <w:right w:val="none" w:sz="0" w:space="0" w:color="auto"/>
          </w:divBdr>
        </w:div>
        <w:div w:id="2034265665">
          <w:marLeft w:val="0"/>
          <w:marRight w:val="0"/>
          <w:marTop w:val="0"/>
          <w:marBottom w:val="0"/>
          <w:divBdr>
            <w:top w:val="none" w:sz="0" w:space="0" w:color="auto"/>
            <w:left w:val="none" w:sz="0" w:space="0" w:color="auto"/>
            <w:bottom w:val="none" w:sz="0" w:space="0" w:color="auto"/>
            <w:right w:val="none" w:sz="0" w:space="0" w:color="auto"/>
          </w:divBdr>
        </w:div>
        <w:div w:id="1862429903">
          <w:marLeft w:val="0"/>
          <w:marRight w:val="0"/>
          <w:marTop w:val="0"/>
          <w:marBottom w:val="0"/>
          <w:divBdr>
            <w:top w:val="none" w:sz="0" w:space="0" w:color="auto"/>
            <w:left w:val="none" w:sz="0" w:space="0" w:color="auto"/>
            <w:bottom w:val="none" w:sz="0" w:space="0" w:color="auto"/>
            <w:right w:val="none" w:sz="0" w:space="0" w:color="auto"/>
          </w:divBdr>
        </w:div>
        <w:div w:id="1625502605">
          <w:marLeft w:val="0"/>
          <w:marRight w:val="0"/>
          <w:marTop w:val="0"/>
          <w:marBottom w:val="0"/>
          <w:divBdr>
            <w:top w:val="none" w:sz="0" w:space="0" w:color="auto"/>
            <w:left w:val="none" w:sz="0" w:space="0" w:color="auto"/>
            <w:bottom w:val="none" w:sz="0" w:space="0" w:color="auto"/>
            <w:right w:val="none" w:sz="0" w:space="0" w:color="auto"/>
          </w:divBdr>
        </w:div>
        <w:div w:id="816920161">
          <w:marLeft w:val="0"/>
          <w:marRight w:val="0"/>
          <w:marTop w:val="0"/>
          <w:marBottom w:val="0"/>
          <w:divBdr>
            <w:top w:val="none" w:sz="0" w:space="0" w:color="auto"/>
            <w:left w:val="none" w:sz="0" w:space="0" w:color="auto"/>
            <w:bottom w:val="none" w:sz="0" w:space="0" w:color="auto"/>
            <w:right w:val="none" w:sz="0" w:space="0" w:color="auto"/>
          </w:divBdr>
        </w:div>
        <w:div w:id="875119157">
          <w:marLeft w:val="0"/>
          <w:marRight w:val="0"/>
          <w:marTop w:val="0"/>
          <w:marBottom w:val="0"/>
          <w:divBdr>
            <w:top w:val="none" w:sz="0" w:space="0" w:color="auto"/>
            <w:left w:val="none" w:sz="0" w:space="0" w:color="auto"/>
            <w:bottom w:val="none" w:sz="0" w:space="0" w:color="auto"/>
            <w:right w:val="none" w:sz="0" w:space="0" w:color="auto"/>
          </w:divBdr>
        </w:div>
        <w:div w:id="138883069">
          <w:marLeft w:val="0"/>
          <w:marRight w:val="0"/>
          <w:marTop w:val="0"/>
          <w:marBottom w:val="0"/>
          <w:divBdr>
            <w:top w:val="none" w:sz="0" w:space="0" w:color="auto"/>
            <w:left w:val="none" w:sz="0" w:space="0" w:color="auto"/>
            <w:bottom w:val="none" w:sz="0" w:space="0" w:color="auto"/>
            <w:right w:val="none" w:sz="0" w:space="0" w:color="auto"/>
          </w:divBdr>
        </w:div>
        <w:div w:id="529951327">
          <w:marLeft w:val="0"/>
          <w:marRight w:val="0"/>
          <w:marTop w:val="0"/>
          <w:marBottom w:val="0"/>
          <w:divBdr>
            <w:top w:val="none" w:sz="0" w:space="0" w:color="auto"/>
            <w:left w:val="none" w:sz="0" w:space="0" w:color="auto"/>
            <w:bottom w:val="none" w:sz="0" w:space="0" w:color="auto"/>
            <w:right w:val="none" w:sz="0" w:space="0" w:color="auto"/>
          </w:divBdr>
        </w:div>
        <w:div w:id="1530147373">
          <w:marLeft w:val="0"/>
          <w:marRight w:val="0"/>
          <w:marTop w:val="0"/>
          <w:marBottom w:val="0"/>
          <w:divBdr>
            <w:top w:val="none" w:sz="0" w:space="0" w:color="auto"/>
            <w:left w:val="none" w:sz="0" w:space="0" w:color="auto"/>
            <w:bottom w:val="none" w:sz="0" w:space="0" w:color="auto"/>
            <w:right w:val="none" w:sz="0" w:space="0" w:color="auto"/>
          </w:divBdr>
        </w:div>
        <w:div w:id="98792031">
          <w:marLeft w:val="0"/>
          <w:marRight w:val="0"/>
          <w:marTop w:val="0"/>
          <w:marBottom w:val="0"/>
          <w:divBdr>
            <w:top w:val="none" w:sz="0" w:space="0" w:color="auto"/>
            <w:left w:val="none" w:sz="0" w:space="0" w:color="auto"/>
            <w:bottom w:val="none" w:sz="0" w:space="0" w:color="auto"/>
            <w:right w:val="none" w:sz="0" w:space="0" w:color="auto"/>
          </w:divBdr>
        </w:div>
        <w:div w:id="1064793151">
          <w:marLeft w:val="0"/>
          <w:marRight w:val="0"/>
          <w:marTop w:val="0"/>
          <w:marBottom w:val="0"/>
          <w:divBdr>
            <w:top w:val="none" w:sz="0" w:space="0" w:color="auto"/>
            <w:left w:val="none" w:sz="0" w:space="0" w:color="auto"/>
            <w:bottom w:val="none" w:sz="0" w:space="0" w:color="auto"/>
            <w:right w:val="none" w:sz="0" w:space="0" w:color="auto"/>
          </w:divBdr>
        </w:div>
        <w:div w:id="1199858392">
          <w:marLeft w:val="0"/>
          <w:marRight w:val="0"/>
          <w:marTop w:val="0"/>
          <w:marBottom w:val="0"/>
          <w:divBdr>
            <w:top w:val="none" w:sz="0" w:space="0" w:color="auto"/>
            <w:left w:val="none" w:sz="0" w:space="0" w:color="auto"/>
            <w:bottom w:val="none" w:sz="0" w:space="0" w:color="auto"/>
            <w:right w:val="none" w:sz="0" w:space="0" w:color="auto"/>
          </w:divBdr>
        </w:div>
        <w:div w:id="490561701">
          <w:marLeft w:val="0"/>
          <w:marRight w:val="0"/>
          <w:marTop w:val="0"/>
          <w:marBottom w:val="0"/>
          <w:divBdr>
            <w:top w:val="none" w:sz="0" w:space="0" w:color="auto"/>
            <w:left w:val="none" w:sz="0" w:space="0" w:color="auto"/>
            <w:bottom w:val="none" w:sz="0" w:space="0" w:color="auto"/>
            <w:right w:val="none" w:sz="0" w:space="0" w:color="auto"/>
          </w:divBdr>
        </w:div>
        <w:div w:id="800415995">
          <w:marLeft w:val="0"/>
          <w:marRight w:val="0"/>
          <w:marTop w:val="0"/>
          <w:marBottom w:val="0"/>
          <w:divBdr>
            <w:top w:val="none" w:sz="0" w:space="0" w:color="auto"/>
            <w:left w:val="none" w:sz="0" w:space="0" w:color="auto"/>
            <w:bottom w:val="none" w:sz="0" w:space="0" w:color="auto"/>
            <w:right w:val="none" w:sz="0" w:space="0" w:color="auto"/>
          </w:divBdr>
        </w:div>
        <w:div w:id="661928967">
          <w:marLeft w:val="0"/>
          <w:marRight w:val="0"/>
          <w:marTop w:val="0"/>
          <w:marBottom w:val="0"/>
          <w:divBdr>
            <w:top w:val="none" w:sz="0" w:space="0" w:color="auto"/>
            <w:left w:val="none" w:sz="0" w:space="0" w:color="auto"/>
            <w:bottom w:val="none" w:sz="0" w:space="0" w:color="auto"/>
            <w:right w:val="none" w:sz="0" w:space="0" w:color="auto"/>
          </w:divBdr>
        </w:div>
        <w:div w:id="28458153">
          <w:marLeft w:val="0"/>
          <w:marRight w:val="0"/>
          <w:marTop w:val="0"/>
          <w:marBottom w:val="0"/>
          <w:divBdr>
            <w:top w:val="none" w:sz="0" w:space="0" w:color="auto"/>
            <w:left w:val="none" w:sz="0" w:space="0" w:color="auto"/>
            <w:bottom w:val="none" w:sz="0" w:space="0" w:color="auto"/>
            <w:right w:val="none" w:sz="0" w:space="0" w:color="auto"/>
          </w:divBdr>
        </w:div>
        <w:div w:id="702173674">
          <w:marLeft w:val="0"/>
          <w:marRight w:val="0"/>
          <w:marTop w:val="0"/>
          <w:marBottom w:val="0"/>
          <w:divBdr>
            <w:top w:val="none" w:sz="0" w:space="0" w:color="auto"/>
            <w:left w:val="none" w:sz="0" w:space="0" w:color="auto"/>
            <w:bottom w:val="none" w:sz="0" w:space="0" w:color="auto"/>
            <w:right w:val="none" w:sz="0" w:space="0" w:color="auto"/>
          </w:divBdr>
        </w:div>
        <w:div w:id="816848063">
          <w:marLeft w:val="0"/>
          <w:marRight w:val="0"/>
          <w:marTop w:val="0"/>
          <w:marBottom w:val="0"/>
          <w:divBdr>
            <w:top w:val="none" w:sz="0" w:space="0" w:color="auto"/>
            <w:left w:val="none" w:sz="0" w:space="0" w:color="auto"/>
            <w:bottom w:val="none" w:sz="0" w:space="0" w:color="auto"/>
            <w:right w:val="none" w:sz="0" w:space="0" w:color="auto"/>
          </w:divBdr>
        </w:div>
        <w:div w:id="1286502164">
          <w:marLeft w:val="0"/>
          <w:marRight w:val="0"/>
          <w:marTop w:val="0"/>
          <w:marBottom w:val="0"/>
          <w:divBdr>
            <w:top w:val="none" w:sz="0" w:space="0" w:color="auto"/>
            <w:left w:val="none" w:sz="0" w:space="0" w:color="auto"/>
            <w:bottom w:val="none" w:sz="0" w:space="0" w:color="auto"/>
            <w:right w:val="none" w:sz="0" w:space="0" w:color="auto"/>
          </w:divBdr>
        </w:div>
        <w:div w:id="1469739499">
          <w:marLeft w:val="0"/>
          <w:marRight w:val="0"/>
          <w:marTop w:val="0"/>
          <w:marBottom w:val="0"/>
          <w:divBdr>
            <w:top w:val="none" w:sz="0" w:space="0" w:color="auto"/>
            <w:left w:val="none" w:sz="0" w:space="0" w:color="auto"/>
            <w:bottom w:val="none" w:sz="0" w:space="0" w:color="auto"/>
            <w:right w:val="none" w:sz="0" w:space="0" w:color="auto"/>
          </w:divBdr>
        </w:div>
        <w:div w:id="1671520906">
          <w:marLeft w:val="0"/>
          <w:marRight w:val="0"/>
          <w:marTop w:val="0"/>
          <w:marBottom w:val="0"/>
          <w:divBdr>
            <w:top w:val="none" w:sz="0" w:space="0" w:color="auto"/>
            <w:left w:val="none" w:sz="0" w:space="0" w:color="auto"/>
            <w:bottom w:val="none" w:sz="0" w:space="0" w:color="auto"/>
            <w:right w:val="none" w:sz="0" w:space="0" w:color="auto"/>
          </w:divBdr>
        </w:div>
        <w:div w:id="2102795576">
          <w:marLeft w:val="0"/>
          <w:marRight w:val="0"/>
          <w:marTop w:val="0"/>
          <w:marBottom w:val="0"/>
          <w:divBdr>
            <w:top w:val="none" w:sz="0" w:space="0" w:color="auto"/>
            <w:left w:val="none" w:sz="0" w:space="0" w:color="auto"/>
            <w:bottom w:val="none" w:sz="0" w:space="0" w:color="auto"/>
            <w:right w:val="none" w:sz="0" w:space="0" w:color="auto"/>
          </w:divBdr>
        </w:div>
        <w:div w:id="1820459602">
          <w:marLeft w:val="0"/>
          <w:marRight w:val="0"/>
          <w:marTop w:val="0"/>
          <w:marBottom w:val="0"/>
          <w:divBdr>
            <w:top w:val="none" w:sz="0" w:space="0" w:color="auto"/>
            <w:left w:val="none" w:sz="0" w:space="0" w:color="auto"/>
            <w:bottom w:val="none" w:sz="0" w:space="0" w:color="auto"/>
            <w:right w:val="none" w:sz="0" w:space="0" w:color="auto"/>
          </w:divBdr>
        </w:div>
        <w:div w:id="248387402">
          <w:marLeft w:val="0"/>
          <w:marRight w:val="0"/>
          <w:marTop w:val="0"/>
          <w:marBottom w:val="0"/>
          <w:divBdr>
            <w:top w:val="none" w:sz="0" w:space="0" w:color="auto"/>
            <w:left w:val="none" w:sz="0" w:space="0" w:color="auto"/>
            <w:bottom w:val="none" w:sz="0" w:space="0" w:color="auto"/>
            <w:right w:val="none" w:sz="0" w:space="0" w:color="auto"/>
          </w:divBdr>
        </w:div>
        <w:div w:id="2036614103">
          <w:marLeft w:val="0"/>
          <w:marRight w:val="0"/>
          <w:marTop w:val="0"/>
          <w:marBottom w:val="0"/>
          <w:divBdr>
            <w:top w:val="none" w:sz="0" w:space="0" w:color="auto"/>
            <w:left w:val="none" w:sz="0" w:space="0" w:color="auto"/>
            <w:bottom w:val="none" w:sz="0" w:space="0" w:color="auto"/>
            <w:right w:val="none" w:sz="0" w:space="0" w:color="auto"/>
          </w:divBdr>
        </w:div>
        <w:div w:id="480199354">
          <w:marLeft w:val="0"/>
          <w:marRight w:val="0"/>
          <w:marTop w:val="0"/>
          <w:marBottom w:val="0"/>
          <w:divBdr>
            <w:top w:val="none" w:sz="0" w:space="0" w:color="auto"/>
            <w:left w:val="none" w:sz="0" w:space="0" w:color="auto"/>
            <w:bottom w:val="none" w:sz="0" w:space="0" w:color="auto"/>
            <w:right w:val="none" w:sz="0" w:space="0" w:color="auto"/>
          </w:divBdr>
        </w:div>
        <w:div w:id="60638784">
          <w:marLeft w:val="0"/>
          <w:marRight w:val="0"/>
          <w:marTop w:val="0"/>
          <w:marBottom w:val="0"/>
          <w:divBdr>
            <w:top w:val="none" w:sz="0" w:space="0" w:color="auto"/>
            <w:left w:val="none" w:sz="0" w:space="0" w:color="auto"/>
            <w:bottom w:val="none" w:sz="0" w:space="0" w:color="auto"/>
            <w:right w:val="none" w:sz="0" w:space="0" w:color="auto"/>
          </w:divBdr>
        </w:div>
        <w:div w:id="799687263">
          <w:marLeft w:val="0"/>
          <w:marRight w:val="0"/>
          <w:marTop w:val="0"/>
          <w:marBottom w:val="0"/>
          <w:divBdr>
            <w:top w:val="none" w:sz="0" w:space="0" w:color="auto"/>
            <w:left w:val="none" w:sz="0" w:space="0" w:color="auto"/>
            <w:bottom w:val="none" w:sz="0" w:space="0" w:color="auto"/>
            <w:right w:val="none" w:sz="0" w:space="0" w:color="auto"/>
          </w:divBdr>
        </w:div>
        <w:div w:id="1096942186">
          <w:marLeft w:val="0"/>
          <w:marRight w:val="0"/>
          <w:marTop w:val="0"/>
          <w:marBottom w:val="0"/>
          <w:divBdr>
            <w:top w:val="none" w:sz="0" w:space="0" w:color="auto"/>
            <w:left w:val="none" w:sz="0" w:space="0" w:color="auto"/>
            <w:bottom w:val="none" w:sz="0" w:space="0" w:color="auto"/>
            <w:right w:val="none" w:sz="0" w:space="0" w:color="auto"/>
          </w:divBdr>
        </w:div>
        <w:div w:id="759258641">
          <w:marLeft w:val="0"/>
          <w:marRight w:val="0"/>
          <w:marTop w:val="0"/>
          <w:marBottom w:val="0"/>
          <w:divBdr>
            <w:top w:val="none" w:sz="0" w:space="0" w:color="auto"/>
            <w:left w:val="none" w:sz="0" w:space="0" w:color="auto"/>
            <w:bottom w:val="none" w:sz="0" w:space="0" w:color="auto"/>
            <w:right w:val="none" w:sz="0" w:space="0" w:color="auto"/>
          </w:divBdr>
        </w:div>
        <w:div w:id="1160970867">
          <w:marLeft w:val="0"/>
          <w:marRight w:val="0"/>
          <w:marTop w:val="0"/>
          <w:marBottom w:val="0"/>
          <w:divBdr>
            <w:top w:val="none" w:sz="0" w:space="0" w:color="auto"/>
            <w:left w:val="none" w:sz="0" w:space="0" w:color="auto"/>
            <w:bottom w:val="none" w:sz="0" w:space="0" w:color="auto"/>
            <w:right w:val="none" w:sz="0" w:space="0" w:color="auto"/>
          </w:divBdr>
        </w:div>
        <w:div w:id="66391028">
          <w:marLeft w:val="0"/>
          <w:marRight w:val="0"/>
          <w:marTop w:val="0"/>
          <w:marBottom w:val="0"/>
          <w:divBdr>
            <w:top w:val="none" w:sz="0" w:space="0" w:color="auto"/>
            <w:left w:val="none" w:sz="0" w:space="0" w:color="auto"/>
            <w:bottom w:val="none" w:sz="0" w:space="0" w:color="auto"/>
            <w:right w:val="none" w:sz="0" w:space="0" w:color="auto"/>
          </w:divBdr>
        </w:div>
        <w:div w:id="280117541">
          <w:marLeft w:val="0"/>
          <w:marRight w:val="0"/>
          <w:marTop w:val="0"/>
          <w:marBottom w:val="0"/>
          <w:divBdr>
            <w:top w:val="none" w:sz="0" w:space="0" w:color="auto"/>
            <w:left w:val="none" w:sz="0" w:space="0" w:color="auto"/>
            <w:bottom w:val="none" w:sz="0" w:space="0" w:color="auto"/>
            <w:right w:val="none" w:sz="0" w:space="0" w:color="auto"/>
          </w:divBdr>
        </w:div>
        <w:div w:id="1382242146">
          <w:marLeft w:val="0"/>
          <w:marRight w:val="0"/>
          <w:marTop w:val="0"/>
          <w:marBottom w:val="0"/>
          <w:divBdr>
            <w:top w:val="none" w:sz="0" w:space="0" w:color="auto"/>
            <w:left w:val="none" w:sz="0" w:space="0" w:color="auto"/>
            <w:bottom w:val="none" w:sz="0" w:space="0" w:color="auto"/>
            <w:right w:val="none" w:sz="0" w:space="0" w:color="auto"/>
          </w:divBdr>
        </w:div>
        <w:div w:id="2021657406">
          <w:marLeft w:val="0"/>
          <w:marRight w:val="0"/>
          <w:marTop w:val="0"/>
          <w:marBottom w:val="0"/>
          <w:divBdr>
            <w:top w:val="none" w:sz="0" w:space="0" w:color="auto"/>
            <w:left w:val="none" w:sz="0" w:space="0" w:color="auto"/>
            <w:bottom w:val="none" w:sz="0" w:space="0" w:color="auto"/>
            <w:right w:val="none" w:sz="0" w:space="0" w:color="auto"/>
          </w:divBdr>
        </w:div>
        <w:div w:id="1645312000">
          <w:marLeft w:val="0"/>
          <w:marRight w:val="0"/>
          <w:marTop w:val="0"/>
          <w:marBottom w:val="0"/>
          <w:divBdr>
            <w:top w:val="none" w:sz="0" w:space="0" w:color="auto"/>
            <w:left w:val="none" w:sz="0" w:space="0" w:color="auto"/>
            <w:bottom w:val="none" w:sz="0" w:space="0" w:color="auto"/>
            <w:right w:val="none" w:sz="0" w:space="0" w:color="auto"/>
          </w:divBdr>
        </w:div>
      </w:divsChild>
    </w:div>
    <w:div w:id="848985056">
      <w:bodyDiv w:val="1"/>
      <w:marLeft w:val="0"/>
      <w:marRight w:val="0"/>
      <w:marTop w:val="0"/>
      <w:marBottom w:val="0"/>
      <w:divBdr>
        <w:top w:val="none" w:sz="0" w:space="0" w:color="auto"/>
        <w:left w:val="none" w:sz="0" w:space="0" w:color="auto"/>
        <w:bottom w:val="none" w:sz="0" w:space="0" w:color="auto"/>
        <w:right w:val="none" w:sz="0" w:space="0" w:color="auto"/>
      </w:divBdr>
    </w:div>
    <w:div w:id="849217248">
      <w:bodyDiv w:val="1"/>
      <w:marLeft w:val="0"/>
      <w:marRight w:val="0"/>
      <w:marTop w:val="0"/>
      <w:marBottom w:val="0"/>
      <w:divBdr>
        <w:top w:val="none" w:sz="0" w:space="0" w:color="auto"/>
        <w:left w:val="none" w:sz="0" w:space="0" w:color="auto"/>
        <w:bottom w:val="none" w:sz="0" w:space="0" w:color="auto"/>
        <w:right w:val="none" w:sz="0" w:space="0" w:color="auto"/>
      </w:divBdr>
    </w:div>
    <w:div w:id="849568365">
      <w:bodyDiv w:val="1"/>
      <w:marLeft w:val="0"/>
      <w:marRight w:val="0"/>
      <w:marTop w:val="0"/>
      <w:marBottom w:val="0"/>
      <w:divBdr>
        <w:top w:val="none" w:sz="0" w:space="0" w:color="auto"/>
        <w:left w:val="none" w:sz="0" w:space="0" w:color="auto"/>
        <w:bottom w:val="none" w:sz="0" w:space="0" w:color="auto"/>
        <w:right w:val="none" w:sz="0" w:space="0" w:color="auto"/>
      </w:divBdr>
    </w:div>
    <w:div w:id="849679103">
      <w:bodyDiv w:val="1"/>
      <w:marLeft w:val="0"/>
      <w:marRight w:val="0"/>
      <w:marTop w:val="0"/>
      <w:marBottom w:val="0"/>
      <w:divBdr>
        <w:top w:val="none" w:sz="0" w:space="0" w:color="auto"/>
        <w:left w:val="none" w:sz="0" w:space="0" w:color="auto"/>
        <w:bottom w:val="none" w:sz="0" w:space="0" w:color="auto"/>
        <w:right w:val="none" w:sz="0" w:space="0" w:color="auto"/>
      </w:divBdr>
    </w:div>
    <w:div w:id="849680972">
      <w:bodyDiv w:val="1"/>
      <w:marLeft w:val="0"/>
      <w:marRight w:val="0"/>
      <w:marTop w:val="0"/>
      <w:marBottom w:val="0"/>
      <w:divBdr>
        <w:top w:val="none" w:sz="0" w:space="0" w:color="auto"/>
        <w:left w:val="none" w:sz="0" w:space="0" w:color="auto"/>
        <w:bottom w:val="none" w:sz="0" w:space="0" w:color="auto"/>
        <w:right w:val="none" w:sz="0" w:space="0" w:color="auto"/>
      </w:divBdr>
    </w:div>
    <w:div w:id="849759061">
      <w:bodyDiv w:val="1"/>
      <w:marLeft w:val="0"/>
      <w:marRight w:val="0"/>
      <w:marTop w:val="0"/>
      <w:marBottom w:val="0"/>
      <w:divBdr>
        <w:top w:val="none" w:sz="0" w:space="0" w:color="auto"/>
        <w:left w:val="none" w:sz="0" w:space="0" w:color="auto"/>
        <w:bottom w:val="none" w:sz="0" w:space="0" w:color="auto"/>
        <w:right w:val="none" w:sz="0" w:space="0" w:color="auto"/>
      </w:divBdr>
    </w:div>
    <w:div w:id="849830013">
      <w:bodyDiv w:val="1"/>
      <w:marLeft w:val="0"/>
      <w:marRight w:val="0"/>
      <w:marTop w:val="0"/>
      <w:marBottom w:val="0"/>
      <w:divBdr>
        <w:top w:val="none" w:sz="0" w:space="0" w:color="auto"/>
        <w:left w:val="none" w:sz="0" w:space="0" w:color="auto"/>
        <w:bottom w:val="none" w:sz="0" w:space="0" w:color="auto"/>
        <w:right w:val="none" w:sz="0" w:space="0" w:color="auto"/>
      </w:divBdr>
    </w:div>
    <w:div w:id="849952864">
      <w:bodyDiv w:val="1"/>
      <w:marLeft w:val="0"/>
      <w:marRight w:val="0"/>
      <w:marTop w:val="0"/>
      <w:marBottom w:val="0"/>
      <w:divBdr>
        <w:top w:val="none" w:sz="0" w:space="0" w:color="auto"/>
        <w:left w:val="none" w:sz="0" w:space="0" w:color="auto"/>
        <w:bottom w:val="none" w:sz="0" w:space="0" w:color="auto"/>
        <w:right w:val="none" w:sz="0" w:space="0" w:color="auto"/>
      </w:divBdr>
    </w:div>
    <w:div w:id="850027335">
      <w:bodyDiv w:val="1"/>
      <w:marLeft w:val="0"/>
      <w:marRight w:val="0"/>
      <w:marTop w:val="0"/>
      <w:marBottom w:val="0"/>
      <w:divBdr>
        <w:top w:val="none" w:sz="0" w:space="0" w:color="auto"/>
        <w:left w:val="none" w:sz="0" w:space="0" w:color="auto"/>
        <w:bottom w:val="none" w:sz="0" w:space="0" w:color="auto"/>
        <w:right w:val="none" w:sz="0" w:space="0" w:color="auto"/>
      </w:divBdr>
    </w:div>
    <w:div w:id="850028360">
      <w:bodyDiv w:val="1"/>
      <w:marLeft w:val="0"/>
      <w:marRight w:val="0"/>
      <w:marTop w:val="0"/>
      <w:marBottom w:val="0"/>
      <w:divBdr>
        <w:top w:val="none" w:sz="0" w:space="0" w:color="auto"/>
        <w:left w:val="none" w:sz="0" w:space="0" w:color="auto"/>
        <w:bottom w:val="none" w:sz="0" w:space="0" w:color="auto"/>
        <w:right w:val="none" w:sz="0" w:space="0" w:color="auto"/>
      </w:divBdr>
    </w:div>
    <w:div w:id="850071861">
      <w:bodyDiv w:val="1"/>
      <w:marLeft w:val="0"/>
      <w:marRight w:val="0"/>
      <w:marTop w:val="0"/>
      <w:marBottom w:val="0"/>
      <w:divBdr>
        <w:top w:val="none" w:sz="0" w:space="0" w:color="auto"/>
        <w:left w:val="none" w:sz="0" w:space="0" w:color="auto"/>
        <w:bottom w:val="none" w:sz="0" w:space="0" w:color="auto"/>
        <w:right w:val="none" w:sz="0" w:space="0" w:color="auto"/>
      </w:divBdr>
    </w:div>
    <w:div w:id="850140089">
      <w:bodyDiv w:val="1"/>
      <w:marLeft w:val="0"/>
      <w:marRight w:val="0"/>
      <w:marTop w:val="0"/>
      <w:marBottom w:val="0"/>
      <w:divBdr>
        <w:top w:val="none" w:sz="0" w:space="0" w:color="auto"/>
        <w:left w:val="none" w:sz="0" w:space="0" w:color="auto"/>
        <w:bottom w:val="none" w:sz="0" w:space="0" w:color="auto"/>
        <w:right w:val="none" w:sz="0" w:space="0" w:color="auto"/>
      </w:divBdr>
    </w:div>
    <w:div w:id="850339693">
      <w:bodyDiv w:val="1"/>
      <w:marLeft w:val="0"/>
      <w:marRight w:val="0"/>
      <w:marTop w:val="0"/>
      <w:marBottom w:val="0"/>
      <w:divBdr>
        <w:top w:val="none" w:sz="0" w:space="0" w:color="auto"/>
        <w:left w:val="none" w:sz="0" w:space="0" w:color="auto"/>
        <w:bottom w:val="none" w:sz="0" w:space="0" w:color="auto"/>
        <w:right w:val="none" w:sz="0" w:space="0" w:color="auto"/>
      </w:divBdr>
    </w:div>
    <w:div w:id="850412481">
      <w:bodyDiv w:val="1"/>
      <w:marLeft w:val="0"/>
      <w:marRight w:val="0"/>
      <w:marTop w:val="0"/>
      <w:marBottom w:val="0"/>
      <w:divBdr>
        <w:top w:val="none" w:sz="0" w:space="0" w:color="auto"/>
        <w:left w:val="none" w:sz="0" w:space="0" w:color="auto"/>
        <w:bottom w:val="none" w:sz="0" w:space="0" w:color="auto"/>
        <w:right w:val="none" w:sz="0" w:space="0" w:color="auto"/>
      </w:divBdr>
    </w:div>
    <w:div w:id="850486174">
      <w:bodyDiv w:val="1"/>
      <w:marLeft w:val="0"/>
      <w:marRight w:val="0"/>
      <w:marTop w:val="0"/>
      <w:marBottom w:val="0"/>
      <w:divBdr>
        <w:top w:val="none" w:sz="0" w:space="0" w:color="auto"/>
        <w:left w:val="none" w:sz="0" w:space="0" w:color="auto"/>
        <w:bottom w:val="none" w:sz="0" w:space="0" w:color="auto"/>
        <w:right w:val="none" w:sz="0" w:space="0" w:color="auto"/>
      </w:divBdr>
    </w:div>
    <w:div w:id="850803644">
      <w:bodyDiv w:val="1"/>
      <w:marLeft w:val="0"/>
      <w:marRight w:val="0"/>
      <w:marTop w:val="0"/>
      <w:marBottom w:val="0"/>
      <w:divBdr>
        <w:top w:val="none" w:sz="0" w:space="0" w:color="auto"/>
        <w:left w:val="none" w:sz="0" w:space="0" w:color="auto"/>
        <w:bottom w:val="none" w:sz="0" w:space="0" w:color="auto"/>
        <w:right w:val="none" w:sz="0" w:space="0" w:color="auto"/>
      </w:divBdr>
    </w:div>
    <w:div w:id="850875329">
      <w:bodyDiv w:val="1"/>
      <w:marLeft w:val="0"/>
      <w:marRight w:val="0"/>
      <w:marTop w:val="0"/>
      <w:marBottom w:val="0"/>
      <w:divBdr>
        <w:top w:val="none" w:sz="0" w:space="0" w:color="auto"/>
        <w:left w:val="none" w:sz="0" w:space="0" w:color="auto"/>
        <w:bottom w:val="none" w:sz="0" w:space="0" w:color="auto"/>
        <w:right w:val="none" w:sz="0" w:space="0" w:color="auto"/>
      </w:divBdr>
    </w:div>
    <w:div w:id="850876337">
      <w:bodyDiv w:val="1"/>
      <w:marLeft w:val="0"/>
      <w:marRight w:val="0"/>
      <w:marTop w:val="0"/>
      <w:marBottom w:val="0"/>
      <w:divBdr>
        <w:top w:val="none" w:sz="0" w:space="0" w:color="auto"/>
        <w:left w:val="none" w:sz="0" w:space="0" w:color="auto"/>
        <w:bottom w:val="none" w:sz="0" w:space="0" w:color="auto"/>
        <w:right w:val="none" w:sz="0" w:space="0" w:color="auto"/>
      </w:divBdr>
    </w:div>
    <w:div w:id="851065833">
      <w:bodyDiv w:val="1"/>
      <w:marLeft w:val="0"/>
      <w:marRight w:val="0"/>
      <w:marTop w:val="0"/>
      <w:marBottom w:val="0"/>
      <w:divBdr>
        <w:top w:val="none" w:sz="0" w:space="0" w:color="auto"/>
        <w:left w:val="none" w:sz="0" w:space="0" w:color="auto"/>
        <w:bottom w:val="none" w:sz="0" w:space="0" w:color="auto"/>
        <w:right w:val="none" w:sz="0" w:space="0" w:color="auto"/>
      </w:divBdr>
    </w:div>
    <w:div w:id="851334740">
      <w:bodyDiv w:val="1"/>
      <w:marLeft w:val="0"/>
      <w:marRight w:val="0"/>
      <w:marTop w:val="0"/>
      <w:marBottom w:val="0"/>
      <w:divBdr>
        <w:top w:val="none" w:sz="0" w:space="0" w:color="auto"/>
        <w:left w:val="none" w:sz="0" w:space="0" w:color="auto"/>
        <w:bottom w:val="none" w:sz="0" w:space="0" w:color="auto"/>
        <w:right w:val="none" w:sz="0" w:space="0" w:color="auto"/>
      </w:divBdr>
    </w:div>
    <w:div w:id="851382546">
      <w:bodyDiv w:val="1"/>
      <w:marLeft w:val="0"/>
      <w:marRight w:val="0"/>
      <w:marTop w:val="0"/>
      <w:marBottom w:val="0"/>
      <w:divBdr>
        <w:top w:val="none" w:sz="0" w:space="0" w:color="auto"/>
        <w:left w:val="none" w:sz="0" w:space="0" w:color="auto"/>
        <w:bottom w:val="none" w:sz="0" w:space="0" w:color="auto"/>
        <w:right w:val="none" w:sz="0" w:space="0" w:color="auto"/>
      </w:divBdr>
      <w:divsChild>
        <w:div w:id="232354689">
          <w:marLeft w:val="0"/>
          <w:marRight w:val="0"/>
          <w:marTop w:val="0"/>
          <w:marBottom w:val="0"/>
          <w:divBdr>
            <w:top w:val="none" w:sz="0" w:space="0" w:color="auto"/>
            <w:left w:val="none" w:sz="0" w:space="0" w:color="auto"/>
            <w:bottom w:val="none" w:sz="0" w:space="0" w:color="auto"/>
            <w:right w:val="none" w:sz="0" w:space="0" w:color="auto"/>
          </w:divBdr>
        </w:div>
        <w:div w:id="885943853">
          <w:marLeft w:val="0"/>
          <w:marRight w:val="0"/>
          <w:marTop w:val="0"/>
          <w:marBottom w:val="0"/>
          <w:divBdr>
            <w:top w:val="none" w:sz="0" w:space="0" w:color="auto"/>
            <w:left w:val="none" w:sz="0" w:space="0" w:color="auto"/>
            <w:bottom w:val="none" w:sz="0" w:space="0" w:color="auto"/>
            <w:right w:val="none" w:sz="0" w:space="0" w:color="auto"/>
          </w:divBdr>
        </w:div>
        <w:div w:id="1600872483">
          <w:marLeft w:val="0"/>
          <w:marRight w:val="0"/>
          <w:marTop w:val="0"/>
          <w:marBottom w:val="0"/>
          <w:divBdr>
            <w:top w:val="none" w:sz="0" w:space="0" w:color="auto"/>
            <w:left w:val="none" w:sz="0" w:space="0" w:color="auto"/>
            <w:bottom w:val="none" w:sz="0" w:space="0" w:color="auto"/>
            <w:right w:val="none" w:sz="0" w:space="0" w:color="auto"/>
          </w:divBdr>
        </w:div>
        <w:div w:id="1199197873">
          <w:marLeft w:val="0"/>
          <w:marRight w:val="0"/>
          <w:marTop w:val="0"/>
          <w:marBottom w:val="0"/>
          <w:divBdr>
            <w:top w:val="none" w:sz="0" w:space="0" w:color="auto"/>
            <w:left w:val="none" w:sz="0" w:space="0" w:color="auto"/>
            <w:bottom w:val="none" w:sz="0" w:space="0" w:color="auto"/>
            <w:right w:val="none" w:sz="0" w:space="0" w:color="auto"/>
          </w:divBdr>
        </w:div>
        <w:div w:id="2028142777">
          <w:marLeft w:val="0"/>
          <w:marRight w:val="0"/>
          <w:marTop w:val="0"/>
          <w:marBottom w:val="0"/>
          <w:divBdr>
            <w:top w:val="none" w:sz="0" w:space="0" w:color="auto"/>
            <w:left w:val="none" w:sz="0" w:space="0" w:color="auto"/>
            <w:bottom w:val="none" w:sz="0" w:space="0" w:color="auto"/>
            <w:right w:val="none" w:sz="0" w:space="0" w:color="auto"/>
          </w:divBdr>
        </w:div>
        <w:div w:id="1335107605">
          <w:marLeft w:val="0"/>
          <w:marRight w:val="0"/>
          <w:marTop w:val="0"/>
          <w:marBottom w:val="0"/>
          <w:divBdr>
            <w:top w:val="none" w:sz="0" w:space="0" w:color="auto"/>
            <w:left w:val="none" w:sz="0" w:space="0" w:color="auto"/>
            <w:bottom w:val="none" w:sz="0" w:space="0" w:color="auto"/>
            <w:right w:val="none" w:sz="0" w:space="0" w:color="auto"/>
          </w:divBdr>
        </w:div>
        <w:div w:id="1765879259">
          <w:marLeft w:val="0"/>
          <w:marRight w:val="0"/>
          <w:marTop w:val="0"/>
          <w:marBottom w:val="0"/>
          <w:divBdr>
            <w:top w:val="none" w:sz="0" w:space="0" w:color="auto"/>
            <w:left w:val="none" w:sz="0" w:space="0" w:color="auto"/>
            <w:bottom w:val="none" w:sz="0" w:space="0" w:color="auto"/>
            <w:right w:val="none" w:sz="0" w:space="0" w:color="auto"/>
          </w:divBdr>
        </w:div>
        <w:div w:id="1174226326">
          <w:marLeft w:val="0"/>
          <w:marRight w:val="0"/>
          <w:marTop w:val="0"/>
          <w:marBottom w:val="0"/>
          <w:divBdr>
            <w:top w:val="none" w:sz="0" w:space="0" w:color="auto"/>
            <w:left w:val="none" w:sz="0" w:space="0" w:color="auto"/>
            <w:bottom w:val="none" w:sz="0" w:space="0" w:color="auto"/>
            <w:right w:val="none" w:sz="0" w:space="0" w:color="auto"/>
          </w:divBdr>
        </w:div>
        <w:div w:id="597518542">
          <w:marLeft w:val="0"/>
          <w:marRight w:val="0"/>
          <w:marTop w:val="0"/>
          <w:marBottom w:val="0"/>
          <w:divBdr>
            <w:top w:val="none" w:sz="0" w:space="0" w:color="auto"/>
            <w:left w:val="none" w:sz="0" w:space="0" w:color="auto"/>
            <w:bottom w:val="none" w:sz="0" w:space="0" w:color="auto"/>
            <w:right w:val="none" w:sz="0" w:space="0" w:color="auto"/>
          </w:divBdr>
        </w:div>
        <w:div w:id="1122843671">
          <w:marLeft w:val="0"/>
          <w:marRight w:val="0"/>
          <w:marTop w:val="0"/>
          <w:marBottom w:val="0"/>
          <w:divBdr>
            <w:top w:val="none" w:sz="0" w:space="0" w:color="auto"/>
            <w:left w:val="none" w:sz="0" w:space="0" w:color="auto"/>
            <w:bottom w:val="none" w:sz="0" w:space="0" w:color="auto"/>
            <w:right w:val="none" w:sz="0" w:space="0" w:color="auto"/>
          </w:divBdr>
        </w:div>
        <w:div w:id="1693652320">
          <w:marLeft w:val="0"/>
          <w:marRight w:val="0"/>
          <w:marTop w:val="0"/>
          <w:marBottom w:val="0"/>
          <w:divBdr>
            <w:top w:val="none" w:sz="0" w:space="0" w:color="auto"/>
            <w:left w:val="none" w:sz="0" w:space="0" w:color="auto"/>
            <w:bottom w:val="none" w:sz="0" w:space="0" w:color="auto"/>
            <w:right w:val="none" w:sz="0" w:space="0" w:color="auto"/>
          </w:divBdr>
        </w:div>
        <w:div w:id="338773022">
          <w:marLeft w:val="0"/>
          <w:marRight w:val="0"/>
          <w:marTop w:val="0"/>
          <w:marBottom w:val="0"/>
          <w:divBdr>
            <w:top w:val="none" w:sz="0" w:space="0" w:color="auto"/>
            <w:left w:val="none" w:sz="0" w:space="0" w:color="auto"/>
            <w:bottom w:val="none" w:sz="0" w:space="0" w:color="auto"/>
            <w:right w:val="none" w:sz="0" w:space="0" w:color="auto"/>
          </w:divBdr>
        </w:div>
        <w:div w:id="1260217070">
          <w:marLeft w:val="0"/>
          <w:marRight w:val="0"/>
          <w:marTop w:val="0"/>
          <w:marBottom w:val="0"/>
          <w:divBdr>
            <w:top w:val="none" w:sz="0" w:space="0" w:color="auto"/>
            <w:left w:val="none" w:sz="0" w:space="0" w:color="auto"/>
            <w:bottom w:val="none" w:sz="0" w:space="0" w:color="auto"/>
            <w:right w:val="none" w:sz="0" w:space="0" w:color="auto"/>
          </w:divBdr>
        </w:div>
        <w:div w:id="1689523943">
          <w:marLeft w:val="0"/>
          <w:marRight w:val="0"/>
          <w:marTop w:val="0"/>
          <w:marBottom w:val="0"/>
          <w:divBdr>
            <w:top w:val="none" w:sz="0" w:space="0" w:color="auto"/>
            <w:left w:val="none" w:sz="0" w:space="0" w:color="auto"/>
            <w:bottom w:val="none" w:sz="0" w:space="0" w:color="auto"/>
            <w:right w:val="none" w:sz="0" w:space="0" w:color="auto"/>
          </w:divBdr>
        </w:div>
        <w:div w:id="954215494">
          <w:marLeft w:val="0"/>
          <w:marRight w:val="0"/>
          <w:marTop w:val="0"/>
          <w:marBottom w:val="0"/>
          <w:divBdr>
            <w:top w:val="none" w:sz="0" w:space="0" w:color="auto"/>
            <w:left w:val="none" w:sz="0" w:space="0" w:color="auto"/>
            <w:bottom w:val="none" w:sz="0" w:space="0" w:color="auto"/>
            <w:right w:val="none" w:sz="0" w:space="0" w:color="auto"/>
          </w:divBdr>
        </w:div>
        <w:div w:id="124395141">
          <w:marLeft w:val="0"/>
          <w:marRight w:val="0"/>
          <w:marTop w:val="0"/>
          <w:marBottom w:val="0"/>
          <w:divBdr>
            <w:top w:val="none" w:sz="0" w:space="0" w:color="auto"/>
            <w:left w:val="none" w:sz="0" w:space="0" w:color="auto"/>
            <w:bottom w:val="none" w:sz="0" w:space="0" w:color="auto"/>
            <w:right w:val="none" w:sz="0" w:space="0" w:color="auto"/>
          </w:divBdr>
        </w:div>
        <w:div w:id="1838881366">
          <w:marLeft w:val="0"/>
          <w:marRight w:val="0"/>
          <w:marTop w:val="0"/>
          <w:marBottom w:val="0"/>
          <w:divBdr>
            <w:top w:val="none" w:sz="0" w:space="0" w:color="auto"/>
            <w:left w:val="none" w:sz="0" w:space="0" w:color="auto"/>
            <w:bottom w:val="none" w:sz="0" w:space="0" w:color="auto"/>
            <w:right w:val="none" w:sz="0" w:space="0" w:color="auto"/>
          </w:divBdr>
        </w:div>
        <w:div w:id="1680043325">
          <w:marLeft w:val="0"/>
          <w:marRight w:val="0"/>
          <w:marTop w:val="0"/>
          <w:marBottom w:val="0"/>
          <w:divBdr>
            <w:top w:val="none" w:sz="0" w:space="0" w:color="auto"/>
            <w:left w:val="none" w:sz="0" w:space="0" w:color="auto"/>
            <w:bottom w:val="none" w:sz="0" w:space="0" w:color="auto"/>
            <w:right w:val="none" w:sz="0" w:space="0" w:color="auto"/>
          </w:divBdr>
        </w:div>
        <w:div w:id="1675914593">
          <w:marLeft w:val="0"/>
          <w:marRight w:val="0"/>
          <w:marTop w:val="0"/>
          <w:marBottom w:val="0"/>
          <w:divBdr>
            <w:top w:val="none" w:sz="0" w:space="0" w:color="auto"/>
            <w:left w:val="none" w:sz="0" w:space="0" w:color="auto"/>
            <w:bottom w:val="none" w:sz="0" w:space="0" w:color="auto"/>
            <w:right w:val="none" w:sz="0" w:space="0" w:color="auto"/>
          </w:divBdr>
        </w:div>
        <w:div w:id="1481995244">
          <w:marLeft w:val="0"/>
          <w:marRight w:val="0"/>
          <w:marTop w:val="0"/>
          <w:marBottom w:val="0"/>
          <w:divBdr>
            <w:top w:val="none" w:sz="0" w:space="0" w:color="auto"/>
            <w:left w:val="none" w:sz="0" w:space="0" w:color="auto"/>
            <w:bottom w:val="none" w:sz="0" w:space="0" w:color="auto"/>
            <w:right w:val="none" w:sz="0" w:space="0" w:color="auto"/>
          </w:divBdr>
        </w:div>
        <w:div w:id="1104574416">
          <w:marLeft w:val="0"/>
          <w:marRight w:val="0"/>
          <w:marTop w:val="0"/>
          <w:marBottom w:val="0"/>
          <w:divBdr>
            <w:top w:val="none" w:sz="0" w:space="0" w:color="auto"/>
            <w:left w:val="none" w:sz="0" w:space="0" w:color="auto"/>
            <w:bottom w:val="none" w:sz="0" w:space="0" w:color="auto"/>
            <w:right w:val="none" w:sz="0" w:space="0" w:color="auto"/>
          </w:divBdr>
        </w:div>
        <w:div w:id="40248056">
          <w:marLeft w:val="0"/>
          <w:marRight w:val="0"/>
          <w:marTop w:val="0"/>
          <w:marBottom w:val="0"/>
          <w:divBdr>
            <w:top w:val="none" w:sz="0" w:space="0" w:color="auto"/>
            <w:left w:val="none" w:sz="0" w:space="0" w:color="auto"/>
            <w:bottom w:val="none" w:sz="0" w:space="0" w:color="auto"/>
            <w:right w:val="none" w:sz="0" w:space="0" w:color="auto"/>
          </w:divBdr>
        </w:div>
        <w:div w:id="261645943">
          <w:marLeft w:val="0"/>
          <w:marRight w:val="0"/>
          <w:marTop w:val="0"/>
          <w:marBottom w:val="0"/>
          <w:divBdr>
            <w:top w:val="none" w:sz="0" w:space="0" w:color="auto"/>
            <w:left w:val="none" w:sz="0" w:space="0" w:color="auto"/>
            <w:bottom w:val="none" w:sz="0" w:space="0" w:color="auto"/>
            <w:right w:val="none" w:sz="0" w:space="0" w:color="auto"/>
          </w:divBdr>
        </w:div>
        <w:div w:id="448283017">
          <w:marLeft w:val="0"/>
          <w:marRight w:val="0"/>
          <w:marTop w:val="0"/>
          <w:marBottom w:val="0"/>
          <w:divBdr>
            <w:top w:val="none" w:sz="0" w:space="0" w:color="auto"/>
            <w:left w:val="none" w:sz="0" w:space="0" w:color="auto"/>
            <w:bottom w:val="none" w:sz="0" w:space="0" w:color="auto"/>
            <w:right w:val="none" w:sz="0" w:space="0" w:color="auto"/>
          </w:divBdr>
        </w:div>
        <w:div w:id="1298143174">
          <w:marLeft w:val="0"/>
          <w:marRight w:val="0"/>
          <w:marTop w:val="0"/>
          <w:marBottom w:val="0"/>
          <w:divBdr>
            <w:top w:val="none" w:sz="0" w:space="0" w:color="auto"/>
            <w:left w:val="none" w:sz="0" w:space="0" w:color="auto"/>
            <w:bottom w:val="none" w:sz="0" w:space="0" w:color="auto"/>
            <w:right w:val="none" w:sz="0" w:space="0" w:color="auto"/>
          </w:divBdr>
        </w:div>
        <w:div w:id="686718625">
          <w:marLeft w:val="0"/>
          <w:marRight w:val="0"/>
          <w:marTop w:val="0"/>
          <w:marBottom w:val="0"/>
          <w:divBdr>
            <w:top w:val="none" w:sz="0" w:space="0" w:color="auto"/>
            <w:left w:val="none" w:sz="0" w:space="0" w:color="auto"/>
            <w:bottom w:val="none" w:sz="0" w:space="0" w:color="auto"/>
            <w:right w:val="none" w:sz="0" w:space="0" w:color="auto"/>
          </w:divBdr>
        </w:div>
        <w:div w:id="577523257">
          <w:marLeft w:val="0"/>
          <w:marRight w:val="0"/>
          <w:marTop w:val="0"/>
          <w:marBottom w:val="0"/>
          <w:divBdr>
            <w:top w:val="none" w:sz="0" w:space="0" w:color="auto"/>
            <w:left w:val="none" w:sz="0" w:space="0" w:color="auto"/>
            <w:bottom w:val="none" w:sz="0" w:space="0" w:color="auto"/>
            <w:right w:val="none" w:sz="0" w:space="0" w:color="auto"/>
          </w:divBdr>
        </w:div>
        <w:div w:id="2106996706">
          <w:marLeft w:val="0"/>
          <w:marRight w:val="0"/>
          <w:marTop w:val="0"/>
          <w:marBottom w:val="0"/>
          <w:divBdr>
            <w:top w:val="none" w:sz="0" w:space="0" w:color="auto"/>
            <w:left w:val="none" w:sz="0" w:space="0" w:color="auto"/>
            <w:bottom w:val="none" w:sz="0" w:space="0" w:color="auto"/>
            <w:right w:val="none" w:sz="0" w:space="0" w:color="auto"/>
          </w:divBdr>
        </w:div>
        <w:div w:id="2040202043">
          <w:marLeft w:val="0"/>
          <w:marRight w:val="0"/>
          <w:marTop w:val="0"/>
          <w:marBottom w:val="0"/>
          <w:divBdr>
            <w:top w:val="none" w:sz="0" w:space="0" w:color="auto"/>
            <w:left w:val="none" w:sz="0" w:space="0" w:color="auto"/>
            <w:bottom w:val="none" w:sz="0" w:space="0" w:color="auto"/>
            <w:right w:val="none" w:sz="0" w:space="0" w:color="auto"/>
          </w:divBdr>
        </w:div>
        <w:div w:id="1704674106">
          <w:marLeft w:val="0"/>
          <w:marRight w:val="0"/>
          <w:marTop w:val="0"/>
          <w:marBottom w:val="0"/>
          <w:divBdr>
            <w:top w:val="none" w:sz="0" w:space="0" w:color="auto"/>
            <w:left w:val="none" w:sz="0" w:space="0" w:color="auto"/>
            <w:bottom w:val="none" w:sz="0" w:space="0" w:color="auto"/>
            <w:right w:val="none" w:sz="0" w:space="0" w:color="auto"/>
          </w:divBdr>
        </w:div>
        <w:div w:id="680202116">
          <w:marLeft w:val="0"/>
          <w:marRight w:val="0"/>
          <w:marTop w:val="0"/>
          <w:marBottom w:val="0"/>
          <w:divBdr>
            <w:top w:val="none" w:sz="0" w:space="0" w:color="auto"/>
            <w:left w:val="none" w:sz="0" w:space="0" w:color="auto"/>
            <w:bottom w:val="none" w:sz="0" w:space="0" w:color="auto"/>
            <w:right w:val="none" w:sz="0" w:space="0" w:color="auto"/>
          </w:divBdr>
        </w:div>
        <w:div w:id="946080688">
          <w:marLeft w:val="0"/>
          <w:marRight w:val="0"/>
          <w:marTop w:val="0"/>
          <w:marBottom w:val="0"/>
          <w:divBdr>
            <w:top w:val="none" w:sz="0" w:space="0" w:color="auto"/>
            <w:left w:val="none" w:sz="0" w:space="0" w:color="auto"/>
            <w:bottom w:val="none" w:sz="0" w:space="0" w:color="auto"/>
            <w:right w:val="none" w:sz="0" w:space="0" w:color="auto"/>
          </w:divBdr>
        </w:div>
        <w:div w:id="1554149440">
          <w:marLeft w:val="0"/>
          <w:marRight w:val="0"/>
          <w:marTop w:val="0"/>
          <w:marBottom w:val="0"/>
          <w:divBdr>
            <w:top w:val="none" w:sz="0" w:space="0" w:color="auto"/>
            <w:left w:val="none" w:sz="0" w:space="0" w:color="auto"/>
            <w:bottom w:val="none" w:sz="0" w:space="0" w:color="auto"/>
            <w:right w:val="none" w:sz="0" w:space="0" w:color="auto"/>
          </w:divBdr>
        </w:div>
        <w:div w:id="14814884">
          <w:marLeft w:val="0"/>
          <w:marRight w:val="0"/>
          <w:marTop w:val="0"/>
          <w:marBottom w:val="0"/>
          <w:divBdr>
            <w:top w:val="none" w:sz="0" w:space="0" w:color="auto"/>
            <w:left w:val="none" w:sz="0" w:space="0" w:color="auto"/>
            <w:bottom w:val="none" w:sz="0" w:space="0" w:color="auto"/>
            <w:right w:val="none" w:sz="0" w:space="0" w:color="auto"/>
          </w:divBdr>
        </w:div>
        <w:div w:id="800198315">
          <w:marLeft w:val="0"/>
          <w:marRight w:val="0"/>
          <w:marTop w:val="0"/>
          <w:marBottom w:val="0"/>
          <w:divBdr>
            <w:top w:val="none" w:sz="0" w:space="0" w:color="auto"/>
            <w:left w:val="none" w:sz="0" w:space="0" w:color="auto"/>
            <w:bottom w:val="none" w:sz="0" w:space="0" w:color="auto"/>
            <w:right w:val="none" w:sz="0" w:space="0" w:color="auto"/>
          </w:divBdr>
        </w:div>
        <w:div w:id="1396706524">
          <w:marLeft w:val="0"/>
          <w:marRight w:val="0"/>
          <w:marTop w:val="0"/>
          <w:marBottom w:val="0"/>
          <w:divBdr>
            <w:top w:val="none" w:sz="0" w:space="0" w:color="auto"/>
            <w:left w:val="none" w:sz="0" w:space="0" w:color="auto"/>
            <w:bottom w:val="none" w:sz="0" w:space="0" w:color="auto"/>
            <w:right w:val="none" w:sz="0" w:space="0" w:color="auto"/>
          </w:divBdr>
        </w:div>
        <w:div w:id="1862544973">
          <w:marLeft w:val="0"/>
          <w:marRight w:val="0"/>
          <w:marTop w:val="0"/>
          <w:marBottom w:val="0"/>
          <w:divBdr>
            <w:top w:val="none" w:sz="0" w:space="0" w:color="auto"/>
            <w:left w:val="none" w:sz="0" w:space="0" w:color="auto"/>
            <w:bottom w:val="none" w:sz="0" w:space="0" w:color="auto"/>
            <w:right w:val="none" w:sz="0" w:space="0" w:color="auto"/>
          </w:divBdr>
        </w:div>
        <w:div w:id="1209486734">
          <w:marLeft w:val="0"/>
          <w:marRight w:val="0"/>
          <w:marTop w:val="0"/>
          <w:marBottom w:val="0"/>
          <w:divBdr>
            <w:top w:val="none" w:sz="0" w:space="0" w:color="auto"/>
            <w:left w:val="none" w:sz="0" w:space="0" w:color="auto"/>
            <w:bottom w:val="none" w:sz="0" w:space="0" w:color="auto"/>
            <w:right w:val="none" w:sz="0" w:space="0" w:color="auto"/>
          </w:divBdr>
        </w:div>
        <w:div w:id="1328705650">
          <w:marLeft w:val="0"/>
          <w:marRight w:val="0"/>
          <w:marTop w:val="0"/>
          <w:marBottom w:val="0"/>
          <w:divBdr>
            <w:top w:val="none" w:sz="0" w:space="0" w:color="auto"/>
            <w:left w:val="none" w:sz="0" w:space="0" w:color="auto"/>
            <w:bottom w:val="none" w:sz="0" w:space="0" w:color="auto"/>
            <w:right w:val="none" w:sz="0" w:space="0" w:color="auto"/>
          </w:divBdr>
        </w:div>
        <w:div w:id="1797213055">
          <w:marLeft w:val="0"/>
          <w:marRight w:val="0"/>
          <w:marTop w:val="0"/>
          <w:marBottom w:val="0"/>
          <w:divBdr>
            <w:top w:val="none" w:sz="0" w:space="0" w:color="auto"/>
            <w:left w:val="none" w:sz="0" w:space="0" w:color="auto"/>
            <w:bottom w:val="none" w:sz="0" w:space="0" w:color="auto"/>
            <w:right w:val="none" w:sz="0" w:space="0" w:color="auto"/>
          </w:divBdr>
        </w:div>
        <w:div w:id="1557204377">
          <w:marLeft w:val="0"/>
          <w:marRight w:val="0"/>
          <w:marTop w:val="0"/>
          <w:marBottom w:val="0"/>
          <w:divBdr>
            <w:top w:val="none" w:sz="0" w:space="0" w:color="auto"/>
            <w:left w:val="none" w:sz="0" w:space="0" w:color="auto"/>
            <w:bottom w:val="none" w:sz="0" w:space="0" w:color="auto"/>
            <w:right w:val="none" w:sz="0" w:space="0" w:color="auto"/>
          </w:divBdr>
        </w:div>
        <w:div w:id="611397158">
          <w:marLeft w:val="0"/>
          <w:marRight w:val="0"/>
          <w:marTop w:val="0"/>
          <w:marBottom w:val="0"/>
          <w:divBdr>
            <w:top w:val="none" w:sz="0" w:space="0" w:color="auto"/>
            <w:left w:val="none" w:sz="0" w:space="0" w:color="auto"/>
            <w:bottom w:val="none" w:sz="0" w:space="0" w:color="auto"/>
            <w:right w:val="none" w:sz="0" w:space="0" w:color="auto"/>
          </w:divBdr>
        </w:div>
        <w:div w:id="2036928575">
          <w:marLeft w:val="0"/>
          <w:marRight w:val="0"/>
          <w:marTop w:val="0"/>
          <w:marBottom w:val="0"/>
          <w:divBdr>
            <w:top w:val="none" w:sz="0" w:space="0" w:color="auto"/>
            <w:left w:val="none" w:sz="0" w:space="0" w:color="auto"/>
            <w:bottom w:val="none" w:sz="0" w:space="0" w:color="auto"/>
            <w:right w:val="none" w:sz="0" w:space="0" w:color="auto"/>
          </w:divBdr>
        </w:div>
        <w:div w:id="1064839127">
          <w:marLeft w:val="0"/>
          <w:marRight w:val="0"/>
          <w:marTop w:val="0"/>
          <w:marBottom w:val="0"/>
          <w:divBdr>
            <w:top w:val="none" w:sz="0" w:space="0" w:color="auto"/>
            <w:left w:val="none" w:sz="0" w:space="0" w:color="auto"/>
            <w:bottom w:val="none" w:sz="0" w:space="0" w:color="auto"/>
            <w:right w:val="none" w:sz="0" w:space="0" w:color="auto"/>
          </w:divBdr>
        </w:div>
        <w:div w:id="1851601860">
          <w:marLeft w:val="0"/>
          <w:marRight w:val="0"/>
          <w:marTop w:val="0"/>
          <w:marBottom w:val="0"/>
          <w:divBdr>
            <w:top w:val="none" w:sz="0" w:space="0" w:color="auto"/>
            <w:left w:val="none" w:sz="0" w:space="0" w:color="auto"/>
            <w:bottom w:val="none" w:sz="0" w:space="0" w:color="auto"/>
            <w:right w:val="none" w:sz="0" w:space="0" w:color="auto"/>
          </w:divBdr>
        </w:div>
        <w:div w:id="195125420">
          <w:marLeft w:val="0"/>
          <w:marRight w:val="0"/>
          <w:marTop w:val="0"/>
          <w:marBottom w:val="0"/>
          <w:divBdr>
            <w:top w:val="none" w:sz="0" w:space="0" w:color="auto"/>
            <w:left w:val="none" w:sz="0" w:space="0" w:color="auto"/>
            <w:bottom w:val="none" w:sz="0" w:space="0" w:color="auto"/>
            <w:right w:val="none" w:sz="0" w:space="0" w:color="auto"/>
          </w:divBdr>
        </w:div>
        <w:div w:id="1198353859">
          <w:marLeft w:val="0"/>
          <w:marRight w:val="0"/>
          <w:marTop w:val="0"/>
          <w:marBottom w:val="0"/>
          <w:divBdr>
            <w:top w:val="none" w:sz="0" w:space="0" w:color="auto"/>
            <w:left w:val="none" w:sz="0" w:space="0" w:color="auto"/>
            <w:bottom w:val="none" w:sz="0" w:space="0" w:color="auto"/>
            <w:right w:val="none" w:sz="0" w:space="0" w:color="auto"/>
          </w:divBdr>
        </w:div>
        <w:div w:id="198932262">
          <w:marLeft w:val="0"/>
          <w:marRight w:val="0"/>
          <w:marTop w:val="0"/>
          <w:marBottom w:val="0"/>
          <w:divBdr>
            <w:top w:val="none" w:sz="0" w:space="0" w:color="auto"/>
            <w:left w:val="none" w:sz="0" w:space="0" w:color="auto"/>
            <w:bottom w:val="none" w:sz="0" w:space="0" w:color="auto"/>
            <w:right w:val="none" w:sz="0" w:space="0" w:color="auto"/>
          </w:divBdr>
        </w:div>
        <w:div w:id="214894529">
          <w:marLeft w:val="0"/>
          <w:marRight w:val="0"/>
          <w:marTop w:val="0"/>
          <w:marBottom w:val="0"/>
          <w:divBdr>
            <w:top w:val="none" w:sz="0" w:space="0" w:color="auto"/>
            <w:left w:val="none" w:sz="0" w:space="0" w:color="auto"/>
            <w:bottom w:val="none" w:sz="0" w:space="0" w:color="auto"/>
            <w:right w:val="none" w:sz="0" w:space="0" w:color="auto"/>
          </w:divBdr>
        </w:div>
        <w:div w:id="85225701">
          <w:marLeft w:val="0"/>
          <w:marRight w:val="0"/>
          <w:marTop w:val="0"/>
          <w:marBottom w:val="0"/>
          <w:divBdr>
            <w:top w:val="none" w:sz="0" w:space="0" w:color="auto"/>
            <w:left w:val="none" w:sz="0" w:space="0" w:color="auto"/>
            <w:bottom w:val="none" w:sz="0" w:space="0" w:color="auto"/>
            <w:right w:val="none" w:sz="0" w:space="0" w:color="auto"/>
          </w:divBdr>
        </w:div>
        <w:div w:id="519660903">
          <w:marLeft w:val="0"/>
          <w:marRight w:val="0"/>
          <w:marTop w:val="0"/>
          <w:marBottom w:val="0"/>
          <w:divBdr>
            <w:top w:val="none" w:sz="0" w:space="0" w:color="auto"/>
            <w:left w:val="none" w:sz="0" w:space="0" w:color="auto"/>
            <w:bottom w:val="none" w:sz="0" w:space="0" w:color="auto"/>
            <w:right w:val="none" w:sz="0" w:space="0" w:color="auto"/>
          </w:divBdr>
        </w:div>
        <w:div w:id="1397976443">
          <w:marLeft w:val="0"/>
          <w:marRight w:val="0"/>
          <w:marTop w:val="0"/>
          <w:marBottom w:val="0"/>
          <w:divBdr>
            <w:top w:val="none" w:sz="0" w:space="0" w:color="auto"/>
            <w:left w:val="none" w:sz="0" w:space="0" w:color="auto"/>
            <w:bottom w:val="none" w:sz="0" w:space="0" w:color="auto"/>
            <w:right w:val="none" w:sz="0" w:space="0" w:color="auto"/>
          </w:divBdr>
        </w:div>
      </w:divsChild>
    </w:div>
    <w:div w:id="852035072">
      <w:bodyDiv w:val="1"/>
      <w:marLeft w:val="0"/>
      <w:marRight w:val="0"/>
      <w:marTop w:val="0"/>
      <w:marBottom w:val="0"/>
      <w:divBdr>
        <w:top w:val="none" w:sz="0" w:space="0" w:color="auto"/>
        <w:left w:val="none" w:sz="0" w:space="0" w:color="auto"/>
        <w:bottom w:val="none" w:sz="0" w:space="0" w:color="auto"/>
        <w:right w:val="none" w:sz="0" w:space="0" w:color="auto"/>
      </w:divBdr>
      <w:divsChild>
        <w:div w:id="1331831246">
          <w:marLeft w:val="0"/>
          <w:marRight w:val="0"/>
          <w:marTop w:val="0"/>
          <w:marBottom w:val="0"/>
          <w:divBdr>
            <w:top w:val="none" w:sz="0" w:space="0" w:color="auto"/>
            <w:left w:val="none" w:sz="0" w:space="0" w:color="auto"/>
            <w:bottom w:val="none" w:sz="0" w:space="0" w:color="auto"/>
            <w:right w:val="none" w:sz="0" w:space="0" w:color="auto"/>
          </w:divBdr>
        </w:div>
        <w:div w:id="1805848286">
          <w:marLeft w:val="0"/>
          <w:marRight w:val="0"/>
          <w:marTop w:val="0"/>
          <w:marBottom w:val="0"/>
          <w:divBdr>
            <w:top w:val="none" w:sz="0" w:space="0" w:color="auto"/>
            <w:left w:val="none" w:sz="0" w:space="0" w:color="auto"/>
            <w:bottom w:val="none" w:sz="0" w:space="0" w:color="auto"/>
            <w:right w:val="none" w:sz="0" w:space="0" w:color="auto"/>
          </w:divBdr>
        </w:div>
        <w:div w:id="1538739178">
          <w:marLeft w:val="0"/>
          <w:marRight w:val="0"/>
          <w:marTop w:val="0"/>
          <w:marBottom w:val="0"/>
          <w:divBdr>
            <w:top w:val="none" w:sz="0" w:space="0" w:color="auto"/>
            <w:left w:val="none" w:sz="0" w:space="0" w:color="auto"/>
            <w:bottom w:val="none" w:sz="0" w:space="0" w:color="auto"/>
            <w:right w:val="none" w:sz="0" w:space="0" w:color="auto"/>
          </w:divBdr>
        </w:div>
        <w:div w:id="1655796102">
          <w:marLeft w:val="0"/>
          <w:marRight w:val="0"/>
          <w:marTop w:val="0"/>
          <w:marBottom w:val="0"/>
          <w:divBdr>
            <w:top w:val="none" w:sz="0" w:space="0" w:color="auto"/>
            <w:left w:val="none" w:sz="0" w:space="0" w:color="auto"/>
            <w:bottom w:val="none" w:sz="0" w:space="0" w:color="auto"/>
            <w:right w:val="none" w:sz="0" w:space="0" w:color="auto"/>
          </w:divBdr>
        </w:div>
        <w:div w:id="1184629813">
          <w:marLeft w:val="0"/>
          <w:marRight w:val="0"/>
          <w:marTop w:val="0"/>
          <w:marBottom w:val="0"/>
          <w:divBdr>
            <w:top w:val="none" w:sz="0" w:space="0" w:color="auto"/>
            <w:left w:val="none" w:sz="0" w:space="0" w:color="auto"/>
            <w:bottom w:val="none" w:sz="0" w:space="0" w:color="auto"/>
            <w:right w:val="none" w:sz="0" w:space="0" w:color="auto"/>
          </w:divBdr>
        </w:div>
        <w:div w:id="1592350347">
          <w:marLeft w:val="0"/>
          <w:marRight w:val="0"/>
          <w:marTop w:val="0"/>
          <w:marBottom w:val="0"/>
          <w:divBdr>
            <w:top w:val="none" w:sz="0" w:space="0" w:color="auto"/>
            <w:left w:val="none" w:sz="0" w:space="0" w:color="auto"/>
            <w:bottom w:val="none" w:sz="0" w:space="0" w:color="auto"/>
            <w:right w:val="none" w:sz="0" w:space="0" w:color="auto"/>
          </w:divBdr>
        </w:div>
        <w:div w:id="824665826">
          <w:marLeft w:val="0"/>
          <w:marRight w:val="0"/>
          <w:marTop w:val="0"/>
          <w:marBottom w:val="0"/>
          <w:divBdr>
            <w:top w:val="none" w:sz="0" w:space="0" w:color="auto"/>
            <w:left w:val="none" w:sz="0" w:space="0" w:color="auto"/>
            <w:bottom w:val="none" w:sz="0" w:space="0" w:color="auto"/>
            <w:right w:val="none" w:sz="0" w:space="0" w:color="auto"/>
          </w:divBdr>
        </w:div>
        <w:div w:id="380402893">
          <w:marLeft w:val="0"/>
          <w:marRight w:val="0"/>
          <w:marTop w:val="0"/>
          <w:marBottom w:val="0"/>
          <w:divBdr>
            <w:top w:val="none" w:sz="0" w:space="0" w:color="auto"/>
            <w:left w:val="none" w:sz="0" w:space="0" w:color="auto"/>
            <w:bottom w:val="none" w:sz="0" w:space="0" w:color="auto"/>
            <w:right w:val="none" w:sz="0" w:space="0" w:color="auto"/>
          </w:divBdr>
        </w:div>
        <w:div w:id="1790319331">
          <w:marLeft w:val="0"/>
          <w:marRight w:val="0"/>
          <w:marTop w:val="0"/>
          <w:marBottom w:val="0"/>
          <w:divBdr>
            <w:top w:val="none" w:sz="0" w:space="0" w:color="auto"/>
            <w:left w:val="none" w:sz="0" w:space="0" w:color="auto"/>
            <w:bottom w:val="none" w:sz="0" w:space="0" w:color="auto"/>
            <w:right w:val="none" w:sz="0" w:space="0" w:color="auto"/>
          </w:divBdr>
        </w:div>
        <w:div w:id="281621066">
          <w:marLeft w:val="0"/>
          <w:marRight w:val="0"/>
          <w:marTop w:val="0"/>
          <w:marBottom w:val="0"/>
          <w:divBdr>
            <w:top w:val="none" w:sz="0" w:space="0" w:color="auto"/>
            <w:left w:val="none" w:sz="0" w:space="0" w:color="auto"/>
            <w:bottom w:val="none" w:sz="0" w:space="0" w:color="auto"/>
            <w:right w:val="none" w:sz="0" w:space="0" w:color="auto"/>
          </w:divBdr>
        </w:div>
        <w:div w:id="1664312359">
          <w:marLeft w:val="0"/>
          <w:marRight w:val="0"/>
          <w:marTop w:val="0"/>
          <w:marBottom w:val="0"/>
          <w:divBdr>
            <w:top w:val="none" w:sz="0" w:space="0" w:color="auto"/>
            <w:left w:val="none" w:sz="0" w:space="0" w:color="auto"/>
            <w:bottom w:val="none" w:sz="0" w:space="0" w:color="auto"/>
            <w:right w:val="none" w:sz="0" w:space="0" w:color="auto"/>
          </w:divBdr>
        </w:div>
        <w:div w:id="1572035108">
          <w:marLeft w:val="0"/>
          <w:marRight w:val="0"/>
          <w:marTop w:val="0"/>
          <w:marBottom w:val="0"/>
          <w:divBdr>
            <w:top w:val="none" w:sz="0" w:space="0" w:color="auto"/>
            <w:left w:val="none" w:sz="0" w:space="0" w:color="auto"/>
            <w:bottom w:val="none" w:sz="0" w:space="0" w:color="auto"/>
            <w:right w:val="none" w:sz="0" w:space="0" w:color="auto"/>
          </w:divBdr>
        </w:div>
        <w:div w:id="877862500">
          <w:marLeft w:val="0"/>
          <w:marRight w:val="0"/>
          <w:marTop w:val="0"/>
          <w:marBottom w:val="0"/>
          <w:divBdr>
            <w:top w:val="none" w:sz="0" w:space="0" w:color="auto"/>
            <w:left w:val="none" w:sz="0" w:space="0" w:color="auto"/>
            <w:bottom w:val="none" w:sz="0" w:space="0" w:color="auto"/>
            <w:right w:val="none" w:sz="0" w:space="0" w:color="auto"/>
          </w:divBdr>
        </w:div>
        <w:div w:id="1688680192">
          <w:marLeft w:val="0"/>
          <w:marRight w:val="0"/>
          <w:marTop w:val="0"/>
          <w:marBottom w:val="0"/>
          <w:divBdr>
            <w:top w:val="none" w:sz="0" w:space="0" w:color="auto"/>
            <w:left w:val="none" w:sz="0" w:space="0" w:color="auto"/>
            <w:bottom w:val="none" w:sz="0" w:space="0" w:color="auto"/>
            <w:right w:val="none" w:sz="0" w:space="0" w:color="auto"/>
          </w:divBdr>
        </w:div>
        <w:div w:id="274141903">
          <w:marLeft w:val="0"/>
          <w:marRight w:val="0"/>
          <w:marTop w:val="0"/>
          <w:marBottom w:val="0"/>
          <w:divBdr>
            <w:top w:val="none" w:sz="0" w:space="0" w:color="auto"/>
            <w:left w:val="none" w:sz="0" w:space="0" w:color="auto"/>
            <w:bottom w:val="none" w:sz="0" w:space="0" w:color="auto"/>
            <w:right w:val="none" w:sz="0" w:space="0" w:color="auto"/>
          </w:divBdr>
        </w:div>
        <w:div w:id="732241380">
          <w:marLeft w:val="0"/>
          <w:marRight w:val="0"/>
          <w:marTop w:val="0"/>
          <w:marBottom w:val="0"/>
          <w:divBdr>
            <w:top w:val="none" w:sz="0" w:space="0" w:color="auto"/>
            <w:left w:val="none" w:sz="0" w:space="0" w:color="auto"/>
            <w:bottom w:val="none" w:sz="0" w:space="0" w:color="auto"/>
            <w:right w:val="none" w:sz="0" w:space="0" w:color="auto"/>
          </w:divBdr>
        </w:div>
        <w:div w:id="1112557545">
          <w:marLeft w:val="0"/>
          <w:marRight w:val="0"/>
          <w:marTop w:val="0"/>
          <w:marBottom w:val="0"/>
          <w:divBdr>
            <w:top w:val="none" w:sz="0" w:space="0" w:color="auto"/>
            <w:left w:val="none" w:sz="0" w:space="0" w:color="auto"/>
            <w:bottom w:val="none" w:sz="0" w:space="0" w:color="auto"/>
            <w:right w:val="none" w:sz="0" w:space="0" w:color="auto"/>
          </w:divBdr>
        </w:div>
        <w:div w:id="1092819327">
          <w:marLeft w:val="0"/>
          <w:marRight w:val="0"/>
          <w:marTop w:val="0"/>
          <w:marBottom w:val="0"/>
          <w:divBdr>
            <w:top w:val="none" w:sz="0" w:space="0" w:color="auto"/>
            <w:left w:val="none" w:sz="0" w:space="0" w:color="auto"/>
            <w:bottom w:val="none" w:sz="0" w:space="0" w:color="auto"/>
            <w:right w:val="none" w:sz="0" w:space="0" w:color="auto"/>
          </w:divBdr>
        </w:div>
        <w:div w:id="501626694">
          <w:marLeft w:val="0"/>
          <w:marRight w:val="0"/>
          <w:marTop w:val="0"/>
          <w:marBottom w:val="0"/>
          <w:divBdr>
            <w:top w:val="none" w:sz="0" w:space="0" w:color="auto"/>
            <w:left w:val="none" w:sz="0" w:space="0" w:color="auto"/>
            <w:bottom w:val="none" w:sz="0" w:space="0" w:color="auto"/>
            <w:right w:val="none" w:sz="0" w:space="0" w:color="auto"/>
          </w:divBdr>
        </w:div>
        <w:div w:id="128325243">
          <w:marLeft w:val="0"/>
          <w:marRight w:val="0"/>
          <w:marTop w:val="0"/>
          <w:marBottom w:val="0"/>
          <w:divBdr>
            <w:top w:val="none" w:sz="0" w:space="0" w:color="auto"/>
            <w:left w:val="none" w:sz="0" w:space="0" w:color="auto"/>
            <w:bottom w:val="none" w:sz="0" w:space="0" w:color="auto"/>
            <w:right w:val="none" w:sz="0" w:space="0" w:color="auto"/>
          </w:divBdr>
        </w:div>
        <w:div w:id="163327359">
          <w:marLeft w:val="0"/>
          <w:marRight w:val="0"/>
          <w:marTop w:val="0"/>
          <w:marBottom w:val="0"/>
          <w:divBdr>
            <w:top w:val="none" w:sz="0" w:space="0" w:color="auto"/>
            <w:left w:val="none" w:sz="0" w:space="0" w:color="auto"/>
            <w:bottom w:val="none" w:sz="0" w:space="0" w:color="auto"/>
            <w:right w:val="none" w:sz="0" w:space="0" w:color="auto"/>
          </w:divBdr>
        </w:div>
        <w:div w:id="120654384">
          <w:marLeft w:val="0"/>
          <w:marRight w:val="0"/>
          <w:marTop w:val="0"/>
          <w:marBottom w:val="0"/>
          <w:divBdr>
            <w:top w:val="none" w:sz="0" w:space="0" w:color="auto"/>
            <w:left w:val="none" w:sz="0" w:space="0" w:color="auto"/>
            <w:bottom w:val="none" w:sz="0" w:space="0" w:color="auto"/>
            <w:right w:val="none" w:sz="0" w:space="0" w:color="auto"/>
          </w:divBdr>
        </w:div>
        <w:div w:id="1566647425">
          <w:marLeft w:val="0"/>
          <w:marRight w:val="0"/>
          <w:marTop w:val="0"/>
          <w:marBottom w:val="0"/>
          <w:divBdr>
            <w:top w:val="none" w:sz="0" w:space="0" w:color="auto"/>
            <w:left w:val="none" w:sz="0" w:space="0" w:color="auto"/>
            <w:bottom w:val="none" w:sz="0" w:space="0" w:color="auto"/>
            <w:right w:val="none" w:sz="0" w:space="0" w:color="auto"/>
          </w:divBdr>
        </w:div>
        <w:div w:id="1803304894">
          <w:marLeft w:val="0"/>
          <w:marRight w:val="0"/>
          <w:marTop w:val="0"/>
          <w:marBottom w:val="0"/>
          <w:divBdr>
            <w:top w:val="none" w:sz="0" w:space="0" w:color="auto"/>
            <w:left w:val="none" w:sz="0" w:space="0" w:color="auto"/>
            <w:bottom w:val="none" w:sz="0" w:space="0" w:color="auto"/>
            <w:right w:val="none" w:sz="0" w:space="0" w:color="auto"/>
          </w:divBdr>
        </w:div>
        <w:div w:id="1948805796">
          <w:marLeft w:val="0"/>
          <w:marRight w:val="0"/>
          <w:marTop w:val="0"/>
          <w:marBottom w:val="0"/>
          <w:divBdr>
            <w:top w:val="none" w:sz="0" w:space="0" w:color="auto"/>
            <w:left w:val="none" w:sz="0" w:space="0" w:color="auto"/>
            <w:bottom w:val="none" w:sz="0" w:space="0" w:color="auto"/>
            <w:right w:val="none" w:sz="0" w:space="0" w:color="auto"/>
          </w:divBdr>
        </w:div>
        <w:div w:id="1236747825">
          <w:marLeft w:val="0"/>
          <w:marRight w:val="0"/>
          <w:marTop w:val="0"/>
          <w:marBottom w:val="0"/>
          <w:divBdr>
            <w:top w:val="none" w:sz="0" w:space="0" w:color="auto"/>
            <w:left w:val="none" w:sz="0" w:space="0" w:color="auto"/>
            <w:bottom w:val="none" w:sz="0" w:space="0" w:color="auto"/>
            <w:right w:val="none" w:sz="0" w:space="0" w:color="auto"/>
          </w:divBdr>
        </w:div>
        <w:div w:id="1738624387">
          <w:marLeft w:val="0"/>
          <w:marRight w:val="0"/>
          <w:marTop w:val="0"/>
          <w:marBottom w:val="0"/>
          <w:divBdr>
            <w:top w:val="none" w:sz="0" w:space="0" w:color="auto"/>
            <w:left w:val="none" w:sz="0" w:space="0" w:color="auto"/>
            <w:bottom w:val="none" w:sz="0" w:space="0" w:color="auto"/>
            <w:right w:val="none" w:sz="0" w:space="0" w:color="auto"/>
          </w:divBdr>
        </w:div>
        <w:div w:id="1226530791">
          <w:marLeft w:val="0"/>
          <w:marRight w:val="0"/>
          <w:marTop w:val="0"/>
          <w:marBottom w:val="0"/>
          <w:divBdr>
            <w:top w:val="none" w:sz="0" w:space="0" w:color="auto"/>
            <w:left w:val="none" w:sz="0" w:space="0" w:color="auto"/>
            <w:bottom w:val="none" w:sz="0" w:space="0" w:color="auto"/>
            <w:right w:val="none" w:sz="0" w:space="0" w:color="auto"/>
          </w:divBdr>
        </w:div>
        <w:div w:id="1415853661">
          <w:marLeft w:val="0"/>
          <w:marRight w:val="0"/>
          <w:marTop w:val="0"/>
          <w:marBottom w:val="0"/>
          <w:divBdr>
            <w:top w:val="none" w:sz="0" w:space="0" w:color="auto"/>
            <w:left w:val="none" w:sz="0" w:space="0" w:color="auto"/>
            <w:bottom w:val="none" w:sz="0" w:space="0" w:color="auto"/>
            <w:right w:val="none" w:sz="0" w:space="0" w:color="auto"/>
          </w:divBdr>
        </w:div>
        <w:div w:id="830632823">
          <w:marLeft w:val="0"/>
          <w:marRight w:val="0"/>
          <w:marTop w:val="0"/>
          <w:marBottom w:val="0"/>
          <w:divBdr>
            <w:top w:val="none" w:sz="0" w:space="0" w:color="auto"/>
            <w:left w:val="none" w:sz="0" w:space="0" w:color="auto"/>
            <w:bottom w:val="none" w:sz="0" w:space="0" w:color="auto"/>
            <w:right w:val="none" w:sz="0" w:space="0" w:color="auto"/>
          </w:divBdr>
        </w:div>
        <w:div w:id="1361781221">
          <w:marLeft w:val="0"/>
          <w:marRight w:val="0"/>
          <w:marTop w:val="0"/>
          <w:marBottom w:val="0"/>
          <w:divBdr>
            <w:top w:val="none" w:sz="0" w:space="0" w:color="auto"/>
            <w:left w:val="none" w:sz="0" w:space="0" w:color="auto"/>
            <w:bottom w:val="none" w:sz="0" w:space="0" w:color="auto"/>
            <w:right w:val="none" w:sz="0" w:space="0" w:color="auto"/>
          </w:divBdr>
        </w:div>
        <w:div w:id="1690059109">
          <w:marLeft w:val="0"/>
          <w:marRight w:val="0"/>
          <w:marTop w:val="0"/>
          <w:marBottom w:val="0"/>
          <w:divBdr>
            <w:top w:val="none" w:sz="0" w:space="0" w:color="auto"/>
            <w:left w:val="none" w:sz="0" w:space="0" w:color="auto"/>
            <w:bottom w:val="none" w:sz="0" w:space="0" w:color="auto"/>
            <w:right w:val="none" w:sz="0" w:space="0" w:color="auto"/>
          </w:divBdr>
        </w:div>
        <w:div w:id="1570454694">
          <w:marLeft w:val="0"/>
          <w:marRight w:val="0"/>
          <w:marTop w:val="0"/>
          <w:marBottom w:val="0"/>
          <w:divBdr>
            <w:top w:val="none" w:sz="0" w:space="0" w:color="auto"/>
            <w:left w:val="none" w:sz="0" w:space="0" w:color="auto"/>
            <w:bottom w:val="none" w:sz="0" w:space="0" w:color="auto"/>
            <w:right w:val="none" w:sz="0" w:space="0" w:color="auto"/>
          </w:divBdr>
        </w:div>
        <w:div w:id="1339040863">
          <w:marLeft w:val="0"/>
          <w:marRight w:val="0"/>
          <w:marTop w:val="0"/>
          <w:marBottom w:val="0"/>
          <w:divBdr>
            <w:top w:val="none" w:sz="0" w:space="0" w:color="auto"/>
            <w:left w:val="none" w:sz="0" w:space="0" w:color="auto"/>
            <w:bottom w:val="none" w:sz="0" w:space="0" w:color="auto"/>
            <w:right w:val="none" w:sz="0" w:space="0" w:color="auto"/>
          </w:divBdr>
        </w:div>
        <w:div w:id="1665741352">
          <w:marLeft w:val="0"/>
          <w:marRight w:val="0"/>
          <w:marTop w:val="0"/>
          <w:marBottom w:val="0"/>
          <w:divBdr>
            <w:top w:val="none" w:sz="0" w:space="0" w:color="auto"/>
            <w:left w:val="none" w:sz="0" w:space="0" w:color="auto"/>
            <w:bottom w:val="none" w:sz="0" w:space="0" w:color="auto"/>
            <w:right w:val="none" w:sz="0" w:space="0" w:color="auto"/>
          </w:divBdr>
        </w:div>
        <w:div w:id="799810033">
          <w:marLeft w:val="0"/>
          <w:marRight w:val="0"/>
          <w:marTop w:val="0"/>
          <w:marBottom w:val="0"/>
          <w:divBdr>
            <w:top w:val="none" w:sz="0" w:space="0" w:color="auto"/>
            <w:left w:val="none" w:sz="0" w:space="0" w:color="auto"/>
            <w:bottom w:val="none" w:sz="0" w:space="0" w:color="auto"/>
            <w:right w:val="none" w:sz="0" w:space="0" w:color="auto"/>
          </w:divBdr>
        </w:div>
        <w:div w:id="476604276">
          <w:marLeft w:val="0"/>
          <w:marRight w:val="0"/>
          <w:marTop w:val="0"/>
          <w:marBottom w:val="0"/>
          <w:divBdr>
            <w:top w:val="none" w:sz="0" w:space="0" w:color="auto"/>
            <w:left w:val="none" w:sz="0" w:space="0" w:color="auto"/>
            <w:bottom w:val="none" w:sz="0" w:space="0" w:color="auto"/>
            <w:right w:val="none" w:sz="0" w:space="0" w:color="auto"/>
          </w:divBdr>
        </w:div>
        <w:div w:id="1702853287">
          <w:marLeft w:val="0"/>
          <w:marRight w:val="0"/>
          <w:marTop w:val="0"/>
          <w:marBottom w:val="0"/>
          <w:divBdr>
            <w:top w:val="none" w:sz="0" w:space="0" w:color="auto"/>
            <w:left w:val="none" w:sz="0" w:space="0" w:color="auto"/>
            <w:bottom w:val="none" w:sz="0" w:space="0" w:color="auto"/>
            <w:right w:val="none" w:sz="0" w:space="0" w:color="auto"/>
          </w:divBdr>
        </w:div>
        <w:div w:id="240602968">
          <w:marLeft w:val="0"/>
          <w:marRight w:val="0"/>
          <w:marTop w:val="0"/>
          <w:marBottom w:val="0"/>
          <w:divBdr>
            <w:top w:val="none" w:sz="0" w:space="0" w:color="auto"/>
            <w:left w:val="none" w:sz="0" w:space="0" w:color="auto"/>
            <w:bottom w:val="none" w:sz="0" w:space="0" w:color="auto"/>
            <w:right w:val="none" w:sz="0" w:space="0" w:color="auto"/>
          </w:divBdr>
        </w:div>
        <w:div w:id="1888688457">
          <w:marLeft w:val="0"/>
          <w:marRight w:val="0"/>
          <w:marTop w:val="0"/>
          <w:marBottom w:val="0"/>
          <w:divBdr>
            <w:top w:val="none" w:sz="0" w:space="0" w:color="auto"/>
            <w:left w:val="none" w:sz="0" w:space="0" w:color="auto"/>
            <w:bottom w:val="none" w:sz="0" w:space="0" w:color="auto"/>
            <w:right w:val="none" w:sz="0" w:space="0" w:color="auto"/>
          </w:divBdr>
        </w:div>
        <w:div w:id="177695858">
          <w:marLeft w:val="0"/>
          <w:marRight w:val="0"/>
          <w:marTop w:val="0"/>
          <w:marBottom w:val="0"/>
          <w:divBdr>
            <w:top w:val="none" w:sz="0" w:space="0" w:color="auto"/>
            <w:left w:val="none" w:sz="0" w:space="0" w:color="auto"/>
            <w:bottom w:val="none" w:sz="0" w:space="0" w:color="auto"/>
            <w:right w:val="none" w:sz="0" w:space="0" w:color="auto"/>
          </w:divBdr>
        </w:div>
        <w:div w:id="1745295159">
          <w:marLeft w:val="0"/>
          <w:marRight w:val="0"/>
          <w:marTop w:val="0"/>
          <w:marBottom w:val="0"/>
          <w:divBdr>
            <w:top w:val="none" w:sz="0" w:space="0" w:color="auto"/>
            <w:left w:val="none" w:sz="0" w:space="0" w:color="auto"/>
            <w:bottom w:val="none" w:sz="0" w:space="0" w:color="auto"/>
            <w:right w:val="none" w:sz="0" w:space="0" w:color="auto"/>
          </w:divBdr>
        </w:div>
        <w:div w:id="912350860">
          <w:marLeft w:val="0"/>
          <w:marRight w:val="0"/>
          <w:marTop w:val="0"/>
          <w:marBottom w:val="0"/>
          <w:divBdr>
            <w:top w:val="none" w:sz="0" w:space="0" w:color="auto"/>
            <w:left w:val="none" w:sz="0" w:space="0" w:color="auto"/>
            <w:bottom w:val="none" w:sz="0" w:space="0" w:color="auto"/>
            <w:right w:val="none" w:sz="0" w:space="0" w:color="auto"/>
          </w:divBdr>
        </w:div>
        <w:div w:id="1419061500">
          <w:marLeft w:val="0"/>
          <w:marRight w:val="0"/>
          <w:marTop w:val="0"/>
          <w:marBottom w:val="0"/>
          <w:divBdr>
            <w:top w:val="none" w:sz="0" w:space="0" w:color="auto"/>
            <w:left w:val="none" w:sz="0" w:space="0" w:color="auto"/>
            <w:bottom w:val="none" w:sz="0" w:space="0" w:color="auto"/>
            <w:right w:val="none" w:sz="0" w:space="0" w:color="auto"/>
          </w:divBdr>
        </w:div>
        <w:div w:id="1837568823">
          <w:marLeft w:val="0"/>
          <w:marRight w:val="0"/>
          <w:marTop w:val="0"/>
          <w:marBottom w:val="0"/>
          <w:divBdr>
            <w:top w:val="none" w:sz="0" w:space="0" w:color="auto"/>
            <w:left w:val="none" w:sz="0" w:space="0" w:color="auto"/>
            <w:bottom w:val="none" w:sz="0" w:space="0" w:color="auto"/>
            <w:right w:val="none" w:sz="0" w:space="0" w:color="auto"/>
          </w:divBdr>
        </w:div>
        <w:div w:id="557520051">
          <w:marLeft w:val="0"/>
          <w:marRight w:val="0"/>
          <w:marTop w:val="0"/>
          <w:marBottom w:val="0"/>
          <w:divBdr>
            <w:top w:val="none" w:sz="0" w:space="0" w:color="auto"/>
            <w:left w:val="none" w:sz="0" w:space="0" w:color="auto"/>
            <w:bottom w:val="none" w:sz="0" w:space="0" w:color="auto"/>
            <w:right w:val="none" w:sz="0" w:space="0" w:color="auto"/>
          </w:divBdr>
        </w:div>
        <w:div w:id="944118953">
          <w:marLeft w:val="0"/>
          <w:marRight w:val="0"/>
          <w:marTop w:val="0"/>
          <w:marBottom w:val="0"/>
          <w:divBdr>
            <w:top w:val="none" w:sz="0" w:space="0" w:color="auto"/>
            <w:left w:val="none" w:sz="0" w:space="0" w:color="auto"/>
            <w:bottom w:val="none" w:sz="0" w:space="0" w:color="auto"/>
            <w:right w:val="none" w:sz="0" w:space="0" w:color="auto"/>
          </w:divBdr>
        </w:div>
        <w:div w:id="248463362">
          <w:marLeft w:val="0"/>
          <w:marRight w:val="0"/>
          <w:marTop w:val="0"/>
          <w:marBottom w:val="0"/>
          <w:divBdr>
            <w:top w:val="none" w:sz="0" w:space="0" w:color="auto"/>
            <w:left w:val="none" w:sz="0" w:space="0" w:color="auto"/>
            <w:bottom w:val="none" w:sz="0" w:space="0" w:color="auto"/>
            <w:right w:val="none" w:sz="0" w:space="0" w:color="auto"/>
          </w:divBdr>
        </w:div>
        <w:div w:id="772821124">
          <w:marLeft w:val="0"/>
          <w:marRight w:val="0"/>
          <w:marTop w:val="0"/>
          <w:marBottom w:val="0"/>
          <w:divBdr>
            <w:top w:val="none" w:sz="0" w:space="0" w:color="auto"/>
            <w:left w:val="none" w:sz="0" w:space="0" w:color="auto"/>
            <w:bottom w:val="none" w:sz="0" w:space="0" w:color="auto"/>
            <w:right w:val="none" w:sz="0" w:space="0" w:color="auto"/>
          </w:divBdr>
        </w:div>
        <w:div w:id="2143225304">
          <w:marLeft w:val="0"/>
          <w:marRight w:val="0"/>
          <w:marTop w:val="0"/>
          <w:marBottom w:val="0"/>
          <w:divBdr>
            <w:top w:val="none" w:sz="0" w:space="0" w:color="auto"/>
            <w:left w:val="none" w:sz="0" w:space="0" w:color="auto"/>
            <w:bottom w:val="none" w:sz="0" w:space="0" w:color="auto"/>
            <w:right w:val="none" w:sz="0" w:space="0" w:color="auto"/>
          </w:divBdr>
        </w:div>
        <w:div w:id="830826077">
          <w:marLeft w:val="0"/>
          <w:marRight w:val="0"/>
          <w:marTop w:val="0"/>
          <w:marBottom w:val="0"/>
          <w:divBdr>
            <w:top w:val="none" w:sz="0" w:space="0" w:color="auto"/>
            <w:left w:val="none" w:sz="0" w:space="0" w:color="auto"/>
            <w:bottom w:val="none" w:sz="0" w:space="0" w:color="auto"/>
            <w:right w:val="none" w:sz="0" w:space="0" w:color="auto"/>
          </w:divBdr>
        </w:div>
        <w:div w:id="907836736">
          <w:marLeft w:val="0"/>
          <w:marRight w:val="0"/>
          <w:marTop w:val="0"/>
          <w:marBottom w:val="0"/>
          <w:divBdr>
            <w:top w:val="none" w:sz="0" w:space="0" w:color="auto"/>
            <w:left w:val="none" w:sz="0" w:space="0" w:color="auto"/>
            <w:bottom w:val="none" w:sz="0" w:space="0" w:color="auto"/>
            <w:right w:val="none" w:sz="0" w:space="0" w:color="auto"/>
          </w:divBdr>
        </w:div>
        <w:div w:id="742995897">
          <w:marLeft w:val="0"/>
          <w:marRight w:val="0"/>
          <w:marTop w:val="0"/>
          <w:marBottom w:val="0"/>
          <w:divBdr>
            <w:top w:val="none" w:sz="0" w:space="0" w:color="auto"/>
            <w:left w:val="none" w:sz="0" w:space="0" w:color="auto"/>
            <w:bottom w:val="none" w:sz="0" w:space="0" w:color="auto"/>
            <w:right w:val="none" w:sz="0" w:space="0" w:color="auto"/>
          </w:divBdr>
        </w:div>
        <w:div w:id="1213272048">
          <w:marLeft w:val="0"/>
          <w:marRight w:val="0"/>
          <w:marTop w:val="0"/>
          <w:marBottom w:val="0"/>
          <w:divBdr>
            <w:top w:val="none" w:sz="0" w:space="0" w:color="auto"/>
            <w:left w:val="none" w:sz="0" w:space="0" w:color="auto"/>
            <w:bottom w:val="none" w:sz="0" w:space="0" w:color="auto"/>
            <w:right w:val="none" w:sz="0" w:space="0" w:color="auto"/>
          </w:divBdr>
        </w:div>
        <w:div w:id="66148234">
          <w:marLeft w:val="0"/>
          <w:marRight w:val="0"/>
          <w:marTop w:val="0"/>
          <w:marBottom w:val="0"/>
          <w:divBdr>
            <w:top w:val="none" w:sz="0" w:space="0" w:color="auto"/>
            <w:left w:val="none" w:sz="0" w:space="0" w:color="auto"/>
            <w:bottom w:val="none" w:sz="0" w:space="0" w:color="auto"/>
            <w:right w:val="none" w:sz="0" w:space="0" w:color="auto"/>
          </w:divBdr>
        </w:div>
        <w:div w:id="1784493953">
          <w:marLeft w:val="0"/>
          <w:marRight w:val="0"/>
          <w:marTop w:val="0"/>
          <w:marBottom w:val="0"/>
          <w:divBdr>
            <w:top w:val="none" w:sz="0" w:space="0" w:color="auto"/>
            <w:left w:val="none" w:sz="0" w:space="0" w:color="auto"/>
            <w:bottom w:val="none" w:sz="0" w:space="0" w:color="auto"/>
            <w:right w:val="none" w:sz="0" w:space="0" w:color="auto"/>
          </w:divBdr>
        </w:div>
        <w:div w:id="1660814714">
          <w:marLeft w:val="0"/>
          <w:marRight w:val="0"/>
          <w:marTop w:val="0"/>
          <w:marBottom w:val="0"/>
          <w:divBdr>
            <w:top w:val="none" w:sz="0" w:space="0" w:color="auto"/>
            <w:left w:val="none" w:sz="0" w:space="0" w:color="auto"/>
            <w:bottom w:val="none" w:sz="0" w:space="0" w:color="auto"/>
            <w:right w:val="none" w:sz="0" w:space="0" w:color="auto"/>
          </w:divBdr>
        </w:div>
        <w:div w:id="505443990">
          <w:marLeft w:val="0"/>
          <w:marRight w:val="0"/>
          <w:marTop w:val="0"/>
          <w:marBottom w:val="0"/>
          <w:divBdr>
            <w:top w:val="none" w:sz="0" w:space="0" w:color="auto"/>
            <w:left w:val="none" w:sz="0" w:space="0" w:color="auto"/>
            <w:bottom w:val="none" w:sz="0" w:space="0" w:color="auto"/>
            <w:right w:val="none" w:sz="0" w:space="0" w:color="auto"/>
          </w:divBdr>
        </w:div>
        <w:div w:id="45573885">
          <w:marLeft w:val="0"/>
          <w:marRight w:val="0"/>
          <w:marTop w:val="0"/>
          <w:marBottom w:val="0"/>
          <w:divBdr>
            <w:top w:val="none" w:sz="0" w:space="0" w:color="auto"/>
            <w:left w:val="none" w:sz="0" w:space="0" w:color="auto"/>
            <w:bottom w:val="none" w:sz="0" w:space="0" w:color="auto"/>
            <w:right w:val="none" w:sz="0" w:space="0" w:color="auto"/>
          </w:divBdr>
        </w:div>
        <w:div w:id="341786923">
          <w:marLeft w:val="0"/>
          <w:marRight w:val="0"/>
          <w:marTop w:val="0"/>
          <w:marBottom w:val="0"/>
          <w:divBdr>
            <w:top w:val="none" w:sz="0" w:space="0" w:color="auto"/>
            <w:left w:val="none" w:sz="0" w:space="0" w:color="auto"/>
            <w:bottom w:val="none" w:sz="0" w:space="0" w:color="auto"/>
            <w:right w:val="none" w:sz="0" w:space="0" w:color="auto"/>
          </w:divBdr>
        </w:div>
        <w:div w:id="410543577">
          <w:marLeft w:val="0"/>
          <w:marRight w:val="0"/>
          <w:marTop w:val="0"/>
          <w:marBottom w:val="0"/>
          <w:divBdr>
            <w:top w:val="none" w:sz="0" w:space="0" w:color="auto"/>
            <w:left w:val="none" w:sz="0" w:space="0" w:color="auto"/>
            <w:bottom w:val="none" w:sz="0" w:space="0" w:color="auto"/>
            <w:right w:val="none" w:sz="0" w:space="0" w:color="auto"/>
          </w:divBdr>
        </w:div>
        <w:div w:id="1583644486">
          <w:marLeft w:val="0"/>
          <w:marRight w:val="0"/>
          <w:marTop w:val="0"/>
          <w:marBottom w:val="0"/>
          <w:divBdr>
            <w:top w:val="none" w:sz="0" w:space="0" w:color="auto"/>
            <w:left w:val="none" w:sz="0" w:space="0" w:color="auto"/>
            <w:bottom w:val="none" w:sz="0" w:space="0" w:color="auto"/>
            <w:right w:val="none" w:sz="0" w:space="0" w:color="auto"/>
          </w:divBdr>
        </w:div>
        <w:div w:id="1259408256">
          <w:marLeft w:val="0"/>
          <w:marRight w:val="0"/>
          <w:marTop w:val="0"/>
          <w:marBottom w:val="0"/>
          <w:divBdr>
            <w:top w:val="none" w:sz="0" w:space="0" w:color="auto"/>
            <w:left w:val="none" w:sz="0" w:space="0" w:color="auto"/>
            <w:bottom w:val="none" w:sz="0" w:space="0" w:color="auto"/>
            <w:right w:val="none" w:sz="0" w:space="0" w:color="auto"/>
          </w:divBdr>
        </w:div>
        <w:div w:id="711927430">
          <w:marLeft w:val="0"/>
          <w:marRight w:val="0"/>
          <w:marTop w:val="0"/>
          <w:marBottom w:val="0"/>
          <w:divBdr>
            <w:top w:val="none" w:sz="0" w:space="0" w:color="auto"/>
            <w:left w:val="none" w:sz="0" w:space="0" w:color="auto"/>
            <w:bottom w:val="none" w:sz="0" w:space="0" w:color="auto"/>
            <w:right w:val="none" w:sz="0" w:space="0" w:color="auto"/>
          </w:divBdr>
        </w:div>
        <w:div w:id="1723552842">
          <w:marLeft w:val="0"/>
          <w:marRight w:val="0"/>
          <w:marTop w:val="0"/>
          <w:marBottom w:val="0"/>
          <w:divBdr>
            <w:top w:val="none" w:sz="0" w:space="0" w:color="auto"/>
            <w:left w:val="none" w:sz="0" w:space="0" w:color="auto"/>
            <w:bottom w:val="none" w:sz="0" w:space="0" w:color="auto"/>
            <w:right w:val="none" w:sz="0" w:space="0" w:color="auto"/>
          </w:divBdr>
        </w:div>
        <w:div w:id="1207185927">
          <w:marLeft w:val="0"/>
          <w:marRight w:val="0"/>
          <w:marTop w:val="0"/>
          <w:marBottom w:val="0"/>
          <w:divBdr>
            <w:top w:val="none" w:sz="0" w:space="0" w:color="auto"/>
            <w:left w:val="none" w:sz="0" w:space="0" w:color="auto"/>
            <w:bottom w:val="none" w:sz="0" w:space="0" w:color="auto"/>
            <w:right w:val="none" w:sz="0" w:space="0" w:color="auto"/>
          </w:divBdr>
        </w:div>
        <w:div w:id="1080523541">
          <w:marLeft w:val="0"/>
          <w:marRight w:val="0"/>
          <w:marTop w:val="0"/>
          <w:marBottom w:val="0"/>
          <w:divBdr>
            <w:top w:val="none" w:sz="0" w:space="0" w:color="auto"/>
            <w:left w:val="none" w:sz="0" w:space="0" w:color="auto"/>
            <w:bottom w:val="none" w:sz="0" w:space="0" w:color="auto"/>
            <w:right w:val="none" w:sz="0" w:space="0" w:color="auto"/>
          </w:divBdr>
        </w:div>
        <w:div w:id="309287934">
          <w:marLeft w:val="0"/>
          <w:marRight w:val="0"/>
          <w:marTop w:val="0"/>
          <w:marBottom w:val="0"/>
          <w:divBdr>
            <w:top w:val="none" w:sz="0" w:space="0" w:color="auto"/>
            <w:left w:val="none" w:sz="0" w:space="0" w:color="auto"/>
            <w:bottom w:val="none" w:sz="0" w:space="0" w:color="auto"/>
            <w:right w:val="none" w:sz="0" w:space="0" w:color="auto"/>
          </w:divBdr>
        </w:div>
        <w:div w:id="1384283124">
          <w:marLeft w:val="0"/>
          <w:marRight w:val="0"/>
          <w:marTop w:val="0"/>
          <w:marBottom w:val="0"/>
          <w:divBdr>
            <w:top w:val="none" w:sz="0" w:space="0" w:color="auto"/>
            <w:left w:val="none" w:sz="0" w:space="0" w:color="auto"/>
            <w:bottom w:val="none" w:sz="0" w:space="0" w:color="auto"/>
            <w:right w:val="none" w:sz="0" w:space="0" w:color="auto"/>
          </w:divBdr>
        </w:div>
        <w:div w:id="1750419728">
          <w:marLeft w:val="0"/>
          <w:marRight w:val="0"/>
          <w:marTop w:val="0"/>
          <w:marBottom w:val="0"/>
          <w:divBdr>
            <w:top w:val="none" w:sz="0" w:space="0" w:color="auto"/>
            <w:left w:val="none" w:sz="0" w:space="0" w:color="auto"/>
            <w:bottom w:val="none" w:sz="0" w:space="0" w:color="auto"/>
            <w:right w:val="none" w:sz="0" w:space="0" w:color="auto"/>
          </w:divBdr>
        </w:div>
        <w:div w:id="73669781">
          <w:marLeft w:val="0"/>
          <w:marRight w:val="0"/>
          <w:marTop w:val="0"/>
          <w:marBottom w:val="0"/>
          <w:divBdr>
            <w:top w:val="none" w:sz="0" w:space="0" w:color="auto"/>
            <w:left w:val="none" w:sz="0" w:space="0" w:color="auto"/>
            <w:bottom w:val="none" w:sz="0" w:space="0" w:color="auto"/>
            <w:right w:val="none" w:sz="0" w:space="0" w:color="auto"/>
          </w:divBdr>
        </w:div>
        <w:div w:id="239868612">
          <w:marLeft w:val="0"/>
          <w:marRight w:val="0"/>
          <w:marTop w:val="0"/>
          <w:marBottom w:val="0"/>
          <w:divBdr>
            <w:top w:val="none" w:sz="0" w:space="0" w:color="auto"/>
            <w:left w:val="none" w:sz="0" w:space="0" w:color="auto"/>
            <w:bottom w:val="none" w:sz="0" w:space="0" w:color="auto"/>
            <w:right w:val="none" w:sz="0" w:space="0" w:color="auto"/>
          </w:divBdr>
        </w:div>
        <w:div w:id="1523788703">
          <w:marLeft w:val="0"/>
          <w:marRight w:val="0"/>
          <w:marTop w:val="0"/>
          <w:marBottom w:val="0"/>
          <w:divBdr>
            <w:top w:val="none" w:sz="0" w:space="0" w:color="auto"/>
            <w:left w:val="none" w:sz="0" w:space="0" w:color="auto"/>
            <w:bottom w:val="none" w:sz="0" w:space="0" w:color="auto"/>
            <w:right w:val="none" w:sz="0" w:space="0" w:color="auto"/>
          </w:divBdr>
        </w:div>
        <w:div w:id="72970736">
          <w:marLeft w:val="0"/>
          <w:marRight w:val="0"/>
          <w:marTop w:val="0"/>
          <w:marBottom w:val="0"/>
          <w:divBdr>
            <w:top w:val="none" w:sz="0" w:space="0" w:color="auto"/>
            <w:left w:val="none" w:sz="0" w:space="0" w:color="auto"/>
            <w:bottom w:val="none" w:sz="0" w:space="0" w:color="auto"/>
            <w:right w:val="none" w:sz="0" w:space="0" w:color="auto"/>
          </w:divBdr>
        </w:div>
      </w:divsChild>
    </w:div>
    <w:div w:id="852035540">
      <w:bodyDiv w:val="1"/>
      <w:marLeft w:val="0"/>
      <w:marRight w:val="0"/>
      <w:marTop w:val="0"/>
      <w:marBottom w:val="0"/>
      <w:divBdr>
        <w:top w:val="none" w:sz="0" w:space="0" w:color="auto"/>
        <w:left w:val="none" w:sz="0" w:space="0" w:color="auto"/>
        <w:bottom w:val="none" w:sz="0" w:space="0" w:color="auto"/>
        <w:right w:val="none" w:sz="0" w:space="0" w:color="auto"/>
      </w:divBdr>
    </w:div>
    <w:div w:id="852066131">
      <w:bodyDiv w:val="1"/>
      <w:marLeft w:val="0"/>
      <w:marRight w:val="0"/>
      <w:marTop w:val="0"/>
      <w:marBottom w:val="0"/>
      <w:divBdr>
        <w:top w:val="none" w:sz="0" w:space="0" w:color="auto"/>
        <w:left w:val="none" w:sz="0" w:space="0" w:color="auto"/>
        <w:bottom w:val="none" w:sz="0" w:space="0" w:color="auto"/>
        <w:right w:val="none" w:sz="0" w:space="0" w:color="auto"/>
      </w:divBdr>
    </w:div>
    <w:div w:id="852105950">
      <w:bodyDiv w:val="1"/>
      <w:marLeft w:val="0"/>
      <w:marRight w:val="0"/>
      <w:marTop w:val="0"/>
      <w:marBottom w:val="0"/>
      <w:divBdr>
        <w:top w:val="none" w:sz="0" w:space="0" w:color="auto"/>
        <w:left w:val="none" w:sz="0" w:space="0" w:color="auto"/>
        <w:bottom w:val="none" w:sz="0" w:space="0" w:color="auto"/>
        <w:right w:val="none" w:sz="0" w:space="0" w:color="auto"/>
      </w:divBdr>
    </w:div>
    <w:div w:id="852111639">
      <w:bodyDiv w:val="1"/>
      <w:marLeft w:val="0"/>
      <w:marRight w:val="0"/>
      <w:marTop w:val="0"/>
      <w:marBottom w:val="0"/>
      <w:divBdr>
        <w:top w:val="none" w:sz="0" w:space="0" w:color="auto"/>
        <w:left w:val="none" w:sz="0" w:space="0" w:color="auto"/>
        <w:bottom w:val="none" w:sz="0" w:space="0" w:color="auto"/>
        <w:right w:val="none" w:sz="0" w:space="0" w:color="auto"/>
      </w:divBdr>
    </w:div>
    <w:div w:id="852113075">
      <w:bodyDiv w:val="1"/>
      <w:marLeft w:val="0"/>
      <w:marRight w:val="0"/>
      <w:marTop w:val="0"/>
      <w:marBottom w:val="0"/>
      <w:divBdr>
        <w:top w:val="none" w:sz="0" w:space="0" w:color="auto"/>
        <w:left w:val="none" w:sz="0" w:space="0" w:color="auto"/>
        <w:bottom w:val="none" w:sz="0" w:space="0" w:color="auto"/>
        <w:right w:val="none" w:sz="0" w:space="0" w:color="auto"/>
      </w:divBdr>
    </w:div>
    <w:div w:id="852258285">
      <w:bodyDiv w:val="1"/>
      <w:marLeft w:val="0"/>
      <w:marRight w:val="0"/>
      <w:marTop w:val="0"/>
      <w:marBottom w:val="0"/>
      <w:divBdr>
        <w:top w:val="none" w:sz="0" w:space="0" w:color="auto"/>
        <w:left w:val="none" w:sz="0" w:space="0" w:color="auto"/>
        <w:bottom w:val="none" w:sz="0" w:space="0" w:color="auto"/>
        <w:right w:val="none" w:sz="0" w:space="0" w:color="auto"/>
      </w:divBdr>
    </w:div>
    <w:div w:id="852261086">
      <w:bodyDiv w:val="1"/>
      <w:marLeft w:val="0"/>
      <w:marRight w:val="0"/>
      <w:marTop w:val="0"/>
      <w:marBottom w:val="0"/>
      <w:divBdr>
        <w:top w:val="none" w:sz="0" w:space="0" w:color="auto"/>
        <w:left w:val="none" w:sz="0" w:space="0" w:color="auto"/>
        <w:bottom w:val="none" w:sz="0" w:space="0" w:color="auto"/>
        <w:right w:val="none" w:sz="0" w:space="0" w:color="auto"/>
      </w:divBdr>
    </w:div>
    <w:div w:id="852300469">
      <w:bodyDiv w:val="1"/>
      <w:marLeft w:val="0"/>
      <w:marRight w:val="0"/>
      <w:marTop w:val="0"/>
      <w:marBottom w:val="0"/>
      <w:divBdr>
        <w:top w:val="none" w:sz="0" w:space="0" w:color="auto"/>
        <w:left w:val="none" w:sz="0" w:space="0" w:color="auto"/>
        <w:bottom w:val="none" w:sz="0" w:space="0" w:color="auto"/>
        <w:right w:val="none" w:sz="0" w:space="0" w:color="auto"/>
      </w:divBdr>
    </w:div>
    <w:div w:id="852643355">
      <w:bodyDiv w:val="1"/>
      <w:marLeft w:val="0"/>
      <w:marRight w:val="0"/>
      <w:marTop w:val="0"/>
      <w:marBottom w:val="0"/>
      <w:divBdr>
        <w:top w:val="none" w:sz="0" w:space="0" w:color="auto"/>
        <w:left w:val="none" w:sz="0" w:space="0" w:color="auto"/>
        <w:bottom w:val="none" w:sz="0" w:space="0" w:color="auto"/>
        <w:right w:val="none" w:sz="0" w:space="0" w:color="auto"/>
      </w:divBdr>
    </w:div>
    <w:div w:id="852769966">
      <w:bodyDiv w:val="1"/>
      <w:marLeft w:val="0"/>
      <w:marRight w:val="0"/>
      <w:marTop w:val="0"/>
      <w:marBottom w:val="0"/>
      <w:divBdr>
        <w:top w:val="none" w:sz="0" w:space="0" w:color="auto"/>
        <w:left w:val="none" w:sz="0" w:space="0" w:color="auto"/>
        <w:bottom w:val="none" w:sz="0" w:space="0" w:color="auto"/>
        <w:right w:val="none" w:sz="0" w:space="0" w:color="auto"/>
      </w:divBdr>
    </w:div>
    <w:div w:id="852842929">
      <w:bodyDiv w:val="1"/>
      <w:marLeft w:val="0"/>
      <w:marRight w:val="0"/>
      <w:marTop w:val="0"/>
      <w:marBottom w:val="0"/>
      <w:divBdr>
        <w:top w:val="none" w:sz="0" w:space="0" w:color="auto"/>
        <w:left w:val="none" w:sz="0" w:space="0" w:color="auto"/>
        <w:bottom w:val="none" w:sz="0" w:space="0" w:color="auto"/>
        <w:right w:val="none" w:sz="0" w:space="0" w:color="auto"/>
      </w:divBdr>
    </w:div>
    <w:div w:id="853032490">
      <w:bodyDiv w:val="1"/>
      <w:marLeft w:val="0"/>
      <w:marRight w:val="0"/>
      <w:marTop w:val="0"/>
      <w:marBottom w:val="0"/>
      <w:divBdr>
        <w:top w:val="none" w:sz="0" w:space="0" w:color="auto"/>
        <w:left w:val="none" w:sz="0" w:space="0" w:color="auto"/>
        <w:bottom w:val="none" w:sz="0" w:space="0" w:color="auto"/>
        <w:right w:val="none" w:sz="0" w:space="0" w:color="auto"/>
      </w:divBdr>
    </w:div>
    <w:div w:id="853150950">
      <w:bodyDiv w:val="1"/>
      <w:marLeft w:val="0"/>
      <w:marRight w:val="0"/>
      <w:marTop w:val="0"/>
      <w:marBottom w:val="0"/>
      <w:divBdr>
        <w:top w:val="none" w:sz="0" w:space="0" w:color="auto"/>
        <w:left w:val="none" w:sz="0" w:space="0" w:color="auto"/>
        <w:bottom w:val="none" w:sz="0" w:space="0" w:color="auto"/>
        <w:right w:val="none" w:sz="0" w:space="0" w:color="auto"/>
      </w:divBdr>
    </w:div>
    <w:div w:id="853152787">
      <w:bodyDiv w:val="1"/>
      <w:marLeft w:val="0"/>
      <w:marRight w:val="0"/>
      <w:marTop w:val="0"/>
      <w:marBottom w:val="0"/>
      <w:divBdr>
        <w:top w:val="none" w:sz="0" w:space="0" w:color="auto"/>
        <w:left w:val="none" w:sz="0" w:space="0" w:color="auto"/>
        <w:bottom w:val="none" w:sz="0" w:space="0" w:color="auto"/>
        <w:right w:val="none" w:sz="0" w:space="0" w:color="auto"/>
      </w:divBdr>
    </w:div>
    <w:div w:id="853572802">
      <w:bodyDiv w:val="1"/>
      <w:marLeft w:val="0"/>
      <w:marRight w:val="0"/>
      <w:marTop w:val="0"/>
      <w:marBottom w:val="0"/>
      <w:divBdr>
        <w:top w:val="none" w:sz="0" w:space="0" w:color="auto"/>
        <w:left w:val="none" w:sz="0" w:space="0" w:color="auto"/>
        <w:bottom w:val="none" w:sz="0" w:space="0" w:color="auto"/>
        <w:right w:val="none" w:sz="0" w:space="0" w:color="auto"/>
      </w:divBdr>
    </w:div>
    <w:div w:id="853686852">
      <w:bodyDiv w:val="1"/>
      <w:marLeft w:val="0"/>
      <w:marRight w:val="0"/>
      <w:marTop w:val="0"/>
      <w:marBottom w:val="0"/>
      <w:divBdr>
        <w:top w:val="none" w:sz="0" w:space="0" w:color="auto"/>
        <w:left w:val="none" w:sz="0" w:space="0" w:color="auto"/>
        <w:bottom w:val="none" w:sz="0" w:space="0" w:color="auto"/>
        <w:right w:val="none" w:sz="0" w:space="0" w:color="auto"/>
      </w:divBdr>
    </w:div>
    <w:div w:id="853959609">
      <w:bodyDiv w:val="1"/>
      <w:marLeft w:val="0"/>
      <w:marRight w:val="0"/>
      <w:marTop w:val="0"/>
      <w:marBottom w:val="0"/>
      <w:divBdr>
        <w:top w:val="none" w:sz="0" w:space="0" w:color="auto"/>
        <w:left w:val="none" w:sz="0" w:space="0" w:color="auto"/>
        <w:bottom w:val="none" w:sz="0" w:space="0" w:color="auto"/>
        <w:right w:val="none" w:sz="0" w:space="0" w:color="auto"/>
      </w:divBdr>
    </w:div>
    <w:div w:id="854152009">
      <w:bodyDiv w:val="1"/>
      <w:marLeft w:val="0"/>
      <w:marRight w:val="0"/>
      <w:marTop w:val="0"/>
      <w:marBottom w:val="0"/>
      <w:divBdr>
        <w:top w:val="none" w:sz="0" w:space="0" w:color="auto"/>
        <w:left w:val="none" w:sz="0" w:space="0" w:color="auto"/>
        <w:bottom w:val="none" w:sz="0" w:space="0" w:color="auto"/>
        <w:right w:val="none" w:sz="0" w:space="0" w:color="auto"/>
      </w:divBdr>
    </w:div>
    <w:div w:id="854225232">
      <w:bodyDiv w:val="1"/>
      <w:marLeft w:val="0"/>
      <w:marRight w:val="0"/>
      <w:marTop w:val="0"/>
      <w:marBottom w:val="0"/>
      <w:divBdr>
        <w:top w:val="none" w:sz="0" w:space="0" w:color="auto"/>
        <w:left w:val="none" w:sz="0" w:space="0" w:color="auto"/>
        <w:bottom w:val="none" w:sz="0" w:space="0" w:color="auto"/>
        <w:right w:val="none" w:sz="0" w:space="0" w:color="auto"/>
      </w:divBdr>
      <w:divsChild>
        <w:div w:id="1317609769">
          <w:marLeft w:val="0"/>
          <w:marRight w:val="0"/>
          <w:marTop w:val="0"/>
          <w:marBottom w:val="0"/>
          <w:divBdr>
            <w:top w:val="none" w:sz="0" w:space="0" w:color="auto"/>
            <w:left w:val="none" w:sz="0" w:space="0" w:color="auto"/>
            <w:bottom w:val="none" w:sz="0" w:space="0" w:color="auto"/>
            <w:right w:val="none" w:sz="0" w:space="0" w:color="auto"/>
          </w:divBdr>
          <w:divsChild>
            <w:div w:id="2073460310">
              <w:marLeft w:val="0"/>
              <w:marRight w:val="0"/>
              <w:marTop w:val="0"/>
              <w:marBottom w:val="0"/>
              <w:divBdr>
                <w:top w:val="none" w:sz="0" w:space="0" w:color="auto"/>
                <w:left w:val="none" w:sz="0" w:space="0" w:color="auto"/>
                <w:bottom w:val="none" w:sz="0" w:space="0" w:color="auto"/>
                <w:right w:val="none" w:sz="0" w:space="0" w:color="auto"/>
              </w:divBdr>
              <w:divsChild>
                <w:div w:id="1615019299">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855272248">
      <w:bodyDiv w:val="1"/>
      <w:marLeft w:val="0"/>
      <w:marRight w:val="0"/>
      <w:marTop w:val="0"/>
      <w:marBottom w:val="0"/>
      <w:divBdr>
        <w:top w:val="none" w:sz="0" w:space="0" w:color="auto"/>
        <w:left w:val="none" w:sz="0" w:space="0" w:color="auto"/>
        <w:bottom w:val="none" w:sz="0" w:space="0" w:color="auto"/>
        <w:right w:val="none" w:sz="0" w:space="0" w:color="auto"/>
      </w:divBdr>
    </w:div>
    <w:div w:id="855464565">
      <w:bodyDiv w:val="1"/>
      <w:marLeft w:val="0"/>
      <w:marRight w:val="0"/>
      <w:marTop w:val="0"/>
      <w:marBottom w:val="0"/>
      <w:divBdr>
        <w:top w:val="none" w:sz="0" w:space="0" w:color="auto"/>
        <w:left w:val="none" w:sz="0" w:space="0" w:color="auto"/>
        <w:bottom w:val="none" w:sz="0" w:space="0" w:color="auto"/>
        <w:right w:val="none" w:sz="0" w:space="0" w:color="auto"/>
      </w:divBdr>
    </w:div>
    <w:div w:id="855465992">
      <w:bodyDiv w:val="1"/>
      <w:marLeft w:val="0"/>
      <w:marRight w:val="0"/>
      <w:marTop w:val="0"/>
      <w:marBottom w:val="0"/>
      <w:divBdr>
        <w:top w:val="none" w:sz="0" w:space="0" w:color="auto"/>
        <w:left w:val="none" w:sz="0" w:space="0" w:color="auto"/>
        <w:bottom w:val="none" w:sz="0" w:space="0" w:color="auto"/>
        <w:right w:val="none" w:sz="0" w:space="0" w:color="auto"/>
      </w:divBdr>
    </w:div>
    <w:div w:id="855773468">
      <w:bodyDiv w:val="1"/>
      <w:marLeft w:val="0"/>
      <w:marRight w:val="0"/>
      <w:marTop w:val="0"/>
      <w:marBottom w:val="0"/>
      <w:divBdr>
        <w:top w:val="none" w:sz="0" w:space="0" w:color="auto"/>
        <w:left w:val="none" w:sz="0" w:space="0" w:color="auto"/>
        <w:bottom w:val="none" w:sz="0" w:space="0" w:color="auto"/>
        <w:right w:val="none" w:sz="0" w:space="0" w:color="auto"/>
      </w:divBdr>
    </w:div>
    <w:div w:id="855926869">
      <w:bodyDiv w:val="1"/>
      <w:marLeft w:val="0"/>
      <w:marRight w:val="0"/>
      <w:marTop w:val="0"/>
      <w:marBottom w:val="0"/>
      <w:divBdr>
        <w:top w:val="none" w:sz="0" w:space="0" w:color="auto"/>
        <w:left w:val="none" w:sz="0" w:space="0" w:color="auto"/>
        <w:bottom w:val="none" w:sz="0" w:space="0" w:color="auto"/>
        <w:right w:val="none" w:sz="0" w:space="0" w:color="auto"/>
      </w:divBdr>
    </w:div>
    <w:div w:id="857279532">
      <w:bodyDiv w:val="1"/>
      <w:marLeft w:val="0"/>
      <w:marRight w:val="0"/>
      <w:marTop w:val="0"/>
      <w:marBottom w:val="0"/>
      <w:divBdr>
        <w:top w:val="none" w:sz="0" w:space="0" w:color="auto"/>
        <w:left w:val="none" w:sz="0" w:space="0" w:color="auto"/>
        <w:bottom w:val="none" w:sz="0" w:space="0" w:color="auto"/>
        <w:right w:val="none" w:sz="0" w:space="0" w:color="auto"/>
      </w:divBdr>
    </w:div>
    <w:div w:id="857306640">
      <w:bodyDiv w:val="1"/>
      <w:marLeft w:val="0"/>
      <w:marRight w:val="0"/>
      <w:marTop w:val="0"/>
      <w:marBottom w:val="0"/>
      <w:divBdr>
        <w:top w:val="none" w:sz="0" w:space="0" w:color="auto"/>
        <w:left w:val="none" w:sz="0" w:space="0" w:color="auto"/>
        <w:bottom w:val="none" w:sz="0" w:space="0" w:color="auto"/>
        <w:right w:val="none" w:sz="0" w:space="0" w:color="auto"/>
      </w:divBdr>
    </w:div>
    <w:div w:id="857428286">
      <w:bodyDiv w:val="1"/>
      <w:marLeft w:val="0"/>
      <w:marRight w:val="0"/>
      <w:marTop w:val="0"/>
      <w:marBottom w:val="0"/>
      <w:divBdr>
        <w:top w:val="none" w:sz="0" w:space="0" w:color="auto"/>
        <w:left w:val="none" w:sz="0" w:space="0" w:color="auto"/>
        <w:bottom w:val="none" w:sz="0" w:space="0" w:color="auto"/>
        <w:right w:val="none" w:sz="0" w:space="0" w:color="auto"/>
      </w:divBdr>
    </w:div>
    <w:div w:id="857543675">
      <w:bodyDiv w:val="1"/>
      <w:marLeft w:val="0"/>
      <w:marRight w:val="0"/>
      <w:marTop w:val="0"/>
      <w:marBottom w:val="0"/>
      <w:divBdr>
        <w:top w:val="none" w:sz="0" w:space="0" w:color="auto"/>
        <w:left w:val="none" w:sz="0" w:space="0" w:color="auto"/>
        <w:bottom w:val="none" w:sz="0" w:space="0" w:color="auto"/>
        <w:right w:val="none" w:sz="0" w:space="0" w:color="auto"/>
      </w:divBdr>
    </w:div>
    <w:div w:id="857814729">
      <w:bodyDiv w:val="1"/>
      <w:marLeft w:val="0"/>
      <w:marRight w:val="0"/>
      <w:marTop w:val="0"/>
      <w:marBottom w:val="0"/>
      <w:divBdr>
        <w:top w:val="none" w:sz="0" w:space="0" w:color="auto"/>
        <w:left w:val="none" w:sz="0" w:space="0" w:color="auto"/>
        <w:bottom w:val="none" w:sz="0" w:space="0" w:color="auto"/>
        <w:right w:val="none" w:sz="0" w:space="0" w:color="auto"/>
      </w:divBdr>
    </w:div>
    <w:div w:id="857891577">
      <w:bodyDiv w:val="1"/>
      <w:marLeft w:val="0"/>
      <w:marRight w:val="0"/>
      <w:marTop w:val="0"/>
      <w:marBottom w:val="0"/>
      <w:divBdr>
        <w:top w:val="none" w:sz="0" w:space="0" w:color="auto"/>
        <w:left w:val="none" w:sz="0" w:space="0" w:color="auto"/>
        <w:bottom w:val="none" w:sz="0" w:space="0" w:color="auto"/>
        <w:right w:val="none" w:sz="0" w:space="0" w:color="auto"/>
      </w:divBdr>
    </w:div>
    <w:div w:id="858204561">
      <w:bodyDiv w:val="1"/>
      <w:marLeft w:val="0"/>
      <w:marRight w:val="0"/>
      <w:marTop w:val="0"/>
      <w:marBottom w:val="0"/>
      <w:divBdr>
        <w:top w:val="none" w:sz="0" w:space="0" w:color="auto"/>
        <w:left w:val="none" w:sz="0" w:space="0" w:color="auto"/>
        <w:bottom w:val="none" w:sz="0" w:space="0" w:color="auto"/>
        <w:right w:val="none" w:sz="0" w:space="0" w:color="auto"/>
      </w:divBdr>
    </w:div>
    <w:div w:id="858738466">
      <w:bodyDiv w:val="1"/>
      <w:marLeft w:val="0"/>
      <w:marRight w:val="0"/>
      <w:marTop w:val="0"/>
      <w:marBottom w:val="0"/>
      <w:divBdr>
        <w:top w:val="none" w:sz="0" w:space="0" w:color="auto"/>
        <w:left w:val="none" w:sz="0" w:space="0" w:color="auto"/>
        <w:bottom w:val="none" w:sz="0" w:space="0" w:color="auto"/>
        <w:right w:val="none" w:sz="0" w:space="0" w:color="auto"/>
      </w:divBdr>
    </w:div>
    <w:div w:id="859048768">
      <w:bodyDiv w:val="1"/>
      <w:marLeft w:val="0"/>
      <w:marRight w:val="0"/>
      <w:marTop w:val="0"/>
      <w:marBottom w:val="0"/>
      <w:divBdr>
        <w:top w:val="none" w:sz="0" w:space="0" w:color="auto"/>
        <w:left w:val="none" w:sz="0" w:space="0" w:color="auto"/>
        <w:bottom w:val="none" w:sz="0" w:space="0" w:color="auto"/>
        <w:right w:val="none" w:sz="0" w:space="0" w:color="auto"/>
      </w:divBdr>
    </w:div>
    <w:div w:id="859587856">
      <w:bodyDiv w:val="1"/>
      <w:marLeft w:val="0"/>
      <w:marRight w:val="0"/>
      <w:marTop w:val="0"/>
      <w:marBottom w:val="0"/>
      <w:divBdr>
        <w:top w:val="none" w:sz="0" w:space="0" w:color="auto"/>
        <w:left w:val="none" w:sz="0" w:space="0" w:color="auto"/>
        <w:bottom w:val="none" w:sz="0" w:space="0" w:color="auto"/>
        <w:right w:val="none" w:sz="0" w:space="0" w:color="auto"/>
      </w:divBdr>
    </w:div>
    <w:div w:id="859701298">
      <w:bodyDiv w:val="1"/>
      <w:marLeft w:val="0"/>
      <w:marRight w:val="0"/>
      <w:marTop w:val="0"/>
      <w:marBottom w:val="0"/>
      <w:divBdr>
        <w:top w:val="none" w:sz="0" w:space="0" w:color="auto"/>
        <w:left w:val="none" w:sz="0" w:space="0" w:color="auto"/>
        <w:bottom w:val="none" w:sz="0" w:space="0" w:color="auto"/>
        <w:right w:val="none" w:sz="0" w:space="0" w:color="auto"/>
      </w:divBdr>
    </w:div>
    <w:div w:id="859777928">
      <w:bodyDiv w:val="1"/>
      <w:marLeft w:val="0"/>
      <w:marRight w:val="0"/>
      <w:marTop w:val="0"/>
      <w:marBottom w:val="0"/>
      <w:divBdr>
        <w:top w:val="none" w:sz="0" w:space="0" w:color="auto"/>
        <w:left w:val="none" w:sz="0" w:space="0" w:color="auto"/>
        <w:bottom w:val="none" w:sz="0" w:space="0" w:color="auto"/>
        <w:right w:val="none" w:sz="0" w:space="0" w:color="auto"/>
      </w:divBdr>
    </w:div>
    <w:div w:id="859850987">
      <w:bodyDiv w:val="1"/>
      <w:marLeft w:val="0"/>
      <w:marRight w:val="0"/>
      <w:marTop w:val="0"/>
      <w:marBottom w:val="0"/>
      <w:divBdr>
        <w:top w:val="none" w:sz="0" w:space="0" w:color="auto"/>
        <w:left w:val="none" w:sz="0" w:space="0" w:color="auto"/>
        <w:bottom w:val="none" w:sz="0" w:space="0" w:color="auto"/>
        <w:right w:val="none" w:sz="0" w:space="0" w:color="auto"/>
      </w:divBdr>
    </w:div>
    <w:div w:id="860317835">
      <w:bodyDiv w:val="1"/>
      <w:marLeft w:val="0"/>
      <w:marRight w:val="0"/>
      <w:marTop w:val="0"/>
      <w:marBottom w:val="0"/>
      <w:divBdr>
        <w:top w:val="none" w:sz="0" w:space="0" w:color="auto"/>
        <w:left w:val="none" w:sz="0" w:space="0" w:color="auto"/>
        <w:bottom w:val="none" w:sz="0" w:space="0" w:color="auto"/>
        <w:right w:val="none" w:sz="0" w:space="0" w:color="auto"/>
      </w:divBdr>
    </w:div>
    <w:div w:id="860362968">
      <w:bodyDiv w:val="1"/>
      <w:marLeft w:val="0"/>
      <w:marRight w:val="0"/>
      <w:marTop w:val="0"/>
      <w:marBottom w:val="0"/>
      <w:divBdr>
        <w:top w:val="none" w:sz="0" w:space="0" w:color="auto"/>
        <w:left w:val="none" w:sz="0" w:space="0" w:color="auto"/>
        <w:bottom w:val="none" w:sz="0" w:space="0" w:color="auto"/>
        <w:right w:val="none" w:sz="0" w:space="0" w:color="auto"/>
      </w:divBdr>
    </w:div>
    <w:div w:id="860435985">
      <w:bodyDiv w:val="1"/>
      <w:marLeft w:val="0"/>
      <w:marRight w:val="0"/>
      <w:marTop w:val="0"/>
      <w:marBottom w:val="0"/>
      <w:divBdr>
        <w:top w:val="none" w:sz="0" w:space="0" w:color="auto"/>
        <w:left w:val="none" w:sz="0" w:space="0" w:color="auto"/>
        <w:bottom w:val="none" w:sz="0" w:space="0" w:color="auto"/>
        <w:right w:val="none" w:sz="0" w:space="0" w:color="auto"/>
      </w:divBdr>
    </w:div>
    <w:div w:id="860708146">
      <w:bodyDiv w:val="1"/>
      <w:marLeft w:val="0"/>
      <w:marRight w:val="0"/>
      <w:marTop w:val="0"/>
      <w:marBottom w:val="0"/>
      <w:divBdr>
        <w:top w:val="none" w:sz="0" w:space="0" w:color="auto"/>
        <w:left w:val="none" w:sz="0" w:space="0" w:color="auto"/>
        <w:bottom w:val="none" w:sz="0" w:space="0" w:color="auto"/>
        <w:right w:val="none" w:sz="0" w:space="0" w:color="auto"/>
      </w:divBdr>
    </w:div>
    <w:div w:id="861016117">
      <w:bodyDiv w:val="1"/>
      <w:marLeft w:val="0"/>
      <w:marRight w:val="0"/>
      <w:marTop w:val="0"/>
      <w:marBottom w:val="0"/>
      <w:divBdr>
        <w:top w:val="none" w:sz="0" w:space="0" w:color="auto"/>
        <w:left w:val="none" w:sz="0" w:space="0" w:color="auto"/>
        <w:bottom w:val="none" w:sz="0" w:space="0" w:color="auto"/>
        <w:right w:val="none" w:sz="0" w:space="0" w:color="auto"/>
      </w:divBdr>
    </w:div>
    <w:div w:id="861213665">
      <w:bodyDiv w:val="1"/>
      <w:marLeft w:val="0"/>
      <w:marRight w:val="0"/>
      <w:marTop w:val="0"/>
      <w:marBottom w:val="0"/>
      <w:divBdr>
        <w:top w:val="none" w:sz="0" w:space="0" w:color="auto"/>
        <w:left w:val="none" w:sz="0" w:space="0" w:color="auto"/>
        <w:bottom w:val="none" w:sz="0" w:space="0" w:color="auto"/>
        <w:right w:val="none" w:sz="0" w:space="0" w:color="auto"/>
      </w:divBdr>
    </w:div>
    <w:div w:id="861287346">
      <w:bodyDiv w:val="1"/>
      <w:marLeft w:val="0"/>
      <w:marRight w:val="0"/>
      <w:marTop w:val="0"/>
      <w:marBottom w:val="0"/>
      <w:divBdr>
        <w:top w:val="none" w:sz="0" w:space="0" w:color="auto"/>
        <w:left w:val="none" w:sz="0" w:space="0" w:color="auto"/>
        <w:bottom w:val="none" w:sz="0" w:space="0" w:color="auto"/>
        <w:right w:val="none" w:sz="0" w:space="0" w:color="auto"/>
      </w:divBdr>
    </w:div>
    <w:div w:id="861355630">
      <w:bodyDiv w:val="1"/>
      <w:marLeft w:val="0"/>
      <w:marRight w:val="0"/>
      <w:marTop w:val="0"/>
      <w:marBottom w:val="0"/>
      <w:divBdr>
        <w:top w:val="none" w:sz="0" w:space="0" w:color="auto"/>
        <w:left w:val="none" w:sz="0" w:space="0" w:color="auto"/>
        <w:bottom w:val="none" w:sz="0" w:space="0" w:color="auto"/>
        <w:right w:val="none" w:sz="0" w:space="0" w:color="auto"/>
      </w:divBdr>
    </w:div>
    <w:div w:id="861405457">
      <w:bodyDiv w:val="1"/>
      <w:marLeft w:val="0"/>
      <w:marRight w:val="0"/>
      <w:marTop w:val="0"/>
      <w:marBottom w:val="0"/>
      <w:divBdr>
        <w:top w:val="none" w:sz="0" w:space="0" w:color="auto"/>
        <w:left w:val="none" w:sz="0" w:space="0" w:color="auto"/>
        <w:bottom w:val="none" w:sz="0" w:space="0" w:color="auto"/>
        <w:right w:val="none" w:sz="0" w:space="0" w:color="auto"/>
      </w:divBdr>
    </w:div>
    <w:div w:id="861549903">
      <w:bodyDiv w:val="1"/>
      <w:marLeft w:val="0"/>
      <w:marRight w:val="0"/>
      <w:marTop w:val="0"/>
      <w:marBottom w:val="0"/>
      <w:divBdr>
        <w:top w:val="none" w:sz="0" w:space="0" w:color="auto"/>
        <w:left w:val="none" w:sz="0" w:space="0" w:color="auto"/>
        <w:bottom w:val="none" w:sz="0" w:space="0" w:color="auto"/>
        <w:right w:val="none" w:sz="0" w:space="0" w:color="auto"/>
      </w:divBdr>
    </w:div>
    <w:div w:id="861557241">
      <w:bodyDiv w:val="1"/>
      <w:marLeft w:val="0"/>
      <w:marRight w:val="0"/>
      <w:marTop w:val="0"/>
      <w:marBottom w:val="0"/>
      <w:divBdr>
        <w:top w:val="none" w:sz="0" w:space="0" w:color="auto"/>
        <w:left w:val="none" w:sz="0" w:space="0" w:color="auto"/>
        <w:bottom w:val="none" w:sz="0" w:space="0" w:color="auto"/>
        <w:right w:val="none" w:sz="0" w:space="0" w:color="auto"/>
      </w:divBdr>
    </w:div>
    <w:div w:id="861672094">
      <w:bodyDiv w:val="1"/>
      <w:marLeft w:val="0"/>
      <w:marRight w:val="0"/>
      <w:marTop w:val="0"/>
      <w:marBottom w:val="0"/>
      <w:divBdr>
        <w:top w:val="none" w:sz="0" w:space="0" w:color="auto"/>
        <w:left w:val="none" w:sz="0" w:space="0" w:color="auto"/>
        <w:bottom w:val="none" w:sz="0" w:space="0" w:color="auto"/>
        <w:right w:val="none" w:sz="0" w:space="0" w:color="auto"/>
      </w:divBdr>
    </w:div>
    <w:div w:id="861823063">
      <w:bodyDiv w:val="1"/>
      <w:marLeft w:val="0"/>
      <w:marRight w:val="0"/>
      <w:marTop w:val="0"/>
      <w:marBottom w:val="0"/>
      <w:divBdr>
        <w:top w:val="none" w:sz="0" w:space="0" w:color="auto"/>
        <w:left w:val="none" w:sz="0" w:space="0" w:color="auto"/>
        <w:bottom w:val="none" w:sz="0" w:space="0" w:color="auto"/>
        <w:right w:val="none" w:sz="0" w:space="0" w:color="auto"/>
      </w:divBdr>
      <w:divsChild>
        <w:div w:id="1865825739">
          <w:marLeft w:val="0"/>
          <w:marRight w:val="0"/>
          <w:marTop w:val="0"/>
          <w:marBottom w:val="0"/>
          <w:divBdr>
            <w:top w:val="none" w:sz="0" w:space="0" w:color="auto"/>
            <w:left w:val="none" w:sz="0" w:space="0" w:color="auto"/>
            <w:bottom w:val="none" w:sz="0" w:space="0" w:color="auto"/>
            <w:right w:val="none" w:sz="0" w:space="0" w:color="auto"/>
          </w:divBdr>
        </w:div>
        <w:div w:id="1022050763">
          <w:marLeft w:val="0"/>
          <w:marRight w:val="0"/>
          <w:marTop w:val="0"/>
          <w:marBottom w:val="0"/>
          <w:divBdr>
            <w:top w:val="none" w:sz="0" w:space="0" w:color="auto"/>
            <w:left w:val="none" w:sz="0" w:space="0" w:color="auto"/>
            <w:bottom w:val="none" w:sz="0" w:space="0" w:color="auto"/>
            <w:right w:val="none" w:sz="0" w:space="0" w:color="auto"/>
          </w:divBdr>
        </w:div>
        <w:div w:id="538249141">
          <w:marLeft w:val="0"/>
          <w:marRight w:val="0"/>
          <w:marTop w:val="0"/>
          <w:marBottom w:val="0"/>
          <w:divBdr>
            <w:top w:val="none" w:sz="0" w:space="0" w:color="auto"/>
            <w:left w:val="none" w:sz="0" w:space="0" w:color="auto"/>
            <w:bottom w:val="none" w:sz="0" w:space="0" w:color="auto"/>
            <w:right w:val="none" w:sz="0" w:space="0" w:color="auto"/>
          </w:divBdr>
        </w:div>
        <w:div w:id="867718845">
          <w:marLeft w:val="0"/>
          <w:marRight w:val="0"/>
          <w:marTop w:val="0"/>
          <w:marBottom w:val="0"/>
          <w:divBdr>
            <w:top w:val="none" w:sz="0" w:space="0" w:color="auto"/>
            <w:left w:val="none" w:sz="0" w:space="0" w:color="auto"/>
            <w:bottom w:val="none" w:sz="0" w:space="0" w:color="auto"/>
            <w:right w:val="none" w:sz="0" w:space="0" w:color="auto"/>
          </w:divBdr>
        </w:div>
        <w:div w:id="1021905141">
          <w:marLeft w:val="0"/>
          <w:marRight w:val="0"/>
          <w:marTop w:val="0"/>
          <w:marBottom w:val="0"/>
          <w:divBdr>
            <w:top w:val="none" w:sz="0" w:space="0" w:color="auto"/>
            <w:left w:val="none" w:sz="0" w:space="0" w:color="auto"/>
            <w:bottom w:val="none" w:sz="0" w:space="0" w:color="auto"/>
            <w:right w:val="none" w:sz="0" w:space="0" w:color="auto"/>
          </w:divBdr>
        </w:div>
        <w:div w:id="535891725">
          <w:marLeft w:val="0"/>
          <w:marRight w:val="0"/>
          <w:marTop w:val="0"/>
          <w:marBottom w:val="0"/>
          <w:divBdr>
            <w:top w:val="none" w:sz="0" w:space="0" w:color="auto"/>
            <w:left w:val="none" w:sz="0" w:space="0" w:color="auto"/>
            <w:bottom w:val="none" w:sz="0" w:space="0" w:color="auto"/>
            <w:right w:val="none" w:sz="0" w:space="0" w:color="auto"/>
          </w:divBdr>
        </w:div>
        <w:div w:id="1849254503">
          <w:marLeft w:val="0"/>
          <w:marRight w:val="0"/>
          <w:marTop w:val="0"/>
          <w:marBottom w:val="0"/>
          <w:divBdr>
            <w:top w:val="none" w:sz="0" w:space="0" w:color="auto"/>
            <w:left w:val="none" w:sz="0" w:space="0" w:color="auto"/>
            <w:bottom w:val="none" w:sz="0" w:space="0" w:color="auto"/>
            <w:right w:val="none" w:sz="0" w:space="0" w:color="auto"/>
          </w:divBdr>
        </w:div>
        <w:div w:id="892545830">
          <w:marLeft w:val="0"/>
          <w:marRight w:val="0"/>
          <w:marTop w:val="0"/>
          <w:marBottom w:val="0"/>
          <w:divBdr>
            <w:top w:val="none" w:sz="0" w:space="0" w:color="auto"/>
            <w:left w:val="none" w:sz="0" w:space="0" w:color="auto"/>
            <w:bottom w:val="none" w:sz="0" w:space="0" w:color="auto"/>
            <w:right w:val="none" w:sz="0" w:space="0" w:color="auto"/>
          </w:divBdr>
        </w:div>
        <w:div w:id="1976527325">
          <w:marLeft w:val="0"/>
          <w:marRight w:val="0"/>
          <w:marTop w:val="0"/>
          <w:marBottom w:val="0"/>
          <w:divBdr>
            <w:top w:val="none" w:sz="0" w:space="0" w:color="auto"/>
            <w:left w:val="none" w:sz="0" w:space="0" w:color="auto"/>
            <w:bottom w:val="none" w:sz="0" w:space="0" w:color="auto"/>
            <w:right w:val="none" w:sz="0" w:space="0" w:color="auto"/>
          </w:divBdr>
        </w:div>
        <w:div w:id="1749881822">
          <w:marLeft w:val="0"/>
          <w:marRight w:val="0"/>
          <w:marTop w:val="0"/>
          <w:marBottom w:val="0"/>
          <w:divBdr>
            <w:top w:val="none" w:sz="0" w:space="0" w:color="auto"/>
            <w:left w:val="none" w:sz="0" w:space="0" w:color="auto"/>
            <w:bottom w:val="none" w:sz="0" w:space="0" w:color="auto"/>
            <w:right w:val="none" w:sz="0" w:space="0" w:color="auto"/>
          </w:divBdr>
        </w:div>
        <w:div w:id="768619801">
          <w:marLeft w:val="0"/>
          <w:marRight w:val="0"/>
          <w:marTop w:val="0"/>
          <w:marBottom w:val="0"/>
          <w:divBdr>
            <w:top w:val="none" w:sz="0" w:space="0" w:color="auto"/>
            <w:left w:val="none" w:sz="0" w:space="0" w:color="auto"/>
            <w:bottom w:val="none" w:sz="0" w:space="0" w:color="auto"/>
            <w:right w:val="none" w:sz="0" w:space="0" w:color="auto"/>
          </w:divBdr>
        </w:div>
        <w:div w:id="591864281">
          <w:marLeft w:val="0"/>
          <w:marRight w:val="0"/>
          <w:marTop w:val="0"/>
          <w:marBottom w:val="0"/>
          <w:divBdr>
            <w:top w:val="none" w:sz="0" w:space="0" w:color="auto"/>
            <w:left w:val="none" w:sz="0" w:space="0" w:color="auto"/>
            <w:bottom w:val="none" w:sz="0" w:space="0" w:color="auto"/>
            <w:right w:val="none" w:sz="0" w:space="0" w:color="auto"/>
          </w:divBdr>
        </w:div>
        <w:div w:id="441345121">
          <w:marLeft w:val="0"/>
          <w:marRight w:val="0"/>
          <w:marTop w:val="0"/>
          <w:marBottom w:val="0"/>
          <w:divBdr>
            <w:top w:val="none" w:sz="0" w:space="0" w:color="auto"/>
            <w:left w:val="none" w:sz="0" w:space="0" w:color="auto"/>
            <w:bottom w:val="none" w:sz="0" w:space="0" w:color="auto"/>
            <w:right w:val="none" w:sz="0" w:space="0" w:color="auto"/>
          </w:divBdr>
        </w:div>
        <w:div w:id="363215447">
          <w:marLeft w:val="0"/>
          <w:marRight w:val="0"/>
          <w:marTop w:val="0"/>
          <w:marBottom w:val="0"/>
          <w:divBdr>
            <w:top w:val="none" w:sz="0" w:space="0" w:color="auto"/>
            <w:left w:val="none" w:sz="0" w:space="0" w:color="auto"/>
            <w:bottom w:val="none" w:sz="0" w:space="0" w:color="auto"/>
            <w:right w:val="none" w:sz="0" w:space="0" w:color="auto"/>
          </w:divBdr>
        </w:div>
        <w:div w:id="1034767119">
          <w:marLeft w:val="0"/>
          <w:marRight w:val="0"/>
          <w:marTop w:val="0"/>
          <w:marBottom w:val="0"/>
          <w:divBdr>
            <w:top w:val="none" w:sz="0" w:space="0" w:color="auto"/>
            <w:left w:val="none" w:sz="0" w:space="0" w:color="auto"/>
            <w:bottom w:val="none" w:sz="0" w:space="0" w:color="auto"/>
            <w:right w:val="none" w:sz="0" w:space="0" w:color="auto"/>
          </w:divBdr>
        </w:div>
        <w:div w:id="474370756">
          <w:marLeft w:val="0"/>
          <w:marRight w:val="0"/>
          <w:marTop w:val="0"/>
          <w:marBottom w:val="0"/>
          <w:divBdr>
            <w:top w:val="none" w:sz="0" w:space="0" w:color="auto"/>
            <w:left w:val="none" w:sz="0" w:space="0" w:color="auto"/>
            <w:bottom w:val="none" w:sz="0" w:space="0" w:color="auto"/>
            <w:right w:val="none" w:sz="0" w:space="0" w:color="auto"/>
          </w:divBdr>
        </w:div>
        <w:div w:id="1475489579">
          <w:marLeft w:val="0"/>
          <w:marRight w:val="0"/>
          <w:marTop w:val="0"/>
          <w:marBottom w:val="0"/>
          <w:divBdr>
            <w:top w:val="none" w:sz="0" w:space="0" w:color="auto"/>
            <w:left w:val="none" w:sz="0" w:space="0" w:color="auto"/>
            <w:bottom w:val="none" w:sz="0" w:space="0" w:color="auto"/>
            <w:right w:val="none" w:sz="0" w:space="0" w:color="auto"/>
          </w:divBdr>
        </w:div>
        <w:div w:id="677344329">
          <w:marLeft w:val="0"/>
          <w:marRight w:val="0"/>
          <w:marTop w:val="0"/>
          <w:marBottom w:val="0"/>
          <w:divBdr>
            <w:top w:val="none" w:sz="0" w:space="0" w:color="auto"/>
            <w:left w:val="none" w:sz="0" w:space="0" w:color="auto"/>
            <w:bottom w:val="none" w:sz="0" w:space="0" w:color="auto"/>
            <w:right w:val="none" w:sz="0" w:space="0" w:color="auto"/>
          </w:divBdr>
        </w:div>
        <w:div w:id="1048409558">
          <w:marLeft w:val="0"/>
          <w:marRight w:val="0"/>
          <w:marTop w:val="0"/>
          <w:marBottom w:val="0"/>
          <w:divBdr>
            <w:top w:val="none" w:sz="0" w:space="0" w:color="auto"/>
            <w:left w:val="none" w:sz="0" w:space="0" w:color="auto"/>
            <w:bottom w:val="none" w:sz="0" w:space="0" w:color="auto"/>
            <w:right w:val="none" w:sz="0" w:space="0" w:color="auto"/>
          </w:divBdr>
        </w:div>
      </w:divsChild>
    </w:div>
    <w:div w:id="861937822">
      <w:bodyDiv w:val="1"/>
      <w:marLeft w:val="0"/>
      <w:marRight w:val="0"/>
      <w:marTop w:val="0"/>
      <w:marBottom w:val="0"/>
      <w:divBdr>
        <w:top w:val="none" w:sz="0" w:space="0" w:color="auto"/>
        <w:left w:val="none" w:sz="0" w:space="0" w:color="auto"/>
        <w:bottom w:val="none" w:sz="0" w:space="0" w:color="auto"/>
        <w:right w:val="none" w:sz="0" w:space="0" w:color="auto"/>
      </w:divBdr>
    </w:div>
    <w:div w:id="862130377">
      <w:bodyDiv w:val="1"/>
      <w:marLeft w:val="0"/>
      <w:marRight w:val="0"/>
      <w:marTop w:val="0"/>
      <w:marBottom w:val="0"/>
      <w:divBdr>
        <w:top w:val="none" w:sz="0" w:space="0" w:color="auto"/>
        <w:left w:val="none" w:sz="0" w:space="0" w:color="auto"/>
        <w:bottom w:val="none" w:sz="0" w:space="0" w:color="auto"/>
        <w:right w:val="none" w:sz="0" w:space="0" w:color="auto"/>
      </w:divBdr>
    </w:div>
    <w:div w:id="862473570">
      <w:bodyDiv w:val="1"/>
      <w:marLeft w:val="0"/>
      <w:marRight w:val="0"/>
      <w:marTop w:val="0"/>
      <w:marBottom w:val="0"/>
      <w:divBdr>
        <w:top w:val="none" w:sz="0" w:space="0" w:color="auto"/>
        <w:left w:val="none" w:sz="0" w:space="0" w:color="auto"/>
        <w:bottom w:val="none" w:sz="0" w:space="0" w:color="auto"/>
        <w:right w:val="none" w:sz="0" w:space="0" w:color="auto"/>
      </w:divBdr>
    </w:div>
    <w:div w:id="862473590">
      <w:bodyDiv w:val="1"/>
      <w:marLeft w:val="0"/>
      <w:marRight w:val="0"/>
      <w:marTop w:val="0"/>
      <w:marBottom w:val="0"/>
      <w:divBdr>
        <w:top w:val="none" w:sz="0" w:space="0" w:color="auto"/>
        <w:left w:val="none" w:sz="0" w:space="0" w:color="auto"/>
        <w:bottom w:val="none" w:sz="0" w:space="0" w:color="auto"/>
        <w:right w:val="none" w:sz="0" w:space="0" w:color="auto"/>
      </w:divBdr>
    </w:div>
    <w:div w:id="862522744">
      <w:bodyDiv w:val="1"/>
      <w:marLeft w:val="0"/>
      <w:marRight w:val="0"/>
      <w:marTop w:val="0"/>
      <w:marBottom w:val="0"/>
      <w:divBdr>
        <w:top w:val="none" w:sz="0" w:space="0" w:color="auto"/>
        <w:left w:val="none" w:sz="0" w:space="0" w:color="auto"/>
        <w:bottom w:val="none" w:sz="0" w:space="0" w:color="auto"/>
        <w:right w:val="none" w:sz="0" w:space="0" w:color="auto"/>
      </w:divBdr>
    </w:div>
    <w:div w:id="862550797">
      <w:bodyDiv w:val="1"/>
      <w:marLeft w:val="0"/>
      <w:marRight w:val="0"/>
      <w:marTop w:val="0"/>
      <w:marBottom w:val="0"/>
      <w:divBdr>
        <w:top w:val="none" w:sz="0" w:space="0" w:color="auto"/>
        <w:left w:val="none" w:sz="0" w:space="0" w:color="auto"/>
        <w:bottom w:val="none" w:sz="0" w:space="0" w:color="auto"/>
        <w:right w:val="none" w:sz="0" w:space="0" w:color="auto"/>
      </w:divBdr>
    </w:div>
    <w:div w:id="862717143">
      <w:bodyDiv w:val="1"/>
      <w:marLeft w:val="0"/>
      <w:marRight w:val="0"/>
      <w:marTop w:val="0"/>
      <w:marBottom w:val="0"/>
      <w:divBdr>
        <w:top w:val="none" w:sz="0" w:space="0" w:color="auto"/>
        <w:left w:val="none" w:sz="0" w:space="0" w:color="auto"/>
        <w:bottom w:val="none" w:sz="0" w:space="0" w:color="auto"/>
        <w:right w:val="none" w:sz="0" w:space="0" w:color="auto"/>
      </w:divBdr>
    </w:div>
    <w:div w:id="862744964">
      <w:bodyDiv w:val="1"/>
      <w:marLeft w:val="0"/>
      <w:marRight w:val="0"/>
      <w:marTop w:val="0"/>
      <w:marBottom w:val="0"/>
      <w:divBdr>
        <w:top w:val="none" w:sz="0" w:space="0" w:color="auto"/>
        <w:left w:val="none" w:sz="0" w:space="0" w:color="auto"/>
        <w:bottom w:val="none" w:sz="0" w:space="0" w:color="auto"/>
        <w:right w:val="none" w:sz="0" w:space="0" w:color="auto"/>
      </w:divBdr>
    </w:div>
    <w:div w:id="863055373">
      <w:bodyDiv w:val="1"/>
      <w:marLeft w:val="0"/>
      <w:marRight w:val="0"/>
      <w:marTop w:val="0"/>
      <w:marBottom w:val="0"/>
      <w:divBdr>
        <w:top w:val="none" w:sz="0" w:space="0" w:color="auto"/>
        <w:left w:val="none" w:sz="0" w:space="0" w:color="auto"/>
        <w:bottom w:val="none" w:sz="0" w:space="0" w:color="auto"/>
        <w:right w:val="none" w:sz="0" w:space="0" w:color="auto"/>
      </w:divBdr>
    </w:div>
    <w:div w:id="863783316">
      <w:bodyDiv w:val="1"/>
      <w:marLeft w:val="0"/>
      <w:marRight w:val="0"/>
      <w:marTop w:val="0"/>
      <w:marBottom w:val="0"/>
      <w:divBdr>
        <w:top w:val="none" w:sz="0" w:space="0" w:color="auto"/>
        <w:left w:val="none" w:sz="0" w:space="0" w:color="auto"/>
        <w:bottom w:val="none" w:sz="0" w:space="0" w:color="auto"/>
        <w:right w:val="none" w:sz="0" w:space="0" w:color="auto"/>
      </w:divBdr>
    </w:div>
    <w:div w:id="864364163">
      <w:bodyDiv w:val="1"/>
      <w:marLeft w:val="0"/>
      <w:marRight w:val="0"/>
      <w:marTop w:val="0"/>
      <w:marBottom w:val="0"/>
      <w:divBdr>
        <w:top w:val="none" w:sz="0" w:space="0" w:color="auto"/>
        <w:left w:val="none" w:sz="0" w:space="0" w:color="auto"/>
        <w:bottom w:val="none" w:sz="0" w:space="0" w:color="auto"/>
        <w:right w:val="none" w:sz="0" w:space="0" w:color="auto"/>
      </w:divBdr>
    </w:div>
    <w:div w:id="864750210">
      <w:bodyDiv w:val="1"/>
      <w:marLeft w:val="0"/>
      <w:marRight w:val="0"/>
      <w:marTop w:val="0"/>
      <w:marBottom w:val="0"/>
      <w:divBdr>
        <w:top w:val="none" w:sz="0" w:space="0" w:color="auto"/>
        <w:left w:val="none" w:sz="0" w:space="0" w:color="auto"/>
        <w:bottom w:val="none" w:sz="0" w:space="0" w:color="auto"/>
        <w:right w:val="none" w:sz="0" w:space="0" w:color="auto"/>
      </w:divBdr>
    </w:div>
    <w:div w:id="865095199">
      <w:bodyDiv w:val="1"/>
      <w:marLeft w:val="0"/>
      <w:marRight w:val="0"/>
      <w:marTop w:val="0"/>
      <w:marBottom w:val="0"/>
      <w:divBdr>
        <w:top w:val="none" w:sz="0" w:space="0" w:color="auto"/>
        <w:left w:val="none" w:sz="0" w:space="0" w:color="auto"/>
        <w:bottom w:val="none" w:sz="0" w:space="0" w:color="auto"/>
        <w:right w:val="none" w:sz="0" w:space="0" w:color="auto"/>
      </w:divBdr>
    </w:div>
    <w:div w:id="865289616">
      <w:bodyDiv w:val="1"/>
      <w:marLeft w:val="0"/>
      <w:marRight w:val="0"/>
      <w:marTop w:val="0"/>
      <w:marBottom w:val="0"/>
      <w:divBdr>
        <w:top w:val="none" w:sz="0" w:space="0" w:color="auto"/>
        <w:left w:val="none" w:sz="0" w:space="0" w:color="auto"/>
        <w:bottom w:val="none" w:sz="0" w:space="0" w:color="auto"/>
        <w:right w:val="none" w:sz="0" w:space="0" w:color="auto"/>
      </w:divBdr>
    </w:div>
    <w:div w:id="865365597">
      <w:bodyDiv w:val="1"/>
      <w:marLeft w:val="0"/>
      <w:marRight w:val="0"/>
      <w:marTop w:val="0"/>
      <w:marBottom w:val="0"/>
      <w:divBdr>
        <w:top w:val="none" w:sz="0" w:space="0" w:color="auto"/>
        <w:left w:val="none" w:sz="0" w:space="0" w:color="auto"/>
        <w:bottom w:val="none" w:sz="0" w:space="0" w:color="auto"/>
        <w:right w:val="none" w:sz="0" w:space="0" w:color="auto"/>
      </w:divBdr>
    </w:div>
    <w:div w:id="865951140">
      <w:bodyDiv w:val="1"/>
      <w:marLeft w:val="0"/>
      <w:marRight w:val="0"/>
      <w:marTop w:val="0"/>
      <w:marBottom w:val="0"/>
      <w:divBdr>
        <w:top w:val="none" w:sz="0" w:space="0" w:color="auto"/>
        <w:left w:val="none" w:sz="0" w:space="0" w:color="auto"/>
        <w:bottom w:val="none" w:sz="0" w:space="0" w:color="auto"/>
        <w:right w:val="none" w:sz="0" w:space="0" w:color="auto"/>
      </w:divBdr>
    </w:div>
    <w:div w:id="866060052">
      <w:bodyDiv w:val="1"/>
      <w:marLeft w:val="0"/>
      <w:marRight w:val="0"/>
      <w:marTop w:val="0"/>
      <w:marBottom w:val="0"/>
      <w:divBdr>
        <w:top w:val="none" w:sz="0" w:space="0" w:color="auto"/>
        <w:left w:val="none" w:sz="0" w:space="0" w:color="auto"/>
        <w:bottom w:val="none" w:sz="0" w:space="0" w:color="auto"/>
        <w:right w:val="none" w:sz="0" w:space="0" w:color="auto"/>
      </w:divBdr>
    </w:div>
    <w:div w:id="866063338">
      <w:bodyDiv w:val="1"/>
      <w:marLeft w:val="0"/>
      <w:marRight w:val="0"/>
      <w:marTop w:val="0"/>
      <w:marBottom w:val="0"/>
      <w:divBdr>
        <w:top w:val="none" w:sz="0" w:space="0" w:color="auto"/>
        <w:left w:val="none" w:sz="0" w:space="0" w:color="auto"/>
        <w:bottom w:val="none" w:sz="0" w:space="0" w:color="auto"/>
        <w:right w:val="none" w:sz="0" w:space="0" w:color="auto"/>
      </w:divBdr>
    </w:div>
    <w:div w:id="866063808">
      <w:bodyDiv w:val="1"/>
      <w:marLeft w:val="0"/>
      <w:marRight w:val="0"/>
      <w:marTop w:val="0"/>
      <w:marBottom w:val="0"/>
      <w:divBdr>
        <w:top w:val="none" w:sz="0" w:space="0" w:color="auto"/>
        <w:left w:val="none" w:sz="0" w:space="0" w:color="auto"/>
        <w:bottom w:val="none" w:sz="0" w:space="0" w:color="auto"/>
        <w:right w:val="none" w:sz="0" w:space="0" w:color="auto"/>
      </w:divBdr>
      <w:divsChild>
        <w:div w:id="1708144981">
          <w:marLeft w:val="0"/>
          <w:marRight w:val="0"/>
          <w:marTop w:val="0"/>
          <w:marBottom w:val="0"/>
          <w:divBdr>
            <w:top w:val="none" w:sz="0" w:space="0" w:color="auto"/>
            <w:left w:val="none" w:sz="0" w:space="0" w:color="auto"/>
            <w:bottom w:val="none" w:sz="0" w:space="0" w:color="auto"/>
            <w:right w:val="none" w:sz="0" w:space="0" w:color="auto"/>
          </w:divBdr>
        </w:div>
        <w:div w:id="2130590945">
          <w:marLeft w:val="0"/>
          <w:marRight w:val="0"/>
          <w:marTop w:val="0"/>
          <w:marBottom w:val="0"/>
          <w:divBdr>
            <w:top w:val="none" w:sz="0" w:space="0" w:color="auto"/>
            <w:left w:val="none" w:sz="0" w:space="0" w:color="auto"/>
            <w:bottom w:val="none" w:sz="0" w:space="0" w:color="auto"/>
            <w:right w:val="none" w:sz="0" w:space="0" w:color="auto"/>
          </w:divBdr>
        </w:div>
        <w:div w:id="236523100">
          <w:marLeft w:val="0"/>
          <w:marRight w:val="0"/>
          <w:marTop w:val="0"/>
          <w:marBottom w:val="0"/>
          <w:divBdr>
            <w:top w:val="none" w:sz="0" w:space="0" w:color="auto"/>
            <w:left w:val="none" w:sz="0" w:space="0" w:color="auto"/>
            <w:bottom w:val="none" w:sz="0" w:space="0" w:color="auto"/>
            <w:right w:val="none" w:sz="0" w:space="0" w:color="auto"/>
          </w:divBdr>
        </w:div>
        <w:div w:id="2010282173">
          <w:marLeft w:val="0"/>
          <w:marRight w:val="0"/>
          <w:marTop w:val="0"/>
          <w:marBottom w:val="0"/>
          <w:divBdr>
            <w:top w:val="none" w:sz="0" w:space="0" w:color="auto"/>
            <w:left w:val="none" w:sz="0" w:space="0" w:color="auto"/>
            <w:bottom w:val="none" w:sz="0" w:space="0" w:color="auto"/>
            <w:right w:val="none" w:sz="0" w:space="0" w:color="auto"/>
          </w:divBdr>
        </w:div>
        <w:div w:id="678894984">
          <w:marLeft w:val="0"/>
          <w:marRight w:val="0"/>
          <w:marTop w:val="0"/>
          <w:marBottom w:val="0"/>
          <w:divBdr>
            <w:top w:val="none" w:sz="0" w:space="0" w:color="auto"/>
            <w:left w:val="none" w:sz="0" w:space="0" w:color="auto"/>
            <w:bottom w:val="none" w:sz="0" w:space="0" w:color="auto"/>
            <w:right w:val="none" w:sz="0" w:space="0" w:color="auto"/>
          </w:divBdr>
        </w:div>
        <w:div w:id="2082558034">
          <w:marLeft w:val="0"/>
          <w:marRight w:val="0"/>
          <w:marTop w:val="0"/>
          <w:marBottom w:val="0"/>
          <w:divBdr>
            <w:top w:val="none" w:sz="0" w:space="0" w:color="auto"/>
            <w:left w:val="none" w:sz="0" w:space="0" w:color="auto"/>
            <w:bottom w:val="none" w:sz="0" w:space="0" w:color="auto"/>
            <w:right w:val="none" w:sz="0" w:space="0" w:color="auto"/>
          </w:divBdr>
        </w:div>
        <w:div w:id="1913544563">
          <w:marLeft w:val="0"/>
          <w:marRight w:val="0"/>
          <w:marTop w:val="0"/>
          <w:marBottom w:val="0"/>
          <w:divBdr>
            <w:top w:val="none" w:sz="0" w:space="0" w:color="auto"/>
            <w:left w:val="none" w:sz="0" w:space="0" w:color="auto"/>
            <w:bottom w:val="none" w:sz="0" w:space="0" w:color="auto"/>
            <w:right w:val="none" w:sz="0" w:space="0" w:color="auto"/>
          </w:divBdr>
        </w:div>
        <w:div w:id="1545021732">
          <w:marLeft w:val="0"/>
          <w:marRight w:val="0"/>
          <w:marTop w:val="0"/>
          <w:marBottom w:val="0"/>
          <w:divBdr>
            <w:top w:val="none" w:sz="0" w:space="0" w:color="auto"/>
            <w:left w:val="none" w:sz="0" w:space="0" w:color="auto"/>
            <w:bottom w:val="none" w:sz="0" w:space="0" w:color="auto"/>
            <w:right w:val="none" w:sz="0" w:space="0" w:color="auto"/>
          </w:divBdr>
        </w:div>
        <w:div w:id="1448230727">
          <w:marLeft w:val="0"/>
          <w:marRight w:val="0"/>
          <w:marTop w:val="0"/>
          <w:marBottom w:val="0"/>
          <w:divBdr>
            <w:top w:val="none" w:sz="0" w:space="0" w:color="auto"/>
            <w:left w:val="none" w:sz="0" w:space="0" w:color="auto"/>
            <w:bottom w:val="none" w:sz="0" w:space="0" w:color="auto"/>
            <w:right w:val="none" w:sz="0" w:space="0" w:color="auto"/>
          </w:divBdr>
        </w:div>
        <w:div w:id="459494513">
          <w:marLeft w:val="0"/>
          <w:marRight w:val="0"/>
          <w:marTop w:val="0"/>
          <w:marBottom w:val="0"/>
          <w:divBdr>
            <w:top w:val="none" w:sz="0" w:space="0" w:color="auto"/>
            <w:left w:val="none" w:sz="0" w:space="0" w:color="auto"/>
            <w:bottom w:val="none" w:sz="0" w:space="0" w:color="auto"/>
            <w:right w:val="none" w:sz="0" w:space="0" w:color="auto"/>
          </w:divBdr>
        </w:div>
        <w:div w:id="84808978">
          <w:marLeft w:val="0"/>
          <w:marRight w:val="0"/>
          <w:marTop w:val="0"/>
          <w:marBottom w:val="0"/>
          <w:divBdr>
            <w:top w:val="none" w:sz="0" w:space="0" w:color="auto"/>
            <w:left w:val="none" w:sz="0" w:space="0" w:color="auto"/>
            <w:bottom w:val="none" w:sz="0" w:space="0" w:color="auto"/>
            <w:right w:val="none" w:sz="0" w:space="0" w:color="auto"/>
          </w:divBdr>
        </w:div>
        <w:div w:id="1888223728">
          <w:marLeft w:val="0"/>
          <w:marRight w:val="0"/>
          <w:marTop w:val="0"/>
          <w:marBottom w:val="0"/>
          <w:divBdr>
            <w:top w:val="none" w:sz="0" w:space="0" w:color="auto"/>
            <w:left w:val="none" w:sz="0" w:space="0" w:color="auto"/>
            <w:bottom w:val="none" w:sz="0" w:space="0" w:color="auto"/>
            <w:right w:val="none" w:sz="0" w:space="0" w:color="auto"/>
          </w:divBdr>
        </w:div>
        <w:div w:id="1665813424">
          <w:marLeft w:val="0"/>
          <w:marRight w:val="0"/>
          <w:marTop w:val="0"/>
          <w:marBottom w:val="0"/>
          <w:divBdr>
            <w:top w:val="none" w:sz="0" w:space="0" w:color="auto"/>
            <w:left w:val="none" w:sz="0" w:space="0" w:color="auto"/>
            <w:bottom w:val="none" w:sz="0" w:space="0" w:color="auto"/>
            <w:right w:val="none" w:sz="0" w:space="0" w:color="auto"/>
          </w:divBdr>
        </w:div>
        <w:div w:id="888498879">
          <w:marLeft w:val="0"/>
          <w:marRight w:val="0"/>
          <w:marTop w:val="0"/>
          <w:marBottom w:val="0"/>
          <w:divBdr>
            <w:top w:val="none" w:sz="0" w:space="0" w:color="auto"/>
            <w:left w:val="none" w:sz="0" w:space="0" w:color="auto"/>
            <w:bottom w:val="none" w:sz="0" w:space="0" w:color="auto"/>
            <w:right w:val="none" w:sz="0" w:space="0" w:color="auto"/>
          </w:divBdr>
        </w:div>
        <w:div w:id="1463883857">
          <w:marLeft w:val="0"/>
          <w:marRight w:val="0"/>
          <w:marTop w:val="0"/>
          <w:marBottom w:val="0"/>
          <w:divBdr>
            <w:top w:val="none" w:sz="0" w:space="0" w:color="auto"/>
            <w:left w:val="none" w:sz="0" w:space="0" w:color="auto"/>
            <w:bottom w:val="none" w:sz="0" w:space="0" w:color="auto"/>
            <w:right w:val="none" w:sz="0" w:space="0" w:color="auto"/>
          </w:divBdr>
        </w:div>
        <w:div w:id="2071924849">
          <w:marLeft w:val="0"/>
          <w:marRight w:val="0"/>
          <w:marTop w:val="0"/>
          <w:marBottom w:val="0"/>
          <w:divBdr>
            <w:top w:val="none" w:sz="0" w:space="0" w:color="auto"/>
            <w:left w:val="none" w:sz="0" w:space="0" w:color="auto"/>
            <w:bottom w:val="none" w:sz="0" w:space="0" w:color="auto"/>
            <w:right w:val="none" w:sz="0" w:space="0" w:color="auto"/>
          </w:divBdr>
        </w:div>
        <w:div w:id="1372027146">
          <w:marLeft w:val="0"/>
          <w:marRight w:val="0"/>
          <w:marTop w:val="0"/>
          <w:marBottom w:val="0"/>
          <w:divBdr>
            <w:top w:val="none" w:sz="0" w:space="0" w:color="auto"/>
            <w:left w:val="none" w:sz="0" w:space="0" w:color="auto"/>
            <w:bottom w:val="none" w:sz="0" w:space="0" w:color="auto"/>
            <w:right w:val="none" w:sz="0" w:space="0" w:color="auto"/>
          </w:divBdr>
        </w:div>
        <w:div w:id="795871115">
          <w:marLeft w:val="0"/>
          <w:marRight w:val="0"/>
          <w:marTop w:val="0"/>
          <w:marBottom w:val="0"/>
          <w:divBdr>
            <w:top w:val="none" w:sz="0" w:space="0" w:color="auto"/>
            <w:left w:val="none" w:sz="0" w:space="0" w:color="auto"/>
            <w:bottom w:val="none" w:sz="0" w:space="0" w:color="auto"/>
            <w:right w:val="none" w:sz="0" w:space="0" w:color="auto"/>
          </w:divBdr>
        </w:div>
        <w:div w:id="1728526670">
          <w:marLeft w:val="0"/>
          <w:marRight w:val="0"/>
          <w:marTop w:val="0"/>
          <w:marBottom w:val="0"/>
          <w:divBdr>
            <w:top w:val="none" w:sz="0" w:space="0" w:color="auto"/>
            <w:left w:val="none" w:sz="0" w:space="0" w:color="auto"/>
            <w:bottom w:val="none" w:sz="0" w:space="0" w:color="auto"/>
            <w:right w:val="none" w:sz="0" w:space="0" w:color="auto"/>
          </w:divBdr>
        </w:div>
        <w:div w:id="35352843">
          <w:marLeft w:val="0"/>
          <w:marRight w:val="0"/>
          <w:marTop w:val="0"/>
          <w:marBottom w:val="0"/>
          <w:divBdr>
            <w:top w:val="none" w:sz="0" w:space="0" w:color="auto"/>
            <w:left w:val="none" w:sz="0" w:space="0" w:color="auto"/>
            <w:bottom w:val="none" w:sz="0" w:space="0" w:color="auto"/>
            <w:right w:val="none" w:sz="0" w:space="0" w:color="auto"/>
          </w:divBdr>
        </w:div>
        <w:div w:id="1677341237">
          <w:marLeft w:val="0"/>
          <w:marRight w:val="0"/>
          <w:marTop w:val="0"/>
          <w:marBottom w:val="0"/>
          <w:divBdr>
            <w:top w:val="none" w:sz="0" w:space="0" w:color="auto"/>
            <w:left w:val="none" w:sz="0" w:space="0" w:color="auto"/>
            <w:bottom w:val="none" w:sz="0" w:space="0" w:color="auto"/>
            <w:right w:val="none" w:sz="0" w:space="0" w:color="auto"/>
          </w:divBdr>
        </w:div>
        <w:div w:id="898589560">
          <w:marLeft w:val="0"/>
          <w:marRight w:val="0"/>
          <w:marTop w:val="0"/>
          <w:marBottom w:val="0"/>
          <w:divBdr>
            <w:top w:val="none" w:sz="0" w:space="0" w:color="auto"/>
            <w:left w:val="none" w:sz="0" w:space="0" w:color="auto"/>
            <w:bottom w:val="none" w:sz="0" w:space="0" w:color="auto"/>
            <w:right w:val="none" w:sz="0" w:space="0" w:color="auto"/>
          </w:divBdr>
        </w:div>
        <w:div w:id="394358420">
          <w:marLeft w:val="0"/>
          <w:marRight w:val="0"/>
          <w:marTop w:val="0"/>
          <w:marBottom w:val="0"/>
          <w:divBdr>
            <w:top w:val="none" w:sz="0" w:space="0" w:color="auto"/>
            <w:left w:val="none" w:sz="0" w:space="0" w:color="auto"/>
            <w:bottom w:val="none" w:sz="0" w:space="0" w:color="auto"/>
            <w:right w:val="none" w:sz="0" w:space="0" w:color="auto"/>
          </w:divBdr>
        </w:div>
        <w:div w:id="1357005123">
          <w:marLeft w:val="0"/>
          <w:marRight w:val="0"/>
          <w:marTop w:val="0"/>
          <w:marBottom w:val="0"/>
          <w:divBdr>
            <w:top w:val="none" w:sz="0" w:space="0" w:color="auto"/>
            <w:left w:val="none" w:sz="0" w:space="0" w:color="auto"/>
            <w:bottom w:val="none" w:sz="0" w:space="0" w:color="auto"/>
            <w:right w:val="none" w:sz="0" w:space="0" w:color="auto"/>
          </w:divBdr>
        </w:div>
        <w:div w:id="1104614464">
          <w:marLeft w:val="0"/>
          <w:marRight w:val="0"/>
          <w:marTop w:val="0"/>
          <w:marBottom w:val="0"/>
          <w:divBdr>
            <w:top w:val="none" w:sz="0" w:space="0" w:color="auto"/>
            <w:left w:val="none" w:sz="0" w:space="0" w:color="auto"/>
            <w:bottom w:val="none" w:sz="0" w:space="0" w:color="auto"/>
            <w:right w:val="none" w:sz="0" w:space="0" w:color="auto"/>
          </w:divBdr>
        </w:div>
        <w:div w:id="1649631546">
          <w:marLeft w:val="0"/>
          <w:marRight w:val="0"/>
          <w:marTop w:val="0"/>
          <w:marBottom w:val="0"/>
          <w:divBdr>
            <w:top w:val="none" w:sz="0" w:space="0" w:color="auto"/>
            <w:left w:val="none" w:sz="0" w:space="0" w:color="auto"/>
            <w:bottom w:val="none" w:sz="0" w:space="0" w:color="auto"/>
            <w:right w:val="none" w:sz="0" w:space="0" w:color="auto"/>
          </w:divBdr>
        </w:div>
        <w:div w:id="492380927">
          <w:marLeft w:val="0"/>
          <w:marRight w:val="0"/>
          <w:marTop w:val="0"/>
          <w:marBottom w:val="0"/>
          <w:divBdr>
            <w:top w:val="none" w:sz="0" w:space="0" w:color="auto"/>
            <w:left w:val="none" w:sz="0" w:space="0" w:color="auto"/>
            <w:bottom w:val="none" w:sz="0" w:space="0" w:color="auto"/>
            <w:right w:val="none" w:sz="0" w:space="0" w:color="auto"/>
          </w:divBdr>
        </w:div>
      </w:divsChild>
    </w:div>
    <w:div w:id="866136877">
      <w:bodyDiv w:val="1"/>
      <w:marLeft w:val="0"/>
      <w:marRight w:val="0"/>
      <w:marTop w:val="0"/>
      <w:marBottom w:val="0"/>
      <w:divBdr>
        <w:top w:val="none" w:sz="0" w:space="0" w:color="auto"/>
        <w:left w:val="none" w:sz="0" w:space="0" w:color="auto"/>
        <w:bottom w:val="none" w:sz="0" w:space="0" w:color="auto"/>
        <w:right w:val="none" w:sz="0" w:space="0" w:color="auto"/>
      </w:divBdr>
    </w:div>
    <w:div w:id="866140289">
      <w:bodyDiv w:val="1"/>
      <w:marLeft w:val="0"/>
      <w:marRight w:val="0"/>
      <w:marTop w:val="0"/>
      <w:marBottom w:val="0"/>
      <w:divBdr>
        <w:top w:val="none" w:sz="0" w:space="0" w:color="auto"/>
        <w:left w:val="none" w:sz="0" w:space="0" w:color="auto"/>
        <w:bottom w:val="none" w:sz="0" w:space="0" w:color="auto"/>
        <w:right w:val="none" w:sz="0" w:space="0" w:color="auto"/>
      </w:divBdr>
    </w:div>
    <w:div w:id="866212869">
      <w:bodyDiv w:val="1"/>
      <w:marLeft w:val="0"/>
      <w:marRight w:val="0"/>
      <w:marTop w:val="0"/>
      <w:marBottom w:val="0"/>
      <w:divBdr>
        <w:top w:val="none" w:sz="0" w:space="0" w:color="auto"/>
        <w:left w:val="none" w:sz="0" w:space="0" w:color="auto"/>
        <w:bottom w:val="none" w:sz="0" w:space="0" w:color="auto"/>
        <w:right w:val="none" w:sz="0" w:space="0" w:color="auto"/>
      </w:divBdr>
    </w:div>
    <w:div w:id="866259886">
      <w:bodyDiv w:val="1"/>
      <w:marLeft w:val="0"/>
      <w:marRight w:val="0"/>
      <w:marTop w:val="0"/>
      <w:marBottom w:val="0"/>
      <w:divBdr>
        <w:top w:val="none" w:sz="0" w:space="0" w:color="auto"/>
        <w:left w:val="none" w:sz="0" w:space="0" w:color="auto"/>
        <w:bottom w:val="none" w:sz="0" w:space="0" w:color="auto"/>
        <w:right w:val="none" w:sz="0" w:space="0" w:color="auto"/>
      </w:divBdr>
    </w:div>
    <w:div w:id="866328267">
      <w:bodyDiv w:val="1"/>
      <w:marLeft w:val="0"/>
      <w:marRight w:val="0"/>
      <w:marTop w:val="0"/>
      <w:marBottom w:val="0"/>
      <w:divBdr>
        <w:top w:val="none" w:sz="0" w:space="0" w:color="auto"/>
        <w:left w:val="none" w:sz="0" w:space="0" w:color="auto"/>
        <w:bottom w:val="none" w:sz="0" w:space="0" w:color="auto"/>
        <w:right w:val="none" w:sz="0" w:space="0" w:color="auto"/>
      </w:divBdr>
    </w:div>
    <w:div w:id="866334493">
      <w:bodyDiv w:val="1"/>
      <w:marLeft w:val="0"/>
      <w:marRight w:val="0"/>
      <w:marTop w:val="0"/>
      <w:marBottom w:val="0"/>
      <w:divBdr>
        <w:top w:val="none" w:sz="0" w:space="0" w:color="auto"/>
        <w:left w:val="none" w:sz="0" w:space="0" w:color="auto"/>
        <w:bottom w:val="none" w:sz="0" w:space="0" w:color="auto"/>
        <w:right w:val="none" w:sz="0" w:space="0" w:color="auto"/>
      </w:divBdr>
    </w:div>
    <w:div w:id="866992785">
      <w:bodyDiv w:val="1"/>
      <w:marLeft w:val="0"/>
      <w:marRight w:val="0"/>
      <w:marTop w:val="0"/>
      <w:marBottom w:val="0"/>
      <w:divBdr>
        <w:top w:val="none" w:sz="0" w:space="0" w:color="auto"/>
        <w:left w:val="none" w:sz="0" w:space="0" w:color="auto"/>
        <w:bottom w:val="none" w:sz="0" w:space="0" w:color="auto"/>
        <w:right w:val="none" w:sz="0" w:space="0" w:color="auto"/>
      </w:divBdr>
    </w:div>
    <w:div w:id="867066530">
      <w:bodyDiv w:val="1"/>
      <w:marLeft w:val="0"/>
      <w:marRight w:val="0"/>
      <w:marTop w:val="0"/>
      <w:marBottom w:val="0"/>
      <w:divBdr>
        <w:top w:val="none" w:sz="0" w:space="0" w:color="auto"/>
        <w:left w:val="none" w:sz="0" w:space="0" w:color="auto"/>
        <w:bottom w:val="none" w:sz="0" w:space="0" w:color="auto"/>
        <w:right w:val="none" w:sz="0" w:space="0" w:color="auto"/>
      </w:divBdr>
    </w:div>
    <w:div w:id="867181874">
      <w:bodyDiv w:val="1"/>
      <w:marLeft w:val="0"/>
      <w:marRight w:val="0"/>
      <w:marTop w:val="0"/>
      <w:marBottom w:val="0"/>
      <w:divBdr>
        <w:top w:val="none" w:sz="0" w:space="0" w:color="auto"/>
        <w:left w:val="none" w:sz="0" w:space="0" w:color="auto"/>
        <w:bottom w:val="none" w:sz="0" w:space="0" w:color="auto"/>
        <w:right w:val="none" w:sz="0" w:space="0" w:color="auto"/>
      </w:divBdr>
    </w:div>
    <w:div w:id="867642991">
      <w:bodyDiv w:val="1"/>
      <w:marLeft w:val="0"/>
      <w:marRight w:val="0"/>
      <w:marTop w:val="0"/>
      <w:marBottom w:val="0"/>
      <w:divBdr>
        <w:top w:val="none" w:sz="0" w:space="0" w:color="auto"/>
        <w:left w:val="none" w:sz="0" w:space="0" w:color="auto"/>
        <w:bottom w:val="none" w:sz="0" w:space="0" w:color="auto"/>
        <w:right w:val="none" w:sz="0" w:space="0" w:color="auto"/>
      </w:divBdr>
    </w:div>
    <w:div w:id="867718138">
      <w:bodyDiv w:val="1"/>
      <w:marLeft w:val="0"/>
      <w:marRight w:val="0"/>
      <w:marTop w:val="0"/>
      <w:marBottom w:val="0"/>
      <w:divBdr>
        <w:top w:val="none" w:sz="0" w:space="0" w:color="auto"/>
        <w:left w:val="none" w:sz="0" w:space="0" w:color="auto"/>
        <w:bottom w:val="none" w:sz="0" w:space="0" w:color="auto"/>
        <w:right w:val="none" w:sz="0" w:space="0" w:color="auto"/>
      </w:divBdr>
    </w:div>
    <w:div w:id="867793552">
      <w:bodyDiv w:val="1"/>
      <w:marLeft w:val="0"/>
      <w:marRight w:val="0"/>
      <w:marTop w:val="0"/>
      <w:marBottom w:val="0"/>
      <w:divBdr>
        <w:top w:val="none" w:sz="0" w:space="0" w:color="auto"/>
        <w:left w:val="none" w:sz="0" w:space="0" w:color="auto"/>
        <w:bottom w:val="none" w:sz="0" w:space="0" w:color="auto"/>
        <w:right w:val="none" w:sz="0" w:space="0" w:color="auto"/>
      </w:divBdr>
    </w:div>
    <w:div w:id="867836656">
      <w:bodyDiv w:val="1"/>
      <w:marLeft w:val="0"/>
      <w:marRight w:val="0"/>
      <w:marTop w:val="0"/>
      <w:marBottom w:val="0"/>
      <w:divBdr>
        <w:top w:val="none" w:sz="0" w:space="0" w:color="auto"/>
        <w:left w:val="none" w:sz="0" w:space="0" w:color="auto"/>
        <w:bottom w:val="none" w:sz="0" w:space="0" w:color="auto"/>
        <w:right w:val="none" w:sz="0" w:space="0" w:color="auto"/>
      </w:divBdr>
    </w:div>
    <w:div w:id="868183002">
      <w:bodyDiv w:val="1"/>
      <w:marLeft w:val="0"/>
      <w:marRight w:val="0"/>
      <w:marTop w:val="0"/>
      <w:marBottom w:val="0"/>
      <w:divBdr>
        <w:top w:val="none" w:sz="0" w:space="0" w:color="auto"/>
        <w:left w:val="none" w:sz="0" w:space="0" w:color="auto"/>
        <w:bottom w:val="none" w:sz="0" w:space="0" w:color="auto"/>
        <w:right w:val="none" w:sz="0" w:space="0" w:color="auto"/>
      </w:divBdr>
    </w:div>
    <w:div w:id="868957473">
      <w:bodyDiv w:val="1"/>
      <w:marLeft w:val="0"/>
      <w:marRight w:val="0"/>
      <w:marTop w:val="0"/>
      <w:marBottom w:val="0"/>
      <w:divBdr>
        <w:top w:val="none" w:sz="0" w:space="0" w:color="auto"/>
        <w:left w:val="none" w:sz="0" w:space="0" w:color="auto"/>
        <w:bottom w:val="none" w:sz="0" w:space="0" w:color="auto"/>
        <w:right w:val="none" w:sz="0" w:space="0" w:color="auto"/>
      </w:divBdr>
    </w:div>
    <w:div w:id="869607849">
      <w:bodyDiv w:val="1"/>
      <w:marLeft w:val="0"/>
      <w:marRight w:val="0"/>
      <w:marTop w:val="0"/>
      <w:marBottom w:val="0"/>
      <w:divBdr>
        <w:top w:val="none" w:sz="0" w:space="0" w:color="auto"/>
        <w:left w:val="none" w:sz="0" w:space="0" w:color="auto"/>
        <w:bottom w:val="none" w:sz="0" w:space="0" w:color="auto"/>
        <w:right w:val="none" w:sz="0" w:space="0" w:color="auto"/>
      </w:divBdr>
    </w:div>
    <w:div w:id="869798703">
      <w:bodyDiv w:val="1"/>
      <w:marLeft w:val="0"/>
      <w:marRight w:val="0"/>
      <w:marTop w:val="0"/>
      <w:marBottom w:val="0"/>
      <w:divBdr>
        <w:top w:val="none" w:sz="0" w:space="0" w:color="auto"/>
        <w:left w:val="none" w:sz="0" w:space="0" w:color="auto"/>
        <w:bottom w:val="none" w:sz="0" w:space="0" w:color="auto"/>
        <w:right w:val="none" w:sz="0" w:space="0" w:color="auto"/>
      </w:divBdr>
    </w:div>
    <w:div w:id="870990632">
      <w:bodyDiv w:val="1"/>
      <w:marLeft w:val="0"/>
      <w:marRight w:val="0"/>
      <w:marTop w:val="0"/>
      <w:marBottom w:val="0"/>
      <w:divBdr>
        <w:top w:val="none" w:sz="0" w:space="0" w:color="auto"/>
        <w:left w:val="none" w:sz="0" w:space="0" w:color="auto"/>
        <w:bottom w:val="none" w:sz="0" w:space="0" w:color="auto"/>
        <w:right w:val="none" w:sz="0" w:space="0" w:color="auto"/>
      </w:divBdr>
    </w:div>
    <w:div w:id="871040745">
      <w:bodyDiv w:val="1"/>
      <w:marLeft w:val="0"/>
      <w:marRight w:val="0"/>
      <w:marTop w:val="0"/>
      <w:marBottom w:val="0"/>
      <w:divBdr>
        <w:top w:val="none" w:sz="0" w:space="0" w:color="auto"/>
        <w:left w:val="none" w:sz="0" w:space="0" w:color="auto"/>
        <w:bottom w:val="none" w:sz="0" w:space="0" w:color="auto"/>
        <w:right w:val="none" w:sz="0" w:space="0" w:color="auto"/>
      </w:divBdr>
    </w:div>
    <w:div w:id="871040748">
      <w:bodyDiv w:val="1"/>
      <w:marLeft w:val="0"/>
      <w:marRight w:val="0"/>
      <w:marTop w:val="0"/>
      <w:marBottom w:val="0"/>
      <w:divBdr>
        <w:top w:val="none" w:sz="0" w:space="0" w:color="auto"/>
        <w:left w:val="none" w:sz="0" w:space="0" w:color="auto"/>
        <w:bottom w:val="none" w:sz="0" w:space="0" w:color="auto"/>
        <w:right w:val="none" w:sz="0" w:space="0" w:color="auto"/>
      </w:divBdr>
    </w:div>
    <w:div w:id="871040870">
      <w:bodyDiv w:val="1"/>
      <w:marLeft w:val="0"/>
      <w:marRight w:val="0"/>
      <w:marTop w:val="0"/>
      <w:marBottom w:val="0"/>
      <w:divBdr>
        <w:top w:val="none" w:sz="0" w:space="0" w:color="auto"/>
        <w:left w:val="none" w:sz="0" w:space="0" w:color="auto"/>
        <w:bottom w:val="none" w:sz="0" w:space="0" w:color="auto"/>
        <w:right w:val="none" w:sz="0" w:space="0" w:color="auto"/>
      </w:divBdr>
    </w:div>
    <w:div w:id="871189050">
      <w:bodyDiv w:val="1"/>
      <w:marLeft w:val="0"/>
      <w:marRight w:val="0"/>
      <w:marTop w:val="0"/>
      <w:marBottom w:val="0"/>
      <w:divBdr>
        <w:top w:val="none" w:sz="0" w:space="0" w:color="auto"/>
        <w:left w:val="none" w:sz="0" w:space="0" w:color="auto"/>
        <w:bottom w:val="none" w:sz="0" w:space="0" w:color="auto"/>
        <w:right w:val="none" w:sz="0" w:space="0" w:color="auto"/>
      </w:divBdr>
    </w:div>
    <w:div w:id="871265058">
      <w:bodyDiv w:val="1"/>
      <w:marLeft w:val="0"/>
      <w:marRight w:val="0"/>
      <w:marTop w:val="0"/>
      <w:marBottom w:val="0"/>
      <w:divBdr>
        <w:top w:val="none" w:sz="0" w:space="0" w:color="auto"/>
        <w:left w:val="none" w:sz="0" w:space="0" w:color="auto"/>
        <w:bottom w:val="none" w:sz="0" w:space="0" w:color="auto"/>
        <w:right w:val="none" w:sz="0" w:space="0" w:color="auto"/>
      </w:divBdr>
    </w:div>
    <w:div w:id="871306780">
      <w:bodyDiv w:val="1"/>
      <w:marLeft w:val="0"/>
      <w:marRight w:val="0"/>
      <w:marTop w:val="0"/>
      <w:marBottom w:val="0"/>
      <w:divBdr>
        <w:top w:val="none" w:sz="0" w:space="0" w:color="auto"/>
        <w:left w:val="none" w:sz="0" w:space="0" w:color="auto"/>
        <w:bottom w:val="none" w:sz="0" w:space="0" w:color="auto"/>
        <w:right w:val="none" w:sz="0" w:space="0" w:color="auto"/>
      </w:divBdr>
    </w:div>
    <w:div w:id="871309632">
      <w:bodyDiv w:val="1"/>
      <w:marLeft w:val="0"/>
      <w:marRight w:val="0"/>
      <w:marTop w:val="0"/>
      <w:marBottom w:val="0"/>
      <w:divBdr>
        <w:top w:val="none" w:sz="0" w:space="0" w:color="auto"/>
        <w:left w:val="none" w:sz="0" w:space="0" w:color="auto"/>
        <w:bottom w:val="none" w:sz="0" w:space="0" w:color="auto"/>
        <w:right w:val="none" w:sz="0" w:space="0" w:color="auto"/>
      </w:divBdr>
    </w:div>
    <w:div w:id="871383513">
      <w:bodyDiv w:val="1"/>
      <w:marLeft w:val="0"/>
      <w:marRight w:val="0"/>
      <w:marTop w:val="0"/>
      <w:marBottom w:val="0"/>
      <w:divBdr>
        <w:top w:val="none" w:sz="0" w:space="0" w:color="auto"/>
        <w:left w:val="none" w:sz="0" w:space="0" w:color="auto"/>
        <w:bottom w:val="none" w:sz="0" w:space="0" w:color="auto"/>
        <w:right w:val="none" w:sz="0" w:space="0" w:color="auto"/>
      </w:divBdr>
    </w:div>
    <w:div w:id="871462054">
      <w:bodyDiv w:val="1"/>
      <w:marLeft w:val="0"/>
      <w:marRight w:val="0"/>
      <w:marTop w:val="0"/>
      <w:marBottom w:val="0"/>
      <w:divBdr>
        <w:top w:val="none" w:sz="0" w:space="0" w:color="auto"/>
        <w:left w:val="none" w:sz="0" w:space="0" w:color="auto"/>
        <w:bottom w:val="none" w:sz="0" w:space="0" w:color="auto"/>
        <w:right w:val="none" w:sz="0" w:space="0" w:color="auto"/>
      </w:divBdr>
    </w:div>
    <w:div w:id="871646998">
      <w:bodyDiv w:val="1"/>
      <w:marLeft w:val="0"/>
      <w:marRight w:val="0"/>
      <w:marTop w:val="0"/>
      <w:marBottom w:val="0"/>
      <w:divBdr>
        <w:top w:val="none" w:sz="0" w:space="0" w:color="auto"/>
        <w:left w:val="none" w:sz="0" w:space="0" w:color="auto"/>
        <w:bottom w:val="none" w:sz="0" w:space="0" w:color="auto"/>
        <w:right w:val="none" w:sz="0" w:space="0" w:color="auto"/>
      </w:divBdr>
    </w:div>
    <w:div w:id="871648050">
      <w:bodyDiv w:val="1"/>
      <w:marLeft w:val="0"/>
      <w:marRight w:val="0"/>
      <w:marTop w:val="0"/>
      <w:marBottom w:val="0"/>
      <w:divBdr>
        <w:top w:val="none" w:sz="0" w:space="0" w:color="auto"/>
        <w:left w:val="none" w:sz="0" w:space="0" w:color="auto"/>
        <w:bottom w:val="none" w:sz="0" w:space="0" w:color="auto"/>
        <w:right w:val="none" w:sz="0" w:space="0" w:color="auto"/>
      </w:divBdr>
    </w:div>
    <w:div w:id="871916148">
      <w:bodyDiv w:val="1"/>
      <w:marLeft w:val="0"/>
      <w:marRight w:val="0"/>
      <w:marTop w:val="0"/>
      <w:marBottom w:val="0"/>
      <w:divBdr>
        <w:top w:val="none" w:sz="0" w:space="0" w:color="auto"/>
        <w:left w:val="none" w:sz="0" w:space="0" w:color="auto"/>
        <w:bottom w:val="none" w:sz="0" w:space="0" w:color="auto"/>
        <w:right w:val="none" w:sz="0" w:space="0" w:color="auto"/>
      </w:divBdr>
    </w:div>
    <w:div w:id="872350388">
      <w:bodyDiv w:val="1"/>
      <w:marLeft w:val="0"/>
      <w:marRight w:val="0"/>
      <w:marTop w:val="0"/>
      <w:marBottom w:val="0"/>
      <w:divBdr>
        <w:top w:val="none" w:sz="0" w:space="0" w:color="auto"/>
        <w:left w:val="none" w:sz="0" w:space="0" w:color="auto"/>
        <w:bottom w:val="none" w:sz="0" w:space="0" w:color="auto"/>
        <w:right w:val="none" w:sz="0" w:space="0" w:color="auto"/>
      </w:divBdr>
    </w:div>
    <w:div w:id="872503283">
      <w:bodyDiv w:val="1"/>
      <w:marLeft w:val="0"/>
      <w:marRight w:val="0"/>
      <w:marTop w:val="0"/>
      <w:marBottom w:val="0"/>
      <w:divBdr>
        <w:top w:val="none" w:sz="0" w:space="0" w:color="auto"/>
        <w:left w:val="none" w:sz="0" w:space="0" w:color="auto"/>
        <w:bottom w:val="none" w:sz="0" w:space="0" w:color="auto"/>
        <w:right w:val="none" w:sz="0" w:space="0" w:color="auto"/>
      </w:divBdr>
    </w:div>
    <w:div w:id="873924863">
      <w:bodyDiv w:val="1"/>
      <w:marLeft w:val="0"/>
      <w:marRight w:val="0"/>
      <w:marTop w:val="0"/>
      <w:marBottom w:val="0"/>
      <w:divBdr>
        <w:top w:val="none" w:sz="0" w:space="0" w:color="auto"/>
        <w:left w:val="none" w:sz="0" w:space="0" w:color="auto"/>
        <w:bottom w:val="none" w:sz="0" w:space="0" w:color="auto"/>
        <w:right w:val="none" w:sz="0" w:space="0" w:color="auto"/>
      </w:divBdr>
    </w:div>
    <w:div w:id="874120986">
      <w:bodyDiv w:val="1"/>
      <w:marLeft w:val="0"/>
      <w:marRight w:val="0"/>
      <w:marTop w:val="0"/>
      <w:marBottom w:val="0"/>
      <w:divBdr>
        <w:top w:val="none" w:sz="0" w:space="0" w:color="auto"/>
        <w:left w:val="none" w:sz="0" w:space="0" w:color="auto"/>
        <w:bottom w:val="none" w:sz="0" w:space="0" w:color="auto"/>
        <w:right w:val="none" w:sz="0" w:space="0" w:color="auto"/>
      </w:divBdr>
    </w:div>
    <w:div w:id="874123230">
      <w:bodyDiv w:val="1"/>
      <w:marLeft w:val="0"/>
      <w:marRight w:val="0"/>
      <w:marTop w:val="0"/>
      <w:marBottom w:val="0"/>
      <w:divBdr>
        <w:top w:val="none" w:sz="0" w:space="0" w:color="auto"/>
        <w:left w:val="none" w:sz="0" w:space="0" w:color="auto"/>
        <w:bottom w:val="none" w:sz="0" w:space="0" w:color="auto"/>
        <w:right w:val="none" w:sz="0" w:space="0" w:color="auto"/>
      </w:divBdr>
    </w:div>
    <w:div w:id="874343517">
      <w:bodyDiv w:val="1"/>
      <w:marLeft w:val="0"/>
      <w:marRight w:val="0"/>
      <w:marTop w:val="0"/>
      <w:marBottom w:val="0"/>
      <w:divBdr>
        <w:top w:val="none" w:sz="0" w:space="0" w:color="auto"/>
        <w:left w:val="none" w:sz="0" w:space="0" w:color="auto"/>
        <w:bottom w:val="none" w:sz="0" w:space="0" w:color="auto"/>
        <w:right w:val="none" w:sz="0" w:space="0" w:color="auto"/>
      </w:divBdr>
    </w:div>
    <w:div w:id="874393129">
      <w:bodyDiv w:val="1"/>
      <w:marLeft w:val="0"/>
      <w:marRight w:val="0"/>
      <w:marTop w:val="0"/>
      <w:marBottom w:val="0"/>
      <w:divBdr>
        <w:top w:val="none" w:sz="0" w:space="0" w:color="auto"/>
        <w:left w:val="none" w:sz="0" w:space="0" w:color="auto"/>
        <w:bottom w:val="none" w:sz="0" w:space="0" w:color="auto"/>
        <w:right w:val="none" w:sz="0" w:space="0" w:color="auto"/>
      </w:divBdr>
    </w:div>
    <w:div w:id="874776830">
      <w:bodyDiv w:val="1"/>
      <w:marLeft w:val="0"/>
      <w:marRight w:val="0"/>
      <w:marTop w:val="0"/>
      <w:marBottom w:val="0"/>
      <w:divBdr>
        <w:top w:val="none" w:sz="0" w:space="0" w:color="auto"/>
        <w:left w:val="none" w:sz="0" w:space="0" w:color="auto"/>
        <w:bottom w:val="none" w:sz="0" w:space="0" w:color="auto"/>
        <w:right w:val="none" w:sz="0" w:space="0" w:color="auto"/>
      </w:divBdr>
    </w:div>
    <w:div w:id="874849992">
      <w:bodyDiv w:val="1"/>
      <w:marLeft w:val="0"/>
      <w:marRight w:val="0"/>
      <w:marTop w:val="0"/>
      <w:marBottom w:val="0"/>
      <w:divBdr>
        <w:top w:val="none" w:sz="0" w:space="0" w:color="auto"/>
        <w:left w:val="none" w:sz="0" w:space="0" w:color="auto"/>
        <w:bottom w:val="none" w:sz="0" w:space="0" w:color="auto"/>
        <w:right w:val="none" w:sz="0" w:space="0" w:color="auto"/>
      </w:divBdr>
    </w:div>
    <w:div w:id="875198241">
      <w:bodyDiv w:val="1"/>
      <w:marLeft w:val="0"/>
      <w:marRight w:val="0"/>
      <w:marTop w:val="0"/>
      <w:marBottom w:val="0"/>
      <w:divBdr>
        <w:top w:val="none" w:sz="0" w:space="0" w:color="auto"/>
        <w:left w:val="none" w:sz="0" w:space="0" w:color="auto"/>
        <w:bottom w:val="none" w:sz="0" w:space="0" w:color="auto"/>
        <w:right w:val="none" w:sz="0" w:space="0" w:color="auto"/>
      </w:divBdr>
    </w:div>
    <w:div w:id="875429892">
      <w:bodyDiv w:val="1"/>
      <w:marLeft w:val="0"/>
      <w:marRight w:val="0"/>
      <w:marTop w:val="0"/>
      <w:marBottom w:val="0"/>
      <w:divBdr>
        <w:top w:val="none" w:sz="0" w:space="0" w:color="auto"/>
        <w:left w:val="none" w:sz="0" w:space="0" w:color="auto"/>
        <w:bottom w:val="none" w:sz="0" w:space="0" w:color="auto"/>
        <w:right w:val="none" w:sz="0" w:space="0" w:color="auto"/>
      </w:divBdr>
    </w:div>
    <w:div w:id="875629073">
      <w:bodyDiv w:val="1"/>
      <w:marLeft w:val="0"/>
      <w:marRight w:val="0"/>
      <w:marTop w:val="0"/>
      <w:marBottom w:val="0"/>
      <w:divBdr>
        <w:top w:val="none" w:sz="0" w:space="0" w:color="auto"/>
        <w:left w:val="none" w:sz="0" w:space="0" w:color="auto"/>
        <w:bottom w:val="none" w:sz="0" w:space="0" w:color="auto"/>
        <w:right w:val="none" w:sz="0" w:space="0" w:color="auto"/>
      </w:divBdr>
    </w:div>
    <w:div w:id="875966307">
      <w:bodyDiv w:val="1"/>
      <w:marLeft w:val="0"/>
      <w:marRight w:val="0"/>
      <w:marTop w:val="0"/>
      <w:marBottom w:val="0"/>
      <w:divBdr>
        <w:top w:val="none" w:sz="0" w:space="0" w:color="auto"/>
        <w:left w:val="none" w:sz="0" w:space="0" w:color="auto"/>
        <w:bottom w:val="none" w:sz="0" w:space="0" w:color="auto"/>
        <w:right w:val="none" w:sz="0" w:space="0" w:color="auto"/>
      </w:divBdr>
    </w:div>
    <w:div w:id="876049048">
      <w:bodyDiv w:val="1"/>
      <w:marLeft w:val="0"/>
      <w:marRight w:val="0"/>
      <w:marTop w:val="0"/>
      <w:marBottom w:val="0"/>
      <w:divBdr>
        <w:top w:val="none" w:sz="0" w:space="0" w:color="auto"/>
        <w:left w:val="none" w:sz="0" w:space="0" w:color="auto"/>
        <w:bottom w:val="none" w:sz="0" w:space="0" w:color="auto"/>
        <w:right w:val="none" w:sz="0" w:space="0" w:color="auto"/>
      </w:divBdr>
    </w:div>
    <w:div w:id="876628228">
      <w:bodyDiv w:val="1"/>
      <w:marLeft w:val="0"/>
      <w:marRight w:val="0"/>
      <w:marTop w:val="0"/>
      <w:marBottom w:val="0"/>
      <w:divBdr>
        <w:top w:val="none" w:sz="0" w:space="0" w:color="auto"/>
        <w:left w:val="none" w:sz="0" w:space="0" w:color="auto"/>
        <w:bottom w:val="none" w:sz="0" w:space="0" w:color="auto"/>
        <w:right w:val="none" w:sz="0" w:space="0" w:color="auto"/>
      </w:divBdr>
    </w:div>
    <w:div w:id="877088453">
      <w:bodyDiv w:val="1"/>
      <w:marLeft w:val="0"/>
      <w:marRight w:val="0"/>
      <w:marTop w:val="0"/>
      <w:marBottom w:val="0"/>
      <w:divBdr>
        <w:top w:val="none" w:sz="0" w:space="0" w:color="auto"/>
        <w:left w:val="none" w:sz="0" w:space="0" w:color="auto"/>
        <w:bottom w:val="none" w:sz="0" w:space="0" w:color="auto"/>
        <w:right w:val="none" w:sz="0" w:space="0" w:color="auto"/>
      </w:divBdr>
    </w:div>
    <w:div w:id="877203887">
      <w:bodyDiv w:val="1"/>
      <w:marLeft w:val="0"/>
      <w:marRight w:val="0"/>
      <w:marTop w:val="0"/>
      <w:marBottom w:val="0"/>
      <w:divBdr>
        <w:top w:val="none" w:sz="0" w:space="0" w:color="auto"/>
        <w:left w:val="none" w:sz="0" w:space="0" w:color="auto"/>
        <w:bottom w:val="none" w:sz="0" w:space="0" w:color="auto"/>
        <w:right w:val="none" w:sz="0" w:space="0" w:color="auto"/>
      </w:divBdr>
    </w:div>
    <w:div w:id="877354616">
      <w:bodyDiv w:val="1"/>
      <w:marLeft w:val="0"/>
      <w:marRight w:val="0"/>
      <w:marTop w:val="0"/>
      <w:marBottom w:val="0"/>
      <w:divBdr>
        <w:top w:val="none" w:sz="0" w:space="0" w:color="auto"/>
        <w:left w:val="none" w:sz="0" w:space="0" w:color="auto"/>
        <w:bottom w:val="none" w:sz="0" w:space="0" w:color="auto"/>
        <w:right w:val="none" w:sz="0" w:space="0" w:color="auto"/>
      </w:divBdr>
    </w:div>
    <w:div w:id="877548567">
      <w:bodyDiv w:val="1"/>
      <w:marLeft w:val="0"/>
      <w:marRight w:val="0"/>
      <w:marTop w:val="0"/>
      <w:marBottom w:val="0"/>
      <w:divBdr>
        <w:top w:val="none" w:sz="0" w:space="0" w:color="auto"/>
        <w:left w:val="none" w:sz="0" w:space="0" w:color="auto"/>
        <w:bottom w:val="none" w:sz="0" w:space="0" w:color="auto"/>
        <w:right w:val="none" w:sz="0" w:space="0" w:color="auto"/>
      </w:divBdr>
    </w:div>
    <w:div w:id="878053886">
      <w:bodyDiv w:val="1"/>
      <w:marLeft w:val="0"/>
      <w:marRight w:val="0"/>
      <w:marTop w:val="0"/>
      <w:marBottom w:val="0"/>
      <w:divBdr>
        <w:top w:val="none" w:sz="0" w:space="0" w:color="auto"/>
        <w:left w:val="none" w:sz="0" w:space="0" w:color="auto"/>
        <w:bottom w:val="none" w:sz="0" w:space="0" w:color="auto"/>
        <w:right w:val="none" w:sz="0" w:space="0" w:color="auto"/>
      </w:divBdr>
    </w:div>
    <w:div w:id="878321424">
      <w:bodyDiv w:val="1"/>
      <w:marLeft w:val="0"/>
      <w:marRight w:val="0"/>
      <w:marTop w:val="0"/>
      <w:marBottom w:val="0"/>
      <w:divBdr>
        <w:top w:val="none" w:sz="0" w:space="0" w:color="auto"/>
        <w:left w:val="none" w:sz="0" w:space="0" w:color="auto"/>
        <w:bottom w:val="none" w:sz="0" w:space="0" w:color="auto"/>
        <w:right w:val="none" w:sz="0" w:space="0" w:color="auto"/>
      </w:divBdr>
    </w:div>
    <w:div w:id="878397451">
      <w:bodyDiv w:val="1"/>
      <w:marLeft w:val="0"/>
      <w:marRight w:val="0"/>
      <w:marTop w:val="0"/>
      <w:marBottom w:val="0"/>
      <w:divBdr>
        <w:top w:val="none" w:sz="0" w:space="0" w:color="auto"/>
        <w:left w:val="none" w:sz="0" w:space="0" w:color="auto"/>
        <w:bottom w:val="none" w:sz="0" w:space="0" w:color="auto"/>
        <w:right w:val="none" w:sz="0" w:space="0" w:color="auto"/>
      </w:divBdr>
    </w:div>
    <w:div w:id="878473803">
      <w:bodyDiv w:val="1"/>
      <w:marLeft w:val="0"/>
      <w:marRight w:val="0"/>
      <w:marTop w:val="0"/>
      <w:marBottom w:val="0"/>
      <w:divBdr>
        <w:top w:val="none" w:sz="0" w:space="0" w:color="auto"/>
        <w:left w:val="none" w:sz="0" w:space="0" w:color="auto"/>
        <w:bottom w:val="none" w:sz="0" w:space="0" w:color="auto"/>
        <w:right w:val="none" w:sz="0" w:space="0" w:color="auto"/>
      </w:divBdr>
    </w:div>
    <w:div w:id="879129455">
      <w:bodyDiv w:val="1"/>
      <w:marLeft w:val="0"/>
      <w:marRight w:val="0"/>
      <w:marTop w:val="0"/>
      <w:marBottom w:val="0"/>
      <w:divBdr>
        <w:top w:val="none" w:sz="0" w:space="0" w:color="auto"/>
        <w:left w:val="none" w:sz="0" w:space="0" w:color="auto"/>
        <w:bottom w:val="none" w:sz="0" w:space="0" w:color="auto"/>
        <w:right w:val="none" w:sz="0" w:space="0" w:color="auto"/>
      </w:divBdr>
    </w:div>
    <w:div w:id="879322317">
      <w:bodyDiv w:val="1"/>
      <w:marLeft w:val="0"/>
      <w:marRight w:val="0"/>
      <w:marTop w:val="0"/>
      <w:marBottom w:val="0"/>
      <w:divBdr>
        <w:top w:val="none" w:sz="0" w:space="0" w:color="auto"/>
        <w:left w:val="none" w:sz="0" w:space="0" w:color="auto"/>
        <w:bottom w:val="none" w:sz="0" w:space="0" w:color="auto"/>
        <w:right w:val="none" w:sz="0" w:space="0" w:color="auto"/>
      </w:divBdr>
    </w:div>
    <w:div w:id="879441190">
      <w:bodyDiv w:val="1"/>
      <w:marLeft w:val="0"/>
      <w:marRight w:val="0"/>
      <w:marTop w:val="0"/>
      <w:marBottom w:val="0"/>
      <w:divBdr>
        <w:top w:val="none" w:sz="0" w:space="0" w:color="auto"/>
        <w:left w:val="none" w:sz="0" w:space="0" w:color="auto"/>
        <w:bottom w:val="none" w:sz="0" w:space="0" w:color="auto"/>
        <w:right w:val="none" w:sz="0" w:space="0" w:color="auto"/>
      </w:divBdr>
    </w:div>
    <w:div w:id="879779185">
      <w:bodyDiv w:val="1"/>
      <w:marLeft w:val="0"/>
      <w:marRight w:val="0"/>
      <w:marTop w:val="0"/>
      <w:marBottom w:val="0"/>
      <w:divBdr>
        <w:top w:val="none" w:sz="0" w:space="0" w:color="auto"/>
        <w:left w:val="none" w:sz="0" w:space="0" w:color="auto"/>
        <w:bottom w:val="none" w:sz="0" w:space="0" w:color="auto"/>
        <w:right w:val="none" w:sz="0" w:space="0" w:color="auto"/>
      </w:divBdr>
    </w:div>
    <w:div w:id="879783827">
      <w:bodyDiv w:val="1"/>
      <w:marLeft w:val="0"/>
      <w:marRight w:val="0"/>
      <w:marTop w:val="0"/>
      <w:marBottom w:val="0"/>
      <w:divBdr>
        <w:top w:val="none" w:sz="0" w:space="0" w:color="auto"/>
        <w:left w:val="none" w:sz="0" w:space="0" w:color="auto"/>
        <w:bottom w:val="none" w:sz="0" w:space="0" w:color="auto"/>
        <w:right w:val="none" w:sz="0" w:space="0" w:color="auto"/>
      </w:divBdr>
    </w:div>
    <w:div w:id="880020861">
      <w:bodyDiv w:val="1"/>
      <w:marLeft w:val="0"/>
      <w:marRight w:val="0"/>
      <w:marTop w:val="0"/>
      <w:marBottom w:val="0"/>
      <w:divBdr>
        <w:top w:val="none" w:sz="0" w:space="0" w:color="auto"/>
        <w:left w:val="none" w:sz="0" w:space="0" w:color="auto"/>
        <w:bottom w:val="none" w:sz="0" w:space="0" w:color="auto"/>
        <w:right w:val="none" w:sz="0" w:space="0" w:color="auto"/>
      </w:divBdr>
    </w:div>
    <w:div w:id="880048020">
      <w:bodyDiv w:val="1"/>
      <w:marLeft w:val="0"/>
      <w:marRight w:val="0"/>
      <w:marTop w:val="0"/>
      <w:marBottom w:val="0"/>
      <w:divBdr>
        <w:top w:val="none" w:sz="0" w:space="0" w:color="auto"/>
        <w:left w:val="none" w:sz="0" w:space="0" w:color="auto"/>
        <w:bottom w:val="none" w:sz="0" w:space="0" w:color="auto"/>
        <w:right w:val="none" w:sz="0" w:space="0" w:color="auto"/>
      </w:divBdr>
    </w:div>
    <w:div w:id="880748453">
      <w:bodyDiv w:val="1"/>
      <w:marLeft w:val="0"/>
      <w:marRight w:val="0"/>
      <w:marTop w:val="0"/>
      <w:marBottom w:val="0"/>
      <w:divBdr>
        <w:top w:val="none" w:sz="0" w:space="0" w:color="auto"/>
        <w:left w:val="none" w:sz="0" w:space="0" w:color="auto"/>
        <w:bottom w:val="none" w:sz="0" w:space="0" w:color="auto"/>
        <w:right w:val="none" w:sz="0" w:space="0" w:color="auto"/>
      </w:divBdr>
    </w:div>
    <w:div w:id="881016721">
      <w:bodyDiv w:val="1"/>
      <w:marLeft w:val="0"/>
      <w:marRight w:val="0"/>
      <w:marTop w:val="0"/>
      <w:marBottom w:val="0"/>
      <w:divBdr>
        <w:top w:val="none" w:sz="0" w:space="0" w:color="auto"/>
        <w:left w:val="none" w:sz="0" w:space="0" w:color="auto"/>
        <w:bottom w:val="none" w:sz="0" w:space="0" w:color="auto"/>
        <w:right w:val="none" w:sz="0" w:space="0" w:color="auto"/>
      </w:divBdr>
    </w:div>
    <w:div w:id="881089249">
      <w:bodyDiv w:val="1"/>
      <w:marLeft w:val="0"/>
      <w:marRight w:val="0"/>
      <w:marTop w:val="0"/>
      <w:marBottom w:val="0"/>
      <w:divBdr>
        <w:top w:val="none" w:sz="0" w:space="0" w:color="auto"/>
        <w:left w:val="none" w:sz="0" w:space="0" w:color="auto"/>
        <w:bottom w:val="none" w:sz="0" w:space="0" w:color="auto"/>
        <w:right w:val="none" w:sz="0" w:space="0" w:color="auto"/>
      </w:divBdr>
    </w:div>
    <w:div w:id="881134580">
      <w:bodyDiv w:val="1"/>
      <w:marLeft w:val="0"/>
      <w:marRight w:val="0"/>
      <w:marTop w:val="0"/>
      <w:marBottom w:val="0"/>
      <w:divBdr>
        <w:top w:val="none" w:sz="0" w:space="0" w:color="auto"/>
        <w:left w:val="none" w:sz="0" w:space="0" w:color="auto"/>
        <w:bottom w:val="none" w:sz="0" w:space="0" w:color="auto"/>
        <w:right w:val="none" w:sz="0" w:space="0" w:color="auto"/>
      </w:divBdr>
    </w:div>
    <w:div w:id="881212132">
      <w:bodyDiv w:val="1"/>
      <w:marLeft w:val="0"/>
      <w:marRight w:val="0"/>
      <w:marTop w:val="0"/>
      <w:marBottom w:val="0"/>
      <w:divBdr>
        <w:top w:val="none" w:sz="0" w:space="0" w:color="auto"/>
        <w:left w:val="none" w:sz="0" w:space="0" w:color="auto"/>
        <w:bottom w:val="none" w:sz="0" w:space="0" w:color="auto"/>
        <w:right w:val="none" w:sz="0" w:space="0" w:color="auto"/>
      </w:divBdr>
    </w:div>
    <w:div w:id="881214448">
      <w:bodyDiv w:val="1"/>
      <w:marLeft w:val="0"/>
      <w:marRight w:val="0"/>
      <w:marTop w:val="0"/>
      <w:marBottom w:val="0"/>
      <w:divBdr>
        <w:top w:val="none" w:sz="0" w:space="0" w:color="auto"/>
        <w:left w:val="none" w:sz="0" w:space="0" w:color="auto"/>
        <w:bottom w:val="none" w:sz="0" w:space="0" w:color="auto"/>
        <w:right w:val="none" w:sz="0" w:space="0" w:color="auto"/>
      </w:divBdr>
    </w:div>
    <w:div w:id="881288297">
      <w:bodyDiv w:val="1"/>
      <w:marLeft w:val="0"/>
      <w:marRight w:val="0"/>
      <w:marTop w:val="0"/>
      <w:marBottom w:val="0"/>
      <w:divBdr>
        <w:top w:val="none" w:sz="0" w:space="0" w:color="auto"/>
        <w:left w:val="none" w:sz="0" w:space="0" w:color="auto"/>
        <w:bottom w:val="none" w:sz="0" w:space="0" w:color="auto"/>
        <w:right w:val="none" w:sz="0" w:space="0" w:color="auto"/>
      </w:divBdr>
    </w:div>
    <w:div w:id="881595751">
      <w:bodyDiv w:val="1"/>
      <w:marLeft w:val="0"/>
      <w:marRight w:val="0"/>
      <w:marTop w:val="0"/>
      <w:marBottom w:val="0"/>
      <w:divBdr>
        <w:top w:val="none" w:sz="0" w:space="0" w:color="auto"/>
        <w:left w:val="none" w:sz="0" w:space="0" w:color="auto"/>
        <w:bottom w:val="none" w:sz="0" w:space="0" w:color="auto"/>
        <w:right w:val="none" w:sz="0" w:space="0" w:color="auto"/>
      </w:divBdr>
      <w:divsChild>
        <w:div w:id="1823232996">
          <w:marLeft w:val="0"/>
          <w:marRight w:val="0"/>
          <w:marTop w:val="0"/>
          <w:marBottom w:val="0"/>
          <w:divBdr>
            <w:top w:val="none" w:sz="0" w:space="0" w:color="auto"/>
            <w:left w:val="none" w:sz="0" w:space="0" w:color="auto"/>
            <w:bottom w:val="none" w:sz="0" w:space="0" w:color="auto"/>
            <w:right w:val="none" w:sz="0" w:space="0" w:color="auto"/>
          </w:divBdr>
        </w:div>
        <w:div w:id="1930768954">
          <w:marLeft w:val="0"/>
          <w:marRight w:val="0"/>
          <w:marTop w:val="0"/>
          <w:marBottom w:val="0"/>
          <w:divBdr>
            <w:top w:val="none" w:sz="0" w:space="0" w:color="auto"/>
            <w:left w:val="none" w:sz="0" w:space="0" w:color="auto"/>
            <w:bottom w:val="none" w:sz="0" w:space="0" w:color="auto"/>
            <w:right w:val="none" w:sz="0" w:space="0" w:color="auto"/>
          </w:divBdr>
        </w:div>
        <w:div w:id="38942648">
          <w:marLeft w:val="0"/>
          <w:marRight w:val="0"/>
          <w:marTop w:val="0"/>
          <w:marBottom w:val="0"/>
          <w:divBdr>
            <w:top w:val="none" w:sz="0" w:space="0" w:color="auto"/>
            <w:left w:val="none" w:sz="0" w:space="0" w:color="auto"/>
            <w:bottom w:val="none" w:sz="0" w:space="0" w:color="auto"/>
            <w:right w:val="none" w:sz="0" w:space="0" w:color="auto"/>
          </w:divBdr>
        </w:div>
        <w:div w:id="821314170">
          <w:marLeft w:val="0"/>
          <w:marRight w:val="0"/>
          <w:marTop w:val="0"/>
          <w:marBottom w:val="0"/>
          <w:divBdr>
            <w:top w:val="none" w:sz="0" w:space="0" w:color="auto"/>
            <w:left w:val="none" w:sz="0" w:space="0" w:color="auto"/>
            <w:bottom w:val="none" w:sz="0" w:space="0" w:color="auto"/>
            <w:right w:val="none" w:sz="0" w:space="0" w:color="auto"/>
          </w:divBdr>
        </w:div>
        <w:div w:id="1553228907">
          <w:marLeft w:val="0"/>
          <w:marRight w:val="0"/>
          <w:marTop w:val="0"/>
          <w:marBottom w:val="0"/>
          <w:divBdr>
            <w:top w:val="none" w:sz="0" w:space="0" w:color="auto"/>
            <w:left w:val="none" w:sz="0" w:space="0" w:color="auto"/>
            <w:bottom w:val="none" w:sz="0" w:space="0" w:color="auto"/>
            <w:right w:val="none" w:sz="0" w:space="0" w:color="auto"/>
          </w:divBdr>
        </w:div>
        <w:div w:id="169028534">
          <w:marLeft w:val="0"/>
          <w:marRight w:val="0"/>
          <w:marTop w:val="0"/>
          <w:marBottom w:val="0"/>
          <w:divBdr>
            <w:top w:val="none" w:sz="0" w:space="0" w:color="auto"/>
            <w:left w:val="none" w:sz="0" w:space="0" w:color="auto"/>
            <w:bottom w:val="none" w:sz="0" w:space="0" w:color="auto"/>
            <w:right w:val="none" w:sz="0" w:space="0" w:color="auto"/>
          </w:divBdr>
        </w:div>
        <w:div w:id="201482736">
          <w:marLeft w:val="0"/>
          <w:marRight w:val="0"/>
          <w:marTop w:val="0"/>
          <w:marBottom w:val="0"/>
          <w:divBdr>
            <w:top w:val="none" w:sz="0" w:space="0" w:color="auto"/>
            <w:left w:val="none" w:sz="0" w:space="0" w:color="auto"/>
            <w:bottom w:val="none" w:sz="0" w:space="0" w:color="auto"/>
            <w:right w:val="none" w:sz="0" w:space="0" w:color="auto"/>
          </w:divBdr>
        </w:div>
        <w:div w:id="1258051921">
          <w:marLeft w:val="0"/>
          <w:marRight w:val="0"/>
          <w:marTop w:val="0"/>
          <w:marBottom w:val="0"/>
          <w:divBdr>
            <w:top w:val="none" w:sz="0" w:space="0" w:color="auto"/>
            <w:left w:val="none" w:sz="0" w:space="0" w:color="auto"/>
            <w:bottom w:val="none" w:sz="0" w:space="0" w:color="auto"/>
            <w:right w:val="none" w:sz="0" w:space="0" w:color="auto"/>
          </w:divBdr>
        </w:div>
        <w:div w:id="316882501">
          <w:marLeft w:val="0"/>
          <w:marRight w:val="0"/>
          <w:marTop w:val="0"/>
          <w:marBottom w:val="0"/>
          <w:divBdr>
            <w:top w:val="none" w:sz="0" w:space="0" w:color="auto"/>
            <w:left w:val="none" w:sz="0" w:space="0" w:color="auto"/>
            <w:bottom w:val="none" w:sz="0" w:space="0" w:color="auto"/>
            <w:right w:val="none" w:sz="0" w:space="0" w:color="auto"/>
          </w:divBdr>
        </w:div>
        <w:div w:id="1969775260">
          <w:marLeft w:val="0"/>
          <w:marRight w:val="0"/>
          <w:marTop w:val="0"/>
          <w:marBottom w:val="0"/>
          <w:divBdr>
            <w:top w:val="none" w:sz="0" w:space="0" w:color="auto"/>
            <w:left w:val="none" w:sz="0" w:space="0" w:color="auto"/>
            <w:bottom w:val="none" w:sz="0" w:space="0" w:color="auto"/>
            <w:right w:val="none" w:sz="0" w:space="0" w:color="auto"/>
          </w:divBdr>
        </w:div>
        <w:div w:id="772475602">
          <w:marLeft w:val="0"/>
          <w:marRight w:val="0"/>
          <w:marTop w:val="0"/>
          <w:marBottom w:val="0"/>
          <w:divBdr>
            <w:top w:val="none" w:sz="0" w:space="0" w:color="auto"/>
            <w:left w:val="none" w:sz="0" w:space="0" w:color="auto"/>
            <w:bottom w:val="none" w:sz="0" w:space="0" w:color="auto"/>
            <w:right w:val="none" w:sz="0" w:space="0" w:color="auto"/>
          </w:divBdr>
        </w:div>
        <w:div w:id="686638629">
          <w:marLeft w:val="0"/>
          <w:marRight w:val="0"/>
          <w:marTop w:val="0"/>
          <w:marBottom w:val="0"/>
          <w:divBdr>
            <w:top w:val="none" w:sz="0" w:space="0" w:color="auto"/>
            <w:left w:val="none" w:sz="0" w:space="0" w:color="auto"/>
            <w:bottom w:val="none" w:sz="0" w:space="0" w:color="auto"/>
            <w:right w:val="none" w:sz="0" w:space="0" w:color="auto"/>
          </w:divBdr>
        </w:div>
        <w:div w:id="460540013">
          <w:marLeft w:val="0"/>
          <w:marRight w:val="0"/>
          <w:marTop w:val="0"/>
          <w:marBottom w:val="0"/>
          <w:divBdr>
            <w:top w:val="none" w:sz="0" w:space="0" w:color="auto"/>
            <w:left w:val="none" w:sz="0" w:space="0" w:color="auto"/>
            <w:bottom w:val="none" w:sz="0" w:space="0" w:color="auto"/>
            <w:right w:val="none" w:sz="0" w:space="0" w:color="auto"/>
          </w:divBdr>
        </w:div>
        <w:div w:id="773014080">
          <w:marLeft w:val="0"/>
          <w:marRight w:val="0"/>
          <w:marTop w:val="0"/>
          <w:marBottom w:val="0"/>
          <w:divBdr>
            <w:top w:val="none" w:sz="0" w:space="0" w:color="auto"/>
            <w:left w:val="none" w:sz="0" w:space="0" w:color="auto"/>
            <w:bottom w:val="none" w:sz="0" w:space="0" w:color="auto"/>
            <w:right w:val="none" w:sz="0" w:space="0" w:color="auto"/>
          </w:divBdr>
        </w:div>
        <w:div w:id="540820963">
          <w:marLeft w:val="0"/>
          <w:marRight w:val="0"/>
          <w:marTop w:val="0"/>
          <w:marBottom w:val="0"/>
          <w:divBdr>
            <w:top w:val="none" w:sz="0" w:space="0" w:color="auto"/>
            <w:left w:val="none" w:sz="0" w:space="0" w:color="auto"/>
            <w:bottom w:val="none" w:sz="0" w:space="0" w:color="auto"/>
            <w:right w:val="none" w:sz="0" w:space="0" w:color="auto"/>
          </w:divBdr>
        </w:div>
        <w:div w:id="573123984">
          <w:marLeft w:val="0"/>
          <w:marRight w:val="0"/>
          <w:marTop w:val="0"/>
          <w:marBottom w:val="0"/>
          <w:divBdr>
            <w:top w:val="none" w:sz="0" w:space="0" w:color="auto"/>
            <w:left w:val="none" w:sz="0" w:space="0" w:color="auto"/>
            <w:bottom w:val="none" w:sz="0" w:space="0" w:color="auto"/>
            <w:right w:val="none" w:sz="0" w:space="0" w:color="auto"/>
          </w:divBdr>
        </w:div>
        <w:div w:id="1974368095">
          <w:marLeft w:val="0"/>
          <w:marRight w:val="0"/>
          <w:marTop w:val="0"/>
          <w:marBottom w:val="0"/>
          <w:divBdr>
            <w:top w:val="none" w:sz="0" w:space="0" w:color="auto"/>
            <w:left w:val="none" w:sz="0" w:space="0" w:color="auto"/>
            <w:bottom w:val="none" w:sz="0" w:space="0" w:color="auto"/>
            <w:right w:val="none" w:sz="0" w:space="0" w:color="auto"/>
          </w:divBdr>
        </w:div>
        <w:div w:id="507209094">
          <w:marLeft w:val="0"/>
          <w:marRight w:val="0"/>
          <w:marTop w:val="0"/>
          <w:marBottom w:val="0"/>
          <w:divBdr>
            <w:top w:val="none" w:sz="0" w:space="0" w:color="auto"/>
            <w:left w:val="none" w:sz="0" w:space="0" w:color="auto"/>
            <w:bottom w:val="none" w:sz="0" w:space="0" w:color="auto"/>
            <w:right w:val="none" w:sz="0" w:space="0" w:color="auto"/>
          </w:divBdr>
        </w:div>
        <w:div w:id="1930767046">
          <w:marLeft w:val="0"/>
          <w:marRight w:val="0"/>
          <w:marTop w:val="0"/>
          <w:marBottom w:val="0"/>
          <w:divBdr>
            <w:top w:val="none" w:sz="0" w:space="0" w:color="auto"/>
            <w:left w:val="none" w:sz="0" w:space="0" w:color="auto"/>
            <w:bottom w:val="none" w:sz="0" w:space="0" w:color="auto"/>
            <w:right w:val="none" w:sz="0" w:space="0" w:color="auto"/>
          </w:divBdr>
        </w:div>
        <w:div w:id="1933200552">
          <w:marLeft w:val="0"/>
          <w:marRight w:val="0"/>
          <w:marTop w:val="0"/>
          <w:marBottom w:val="0"/>
          <w:divBdr>
            <w:top w:val="none" w:sz="0" w:space="0" w:color="auto"/>
            <w:left w:val="none" w:sz="0" w:space="0" w:color="auto"/>
            <w:bottom w:val="none" w:sz="0" w:space="0" w:color="auto"/>
            <w:right w:val="none" w:sz="0" w:space="0" w:color="auto"/>
          </w:divBdr>
        </w:div>
        <w:div w:id="1577547478">
          <w:marLeft w:val="0"/>
          <w:marRight w:val="0"/>
          <w:marTop w:val="0"/>
          <w:marBottom w:val="0"/>
          <w:divBdr>
            <w:top w:val="none" w:sz="0" w:space="0" w:color="auto"/>
            <w:left w:val="none" w:sz="0" w:space="0" w:color="auto"/>
            <w:bottom w:val="none" w:sz="0" w:space="0" w:color="auto"/>
            <w:right w:val="none" w:sz="0" w:space="0" w:color="auto"/>
          </w:divBdr>
        </w:div>
        <w:div w:id="535045347">
          <w:marLeft w:val="0"/>
          <w:marRight w:val="0"/>
          <w:marTop w:val="0"/>
          <w:marBottom w:val="0"/>
          <w:divBdr>
            <w:top w:val="none" w:sz="0" w:space="0" w:color="auto"/>
            <w:left w:val="none" w:sz="0" w:space="0" w:color="auto"/>
            <w:bottom w:val="none" w:sz="0" w:space="0" w:color="auto"/>
            <w:right w:val="none" w:sz="0" w:space="0" w:color="auto"/>
          </w:divBdr>
        </w:div>
        <w:div w:id="544026801">
          <w:marLeft w:val="0"/>
          <w:marRight w:val="0"/>
          <w:marTop w:val="0"/>
          <w:marBottom w:val="0"/>
          <w:divBdr>
            <w:top w:val="none" w:sz="0" w:space="0" w:color="auto"/>
            <w:left w:val="none" w:sz="0" w:space="0" w:color="auto"/>
            <w:bottom w:val="none" w:sz="0" w:space="0" w:color="auto"/>
            <w:right w:val="none" w:sz="0" w:space="0" w:color="auto"/>
          </w:divBdr>
        </w:div>
        <w:div w:id="2107342360">
          <w:marLeft w:val="0"/>
          <w:marRight w:val="0"/>
          <w:marTop w:val="0"/>
          <w:marBottom w:val="0"/>
          <w:divBdr>
            <w:top w:val="none" w:sz="0" w:space="0" w:color="auto"/>
            <w:left w:val="none" w:sz="0" w:space="0" w:color="auto"/>
            <w:bottom w:val="none" w:sz="0" w:space="0" w:color="auto"/>
            <w:right w:val="none" w:sz="0" w:space="0" w:color="auto"/>
          </w:divBdr>
        </w:div>
        <w:div w:id="395252068">
          <w:marLeft w:val="0"/>
          <w:marRight w:val="0"/>
          <w:marTop w:val="0"/>
          <w:marBottom w:val="0"/>
          <w:divBdr>
            <w:top w:val="none" w:sz="0" w:space="0" w:color="auto"/>
            <w:left w:val="none" w:sz="0" w:space="0" w:color="auto"/>
            <w:bottom w:val="none" w:sz="0" w:space="0" w:color="auto"/>
            <w:right w:val="none" w:sz="0" w:space="0" w:color="auto"/>
          </w:divBdr>
        </w:div>
        <w:div w:id="1070423297">
          <w:marLeft w:val="0"/>
          <w:marRight w:val="0"/>
          <w:marTop w:val="0"/>
          <w:marBottom w:val="0"/>
          <w:divBdr>
            <w:top w:val="none" w:sz="0" w:space="0" w:color="auto"/>
            <w:left w:val="none" w:sz="0" w:space="0" w:color="auto"/>
            <w:bottom w:val="none" w:sz="0" w:space="0" w:color="auto"/>
            <w:right w:val="none" w:sz="0" w:space="0" w:color="auto"/>
          </w:divBdr>
        </w:div>
        <w:div w:id="575672111">
          <w:marLeft w:val="0"/>
          <w:marRight w:val="0"/>
          <w:marTop w:val="0"/>
          <w:marBottom w:val="0"/>
          <w:divBdr>
            <w:top w:val="none" w:sz="0" w:space="0" w:color="auto"/>
            <w:left w:val="none" w:sz="0" w:space="0" w:color="auto"/>
            <w:bottom w:val="none" w:sz="0" w:space="0" w:color="auto"/>
            <w:right w:val="none" w:sz="0" w:space="0" w:color="auto"/>
          </w:divBdr>
        </w:div>
        <w:div w:id="2112434447">
          <w:marLeft w:val="0"/>
          <w:marRight w:val="0"/>
          <w:marTop w:val="0"/>
          <w:marBottom w:val="0"/>
          <w:divBdr>
            <w:top w:val="none" w:sz="0" w:space="0" w:color="auto"/>
            <w:left w:val="none" w:sz="0" w:space="0" w:color="auto"/>
            <w:bottom w:val="none" w:sz="0" w:space="0" w:color="auto"/>
            <w:right w:val="none" w:sz="0" w:space="0" w:color="auto"/>
          </w:divBdr>
        </w:div>
        <w:div w:id="670067122">
          <w:marLeft w:val="0"/>
          <w:marRight w:val="0"/>
          <w:marTop w:val="0"/>
          <w:marBottom w:val="0"/>
          <w:divBdr>
            <w:top w:val="none" w:sz="0" w:space="0" w:color="auto"/>
            <w:left w:val="none" w:sz="0" w:space="0" w:color="auto"/>
            <w:bottom w:val="none" w:sz="0" w:space="0" w:color="auto"/>
            <w:right w:val="none" w:sz="0" w:space="0" w:color="auto"/>
          </w:divBdr>
        </w:div>
        <w:div w:id="2017726582">
          <w:marLeft w:val="0"/>
          <w:marRight w:val="0"/>
          <w:marTop w:val="0"/>
          <w:marBottom w:val="0"/>
          <w:divBdr>
            <w:top w:val="none" w:sz="0" w:space="0" w:color="auto"/>
            <w:left w:val="none" w:sz="0" w:space="0" w:color="auto"/>
            <w:bottom w:val="none" w:sz="0" w:space="0" w:color="auto"/>
            <w:right w:val="none" w:sz="0" w:space="0" w:color="auto"/>
          </w:divBdr>
        </w:div>
        <w:div w:id="166677342">
          <w:marLeft w:val="0"/>
          <w:marRight w:val="0"/>
          <w:marTop w:val="0"/>
          <w:marBottom w:val="0"/>
          <w:divBdr>
            <w:top w:val="none" w:sz="0" w:space="0" w:color="auto"/>
            <w:left w:val="none" w:sz="0" w:space="0" w:color="auto"/>
            <w:bottom w:val="none" w:sz="0" w:space="0" w:color="auto"/>
            <w:right w:val="none" w:sz="0" w:space="0" w:color="auto"/>
          </w:divBdr>
        </w:div>
        <w:div w:id="1685284584">
          <w:marLeft w:val="0"/>
          <w:marRight w:val="0"/>
          <w:marTop w:val="0"/>
          <w:marBottom w:val="0"/>
          <w:divBdr>
            <w:top w:val="none" w:sz="0" w:space="0" w:color="auto"/>
            <w:left w:val="none" w:sz="0" w:space="0" w:color="auto"/>
            <w:bottom w:val="none" w:sz="0" w:space="0" w:color="auto"/>
            <w:right w:val="none" w:sz="0" w:space="0" w:color="auto"/>
          </w:divBdr>
        </w:div>
        <w:div w:id="1804469540">
          <w:marLeft w:val="0"/>
          <w:marRight w:val="0"/>
          <w:marTop w:val="0"/>
          <w:marBottom w:val="0"/>
          <w:divBdr>
            <w:top w:val="none" w:sz="0" w:space="0" w:color="auto"/>
            <w:left w:val="none" w:sz="0" w:space="0" w:color="auto"/>
            <w:bottom w:val="none" w:sz="0" w:space="0" w:color="auto"/>
            <w:right w:val="none" w:sz="0" w:space="0" w:color="auto"/>
          </w:divBdr>
        </w:div>
        <w:div w:id="1299073222">
          <w:marLeft w:val="0"/>
          <w:marRight w:val="0"/>
          <w:marTop w:val="0"/>
          <w:marBottom w:val="0"/>
          <w:divBdr>
            <w:top w:val="none" w:sz="0" w:space="0" w:color="auto"/>
            <w:left w:val="none" w:sz="0" w:space="0" w:color="auto"/>
            <w:bottom w:val="none" w:sz="0" w:space="0" w:color="auto"/>
            <w:right w:val="none" w:sz="0" w:space="0" w:color="auto"/>
          </w:divBdr>
        </w:div>
        <w:div w:id="1911229495">
          <w:marLeft w:val="0"/>
          <w:marRight w:val="0"/>
          <w:marTop w:val="0"/>
          <w:marBottom w:val="0"/>
          <w:divBdr>
            <w:top w:val="none" w:sz="0" w:space="0" w:color="auto"/>
            <w:left w:val="none" w:sz="0" w:space="0" w:color="auto"/>
            <w:bottom w:val="none" w:sz="0" w:space="0" w:color="auto"/>
            <w:right w:val="none" w:sz="0" w:space="0" w:color="auto"/>
          </w:divBdr>
        </w:div>
        <w:div w:id="824780490">
          <w:marLeft w:val="0"/>
          <w:marRight w:val="0"/>
          <w:marTop w:val="0"/>
          <w:marBottom w:val="0"/>
          <w:divBdr>
            <w:top w:val="none" w:sz="0" w:space="0" w:color="auto"/>
            <w:left w:val="none" w:sz="0" w:space="0" w:color="auto"/>
            <w:bottom w:val="none" w:sz="0" w:space="0" w:color="auto"/>
            <w:right w:val="none" w:sz="0" w:space="0" w:color="auto"/>
          </w:divBdr>
        </w:div>
        <w:div w:id="722026898">
          <w:marLeft w:val="0"/>
          <w:marRight w:val="0"/>
          <w:marTop w:val="0"/>
          <w:marBottom w:val="0"/>
          <w:divBdr>
            <w:top w:val="none" w:sz="0" w:space="0" w:color="auto"/>
            <w:left w:val="none" w:sz="0" w:space="0" w:color="auto"/>
            <w:bottom w:val="none" w:sz="0" w:space="0" w:color="auto"/>
            <w:right w:val="none" w:sz="0" w:space="0" w:color="auto"/>
          </w:divBdr>
        </w:div>
        <w:div w:id="355272948">
          <w:marLeft w:val="0"/>
          <w:marRight w:val="0"/>
          <w:marTop w:val="0"/>
          <w:marBottom w:val="0"/>
          <w:divBdr>
            <w:top w:val="none" w:sz="0" w:space="0" w:color="auto"/>
            <w:left w:val="none" w:sz="0" w:space="0" w:color="auto"/>
            <w:bottom w:val="none" w:sz="0" w:space="0" w:color="auto"/>
            <w:right w:val="none" w:sz="0" w:space="0" w:color="auto"/>
          </w:divBdr>
        </w:div>
        <w:div w:id="269437651">
          <w:marLeft w:val="0"/>
          <w:marRight w:val="0"/>
          <w:marTop w:val="0"/>
          <w:marBottom w:val="0"/>
          <w:divBdr>
            <w:top w:val="none" w:sz="0" w:space="0" w:color="auto"/>
            <w:left w:val="none" w:sz="0" w:space="0" w:color="auto"/>
            <w:bottom w:val="none" w:sz="0" w:space="0" w:color="auto"/>
            <w:right w:val="none" w:sz="0" w:space="0" w:color="auto"/>
          </w:divBdr>
        </w:div>
        <w:div w:id="840702090">
          <w:marLeft w:val="0"/>
          <w:marRight w:val="0"/>
          <w:marTop w:val="0"/>
          <w:marBottom w:val="0"/>
          <w:divBdr>
            <w:top w:val="none" w:sz="0" w:space="0" w:color="auto"/>
            <w:left w:val="none" w:sz="0" w:space="0" w:color="auto"/>
            <w:bottom w:val="none" w:sz="0" w:space="0" w:color="auto"/>
            <w:right w:val="none" w:sz="0" w:space="0" w:color="auto"/>
          </w:divBdr>
        </w:div>
        <w:div w:id="2041664057">
          <w:marLeft w:val="0"/>
          <w:marRight w:val="0"/>
          <w:marTop w:val="0"/>
          <w:marBottom w:val="0"/>
          <w:divBdr>
            <w:top w:val="none" w:sz="0" w:space="0" w:color="auto"/>
            <w:left w:val="none" w:sz="0" w:space="0" w:color="auto"/>
            <w:bottom w:val="none" w:sz="0" w:space="0" w:color="auto"/>
            <w:right w:val="none" w:sz="0" w:space="0" w:color="auto"/>
          </w:divBdr>
        </w:div>
        <w:div w:id="1957444771">
          <w:marLeft w:val="0"/>
          <w:marRight w:val="0"/>
          <w:marTop w:val="0"/>
          <w:marBottom w:val="0"/>
          <w:divBdr>
            <w:top w:val="none" w:sz="0" w:space="0" w:color="auto"/>
            <w:left w:val="none" w:sz="0" w:space="0" w:color="auto"/>
            <w:bottom w:val="none" w:sz="0" w:space="0" w:color="auto"/>
            <w:right w:val="none" w:sz="0" w:space="0" w:color="auto"/>
          </w:divBdr>
        </w:div>
        <w:div w:id="1627156365">
          <w:marLeft w:val="0"/>
          <w:marRight w:val="0"/>
          <w:marTop w:val="0"/>
          <w:marBottom w:val="0"/>
          <w:divBdr>
            <w:top w:val="none" w:sz="0" w:space="0" w:color="auto"/>
            <w:left w:val="none" w:sz="0" w:space="0" w:color="auto"/>
            <w:bottom w:val="none" w:sz="0" w:space="0" w:color="auto"/>
            <w:right w:val="none" w:sz="0" w:space="0" w:color="auto"/>
          </w:divBdr>
        </w:div>
        <w:div w:id="622811853">
          <w:marLeft w:val="0"/>
          <w:marRight w:val="0"/>
          <w:marTop w:val="0"/>
          <w:marBottom w:val="0"/>
          <w:divBdr>
            <w:top w:val="none" w:sz="0" w:space="0" w:color="auto"/>
            <w:left w:val="none" w:sz="0" w:space="0" w:color="auto"/>
            <w:bottom w:val="none" w:sz="0" w:space="0" w:color="auto"/>
            <w:right w:val="none" w:sz="0" w:space="0" w:color="auto"/>
          </w:divBdr>
        </w:div>
        <w:div w:id="95751692">
          <w:marLeft w:val="0"/>
          <w:marRight w:val="0"/>
          <w:marTop w:val="0"/>
          <w:marBottom w:val="0"/>
          <w:divBdr>
            <w:top w:val="none" w:sz="0" w:space="0" w:color="auto"/>
            <w:left w:val="none" w:sz="0" w:space="0" w:color="auto"/>
            <w:bottom w:val="none" w:sz="0" w:space="0" w:color="auto"/>
            <w:right w:val="none" w:sz="0" w:space="0" w:color="auto"/>
          </w:divBdr>
        </w:div>
        <w:div w:id="1631129406">
          <w:marLeft w:val="0"/>
          <w:marRight w:val="0"/>
          <w:marTop w:val="0"/>
          <w:marBottom w:val="0"/>
          <w:divBdr>
            <w:top w:val="none" w:sz="0" w:space="0" w:color="auto"/>
            <w:left w:val="none" w:sz="0" w:space="0" w:color="auto"/>
            <w:bottom w:val="none" w:sz="0" w:space="0" w:color="auto"/>
            <w:right w:val="none" w:sz="0" w:space="0" w:color="auto"/>
          </w:divBdr>
        </w:div>
        <w:div w:id="1497964962">
          <w:marLeft w:val="0"/>
          <w:marRight w:val="0"/>
          <w:marTop w:val="0"/>
          <w:marBottom w:val="0"/>
          <w:divBdr>
            <w:top w:val="none" w:sz="0" w:space="0" w:color="auto"/>
            <w:left w:val="none" w:sz="0" w:space="0" w:color="auto"/>
            <w:bottom w:val="none" w:sz="0" w:space="0" w:color="auto"/>
            <w:right w:val="none" w:sz="0" w:space="0" w:color="auto"/>
          </w:divBdr>
        </w:div>
        <w:div w:id="1546792383">
          <w:marLeft w:val="0"/>
          <w:marRight w:val="0"/>
          <w:marTop w:val="0"/>
          <w:marBottom w:val="0"/>
          <w:divBdr>
            <w:top w:val="none" w:sz="0" w:space="0" w:color="auto"/>
            <w:left w:val="none" w:sz="0" w:space="0" w:color="auto"/>
            <w:bottom w:val="none" w:sz="0" w:space="0" w:color="auto"/>
            <w:right w:val="none" w:sz="0" w:space="0" w:color="auto"/>
          </w:divBdr>
        </w:div>
        <w:div w:id="344793660">
          <w:marLeft w:val="0"/>
          <w:marRight w:val="0"/>
          <w:marTop w:val="0"/>
          <w:marBottom w:val="0"/>
          <w:divBdr>
            <w:top w:val="none" w:sz="0" w:space="0" w:color="auto"/>
            <w:left w:val="none" w:sz="0" w:space="0" w:color="auto"/>
            <w:bottom w:val="none" w:sz="0" w:space="0" w:color="auto"/>
            <w:right w:val="none" w:sz="0" w:space="0" w:color="auto"/>
          </w:divBdr>
        </w:div>
        <w:div w:id="1959724615">
          <w:marLeft w:val="0"/>
          <w:marRight w:val="0"/>
          <w:marTop w:val="0"/>
          <w:marBottom w:val="0"/>
          <w:divBdr>
            <w:top w:val="none" w:sz="0" w:space="0" w:color="auto"/>
            <w:left w:val="none" w:sz="0" w:space="0" w:color="auto"/>
            <w:bottom w:val="none" w:sz="0" w:space="0" w:color="auto"/>
            <w:right w:val="none" w:sz="0" w:space="0" w:color="auto"/>
          </w:divBdr>
        </w:div>
        <w:div w:id="1708677057">
          <w:marLeft w:val="0"/>
          <w:marRight w:val="0"/>
          <w:marTop w:val="0"/>
          <w:marBottom w:val="0"/>
          <w:divBdr>
            <w:top w:val="none" w:sz="0" w:space="0" w:color="auto"/>
            <w:left w:val="none" w:sz="0" w:space="0" w:color="auto"/>
            <w:bottom w:val="none" w:sz="0" w:space="0" w:color="auto"/>
            <w:right w:val="none" w:sz="0" w:space="0" w:color="auto"/>
          </w:divBdr>
        </w:div>
        <w:div w:id="451751774">
          <w:marLeft w:val="0"/>
          <w:marRight w:val="0"/>
          <w:marTop w:val="0"/>
          <w:marBottom w:val="0"/>
          <w:divBdr>
            <w:top w:val="none" w:sz="0" w:space="0" w:color="auto"/>
            <w:left w:val="none" w:sz="0" w:space="0" w:color="auto"/>
            <w:bottom w:val="none" w:sz="0" w:space="0" w:color="auto"/>
            <w:right w:val="none" w:sz="0" w:space="0" w:color="auto"/>
          </w:divBdr>
        </w:div>
        <w:div w:id="836962751">
          <w:marLeft w:val="0"/>
          <w:marRight w:val="0"/>
          <w:marTop w:val="0"/>
          <w:marBottom w:val="0"/>
          <w:divBdr>
            <w:top w:val="none" w:sz="0" w:space="0" w:color="auto"/>
            <w:left w:val="none" w:sz="0" w:space="0" w:color="auto"/>
            <w:bottom w:val="none" w:sz="0" w:space="0" w:color="auto"/>
            <w:right w:val="none" w:sz="0" w:space="0" w:color="auto"/>
          </w:divBdr>
        </w:div>
        <w:div w:id="1825121346">
          <w:marLeft w:val="0"/>
          <w:marRight w:val="0"/>
          <w:marTop w:val="0"/>
          <w:marBottom w:val="0"/>
          <w:divBdr>
            <w:top w:val="none" w:sz="0" w:space="0" w:color="auto"/>
            <w:left w:val="none" w:sz="0" w:space="0" w:color="auto"/>
            <w:bottom w:val="none" w:sz="0" w:space="0" w:color="auto"/>
            <w:right w:val="none" w:sz="0" w:space="0" w:color="auto"/>
          </w:divBdr>
        </w:div>
        <w:div w:id="102069381">
          <w:marLeft w:val="0"/>
          <w:marRight w:val="0"/>
          <w:marTop w:val="0"/>
          <w:marBottom w:val="0"/>
          <w:divBdr>
            <w:top w:val="none" w:sz="0" w:space="0" w:color="auto"/>
            <w:left w:val="none" w:sz="0" w:space="0" w:color="auto"/>
            <w:bottom w:val="none" w:sz="0" w:space="0" w:color="auto"/>
            <w:right w:val="none" w:sz="0" w:space="0" w:color="auto"/>
          </w:divBdr>
        </w:div>
        <w:div w:id="953252130">
          <w:marLeft w:val="0"/>
          <w:marRight w:val="0"/>
          <w:marTop w:val="0"/>
          <w:marBottom w:val="0"/>
          <w:divBdr>
            <w:top w:val="none" w:sz="0" w:space="0" w:color="auto"/>
            <w:left w:val="none" w:sz="0" w:space="0" w:color="auto"/>
            <w:bottom w:val="none" w:sz="0" w:space="0" w:color="auto"/>
            <w:right w:val="none" w:sz="0" w:space="0" w:color="auto"/>
          </w:divBdr>
        </w:div>
        <w:div w:id="757797409">
          <w:marLeft w:val="0"/>
          <w:marRight w:val="0"/>
          <w:marTop w:val="0"/>
          <w:marBottom w:val="0"/>
          <w:divBdr>
            <w:top w:val="none" w:sz="0" w:space="0" w:color="auto"/>
            <w:left w:val="none" w:sz="0" w:space="0" w:color="auto"/>
            <w:bottom w:val="none" w:sz="0" w:space="0" w:color="auto"/>
            <w:right w:val="none" w:sz="0" w:space="0" w:color="auto"/>
          </w:divBdr>
        </w:div>
        <w:div w:id="240720049">
          <w:marLeft w:val="0"/>
          <w:marRight w:val="0"/>
          <w:marTop w:val="0"/>
          <w:marBottom w:val="0"/>
          <w:divBdr>
            <w:top w:val="none" w:sz="0" w:space="0" w:color="auto"/>
            <w:left w:val="none" w:sz="0" w:space="0" w:color="auto"/>
            <w:bottom w:val="none" w:sz="0" w:space="0" w:color="auto"/>
            <w:right w:val="none" w:sz="0" w:space="0" w:color="auto"/>
          </w:divBdr>
        </w:div>
        <w:div w:id="1369524272">
          <w:marLeft w:val="0"/>
          <w:marRight w:val="0"/>
          <w:marTop w:val="0"/>
          <w:marBottom w:val="0"/>
          <w:divBdr>
            <w:top w:val="none" w:sz="0" w:space="0" w:color="auto"/>
            <w:left w:val="none" w:sz="0" w:space="0" w:color="auto"/>
            <w:bottom w:val="none" w:sz="0" w:space="0" w:color="auto"/>
            <w:right w:val="none" w:sz="0" w:space="0" w:color="auto"/>
          </w:divBdr>
        </w:div>
        <w:div w:id="1862086298">
          <w:marLeft w:val="0"/>
          <w:marRight w:val="0"/>
          <w:marTop w:val="0"/>
          <w:marBottom w:val="0"/>
          <w:divBdr>
            <w:top w:val="none" w:sz="0" w:space="0" w:color="auto"/>
            <w:left w:val="none" w:sz="0" w:space="0" w:color="auto"/>
            <w:bottom w:val="none" w:sz="0" w:space="0" w:color="auto"/>
            <w:right w:val="none" w:sz="0" w:space="0" w:color="auto"/>
          </w:divBdr>
        </w:div>
        <w:div w:id="1447232688">
          <w:marLeft w:val="0"/>
          <w:marRight w:val="0"/>
          <w:marTop w:val="0"/>
          <w:marBottom w:val="0"/>
          <w:divBdr>
            <w:top w:val="none" w:sz="0" w:space="0" w:color="auto"/>
            <w:left w:val="none" w:sz="0" w:space="0" w:color="auto"/>
            <w:bottom w:val="none" w:sz="0" w:space="0" w:color="auto"/>
            <w:right w:val="none" w:sz="0" w:space="0" w:color="auto"/>
          </w:divBdr>
        </w:div>
        <w:div w:id="1423910896">
          <w:marLeft w:val="0"/>
          <w:marRight w:val="0"/>
          <w:marTop w:val="0"/>
          <w:marBottom w:val="0"/>
          <w:divBdr>
            <w:top w:val="none" w:sz="0" w:space="0" w:color="auto"/>
            <w:left w:val="none" w:sz="0" w:space="0" w:color="auto"/>
            <w:bottom w:val="none" w:sz="0" w:space="0" w:color="auto"/>
            <w:right w:val="none" w:sz="0" w:space="0" w:color="auto"/>
          </w:divBdr>
        </w:div>
      </w:divsChild>
    </w:div>
    <w:div w:id="881675330">
      <w:bodyDiv w:val="1"/>
      <w:marLeft w:val="0"/>
      <w:marRight w:val="0"/>
      <w:marTop w:val="0"/>
      <w:marBottom w:val="0"/>
      <w:divBdr>
        <w:top w:val="none" w:sz="0" w:space="0" w:color="auto"/>
        <w:left w:val="none" w:sz="0" w:space="0" w:color="auto"/>
        <w:bottom w:val="none" w:sz="0" w:space="0" w:color="auto"/>
        <w:right w:val="none" w:sz="0" w:space="0" w:color="auto"/>
      </w:divBdr>
    </w:div>
    <w:div w:id="882136217">
      <w:bodyDiv w:val="1"/>
      <w:marLeft w:val="0"/>
      <w:marRight w:val="0"/>
      <w:marTop w:val="0"/>
      <w:marBottom w:val="0"/>
      <w:divBdr>
        <w:top w:val="none" w:sz="0" w:space="0" w:color="auto"/>
        <w:left w:val="none" w:sz="0" w:space="0" w:color="auto"/>
        <w:bottom w:val="none" w:sz="0" w:space="0" w:color="auto"/>
        <w:right w:val="none" w:sz="0" w:space="0" w:color="auto"/>
      </w:divBdr>
    </w:div>
    <w:div w:id="882643643">
      <w:bodyDiv w:val="1"/>
      <w:marLeft w:val="0"/>
      <w:marRight w:val="0"/>
      <w:marTop w:val="0"/>
      <w:marBottom w:val="0"/>
      <w:divBdr>
        <w:top w:val="none" w:sz="0" w:space="0" w:color="auto"/>
        <w:left w:val="none" w:sz="0" w:space="0" w:color="auto"/>
        <w:bottom w:val="none" w:sz="0" w:space="0" w:color="auto"/>
        <w:right w:val="none" w:sz="0" w:space="0" w:color="auto"/>
      </w:divBdr>
    </w:div>
    <w:div w:id="882669312">
      <w:bodyDiv w:val="1"/>
      <w:marLeft w:val="0"/>
      <w:marRight w:val="0"/>
      <w:marTop w:val="0"/>
      <w:marBottom w:val="0"/>
      <w:divBdr>
        <w:top w:val="none" w:sz="0" w:space="0" w:color="auto"/>
        <w:left w:val="none" w:sz="0" w:space="0" w:color="auto"/>
        <w:bottom w:val="none" w:sz="0" w:space="0" w:color="auto"/>
        <w:right w:val="none" w:sz="0" w:space="0" w:color="auto"/>
      </w:divBdr>
    </w:div>
    <w:div w:id="883103339">
      <w:bodyDiv w:val="1"/>
      <w:marLeft w:val="0"/>
      <w:marRight w:val="0"/>
      <w:marTop w:val="0"/>
      <w:marBottom w:val="0"/>
      <w:divBdr>
        <w:top w:val="none" w:sz="0" w:space="0" w:color="auto"/>
        <w:left w:val="none" w:sz="0" w:space="0" w:color="auto"/>
        <w:bottom w:val="none" w:sz="0" w:space="0" w:color="auto"/>
        <w:right w:val="none" w:sz="0" w:space="0" w:color="auto"/>
      </w:divBdr>
    </w:div>
    <w:div w:id="883326417">
      <w:bodyDiv w:val="1"/>
      <w:marLeft w:val="0"/>
      <w:marRight w:val="0"/>
      <w:marTop w:val="0"/>
      <w:marBottom w:val="0"/>
      <w:divBdr>
        <w:top w:val="none" w:sz="0" w:space="0" w:color="auto"/>
        <w:left w:val="none" w:sz="0" w:space="0" w:color="auto"/>
        <w:bottom w:val="none" w:sz="0" w:space="0" w:color="auto"/>
        <w:right w:val="none" w:sz="0" w:space="0" w:color="auto"/>
      </w:divBdr>
    </w:div>
    <w:div w:id="883634389">
      <w:bodyDiv w:val="1"/>
      <w:marLeft w:val="0"/>
      <w:marRight w:val="0"/>
      <w:marTop w:val="0"/>
      <w:marBottom w:val="0"/>
      <w:divBdr>
        <w:top w:val="none" w:sz="0" w:space="0" w:color="auto"/>
        <w:left w:val="none" w:sz="0" w:space="0" w:color="auto"/>
        <w:bottom w:val="none" w:sz="0" w:space="0" w:color="auto"/>
        <w:right w:val="none" w:sz="0" w:space="0" w:color="auto"/>
      </w:divBdr>
    </w:div>
    <w:div w:id="883717203">
      <w:bodyDiv w:val="1"/>
      <w:marLeft w:val="0"/>
      <w:marRight w:val="0"/>
      <w:marTop w:val="0"/>
      <w:marBottom w:val="0"/>
      <w:divBdr>
        <w:top w:val="none" w:sz="0" w:space="0" w:color="auto"/>
        <w:left w:val="none" w:sz="0" w:space="0" w:color="auto"/>
        <w:bottom w:val="none" w:sz="0" w:space="0" w:color="auto"/>
        <w:right w:val="none" w:sz="0" w:space="0" w:color="auto"/>
      </w:divBdr>
      <w:divsChild>
        <w:div w:id="66418549">
          <w:marLeft w:val="0"/>
          <w:marRight w:val="0"/>
          <w:marTop w:val="0"/>
          <w:marBottom w:val="0"/>
          <w:divBdr>
            <w:top w:val="none" w:sz="0" w:space="0" w:color="auto"/>
            <w:left w:val="none" w:sz="0" w:space="0" w:color="auto"/>
            <w:bottom w:val="none" w:sz="0" w:space="0" w:color="auto"/>
            <w:right w:val="none" w:sz="0" w:space="0" w:color="auto"/>
          </w:divBdr>
        </w:div>
        <w:div w:id="1753428889">
          <w:marLeft w:val="0"/>
          <w:marRight w:val="0"/>
          <w:marTop w:val="0"/>
          <w:marBottom w:val="0"/>
          <w:divBdr>
            <w:top w:val="none" w:sz="0" w:space="0" w:color="auto"/>
            <w:left w:val="none" w:sz="0" w:space="0" w:color="auto"/>
            <w:bottom w:val="none" w:sz="0" w:space="0" w:color="auto"/>
            <w:right w:val="none" w:sz="0" w:space="0" w:color="auto"/>
          </w:divBdr>
        </w:div>
        <w:div w:id="333454423">
          <w:marLeft w:val="0"/>
          <w:marRight w:val="0"/>
          <w:marTop w:val="0"/>
          <w:marBottom w:val="0"/>
          <w:divBdr>
            <w:top w:val="none" w:sz="0" w:space="0" w:color="auto"/>
            <w:left w:val="none" w:sz="0" w:space="0" w:color="auto"/>
            <w:bottom w:val="none" w:sz="0" w:space="0" w:color="auto"/>
            <w:right w:val="none" w:sz="0" w:space="0" w:color="auto"/>
          </w:divBdr>
        </w:div>
        <w:div w:id="970862151">
          <w:marLeft w:val="0"/>
          <w:marRight w:val="0"/>
          <w:marTop w:val="0"/>
          <w:marBottom w:val="0"/>
          <w:divBdr>
            <w:top w:val="none" w:sz="0" w:space="0" w:color="auto"/>
            <w:left w:val="none" w:sz="0" w:space="0" w:color="auto"/>
            <w:bottom w:val="none" w:sz="0" w:space="0" w:color="auto"/>
            <w:right w:val="none" w:sz="0" w:space="0" w:color="auto"/>
          </w:divBdr>
        </w:div>
        <w:div w:id="1862521">
          <w:marLeft w:val="0"/>
          <w:marRight w:val="0"/>
          <w:marTop w:val="0"/>
          <w:marBottom w:val="0"/>
          <w:divBdr>
            <w:top w:val="none" w:sz="0" w:space="0" w:color="auto"/>
            <w:left w:val="none" w:sz="0" w:space="0" w:color="auto"/>
            <w:bottom w:val="none" w:sz="0" w:space="0" w:color="auto"/>
            <w:right w:val="none" w:sz="0" w:space="0" w:color="auto"/>
          </w:divBdr>
        </w:div>
        <w:div w:id="860122608">
          <w:marLeft w:val="0"/>
          <w:marRight w:val="0"/>
          <w:marTop w:val="0"/>
          <w:marBottom w:val="0"/>
          <w:divBdr>
            <w:top w:val="none" w:sz="0" w:space="0" w:color="auto"/>
            <w:left w:val="none" w:sz="0" w:space="0" w:color="auto"/>
            <w:bottom w:val="none" w:sz="0" w:space="0" w:color="auto"/>
            <w:right w:val="none" w:sz="0" w:space="0" w:color="auto"/>
          </w:divBdr>
        </w:div>
        <w:div w:id="1204754034">
          <w:marLeft w:val="0"/>
          <w:marRight w:val="0"/>
          <w:marTop w:val="0"/>
          <w:marBottom w:val="0"/>
          <w:divBdr>
            <w:top w:val="none" w:sz="0" w:space="0" w:color="auto"/>
            <w:left w:val="none" w:sz="0" w:space="0" w:color="auto"/>
            <w:bottom w:val="none" w:sz="0" w:space="0" w:color="auto"/>
            <w:right w:val="none" w:sz="0" w:space="0" w:color="auto"/>
          </w:divBdr>
        </w:div>
        <w:div w:id="371082276">
          <w:marLeft w:val="0"/>
          <w:marRight w:val="0"/>
          <w:marTop w:val="0"/>
          <w:marBottom w:val="0"/>
          <w:divBdr>
            <w:top w:val="none" w:sz="0" w:space="0" w:color="auto"/>
            <w:left w:val="none" w:sz="0" w:space="0" w:color="auto"/>
            <w:bottom w:val="none" w:sz="0" w:space="0" w:color="auto"/>
            <w:right w:val="none" w:sz="0" w:space="0" w:color="auto"/>
          </w:divBdr>
        </w:div>
        <w:div w:id="796337493">
          <w:marLeft w:val="0"/>
          <w:marRight w:val="0"/>
          <w:marTop w:val="0"/>
          <w:marBottom w:val="0"/>
          <w:divBdr>
            <w:top w:val="none" w:sz="0" w:space="0" w:color="auto"/>
            <w:left w:val="none" w:sz="0" w:space="0" w:color="auto"/>
            <w:bottom w:val="none" w:sz="0" w:space="0" w:color="auto"/>
            <w:right w:val="none" w:sz="0" w:space="0" w:color="auto"/>
          </w:divBdr>
        </w:div>
        <w:div w:id="1091127702">
          <w:marLeft w:val="0"/>
          <w:marRight w:val="0"/>
          <w:marTop w:val="0"/>
          <w:marBottom w:val="0"/>
          <w:divBdr>
            <w:top w:val="none" w:sz="0" w:space="0" w:color="auto"/>
            <w:left w:val="none" w:sz="0" w:space="0" w:color="auto"/>
            <w:bottom w:val="none" w:sz="0" w:space="0" w:color="auto"/>
            <w:right w:val="none" w:sz="0" w:space="0" w:color="auto"/>
          </w:divBdr>
        </w:div>
        <w:div w:id="408649403">
          <w:marLeft w:val="0"/>
          <w:marRight w:val="0"/>
          <w:marTop w:val="0"/>
          <w:marBottom w:val="0"/>
          <w:divBdr>
            <w:top w:val="none" w:sz="0" w:space="0" w:color="auto"/>
            <w:left w:val="none" w:sz="0" w:space="0" w:color="auto"/>
            <w:bottom w:val="none" w:sz="0" w:space="0" w:color="auto"/>
            <w:right w:val="none" w:sz="0" w:space="0" w:color="auto"/>
          </w:divBdr>
        </w:div>
        <w:div w:id="1828981177">
          <w:marLeft w:val="0"/>
          <w:marRight w:val="0"/>
          <w:marTop w:val="0"/>
          <w:marBottom w:val="0"/>
          <w:divBdr>
            <w:top w:val="none" w:sz="0" w:space="0" w:color="auto"/>
            <w:left w:val="none" w:sz="0" w:space="0" w:color="auto"/>
            <w:bottom w:val="none" w:sz="0" w:space="0" w:color="auto"/>
            <w:right w:val="none" w:sz="0" w:space="0" w:color="auto"/>
          </w:divBdr>
        </w:div>
        <w:div w:id="1987123073">
          <w:marLeft w:val="0"/>
          <w:marRight w:val="0"/>
          <w:marTop w:val="0"/>
          <w:marBottom w:val="0"/>
          <w:divBdr>
            <w:top w:val="none" w:sz="0" w:space="0" w:color="auto"/>
            <w:left w:val="none" w:sz="0" w:space="0" w:color="auto"/>
            <w:bottom w:val="none" w:sz="0" w:space="0" w:color="auto"/>
            <w:right w:val="none" w:sz="0" w:space="0" w:color="auto"/>
          </w:divBdr>
        </w:div>
        <w:div w:id="1112941880">
          <w:marLeft w:val="0"/>
          <w:marRight w:val="0"/>
          <w:marTop w:val="0"/>
          <w:marBottom w:val="0"/>
          <w:divBdr>
            <w:top w:val="none" w:sz="0" w:space="0" w:color="auto"/>
            <w:left w:val="none" w:sz="0" w:space="0" w:color="auto"/>
            <w:bottom w:val="none" w:sz="0" w:space="0" w:color="auto"/>
            <w:right w:val="none" w:sz="0" w:space="0" w:color="auto"/>
          </w:divBdr>
        </w:div>
        <w:div w:id="1806661583">
          <w:marLeft w:val="0"/>
          <w:marRight w:val="0"/>
          <w:marTop w:val="0"/>
          <w:marBottom w:val="0"/>
          <w:divBdr>
            <w:top w:val="none" w:sz="0" w:space="0" w:color="auto"/>
            <w:left w:val="none" w:sz="0" w:space="0" w:color="auto"/>
            <w:bottom w:val="none" w:sz="0" w:space="0" w:color="auto"/>
            <w:right w:val="none" w:sz="0" w:space="0" w:color="auto"/>
          </w:divBdr>
        </w:div>
        <w:div w:id="2075004514">
          <w:marLeft w:val="0"/>
          <w:marRight w:val="0"/>
          <w:marTop w:val="0"/>
          <w:marBottom w:val="0"/>
          <w:divBdr>
            <w:top w:val="none" w:sz="0" w:space="0" w:color="auto"/>
            <w:left w:val="none" w:sz="0" w:space="0" w:color="auto"/>
            <w:bottom w:val="none" w:sz="0" w:space="0" w:color="auto"/>
            <w:right w:val="none" w:sz="0" w:space="0" w:color="auto"/>
          </w:divBdr>
        </w:div>
        <w:div w:id="1422095597">
          <w:marLeft w:val="0"/>
          <w:marRight w:val="0"/>
          <w:marTop w:val="0"/>
          <w:marBottom w:val="0"/>
          <w:divBdr>
            <w:top w:val="none" w:sz="0" w:space="0" w:color="auto"/>
            <w:left w:val="none" w:sz="0" w:space="0" w:color="auto"/>
            <w:bottom w:val="none" w:sz="0" w:space="0" w:color="auto"/>
            <w:right w:val="none" w:sz="0" w:space="0" w:color="auto"/>
          </w:divBdr>
        </w:div>
        <w:div w:id="1600331752">
          <w:marLeft w:val="0"/>
          <w:marRight w:val="0"/>
          <w:marTop w:val="0"/>
          <w:marBottom w:val="0"/>
          <w:divBdr>
            <w:top w:val="none" w:sz="0" w:space="0" w:color="auto"/>
            <w:left w:val="none" w:sz="0" w:space="0" w:color="auto"/>
            <w:bottom w:val="none" w:sz="0" w:space="0" w:color="auto"/>
            <w:right w:val="none" w:sz="0" w:space="0" w:color="auto"/>
          </w:divBdr>
        </w:div>
        <w:div w:id="362558907">
          <w:marLeft w:val="0"/>
          <w:marRight w:val="0"/>
          <w:marTop w:val="0"/>
          <w:marBottom w:val="0"/>
          <w:divBdr>
            <w:top w:val="none" w:sz="0" w:space="0" w:color="auto"/>
            <w:left w:val="none" w:sz="0" w:space="0" w:color="auto"/>
            <w:bottom w:val="none" w:sz="0" w:space="0" w:color="auto"/>
            <w:right w:val="none" w:sz="0" w:space="0" w:color="auto"/>
          </w:divBdr>
        </w:div>
        <w:div w:id="1276716815">
          <w:marLeft w:val="0"/>
          <w:marRight w:val="0"/>
          <w:marTop w:val="0"/>
          <w:marBottom w:val="0"/>
          <w:divBdr>
            <w:top w:val="none" w:sz="0" w:space="0" w:color="auto"/>
            <w:left w:val="none" w:sz="0" w:space="0" w:color="auto"/>
            <w:bottom w:val="none" w:sz="0" w:space="0" w:color="auto"/>
            <w:right w:val="none" w:sz="0" w:space="0" w:color="auto"/>
          </w:divBdr>
        </w:div>
        <w:div w:id="277875166">
          <w:marLeft w:val="0"/>
          <w:marRight w:val="0"/>
          <w:marTop w:val="0"/>
          <w:marBottom w:val="0"/>
          <w:divBdr>
            <w:top w:val="none" w:sz="0" w:space="0" w:color="auto"/>
            <w:left w:val="none" w:sz="0" w:space="0" w:color="auto"/>
            <w:bottom w:val="none" w:sz="0" w:space="0" w:color="auto"/>
            <w:right w:val="none" w:sz="0" w:space="0" w:color="auto"/>
          </w:divBdr>
        </w:div>
        <w:div w:id="613513661">
          <w:marLeft w:val="0"/>
          <w:marRight w:val="0"/>
          <w:marTop w:val="0"/>
          <w:marBottom w:val="0"/>
          <w:divBdr>
            <w:top w:val="none" w:sz="0" w:space="0" w:color="auto"/>
            <w:left w:val="none" w:sz="0" w:space="0" w:color="auto"/>
            <w:bottom w:val="none" w:sz="0" w:space="0" w:color="auto"/>
            <w:right w:val="none" w:sz="0" w:space="0" w:color="auto"/>
          </w:divBdr>
        </w:div>
        <w:div w:id="1785611657">
          <w:marLeft w:val="0"/>
          <w:marRight w:val="0"/>
          <w:marTop w:val="0"/>
          <w:marBottom w:val="0"/>
          <w:divBdr>
            <w:top w:val="none" w:sz="0" w:space="0" w:color="auto"/>
            <w:left w:val="none" w:sz="0" w:space="0" w:color="auto"/>
            <w:bottom w:val="none" w:sz="0" w:space="0" w:color="auto"/>
            <w:right w:val="none" w:sz="0" w:space="0" w:color="auto"/>
          </w:divBdr>
        </w:div>
        <w:div w:id="1138307152">
          <w:marLeft w:val="0"/>
          <w:marRight w:val="0"/>
          <w:marTop w:val="0"/>
          <w:marBottom w:val="0"/>
          <w:divBdr>
            <w:top w:val="none" w:sz="0" w:space="0" w:color="auto"/>
            <w:left w:val="none" w:sz="0" w:space="0" w:color="auto"/>
            <w:bottom w:val="none" w:sz="0" w:space="0" w:color="auto"/>
            <w:right w:val="none" w:sz="0" w:space="0" w:color="auto"/>
          </w:divBdr>
        </w:div>
        <w:div w:id="1894387411">
          <w:marLeft w:val="0"/>
          <w:marRight w:val="0"/>
          <w:marTop w:val="0"/>
          <w:marBottom w:val="0"/>
          <w:divBdr>
            <w:top w:val="none" w:sz="0" w:space="0" w:color="auto"/>
            <w:left w:val="none" w:sz="0" w:space="0" w:color="auto"/>
            <w:bottom w:val="none" w:sz="0" w:space="0" w:color="auto"/>
            <w:right w:val="none" w:sz="0" w:space="0" w:color="auto"/>
          </w:divBdr>
        </w:div>
        <w:div w:id="1266420877">
          <w:marLeft w:val="0"/>
          <w:marRight w:val="0"/>
          <w:marTop w:val="0"/>
          <w:marBottom w:val="0"/>
          <w:divBdr>
            <w:top w:val="none" w:sz="0" w:space="0" w:color="auto"/>
            <w:left w:val="none" w:sz="0" w:space="0" w:color="auto"/>
            <w:bottom w:val="none" w:sz="0" w:space="0" w:color="auto"/>
            <w:right w:val="none" w:sz="0" w:space="0" w:color="auto"/>
          </w:divBdr>
        </w:div>
        <w:div w:id="318852513">
          <w:marLeft w:val="0"/>
          <w:marRight w:val="0"/>
          <w:marTop w:val="0"/>
          <w:marBottom w:val="0"/>
          <w:divBdr>
            <w:top w:val="none" w:sz="0" w:space="0" w:color="auto"/>
            <w:left w:val="none" w:sz="0" w:space="0" w:color="auto"/>
            <w:bottom w:val="none" w:sz="0" w:space="0" w:color="auto"/>
            <w:right w:val="none" w:sz="0" w:space="0" w:color="auto"/>
          </w:divBdr>
        </w:div>
        <w:div w:id="1239363660">
          <w:marLeft w:val="0"/>
          <w:marRight w:val="0"/>
          <w:marTop w:val="0"/>
          <w:marBottom w:val="0"/>
          <w:divBdr>
            <w:top w:val="none" w:sz="0" w:space="0" w:color="auto"/>
            <w:left w:val="none" w:sz="0" w:space="0" w:color="auto"/>
            <w:bottom w:val="none" w:sz="0" w:space="0" w:color="auto"/>
            <w:right w:val="none" w:sz="0" w:space="0" w:color="auto"/>
          </w:divBdr>
        </w:div>
        <w:div w:id="2034918206">
          <w:marLeft w:val="0"/>
          <w:marRight w:val="0"/>
          <w:marTop w:val="0"/>
          <w:marBottom w:val="0"/>
          <w:divBdr>
            <w:top w:val="none" w:sz="0" w:space="0" w:color="auto"/>
            <w:left w:val="none" w:sz="0" w:space="0" w:color="auto"/>
            <w:bottom w:val="none" w:sz="0" w:space="0" w:color="auto"/>
            <w:right w:val="none" w:sz="0" w:space="0" w:color="auto"/>
          </w:divBdr>
        </w:div>
        <w:div w:id="1692293382">
          <w:marLeft w:val="0"/>
          <w:marRight w:val="0"/>
          <w:marTop w:val="0"/>
          <w:marBottom w:val="0"/>
          <w:divBdr>
            <w:top w:val="none" w:sz="0" w:space="0" w:color="auto"/>
            <w:left w:val="none" w:sz="0" w:space="0" w:color="auto"/>
            <w:bottom w:val="none" w:sz="0" w:space="0" w:color="auto"/>
            <w:right w:val="none" w:sz="0" w:space="0" w:color="auto"/>
          </w:divBdr>
        </w:div>
        <w:div w:id="1540320431">
          <w:marLeft w:val="0"/>
          <w:marRight w:val="0"/>
          <w:marTop w:val="0"/>
          <w:marBottom w:val="0"/>
          <w:divBdr>
            <w:top w:val="none" w:sz="0" w:space="0" w:color="auto"/>
            <w:left w:val="none" w:sz="0" w:space="0" w:color="auto"/>
            <w:bottom w:val="none" w:sz="0" w:space="0" w:color="auto"/>
            <w:right w:val="none" w:sz="0" w:space="0" w:color="auto"/>
          </w:divBdr>
        </w:div>
        <w:div w:id="521868381">
          <w:marLeft w:val="0"/>
          <w:marRight w:val="0"/>
          <w:marTop w:val="0"/>
          <w:marBottom w:val="0"/>
          <w:divBdr>
            <w:top w:val="none" w:sz="0" w:space="0" w:color="auto"/>
            <w:left w:val="none" w:sz="0" w:space="0" w:color="auto"/>
            <w:bottom w:val="none" w:sz="0" w:space="0" w:color="auto"/>
            <w:right w:val="none" w:sz="0" w:space="0" w:color="auto"/>
          </w:divBdr>
        </w:div>
        <w:div w:id="959872006">
          <w:marLeft w:val="0"/>
          <w:marRight w:val="0"/>
          <w:marTop w:val="0"/>
          <w:marBottom w:val="0"/>
          <w:divBdr>
            <w:top w:val="none" w:sz="0" w:space="0" w:color="auto"/>
            <w:left w:val="none" w:sz="0" w:space="0" w:color="auto"/>
            <w:bottom w:val="none" w:sz="0" w:space="0" w:color="auto"/>
            <w:right w:val="none" w:sz="0" w:space="0" w:color="auto"/>
          </w:divBdr>
        </w:div>
        <w:div w:id="821776935">
          <w:marLeft w:val="0"/>
          <w:marRight w:val="0"/>
          <w:marTop w:val="0"/>
          <w:marBottom w:val="0"/>
          <w:divBdr>
            <w:top w:val="none" w:sz="0" w:space="0" w:color="auto"/>
            <w:left w:val="none" w:sz="0" w:space="0" w:color="auto"/>
            <w:bottom w:val="none" w:sz="0" w:space="0" w:color="auto"/>
            <w:right w:val="none" w:sz="0" w:space="0" w:color="auto"/>
          </w:divBdr>
        </w:div>
        <w:div w:id="1215434794">
          <w:marLeft w:val="0"/>
          <w:marRight w:val="0"/>
          <w:marTop w:val="0"/>
          <w:marBottom w:val="0"/>
          <w:divBdr>
            <w:top w:val="none" w:sz="0" w:space="0" w:color="auto"/>
            <w:left w:val="none" w:sz="0" w:space="0" w:color="auto"/>
            <w:bottom w:val="none" w:sz="0" w:space="0" w:color="auto"/>
            <w:right w:val="none" w:sz="0" w:space="0" w:color="auto"/>
          </w:divBdr>
        </w:div>
        <w:div w:id="410082934">
          <w:marLeft w:val="0"/>
          <w:marRight w:val="0"/>
          <w:marTop w:val="0"/>
          <w:marBottom w:val="0"/>
          <w:divBdr>
            <w:top w:val="none" w:sz="0" w:space="0" w:color="auto"/>
            <w:left w:val="none" w:sz="0" w:space="0" w:color="auto"/>
            <w:bottom w:val="none" w:sz="0" w:space="0" w:color="auto"/>
            <w:right w:val="none" w:sz="0" w:space="0" w:color="auto"/>
          </w:divBdr>
        </w:div>
        <w:div w:id="162741193">
          <w:marLeft w:val="0"/>
          <w:marRight w:val="0"/>
          <w:marTop w:val="0"/>
          <w:marBottom w:val="0"/>
          <w:divBdr>
            <w:top w:val="none" w:sz="0" w:space="0" w:color="auto"/>
            <w:left w:val="none" w:sz="0" w:space="0" w:color="auto"/>
            <w:bottom w:val="none" w:sz="0" w:space="0" w:color="auto"/>
            <w:right w:val="none" w:sz="0" w:space="0" w:color="auto"/>
          </w:divBdr>
        </w:div>
        <w:div w:id="545532294">
          <w:marLeft w:val="0"/>
          <w:marRight w:val="0"/>
          <w:marTop w:val="0"/>
          <w:marBottom w:val="0"/>
          <w:divBdr>
            <w:top w:val="none" w:sz="0" w:space="0" w:color="auto"/>
            <w:left w:val="none" w:sz="0" w:space="0" w:color="auto"/>
            <w:bottom w:val="none" w:sz="0" w:space="0" w:color="auto"/>
            <w:right w:val="none" w:sz="0" w:space="0" w:color="auto"/>
          </w:divBdr>
        </w:div>
        <w:div w:id="144854631">
          <w:marLeft w:val="0"/>
          <w:marRight w:val="0"/>
          <w:marTop w:val="0"/>
          <w:marBottom w:val="0"/>
          <w:divBdr>
            <w:top w:val="none" w:sz="0" w:space="0" w:color="auto"/>
            <w:left w:val="none" w:sz="0" w:space="0" w:color="auto"/>
            <w:bottom w:val="none" w:sz="0" w:space="0" w:color="auto"/>
            <w:right w:val="none" w:sz="0" w:space="0" w:color="auto"/>
          </w:divBdr>
        </w:div>
        <w:div w:id="1903442488">
          <w:marLeft w:val="0"/>
          <w:marRight w:val="0"/>
          <w:marTop w:val="0"/>
          <w:marBottom w:val="0"/>
          <w:divBdr>
            <w:top w:val="none" w:sz="0" w:space="0" w:color="auto"/>
            <w:left w:val="none" w:sz="0" w:space="0" w:color="auto"/>
            <w:bottom w:val="none" w:sz="0" w:space="0" w:color="auto"/>
            <w:right w:val="none" w:sz="0" w:space="0" w:color="auto"/>
          </w:divBdr>
        </w:div>
        <w:div w:id="420179772">
          <w:marLeft w:val="0"/>
          <w:marRight w:val="0"/>
          <w:marTop w:val="0"/>
          <w:marBottom w:val="0"/>
          <w:divBdr>
            <w:top w:val="none" w:sz="0" w:space="0" w:color="auto"/>
            <w:left w:val="none" w:sz="0" w:space="0" w:color="auto"/>
            <w:bottom w:val="none" w:sz="0" w:space="0" w:color="auto"/>
            <w:right w:val="none" w:sz="0" w:space="0" w:color="auto"/>
          </w:divBdr>
        </w:div>
        <w:div w:id="1797018784">
          <w:marLeft w:val="0"/>
          <w:marRight w:val="0"/>
          <w:marTop w:val="0"/>
          <w:marBottom w:val="0"/>
          <w:divBdr>
            <w:top w:val="none" w:sz="0" w:space="0" w:color="auto"/>
            <w:left w:val="none" w:sz="0" w:space="0" w:color="auto"/>
            <w:bottom w:val="none" w:sz="0" w:space="0" w:color="auto"/>
            <w:right w:val="none" w:sz="0" w:space="0" w:color="auto"/>
          </w:divBdr>
        </w:div>
        <w:div w:id="267004662">
          <w:marLeft w:val="0"/>
          <w:marRight w:val="0"/>
          <w:marTop w:val="0"/>
          <w:marBottom w:val="0"/>
          <w:divBdr>
            <w:top w:val="none" w:sz="0" w:space="0" w:color="auto"/>
            <w:left w:val="none" w:sz="0" w:space="0" w:color="auto"/>
            <w:bottom w:val="none" w:sz="0" w:space="0" w:color="auto"/>
            <w:right w:val="none" w:sz="0" w:space="0" w:color="auto"/>
          </w:divBdr>
        </w:div>
        <w:div w:id="1084491175">
          <w:marLeft w:val="0"/>
          <w:marRight w:val="0"/>
          <w:marTop w:val="0"/>
          <w:marBottom w:val="0"/>
          <w:divBdr>
            <w:top w:val="none" w:sz="0" w:space="0" w:color="auto"/>
            <w:left w:val="none" w:sz="0" w:space="0" w:color="auto"/>
            <w:bottom w:val="none" w:sz="0" w:space="0" w:color="auto"/>
            <w:right w:val="none" w:sz="0" w:space="0" w:color="auto"/>
          </w:divBdr>
        </w:div>
        <w:div w:id="1645623660">
          <w:marLeft w:val="0"/>
          <w:marRight w:val="0"/>
          <w:marTop w:val="0"/>
          <w:marBottom w:val="0"/>
          <w:divBdr>
            <w:top w:val="none" w:sz="0" w:space="0" w:color="auto"/>
            <w:left w:val="none" w:sz="0" w:space="0" w:color="auto"/>
            <w:bottom w:val="none" w:sz="0" w:space="0" w:color="auto"/>
            <w:right w:val="none" w:sz="0" w:space="0" w:color="auto"/>
          </w:divBdr>
        </w:div>
        <w:div w:id="1887260141">
          <w:marLeft w:val="0"/>
          <w:marRight w:val="0"/>
          <w:marTop w:val="0"/>
          <w:marBottom w:val="0"/>
          <w:divBdr>
            <w:top w:val="none" w:sz="0" w:space="0" w:color="auto"/>
            <w:left w:val="none" w:sz="0" w:space="0" w:color="auto"/>
            <w:bottom w:val="none" w:sz="0" w:space="0" w:color="auto"/>
            <w:right w:val="none" w:sz="0" w:space="0" w:color="auto"/>
          </w:divBdr>
        </w:div>
        <w:div w:id="706216723">
          <w:marLeft w:val="0"/>
          <w:marRight w:val="0"/>
          <w:marTop w:val="0"/>
          <w:marBottom w:val="0"/>
          <w:divBdr>
            <w:top w:val="none" w:sz="0" w:space="0" w:color="auto"/>
            <w:left w:val="none" w:sz="0" w:space="0" w:color="auto"/>
            <w:bottom w:val="none" w:sz="0" w:space="0" w:color="auto"/>
            <w:right w:val="none" w:sz="0" w:space="0" w:color="auto"/>
          </w:divBdr>
        </w:div>
        <w:div w:id="1875459039">
          <w:marLeft w:val="0"/>
          <w:marRight w:val="0"/>
          <w:marTop w:val="0"/>
          <w:marBottom w:val="0"/>
          <w:divBdr>
            <w:top w:val="none" w:sz="0" w:space="0" w:color="auto"/>
            <w:left w:val="none" w:sz="0" w:space="0" w:color="auto"/>
            <w:bottom w:val="none" w:sz="0" w:space="0" w:color="auto"/>
            <w:right w:val="none" w:sz="0" w:space="0" w:color="auto"/>
          </w:divBdr>
        </w:div>
        <w:div w:id="1999112128">
          <w:marLeft w:val="0"/>
          <w:marRight w:val="0"/>
          <w:marTop w:val="0"/>
          <w:marBottom w:val="0"/>
          <w:divBdr>
            <w:top w:val="none" w:sz="0" w:space="0" w:color="auto"/>
            <w:left w:val="none" w:sz="0" w:space="0" w:color="auto"/>
            <w:bottom w:val="none" w:sz="0" w:space="0" w:color="auto"/>
            <w:right w:val="none" w:sz="0" w:space="0" w:color="auto"/>
          </w:divBdr>
        </w:div>
        <w:div w:id="1600872397">
          <w:marLeft w:val="0"/>
          <w:marRight w:val="0"/>
          <w:marTop w:val="0"/>
          <w:marBottom w:val="0"/>
          <w:divBdr>
            <w:top w:val="none" w:sz="0" w:space="0" w:color="auto"/>
            <w:left w:val="none" w:sz="0" w:space="0" w:color="auto"/>
            <w:bottom w:val="none" w:sz="0" w:space="0" w:color="auto"/>
            <w:right w:val="none" w:sz="0" w:space="0" w:color="auto"/>
          </w:divBdr>
        </w:div>
        <w:div w:id="1746951625">
          <w:marLeft w:val="0"/>
          <w:marRight w:val="0"/>
          <w:marTop w:val="0"/>
          <w:marBottom w:val="0"/>
          <w:divBdr>
            <w:top w:val="none" w:sz="0" w:space="0" w:color="auto"/>
            <w:left w:val="none" w:sz="0" w:space="0" w:color="auto"/>
            <w:bottom w:val="none" w:sz="0" w:space="0" w:color="auto"/>
            <w:right w:val="none" w:sz="0" w:space="0" w:color="auto"/>
          </w:divBdr>
        </w:div>
        <w:div w:id="2140030116">
          <w:marLeft w:val="0"/>
          <w:marRight w:val="0"/>
          <w:marTop w:val="0"/>
          <w:marBottom w:val="0"/>
          <w:divBdr>
            <w:top w:val="none" w:sz="0" w:space="0" w:color="auto"/>
            <w:left w:val="none" w:sz="0" w:space="0" w:color="auto"/>
            <w:bottom w:val="none" w:sz="0" w:space="0" w:color="auto"/>
            <w:right w:val="none" w:sz="0" w:space="0" w:color="auto"/>
          </w:divBdr>
        </w:div>
        <w:div w:id="1444954212">
          <w:marLeft w:val="0"/>
          <w:marRight w:val="0"/>
          <w:marTop w:val="0"/>
          <w:marBottom w:val="0"/>
          <w:divBdr>
            <w:top w:val="none" w:sz="0" w:space="0" w:color="auto"/>
            <w:left w:val="none" w:sz="0" w:space="0" w:color="auto"/>
            <w:bottom w:val="none" w:sz="0" w:space="0" w:color="auto"/>
            <w:right w:val="none" w:sz="0" w:space="0" w:color="auto"/>
          </w:divBdr>
        </w:div>
        <w:div w:id="1644188833">
          <w:marLeft w:val="0"/>
          <w:marRight w:val="0"/>
          <w:marTop w:val="0"/>
          <w:marBottom w:val="0"/>
          <w:divBdr>
            <w:top w:val="none" w:sz="0" w:space="0" w:color="auto"/>
            <w:left w:val="none" w:sz="0" w:space="0" w:color="auto"/>
            <w:bottom w:val="none" w:sz="0" w:space="0" w:color="auto"/>
            <w:right w:val="none" w:sz="0" w:space="0" w:color="auto"/>
          </w:divBdr>
        </w:div>
        <w:div w:id="1040786656">
          <w:marLeft w:val="0"/>
          <w:marRight w:val="0"/>
          <w:marTop w:val="0"/>
          <w:marBottom w:val="0"/>
          <w:divBdr>
            <w:top w:val="none" w:sz="0" w:space="0" w:color="auto"/>
            <w:left w:val="none" w:sz="0" w:space="0" w:color="auto"/>
            <w:bottom w:val="none" w:sz="0" w:space="0" w:color="auto"/>
            <w:right w:val="none" w:sz="0" w:space="0" w:color="auto"/>
          </w:divBdr>
        </w:div>
        <w:div w:id="891967313">
          <w:marLeft w:val="0"/>
          <w:marRight w:val="0"/>
          <w:marTop w:val="0"/>
          <w:marBottom w:val="0"/>
          <w:divBdr>
            <w:top w:val="none" w:sz="0" w:space="0" w:color="auto"/>
            <w:left w:val="none" w:sz="0" w:space="0" w:color="auto"/>
            <w:bottom w:val="none" w:sz="0" w:space="0" w:color="auto"/>
            <w:right w:val="none" w:sz="0" w:space="0" w:color="auto"/>
          </w:divBdr>
        </w:div>
        <w:div w:id="1338582109">
          <w:marLeft w:val="0"/>
          <w:marRight w:val="0"/>
          <w:marTop w:val="0"/>
          <w:marBottom w:val="0"/>
          <w:divBdr>
            <w:top w:val="none" w:sz="0" w:space="0" w:color="auto"/>
            <w:left w:val="none" w:sz="0" w:space="0" w:color="auto"/>
            <w:bottom w:val="none" w:sz="0" w:space="0" w:color="auto"/>
            <w:right w:val="none" w:sz="0" w:space="0" w:color="auto"/>
          </w:divBdr>
        </w:div>
        <w:div w:id="79454139">
          <w:marLeft w:val="0"/>
          <w:marRight w:val="0"/>
          <w:marTop w:val="0"/>
          <w:marBottom w:val="0"/>
          <w:divBdr>
            <w:top w:val="none" w:sz="0" w:space="0" w:color="auto"/>
            <w:left w:val="none" w:sz="0" w:space="0" w:color="auto"/>
            <w:bottom w:val="none" w:sz="0" w:space="0" w:color="auto"/>
            <w:right w:val="none" w:sz="0" w:space="0" w:color="auto"/>
          </w:divBdr>
        </w:div>
        <w:div w:id="492180827">
          <w:marLeft w:val="0"/>
          <w:marRight w:val="0"/>
          <w:marTop w:val="0"/>
          <w:marBottom w:val="0"/>
          <w:divBdr>
            <w:top w:val="none" w:sz="0" w:space="0" w:color="auto"/>
            <w:left w:val="none" w:sz="0" w:space="0" w:color="auto"/>
            <w:bottom w:val="none" w:sz="0" w:space="0" w:color="auto"/>
            <w:right w:val="none" w:sz="0" w:space="0" w:color="auto"/>
          </w:divBdr>
        </w:div>
        <w:div w:id="1675567395">
          <w:marLeft w:val="0"/>
          <w:marRight w:val="0"/>
          <w:marTop w:val="0"/>
          <w:marBottom w:val="0"/>
          <w:divBdr>
            <w:top w:val="none" w:sz="0" w:space="0" w:color="auto"/>
            <w:left w:val="none" w:sz="0" w:space="0" w:color="auto"/>
            <w:bottom w:val="none" w:sz="0" w:space="0" w:color="auto"/>
            <w:right w:val="none" w:sz="0" w:space="0" w:color="auto"/>
          </w:divBdr>
        </w:div>
        <w:div w:id="1617522749">
          <w:marLeft w:val="0"/>
          <w:marRight w:val="0"/>
          <w:marTop w:val="0"/>
          <w:marBottom w:val="0"/>
          <w:divBdr>
            <w:top w:val="none" w:sz="0" w:space="0" w:color="auto"/>
            <w:left w:val="none" w:sz="0" w:space="0" w:color="auto"/>
            <w:bottom w:val="none" w:sz="0" w:space="0" w:color="auto"/>
            <w:right w:val="none" w:sz="0" w:space="0" w:color="auto"/>
          </w:divBdr>
        </w:div>
        <w:div w:id="81265359">
          <w:marLeft w:val="0"/>
          <w:marRight w:val="0"/>
          <w:marTop w:val="0"/>
          <w:marBottom w:val="0"/>
          <w:divBdr>
            <w:top w:val="none" w:sz="0" w:space="0" w:color="auto"/>
            <w:left w:val="none" w:sz="0" w:space="0" w:color="auto"/>
            <w:bottom w:val="none" w:sz="0" w:space="0" w:color="auto"/>
            <w:right w:val="none" w:sz="0" w:space="0" w:color="auto"/>
          </w:divBdr>
        </w:div>
        <w:div w:id="1413240016">
          <w:marLeft w:val="0"/>
          <w:marRight w:val="0"/>
          <w:marTop w:val="0"/>
          <w:marBottom w:val="0"/>
          <w:divBdr>
            <w:top w:val="none" w:sz="0" w:space="0" w:color="auto"/>
            <w:left w:val="none" w:sz="0" w:space="0" w:color="auto"/>
            <w:bottom w:val="none" w:sz="0" w:space="0" w:color="auto"/>
            <w:right w:val="none" w:sz="0" w:space="0" w:color="auto"/>
          </w:divBdr>
        </w:div>
        <w:div w:id="1253514707">
          <w:marLeft w:val="0"/>
          <w:marRight w:val="0"/>
          <w:marTop w:val="0"/>
          <w:marBottom w:val="0"/>
          <w:divBdr>
            <w:top w:val="none" w:sz="0" w:space="0" w:color="auto"/>
            <w:left w:val="none" w:sz="0" w:space="0" w:color="auto"/>
            <w:bottom w:val="none" w:sz="0" w:space="0" w:color="auto"/>
            <w:right w:val="none" w:sz="0" w:space="0" w:color="auto"/>
          </w:divBdr>
        </w:div>
      </w:divsChild>
    </w:div>
    <w:div w:id="884223309">
      <w:bodyDiv w:val="1"/>
      <w:marLeft w:val="0"/>
      <w:marRight w:val="0"/>
      <w:marTop w:val="0"/>
      <w:marBottom w:val="0"/>
      <w:divBdr>
        <w:top w:val="none" w:sz="0" w:space="0" w:color="auto"/>
        <w:left w:val="none" w:sz="0" w:space="0" w:color="auto"/>
        <w:bottom w:val="none" w:sz="0" w:space="0" w:color="auto"/>
        <w:right w:val="none" w:sz="0" w:space="0" w:color="auto"/>
      </w:divBdr>
    </w:div>
    <w:div w:id="884369678">
      <w:bodyDiv w:val="1"/>
      <w:marLeft w:val="0"/>
      <w:marRight w:val="0"/>
      <w:marTop w:val="0"/>
      <w:marBottom w:val="0"/>
      <w:divBdr>
        <w:top w:val="none" w:sz="0" w:space="0" w:color="auto"/>
        <w:left w:val="none" w:sz="0" w:space="0" w:color="auto"/>
        <w:bottom w:val="none" w:sz="0" w:space="0" w:color="auto"/>
        <w:right w:val="none" w:sz="0" w:space="0" w:color="auto"/>
      </w:divBdr>
    </w:div>
    <w:div w:id="884370935">
      <w:bodyDiv w:val="1"/>
      <w:marLeft w:val="0"/>
      <w:marRight w:val="0"/>
      <w:marTop w:val="0"/>
      <w:marBottom w:val="0"/>
      <w:divBdr>
        <w:top w:val="none" w:sz="0" w:space="0" w:color="auto"/>
        <w:left w:val="none" w:sz="0" w:space="0" w:color="auto"/>
        <w:bottom w:val="none" w:sz="0" w:space="0" w:color="auto"/>
        <w:right w:val="none" w:sz="0" w:space="0" w:color="auto"/>
      </w:divBdr>
    </w:div>
    <w:div w:id="884371580">
      <w:bodyDiv w:val="1"/>
      <w:marLeft w:val="0"/>
      <w:marRight w:val="0"/>
      <w:marTop w:val="0"/>
      <w:marBottom w:val="0"/>
      <w:divBdr>
        <w:top w:val="none" w:sz="0" w:space="0" w:color="auto"/>
        <w:left w:val="none" w:sz="0" w:space="0" w:color="auto"/>
        <w:bottom w:val="none" w:sz="0" w:space="0" w:color="auto"/>
        <w:right w:val="none" w:sz="0" w:space="0" w:color="auto"/>
      </w:divBdr>
    </w:div>
    <w:div w:id="884563961">
      <w:bodyDiv w:val="1"/>
      <w:marLeft w:val="0"/>
      <w:marRight w:val="0"/>
      <w:marTop w:val="0"/>
      <w:marBottom w:val="0"/>
      <w:divBdr>
        <w:top w:val="none" w:sz="0" w:space="0" w:color="auto"/>
        <w:left w:val="none" w:sz="0" w:space="0" w:color="auto"/>
        <w:bottom w:val="none" w:sz="0" w:space="0" w:color="auto"/>
        <w:right w:val="none" w:sz="0" w:space="0" w:color="auto"/>
      </w:divBdr>
    </w:div>
    <w:div w:id="884830886">
      <w:bodyDiv w:val="1"/>
      <w:marLeft w:val="0"/>
      <w:marRight w:val="0"/>
      <w:marTop w:val="0"/>
      <w:marBottom w:val="0"/>
      <w:divBdr>
        <w:top w:val="none" w:sz="0" w:space="0" w:color="auto"/>
        <w:left w:val="none" w:sz="0" w:space="0" w:color="auto"/>
        <w:bottom w:val="none" w:sz="0" w:space="0" w:color="auto"/>
        <w:right w:val="none" w:sz="0" w:space="0" w:color="auto"/>
      </w:divBdr>
    </w:div>
    <w:div w:id="884874543">
      <w:bodyDiv w:val="1"/>
      <w:marLeft w:val="0"/>
      <w:marRight w:val="0"/>
      <w:marTop w:val="0"/>
      <w:marBottom w:val="0"/>
      <w:divBdr>
        <w:top w:val="none" w:sz="0" w:space="0" w:color="auto"/>
        <w:left w:val="none" w:sz="0" w:space="0" w:color="auto"/>
        <w:bottom w:val="none" w:sz="0" w:space="0" w:color="auto"/>
        <w:right w:val="none" w:sz="0" w:space="0" w:color="auto"/>
      </w:divBdr>
    </w:div>
    <w:div w:id="885216523">
      <w:bodyDiv w:val="1"/>
      <w:marLeft w:val="0"/>
      <w:marRight w:val="0"/>
      <w:marTop w:val="0"/>
      <w:marBottom w:val="0"/>
      <w:divBdr>
        <w:top w:val="none" w:sz="0" w:space="0" w:color="auto"/>
        <w:left w:val="none" w:sz="0" w:space="0" w:color="auto"/>
        <w:bottom w:val="none" w:sz="0" w:space="0" w:color="auto"/>
        <w:right w:val="none" w:sz="0" w:space="0" w:color="auto"/>
      </w:divBdr>
    </w:div>
    <w:div w:id="885721399">
      <w:bodyDiv w:val="1"/>
      <w:marLeft w:val="0"/>
      <w:marRight w:val="0"/>
      <w:marTop w:val="0"/>
      <w:marBottom w:val="0"/>
      <w:divBdr>
        <w:top w:val="none" w:sz="0" w:space="0" w:color="auto"/>
        <w:left w:val="none" w:sz="0" w:space="0" w:color="auto"/>
        <w:bottom w:val="none" w:sz="0" w:space="0" w:color="auto"/>
        <w:right w:val="none" w:sz="0" w:space="0" w:color="auto"/>
      </w:divBdr>
    </w:div>
    <w:div w:id="885724094">
      <w:bodyDiv w:val="1"/>
      <w:marLeft w:val="0"/>
      <w:marRight w:val="0"/>
      <w:marTop w:val="0"/>
      <w:marBottom w:val="0"/>
      <w:divBdr>
        <w:top w:val="none" w:sz="0" w:space="0" w:color="auto"/>
        <w:left w:val="none" w:sz="0" w:space="0" w:color="auto"/>
        <w:bottom w:val="none" w:sz="0" w:space="0" w:color="auto"/>
        <w:right w:val="none" w:sz="0" w:space="0" w:color="auto"/>
      </w:divBdr>
    </w:div>
    <w:div w:id="885795233">
      <w:bodyDiv w:val="1"/>
      <w:marLeft w:val="0"/>
      <w:marRight w:val="0"/>
      <w:marTop w:val="0"/>
      <w:marBottom w:val="0"/>
      <w:divBdr>
        <w:top w:val="none" w:sz="0" w:space="0" w:color="auto"/>
        <w:left w:val="none" w:sz="0" w:space="0" w:color="auto"/>
        <w:bottom w:val="none" w:sz="0" w:space="0" w:color="auto"/>
        <w:right w:val="none" w:sz="0" w:space="0" w:color="auto"/>
      </w:divBdr>
    </w:div>
    <w:div w:id="885919924">
      <w:bodyDiv w:val="1"/>
      <w:marLeft w:val="0"/>
      <w:marRight w:val="0"/>
      <w:marTop w:val="0"/>
      <w:marBottom w:val="0"/>
      <w:divBdr>
        <w:top w:val="none" w:sz="0" w:space="0" w:color="auto"/>
        <w:left w:val="none" w:sz="0" w:space="0" w:color="auto"/>
        <w:bottom w:val="none" w:sz="0" w:space="0" w:color="auto"/>
        <w:right w:val="none" w:sz="0" w:space="0" w:color="auto"/>
      </w:divBdr>
    </w:div>
    <w:div w:id="886185808">
      <w:bodyDiv w:val="1"/>
      <w:marLeft w:val="0"/>
      <w:marRight w:val="0"/>
      <w:marTop w:val="0"/>
      <w:marBottom w:val="0"/>
      <w:divBdr>
        <w:top w:val="none" w:sz="0" w:space="0" w:color="auto"/>
        <w:left w:val="none" w:sz="0" w:space="0" w:color="auto"/>
        <w:bottom w:val="none" w:sz="0" w:space="0" w:color="auto"/>
        <w:right w:val="none" w:sz="0" w:space="0" w:color="auto"/>
      </w:divBdr>
    </w:div>
    <w:div w:id="886262130">
      <w:bodyDiv w:val="1"/>
      <w:marLeft w:val="0"/>
      <w:marRight w:val="0"/>
      <w:marTop w:val="0"/>
      <w:marBottom w:val="0"/>
      <w:divBdr>
        <w:top w:val="none" w:sz="0" w:space="0" w:color="auto"/>
        <w:left w:val="none" w:sz="0" w:space="0" w:color="auto"/>
        <w:bottom w:val="none" w:sz="0" w:space="0" w:color="auto"/>
        <w:right w:val="none" w:sz="0" w:space="0" w:color="auto"/>
      </w:divBdr>
    </w:div>
    <w:div w:id="886379456">
      <w:bodyDiv w:val="1"/>
      <w:marLeft w:val="0"/>
      <w:marRight w:val="0"/>
      <w:marTop w:val="0"/>
      <w:marBottom w:val="0"/>
      <w:divBdr>
        <w:top w:val="none" w:sz="0" w:space="0" w:color="auto"/>
        <w:left w:val="none" w:sz="0" w:space="0" w:color="auto"/>
        <w:bottom w:val="none" w:sz="0" w:space="0" w:color="auto"/>
        <w:right w:val="none" w:sz="0" w:space="0" w:color="auto"/>
      </w:divBdr>
    </w:div>
    <w:div w:id="886455192">
      <w:bodyDiv w:val="1"/>
      <w:marLeft w:val="0"/>
      <w:marRight w:val="0"/>
      <w:marTop w:val="0"/>
      <w:marBottom w:val="0"/>
      <w:divBdr>
        <w:top w:val="none" w:sz="0" w:space="0" w:color="auto"/>
        <w:left w:val="none" w:sz="0" w:space="0" w:color="auto"/>
        <w:bottom w:val="none" w:sz="0" w:space="0" w:color="auto"/>
        <w:right w:val="none" w:sz="0" w:space="0" w:color="auto"/>
      </w:divBdr>
    </w:div>
    <w:div w:id="886531146">
      <w:bodyDiv w:val="1"/>
      <w:marLeft w:val="0"/>
      <w:marRight w:val="0"/>
      <w:marTop w:val="0"/>
      <w:marBottom w:val="0"/>
      <w:divBdr>
        <w:top w:val="none" w:sz="0" w:space="0" w:color="auto"/>
        <w:left w:val="none" w:sz="0" w:space="0" w:color="auto"/>
        <w:bottom w:val="none" w:sz="0" w:space="0" w:color="auto"/>
        <w:right w:val="none" w:sz="0" w:space="0" w:color="auto"/>
      </w:divBdr>
    </w:div>
    <w:div w:id="886600201">
      <w:bodyDiv w:val="1"/>
      <w:marLeft w:val="0"/>
      <w:marRight w:val="0"/>
      <w:marTop w:val="0"/>
      <w:marBottom w:val="0"/>
      <w:divBdr>
        <w:top w:val="none" w:sz="0" w:space="0" w:color="auto"/>
        <w:left w:val="none" w:sz="0" w:space="0" w:color="auto"/>
        <w:bottom w:val="none" w:sz="0" w:space="0" w:color="auto"/>
        <w:right w:val="none" w:sz="0" w:space="0" w:color="auto"/>
      </w:divBdr>
    </w:div>
    <w:div w:id="886989495">
      <w:bodyDiv w:val="1"/>
      <w:marLeft w:val="0"/>
      <w:marRight w:val="0"/>
      <w:marTop w:val="0"/>
      <w:marBottom w:val="0"/>
      <w:divBdr>
        <w:top w:val="none" w:sz="0" w:space="0" w:color="auto"/>
        <w:left w:val="none" w:sz="0" w:space="0" w:color="auto"/>
        <w:bottom w:val="none" w:sz="0" w:space="0" w:color="auto"/>
        <w:right w:val="none" w:sz="0" w:space="0" w:color="auto"/>
      </w:divBdr>
    </w:div>
    <w:div w:id="886994721">
      <w:bodyDiv w:val="1"/>
      <w:marLeft w:val="0"/>
      <w:marRight w:val="0"/>
      <w:marTop w:val="0"/>
      <w:marBottom w:val="0"/>
      <w:divBdr>
        <w:top w:val="none" w:sz="0" w:space="0" w:color="auto"/>
        <w:left w:val="none" w:sz="0" w:space="0" w:color="auto"/>
        <w:bottom w:val="none" w:sz="0" w:space="0" w:color="auto"/>
        <w:right w:val="none" w:sz="0" w:space="0" w:color="auto"/>
      </w:divBdr>
    </w:div>
    <w:div w:id="887569075">
      <w:bodyDiv w:val="1"/>
      <w:marLeft w:val="0"/>
      <w:marRight w:val="0"/>
      <w:marTop w:val="0"/>
      <w:marBottom w:val="0"/>
      <w:divBdr>
        <w:top w:val="none" w:sz="0" w:space="0" w:color="auto"/>
        <w:left w:val="none" w:sz="0" w:space="0" w:color="auto"/>
        <w:bottom w:val="none" w:sz="0" w:space="0" w:color="auto"/>
        <w:right w:val="none" w:sz="0" w:space="0" w:color="auto"/>
      </w:divBdr>
    </w:div>
    <w:div w:id="887767347">
      <w:bodyDiv w:val="1"/>
      <w:marLeft w:val="0"/>
      <w:marRight w:val="0"/>
      <w:marTop w:val="0"/>
      <w:marBottom w:val="0"/>
      <w:divBdr>
        <w:top w:val="none" w:sz="0" w:space="0" w:color="auto"/>
        <w:left w:val="none" w:sz="0" w:space="0" w:color="auto"/>
        <w:bottom w:val="none" w:sz="0" w:space="0" w:color="auto"/>
        <w:right w:val="none" w:sz="0" w:space="0" w:color="auto"/>
      </w:divBdr>
    </w:div>
    <w:div w:id="887954940">
      <w:bodyDiv w:val="1"/>
      <w:marLeft w:val="0"/>
      <w:marRight w:val="0"/>
      <w:marTop w:val="0"/>
      <w:marBottom w:val="0"/>
      <w:divBdr>
        <w:top w:val="none" w:sz="0" w:space="0" w:color="auto"/>
        <w:left w:val="none" w:sz="0" w:space="0" w:color="auto"/>
        <w:bottom w:val="none" w:sz="0" w:space="0" w:color="auto"/>
        <w:right w:val="none" w:sz="0" w:space="0" w:color="auto"/>
      </w:divBdr>
    </w:div>
    <w:div w:id="888149018">
      <w:bodyDiv w:val="1"/>
      <w:marLeft w:val="0"/>
      <w:marRight w:val="0"/>
      <w:marTop w:val="0"/>
      <w:marBottom w:val="0"/>
      <w:divBdr>
        <w:top w:val="none" w:sz="0" w:space="0" w:color="auto"/>
        <w:left w:val="none" w:sz="0" w:space="0" w:color="auto"/>
        <w:bottom w:val="none" w:sz="0" w:space="0" w:color="auto"/>
        <w:right w:val="none" w:sz="0" w:space="0" w:color="auto"/>
      </w:divBdr>
    </w:div>
    <w:div w:id="888497623">
      <w:bodyDiv w:val="1"/>
      <w:marLeft w:val="0"/>
      <w:marRight w:val="0"/>
      <w:marTop w:val="0"/>
      <w:marBottom w:val="0"/>
      <w:divBdr>
        <w:top w:val="none" w:sz="0" w:space="0" w:color="auto"/>
        <w:left w:val="none" w:sz="0" w:space="0" w:color="auto"/>
        <w:bottom w:val="none" w:sz="0" w:space="0" w:color="auto"/>
        <w:right w:val="none" w:sz="0" w:space="0" w:color="auto"/>
      </w:divBdr>
    </w:div>
    <w:div w:id="888569296">
      <w:bodyDiv w:val="1"/>
      <w:marLeft w:val="0"/>
      <w:marRight w:val="0"/>
      <w:marTop w:val="0"/>
      <w:marBottom w:val="0"/>
      <w:divBdr>
        <w:top w:val="none" w:sz="0" w:space="0" w:color="auto"/>
        <w:left w:val="none" w:sz="0" w:space="0" w:color="auto"/>
        <w:bottom w:val="none" w:sz="0" w:space="0" w:color="auto"/>
        <w:right w:val="none" w:sz="0" w:space="0" w:color="auto"/>
      </w:divBdr>
    </w:div>
    <w:div w:id="888689437">
      <w:bodyDiv w:val="1"/>
      <w:marLeft w:val="0"/>
      <w:marRight w:val="0"/>
      <w:marTop w:val="0"/>
      <w:marBottom w:val="0"/>
      <w:divBdr>
        <w:top w:val="none" w:sz="0" w:space="0" w:color="auto"/>
        <w:left w:val="none" w:sz="0" w:space="0" w:color="auto"/>
        <w:bottom w:val="none" w:sz="0" w:space="0" w:color="auto"/>
        <w:right w:val="none" w:sz="0" w:space="0" w:color="auto"/>
      </w:divBdr>
    </w:div>
    <w:div w:id="888803235">
      <w:bodyDiv w:val="1"/>
      <w:marLeft w:val="0"/>
      <w:marRight w:val="0"/>
      <w:marTop w:val="0"/>
      <w:marBottom w:val="0"/>
      <w:divBdr>
        <w:top w:val="none" w:sz="0" w:space="0" w:color="auto"/>
        <w:left w:val="none" w:sz="0" w:space="0" w:color="auto"/>
        <w:bottom w:val="none" w:sz="0" w:space="0" w:color="auto"/>
        <w:right w:val="none" w:sz="0" w:space="0" w:color="auto"/>
      </w:divBdr>
    </w:div>
    <w:div w:id="888883708">
      <w:bodyDiv w:val="1"/>
      <w:marLeft w:val="0"/>
      <w:marRight w:val="0"/>
      <w:marTop w:val="0"/>
      <w:marBottom w:val="0"/>
      <w:divBdr>
        <w:top w:val="none" w:sz="0" w:space="0" w:color="auto"/>
        <w:left w:val="none" w:sz="0" w:space="0" w:color="auto"/>
        <w:bottom w:val="none" w:sz="0" w:space="0" w:color="auto"/>
        <w:right w:val="none" w:sz="0" w:space="0" w:color="auto"/>
      </w:divBdr>
    </w:div>
    <w:div w:id="888954492">
      <w:bodyDiv w:val="1"/>
      <w:marLeft w:val="0"/>
      <w:marRight w:val="0"/>
      <w:marTop w:val="0"/>
      <w:marBottom w:val="0"/>
      <w:divBdr>
        <w:top w:val="none" w:sz="0" w:space="0" w:color="auto"/>
        <w:left w:val="none" w:sz="0" w:space="0" w:color="auto"/>
        <w:bottom w:val="none" w:sz="0" w:space="0" w:color="auto"/>
        <w:right w:val="none" w:sz="0" w:space="0" w:color="auto"/>
      </w:divBdr>
    </w:div>
    <w:div w:id="889418090">
      <w:bodyDiv w:val="1"/>
      <w:marLeft w:val="0"/>
      <w:marRight w:val="0"/>
      <w:marTop w:val="0"/>
      <w:marBottom w:val="0"/>
      <w:divBdr>
        <w:top w:val="none" w:sz="0" w:space="0" w:color="auto"/>
        <w:left w:val="none" w:sz="0" w:space="0" w:color="auto"/>
        <w:bottom w:val="none" w:sz="0" w:space="0" w:color="auto"/>
        <w:right w:val="none" w:sz="0" w:space="0" w:color="auto"/>
      </w:divBdr>
    </w:div>
    <w:div w:id="889459628">
      <w:bodyDiv w:val="1"/>
      <w:marLeft w:val="0"/>
      <w:marRight w:val="0"/>
      <w:marTop w:val="0"/>
      <w:marBottom w:val="0"/>
      <w:divBdr>
        <w:top w:val="none" w:sz="0" w:space="0" w:color="auto"/>
        <w:left w:val="none" w:sz="0" w:space="0" w:color="auto"/>
        <w:bottom w:val="none" w:sz="0" w:space="0" w:color="auto"/>
        <w:right w:val="none" w:sz="0" w:space="0" w:color="auto"/>
      </w:divBdr>
    </w:div>
    <w:div w:id="889534971">
      <w:bodyDiv w:val="1"/>
      <w:marLeft w:val="0"/>
      <w:marRight w:val="0"/>
      <w:marTop w:val="0"/>
      <w:marBottom w:val="0"/>
      <w:divBdr>
        <w:top w:val="none" w:sz="0" w:space="0" w:color="auto"/>
        <w:left w:val="none" w:sz="0" w:space="0" w:color="auto"/>
        <w:bottom w:val="none" w:sz="0" w:space="0" w:color="auto"/>
        <w:right w:val="none" w:sz="0" w:space="0" w:color="auto"/>
      </w:divBdr>
    </w:div>
    <w:div w:id="889807412">
      <w:bodyDiv w:val="1"/>
      <w:marLeft w:val="0"/>
      <w:marRight w:val="0"/>
      <w:marTop w:val="0"/>
      <w:marBottom w:val="0"/>
      <w:divBdr>
        <w:top w:val="none" w:sz="0" w:space="0" w:color="auto"/>
        <w:left w:val="none" w:sz="0" w:space="0" w:color="auto"/>
        <w:bottom w:val="none" w:sz="0" w:space="0" w:color="auto"/>
        <w:right w:val="none" w:sz="0" w:space="0" w:color="auto"/>
      </w:divBdr>
    </w:div>
    <w:div w:id="889876768">
      <w:bodyDiv w:val="1"/>
      <w:marLeft w:val="0"/>
      <w:marRight w:val="0"/>
      <w:marTop w:val="0"/>
      <w:marBottom w:val="0"/>
      <w:divBdr>
        <w:top w:val="none" w:sz="0" w:space="0" w:color="auto"/>
        <w:left w:val="none" w:sz="0" w:space="0" w:color="auto"/>
        <w:bottom w:val="none" w:sz="0" w:space="0" w:color="auto"/>
        <w:right w:val="none" w:sz="0" w:space="0" w:color="auto"/>
      </w:divBdr>
    </w:div>
    <w:div w:id="889994351">
      <w:bodyDiv w:val="1"/>
      <w:marLeft w:val="0"/>
      <w:marRight w:val="0"/>
      <w:marTop w:val="0"/>
      <w:marBottom w:val="0"/>
      <w:divBdr>
        <w:top w:val="none" w:sz="0" w:space="0" w:color="auto"/>
        <w:left w:val="none" w:sz="0" w:space="0" w:color="auto"/>
        <w:bottom w:val="none" w:sz="0" w:space="0" w:color="auto"/>
        <w:right w:val="none" w:sz="0" w:space="0" w:color="auto"/>
      </w:divBdr>
    </w:div>
    <w:div w:id="890069391">
      <w:bodyDiv w:val="1"/>
      <w:marLeft w:val="0"/>
      <w:marRight w:val="0"/>
      <w:marTop w:val="0"/>
      <w:marBottom w:val="0"/>
      <w:divBdr>
        <w:top w:val="none" w:sz="0" w:space="0" w:color="auto"/>
        <w:left w:val="none" w:sz="0" w:space="0" w:color="auto"/>
        <w:bottom w:val="none" w:sz="0" w:space="0" w:color="auto"/>
        <w:right w:val="none" w:sz="0" w:space="0" w:color="auto"/>
      </w:divBdr>
    </w:div>
    <w:div w:id="890263713">
      <w:bodyDiv w:val="1"/>
      <w:marLeft w:val="0"/>
      <w:marRight w:val="0"/>
      <w:marTop w:val="0"/>
      <w:marBottom w:val="0"/>
      <w:divBdr>
        <w:top w:val="none" w:sz="0" w:space="0" w:color="auto"/>
        <w:left w:val="none" w:sz="0" w:space="0" w:color="auto"/>
        <w:bottom w:val="none" w:sz="0" w:space="0" w:color="auto"/>
        <w:right w:val="none" w:sz="0" w:space="0" w:color="auto"/>
      </w:divBdr>
    </w:div>
    <w:div w:id="890268482">
      <w:bodyDiv w:val="1"/>
      <w:marLeft w:val="0"/>
      <w:marRight w:val="0"/>
      <w:marTop w:val="0"/>
      <w:marBottom w:val="0"/>
      <w:divBdr>
        <w:top w:val="none" w:sz="0" w:space="0" w:color="auto"/>
        <w:left w:val="none" w:sz="0" w:space="0" w:color="auto"/>
        <w:bottom w:val="none" w:sz="0" w:space="0" w:color="auto"/>
        <w:right w:val="none" w:sz="0" w:space="0" w:color="auto"/>
      </w:divBdr>
    </w:div>
    <w:div w:id="890573387">
      <w:bodyDiv w:val="1"/>
      <w:marLeft w:val="0"/>
      <w:marRight w:val="0"/>
      <w:marTop w:val="0"/>
      <w:marBottom w:val="0"/>
      <w:divBdr>
        <w:top w:val="none" w:sz="0" w:space="0" w:color="auto"/>
        <w:left w:val="none" w:sz="0" w:space="0" w:color="auto"/>
        <w:bottom w:val="none" w:sz="0" w:space="0" w:color="auto"/>
        <w:right w:val="none" w:sz="0" w:space="0" w:color="auto"/>
      </w:divBdr>
    </w:div>
    <w:div w:id="890656222">
      <w:bodyDiv w:val="1"/>
      <w:marLeft w:val="0"/>
      <w:marRight w:val="0"/>
      <w:marTop w:val="0"/>
      <w:marBottom w:val="0"/>
      <w:divBdr>
        <w:top w:val="none" w:sz="0" w:space="0" w:color="auto"/>
        <w:left w:val="none" w:sz="0" w:space="0" w:color="auto"/>
        <w:bottom w:val="none" w:sz="0" w:space="0" w:color="auto"/>
        <w:right w:val="none" w:sz="0" w:space="0" w:color="auto"/>
      </w:divBdr>
    </w:div>
    <w:div w:id="890774866">
      <w:bodyDiv w:val="1"/>
      <w:marLeft w:val="0"/>
      <w:marRight w:val="0"/>
      <w:marTop w:val="0"/>
      <w:marBottom w:val="0"/>
      <w:divBdr>
        <w:top w:val="none" w:sz="0" w:space="0" w:color="auto"/>
        <w:left w:val="none" w:sz="0" w:space="0" w:color="auto"/>
        <w:bottom w:val="none" w:sz="0" w:space="0" w:color="auto"/>
        <w:right w:val="none" w:sz="0" w:space="0" w:color="auto"/>
      </w:divBdr>
    </w:div>
    <w:div w:id="890848081">
      <w:bodyDiv w:val="1"/>
      <w:marLeft w:val="0"/>
      <w:marRight w:val="0"/>
      <w:marTop w:val="0"/>
      <w:marBottom w:val="0"/>
      <w:divBdr>
        <w:top w:val="none" w:sz="0" w:space="0" w:color="auto"/>
        <w:left w:val="none" w:sz="0" w:space="0" w:color="auto"/>
        <w:bottom w:val="none" w:sz="0" w:space="0" w:color="auto"/>
        <w:right w:val="none" w:sz="0" w:space="0" w:color="auto"/>
      </w:divBdr>
    </w:div>
    <w:div w:id="890851517">
      <w:bodyDiv w:val="1"/>
      <w:marLeft w:val="0"/>
      <w:marRight w:val="0"/>
      <w:marTop w:val="0"/>
      <w:marBottom w:val="0"/>
      <w:divBdr>
        <w:top w:val="none" w:sz="0" w:space="0" w:color="auto"/>
        <w:left w:val="none" w:sz="0" w:space="0" w:color="auto"/>
        <w:bottom w:val="none" w:sz="0" w:space="0" w:color="auto"/>
        <w:right w:val="none" w:sz="0" w:space="0" w:color="auto"/>
      </w:divBdr>
    </w:div>
    <w:div w:id="890923020">
      <w:bodyDiv w:val="1"/>
      <w:marLeft w:val="0"/>
      <w:marRight w:val="0"/>
      <w:marTop w:val="0"/>
      <w:marBottom w:val="0"/>
      <w:divBdr>
        <w:top w:val="none" w:sz="0" w:space="0" w:color="auto"/>
        <w:left w:val="none" w:sz="0" w:space="0" w:color="auto"/>
        <w:bottom w:val="none" w:sz="0" w:space="0" w:color="auto"/>
        <w:right w:val="none" w:sz="0" w:space="0" w:color="auto"/>
      </w:divBdr>
    </w:div>
    <w:div w:id="890968989">
      <w:bodyDiv w:val="1"/>
      <w:marLeft w:val="0"/>
      <w:marRight w:val="0"/>
      <w:marTop w:val="0"/>
      <w:marBottom w:val="0"/>
      <w:divBdr>
        <w:top w:val="none" w:sz="0" w:space="0" w:color="auto"/>
        <w:left w:val="none" w:sz="0" w:space="0" w:color="auto"/>
        <w:bottom w:val="none" w:sz="0" w:space="0" w:color="auto"/>
        <w:right w:val="none" w:sz="0" w:space="0" w:color="auto"/>
      </w:divBdr>
    </w:div>
    <w:div w:id="890994597">
      <w:bodyDiv w:val="1"/>
      <w:marLeft w:val="0"/>
      <w:marRight w:val="0"/>
      <w:marTop w:val="0"/>
      <w:marBottom w:val="0"/>
      <w:divBdr>
        <w:top w:val="none" w:sz="0" w:space="0" w:color="auto"/>
        <w:left w:val="none" w:sz="0" w:space="0" w:color="auto"/>
        <w:bottom w:val="none" w:sz="0" w:space="0" w:color="auto"/>
        <w:right w:val="none" w:sz="0" w:space="0" w:color="auto"/>
      </w:divBdr>
    </w:div>
    <w:div w:id="891624226">
      <w:bodyDiv w:val="1"/>
      <w:marLeft w:val="0"/>
      <w:marRight w:val="0"/>
      <w:marTop w:val="0"/>
      <w:marBottom w:val="0"/>
      <w:divBdr>
        <w:top w:val="none" w:sz="0" w:space="0" w:color="auto"/>
        <w:left w:val="none" w:sz="0" w:space="0" w:color="auto"/>
        <w:bottom w:val="none" w:sz="0" w:space="0" w:color="auto"/>
        <w:right w:val="none" w:sz="0" w:space="0" w:color="auto"/>
      </w:divBdr>
      <w:divsChild>
        <w:div w:id="1075400254">
          <w:marLeft w:val="0"/>
          <w:marRight w:val="0"/>
          <w:marTop w:val="0"/>
          <w:marBottom w:val="0"/>
          <w:divBdr>
            <w:top w:val="none" w:sz="0" w:space="0" w:color="auto"/>
            <w:left w:val="none" w:sz="0" w:space="0" w:color="auto"/>
            <w:bottom w:val="none" w:sz="0" w:space="0" w:color="auto"/>
            <w:right w:val="none" w:sz="0" w:space="0" w:color="auto"/>
          </w:divBdr>
        </w:div>
        <w:div w:id="962537169">
          <w:marLeft w:val="0"/>
          <w:marRight w:val="0"/>
          <w:marTop w:val="0"/>
          <w:marBottom w:val="0"/>
          <w:divBdr>
            <w:top w:val="none" w:sz="0" w:space="0" w:color="auto"/>
            <w:left w:val="none" w:sz="0" w:space="0" w:color="auto"/>
            <w:bottom w:val="none" w:sz="0" w:space="0" w:color="auto"/>
            <w:right w:val="none" w:sz="0" w:space="0" w:color="auto"/>
          </w:divBdr>
        </w:div>
        <w:div w:id="1161894163">
          <w:marLeft w:val="0"/>
          <w:marRight w:val="0"/>
          <w:marTop w:val="0"/>
          <w:marBottom w:val="0"/>
          <w:divBdr>
            <w:top w:val="none" w:sz="0" w:space="0" w:color="auto"/>
            <w:left w:val="none" w:sz="0" w:space="0" w:color="auto"/>
            <w:bottom w:val="none" w:sz="0" w:space="0" w:color="auto"/>
            <w:right w:val="none" w:sz="0" w:space="0" w:color="auto"/>
          </w:divBdr>
        </w:div>
        <w:div w:id="1983074176">
          <w:marLeft w:val="0"/>
          <w:marRight w:val="0"/>
          <w:marTop w:val="0"/>
          <w:marBottom w:val="0"/>
          <w:divBdr>
            <w:top w:val="none" w:sz="0" w:space="0" w:color="auto"/>
            <w:left w:val="none" w:sz="0" w:space="0" w:color="auto"/>
            <w:bottom w:val="none" w:sz="0" w:space="0" w:color="auto"/>
            <w:right w:val="none" w:sz="0" w:space="0" w:color="auto"/>
          </w:divBdr>
        </w:div>
        <w:div w:id="1925651877">
          <w:marLeft w:val="0"/>
          <w:marRight w:val="0"/>
          <w:marTop w:val="0"/>
          <w:marBottom w:val="0"/>
          <w:divBdr>
            <w:top w:val="none" w:sz="0" w:space="0" w:color="auto"/>
            <w:left w:val="none" w:sz="0" w:space="0" w:color="auto"/>
            <w:bottom w:val="none" w:sz="0" w:space="0" w:color="auto"/>
            <w:right w:val="none" w:sz="0" w:space="0" w:color="auto"/>
          </w:divBdr>
        </w:div>
        <w:div w:id="1184515428">
          <w:marLeft w:val="0"/>
          <w:marRight w:val="0"/>
          <w:marTop w:val="0"/>
          <w:marBottom w:val="0"/>
          <w:divBdr>
            <w:top w:val="none" w:sz="0" w:space="0" w:color="auto"/>
            <w:left w:val="none" w:sz="0" w:space="0" w:color="auto"/>
            <w:bottom w:val="none" w:sz="0" w:space="0" w:color="auto"/>
            <w:right w:val="none" w:sz="0" w:space="0" w:color="auto"/>
          </w:divBdr>
        </w:div>
        <w:div w:id="713116128">
          <w:marLeft w:val="0"/>
          <w:marRight w:val="0"/>
          <w:marTop w:val="0"/>
          <w:marBottom w:val="0"/>
          <w:divBdr>
            <w:top w:val="none" w:sz="0" w:space="0" w:color="auto"/>
            <w:left w:val="none" w:sz="0" w:space="0" w:color="auto"/>
            <w:bottom w:val="none" w:sz="0" w:space="0" w:color="auto"/>
            <w:right w:val="none" w:sz="0" w:space="0" w:color="auto"/>
          </w:divBdr>
        </w:div>
        <w:div w:id="1050153985">
          <w:marLeft w:val="0"/>
          <w:marRight w:val="0"/>
          <w:marTop w:val="0"/>
          <w:marBottom w:val="0"/>
          <w:divBdr>
            <w:top w:val="none" w:sz="0" w:space="0" w:color="auto"/>
            <w:left w:val="none" w:sz="0" w:space="0" w:color="auto"/>
            <w:bottom w:val="none" w:sz="0" w:space="0" w:color="auto"/>
            <w:right w:val="none" w:sz="0" w:space="0" w:color="auto"/>
          </w:divBdr>
        </w:div>
        <w:div w:id="2119181232">
          <w:marLeft w:val="0"/>
          <w:marRight w:val="0"/>
          <w:marTop w:val="0"/>
          <w:marBottom w:val="0"/>
          <w:divBdr>
            <w:top w:val="none" w:sz="0" w:space="0" w:color="auto"/>
            <w:left w:val="none" w:sz="0" w:space="0" w:color="auto"/>
            <w:bottom w:val="none" w:sz="0" w:space="0" w:color="auto"/>
            <w:right w:val="none" w:sz="0" w:space="0" w:color="auto"/>
          </w:divBdr>
        </w:div>
        <w:div w:id="576206792">
          <w:marLeft w:val="0"/>
          <w:marRight w:val="0"/>
          <w:marTop w:val="0"/>
          <w:marBottom w:val="0"/>
          <w:divBdr>
            <w:top w:val="none" w:sz="0" w:space="0" w:color="auto"/>
            <w:left w:val="none" w:sz="0" w:space="0" w:color="auto"/>
            <w:bottom w:val="none" w:sz="0" w:space="0" w:color="auto"/>
            <w:right w:val="none" w:sz="0" w:space="0" w:color="auto"/>
          </w:divBdr>
        </w:div>
        <w:div w:id="491259455">
          <w:marLeft w:val="0"/>
          <w:marRight w:val="0"/>
          <w:marTop w:val="0"/>
          <w:marBottom w:val="0"/>
          <w:divBdr>
            <w:top w:val="none" w:sz="0" w:space="0" w:color="auto"/>
            <w:left w:val="none" w:sz="0" w:space="0" w:color="auto"/>
            <w:bottom w:val="none" w:sz="0" w:space="0" w:color="auto"/>
            <w:right w:val="none" w:sz="0" w:space="0" w:color="auto"/>
          </w:divBdr>
        </w:div>
        <w:div w:id="709960600">
          <w:marLeft w:val="0"/>
          <w:marRight w:val="0"/>
          <w:marTop w:val="0"/>
          <w:marBottom w:val="0"/>
          <w:divBdr>
            <w:top w:val="none" w:sz="0" w:space="0" w:color="auto"/>
            <w:left w:val="none" w:sz="0" w:space="0" w:color="auto"/>
            <w:bottom w:val="none" w:sz="0" w:space="0" w:color="auto"/>
            <w:right w:val="none" w:sz="0" w:space="0" w:color="auto"/>
          </w:divBdr>
        </w:div>
        <w:div w:id="287662860">
          <w:marLeft w:val="0"/>
          <w:marRight w:val="0"/>
          <w:marTop w:val="0"/>
          <w:marBottom w:val="0"/>
          <w:divBdr>
            <w:top w:val="none" w:sz="0" w:space="0" w:color="auto"/>
            <w:left w:val="none" w:sz="0" w:space="0" w:color="auto"/>
            <w:bottom w:val="none" w:sz="0" w:space="0" w:color="auto"/>
            <w:right w:val="none" w:sz="0" w:space="0" w:color="auto"/>
          </w:divBdr>
        </w:div>
        <w:div w:id="1734039057">
          <w:marLeft w:val="0"/>
          <w:marRight w:val="0"/>
          <w:marTop w:val="0"/>
          <w:marBottom w:val="0"/>
          <w:divBdr>
            <w:top w:val="none" w:sz="0" w:space="0" w:color="auto"/>
            <w:left w:val="none" w:sz="0" w:space="0" w:color="auto"/>
            <w:bottom w:val="none" w:sz="0" w:space="0" w:color="auto"/>
            <w:right w:val="none" w:sz="0" w:space="0" w:color="auto"/>
          </w:divBdr>
        </w:div>
        <w:div w:id="1737438054">
          <w:marLeft w:val="0"/>
          <w:marRight w:val="0"/>
          <w:marTop w:val="0"/>
          <w:marBottom w:val="0"/>
          <w:divBdr>
            <w:top w:val="none" w:sz="0" w:space="0" w:color="auto"/>
            <w:left w:val="none" w:sz="0" w:space="0" w:color="auto"/>
            <w:bottom w:val="none" w:sz="0" w:space="0" w:color="auto"/>
            <w:right w:val="none" w:sz="0" w:space="0" w:color="auto"/>
          </w:divBdr>
        </w:div>
        <w:div w:id="1855680229">
          <w:marLeft w:val="0"/>
          <w:marRight w:val="0"/>
          <w:marTop w:val="0"/>
          <w:marBottom w:val="0"/>
          <w:divBdr>
            <w:top w:val="none" w:sz="0" w:space="0" w:color="auto"/>
            <w:left w:val="none" w:sz="0" w:space="0" w:color="auto"/>
            <w:bottom w:val="none" w:sz="0" w:space="0" w:color="auto"/>
            <w:right w:val="none" w:sz="0" w:space="0" w:color="auto"/>
          </w:divBdr>
        </w:div>
        <w:div w:id="1662541166">
          <w:marLeft w:val="0"/>
          <w:marRight w:val="0"/>
          <w:marTop w:val="0"/>
          <w:marBottom w:val="0"/>
          <w:divBdr>
            <w:top w:val="none" w:sz="0" w:space="0" w:color="auto"/>
            <w:left w:val="none" w:sz="0" w:space="0" w:color="auto"/>
            <w:bottom w:val="none" w:sz="0" w:space="0" w:color="auto"/>
            <w:right w:val="none" w:sz="0" w:space="0" w:color="auto"/>
          </w:divBdr>
        </w:div>
        <w:div w:id="1653831796">
          <w:marLeft w:val="0"/>
          <w:marRight w:val="0"/>
          <w:marTop w:val="0"/>
          <w:marBottom w:val="0"/>
          <w:divBdr>
            <w:top w:val="none" w:sz="0" w:space="0" w:color="auto"/>
            <w:left w:val="none" w:sz="0" w:space="0" w:color="auto"/>
            <w:bottom w:val="none" w:sz="0" w:space="0" w:color="auto"/>
            <w:right w:val="none" w:sz="0" w:space="0" w:color="auto"/>
          </w:divBdr>
        </w:div>
        <w:div w:id="860976192">
          <w:marLeft w:val="0"/>
          <w:marRight w:val="0"/>
          <w:marTop w:val="0"/>
          <w:marBottom w:val="0"/>
          <w:divBdr>
            <w:top w:val="none" w:sz="0" w:space="0" w:color="auto"/>
            <w:left w:val="none" w:sz="0" w:space="0" w:color="auto"/>
            <w:bottom w:val="none" w:sz="0" w:space="0" w:color="auto"/>
            <w:right w:val="none" w:sz="0" w:space="0" w:color="auto"/>
          </w:divBdr>
        </w:div>
        <w:div w:id="1774477127">
          <w:marLeft w:val="0"/>
          <w:marRight w:val="0"/>
          <w:marTop w:val="0"/>
          <w:marBottom w:val="0"/>
          <w:divBdr>
            <w:top w:val="none" w:sz="0" w:space="0" w:color="auto"/>
            <w:left w:val="none" w:sz="0" w:space="0" w:color="auto"/>
            <w:bottom w:val="none" w:sz="0" w:space="0" w:color="auto"/>
            <w:right w:val="none" w:sz="0" w:space="0" w:color="auto"/>
          </w:divBdr>
        </w:div>
        <w:div w:id="1570143561">
          <w:marLeft w:val="0"/>
          <w:marRight w:val="0"/>
          <w:marTop w:val="0"/>
          <w:marBottom w:val="0"/>
          <w:divBdr>
            <w:top w:val="none" w:sz="0" w:space="0" w:color="auto"/>
            <w:left w:val="none" w:sz="0" w:space="0" w:color="auto"/>
            <w:bottom w:val="none" w:sz="0" w:space="0" w:color="auto"/>
            <w:right w:val="none" w:sz="0" w:space="0" w:color="auto"/>
          </w:divBdr>
        </w:div>
        <w:div w:id="24451944">
          <w:marLeft w:val="0"/>
          <w:marRight w:val="0"/>
          <w:marTop w:val="0"/>
          <w:marBottom w:val="0"/>
          <w:divBdr>
            <w:top w:val="none" w:sz="0" w:space="0" w:color="auto"/>
            <w:left w:val="none" w:sz="0" w:space="0" w:color="auto"/>
            <w:bottom w:val="none" w:sz="0" w:space="0" w:color="auto"/>
            <w:right w:val="none" w:sz="0" w:space="0" w:color="auto"/>
          </w:divBdr>
        </w:div>
        <w:div w:id="1643464513">
          <w:marLeft w:val="0"/>
          <w:marRight w:val="0"/>
          <w:marTop w:val="0"/>
          <w:marBottom w:val="0"/>
          <w:divBdr>
            <w:top w:val="none" w:sz="0" w:space="0" w:color="auto"/>
            <w:left w:val="none" w:sz="0" w:space="0" w:color="auto"/>
            <w:bottom w:val="none" w:sz="0" w:space="0" w:color="auto"/>
            <w:right w:val="none" w:sz="0" w:space="0" w:color="auto"/>
          </w:divBdr>
        </w:div>
        <w:div w:id="705520308">
          <w:marLeft w:val="0"/>
          <w:marRight w:val="0"/>
          <w:marTop w:val="0"/>
          <w:marBottom w:val="0"/>
          <w:divBdr>
            <w:top w:val="none" w:sz="0" w:space="0" w:color="auto"/>
            <w:left w:val="none" w:sz="0" w:space="0" w:color="auto"/>
            <w:bottom w:val="none" w:sz="0" w:space="0" w:color="auto"/>
            <w:right w:val="none" w:sz="0" w:space="0" w:color="auto"/>
          </w:divBdr>
        </w:div>
        <w:div w:id="1186988654">
          <w:marLeft w:val="0"/>
          <w:marRight w:val="0"/>
          <w:marTop w:val="0"/>
          <w:marBottom w:val="0"/>
          <w:divBdr>
            <w:top w:val="none" w:sz="0" w:space="0" w:color="auto"/>
            <w:left w:val="none" w:sz="0" w:space="0" w:color="auto"/>
            <w:bottom w:val="none" w:sz="0" w:space="0" w:color="auto"/>
            <w:right w:val="none" w:sz="0" w:space="0" w:color="auto"/>
          </w:divBdr>
        </w:div>
        <w:div w:id="745341167">
          <w:marLeft w:val="0"/>
          <w:marRight w:val="0"/>
          <w:marTop w:val="0"/>
          <w:marBottom w:val="0"/>
          <w:divBdr>
            <w:top w:val="none" w:sz="0" w:space="0" w:color="auto"/>
            <w:left w:val="none" w:sz="0" w:space="0" w:color="auto"/>
            <w:bottom w:val="none" w:sz="0" w:space="0" w:color="auto"/>
            <w:right w:val="none" w:sz="0" w:space="0" w:color="auto"/>
          </w:divBdr>
        </w:div>
        <w:div w:id="1647203592">
          <w:marLeft w:val="0"/>
          <w:marRight w:val="0"/>
          <w:marTop w:val="0"/>
          <w:marBottom w:val="0"/>
          <w:divBdr>
            <w:top w:val="none" w:sz="0" w:space="0" w:color="auto"/>
            <w:left w:val="none" w:sz="0" w:space="0" w:color="auto"/>
            <w:bottom w:val="none" w:sz="0" w:space="0" w:color="auto"/>
            <w:right w:val="none" w:sz="0" w:space="0" w:color="auto"/>
          </w:divBdr>
        </w:div>
        <w:div w:id="1184594601">
          <w:marLeft w:val="0"/>
          <w:marRight w:val="0"/>
          <w:marTop w:val="0"/>
          <w:marBottom w:val="0"/>
          <w:divBdr>
            <w:top w:val="none" w:sz="0" w:space="0" w:color="auto"/>
            <w:left w:val="none" w:sz="0" w:space="0" w:color="auto"/>
            <w:bottom w:val="none" w:sz="0" w:space="0" w:color="auto"/>
            <w:right w:val="none" w:sz="0" w:space="0" w:color="auto"/>
          </w:divBdr>
        </w:div>
        <w:div w:id="1289815873">
          <w:marLeft w:val="0"/>
          <w:marRight w:val="0"/>
          <w:marTop w:val="0"/>
          <w:marBottom w:val="0"/>
          <w:divBdr>
            <w:top w:val="none" w:sz="0" w:space="0" w:color="auto"/>
            <w:left w:val="none" w:sz="0" w:space="0" w:color="auto"/>
            <w:bottom w:val="none" w:sz="0" w:space="0" w:color="auto"/>
            <w:right w:val="none" w:sz="0" w:space="0" w:color="auto"/>
          </w:divBdr>
        </w:div>
        <w:div w:id="1539928493">
          <w:marLeft w:val="0"/>
          <w:marRight w:val="0"/>
          <w:marTop w:val="0"/>
          <w:marBottom w:val="0"/>
          <w:divBdr>
            <w:top w:val="none" w:sz="0" w:space="0" w:color="auto"/>
            <w:left w:val="none" w:sz="0" w:space="0" w:color="auto"/>
            <w:bottom w:val="none" w:sz="0" w:space="0" w:color="auto"/>
            <w:right w:val="none" w:sz="0" w:space="0" w:color="auto"/>
          </w:divBdr>
        </w:div>
        <w:div w:id="829062827">
          <w:marLeft w:val="0"/>
          <w:marRight w:val="0"/>
          <w:marTop w:val="0"/>
          <w:marBottom w:val="0"/>
          <w:divBdr>
            <w:top w:val="none" w:sz="0" w:space="0" w:color="auto"/>
            <w:left w:val="none" w:sz="0" w:space="0" w:color="auto"/>
            <w:bottom w:val="none" w:sz="0" w:space="0" w:color="auto"/>
            <w:right w:val="none" w:sz="0" w:space="0" w:color="auto"/>
          </w:divBdr>
        </w:div>
        <w:div w:id="584417259">
          <w:marLeft w:val="0"/>
          <w:marRight w:val="0"/>
          <w:marTop w:val="0"/>
          <w:marBottom w:val="0"/>
          <w:divBdr>
            <w:top w:val="none" w:sz="0" w:space="0" w:color="auto"/>
            <w:left w:val="none" w:sz="0" w:space="0" w:color="auto"/>
            <w:bottom w:val="none" w:sz="0" w:space="0" w:color="auto"/>
            <w:right w:val="none" w:sz="0" w:space="0" w:color="auto"/>
          </w:divBdr>
        </w:div>
        <w:div w:id="92867676">
          <w:marLeft w:val="0"/>
          <w:marRight w:val="0"/>
          <w:marTop w:val="0"/>
          <w:marBottom w:val="0"/>
          <w:divBdr>
            <w:top w:val="none" w:sz="0" w:space="0" w:color="auto"/>
            <w:left w:val="none" w:sz="0" w:space="0" w:color="auto"/>
            <w:bottom w:val="none" w:sz="0" w:space="0" w:color="auto"/>
            <w:right w:val="none" w:sz="0" w:space="0" w:color="auto"/>
          </w:divBdr>
        </w:div>
        <w:div w:id="697967833">
          <w:marLeft w:val="0"/>
          <w:marRight w:val="0"/>
          <w:marTop w:val="0"/>
          <w:marBottom w:val="0"/>
          <w:divBdr>
            <w:top w:val="none" w:sz="0" w:space="0" w:color="auto"/>
            <w:left w:val="none" w:sz="0" w:space="0" w:color="auto"/>
            <w:bottom w:val="none" w:sz="0" w:space="0" w:color="auto"/>
            <w:right w:val="none" w:sz="0" w:space="0" w:color="auto"/>
          </w:divBdr>
        </w:div>
        <w:div w:id="665978021">
          <w:marLeft w:val="0"/>
          <w:marRight w:val="0"/>
          <w:marTop w:val="0"/>
          <w:marBottom w:val="0"/>
          <w:divBdr>
            <w:top w:val="none" w:sz="0" w:space="0" w:color="auto"/>
            <w:left w:val="none" w:sz="0" w:space="0" w:color="auto"/>
            <w:bottom w:val="none" w:sz="0" w:space="0" w:color="auto"/>
            <w:right w:val="none" w:sz="0" w:space="0" w:color="auto"/>
          </w:divBdr>
        </w:div>
        <w:div w:id="1087263567">
          <w:marLeft w:val="0"/>
          <w:marRight w:val="0"/>
          <w:marTop w:val="0"/>
          <w:marBottom w:val="0"/>
          <w:divBdr>
            <w:top w:val="none" w:sz="0" w:space="0" w:color="auto"/>
            <w:left w:val="none" w:sz="0" w:space="0" w:color="auto"/>
            <w:bottom w:val="none" w:sz="0" w:space="0" w:color="auto"/>
            <w:right w:val="none" w:sz="0" w:space="0" w:color="auto"/>
          </w:divBdr>
        </w:div>
        <w:div w:id="273832407">
          <w:marLeft w:val="0"/>
          <w:marRight w:val="0"/>
          <w:marTop w:val="0"/>
          <w:marBottom w:val="0"/>
          <w:divBdr>
            <w:top w:val="none" w:sz="0" w:space="0" w:color="auto"/>
            <w:left w:val="none" w:sz="0" w:space="0" w:color="auto"/>
            <w:bottom w:val="none" w:sz="0" w:space="0" w:color="auto"/>
            <w:right w:val="none" w:sz="0" w:space="0" w:color="auto"/>
          </w:divBdr>
        </w:div>
        <w:div w:id="687290368">
          <w:marLeft w:val="0"/>
          <w:marRight w:val="0"/>
          <w:marTop w:val="0"/>
          <w:marBottom w:val="0"/>
          <w:divBdr>
            <w:top w:val="none" w:sz="0" w:space="0" w:color="auto"/>
            <w:left w:val="none" w:sz="0" w:space="0" w:color="auto"/>
            <w:bottom w:val="none" w:sz="0" w:space="0" w:color="auto"/>
            <w:right w:val="none" w:sz="0" w:space="0" w:color="auto"/>
          </w:divBdr>
        </w:div>
        <w:div w:id="1725639057">
          <w:marLeft w:val="0"/>
          <w:marRight w:val="0"/>
          <w:marTop w:val="0"/>
          <w:marBottom w:val="0"/>
          <w:divBdr>
            <w:top w:val="none" w:sz="0" w:space="0" w:color="auto"/>
            <w:left w:val="none" w:sz="0" w:space="0" w:color="auto"/>
            <w:bottom w:val="none" w:sz="0" w:space="0" w:color="auto"/>
            <w:right w:val="none" w:sz="0" w:space="0" w:color="auto"/>
          </w:divBdr>
        </w:div>
        <w:div w:id="941911251">
          <w:marLeft w:val="0"/>
          <w:marRight w:val="0"/>
          <w:marTop w:val="0"/>
          <w:marBottom w:val="0"/>
          <w:divBdr>
            <w:top w:val="none" w:sz="0" w:space="0" w:color="auto"/>
            <w:left w:val="none" w:sz="0" w:space="0" w:color="auto"/>
            <w:bottom w:val="none" w:sz="0" w:space="0" w:color="auto"/>
            <w:right w:val="none" w:sz="0" w:space="0" w:color="auto"/>
          </w:divBdr>
        </w:div>
        <w:div w:id="1920403392">
          <w:marLeft w:val="0"/>
          <w:marRight w:val="0"/>
          <w:marTop w:val="0"/>
          <w:marBottom w:val="0"/>
          <w:divBdr>
            <w:top w:val="none" w:sz="0" w:space="0" w:color="auto"/>
            <w:left w:val="none" w:sz="0" w:space="0" w:color="auto"/>
            <w:bottom w:val="none" w:sz="0" w:space="0" w:color="auto"/>
            <w:right w:val="none" w:sz="0" w:space="0" w:color="auto"/>
          </w:divBdr>
        </w:div>
        <w:div w:id="1674911596">
          <w:marLeft w:val="0"/>
          <w:marRight w:val="0"/>
          <w:marTop w:val="0"/>
          <w:marBottom w:val="0"/>
          <w:divBdr>
            <w:top w:val="none" w:sz="0" w:space="0" w:color="auto"/>
            <w:left w:val="none" w:sz="0" w:space="0" w:color="auto"/>
            <w:bottom w:val="none" w:sz="0" w:space="0" w:color="auto"/>
            <w:right w:val="none" w:sz="0" w:space="0" w:color="auto"/>
          </w:divBdr>
        </w:div>
        <w:div w:id="296224148">
          <w:marLeft w:val="0"/>
          <w:marRight w:val="0"/>
          <w:marTop w:val="0"/>
          <w:marBottom w:val="0"/>
          <w:divBdr>
            <w:top w:val="none" w:sz="0" w:space="0" w:color="auto"/>
            <w:left w:val="none" w:sz="0" w:space="0" w:color="auto"/>
            <w:bottom w:val="none" w:sz="0" w:space="0" w:color="auto"/>
            <w:right w:val="none" w:sz="0" w:space="0" w:color="auto"/>
          </w:divBdr>
        </w:div>
        <w:div w:id="2086296269">
          <w:marLeft w:val="0"/>
          <w:marRight w:val="0"/>
          <w:marTop w:val="0"/>
          <w:marBottom w:val="0"/>
          <w:divBdr>
            <w:top w:val="none" w:sz="0" w:space="0" w:color="auto"/>
            <w:left w:val="none" w:sz="0" w:space="0" w:color="auto"/>
            <w:bottom w:val="none" w:sz="0" w:space="0" w:color="auto"/>
            <w:right w:val="none" w:sz="0" w:space="0" w:color="auto"/>
          </w:divBdr>
        </w:div>
        <w:div w:id="2123306720">
          <w:marLeft w:val="0"/>
          <w:marRight w:val="0"/>
          <w:marTop w:val="0"/>
          <w:marBottom w:val="0"/>
          <w:divBdr>
            <w:top w:val="none" w:sz="0" w:space="0" w:color="auto"/>
            <w:left w:val="none" w:sz="0" w:space="0" w:color="auto"/>
            <w:bottom w:val="none" w:sz="0" w:space="0" w:color="auto"/>
            <w:right w:val="none" w:sz="0" w:space="0" w:color="auto"/>
          </w:divBdr>
        </w:div>
        <w:div w:id="601576042">
          <w:marLeft w:val="0"/>
          <w:marRight w:val="0"/>
          <w:marTop w:val="0"/>
          <w:marBottom w:val="0"/>
          <w:divBdr>
            <w:top w:val="none" w:sz="0" w:space="0" w:color="auto"/>
            <w:left w:val="none" w:sz="0" w:space="0" w:color="auto"/>
            <w:bottom w:val="none" w:sz="0" w:space="0" w:color="auto"/>
            <w:right w:val="none" w:sz="0" w:space="0" w:color="auto"/>
          </w:divBdr>
        </w:div>
        <w:div w:id="1284993097">
          <w:marLeft w:val="0"/>
          <w:marRight w:val="0"/>
          <w:marTop w:val="0"/>
          <w:marBottom w:val="0"/>
          <w:divBdr>
            <w:top w:val="none" w:sz="0" w:space="0" w:color="auto"/>
            <w:left w:val="none" w:sz="0" w:space="0" w:color="auto"/>
            <w:bottom w:val="none" w:sz="0" w:space="0" w:color="auto"/>
            <w:right w:val="none" w:sz="0" w:space="0" w:color="auto"/>
          </w:divBdr>
        </w:div>
        <w:div w:id="1439567736">
          <w:marLeft w:val="0"/>
          <w:marRight w:val="0"/>
          <w:marTop w:val="0"/>
          <w:marBottom w:val="0"/>
          <w:divBdr>
            <w:top w:val="none" w:sz="0" w:space="0" w:color="auto"/>
            <w:left w:val="none" w:sz="0" w:space="0" w:color="auto"/>
            <w:bottom w:val="none" w:sz="0" w:space="0" w:color="auto"/>
            <w:right w:val="none" w:sz="0" w:space="0" w:color="auto"/>
          </w:divBdr>
        </w:div>
        <w:div w:id="1963610633">
          <w:marLeft w:val="0"/>
          <w:marRight w:val="0"/>
          <w:marTop w:val="0"/>
          <w:marBottom w:val="0"/>
          <w:divBdr>
            <w:top w:val="none" w:sz="0" w:space="0" w:color="auto"/>
            <w:left w:val="none" w:sz="0" w:space="0" w:color="auto"/>
            <w:bottom w:val="none" w:sz="0" w:space="0" w:color="auto"/>
            <w:right w:val="none" w:sz="0" w:space="0" w:color="auto"/>
          </w:divBdr>
        </w:div>
        <w:div w:id="992677655">
          <w:marLeft w:val="0"/>
          <w:marRight w:val="0"/>
          <w:marTop w:val="0"/>
          <w:marBottom w:val="0"/>
          <w:divBdr>
            <w:top w:val="none" w:sz="0" w:space="0" w:color="auto"/>
            <w:left w:val="none" w:sz="0" w:space="0" w:color="auto"/>
            <w:bottom w:val="none" w:sz="0" w:space="0" w:color="auto"/>
            <w:right w:val="none" w:sz="0" w:space="0" w:color="auto"/>
          </w:divBdr>
        </w:div>
        <w:div w:id="1747219585">
          <w:marLeft w:val="0"/>
          <w:marRight w:val="0"/>
          <w:marTop w:val="0"/>
          <w:marBottom w:val="0"/>
          <w:divBdr>
            <w:top w:val="none" w:sz="0" w:space="0" w:color="auto"/>
            <w:left w:val="none" w:sz="0" w:space="0" w:color="auto"/>
            <w:bottom w:val="none" w:sz="0" w:space="0" w:color="auto"/>
            <w:right w:val="none" w:sz="0" w:space="0" w:color="auto"/>
          </w:divBdr>
        </w:div>
        <w:div w:id="333649690">
          <w:marLeft w:val="0"/>
          <w:marRight w:val="0"/>
          <w:marTop w:val="0"/>
          <w:marBottom w:val="0"/>
          <w:divBdr>
            <w:top w:val="none" w:sz="0" w:space="0" w:color="auto"/>
            <w:left w:val="none" w:sz="0" w:space="0" w:color="auto"/>
            <w:bottom w:val="none" w:sz="0" w:space="0" w:color="auto"/>
            <w:right w:val="none" w:sz="0" w:space="0" w:color="auto"/>
          </w:divBdr>
        </w:div>
        <w:div w:id="1019507483">
          <w:marLeft w:val="0"/>
          <w:marRight w:val="0"/>
          <w:marTop w:val="0"/>
          <w:marBottom w:val="0"/>
          <w:divBdr>
            <w:top w:val="none" w:sz="0" w:space="0" w:color="auto"/>
            <w:left w:val="none" w:sz="0" w:space="0" w:color="auto"/>
            <w:bottom w:val="none" w:sz="0" w:space="0" w:color="auto"/>
            <w:right w:val="none" w:sz="0" w:space="0" w:color="auto"/>
          </w:divBdr>
        </w:div>
        <w:div w:id="2084449912">
          <w:marLeft w:val="0"/>
          <w:marRight w:val="0"/>
          <w:marTop w:val="0"/>
          <w:marBottom w:val="0"/>
          <w:divBdr>
            <w:top w:val="none" w:sz="0" w:space="0" w:color="auto"/>
            <w:left w:val="none" w:sz="0" w:space="0" w:color="auto"/>
            <w:bottom w:val="none" w:sz="0" w:space="0" w:color="auto"/>
            <w:right w:val="none" w:sz="0" w:space="0" w:color="auto"/>
          </w:divBdr>
        </w:div>
        <w:div w:id="1211190185">
          <w:marLeft w:val="0"/>
          <w:marRight w:val="0"/>
          <w:marTop w:val="0"/>
          <w:marBottom w:val="0"/>
          <w:divBdr>
            <w:top w:val="none" w:sz="0" w:space="0" w:color="auto"/>
            <w:left w:val="none" w:sz="0" w:space="0" w:color="auto"/>
            <w:bottom w:val="none" w:sz="0" w:space="0" w:color="auto"/>
            <w:right w:val="none" w:sz="0" w:space="0" w:color="auto"/>
          </w:divBdr>
        </w:div>
        <w:div w:id="1117338419">
          <w:marLeft w:val="0"/>
          <w:marRight w:val="0"/>
          <w:marTop w:val="0"/>
          <w:marBottom w:val="0"/>
          <w:divBdr>
            <w:top w:val="none" w:sz="0" w:space="0" w:color="auto"/>
            <w:left w:val="none" w:sz="0" w:space="0" w:color="auto"/>
            <w:bottom w:val="none" w:sz="0" w:space="0" w:color="auto"/>
            <w:right w:val="none" w:sz="0" w:space="0" w:color="auto"/>
          </w:divBdr>
        </w:div>
        <w:div w:id="815687859">
          <w:marLeft w:val="0"/>
          <w:marRight w:val="0"/>
          <w:marTop w:val="0"/>
          <w:marBottom w:val="0"/>
          <w:divBdr>
            <w:top w:val="none" w:sz="0" w:space="0" w:color="auto"/>
            <w:left w:val="none" w:sz="0" w:space="0" w:color="auto"/>
            <w:bottom w:val="none" w:sz="0" w:space="0" w:color="auto"/>
            <w:right w:val="none" w:sz="0" w:space="0" w:color="auto"/>
          </w:divBdr>
        </w:div>
        <w:div w:id="1211304753">
          <w:marLeft w:val="0"/>
          <w:marRight w:val="0"/>
          <w:marTop w:val="0"/>
          <w:marBottom w:val="0"/>
          <w:divBdr>
            <w:top w:val="none" w:sz="0" w:space="0" w:color="auto"/>
            <w:left w:val="none" w:sz="0" w:space="0" w:color="auto"/>
            <w:bottom w:val="none" w:sz="0" w:space="0" w:color="auto"/>
            <w:right w:val="none" w:sz="0" w:space="0" w:color="auto"/>
          </w:divBdr>
        </w:div>
        <w:div w:id="1825315748">
          <w:marLeft w:val="0"/>
          <w:marRight w:val="0"/>
          <w:marTop w:val="0"/>
          <w:marBottom w:val="0"/>
          <w:divBdr>
            <w:top w:val="none" w:sz="0" w:space="0" w:color="auto"/>
            <w:left w:val="none" w:sz="0" w:space="0" w:color="auto"/>
            <w:bottom w:val="none" w:sz="0" w:space="0" w:color="auto"/>
            <w:right w:val="none" w:sz="0" w:space="0" w:color="auto"/>
          </w:divBdr>
        </w:div>
        <w:div w:id="1644114664">
          <w:marLeft w:val="0"/>
          <w:marRight w:val="0"/>
          <w:marTop w:val="0"/>
          <w:marBottom w:val="0"/>
          <w:divBdr>
            <w:top w:val="none" w:sz="0" w:space="0" w:color="auto"/>
            <w:left w:val="none" w:sz="0" w:space="0" w:color="auto"/>
            <w:bottom w:val="none" w:sz="0" w:space="0" w:color="auto"/>
            <w:right w:val="none" w:sz="0" w:space="0" w:color="auto"/>
          </w:divBdr>
        </w:div>
        <w:div w:id="2094352139">
          <w:marLeft w:val="0"/>
          <w:marRight w:val="0"/>
          <w:marTop w:val="0"/>
          <w:marBottom w:val="0"/>
          <w:divBdr>
            <w:top w:val="none" w:sz="0" w:space="0" w:color="auto"/>
            <w:left w:val="none" w:sz="0" w:space="0" w:color="auto"/>
            <w:bottom w:val="none" w:sz="0" w:space="0" w:color="auto"/>
            <w:right w:val="none" w:sz="0" w:space="0" w:color="auto"/>
          </w:divBdr>
        </w:div>
        <w:div w:id="318458786">
          <w:marLeft w:val="0"/>
          <w:marRight w:val="0"/>
          <w:marTop w:val="0"/>
          <w:marBottom w:val="0"/>
          <w:divBdr>
            <w:top w:val="none" w:sz="0" w:space="0" w:color="auto"/>
            <w:left w:val="none" w:sz="0" w:space="0" w:color="auto"/>
            <w:bottom w:val="none" w:sz="0" w:space="0" w:color="auto"/>
            <w:right w:val="none" w:sz="0" w:space="0" w:color="auto"/>
          </w:divBdr>
        </w:div>
        <w:div w:id="583074833">
          <w:marLeft w:val="0"/>
          <w:marRight w:val="0"/>
          <w:marTop w:val="0"/>
          <w:marBottom w:val="0"/>
          <w:divBdr>
            <w:top w:val="none" w:sz="0" w:space="0" w:color="auto"/>
            <w:left w:val="none" w:sz="0" w:space="0" w:color="auto"/>
            <w:bottom w:val="none" w:sz="0" w:space="0" w:color="auto"/>
            <w:right w:val="none" w:sz="0" w:space="0" w:color="auto"/>
          </w:divBdr>
        </w:div>
        <w:div w:id="2070642448">
          <w:marLeft w:val="0"/>
          <w:marRight w:val="0"/>
          <w:marTop w:val="0"/>
          <w:marBottom w:val="0"/>
          <w:divBdr>
            <w:top w:val="none" w:sz="0" w:space="0" w:color="auto"/>
            <w:left w:val="none" w:sz="0" w:space="0" w:color="auto"/>
            <w:bottom w:val="none" w:sz="0" w:space="0" w:color="auto"/>
            <w:right w:val="none" w:sz="0" w:space="0" w:color="auto"/>
          </w:divBdr>
        </w:div>
        <w:div w:id="863442320">
          <w:marLeft w:val="0"/>
          <w:marRight w:val="0"/>
          <w:marTop w:val="0"/>
          <w:marBottom w:val="0"/>
          <w:divBdr>
            <w:top w:val="none" w:sz="0" w:space="0" w:color="auto"/>
            <w:left w:val="none" w:sz="0" w:space="0" w:color="auto"/>
            <w:bottom w:val="none" w:sz="0" w:space="0" w:color="auto"/>
            <w:right w:val="none" w:sz="0" w:space="0" w:color="auto"/>
          </w:divBdr>
        </w:div>
        <w:div w:id="1428966614">
          <w:marLeft w:val="0"/>
          <w:marRight w:val="0"/>
          <w:marTop w:val="0"/>
          <w:marBottom w:val="0"/>
          <w:divBdr>
            <w:top w:val="none" w:sz="0" w:space="0" w:color="auto"/>
            <w:left w:val="none" w:sz="0" w:space="0" w:color="auto"/>
            <w:bottom w:val="none" w:sz="0" w:space="0" w:color="auto"/>
            <w:right w:val="none" w:sz="0" w:space="0" w:color="auto"/>
          </w:divBdr>
        </w:div>
        <w:div w:id="1209756045">
          <w:marLeft w:val="0"/>
          <w:marRight w:val="0"/>
          <w:marTop w:val="0"/>
          <w:marBottom w:val="0"/>
          <w:divBdr>
            <w:top w:val="none" w:sz="0" w:space="0" w:color="auto"/>
            <w:left w:val="none" w:sz="0" w:space="0" w:color="auto"/>
            <w:bottom w:val="none" w:sz="0" w:space="0" w:color="auto"/>
            <w:right w:val="none" w:sz="0" w:space="0" w:color="auto"/>
          </w:divBdr>
        </w:div>
        <w:div w:id="1993677512">
          <w:marLeft w:val="0"/>
          <w:marRight w:val="0"/>
          <w:marTop w:val="0"/>
          <w:marBottom w:val="0"/>
          <w:divBdr>
            <w:top w:val="none" w:sz="0" w:space="0" w:color="auto"/>
            <w:left w:val="none" w:sz="0" w:space="0" w:color="auto"/>
            <w:bottom w:val="none" w:sz="0" w:space="0" w:color="auto"/>
            <w:right w:val="none" w:sz="0" w:space="0" w:color="auto"/>
          </w:divBdr>
        </w:div>
        <w:div w:id="1937129057">
          <w:marLeft w:val="0"/>
          <w:marRight w:val="0"/>
          <w:marTop w:val="0"/>
          <w:marBottom w:val="0"/>
          <w:divBdr>
            <w:top w:val="none" w:sz="0" w:space="0" w:color="auto"/>
            <w:left w:val="none" w:sz="0" w:space="0" w:color="auto"/>
            <w:bottom w:val="none" w:sz="0" w:space="0" w:color="auto"/>
            <w:right w:val="none" w:sz="0" w:space="0" w:color="auto"/>
          </w:divBdr>
        </w:div>
        <w:div w:id="993682693">
          <w:marLeft w:val="0"/>
          <w:marRight w:val="0"/>
          <w:marTop w:val="0"/>
          <w:marBottom w:val="0"/>
          <w:divBdr>
            <w:top w:val="none" w:sz="0" w:space="0" w:color="auto"/>
            <w:left w:val="none" w:sz="0" w:space="0" w:color="auto"/>
            <w:bottom w:val="none" w:sz="0" w:space="0" w:color="auto"/>
            <w:right w:val="none" w:sz="0" w:space="0" w:color="auto"/>
          </w:divBdr>
        </w:div>
        <w:div w:id="399914191">
          <w:marLeft w:val="0"/>
          <w:marRight w:val="0"/>
          <w:marTop w:val="0"/>
          <w:marBottom w:val="0"/>
          <w:divBdr>
            <w:top w:val="none" w:sz="0" w:space="0" w:color="auto"/>
            <w:left w:val="none" w:sz="0" w:space="0" w:color="auto"/>
            <w:bottom w:val="none" w:sz="0" w:space="0" w:color="auto"/>
            <w:right w:val="none" w:sz="0" w:space="0" w:color="auto"/>
          </w:divBdr>
        </w:div>
        <w:div w:id="320931134">
          <w:marLeft w:val="0"/>
          <w:marRight w:val="0"/>
          <w:marTop w:val="0"/>
          <w:marBottom w:val="0"/>
          <w:divBdr>
            <w:top w:val="none" w:sz="0" w:space="0" w:color="auto"/>
            <w:left w:val="none" w:sz="0" w:space="0" w:color="auto"/>
            <w:bottom w:val="none" w:sz="0" w:space="0" w:color="auto"/>
            <w:right w:val="none" w:sz="0" w:space="0" w:color="auto"/>
          </w:divBdr>
        </w:div>
        <w:div w:id="608468378">
          <w:marLeft w:val="0"/>
          <w:marRight w:val="0"/>
          <w:marTop w:val="0"/>
          <w:marBottom w:val="0"/>
          <w:divBdr>
            <w:top w:val="none" w:sz="0" w:space="0" w:color="auto"/>
            <w:left w:val="none" w:sz="0" w:space="0" w:color="auto"/>
            <w:bottom w:val="none" w:sz="0" w:space="0" w:color="auto"/>
            <w:right w:val="none" w:sz="0" w:space="0" w:color="auto"/>
          </w:divBdr>
        </w:div>
      </w:divsChild>
    </w:div>
    <w:div w:id="891846473">
      <w:bodyDiv w:val="1"/>
      <w:marLeft w:val="0"/>
      <w:marRight w:val="0"/>
      <w:marTop w:val="0"/>
      <w:marBottom w:val="0"/>
      <w:divBdr>
        <w:top w:val="none" w:sz="0" w:space="0" w:color="auto"/>
        <w:left w:val="none" w:sz="0" w:space="0" w:color="auto"/>
        <w:bottom w:val="none" w:sz="0" w:space="0" w:color="auto"/>
        <w:right w:val="none" w:sz="0" w:space="0" w:color="auto"/>
      </w:divBdr>
    </w:div>
    <w:div w:id="892083755">
      <w:bodyDiv w:val="1"/>
      <w:marLeft w:val="0"/>
      <w:marRight w:val="0"/>
      <w:marTop w:val="0"/>
      <w:marBottom w:val="0"/>
      <w:divBdr>
        <w:top w:val="none" w:sz="0" w:space="0" w:color="auto"/>
        <w:left w:val="none" w:sz="0" w:space="0" w:color="auto"/>
        <w:bottom w:val="none" w:sz="0" w:space="0" w:color="auto"/>
        <w:right w:val="none" w:sz="0" w:space="0" w:color="auto"/>
      </w:divBdr>
    </w:div>
    <w:div w:id="892230983">
      <w:bodyDiv w:val="1"/>
      <w:marLeft w:val="0"/>
      <w:marRight w:val="0"/>
      <w:marTop w:val="0"/>
      <w:marBottom w:val="0"/>
      <w:divBdr>
        <w:top w:val="none" w:sz="0" w:space="0" w:color="auto"/>
        <w:left w:val="none" w:sz="0" w:space="0" w:color="auto"/>
        <w:bottom w:val="none" w:sz="0" w:space="0" w:color="auto"/>
        <w:right w:val="none" w:sz="0" w:space="0" w:color="auto"/>
      </w:divBdr>
    </w:div>
    <w:div w:id="892272721">
      <w:bodyDiv w:val="1"/>
      <w:marLeft w:val="0"/>
      <w:marRight w:val="0"/>
      <w:marTop w:val="0"/>
      <w:marBottom w:val="0"/>
      <w:divBdr>
        <w:top w:val="none" w:sz="0" w:space="0" w:color="auto"/>
        <w:left w:val="none" w:sz="0" w:space="0" w:color="auto"/>
        <w:bottom w:val="none" w:sz="0" w:space="0" w:color="auto"/>
        <w:right w:val="none" w:sz="0" w:space="0" w:color="auto"/>
      </w:divBdr>
    </w:div>
    <w:div w:id="892354736">
      <w:bodyDiv w:val="1"/>
      <w:marLeft w:val="0"/>
      <w:marRight w:val="0"/>
      <w:marTop w:val="0"/>
      <w:marBottom w:val="0"/>
      <w:divBdr>
        <w:top w:val="none" w:sz="0" w:space="0" w:color="auto"/>
        <w:left w:val="none" w:sz="0" w:space="0" w:color="auto"/>
        <w:bottom w:val="none" w:sz="0" w:space="0" w:color="auto"/>
        <w:right w:val="none" w:sz="0" w:space="0" w:color="auto"/>
      </w:divBdr>
    </w:div>
    <w:div w:id="892734194">
      <w:bodyDiv w:val="1"/>
      <w:marLeft w:val="0"/>
      <w:marRight w:val="0"/>
      <w:marTop w:val="0"/>
      <w:marBottom w:val="0"/>
      <w:divBdr>
        <w:top w:val="none" w:sz="0" w:space="0" w:color="auto"/>
        <w:left w:val="none" w:sz="0" w:space="0" w:color="auto"/>
        <w:bottom w:val="none" w:sz="0" w:space="0" w:color="auto"/>
        <w:right w:val="none" w:sz="0" w:space="0" w:color="auto"/>
      </w:divBdr>
    </w:div>
    <w:div w:id="892887048">
      <w:bodyDiv w:val="1"/>
      <w:marLeft w:val="0"/>
      <w:marRight w:val="0"/>
      <w:marTop w:val="0"/>
      <w:marBottom w:val="0"/>
      <w:divBdr>
        <w:top w:val="none" w:sz="0" w:space="0" w:color="auto"/>
        <w:left w:val="none" w:sz="0" w:space="0" w:color="auto"/>
        <w:bottom w:val="none" w:sz="0" w:space="0" w:color="auto"/>
        <w:right w:val="none" w:sz="0" w:space="0" w:color="auto"/>
      </w:divBdr>
    </w:div>
    <w:div w:id="893197927">
      <w:bodyDiv w:val="1"/>
      <w:marLeft w:val="0"/>
      <w:marRight w:val="0"/>
      <w:marTop w:val="0"/>
      <w:marBottom w:val="0"/>
      <w:divBdr>
        <w:top w:val="none" w:sz="0" w:space="0" w:color="auto"/>
        <w:left w:val="none" w:sz="0" w:space="0" w:color="auto"/>
        <w:bottom w:val="none" w:sz="0" w:space="0" w:color="auto"/>
        <w:right w:val="none" w:sz="0" w:space="0" w:color="auto"/>
      </w:divBdr>
    </w:div>
    <w:div w:id="893388784">
      <w:bodyDiv w:val="1"/>
      <w:marLeft w:val="0"/>
      <w:marRight w:val="0"/>
      <w:marTop w:val="0"/>
      <w:marBottom w:val="0"/>
      <w:divBdr>
        <w:top w:val="none" w:sz="0" w:space="0" w:color="auto"/>
        <w:left w:val="none" w:sz="0" w:space="0" w:color="auto"/>
        <w:bottom w:val="none" w:sz="0" w:space="0" w:color="auto"/>
        <w:right w:val="none" w:sz="0" w:space="0" w:color="auto"/>
      </w:divBdr>
    </w:div>
    <w:div w:id="893389369">
      <w:bodyDiv w:val="1"/>
      <w:marLeft w:val="0"/>
      <w:marRight w:val="0"/>
      <w:marTop w:val="0"/>
      <w:marBottom w:val="0"/>
      <w:divBdr>
        <w:top w:val="none" w:sz="0" w:space="0" w:color="auto"/>
        <w:left w:val="none" w:sz="0" w:space="0" w:color="auto"/>
        <w:bottom w:val="none" w:sz="0" w:space="0" w:color="auto"/>
        <w:right w:val="none" w:sz="0" w:space="0" w:color="auto"/>
      </w:divBdr>
    </w:div>
    <w:div w:id="893735182">
      <w:bodyDiv w:val="1"/>
      <w:marLeft w:val="0"/>
      <w:marRight w:val="0"/>
      <w:marTop w:val="0"/>
      <w:marBottom w:val="0"/>
      <w:divBdr>
        <w:top w:val="none" w:sz="0" w:space="0" w:color="auto"/>
        <w:left w:val="none" w:sz="0" w:space="0" w:color="auto"/>
        <w:bottom w:val="none" w:sz="0" w:space="0" w:color="auto"/>
        <w:right w:val="none" w:sz="0" w:space="0" w:color="auto"/>
      </w:divBdr>
    </w:div>
    <w:div w:id="893851175">
      <w:bodyDiv w:val="1"/>
      <w:marLeft w:val="0"/>
      <w:marRight w:val="0"/>
      <w:marTop w:val="0"/>
      <w:marBottom w:val="0"/>
      <w:divBdr>
        <w:top w:val="none" w:sz="0" w:space="0" w:color="auto"/>
        <w:left w:val="none" w:sz="0" w:space="0" w:color="auto"/>
        <w:bottom w:val="none" w:sz="0" w:space="0" w:color="auto"/>
        <w:right w:val="none" w:sz="0" w:space="0" w:color="auto"/>
      </w:divBdr>
    </w:div>
    <w:div w:id="893932897">
      <w:bodyDiv w:val="1"/>
      <w:marLeft w:val="0"/>
      <w:marRight w:val="0"/>
      <w:marTop w:val="0"/>
      <w:marBottom w:val="0"/>
      <w:divBdr>
        <w:top w:val="none" w:sz="0" w:space="0" w:color="auto"/>
        <w:left w:val="none" w:sz="0" w:space="0" w:color="auto"/>
        <w:bottom w:val="none" w:sz="0" w:space="0" w:color="auto"/>
        <w:right w:val="none" w:sz="0" w:space="0" w:color="auto"/>
      </w:divBdr>
    </w:div>
    <w:div w:id="894193640">
      <w:bodyDiv w:val="1"/>
      <w:marLeft w:val="0"/>
      <w:marRight w:val="0"/>
      <w:marTop w:val="0"/>
      <w:marBottom w:val="0"/>
      <w:divBdr>
        <w:top w:val="none" w:sz="0" w:space="0" w:color="auto"/>
        <w:left w:val="none" w:sz="0" w:space="0" w:color="auto"/>
        <w:bottom w:val="none" w:sz="0" w:space="0" w:color="auto"/>
        <w:right w:val="none" w:sz="0" w:space="0" w:color="auto"/>
      </w:divBdr>
    </w:div>
    <w:div w:id="894512649">
      <w:bodyDiv w:val="1"/>
      <w:marLeft w:val="0"/>
      <w:marRight w:val="0"/>
      <w:marTop w:val="0"/>
      <w:marBottom w:val="0"/>
      <w:divBdr>
        <w:top w:val="none" w:sz="0" w:space="0" w:color="auto"/>
        <w:left w:val="none" w:sz="0" w:space="0" w:color="auto"/>
        <w:bottom w:val="none" w:sz="0" w:space="0" w:color="auto"/>
        <w:right w:val="none" w:sz="0" w:space="0" w:color="auto"/>
      </w:divBdr>
    </w:div>
    <w:div w:id="894585571">
      <w:bodyDiv w:val="1"/>
      <w:marLeft w:val="0"/>
      <w:marRight w:val="0"/>
      <w:marTop w:val="0"/>
      <w:marBottom w:val="0"/>
      <w:divBdr>
        <w:top w:val="none" w:sz="0" w:space="0" w:color="auto"/>
        <w:left w:val="none" w:sz="0" w:space="0" w:color="auto"/>
        <w:bottom w:val="none" w:sz="0" w:space="0" w:color="auto"/>
        <w:right w:val="none" w:sz="0" w:space="0" w:color="auto"/>
      </w:divBdr>
    </w:div>
    <w:div w:id="894658049">
      <w:bodyDiv w:val="1"/>
      <w:marLeft w:val="0"/>
      <w:marRight w:val="0"/>
      <w:marTop w:val="0"/>
      <w:marBottom w:val="0"/>
      <w:divBdr>
        <w:top w:val="none" w:sz="0" w:space="0" w:color="auto"/>
        <w:left w:val="none" w:sz="0" w:space="0" w:color="auto"/>
        <w:bottom w:val="none" w:sz="0" w:space="0" w:color="auto"/>
        <w:right w:val="none" w:sz="0" w:space="0" w:color="auto"/>
      </w:divBdr>
    </w:div>
    <w:div w:id="894897668">
      <w:bodyDiv w:val="1"/>
      <w:marLeft w:val="0"/>
      <w:marRight w:val="0"/>
      <w:marTop w:val="0"/>
      <w:marBottom w:val="0"/>
      <w:divBdr>
        <w:top w:val="none" w:sz="0" w:space="0" w:color="auto"/>
        <w:left w:val="none" w:sz="0" w:space="0" w:color="auto"/>
        <w:bottom w:val="none" w:sz="0" w:space="0" w:color="auto"/>
        <w:right w:val="none" w:sz="0" w:space="0" w:color="auto"/>
      </w:divBdr>
    </w:div>
    <w:div w:id="895313880">
      <w:bodyDiv w:val="1"/>
      <w:marLeft w:val="0"/>
      <w:marRight w:val="0"/>
      <w:marTop w:val="0"/>
      <w:marBottom w:val="0"/>
      <w:divBdr>
        <w:top w:val="none" w:sz="0" w:space="0" w:color="auto"/>
        <w:left w:val="none" w:sz="0" w:space="0" w:color="auto"/>
        <w:bottom w:val="none" w:sz="0" w:space="0" w:color="auto"/>
        <w:right w:val="none" w:sz="0" w:space="0" w:color="auto"/>
      </w:divBdr>
    </w:div>
    <w:div w:id="895357812">
      <w:bodyDiv w:val="1"/>
      <w:marLeft w:val="0"/>
      <w:marRight w:val="0"/>
      <w:marTop w:val="0"/>
      <w:marBottom w:val="0"/>
      <w:divBdr>
        <w:top w:val="none" w:sz="0" w:space="0" w:color="auto"/>
        <w:left w:val="none" w:sz="0" w:space="0" w:color="auto"/>
        <w:bottom w:val="none" w:sz="0" w:space="0" w:color="auto"/>
        <w:right w:val="none" w:sz="0" w:space="0" w:color="auto"/>
      </w:divBdr>
    </w:div>
    <w:div w:id="895512660">
      <w:bodyDiv w:val="1"/>
      <w:marLeft w:val="0"/>
      <w:marRight w:val="0"/>
      <w:marTop w:val="0"/>
      <w:marBottom w:val="0"/>
      <w:divBdr>
        <w:top w:val="none" w:sz="0" w:space="0" w:color="auto"/>
        <w:left w:val="none" w:sz="0" w:space="0" w:color="auto"/>
        <w:bottom w:val="none" w:sz="0" w:space="0" w:color="auto"/>
        <w:right w:val="none" w:sz="0" w:space="0" w:color="auto"/>
      </w:divBdr>
    </w:div>
    <w:div w:id="895821063">
      <w:bodyDiv w:val="1"/>
      <w:marLeft w:val="0"/>
      <w:marRight w:val="0"/>
      <w:marTop w:val="0"/>
      <w:marBottom w:val="0"/>
      <w:divBdr>
        <w:top w:val="none" w:sz="0" w:space="0" w:color="auto"/>
        <w:left w:val="none" w:sz="0" w:space="0" w:color="auto"/>
        <w:bottom w:val="none" w:sz="0" w:space="0" w:color="auto"/>
        <w:right w:val="none" w:sz="0" w:space="0" w:color="auto"/>
      </w:divBdr>
    </w:div>
    <w:div w:id="895823141">
      <w:bodyDiv w:val="1"/>
      <w:marLeft w:val="0"/>
      <w:marRight w:val="0"/>
      <w:marTop w:val="0"/>
      <w:marBottom w:val="0"/>
      <w:divBdr>
        <w:top w:val="none" w:sz="0" w:space="0" w:color="auto"/>
        <w:left w:val="none" w:sz="0" w:space="0" w:color="auto"/>
        <w:bottom w:val="none" w:sz="0" w:space="0" w:color="auto"/>
        <w:right w:val="none" w:sz="0" w:space="0" w:color="auto"/>
      </w:divBdr>
    </w:div>
    <w:div w:id="895971017">
      <w:bodyDiv w:val="1"/>
      <w:marLeft w:val="0"/>
      <w:marRight w:val="0"/>
      <w:marTop w:val="0"/>
      <w:marBottom w:val="0"/>
      <w:divBdr>
        <w:top w:val="none" w:sz="0" w:space="0" w:color="auto"/>
        <w:left w:val="none" w:sz="0" w:space="0" w:color="auto"/>
        <w:bottom w:val="none" w:sz="0" w:space="0" w:color="auto"/>
        <w:right w:val="none" w:sz="0" w:space="0" w:color="auto"/>
      </w:divBdr>
    </w:div>
    <w:div w:id="896355805">
      <w:bodyDiv w:val="1"/>
      <w:marLeft w:val="0"/>
      <w:marRight w:val="0"/>
      <w:marTop w:val="0"/>
      <w:marBottom w:val="0"/>
      <w:divBdr>
        <w:top w:val="none" w:sz="0" w:space="0" w:color="auto"/>
        <w:left w:val="none" w:sz="0" w:space="0" w:color="auto"/>
        <w:bottom w:val="none" w:sz="0" w:space="0" w:color="auto"/>
        <w:right w:val="none" w:sz="0" w:space="0" w:color="auto"/>
      </w:divBdr>
      <w:divsChild>
        <w:div w:id="966086117">
          <w:marLeft w:val="0"/>
          <w:marRight w:val="0"/>
          <w:marTop w:val="0"/>
          <w:marBottom w:val="0"/>
          <w:divBdr>
            <w:top w:val="none" w:sz="0" w:space="0" w:color="auto"/>
            <w:left w:val="none" w:sz="0" w:space="0" w:color="auto"/>
            <w:bottom w:val="none" w:sz="0" w:space="0" w:color="auto"/>
            <w:right w:val="none" w:sz="0" w:space="0" w:color="auto"/>
          </w:divBdr>
        </w:div>
        <w:div w:id="1701783041">
          <w:marLeft w:val="0"/>
          <w:marRight w:val="0"/>
          <w:marTop w:val="0"/>
          <w:marBottom w:val="0"/>
          <w:divBdr>
            <w:top w:val="none" w:sz="0" w:space="0" w:color="auto"/>
            <w:left w:val="none" w:sz="0" w:space="0" w:color="auto"/>
            <w:bottom w:val="none" w:sz="0" w:space="0" w:color="auto"/>
            <w:right w:val="none" w:sz="0" w:space="0" w:color="auto"/>
          </w:divBdr>
        </w:div>
        <w:div w:id="201553972">
          <w:marLeft w:val="0"/>
          <w:marRight w:val="0"/>
          <w:marTop w:val="0"/>
          <w:marBottom w:val="0"/>
          <w:divBdr>
            <w:top w:val="none" w:sz="0" w:space="0" w:color="auto"/>
            <w:left w:val="none" w:sz="0" w:space="0" w:color="auto"/>
            <w:bottom w:val="none" w:sz="0" w:space="0" w:color="auto"/>
            <w:right w:val="none" w:sz="0" w:space="0" w:color="auto"/>
          </w:divBdr>
        </w:div>
        <w:div w:id="253170663">
          <w:marLeft w:val="0"/>
          <w:marRight w:val="0"/>
          <w:marTop w:val="0"/>
          <w:marBottom w:val="0"/>
          <w:divBdr>
            <w:top w:val="none" w:sz="0" w:space="0" w:color="auto"/>
            <w:left w:val="none" w:sz="0" w:space="0" w:color="auto"/>
            <w:bottom w:val="none" w:sz="0" w:space="0" w:color="auto"/>
            <w:right w:val="none" w:sz="0" w:space="0" w:color="auto"/>
          </w:divBdr>
        </w:div>
        <w:div w:id="208929127">
          <w:marLeft w:val="0"/>
          <w:marRight w:val="0"/>
          <w:marTop w:val="0"/>
          <w:marBottom w:val="0"/>
          <w:divBdr>
            <w:top w:val="none" w:sz="0" w:space="0" w:color="auto"/>
            <w:left w:val="none" w:sz="0" w:space="0" w:color="auto"/>
            <w:bottom w:val="none" w:sz="0" w:space="0" w:color="auto"/>
            <w:right w:val="none" w:sz="0" w:space="0" w:color="auto"/>
          </w:divBdr>
        </w:div>
        <w:div w:id="1415006312">
          <w:marLeft w:val="0"/>
          <w:marRight w:val="0"/>
          <w:marTop w:val="0"/>
          <w:marBottom w:val="0"/>
          <w:divBdr>
            <w:top w:val="none" w:sz="0" w:space="0" w:color="auto"/>
            <w:left w:val="none" w:sz="0" w:space="0" w:color="auto"/>
            <w:bottom w:val="none" w:sz="0" w:space="0" w:color="auto"/>
            <w:right w:val="none" w:sz="0" w:space="0" w:color="auto"/>
          </w:divBdr>
        </w:div>
        <w:div w:id="1334911741">
          <w:marLeft w:val="0"/>
          <w:marRight w:val="0"/>
          <w:marTop w:val="0"/>
          <w:marBottom w:val="0"/>
          <w:divBdr>
            <w:top w:val="none" w:sz="0" w:space="0" w:color="auto"/>
            <w:left w:val="none" w:sz="0" w:space="0" w:color="auto"/>
            <w:bottom w:val="none" w:sz="0" w:space="0" w:color="auto"/>
            <w:right w:val="none" w:sz="0" w:space="0" w:color="auto"/>
          </w:divBdr>
        </w:div>
        <w:div w:id="1266383000">
          <w:marLeft w:val="0"/>
          <w:marRight w:val="0"/>
          <w:marTop w:val="0"/>
          <w:marBottom w:val="0"/>
          <w:divBdr>
            <w:top w:val="none" w:sz="0" w:space="0" w:color="auto"/>
            <w:left w:val="none" w:sz="0" w:space="0" w:color="auto"/>
            <w:bottom w:val="none" w:sz="0" w:space="0" w:color="auto"/>
            <w:right w:val="none" w:sz="0" w:space="0" w:color="auto"/>
          </w:divBdr>
        </w:div>
        <w:div w:id="385376745">
          <w:marLeft w:val="0"/>
          <w:marRight w:val="0"/>
          <w:marTop w:val="0"/>
          <w:marBottom w:val="0"/>
          <w:divBdr>
            <w:top w:val="none" w:sz="0" w:space="0" w:color="auto"/>
            <w:left w:val="none" w:sz="0" w:space="0" w:color="auto"/>
            <w:bottom w:val="none" w:sz="0" w:space="0" w:color="auto"/>
            <w:right w:val="none" w:sz="0" w:space="0" w:color="auto"/>
          </w:divBdr>
        </w:div>
        <w:div w:id="1016884241">
          <w:marLeft w:val="0"/>
          <w:marRight w:val="0"/>
          <w:marTop w:val="0"/>
          <w:marBottom w:val="0"/>
          <w:divBdr>
            <w:top w:val="none" w:sz="0" w:space="0" w:color="auto"/>
            <w:left w:val="none" w:sz="0" w:space="0" w:color="auto"/>
            <w:bottom w:val="none" w:sz="0" w:space="0" w:color="auto"/>
            <w:right w:val="none" w:sz="0" w:space="0" w:color="auto"/>
          </w:divBdr>
        </w:div>
        <w:div w:id="2117362955">
          <w:marLeft w:val="0"/>
          <w:marRight w:val="0"/>
          <w:marTop w:val="0"/>
          <w:marBottom w:val="0"/>
          <w:divBdr>
            <w:top w:val="none" w:sz="0" w:space="0" w:color="auto"/>
            <w:left w:val="none" w:sz="0" w:space="0" w:color="auto"/>
            <w:bottom w:val="none" w:sz="0" w:space="0" w:color="auto"/>
            <w:right w:val="none" w:sz="0" w:space="0" w:color="auto"/>
          </w:divBdr>
        </w:div>
        <w:div w:id="213272886">
          <w:marLeft w:val="0"/>
          <w:marRight w:val="0"/>
          <w:marTop w:val="0"/>
          <w:marBottom w:val="0"/>
          <w:divBdr>
            <w:top w:val="none" w:sz="0" w:space="0" w:color="auto"/>
            <w:left w:val="none" w:sz="0" w:space="0" w:color="auto"/>
            <w:bottom w:val="none" w:sz="0" w:space="0" w:color="auto"/>
            <w:right w:val="none" w:sz="0" w:space="0" w:color="auto"/>
          </w:divBdr>
        </w:div>
        <w:div w:id="1208686921">
          <w:marLeft w:val="0"/>
          <w:marRight w:val="0"/>
          <w:marTop w:val="0"/>
          <w:marBottom w:val="0"/>
          <w:divBdr>
            <w:top w:val="none" w:sz="0" w:space="0" w:color="auto"/>
            <w:left w:val="none" w:sz="0" w:space="0" w:color="auto"/>
            <w:bottom w:val="none" w:sz="0" w:space="0" w:color="auto"/>
            <w:right w:val="none" w:sz="0" w:space="0" w:color="auto"/>
          </w:divBdr>
        </w:div>
        <w:div w:id="430709813">
          <w:marLeft w:val="0"/>
          <w:marRight w:val="0"/>
          <w:marTop w:val="0"/>
          <w:marBottom w:val="0"/>
          <w:divBdr>
            <w:top w:val="none" w:sz="0" w:space="0" w:color="auto"/>
            <w:left w:val="none" w:sz="0" w:space="0" w:color="auto"/>
            <w:bottom w:val="none" w:sz="0" w:space="0" w:color="auto"/>
            <w:right w:val="none" w:sz="0" w:space="0" w:color="auto"/>
          </w:divBdr>
        </w:div>
        <w:div w:id="639386571">
          <w:marLeft w:val="0"/>
          <w:marRight w:val="0"/>
          <w:marTop w:val="0"/>
          <w:marBottom w:val="0"/>
          <w:divBdr>
            <w:top w:val="none" w:sz="0" w:space="0" w:color="auto"/>
            <w:left w:val="none" w:sz="0" w:space="0" w:color="auto"/>
            <w:bottom w:val="none" w:sz="0" w:space="0" w:color="auto"/>
            <w:right w:val="none" w:sz="0" w:space="0" w:color="auto"/>
          </w:divBdr>
        </w:div>
        <w:div w:id="1395852389">
          <w:marLeft w:val="0"/>
          <w:marRight w:val="0"/>
          <w:marTop w:val="0"/>
          <w:marBottom w:val="0"/>
          <w:divBdr>
            <w:top w:val="none" w:sz="0" w:space="0" w:color="auto"/>
            <w:left w:val="none" w:sz="0" w:space="0" w:color="auto"/>
            <w:bottom w:val="none" w:sz="0" w:space="0" w:color="auto"/>
            <w:right w:val="none" w:sz="0" w:space="0" w:color="auto"/>
          </w:divBdr>
        </w:div>
        <w:div w:id="768043170">
          <w:marLeft w:val="0"/>
          <w:marRight w:val="0"/>
          <w:marTop w:val="0"/>
          <w:marBottom w:val="0"/>
          <w:divBdr>
            <w:top w:val="none" w:sz="0" w:space="0" w:color="auto"/>
            <w:left w:val="none" w:sz="0" w:space="0" w:color="auto"/>
            <w:bottom w:val="none" w:sz="0" w:space="0" w:color="auto"/>
            <w:right w:val="none" w:sz="0" w:space="0" w:color="auto"/>
          </w:divBdr>
        </w:div>
        <w:div w:id="1156918218">
          <w:marLeft w:val="0"/>
          <w:marRight w:val="0"/>
          <w:marTop w:val="0"/>
          <w:marBottom w:val="0"/>
          <w:divBdr>
            <w:top w:val="none" w:sz="0" w:space="0" w:color="auto"/>
            <w:left w:val="none" w:sz="0" w:space="0" w:color="auto"/>
            <w:bottom w:val="none" w:sz="0" w:space="0" w:color="auto"/>
            <w:right w:val="none" w:sz="0" w:space="0" w:color="auto"/>
          </w:divBdr>
        </w:div>
        <w:div w:id="100953868">
          <w:marLeft w:val="0"/>
          <w:marRight w:val="0"/>
          <w:marTop w:val="0"/>
          <w:marBottom w:val="0"/>
          <w:divBdr>
            <w:top w:val="none" w:sz="0" w:space="0" w:color="auto"/>
            <w:left w:val="none" w:sz="0" w:space="0" w:color="auto"/>
            <w:bottom w:val="none" w:sz="0" w:space="0" w:color="auto"/>
            <w:right w:val="none" w:sz="0" w:space="0" w:color="auto"/>
          </w:divBdr>
        </w:div>
        <w:div w:id="977614560">
          <w:marLeft w:val="0"/>
          <w:marRight w:val="0"/>
          <w:marTop w:val="0"/>
          <w:marBottom w:val="0"/>
          <w:divBdr>
            <w:top w:val="none" w:sz="0" w:space="0" w:color="auto"/>
            <w:left w:val="none" w:sz="0" w:space="0" w:color="auto"/>
            <w:bottom w:val="none" w:sz="0" w:space="0" w:color="auto"/>
            <w:right w:val="none" w:sz="0" w:space="0" w:color="auto"/>
          </w:divBdr>
        </w:div>
        <w:div w:id="904602823">
          <w:marLeft w:val="0"/>
          <w:marRight w:val="0"/>
          <w:marTop w:val="0"/>
          <w:marBottom w:val="0"/>
          <w:divBdr>
            <w:top w:val="none" w:sz="0" w:space="0" w:color="auto"/>
            <w:left w:val="none" w:sz="0" w:space="0" w:color="auto"/>
            <w:bottom w:val="none" w:sz="0" w:space="0" w:color="auto"/>
            <w:right w:val="none" w:sz="0" w:space="0" w:color="auto"/>
          </w:divBdr>
        </w:div>
        <w:div w:id="1804733147">
          <w:marLeft w:val="0"/>
          <w:marRight w:val="0"/>
          <w:marTop w:val="0"/>
          <w:marBottom w:val="0"/>
          <w:divBdr>
            <w:top w:val="none" w:sz="0" w:space="0" w:color="auto"/>
            <w:left w:val="none" w:sz="0" w:space="0" w:color="auto"/>
            <w:bottom w:val="none" w:sz="0" w:space="0" w:color="auto"/>
            <w:right w:val="none" w:sz="0" w:space="0" w:color="auto"/>
          </w:divBdr>
        </w:div>
        <w:div w:id="268709350">
          <w:marLeft w:val="0"/>
          <w:marRight w:val="0"/>
          <w:marTop w:val="0"/>
          <w:marBottom w:val="0"/>
          <w:divBdr>
            <w:top w:val="none" w:sz="0" w:space="0" w:color="auto"/>
            <w:left w:val="none" w:sz="0" w:space="0" w:color="auto"/>
            <w:bottom w:val="none" w:sz="0" w:space="0" w:color="auto"/>
            <w:right w:val="none" w:sz="0" w:space="0" w:color="auto"/>
          </w:divBdr>
        </w:div>
        <w:div w:id="1735857870">
          <w:marLeft w:val="0"/>
          <w:marRight w:val="0"/>
          <w:marTop w:val="0"/>
          <w:marBottom w:val="0"/>
          <w:divBdr>
            <w:top w:val="none" w:sz="0" w:space="0" w:color="auto"/>
            <w:left w:val="none" w:sz="0" w:space="0" w:color="auto"/>
            <w:bottom w:val="none" w:sz="0" w:space="0" w:color="auto"/>
            <w:right w:val="none" w:sz="0" w:space="0" w:color="auto"/>
          </w:divBdr>
        </w:div>
        <w:div w:id="1843930916">
          <w:marLeft w:val="0"/>
          <w:marRight w:val="0"/>
          <w:marTop w:val="0"/>
          <w:marBottom w:val="0"/>
          <w:divBdr>
            <w:top w:val="none" w:sz="0" w:space="0" w:color="auto"/>
            <w:left w:val="none" w:sz="0" w:space="0" w:color="auto"/>
            <w:bottom w:val="none" w:sz="0" w:space="0" w:color="auto"/>
            <w:right w:val="none" w:sz="0" w:space="0" w:color="auto"/>
          </w:divBdr>
        </w:div>
        <w:div w:id="353502904">
          <w:marLeft w:val="0"/>
          <w:marRight w:val="0"/>
          <w:marTop w:val="0"/>
          <w:marBottom w:val="0"/>
          <w:divBdr>
            <w:top w:val="none" w:sz="0" w:space="0" w:color="auto"/>
            <w:left w:val="none" w:sz="0" w:space="0" w:color="auto"/>
            <w:bottom w:val="none" w:sz="0" w:space="0" w:color="auto"/>
            <w:right w:val="none" w:sz="0" w:space="0" w:color="auto"/>
          </w:divBdr>
        </w:div>
        <w:div w:id="1363357414">
          <w:marLeft w:val="0"/>
          <w:marRight w:val="0"/>
          <w:marTop w:val="0"/>
          <w:marBottom w:val="0"/>
          <w:divBdr>
            <w:top w:val="none" w:sz="0" w:space="0" w:color="auto"/>
            <w:left w:val="none" w:sz="0" w:space="0" w:color="auto"/>
            <w:bottom w:val="none" w:sz="0" w:space="0" w:color="auto"/>
            <w:right w:val="none" w:sz="0" w:space="0" w:color="auto"/>
          </w:divBdr>
        </w:div>
        <w:div w:id="1050492930">
          <w:marLeft w:val="0"/>
          <w:marRight w:val="0"/>
          <w:marTop w:val="0"/>
          <w:marBottom w:val="0"/>
          <w:divBdr>
            <w:top w:val="none" w:sz="0" w:space="0" w:color="auto"/>
            <w:left w:val="none" w:sz="0" w:space="0" w:color="auto"/>
            <w:bottom w:val="none" w:sz="0" w:space="0" w:color="auto"/>
            <w:right w:val="none" w:sz="0" w:space="0" w:color="auto"/>
          </w:divBdr>
        </w:div>
        <w:div w:id="430902081">
          <w:marLeft w:val="0"/>
          <w:marRight w:val="0"/>
          <w:marTop w:val="0"/>
          <w:marBottom w:val="0"/>
          <w:divBdr>
            <w:top w:val="none" w:sz="0" w:space="0" w:color="auto"/>
            <w:left w:val="none" w:sz="0" w:space="0" w:color="auto"/>
            <w:bottom w:val="none" w:sz="0" w:space="0" w:color="auto"/>
            <w:right w:val="none" w:sz="0" w:space="0" w:color="auto"/>
          </w:divBdr>
        </w:div>
        <w:div w:id="982275609">
          <w:marLeft w:val="0"/>
          <w:marRight w:val="0"/>
          <w:marTop w:val="0"/>
          <w:marBottom w:val="0"/>
          <w:divBdr>
            <w:top w:val="none" w:sz="0" w:space="0" w:color="auto"/>
            <w:left w:val="none" w:sz="0" w:space="0" w:color="auto"/>
            <w:bottom w:val="none" w:sz="0" w:space="0" w:color="auto"/>
            <w:right w:val="none" w:sz="0" w:space="0" w:color="auto"/>
          </w:divBdr>
        </w:div>
        <w:div w:id="793519585">
          <w:marLeft w:val="0"/>
          <w:marRight w:val="0"/>
          <w:marTop w:val="0"/>
          <w:marBottom w:val="0"/>
          <w:divBdr>
            <w:top w:val="none" w:sz="0" w:space="0" w:color="auto"/>
            <w:left w:val="none" w:sz="0" w:space="0" w:color="auto"/>
            <w:bottom w:val="none" w:sz="0" w:space="0" w:color="auto"/>
            <w:right w:val="none" w:sz="0" w:space="0" w:color="auto"/>
          </w:divBdr>
        </w:div>
        <w:div w:id="1009215650">
          <w:marLeft w:val="0"/>
          <w:marRight w:val="0"/>
          <w:marTop w:val="0"/>
          <w:marBottom w:val="0"/>
          <w:divBdr>
            <w:top w:val="none" w:sz="0" w:space="0" w:color="auto"/>
            <w:left w:val="none" w:sz="0" w:space="0" w:color="auto"/>
            <w:bottom w:val="none" w:sz="0" w:space="0" w:color="auto"/>
            <w:right w:val="none" w:sz="0" w:space="0" w:color="auto"/>
          </w:divBdr>
        </w:div>
        <w:div w:id="748311995">
          <w:marLeft w:val="0"/>
          <w:marRight w:val="0"/>
          <w:marTop w:val="0"/>
          <w:marBottom w:val="0"/>
          <w:divBdr>
            <w:top w:val="none" w:sz="0" w:space="0" w:color="auto"/>
            <w:left w:val="none" w:sz="0" w:space="0" w:color="auto"/>
            <w:bottom w:val="none" w:sz="0" w:space="0" w:color="auto"/>
            <w:right w:val="none" w:sz="0" w:space="0" w:color="auto"/>
          </w:divBdr>
        </w:div>
        <w:div w:id="2037533486">
          <w:marLeft w:val="0"/>
          <w:marRight w:val="0"/>
          <w:marTop w:val="0"/>
          <w:marBottom w:val="0"/>
          <w:divBdr>
            <w:top w:val="none" w:sz="0" w:space="0" w:color="auto"/>
            <w:left w:val="none" w:sz="0" w:space="0" w:color="auto"/>
            <w:bottom w:val="none" w:sz="0" w:space="0" w:color="auto"/>
            <w:right w:val="none" w:sz="0" w:space="0" w:color="auto"/>
          </w:divBdr>
        </w:div>
        <w:div w:id="1337196711">
          <w:marLeft w:val="0"/>
          <w:marRight w:val="0"/>
          <w:marTop w:val="0"/>
          <w:marBottom w:val="0"/>
          <w:divBdr>
            <w:top w:val="none" w:sz="0" w:space="0" w:color="auto"/>
            <w:left w:val="none" w:sz="0" w:space="0" w:color="auto"/>
            <w:bottom w:val="none" w:sz="0" w:space="0" w:color="auto"/>
            <w:right w:val="none" w:sz="0" w:space="0" w:color="auto"/>
          </w:divBdr>
        </w:div>
        <w:div w:id="177813526">
          <w:marLeft w:val="0"/>
          <w:marRight w:val="0"/>
          <w:marTop w:val="0"/>
          <w:marBottom w:val="0"/>
          <w:divBdr>
            <w:top w:val="none" w:sz="0" w:space="0" w:color="auto"/>
            <w:left w:val="none" w:sz="0" w:space="0" w:color="auto"/>
            <w:bottom w:val="none" w:sz="0" w:space="0" w:color="auto"/>
            <w:right w:val="none" w:sz="0" w:space="0" w:color="auto"/>
          </w:divBdr>
        </w:div>
        <w:div w:id="1008675941">
          <w:marLeft w:val="0"/>
          <w:marRight w:val="0"/>
          <w:marTop w:val="0"/>
          <w:marBottom w:val="0"/>
          <w:divBdr>
            <w:top w:val="none" w:sz="0" w:space="0" w:color="auto"/>
            <w:left w:val="none" w:sz="0" w:space="0" w:color="auto"/>
            <w:bottom w:val="none" w:sz="0" w:space="0" w:color="auto"/>
            <w:right w:val="none" w:sz="0" w:space="0" w:color="auto"/>
          </w:divBdr>
        </w:div>
        <w:div w:id="985889949">
          <w:marLeft w:val="0"/>
          <w:marRight w:val="0"/>
          <w:marTop w:val="0"/>
          <w:marBottom w:val="0"/>
          <w:divBdr>
            <w:top w:val="none" w:sz="0" w:space="0" w:color="auto"/>
            <w:left w:val="none" w:sz="0" w:space="0" w:color="auto"/>
            <w:bottom w:val="none" w:sz="0" w:space="0" w:color="auto"/>
            <w:right w:val="none" w:sz="0" w:space="0" w:color="auto"/>
          </w:divBdr>
        </w:div>
        <w:div w:id="1323854566">
          <w:marLeft w:val="0"/>
          <w:marRight w:val="0"/>
          <w:marTop w:val="0"/>
          <w:marBottom w:val="0"/>
          <w:divBdr>
            <w:top w:val="none" w:sz="0" w:space="0" w:color="auto"/>
            <w:left w:val="none" w:sz="0" w:space="0" w:color="auto"/>
            <w:bottom w:val="none" w:sz="0" w:space="0" w:color="auto"/>
            <w:right w:val="none" w:sz="0" w:space="0" w:color="auto"/>
          </w:divBdr>
        </w:div>
        <w:div w:id="275253653">
          <w:marLeft w:val="0"/>
          <w:marRight w:val="0"/>
          <w:marTop w:val="0"/>
          <w:marBottom w:val="0"/>
          <w:divBdr>
            <w:top w:val="none" w:sz="0" w:space="0" w:color="auto"/>
            <w:left w:val="none" w:sz="0" w:space="0" w:color="auto"/>
            <w:bottom w:val="none" w:sz="0" w:space="0" w:color="auto"/>
            <w:right w:val="none" w:sz="0" w:space="0" w:color="auto"/>
          </w:divBdr>
        </w:div>
        <w:div w:id="418336364">
          <w:marLeft w:val="0"/>
          <w:marRight w:val="0"/>
          <w:marTop w:val="0"/>
          <w:marBottom w:val="0"/>
          <w:divBdr>
            <w:top w:val="none" w:sz="0" w:space="0" w:color="auto"/>
            <w:left w:val="none" w:sz="0" w:space="0" w:color="auto"/>
            <w:bottom w:val="none" w:sz="0" w:space="0" w:color="auto"/>
            <w:right w:val="none" w:sz="0" w:space="0" w:color="auto"/>
          </w:divBdr>
        </w:div>
        <w:div w:id="310602433">
          <w:marLeft w:val="0"/>
          <w:marRight w:val="0"/>
          <w:marTop w:val="0"/>
          <w:marBottom w:val="0"/>
          <w:divBdr>
            <w:top w:val="none" w:sz="0" w:space="0" w:color="auto"/>
            <w:left w:val="none" w:sz="0" w:space="0" w:color="auto"/>
            <w:bottom w:val="none" w:sz="0" w:space="0" w:color="auto"/>
            <w:right w:val="none" w:sz="0" w:space="0" w:color="auto"/>
          </w:divBdr>
        </w:div>
        <w:div w:id="618756985">
          <w:marLeft w:val="0"/>
          <w:marRight w:val="0"/>
          <w:marTop w:val="0"/>
          <w:marBottom w:val="0"/>
          <w:divBdr>
            <w:top w:val="none" w:sz="0" w:space="0" w:color="auto"/>
            <w:left w:val="none" w:sz="0" w:space="0" w:color="auto"/>
            <w:bottom w:val="none" w:sz="0" w:space="0" w:color="auto"/>
            <w:right w:val="none" w:sz="0" w:space="0" w:color="auto"/>
          </w:divBdr>
        </w:div>
        <w:div w:id="2050451348">
          <w:marLeft w:val="0"/>
          <w:marRight w:val="0"/>
          <w:marTop w:val="0"/>
          <w:marBottom w:val="0"/>
          <w:divBdr>
            <w:top w:val="none" w:sz="0" w:space="0" w:color="auto"/>
            <w:left w:val="none" w:sz="0" w:space="0" w:color="auto"/>
            <w:bottom w:val="none" w:sz="0" w:space="0" w:color="auto"/>
            <w:right w:val="none" w:sz="0" w:space="0" w:color="auto"/>
          </w:divBdr>
        </w:div>
        <w:div w:id="752774865">
          <w:marLeft w:val="0"/>
          <w:marRight w:val="0"/>
          <w:marTop w:val="0"/>
          <w:marBottom w:val="0"/>
          <w:divBdr>
            <w:top w:val="none" w:sz="0" w:space="0" w:color="auto"/>
            <w:left w:val="none" w:sz="0" w:space="0" w:color="auto"/>
            <w:bottom w:val="none" w:sz="0" w:space="0" w:color="auto"/>
            <w:right w:val="none" w:sz="0" w:space="0" w:color="auto"/>
          </w:divBdr>
        </w:div>
        <w:div w:id="1852529461">
          <w:marLeft w:val="0"/>
          <w:marRight w:val="0"/>
          <w:marTop w:val="0"/>
          <w:marBottom w:val="0"/>
          <w:divBdr>
            <w:top w:val="none" w:sz="0" w:space="0" w:color="auto"/>
            <w:left w:val="none" w:sz="0" w:space="0" w:color="auto"/>
            <w:bottom w:val="none" w:sz="0" w:space="0" w:color="auto"/>
            <w:right w:val="none" w:sz="0" w:space="0" w:color="auto"/>
          </w:divBdr>
        </w:div>
        <w:div w:id="448857538">
          <w:marLeft w:val="0"/>
          <w:marRight w:val="0"/>
          <w:marTop w:val="0"/>
          <w:marBottom w:val="0"/>
          <w:divBdr>
            <w:top w:val="none" w:sz="0" w:space="0" w:color="auto"/>
            <w:left w:val="none" w:sz="0" w:space="0" w:color="auto"/>
            <w:bottom w:val="none" w:sz="0" w:space="0" w:color="auto"/>
            <w:right w:val="none" w:sz="0" w:space="0" w:color="auto"/>
          </w:divBdr>
        </w:div>
        <w:div w:id="1583249120">
          <w:marLeft w:val="0"/>
          <w:marRight w:val="0"/>
          <w:marTop w:val="0"/>
          <w:marBottom w:val="0"/>
          <w:divBdr>
            <w:top w:val="none" w:sz="0" w:space="0" w:color="auto"/>
            <w:left w:val="none" w:sz="0" w:space="0" w:color="auto"/>
            <w:bottom w:val="none" w:sz="0" w:space="0" w:color="auto"/>
            <w:right w:val="none" w:sz="0" w:space="0" w:color="auto"/>
          </w:divBdr>
        </w:div>
        <w:div w:id="694312848">
          <w:marLeft w:val="0"/>
          <w:marRight w:val="0"/>
          <w:marTop w:val="0"/>
          <w:marBottom w:val="0"/>
          <w:divBdr>
            <w:top w:val="none" w:sz="0" w:space="0" w:color="auto"/>
            <w:left w:val="none" w:sz="0" w:space="0" w:color="auto"/>
            <w:bottom w:val="none" w:sz="0" w:space="0" w:color="auto"/>
            <w:right w:val="none" w:sz="0" w:space="0" w:color="auto"/>
          </w:divBdr>
        </w:div>
        <w:div w:id="970282512">
          <w:marLeft w:val="0"/>
          <w:marRight w:val="0"/>
          <w:marTop w:val="0"/>
          <w:marBottom w:val="0"/>
          <w:divBdr>
            <w:top w:val="none" w:sz="0" w:space="0" w:color="auto"/>
            <w:left w:val="none" w:sz="0" w:space="0" w:color="auto"/>
            <w:bottom w:val="none" w:sz="0" w:space="0" w:color="auto"/>
            <w:right w:val="none" w:sz="0" w:space="0" w:color="auto"/>
          </w:divBdr>
        </w:div>
        <w:div w:id="852958342">
          <w:marLeft w:val="0"/>
          <w:marRight w:val="0"/>
          <w:marTop w:val="0"/>
          <w:marBottom w:val="0"/>
          <w:divBdr>
            <w:top w:val="none" w:sz="0" w:space="0" w:color="auto"/>
            <w:left w:val="none" w:sz="0" w:space="0" w:color="auto"/>
            <w:bottom w:val="none" w:sz="0" w:space="0" w:color="auto"/>
            <w:right w:val="none" w:sz="0" w:space="0" w:color="auto"/>
          </w:divBdr>
        </w:div>
        <w:div w:id="1500463441">
          <w:marLeft w:val="0"/>
          <w:marRight w:val="0"/>
          <w:marTop w:val="0"/>
          <w:marBottom w:val="0"/>
          <w:divBdr>
            <w:top w:val="none" w:sz="0" w:space="0" w:color="auto"/>
            <w:left w:val="none" w:sz="0" w:space="0" w:color="auto"/>
            <w:bottom w:val="none" w:sz="0" w:space="0" w:color="auto"/>
            <w:right w:val="none" w:sz="0" w:space="0" w:color="auto"/>
          </w:divBdr>
        </w:div>
        <w:div w:id="1702776690">
          <w:marLeft w:val="0"/>
          <w:marRight w:val="0"/>
          <w:marTop w:val="0"/>
          <w:marBottom w:val="0"/>
          <w:divBdr>
            <w:top w:val="none" w:sz="0" w:space="0" w:color="auto"/>
            <w:left w:val="none" w:sz="0" w:space="0" w:color="auto"/>
            <w:bottom w:val="none" w:sz="0" w:space="0" w:color="auto"/>
            <w:right w:val="none" w:sz="0" w:space="0" w:color="auto"/>
          </w:divBdr>
        </w:div>
        <w:div w:id="1844511115">
          <w:marLeft w:val="0"/>
          <w:marRight w:val="0"/>
          <w:marTop w:val="0"/>
          <w:marBottom w:val="0"/>
          <w:divBdr>
            <w:top w:val="none" w:sz="0" w:space="0" w:color="auto"/>
            <w:left w:val="none" w:sz="0" w:space="0" w:color="auto"/>
            <w:bottom w:val="none" w:sz="0" w:space="0" w:color="auto"/>
            <w:right w:val="none" w:sz="0" w:space="0" w:color="auto"/>
          </w:divBdr>
        </w:div>
        <w:div w:id="1098528969">
          <w:marLeft w:val="0"/>
          <w:marRight w:val="0"/>
          <w:marTop w:val="0"/>
          <w:marBottom w:val="0"/>
          <w:divBdr>
            <w:top w:val="none" w:sz="0" w:space="0" w:color="auto"/>
            <w:left w:val="none" w:sz="0" w:space="0" w:color="auto"/>
            <w:bottom w:val="none" w:sz="0" w:space="0" w:color="auto"/>
            <w:right w:val="none" w:sz="0" w:space="0" w:color="auto"/>
          </w:divBdr>
        </w:div>
        <w:div w:id="10686867">
          <w:marLeft w:val="0"/>
          <w:marRight w:val="0"/>
          <w:marTop w:val="0"/>
          <w:marBottom w:val="0"/>
          <w:divBdr>
            <w:top w:val="none" w:sz="0" w:space="0" w:color="auto"/>
            <w:left w:val="none" w:sz="0" w:space="0" w:color="auto"/>
            <w:bottom w:val="none" w:sz="0" w:space="0" w:color="auto"/>
            <w:right w:val="none" w:sz="0" w:space="0" w:color="auto"/>
          </w:divBdr>
        </w:div>
        <w:div w:id="1291864771">
          <w:marLeft w:val="0"/>
          <w:marRight w:val="0"/>
          <w:marTop w:val="0"/>
          <w:marBottom w:val="0"/>
          <w:divBdr>
            <w:top w:val="none" w:sz="0" w:space="0" w:color="auto"/>
            <w:left w:val="none" w:sz="0" w:space="0" w:color="auto"/>
            <w:bottom w:val="none" w:sz="0" w:space="0" w:color="auto"/>
            <w:right w:val="none" w:sz="0" w:space="0" w:color="auto"/>
          </w:divBdr>
        </w:div>
        <w:div w:id="1223522354">
          <w:marLeft w:val="0"/>
          <w:marRight w:val="0"/>
          <w:marTop w:val="0"/>
          <w:marBottom w:val="0"/>
          <w:divBdr>
            <w:top w:val="none" w:sz="0" w:space="0" w:color="auto"/>
            <w:left w:val="none" w:sz="0" w:space="0" w:color="auto"/>
            <w:bottom w:val="none" w:sz="0" w:space="0" w:color="auto"/>
            <w:right w:val="none" w:sz="0" w:space="0" w:color="auto"/>
          </w:divBdr>
        </w:div>
        <w:div w:id="990408638">
          <w:marLeft w:val="0"/>
          <w:marRight w:val="0"/>
          <w:marTop w:val="0"/>
          <w:marBottom w:val="0"/>
          <w:divBdr>
            <w:top w:val="none" w:sz="0" w:space="0" w:color="auto"/>
            <w:left w:val="none" w:sz="0" w:space="0" w:color="auto"/>
            <w:bottom w:val="none" w:sz="0" w:space="0" w:color="auto"/>
            <w:right w:val="none" w:sz="0" w:space="0" w:color="auto"/>
          </w:divBdr>
        </w:div>
        <w:div w:id="1907371317">
          <w:marLeft w:val="0"/>
          <w:marRight w:val="0"/>
          <w:marTop w:val="0"/>
          <w:marBottom w:val="0"/>
          <w:divBdr>
            <w:top w:val="none" w:sz="0" w:space="0" w:color="auto"/>
            <w:left w:val="none" w:sz="0" w:space="0" w:color="auto"/>
            <w:bottom w:val="none" w:sz="0" w:space="0" w:color="auto"/>
            <w:right w:val="none" w:sz="0" w:space="0" w:color="auto"/>
          </w:divBdr>
        </w:div>
        <w:div w:id="1400131494">
          <w:marLeft w:val="0"/>
          <w:marRight w:val="0"/>
          <w:marTop w:val="0"/>
          <w:marBottom w:val="0"/>
          <w:divBdr>
            <w:top w:val="none" w:sz="0" w:space="0" w:color="auto"/>
            <w:left w:val="none" w:sz="0" w:space="0" w:color="auto"/>
            <w:bottom w:val="none" w:sz="0" w:space="0" w:color="auto"/>
            <w:right w:val="none" w:sz="0" w:space="0" w:color="auto"/>
          </w:divBdr>
        </w:div>
        <w:div w:id="749547184">
          <w:marLeft w:val="0"/>
          <w:marRight w:val="0"/>
          <w:marTop w:val="0"/>
          <w:marBottom w:val="0"/>
          <w:divBdr>
            <w:top w:val="none" w:sz="0" w:space="0" w:color="auto"/>
            <w:left w:val="none" w:sz="0" w:space="0" w:color="auto"/>
            <w:bottom w:val="none" w:sz="0" w:space="0" w:color="auto"/>
            <w:right w:val="none" w:sz="0" w:space="0" w:color="auto"/>
          </w:divBdr>
        </w:div>
      </w:divsChild>
    </w:div>
    <w:div w:id="896361670">
      <w:bodyDiv w:val="1"/>
      <w:marLeft w:val="0"/>
      <w:marRight w:val="0"/>
      <w:marTop w:val="0"/>
      <w:marBottom w:val="0"/>
      <w:divBdr>
        <w:top w:val="none" w:sz="0" w:space="0" w:color="auto"/>
        <w:left w:val="none" w:sz="0" w:space="0" w:color="auto"/>
        <w:bottom w:val="none" w:sz="0" w:space="0" w:color="auto"/>
        <w:right w:val="none" w:sz="0" w:space="0" w:color="auto"/>
      </w:divBdr>
    </w:div>
    <w:div w:id="896471237">
      <w:bodyDiv w:val="1"/>
      <w:marLeft w:val="0"/>
      <w:marRight w:val="0"/>
      <w:marTop w:val="0"/>
      <w:marBottom w:val="0"/>
      <w:divBdr>
        <w:top w:val="none" w:sz="0" w:space="0" w:color="auto"/>
        <w:left w:val="none" w:sz="0" w:space="0" w:color="auto"/>
        <w:bottom w:val="none" w:sz="0" w:space="0" w:color="auto"/>
        <w:right w:val="none" w:sz="0" w:space="0" w:color="auto"/>
      </w:divBdr>
    </w:div>
    <w:div w:id="896625986">
      <w:bodyDiv w:val="1"/>
      <w:marLeft w:val="0"/>
      <w:marRight w:val="0"/>
      <w:marTop w:val="0"/>
      <w:marBottom w:val="0"/>
      <w:divBdr>
        <w:top w:val="none" w:sz="0" w:space="0" w:color="auto"/>
        <w:left w:val="none" w:sz="0" w:space="0" w:color="auto"/>
        <w:bottom w:val="none" w:sz="0" w:space="0" w:color="auto"/>
        <w:right w:val="none" w:sz="0" w:space="0" w:color="auto"/>
      </w:divBdr>
    </w:div>
    <w:div w:id="896938988">
      <w:bodyDiv w:val="1"/>
      <w:marLeft w:val="0"/>
      <w:marRight w:val="0"/>
      <w:marTop w:val="0"/>
      <w:marBottom w:val="0"/>
      <w:divBdr>
        <w:top w:val="none" w:sz="0" w:space="0" w:color="auto"/>
        <w:left w:val="none" w:sz="0" w:space="0" w:color="auto"/>
        <w:bottom w:val="none" w:sz="0" w:space="0" w:color="auto"/>
        <w:right w:val="none" w:sz="0" w:space="0" w:color="auto"/>
      </w:divBdr>
    </w:div>
    <w:div w:id="897059099">
      <w:bodyDiv w:val="1"/>
      <w:marLeft w:val="0"/>
      <w:marRight w:val="0"/>
      <w:marTop w:val="0"/>
      <w:marBottom w:val="0"/>
      <w:divBdr>
        <w:top w:val="none" w:sz="0" w:space="0" w:color="auto"/>
        <w:left w:val="none" w:sz="0" w:space="0" w:color="auto"/>
        <w:bottom w:val="none" w:sz="0" w:space="0" w:color="auto"/>
        <w:right w:val="none" w:sz="0" w:space="0" w:color="auto"/>
      </w:divBdr>
    </w:div>
    <w:div w:id="897133804">
      <w:bodyDiv w:val="1"/>
      <w:marLeft w:val="0"/>
      <w:marRight w:val="0"/>
      <w:marTop w:val="0"/>
      <w:marBottom w:val="0"/>
      <w:divBdr>
        <w:top w:val="none" w:sz="0" w:space="0" w:color="auto"/>
        <w:left w:val="none" w:sz="0" w:space="0" w:color="auto"/>
        <w:bottom w:val="none" w:sz="0" w:space="0" w:color="auto"/>
        <w:right w:val="none" w:sz="0" w:space="0" w:color="auto"/>
      </w:divBdr>
    </w:div>
    <w:div w:id="897738783">
      <w:bodyDiv w:val="1"/>
      <w:marLeft w:val="0"/>
      <w:marRight w:val="0"/>
      <w:marTop w:val="0"/>
      <w:marBottom w:val="0"/>
      <w:divBdr>
        <w:top w:val="none" w:sz="0" w:space="0" w:color="auto"/>
        <w:left w:val="none" w:sz="0" w:space="0" w:color="auto"/>
        <w:bottom w:val="none" w:sz="0" w:space="0" w:color="auto"/>
        <w:right w:val="none" w:sz="0" w:space="0" w:color="auto"/>
      </w:divBdr>
    </w:div>
    <w:div w:id="897979733">
      <w:bodyDiv w:val="1"/>
      <w:marLeft w:val="0"/>
      <w:marRight w:val="0"/>
      <w:marTop w:val="0"/>
      <w:marBottom w:val="0"/>
      <w:divBdr>
        <w:top w:val="none" w:sz="0" w:space="0" w:color="auto"/>
        <w:left w:val="none" w:sz="0" w:space="0" w:color="auto"/>
        <w:bottom w:val="none" w:sz="0" w:space="0" w:color="auto"/>
        <w:right w:val="none" w:sz="0" w:space="0" w:color="auto"/>
      </w:divBdr>
    </w:div>
    <w:div w:id="897984032">
      <w:bodyDiv w:val="1"/>
      <w:marLeft w:val="0"/>
      <w:marRight w:val="0"/>
      <w:marTop w:val="0"/>
      <w:marBottom w:val="0"/>
      <w:divBdr>
        <w:top w:val="none" w:sz="0" w:space="0" w:color="auto"/>
        <w:left w:val="none" w:sz="0" w:space="0" w:color="auto"/>
        <w:bottom w:val="none" w:sz="0" w:space="0" w:color="auto"/>
        <w:right w:val="none" w:sz="0" w:space="0" w:color="auto"/>
      </w:divBdr>
    </w:div>
    <w:div w:id="898589967">
      <w:bodyDiv w:val="1"/>
      <w:marLeft w:val="0"/>
      <w:marRight w:val="0"/>
      <w:marTop w:val="0"/>
      <w:marBottom w:val="0"/>
      <w:divBdr>
        <w:top w:val="none" w:sz="0" w:space="0" w:color="auto"/>
        <w:left w:val="none" w:sz="0" w:space="0" w:color="auto"/>
        <w:bottom w:val="none" w:sz="0" w:space="0" w:color="auto"/>
        <w:right w:val="none" w:sz="0" w:space="0" w:color="auto"/>
      </w:divBdr>
    </w:div>
    <w:div w:id="899051442">
      <w:bodyDiv w:val="1"/>
      <w:marLeft w:val="0"/>
      <w:marRight w:val="0"/>
      <w:marTop w:val="0"/>
      <w:marBottom w:val="0"/>
      <w:divBdr>
        <w:top w:val="none" w:sz="0" w:space="0" w:color="auto"/>
        <w:left w:val="none" w:sz="0" w:space="0" w:color="auto"/>
        <w:bottom w:val="none" w:sz="0" w:space="0" w:color="auto"/>
        <w:right w:val="none" w:sz="0" w:space="0" w:color="auto"/>
      </w:divBdr>
    </w:div>
    <w:div w:id="899169336">
      <w:bodyDiv w:val="1"/>
      <w:marLeft w:val="0"/>
      <w:marRight w:val="0"/>
      <w:marTop w:val="0"/>
      <w:marBottom w:val="0"/>
      <w:divBdr>
        <w:top w:val="none" w:sz="0" w:space="0" w:color="auto"/>
        <w:left w:val="none" w:sz="0" w:space="0" w:color="auto"/>
        <w:bottom w:val="none" w:sz="0" w:space="0" w:color="auto"/>
        <w:right w:val="none" w:sz="0" w:space="0" w:color="auto"/>
      </w:divBdr>
    </w:div>
    <w:div w:id="899361569">
      <w:bodyDiv w:val="1"/>
      <w:marLeft w:val="0"/>
      <w:marRight w:val="0"/>
      <w:marTop w:val="0"/>
      <w:marBottom w:val="0"/>
      <w:divBdr>
        <w:top w:val="none" w:sz="0" w:space="0" w:color="auto"/>
        <w:left w:val="none" w:sz="0" w:space="0" w:color="auto"/>
        <w:bottom w:val="none" w:sz="0" w:space="0" w:color="auto"/>
        <w:right w:val="none" w:sz="0" w:space="0" w:color="auto"/>
      </w:divBdr>
    </w:div>
    <w:div w:id="899365342">
      <w:bodyDiv w:val="1"/>
      <w:marLeft w:val="0"/>
      <w:marRight w:val="0"/>
      <w:marTop w:val="0"/>
      <w:marBottom w:val="0"/>
      <w:divBdr>
        <w:top w:val="none" w:sz="0" w:space="0" w:color="auto"/>
        <w:left w:val="none" w:sz="0" w:space="0" w:color="auto"/>
        <w:bottom w:val="none" w:sz="0" w:space="0" w:color="auto"/>
        <w:right w:val="none" w:sz="0" w:space="0" w:color="auto"/>
      </w:divBdr>
    </w:div>
    <w:div w:id="899904141">
      <w:bodyDiv w:val="1"/>
      <w:marLeft w:val="0"/>
      <w:marRight w:val="0"/>
      <w:marTop w:val="0"/>
      <w:marBottom w:val="0"/>
      <w:divBdr>
        <w:top w:val="none" w:sz="0" w:space="0" w:color="auto"/>
        <w:left w:val="none" w:sz="0" w:space="0" w:color="auto"/>
        <w:bottom w:val="none" w:sz="0" w:space="0" w:color="auto"/>
        <w:right w:val="none" w:sz="0" w:space="0" w:color="auto"/>
      </w:divBdr>
    </w:div>
    <w:div w:id="899947233">
      <w:bodyDiv w:val="1"/>
      <w:marLeft w:val="0"/>
      <w:marRight w:val="0"/>
      <w:marTop w:val="0"/>
      <w:marBottom w:val="0"/>
      <w:divBdr>
        <w:top w:val="none" w:sz="0" w:space="0" w:color="auto"/>
        <w:left w:val="none" w:sz="0" w:space="0" w:color="auto"/>
        <w:bottom w:val="none" w:sz="0" w:space="0" w:color="auto"/>
        <w:right w:val="none" w:sz="0" w:space="0" w:color="auto"/>
      </w:divBdr>
      <w:divsChild>
        <w:div w:id="969703247">
          <w:marLeft w:val="0"/>
          <w:marRight w:val="0"/>
          <w:marTop w:val="0"/>
          <w:marBottom w:val="0"/>
          <w:divBdr>
            <w:top w:val="none" w:sz="0" w:space="0" w:color="auto"/>
            <w:left w:val="none" w:sz="0" w:space="0" w:color="auto"/>
            <w:bottom w:val="none" w:sz="0" w:space="0" w:color="auto"/>
            <w:right w:val="none" w:sz="0" w:space="0" w:color="auto"/>
          </w:divBdr>
        </w:div>
        <w:div w:id="596909880">
          <w:marLeft w:val="0"/>
          <w:marRight w:val="0"/>
          <w:marTop w:val="0"/>
          <w:marBottom w:val="0"/>
          <w:divBdr>
            <w:top w:val="none" w:sz="0" w:space="0" w:color="auto"/>
            <w:left w:val="none" w:sz="0" w:space="0" w:color="auto"/>
            <w:bottom w:val="none" w:sz="0" w:space="0" w:color="auto"/>
            <w:right w:val="none" w:sz="0" w:space="0" w:color="auto"/>
          </w:divBdr>
        </w:div>
        <w:div w:id="1240556504">
          <w:marLeft w:val="0"/>
          <w:marRight w:val="0"/>
          <w:marTop w:val="0"/>
          <w:marBottom w:val="0"/>
          <w:divBdr>
            <w:top w:val="none" w:sz="0" w:space="0" w:color="auto"/>
            <w:left w:val="none" w:sz="0" w:space="0" w:color="auto"/>
            <w:bottom w:val="none" w:sz="0" w:space="0" w:color="auto"/>
            <w:right w:val="none" w:sz="0" w:space="0" w:color="auto"/>
          </w:divBdr>
        </w:div>
        <w:div w:id="1819759770">
          <w:marLeft w:val="0"/>
          <w:marRight w:val="0"/>
          <w:marTop w:val="0"/>
          <w:marBottom w:val="0"/>
          <w:divBdr>
            <w:top w:val="none" w:sz="0" w:space="0" w:color="auto"/>
            <w:left w:val="none" w:sz="0" w:space="0" w:color="auto"/>
            <w:bottom w:val="none" w:sz="0" w:space="0" w:color="auto"/>
            <w:right w:val="none" w:sz="0" w:space="0" w:color="auto"/>
          </w:divBdr>
        </w:div>
        <w:div w:id="699164049">
          <w:marLeft w:val="0"/>
          <w:marRight w:val="0"/>
          <w:marTop w:val="0"/>
          <w:marBottom w:val="0"/>
          <w:divBdr>
            <w:top w:val="none" w:sz="0" w:space="0" w:color="auto"/>
            <w:left w:val="none" w:sz="0" w:space="0" w:color="auto"/>
            <w:bottom w:val="none" w:sz="0" w:space="0" w:color="auto"/>
            <w:right w:val="none" w:sz="0" w:space="0" w:color="auto"/>
          </w:divBdr>
        </w:div>
        <w:div w:id="220677336">
          <w:marLeft w:val="0"/>
          <w:marRight w:val="0"/>
          <w:marTop w:val="0"/>
          <w:marBottom w:val="0"/>
          <w:divBdr>
            <w:top w:val="none" w:sz="0" w:space="0" w:color="auto"/>
            <w:left w:val="none" w:sz="0" w:space="0" w:color="auto"/>
            <w:bottom w:val="none" w:sz="0" w:space="0" w:color="auto"/>
            <w:right w:val="none" w:sz="0" w:space="0" w:color="auto"/>
          </w:divBdr>
        </w:div>
        <w:div w:id="758916280">
          <w:marLeft w:val="0"/>
          <w:marRight w:val="0"/>
          <w:marTop w:val="0"/>
          <w:marBottom w:val="0"/>
          <w:divBdr>
            <w:top w:val="none" w:sz="0" w:space="0" w:color="auto"/>
            <w:left w:val="none" w:sz="0" w:space="0" w:color="auto"/>
            <w:bottom w:val="none" w:sz="0" w:space="0" w:color="auto"/>
            <w:right w:val="none" w:sz="0" w:space="0" w:color="auto"/>
          </w:divBdr>
        </w:div>
        <w:div w:id="990796074">
          <w:marLeft w:val="0"/>
          <w:marRight w:val="0"/>
          <w:marTop w:val="0"/>
          <w:marBottom w:val="0"/>
          <w:divBdr>
            <w:top w:val="none" w:sz="0" w:space="0" w:color="auto"/>
            <w:left w:val="none" w:sz="0" w:space="0" w:color="auto"/>
            <w:bottom w:val="none" w:sz="0" w:space="0" w:color="auto"/>
            <w:right w:val="none" w:sz="0" w:space="0" w:color="auto"/>
          </w:divBdr>
        </w:div>
        <w:div w:id="1413236738">
          <w:marLeft w:val="0"/>
          <w:marRight w:val="0"/>
          <w:marTop w:val="0"/>
          <w:marBottom w:val="0"/>
          <w:divBdr>
            <w:top w:val="none" w:sz="0" w:space="0" w:color="auto"/>
            <w:left w:val="none" w:sz="0" w:space="0" w:color="auto"/>
            <w:bottom w:val="none" w:sz="0" w:space="0" w:color="auto"/>
            <w:right w:val="none" w:sz="0" w:space="0" w:color="auto"/>
          </w:divBdr>
        </w:div>
        <w:div w:id="325787671">
          <w:marLeft w:val="0"/>
          <w:marRight w:val="0"/>
          <w:marTop w:val="0"/>
          <w:marBottom w:val="0"/>
          <w:divBdr>
            <w:top w:val="none" w:sz="0" w:space="0" w:color="auto"/>
            <w:left w:val="none" w:sz="0" w:space="0" w:color="auto"/>
            <w:bottom w:val="none" w:sz="0" w:space="0" w:color="auto"/>
            <w:right w:val="none" w:sz="0" w:space="0" w:color="auto"/>
          </w:divBdr>
        </w:div>
        <w:div w:id="622006978">
          <w:marLeft w:val="0"/>
          <w:marRight w:val="0"/>
          <w:marTop w:val="0"/>
          <w:marBottom w:val="0"/>
          <w:divBdr>
            <w:top w:val="none" w:sz="0" w:space="0" w:color="auto"/>
            <w:left w:val="none" w:sz="0" w:space="0" w:color="auto"/>
            <w:bottom w:val="none" w:sz="0" w:space="0" w:color="auto"/>
            <w:right w:val="none" w:sz="0" w:space="0" w:color="auto"/>
          </w:divBdr>
        </w:div>
        <w:div w:id="674259993">
          <w:marLeft w:val="0"/>
          <w:marRight w:val="0"/>
          <w:marTop w:val="0"/>
          <w:marBottom w:val="0"/>
          <w:divBdr>
            <w:top w:val="none" w:sz="0" w:space="0" w:color="auto"/>
            <w:left w:val="none" w:sz="0" w:space="0" w:color="auto"/>
            <w:bottom w:val="none" w:sz="0" w:space="0" w:color="auto"/>
            <w:right w:val="none" w:sz="0" w:space="0" w:color="auto"/>
          </w:divBdr>
        </w:div>
        <w:div w:id="866722308">
          <w:marLeft w:val="0"/>
          <w:marRight w:val="0"/>
          <w:marTop w:val="0"/>
          <w:marBottom w:val="0"/>
          <w:divBdr>
            <w:top w:val="none" w:sz="0" w:space="0" w:color="auto"/>
            <w:left w:val="none" w:sz="0" w:space="0" w:color="auto"/>
            <w:bottom w:val="none" w:sz="0" w:space="0" w:color="auto"/>
            <w:right w:val="none" w:sz="0" w:space="0" w:color="auto"/>
          </w:divBdr>
        </w:div>
        <w:div w:id="1955869126">
          <w:marLeft w:val="0"/>
          <w:marRight w:val="0"/>
          <w:marTop w:val="0"/>
          <w:marBottom w:val="0"/>
          <w:divBdr>
            <w:top w:val="none" w:sz="0" w:space="0" w:color="auto"/>
            <w:left w:val="none" w:sz="0" w:space="0" w:color="auto"/>
            <w:bottom w:val="none" w:sz="0" w:space="0" w:color="auto"/>
            <w:right w:val="none" w:sz="0" w:space="0" w:color="auto"/>
          </w:divBdr>
        </w:div>
        <w:div w:id="136608838">
          <w:marLeft w:val="0"/>
          <w:marRight w:val="0"/>
          <w:marTop w:val="0"/>
          <w:marBottom w:val="0"/>
          <w:divBdr>
            <w:top w:val="none" w:sz="0" w:space="0" w:color="auto"/>
            <w:left w:val="none" w:sz="0" w:space="0" w:color="auto"/>
            <w:bottom w:val="none" w:sz="0" w:space="0" w:color="auto"/>
            <w:right w:val="none" w:sz="0" w:space="0" w:color="auto"/>
          </w:divBdr>
        </w:div>
        <w:div w:id="1061438671">
          <w:marLeft w:val="0"/>
          <w:marRight w:val="0"/>
          <w:marTop w:val="0"/>
          <w:marBottom w:val="0"/>
          <w:divBdr>
            <w:top w:val="none" w:sz="0" w:space="0" w:color="auto"/>
            <w:left w:val="none" w:sz="0" w:space="0" w:color="auto"/>
            <w:bottom w:val="none" w:sz="0" w:space="0" w:color="auto"/>
            <w:right w:val="none" w:sz="0" w:space="0" w:color="auto"/>
          </w:divBdr>
        </w:div>
        <w:div w:id="1233927288">
          <w:marLeft w:val="0"/>
          <w:marRight w:val="0"/>
          <w:marTop w:val="0"/>
          <w:marBottom w:val="0"/>
          <w:divBdr>
            <w:top w:val="none" w:sz="0" w:space="0" w:color="auto"/>
            <w:left w:val="none" w:sz="0" w:space="0" w:color="auto"/>
            <w:bottom w:val="none" w:sz="0" w:space="0" w:color="auto"/>
            <w:right w:val="none" w:sz="0" w:space="0" w:color="auto"/>
          </w:divBdr>
        </w:div>
        <w:div w:id="1465200679">
          <w:marLeft w:val="0"/>
          <w:marRight w:val="0"/>
          <w:marTop w:val="0"/>
          <w:marBottom w:val="0"/>
          <w:divBdr>
            <w:top w:val="none" w:sz="0" w:space="0" w:color="auto"/>
            <w:left w:val="none" w:sz="0" w:space="0" w:color="auto"/>
            <w:bottom w:val="none" w:sz="0" w:space="0" w:color="auto"/>
            <w:right w:val="none" w:sz="0" w:space="0" w:color="auto"/>
          </w:divBdr>
        </w:div>
        <w:div w:id="1320812790">
          <w:marLeft w:val="0"/>
          <w:marRight w:val="0"/>
          <w:marTop w:val="0"/>
          <w:marBottom w:val="0"/>
          <w:divBdr>
            <w:top w:val="none" w:sz="0" w:space="0" w:color="auto"/>
            <w:left w:val="none" w:sz="0" w:space="0" w:color="auto"/>
            <w:bottom w:val="none" w:sz="0" w:space="0" w:color="auto"/>
            <w:right w:val="none" w:sz="0" w:space="0" w:color="auto"/>
          </w:divBdr>
        </w:div>
        <w:div w:id="1945845092">
          <w:marLeft w:val="0"/>
          <w:marRight w:val="0"/>
          <w:marTop w:val="0"/>
          <w:marBottom w:val="0"/>
          <w:divBdr>
            <w:top w:val="none" w:sz="0" w:space="0" w:color="auto"/>
            <w:left w:val="none" w:sz="0" w:space="0" w:color="auto"/>
            <w:bottom w:val="none" w:sz="0" w:space="0" w:color="auto"/>
            <w:right w:val="none" w:sz="0" w:space="0" w:color="auto"/>
          </w:divBdr>
        </w:div>
        <w:div w:id="1190799633">
          <w:marLeft w:val="0"/>
          <w:marRight w:val="0"/>
          <w:marTop w:val="0"/>
          <w:marBottom w:val="0"/>
          <w:divBdr>
            <w:top w:val="none" w:sz="0" w:space="0" w:color="auto"/>
            <w:left w:val="none" w:sz="0" w:space="0" w:color="auto"/>
            <w:bottom w:val="none" w:sz="0" w:space="0" w:color="auto"/>
            <w:right w:val="none" w:sz="0" w:space="0" w:color="auto"/>
          </w:divBdr>
        </w:div>
        <w:div w:id="2065136682">
          <w:marLeft w:val="0"/>
          <w:marRight w:val="0"/>
          <w:marTop w:val="0"/>
          <w:marBottom w:val="0"/>
          <w:divBdr>
            <w:top w:val="none" w:sz="0" w:space="0" w:color="auto"/>
            <w:left w:val="none" w:sz="0" w:space="0" w:color="auto"/>
            <w:bottom w:val="none" w:sz="0" w:space="0" w:color="auto"/>
            <w:right w:val="none" w:sz="0" w:space="0" w:color="auto"/>
          </w:divBdr>
        </w:div>
        <w:div w:id="50736373">
          <w:marLeft w:val="0"/>
          <w:marRight w:val="0"/>
          <w:marTop w:val="0"/>
          <w:marBottom w:val="0"/>
          <w:divBdr>
            <w:top w:val="none" w:sz="0" w:space="0" w:color="auto"/>
            <w:left w:val="none" w:sz="0" w:space="0" w:color="auto"/>
            <w:bottom w:val="none" w:sz="0" w:space="0" w:color="auto"/>
            <w:right w:val="none" w:sz="0" w:space="0" w:color="auto"/>
          </w:divBdr>
        </w:div>
        <w:div w:id="1082143596">
          <w:marLeft w:val="0"/>
          <w:marRight w:val="0"/>
          <w:marTop w:val="0"/>
          <w:marBottom w:val="0"/>
          <w:divBdr>
            <w:top w:val="none" w:sz="0" w:space="0" w:color="auto"/>
            <w:left w:val="none" w:sz="0" w:space="0" w:color="auto"/>
            <w:bottom w:val="none" w:sz="0" w:space="0" w:color="auto"/>
            <w:right w:val="none" w:sz="0" w:space="0" w:color="auto"/>
          </w:divBdr>
        </w:div>
        <w:div w:id="1136988322">
          <w:marLeft w:val="0"/>
          <w:marRight w:val="0"/>
          <w:marTop w:val="0"/>
          <w:marBottom w:val="0"/>
          <w:divBdr>
            <w:top w:val="none" w:sz="0" w:space="0" w:color="auto"/>
            <w:left w:val="none" w:sz="0" w:space="0" w:color="auto"/>
            <w:bottom w:val="none" w:sz="0" w:space="0" w:color="auto"/>
            <w:right w:val="none" w:sz="0" w:space="0" w:color="auto"/>
          </w:divBdr>
        </w:div>
        <w:div w:id="792940222">
          <w:marLeft w:val="0"/>
          <w:marRight w:val="0"/>
          <w:marTop w:val="0"/>
          <w:marBottom w:val="0"/>
          <w:divBdr>
            <w:top w:val="none" w:sz="0" w:space="0" w:color="auto"/>
            <w:left w:val="none" w:sz="0" w:space="0" w:color="auto"/>
            <w:bottom w:val="none" w:sz="0" w:space="0" w:color="auto"/>
            <w:right w:val="none" w:sz="0" w:space="0" w:color="auto"/>
          </w:divBdr>
        </w:div>
        <w:div w:id="1541549514">
          <w:marLeft w:val="0"/>
          <w:marRight w:val="0"/>
          <w:marTop w:val="0"/>
          <w:marBottom w:val="0"/>
          <w:divBdr>
            <w:top w:val="none" w:sz="0" w:space="0" w:color="auto"/>
            <w:left w:val="none" w:sz="0" w:space="0" w:color="auto"/>
            <w:bottom w:val="none" w:sz="0" w:space="0" w:color="auto"/>
            <w:right w:val="none" w:sz="0" w:space="0" w:color="auto"/>
          </w:divBdr>
        </w:div>
        <w:div w:id="616378342">
          <w:marLeft w:val="0"/>
          <w:marRight w:val="0"/>
          <w:marTop w:val="0"/>
          <w:marBottom w:val="0"/>
          <w:divBdr>
            <w:top w:val="none" w:sz="0" w:space="0" w:color="auto"/>
            <w:left w:val="none" w:sz="0" w:space="0" w:color="auto"/>
            <w:bottom w:val="none" w:sz="0" w:space="0" w:color="auto"/>
            <w:right w:val="none" w:sz="0" w:space="0" w:color="auto"/>
          </w:divBdr>
        </w:div>
        <w:div w:id="378670363">
          <w:marLeft w:val="0"/>
          <w:marRight w:val="0"/>
          <w:marTop w:val="0"/>
          <w:marBottom w:val="0"/>
          <w:divBdr>
            <w:top w:val="none" w:sz="0" w:space="0" w:color="auto"/>
            <w:left w:val="none" w:sz="0" w:space="0" w:color="auto"/>
            <w:bottom w:val="none" w:sz="0" w:space="0" w:color="auto"/>
            <w:right w:val="none" w:sz="0" w:space="0" w:color="auto"/>
          </w:divBdr>
        </w:div>
        <w:div w:id="1359355537">
          <w:marLeft w:val="0"/>
          <w:marRight w:val="0"/>
          <w:marTop w:val="0"/>
          <w:marBottom w:val="0"/>
          <w:divBdr>
            <w:top w:val="none" w:sz="0" w:space="0" w:color="auto"/>
            <w:left w:val="none" w:sz="0" w:space="0" w:color="auto"/>
            <w:bottom w:val="none" w:sz="0" w:space="0" w:color="auto"/>
            <w:right w:val="none" w:sz="0" w:space="0" w:color="auto"/>
          </w:divBdr>
        </w:div>
        <w:div w:id="1013844223">
          <w:marLeft w:val="0"/>
          <w:marRight w:val="0"/>
          <w:marTop w:val="0"/>
          <w:marBottom w:val="0"/>
          <w:divBdr>
            <w:top w:val="none" w:sz="0" w:space="0" w:color="auto"/>
            <w:left w:val="none" w:sz="0" w:space="0" w:color="auto"/>
            <w:bottom w:val="none" w:sz="0" w:space="0" w:color="auto"/>
            <w:right w:val="none" w:sz="0" w:space="0" w:color="auto"/>
          </w:divBdr>
        </w:div>
        <w:div w:id="468941461">
          <w:marLeft w:val="0"/>
          <w:marRight w:val="0"/>
          <w:marTop w:val="0"/>
          <w:marBottom w:val="0"/>
          <w:divBdr>
            <w:top w:val="none" w:sz="0" w:space="0" w:color="auto"/>
            <w:left w:val="none" w:sz="0" w:space="0" w:color="auto"/>
            <w:bottom w:val="none" w:sz="0" w:space="0" w:color="auto"/>
            <w:right w:val="none" w:sz="0" w:space="0" w:color="auto"/>
          </w:divBdr>
        </w:div>
        <w:div w:id="1508015192">
          <w:marLeft w:val="0"/>
          <w:marRight w:val="0"/>
          <w:marTop w:val="0"/>
          <w:marBottom w:val="0"/>
          <w:divBdr>
            <w:top w:val="none" w:sz="0" w:space="0" w:color="auto"/>
            <w:left w:val="none" w:sz="0" w:space="0" w:color="auto"/>
            <w:bottom w:val="none" w:sz="0" w:space="0" w:color="auto"/>
            <w:right w:val="none" w:sz="0" w:space="0" w:color="auto"/>
          </w:divBdr>
        </w:div>
        <w:div w:id="2000841384">
          <w:marLeft w:val="0"/>
          <w:marRight w:val="0"/>
          <w:marTop w:val="0"/>
          <w:marBottom w:val="0"/>
          <w:divBdr>
            <w:top w:val="none" w:sz="0" w:space="0" w:color="auto"/>
            <w:left w:val="none" w:sz="0" w:space="0" w:color="auto"/>
            <w:bottom w:val="none" w:sz="0" w:space="0" w:color="auto"/>
            <w:right w:val="none" w:sz="0" w:space="0" w:color="auto"/>
          </w:divBdr>
        </w:div>
        <w:div w:id="1507480658">
          <w:marLeft w:val="0"/>
          <w:marRight w:val="0"/>
          <w:marTop w:val="0"/>
          <w:marBottom w:val="0"/>
          <w:divBdr>
            <w:top w:val="none" w:sz="0" w:space="0" w:color="auto"/>
            <w:left w:val="none" w:sz="0" w:space="0" w:color="auto"/>
            <w:bottom w:val="none" w:sz="0" w:space="0" w:color="auto"/>
            <w:right w:val="none" w:sz="0" w:space="0" w:color="auto"/>
          </w:divBdr>
        </w:div>
        <w:div w:id="1888834510">
          <w:marLeft w:val="0"/>
          <w:marRight w:val="0"/>
          <w:marTop w:val="0"/>
          <w:marBottom w:val="0"/>
          <w:divBdr>
            <w:top w:val="none" w:sz="0" w:space="0" w:color="auto"/>
            <w:left w:val="none" w:sz="0" w:space="0" w:color="auto"/>
            <w:bottom w:val="none" w:sz="0" w:space="0" w:color="auto"/>
            <w:right w:val="none" w:sz="0" w:space="0" w:color="auto"/>
          </w:divBdr>
        </w:div>
        <w:div w:id="598375400">
          <w:marLeft w:val="0"/>
          <w:marRight w:val="0"/>
          <w:marTop w:val="0"/>
          <w:marBottom w:val="0"/>
          <w:divBdr>
            <w:top w:val="none" w:sz="0" w:space="0" w:color="auto"/>
            <w:left w:val="none" w:sz="0" w:space="0" w:color="auto"/>
            <w:bottom w:val="none" w:sz="0" w:space="0" w:color="auto"/>
            <w:right w:val="none" w:sz="0" w:space="0" w:color="auto"/>
          </w:divBdr>
        </w:div>
        <w:div w:id="733510728">
          <w:marLeft w:val="0"/>
          <w:marRight w:val="0"/>
          <w:marTop w:val="0"/>
          <w:marBottom w:val="0"/>
          <w:divBdr>
            <w:top w:val="none" w:sz="0" w:space="0" w:color="auto"/>
            <w:left w:val="none" w:sz="0" w:space="0" w:color="auto"/>
            <w:bottom w:val="none" w:sz="0" w:space="0" w:color="auto"/>
            <w:right w:val="none" w:sz="0" w:space="0" w:color="auto"/>
          </w:divBdr>
        </w:div>
        <w:div w:id="1943295215">
          <w:marLeft w:val="0"/>
          <w:marRight w:val="0"/>
          <w:marTop w:val="0"/>
          <w:marBottom w:val="0"/>
          <w:divBdr>
            <w:top w:val="none" w:sz="0" w:space="0" w:color="auto"/>
            <w:left w:val="none" w:sz="0" w:space="0" w:color="auto"/>
            <w:bottom w:val="none" w:sz="0" w:space="0" w:color="auto"/>
            <w:right w:val="none" w:sz="0" w:space="0" w:color="auto"/>
          </w:divBdr>
        </w:div>
        <w:div w:id="1736270387">
          <w:marLeft w:val="0"/>
          <w:marRight w:val="0"/>
          <w:marTop w:val="0"/>
          <w:marBottom w:val="0"/>
          <w:divBdr>
            <w:top w:val="none" w:sz="0" w:space="0" w:color="auto"/>
            <w:left w:val="none" w:sz="0" w:space="0" w:color="auto"/>
            <w:bottom w:val="none" w:sz="0" w:space="0" w:color="auto"/>
            <w:right w:val="none" w:sz="0" w:space="0" w:color="auto"/>
          </w:divBdr>
        </w:div>
        <w:div w:id="1407530699">
          <w:marLeft w:val="0"/>
          <w:marRight w:val="0"/>
          <w:marTop w:val="0"/>
          <w:marBottom w:val="0"/>
          <w:divBdr>
            <w:top w:val="none" w:sz="0" w:space="0" w:color="auto"/>
            <w:left w:val="none" w:sz="0" w:space="0" w:color="auto"/>
            <w:bottom w:val="none" w:sz="0" w:space="0" w:color="auto"/>
            <w:right w:val="none" w:sz="0" w:space="0" w:color="auto"/>
          </w:divBdr>
        </w:div>
        <w:div w:id="673068862">
          <w:marLeft w:val="0"/>
          <w:marRight w:val="0"/>
          <w:marTop w:val="0"/>
          <w:marBottom w:val="0"/>
          <w:divBdr>
            <w:top w:val="none" w:sz="0" w:space="0" w:color="auto"/>
            <w:left w:val="none" w:sz="0" w:space="0" w:color="auto"/>
            <w:bottom w:val="none" w:sz="0" w:space="0" w:color="auto"/>
            <w:right w:val="none" w:sz="0" w:space="0" w:color="auto"/>
          </w:divBdr>
        </w:div>
        <w:div w:id="1658071418">
          <w:marLeft w:val="0"/>
          <w:marRight w:val="0"/>
          <w:marTop w:val="0"/>
          <w:marBottom w:val="0"/>
          <w:divBdr>
            <w:top w:val="none" w:sz="0" w:space="0" w:color="auto"/>
            <w:left w:val="none" w:sz="0" w:space="0" w:color="auto"/>
            <w:bottom w:val="none" w:sz="0" w:space="0" w:color="auto"/>
            <w:right w:val="none" w:sz="0" w:space="0" w:color="auto"/>
          </w:divBdr>
        </w:div>
        <w:div w:id="1105080692">
          <w:marLeft w:val="0"/>
          <w:marRight w:val="0"/>
          <w:marTop w:val="0"/>
          <w:marBottom w:val="0"/>
          <w:divBdr>
            <w:top w:val="none" w:sz="0" w:space="0" w:color="auto"/>
            <w:left w:val="none" w:sz="0" w:space="0" w:color="auto"/>
            <w:bottom w:val="none" w:sz="0" w:space="0" w:color="auto"/>
            <w:right w:val="none" w:sz="0" w:space="0" w:color="auto"/>
          </w:divBdr>
        </w:div>
        <w:div w:id="1258631726">
          <w:marLeft w:val="0"/>
          <w:marRight w:val="0"/>
          <w:marTop w:val="0"/>
          <w:marBottom w:val="0"/>
          <w:divBdr>
            <w:top w:val="none" w:sz="0" w:space="0" w:color="auto"/>
            <w:left w:val="none" w:sz="0" w:space="0" w:color="auto"/>
            <w:bottom w:val="none" w:sz="0" w:space="0" w:color="auto"/>
            <w:right w:val="none" w:sz="0" w:space="0" w:color="auto"/>
          </w:divBdr>
        </w:div>
        <w:div w:id="931009936">
          <w:marLeft w:val="0"/>
          <w:marRight w:val="0"/>
          <w:marTop w:val="0"/>
          <w:marBottom w:val="0"/>
          <w:divBdr>
            <w:top w:val="none" w:sz="0" w:space="0" w:color="auto"/>
            <w:left w:val="none" w:sz="0" w:space="0" w:color="auto"/>
            <w:bottom w:val="none" w:sz="0" w:space="0" w:color="auto"/>
            <w:right w:val="none" w:sz="0" w:space="0" w:color="auto"/>
          </w:divBdr>
        </w:div>
        <w:div w:id="1284769680">
          <w:marLeft w:val="0"/>
          <w:marRight w:val="0"/>
          <w:marTop w:val="0"/>
          <w:marBottom w:val="0"/>
          <w:divBdr>
            <w:top w:val="none" w:sz="0" w:space="0" w:color="auto"/>
            <w:left w:val="none" w:sz="0" w:space="0" w:color="auto"/>
            <w:bottom w:val="none" w:sz="0" w:space="0" w:color="auto"/>
            <w:right w:val="none" w:sz="0" w:space="0" w:color="auto"/>
          </w:divBdr>
        </w:div>
        <w:div w:id="843401016">
          <w:marLeft w:val="0"/>
          <w:marRight w:val="0"/>
          <w:marTop w:val="0"/>
          <w:marBottom w:val="0"/>
          <w:divBdr>
            <w:top w:val="none" w:sz="0" w:space="0" w:color="auto"/>
            <w:left w:val="none" w:sz="0" w:space="0" w:color="auto"/>
            <w:bottom w:val="none" w:sz="0" w:space="0" w:color="auto"/>
            <w:right w:val="none" w:sz="0" w:space="0" w:color="auto"/>
          </w:divBdr>
        </w:div>
        <w:div w:id="1206941876">
          <w:marLeft w:val="0"/>
          <w:marRight w:val="0"/>
          <w:marTop w:val="0"/>
          <w:marBottom w:val="0"/>
          <w:divBdr>
            <w:top w:val="none" w:sz="0" w:space="0" w:color="auto"/>
            <w:left w:val="none" w:sz="0" w:space="0" w:color="auto"/>
            <w:bottom w:val="none" w:sz="0" w:space="0" w:color="auto"/>
            <w:right w:val="none" w:sz="0" w:space="0" w:color="auto"/>
          </w:divBdr>
        </w:div>
        <w:div w:id="1246380259">
          <w:marLeft w:val="0"/>
          <w:marRight w:val="0"/>
          <w:marTop w:val="0"/>
          <w:marBottom w:val="0"/>
          <w:divBdr>
            <w:top w:val="none" w:sz="0" w:space="0" w:color="auto"/>
            <w:left w:val="none" w:sz="0" w:space="0" w:color="auto"/>
            <w:bottom w:val="none" w:sz="0" w:space="0" w:color="auto"/>
            <w:right w:val="none" w:sz="0" w:space="0" w:color="auto"/>
          </w:divBdr>
        </w:div>
        <w:div w:id="1448311297">
          <w:marLeft w:val="0"/>
          <w:marRight w:val="0"/>
          <w:marTop w:val="0"/>
          <w:marBottom w:val="0"/>
          <w:divBdr>
            <w:top w:val="none" w:sz="0" w:space="0" w:color="auto"/>
            <w:left w:val="none" w:sz="0" w:space="0" w:color="auto"/>
            <w:bottom w:val="none" w:sz="0" w:space="0" w:color="auto"/>
            <w:right w:val="none" w:sz="0" w:space="0" w:color="auto"/>
          </w:divBdr>
        </w:div>
        <w:div w:id="524681391">
          <w:marLeft w:val="0"/>
          <w:marRight w:val="0"/>
          <w:marTop w:val="0"/>
          <w:marBottom w:val="0"/>
          <w:divBdr>
            <w:top w:val="none" w:sz="0" w:space="0" w:color="auto"/>
            <w:left w:val="none" w:sz="0" w:space="0" w:color="auto"/>
            <w:bottom w:val="none" w:sz="0" w:space="0" w:color="auto"/>
            <w:right w:val="none" w:sz="0" w:space="0" w:color="auto"/>
          </w:divBdr>
        </w:div>
      </w:divsChild>
    </w:div>
    <w:div w:id="900098834">
      <w:bodyDiv w:val="1"/>
      <w:marLeft w:val="0"/>
      <w:marRight w:val="0"/>
      <w:marTop w:val="0"/>
      <w:marBottom w:val="0"/>
      <w:divBdr>
        <w:top w:val="none" w:sz="0" w:space="0" w:color="auto"/>
        <w:left w:val="none" w:sz="0" w:space="0" w:color="auto"/>
        <w:bottom w:val="none" w:sz="0" w:space="0" w:color="auto"/>
        <w:right w:val="none" w:sz="0" w:space="0" w:color="auto"/>
      </w:divBdr>
    </w:div>
    <w:div w:id="900287839">
      <w:bodyDiv w:val="1"/>
      <w:marLeft w:val="0"/>
      <w:marRight w:val="0"/>
      <w:marTop w:val="0"/>
      <w:marBottom w:val="0"/>
      <w:divBdr>
        <w:top w:val="none" w:sz="0" w:space="0" w:color="auto"/>
        <w:left w:val="none" w:sz="0" w:space="0" w:color="auto"/>
        <w:bottom w:val="none" w:sz="0" w:space="0" w:color="auto"/>
        <w:right w:val="none" w:sz="0" w:space="0" w:color="auto"/>
      </w:divBdr>
    </w:div>
    <w:div w:id="900333975">
      <w:bodyDiv w:val="1"/>
      <w:marLeft w:val="0"/>
      <w:marRight w:val="0"/>
      <w:marTop w:val="0"/>
      <w:marBottom w:val="0"/>
      <w:divBdr>
        <w:top w:val="none" w:sz="0" w:space="0" w:color="auto"/>
        <w:left w:val="none" w:sz="0" w:space="0" w:color="auto"/>
        <w:bottom w:val="none" w:sz="0" w:space="0" w:color="auto"/>
        <w:right w:val="none" w:sz="0" w:space="0" w:color="auto"/>
      </w:divBdr>
    </w:div>
    <w:div w:id="900334760">
      <w:bodyDiv w:val="1"/>
      <w:marLeft w:val="0"/>
      <w:marRight w:val="0"/>
      <w:marTop w:val="0"/>
      <w:marBottom w:val="0"/>
      <w:divBdr>
        <w:top w:val="none" w:sz="0" w:space="0" w:color="auto"/>
        <w:left w:val="none" w:sz="0" w:space="0" w:color="auto"/>
        <w:bottom w:val="none" w:sz="0" w:space="0" w:color="auto"/>
        <w:right w:val="none" w:sz="0" w:space="0" w:color="auto"/>
      </w:divBdr>
    </w:div>
    <w:div w:id="900601266">
      <w:bodyDiv w:val="1"/>
      <w:marLeft w:val="0"/>
      <w:marRight w:val="0"/>
      <w:marTop w:val="0"/>
      <w:marBottom w:val="0"/>
      <w:divBdr>
        <w:top w:val="none" w:sz="0" w:space="0" w:color="auto"/>
        <w:left w:val="none" w:sz="0" w:space="0" w:color="auto"/>
        <w:bottom w:val="none" w:sz="0" w:space="0" w:color="auto"/>
        <w:right w:val="none" w:sz="0" w:space="0" w:color="auto"/>
      </w:divBdr>
    </w:div>
    <w:div w:id="901135699">
      <w:bodyDiv w:val="1"/>
      <w:marLeft w:val="0"/>
      <w:marRight w:val="0"/>
      <w:marTop w:val="0"/>
      <w:marBottom w:val="0"/>
      <w:divBdr>
        <w:top w:val="none" w:sz="0" w:space="0" w:color="auto"/>
        <w:left w:val="none" w:sz="0" w:space="0" w:color="auto"/>
        <w:bottom w:val="none" w:sz="0" w:space="0" w:color="auto"/>
        <w:right w:val="none" w:sz="0" w:space="0" w:color="auto"/>
      </w:divBdr>
    </w:div>
    <w:div w:id="901252316">
      <w:bodyDiv w:val="1"/>
      <w:marLeft w:val="0"/>
      <w:marRight w:val="0"/>
      <w:marTop w:val="0"/>
      <w:marBottom w:val="0"/>
      <w:divBdr>
        <w:top w:val="none" w:sz="0" w:space="0" w:color="auto"/>
        <w:left w:val="none" w:sz="0" w:space="0" w:color="auto"/>
        <w:bottom w:val="none" w:sz="0" w:space="0" w:color="auto"/>
        <w:right w:val="none" w:sz="0" w:space="0" w:color="auto"/>
      </w:divBdr>
    </w:div>
    <w:div w:id="901332103">
      <w:bodyDiv w:val="1"/>
      <w:marLeft w:val="0"/>
      <w:marRight w:val="0"/>
      <w:marTop w:val="0"/>
      <w:marBottom w:val="0"/>
      <w:divBdr>
        <w:top w:val="none" w:sz="0" w:space="0" w:color="auto"/>
        <w:left w:val="none" w:sz="0" w:space="0" w:color="auto"/>
        <w:bottom w:val="none" w:sz="0" w:space="0" w:color="auto"/>
        <w:right w:val="none" w:sz="0" w:space="0" w:color="auto"/>
      </w:divBdr>
    </w:div>
    <w:div w:id="901408210">
      <w:bodyDiv w:val="1"/>
      <w:marLeft w:val="0"/>
      <w:marRight w:val="0"/>
      <w:marTop w:val="0"/>
      <w:marBottom w:val="0"/>
      <w:divBdr>
        <w:top w:val="none" w:sz="0" w:space="0" w:color="auto"/>
        <w:left w:val="none" w:sz="0" w:space="0" w:color="auto"/>
        <w:bottom w:val="none" w:sz="0" w:space="0" w:color="auto"/>
        <w:right w:val="none" w:sz="0" w:space="0" w:color="auto"/>
      </w:divBdr>
    </w:div>
    <w:div w:id="901597882">
      <w:bodyDiv w:val="1"/>
      <w:marLeft w:val="0"/>
      <w:marRight w:val="0"/>
      <w:marTop w:val="0"/>
      <w:marBottom w:val="0"/>
      <w:divBdr>
        <w:top w:val="none" w:sz="0" w:space="0" w:color="auto"/>
        <w:left w:val="none" w:sz="0" w:space="0" w:color="auto"/>
        <w:bottom w:val="none" w:sz="0" w:space="0" w:color="auto"/>
        <w:right w:val="none" w:sz="0" w:space="0" w:color="auto"/>
      </w:divBdr>
    </w:div>
    <w:div w:id="901646428">
      <w:bodyDiv w:val="1"/>
      <w:marLeft w:val="0"/>
      <w:marRight w:val="0"/>
      <w:marTop w:val="0"/>
      <w:marBottom w:val="0"/>
      <w:divBdr>
        <w:top w:val="none" w:sz="0" w:space="0" w:color="auto"/>
        <w:left w:val="none" w:sz="0" w:space="0" w:color="auto"/>
        <w:bottom w:val="none" w:sz="0" w:space="0" w:color="auto"/>
        <w:right w:val="none" w:sz="0" w:space="0" w:color="auto"/>
      </w:divBdr>
    </w:div>
    <w:div w:id="902062982">
      <w:bodyDiv w:val="1"/>
      <w:marLeft w:val="0"/>
      <w:marRight w:val="0"/>
      <w:marTop w:val="0"/>
      <w:marBottom w:val="0"/>
      <w:divBdr>
        <w:top w:val="none" w:sz="0" w:space="0" w:color="auto"/>
        <w:left w:val="none" w:sz="0" w:space="0" w:color="auto"/>
        <w:bottom w:val="none" w:sz="0" w:space="0" w:color="auto"/>
        <w:right w:val="none" w:sz="0" w:space="0" w:color="auto"/>
      </w:divBdr>
    </w:div>
    <w:div w:id="902327084">
      <w:bodyDiv w:val="1"/>
      <w:marLeft w:val="0"/>
      <w:marRight w:val="0"/>
      <w:marTop w:val="0"/>
      <w:marBottom w:val="0"/>
      <w:divBdr>
        <w:top w:val="none" w:sz="0" w:space="0" w:color="auto"/>
        <w:left w:val="none" w:sz="0" w:space="0" w:color="auto"/>
        <w:bottom w:val="none" w:sz="0" w:space="0" w:color="auto"/>
        <w:right w:val="none" w:sz="0" w:space="0" w:color="auto"/>
      </w:divBdr>
    </w:div>
    <w:div w:id="902327387">
      <w:bodyDiv w:val="1"/>
      <w:marLeft w:val="0"/>
      <w:marRight w:val="0"/>
      <w:marTop w:val="0"/>
      <w:marBottom w:val="0"/>
      <w:divBdr>
        <w:top w:val="none" w:sz="0" w:space="0" w:color="auto"/>
        <w:left w:val="none" w:sz="0" w:space="0" w:color="auto"/>
        <w:bottom w:val="none" w:sz="0" w:space="0" w:color="auto"/>
        <w:right w:val="none" w:sz="0" w:space="0" w:color="auto"/>
      </w:divBdr>
    </w:div>
    <w:div w:id="902450415">
      <w:bodyDiv w:val="1"/>
      <w:marLeft w:val="0"/>
      <w:marRight w:val="0"/>
      <w:marTop w:val="0"/>
      <w:marBottom w:val="0"/>
      <w:divBdr>
        <w:top w:val="none" w:sz="0" w:space="0" w:color="auto"/>
        <w:left w:val="none" w:sz="0" w:space="0" w:color="auto"/>
        <w:bottom w:val="none" w:sz="0" w:space="0" w:color="auto"/>
        <w:right w:val="none" w:sz="0" w:space="0" w:color="auto"/>
      </w:divBdr>
    </w:div>
    <w:div w:id="902719655">
      <w:bodyDiv w:val="1"/>
      <w:marLeft w:val="0"/>
      <w:marRight w:val="0"/>
      <w:marTop w:val="0"/>
      <w:marBottom w:val="0"/>
      <w:divBdr>
        <w:top w:val="none" w:sz="0" w:space="0" w:color="auto"/>
        <w:left w:val="none" w:sz="0" w:space="0" w:color="auto"/>
        <w:bottom w:val="none" w:sz="0" w:space="0" w:color="auto"/>
        <w:right w:val="none" w:sz="0" w:space="0" w:color="auto"/>
      </w:divBdr>
    </w:div>
    <w:div w:id="903296968">
      <w:bodyDiv w:val="1"/>
      <w:marLeft w:val="0"/>
      <w:marRight w:val="0"/>
      <w:marTop w:val="0"/>
      <w:marBottom w:val="0"/>
      <w:divBdr>
        <w:top w:val="none" w:sz="0" w:space="0" w:color="auto"/>
        <w:left w:val="none" w:sz="0" w:space="0" w:color="auto"/>
        <w:bottom w:val="none" w:sz="0" w:space="0" w:color="auto"/>
        <w:right w:val="none" w:sz="0" w:space="0" w:color="auto"/>
      </w:divBdr>
    </w:div>
    <w:div w:id="903414805">
      <w:bodyDiv w:val="1"/>
      <w:marLeft w:val="0"/>
      <w:marRight w:val="0"/>
      <w:marTop w:val="0"/>
      <w:marBottom w:val="0"/>
      <w:divBdr>
        <w:top w:val="none" w:sz="0" w:space="0" w:color="auto"/>
        <w:left w:val="none" w:sz="0" w:space="0" w:color="auto"/>
        <w:bottom w:val="none" w:sz="0" w:space="0" w:color="auto"/>
        <w:right w:val="none" w:sz="0" w:space="0" w:color="auto"/>
      </w:divBdr>
    </w:div>
    <w:div w:id="903443760">
      <w:bodyDiv w:val="1"/>
      <w:marLeft w:val="0"/>
      <w:marRight w:val="0"/>
      <w:marTop w:val="0"/>
      <w:marBottom w:val="0"/>
      <w:divBdr>
        <w:top w:val="none" w:sz="0" w:space="0" w:color="auto"/>
        <w:left w:val="none" w:sz="0" w:space="0" w:color="auto"/>
        <w:bottom w:val="none" w:sz="0" w:space="0" w:color="auto"/>
        <w:right w:val="none" w:sz="0" w:space="0" w:color="auto"/>
      </w:divBdr>
    </w:div>
    <w:div w:id="904418099">
      <w:bodyDiv w:val="1"/>
      <w:marLeft w:val="0"/>
      <w:marRight w:val="0"/>
      <w:marTop w:val="0"/>
      <w:marBottom w:val="0"/>
      <w:divBdr>
        <w:top w:val="none" w:sz="0" w:space="0" w:color="auto"/>
        <w:left w:val="none" w:sz="0" w:space="0" w:color="auto"/>
        <w:bottom w:val="none" w:sz="0" w:space="0" w:color="auto"/>
        <w:right w:val="none" w:sz="0" w:space="0" w:color="auto"/>
      </w:divBdr>
    </w:div>
    <w:div w:id="904998892">
      <w:bodyDiv w:val="1"/>
      <w:marLeft w:val="0"/>
      <w:marRight w:val="0"/>
      <w:marTop w:val="0"/>
      <w:marBottom w:val="0"/>
      <w:divBdr>
        <w:top w:val="none" w:sz="0" w:space="0" w:color="auto"/>
        <w:left w:val="none" w:sz="0" w:space="0" w:color="auto"/>
        <w:bottom w:val="none" w:sz="0" w:space="0" w:color="auto"/>
        <w:right w:val="none" w:sz="0" w:space="0" w:color="auto"/>
      </w:divBdr>
    </w:div>
    <w:div w:id="905148782">
      <w:bodyDiv w:val="1"/>
      <w:marLeft w:val="0"/>
      <w:marRight w:val="0"/>
      <w:marTop w:val="0"/>
      <w:marBottom w:val="0"/>
      <w:divBdr>
        <w:top w:val="none" w:sz="0" w:space="0" w:color="auto"/>
        <w:left w:val="none" w:sz="0" w:space="0" w:color="auto"/>
        <w:bottom w:val="none" w:sz="0" w:space="0" w:color="auto"/>
        <w:right w:val="none" w:sz="0" w:space="0" w:color="auto"/>
      </w:divBdr>
    </w:div>
    <w:div w:id="905534033">
      <w:bodyDiv w:val="1"/>
      <w:marLeft w:val="0"/>
      <w:marRight w:val="0"/>
      <w:marTop w:val="0"/>
      <w:marBottom w:val="0"/>
      <w:divBdr>
        <w:top w:val="none" w:sz="0" w:space="0" w:color="auto"/>
        <w:left w:val="none" w:sz="0" w:space="0" w:color="auto"/>
        <w:bottom w:val="none" w:sz="0" w:space="0" w:color="auto"/>
        <w:right w:val="none" w:sz="0" w:space="0" w:color="auto"/>
      </w:divBdr>
    </w:div>
    <w:div w:id="905803499">
      <w:bodyDiv w:val="1"/>
      <w:marLeft w:val="0"/>
      <w:marRight w:val="0"/>
      <w:marTop w:val="0"/>
      <w:marBottom w:val="0"/>
      <w:divBdr>
        <w:top w:val="none" w:sz="0" w:space="0" w:color="auto"/>
        <w:left w:val="none" w:sz="0" w:space="0" w:color="auto"/>
        <w:bottom w:val="none" w:sz="0" w:space="0" w:color="auto"/>
        <w:right w:val="none" w:sz="0" w:space="0" w:color="auto"/>
      </w:divBdr>
    </w:div>
    <w:div w:id="906039817">
      <w:bodyDiv w:val="1"/>
      <w:marLeft w:val="0"/>
      <w:marRight w:val="0"/>
      <w:marTop w:val="0"/>
      <w:marBottom w:val="0"/>
      <w:divBdr>
        <w:top w:val="none" w:sz="0" w:space="0" w:color="auto"/>
        <w:left w:val="none" w:sz="0" w:space="0" w:color="auto"/>
        <w:bottom w:val="none" w:sz="0" w:space="0" w:color="auto"/>
        <w:right w:val="none" w:sz="0" w:space="0" w:color="auto"/>
      </w:divBdr>
    </w:div>
    <w:div w:id="906064804">
      <w:bodyDiv w:val="1"/>
      <w:marLeft w:val="0"/>
      <w:marRight w:val="0"/>
      <w:marTop w:val="0"/>
      <w:marBottom w:val="0"/>
      <w:divBdr>
        <w:top w:val="none" w:sz="0" w:space="0" w:color="auto"/>
        <w:left w:val="none" w:sz="0" w:space="0" w:color="auto"/>
        <w:bottom w:val="none" w:sz="0" w:space="0" w:color="auto"/>
        <w:right w:val="none" w:sz="0" w:space="0" w:color="auto"/>
      </w:divBdr>
    </w:div>
    <w:div w:id="906763450">
      <w:bodyDiv w:val="1"/>
      <w:marLeft w:val="0"/>
      <w:marRight w:val="0"/>
      <w:marTop w:val="0"/>
      <w:marBottom w:val="0"/>
      <w:divBdr>
        <w:top w:val="none" w:sz="0" w:space="0" w:color="auto"/>
        <w:left w:val="none" w:sz="0" w:space="0" w:color="auto"/>
        <w:bottom w:val="none" w:sz="0" w:space="0" w:color="auto"/>
        <w:right w:val="none" w:sz="0" w:space="0" w:color="auto"/>
      </w:divBdr>
    </w:div>
    <w:div w:id="906955505">
      <w:bodyDiv w:val="1"/>
      <w:marLeft w:val="0"/>
      <w:marRight w:val="0"/>
      <w:marTop w:val="0"/>
      <w:marBottom w:val="0"/>
      <w:divBdr>
        <w:top w:val="none" w:sz="0" w:space="0" w:color="auto"/>
        <w:left w:val="none" w:sz="0" w:space="0" w:color="auto"/>
        <w:bottom w:val="none" w:sz="0" w:space="0" w:color="auto"/>
        <w:right w:val="none" w:sz="0" w:space="0" w:color="auto"/>
      </w:divBdr>
    </w:div>
    <w:div w:id="907108428">
      <w:bodyDiv w:val="1"/>
      <w:marLeft w:val="0"/>
      <w:marRight w:val="0"/>
      <w:marTop w:val="0"/>
      <w:marBottom w:val="0"/>
      <w:divBdr>
        <w:top w:val="none" w:sz="0" w:space="0" w:color="auto"/>
        <w:left w:val="none" w:sz="0" w:space="0" w:color="auto"/>
        <w:bottom w:val="none" w:sz="0" w:space="0" w:color="auto"/>
        <w:right w:val="none" w:sz="0" w:space="0" w:color="auto"/>
      </w:divBdr>
    </w:div>
    <w:div w:id="907181447">
      <w:bodyDiv w:val="1"/>
      <w:marLeft w:val="0"/>
      <w:marRight w:val="0"/>
      <w:marTop w:val="0"/>
      <w:marBottom w:val="0"/>
      <w:divBdr>
        <w:top w:val="none" w:sz="0" w:space="0" w:color="auto"/>
        <w:left w:val="none" w:sz="0" w:space="0" w:color="auto"/>
        <w:bottom w:val="none" w:sz="0" w:space="0" w:color="auto"/>
        <w:right w:val="none" w:sz="0" w:space="0" w:color="auto"/>
      </w:divBdr>
    </w:div>
    <w:div w:id="907227388">
      <w:bodyDiv w:val="1"/>
      <w:marLeft w:val="0"/>
      <w:marRight w:val="0"/>
      <w:marTop w:val="0"/>
      <w:marBottom w:val="0"/>
      <w:divBdr>
        <w:top w:val="none" w:sz="0" w:space="0" w:color="auto"/>
        <w:left w:val="none" w:sz="0" w:space="0" w:color="auto"/>
        <w:bottom w:val="none" w:sz="0" w:space="0" w:color="auto"/>
        <w:right w:val="none" w:sz="0" w:space="0" w:color="auto"/>
      </w:divBdr>
    </w:div>
    <w:div w:id="907806945">
      <w:bodyDiv w:val="1"/>
      <w:marLeft w:val="0"/>
      <w:marRight w:val="0"/>
      <w:marTop w:val="0"/>
      <w:marBottom w:val="0"/>
      <w:divBdr>
        <w:top w:val="none" w:sz="0" w:space="0" w:color="auto"/>
        <w:left w:val="none" w:sz="0" w:space="0" w:color="auto"/>
        <w:bottom w:val="none" w:sz="0" w:space="0" w:color="auto"/>
        <w:right w:val="none" w:sz="0" w:space="0" w:color="auto"/>
      </w:divBdr>
    </w:div>
    <w:div w:id="908004609">
      <w:bodyDiv w:val="1"/>
      <w:marLeft w:val="0"/>
      <w:marRight w:val="0"/>
      <w:marTop w:val="0"/>
      <w:marBottom w:val="0"/>
      <w:divBdr>
        <w:top w:val="none" w:sz="0" w:space="0" w:color="auto"/>
        <w:left w:val="none" w:sz="0" w:space="0" w:color="auto"/>
        <w:bottom w:val="none" w:sz="0" w:space="0" w:color="auto"/>
        <w:right w:val="none" w:sz="0" w:space="0" w:color="auto"/>
      </w:divBdr>
    </w:div>
    <w:div w:id="908031569">
      <w:bodyDiv w:val="1"/>
      <w:marLeft w:val="0"/>
      <w:marRight w:val="0"/>
      <w:marTop w:val="0"/>
      <w:marBottom w:val="0"/>
      <w:divBdr>
        <w:top w:val="none" w:sz="0" w:space="0" w:color="auto"/>
        <w:left w:val="none" w:sz="0" w:space="0" w:color="auto"/>
        <w:bottom w:val="none" w:sz="0" w:space="0" w:color="auto"/>
        <w:right w:val="none" w:sz="0" w:space="0" w:color="auto"/>
      </w:divBdr>
    </w:div>
    <w:div w:id="908349714">
      <w:bodyDiv w:val="1"/>
      <w:marLeft w:val="0"/>
      <w:marRight w:val="0"/>
      <w:marTop w:val="0"/>
      <w:marBottom w:val="0"/>
      <w:divBdr>
        <w:top w:val="none" w:sz="0" w:space="0" w:color="auto"/>
        <w:left w:val="none" w:sz="0" w:space="0" w:color="auto"/>
        <w:bottom w:val="none" w:sz="0" w:space="0" w:color="auto"/>
        <w:right w:val="none" w:sz="0" w:space="0" w:color="auto"/>
      </w:divBdr>
    </w:div>
    <w:div w:id="908610287">
      <w:bodyDiv w:val="1"/>
      <w:marLeft w:val="0"/>
      <w:marRight w:val="0"/>
      <w:marTop w:val="0"/>
      <w:marBottom w:val="0"/>
      <w:divBdr>
        <w:top w:val="none" w:sz="0" w:space="0" w:color="auto"/>
        <w:left w:val="none" w:sz="0" w:space="0" w:color="auto"/>
        <w:bottom w:val="none" w:sz="0" w:space="0" w:color="auto"/>
        <w:right w:val="none" w:sz="0" w:space="0" w:color="auto"/>
      </w:divBdr>
    </w:div>
    <w:div w:id="909383746">
      <w:bodyDiv w:val="1"/>
      <w:marLeft w:val="0"/>
      <w:marRight w:val="0"/>
      <w:marTop w:val="0"/>
      <w:marBottom w:val="0"/>
      <w:divBdr>
        <w:top w:val="none" w:sz="0" w:space="0" w:color="auto"/>
        <w:left w:val="none" w:sz="0" w:space="0" w:color="auto"/>
        <w:bottom w:val="none" w:sz="0" w:space="0" w:color="auto"/>
        <w:right w:val="none" w:sz="0" w:space="0" w:color="auto"/>
      </w:divBdr>
    </w:div>
    <w:div w:id="909467559">
      <w:bodyDiv w:val="1"/>
      <w:marLeft w:val="0"/>
      <w:marRight w:val="0"/>
      <w:marTop w:val="0"/>
      <w:marBottom w:val="0"/>
      <w:divBdr>
        <w:top w:val="none" w:sz="0" w:space="0" w:color="auto"/>
        <w:left w:val="none" w:sz="0" w:space="0" w:color="auto"/>
        <w:bottom w:val="none" w:sz="0" w:space="0" w:color="auto"/>
        <w:right w:val="none" w:sz="0" w:space="0" w:color="auto"/>
      </w:divBdr>
      <w:divsChild>
        <w:div w:id="1965236366">
          <w:marLeft w:val="0"/>
          <w:marRight w:val="0"/>
          <w:marTop w:val="0"/>
          <w:marBottom w:val="0"/>
          <w:divBdr>
            <w:top w:val="none" w:sz="0" w:space="0" w:color="auto"/>
            <w:left w:val="none" w:sz="0" w:space="0" w:color="auto"/>
            <w:bottom w:val="none" w:sz="0" w:space="0" w:color="auto"/>
            <w:right w:val="none" w:sz="0" w:space="0" w:color="auto"/>
          </w:divBdr>
        </w:div>
        <w:div w:id="46072292">
          <w:marLeft w:val="0"/>
          <w:marRight w:val="0"/>
          <w:marTop w:val="0"/>
          <w:marBottom w:val="0"/>
          <w:divBdr>
            <w:top w:val="none" w:sz="0" w:space="0" w:color="auto"/>
            <w:left w:val="none" w:sz="0" w:space="0" w:color="auto"/>
            <w:bottom w:val="none" w:sz="0" w:space="0" w:color="auto"/>
            <w:right w:val="none" w:sz="0" w:space="0" w:color="auto"/>
          </w:divBdr>
        </w:div>
        <w:div w:id="57291835">
          <w:marLeft w:val="0"/>
          <w:marRight w:val="0"/>
          <w:marTop w:val="0"/>
          <w:marBottom w:val="0"/>
          <w:divBdr>
            <w:top w:val="none" w:sz="0" w:space="0" w:color="auto"/>
            <w:left w:val="none" w:sz="0" w:space="0" w:color="auto"/>
            <w:bottom w:val="none" w:sz="0" w:space="0" w:color="auto"/>
            <w:right w:val="none" w:sz="0" w:space="0" w:color="auto"/>
          </w:divBdr>
        </w:div>
        <w:div w:id="1077744857">
          <w:marLeft w:val="0"/>
          <w:marRight w:val="0"/>
          <w:marTop w:val="0"/>
          <w:marBottom w:val="0"/>
          <w:divBdr>
            <w:top w:val="none" w:sz="0" w:space="0" w:color="auto"/>
            <w:left w:val="none" w:sz="0" w:space="0" w:color="auto"/>
            <w:bottom w:val="none" w:sz="0" w:space="0" w:color="auto"/>
            <w:right w:val="none" w:sz="0" w:space="0" w:color="auto"/>
          </w:divBdr>
        </w:div>
        <w:div w:id="1416246452">
          <w:marLeft w:val="0"/>
          <w:marRight w:val="0"/>
          <w:marTop w:val="0"/>
          <w:marBottom w:val="0"/>
          <w:divBdr>
            <w:top w:val="none" w:sz="0" w:space="0" w:color="auto"/>
            <w:left w:val="none" w:sz="0" w:space="0" w:color="auto"/>
            <w:bottom w:val="none" w:sz="0" w:space="0" w:color="auto"/>
            <w:right w:val="none" w:sz="0" w:space="0" w:color="auto"/>
          </w:divBdr>
        </w:div>
        <w:div w:id="116609083">
          <w:marLeft w:val="0"/>
          <w:marRight w:val="0"/>
          <w:marTop w:val="0"/>
          <w:marBottom w:val="0"/>
          <w:divBdr>
            <w:top w:val="none" w:sz="0" w:space="0" w:color="auto"/>
            <w:left w:val="none" w:sz="0" w:space="0" w:color="auto"/>
            <w:bottom w:val="none" w:sz="0" w:space="0" w:color="auto"/>
            <w:right w:val="none" w:sz="0" w:space="0" w:color="auto"/>
          </w:divBdr>
        </w:div>
        <w:div w:id="2086756395">
          <w:marLeft w:val="0"/>
          <w:marRight w:val="0"/>
          <w:marTop w:val="0"/>
          <w:marBottom w:val="0"/>
          <w:divBdr>
            <w:top w:val="none" w:sz="0" w:space="0" w:color="auto"/>
            <w:left w:val="none" w:sz="0" w:space="0" w:color="auto"/>
            <w:bottom w:val="none" w:sz="0" w:space="0" w:color="auto"/>
            <w:right w:val="none" w:sz="0" w:space="0" w:color="auto"/>
          </w:divBdr>
        </w:div>
        <w:div w:id="1703745979">
          <w:marLeft w:val="0"/>
          <w:marRight w:val="0"/>
          <w:marTop w:val="0"/>
          <w:marBottom w:val="0"/>
          <w:divBdr>
            <w:top w:val="none" w:sz="0" w:space="0" w:color="auto"/>
            <w:left w:val="none" w:sz="0" w:space="0" w:color="auto"/>
            <w:bottom w:val="none" w:sz="0" w:space="0" w:color="auto"/>
            <w:right w:val="none" w:sz="0" w:space="0" w:color="auto"/>
          </w:divBdr>
        </w:div>
        <w:div w:id="488793293">
          <w:marLeft w:val="0"/>
          <w:marRight w:val="0"/>
          <w:marTop w:val="0"/>
          <w:marBottom w:val="0"/>
          <w:divBdr>
            <w:top w:val="none" w:sz="0" w:space="0" w:color="auto"/>
            <w:left w:val="none" w:sz="0" w:space="0" w:color="auto"/>
            <w:bottom w:val="none" w:sz="0" w:space="0" w:color="auto"/>
            <w:right w:val="none" w:sz="0" w:space="0" w:color="auto"/>
          </w:divBdr>
        </w:div>
        <w:div w:id="1034694863">
          <w:marLeft w:val="0"/>
          <w:marRight w:val="0"/>
          <w:marTop w:val="0"/>
          <w:marBottom w:val="0"/>
          <w:divBdr>
            <w:top w:val="none" w:sz="0" w:space="0" w:color="auto"/>
            <w:left w:val="none" w:sz="0" w:space="0" w:color="auto"/>
            <w:bottom w:val="none" w:sz="0" w:space="0" w:color="auto"/>
            <w:right w:val="none" w:sz="0" w:space="0" w:color="auto"/>
          </w:divBdr>
        </w:div>
        <w:div w:id="431895296">
          <w:marLeft w:val="0"/>
          <w:marRight w:val="0"/>
          <w:marTop w:val="0"/>
          <w:marBottom w:val="0"/>
          <w:divBdr>
            <w:top w:val="none" w:sz="0" w:space="0" w:color="auto"/>
            <w:left w:val="none" w:sz="0" w:space="0" w:color="auto"/>
            <w:bottom w:val="none" w:sz="0" w:space="0" w:color="auto"/>
            <w:right w:val="none" w:sz="0" w:space="0" w:color="auto"/>
          </w:divBdr>
        </w:div>
        <w:div w:id="248007255">
          <w:marLeft w:val="0"/>
          <w:marRight w:val="0"/>
          <w:marTop w:val="0"/>
          <w:marBottom w:val="0"/>
          <w:divBdr>
            <w:top w:val="none" w:sz="0" w:space="0" w:color="auto"/>
            <w:left w:val="none" w:sz="0" w:space="0" w:color="auto"/>
            <w:bottom w:val="none" w:sz="0" w:space="0" w:color="auto"/>
            <w:right w:val="none" w:sz="0" w:space="0" w:color="auto"/>
          </w:divBdr>
        </w:div>
        <w:div w:id="2085099308">
          <w:marLeft w:val="0"/>
          <w:marRight w:val="0"/>
          <w:marTop w:val="0"/>
          <w:marBottom w:val="0"/>
          <w:divBdr>
            <w:top w:val="none" w:sz="0" w:space="0" w:color="auto"/>
            <w:left w:val="none" w:sz="0" w:space="0" w:color="auto"/>
            <w:bottom w:val="none" w:sz="0" w:space="0" w:color="auto"/>
            <w:right w:val="none" w:sz="0" w:space="0" w:color="auto"/>
          </w:divBdr>
        </w:div>
        <w:div w:id="330916588">
          <w:marLeft w:val="0"/>
          <w:marRight w:val="0"/>
          <w:marTop w:val="0"/>
          <w:marBottom w:val="0"/>
          <w:divBdr>
            <w:top w:val="none" w:sz="0" w:space="0" w:color="auto"/>
            <w:left w:val="none" w:sz="0" w:space="0" w:color="auto"/>
            <w:bottom w:val="none" w:sz="0" w:space="0" w:color="auto"/>
            <w:right w:val="none" w:sz="0" w:space="0" w:color="auto"/>
          </w:divBdr>
        </w:div>
        <w:div w:id="494803198">
          <w:marLeft w:val="0"/>
          <w:marRight w:val="0"/>
          <w:marTop w:val="0"/>
          <w:marBottom w:val="0"/>
          <w:divBdr>
            <w:top w:val="none" w:sz="0" w:space="0" w:color="auto"/>
            <w:left w:val="none" w:sz="0" w:space="0" w:color="auto"/>
            <w:bottom w:val="none" w:sz="0" w:space="0" w:color="auto"/>
            <w:right w:val="none" w:sz="0" w:space="0" w:color="auto"/>
          </w:divBdr>
        </w:div>
        <w:div w:id="1696804634">
          <w:marLeft w:val="0"/>
          <w:marRight w:val="0"/>
          <w:marTop w:val="0"/>
          <w:marBottom w:val="0"/>
          <w:divBdr>
            <w:top w:val="none" w:sz="0" w:space="0" w:color="auto"/>
            <w:left w:val="none" w:sz="0" w:space="0" w:color="auto"/>
            <w:bottom w:val="none" w:sz="0" w:space="0" w:color="auto"/>
            <w:right w:val="none" w:sz="0" w:space="0" w:color="auto"/>
          </w:divBdr>
        </w:div>
        <w:div w:id="401876605">
          <w:marLeft w:val="0"/>
          <w:marRight w:val="0"/>
          <w:marTop w:val="0"/>
          <w:marBottom w:val="0"/>
          <w:divBdr>
            <w:top w:val="none" w:sz="0" w:space="0" w:color="auto"/>
            <w:left w:val="none" w:sz="0" w:space="0" w:color="auto"/>
            <w:bottom w:val="none" w:sz="0" w:space="0" w:color="auto"/>
            <w:right w:val="none" w:sz="0" w:space="0" w:color="auto"/>
          </w:divBdr>
        </w:div>
        <w:div w:id="336008899">
          <w:marLeft w:val="0"/>
          <w:marRight w:val="0"/>
          <w:marTop w:val="0"/>
          <w:marBottom w:val="0"/>
          <w:divBdr>
            <w:top w:val="none" w:sz="0" w:space="0" w:color="auto"/>
            <w:left w:val="none" w:sz="0" w:space="0" w:color="auto"/>
            <w:bottom w:val="none" w:sz="0" w:space="0" w:color="auto"/>
            <w:right w:val="none" w:sz="0" w:space="0" w:color="auto"/>
          </w:divBdr>
        </w:div>
        <w:div w:id="1009019033">
          <w:marLeft w:val="0"/>
          <w:marRight w:val="0"/>
          <w:marTop w:val="0"/>
          <w:marBottom w:val="0"/>
          <w:divBdr>
            <w:top w:val="none" w:sz="0" w:space="0" w:color="auto"/>
            <w:left w:val="none" w:sz="0" w:space="0" w:color="auto"/>
            <w:bottom w:val="none" w:sz="0" w:space="0" w:color="auto"/>
            <w:right w:val="none" w:sz="0" w:space="0" w:color="auto"/>
          </w:divBdr>
        </w:div>
        <w:div w:id="1303778871">
          <w:marLeft w:val="0"/>
          <w:marRight w:val="0"/>
          <w:marTop w:val="0"/>
          <w:marBottom w:val="0"/>
          <w:divBdr>
            <w:top w:val="none" w:sz="0" w:space="0" w:color="auto"/>
            <w:left w:val="none" w:sz="0" w:space="0" w:color="auto"/>
            <w:bottom w:val="none" w:sz="0" w:space="0" w:color="auto"/>
            <w:right w:val="none" w:sz="0" w:space="0" w:color="auto"/>
          </w:divBdr>
        </w:div>
        <w:div w:id="1431661400">
          <w:marLeft w:val="0"/>
          <w:marRight w:val="0"/>
          <w:marTop w:val="0"/>
          <w:marBottom w:val="0"/>
          <w:divBdr>
            <w:top w:val="none" w:sz="0" w:space="0" w:color="auto"/>
            <w:left w:val="none" w:sz="0" w:space="0" w:color="auto"/>
            <w:bottom w:val="none" w:sz="0" w:space="0" w:color="auto"/>
            <w:right w:val="none" w:sz="0" w:space="0" w:color="auto"/>
          </w:divBdr>
        </w:div>
        <w:div w:id="642345786">
          <w:marLeft w:val="0"/>
          <w:marRight w:val="0"/>
          <w:marTop w:val="0"/>
          <w:marBottom w:val="0"/>
          <w:divBdr>
            <w:top w:val="none" w:sz="0" w:space="0" w:color="auto"/>
            <w:left w:val="none" w:sz="0" w:space="0" w:color="auto"/>
            <w:bottom w:val="none" w:sz="0" w:space="0" w:color="auto"/>
            <w:right w:val="none" w:sz="0" w:space="0" w:color="auto"/>
          </w:divBdr>
        </w:div>
        <w:div w:id="961761901">
          <w:marLeft w:val="0"/>
          <w:marRight w:val="0"/>
          <w:marTop w:val="0"/>
          <w:marBottom w:val="0"/>
          <w:divBdr>
            <w:top w:val="none" w:sz="0" w:space="0" w:color="auto"/>
            <w:left w:val="none" w:sz="0" w:space="0" w:color="auto"/>
            <w:bottom w:val="none" w:sz="0" w:space="0" w:color="auto"/>
            <w:right w:val="none" w:sz="0" w:space="0" w:color="auto"/>
          </w:divBdr>
        </w:div>
        <w:div w:id="790633161">
          <w:marLeft w:val="0"/>
          <w:marRight w:val="0"/>
          <w:marTop w:val="0"/>
          <w:marBottom w:val="0"/>
          <w:divBdr>
            <w:top w:val="none" w:sz="0" w:space="0" w:color="auto"/>
            <w:left w:val="none" w:sz="0" w:space="0" w:color="auto"/>
            <w:bottom w:val="none" w:sz="0" w:space="0" w:color="auto"/>
            <w:right w:val="none" w:sz="0" w:space="0" w:color="auto"/>
          </w:divBdr>
        </w:div>
        <w:div w:id="697194625">
          <w:marLeft w:val="0"/>
          <w:marRight w:val="0"/>
          <w:marTop w:val="0"/>
          <w:marBottom w:val="0"/>
          <w:divBdr>
            <w:top w:val="none" w:sz="0" w:space="0" w:color="auto"/>
            <w:left w:val="none" w:sz="0" w:space="0" w:color="auto"/>
            <w:bottom w:val="none" w:sz="0" w:space="0" w:color="auto"/>
            <w:right w:val="none" w:sz="0" w:space="0" w:color="auto"/>
          </w:divBdr>
        </w:div>
        <w:div w:id="1917085592">
          <w:marLeft w:val="0"/>
          <w:marRight w:val="0"/>
          <w:marTop w:val="0"/>
          <w:marBottom w:val="0"/>
          <w:divBdr>
            <w:top w:val="none" w:sz="0" w:space="0" w:color="auto"/>
            <w:left w:val="none" w:sz="0" w:space="0" w:color="auto"/>
            <w:bottom w:val="none" w:sz="0" w:space="0" w:color="auto"/>
            <w:right w:val="none" w:sz="0" w:space="0" w:color="auto"/>
          </w:divBdr>
        </w:div>
        <w:div w:id="1365789688">
          <w:marLeft w:val="0"/>
          <w:marRight w:val="0"/>
          <w:marTop w:val="0"/>
          <w:marBottom w:val="0"/>
          <w:divBdr>
            <w:top w:val="none" w:sz="0" w:space="0" w:color="auto"/>
            <w:left w:val="none" w:sz="0" w:space="0" w:color="auto"/>
            <w:bottom w:val="none" w:sz="0" w:space="0" w:color="auto"/>
            <w:right w:val="none" w:sz="0" w:space="0" w:color="auto"/>
          </w:divBdr>
        </w:div>
        <w:div w:id="42564772">
          <w:marLeft w:val="0"/>
          <w:marRight w:val="0"/>
          <w:marTop w:val="0"/>
          <w:marBottom w:val="0"/>
          <w:divBdr>
            <w:top w:val="none" w:sz="0" w:space="0" w:color="auto"/>
            <w:left w:val="none" w:sz="0" w:space="0" w:color="auto"/>
            <w:bottom w:val="none" w:sz="0" w:space="0" w:color="auto"/>
            <w:right w:val="none" w:sz="0" w:space="0" w:color="auto"/>
          </w:divBdr>
        </w:div>
        <w:div w:id="1171063384">
          <w:marLeft w:val="0"/>
          <w:marRight w:val="0"/>
          <w:marTop w:val="0"/>
          <w:marBottom w:val="0"/>
          <w:divBdr>
            <w:top w:val="none" w:sz="0" w:space="0" w:color="auto"/>
            <w:left w:val="none" w:sz="0" w:space="0" w:color="auto"/>
            <w:bottom w:val="none" w:sz="0" w:space="0" w:color="auto"/>
            <w:right w:val="none" w:sz="0" w:space="0" w:color="auto"/>
          </w:divBdr>
        </w:div>
        <w:div w:id="2080058157">
          <w:marLeft w:val="0"/>
          <w:marRight w:val="0"/>
          <w:marTop w:val="0"/>
          <w:marBottom w:val="0"/>
          <w:divBdr>
            <w:top w:val="none" w:sz="0" w:space="0" w:color="auto"/>
            <w:left w:val="none" w:sz="0" w:space="0" w:color="auto"/>
            <w:bottom w:val="none" w:sz="0" w:space="0" w:color="auto"/>
            <w:right w:val="none" w:sz="0" w:space="0" w:color="auto"/>
          </w:divBdr>
        </w:div>
        <w:div w:id="2106336429">
          <w:marLeft w:val="0"/>
          <w:marRight w:val="0"/>
          <w:marTop w:val="0"/>
          <w:marBottom w:val="0"/>
          <w:divBdr>
            <w:top w:val="none" w:sz="0" w:space="0" w:color="auto"/>
            <w:left w:val="none" w:sz="0" w:space="0" w:color="auto"/>
            <w:bottom w:val="none" w:sz="0" w:space="0" w:color="auto"/>
            <w:right w:val="none" w:sz="0" w:space="0" w:color="auto"/>
          </w:divBdr>
        </w:div>
        <w:div w:id="501438349">
          <w:marLeft w:val="0"/>
          <w:marRight w:val="0"/>
          <w:marTop w:val="0"/>
          <w:marBottom w:val="0"/>
          <w:divBdr>
            <w:top w:val="none" w:sz="0" w:space="0" w:color="auto"/>
            <w:left w:val="none" w:sz="0" w:space="0" w:color="auto"/>
            <w:bottom w:val="none" w:sz="0" w:space="0" w:color="auto"/>
            <w:right w:val="none" w:sz="0" w:space="0" w:color="auto"/>
          </w:divBdr>
        </w:div>
        <w:div w:id="1763451198">
          <w:marLeft w:val="0"/>
          <w:marRight w:val="0"/>
          <w:marTop w:val="0"/>
          <w:marBottom w:val="0"/>
          <w:divBdr>
            <w:top w:val="none" w:sz="0" w:space="0" w:color="auto"/>
            <w:left w:val="none" w:sz="0" w:space="0" w:color="auto"/>
            <w:bottom w:val="none" w:sz="0" w:space="0" w:color="auto"/>
            <w:right w:val="none" w:sz="0" w:space="0" w:color="auto"/>
          </w:divBdr>
        </w:div>
        <w:div w:id="1559047953">
          <w:marLeft w:val="0"/>
          <w:marRight w:val="0"/>
          <w:marTop w:val="0"/>
          <w:marBottom w:val="0"/>
          <w:divBdr>
            <w:top w:val="none" w:sz="0" w:space="0" w:color="auto"/>
            <w:left w:val="none" w:sz="0" w:space="0" w:color="auto"/>
            <w:bottom w:val="none" w:sz="0" w:space="0" w:color="auto"/>
            <w:right w:val="none" w:sz="0" w:space="0" w:color="auto"/>
          </w:divBdr>
        </w:div>
        <w:div w:id="839200333">
          <w:marLeft w:val="0"/>
          <w:marRight w:val="0"/>
          <w:marTop w:val="0"/>
          <w:marBottom w:val="0"/>
          <w:divBdr>
            <w:top w:val="none" w:sz="0" w:space="0" w:color="auto"/>
            <w:left w:val="none" w:sz="0" w:space="0" w:color="auto"/>
            <w:bottom w:val="none" w:sz="0" w:space="0" w:color="auto"/>
            <w:right w:val="none" w:sz="0" w:space="0" w:color="auto"/>
          </w:divBdr>
        </w:div>
        <w:div w:id="1407990190">
          <w:marLeft w:val="0"/>
          <w:marRight w:val="0"/>
          <w:marTop w:val="0"/>
          <w:marBottom w:val="0"/>
          <w:divBdr>
            <w:top w:val="none" w:sz="0" w:space="0" w:color="auto"/>
            <w:left w:val="none" w:sz="0" w:space="0" w:color="auto"/>
            <w:bottom w:val="none" w:sz="0" w:space="0" w:color="auto"/>
            <w:right w:val="none" w:sz="0" w:space="0" w:color="auto"/>
          </w:divBdr>
        </w:div>
        <w:div w:id="1541285434">
          <w:marLeft w:val="0"/>
          <w:marRight w:val="0"/>
          <w:marTop w:val="0"/>
          <w:marBottom w:val="0"/>
          <w:divBdr>
            <w:top w:val="none" w:sz="0" w:space="0" w:color="auto"/>
            <w:left w:val="none" w:sz="0" w:space="0" w:color="auto"/>
            <w:bottom w:val="none" w:sz="0" w:space="0" w:color="auto"/>
            <w:right w:val="none" w:sz="0" w:space="0" w:color="auto"/>
          </w:divBdr>
        </w:div>
        <w:div w:id="228275654">
          <w:marLeft w:val="0"/>
          <w:marRight w:val="0"/>
          <w:marTop w:val="0"/>
          <w:marBottom w:val="0"/>
          <w:divBdr>
            <w:top w:val="none" w:sz="0" w:space="0" w:color="auto"/>
            <w:left w:val="none" w:sz="0" w:space="0" w:color="auto"/>
            <w:bottom w:val="none" w:sz="0" w:space="0" w:color="auto"/>
            <w:right w:val="none" w:sz="0" w:space="0" w:color="auto"/>
          </w:divBdr>
        </w:div>
        <w:div w:id="87963954">
          <w:marLeft w:val="0"/>
          <w:marRight w:val="0"/>
          <w:marTop w:val="0"/>
          <w:marBottom w:val="0"/>
          <w:divBdr>
            <w:top w:val="none" w:sz="0" w:space="0" w:color="auto"/>
            <w:left w:val="none" w:sz="0" w:space="0" w:color="auto"/>
            <w:bottom w:val="none" w:sz="0" w:space="0" w:color="auto"/>
            <w:right w:val="none" w:sz="0" w:space="0" w:color="auto"/>
          </w:divBdr>
        </w:div>
        <w:div w:id="1420062287">
          <w:marLeft w:val="0"/>
          <w:marRight w:val="0"/>
          <w:marTop w:val="0"/>
          <w:marBottom w:val="0"/>
          <w:divBdr>
            <w:top w:val="none" w:sz="0" w:space="0" w:color="auto"/>
            <w:left w:val="none" w:sz="0" w:space="0" w:color="auto"/>
            <w:bottom w:val="none" w:sz="0" w:space="0" w:color="auto"/>
            <w:right w:val="none" w:sz="0" w:space="0" w:color="auto"/>
          </w:divBdr>
        </w:div>
        <w:div w:id="1847093971">
          <w:marLeft w:val="0"/>
          <w:marRight w:val="0"/>
          <w:marTop w:val="0"/>
          <w:marBottom w:val="0"/>
          <w:divBdr>
            <w:top w:val="none" w:sz="0" w:space="0" w:color="auto"/>
            <w:left w:val="none" w:sz="0" w:space="0" w:color="auto"/>
            <w:bottom w:val="none" w:sz="0" w:space="0" w:color="auto"/>
            <w:right w:val="none" w:sz="0" w:space="0" w:color="auto"/>
          </w:divBdr>
        </w:div>
        <w:div w:id="950088009">
          <w:marLeft w:val="0"/>
          <w:marRight w:val="0"/>
          <w:marTop w:val="0"/>
          <w:marBottom w:val="0"/>
          <w:divBdr>
            <w:top w:val="none" w:sz="0" w:space="0" w:color="auto"/>
            <w:left w:val="none" w:sz="0" w:space="0" w:color="auto"/>
            <w:bottom w:val="none" w:sz="0" w:space="0" w:color="auto"/>
            <w:right w:val="none" w:sz="0" w:space="0" w:color="auto"/>
          </w:divBdr>
        </w:div>
        <w:div w:id="1410733474">
          <w:marLeft w:val="0"/>
          <w:marRight w:val="0"/>
          <w:marTop w:val="0"/>
          <w:marBottom w:val="0"/>
          <w:divBdr>
            <w:top w:val="none" w:sz="0" w:space="0" w:color="auto"/>
            <w:left w:val="none" w:sz="0" w:space="0" w:color="auto"/>
            <w:bottom w:val="none" w:sz="0" w:space="0" w:color="auto"/>
            <w:right w:val="none" w:sz="0" w:space="0" w:color="auto"/>
          </w:divBdr>
        </w:div>
        <w:div w:id="1883592895">
          <w:marLeft w:val="0"/>
          <w:marRight w:val="0"/>
          <w:marTop w:val="0"/>
          <w:marBottom w:val="0"/>
          <w:divBdr>
            <w:top w:val="none" w:sz="0" w:space="0" w:color="auto"/>
            <w:left w:val="none" w:sz="0" w:space="0" w:color="auto"/>
            <w:bottom w:val="none" w:sz="0" w:space="0" w:color="auto"/>
            <w:right w:val="none" w:sz="0" w:space="0" w:color="auto"/>
          </w:divBdr>
        </w:div>
        <w:div w:id="1024869229">
          <w:marLeft w:val="0"/>
          <w:marRight w:val="0"/>
          <w:marTop w:val="0"/>
          <w:marBottom w:val="0"/>
          <w:divBdr>
            <w:top w:val="none" w:sz="0" w:space="0" w:color="auto"/>
            <w:left w:val="none" w:sz="0" w:space="0" w:color="auto"/>
            <w:bottom w:val="none" w:sz="0" w:space="0" w:color="auto"/>
            <w:right w:val="none" w:sz="0" w:space="0" w:color="auto"/>
          </w:divBdr>
        </w:div>
        <w:div w:id="1194228568">
          <w:marLeft w:val="0"/>
          <w:marRight w:val="0"/>
          <w:marTop w:val="0"/>
          <w:marBottom w:val="0"/>
          <w:divBdr>
            <w:top w:val="none" w:sz="0" w:space="0" w:color="auto"/>
            <w:left w:val="none" w:sz="0" w:space="0" w:color="auto"/>
            <w:bottom w:val="none" w:sz="0" w:space="0" w:color="auto"/>
            <w:right w:val="none" w:sz="0" w:space="0" w:color="auto"/>
          </w:divBdr>
        </w:div>
        <w:div w:id="2077047371">
          <w:marLeft w:val="0"/>
          <w:marRight w:val="0"/>
          <w:marTop w:val="0"/>
          <w:marBottom w:val="0"/>
          <w:divBdr>
            <w:top w:val="none" w:sz="0" w:space="0" w:color="auto"/>
            <w:left w:val="none" w:sz="0" w:space="0" w:color="auto"/>
            <w:bottom w:val="none" w:sz="0" w:space="0" w:color="auto"/>
            <w:right w:val="none" w:sz="0" w:space="0" w:color="auto"/>
          </w:divBdr>
        </w:div>
        <w:div w:id="1976451155">
          <w:marLeft w:val="0"/>
          <w:marRight w:val="0"/>
          <w:marTop w:val="0"/>
          <w:marBottom w:val="0"/>
          <w:divBdr>
            <w:top w:val="none" w:sz="0" w:space="0" w:color="auto"/>
            <w:left w:val="none" w:sz="0" w:space="0" w:color="auto"/>
            <w:bottom w:val="none" w:sz="0" w:space="0" w:color="auto"/>
            <w:right w:val="none" w:sz="0" w:space="0" w:color="auto"/>
          </w:divBdr>
        </w:div>
        <w:div w:id="1233737866">
          <w:marLeft w:val="0"/>
          <w:marRight w:val="0"/>
          <w:marTop w:val="0"/>
          <w:marBottom w:val="0"/>
          <w:divBdr>
            <w:top w:val="none" w:sz="0" w:space="0" w:color="auto"/>
            <w:left w:val="none" w:sz="0" w:space="0" w:color="auto"/>
            <w:bottom w:val="none" w:sz="0" w:space="0" w:color="auto"/>
            <w:right w:val="none" w:sz="0" w:space="0" w:color="auto"/>
          </w:divBdr>
        </w:div>
        <w:div w:id="1364476162">
          <w:marLeft w:val="0"/>
          <w:marRight w:val="0"/>
          <w:marTop w:val="0"/>
          <w:marBottom w:val="0"/>
          <w:divBdr>
            <w:top w:val="none" w:sz="0" w:space="0" w:color="auto"/>
            <w:left w:val="none" w:sz="0" w:space="0" w:color="auto"/>
            <w:bottom w:val="none" w:sz="0" w:space="0" w:color="auto"/>
            <w:right w:val="none" w:sz="0" w:space="0" w:color="auto"/>
          </w:divBdr>
        </w:div>
        <w:div w:id="256908023">
          <w:marLeft w:val="0"/>
          <w:marRight w:val="0"/>
          <w:marTop w:val="0"/>
          <w:marBottom w:val="0"/>
          <w:divBdr>
            <w:top w:val="none" w:sz="0" w:space="0" w:color="auto"/>
            <w:left w:val="none" w:sz="0" w:space="0" w:color="auto"/>
            <w:bottom w:val="none" w:sz="0" w:space="0" w:color="auto"/>
            <w:right w:val="none" w:sz="0" w:space="0" w:color="auto"/>
          </w:divBdr>
        </w:div>
        <w:div w:id="2036616610">
          <w:marLeft w:val="0"/>
          <w:marRight w:val="0"/>
          <w:marTop w:val="0"/>
          <w:marBottom w:val="0"/>
          <w:divBdr>
            <w:top w:val="none" w:sz="0" w:space="0" w:color="auto"/>
            <w:left w:val="none" w:sz="0" w:space="0" w:color="auto"/>
            <w:bottom w:val="none" w:sz="0" w:space="0" w:color="auto"/>
            <w:right w:val="none" w:sz="0" w:space="0" w:color="auto"/>
          </w:divBdr>
        </w:div>
        <w:div w:id="1645354448">
          <w:marLeft w:val="0"/>
          <w:marRight w:val="0"/>
          <w:marTop w:val="0"/>
          <w:marBottom w:val="0"/>
          <w:divBdr>
            <w:top w:val="none" w:sz="0" w:space="0" w:color="auto"/>
            <w:left w:val="none" w:sz="0" w:space="0" w:color="auto"/>
            <w:bottom w:val="none" w:sz="0" w:space="0" w:color="auto"/>
            <w:right w:val="none" w:sz="0" w:space="0" w:color="auto"/>
          </w:divBdr>
        </w:div>
        <w:div w:id="1317606762">
          <w:marLeft w:val="0"/>
          <w:marRight w:val="0"/>
          <w:marTop w:val="0"/>
          <w:marBottom w:val="0"/>
          <w:divBdr>
            <w:top w:val="none" w:sz="0" w:space="0" w:color="auto"/>
            <w:left w:val="none" w:sz="0" w:space="0" w:color="auto"/>
            <w:bottom w:val="none" w:sz="0" w:space="0" w:color="auto"/>
            <w:right w:val="none" w:sz="0" w:space="0" w:color="auto"/>
          </w:divBdr>
        </w:div>
        <w:div w:id="159469011">
          <w:marLeft w:val="0"/>
          <w:marRight w:val="0"/>
          <w:marTop w:val="0"/>
          <w:marBottom w:val="0"/>
          <w:divBdr>
            <w:top w:val="none" w:sz="0" w:space="0" w:color="auto"/>
            <w:left w:val="none" w:sz="0" w:space="0" w:color="auto"/>
            <w:bottom w:val="none" w:sz="0" w:space="0" w:color="auto"/>
            <w:right w:val="none" w:sz="0" w:space="0" w:color="auto"/>
          </w:divBdr>
        </w:div>
        <w:div w:id="919409493">
          <w:marLeft w:val="0"/>
          <w:marRight w:val="0"/>
          <w:marTop w:val="0"/>
          <w:marBottom w:val="0"/>
          <w:divBdr>
            <w:top w:val="none" w:sz="0" w:space="0" w:color="auto"/>
            <w:left w:val="none" w:sz="0" w:space="0" w:color="auto"/>
            <w:bottom w:val="none" w:sz="0" w:space="0" w:color="auto"/>
            <w:right w:val="none" w:sz="0" w:space="0" w:color="auto"/>
          </w:divBdr>
        </w:div>
      </w:divsChild>
    </w:div>
    <w:div w:id="909778270">
      <w:bodyDiv w:val="1"/>
      <w:marLeft w:val="0"/>
      <w:marRight w:val="0"/>
      <w:marTop w:val="0"/>
      <w:marBottom w:val="0"/>
      <w:divBdr>
        <w:top w:val="none" w:sz="0" w:space="0" w:color="auto"/>
        <w:left w:val="none" w:sz="0" w:space="0" w:color="auto"/>
        <w:bottom w:val="none" w:sz="0" w:space="0" w:color="auto"/>
        <w:right w:val="none" w:sz="0" w:space="0" w:color="auto"/>
      </w:divBdr>
    </w:div>
    <w:div w:id="910121177">
      <w:bodyDiv w:val="1"/>
      <w:marLeft w:val="0"/>
      <w:marRight w:val="0"/>
      <w:marTop w:val="0"/>
      <w:marBottom w:val="0"/>
      <w:divBdr>
        <w:top w:val="none" w:sz="0" w:space="0" w:color="auto"/>
        <w:left w:val="none" w:sz="0" w:space="0" w:color="auto"/>
        <w:bottom w:val="none" w:sz="0" w:space="0" w:color="auto"/>
        <w:right w:val="none" w:sz="0" w:space="0" w:color="auto"/>
      </w:divBdr>
    </w:div>
    <w:div w:id="910576223">
      <w:bodyDiv w:val="1"/>
      <w:marLeft w:val="0"/>
      <w:marRight w:val="0"/>
      <w:marTop w:val="0"/>
      <w:marBottom w:val="0"/>
      <w:divBdr>
        <w:top w:val="none" w:sz="0" w:space="0" w:color="auto"/>
        <w:left w:val="none" w:sz="0" w:space="0" w:color="auto"/>
        <w:bottom w:val="none" w:sz="0" w:space="0" w:color="auto"/>
        <w:right w:val="none" w:sz="0" w:space="0" w:color="auto"/>
      </w:divBdr>
    </w:div>
    <w:div w:id="910695359">
      <w:bodyDiv w:val="1"/>
      <w:marLeft w:val="0"/>
      <w:marRight w:val="0"/>
      <w:marTop w:val="0"/>
      <w:marBottom w:val="0"/>
      <w:divBdr>
        <w:top w:val="none" w:sz="0" w:space="0" w:color="auto"/>
        <w:left w:val="none" w:sz="0" w:space="0" w:color="auto"/>
        <w:bottom w:val="none" w:sz="0" w:space="0" w:color="auto"/>
        <w:right w:val="none" w:sz="0" w:space="0" w:color="auto"/>
      </w:divBdr>
    </w:div>
    <w:div w:id="910967488">
      <w:bodyDiv w:val="1"/>
      <w:marLeft w:val="0"/>
      <w:marRight w:val="0"/>
      <w:marTop w:val="0"/>
      <w:marBottom w:val="0"/>
      <w:divBdr>
        <w:top w:val="none" w:sz="0" w:space="0" w:color="auto"/>
        <w:left w:val="none" w:sz="0" w:space="0" w:color="auto"/>
        <w:bottom w:val="none" w:sz="0" w:space="0" w:color="auto"/>
        <w:right w:val="none" w:sz="0" w:space="0" w:color="auto"/>
      </w:divBdr>
    </w:div>
    <w:div w:id="911893836">
      <w:bodyDiv w:val="1"/>
      <w:marLeft w:val="0"/>
      <w:marRight w:val="0"/>
      <w:marTop w:val="0"/>
      <w:marBottom w:val="0"/>
      <w:divBdr>
        <w:top w:val="none" w:sz="0" w:space="0" w:color="auto"/>
        <w:left w:val="none" w:sz="0" w:space="0" w:color="auto"/>
        <w:bottom w:val="none" w:sz="0" w:space="0" w:color="auto"/>
        <w:right w:val="none" w:sz="0" w:space="0" w:color="auto"/>
      </w:divBdr>
    </w:div>
    <w:div w:id="912273632">
      <w:bodyDiv w:val="1"/>
      <w:marLeft w:val="0"/>
      <w:marRight w:val="0"/>
      <w:marTop w:val="0"/>
      <w:marBottom w:val="0"/>
      <w:divBdr>
        <w:top w:val="none" w:sz="0" w:space="0" w:color="auto"/>
        <w:left w:val="none" w:sz="0" w:space="0" w:color="auto"/>
        <w:bottom w:val="none" w:sz="0" w:space="0" w:color="auto"/>
        <w:right w:val="none" w:sz="0" w:space="0" w:color="auto"/>
      </w:divBdr>
    </w:div>
    <w:div w:id="912735592">
      <w:bodyDiv w:val="1"/>
      <w:marLeft w:val="0"/>
      <w:marRight w:val="0"/>
      <w:marTop w:val="0"/>
      <w:marBottom w:val="0"/>
      <w:divBdr>
        <w:top w:val="none" w:sz="0" w:space="0" w:color="auto"/>
        <w:left w:val="none" w:sz="0" w:space="0" w:color="auto"/>
        <w:bottom w:val="none" w:sz="0" w:space="0" w:color="auto"/>
        <w:right w:val="none" w:sz="0" w:space="0" w:color="auto"/>
      </w:divBdr>
    </w:div>
    <w:div w:id="912744174">
      <w:bodyDiv w:val="1"/>
      <w:marLeft w:val="0"/>
      <w:marRight w:val="0"/>
      <w:marTop w:val="0"/>
      <w:marBottom w:val="0"/>
      <w:divBdr>
        <w:top w:val="none" w:sz="0" w:space="0" w:color="auto"/>
        <w:left w:val="none" w:sz="0" w:space="0" w:color="auto"/>
        <w:bottom w:val="none" w:sz="0" w:space="0" w:color="auto"/>
        <w:right w:val="none" w:sz="0" w:space="0" w:color="auto"/>
      </w:divBdr>
    </w:div>
    <w:div w:id="913200556">
      <w:bodyDiv w:val="1"/>
      <w:marLeft w:val="0"/>
      <w:marRight w:val="0"/>
      <w:marTop w:val="0"/>
      <w:marBottom w:val="0"/>
      <w:divBdr>
        <w:top w:val="none" w:sz="0" w:space="0" w:color="auto"/>
        <w:left w:val="none" w:sz="0" w:space="0" w:color="auto"/>
        <w:bottom w:val="none" w:sz="0" w:space="0" w:color="auto"/>
        <w:right w:val="none" w:sz="0" w:space="0" w:color="auto"/>
      </w:divBdr>
    </w:div>
    <w:div w:id="913245052">
      <w:bodyDiv w:val="1"/>
      <w:marLeft w:val="0"/>
      <w:marRight w:val="0"/>
      <w:marTop w:val="0"/>
      <w:marBottom w:val="0"/>
      <w:divBdr>
        <w:top w:val="none" w:sz="0" w:space="0" w:color="auto"/>
        <w:left w:val="none" w:sz="0" w:space="0" w:color="auto"/>
        <w:bottom w:val="none" w:sz="0" w:space="0" w:color="auto"/>
        <w:right w:val="none" w:sz="0" w:space="0" w:color="auto"/>
      </w:divBdr>
    </w:div>
    <w:div w:id="913246323">
      <w:bodyDiv w:val="1"/>
      <w:marLeft w:val="0"/>
      <w:marRight w:val="0"/>
      <w:marTop w:val="0"/>
      <w:marBottom w:val="0"/>
      <w:divBdr>
        <w:top w:val="none" w:sz="0" w:space="0" w:color="auto"/>
        <w:left w:val="none" w:sz="0" w:space="0" w:color="auto"/>
        <w:bottom w:val="none" w:sz="0" w:space="0" w:color="auto"/>
        <w:right w:val="none" w:sz="0" w:space="0" w:color="auto"/>
      </w:divBdr>
    </w:div>
    <w:div w:id="913320352">
      <w:bodyDiv w:val="1"/>
      <w:marLeft w:val="0"/>
      <w:marRight w:val="0"/>
      <w:marTop w:val="0"/>
      <w:marBottom w:val="0"/>
      <w:divBdr>
        <w:top w:val="none" w:sz="0" w:space="0" w:color="auto"/>
        <w:left w:val="none" w:sz="0" w:space="0" w:color="auto"/>
        <w:bottom w:val="none" w:sz="0" w:space="0" w:color="auto"/>
        <w:right w:val="none" w:sz="0" w:space="0" w:color="auto"/>
      </w:divBdr>
      <w:divsChild>
        <w:div w:id="47531163">
          <w:marLeft w:val="0"/>
          <w:marRight w:val="0"/>
          <w:marTop w:val="0"/>
          <w:marBottom w:val="0"/>
          <w:divBdr>
            <w:top w:val="none" w:sz="0" w:space="0" w:color="auto"/>
            <w:left w:val="none" w:sz="0" w:space="0" w:color="auto"/>
            <w:bottom w:val="none" w:sz="0" w:space="0" w:color="auto"/>
            <w:right w:val="none" w:sz="0" w:space="0" w:color="auto"/>
          </w:divBdr>
        </w:div>
        <w:div w:id="2031640877">
          <w:marLeft w:val="0"/>
          <w:marRight w:val="0"/>
          <w:marTop w:val="0"/>
          <w:marBottom w:val="0"/>
          <w:divBdr>
            <w:top w:val="none" w:sz="0" w:space="0" w:color="auto"/>
            <w:left w:val="none" w:sz="0" w:space="0" w:color="auto"/>
            <w:bottom w:val="none" w:sz="0" w:space="0" w:color="auto"/>
            <w:right w:val="none" w:sz="0" w:space="0" w:color="auto"/>
          </w:divBdr>
        </w:div>
        <w:div w:id="256671120">
          <w:marLeft w:val="0"/>
          <w:marRight w:val="0"/>
          <w:marTop w:val="0"/>
          <w:marBottom w:val="0"/>
          <w:divBdr>
            <w:top w:val="none" w:sz="0" w:space="0" w:color="auto"/>
            <w:left w:val="none" w:sz="0" w:space="0" w:color="auto"/>
            <w:bottom w:val="none" w:sz="0" w:space="0" w:color="auto"/>
            <w:right w:val="none" w:sz="0" w:space="0" w:color="auto"/>
          </w:divBdr>
        </w:div>
        <w:div w:id="528957867">
          <w:marLeft w:val="0"/>
          <w:marRight w:val="0"/>
          <w:marTop w:val="0"/>
          <w:marBottom w:val="0"/>
          <w:divBdr>
            <w:top w:val="none" w:sz="0" w:space="0" w:color="auto"/>
            <w:left w:val="none" w:sz="0" w:space="0" w:color="auto"/>
            <w:bottom w:val="none" w:sz="0" w:space="0" w:color="auto"/>
            <w:right w:val="none" w:sz="0" w:space="0" w:color="auto"/>
          </w:divBdr>
        </w:div>
        <w:div w:id="1680161331">
          <w:marLeft w:val="0"/>
          <w:marRight w:val="0"/>
          <w:marTop w:val="0"/>
          <w:marBottom w:val="0"/>
          <w:divBdr>
            <w:top w:val="none" w:sz="0" w:space="0" w:color="auto"/>
            <w:left w:val="none" w:sz="0" w:space="0" w:color="auto"/>
            <w:bottom w:val="none" w:sz="0" w:space="0" w:color="auto"/>
            <w:right w:val="none" w:sz="0" w:space="0" w:color="auto"/>
          </w:divBdr>
        </w:div>
        <w:div w:id="1172990055">
          <w:marLeft w:val="0"/>
          <w:marRight w:val="0"/>
          <w:marTop w:val="0"/>
          <w:marBottom w:val="0"/>
          <w:divBdr>
            <w:top w:val="none" w:sz="0" w:space="0" w:color="auto"/>
            <w:left w:val="none" w:sz="0" w:space="0" w:color="auto"/>
            <w:bottom w:val="none" w:sz="0" w:space="0" w:color="auto"/>
            <w:right w:val="none" w:sz="0" w:space="0" w:color="auto"/>
          </w:divBdr>
        </w:div>
        <w:div w:id="1615093622">
          <w:marLeft w:val="0"/>
          <w:marRight w:val="0"/>
          <w:marTop w:val="0"/>
          <w:marBottom w:val="0"/>
          <w:divBdr>
            <w:top w:val="none" w:sz="0" w:space="0" w:color="auto"/>
            <w:left w:val="none" w:sz="0" w:space="0" w:color="auto"/>
            <w:bottom w:val="none" w:sz="0" w:space="0" w:color="auto"/>
            <w:right w:val="none" w:sz="0" w:space="0" w:color="auto"/>
          </w:divBdr>
        </w:div>
        <w:div w:id="1738357159">
          <w:marLeft w:val="0"/>
          <w:marRight w:val="0"/>
          <w:marTop w:val="0"/>
          <w:marBottom w:val="0"/>
          <w:divBdr>
            <w:top w:val="none" w:sz="0" w:space="0" w:color="auto"/>
            <w:left w:val="none" w:sz="0" w:space="0" w:color="auto"/>
            <w:bottom w:val="none" w:sz="0" w:space="0" w:color="auto"/>
            <w:right w:val="none" w:sz="0" w:space="0" w:color="auto"/>
          </w:divBdr>
        </w:div>
        <w:div w:id="1152911839">
          <w:marLeft w:val="0"/>
          <w:marRight w:val="0"/>
          <w:marTop w:val="0"/>
          <w:marBottom w:val="0"/>
          <w:divBdr>
            <w:top w:val="none" w:sz="0" w:space="0" w:color="auto"/>
            <w:left w:val="none" w:sz="0" w:space="0" w:color="auto"/>
            <w:bottom w:val="none" w:sz="0" w:space="0" w:color="auto"/>
            <w:right w:val="none" w:sz="0" w:space="0" w:color="auto"/>
          </w:divBdr>
        </w:div>
        <w:div w:id="825365474">
          <w:marLeft w:val="0"/>
          <w:marRight w:val="0"/>
          <w:marTop w:val="0"/>
          <w:marBottom w:val="0"/>
          <w:divBdr>
            <w:top w:val="none" w:sz="0" w:space="0" w:color="auto"/>
            <w:left w:val="none" w:sz="0" w:space="0" w:color="auto"/>
            <w:bottom w:val="none" w:sz="0" w:space="0" w:color="auto"/>
            <w:right w:val="none" w:sz="0" w:space="0" w:color="auto"/>
          </w:divBdr>
        </w:div>
        <w:div w:id="1596549907">
          <w:marLeft w:val="0"/>
          <w:marRight w:val="0"/>
          <w:marTop w:val="0"/>
          <w:marBottom w:val="0"/>
          <w:divBdr>
            <w:top w:val="none" w:sz="0" w:space="0" w:color="auto"/>
            <w:left w:val="none" w:sz="0" w:space="0" w:color="auto"/>
            <w:bottom w:val="none" w:sz="0" w:space="0" w:color="auto"/>
            <w:right w:val="none" w:sz="0" w:space="0" w:color="auto"/>
          </w:divBdr>
        </w:div>
        <w:div w:id="1929120912">
          <w:marLeft w:val="0"/>
          <w:marRight w:val="0"/>
          <w:marTop w:val="0"/>
          <w:marBottom w:val="0"/>
          <w:divBdr>
            <w:top w:val="none" w:sz="0" w:space="0" w:color="auto"/>
            <w:left w:val="none" w:sz="0" w:space="0" w:color="auto"/>
            <w:bottom w:val="none" w:sz="0" w:space="0" w:color="auto"/>
            <w:right w:val="none" w:sz="0" w:space="0" w:color="auto"/>
          </w:divBdr>
        </w:div>
        <w:div w:id="41641737">
          <w:marLeft w:val="0"/>
          <w:marRight w:val="0"/>
          <w:marTop w:val="0"/>
          <w:marBottom w:val="0"/>
          <w:divBdr>
            <w:top w:val="none" w:sz="0" w:space="0" w:color="auto"/>
            <w:left w:val="none" w:sz="0" w:space="0" w:color="auto"/>
            <w:bottom w:val="none" w:sz="0" w:space="0" w:color="auto"/>
            <w:right w:val="none" w:sz="0" w:space="0" w:color="auto"/>
          </w:divBdr>
        </w:div>
        <w:div w:id="1559247040">
          <w:marLeft w:val="0"/>
          <w:marRight w:val="0"/>
          <w:marTop w:val="0"/>
          <w:marBottom w:val="0"/>
          <w:divBdr>
            <w:top w:val="none" w:sz="0" w:space="0" w:color="auto"/>
            <w:left w:val="none" w:sz="0" w:space="0" w:color="auto"/>
            <w:bottom w:val="none" w:sz="0" w:space="0" w:color="auto"/>
            <w:right w:val="none" w:sz="0" w:space="0" w:color="auto"/>
          </w:divBdr>
        </w:div>
        <w:div w:id="745373512">
          <w:marLeft w:val="0"/>
          <w:marRight w:val="0"/>
          <w:marTop w:val="0"/>
          <w:marBottom w:val="0"/>
          <w:divBdr>
            <w:top w:val="none" w:sz="0" w:space="0" w:color="auto"/>
            <w:left w:val="none" w:sz="0" w:space="0" w:color="auto"/>
            <w:bottom w:val="none" w:sz="0" w:space="0" w:color="auto"/>
            <w:right w:val="none" w:sz="0" w:space="0" w:color="auto"/>
          </w:divBdr>
        </w:div>
        <w:div w:id="364643679">
          <w:marLeft w:val="0"/>
          <w:marRight w:val="0"/>
          <w:marTop w:val="0"/>
          <w:marBottom w:val="0"/>
          <w:divBdr>
            <w:top w:val="none" w:sz="0" w:space="0" w:color="auto"/>
            <w:left w:val="none" w:sz="0" w:space="0" w:color="auto"/>
            <w:bottom w:val="none" w:sz="0" w:space="0" w:color="auto"/>
            <w:right w:val="none" w:sz="0" w:space="0" w:color="auto"/>
          </w:divBdr>
        </w:div>
        <w:div w:id="397557397">
          <w:marLeft w:val="0"/>
          <w:marRight w:val="0"/>
          <w:marTop w:val="0"/>
          <w:marBottom w:val="0"/>
          <w:divBdr>
            <w:top w:val="none" w:sz="0" w:space="0" w:color="auto"/>
            <w:left w:val="none" w:sz="0" w:space="0" w:color="auto"/>
            <w:bottom w:val="none" w:sz="0" w:space="0" w:color="auto"/>
            <w:right w:val="none" w:sz="0" w:space="0" w:color="auto"/>
          </w:divBdr>
        </w:div>
        <w:div w:id="32072758">
          <w:marLeft w:val="0"/>
          <w:marRight w:val="0"/>
          <w:marTop w:val="0"/>
          <w:marBottom w:val="0"/>
          <w:divBdr>
            <w:top w:val="none" w:sz="0" w:space="0" w:color="auto"/>
            <w:left w:val="none" w:sz="0" w:space="0" w:color="auto"/>
            <w:bottom w:val="none" w:sz="0" w:space="0" w:color="auto"/>
            <w:right w:val="none" w:sz="0" w:space="0" w:color="auto"/>
          </w:divBdr>
        </w:div>
        <w:div w:id="369913450">
          <w:marLeft w:val="0"/>
          <w:marRight w:val="0"/>
          <w:marTop w:val="0"/>
          <w:marBottom w:val="0"/>
          <w:divBdr>
            <w:top w:val="none" w:sz="0" w:space="0" w:color="auto"/>
            <w:left w:val="none" w:sz="0" w:space="0" w:color="auto"/>
            <w:bottom w:val="none" w:sz="0" w:space="0" w:color="auto"/>
            <w:right w:val="none" w:sz="0" w:space="0" w:color="auto"/>
          </w:divBdr>
        </w:div>
        <w:div w:id="228269461">
          <w:marLeft w:val="0"/>
          <w:marRight w:val="0"/>
          <w:marTop w:val="0"/>
          <w:marBottom w:val="0"/>
          <w:divBdr>
            <w:top w:val="none" w:sz="0" w:space="0" w:color="auto"/>
            <w:left w:val="none" w:sz="0" w:space="0" w:color="auto"/>
            <w:bottom w:val="none" w:sz="0" w:space="0" w:color="auto"/>
            <w:right w:val="none" w:sz="0" w:space="0" w:color="auto"/>
          </w:divBdr>
        </w:div>
        <w:div w:id="1689020132">
          <w:marLeft w:val="0"/>
          <w:marRight w:val="0"/>
          <w:marTop w:val="0"/>
          <w:marBottom w:val="0"/>
          <w:divBdr>
            <w:top w:val="none" w:sz="0" w:space="0" w:color="auto"/>
            <w:left w:val="none" w:sz="0" w:space="0" w:color="auto"/>
            <w:bottom w:val="none" w:sz="0" w:space="0" w:color="auto"/>
            <w:right w:val="none" w:sz="0" w:space="0" w:color="auto"/>
          </w:divBdr>
        </w:div>
        <w:div w:id="1817721170">
          <w:marLeft w:val="0"/>
          <w:marRight w:val="0"/>
          <w:marTop w:val="0"/>
          <w:marBottom w:val="0"/>
          <w:divBdr>
            <w:top w:val="none" w:sz="0" w:space="0" w:color="auto"/>
            <w:left w:val="none" w:sz="0" w:space="0" w:color="auto"/>
            <w:bottom w:val="none" w:sz="0" w:space="0" w:color="auto"/>
            <w:right w:val="none" w:sz="0" w:space="0" w:color="auto"/>
          </w:divBdr>
        </w:div>
        <w:div w:id="315187796">
          <w:marLeft w:val="0"/>
          <w:marRight w:val="0"/>
          <w:marTop w:val="0"/>
          <w:marBottom w:val="0"/>
          <w:divBdr>
            <w:top w:val="none" w:sz="0" w:space="0" w:color="auto"/>
            <w:left w:val="none" w:sz="0" w:space="0" w:color="auto"/>
            <w:bottom w:val="none" w:sz="0" w:space="0" w:color="auto"/>
            <w:right w:val="none" w:sz="0" w:space="0" w:color="auto"/>
          </w:divBdr>
        </w:div>
        <w:div w:id="1524588037">
          <w:marLeft w:val="0"/>
          <w:marRight w:val="0"/>
          <w:marTop w:val="0"/>
          <w:marBottom w:val="0"/>
          <w:divBdr>
            <w:top w:val="none" w:sz="0" w:space="0" w:color="auto"/>
            <w:left w:val="none" w:sz="0" w:space="0" w:color="auto"/>
            <w:bottom w:val="none" w:sz="0" w:space="0" w:color="auto"/>
            <w:right w:val="none" w:sz="0" w:space="0" w:color="auto"/>
          </w:divBdr>
        </w:div>
        <w:div w:id="146820620">
          <w:marLeft w:val="0"/>
          <w:marRight w:val="0"/>
          <w:marTop w:val="0"/>
          <w:marBottom w:val="0"/>
          <w:divBdr>
            <w:top w:val="none" w:sz="0" w:space="0" w:color="auto"/>
            <w:left w:val="none" w:sz="0" w:space="0" w:color="auto"/>
            <w:bottom w:val="none" w:sz="0" w:space="0" w:color="auto"/>
            <w:right w:val="none" w:sz="0" w:space="0" w:color="auto"/>
          </w:divBdr>
        </w:div>
      </w:divsChild>
    </w:div>
    <w:div w:id="913466529">
      <w:bodyDiv w:val="1"/>
      <w:marLeft w:val="0"/>
      <w:marRight w:val="0"/>
      <w:marTop w:val="0"/>
      <w:marBottom w:val="0"/>
      <w:divBdr>
        <w:top w:val="none" w:sz="0" w:space="0" w:color="auto"/>
        <w:left w:val="none" w:sz="0" w:space="0" w:color="auto"/>
        <w:bottom w:val="none" w:sz="0" w:space="0" w:color="auto"/>
        <w:right w:val="none" w:sz="0" w:space="0" w:color="auto"/>
      </w:divBdr>
    </w:div>
    <w:div w:id="914052048">
      <w:bodyDiv w:val="1"/>
      <w:marLeft w:val="0"/>
      <w:marRight w:val="0"/>
      <w:marTop w:val="0"/>
      <w:marBottom w:val="0"/>
      <w:divBdr>
        <w:top w:val="none" w:sz="0" w:space="0" w:color="auto"/>
        <w:left w:val="none" w:sz="0" w:space="0" w:color="auto"/>
        <w:bottom w:val="none" w:sz="0" w:space="0" w:color="auto"/>
        <w:right w:val="none" w:sz="0" w:space="0" w:color="auto"/>
      </w:divBdr>
    </w:div>
    <w:div w:id="914321020">
      <w:bodyDiv w:val="1"/>
      <w:marLeft w:val="0"/>
      <w:marRight w:val="0"/>
      <w:marTop w:val="0"/>
      <w:marBottom w:val="0"/>
      <w:divBdr>
        <w:top w:val="none" w:sz="0" w:space="0" w:color="auto"/>
        <w:left w:val="none" w:sz="0" w:space="0" w:color="auto"/>
        <w:bottom w:val="none" w:sz="0" w:space="0" w:color="auto"/>
        <w:right w:val="none" w:sz="0" w:space="0" w:color="auto"/>
      </w:divBdr>
    </w:div>
    <w:div w:id="914359470">
      <w:bodyDiv w:val="1"/>
      <w:marLeft w:val="0"/>
      <w:marRight w:val="0"/>
      <w:marTop w:val="0"/>
      <w:marBottom w:val="0"/>
      <w:divBdr>
        <w:top w:val="none" w:sz="0" w:space="0" w:color="auto"/>
        <w:left w:val="none" w:sz="0" w:space="0" w:color="auto"/>
        <w:bottom w:val="none" w:sz="0" w:space="0" w:color="auto"/>
        <w:right w:val="none" w:sz="0" w:space="0" w:color="auto"/>
      </w:divBdr>
    </w:div>
    <w:div w:id="914516117">
      <w:bodyDiv w:val="1"/>
      <w:marLeft w:val="0"/>
      <w:marRight w:val="0"/>
      <w:marTop w:val="0"/>
      <w:marBottom w:val="0"/>
      <w:divBdr>
        <w:top w:val="none" w:sz="0" w:space="0" w:color="auto"/>
        <w:left w:val="none" w:sz="0" w:space="0" w:color="auto"/>
        <w:bottom w:val="none" w:sz="0" w:space="0" w:color="auto"/>
        <w:right w:val="none" w:sz="0" w:space="0" w:color="auto"/>
      </w:divBdr>
    </w:div>
    <w:div w:id="914634032">
      <w:bodyDiv w:val="1"/>
      <w:marLeft w:val="0"/>
      <w:marRight w:val="0"/>
      <w:marTop w:val="0"/>
      <w:marBottom w:val="0"/>
      <w:divBdr>
        <w:top w:val="none" w:sz="0" w:space="0" w:color="auto"/>
        <w:left w:val="none" w:sz="0" w:space="0" w:color="auto"/>
        <w:bottom w:val="none" w:sz="0" w:space="0" w:color="auto"/>
        <w:right w:val="none" w:sz="0" w:space="0" w:color="auto"/>
      </w:divBdr>
    </w:div>
    <w:div w:id="914901256">
      <w:bodyDiv w:val="1"/>
      <w:marLeft w:val="0"/>
      <w:marRight w:val="0"/>
      <w:marTop w:val="0"/>
      <w:marBottom w:val="0"/>
      <w:divBdr>
        <w:top w:val="none" w:sz="0" w:space="0" w:color="auto"/>
        <w:left w:val="none" w:sz="0" w:space="0" w:color="auto"/>
        <w:bottom w:val="none" w:sz="0" w:space="0" w:color="auto"/>
        <w:right w:val="none" w:sz="0" w:space="0" w:color="auto"/>
      </w:divBdr>
    </w:div>
    <w:div w:id="915164154">
      <w:bodyDiv w:val="1"/>
      <w:marLeft w:val="0"/>
      <w:marRight w:val="0"/>
      <w:marTop w:val="0"/>
      <w:marBottom w:val="0"/>
      <w:divBdr>
        <w:top w:val="none" w:sz="0" w:space="0" w:color="auto"/>
        <w:left w:val="none" w:sz="0" w:space="0" w:color="auto"/>
        <w:bottom w:val="none" w:sz="0" w:space="0" w:color="auto"/>
        <w:right w:val="none" w:sz="0" w:space="0" w:color="auto"/>
      </w:divBdr>
    </w:div>
    <w:div w:id="915359647">
      <w:bodyDiv w:val="1"/>
      <w:marLeft w:val="0"/>
      <w:marRight w:val="0"/>
      <w:marTop w:val="0"/>
      <w:marBottom w:val="0"/>
      <w:divBdr>
        <w:top w:val="none" w:sz="0" w:space="0" w:color="auto"/>
        <w:left w:val="none" w:sz="0" w:space="0" w:color="auto"/>
        <w:bottom w:val="none" w:sz="0" w:space="0" w:color="auto"/>
        <w:right w:val="none" w:sz="0" w:space="0" w:color="auto"/>
      </w:divBdr>
    </w:div>
    <w:div w:id="915361323">
      <w:bodyDiv w:val="1"/>
      <w:marLeft w:val="0"/>
      <w:marRight w:val="0"/>
      <w:marTop w:val="0"/>
      <w:marBottom w:val="0"/>
      <w:divBdr>
        <w:top w:val="none" w:sz="0" w:space="0" w:color="auto"/>
        <w:left w:val="none" w:sz="0" w:space="0" w:color="auto"/>
        <w:bottom w:val="none" w:sz="0" w:space="0" w:color="auto"/>
        <w:right w:val="none" w:sz="0" w:space="0" w:color="auto"/>
      </w:divBdr>
    </w:div>
    <w:div w:id="915745431">
      <w:bodyDiv w:val="1"/>
      <w:marLeft w:val="0"/>
      <w:marRight w:val="0"/>
      <w:marTop w:val="0"/>
      <w:marBottom w:val="0"/>
      <w:divBdr>
        <w:top w:val="none" w:sz="0" w:space="0" w:color="auto"/>
        <w:left w:val="none" w:sz="0" w:space="0" w:color="auto"/>
        <w:bottom w:val="none" w:sz="0" w:space="0" w:color="auto"/>
        <w:right w:val="none" w:sz="0" w:space="0" w:color="auto"/>
      </w:divBdr>
    </w:div>
    <w:div w:id="915941068">
      <w:bodyDiv w:val="1"/>
      <w:marLeft w:val="0"/>
      <w:marRight w:val="0"/>
      <w:marTop w:val="0"/>
      <w:marBottom w:val="0"/>
      <w:divBdr>
        <w:top w:val="none" w:sz="0" w:space="0" w:color="auto"/>
        <w:left w:val="none" w:sz="0" w:space="0" w:color="auto"/>
        <w:bottom w:val="none" w:sz="0" w:space="0" w:color="auto"/>
        <w:right w:val="none" w:sz="0" w:space="0" w:color="auto"/>
      </w:divBdr>
    </w:div>
    <w:div w:id="916211194">
      <w:bodyDiv w:val="1"/>
      <w:marLeft w:val="0"/>
      <w:marRight w:val="0"/>
      <w:marTop w:val="0"/>
      <w:marBottom w:val="0"/>
      <w:divBdr>
        <w:top w:val="none" w:sz="0" w:space="0" w:color="auto"/>
        <w:left w:val="none" w:sz="0" w:space="0" w:color="auto"/>
        <w:bottom w:val="none" w:sz="0" w:space="0" w:color="auto"/>
        <w:right w:val="none" w:sz="0" w:space="0" w:color="auto"/>
      </w:divBdr>
    </w:div>
    <w:div w:id="916284487">
      <w:bodyDiv w:val="1"/>
      <w:marLeft w:val="0"/>
      <w:marRight w:val="0"/>
      <w:marTop w:val="0"/>
      <w:marBottom w:val="0"/>
      <w:divBdr>
        <w:top w:val="none" w:sz="0" w:space="0" w:color="auto"/>
        <w:left w:val="none" w:sz="0" w:space="0" w:color="auto"/>
        <w:bottom w:val="none" w:sz="0" w:space="0" w:color="auto"/>
        <w:right w:val="none" w:sz="0" w:space="0" w:color="auto"/>
      </w:divBdr>
    </w:div>
    <w:div w:id="916867736">
      <w:bodyDiv w:val="1"/>
      <w:marLeft w:val="0"/>
      <w:marRight w:val="0"/>
      <w:marTop w:val="0"/>
      <w:marBottom w:val="0"/>
      <w:divBdr>
        <w:top w:val="none" w:sz="0" w:space="0" w:color="auto"/>
        <w:left w:val="none" w:sz="0" w:space="0" w:color="auto"/>
        <w:bottom w:val="none" w:sz="0" w:space="0" w:color="auto"/>
        <w:right w:val="none" w:sz="0" w:space="0" w:color="auto"/>
      </w:divBdr>
    </w:div>
    <w:div w:id="917910220">
      <w:bodyDiv w:val="1"/>
      <w:marLeft w:val="0"/>
      <w:marRight w:val="0"/>
      <w:marTop w:val="0"/>
      <w:marBottom w:val="0"/>
      <w:divBdr>
        <w:top w:val="none" w:sz="0" w:space="0" w:color="auto"/>
        <w:left w:val="none" w:sz="0" w:space="0" w:color="auto"/>
        <w:bottom w:val="none" w:sz="0" w:space="0" w:color="auto"/>
        <w:right w:val="none" w:sz="0" w:space="0" w:color="auto"/>
      </w:divBdr>
    </w:div>
    <w:div w:id="918060496">
      <w:bodyDiv w:val="1"/>
      <w:marLeft w:val="0"/>
      <w:marRight w:val="0"/>
      <w:marTop w:val="0"/>
      <w:marBottom w:val="0"/>
      <w:divBdr>
        <w:top w:val="none" w:sz="0" w:space="0" w:color="auto"/>
        <w:left w:val="none" w:sz="0" w:space="0" w:color="auto"/>
        <w:bottom w:val="none" w:sz="0" w:space="0" w:color="auto"/>
        <w:right w:val="none" w:sz="0" w:space="0" w:color="auto"/>
      </w:divBdr>
    </w:div>
    <w:div w:id="918443668">
      <w:bodyDiv w:val="1"/>
      <w:marLeft w:val="0"/>
      <w:marRight w:val="0"/>
      <w:marTop w:val="0"/>
      <w:marBottom w:val="0"/>
      <w:divBdr>
        <w:top w:val="none" w:sz="0" w:space="0" w:color="auto"/>
        <w:left w:val="none" w:sz="0" w:space="0" w:color="auto"/>
        <w:bottom w:val="none" w:sz="0" w:space="0" w:color="auto"/>
        <w:right w:val="none" w:sz="0" w:space="0" w:color="auto"/>
      </w:divBdr>
    </w:div>
    <w:div w:id="918707993">
      <w:bodyDiv w:val="1"/>
      <w:marLeft w:val="0"/>
      <w:marRight w:val="0"/>
      <w:marTop w:val="0"/>
      <w:marBottom w:val="0"/>
      <w:divBdr>
        <w:top w:val="none" w:sz="0" w:space="0" w:color="auto"/>
        <w:left w:val="none" w:sz="0" w:space="0" w:color="auto"/>
        <w:bottom w:val="none" w:sz="0" w:space="0" w:color="auto"/>
        <w:right w:val="none" w:sz="0" w:space="0" w:color="auto"/>
      </w:divBdr>
    </w:div>
    <w:div w:id="918904481">
      <w:bodyDiv w:val="1"/>
      <w:marLeft w:val="0"/>
      <w:marRight w:val="0"/>
      <w:marTop w:val="0"/>
      <w:marBottom w:val="0"/>
      <w:divBdr>
        <w:top w:val="none" w:sz="0" w:space="0" w:color="auto"/>
        <w:left w:val="none" w:sz="0" w:space="0" w:color="auto"/>
        <w:bottom w:val="none" w:sz="0" w:space="0" w:color="auto"/>
        <w:right w:val="none" w:sz="0" w:space="0" w:color="auto"/>
      </w:divBdr>
    </w:div>
    <w:div w:id="919097217">
      <w:bodyDiv w:val="1"/>
      <w:marLeft w:val="0"/>
      <w:marRight w:val="0"/>
      <w:marTop w:val="0"/>
      <w:marBottom w:val="0"/>
      <w:divBdr>
        <w:top w:val="none" w:sz="0" w:space="0" w:color="auto"/>
        <w:left w:val="none" w:sz="0" w:space="0" w:color="auto"/>
        <w:bottom w:val="none" w:sz="0" w:space="0" w:color="auto"/>
        <w:right w:val="none" w:sz="0" w:space="0" w:color="auto"/>
      </w:divBdr>
    </w:div>
    <w:div w:id="919559852">
      <w:bodyDiv w:val="1"/>
      <w:marLeft w:val="0"/>
      <w:marRight w:val="0"/>
      <w:marTop w:val="0"/>
      <w:marBottom w:val="0"/>
      <w:divBdr>
        <w:top w:val="none" w:sz="0" w:space="0" w:color="auto"/>
        <w:left w:val="none" w:sz="0" w:space="0" w:color="auto"/>
        <w:bottom w:val="none" w:sz="0" w:space="0" w:color="auto"/>
        <w:right w:val="none" w:sz="0" w:space="0" w:color="auto"/>
      </w:divBdr>
    </w:div>
    <w:div w:id="919949789">
      <w:bodyDiv w:val="1"/>
      <w:marLeft w:val="0"/>
      <w:marRight w:val="0"/>
      <w:marTop w:val="0"/>
      <w:marBottom w:val="0"/>
      <w:divBdr>
        <w:top w:val="none" w:sz="0" w:space="0" w:color="auto"/>
        <w:left w:val="none" w:sz="0" w:space="0" w:color="auto"/>
        <w:bottom w:val="none" w:sz="0" w:space="0" w:color="auto"/>
        <w:right w:val="none" w:sz="0" w:space="0" w:color="auto"/>
      </w:divBdr>
    </w:div>
    <w:div w:id="920139987">
      <w:bodyDiv w:val="1"/>
      <w:marLeft w:val="0"/>
      <w:marRight w:val="0"/>
      <w:marTop w:val="0"/>
      <w:marBottom w:val="0"/>
      <w:divBdr>
        <w:top w:val="none" w:sz="0" w:space="0" w:color="auto"/>
        <w:left w:val="none" w:sz="0" w:space="0" w:color="auto"/>
        <w:bottom w:val="none" w:sz="0" w:space="0" w:color="auto"/>
        <w:right w:val="none" w:sz="0" w:space="0" w:color="auto"/>
      </w:divBdr>
    </w:div>
    <w:div w:id="920407010">
      <w:bodyDiv w:val="1"/>
      <w:marLeft w:val="0"/>
      <w:marRight w:val="0"/>
      <w:marTop w:val="0"/>
      <w:marBottom w:val="0"/>
      <w:divBdr>
        <w:top w:val="none" w:sz="0" w:space="0" w:color="auto"/>
        <w:left w:val="none" w:sz="0" w:space="0" w:color="auto"/>
        <w:bottom w:val="none" w:sz="0" w:space="0" w:color="auto"/>
        <w:right w:val="none" w:sz="0" w:space="0" w:color="auto"/>
      </w:divBdr>
    </w:div>
    <w:div w:id="920915717">
      <w:bodyDiv w:val="1"/>
      <w:marLeft w:val="0"/>
      <w:marRight w:val="0"/>
      <w:marTop w:val="0"/>
      <w:marBottom w:val="0"/>
      <w:divBdr>
        <w:top w:val="none" w:sz="0" w:space="0" w:color="auto"/>
        <w:left w:val="none" w:sz="0" w:space="0" w:color="auto"/>
        <w:bottom w:val="none" w:sz="0" w:space="0" w:color="auto"/>
        <w:right w:val="none" w:sz="0" w:space="0" w:color="auto"/>
      </w:divBdr>
    </w:div>
    <w:div w:id="921180571">
      <w:bodyDiv w:val="1"/>
      <w:marLeft w:val="0"/>
      <w:marRight w:val="0"/>
      <w:marTop w:val="0"/>
      <w:marBottom w:val="0"/>
      <w:divBdr>
        <w:top w:val="none" w:sz="0" w:space="0" w:color="auto"/>
        <w:left w:val="none" w:sz="0" w:space="0" w:color="auto"/>
        <w:bottom w:val="none" w:sz="0" w:space="0" w:color="auto"/>
        <w:right w:val="none" w:sz="0" w:space="0" w:color="auto"/>
      </w:divBdr>
    </w:div>
    <w:div w:id="921182982">
      <w:bodyDiv w:val="1"/>
      <w:marLeft w:val="0"/>
      <w:marRight w:val="0"/>
      <w:marTop w:val="0"/>
      <w:marBottom w:val="0"/>
      <w:divBdr>
        <w:top w:val="none" w:sz="0" w:space="0" w:color="auto"/>
        <w:left w:val="none" w:sz="0" w:space="0" w:color="auto"/>
        <w:bottom w:val="none" w:sz="0" w:space="0" w:color="auto"/>
        <w:right w:val="none" w:sz="0" w:space="0" w:color="auto"/>
      </w:divBdr>
    </w:div>
    <w:div w:id="921185657">
      <w:bodyDiv w:val="1"/>
      <w:marLeft w:val="0"/>
      <w:marRight w:val="0"/>
      <w:marTop w:val="0"/>
      <w:marBottom w:val="0"/>
      <w:divBdr>
        <w:top w:val="none" w:sz="0" w:space="0" w:color="auto"/>
        <w:left w:val="none" w:sz="0" w:space="0" w:color="auto"/>
        <w:bottom w:val="none" w:sz="0" w:space="0" w:color="auto"/>
        <w:right w:val="none" w:sz="0" w:space="0" w:color="auto"/>
      </w:divBdr>
    </w:div>
    <w:div w:id="921373580">
      <w:bodyDiv w:val="1"/>
      <w:marLeft w:val="0"/>
      <w:marRight w:val="0"/>
      <w:marTop w:val="0"/>
      <w:marBottom w:val="0"/>
      <w:divBdr>
        <w:top w:val="none" w:sz="0" w:space="0" w:color="auto"/>
        <w:left w:val="none" w:sz="0" w:space="0" w:color="auto"/>
        <w:bottom w:val="none" w:sz="0" w:space="0" w:color="auto"/>
        <w:right w:val="none" w:sz="0" w:space="0" w:color="auto"/>
      </w:divBdr>
    </w:div>
    <w:div w:id="921717070">
      <w:bodyDiv w:val="1"/>
      <w:marLeft w:val="0"/>
      <w:marRight w:val="0"/>
      <w:marTop w:val="0"/>
      <w:marBottom w:val="0"/>
      <w:divBdr>
        <w:top w:val="none" w:sz="0" w:space="0" w:color="auto"/>
        <w:left w:val="none" w:sz="0" w:space="0" w:color="auto"/>
        <w:bottom w:val="none" w:sz="0" w:space="0" w:color="auto"/>
        <w:right w:val="none" w:sz="0" w:space="0" w:color="auto"/>
      </w:divBdr>
    </w:div>
    <w:div w:id="921765797">
      <w:bodyDiv w:val="1"/>
      <w:marLeft w:val="0"/>
      <w:marRight w:val="0"/>
      <w:marTop w:val="0"/>
      <w:marBottom w:val="0"/>
      <w:divBdr>
        <w:top w:val="none" w:sz="0" w:space="0" w:color="auto"/>
        <w:left w:val="none" w:sz="0" w:space="0" w:color="auto"/>
        <w:bottom w:val="none" w:sz="0" w:space="0" w:color="auto"/>
        <w:right w:val="none" w:sz="0" w:space="0" w:color="auto"/>
      </w:divBdr>
    </w:div>
    <w:div w:id="922488571">
      <w:bodyDiv w:val="1"/>
      <w:marLeft w:val="0"/>
      <w:marRight w:val="0"/>
      <w:marTop w:val="0"/>
      <w:marBottom w:val="0"/>
      <w:divBdr>
        <w:top w:val="none" w:sz="0" w:space="0" w:color="auto"/>
        <w:left w:val="none" w:sz="0" w:space="0" w:color="auto"/>
        <w:bottom w:val="none" w:sz="0" w:space="0" w:color="auto"/>
        <w:right w:val="none" w:sz="0" w:space="0" w:color="auto"/>
      </w:divBdr>
    </w:div>
    <w:div w:id="922490593">
      <w:bodyDiv w:val="1"/>
      <w:marLeft w:val="0"/>
      <w:marRight w:val="0"/>
      <w:marTop w:val="0"/>
      <w:marBottom w:val="0"/>
      <w:divBdr>
        <w:top w:val="none" w:sz="0" w:space="0" w:color="auto"/>
        <w:left w:val="none" w:sz="0" w:space="0" w:color="auto"/>
        <w:bottom w:val="none" w:sz="0" w:space="0" w:color="auto"/>
        <w:right w:val="none" w:sz="0" w:space="0" w:color="auto"/>
      </w:divBdr>
    </w:div>
    <w:div w:id="922687642">
      <w:bodyDiv w:val="1"/>
      <w:marLeft w:val="0"/>
      <w:marRight w:val="0"/>
      <w:marTop w:val="0"/>
      <w:marBottom w:val="0"/>
      <w:divBdr>
        <w:top w:val="none" w:sz="0" w:space="0" w:color="auto"/>
        <w:left w:val="none" w:sz="0" w:space="0" w:color="auto"/>
        <w:bottom w:val="none" w:sz="0" w:space="0" w:color="auto"/>
        <w:right w:val="none" w:sz="0" w:space="0" w:color="auto"/>
      </w:divBdr>
    </w:div>
    <w:div w:id="922687791">
      <w:bodyDiv w:val="1"/>
      <w:marLeft w:val="0"/>
      <w:marRight w:val="0"/>
      <w:marTop w:val="0"/>
      <w:marBottom w:val="0"/>
      <w:divBdr>
        <w:top w:val="none" w:sz="0" w:space="0" w:color="auto"/>
        <w:left w:val="none" w:sz="0" w:space="0" w:color="auto"/>
        <w:bottom w:val="none" w:sz="0" w:space="0" w:color="auto"/>
        <w:right w:val="none" w:sz="0" w:space="0" w:color="auto"/>
      </w:divBdr>
    </w:div>
    <w:div w:id="923101123">
      <w:bodyDiv w:val="1"/>
      <w:marLeft w:val="0"/>
      <w:marRight w:val="0"/>
      <w:marTop w:val="0"/>
      <w:marBottom w:val="0"/>
      <w:divBdr>
        <w:top w:val="none" w:sz="0" w:space="0" w:color="auto"/>
        <w:left w:val="none" w:sz="0" w:space="0" w:color="auto"/>
        <w:bottom w:val="none" w:sz="0" w:space="0" w:color="auto"/>
        <w:right w:val="none" w:sz="0" w:space="0" w:color="auto"/>
      </w:divBdr>
    </w:div>
    <w:div w:id="923296044">
      <w:bodyDiv w:val="1"/>
      <w:marLeft w:val="0"/>
      <w:marRight w:val="0"/>
      <w:marTop w:val="0"/>
      <w:marBottom w:val="0"/>
      <w:divBdr>
        <w:top w:val="none" w:sz="0" w:space="0" w:color="auto"/>
        <w:left w:val="none" w:sz="0" w:space="0" w:color="auto"/>
        <w:bottom w:val="none" w:sz="0" w:space="0" w:color="auto"/>
        <w:right w:val="none" w:sz="0" w:space="0" w:color="auto"/>
      </w:divBdr>
    </w:div>
    <w:div w:id="923297864">
      <w:bodyDiv w:val="1"/>
      <w:marLeft w:val="0"/>
      <w:marRight w:val="0"/>
      <w:marTop w:val="0"/>
      <w:marBottom w:val="0"/>
      <w:divBdr>
        <w:top w:val="none" w:sz="0" w:space="0" w:color="auto"/>
        <w:left w:val="none" w:sz="0" w:space="0" w:color="auto"/>
        <w:bottom w:val="none" w:sz="0" w:space="0" w:color="auto"/>
        <w:right w:val="none" w:sz="0" w:space="0" w:color="auto"/>
      </w:divBdr>
    </w:div>
    <w:div w:id="923610173">
      <w:bodyDiv w:val="1"/>
      <w:marLeft w:val="0"/>
      <w:marRight w:val="0"/>
      <w:marTop w:val="0"/>
      <w:marBottom w:val="0"/>
      <w:divBdr>
        <w:top w:val="none" w:sz="0" w:space="0" w:color="auto"/>
        <w:left w:val="none" w:sz="0" w:space="0" w:color="auto"/>
        <w:bottom w:val="none" w:sz="0" w:space="0" w:color="auto"/>
        <w:right w:val="none" w:sz="0" w:space="0" w:color="auto"/>
      </w:divBdr>
    </w:div>
    <w:div w:id="923686711">
      <w:bodyDiv w:val="1"/>
      <w:marLeft w:val="0"/>
      <w:marRight w:val="0"/>
      <w:marTop w:val="0"/>
      <w:marBottom w:val="0"/>
      <w:divBdr>
        <w:top w:val="none" w:sz="0" w:space="0" w:color="auto"/>
        <w:left w:val="none" w:sz="0" w:space="0" w:color="auto"/>
        <w:bottom w:val="none" w:sz="0" w:space="0" w:color="auto"/>
        <w:right w:val="none" w:sz="0" w:space="0" w:color="auto"/>
      </w:divBdr>
    </w:div>
    <w:div w:id="923804767">
      <w:bodyDiv w:val="1"/>
      <w:marLeft w:val="0"/>
      <w:marRight w:val="0"/>
      <w:marTop w:val="0"/>
      <w:marBottom w:val="0"/>
      <w:divBdr>
        <w:top w:val="none" w:sz="0" w:space="0" w:color="auto"/>
        <w:left w:val="none" w:sz="0" w:space="0" w:color="auto"/>
        <w:bottom w:val="none" w:sz="0" w:space="0" w:color="auto"/>
        <w:right w:val="none" w:sz="0" w:space="0" w:color="auto"/>
      </w:divBdr>
    </w:div>
    <w:div w:id="923875987">
      <w:bodyDiv w:val="1"/>
      <w:marLeft w:val="0"/>
      <w:marRight w:val="0"/>
      <w:marTop w:val="0"/>
      <w:marBottom w:val="0"/>
      <w:divBdr>
        <w:top w:val="none" w:sz="0" w:space="0" w:color="auto"/>
        <w:left w:val="none" w:sz="0" w:space="0" w:color="auto"/>
        <w:bottom w:val="none" w:sz="0" w:space="0" w:color="auto"/>
        <w:right w:val="none" w:sz="0" w:space="0" w:color="auto"/>
      </w:divBdr>
    </w:div>
    <w:div w:id="923950055">
      <w:bodyDiv w:val="1"/>
      <w:marLeft w:val="0"/>
      <w:marRight w:val="0"/>
      <w:marTop w:val="0"/>
      <w:marBottom w:val="0"/>
      <w:divBdr>
        <w:top w:val="none" w:sz="0" w:space="0" w:color="auto"/>
        <w:left w:val="none" w:sz="0" w:space="0" w:color="auto"/>
        <w:bottom w:val="none" w:sz="0" w:space="0" w:color="auto"/>
        <w:right w:val="none" w:sz="0" w:space="0" w:color="auto"/>
      </w:divBdr>
    </w:div>
    <w:div w:id="923953046">
      <w:bodyDiv w:val="1"/>
      <w:marLeft w:val="0"/>
      <w:marRight w:val="0"/>
      <w:marTop w:val="0"/>
      <w:marBottom w:val="0"/>
      <w:divBdr>
        <w:top w:val="none" w:sz="0" w:space="0" w:color="auto"/>
        <w:left w:val="none" w:sz="0" w:space="0" w:color="auto"/>
        <w:bottom w:val="none" w:sz="0" w:space="0" w:color="auto"/>
        <w:right w:val="none" w:sz="0" w:space="0" w:color="auto"/>
      </w:divBdr>
    </w:div>
    <w:div w:id="923953848">
      <w:bodyDiv w:val="1"/>
      <w:marLeft w:val="0"/>
      <w:marRight w:val="0"/>
      <w:marTop w:val="0"/>
      <w:marBottom w:val="0"/>
      <w:divBdr>
        <w:top w:val="none" w:sz="0" w:space="0" w:color="auto"/>
        <w:left w:val="none" w:sz="0" w:space="0" w:color="auto"/>
        <w:bottom w:val="none" w:sz="0" w:space="0" w:color="auto"/>
        <w:right w:val="none" w:sz="0" w:space="0" w:color="auto"/>
      </w:divBdr>
    </w:div>
    <w:div w:id="924338778">
      <w:bodyDiv w:val="1"/>
      <w:marLeft w:val="0"/>
      <w:marRight w:val="0"/>
      <w:marTop w:val="0"/>
      <w:marBottom w:val="0"/>
      <w:divBdr>
        <w:top w:val="none" w:sz="0" w:space="0" w:color="auto"/>
        <w:left w:val="none" w:sz="0" w:space="0" w:color="auto"/>
        <w:bottom w:val="none" w:sz="0" w:space="0" w:color="auto"/>
        <w:right w:val="none" w:sz="0" w:space="0" w:color="auto"/>
      </w:divBdr>
    </w:div>
    <w:div w:id="924999964">
      <w:bodyDiv w:val="1"/>
      <w:marLeft w:val="0"/>
      <w:marRight w:val="0"/>
      <w:marTop w:val="0"/>
      <w:marBottom w:val="0"/>
      <w:divBdr>
        <w:top w:val="none" w:sz="0" w:space="0" w:color="auto"/>
        <w:left w:val="none" w:sz="0" w:space="0" w:color="auto"/>
        <w:bottom w:val="none" w:sz="0" w:space="0" w:color="auto"/>
        <w:right w:val="none" w:sz="0" w:space="0" w:color="auto"/>
      </w:divBdr>
    </w:div>
    <w:div w:id="925304701">
      <w:bodyDiv w:val="1"/>
      <w:marLeft w:val="0"/>
      <w:marRight w:val="0"/>
      <w:marTop w:val="0"/>
      <w:marBottom w:val="0"/>
      <w:divBdr>
        <w:top w:val="none" w:sz="0" w:space="0" w:color="auto"/>
        <w:left w:val="none" w:sz="0" w:space="0" w:color="auto"/>
        <w:bottom w:val="none" w:sz="0" w:space="0" w:color="auto"/>
        <w:right w:val="none" w:sz="0" w:space="0" w:color="auto"/>
      </w:divBdr>
    </w:div>
    <w:div w:id="925386280">
      <w:bodyDiv w:val="1"/>
      <w:marLeft w:val="0"/>
      <w:marRight w:val="0"/>
      <w:marTop w:val="0"/>
      <w:marBottom w:val="0"/>
      <w:divBdr>
        <w:top w:val="none" w:sz="0" w:space="0" w:color="auto"/>
        <w:left w:val="none" w:sz="0" w:space="0" w:color="auto"/>
        <w:bottom w:val="none" w:sz="0" w:space="0" w:color="auto"/>
        <w:right w:val="none" w:sz="0" w:space="0" w:color="auto"/>
      </w:divBdr>
    </w:div>
    <w:div w:id="925502682">
      <w:bodyDiv w:val="1"/>
      <w:marLeft w:val="0"/>
      <w:marRight w:val="0"/>
      <w:marTop w:val="0"/>
      <w:marBottom w:val="0"/>
      <w:divBdr>
        <w:top w:val="none" w:sz="0" w:space="0" w:color="auto"/>
        <w:left w:val="none" w:sz="0" w:space="0" w:color="auto"/>
        <w:bottom w:val="none" w:sz="0" w:space="0" w:color="auto"/>
        <w:right w:val="none" w:sz="0" w:space="0" w:color="auto"/>
      </w:divBdr>
    </w:div>
    <w:div w:id="926038117">
      <w:bodyDiv w:val="1"/>
      <w:marLeft w:val="0"/>
      <w:marRight w:val="0"/>
      <w:marTop w:val="0"/>
      <w:marBottom w:val="0"/>
      <w:divBdr>
        <w:top w:val="none" w:sz="0" w:space="0" w:color="auto"/>
        <w:left w:val="none" w:sz="0" w:space="0" w:color="auto"/>
        <w:bottom w:val="none" w:sz="0" w:space="0" w:color="auto"/>
        <w:right w:val="none" w:sz="0" w:space="0" w:color="auto"/>
      </w:divBdr>
    </w:div>
    <w:div w:id="926038433">
      <w:bodyDiv w:val="1"/>
      <w:marLeft w:val="0"/>
      <w:marRight w:val="0"/>
      <w:marTop w:val="0"/>
      <w:marBottom w:val="0"/>
      <w:divBdr>
        <w:top w:val="none" w:sz="0" w:space="0" w:color="auto"/>
        <w:left w:val="none" w:sz="0" w:space="0" w:color="auto"/>
        <w:bottom w:val="none" w:sz="0" w:space="0" w:color="auto"/>
        <w:right w:val="none" w:sz="0" w:space="0" w:color="auto"/>
      </w:divBdr>
      <w:divsChild>
        <w:div w:id="634019141">
          <w:marLeft w:val="0"/>
          <w:marRight w:val="0"/>
          <w:marTop w:val="0"/>
          <w:marBottom w:val="0"/>
          <w:divBdr>
            <w:top w:val="none" w:sz="0" w:space="0" w:color="auto"/>
            <w:left w:val="none" w:sz="0" w:space="0" w:color="auto"/>
            <w:bottom w:val="none" w:sz="0" w:space="0" w:color="auto"/>
            <w:right w:val="none" w:sz="0" w:space="0" w:color="auto"/>
          </w:divBdr>
        </w:div>
        <w:div w:id="1253931930">
          <w:marLeft w:val="0"/>
          <w:marRight w:val="0"/>
          <w:marTop w:val="0"/>
          <w:marBottom w:val="0"/>
          <w:divBdr>
            <w:top w:val="none" w:sz="0" w:space="0" w:color="auto"/>
            <w:left w:val="none" w:sz="0" w:space="0" w:color="auto"/>
            <w:bottom w:val="none" w:sz="0" w:space="0" w:color="auto"/>
            <w:right w:val="none" w:sz="0" w:space="0" w:color="auto"/>
          </w:divBdr>
        </w:div>
        <w:div w:id="1582058892">
          <w:marLeft w:val="0"/>
          <w:marRight w:val="0"/>
          <w:marTop w:val="0"/>
          <w:marBottom w:val="0"/>
          <w:divBdr>
            <w:top w:val="none" w:sz="0" w:space="0" w:color="auto"/>
            <w:left w:val="none" w:sz="0" w:space="0" w:color="auto"/>
            <w:bottom w:val="none" w:sz="0" w:space="0" w:color="auto"/>
            <w:right w:val="none" w:sz="0" w:space="0" w:color="auto"/>
          </w:divBdr>
        </w:div>
        <w:div w:id="408889905">
          <w:marLeft w:val="0"/>
          <w:marRight w:val="0"/>
          <w:marTop w:val="0"/>
          <w:marBottom w:val="0"/>
          <w:divBdr>
            <w:top w:val="none" w:sz="0" w:space="0" w:color="auto"/>
            <w:left w:val="none" w:sz="0" w:space="0" w:color="auto"/>
            <w:bottom w:val="none" w:sz="0" w:space="0" w:color="auto"/>
            <w:right w:val="none" w:sz="0" w:space="0" w:color="auto"/>
          </w:divBdr>
        </w:div>
        <w:div w:id="1001935943">
          <w:marLeft w:val="0"/>
          <w:marRight w:val="0"/>
          <w:marTop w:val="0"/>
          <w:marBottom w:val="0"/>
          <w:divBdr>
            <w:top w:val="none" w:sz="0" w:space="0" w:color="auto"/>
            <w:left w:val="none" w:sz="0" w:space="0" w:color="auto"/>
            <w:bottom w:val="none" w:sz="0" w:space="0" w:color="auto"/>
            <w:right w:val="none" w:sz="0" w:space="0" w:color="auto"/>
          </w:divBdr>
        </w:div>
      </w:divsChild>
    </w:div>
    <w:div w:id="926115170">
      <w:bodyDiv w:val="1"/>
      <w:marLeft w:val="0"/>
      <w:marRight w:val="0"/>
      <w:marTop w:val="0"/>
      <w:marBottom w:val="0"/>
      <w:divBdr>
        <w:top w:val="none" w:sz="0" w:space="0" w:color="auto"/>
        <w:left w:val="none" w:sz="0" w:space="0" w:color="auto"/>
        <w:bottom w:val="none" w:sz="0" w:space="0" w:color="auto"/>
        <w:right w:val="none" w:sz="0" w:space="0" w:color="auto"/>
      </w:divBdr>
    </w:div>
    <w:div w:id="926764271">
      <w:bodyDiv w:val="1"/>
      <w:marLeft w:val="0"/>
      <w:marRight w:val="0"/>
      <w:marTop w:val="0"/>
      <w:marBottom w:val="0"/>
      <w:divBdr>
        <w:top w:val="none" w:sz="0" w:space="0" w:color="auto"/>
        <w:left w:val="none" w:sz="0" w:space="0" w:color="auto"/>
        <w:bottom w:val="none" w:sz="0" w:space="0" w:color="auto"/>
        <w:right w:val="none" w:sz="0" w:space="0" w:color="auto"/>
      </w:divBdr>
    </w:div>
    <w:div w:id="926958179">
      <w:bodyDiv w:val="1"/>
      <w:marLeft w:val="0"/>
      <w:marRight w:val="0"/>
      <w:marTop w:val="0"/>
      <w:marBottom w:val="0"/>
      <w:divBdr>
        <w:top w:val="none" w:sz="0" w:space="0" w:color="auto"/>
        <w:left w:val="none" w:sz="0" w:space="0" w:color="auto"/>
        <w:bottom w:val="none" w:sz="0" w:space="0" w:color="auto"/>
        <w:right w:val="none" w:sz="0" w:space="0" w:color="auto"/>
      </w:divBdr>
    </w:div>
    <w:div w:id="926961312">
      <w:bodyDiv w:val="1"/>
      <w:marLeft w:val="0"/>
      <w:marRight w:val="0"/>
      <w:marTop w:val="0"/>
      <w:marBottom w:val="0"/>
      <w:divBdr>
        <w:top w:val="none" w:sz="0" w:space="0" w:color="auto"/>
        <w:left w:val="none" w:sz="0" w:space="0" w:color="auto"/>
        <w:bottom w:val="none" w:sz="0" w:space="0" w:color="auto"/>
        <w:right w:val="none" w:sz="0" w:space="0" w:color="auto"/>
      </w:divBdr>
    </w:div>
    <w:div w:id="927033429">
      <w:bodyDiv w:val="1"/>
      <w:marLeft w:val="0"/>
      <w:marRight w:val="0"/>
      <w:marTop w:val="0"/>
      <w:marBottom w:val="0"/>
      <w:divBdr>
        <w:top w:val="none" w:sz="0" w:space="0" w:color="auto"/>
        <w:left w:val="none" w:sz="0" w:space="0" w:color="auto"/>
        <w:bottom w:val="none" w:sz="0" w:space="0" w:color="auto"/>
        <w:right w:val="none" w:sz="0" w:space="0" w:color="auto"/>
      </w:divBdr>
    </w:div>
    <w:div w:id="927538180">
      <w:bodyDiv w:val="1"/>
      <w:marLeft w:val="0"/>
      <w:marRight w:val="0"/>
      <w:marTop w:val="0"/>
      <w:marBottom w:val="0"/>
      <w:divBdr>
        <w:top w:val="none" w:sz="0" w:space="0" w:color="auto"/>
        <w:left w:val="none" w:sz="0" w:space="0" w:color="auto"/>
        <w:bottom w:val="none" w:sz="0" w:space="0" w:color="auto"/>
        <w:right w:val="none" w:sz="0" w:space="0" w:color="auto"/>
      </w:divBdr>
    </w:div>
    <w:div w:id="927812720">
      <w:bodyDiv w:val="1"/>
      <w:marLeft w:val="0"/>
      <w:marRight w:val="0"/>
      <w:marTop w:val="0"/>
      <w:marBottom w:val="0"/>
      <w:divBdr>
        <w:top w:val="none" w:sz="0" w:space="0" w:color="auto"/>
        <w:left w:val="none" w:sz="0" w:space="0" w:color="auto"/>
        <w:bottom w:val="none" w:sz="0" w:space="0" w:color="auto"/>
        <w:right w:val="none" w:sz="0" w:space="0" w:color="auto"/>
      </w:divBdr>
    </w:div>
    <w:div w:id="927884949">
      <w:bodyDiv w:val="1"/>
      <w:marLeft w:val="0"/>
      <w:marRight w:val="0"/>
      <w:marTop w:val="0"/>
      <w:marBottom w:val="0"/>
      <w:divBdr>
        <w:top w:val="none" w:sz="0" w:space="0" w:color="auto"/>
        <w:left w:val="none" w:sz="0" w:space="0" w:color="auto"/>
        <w:bottom w:val="none" w:sz="0" w:space="0" w:color="auto"/>
        <w:right w:val="none" w:sz="0" w:space="0" w:color="auto"/>
      </w:divBdr>
    </w:div>
    <w:div w:id="928343119">
      <w:bodyDiv w:val="1"/>
      <w:marLeft w:val="0"/>
      <w:marRight w:val="0"/>
      <w:marTop w:val="0"/>
      <w:marBottom w:val="0"/>
      <w:divBdr>
        <w:top w:val="none" w:sz="0" w:space="0" w:color="auto"/>
        <w:left w:val="none" w:sz="0" w:space="0" w:color="auto"/>
        <w:bottom w:val="none" w:sz="0" w:space="0" w:color="auto"/>
        <w:right w:val="none" w:sz="0" w:space="0" w:color="auto"/>
      </w:divBdr>
    </w:div>
    <w:div w:id="928461038">
      <w:bodyDiv w:val="1"/>
      <w:marLeft w:val="0"/>
      <w:marRight w:val="0"/>
      <w:marTop w:val="0"/>
      <w:marBottom w:val="0"/>
      <w:divBdr>
        <w:top w:val="none" w:sz="0" w:space="0" w:color="auto"/>
        <w:left w:val="none" w:sz="0" w:space="0" w:color="auto"/>
        <w:bottom w:val="none" w:sz="0" w:space="0" w:color="auto"/>
        <w:right w:val="none" w:sz="0" w:space="0" w:color="auto"/>
      </w:divBdr>
    </w:div>
    <w:div w:id="928998229">
      <w:bodyDiv w:val="1"/>
      <w:marLeft w:val="0"/>
      <w:marRight w:val="0"/>
      <w:marTop w:val="0"/>
      <w:marBottom w:val="0"/>
      <w:divBdr>
        <w:top w:val="none" w:sz="0" w:space="0" w:color="auto"/>
        <w:left w:val="none" w:sz="0" w:space="0" w:color="auto"/>
        <w:bottom w:val="none" w:sz="0" w:space="0" w:color="auto"/>
        <w:right w:val="none" w:sz="0" w:space="0" w:color="auto"/>
      </w:divBdr>
    </w:div>
    <w:div w:id="929045370">
      <w:bodyDiv w:val="1"/>
      <w:marLeft w:val="0"/>
      <w:marRight w:val="0"/>
      <w:marTop w:val="0"/>
      <w:marBottom w:val="0"/>
      <w:divBdr>
        <w:top w:val="none" w:sz="0" w:space="0" w:color="auto"/>
        <w:left w:val="none" w:sz="0" w:space="0" w:color="auto"/>
        <w:bottom w:val="none" w:sz="0" w:space="0" w:color="auto"/>
        <w:right w:val="none" w:sz="0" w:space="0" w:color="auto"/>
      </w:divBdr>
    </w:div>
    <w:div w:id="929192856">
      <w:bodyDiv w:val="1"/>
      <w:marLeft w:val="0"/>
      <w:marRight w:val="0"/>
      <w:marTop w:val="0"/>
      <w:marBottom w:val="0"/>
      <w:divBdr>
        <w:top w:val="none" w:sz="0" w:space="0" w:color="auto"/>
        <w:left w:val="none" w:sz="0" w:space="0" w:color="auto"/>
        <w:bottom w:val="none" w:sz="0" w:space="0" w:color="auto"/>
        <w:right w:val="none" w:sz="0" w:space="0" w:color="auto"/>
      </w:divBdr>
    </w:div>
    <w:div w:id="929235129">
      <w:bodyDiv w:val="1"/>
      <w:marLeft w:val="0"/>
      <w:marRight w:val="0"/>
      <w:marTop w:val="0"/>
      <w:marBottom w:val="0"/>
      <w:divBdr>
        <w:top w:val="none" w:sz="0" w:space="0" w:color="auto"/>
        <w:left w:val="none" w:sz="0" w:space="0" w:color="auto"/>
        <w:bottom w:val="none" w:sz="0" w:space="0" w:color="auto"/>
        <w:right w:val="none" w:sz="0" w:space="0" w:color="auto"/>
      </w:divBdr>
    </w:div>
    <w:div w:id="929316190">
      <w:bodyDiv w:val="1"/>
      <w:marLeft w:val="0"/>
      <w:marRight w:val="0"/>
      <w:marTop w:val="0"/>
      <w:marBottom w:val="0"/>
      <w:divBdr>
        <w:top w:val="none" w:sz="0" w:space="0" w:color="auto"/>
        <w:left w:val="none" w:sz="0" w:space="0" w:color="auto"/>
        <w:bottom w:val="none" w:sz="0" w:space="0" w:color="auto"/>
        <w:right w:val="none" w:sz="0" w:space="0" w:color="auto"/>
      </w:divBdr>
    </w:div>
    <w:div w:id="929434541">
      <w:bodyDiv w:val="1"/>
      <w:marLeft w:val="0"/>
      <w:marRight w:val="0"/>
      <w:marTop w:val="0"/>
      <w:marBottom w:val="0"/>
      <w:divBdr>
        <w:top w:val="none" w:sz="0" w:space="0" w:color="auto"/>
        <w:left w:val="none" w:sz="0" w:space="0" w:color="auto"/>
        <w:bottom w:val="none" w:sz="0" w:space="0" w:color="auto"/>
        <w:right w:val="none" w:sz="0" w:space="0" w:color="auto"/>
      </w:divBdr>
    </w:div>
    <w:div w:id="929659110">
      <w:bodyDiv w:val="1"/>
      <w:marLeft w:val="0"/>
      <w:marRight w:val="0"/>
      <w:marTop w:val="0"/>
      <w:marBottom w:val="0"/>
      <w:divBdr>
        <w:top w:val="none" w:sz="0" w:space="0" w:color="auto"/>
        <w:left w:val="none" w:sz="0" w:space="0" w:color="auto"/>
        <w:bottom w:val="none" w:sz="0" w:space="0" w:color="auto"/>
        <w:right w:val="none" w:sz="0" w:space="0" w:color="auto"/>
      </w:divBdr>
    </w:div>
    <w:div w:id="929698365">
      <w:bodyDiv w:val="1"/>
      <w:marLeft w:val="0"/>
      <w:marRight w:val="0"/>
      <w:marTop w:val="0"/>
      <w:marBottom w:val="0"/>
      <w:divBdr>
        <w:top w:val="none" w:sz="0" w:space="0" w:color="auto"/>
        <w:left w:val="none" w:sz="0" w:space="0" w:color="auto"/>
        <w:bottom w:val="none" w:sz="0" w:space="0" w:color="auto"/>
        <w:right w:val="none" w:sz="0" w:space="0" w:color="auto"/>
      </w:divBdr>
    </w:div>
    <w:div w:id="929968968">
      <w:bodyDiv w:val="1"/>
      <w:marLeft w:val="0"/>
      <w:marRight w:val="0"/>
      <w:marTop w:val="0"/>
      <w:marBottom w:val="0"/>
      <w:divBdr>
        <w:top w:val="none" w:sz="0" w:space="0" w:color="auto"/>
        <w:left w:val="none" w:sz="0" w:space="0" w:color="auto"/>
        <w:bottom w:val="none" w:sz="0" w:space="0" w:color="auto"/>
        <w:right w:val="none" w:sz="0" w:space="0" w:color="auto"/>
      </w:divBdr>
    </w:div>
    <w:div w:id="930546936">
      <w:bodyDiv w:val="1"/>
      <w:marLeft w:val="0"/>
      <w:marRight w:val="0"/>
      <w:marTop w:val="0"/>
      <w:marBottom w:val="0"/>
      <w:divBdr>
        <w:top w:val="none" w:sz="0" w:space="0" w:color="auto"/>
        <w:left w:val="none" w:sz="0" w:space="0" w:color="auto"/>
        <w:bottom w:val="none" w:sz="0" w:space="0" w:color="auto"/>
        <w:right w:val="none" w:sz="0" w:space="0" w:color="auto"/>
      </w:divBdr>
    </w:div>
    <w:div w:id="930549104">
      <w:bodyDiv w:val="1"/>
      <w:marLeft w:val="0"/>
      <w:marRight w:val="0"/>
      <w:marTop w:val="0"/>
      <w:marBottom w:val="0"/>
      <w:divBdr>
        <w:top w:val="none" w:sz="0" w:space="0" w:color="auto"/>
        <w:left w:val="none" w:sz="0" w:space="0" w:color="auto"/>
        <w:bottom w:val="none" w:sz="0" w:space="0" w:color="auto"/>
        <w:right w:val="none" w:sz="0" w:space="0" w:color="auto"/>
      </w:divBdr>
    </w:div>
    <w:div w:id="930698894">
      <w:bodyDiv w:val="1"/>
      <w:marLeft w:val="0"/>
      <w:marRight w:val="0"/>
      <w:marTop w:val="0"/>
      <w:marBottom w:val="0"/>
      <w:divBdr>
        <w:top w:val="none" w:sz="0" w:space="0" w:color="auto"/>
        <w:left w:val="none" w:sz="0" w:space="0" w:color="auto"/>
        <w:bottom w:val="none" w:sz="0" w:space="0" w:color="auto"/>
        <w:right w:val="none" w:sz="0" w:space="0" w:color="auto"/>
      </w:divBdr>
    </w:div>
    <w:div w:id="930703025">
      <w:bodyDiv w:val="1"/>
      <w:marLeft w:val="0"/>
      <w:marRight w:val="0"/>
      <w:marTop w:val="0"/>
      <w:marBottom w:val="0"/>
      <w:divBdr>
        <w:top w:val="none" w:sz="0" w:space="0" w:color="auto"/>
        <w:left w:val="none" w:sz="0" w:space="0" w:color="auto"/>
        <w:bottom w:val="none" w:sz="0" w:space="0" w:color="auto"/>
        <w:right w:val="none" w:sz="0" w:space="0" w:color="auto"/>
      </w:divBdr>
    </w:div>
    <w:div w:id="930773590">
      <w:bodyDiv w:val="1"/>
      <w:marLeft w:val="0"/>
      <w:marRight w:val="0"/>
      <w:marTop w:val="0"/>
      <w:marBottom w:val="0"/>
      <w:divBdr>
        <w:top w:val="none" w:sz="0" w:space="0" w:color="auto"/>
        <w:left w:val="none" w:sz="0" w:space="0" w:color="auto"/>
        <w:bottom w:val="none" w:sz="0" w:space="0" w:color="auto"/>
        <w:right w:val="none" w:sz="0" w:space="0" w:color="auto"/>
      </w:divBdr>
    </w:div>
    <w:div w:id="931353901">
      <w:bodyDiv w:val="1"/>
      <w:marLeft w:val="0"/>
      <w:marRight w:val="0"/>
      <w:marTop w:val="0"/>
      <w:marBottom w:val="0"/>
      <w:divBdr>
        <w:top w:val="none" w:sz="0" w:space="0" w:color="auto"/>
        <w:left w:val="none" w:sz="0" w:space="0" w:color="auto"/>
        <w:bottom w:val="none" w:sz="0" w:space="0" w:color="auto"/>
        <w:right w:val="none" w:sz="0" w:space="0" w:color="auto"/>
      </w:divBdr>
    </w:div>
    <w:div w:id="931625480">
      <w:bodyDiv w:val="1"/>
      <w:marLeft w:val="0"/>
      <w:marRight w:val="0"/>
      <w:marTop w:val="0"/>
      <w:marBottom w:val="0"/>
      <w:divBdr>
        <w:top w:val="none" w:sz="0" w:space="0" w:color="auto"/>
        <w:left w:val="none" w:sz="0" w:space="0" w:color="auto"/>
        <w:bottom w:val="none" w:sz="0" w:space="0" w:color="auto"/>
        <w:right w:val="none" w:sz="0" w:space="0" w:color="auto"/>
      </w:divBdr>
    </w:div>
    <w:div w:id="931816491">
      <w:bodyDiv w:val="1"/>
      <w:marLeft w:val="0"/>
      <w:marRight w:val="0"/>
      <w:marTop w:val="0"/>
      <w:marBottom w:val="0"/>
      <w:divBdr>
        <w:top w:val="none" w:sz="0" w:space="0" w:color="auto"/>
        <w:left w:val="none" w:sz="0" w:space="0" w:color="auto"/>
        <w:bottom w:val="none" w:sz="0" w:space="0" w:color="auto"/>
        <w:right w:val="none" w:sz="0" w:space="0" w:color="auto"/>
      </w:divBdr>
    </w:div>
    <w:div w:id="931861247">
      <w:bodyDiv w:val="1"/>
      <w:marLeft w:val="0"/>
      <w:marRight w:val="0"/>
      <w:marTop w:val="0"/>
      <w:marBottom w:val="0"/>
      <w:divBdr>
        <w:top w:val="none" w:sz="0" w:space="0" w:color="auto"/>
        <w:left w:val="none" w:sz="0" w:space="0" w:color="auto"/>
        <w:bottom w:val="none" w:sz="0" w:space="0" w:color="auto"/>
        <w:right w:val="none" w:sz="0" w:space="0" w:color="auto"/>
      </w:divBdr>
    </w:div>
    <w:div w:id="932007560">
      <w:bodyDiv w:val="1"/>
      <w:marLeft w:val="0"/>
      <w:marRight w:val="0"/>
      <w:marTop w:val="0"/>
      <w:marBottom w:val="0"/>
      <w:divBdr>
        <w:top w:val="none" w:sz="0" w:space="0" w:color="auto"/>
        <w:left w:val="none" w:sz="0" w:space="0" w:color="auto"/>
        <w:bottom w:val="none" w:sz="0" w:space="0" w:color="auto"/>
        <w:right w:val="none" w:sz="0" w:space="0" w:color="auto"/>
      </w:divBdr>
    </w:div>
    <w:div w:id="932084442">
      <w:bodyDiv w:val="1"/>
      <w:marLeft w:val="0"/>
      <w:marRight w:val="0"/>
      <w:marTop w:val="0"/>
      <w:marBottom w:val="0"/>
      <w:divBdr>
        <w:top w:val="none" w:sz="0" w:space="0" w:color="auto"/>
        <w:left w:val="none" w:sz="0" w:space="0" w:color="auto"/>
        <w:bottom w:val="none" w:sz="0" w:space="0" w:color="auto"/>
        <w:right w:val="none" w:sz="0" w:space="0" w:color="auto"/>
      </w:divBdr>
    </w:div>
    <w:div w:id="932123853">
      <w:bodyDiv w:val="1"/>
      <w:marLeft w:val="0"/>
      <w:marRight w:val="0"/>
      <w:marTop w:val="0"/>
      <w:marBottom w:val="0"/>
      <w:divBdr>
        <w:top w:val="none" w:sz="0" w:space="0" w:color="auto"/>
        <w:left w:val="none" w:sz="0" w:space="0" w:color="auto"/>
        <w:bottom w:val="none" w:sz="0" w:space="0" w:color="auto"/>
        <w:right w:val="none" w:sz="0" w:space="0" w:color="auto"/>
      </w:divBdr>
    </w:div>
    <w:div w:id="932981947">
      <w:bodyDiv w:val="1"/>
      <w:marLeft w:val="0"/>
      <w:marRight w:val="0"/>
      <w:marTop w:val="0"/>
      <w:marBottom w:val="0"/>
      <w:divBdr>
        <w:top w:val="none" w:sz="0" w:space="0" w:color="auto"/>
        <w:left w:val="none" w:sz="0" w:space="0" w:color="auto"/>
        <w:bottom w:val="none" w:sz="0" w:space="0" w:color="auto"/>
        <w:right w:val="none" w:sz="0" w:space="0" w:color="auto"/>
      </w:divBdr>
    </w:div>
    <w:div w:id="933587871">
      <w:bodyDiv w:val="1"/>
      <w:marLeft w:val="0"/>
      <w:marRight w:val="0"/>
      <w:marTop w:val="0"/>
      <w:marBottom w:val="0"/>
      <w:divBdr>
        <w:top w:val="none" w:sz="0" w:space="0" w:color="auto"/>
        <w:left w:val="none" w:sz="0" w:space="0" w:color="auto"/>
        <w:bottom w:val="none" w:sz="0" w:space="0" w:color="auto"/>
        <w:right w:val="none" w:sz="0" w:space="0" w:color="auto"/>
      </w:divBdr>
    </w:div>
    <w:div w:id="934168028">
      <w:bodyDiv w:val="1"/>
      <w:marLeft w:val="0"/>
      <w:marRight w:val="0"/>
      <w:marTop w:val="0"/>
      <w:marBottom w:val="0"/>
      <w:divBdr>
        <w:top w:val="none" w:sz="0" w:space="0" w:color="auto"/>
        <w:left w:val="none" w:sz="0" w:space="0" w:color="auto"/>
        <w:bottom w:val="none" w:sz="0" w:space="0" w:color="auto"/>
        <w:right w:val="none" w:sz="0" w:space="0" w:color="auto"/>
      </w:divBdr>
    </w:div>
    <w:div w:id="934441457">
      <w:bodyDiv w:val="1"/>
      <w:marLeft w:val="0"/>
      <w:marRight w:val="0"/>
      <w:marTop w:val="0"/>
      <w:marBottom w:val="0"/>
      <w:divBdr>
        <w:top w:val="none" w:sz="0" w:space="0" w:color="auto"/>
        <w:left w:val="none" w:sz="0" w:space="0" w:color="auto"/>
        <w:bottom w:val="none" w:sz="0" w:space="0" w:color="auto"/>
        <w:right w:val="none" w:sz="0" w:space="0" w:color="auto"/>
      </w:divBdr>
    </w:div>
    <w:div w:id="934556058">
      <w:bodyDiv w:val="1"/>
      <w:marLeft w:val="0"/>
      <w:marRight w:val="0"/>
      <w:marTop w:val="0"/>
      <w:marBottom w:val="0"/>
      <w:divBdr>
        <w:top w:val="none" w:sz="0" w:space="0" w:color="auto"/>
        <w:left w:val="none" w:sz="0" w:space="0" w:color="auto"/>
        <w:bottom w:val="none" w:sz="0" w:space="0" w:color="auto"/>
        <w:right w:val="none" w:sz="0" w:space="0" w:color="auto"/>
      </w:divBdr>
    </w:div>
    <w:div w:id="934706304">
      <w:bodyDiv w:val="1"/>
      <w:marLeft w:val="0"/>
      <w:marRight w:val="0"/>
      <w:marTop w:val="0"/>
      <w:marBottom w:val="0"/>
      <w:divBdr>
        <w:top w:val="none" w:sz="0" w:space="0" w:color="auto"/>
        <w:left w:val="none" w:sz="0" w:space="0" w:color="auto"/>
        <w:bottom w:val="none" w:sz="0" w:space="0" w:color="auto"/>
        <w:right w:val="none" w:sz="0" w:space="0" w:color="auto"/>
      </w:divBdr>
    </w:div>
    <w:div w:id="934826015">
      <w:bodyDiv w:val="1"/>
      <w:marLeft w:val="0"/>
      <w:marRight w:val="0"/>
      <w:marTop w:val="0"/>
      <w:marBottom w:val="0"/>
      <w:divBdr>
        <w:top w:val="none" w:sz="0" w:space="0" w:color="auto"/>
        <w:left w:val="none" w:sz="0" w:space="0" w:color="auto"/>
        <w:bottom w:val="none" w:sz="0" w:space="0" w:color="auto"/>
        <w:right w:val="none" w:sz="0" w:space="0" w:color="auto"/>
      </w:divBdr>
    </w:div>
    <w:div w:id="935212572">
      <w:bodyDiv w:val="1"/>
      <w:marLeft w:val="0"/>
      <w:marRight w:val="0"/>
      <w:marTop w:val="0"/>
      <w:marBottom w:val="0"/>
      <w:divBdr>
        <w:top w:val="none" w:sz="0" w:space="0" w:color="auto"/>
        <w:left w:val="none" w:sz="0" w:space="0" w:color="auto"/>
        <w:bottom w:val="none" w:sz="0" w:space="0" w:color="auto"/>
        <w:right w:val="none" w:sz="0" w:space="0" w:color="auto"/>
      </w:divBdr>
    </w:div>
    <w:div w:id="935401862">
      <w:bodyDiv w:val="1"/>
      <w:marLeft w:val="0"/>
      <w:marRight w:val="0"/>
      <w:marTop w:val="0"/>
      <w:marBottom w:val="0"/>
      <w:divBdr>
        <w:top w:val="none" w:sz="0" w:space="0" w:color="auto"/>
        <w:left w:val="none" w:sz="0" w:space="0" w:color="auto"/>
        <w:bottom w:val="none" w:sz="0" w:space="0" w:color="auto"/>
        <w:right w:val="none" w:sz="0" w:space="0" w:color="auto"/>
      </w:divBdr>
    </w:div>
    <w:div w:id="935747648">
      <w:bodyDiv w:val="1"/>
      <w:marLeft w:val="0"/>
      <w:marRight w:val="0"/>
      <w:marTop w:val="0"/>
      <w:marBottom w:val="0"/>
      <w:divBdr>
        <w:top w:val="none" w:sz="0" w:space="0" w:color="auto"/>
        <w:left w:val="none" w:sz="0" w:space="0" w:color="auto"/>
        <w:bottom w:val="none" w:sz="0" w:space="0" w:color="auto"/>
        <w:right w:val="none" w:sz="0" w:space="0" w:color="auto"/>
      </w:divBdr>
    </w:div>
    <w:div w:id="936210714">
      <w:bodyDiv w:val="1"/>
      <w:marLeft w:val="0"/>
      <w:marRight w:val="0"/>
      <w:marTop w:val="0"/>
      <w:marBottom w:val="0"/>
      <w:divBdr>
        <w:top w:val="none" w:sz="0" w:space="0" w:color="auto"/>
        <w:left w:val="none" w:sz="0" w:space="0" w:color="auto"/>
        <w:bottom w:val="none" w:sz="0" w:space="0" w:color="auto"/>
        <w:right w:val="none" w:sz="0" w:space="0" w:color="auto"/>
      </w:divBdr>
    </w:div>
    <w:div w:id="936402819">
      <w:bodyDiv w:val="1"/>
      <w:marLeft w:val="0"/>
      <w:marRight w:val="0"/>
      <w:marTop w:val="0"/>
      <w:marBottom w:val="0"/>
      <w:divBdr>
        <w:top w:val="none" w:sz="0" w:space="0" w:color="auto"/>
        <w:left w:val="none" w:sz="0" w:space="0" w:color="auto"/>
        <w:bottom w:val="none" w:sz="0" w:space="0" w:color="auto"/>
        <w:right w:val="none" w:sz="0" w:space="0" w:color="auto"/>
      </w:divBdr>
    </w:div>
    <w:div w:id="936525331">
      <w:bodyDiv w:val="1"/>
      <w:marLeft w:val="0"/>
      <w:marRight w:val="0"/>
      <w:marTop w:val="0"/>
      <w:marBottom w:val="0"/>
      <w:divBdr>
        <w:top w:val="none" w:sz="0" w:space="0" w:color="auto"/>
        <w:left w:val="none" w:sz="0" w:space="0" w:color="auto"/>
        <w:bottom w:val="none" w:sz="0" w:space="0" w:color="auto"/>
        <w:right w:val="none" w:sz="0" w:space="0" w:color="auto"/>
      </w:divBdr>
    </w:div>
    <w:div w:id="936787156">
      <w:bodyDiv w:val="1"/>
      <w:marLeft w:val="0"/>
      <w:marRight w:val="0"/>
      <w:marTop w:val="0"/>
      <w:marBottom w:val="0"/>
      <w:divBdr>
        <w:top w:val="none" w:sz="0" w:space="0" w:color="auto"/>
        <w:left w:val="none" w:sz="0" w:space="0" w:color="auto"/>
        <w:bottom w:val="none" w:sz="0" w:space="0" w:color="auto"/>
        <w:right w:val="none" w:sz="0" w:space="0" w:color="auto"/>
      </w:divBdr>
    </w:div>
    <w:div w:id="936987562">
      <w:bodyDiv w:val="1"/>
      <w:marLeft w:val="0"/>
      <w:marRight w:val="0"/>
      <w:marTop w:val="0"/>
      <w:marBottom w:val="0"/>
      <w:divBdr>
        <w:top w:val="none" w:sz="0" w:space="0" w:color="auto"/>
        <w:left w:val="none" w:sz="0" w:space="0" w:color="auto"/>
        <w:bottom w:val="none" w:sz="0" w:space="0" w:color="auto"/>
        <w:right w:val="none" w:sz="0" w:space="0" w:color="auto"/>
      </w:divBdr>
    </w:div>
    <w:div w:id="937059701">
      <w:bodyDiv w:val="1"/>
      <w:marLeft w:val="0"/>
      <w:marRight w:val="0"/>
      <w:marTop w:val="0"/>
      <w:marBottom w:val="0"/>
      <w:divBdr>
        <w:top w:val="none" w:sz="0" w:space="0" w:color="auto"/>
        <w:left w:val="none" w:sz="0" w:space="0" w:color="auto"/>
        <w:bottom w:val="none" w:sz="0" w:space="0" w:color="auto"/>
        <w:right w:val="none" w:sz="0" w:space="0" w:color="auto"/>
      </w:divBdr>
    </w:div>
    <w:div w:id="937257002">
      <w:bodyDiv w:val="1"/>
      <w:marLeft w:val="0"/>
      <w:marRight w:val="0"/>
      <w:marTop w:val="0"/>
      <w:marBottom w:val="0"/>
      <w:divBdr>
        <w:top w:val="none" w:sz="0" w:space="0" w:color="auto"/>
        <w:left w:val="none" w:sz="0" w:space="0" w:color="auto"/>
        <w:bottom w:val="none" w:sz="0" w:space="0" w:color="auto"/>
        <w:right w:val="none" w:sz="0" w:space="0" w:color="auto"/>
      </w:divBdr>
    </w:div>
    <w:div w:id="937373935">
      <w:bodyDiv w:val="1"/>
      <w:marLeft w:val="0"/>
      <w:marRight w:val="0"/>
      <w:marTop w:val="0"/>
      <w:marBottom w:val="0"/>
      <w:divBdr>
        <w:top w:val="none" w:sz="0" w:space="0" w:color="auto"/>
        <w:left w:val="none" w:sz="0" w:space="0" w:color="auto"/>
        <w:bottom w:val="none" w:sz="0" w:space="0" w:color="auto"/>
        <w:right w:val="none" w:sz="0" w:space="0" w:color="auto"/>
      </w:divBdr>
    </w:div>
    <w:div w:id="937560845">
      <w:bodyDiv w:val="1"/>
      <w:marLeft w:val="0"/>
      <w:marRight w:val="0"/>
      <w:marTop w:val="0"/>
      <w:marBottom w:val="0"/>
      <w:divBdr>
        <w:top w:val="none" w:sz="0" w:space="0" w:color="auto"/>
        <w:left w:val="none" w:sz="0" w:space="0" w:color="auto"/>
        <w:bottom w:val="none" w:sz="0" w:space="0" w:color="auto"/>
        <w:right w:val="none" w:sz="0" w:space="0" w:color="auto"/>
      </w:divBdr>
    </w:div>
    <w:div w:id="937568331">
      <w:bodyDiv w:val="1"/>
      <w:marLeft w:val="0"/>
      <w:marRight w:val="0"/>
      <w:marTop w:val="0"/>
      <w:marBottom w:val="0"/>
      <w:divBdr>
        <w:top w:val="none" w:sz="0" w:space="0" w:color="auto"/>
        <w:left w:val="none" w:sz="0" w:space="0" w:color="auto"/>
        <w:bottom w:val="none" w:sz="0" w:space="0" w:color="auto"/>
        <w:right w:val="none" w:sz="0" w:space="0" w:color="auto"/>
      </w:divBdr>
    </w:div>
    <w:div w:id="937714720">
      <w:bodyDiv w:val="1"/>
      <w:marLeft w:val="0"/>
      <w:marRight w:val="0"/>
      <w:marTop w:val="0"/>
      <w:marBottom w:val="0"/>
      <w:divBdr>
        <w:top w:val="none" w:sz="0" w:space="0" w:color="auto"/>
        <w:left w:val="none" w:sz="0" w:space="0" w:color="auto"/>
        <w:bottom w:val="none" w:sz="0" w:space="0" w:color="auto"/>
        <w:right w:val="none" w:sz="0" w:space="0" w:color="auto"/>
      </w:divBdr>
    </w:div>
    <w:div w:id="938606756">
      <w:bodyDiv w:val="1"/>
      <w:marLeft w:val="0"/>
      <w:marRight w:val="0"/>
      <w:marTop w:val="0"/>
      <w:marBottom w:val="0"/>
      <w:divBdr>
        <w:top w:val="none" w:sz="0" w:space="0" w:color="auto"/>
        <w:left w:val="none" w:sz="0" w:space="0" w:color="auto"/>
        <w:bottom w:val="none" w:sz="0" w:space="0" w:color="auto"/>
        <w:right w:val="none" w:sz="0" w:space="0" w:color="auto"/>
      </w:divBdr>
    </w:div>
    <w:div w:id="938827712">
      <w:bodyDiv w:val="1"/>
      <w:marLeft w:val="0"/>
      <w:marRight w:val="0"/>
      <w:marTop w:val="0"/>
      <w:marBottom w:val="0"/>
      <w:divBdr>
        <w:top w:val="none" w:sz="0" w:space="0" w:color="auto"/>
        <w:left w:val="none" w:sz="0" w:space="0" w:color="auto"/>
        <w:bottom w:val="none" w:sz="0" w:space="0" w:color="auto"/>
        <w:right w:val="none" w:sz="0" w:space="0" w:color="auto"/>
      </w:divBdr>
    </w:div>
    <w:div w:id="939027536">
      <w:bodyDiv w:val="1"/>
      <w:marLeft w:val="0"/>
      <w:marRight w:val="0"/>
      <w:marTop w:val="0"/>
      <w:marBottom w:val="0"/>
      <w:divBdr>
        <w:top w:val="none" w:sz="0" w:space="0" w:color="auto"/>
        <w:left w:val="none" w:sz="0" w:space="0" w:color="auto"/>
        <w:bottom w:val="none" w:sz="0" w:space="0" w:color="auto"/>
        <w:right w:val="none" w:sz="0" w:space="0" w:color="auto"/>
      </w:divBdr>
    </w:div>
    <w:div w:id="939333767">
      <w:bodyDiv w:val="1"/>
      <w:marLeft w:val="0"/>
      <w:marRight w:val="0"/>
      <w:marTop w:val="0"/>
      <w:marBottom w:val="0"/>
      <w:divBdr>
        <w:top w:val="none" w:sz="0" w:space="0" w:color="auto"/>
        <w:left w:val="none" w:sz="0" w:space="0" w:color="auto"/>
        <w:bottom w:val="none" w:sz="0" w:space="0" w:color="auto"/>
        <w:right w:val="none" w:sz="0" w:space="0" w:color="auto"/>
      </w:divBdr>
    </w:div>
    <w:div w:id="939526016">
      <w:bodyDiv w:val="1"/>
      <w:marLeft w:val="0"/>
      <w:marRight w:val="0"/>
      <w:marTop w:val="0"/>
      <w:marBottom w:val="0"/>
      <w:divBdr>
        <w:top w:val="none" w:sz="0" w:space="0" w:color="auto"/>
        <w:left w:val="none" w:sz="0" w:space="0" w:color="auto"/>
        <w:bottom w:val="none" w:sz="0" w:space="0" w:color="auto"/>
        <w:right w:val="none" w:sz="0" w:space="0" w:color="auto"/>
      </w:divBdr>
    </w:div>
    <w:div w:id="940408008">
      <w:bodyDiv w:val="1"/>
      <w:marLeft w:val="0"/>
      <w:marRight w:val="0"/>
      <w:marTop w:val="0"/>
      <w:marBottom w:val="0"/>
      <w:divBdr>
        <w:top w:val="none" w:sz="0" w:space="0" w:color="auto"/>
        <w:left w:val="none" w:sz="0" w:space="0" w:color="auto"/>
        <w:bottom w:val="none" w:sz="0" w:space="0" w:color="auto"/>
        <w:right w:val="none" w:sz="0" w:space="0" w:color="auto"/>
      </w:divBdr>
    </w:div>
    <w:div w:id="940723833">
      <w:bodyDiv w:val="1"/>
      <w:marLeft w:val="0"/>
      <w:marRight w:val="0"/>
      <w:marTop w:val="0"/>
      <w:marBottom w:val="0"/>
      <w:divBdr>
        <w:top w:val="none" w:sz="0" w:space="0" w:color="auto"/>
        <w:left w:val="none" w:sz="0" w:space="0" w:color="auto"/>
        <w:bottom w:val="none" w:sz="0" w:space="0" w:color="auto"/>
        <w:right w:val="none" w:sz="0" w:space="0" w:color="auto"/>
      </w:divBdr>
    </w:div>
    <w:div w:id="941182511">
      <w:bodyDiv w:val="1"/>
      <w:marLeft w:val="0"/>
      <w:marRight w:val="0"/>
      <w:marTop w:val="0"/>
      <w:marBottom w:val="0"/>
      <w:divBdr>
        <w:top w:val="none" w:sz="0" w:space="0" w:color="auto"/>
        <w:left w:val="none" w:sz="0" w:space="0" w:color="auto"/>
        <w:bottom w:val="none" w:sz="0" w:space="0" w:color="auto"/>
        <w:right w:val="none" w:sz="0" w:space="0" w:color="auto"/>
      </w:divBdr>
    </w:div>
    <w:div w:id="941374635">
      <w:bodyDiv w:val="1"/>
      <w:marLeft w:val="0"/>
      <w:marRight w:val="0"/>
      <w:marTop w:val="0"/>
      <w:marBottom w:val="0"/>
      <w:divBdr>
        <w:top w:val="none" w:sz="0" w:space="0" w:color="auto"/>
        <w:left w:val="none" w:sz="0" w:space="0" w:color="auto"/>
        <w:bottom w:val="none" w:sz="0" w:space="0" w:color="auto"/>
        <w:right w:val="none" w:sz="0" w:space="0" w:color="auto"/>
      </w:divBdr>
    </w:div>
    <w:div w:id="941451637">
      <w:bodyDiv w:val="1"/>
      <w:marLeft w:val="0"/>
      <w:marRight w:val="0"/>
      <w:marTop w:val="0"/>
      <w:marBottom w:val="0"/>
      <w:divBdr>
        <w:top w:val="none" w:sz="0" w:space="0" w:color="auto"/>
        <w:left w:val="none" w:sz="0" w:space="0" w:color="auto"/>
        <w:bottom w:val="none" w:sz="0" w:space="0" w:color="auto"/>
        <w:right w:val="none" w:sz="0" w:space="0" w:color="auto"/>
      </w:divBdr>
    </w:div>
    <w:div w:id="941646103">
      <w:bodyDiv w:val="1"/>
      <w:marLeft w:val="0"/>
      <w:marRight w:val="0"/>
      <w:marTop w:val="0"/>
      <w:marBottom w:val="0"/>
      <w:divBdr>
        <w:top w:val="none" w:sz="0" w:space="0" w:color="auto"/>
        <w:left w:val="none" w:sz="0" w:space="0" w:color="auto"/>
        <w:bottom w:val="none" w:sz="0" w:space="0" w:color="auto"/>
        <w:right w:val="none" w:sz="0" w:space="0" w:color="auto"/>
      </w:divBdr>
    </w:div>
    <w:div w:id="942032044">
      <w:bodyDiv w:val="1"/>
      <w:marLeft w:val="0"/>
      <w:marRight w:val="0"/>
      <w:marTop w:val="0"/>
      <w:marBottom w:val="0"/>
      <w:divBdr>
        <w:top w:val="none" w:sz="0" w:space="0" w:color="auto"/>
        <w:left w:val="none" w:sz="0" w:space="0" w:color="auto"/>
        <w:bottom w:val="none" w:sz="0" w:space="0" w:color="auto"/>
        <w:right w:val="none" w:sz="0" w:space="0" w:color="auto"/>
      </w:divBdr>
    </w:div>
    <w:div w:id="942109842">
      <w:bodyDiv w:val="1"/>
      <w:marLeft w:val="0"/>
      <w:marRight w:val="0"/>
      <w:marTop w:val="0"/>
      <w:marBottom w:val="0"/>
      <w:divBdr>
        <w:top w:val="none" w:sz="0" w:space="0" w:color="auto"/>
        <w:left w:val="none" w:sz="0" w:space="0" w:color="auto"/>
        <w:bottom w:val="none" w:sz="0" w:space="0" w:color="auto"/>
        <w:right w:val="none" w:sz="0" w:space="0" w:color="auto"/>
      </w:divBdr>
    </w:div>
    <w:div w:id="942150301">
      <w:bodyDiv w:val="1"/>
      <w:marLeft w:val="0"/>
      <w:marRight w:val="0"/>
      <w:marTop w:val="0"/>
      <w:marBottom w:val="0"/>
      <w:divBdr>
        <w:top w:val="none" w:sz="0" w:space="0" w:color="auto"/>
        <w:left w:val="none" w:sz="0" w:space="0" w:color="auto"/>
        <w:bottom w:val="none" w:sz="0" w:space="0" w:color="auto"/>
        <w:right w:val="none" w:sz="0" w:space="0" w:color="auto"/>
      </w:divBdr>
    </w:div>
    <w:div w:id="942304114">
      <w:bodyDiv w:val="1"/>
      <w:marLeft w:val="0"/>
      <w:marRight w:val="0"/>
      <w:marTop w:val="0"/>
      <w:marBottom w:val="0"/>
      <w:divBdr>
        <w:top w:val="none" w:sz="0" w:space="0" w:color="auto"/>
        <w:left w:val="none" w:sz="0" w:space="0" w:color="auto"/>
        <w:bottom w:val="none" w:sz="0" w:space="0" w:color="auto"/>
        <w:right w:val="none" w:sz="0" w:space="0" w:color="auto"/>
      </w:divBdr>
    </w:div>
    <w:div w:id="942416917">
      <w:bodyDiv w:val="1"/>
      <w:marLeft w:val="0"/>
      <w:marRight w:val="0"/>
      <w:marTop w:val="0"/>
      <w:marBottom w:val="0"/>
      <w:divBdr>
        <w:top w:val="none" w:sz="0" w:space="0" w:color="auto"/>
        <w:left w:val="none" w:sz="0" w:space="0" w:color="auto"/>
        <w:bottom w:val="none" w:sz="0" w:space="0" w:color="auto"/>
        <w:right w:val="none" w:sz="0" w:space="0" w:color="auto"/>
      </w:divBdr>
    </w:div>
    <w:div w:id="943195195">
      <w:bodyDiv w:val="1"/>
      <w:marLeft w:val="0"/>
      <w:marRight w:val="0"/>
      <w:marTop w:val="0"/>
      <w:marBottom w:val="0"/>
      <w:divBdr>
        <w:top w:val="none" w:sz="0" w:space="0" w:color="auto"/>
        <w:left w:val="none" w:sz="0" w:space="0" w:color="auto"/>
        <w:bottom w:val="none" w:sz="0" w:space="0" w:color="auto"/>
        <w:right w:val="none" w:sz="0" w:space="0" w:color="auto"/>
      </w:divBdr>
    </w:div>
    <w:div w:id="943683152">
      <w:bodyDiv w:val="1"/>
      <w:marLeft w:val="0"/>
      <w:marRight w:val="0"/>
      <w:marTop w:val="0"/>
      <w:marBottom w:val="0"/>
      <w:divBdr>
        <w:top w:val="none" w:sz="0" w:space="0" w:color="auto"/>
        <w:left w:val="none" w:sz="0" w:space="0" w:color="auto"/>
        <w:bottom w:val="none" w:sz="0" w:space="0" w:color="auto"/>
        <w:right w:val="none" w:sz="0" w:space="0" w:color="auto"/>
      </w:divBdr>
    </w:div>
    <w:div w:id="944001141">
      <w:bodyDiv w:val="1"/>
      <w:marLeft w:val="0"/>
      <w:marRight w:val="0"/>
      <w:marTop w:val="0"/>
      <w:marBottom w:val="0"/>
      <w:divBdr>
        <w:top w:val="none" w:sz="0" w:space="0" w:color="auto"/>
        <w:left w:val="none" w:sz="0" w:space="0" w:color="auto"/>
        <w:bottom w:val="none" w:sz="0" w:space="0" w:color="auto"/>
        <w:right w:val="none" w:sz="0" w:space="0" w:color="auto"/>
      </w:divBdr>
    </w:div>
    <w:div w:id="944001907">
      <w:bodyDiv w:val="1"/>
      <w:marLeft w:val="0"/>
      <w:marRight w:val="0"/>
      <w:marTop w:val="0"/>
      <w:marBottom w:val="0"/>
      <w:divBdr>
        <w:top w:val="none" w:sz="0" w:space="0" w:color="auto"/>
        <w:left w:val="none" w:sz="0" w:space="0" w:color="auto"/>
        <w:bottom w:val="none" w:sz="0" w:space="0" w:color="auto"/>
        <w:right w:val="none" w:sz="0" w:space="0" w:color="auto"/>
      </w:divBdr>
    </w:div>
    <w:div w:id="944311214">
      <w:bodyDiv w:val="1"/>
      <w:marLeft w:val="0"/>
      <w:marRight w:val="0"/>
      <w:marTop w:val="0"/>
      <w:marBottom w:val="0"/>
      <w:divBdr>
        <w:top w:val="none" w:sz="0" w:space="0" w:color="auto"/>
        <w:left w:val="none" w:sz="0" w:space="0" w:color="auto"/>
        <w:bottom w:val="none" w:sz="0" w:space="0" w:color="auto"/>
        <w:right w:val="none" w:sz="0" w:space="0" w:color="auto"/>
      </w:divBdr>
    </w:div>
    <w:div w:id="944456399">
      <w:bodyDiv w:val="1"/>
      <w:marLeft w:val="0"/>
      <w:marRight w:val="0"/>
      <w:marTop w:val="0"/>
      <w:marBottom w:val="0"/>
      <w:divBdr>
        <w:top w:val="none" w:sz="0" w:space="0" w:color="auto"/>
        <w:left w:val="none" w:sz="0" w:space="0" w:color="auto"/>
        <w:bottom w:val="none" w:sz="0" w:space="0" w:color="auto"/>
        <w:right w:val="none" w:sz="0" w:space="0" w:color="auto"/>
      </w:divBdr>
    </w:div>
    <w:div w:id="944653288">
      <w:bodyDiv w:val="1"/>
      <w:marLeft w:val="0"/>
      <w:marRight w:val="0"/>
      <w:marTop w:val="0"/>
      <w:marBottom w:val="0"/>
      <w:divBdr>
        <w:top w:val="none" w:sz="0" w:space="0" w:color="auto"/>
        <w:left w:val="none" w:sz="0" w:space="0" w:color="auto"/>
        <w:bottom w:val="none" w:sz="0" w:space="0" w:color="auto"/>
        <w:right w:val="none" w:sz="0" w:space="0" w:color="auto"/>
      </w:divBdr>
    </w:div>
    <w:div w:id="944923067">
      <w:bodyDiv w:val="1"/>
      <w:marLeft w:val="0"/>
      <w:marRight w:val="0"/>
      <w:marTop w:val="0"/>
      <w:marBottom w:val="0"/>
      <w:divBdr>
        <w:top w:val="none" w:sz="0" w:space="0" w:color="auto"/>
        <w:left w:val="none" w:sz="0" w:space="0" w:color="auto"/>
        <w:bottom w:val="none" w:sz="0" w:space="0" w:color="auto"/>
        <w:right w:val="none" w:sz="0" w:space="0" w:color="auto"/>
      </w:divBdr>
    </w:div>
    <w:div w:id="945042622">
      <w:bodyDiv w:val="1"/>
      <w:marLeft w:val="0"/>
      <w:marRight w:val="0"/>
      <w:marTop w:val="0"/>
      <w:marBottom w:val="0"/>
      <w:divBdr>
        <w:top w:val="none" w:sz="0" w:space="0" w:color="auto"/>
        <w:left w:val="none" w:sz="0" w:space="0" w:color="auto"/>
        <w:bottom w:val="none" w:sz="0" w:space="0" w:color="auto"/>
        <w:right w:val="none" w:sz="0" w:space="0" w:color="auto"/>
      </w:divBdr>
    </w:div>
    <w:div w:id="945160683">
      <w:bodyDiv w:val="1"/>
      <w:marLeft w:val="0"/>
      <w:marRight w:val="0"/>
      <w:marTop w:val="0"/>
      <w:marBottom w:val="0"/>
      <w:divBdr>
        <w:top w:val="none" w:sz="0" w:space="0" w:color="auto"/>
        <w:left w:val="none" w:sz="0" w:space="0" w:color="auto"/>
        <w:bottom w:val="none" w:sz="0" w:space="0" w:color="auto"/>
        <w:right w:val="none" w:sz="0" w:space="0" w:color="auto"/>
      </w:divBdr>
    </w:div>
    <w:div w:id="945188528">
      <w:bodyDiv w:val="1"/>
      <w:marLeft w:val="0"/>
      <w:marRight w:val="0"/>
      <w:marTop w:val="0"/>
      <w:marBottom w:val="0"/>
      <w:divBdr>
        <w:top w:val="none" w:sz="0" w:space="0" w:color="auto"/>
        <w:left w:val="none" w:sz="0" w:space="0" w:color="auto"/>
        <w:bottom w:val="none" w:sz="0" w:space="0" w:color="auto"/>
        <w:right w:val="none" w:sz="0" w:space="0" w:color="auto"/>
      </w:divBdr>
    </w:div>
    <w:div w:id="945498584">
      <w:bodyDiv w:val="1"/>
      <w:marLeft w:val="0"/>
      <w:marRight w:val="0"/>
      <w:marTop w:val="0"/>
      <w:marBottom w:val="0"/>
      <w:divBdr>
        <w:top w:val="none" w:sz="0" w:space="0" w:color="auto"/>
        <w:left w:val="none" w:sz="0" w:space="0" w:color="auto"/>
        <w:bottom w:val="none" w:sz="0" w:space="0" w:color="auto"/>
        <w:right w:val="none" w:sz="0" w:space="0" w:color="auto"/>
      </w:divBdr>
    </w:div>
    <w:div w:id="945885153">
      <w:bodyDiv w:val="1"/>
      <w:marLeft w:val="0"/>
      <w:marRight w:val="0"/>
      <w:marTop w:val="0"/>
      <w:marBottom w:val="0"/>
      <w:divBdr>
        <w:top w:val="none" w:sz="0" w:space="0" w:color="auto"/>
        <w:left w:val="none" w:sz="0" w:space="0" w:color="auto"/>
        <w:bottom w:val="none" w:sz="0" w:space="0" w:color="auto"/>
        <w:right w:val="none" w:sz="0" w:space="0" w:color="auto"/>
      </w:divBdr>
    </w:div>
    <w:div w:id="946808954">
      <w:bodyDiv w:val="1"/>
      <w:marLeft w:val="0"/>
      <w:marRight w:val="0"/>
      <w:marTop w:val="0"/>
      <w:marBottom w:val="0"/>
      <w:divBdr>
        <w:top w:val="none" w:sz="0" w:space="0" w:color="auto"/>
        <w:left w:val="none" w:sz="0" w:space="0" w:color="auto"/>
        <w:bottom w:val="none" w:sz="0" w:space="0" w:color="auto"/>
        <w:right w:val="none" w:sz="0" w:space="0" w:color="auto"/>
      </w:divBdr>
    </w:div>
    <w:div w:id="947196332">
      <w:bodyDiv w:val="1"/>
      <w:marLeft w:val="0"/>
      <w:marRight w:val="0"/>
      <w:marTop w:val="0"/>
      <w:marBottom w:val="0"/>
      <w:divBdr>
        <w:top w:val="none" w:sz="0" w:space="0" w:color="auto"/>
        <w:left w:val="none" w:sz="0" w:space="0" w:color="auto"/>
        <w:bottom w:val="none" w:sz="0" w:space="0" w:color="auto"/>
        <w:right w:val="none" w:sz="0" w:space="0" w:color="auto"/>
      </w:divBdr>
    </w:div>
    <w:div w:id="947392000">
      <w:bodyDiv w:val="1"/>
      <w:marLeft w:val="0"/>
      <w:marRight w:val="0"/>
      <w:marTop w:val="0"/>
      <w:marBottom w:val="0"/>
      <w:divBdr>
        <w:top w:val="none" w:sz="0" w:space="0" w:color="auto"/>
        <w:left w:val="none" w:sz="0" w:space="0" w:color="auto"/>
        <w:bottom w:val="none" w:sz="0" w:space="0" w:color="auto"/>
        <w:right w:val="none" w:sz="0" w:space="0" w:color="auto"/>
      </w:divBdr>
    </w:div>
    <w:div w:id="947856553">
      <w:bodyDiv w:val="1"/>
      <w:marLeft w:val="0"/>
      <w:marRight w:val="0"/>
      <w:marTop w:val="0"/>
      <w:marBottom w:val="0"/>
      <w:divBdr>
        <w:top w:val="none" w:sz="0" w:space="0" w:color="auto"/>
        <w:left w:val="none" w:sz="0" w:space="0" w:color="auto"/>
        <w:bottom w:val="none" w:sz="0" w:space="0" w:color="auto"/>
        <w:right w:val="none" w:sz="0" w:space="0" w:color="auto"/>
      </w:divBdr>
    </w:div>
    <w:div w:id="947928045">
      <w:bodyDiv w:val="1"/>
      <w:marLeft w:val="0"/>
      <w:marRight w:val="0"/>
      <w:marTop w:val="0"/>
      <w:marBottom w:val="0"/>
      <w:divBdr>
        <w:top w:val="none" w:sz="0" w:space="0" w:color="auto"/>
        <w:left w:val="none" w:sz="0" w:space="0" w:color="auto"/>
        <w:bottom w:val="none" w:sz="0" w:space="0" w:color="auto"/>
        <w:right w:val="none" w:sz="0" w:space="0" w:color="auto"/>
      </w:divBdr>
    </w:div>
    <w:div w:id="948469094">
      <w:bodyDiv w:val="1"/>
      <w:marLeft w:val="0"/>
      <w:marRight w:val="0"/>
      <w:marTop w:val="0"/>
      <w:marBottom w:val="0"/>
      <w:divBdr>
        <w:top w:val="none" w:sz="0" w:space="0" w:color="auto"/>
        <w:left w:val="none" w:sz="0" w:space="0" w:color="auto"/>
        <w:bottom w:val="none" w:sz="0" w:space="0" w:color="auto"/>
        <w:right w:val="none" w:sz="0" w:space="0" w:color="auto"/>
      </w:divBdr>
    </w:div>
    <w:div w:id="948508201">
      <w:bodyDiv w:val="1"/>
      <w:marLeft w:val="0"/>
      <w:marRight w:val="0"/>
      <w:marTop w:val="0"/>
      <w:marBottom w:val="0"/>
      <w:divBdr>
        <w:top w:val="none" w:sz="0" w:space="0" w:color="auto"/>
        <w:left w:val="none" w:sz="0" w:space="0" w:color="auto"/>
        <w:bottom w:val="none" w:sz="0" w:space="0" w:color="auto"/>
        <w:right w:val="none" w:sz="0" w:space="0" w:color="auto"/>
      </w:divBdr>
    </w:div>
    <w:div w:id="948508522">
      <w:bodyDiv w:val="1"/>
      <w:marLeft w:val="0"/>
      <w:marRight w:val="0"/>
      <w:marTop w:val="0"/>
      <w:marBottom w:val="0"/>
      <w:divBdr>
        <w:top w:val="none" w:sz="0" w:space="0" w:color="auto"/>
        <w:left w:val="none" w:sz="0" w:space="0" w:color="auto"/>
        <w:bottom w:val="none" w:sz="0" w:space="0" w:color="auto"/>
        <w:right w:val="none" w:sz="0" w:space="0" w:color="auto"/>
      </w:divBdr>
    </w:div>
    <w:div w:id="948702875">
      <w:bodyDiv w:val="1"/>
      <w:marLeft w:val="0"/>
      <w:marRight w:val="0"/>
      <w:marTop w:val="0"/>
      <w:marBottom w:val="0"/>
      <w:divBdr>
        <w:top w:val="none" w:sz="0" w:space="0" w:color="auto"/>
        <w:left w:val="none" w:sz="0" w:space="0" w:color="auto"/>
        <w:bottom w:val="none" w:sz="0" w:space="0" w:color="auto"/>
        <w:right w:val="none" w:sz="0" w:space="0" w:color="auto"/>
      </w:divBdr>
    </w:div>
    <w:div w:id="949092634">
      <w:bodyDiv w:val="1"/>
      <w:marLeft w:val="0"/>
      <w:marRight w:val="0"/>
      <w:marTop w:val="0"/>
      <w:marBottom w:val="0"/>
      <w:divBdr>
        <w:top w:val="none" w:sz="0" w:space="0" w:color="auto"/>
        <w:left w:val="none" w:sz="0" w:space="0" w:color="auto"/>
        <w:bottom w:val="none" w:sz="0" w:space="0" w:color="auto"/>
        <w:right w:val="none" w:sz="0" w:space="0" w:color="auto"/>
      </w:divBdr>
    </w:div>
    <w:div w:id="949556690">
      <w:bodyDiv w:val="1"/>
      <w:marLeft w:val="0"/>
      <w:marRight w:val="0"/>
      <w:marTop w:val="0"/>
      <w:marBottom w:val="0"/>
      <w:divBdr>
        <w:top w:val="none" w:sz="0" w:space="0" w:color="auto"/>
        <w:left w:val="none" w:sz="0" w:space="0" w:color="auto"/>
        <w:bottom w:val="none" w:sz="0" w:space="0" w:color="auto"/>
        <w:right w:val="none" w:sz="0" w:space="0" w:color="auto"/>
      </w:divBdr>
    </w:div>
    <w:div w:id="950087679">
      <w:bodyDiv w:val="1"/>
      <w:marLeft w:val="0"/>
      <w:marRight w:val="0"/>
      <w:marTop w:val="0"/>
      <w:marBottom w:val="0"/>
      <w:divBdr>
        <w:top w:val="none" w:sz="0" w:space="0" w:color="auto"/>
        <w:left w:val="none" w:sz="0" w:space="0" w:color="auto"/>
        <w:bottom w:val="none" w:sz="0" w:space="0" w:color="auto"/>
        <w:right w:val="none" w:sz="0" w:space="0" w:color="auto"/>
      </w:divBdr>
    </w:div>
    <w:div w:id="950282348">
      <w:bodyDiv w:val="1"/>
      <w:marLeft w:val="0"/>
      <w:marRight w:val="0"/>
      <w:marTop w:val="0"/>
      <w:marBottom w:val="0"/>
      <w:divBdr>
        <w:top w:val="none" w:sz="0" w:space="0" w:color="auto"/>
        <w:left w:val="none" w:sz="0" w:space="0" w:color="auto"/>
        <w:bottom w:val="none" w:sz="0" w:space="0" w:color="auto"/>
        <w:right w:val="none" w:sz="0" w:space="0" w:color="auto"/>
      </w:divBdr>
    </w:div>
    <w:div w:id="950354056">
      <w:bodyDiv w:val="1"/>
      <w:marLeft w:val="0"/>
      <w:marRight w:val="0"/>
      <w:marTop w:val="0"/>
      <w:marBottom w:val="0"/>
      <w:divBdr>
        <w:top w:val="none" w:sz="0" w:space="0" w:color="auto"/>
        <w:left w:val="none" w:sz="0" w:space="0" w:color="auto"/>
        <w:bottom w:val="none" w:sz="0" w:space="0" w:color="auto"/>
        <w:right w:val="none" w:sz="0" w:space="0" w:color="auto"/>
      </w:divBdr>
    </w:div>
    <w:div w:id="950624245">
      <w:bodyDiv w:val="1"/>
      <w:marLeft w:val="0"/>
      <w:marRight w:val="0"/>
      <w:marTop w:val="0"/>
      <w:marBottom w:val="0"/>
      <w:divBdr>
        <w:top w:val="none" w:sz="0" w:space="0" w:color="auto"/>
        <w:left w:val="none" w:sz="0" w:space="0" w:color="auto"/>
        <w:bottom w:val="none" w:sz="0" w:space="0" w:color="auto"/>
        <w:right w:val="none" w:sz="0" w:space="0" w:color="auto"/>
      </w:divBdr>
    </w:div>
    <w:div w:id="950744684">
      <w:bodyDiv w:val="1"/>
      <w:marLeft w:val="0"/>
      <w:marRight w:val="0"/>
      <w:marTop w:val="0"/>
      <w:marBottom w:val="0"/>
      <w:divBdr>
        <w:top w:val="none" w:sz="0" w:space="0" w:color="auto"/>
        <w:left w:val="none" w:sz="0" w:space="0" w:color="auto"/>
        <w:bottom w:val="none" w:sz="0" w:space="0" w:color="auto"/>
        <w:right w:val="none" w:sz="0" w:space="0" w:color="auto"/>
      </w:divBdr>
    </w:div>
    <w:div w:id="950747556">
      <w:bodyDiv w:val="1"/>
      <w:marLeft w:val="0"/>
      <w:marRight w:val="0"/>
      <w:marTop w:val="0"/>
      <w:marBottom w:val="0"/>
      <w:divBdr>
        <w:top w:val="none" w:sz="0" w:space="0" w:color="auto"/>
        <w:left w:val="none" w:sz="0" w:space="0" w:color="auto"/>
        <w:bottom w:val="none" w:sz="0" w:space="0" w:color="auto"/>
        <w:right w:val="none" w:sz="0" w:space="0" w:color="auto"/>
      </w:divBdr>
    </w:div>
    <w:div w:id="950821498">
      <w:bodyDiv w:val="1"/>
      <w:marLeft w:val="0"/>
      <w:marRight w:val="0"/>
      <w:marTop w:val="0"/>
      <w:marBottom w:val="0"/>
      <w:divBdr>
        <w:top w:val="none" w:sz="0" w:space="0" w:color="auto"/>
        <w:left w:val="none" w:sz="0" w:space="0" w:color="auto"/>
        <w:bottom w:val="none" w:sz="0" w:space="0" w:color="auto"/>
        <w:right w:val="none" w:sz="0" w:space="0" w:color="auto"/>
      </w:divBdr>
      <w:divsChild>
        <w:div w:id="1391154066">
          <w:marLeft w:val="0"/>
          <w:marRight w:val="0"/>
          <w:marTop w:val="0"/>
          <w:marBottom w:val="0"/>
          <w:divBdr>
            <w:top w:val="none" w:sz="0" w:space="0" w:color="auto"/>
            <w:left w:val="none" w:sz="0" w:space="0" w:color="auto"/>
            <w:bottom w:val="none" w:sz="0" w:space="0" w:color="auto"/>
            <w:right w:val="none" w:sz="0" w:space="0" w:color="auto"/>
          </w:divBdr>
        </w:div>
        <w:div w:id="492061935">
          <w:marLeft w:val="0"/>
          <w:marRight w:val="0"/>
          <w:marTop w:val="0"/>
          <w:marBottom w:val="0"/>
          <w:divBdr>
            <w:top w:val="none" w:sz="0" w:space="0" w:color="auto"/>
            <w:left w:val="none" w:sz="0" w:space="0" w:color="auto"/>
            <w:bottom w:val="none" w:sz="0" w:space="0" w:color="auto"/>
            <w:right w:val="none" w:sz="0" w:space="0" w:color="auto"/>
          </w:divBdr>
        </w:div>
        <w:div w:id="286737274">
          <w:marLeft w:val="0"/>
          <w:marRight w:val="0"/>
          <w:marTop w:val="0"/>
          <w:marBottom w:val="0"/>
          <w:divBdr>
            <w:top w:val="none" w:sz="0" w:space="0" w:color="auto"/>
            <w:left w:val="none" w:sz="0" w:space="0" w:color="auto"/>
            <w:bottom w:val="none" w:sz="0" w:space="0" w:color="auto"/>
            <w:right w:val="none" w:sz="0" w:space="0" w:color="auto"/>
          </w:divBdr>
        </w:div>
        <w:div w:id="1283003386">
          <w:marLeft w:val="0"/>
          <w:marRight w:val="0"/>
          <w:marTop w:val="0"/>
          <w:marBottom w:val="0"/>
          <w:divBdr>
            <w:top w:val="none" w:sz="0" w:space="0" w:color="auto"/>
            <w:left w:val="none" w:sz="0" w:space="0" w:color="auto"/>
            <w:bottom w:val="none" w:sz="0" w:space="0" w:color="auto"/>
            <w:right w:val="none" w:sz="0" w:space="0" w:color="auto"/>
          </w:divBdr>
        </w:div>
        <w:div w:id="1913618361">
          <w:marLeft w:val="0"/>
          <w:marRight w:val="0"/>
          <w:marTop w:val="0"/>
          <w:marBottom w:val="0"/>
          <w:divBdr>
            <w:top w:val="none" w:sz="0" w:space="0" w:color="auto"/>
            <w:left w:val="none" w:sz="0" w:space="0" w:color="auto"/>
            <w:bottom w:val="none" w:sz="0" w:space="0" w:color="auto"/>
            <w:right w:val="none" w:sz="0" w:space="0" w:color="auto"/>
          </w:divBdr>
        </w:div>
        <w:div w:id="470564673">
          <w:marLeft w:val="0"/>
          <w:marRight w:val="0"/>
          <w:marTop w:val="0"/>
          <w:marBottom w:val="0"/>
          <w:divBdr>
            <w:top w:val="none" w:sz="0" w:space="0" w:color="auto"/>
            <w:left w:val="none" w:sz="0" w:space="0" w:color="auto"/>
            <w:bottom w:val="none" w:sz="0" w:space="0" w:color="auto"/>
            <w:right w:val="none" w:sz="0" w:space="0" w:color="auto"/>
          </w:divBdr>
        </w:div>
        <w:div w:id="818688385">
          <w:marLeft w:val="0"/>
          <w:marRight w:val="0"/>
          <w:marTop w:val="0"/>
          <w:marBottom w:val="0"/>
          <w:divBdr>
            <w:top w:val="none" w:sz="0" w:space="0" w:color="auto"/>
            <w:left w:val="none" w:sz="0" w:space="0" w:color="auto"/>
            <w:bottom w:val="none" w:sz="0" w:space="0" w:color="auto"/>
            <w:right w:val="none" w:sz="0" w:space="0" w:color="auto"/>
          </w:divBdr>
        </w:div>
        <w:div w:id="1048651795">
          <w:marLeft w:val="0"/>
          <w:marRight w:val="0"/>
          <w:marTop w:val="0"/>
          <w:marBottom w:val="0"/>
          <w:divBdr>
            <w:top w:val="none" w:sz="0" w:space="0" w:color="auto"/>
            <w:left w:val="none" w:sz="0" w:space="0" w:color="auto"/>
            <w:bottom w:val="none" w:sz="0" w:space="0" w:color="auto"/>
            <w:right w:val="none" w:sz="0" w:space="0" w:color="auto"/>
          </w:divBdr>
        </w:div>
        <w:div w:id="93669081">
          <w:marLeft w:val="0"/>
          <w:marRight w:val="0"/>
          <w:marTop w:val="0"/>
          <w:marBottom w:val="0"/>
          <w:divBdr>
            <w:top w:val="none" w:sz="0" w:space="0" w:color="auto"/>
            <w:left w:val="none" w:sz="0" w:space="0" w:color="auto"/>
            <w:bottom w:val="none" w:sz="0" w:space="0" w:color="auto"/>
            <w:right w:val="none" w:sz="0" w:space="0" w:color="auto"/>
          </w:divBdr>
        </w:div>
        <w:div w:id="142433883">
          <w:marLeft w:val="0"/>
          <w:marRight w:val="0"/>
          <w:marTop w:val="0"/>
          <w:marBottom w:val="0"/>
          <w:divBdr>
            <w:top w:val="none" w:sz="0" w:space="0" w:color="auto"/>
            <w:left w:val="none" w:sz="0" w:space="0" w:color="auto"/>
            <w:bottom w:val="none" w:sz="0" w:space="0" w:color="auto"/>
            <w:right w:val="none" w:sz="0" w:space="0" w:color="auto"/>
          </w:divBdr>
        </w:div>
        <w:div w:id="2099329179">
          <w:marLeft w:val="0"/>
          <w:marRight w:val="0"/>
          <w:marTop w:val="0"/>
          <w:marBottom w:val="0"/>
          <w:divBdr>
            <w:top w:val="none" w:sz="0" w:space="0" w:color="auto"/>
            <w:left w:val="none" w:sz="0" w:space="0" w:color="auto"/>
            <w:bottom w:val="none" w:sz="0" w:space="0" w:color="auto"/>
            <w:right w:val="none" w:sz="0" w:space="0" w:color="auto"/>
          </w:divBdr>
        </w:div>
        <w:div w:id="917329445">
          <w:marLeft w:val="0"/>
          <w:marRight w:val="0"/>
          <w:marTop w:val="0"/>
          <w:marBottom w:val="0"/>
          <w:divBdr>
            <w:top w:val="none" w:sz="0" w:space="0" w:color="auto"/>
            <w:left w:val="none" w:sz="0" w:space="0" w:color="auto"/>
            <w:bottom w:val="none" w:sz="0" w:space="0" w:color="auto"/>
            <w:right w:val="none" w:sz="0" w:space="0" w:color="auto"/>
          </w:divBdr>
        </w:div>
        <w:div w:id="1810396032">
          <w:marLeft w:val="0"/>
          <w:marRight w:val="0"/>
          <w:marTop w:val="0"/>
          <w:marBottom w:val="0"/>
          <w:divBdr>
            <w:top w:val="none" w:sz="0" w:space="0" w:color="auto"/>
            <w:left w:val="none" w:sz="0" w:space="0" w:color="auto"/>
            <w:bottom w:val="none" w:sz="0" w:space="0" w:color="auto"/>
            <w:right w:val="none" w:sz="0" w:space="0" w:color="auto"/>
          </w:divBdr>
        </w:div>
        <w:div w:id="458954224">
          <w:marLeft w:val="0"/>
          <w:marRight w:val="0"/>
          <w:marTop w:val="0"/>
          <w:marBottom w:val="0"/>
          <w:divBdr>
            <w:top w:val="none" w:sz="0" w:space="0" w:color="auto"/>
            <w:left w:val="none" w:sz="0" w:space="0" w:color="auto"/>
            <w:bottom w:val="none" w:sz="0" w:space="0" w:color="auto"/>
            <w:right w:val="none" w:sz="0" w:space="0" w:color="auto"/>
          </w:divBdr>
        </w:div>
        <w:div w:id="610549700">
          <w:marLeft w:val="0"/>
          <w:marRight w:val="0"/>
          <w:marTop w:val="0"/>
          <w:marBottom w:val="0"/>
          <w:divBdr>
            <w:top w:val="none" w:sz="0" w:space="0" w:color="auto"/>
            <w:left w:val="none" w:sz="0" w:space="0" w:color="auto"/>
            <w:bottom w:val="none" w:sz="0" w:space="0" w:color="auto"/>
            <w:right w:val="none" w:sz="0" w:space="0" w:color="auto"/>
          </w:divBdr>
        </w:div>
        <w:div w:id="1454396264">
          <w:marLeft w:val="0"/>
          <w:marRight w:val="0"/>
          <w:marTop w:val="0"/>
          <w:marBottom w:val="0"/>
          <w:divBdr>
            <w:top w:val="none" w:sz="0" w:space="0" w:color="auto"/>
            <w:left w:val="none" w:sz="0" w:space="0" w:color="auto"/>
            <w:bottom w:val="none" w:sz="0" w:space="0" w:color="auto"/>
            <w:right w:val="none" w:sz="0" w:space="0" w:color="auto"/>
          </w:divBdr>
        </w:div>
        <w:div w:id="1600597679">
          <w:marLeft w:val="0"/>
          <w:marRight w:val="0"/>
          <w:marTop w:val="0"/>
          <w:marBottom w:val="0"/>
          <w:divBdr>
            <w:top w:val="none" w:sz="0" w:space="0" w:color="auto"/>
            <w:left w:val="none" w:sz="0" w:space="0" w:color="auto"/>
            <w:bottom w:val="none" w:sz="0" w:space="0" w:color="auto"/>
            <w:right w:val="none" w:sz="0" w:space="0" w:color="auto"/>
          </w:divBdr>
        </w:div>
        <w:div w:id="348525892">
          <w:marLeft w:val="0"/>
          <w:marRight w:val="0"/>
          <w:marTop w:val="0"/>
          <w:marBottom w:val="0"/>
          <w:divBdr>
            <w:top w:val="none" w:sz="0" w:space="0" w:color="auto"/>
            <w:left w:val="none" w:sz="0" w:space="0" w:color="auto"/>
            <w:bottom w:val="none" w:sz="0" w:space="0" w:color="auto"/>
            <w:right w:val="none" w:sz="0" w:space="0" w:color="auto"/>
          </w:divBdr>
        </w:div>
        <w:div w:id="1753311279">
          <w:marLeft w:val="0"/>
          <w:marRight w:val="0"/>
          <w:marTop w:val="0"/>
          <w:marBottom w:val="0"/>
          <w:divBdr>
            <w:top w:val="none" w:sz="0" w:space="0" w:color="auto"/>
            <w:left w:val="none" w:sz="0" w:space="0" w:color="auto"/>
            <w:bottom w:val="none" w:sz="0" w:space="0" w:color="auto"/>
            <w:right w:val="none" w:sz="0" w:space="0" w:color="auto"/>
          </w:divBdr>
        </w:div>
        <w:div w:id="1814789008">
          <w:marLeft w:val="0"/>
          <w:marRight w:val="0"/>
          <w:marTop w:val="0"/>
          <w:marBottom w:val="0"/>
          <w:divBdr>
            <w:top w:val="none" w:sz="0" w:space="0" w:color="auto"/>
            <w:left w:val="none" w:sz="0" w:space="0" w:color="auto"/>
            <w:bottom w:val="none" w:sz="0" w:space="0" w:color="auto"/>
            <w:right w:val="none" w:sz="0" w:space="0" w:color="auto"/>
          </w:divBdr>
        </w:div>
        <w:div w:id="1854607473">
          <w:marLeft w:val="0"/>
          <w:marRight w:val="0"/>
          <w:marTop w:val="0"/>
          <w:marBottom w:val="0"/>
          <w:divBdr>
            <w:top w:val="none" w:sz="0" w:space="0" w:color="auto"/>
            <w:left w:val="none" w:sz="0" w:space="0" w:color="auto"/>
            <w:bottom w:val="none" w:sz="0" w:space="0" w:color="auto"/>
            <w:right w:val="none" w:sz="0" w:space="0" w:color="auto"/>
          </w:divBdr>
        </w:div>
        <w:div w:id="1261134811">
          <w:marLeft w:val="0"/>
          <w:marRight w:val="0"/>
          <w:marTop w:val="0"/>
          <w:marBottom w:val="0"/>
          <w:divBdr>
            <w:top w:val="none" w:sz="0" w:space="0" w:color="auto"/>
            <w:left w:val="none" w:sz="0" w:space="0" w:color="auto"/>
            <w:bottom w:val="none" w:sz="0" w:space="0" w:color="auto"/>
            <w:right w:val="none" w:sz="0" w:space="0" w:color="auto"/>
          </w:divBdr>
        </w:div>
        <w:div w:id="1674263267">
          <w:marLeft w:val="0"/>
          <w:marRight w:val="0"/>
          <w:marTop w:val="0"/>
          <w:marBottom w:val="0"/>
          <w:divBdr>
            <w:top w:val="none" w:sz="0" w:space="0" w:color="auto"/>
            <w:left w:val="none" w:sz="0" w:space="0" w:color="auto"/>
            <w:bottom w:val="none" w:sz="0" w:space="0" w:color="auto"/>
            <w:right w:val="none" w:sz="0" w:space="0" w:color="auto"/>
          </w:divBdr>
        </w:div>
        <w:div w:id="504175362">
          <w:marLeft w:val="0"/>
          <w:marRight w:val="0"/>
          <w:marTop w:val="0"/>
          <w:marBottom w:val="0"/>
          <w:divBdr>
            <w:top w:val="none" w:sz="0" w:space="0" w:color="auto"/>
            <w:left w:val="none" w:sz="0" w:space="0" w:color="auto"/>
            <w:bottom w:val="none" w:sz="0" w:space="0" w:color="auto"/>
            <w:right w:val="none" w:sz="0" w:space="0" w:color="auto"/>
          </w:divBdr>
        </w:div>
        <w:div w:id="907614608">
          <w:marLeft w:val="0"/>
          <w:marRight w:val="0"/>
          <w:marTop w:val="0"/>
          <w:marBottom w:val="0"/>
          <w:divBdr>
            <w:top w:val="none" w:sz="0" w:space="0" w:color="auto"/>
            <w:left w:val="none" w:sz="0" w:space="0" w:color="auto"/>
            <w:bottom w:val="none" w:sz="0" w:space="0" w:color="auto"/>
            <w:right w:val="none" w:sz="0" w:space="0" w:color="auto"/>
          </w:divBdr>
        </w:div>
        <w:div w:id="942302072">
          <w:marLeft w:val="0"/>
          <w:marRight w:val="0"/>
          <w:marTop w:val="0"/>
          <w:marBottom w:val="0"/>
          <w:divBdr>
            <w:top w:val="none" w:sz="0" w:space="0" w:color="auto"/>
            <w:left w:val="none" w:sz="0" w:space="0" w:color="auto"/>
            <w:bottom w:val="none" w:sz="0" w:space="0" w:color="auto"/>
            <w:right w:val="none" w:sz="0" w:space="0" w:color="auto"/>
          </w:divBdr>
        </w:div>
        <w:div w:id="373309911">
          <w:marLeft w:val="0"/>
          <w:marRight w:val="0"/>
          <w:marTop w:val="0"/>
          <w:marBottom w:val="0"/>
          <w:divBdr>
            <w:top w:val="none" w:sz="0" w:space="0" w:color="auto"/>
            <w:left w:val="none" w:sz="0" w:space="0" w:color="auto"/>
            <w:bottom w:val="none" w:sz="0" w:space="0" w:color="auto"/>
            <w:right w:val="none" w:sz="0" w:space="0" w:color="auto"/>
          </w:divBdr>
        </w:div>
        <w:div w:id="2014188937">
          <w:marLeft w:val="0"/>
          <w:marRight w:val="0"/>
          <w:marTop w:val="0"/>
          <w:marBottom w:val="0"/>
          <w:divBdr>
            <w:top w:val="none" w:sz="0" w:space="0" w:color="auto"/>
            <w:left w:val="none" w:sz="0" w:space="0" w:color="auto"/>
            <w:bottom w:val="none" w:sz="0" w:space="0" w:color="auto"/>
            <w:right w:val="none" w:sz="0" w:space="0" w:color="auto"/>
          </w:divBdr>
        </w:div>
        <w:div w:id="1040083295">
          <w:marLeft w:val="0"/>
          <w:marRight w:val="0"/>
          <w:marTop w:val="0"/>
          <w:marBottom w:val="0"/>
          <w:divBdr>
            <w:top w:val="none" w:sz="0" w:space="0" w:color="auto"/>
            <w:left w:val="none" w:sz="0" w:space="0" w:color="auto"/>
            <w:bottom w:val="none" w:sz="0" w:space="0" w:color="auto"/>
            <w:right w:val="none" w:sz="0" w:space="0" w:color="auto"/>
          </w:divBdr>
        </w:div>
        <w:div w:id="1993832306">
          <w:marLeft w:val="0"/>
          <w:marRight w:val="0"/>
          <w:marTop w:val="0"/>
          <w:marBottom w:val="0"/>
          <w:divBdr>
            <w:top w:val="none" w:sz="0" w:space="0" w:color="auto"/>
            <w:left w:val="none" w:sz="0" w:space="0" w:color="auto"/>
            <w:bottom w:val="none" w:sz="0" w:space="0" w:color="auto"/>
            <w:right w:val="none" w:sz="0" w:space="0" w:color="auto"/>
          </w:divBdr>
        </w:div>
        <w:div w:id="159807395">
          <w:marLeft w:val="0"/>
          <w:marRight w:val="0"/>
          <w:marTop w:val="0"/>
          <w:marBottom w:val="0"/>
          <w:divBdr>
            <w:top w:val="none" w:sz="0" w:space="0" w:color="auto"/>
            <w:left w:val="none" w:sz="0" w:space="0" w:color="auto"/>
            <w:bottom w:val="none" w:sz="0" w:space="0" w:color="auto"/>
            <w:right w:val="none" w:sz="0" w:space="0" w:color="auto"/>
          </w:divBdr>
        </w:div>
        <w:div w:id="1417088788">
          <w:marLeft w:val="0"/>
          <w:marRight w:val="0"/>
          <w:marTop w:val="0"/>
          <w:marBottom w:val="0"/>
          <w:divBdr>
            <w:top w:val="none" w:sz="0" w:space="0" w:color="auto"/>
            <w:left w:val="none" w:sz="0" w:space="0" w:color="auto"/>
            <w:bottom w:val="none" w:sz="0" w:space="0" w:color="auto"/>
            <w:right w:val="none" w:sz="0" w:space="0" w:color="auto"/>
          </w:divBdr>
        </w:div>
        <w:div w:id="2033264817">
          <w:marLeft w:val="0"/>
          <w:marRight w:val="0"/>
          <w:marTop w:val="0"/>
          <w:marBottom w:val="0"/>
          <w:divBdr>
            <w:top w:val="none" w:sz="0" w:space="0" w:color="auto"/>
            <w:left w:val="none" w:sz="0" w:space="0" w:color="auto"/>
            <w:bottom w:val="none" w:sz="0" w:space="0" w:color="auto"/>
            <w:right w:val="none" w:sz="0" w:space="0" w:color="auto"/>
          </w:divBdr>
        </w:div>
        <w:div w:id="789322114">
          <w:marLeft w:val="0"/>
          <w:marRight w:val="0"/>
          <w:marTop w:val="0"/>
          <w:marBottom w:val="0"/>
          <w:divBdr>
            <w:top w:val="none" w:sz="0" w:space="0" w:color="auto"/>
            <w:left w:val="none" w:sz="0" w:space="0" w:color="auto"/>
            <w:bottom w:val="none" w:sz="0" w:space="0" w:color="auto"/>
            <w:right w:val="none" w:sz="0" w:space="0" w:color="auto"/>
          </w:divBdr>
        </w:div>
        <w:div w:id="380247305">
          <w:marLeft w:val="0"/>
          <w:marRight w:val="0"/>
          <w:marTop w:val="0"/>
          <w:marBottom w:val="0"/>
          <w:divBdr>
            <w:top w:val="none" w:sz="0" w:space="0" w:color="auto"/>
            <w:left w:val="none" w:sz="0" w:space="0" w:color="auto"/>
            <w:bottom w:val="none" w:sz="0" w:space="0" w:color="auto"/>
            <w:right w:val="none" w:sz="0" w:space="0" w:color="auto"/>
          </w:divBdr>
        </w:div>
        <w:div w:id="1928732110">
          <w:marLeft w:val="0"/>
          <w:marRight w:val="0"/>
          <w:marTop w:val="0"/>
          <w:marBottom w:val="0"/>
          <w:divBdr>
            <w:top w:val="none" w:sz="0" w:space="0" w:color="auto"/>
            <w:left w:val="none" w:sz="0" w:space="0" w:color="auto"/>
            <w:bottom w:val="none" w:sz="0" w:space="0" w:color="auto"/>
            <w:right w:val="none" w:sz="0" w:space="0" w:color="auto"/>
          </w:divBdr>
        </w:div>
        <w:div w:id="1893804240">
          <w:marLeft w:val="0"/>
          <w:marRight w:val="0"/>
          <w:marTop w:val="0"/>
          <w:marBottom w:val="0"/>
          <w:divBdr>
            <w:top w:val="none" w:sz="0" w:space="0" w:color="auto"/>
            <w:left w:val="none" w:sz="0" w:space="0" w:color="auto"/>
            <w:bottom w:val="none" w:sz="0" w:space="0" w:color="auto"/>
            <w:right w:val="none" w:sz="0" w:space="0" w:color="auto"/>
          </w:divBdr>
        </w:div>
        <w:div w:id="1151943415">
          <w:marLeft w:val="0"/>
          <w:marRight w:val="0"/>
          <w:marTop w:val="0"/>
          <w:marBottom w:val="0"/>
          <w:divBdr>
            <w:top w:val="none" w:sz="0" w:space="0" w:color="auto"/>
            <w:left w:val="none" w:sz="0" w:space="0" w:color="auto"/>
            <w:bottom w:val="none" w:sz="0" w:space="0" w:color="auto"/>
            <w:right w:val="none" w:sz="0" w:space="0" w:color="auto"/>
          </w:divBdr>
        </w:div>
        <w:div w:id="728384122">
          <w:marLeft w:val="0"/>
          <w:marRight w:val="0"/>
          <w:marTop w:val="0"/>
          <w:marBottom w:val="0"/>
          <w:divBdr>
            <w:top w:val="none" w:sz="0" w:space="0" w:color="auto"/>
            <w:left w:val="none" w:sz="0" w:space="0" w:color="auto"/>
            <w:bottom w:val="none" w:sz="0" w:space="0" w:color="auto"/>
            <w:right w:val="none" w:sz="0" w:space="0" w:color="auto"/>
          </w:divBdr>
        </w:div>
        <w:div w:id="1668972501">
          <w:marLeft w:val="0"/>
          <w:marRight w:val="0"/>
          <w:marTop w:val="0"/>
          <w:marBottom w:val="0"/>
          <w:divBdr>
            <w:top w:val="none" w:sz="0" w:space="0" w:color="auto"/>
            <w:left w:val="none" w:sz="0" w:space="0" w:color="auto"/>
            <w:bottom w:val="none" w:sz="0" w:space="0" w:color="auto"/>
            <w:right w:val="none" w:sz="0" w:space="0" w:color="auto"/>
          </w:divBdr>
        </w:div>
        <w:div w:id="821696771">
          <w:marLeft w:val="0"/>
          <w:marRight w:val="0"/>
          <w:marTop w:val="0"/>
          <w:marBottom w:val="0"/>
          <w:divBdr>
            <w:top w:val="none" w:sz="0" w:space="0" w:color="auto"/>
            <w:left w:val="none" w:sz="0" w:space="0" w:color="auto"/>
            <w:bottom w:val="none" w:sz="0" w:space="0" w:color="auto"/>
            <w:right w:val="none" w:sz="0" w:space="0" w:color="auto"/>
          </w:divBdr>
        </w:div>
        <w:div w:id="395934235">
          <w:marLeft w:val="0"/>
          <w:marRight w:val="0"/>
          <w:marTop w:val="0"/>
          <w:marBottom w:val="0"/>
          <w:divBdr>
            <w:top w:val="none" w:sz="0" w:space="0" w:color="auto"/>
            <w:left w:val="none" w:sz="0" w:space="0" w:color="auto"/>
            <w:bottom w:val="none" w:sz="0" w:space="0" w:color="auto"/>
            <w:right w:val="none" w:sz="0" w:space="0" w:color="auto"/>
          </w:divBdr>
        </w:div>
        <w:div w:id="390466111">
          <w:marLeft w:val="0"/>
          <w:marRight w:val="0"/>
          <w:marTop w:val="0"/>
          <w:marBottom w:val="0"/>
          <w:divBdr>
            <w:top w:val="none" w:sz="0" w:space="0" w:color="auto"/>
            <w:left w:val="none" w:sz="0" w:space="0" w:color="auto"/>
            <w:bottom w:val="none" w:sz="0" w:space="0" w:color="auto"/>
            <w:right w:val="none" w:sz="0" w:space="0" w:color="auto"/>
          </w:divBdr>
        </w:div>
        <w:div w:id="522745486">
          <w:marLeft w:val="0"/>
          <w:marRight w:val="0"/>
          <w:marTop w:val="0"/>
          <w:marBottom w:val="0"/>
          <w:divBdr>
            <w:top w:val="none" w:sz="0" w:space="0" w:color="auto"/>
            <w:left w:val="none" w:sz="0" w:space="0" w:color="auto"/>
            <w:bottom w:val="none" w:sz="0" w:space="0" w:color="auto"/>
            <w:right w:val="none" w:sz="0" w:space="0" w:color="auto"/>
          </w:divBdr>
        </w:div>
        <w:div w:id="1557742472">
          <w:marLeft w:val="0"/>
          <w:marRight w:val="0"/>
          <w:marTop w:val="0"/>
          <w:marBottom w:val="0"/>
          <w:divBdr>
            <w:top w:val="none" w:sz="0" w:space="0" w:color="auto"/>
            <w:left w:val="none" w:sz="0" w:space="0" w:color="auto"/>
            <w:bottom w:val="none" w:sz="0" w:space="0" w:color="auto"/>
            <w:right w:val="none" w:sz="0" w:space="0" w:color="auto"/>
          </w:divBdr>
        </w:div>
        <w:div w:id="1301037740">
          <w:marLeft w:val="0"/>
          <w:marRight w:val="0"/>
          <w:marTop w:val="0"/>
          <w:marBottom w:val="0"/>
          <w:divBdr>
            <w:top w:val="none" w:sz="0" w:space="0" w:color="auto"/>
            <w:left w:val="none" w:sz="0" w:space="0" w:color="auto"/>
            <w:bottom w:val="none" w:sz="0" w:space="0" w:color="auto"/>
            <w:right w:val="none" w:sz="0" w:space="0" w:color="auto"/>
          </w:divBdr>
        </w:div>
        <w:div w:id="1754399217">
          <w:marLeft w:val="0"/>
          <w:marRight w:val="0"/>
          <w:marTop w:val="0"/>
          <w:marBottom w:val="0"/>
          <w:divBdr>
            <w:top w:val="none" w:sz="0" w:space="0" w:color="auto"/>
            <w:left w:val="none" w:sz="0" w:space="0" w:color="auto"/>
            <w:bottom w:val="none" w:sz="0" w:space="0" w:color="auto"/>
            <w:right w:val="none" w:sz="0" w:space="0" w:color="auto"/>
          </w:divBdr>
        </w:div>
        <w:div w:id="78450104">
          <w:marLeft w:val="0"/>
          <w:marRight w:val="0"/>
          <w:marTop w:val="0"/>
          <w:marBottom w:val="0"/>
          <w:divBdr>
            <w:top w:val="none" w:sz="0" w:space="0" w:color="auto"/>
            <w:left w:val="none" w:sz="0" w:space="0" w:color="auto"/>
            <w:bottom w:val="none" w:sz="0" w:space="0" w:color="auto"/>
            <w:right w:val="none" w:sz="0" w:space="0" w:color="auto"/>
          </w:divBdr>
        </w:div>
        <w:div w:id="1516310731">
          <w:marLeft w:val="0"/>
          <w:marRight w:val="0"/>
          <w:marTop w:val="0"/>
          <w:marBottom w:val="0"/>
          <w:divBdr>
            <w:top w:val="none" w:sz="0" w:space="0" w:color="auto"/>
            <w:left w:val="none" w:sz="0" w:space="0" w:color="auto"/>
            <w:bottom w:val="none" w:sz="0" w:space="0" w:color="auto"/>
            <w:right w:val="none" w:sz="0" w:space="0" w:color="auto"/>
          </w:divBdr>
        </w:div>
        <w:div w:id="948047158">
          <w:marLeft w:val="0"/>
          <w:marRight w:val="0"/>
          <w:marTop w:val="0"/>
          <w:marBottom w:val="0"/>
          <w:divBdr>
            <w:top w:val="none" w:sz="0" w:space="0" w:color="auto"/>
            <w:left w:val="none" w:sz="0" w:space="0" w:color="auto"/>
            <w:bottom w:val="none" w:sz="0" w:space="0" w:color="auto"/>
            <w:right w:val="none" w:sz="0" w:space="0" w:color="auto"/>
          </w:divBdr>
        </w:div>
        <w:div w:id="1461266975">
          <w:marLeft w:val="0"/>
          <w:marRight w:val="0"/>
          <w:marTop w:val="0"/>
          <w:marBottom w:val="0"/>
          <w:divBdr>
            <w:top w:val="none" w:sz="0" w:space="0" w:color="auto"/>
            <w:left w:val="none" w:sz="0" w:space="0" w:color="auto"/>
            <w:bottom w:val="none" w:sz="0" w:space="0" w:color="auto"/>
            <w:right w:val="none" w:sz="0" w:space="0" w:color="auto"/>
          </w:divBdr>
        </w:div>
        <w:div w:id="3555165">
          <w:marLeft w:val="0"/>
          <w:marRight w:val="0"/>
          <w:marTop w:val="0"/>
          <w:marBottom w:val="0"/>
          <w:divBdr>
            <w:top w:val="none" w:sz="0" w:space="0" w:color="auto"/>
            <w:left w:val="none" w:sz="0" w:space="0" w:color="auto"/>
            <w:bottom w:val="none" w:sz="0" w:space="0" w:color="auto"/>
            <w:right w:val="none" w:sz="0" w:space="0" w:color="auto"/>
          </w:divBdr>
        </w:div>
        <w:div w:id="1844052832">
          <w:marLeft w:val="0"/>
          <w:marRight w:val="0"/>
          <w:marTop w:val="0"/>
          <w:marBottom w:val="0"/>
          <w:divBdr>
            <w:top w:val="none" w:sz="0" w:space="0" w:color="auto"/>
            <w:left w:val="none" w:sz="0" w:space="0" w:color="auto"/>
            <w:bottom w:val="none" w:sz="0" w:space="0" w:color="auto"/>
            <w:right w:val="none" w:sz="0" w:space="0" w:color="auto"/>
          </w:divBdr>
        </w:div>
        <w:div w:id="10307440">
          <w:marLeft w:val="0"/>
          <w:marRight w:val="0"/>
          <w:marTop w:val="0"/>
          <w:marBottom w:val="0"/>
          <w:divBdr>
            <w:top w:val="none" w:sz="0" w:space="0" w:color="auto"/>
            <w:left w:val="none" w:sz="0" w:space="0" w:color="auto"/>
            <w:bottom w:val="none" w:sz="0" w:space="0" w:color="auto"/>
            <w:right w:val="none" w:sz="0" w:space="0" w:color="auto"/>
          </w:divBdr>
        </w:div>
        <w:div w:id="692733821">
          <w:marLeft w:val="0"/>
          <w:marRight w:val="0"/>
          <w:marTop w:val="0"/>
          <w:marBottom w:val="0"/>
          <w:divBdr>
            <w:top w:val="none" w:sz="0" w:space="0" w:color="auto"/>
            <w:left w:val="none" w:sz="0" w:space="0" w:color="auto"/>
            <w:bottom w:val="none" w:sz="0" w:space="0" w:color="auto"/>
            <w:right w:val="none" w:sz="0" w:space="0" w:color="auto"/>
          </w:divBdr>
        </w:div>
        <w:div w:id="391855459">
          <w:marLeft w:val="0"/>
          <w:marRight w:val="0"/>
          <w:marTop w:val="0"/>
          <w:marBottom w:val="0"/>
          <w:divBdr>
            <w:top w:val="none" w:sz="0" w:space="0" w:color="auto"/>
            <w:left w:val="none" w:sz="0" w:space="0" w:color="auto"/>
            <w:bottom w:val="none" w:sz="0" w:space="0" w:color="auto"/>
            <w:right w:val="none" w:sz="0" w:space="0" w:color="auto"/>
          </w:divBdr>
        </w:div>
        <w:div w:id="279187587">
          <w:marLeft w:val="0"/>
          <w:marRight w:val="0"/>
          <w:marTop w:val="0"/>
          <w:marBottom w:val="0"/>
          <w:divBdr>
            <w:top w:val="none" w:sz="0" w:space="0" w:color="auto"/>
            <w:left w:val="none" w:sz="0" w:space="0" w:color="auto"/>
            <w:bottom w:val="none" w:sz="0" w:space="0" w:color="auto"/>
            <w:right w:val="none" w:sz="0" w:space="0" w:color="auto"/>
          </w:divBdr>
        </w:div>
        <w:div w:id="2084135299">
          <w:marLeft w:val="0"/>
          <w:marRight w:val="0"/>
          <w:marTop w:val="0"/>
          <w:marBottom w:val="0"/>
          <w:divBdr>
            <w:top w:val="none" w:sz="0" w:space="0" w:color="auto"/>
            <w:left w:val="none" w:sz="0" w:space="0" w:color="auto"/>
            <w:bottom w:val="none" w:sz="0" w:space="0" w:color="auto"/>
            <w:right w:val="none" w:sz="0" w:space="0" w:color="auto"/>
          </w:divBdr>
        </w:div>
        <w:div w:id="2007053887">
          <w:marLeft w:val="0"/>
          <w:marRight w:val="0"/>
          <w:marTop w:val="0"/>
          <w:marBottom w:val="0"/>
          <w:divBdr>
            <w:top w:val="none" w:sz="0" w:space="0" w:color="auto"/>
            <w:left w:val="none" w:sz="0" w:space="0" w:color="auto"/>
            <w:bottom w:val="none" w:sz="0" w:space="0" w:color="auto"/>
            <w:right w:val="none" w:sz="0" w:space="0" w:color="auto"/>
          </w:divBdr>
        </w:div>
      </w:divsChild>
    </w:div>
    <w:div w:id="951018306">
      <w:bodyDiv w:val="1"/>
      <w:marLeft w:val="0"/>
      <w:marRight w:val="0"/>
      <w:marTop w:val="0"/>
      <w:marBottom w:val="0"/>
      <w:divBdr>
        <w:top w:val="none" w:sz="0" w:space="0" w:color="auto"/>
        <w:left w:val="none" w:sz="0" w:space="0" w:color="auto"/>
        <w:bottom w:val="none" w:sz="0" w:space="0" w:color="auto"/>
        <w:right w:val="none" w:sz="0" w:space="0" w:color="auto"/>
      </w:divBdr>
    </w:div>
    <w:div w:id="951130973">
      <w:bodyDiv w:val="1"/>
      <w:marLeft w:val="0"/>
      <w:marRight w:val="0"/>
      <w:marTop w:val="0"/>
      <w:marBottom w:val="0"/>
      <w:divBdr>
        <w:top w:val="none" w:sz="0" w:space="0" w:color="auto"/>
        <w:left w:val="none" w:sz="0" w:space="0" w:color="auto"/>
        <w:bottom w:val="none" w:sz="0" w:space="0" w:color="auto"/>
        <w:right w:val="none" w:sz="0" w:space="0" w:color="auto"/>
      </w:divBdr>
    </w:div>
    <w:div w:id="952246824">
      <w:bodyDiv w:val="1"/>
      <w:marLeft w:val="0"/>
      <w:marRight w:val="0"/>
      <w:marTop w:val="0"/>
      <w:marBottom w:val="0"/>
      <w:divBdr>
        <w:top w:val="none" w:sz="0" w:space="0" w:color="auto"/>
        <w:left w:val="none" w:sz="0" w:space="0" w:color="auto"/>
        <w:bottom w:val="none" w:sz="0" w:space="0" w:color="auto"/>
        <w:right w:val="none" w:sz="0" w:space="0" w:color="auto"/>
      </w:divBdr>
    </w:div>
    <w:div w:id="952252119">
      <w:bodyDiv w:val="1"/>
      <w:marLeft w:val="0"/>
      <w:marRight w:val="0"/>
      <w:marTop w:val="0"/>
      <w:marBottom w:val="0"/>
      <w:divBdr>
        <w:top w:val="none" w:sz="0" w:space="0" w:color="auto"/>
        <w:left w:val="none" w:sz="0" w:space="0" w:color="auto"/>
        <w:bottom w:val="none" w:sz="0" w:space="0" w:color="auto"/>
        <w:right w:val="none" w:sz="0" w:space="0" w:color="auto"/>
      </w:divBdr>
    </w:div>
    <w:div w:id="952980567">
      <w:bodyDiv w:val="1"/>
      <w:marLeft w:val="0"/>
      <w:marRight w:val="0"/>
      <w:marTop w:val="0"/>
      <w:marBottom w:val="0"/>
      <w:divBdr>
        <w:top w:val="none" w:sz="0" w:space="0" w:color="auto"/>
        <w:left w:val="none" w:sz="0" w:space="0" w:color="auto"/>
        <w:bottom w:val="none" w:sz="0" w:space="0" w:color="auto"/>
        <w:right w:val="none" w:sz="0" w:space="0" w:color="auto"/>
      </w:divBdr>
    </w:div>
    <w:div w:id="953247548">
      <w:bodyDiv w:val="1"/>
      <w:marLeft w:val="0"/>
      <w:marRight w:val="0"/>
      <w:marTop w:val="0"/>
      <w:marBottom w:val="0"/>
      <w:divBdr>
        <w:top w:val="none" w:sz="0" w:space="0" w:color="auto"/>
        <w:left w:val="none" w:sz="0" w:space="0" w:color="auto"/>
        <w:bottom w:val="none" w:sz="0" w:space="0" w:color="auto"/>
        <w:right w:val="none" w:sz="0" w:space="0" w:color="auto"/>
      </w:divBdr>
    </w:div>
    <w:div w:id="953248924">
      <w:bodyDiv w:val="1"/>
      <w:marLeft w:val="0"/>
      <w:marRight w:val="0"/>
      <w:marTop w:val="0"/>
      <w:marBottom w:val="0"/>
      <w:divBdr>
        <w:top w:val="none" w:sz="0" w:space="0" w:color="auto"/>
        <w:left w:val="none" w:sz="0" w:space="0" w:color="auto"/>
        <w:bottom w:val="none" w:sz="0" w:space="0" w:color="auto"/>
        <w:right w:val="none" w:sz="0" w:space="0" w:color="auto"/>
      </w:divBdr>
    </w:div>
    <w:div w:id="953555633">
      <w:bodyDiv w:val="1"/>
      <w:marLeft w:val="0"/>
      <w:marRight w:val="0"/>
      <w:marTop w:val="0"/>
      <w:marBottom w:val="0"/>
      <w:divBdr>
        <w:top w:val="none" w:sz="0" w:space="0" w:color="auto"/>
        <w:left w:val="none" w:sz="0" w:space="0" w:color="auto"/>
        <w:bottom w:val="none" w:sz="0" w:space="0" w:color="auto"/>
        <w:right w:val="none" w:sz="0" w:space="0" w:color="auto"/>
      </w:divBdr>
    </w:div>
    <w:div w:id="953560099">
      <w:bodyDiv w:val="1"/>
      <w:marLeft w:val="0"/>
      <w:marRight w:val="0"/>
      <w:marTop w:val="0"/>
      <w:marBottom w:val="0"/>
      <w:divBdr>
        <w:top w:val="none" w:sz="0" w:space="0" w:color="auto"/>
        <w:left w:val="none" w:sz="0" w:space="0" w:color="auto"/>
        <w:bottom w:val="none" w:sz="0" w:space="0" w:color="auto"/>
        <w:right w:val="none" w:sz="0" w:space="0" w:color="auto"/>
      </w:divBdr>
    </w:div>
    <w:div w:id="953633164">
      <w:bodyDiv w:val="1"/>
      <w:marLeft w:val="0"/>
      <w:marRight w:val="0"/>
      <w:marTop w:val="0"/>
      <w:marBottom w:val="0"/>
      <w:divBdr>
        <w:top w:val="none" w:sz="0" w:space="0" w:color="auto"/>
        <w:left w:val="none" w:sz="0" w:space="0" w:color="auto"/>
        <w:bottom w:val="none" w:sz="0" w:space="0" w:color="auto"/>
        <w:right w:val="none" w:sz="0" w:space="0" w:color="auto"/>
      </w:divBdr>
    </w:div>
    <w:div w:id="953680222">
      <w:bodyDiv w:val="1"/>
      <w:marLeft w:val="0"/>
      <w:marRight w:val="0"/>
      <w:marTop w:val="0"/>
      <w:marBottom w:val="0"/>
      <w:divBdr>
        <w:top w:val="none" w:sz="0" w:space="0" w:color="auto"/>
        <w:left w:val="none" w:sz="0" w:space="0" w:color="auto"/>
        <w:bottom w:val="none" w:sz="0" w:space="0" w:color="auto"/>
        <w:right w:val="none" w:sz="0" w:space="0" w:color="auto"/>
      </w:divBdr>
    </w:div>
    <w:div w:id="953756934">
      <w:bodyDiv w:val="1"/>
      <w:marLeft w:val="0"/>
      <w:marRight w:val="0"/>
      <w:marTop w:val="0"/>
      <w:marBottom w:val="0"/>
      <w:divBdr>
        <w:top w:val="none" w:sz="0" w:space="0" w:color="auto"/>
        <w:left w:val="none" w:sz="0" w:space="0" w:color="auto"/>
        <w:bottom w:val="none" w:sz="0" w:space="0" w:color="auto"/>
        <w:right w:val="none" w:sz="0" w:space="0" w:color="auto"/>
      </w:divBdr>
    </w:div>
    <w:div w:id="953898725">
      <w:bodyDiv w:val="1"/>
      <w:marLeft w:val="0"/>
      <w:marRight w:val="0"/>
      <w:marTop w:val="0"/>
      <w:marBottom w:val="0"/>
      <w:divBdr>
        <w:top w:val="none" w:sz="0" w:space="0" w:color="auto"/>
        <w:left w:val="none" w:sz="0" w:space="0" w:color="auto"/>
        <w:bottom w:val="none" w:sz="0" w:space="0" w:color="auto"/>
        <w:right w:val="none" w:sz="0" w:space="0" w:color="auto"/>
      </w:divBdr>
    </w:div>
    <w:div w:id="953947932">
      <w:bodyDiv w:val="1"/>
      <w:marLeft w:val="0"/>
      <w:marRight w:val="0"/>
      <w:marTop w:val="0"/>
      <w:marBottom w:val="0"/>
      <w:divBdr>
        <w:top w:val="none" w:sz="0" w:space="0" w:color="auto"/>
        <w:left w:val="none" w:sz="0" w:space="0" w:color="auto"/>
        <w:bottom w:val="none" w:sz="0" w:space="0" w:color="auto"/>
        <w:right w:val="none" w:sz="0" w:space="0" w:color="auto"/>
      </w:divBdr>
    </w:div>
    <w:div w:id="954482081">
      <w:bodyDiv w:val="1"/>
      <w:marLeft w:val="0"/>
      <w:marRight w:val="0"/>
      <w:marTop w:val="0"/>
      <w:marBottom w:val="0"/>
      <w:divBdr>
        <w:top w:val="none" w:sz="0" w:space="0" w:color="auto"/>
        <w:left w:val="none" w:sz="0" w:space="0" w:color="auto"/>
        <w:bottom w:val="none" w:sz="0" w:space="0" w:color="auto"/>
        <w:right w:val="none" w:sz="0" w:space="0" w:color="auto"/>
      </w:divBdr>
    </w:div>
    <w:div w:id="954677300">
      <w:bodyDiv w:val="1"/>
      <w:marLeft w:val="0"/>
      <w:marRight w:val="0"/>
      <w:marTop w:val="0"/>
      <w:marBottom w:val="0"/>
      <w:divBdr>
        <w:top w:val="none" w:sz="0" w:space="0" w:color="auto"/>
        <w:left w:val="none" w:sz="0" w:space="0" w:color="auto"/>
        <w:bottom w:val="none" w:sz="0" w:space="0" w:color="auto"/>
        <w:right w:val="none" w:sz="0" w:space="0" w:color="auto"/>
      </w:divBdr>
    </w:div>
    <w:div w:id="955019182">
      <w:bodyDiv w:val="1"/>
      <w:marLeft w:val="0"/>
      <w:marRight w:val="0"/>
      <w:marTop w:val="0"/>
      <w:marBottom w:val="0"/>
      <w:divBdr>
        <w:top w:val="none" w:sz="0" w:space="0" w:color="auto"/>
        <w:left w:val="none" w:sz="0" w:space="0" w:color="auto"/>
        <w:bottom w:val="none" w:sz="0" w:space="0" w:color="auto"/>
        <w:right w:val="none" w:sz="0" w:space="0" w:color="auto"/>
      </w:divBdr>
    </w:div>
    <w:div w:id="955217157">
      <w:bodyDiv w:val="1"/>
      <w:marLeft w:val="0"/>
      <w:marRight w:val="0"/>
      <w:marTop w:val="0"/>
      <w:marBottom w:val="0"/>
      <w:divBdr>
        <w:top w:val="none" w:sz="0" w:space="0" w:color="auto"/>
        <w:left w:val="none" w:sz="0" w:space="0" w:color="auto"/>
        <w:bottom w:val="none" w:sz="0" w:space="0" w:color="auto"/>
        <w:right w:val="none" w:sz="0" w:space="0" w:color="auto"/>
      </w:divBdr>
    </w:div>
    <w:div w:id="955521188">
      <w:bodyDiv w:val="1"/>
      <w:marLeft w:val="0"/>
      <w:marRight w:val="0"/>
      <w:marTop w:val="0"/>
      <w:marBottom w:val="0"/>
      <w:divBdr>
        <w:top w:val="none" w:sz="0" w:space="0" w:color="auto"/>
        <w:left w:val="none" w:sz="0" w:space="0" w:color="auto"/>
        <w:bottom w:val="none" w:sz="0" w:space="0" w:color="auto"/>
        <w:right w:val="none" w:sz="0" w:space="0" w:color="auto"/>
      </w:divBdr>
    </w:div>
    <w:div w:id="955715043">
      <w:bodyDiv w:val="1"/>
      <w:marLeft w:val="0"/>
      <w:marRight w:val="0"/>
      <w:marTop w:val="0"/>
      <w:marBottom w:val="0"/>
      <w:divBdr>
        <w:top w:val="none" w:sz="0" w:space="0" w:color="auto"/>
        <w:left w:val="none" w:sz="0" w:space="0" w:color="auto"/>
        <w:bottom w:val="none" w:sz="0" w:space="0" w:color="auto"/>
        <w:right w:val="none" w:sz="0" w:space="0" w:color="auto"/>
      </w:divBdr>
    </w:div>
    <w:div w:id="955722585">
      <w:bodyDiv w:val="1"/>
      <w:marLeft w:val="0"/>
      <w:marRight w:val="0"/>
      <w:marTop w:val="0"/>
      <w:marBottom w:val="0"/>
      <w:divBdr>
        <w:top w:val="none" w:sz="0" w:space="0" w:color="auto"/>
        <w:left w:val="none" w:sz="0" w:space="0" w:color="auto"/>
        <w:bottom w:val="none" w:sz="0" w:space="0" w:color="auto"/>
        <w:right w:val="none" w:sz="0" w:space="0" w:color="auto"/>
      </w:divBdr>
    </w:div>
    <w:div w:id="955870503">
      <w:bodyDiv w:val="1"/>
      <w:marLeft w:val="0"/>
      <w:marRight w:val="0"/>
      <w:marTop w:val="0"/>
      <w:marBottom w:val="0"/>
      <w:divBdr>
        <w:top w:val="none" w:sz="0" w:space="0" w:color="auto"/>
        <w:left w:val="none" w:sz="0" w:space="0" w:color="auto"/>
        <w:bottom w:val="none" w:sz="0" w:space="0" w:color="auto"/>
        <w:right w:val="none" w:sz="0" w:space="0" w:color="auto"/>
      </w:divBdr>
    </w:div>
    <w:div w:id="956520544">
      <w:bodyDiv w:val="1"/>
      <w:marLeft w:val="0"/>
      <w:marRight w:val="0"/>
      <w:marTop w:val="0"/>
      <w:marBottom w:val="0"/>
      <w:divBdr>
        <w:top w:val="none" w:sz="0" w:space="0" w:color="auto"/>
        <w:left w:val="none" w:sz="0" w:space="0" w:color="auto"/>
        <w:bottom w:val="none" w:sz="0" w:space="0" w:color="auto"/>
        <w:right w:val="none" w:sz="0" w:space="0" w:color="auto"/>
      </w:divBdr>
    </w:div>
    <w:div w:id="956568172">
      <w:bodyDiv w:val="1"/>
      <w:marLeft w:val="0"/>
      <w:marRight w:val="0"/>
      <w:marTop w:val="0"/>
      <w:marBottom w:val="0"/>
      <w:divBdr>
        <w:top w:val="none" w:sz="0" w:space="0" w:color="auto"/>
        <w:left w:val="none" w:sz="0" w:space="0" w:color="auto"/>
        <w:bottom w:val="none" w:sz="0" w:space="0" w:color="auto"/>
        <w:right w:val="none" w:sz="0" w:space="0" w:color="auto"/>
      </w:divBdr>
    </w:div>
    <w:div w:id="956836298">
      <w:bodyDiv w:val="1"/>
      <w:marLeft w:val="0"/>
      <w:marRight w:val="0"/>
      <w:marTop w:val="0"/>
      <w:marBottom w:val="0"/>
      <w:divBdr>
        <w:top w:val="none" w:sz="0" w:space="0" w:color="auto"/>
        <w:left w:val="none" w:sz="0" w:space="0" w:color="auto"/>
        <w:bottom w:val="none" w:sz="0" w:space="0" w:color="auto"/>
        <w:right w:val="none" w:sz="0" w:space="0" w:color="auto"/>
      </w:divBdr>
    </w:div>
    <w:div w:id="957183280">
      <w:bodyDiv w:val="1"/>
      <w:marLeft w:val="0"/>
      <w:marRight w:val="0"/>
      <w:marTop w:val="0"/>
      <w:marBottom w:val="0"/>
      <w:divBdr>
        <w:top w:val="none" w:sz="0" w:space="0" w:color="auto"/>
        <w:left w:val="none" w:sz="0" w:space="0" w:color="auto"/>
        <w:bottom w:val="none" w:sz="0" w:space="0" w:color="auto"/>
        <w:right w:val="none" w:sz="0" w:space="0" w:color="auto"/>
      </w:divBdr>
    </w:div>
    <w:div w:id="957443932">
      <w:bodyDiv w:val="1"/>
      <w:marLeft w:val="0"/>
      <w:marRight w:val="0"/>
      <w:marTop w:val="0"/>
      <w:marBottom w:val="0"/>
      <w:divBdr>
        <w:top w:val="none" w:sz="0" w:space="0" w:color="auto"/>
        <w:left w:val="none" w:sz="0" w:space="0" w:color="auto"/>
        <w:bottom w:val="none" w:sz="0" w:space="0" w:color="auto"/>
        <w:right w:val="none" w:sz="0" w:space="0" w:color="auto"/>
      </w:divBdr>
    </w:div>
    <w:div w:id="957562780">
      <w:bodyDiv w:val="1"/>
      <w:marLeft w:val="0"/>
      <w:marRight w:val="0"/>
      <w:marTop w:val="0"/>
      <w:marBottom w:val="0"/>
      <w:divBdr>
        <w:top w:val="none" w:sz="0" w:space="0" w:color="auto"/>
        <w:left w:val="none" w:sz="0" w:space="0" w:color="auto"/>
        <w:bottom w:val="none" w:sz="0" w:space="0" w:color="auto"/>
        <w:right w:val="none" w:sz="0" w:space="0" w:color="auto"/>
      </w:divBdr>
    </w:div>
    <w:div w:id="957613442">
      <w:bodyDiv w:val="1"/>
      <w:marLeft w:val="0"/>
      <w:marRight w:val="0"/>
      <w:marTop w:val="0"/>
      <w:marBottom w:val="0"/>
      <w:divBdr>
        <w:top w:val="none" w:sz="0" w:space="0" w:color="auto"/>
        <w:left w:val="none" w:sz="0" w:space="0" w:color="auto"/>
        <w:bottom w:val="none" w:sz="0" w:space="0" w:color="auto"/>
        <w:right w:val="none" w:sz="0" w:space="0" w:color="auto"/>
      </w:divBdr>
    </w:div>
    <w:div w:id="957637276">
      <w:bodyDiv w:val="1"/>
      <w:marLeft w:val="0"/>
      <w:marRight w:val="0"/>
      <w:marTop w:val="0"/>
      <w:marBottom w:val="0"/>
      <w:divBdr>
        <w:top w:val="none" w:sz="0" w:space="0" w:color="auto"/>
        <w:left w:val="none" w:sz="0" w:space="0" w:color="auto"/>
        <w:bottom w:val="none" w:sz="0" w:space="0" w:color="auto"/>
        <w:right w:val="none" w:sz="0" w:space="0" w:color="auto"/>
      </w:divBdr>
    </w:div>
    <w:div w:id="957641355">
      <w:bodyDiv w:val="1"/>
      <w:marLeft w:val="0"/>
      <w:marRight w:val="0"/>
      <w:marTop w:val="0"/>
      <w:marBottom w:val="0"/>
      <w:divBdr>
        <w:top w:val="none" w:sz="0" w:space="0" w:color="auto"/>
        <w:left w:val="none" w:sz="0" w:space="0" w:color="auto"/>
        <w:bottom w:val="none" w:sz="0" w:space="0" w:color="auto"/>
        <w:right w:val="none" w:sz="0" w:space="0" w:color="auto"/>
      </w:divBdr>
    </w:div>
    <w:div w:id="958027550">
      <w:bodyDiv w:val="1"/>
      <w:marLeft w:val="0"/>
      <w:marRight w:val="0"/>
      <w:marTop w:val="0"/>
      <w:marBottom w:val="0"/>
      <w:divBdr>
        <w:top w:val="none" w:sz="0" w:space="0" w:color="auto"/>
        <w:left w:val="none" w:sz="0" w:space="0" w:color="auto"/>
        <w:bottom w:val="none" w:sz="0" w:space="0" w:color="auto"/>
        <w:right w:val="none" w:sz="0" w:space="0" w:color="auto"/>
      </w:divBdr>
    </w:div>
    <w:div w:id="958101894">
      <w:bodyDiv w:val="1"/>
      <w:marLeft w:val="0"/>
      <w:marRight w:val="0"/>
      <w:marTop w:val="0"/>
      <w:marBottom w:val="0"/>
      <w:divBdr>
        <w:top w:val="none" w:sz="0" w:space="0" w:color="auto"/>
        <w:left w:val="none" w:sz="0" w:space="0" w:color="auto"/>
        <w:bottom w:val="none" w:sz="0" w:space="0" w:color="auto"/>
        <w:right w:val="none" w:sz="0" w:space="0" w:color="auto"/>
      </w:divBdr>
    </w:div>
    <w:div w:id="958485848">
      <w:bodyDiv w:val="1"/>
      <w:marLeft w:val="0"/>
      <w:marRight w:val="0"/>
      <w:marTop w:val="0"/>
      <w:marBottom w:val="0"/>
      <w:divBdr>
        <w:top w:val="none" w:sz="0" w:space="0" w:color="auto"/>
        <w:left w:val="none" w:sz="0" w:space="0" w:color="auto"/>
        <w:bottom w:val="none" w:sz="0" w:space="0" w:color="auto"/>
        <w:right w:val="none" w:sz="0" w:space="0" w:color="auto"/>
      </w:divBdr>
    </w:div>
    <w:div w:id="958684708">
      <w:bodyDiv w:val="1"/>
      <w:marLeft w:val="0"/>
      <w:marRight w:val="0"/>
      <w:marTop w:val="0"/>
      <w:marBottom w:val="0"/>
      <w:divBdr>
        <w:top w:val="none" w:sz="0" w:space="0" w:color="auto"/>
        <w:left w:val="none" w:sz="0" w:space="0" w:color="auto"/>
        <w:bottom w:val="none" w:sz="0" w:space="0" w:color="auto"/>
        <w:right w:val="none" w:sz="0" w:space="0" w:color="auto"/>
      </w:divBdr>
    </w:div>
    <w:div w:id="958952926">
      <w:bodyDiv w:val="1"/>
      <w:marLeft w:val="0"/>
      <w:marRight w:val="0"/>
      <w:marTop w:val="0"/>
      <w:marBottom w:val="0"/>
      <w:divBdr>
        <w:top w:val="none" w:sz="0" w:space="0" w:color="auto"/>
        <w:left w:val="none" w:sz="0" w:space="0" w:color="auto"/>
        <w:bottom w:val="none" w:sz="0" w:space="0" w:color="auto"/>
        <w:right w:val="none" w:sz="0" w:space="0" w:color="auto"/>
      </w:divBdr>
    </w:div>
    <w:div w:id="959186366">
      <w:bodyDiv w:val="1"/>
      <w:marLeft w:val="0"/>
      <w:marRight w:val="0"/>
      <w:marTop w:val="0"/>
      <w:marBottom w:val="0"/>
      <w:divBdr>
        <w:top w:val="none" w:sz="0" w:space="0" w:color="auto"/>
        <w:left w:val="none" w:sz="0" w:space="0" w:color="auto"/>
        <w:bottom w:val="none" w:sz="0" w:space="0" w:color="auto"/>
        <w:right w:val="none" w:sz="0" w:space="0" w:color="auto"/>
      </w:divBdr>
    </w:div>
    <w:div w:id="959917215">
      <w:bodyDiv w:val="1"/>
      <w:marLeft w:val="0"/>
      <w:marRight w:val="0"/>
      <w:marTop w:val="0"/>
      <w:marBottom w:val="0"/>
      <w:divBdr>
        <w:top w:val="none" w:sz="0" w:space="0" w:color="auto"/>
        <w:left w:val="none" w:sz="0" w:space="0" w:color="auto"/>
        <w:bottom w:val="none" w:sz="0" w:space="0" w:color="auto"/>
        <w:right w:val="none" w:sz="0" w:space="0" w:color="auto"/>
      </w:divBdr>
    </w:div>
    <w:div w:id="959917344">
      <w:bodyDiv w:val="1"/>
      <w:marLeft w:val="0"/>
      <w:marRight w:val="0"/>
      <w:marTop w:val="0"/>
      <w:marBottom w:val="0"/>
      <w:divBdr>
        <w:top w:val="none" w:sz="0" w:space="0" w:color="auto"/>
        <w:left w:val="none" w:sz="0" w:space="0" w:color="auto"/>
        <w:bottom w:val="none" w:sz="0" w:space="0" w:color="auto"/>
        <w:right w:val="none" w:sz="0" w:space="0" w:color="auto"/>
      </w:divBdr>
    </w:div>
    <w:div w:id="960109802">
      <w:bodyDiv w:val="1"/>
      <w:marLeft w:val="0"/>
      <w:marRight w:val="0"/>
      <w:marTop w:val="0"/>
      <w:marBottom w:val="0"/>
      <w:divBdr>
        <w:top w:val="none" w:sz="0" w:space="0" w:color="auto"/>
        <w:left w:val="none" w:sz="0" w:space="0" w:color="auto"/>
        <w:bottom w:val="none" w:sz="0" w:space="0" w:color="auto"/>
        <w:right w:val="none" w:sz="0" w:space="0" w:color="auto"/>
      </w:divBdr>
    </w:div>
    <w:div w:id="960375813">
      <w:bodyDiv w:val="1"/>
      <w:marLeft w:val="0"/>
      <w:marRight w:val="0"/>
      <w:marTop w:val="0"/>
      <w:marBottom w:val="0"/>
      <w:divBdr>
        <w:top w:val="none" w:sz="0" w:space="0" w:color="auto"/>
        <w:left w:val="none" w:sz="0" w:space="0" w:color="auto"/>
        <w:bottom w:val="none" w:sz="0" w:space="0" w:color="auto"/>
        <w:right w:val="none" w:sz="0" w:space="0" w:color="auto"/>
      </w:divBdr>
    </w:div>
    <w:div w:id="960500837">
      <w:bodyDiv w:val="1"/>
      <w:marLeft w:val="0"/>
      <w:marRight w:val="0"/>
      <w:marTop w:val="0"/>
      <w:marBottom w:val="0"/>
      <w:divBdr>
        <w:top w:val="none" w:sz="0" w:space="0" w:color="auto"/>
        <w:left w:val="none" w:sz="0" w:space="0" w:color="auto"/>
        <w:bottom w:val="none" w:sz="0" w:space="0" w:color="auto"/>
        <w:right w:val="none" w:sz="0" w:space="0" w:color="auto"/>
      </w:divBdr>
    </w:div>
    <w:div w:id="960766626">
      <w:bodyDiv w:val="1"/>
      <w:marLeft w:val="0"/>
      <w:marRight w:val="0"/>
      <w:marTop w:val="0"/>
      <w:marBottom w:val="0"/>
      <w:divBdr>
        <w:top w:val="none" w:sz="0" w:space="0" w:color="auto"/>
        <w:left w:val="none" w:sz="0" w:space="0" w:color="auto"/>
        <w:bottom w:val="none" w:sz="0" w:space="0" w:color="auto"/>
        <w:right w:val="none" w:sz="0" w:space="0" w:color="auto"/>
      </w:divBdr>
    </w:div>
    <w:div w:id="960841744">
      <w:bodyDiv w:val="1"/>
      <w:marLeft w:val="0"/>
      <w:marRight w:val="0"/>
      <w:marTop w:val="0"/>
      <w:marBottom w:val="0"/>
      <w:divBdr>
        <w:top w:val="none" w:sz="0" w:space="0" w:color="auto"/>
        <w:left w:val="none" w:sz="0" w:space="0" w:color="auto"/>
        <w:bottom w:val="none" w:sz="0" w:space="0" w:color="auto"/>
        <w:right w:val="none" w:sz="0" w:space="0" w:color="auto"/>
      </w:divBdr>
    </w:div>
    <w:div w:id="961034152">
      <w:bodyDiv w:val="1"/>
      <w:marLeft w:val="0"/>
      <w:marRight w:val="0"/>
      <w:marTop w:val="0"/>
      <w:marBottom w:val="0"/>
      <w:divBdr>
        <w:top w:val="none" w:sz="0" w:space="0" w:color="auto"/>
        <w:left w:val="none" w:sz="0" w:space="0" w:color="auto"/>
        <w:bottom w:val="none" w:sz="0" w:space="0" w:color="auto"/>
        <w:right w:val="none" w:sz="0" w:space="0" w:color="auto"/>
      </w:divBdr>
    </w:div>
    <w:div w:id="961181747">
      <w:bodyDiv w:val="1"/>
      <w:marLeft w:val="0"/>
      <w:marRight w:val="0"/>
      <w:marTop w:val="0"/>
      <w:marBottom w:val="0"/>
      <w:divBdr>
        <w:top w:val="none" w:sz="0" w:space="0" w:color="auto"/>
        <w:left w:val="none" w:sz="0" w:space="0" w:color="auto"/>
        <w:bottom w:val="none" w:sz="0" w:space="0" w:color="auto"/>
        <w:right w:val="none" w:sz="0" w:space="0" w:color="auto"/>
      </w:divBdr>
    </w:div>
    <w:div w:id="961376437">
      <w:bodyDiv w:val="1"/>
      <w:marLeft w:val="0"/>
      <w:marRight w:val="0"/>
      <w:marTop w:val="0"/>
      <w:marBottom w:val="0"/>
      <w:divBdr>
        <w:top w:val="none" w:sz="0" w:space="0" w:color="auto"/>
        <w:left w:val="none" w:sz="0" w:space="0" w:color="auto"/>
        <w:bottom w:val="none" w:sz="0" w:space="0" w:color="auto"/>
        <w:right w:val="none" w:sz="0" w:space="0" w:color="auto"/>
      </w:divBdr>
    </w:div>
    <w:div w:id="961616475">
      <w:bodyDiv w:val="1"/>
      <w:marLeft w:val="0"/>
      <w:marRight w:val="0"/>
      <w:marTop w:val="0"/>
      <w:marBottom w:val="0"/>
      <w:divBdr>
        <w:top w:val="none" w:sz="0" w:space="0" w:color="auto"/>
        <w:left w:val="none" w:sz="0" w:space="0" w:color="auto"/>
        <w:bottom w:val="none" w:sz="0" w:space="0" w:color="auto"/>
        <w:right w:val="none" w:sz="0" w:space="0" w:color="auto"/>
      </w:divBdr>
    </w:div>
    <w:div w:id="961765701">
      <w:bodyDiv w:val="1"/>
      <w:marLeft w:val="0"/>
      <w:marRight w:val="0"/>
      <w:marTop w:val="0"/>
      <w:marBottom w:val="0"/>
      <w:divBdr>
        <w:top w:val="none" w:sz="0" w:space="0" w:color="auto"/>
        <w:left w:val="none" w:sz="0" w:space="0" w:color="auto"/>
        <w:bottom w:val="none" w:sz="0" w:space="0" w:color="auto"/>
        <w:right w:val="none" w:sz="0" w:space="0" w:color="auto"/>
      </w:divBdr>
    </w:div>
    <w:div w:id="961886604">
      <w:bodyDiv w:val="1"/>
      <w:marLeft w:val="0"/>
      <w:marRight w:val="0"/>
      <w:marTop w:val="0"/>
      <w:marBottom w:val="0"/>
      <w:divBdr>
        <w:top w:val="none" w:sz="0" w:space="0" w:color="auto"/>
        <w:left w:val="none" w:sz="0" w:space="0" w:color="auto"/>
        <w:bottom w:val="none" w:sz="0" w:space="0" w:color="auto"/>
        <w:right w:val="none" w:sz="0" w:space="0" w:color="auto"/>
      </w:divBdr>
    </w:div>
    <w:div w:id="962268563">
      <w:bodyDiv w:val="1"/>
      <w:marLeft w:val="0"/>
      <w:marRight w:val="0"/>
      <w:marTop w:val="0"/>
      <w:marBottom w:val="0"/>
      <w:divBdr>
        <w:top w:val="none" w:sz="0" w:space="0" w:color="auto"/>
        <w:left w:val="none" w:sz="0" w:space="0" w:color="auto"/>
        <w:bottom w:val="none" w:sz="0" w:space="0" w:color="auto"/>
        <w:right w:val="none" w:sz="0" w:space="0" w:color="auto"/>
      </w:divBdr>
    </w:div>
    <w:div w:id="962343123">
      <w:bodyDiv w:val="1"/>
      <w:marLeft w:val="0"/>
      <w:marRight w:val="0"/>
      <w:marTop w:val="0"/>
      <w:marBottom w:val="0"/>
      <w:divBdr>
        <w:top w:val="none" w:sz="0" w:space="0" w:color="auto"/>
        <w:left w:val="none" w:sz="0" w:space="0" w:color="auto"/>
        <w:bottom w:val="none" w:sz="0" w:space="0" w:color="auto"/>
        <w:right w:val="none" w:sz="0" w:space="0" w:color="auto"/>
      </w:divBdr>
    </w:div>
    <w:div w:id="962349067">
      <w:bodyDiv w:val="1"/>
      <w:marLeft w:val="0"/>
      <w:marRight w:val="0"/>
      <w:marTop w:val="0"/>
      <w:marBottom w:val="0"/>
      <w:divBdr>
        <w:top w:val="none" w:sz="0" w:space="0" w:color="auto"/>
        <w:left w:val="none" w:sz="0" w:space="0" w:color="auto"/>
        <w:bottom w:val="none" w:sz="0" w:space="0" w:color="auto"/>
        <w:right w:val="none" w:sz="0" w:space="0" w:color="auto"/>
      </w:divBdr>
    </w:div>
    <w:div w:id="962730883">
      <w:bodyDiv w:val="1"/>
      <w:marLeft w:val="0"/>
      <w:marRight w:val="0"/>
      <w:marTop w:val="0"/>
      <w:marBottom w:val="0"/>
      <w:divBdr>
        <w:top w:val="none" w:sz="0" w:space="0" w:color="auto"/>
        <w:left w:val="none" w:sz="0" w:space="0" w:color="auto"/>
        <w:bottom w:val="none" w:sz="0" w:space="0" w:color="auto"/>
        <w:right w:val="none" w:sz="0" w:space="0" w:color="auto"/>
      </w:divBdr>
    </w:div>
    <w:div w:id="963192325">
      <w:bodyDiv w:val="1"/>
      <w:marLeft w:val="0"/>
      <w:marRight w:val="0"/>
      <w:marTop w:val="0"/>
      <w:marBottom w:val="0"/>
      <w:divBdr>
        <w:top w:val="none" w:sz="0" w:space="0" w:color="auto"/>
        <w:left w:val="none" w:sz="0" w:space="0" w:color="auto"/>
        <w:bottom w:val="none" w:sz="0" w:space="0" w:color="auto"/>
        <w:right w:val="none" w:sz="0" w:space="0" w:color="auto"/>
      </w:divBdr>
    </w:div>
    <w:div w:id="963387027">
      <w:bodyDiv w:val="1"/>
      <w:marLeft w:val="0"/>
      <w:marRight w:val="0"/>
      <w:marTop w:val="0"/>
      <w:marBottom w:val="0"/>
      <w:divBdr>
        <w:top w:val="none" w:sz="0" w:space="0" w:color="auto"/>
        <w:left w:val="none" w:sz="0" w:space="0" w:color="auto"/>
        <w:bottom w:val="none" w:sz="0" w:space="0" w:color="auto"/>
        <w:right w:val="none" w:sz="0" w:space="0" w:color="auto"/>
      </w:divBdr>
    </w:div>
    <w:div w:id="963460297">
      <w:bodyDiv w:val="1"/>
      <w:marLeft w:val="0"/>
      <w:marRight w:val="0"/>
      <w:marTop w:val="0"/>
      <w:marBottom w:val="0"/>
      <w:divBdr>
        <w:top w:val="none" w:sz="0" w:space="0" w:color="auto"/>
        <w:left w:val="none" w:sz="0" w:space="0" w:color="auto"/>
        <w:bottom w:val="none" w:sz="0" w:space="0" w:color="auto"/>
        <w:right w:val="none" w:sz="0" w:space="0" w:color="auto"/>
      </w:divBdr>
    </w:div>
    <w:div w:id="963729923">
      <w:bodyDiv w:val="1"/>
      <w:marLeft w:val="0"/>
      <w:marRight w:val="0"/>
      <w:marTop w:val="0"/>
      <w:marBottom w:val="0"/>
      <w:divBdr>
        <w:top w:val="none" w:sz="0" w:space="0" w:color="auto"/>
        <w:left w:val="none" w:sz="0" w:space="0" w:color="auto"/>
        <w:bottom w:val="none" w:sz="0" w:space="0" w:color="auto"/>
        <w:right w:val="none" w:sz="0" w:space="0" w:color="auto"/>
      </w:divBdr>
    </w:div>
    <w:div w:id="963969769">
      <w:bodyDiv w:val="1"/>
      <w:marLeft w:val="0"/>
      <w:marRight w:val="0"/>
      <w:marTop w:val="0"/>
      <w:marBottom w:val="0"/>
      <w:divBdr>
        <w:top w:val="none" w:sz="0" w:space="0" w:color="auto"/>
        <w:left w:val="none" w:sz="0" w:space="0" w:color="auto"/>
        <w:bottom w:val="none" w:sz="0" w:space="0" w:color="auto"/>
        <w:right w:val="none" w:sz="0" w:space="0" w:color="auto"/>
      </w:divBdr>
    </w:div>
    <w:div w:id="963970728">
      <w:bodyDiv w:val="1"/>
      <w:marLeft w:val="0"/>
      <w:marRight w:val="0"/>
      <w:marTop w:val="0"/>
      <w:marBottom w:val="0"/>
      <w:divBdr>
        <w:top w:val="none" w:sz="0" w:space="0" w:color="auto"/>
        <w:left w:val="none" w:sz="0" w:space="0" w:color="auto"/>
        <w:bottom w:val="none" w:sz="0" w:space="0" w:color="auto"/>
        <w:right w:val="none" w:sz="0" w:space="0" w:color="auto"/>
      </w:divBdr>
    </w:div>
    <w:div w:id="964000929">
      <w:bodyDiv w:val="1"/>
      <w:marLeft w:val="0"/>
      <w:marRight w:val="0"/>
      <w:marTop w:val="0"/>
      <w:marBottom w:val="0"/>
      <w:divBdr>
        <w:top w:val="none" w:sz="0" w:space="0" w:color="auto"/>
        <w:left w:val="none" w:sz="0" w:space="0" w:color="auto"/>
        <w:bottom w:val="none" w:sz="0" w:space="0" w:color="auto"/>
        <w:right w:val="none" w:sz="0" w:space="0" w:color="auto"/>
      </w:divBdr>
    </w:div>
    <w:div w:id="964120697">
      <w:bodyDiv w:val="1"/>
      <w:marLeft w:val="0"/>
      <w:marRight w:val="0"/>
      <w:marTop w:val="0"/>
      <w:marBottom w:val="0"/>
      <w:divBdr>
        <w:top w:val="none" w:sz="0" w:space="0" w:color="auto"/>
        <w:left w:val="none" w:sz="0" w:space="0" w:color="auto"/>
        <w:bottom w:val="none" w:sz="0" w:space="0" w:color="auto"/>
        <w:right w:val="none" w:sz="0" w:space="0" w:color="auto"/>
      </w:divBdr>
    </w:div>
    <w:div w:id="964309635">
      <w:bodyDiv w:val="1"/>
      <w:marLeft w:val="0"/>
      <w:marRight w:val="0"/>
      <w:marTop w:val="0"/>
      <w:marBottom w:val="0"/>
      <w:divBdr>
        <w:top w:val="none" w:sz="0" w:space="0" w:color="auto"/>
        <w:left w:val="none" w:sz="0" w:space="0" w:color="auto"/>
        <w:bottom w:val="none" w:sz="0" w:space="0" w:color="auto"/>
        <w:right w:val="none" w:sz="0" w:space="0" w:color="auto"/>
      </w:divBdr>
    </w:div>
    <w:div w:id="964315393">
      <w:bodyDiv w:val="1"/>
      <w:marLeft w:val="0"/>
      <w:marRight w:val="0"/>
      <w:marTop w:val="0"/>
      <w:marBottom w:val="0"/>
      <w:divBdr>
        <w:top w:val="none" w:sz="0" w:space="0" w:color="auto"/>
        <w:left w:val="none" w:sz="0" w:space="0" w:color="auto"/>
        <w:bottom w:val="none" w:sz="0" w:space="0" w:color="auto"/>
        <w:right w:val="none" w:sz="0" w:space="0" w:color="auto"/>
      </w:divBdr>
    </w:div>
    <w:div w:id="964391937">
      <w:bodyDiv w:val="1"/>
      <w:marLeft w:val="0"/>
      <w:marRight w:val="0"/>
      <w:marTop w:val="0"/>
      <w:marBottom w:val="0"/>
      <w:divBdr>
        <w:top w:val="none" w:sz="0" w:space="0" w:color="auto"/>
        <w:left w:val="none" w:sz="0" w:space="0" w:color="auto"/>
        <w:bottom w:val="none" w:sz="0" w:space="0" w:color="auto"/>
        <w:right w:val="none" w:sz="0" w:space="0" w:color="auto"/>
      </w:divBdr>
    </w:div>
    <w:div w:id="964458180">
      <w:bodyDiv w:val="1"/>
      <w:marLeft w:val="0"/>
      <w:marRight w:val="0"/>
      <w:marTop w:val="0"/>
      <w:marBottom w:val="0"/>
      <w:divBdr>
        <w:top w:val="none" w:sz="0" w:space="0" w:color="auto"/>
        <w:left w:val="none" w:sz="0" w:space="0" w:color="auto"/>
        <w:bottom w:val="none" w:sz="0" w:space="0" w:color="auto"/>
        <w:right w:val="none" w:sz="0" w:space="0" w:color="auto"/>
      </w:divBdr>
    </w:div>
    <w:div w:id="964628046">
      <w:bodyDiv w:val="1"/>
      <w:marLeft w:val="0"/>
      <w:marRight w:val="0"/>
      <w:marTop w:val="0"/>
      <w:marBottom w:val="0"/>
      <w:divBdr>
        <w:top w:val="none" w:sz="0" w:space="0" w:color="auto"/>
        <w:left w:val="none" w:sz="0" w:space="0" w:color="auto"/>
        <w:bottom w:val="none" w:sz="0" w:space="0" w:color="auto"/>
        <w:right w:val="none" w:sz="0" w:space="0" w:color="auto"/>
      </w:divBdr>
    </w:div>
    <w:div w:id="964847457">
      <w:bodyDiv w:val="1"/>
      <w:marLeft w:val="0"/>
      <w:marRight w:val="0"/>
      <w:marTop w:val="0"/>
      <w:marBottom w:val="0"/>
      <w:divBdr>
        <w:top w:val="none" w:sz="0" w:space="0" w:color="auto"/>
        <w:left w:val="none" w:sz="0" w:space="0" w:color="auto"/>
        <w:bottom w:val="none" w:sz="0" w:space="0" w:color="auto"/>
        <w:right w:val="none" w:sz="0" w:space="0" w:color="auto"/>
      </w:divBdr>
    </w:div>
    <w:div w:id="965040472">
      <w:bodyDiv w:val="1"/>
      <w:marLeft w:val="0"/>
      <w:marRight w:val="0"/>
      <w:marTop w:val="0"/>
      <w:marBottom w:val="0"/>
      <w:divBdr>
        <w:top w:val="none" w:sz="0" w:space="0" w:color="auto"/>
        <w:left w:val="none" w:sz="0" w:space="0" w:color="auto"/>
        <w:bottom w:val="none" w:sz="0" w:space="0" w:color="auto"/>
        <w:right w:val="none" w:sz="0" w:space="0" w:color="auto"/>
      </w:divBdr>
    </w:div>
    <w:div w:id="965088321">
      <w:bodyDiv w:val="1"/>
      <w:marLeft w:val="0"/>
      <w:marRight w:val="0"/>
      <w:marTop w:val="0"/>
      <w:marBottom w:val="0"/>
      <w:divBdr>
        <w:top w:val="none" w:sz="0" w:space="0" w:color="auto"/>
        <w:left w:val="none" w:sz="0" w:space="0" w:color="auto"/>
        <w:bottom w:val="none" w:sz="0" w:space="0" w:color="auto"/>
        <w:right w:val="none" w:sz="0" w:space="0" w:color="auto"/>
      </w:divBdr>
    </w:div>
    <w:div w:id="965309286">
      <w:bodyDiv w:val="1"/>
      <w:marLeft w:val="0"/>
      <w:marRight w:val="0"/>
      <w:marTop w:val="0"/>
      <w:marBottom w:val="0"/>
      <w:divBdr>
        <w:top w:val="none" w:sz="0" w:space="0" w:color="auto"/>
        <w:left w:val="none" w:sz="0" w:space="0" w:color="auto"/>
        <w:bottom w:val="none" w:sz="0" w:space="0" w:color="auto"/>
        <w:right w:val="none" w:sz="0" w:space="0" w:color="auto"/>
      </w:divBdr>
    </w:div>
    <w:div w:id="965433682">
      <w:bodyDiv w:val="1"/>
      <w:marLeft w:val="0"/>
      <w:marRight w:val="0"/>
      <w:marTop w:val="0"/>
      <w:marBottom w:val="0"/>
      <w:divBdr>
        <w:top w:val="none" w:sz="0" w:space="0" w:color="auto"/>
        <w:left w:val="none" w:sz="0" w:space="0" w:color="auto"/>
        <w:bottom w:val="none" w:sz="0" w:space="0" w:color="auto"/>
        <w:right w:val="none" w:sz="0" w:space="0" w:color="auto"/>
      </w:divBdr>
    </w:div>
    <w:div w:id="965502916">
      <w:bodyDiv w:val="1"/>
      <w:marLeft w:val="0"/>
      <w:marRight w:val="0"/>
      <w:marTop w:val="0"/>
      <w:marBottom w:val="0"/>
      <w:divBdr>
        <w:top w:val="none" w:sz="0" w:space="0" w:color="auto"/>
        <w:left w:val="none" w:sz="0" w:space="0" w:color="auto"/>
        <w:bottom w:val="none" w:sz="0" w:space="0" w:color="auto"/>
        <w:right w:val="none" w:sz="0" w:space="0" w:color="auto"/>
      </w:divBdr>
    </w:div>
    <w:div w:id="965546316">
      <w:bodyDiv w:val="1"/>
      <w:marLeft w:val="0"/>
      <w:marRight w:val="0"/>
      <w:marTop w:val="0"/>
      <w:marBottom w:val="0"/>
      <w:divBdr>
        <w:top w:val="none" w:sz="0" w:space="0" w:color="auto"/>
        <w:left w:val="none" w:sz="0" w:space="0" w:color="auto"/>
        <w:bottom w:val="none" w:sz="0" w:space="0" w:color="auto"/>
        <w:right w:val="none" w:sz="0" w:space="0" w:color="auto"/>
      </w:divBdr>
    </w:div>
    <w:div w:id="965627632">
      <w:bodyDiv w:val="1"/>
      <w:marLeft w:val="0"/>
      <w:marRight w:val="0"/>
      <w:marTop w:val="0"/>
      <w:marBottom w:val="0"/>
      <w:divBdr>
        <w:top w:val="none" w:sz="0" w:space="0" w:color="auto"/>
        <w:left w:val="none" w:sz="0" w:space="0" w:color="auto"/>
        <w:bottom w:val="none" w:sz="0" w:space="0" w:color="auto"/>
        <w:right w:val="none" w:sz="0" w:space="0" w:color="auto"/>
      </w:divBdr>
    </w:div>
    <w:div w:id="966203011">
      <w:bodyDiv w:val="1"/>
      <w:marLeft w:val="0"/>
      <w:marRight w:val="0"/>
      <w:marTop w:val="0"/>
      <w:marBottom w:val="0"/>
      <w:divBdr>
        <w:top w:val="none" w:sz="0" w:space="0" w:color="auto"/>
        <w:left w:val="none" w:sz="0" w:space="0" w:color="auto"/>
        <w:bottom w:val="none" w:sz="0" w:space="0" w:color="auto"/>
        <w:right w:val="none" w:sz="0" w:space="0" w:color="auto"/>
      </w:divBdr>
    </w:div>
    <w:div w:id="966204666">
      <w:bodyDiv w:val="1"/>
      <w:marLeft w:val="0"/>
      <w:marRight w:val="0"/>
      <w:marTop w:val="0"/>
      <w:marBottom w:val="0"/>
      <w:divBdr>
        <w:top w:val="none" w:sz="0" w:space="0" w:color="auto"/>
        <w:left w:val="none" w:sz="0" w:space="0" w:color="auto"/>
        <w:bottom w:val="none" w:sz="0" w:space="0" w:color="auto"/>
        <w:right w:val="none" w:sz="0" w:space="0" w:color="auto"/>
      </w:divBdr>
    </w:div>
    <w:div w:id="966395113">
      <w:bodyDiv w:val="1"/>
      <w:marLeft w:val="0"/>
      <w:marRight w:val="0"/>
      <w:marTop w:val="0"/>
      <w:marBottom w:val="0"/>
      <w:divBdr>
        <w:top w:val="none" w:sz="0" w:space="0" w:color="auto"/>
        <w:left w:val="none" w:sz="0" w:space="0" w:color="auto"/>
        <w:bottom w:val="none" w:sz="0" w:space="0" w:color="auto"/>
        <w:right w:val="none" w:sz="0" w:space="0" w:color="auto"/>
      </w:divBdr>
    </w:div>
    <w:div w:id="966466933">
      <w:bodyDiv w:val="1"/>
      <w:marLeft w:val="0"/>
      <w:marRight w:val="0"/>
      <w:marTop w:val="0"/>
      <w:marBottom w:val="0"/>
      <w:divBdr>
        <w:top w:val="none" w:sz="0" w:space="0" w:color="auto"/>
        <w:left w:val="none" w:sz="0" w:space="0" w:color="auto"/>
        <w:bottom w:val="none" w:sz="0" w:space="0" w:color="auto"/>
        <w:right w:val="none" w:sz="0" w:space="0" w:color="auto"/>
      </w:divBdr>
    </w:div>
    <w:div w:id="966933880">
      <w:bodyDiv w:val="1"/>
      <w:marLeft w:val="0"/>
      <w:marRight w:val="0"/>
      <w:marTop w:val="0"/>
      <w:marBottom w:val="0"/>
      <w:divBdr>
        <w:top w:val="none" w:sz="0" w:space="0" w:color="auto"/>
        <w:left w:val="none" w:sz="0" w:space="0" w:color="auto"/>
        <w:bottom w:val="none" w:sz="0" w:space="0" w:color="auto"/>
        <w:right w:val="none" w:sz="0" w:space="0" w:color="auto"/>
      </w:divBdr>
    </w:div>
    <w:div w:id="966935273">
      <w:bodyDiv w:val="1"/>
      <w:marLeft w:val="0"/>
      <w:marRight w:val="0"/>
      <w:marTop w:val="0"/>
      <w:marBottom w:val="0"/>
      <w:divBdr>
        <w:top w:val="none" w:sz="0" w:space="0" w:color="auto"/>
        <w:left w:val="none" w:sz="0" w:space="0" w:color="auto"/>
        <w:bottom w:val="none" w:sz="0" w:space="0" w:color="auto"/>
        <w:right w:val="none" w:sz="0" w:space="0" w:color="auto"/>
      </w:divBdr>
    </w:div>
    <w:div w:id="967079348">
      <w:bodyDiv w:val="1"/>
      <w:marLeft w:val="0"/>
      <w:marRight w:val="0"/>
      <w:marTop w:val="0"/>
      <w:marBottom w:val="0"/>
      <w:divBdr>
        <w:top w:val="none" w:sz="0" w:space="0" w:color="auto"/>
        <w:left w:val="none" w:sz="0" w:space="0" w:color="auto"/>
        <w:bottom w:val="none" w:sz="0" w:space="0" w:color="auto"/>
        <w:right w:val="none" w:sz="0" w:space="0" w:color="auto"/>
      </w:divBdr>
    </w:div>
    <w:div w:id="967124036">
      <w:bodyDiv w:val="1"/>
      <w:marLeft w:val="0"/>
      <w:marRight w:val="0"/>
      <w:marTop w:val="0"/>
      <w:marBottom w:val="0"/>
      <w:divBdr>
        <w:top w:val="none" w:sz="0" w:space="0" w:color="auto"/>
        <w:left w:val="none" w:sz="0" w:space="0" w:color="auto"/>
        <w:bottom w:val="none" w:sz="0" w:space="0" w:color="auto"/>
        <w:right w:val="none" w:sz="0" w:space="0" w:color="auto"/>
      </w:divBdr>
    </w:div>
    <w:div w:id="967584025">
      <w:bodyDiv w:val="1"/>
      <w:marLeft w:val="0"/>
      <w:marRight w:val="0"/>
      <w:marTop w:val="0"/>
      <w:marBottom w:val="0"/>
      <w:divBdr>
        <w:top w:val="none" w:sz="0" w:space="0" w:color="auto"/>
        <w:left w:val="none" w:sz="0" w:space="0" w:color="auto"/>
        <w:bottom w:val="none" w:sz="0" w:space="0" w:color="auto"/>
        <w:right w:val="none" w:sz="0" w:space="0" w:color="auto"/>
      </w:divBdr>
    </w:div>
    <w:div w:id="967704986">
      <w:bodyDiv w:val="1"/>
      <w:marLeft w:val="0"/>
      <w:marRight w:val="0"/>
      <w:marTop w:val="0"/>
      <w:marBottom w:val="0"/>
      <w:divBdr>
        <w:top w:val="none" w:sz="0" w:space="0" w:color="auto"/>
        <w:left w:val="none" w:sz="0" w:space="0" w:color="auto"/>
        <w:bottom w:val="none" w:sz="0" w:space="0" w:color="auto"/>
        <w:right w:val="none" w:sz="0" w:space="0" w:color="auto"/>
      </w:divBdr>
    </w:div>
    <w:div w:id="967781008">
      <w:bodyDiv w:val="1"/>
      <w:marLeft w:val="0"/>
      <w:marRight w:val="0"/>
      <w:marTop w:val="0"/>
      <w:marBottom w:val="0"/>
      <w:divBdr>
        <w:top w:val="none" w:sz="0" w:space="0" w:color="auto"/>
        <w:left w:val="none" w:sz="0" w:space="0" w:color="auto"/>
        <w:bottom w:val="none" w:sz="0" w:space="0" w:color="auto"/>
        <w:right w:val="none" w:sz="0" w:space="0" w:color="auto"/>
      </w:divBdr>
    </w:div>
    <w:div w:id="967856560">
      <w:bodyDiv w:val="1"/>
      <w:marLeft w:val="0"/>
      <w:marRight w:val="0"/>
      <w:marTop w:val="0"/>
      <w:marBottom w:val="0"/>
      <w:divBdr>
        <w:top w:val="none" w:sz="0" w:space="0" w:color="auto"/>
        <w:left w:val="none" w:sz="0" w:space="0" w:color="auto"/>
        <w:bottom w:val="none" w:sz="0" w:space="0" w:color="auto"/>
        <w:right w:val="none" w:sz="0" w:space="0" w:color="auto"/>
      </w:divBdr>
    </w:div>
    <w:div w:id="968239203">
      <w:bodyDiv w:val="1"/>
      <w:marLeft w:val="0"/>
      <w:marRight w:val="0"/>
      <w:marTop w:val="0"/>
      <w:marBottom w:val="0"/>
      <w:divBdr>
        <w:top w:val="none" w:sz="0" w:space="0" w:color="auto"/>
        <w:left w:val="none" w:sz="0" w:space="0" w:color="auto"/>
        <w:bottom w:val="none" w:sz="0" w:space="0" w:color="auto"/>
        <w:right w:val="none" w:sz="0" w:space="0" w:color="auto"/>
      </w:divBdr>
    </w:div>
    <w:div w:id="968324140">
      <w:bodyDiv w:val="1"/>
      <w:marLeft w:val="0"/>
      <w:marRight w:val="0"/>
      <w:marTop w:val="0"/>
      <w:marBottom w:val="0"/>
      <w:divBdr>
        <w:top w:val="none" w:sz="0" w:space="0" w:color="auto"/>
        <w:left w:val="none" w:sz="0" w:space="0" w:color="auto"/>
        <w:bottom w:val="none" w:sz="0" w:space="0" w:color="auto"/>
        <w:right w:val="none" w:sz="0" w:space="0" w:color="auto"/>
      </w:divBdr>
    </w:div>
    <w:div w:id="968512940">
      <w:bodyDiv w:val="1"/>
      <w:marLeft w:val="0"/>
      <w:marRight w:val="0"/>
      <w:marTop w:val="0"/>
      <w:marBottom w:val="0"/>
      <w:divBdr>
        <w:top w:val="none" w:sz="0" w:space="0" w:color="auto"/>
        <w:left w:val="none" w:sz="0" w:space="0" w:color="auto"/>
        <w:bottom w:val="none" w:sz="0" w:space="0" w:color="auto"/>
        <w:right w:val="none" w:sz="0" w:space="0" w:color="auto"/>
      </w:divBdr>
    </w:div>
    <w:div w:id="968826861">
      <w:bodyDiv w:val="1"/>
      <w:marLeft w:val="0"/>
      <w:marRight w:val="0"/>
      <w:marTop w:val="0"/>
      <w:marBottom w:val="0"/>
      <w:divBdr>
        <w:top w:val="none" w:sz="0" w:space="0" w:color="auto"/>
        <w:left w:val="none" w:sz="0" w:space="0" w:color="auto"/>
        <w:bottom w:val="none" w:sz="0" w:space="0" w:color="auto"/>
        <w:right w:val="none" w:sz="0" w:space="0" w:color="auto"/>
      </w:divBdr>
    </w:div>
    <w:div w:id="969047305">
      <w:bodyDiv w:val="1"/>
      <w:marLeft w:val="0"/>
      <w:marRight w:val="0"/>
      <w:marTop w:val="0"/>
      <w:marBottom w:val="0"/>
      <w:divBdr>
        <w:top w:val="none" w:sz="0" w:space="0" w:color="auto"/>
        <w:left w:val="none" w:sz="0" w:space="0" w:color="auto"/>
        <w:bottom w:val="none" w:sz="0" w:space="0" w:color="auto"/>
        <w:right w:val="none" w:sz="0" w:space="0" w:color="auto"/>
      </w:divBdr>
    </w:div>
    <w:div w:id="969244594">
      <w:bodyDiv w:val="1"/>
      <w:marLeft w:val="0"/>
      <w:marRight w:val="0"/>
      <w:marTop w:val="0"/>
      <w:marBottom w:val="0"/>
      <w:divBdr>
        <w:top w:val="none" w:sz="0" w:space="0" w:color="auto"/>
        <w:left w:val="none" w:sz="0" w:space="0" w:color="auto"/>
        <w:bottom w:val="none" w:sz="0" w:space="0" w:color="auto"/>
        <w:right w:val="none" w:sz="0" w:space="0" w:color="auto"/>
      </w:divBdr>
    </w:div>
    <w:div w:id="969434186">
      <w:bodyDiv w:val="1"/>
      <w:marLeft w:val="0"/>
      <w:marRight w:val="0"/>
      <w:marTop w:val="0"/>
      <w:marBottom w:val="0"/>
      <w:divBdr>
        <w:top w:val="none" w:sz="0" w:space="0" w:color="auto"/>
        <w:left w:val="none" w:sz="0" w:space="0" w:color="auto"/>
        <w:bottom w:val="none" w:sz="0" w:space="0" w:color="auto"/>
        <w:right w:val="none" w:sz="0" w:space="0" w:color="auto"/>
      </w:divBdr>
    </w:div>
    <w:div w:id="969550645">
      <w:bodyDiv w:val="1"/>
      <w:marLeft w:val="0"/>
      <w:marRight w:val="0"/>
      <w:marTop w:val="0"/>
      <w:marBottom w:val="0"/>
      <w:divBdr>
        <w:top w:val="none" w:sz="0" w:space="0" w:color="auto"/>
        <w:left w:val="none" w:sz="0" w:space="0" w:color="auto"/>
        <w:bottom w:val="none" w:sz="0" w:space="0" w:color="auto"/>
        <w:right w:val="none" w:sz="0" w:space="0" w:color="auto"/>
      </w:divBdr>
    </w:div>
    <w:div w:id="969671556">
      <w:bodyDiv w:val="1"/>
      <w:marLeft w:val="0"/>
      <w:marRight w:val="0"/>
      <w:marTop w:val="0"/>
      <w:marBottom w:val="0"/>
      <w:divBdr>
        <w:top w:val="none" w:sz="0" w:space="0" w:color="auto"/>
        <w:left w:val="none" w:sz="0" w:space="0" w:color="auto"/>
        <w:bottom w:val="none" w:sz="0" w:space="0" w:color="auto"/>
        <w:right w:val="none" w:sz="0" w:space="0" w:color="auto"/>
      </w:divBdr>
    </w:div>
    <w:div w:id="969701399">
      <w:bodyDiv w:val="1"/>
      <w:marLeft w:val="0"/>
      <w:marRight w:val="0"/>
      <w:marTop w:val="0"/>
      <w:marBottom w:val="0"/>
      <w:divBdr>
        <w:top w:val="none" w:sz="0" w:space="0" w:color="auto"/>
        <w:left w:val="none" w:sz="0" w:space="0" w:color="auto"/>
        <w:bottom w:val="none" w:sz="0" w:space="0" w:color="auto"/>
        <w:right w:val="none" w:sz="0" w:space="0" w:color="auto"/>
      </w:divBdr>
    </w:div>
    <w:div w:id="970094145">
      <w:bodyDiv w:val="1"/>
      <w:marLeft w:val="0"/>
      <w:marRight w:val="0"/>
      <w:marTop w:val="0"/>
      <w:marBottom w:val="0"/>
      <w:divBdr>
        <w:top w:val="none" w:sz="0" w:space="0" w:color="auto"/>
        <w:left w:val="none" w:sz="0" w:space="0" w:color="auto"/>
        <w:bottom w:val="none" w:sz="0" w:space="0" w:color="auto"/>
        <w:right w:val="none" w:sz="0" w:space="0" w:color="auto"/>
      </w:divBdr>
    </w:div>
    <w:div w:id="970132217">
      <w:bodyDiv w:val="1"/>
      <w:marLeft w:val="0"/>
      <w:marRight w:val="0"/>
      <w:marTop w:val="0"/>
      <w:marBottom w:val="0"/>
      <w:divBdr>
        <w:top w:val="none" w:sz="0" w:space="0" w:color="auto"/>
        <w:left w:val="none" w:sz="0" w:space="0" w:color="auto"/>
        <w:bottom w:val="none" w:sz="0" w:space="0" w:color="auto"/>
        <w:right w:val="none" w:sz="0" w:space="0" w:color="auto"/>
      </w:divBdr>
    </w:div>
    <w:div w:id="970287959">
      <w:bodyDiv w:val="1"/>
      <w:marLeft w:val="0"/>
      <w:marRight w:val="0"/>
      <w:marTop w:val="0"/>
      <w:marBottom w:val="0"/>
      <w:divBdr>
        <w:top w:val="none" w:sz="0" w:space="0" w:color="auto"/>
        <w:left w:val="none" w:sz="0" w:space="0" w:color="auto"/>
        <w:bottom w:val="none" w:sz="0" w:space="0" w:color="auto"/>
        <w:right w:val="none" w:sz="0" w:space="0" w:color="auto"/>
      </w:divBdr>
    </w:div>
    <w:div w:id="970860272">
      <w:bodyDiv w:val="1"/>
      <w:marLeft w:val="0"/>
      <w:marRight w:val="0"/>
      <w:marTop w:val="0"/>
      <w:marBottom w:val="0"/>
      <w:divBdr>
        <w:top w:val="none" w:sz="0" w:space="0" w:color="auto"/>
        <w:left w:val="none" w:sz="0" w:space="0" w:color="auto"/>
        <w:bottom w:val="none" w:sz="0" w:space="0" w:color="auto"/>
        <w:right w:val="none" w:sz="0" w:space="0" w:color="auto"/>
      </w:divBdr>
    </w:div>
    <w:div w:id="970940287">
      <w:bodyDiv w:val="1"/>
      <w:marLeft w:val="0"/>
      <w:marRight w:val="0"/>
      <w:marTop w:val="0"/>
      <w:marBottom w:val="0"/>
      <w:divBdr>
        <w:top w:val="none" w:sz="0" w:space="0" w:color="auto"/>
        <w:left w:val="none" w:sz="0" w:space="0" w:color="auto"/>
        <w:bottom w:val="none" w:sz="0" w:space="0" w:color="auto"/>
        <w:right w:val="none" w:sz="0" w:space="0" w:color="auto"/>
      </w:divBdr>
      <w:divsChild>
        <w:div w:id="1866210537">
          <w:marLeft w:val="0"/>
          <w:marRight w:val="0"/>
          <w:marTop w:val="0"/>
          <w:marBottom w:val="0"/>
          <w:divBdr>
            <w:top w:val="none" w:sz="0" w:space="0" w:color="auto"/>
            <w:left w:val="none" w:sz="0" w:space="0" w:color="auto"/>
            <w:bottom w:val="none" w:sz="0" w:space="0" w:color="auto"/>
            <w:right w:val="none" w:sz="0" w:space="0" w:color="auto"/>
          </w:divBdr>
        </w:div>
        <w:div w:id="701518001">
          <w:marLeft w:val="0"/>
          <w:marRight w:val="0"/>
          <w:marTop w:val="0"/>
          <w:marBottom w:val="0"/>
          <w:divBdr>
            <w:top w:val="none" w:sz="0" w:space="0" w:color="auto"/>
            <w:left w:val="none" w:sz="0" w:space="0" w:color="auto"/>
            <w:bottom w:val="none" w:sz="0" w:space="0" w:color="auto"/>
            <w:right w:val="none" w:sz="0" w:space="0" w:color="auto"/>
          </w:divBdr>
        </w:div>
        <w:div w:id="830026655">
          <w:marLeft w:val="0"/>
          <w:marRight w:val="0"/>
          <w:marTop w:val="0"/>
          <w:marBottom w:val="0"/>
          <w:divBdr>
            <w:top w:val="none" w:sz="0" w:space="0" w:color="auto"/>
            <w:left w:val="none" w:sz="0" w:space="0" w:color="auto"/>
            <w:bottom w:val="none" w:sz="0" w:space="0" w:color="auto"/>
            <w:right w:val="none" w:sz="0" w:space="0" w:color="auto"/>
          </w:divBdr>
        </w:div>
        <w:div w:id="1966764786">
          <w:marLeft w:val="0"/>
          <w:marRight w:val="0"/>
          <w:marTop w:val="0"/>
          <w:marBottom w:val="0"/>
          <w:divBdr>
            <w:top w:val="none" w:sz="0" w:space="0" w:color="auto"/>
            <w:left w:val="none" w:sz="0" w:space="0" w:color="auto"/>
            <w:bottom w:val="none" w:sz="0" w:space="0" w:color="auto"/>
            <w:right w:val="none" w:sz="0" w:space="0" w:color="auto"/>
          </w:divBdr>
        </w:div>
        <w:div w:id="1423841543">
          <w:marLeft w:val="0"/>
          <w:marRight w:val="0"/>
          <w:marTop w:val="0"/>
          <w:marBottom w:val="0"/>
          <w:divBdr>
            <w:top w:val="none" w:sz="0" w:space="0" w:color="auto"/>
            <w:left w:val="none" w:sz="0" w:space="0" w:color="auto"/>
            <w:bottom w:val="none" w:sz="0" w:space="0" w:color="auto"/>
            <w:right w:val="none" w:sz="0" w:space="0" w:color="auto"/>
          </w:divBdr>
        </w:div>
        <w:div w:id="1084910956">
          <w:marLeft w:val="0"/>
          <w:marRight w:val="0"/>
          <w:marTop w:val="0"/>
          <w:marBottom w:val="0"/>
          <w:divBdr>
            <w:top w:val="none" w:sz="0" w:space="0" w:color="auto"/>
            <w:left w:val="none" w:sz="0" w:space="0" w:color="auto"/>
            <w:bottom w:val="none" w:sz="0" w:space="0" w:color="auto"/>
            <w:right w:val="none" w:sz="0" w:space="0" w:color="auto"/>
          </w:divBdr>
        </w:div>
        <w:div w:id="1757939363">
          <w:marLeft w:val="0"/>
          <w:marRight w:val="0"/>
          <w:marTop w:val="0"/>
          <w:marBottom w:val="0"/>
          <w:divBdr>
            <w:top w:val="none" w:sz="0" w:space="0" w:color="auto"/>
            <w:left w:val="none" w:sz="0" w:space="0" w:color="auto"/>
            <w:bottom w:val="none" w:sz="0" w:space="0" w:color="auto"/>
            <w:right w:val="none" w:sz="0" w:space="0" w:color="auto"/>
          </w:divBdr>
        </w:div>
        <w:div w:id="319041300">
          <w:marLeft w:val="0"/>
          <w:marRight w:val="0"/>
          <w:marTop w:val="0"/>
          <w:marBottom w:val="0"/>
          <w:divBdr>
            <w:top w:val="none" w:sz="0" w:space="0" w:color="auto"/>
            <w:left w:val="none" w:sz="0" w:space="0" w:color="auto"/>
            <w:bottom w:val="none" w:sz="0" w:space="0" w:color="auto"/>
            <w:right w:val="none" w:sz="0" w:space="0" w:color="auto"/>
          </w:divBdr>
        </w:div>
        <w:div w:id="592280745">
          <w:marLeft w:val="0"/>
          <w:marRight w:val="0"/>
          <w:marTop w:val="0"/>
          <w:marBottom w:val="0"/>
          <w:divBdr>
            <w:top w:val="none" w:sz="0" w:space="0" w:color="auto"/>
            <w:left w:val="none" w:sz="0" w:space="0" w:color="auto"/>
            <w:bottom w:val="none" w:sz="0" w:space="0" w:color="auto"/>
            <w:right w:val="none" w:sz="0" w:space="0" w:color="auto"/>
          </w:divBdr>
        </w:div>
        <w:div w:id="531962471">
          <w:marLeft w:val="0"/>
          <w:marRight w:val="0"/>
          <w:marTop w:val="0"/>
          <w:marBottom w:val="0"/>
          <w:divBdr>
            <w:top w:val="none" w:sz="0" w:space="0" w:color="auto"/>
            <w:left w:val="none" w:sz="0" w:space="0" w:color="auto"/>
            <w:bottom w:val="none" w:sz="0" w:space="0" w:color="auto"/>
            <w:right w:val="none" w:sz="0" w:space="0" w:color="auto"/>
          </w:divBdr>
        </w:div>
        <w:div w:id="58210464">
          <w:marLeft w:val="0"/>
          <w:marRight w:val="0"/>
          <w:marTop w:val="0"/>
          <w:marBottom w:val="0"/>
          <w:divBdr>
            <w:top w:val="none" w:sz="0" w:space="0" w:color="auto"/>
            <w:left w:val="none" w:sz="0" w:space="0" w:color="auto"/>
            <w:bottom w:val="none" w:sz="0" w:space="0" w:color="auto"/>
            <w:right w:val="none" w:sz="0" w:space="0" w:color="auto"/>
          </w:divBdr>
        </w:div>
        <w:div w:id="1677340513">
          <w:marLeft w:val="0"/>
          <w:marRight w:val="0"/>
          <w:marTop w:val="0"/>
          <w:marBottom w:val="0"/>
          <w:divBdr>
            <w:top w:val="none" w:sz="0" w:space="0" w:color="auto"/>
            <w:left w:val="none" w:sz="0" w:space="0" w:color="auto"/>
            <w:bottom w:val="none" w:sz="0" w:space="0" w:color="auto"/>
            <w:right w:val="none" w:sz="0" w:space="0" w:color="auto"/>
          </w:divBdr>
        </w:div>
        <w:div w:id="911045815">
          <w:marLeft w:val="0"/>
          <w:marRight w:val="0"/>
          <w:marTop w:val="0"/>
          <w:marBottom w:val="0"/>
          <w:divBdr>
            <w:top w:val="none" w:sz="0" w:space="0" w:color="auto"/>
            <w:left w:val="none" w:sz="0" w:space="0" w:color="auto"/>
            <w:bottom w:val="none" w:sz="0" w:space="0" w:color="auto"/>
            <w:right w:val="none" w:sz="0" w:space="0" w:color="auto"/>
          </w:divBdr>
        </w:div>
        <w:div w:id="845485192">
          <w:marLeft w:val="0"/>
          <w:marRight w:val="0"/>
          <w:marTop w:val="0"/>
          <w:marBottom w:val="0"/>
          <w:divBdr>
            <w:top w:val="none" w:sz="0" w:space="0" w:color="auto"/>
            <w:left w:val="none" w:sz="0" w:space="0" w:color="auto"/>
            <w:bottom w:val="none" w:sz="0" w:space="0" w:color="auto"/>
            <w:right w:val="none" w:sz="0" w:space="0" w:color="auto"/>
          </w:divBdr>
        </w:div>
        <w:div w:id="1016418128">
          <w:marLeft w:val="0"/>
          <w:marRight w:val="0"/>
          <w:marTop w:val="0"/>
          <w:marBottom w:val="0"/>
          <w:divBdr>
            <w:top w:val="none" w:sz="0" w:space="0" w:color="auto"/>
            <w:left w:val="none" w:sz="0" w:space="0" w:color="auto"/>
            <w:bottom w:val="none" w:sz="0" w:space="0" w:color="auto"/>
            <w:right w:val="none" w:sz="0" w:space="0" w:color="auto"/>
          </w:divBdr>
        </w:div>
        <w:div w:id="1594364330">
          <w:marLeft w:val="0"/>
          <w:marRight w:val="0"/>
          <w:marTop w:val="0"/>
          <w:marBottom w:val="0"/>
          <w:divBdr>
            <w:top w:val="none" w:sz="0" w:space="0" w:color="auto"/>
            <w:left w:val="none" w:sz="0" w:space="0" w:color="auto"/>
            <w:bottom w:val="none" w:sz="0" w:space="0" w:color="auto"/>
            <w:right w:val="none" w:sz="0" w:space="0" w:color="auto"/>
          </w:divBdr>
        </w:div>
        <w:div w:id="606347517">
          <w:marLeft w:val="0"/>
          <w:marRight w:val="0"/>
          <w:marTop w:val="0"/>
          <w:marBottom w:val="0"/>
          <w:divBdr>
            <w:top w:val="none" w:sz="0" w:space="0" w:color="auto"/>
            <w:left w:val="none" w:sz="0" w:space="0" w:color="auto"/>
            <w:bottom w:val="none" w:sz="0" w:space="0" w:color="auto"/>
            <w:right w:val="none" w:sz="0" w:space="0" w:color="auto"/>
          </w:divBdr>
        </w:div>
        <w:div w:id="680396399">
          <w:marLeft w:val="0"/>
          <w:marRight w:val="0"/>
          <w:marTop w:val="0"/>
          <w:marBottom w:val="0"/>
          <w:divBdr>
            <w:top w:val="none" w:sz="0" w:space="0" w:color="auto"/>
            <w:left w:val="none" w:sz="0" w:space="0" w:color="auto"/>
            <w:bottom w:val="none" w:sz="0" w:space="0" w:color="auto"/>
            <w:right w:val="none" w:sz="0" w:space="0" w:color="auto"/>
          </w:divBdr>
        </w:div>
        <w:div w:id="1364794317">
          <w:marLeft w:val="0"/>
          <w:marRight w:val="0"/>
          <w:marTop w:val="0"/>
          <w:marBottom w:val="0"/>
          <w:divBdr>
            <w:top w:val="none" w:sz="0" w:space="0" w:color="auto"/>
            <w:left w:val="none" w:sz="0" w:space="0" w:color="auto"/>
            <w:bottom w:val="none" w:sz="0" w:space="0" w:color="auto"/>
            <w:right w:val="none" w:sz="0" w:space="0" w:color="auto"/>
          </w:divBdr>
        </w:div>
        <w:div w:id="438529765">
          <w:marLeft w:val="0"/>
          <w:marRight w:val="0"/>
          <w:marTop w:val="0"/>
          <w:marBottom w:val="0"/>
          <w:divBdr>
            <w:top w:val="none" w:sz="0" w:space="0" w:color="auto"/>
            <w:left w:val="none" w:sz="0" w:space="0" w:color="auto"/>
            <w:bottom w:val="none" w:sz="0" w:space="0" w:color="auto"/>
            <w:right w:val="none" w:sz="0" w:space="0" w:color="auto"/>
          </w:divBdr>
        </w:div>
        <w:div w:id="1724981896">
          <w:marLeft w:val="0"/>
          <w:marRight w:val="0"/>
          <w:marTop w:val="0"/>
          <w:marBottom w:val="0"/>
          <w:divBdr>
            <w:top w:val="none" w:sz="0" w:space="0" w:color="auto"/>
            <w:left w:val="none" w:sz="0" w:space="0" w:color="auto"/>
            <w:bottom w:val="none" w:sz="0" w:space="0" w:color="auto"/>
            <w:right w:val="none" w:sz="0" w:space="0" w:color="auto"/>
          </w:divBdr>
        </w:div>
        <w:div w:id="1333533839">
          <w:marLeft w:val="0"/>
          <w:marRight w:val="0"/>
          <w:marTop w:val="0"/>
          <w:marBottom w:val="0"/>
          <w:divBdr>
            <w:top w:val="none" w:sz="0" w:space="0" w:color="auto"/>
            <w:left w:val="none" w:sz="0" w:space="0" w:color="auto"/>
            <w:bottom w:val="none" w:sz="0" w:space="0" w:color="auto"/>
            <w:right w:val="none" w:sz="0" w:space="0" w:color="auto"/>
          </w:divBdr>
        </w:div>
        <w:div w:id="602344549">
          <w:marLeft w:val="0"/>
          <w:marRight w:val="0"/>
          <w:marTop w:val="0"/>
          <w:marBottom w:val="0"/>
          <w:divBdr>
            <w:top w:val="none" w:sz="0" w:space="0" w:color="auto"/>
            <w:left w:val="none" w:sz="0" w:space="0" w:color="auto"/>
            <w:bottom w:val="none" w:sz="0" w:space="0" w:color="auto"/>
            <w:right w:val="none" w:sz="0" w:space="0" w:color="auto"/>
          </w:divBdr>
        </w:div>
        <w:div w:id="39667853">
          <w:marLeft w:val="0"/>
          <w:marRight w:val="0"/>
          <w:marTop w:val="0"/>
          <w:marBottom w:val="0"/>
          <w:divBdr>
            <w:top w:val="none" w:sz="0" w:space="0" w:color="auto"/>
            <w:left w:val="none" w:sz="0" w:space="0" w:color="auto"/>
            <w:bottom w:val="none" w:sz="0" w:space="0" w:color="auto"/>
            <w:right w:val="none" w:sz="0" w:space="0" w:color="auto"/>
          </w:divBdr>
        </w:div>
        <w:div w:id="1458793280">
          <w:marLeft w:val="0"/>
          <w:marRight w:val="0"/>
          <w:marTop w:val="0"/>
          <w:marBottom w:val="0"/>
          <w:divBdr>
            <w:top w:val="none" w:sz="0" w:space="0" w:color="auto"/>
            <w:left w:val="none" w:sz="0" w:space="0" w:color="auto"/>
            <w:bottom w:val="none" w:sz="0" w:space="0" w:color="auto"/>
            <w:right w:val="none" w:sz="0" w:space="0" w:color="auto"/>
          </w:divBdr>
        </w:div>
        <w:div w:id="387842205">
          <w:marLeft w:val="0"/>
          <w:marRight w:val="0"/>
          <w:marTop w:val="0"/>
          <w:marBottom w:val="0"/>
          <w:divBdr>
            <w:top w:val="none" w:sz="0" w:space="0" w:color="auto"/>
            <w:left w:val="none" w:sz="0" w:space="0" w:color="auto"/>
            <w:bottom w:val="none" w:sz="0" w:space="0" w:color="auto"/>
            <w:right w:val="none" w:sz="0" w:space="0" w:color="auto"/>
          </w:divBdr>
        </w:div>
        <w:div w:id="463348782">
          <w:marLeft w:val="0"/>
          <w:marRight w:val="0"/>
          <w:marTop w:val="0"/>
          <w:marBottom w:val="0"/>
          <w:divBdr>
            <w:top w:val="none" w:sz="0" w:space="0" w:color="auto"/>
            <w:left w:val="none" w:sz="0" w:space="0" w:color="auto"/>
            <w:bottom w:val="none" w:sz="0" w:space="0" w:color="auto"/>
            <w:right w:val="none" w:sz="0" w:space="0" w:color="auto"/>
          </w:divBdr>
        </w:div>
        <w:div w:id="436676428">
          <w:marLeft w:val="0"/>
          <w:marRight w:val="0"/>
          <w:marTop w:val="0"/>
          <w:marBottom w:val="0"/>
          <w:divBdr>
            <w:top w:val="none" w:sz="0" w:space="0" w:color="auto"/>
            <w:left w:val="none" w:sz="0" w:space="0" w:color="auto"/>
            <w:bottom w:val="none" w:sz="0" w:space="0" w:color="auto"/>
            <w:right w:val="none" w:sz="0" w:space="0" w:color="auto"/>
          </w:divBdr>
        </w:div>
        <w:div w:id="336885123">
          <w:marLeft w:val="0"/>
          <w:marRight w:val="0"/>
          <w:marTop w:val="0"/>
          <w:marBottom w:val="0"/>
          <w:divBdr>
            <w:top w:val="none" w:sz="0" w:space="0" w:color="auto"/>
            <w:left w:val="none" w:sz="0" w:space="0" w:color="auto"/>
            <w:bottom w:val="none" w:sz="0" w:space="0" w:color="auto"/>
            <w:right w:val="none" w:sz="0" w:space="0" w:color="auto"/>
          </w:divBdr>
        </w:div>
        <w:div w:id="1600987518">
          <w:marLeft w:val="0"/>
          <w:marRight w:val="0"/>
          <w:marTop w:val="0"/>
          <w:marBottom w:val="0"/>
          <w:divBdr>
            <w:top w:val="none" w:sz="0" w:space="0" w:color="auto"/>
            <w:left w:val="none" w:sz="0" w:space="0" w:color="auto"/>
            <w:bottom w:val="none" w:sz="0" w:space="0" w:color="auto"/>
            <w:right w:val="none" w:sz="0" w:space="0" w:color="auto"/>
          </w:divBdr>
        </w:div>
        <w:div w:id="1950160473">
          <w:marLeft w:val="0"/>
          <w:marRight w:val="0"/>
          <w:marTop w:val="0"/>
          <w:marBottom w:val="0"/>
          <w:divBdr>
            <w:top w:val="none" w:sz="0" w:space="0" w:color="auto"/>
            <w:left w:val="none" w:sz="0" w:space="0" w:color="auto"/>
            <w:bottom w:val="none" w:sz="0" w:space="0" w:color="auto"/>
            <w:right w:val="none" w:sz="0" w:space="0" w:color="auto"/>
          </w:divBdr>
        </w:div>
        <w:div w:id="1778867546">
          <w:marLeft w:val="0"/>
          <w:marRight w:val="0"/>
          <w:marTop w:val="0"/>
          <w:marBottom w:val="0"/>
          <w:divBdr>
            <w:top w:val="none" w:sz="0" w:space="0" w:color="auto"/>
            <w:left w:val="none" w:sz="0" w:space="0" w:color="auto"/>
            <w:bottom w:val="none" w:sz="0" w:space="0" w:color="auto"/>
            <w:right w:val="none" w:sz="0" w:space="0" w:color="auto"/>
          </w:divBdr>
        </w:div>
        <w:div w:id="2024478026">
          <w:marLeft w:val="0"/>
          <w:marRight w:val="0"/>
          <w:marTop w:val="0"/>
          <w:marBottom w:val="0"/>
          <w:divBdr>
            <w:top w:val="none" w:sz="0" w:space="0" w:color="auto"/>
            <w:left w:val="none" w:sz="0" w:space="0" w:color="auto"/>
            <w:bottom w:val="none" w:sz="0" w:space="0" w:color="auto"/>
            <w:right w:val="none" w:sz="0" w:space="0" w:color="auto"/>
          </w:divBdr>
        </w:div>
        <w:div w:id="1000694828">
          <w:marLeft w:val="0"/>
          <w:marRight w:val="0"/>
          <w:marTop w:val="0"/>
          <w:marBottom w:val="0"/>
          <w:divBdr>
            <w:top w:val="none" w:sz="0" w:space="0" w:color="auto"/>
            <w:left w:val="none" w:sz="0" w:space="0" w:color="auto"/>
            <w:bottom w:val="none" w:sz="0" w:space="0" w:color="auto"/>
            <w:right w:val="none" w:sz="0" w:space="0" w:color="auto"/>
          </w:divBdr>
        </w:div>
        <w:div w:id="149642518">
          <w:marLeft w:val="0"/>
          <w:marRight w:val="0"/>
          <w:marTop w:val="0"/>
          <w:marBottom w:val="0"/>
          <w:divBdr>
            <w:top w:val="none" w:sz="0" w:space="0" w:color="auto"/>
            <w:left w:val="none" w:sz="0" w:space="0" w:color="auto"/>
            <w:bottom w:val="none" w:sz="0" w:space="0" w:color="auto"/>
            <w:right w:val="none" w:sz="0" w:space="0" w:color="auto"/>
          </w:divBdr>
        </w:div>
        <w:div w:id="1046375271">
          <w:marLeft w:val="0"/>
          <w:marRight w:val="0"/>
          <w:marTop w:val="0"/>
          <w:marBottom w:val="0"/>
          <w:divBdr>
            <w:top w:val="none" w:sz="0" w:space="0" w:color="auto"/>
            <w:left w:val="none" w:sz="0" w:space="0" w:color="auto"/>
            <w:bottom w:val="none" w:sz="0" w:space="0" w:color="auto"/>
            <w:right w:val="none" w:sz="0" w:space="0" w:color="auto"/>
          </w:divBdr>
        </w:div>
        <w:div w:id="1794783495">
          <w:marLeft w:val="0"/>
          <w:marRight w:val="0"/>
          <w:marTop w:val="0"/>
          <w:marBottom w:val="0"/>
          <w:divBdr>
            <w:top w:val="none" w:sz="0" w:space="0" w:color="auto"/>
            <w:left w:val="none" w:sz="0" w:space="0" w:color="auto"/>
            <w:bottom w:val="none" w:sz="0" w:space="0" w:color="auto"/>
            <w:right w:val="none" w:sz="0" w:space="0" w:color="auto"/>
          </w:divBdr>
        </w:div>
        <w:div w:id="1204174187">
          <w:marLeft w:val="0"/>
          <w:marRight w:val="0"/>
          <w:marTop w:val="0"/>
          <w:marBottom w:val="0"/>
          <w:divBdr>
            <w:top w:val="none" w:sz="0" w:space="0" w:color="auto"/>
            <w:left w:val="none" w:sz="0" w:space="0" w:color="auto"/>
            <w:bottom w:val="none" w:sz="0" w:space="0" w:color="auto"/>
            <w:right w:val="none" w:sz="0" w:space="0" w:color="auto"/>
          </w:divBdr>
        </w:div>
        <w:div w:id="1267078255">
          <w:marLeft w:val="0"/>
          <w:marRight w:val="0"/>
          <w:marTop w:val="0"/>
          <w:marBottom w:val="0"/>
          <w:divBdr>
            <w:top w:val="none" w:sz="0" w:space="0" w:color="auto"/>
            <w:left w:val="none" w:sz="0" w:space="0" w:color="auto"/>
            <w:bottom w:val="none" w:sz="0" w:space="0" w:color="auto"/>
            <w:right w:val="none" w:sz="0" w:space="0" w:color="auto"/>
          </w:divBdr>
        </w:div>
        <w:div w:id="1734741112">
          <w:marLeft w:val="0"/>
          <w:marRight w:val="0"/>
          <w:marTop w:val="0"/>
          <w:marBottom w:val="0"/>
          <w:divBdr>
            <w:top w:val="none" w:sz="0" w:space="0" w:color="auto"/>
            <w:left w:val="none" w:sz="0" w:space="0" w:color="auto"/>
            <w:bottom w:val="none" w:sz="0" w:space="0" w:color="auto"/>
            <w:right w:val="none" w:sz="0" w:space="0" w:color="auto"/>
          </w:divBdr>
        </w:div>
        <w:div w:id="1904608451">
          <w:marLeft w:val="0"/>
          <w:marRight w:val="0"/>
          <w:marTop w:val="0"/>
          <w:marBottom w:val="0"/>
          <w:divBdr>
            <w:top w:val="none" w:sz="0" w:space="0" w:color="auto"/>
            <w:left w:val="none" w:sz="0" w:space="0" w:color="auto"/>
            <w:bottom w:val="none" w:sz="0" w:space="0" w:color="auto"/>
            <w:right w:val="none" w:sz="0" w:space="0" w:color="auto"/>
          </w:divBdr>
        </w:div>
        <w:div w:id="1034118374">
          <w:marLeft w:val="0"/>
          <w:marRight w:val="0"/>
          <w:marTop w:val="0"/>
          <w:marBottom w:val="0"/>
          <w:divBdr>
            <w:top w:val="none" w:sz="0" w:space="0" w:color="auto"/>
            <w:left w:val="none" w:sz="0" w:space="0" w:color="auto"/>
            <w:bottom w:val="none" w:sz="0" w:space="0" w:color="auto"/>
            <w:right w:val="none" w:sz="0" w:space="0" w:color="auto"/>
          </w:divBdr>
        </w:div>
        <w:div w:id="2060860670">
          <w:marLeft w:val="0"/>
          <w:marRight w:val="0"/>
          <w:marTop w:val="0"/>
          <w:marBottom w:val="0"/>
          <w:divBdr>
            <w:top w:val="none" w:sz="0" w:space="0" w:color="auto"/>
            <w:left w:val="none" w:sz="0" w:space="0" w:color="auto"/>
            <w:bottom w:val="none" w:sz="0" w:space="0" w:color="auto"/>
            <w:right w:val="none" w:sz="0" w:space="0" w:color="auto"/>
          </w:divBdr>
        </w:div>
        <w:div w:id="2088571321">
          <w:marLeft w:val="0"/>
          <w:marRight w:val="0"/>
          <w:marTop w:val="0"/>
          <w:marBottom w:val="0"/>
          <w:divBdr>
            <w:top w:val="none" w:sz="0" w:space="0" w:color="auto"/>
            <w:left w:val="none" w:sz="0" w:space="0" w:color="auto"/>
            <w:bottom w:val="none" w:sz="0" w:space="0" w:color="auto"/>
            <w:right w:val="none" w:sz="0" w:space="0" w:color="auto"/>
          </w:divBdr>
        </w:div>
        <w:div w:id="1988784177">
          <w:marLeft w:val="0"/>
          <w:marRight w:val="0"/>
          <w:marTop w:val="0"/>
          <w:marBottom w:val="0"/>
          <w:divBdr>
            <w:top w:val="none" w:sz="0" w:space="0" w:color="auto"/>
            <w:left w:val="none" w:sz="0" w:space="0" w:color="auto"/>
            <w:bottom w:val="none" w:sz="0" w:space="0" w:color="auto"/>
            <w:right w:val="none" w:sz="0" w:space="0" w:color="auto"/>
          </w:divBdr>
        </w:div>
        <w:div w:id="558519197">
          <w:marLeft w:val="0"/>
          <w:marRight w:val="0"/>
          <w:marTop w:val="0"/>
          <w:marBottom w:val="0"/>
          <w:divBdr>
            <w:top w:val="none" w:sz="0" w:space="0" w:color="auto"/>
            <w:left w:val="none" w:sz="0" w:space="0" w:color="auto"/>
            <w:bottom w:val="none" w:sz="0" w:space="0" w:color="auto"/>
            <w:right w:val="none" w:sz="0" w:space="0" w:color="auto"/>
          </w:divBdr>
        </w:div>
        <w:div w:id="1458452731">
          <w:marLeft w:val="0"/>
          <w:marRight w:val="0"/>
          <w:marTop w:val="0"/>
          <w:marBottom w:val="0"/>
          <w:divBdr>
            <w:top w:val="none" w:sz="0" w:space="0" w:color="auto"/>
            <w:left w:val="none" w:sz="0" w:space="0" w:color="auto"/>
            <w:bottom w:val="none" w:sz="0" w:space="0" w:color="auto"/>
            <w:right w:val="none" w:sz="0" w:space="0" w:color="auto"/>
          </w:divBdr>
        </w:div>
        <w:div w:id="532886346">
          <w:marLeft w:val="0"/>
          <w:marRight w:val="0"/>
          <w:marTop w:val="0"/>
          <w:marBottom w:val="0"/>
          <w:divBdr>
            <w:top w:val="none" w:sz="0" w:space="0" w:color="auto"/>
            <w:left w:val="none" w:sz="0" w:space="0" w:color="auto"/>
            <w:bottom w:val="none" w:sz="0" w:space="0" w:color="auto"/>
            <w:right w:val="none" w:sz="0" w:space="0" w:color="auto"/>
          </w:divBdr>
        </w:div>
        <w:div w:id="1198930497">
          <w:marLeft w:val="0"/>
          <w:marRight w:val="0"/>
          <w:marTop w:val="0"/>
          <w:marBottom w:val="0"/>
          <w:divBdr>
            <w:top w:val="none" w:sz="0" w:space="0" w:color="auto"/>
            <w:left w:val="none" w:sz="0" w:space="0" w:color="auto"/>
            <w:bottom w:val="none" w:sz="0" w:space="0" w:color="auto"/>
            <w:right w:val="none" w:sz="0" w:space="0" w:color="auto"/>
          </w:divBdr>
        </w:div>
        <w:div w:id="1520194796">
          <w:marLeft w:val="0"/>
          <w:marRight w:val="0"/>
          <w:marTop w:val="0"/>
          <w:marBottom w:val="0"/>
          <w:divBdr>
            <w:top w:val="none" w:sz="0" w:space="0" w:color="auto"/>
            <w:left w:val="none" w:sz="0" w:space="0" w:color="auto"/>
            <w:bottom w:val="none" w:sz="0" w:space="0" w:color="auto"/>
            <w:right w:val="none" w:sz="0" w:space="0" w:color="auto"/>
          </w:divBdr>
        </w:div>
        <w:div w:id="2135325262">
          <w:marLeft w:val="0"/>
          <w:marRight w:val="0"/>
          <w:marTop w:val="0"/>
          <w:marBottom w:val="0"/>
          <w:divBdr>
            <w:top w:val="none" w:sz="0" w:space="0" w:color="auto"/>
            <w:left w:val="none" w:sz="0" w:space="0" w:color="auto"/>
            <w:bottom w:val="none" w:sz="0" w:space="0" w:color="auto"/>
            <w:right w:val="none" w:sz="0" w:space="0" w:color="auto"/>
          </w:divBdr>
        </w:div>
        <w:div w:id="784080863">
          <w:marLeft w:val="0"/>
          <w:marRight w:val="0"/>
          <w:marTop w:val="0"/>
          <w:marBottom w:val="0"/>
          <w:divBdr>
            <w:top w:val="none" w:sz="0" w:space="0" w:color="auto"/>
            <w:left w:val="none" w:sz="0" w:space="0" w:color="auto"/>
            <w:bottom w:val="none" w:sz="0" w:space="0" w:color="auto"/>
            <w:right w:val="none" w:sz="0" w:space="0" w:color="auto"/>
          </w:divBdr>
        </w:div>
        <w:div w:id="1009989012">
          <w:marLeft w:val="0"/>
          <w:marRight w:val="0"/>
          <w:marTop w:val="0"/>
          <w:marBottom w:val="0"/>
          <w:divBdr>
            <w:top w:val="none" w:sz="0" w:space="0" w:color="auto"/>
            <w:left w:val="none" w:sz="0" w:space="0" w:color="auto"/>
            <w:bottom w:val="none" w:sz="0" w:space="0" w:color="auto"/>
            <w:right w:val="none" w:sz="0" w:space="0" w:color="auto"/>
          </w:divBdr>
        </w:div>
        <w:div w:id="358311546">
          <w:marLeft w:val="0"/>
          <w:marRight w:val="0"/>
          <w:marTop w:val="0"/>
          <w:marBottom w:val="0"/>
          <w:divBdr>
            <w:top w:val="none" w:sz="0" w:space="0" w:color="auto"/>
            <w:left w:val="none" w:sz="0" w:space="0" w:color="auto"/>
            <w:bottom w:val="none" w:sz="0" w:space="0" w:color="auto"/>
            <w:right w:val="none" w:sz="0" w:space="0" w:color="auto"/>
          </w:divBdr>
        </w:div>
        <w:div w:id="2105493807">
          <w:marLeft w:val="0"/>
          <w:marRight w:val="0"/>
          <w:marTop w:val="0"/>
          <w:marBottom w:val="0"/>
          <w:divBdr>
            <w:top w:val="none" w:sz="0" w:space="0" w:color="auto"/>
            <w:left w:val="none" w:sz="0" w:space="0" w:color="auto"/>
            <w:bottom w:val="none" w:sz="0" w:space="0" w:color="auto"/>
            <w:right w:val="none" w:sz="0" w:space="0" w:color="auto"/>
          </w:divBdr>
        </w:div>
        <w:div w:id="565266775">
          <w:marLeft w:val="0"/>
          <w:marRight w:val="0"/>
          <w:marTop w:val="0"/>
          <w:marBottom w:val="0"/>
          <w:divBdr>
            <w:top w:val="none" w:sz="0" w:space="0" w:color="auto"/>
            <w:left w:val="none" w:sz="0" w:space="0" w:color="auto"/>
            <w:bottom w:val="none" w:sz="0" w:space="0" w:color="auto"/>
            <w:right w:val="none" w:sz="0" w:space="0" w:color="auto"/>
          </w:divBdr>
        </w:div>
        <w:div w:id="671491416">
          <w:marLeft w:val="0"/>
          <w:marRight w:val="0"/>
          <w:marTop w:val="0"/>
          <w:marBottom w:val="0"/>
          <w:divBdr>
            <w:top w:val="none" w:sz="0" w:space="0" w:color="auto"/>
            <w:left w:val="none" w:sz="0" w:space="0" w:color="auto"/>
            <w:bottom w:val="none" w:sz="0" w:space="0" w:color="auto"/>
            <w:right w:val="none" w:sz="0" w:space="0" w:color="auto"/>
          </w:divBdr>
        </w:div>
        <w:div w:id="726416001">
          <w:marLeft w:val="0"/>
          <w:marRight w:val="0"/>
          <w:marTop w:val="0"/>
          <w:marBottom w:val="0"/>
          <w:divBdr>
            <w:top w:val="none" w:sz="0" w:space="0" w:color="auto"/>
            <w:left w:val="none" w:sz="0" w:space="0" w:color="auto"/>
            <w:bottom w:val="none" w:sz="0" w:space="0" w:color="auto"/>
            <w:right w:val="none" w:sz="0" w:space="0" w:color="auto"/>
          </w:divBdr>
        </w:div>
        <w:div w:id="2051566155">
          <w:marLeft w:val="0"/>
          <w:marRight w:val="0"/>
          <w:marTop w:val="0"/>
          <w:marBottom w:val="0"/>
          <w:divBdr>
            <w:top w:val="none" w:sz="0" w:space="0" w:color="auto"/>
            <w:left w:val="none" w:sz="0" w:space="0" w:color="auto"/>
            <w:bottom w:val="none" w:sz="0" w:space="0" w:color="auto"/>
            <w:right w:val="none" w:sz="0" w:space="0" w:color="auto"/>
          </w:divBdr>
        </w:div>
        <w:div w:id="1617373599">
          <w:marLeft w:val="0"/>
          <w:marRight w:val="0"/>
          <w:marTop w:val="0"/>
          <w:marBottom w:val="0"/>
          <w:divBdr>
            <w:top w:val="none" w:sz="0" w:space="0" w:color="auto"/>
            <w:left w:val="none" w:sz="0" w:space="0" w:color="auto"/>
            <w:bottom w:val="none" w:sz="0" w:space="0" w:color="auto"/>
            <w:right w:val="none" w:sz="0" w:space="0" w:color="auto"/>
          </w:divBdr>
        </w:div>
        <w:div w:id="1432431537">
          <w:marLeft w:val="0"/>
          <w:marRight w:val="0"/>
          <w:marTop w:val="0"/>
          <w:marBottom w:val="0"/>
          <w:divBdr>
            <w:top w:val="none" w:sz="0" w:space="0" w:color="auto"/>
            <w:left w:val="none" w:sz="0" w:space="0" w:color="auto"/>
            <w:bottom w:val="none" w:sz="0" w:space="0" w:color="auto"/>
            <w:right w:val="none" w:sz="0" w:space="0" w:color="auto"/>
          </w:divBdr>
        </w:div>
        <w:div w:id="764956980">
          <w:marLeft w:val="0"/>
          <w:marRight w:val="0"/>
          <w:marTop w:val="0"/>
          <w:marBottom w:val="0"/>
          <w:divBdr>
            <w:top w:val="none" w:sz="0" w:space="0" w:color="auto"/>
            <w:left w:val="none" w:sz="0" w:space="0" w:color="auto"/>
            <w:bottom w:val="none" w:sz="0" w:space="0" w:color="auto"/>
            <w:right w:val="none" w:sz="0" w:space="0" w:color="auto"/>
          </w:divBdr>
        </w:div>
        <w:div w:id="1620263464">
          <w:marLeft w:val="0"/>
          <w:marRight w:val="0"/>
          <w:marTop w:val="0"/>
          <w:marBottom w:val="0"/>
          <w:divBdr>
            <w:top w:val="none" w:sz="0" w:space="0" w:color="auto"/>
            <w:left w:val="none" w:sz="0" w:space="0" w:color="auto"/>
            <w:bottom w:val="none" w:sz="0" w:space="0" w:color="auto"/>
            <w:right w:val="none" w:sz="0" w:space="0" w:color="auto"/>
          </w:divBdr>
        </w:div>
        <w:div w:id="504320794">
          <w:marLeft w:val="0"/>
          <w:marRight w:val="0"/>
          <w:marTop w:val="0"/>
          <w:marBottom w:val="0"/>
          <w:divBdr>
            <w:top w:val="none" w:sz="0" w:space="0" w:color="auto"/>
            <w:left w:val="none" w:sz="0" w:space="0" w:color="auto"/>
            <w:bottom w:val="none" w:sz="0" w:space="0" w:color="auto"/>
            <w:right w:val="none" w:sz="0" w:space="0" w:color="auto"/>
          </w:divBdr>
        </w:div>
        <w:div w:id="441610093">
          <w:marLeft w:val="0"/>
          <w:marRight w:val="0"/>
          <w:marTop w:val="0"/>
          <w:marBottom w:val="0"/>
          <w:divBdr>
            <w:top w:val="none" w:sz="0" w:space="0" w:color="auto"/>
            <w:left w:val="none" w:sz="0" w:space="0" w:color="auto"/>
            <w:bottom w:val="none" w:sz="0" w:space="0" w:color="auto"/>
            <w:right w:val="none" w:sz="0" w:space="0" w:color="auto"/>
          </w:divBdr>
        </w:div>
        <w:div w:id="1159931020">
          <w:marLeft w:val="0"/>
          <w:marRight w:val="0"/>
          <w:marTop w:val="0"/>
          <w:marBottom w:val="0"/>
          <w:divBdr>
            <w:top w:val="none" w:sz="0" w:space="0" w:color="auto"/>
            <w:left w:val="none" w:sz="0" w:space="0" w:color="auto"/>
            <w:bottom w:val="none" w:sz="0" w:space="0" w:color="auto"/>
            <w:right w:val="none" w:sz="0" w:space="0" w:color="auto"/>
          </w:divBdr>
        </w:div>
        <w:div w:id="644744574">
          <w:marLeft w:val="0"/>
          <w:marRight w:val="0"/>
          <w:marTop w:val="0"/>
          <w:marBottom w:val="0"/>
          <w:divBdr>
            <w:top w:val="none" w:sz="0" w:space="0" w:color="auto"/>
            <w:left w:val="none" w:sz="0" w:space="0" w:color="auto"/>
            <w:bottom w:val="none" w:sz="0" w:space="0" w:color="auto"/>
            <w:right w:val="none" w:sz="0" w:space="0" w:color="auto"/>
          </w:divBdr>
        </w:div>
        <w:div w:id="1072896916">
          <w:marLeft w:val="0"/>
          <w:marRight w:val="0"/>
          <w:marTop w:val="0"/>
          <w:marBottom w:val="0"/>
          <w:divBdr>
            <w:top w:val="none" w:sz="0" w:space="0" w:color="auto"/>
            <w:left w:val="none" w:sz="0" w:space="0" w:color="auto"/>
            <w:bottom w:val="none" w:sz="0" w:space="0" w:color="auto"/>
            <w:right w:val="none" w:sz="0" w:space="0" w:color="auto"/>
          </w:divBdr>
        </w:div>
        <w:div w:id="24714316">
          <w:marLeft w:val="0"/>
          <w:marRight w:val="0"/>
          <w:marTop w:val="0"/>
          <w:marBottom w:val="0"/>
          <w:divBdr>
            <w:top w:val="none" w:sz="0" w:space="0" w:color="auto"/>
            <w:left w:val="none" w:sz="0" w:space="0" w:color="auto"/>
            <w:bottom w:val="none" w:sz="0" w:space="0" w:color="auto"/>
            <w:right w:val="none" w:sz="0" w:space="0" w:color="auto"/>
          </w:divBdr>
        </w:div>
        <w:div w:id="283313694">
          <w:marLeft w:val="0"/>
          <w:marRight w:val="0"/>
          <w:marTop w:val="0"/>
          <w:marBottom w:val="0"/>
          <w:divBdr>
            <w:top w:val="none" w:sz="0" w:space="0" w:color="auto"/>
            <w:left w:val="none" w:sz="0" w:space="0" w:color="auto"/>
            <w:bottom w:val="none" w:sz="0" w:space="0" w:color="auto"/>
            <w:right w:val="none" w:sz="0" w:space="0" w:color="auto"/>
          </w:divBdr>
        </w:div>
      </w:divsChild>
    </w:div>
    <w:div w:id="971011943">
      <w:bodyDiv w:val="1"/>
      <w:marLeft w:val="0"/>
      <w:marRight w:val="0"/>
      <w:marTop w:val="0"/>
      <w:marBottom w:val="0"/>
      <w:divBdr>
        <w:top w:val="none" w:sz="0" w:space="0" w:color="auto"/>
        <w:left w:val="none" w:sz="0" w:space="0" w:color="auto"/>
        <w:bottom w:val="none" w:sz="0" w:space="0" w:color="auto"/>
        <w:right w:val="none" w:sz="0" w:space="0" w:color="auto"/>
      </w:divBdr>
    </w:div>
    <w:div w:id="971129001">
      <w:bodyDiv w:val="1"/>
      <w:marLeft w:val="0"/>
      <w:marRight w:val="0"/>
      <w:marTop w:val="0"/>
      <w:marBottom w:val="0"/>
      <w:divBdr>
        <w:top w:val="none" w:sz="0" w:space="0" w:color="auto"/>
        <w:left w:val="none" w:sz="0" w:space="0" w:color="auto"/>
        <w:bottom w:val="none" w:sz="0" w:space="0" w:color="auto"/>
        <w:right w:val="none" w:sz="0" w:space="0" w:color="auto"/>
      </w:divBdr>
    </w:div>
    <w:div w:id="971136001">
      <w:bodyDiv w:val="1"/>
      <w:marLeft w:val="0"/>
      <w:marRight w:val="0"/>
      <w:marTop w:val="0"/>
      <w:marBottom w:val="0"/>
      <w:divBdr>
        <w:top w:val="none" w:sz="0" w:space="0" w:color="auto"/>
        <w:left w:val="none" w:sz="0" w:space="0" w:color="auto"/>
        <w:bottom w:val="none" w:sz="0" w:space="0" w:color="auto"/>
        <w:right w:val="none" w:sz="0" w:space="0" w:color="auto"/>
      </w:divBdr>
    </w:div>
    <w:div w:id="971404551">
      <w:bodyDiv w:val="1"/>
      <w:marLeft w:val="0"/>
      <w:marRight w:val="0"/>
      <w:marTop w:val="0"/>
      <w:marBottom w:val="0"/>
      <w:divBdr>
        <w:top w:val="none" w:sz="0" w:space="0" w:color="auto"/>
        <w:left w:val="none" w:sz="0" w:space="0" w:color="auto"/>
        <w:bottom w:val="none" w:sz="0" w:space="0" w:color="auto"/>
        <w:right w:val="none" w:sz="0" w:space="0" w:color="auto"/>
      </w:divBdr>
    </w:div>
    <w:div w:id="971446092">
      <w:bodyDiv w:val="1"/>
      <w:marLeft w:val="0"/>
      <w:marRight w:val="0"/>
      <w:marTop w:val="0"/>
      <w:marBottom w:val="0"/>
      <w:divBdr>
        <w:top w:val="none" w:sz="0" w:space="0" w:color="auto"/>
        <w:left w:val="none" w:sz="0" w:space="0" w:color="auto"/>
        <w:bottom w:val="none" w:sz="0" w:space="0" w:color="auto"/>
        <w:right w:val="none" w:sz="0" w:space="0" w:color="auto"/>
      </w:divBdr>
    </w:div>
    <w:div w:id="971596782">
      <w:bodyDiv w:val="1"/>
      <w:marLeft w:val="0"/>
      <w:marRight w:val="0"/>
      <w:marTop w:val="0"/>
      <w:marBottom w:val="0"/>
      <w:divBdr>
        <w:top w:val="none" w:sz="0" w:space="0" w:color="auto"/>
        <w:left w:val="none" w:sz="0" w:space="0" w:color="auto"/>
        <w:bottom w:val="none" w:sz="0" w:space="0" w:color="auto"/>
        <w:right w:val="none" w:sz="0" w:space="0" w:color="auto"/>
      </w:divBdr>
    </w:div>
    <w:div w:id="971596969">
      <w:bodyDiv w:val="1"/>
      <w:marLeft w:val="0"/>
      <w:marRight w:val="0"/>
      <w:marTop w:val="0"/>
      <w:marBottom w:val="0"/>
      <w:divBdr>
        <w:top w:val="none" w:sz="0" w:space="0" w:color="auto"/>
        <w:left w:val="none" w:sz="0" w:space="0" w:color="auto"/>
        <w:bottom w:val="none" w:sz="0" w:space="0" w:color="auto"/>
        <w:right w:val="none" w:sz="0" w:space="0" w:color="auto"/>
      </w:divBdr>
    </w:div>
    <w:div w:id="971788285">
      <w:bodyDiv w:val="1"/>
      <w:marLeft w:val="0"/>
      <w:marRight w:val="0"/>
      <w:marTop w:val="0"/>
      <w:marBottom w:val="0"/>
      <w:divBdr>
        <w:top w:val="none" w:sz="0" w:space="0" w:color="auto"/>
        <w:left w:val="none" w:sz="0" w:space="0" w:color="auto"/>
        <w:bottom w:val="none" w:sz="0" w:space="0" w:color="auto"/>
        <w:right w:val="none" w:sz="0" w:space="0" w:color="auto"/>
      </w:divBdr>
    </w:div>
    <w:div w:id="971981115">
      <w:bodyDiv w:val="1"/>
      <w:marLeft w:val="0"/>
      <w:marRight w:val="0"/>
      <w:marTop w:val="0"/>
      <w:marBottom w:val="0"/>
      <w:divBdr>
        <w:top w:val="none" w:sz="0" w:space="0" w:color="auto"/>
        <w:left w:val="none" w:sz="0" w:space="0" w:color="auto"/>
        <w:bottom w:val="none" w:sz="0" w:space="0" w:color="auto"/>
        <w:right w:val="none" w:sz="0" w:space="0" w:color="auto"/>
      </w:divBdr>
    </w:div>
    <w:div w:id="972295070">
      <w:bodyDiv w:val="1"/>
      <w:marLeft w:val="0"/>
      <w:marRight w:val="0"/>
      <w:marTop w:val="0"/>
      <w:marBottom w:val="0"/>
      <w:divBdr>
        <w:top w:val="none" w:sz="0" w:space="0" w:color="auto"/>
        <w:left w:val="none" w:sz="0" w:space="0" w:color="auto"/>
        <w:bottom w:val="none" w:sz="0" w:space="0" w:color="auto"/>
        <w:right w:val="none" w:sz="0" w:space="0" w:color="auto"/>
      </w:divBdr>
    </w:div>
    <w:div w:id="972635071">
      <w:bodyDiv w:val="1"/>
      <w:marLeft w:val="0"/>
      <w:marRight w:val="0"/>
      <w:marTop w:val="0"/>
      <w:marBottom w:val="0"/>
      <w:divBdr>
        <w:top w:val="none" w:sz="0" w:space="0" w:color="auto"/>
        <w:left w:val="none" w:sz="0" w:space="0" w:color="auto"/>
        <w:bottom w:val="none" w:sz="0" w:space="0" w:color="auto"/>
        <w:right w:val="none" w:sz="0" w:space="0" w:color="auto"/>
      </w:divBdr>
    </w:div>
    <w:div w:id="972640299">
      <w:bodyDiv w:val="1"/>
      <w:marLeft w:val="0"/>
      <w:marRight w:val="0"/>
      <w:marTop w:val="0"/>
      <w:marBottom w:val="0"/>
      <w:divBdr>
        <w:top w:val="none" w:sz="0" w:space="0" w:color="auto"/>
        <w:left w:val="none" w:sz="0" w:space="0" w:color="auto"/>
        <w:bottom w:val="none" w:sz="0" w:space="0" w:color="auto"/>
        <w:right w:val="none" w:sz="0" w:space="0" w:color="auto"/>
      </w:divBdr>
    </w:div>
    <w:div w:id="972755368">
      <w:bodyDiv w:val="1"/>
      <w:marLeft w:val="0"/>
      <w:marRight w:val="0"/>
      <w:marTop w:val="0"/>
      <w:marBottom w:val="0"/>
      <w:divBdr>
        <w:top w:val="none" w:sz="0" w:space="0" w:color="auto"/>
        <w:left w:val="none" w:sz="0" w:space="0" w:color="auto"/>
        <w:bottom w:val="none" w:sz="0" w:space="0" w:color="auto"/>
        <w:right w:val="none" w:sz="0" w:space="0" w:color="auto"/>
      </w:divBdr>
    </w:div>
    <w:div w:id="972829519">
      <w:bodyDiv w:val="1"/>
      <w:marLeft w:val="0"/>
      <w:marRight w:val="0"/>
      <w:marTop w:val="0"/>
      <w:marBottom w:val="0"/>
      <w:divBdr>
        <w:top w:val="none" w:sz="0" w:space="0" w:color="auto"/>
        <w:left w:val="none" w:sz="0" w:space="0" w:color="auto"/>
        <w:bottom w:val="none" w:sz="0" w:space="0" w:color="auto"/>
        <w:right w:val="none" w:sz="0" w:space="0" w:color="auto"/>
      </w:divBdr>
    </w:div>
    <w:div w:id="972910963">
      <w:bodyDiv w:val="1"/>
      <w:marLeft w:val="0"/>
      <w:marRight w:val="0"/>
      <w:marTop w:val="0"/>
      <w:marBottom w:val="0"/>
      <w:divBdr>
        <w:top w:val="none" w:sz="0" w:space="0" w:color="auto"/>
        <w:left w:val="none" w:sz="0" w:space="0" w:color="auto"/>
        <w:bottom w:val="none" w:sz="0" w:space="0" w:color="auto"/>
        <w:right w:val="none" w:sz="0" w:space="0" w:color="auto"/>
      </w:divBdr>
    </w:div>
    <w:div w:id="973174274">
      <w:bodyDiv w:val="1"/>
      <w:marLeft w:val="0"/>
      <w:marRight w:val="0"/>
      <w:marTop w:val="0"/>
      <w:marBottom w:val="0"/>
      <w:divBdr>
        <w:top w:val="none" w:sz="0" w:space="0" w:color="auto"/>
        <w:left w:val="none" w:sz="0" w:space="0" w:color="auto"/>
        <w:bottom w:val="none" w:sz="0" w:space="0" w:color="auto"/>
        <w:right w:val="none" w:sz="0" w:space="0" w:color="auto"/>
      </w:divBdr>
    </w:div>
    <w:div w:id="973212607">
      <w:bodyDiv w:val="1"/>
      <w:marLeft w:val="0"/>
      <w:marRight w:val="0"/>
      <w:marTop w:val="0"/>
      <w:marBottom w:val="0"/>
      <w:divBdr>
        <w:top w:val="none" w:sz="0" w:space="0" w:color="auto"/>
        <w:left w:val="none" w:sz="0" w:space="0" w:color="auto"/>
        <w:bottom w:val="none" w:sz="0" w:space="0" w:color="auto"/>
        <w:right w:val="none" w:sz="0" w:space="0" w:color="auto"/>
      </w:divBdr>
    </w:div>
    <w:div w:id="973483610">
      <w:bodyDiv w:val="1"/>
      <w:marLeft w:val="0"/>
      <w:marRight w:val="0"/>
      <w:marTop w:val="0"/>
      <w:marBottom w:val="0"/>
      <w:divBdr>
        <w:top w:val="none" w:sz="0" w:space="0" w:color="auto"/>
        <w:left w:val="none" w:sz="0" w:space="0" w:color="auto"/>
        <w:bottom w:val="none" w:sz="0" w:space="0" w:color="auto"/>
        <w:right w:val="none" w:sz="0" w:space="0" w:color="auto"/>
      </w:divBdr>
    </w:div>
    <w:div w:id="973563678">
      <w:bodyDiv w:val="1"/>
      <w:marLeft w:val="0"/>
      <w:marRight w:val="0"/>
      <w:marTop w:val="0"/>
      <w:marBottom w:val="0"/>
      <w:divBdr>
        <w:top w:val="none" w:sz="0" w:space="0" w:color="auto"/>
        <w:left w:val="none" w:sz="0" w:space="0" w:color="auto"/>
        <w:bottom w:val="none" w:sz="0" w:space="0" w:color="auto"/>
        <w:right w:val="none" w:sz="0" w:space="0" w:color="auto"/>
      </w:divBdr>
    </w:div>
    <w:div w:id="973870959">
      <w:bodyDiv w:val="1"/>
      <w:marLeft w:val="0"/>
      <w:marRight w:val="0"/>
      <w:marTop w:val="0"/>
      <w:marBottom w:val="0"/>
      <w:divBdr>
        <w:top w:val="none" w:sz="0" w:space="0" w:color="auto"/>
        <w:left w:val="none" w:sz="0" w:space="0" w:color="auto"/>
        <w:bottom w:val="none" w:sz="0" w:space="0" w:color="auto"/>
        <w:right w:val="none" w:sz="0" w:space="0" w:color="auto"/>
      </w:divBdr>
    </w:div>
    <w:div w:id="973871578">
      <w:bodyDiv w:val="1"/>
      <w:marLeft w:val="0"/>
      <w:marRight w:val="0"/>
      <w:marTop w:val="0"/>
      <w:marBottom w:val="0"/>
      <w:divBdr>
        <w:top w:val="none" w:sz="0" w:space="0" w:color="auto"/>
        <w:left w:val="none" w:sz="0" w:space="0" w:color="auto"/>
        <w:bottom w:val="none" w:sz="0" w:space="0" w:color="auto"/>
        <w:right w:val="none" w:sz="0" w:space="0" w:color="auto"/>
      </w:divBdr>
    </w:div>
    <w:div w:id="974411970">
      <w:bodyDiv w:val="1"/>
      <w:marLeft w:val="0"/>
      <w:marRight w:val="0"/>
      <w:marTop w:val="0"/>
      <w:marBottom w:val="0"/>
      <w:divBdr>
        <w:top w:val="none" w:sz="0" w:space="0" w:color="auto"/>
        <w:left w:val="none" w:sz="0" w:space="0" w:color="auto"/>
        <w:bottom w:val="none" w:sz="0" w:space="0" w:color="auto"/>
        <w:right w:val="none" w:sz="0" w:space="0" w:color="auto"/>
      </w:divBdr>
    </w:div>
    <w:div w:id="974455243">
      <w:bodyDiv w:val="1"/>
      <w:marLeft w:val="0"/>
      <w:marRight w:val="0"/>
      <w:marTop w:val="0"/>
      <w:marBottom w:val="0"/>
      <w:divBdr>
        <w:top w:val="none" w:sz="0" w:space="0" w:color="auto"/>
        <w:left w:val="none" w:sz="0" w:space="0" w:color="auto"/>
        <w:bottom w:val="none" w:sz="0" w:space="0" w:color="auto"/>
        <w:right w:val="none" w:sz="0" w:space="0" w:color="auto"/>
      </w:divBdr>
    </w:div>
    <w:div w:id="974480681">
      <w:bodyDiv w:val="1"/>
      <w:marLeft w:val="0"/>
      <w:marRight w:val="0"/>
      <w:marTop w:val="0"/>
      <w:marBottom w:val="0"/>
      <w:divBdr>
        <w:top w:val="none" w:sz="0" w:space="0" w:color="auto"/>
        <w:left w:val="none" w:sz="0" w:space="0" w:color="auto"/>
        <w:bottom w:val="none" w:sz="0" w:space="0" w:color="auto"/>
        <w:right w:val="none" w:sz="0" w:space="0" w:color="auto"/>
      </w:divBdr>
    </w:div>
    <w:div w:id="974527944">
      <w:bodyDiv w:val="1"/>
      <w:marLeft w:val="0"/>
      <w:marRight w:val="0"/>
      <w:marTop w:val="0"/>
      <w:marBottom w:val="0"/>
      <w:divBdr>
        <w:top w:val="none" w:sz="0" w:space="0" w:color="auto"/>
        <w:left w:val="none" w:sz="0" w:space="0" w:color="auto"/>
        <w:bottom w:val="none" w:sz="0" w:space="0" w:color="auto"/>
        <w:right w:val="none" w:sz="0" w:space="0" w:color="auto"/>
      </w:divBdr>
    </w:div>
    <w:div w:id="974678547">
      <w:bodyDiv w:val="1"/>
      <w:marLeft w:val="0"/>
      <w:marRight w:val="0"/>
      <w:marTop w:val="0"/>
      <w:marBottom w:val="0"/>
      <w:divBdr>
        <w:top w:val="none" w:sz="0" w:space="0" w:color="auto"/>
        <w:left w:val="none" w:sz="0" w:space="0" w:color="auto"/>
        <w:bottom w:val="none" w:sz="0" w:space="0" w:color="auto"/>
        <w:right w:val="none" w:sz="0" w:space="0" w:color="auto"/>
      </w:divBdr>
    </w:div>
    <w:div w:id="975112573">
      <w:bodyDiv w:val="1"/>
      <w:marLeft w:val="0"/>
      <w:marRight w:val="0"/>
      <w:marTop w:val="0"/>
      <w:marBottom w:val="0"/>
      <w:divBdr>
        <w:top w:val="none" w:sz="0" w:space="0" w:color="auto"/>
        <w:left w:val="none" w:sz="0" w:space="0" w:color="auto"/>
        <w:bottom w:val="none" w:sz="0" w:space="0" w:color="auto"/>
        <w:right w:val="none" w:sz="0" w:space="0" w:color="auto"/>
      </w:divBdr>
    </w:div>
    <w:div w:id="975182737">
      <w:bodyDiv w:val="1"/>
      <w:marLeft w:val="0"/>
      <w:marRight w:val="0"/>
      <w:marTop w:val="0"/>
      <w:marBottom w:val="0"/>
      <w:divBdr>
        <w:top w:val="none" w:sz="0" w:space="0" w:color="auto"/>
        <w:left w:val="none" w:sz="0" w:space="0" w:color="auto"/>
        <w:bottom w:val="none" w:sz="0" w:space="0" w:color="auto"/>
        <w:right w:val="none" w:sz="0" w:space="0" w:color="auto"/>
      </w:divBdr>
    </w:div>
    <w:div w:id="975573838">
      <w:bodyDiv w:val="1"/>
      <w:marLeft w:val="0"/>
      <w:marRight w:val="0"/>
      <w:marTop w:val="0"/>
      <w:marBottom w:val="0"/>
      <w:divBdr>
        <w:top w:val="none" w:sz="0" w:space="0" w:color="auto"/>
        <w:left w:val="none" w:sz="0" w:space="0" w:color="auto"/>
        <w:bottom w:val="none" w:sz="0" w:space="0" w:color="auto"/>
        <w:right w:val="none" w:sz="0" w:space="0" w:color="auto"/>
      </w:divBdr>
    </w:div>
    <w:div w:id="975767314">
      <w:bodyDiv w:val="1"/>
      <w:marLeft w:val="0"/>
      <w:marRight w:val="0"/>
      <w:marTop w:val="0"/>
      <w:marBottom w:val="0"/>
      <w:divBdr>
        <w:top w:val="none" w:sz="0" w:space="0" w:color="auto"/>
        <w:left w:val="none" w:sz="0" w:space="0" w:color="auto"/>
        <w:bottom w:val="none" w:sz="0" w:space="0" w:color="auto"/>
        <w:right w:val="none" w:sz="0" w:space="0" w:color="auto"/>
      </w:divBdr>
    </w:div>
    <w:div w:id="975795053">
      <w:bodyDiv w:val="1"/>
      <w:marLeft w:val="0"/>
      <w:marRight w:val="0"/>
      <w:marTop w:val="0"/>
      <w:marBottom w:val="0"/>
      <w:divBdr>
        <w:top w:val="none" w:sz="0" w:space="0" w:color="auto"/>
        <w:left w:val="none" w:sz="0" w:space="0" w:color="auto"/>
        <w:bottom w:val="none" w:sz="0" w:space="0" w:color="auto"/>
        <w:right w:val="none" w:sz="0" w:space="0" w:color="auto"/>
      </w:divBdr>
    </w:div>
    <w:div w:id="975993196">
      <w:bodyDiv w:val="1"/>
      <w:marLeft w:val="0"/>
      <w:marRight w:val="0"/>
      <w:marTop w:val="0"/>
      <w:marBottom w:val="0"/>
      <w:divBdr>
        <w:top w:val="none" w:sz="0" w:space="0" w:color="auto"/>
        <w:left w:val="none" w:sz="0" w:space="0" w:color="auto"/>
        <w:bottom w:val="none" w:sz="0" w:space="0" w:color="auto"/>
        <w:right w:val="none" w:sz="0" w:space="0" w:color="auto"/>
      </w:divBdr>
    </w:div>
    <w:div w:id="976687268">
      <w:bodyDiv w:val="1"/>
      <w:marLeft w:val="0"/>
      <w:marRight w:val="0"/>
      <w:marTop w:val="0"/>
      <w:marBottom w:val="0"/>
      <w:divBdr>
        <w:top w:val="none" w:sz="0" w:space="0" w:color="auto"/>
        <w:left w:val="none" w:sz="0" w:space="0" w:color="auto"/>
        <w:bottom w:val="none" w:sz="0" w:space="0" w:color="auto"/>
        <w:right w:val="none" w:sz="0" w:space="0" w:color="auto"/>
      </w:divBdr>
    </w:div>
    <w:div w:id="976759296">
      <w:bodyDiv w:val="1"/>
      <w:marLeft w:val="0"/>
      <w:marRight w:val="0"/>
      <w:marTop w:val="0"/>
      <w:marBottom w:val="0"/>
      <w:divBdr>
        <w:top w:val="none" w:sz="0" w:space="0" w:color="auto"/>
        <w:left w:val="none" w:sz="0" w:space="0" w:color="auto"/>
        <w:bottom w:val="none" w:sz="0" w:space="0" w:color="auto"/>
        <w:right w:val="none" w:sz="0" w:space="0" w:color="auto"/>
      </w:divBdr>
    </w:div>
    <w:div w:id="977153263">
      <w:bodyDiv w:val="1"/>
      <w:marLeft w:val="0"/>
      <w:marRight w:val="0"/>
      <w:marTop w:val="0"/>
      <w:marBottom w:val="0"/>
      <w:divBdr>
        <w:top w:val="none" w:sz="0" w:space="0" w:color="auto"/>
        <w:left w:val="none" w:sz="0" w:space="0" w:color="auto"/>
        <w:bottom w:val="none" w:sz="0" w:space="0" w:color="auto"/>
        <w:right w:val="none" w:sz="0" w:space="0" w:color="auto"/>
      </w:divBdr>
    </w:div>
    <w:div w:id="977415439">
      <w:bodyDiv w:val="1"/>
      <w:marLeft w:val="0"/>
      <w:marRight w:val="0"/>
      <w:marTop w:val="0"/>
      <w:marBottom w:val="0"/>
      <w:divBdr>
        <w:top w:val="none" w:sz="0" w:space="0" w:color="auto"/>
        <w:left w:val="none" w:sz="0" w:space="0" w:color="auto"/>
        <w:bottom w:val="none" w:sz="0" w:space="0" w:color="auto"/>
        <w:right w:val="none" w:sz="0" w:space="0" w:color="auto"/>
      </w:divBdr>
    </w:div>
    <w:div w:id="977491736">
      <w:bodyDiv w:val="1"/>
      <w:marLeft w:val="0"/>
      <w:marRight w:val="0"/>
      <w:marTop w:val="0"/>
      <w:marBottom w:val="0"/>
      <w:divBdr>
        <w:top w:val="none" w:sz="0" w:space="0" w:color="auto"/>
        <w:left w:val="none" w:sz="0" w:space="0" w:color="auto"/>
        <w:bottom w:val="none" w:sz="0" w:space="0" w:color="auto"/>
        <w:right w:val="none" w:sz="0" w:space="0" w:color="auto"/>
      </w:divBdr>
      <w:divsChild>
        <w:div w:id="1145470391">
          <w:marLeft w:val="0"/>
          <w:marRight w:val="0"/>
          <w:marTop w:val="0"/>
          <w:marBottom w:val="0"/>
          <w:divBdr>
            <w:top w:val="none" w:sz="0" w:space="0" w:color="auto"/>
            <w:left w:val="none" w:sz="0" w:space="0" w:color="auto"/>
            <w:bottom w:val="none" w:sz="0" w:space="0" w:color="auto"/>
            <w:right w:val="none" w:sz="0" w:space="0" w:color="auto"/>
          </w:divBdr>
        </w:div>
        <w:div w:id="2044818134">
          <w:marLeft w:val="0"/>
          <w:marRight w:val="0"/>
          <w:marTop w:val="0"/>
          <w:marBottom w:val="0"/>
          <w:divBdr>
            <w:top w:val="none" w:sz="0" w:space="0" w:color="auto"/>
            <w:left w:val="none" w:sz="0" w:space="0" w:color="auto"/>
            <w:bottom w:val="none" w:sz="0" w:space="0" w:color="auto"/>
            <w:right w:val="none" w:sz="0" w:space="0" w:color="auto"/>
          </w:divBdr>
        </w:div>
        <w:div w:id="942030224">
          <w:marLeft w:val="0"/>
          <w:marRight w:val="0"/>
          <w:marTop w:val="0"/>
          <w:marBottom w:val="0"/>
          <w:divBdr>
            <w:top w:val="none" w:sz="0" w:space="0" w:color="auto"/>
            <w:left w:val="none" w:sz="0" w:space="0" w:color="auto"/>
            <w:bottom w:val="none" w:sz="0" w:space="0" w:color="auto"/>
            <w:right w:val="none" w:sz="0" w:space="0" w:color="auto"/>
          </w:divBdr>
        </w:div>
        <w:div w:id="1307126604">
          <w:marLeft w:val="0"/>
          <w:marRight w:val="0"/>
          <w:marTop w:val="0"/>
          <w:marBottom w:val="0"/>
          <w:divBdr>
            <w:top w:val="none" w:sz="0" w:space="0" w:color="auto"/>
            <w:left w:val="none" w:sz="0" w:space="0" w:color="auto"/>
            <w:bottom w:val="none" w:sz="0" w:space="0" w:color="auto"/>
            <w:right w:val="none" w:sz="0" w:space="0" w:color="auto"/>
          </w:divBdr>
        </w:div>
        <w:div w:id="494152429">
          <w:marLeft w:val="0"/>
          <w:marRight w:val="0"/>
          <w:marTop w:val="0"/>
          <w:marBottom w:val="0"/>
          <w:divBdr>
            <w:top w:val="none" w:sz="0" w:space="0" w:color="auto"/>
            <w:left w:val="none" w:sz="0" w:space="0" w:color="auto"/>
            <w:bottom w:val="none" w:sz="0" w:space="0" w:color="auto"/>
            <w:right w:val="none" w:sz="0" w:space="0" w:color="auto"/>
          </w:divBdr>
        </w:div>
        <w:div w:id="1509443392">
          <w:marLeft w:val="0"/>
          <w:marRight w:val="0"/>
          <w:marTop w:val="0"/>
          <w:marBottom w:val="0"/>
          <w:divBdr>
            <w:top w:val="none" w:sz="0" w:space="0" w:color="auto"/>
            <w:left w:val="none" w:sz="0" w:space="0" w:color="auto"/>
            <w:bottom w:val="none" w:sz="0" w:space="0" w:color="auto"/>
            <w:right w:val="none" w:sz="0" w:space="0" w:color="auto"/>
          </w:divBdr>
        </w:div>
        <w:div w:id="11303477">
          <w:marLeft w:val="0"/>
          <w:marRight w:val="0"/>
          <w:marTop w:val="0"/>
          <w:marBottom w:val="0"/>
          <w:divBdr>
            <w:top w:val="none" w:sz="0" w:space="0" w:color="auto"/>
            <w:left w:val="none" w:sz="0" w:space="0" w:color="auto"/>
            <w:bottom w:val="none" w:sz="0" w:space="0" w:color="auto"/>
            <w:right w:val="none" w:sz="0" w:space="0" w:color="auto"/>
          </w:divBdr>
        </w:div>
        <w:div w:id="2125153556">
          <w:marLeft w:val="0"/>
          <w:marRight w:val="0"/>
          <w:marTop w:val="0"/>
          <w:marBottom w:val="0"/>
          <w:divBdr>
            <w:top w:val="none" w:sz="0" w:space="0" w:color="auto"/>
            <w:left w:val="none" w:sz="0" w:space="0" w:color="auto"/>
            <w:bottom w:val="none" w:sz="0" w:space="0" w:color="auto"/>
            <w:right w:val="none" w:sz="0" w:space="0" w:color="auto"/>
          </w:divBdr>
        </w:div>
        <w:div w:id="956178901">
          <w:marLeft w:val="0"/>
          <w:marRight w:val="0"/>
          <w:marTop w:val="0"/>
          <w:marBottom w:val="0"/>
          <w:divBdr>
            <w:top w:val="none" w:sz="0" w:space="0" w:color="auto"/>
            <w:left w:val="none" w:sz="0" w:space="0" w:color="auto"/>
            <w:bottom w:val="none" w:sz="0" w:space="0" w:color="auto"/>
            <w:right w:val="none" w:sz="0" w:space="0" w:color="auto"/>
          </w:divBdr>
        </w:div>
        <w:div w:id="1902978290">
          <w:marLeft w:val="0"/>
          <w:marRight w:val="0"/>
          <w:marTop w:val="0"/>
          <w:marBottom w:val="0"/>
          <w:divBdr>
            <w:top w:val="none" w:sz="0" w:space="0" w:color="auto"/>
            <w:left w:val="none" w:sz="0" w:space="0" w:color="auto"/>
            <w:bottom w:val="none" w:sz="0" w:space="0" w:color="auto"/>
            <w:right w:val="none" w:sz="0" w:space="0" w:color="auto"/>
          </w:divBdr>
        </w:div>
        <w:div w:id="1740396530">
          <w:marLeft w:val="0"/>
          <w:marRight w:val="0"/>
          <w:marTop w:val="0"/>
          <w:marBottom w:val="0"/>
          <w:divBdr>
            <w:top w:val="none" w:sz="0" w:space="0" w:color="auto"/>
            <w:left w:val="none" w:sz="0" w:space="0" w:color="auto"/>
            <w:bottom w:val="none" w:sz="0" w:space="0" w:color="auto"/>
            <w:right w:val="none" w:sz="0" w:space="0" w:color="auto"/>
          </w:divBdr>
        </w:div>
        <w:div w:id="322052775">
          <w:marLeft w:val="0"/>
          <w:marRight w:val="0"/>
          <w:marTop w:val="0"/>
          <w:marBottom w:val="0"/>
          <w:divBdr>
            <w:top w:val="none" w:sz="0" w:space="0" w:color="auto"/>
            <w:left w:val="none" w:sz="0" w:space="0" w:color="auto"/>
            <w:bottom w:val="none" w:sz="0" w:space="0" w:color="auto"/>
            <w:right w:val="none" w:sz="0" w:space="0" w:color="auto"/>
          </w:divBdr>
        </w:div>
        <w:div w:id="2146198934">
          <w:marLeft w:val="0"/>
          <w:marRight w:val="0"/>
          <w:marTop w:val="0"/>
          <w:marBottom w:val="0"/>
          <w:divBdr>
            <w:top w:val="none" w:sz="0" w:space="0" w:color="auto"/>
            <w:left w:val="none" w:sz="0" w:space="0" w:color="auto"/>
            <w:bottom w:val="none" w:sz="0" w:space="0" w:color="auto"/>
            <w:right w:val="none" w:sz="0" w:space="0" w:color="auto"/>
          </w:divBdr>
        </w:div>
        <w:div w:id="1261716378">
          <w:marLeft w:val="0"/>
          <w:marRight w:val="0"/>
          <w:marTop w:val="0"/>
          <w:marBottom w:val="0"/>
          <w:divBdr>
            <w:top w:val="none" w:sz="0" w:space="0" w:color="auto"/>
            <w:left w:val="none" w:sz="0" w:space="0" w:color="auto"/>
            <w:bottom w:val="none" w:sz="0" w:space="0" w:color="auto"/>
            <w:right w:val="none" w:sz="0" w:space="0" w:color="auto"/>
          </w:divBdr>
        </w:div>
        <w:div w:id="2004158212">
          <w:marLeft w:val="0"/>
          <w:marRight w:val="0"/>
          <w:marTop w:val="0"/>
          <w:marBottom w:val="0"/>
          <w:divBdr>
            <w:top w:val="none" w:sz="0" w:space="0" w:color="auto"/>
            <w:left w:val="none" w:sz="0" w:space="0" w:color="auto"/>
            <w:bottom w:val="none" w:sz="0" w:space="0" w:color="auto"/>
            <w:right w:val="none" w:sz="0" w:space="0" w:color="auto"/>
          </w:divBdr>
        </w:div>
        <w:div w:id="548690775">
          <w:marLeft w:val="0"/>
          <w:marRight w:val="0"/>
          <w:marTop w:val="0"/>
          <w:marBottom w:val="0"/>
          <w:divBdr>
            <w:top w:val="none" w:sz="0" w:space="0" w:color="auto"/>
            <w:left w:val="none" w:sz="0" w:space="0" w:color="auto"/>
            <w:bottom w:val="none" w:sz="0" w:space="0" w:color="auto"/>
            <w:right w:val="none" w:sz="0" w:space="0" w:color="auto"/>
          </w:divBdr>
        </w:div>
        <w:div w:id="1082724541">
          <w:marLeft w:val="0"/>
          <w:marRight w:val="0"/>
          <w:marTop w:val="0"/>
          <w:marBottom w:val="0"/>
          <w:divBdr>
            <w:top w:val="none" w:sz="0" w:space="0" w:color="auto"/>
            <w:left w:val="none" w:sz="0" w:space="0" w:color="auto"/>
            <w:bottom w:val="none" w:sz="0" w:space="0" w:color="auto"/>
            <w:right w:val="none" w:sz="0" w:space="0" w:color="auto"/>
          </w:divBdr>
        </w:div>
        <w:div w:id="836111091">
          <w:marLeft w:val="0"/>
          <w:marRight w:val="0"/>
          <w:marTop w:val="0"/>
          <w:marBottom w:val="0"/>
          <w:divBdr>
            <w:top w:val="none" w:sz="0" w:space="0" w:color="auto"/>
            <w:left w:val="none" w:sz="0" w:space="0" w:color="auto"/>
            <w:bottom w:val="none" w:sz="0" w:space="0" w:color="auto"/>
            <w:right w:val="none" w:sz="0" w:space="0" w:color="auto"/>
          </w:divBdr>
        </w:div>
        <w:div w:id="252319649">
          <w:marLeft w:val="0"/>
          <w:marRight w:val="0"/>
          <w:marTop w:val="0"/>
          <w:marBottom w:val="0"/>
          <w:divBdr>
            <w:top w:val="none" w:sz="0" w:space="0" w:color="auto"/>
            <w:left w:val="none" w:sz="0" w:space="0" w:color="auto"/>
            <w:bottom w:val="none" w:sz="0" w:space="0" w:color="auto"/>
            <w:right w:val="none" w:sz="0" w:space="0" w:color="auto"/>
          </w:divBdr>
        </w:div>
        <w:div w:id="155655862">
          <w:marLeft w:val="0"/>
          <w:marRight w:val="0"/>
          <w:marTop w:val="0"/>
          <w:marBottom w:val="0"/>
          <w:divBdr>
            <w:top w:val="none" w:sz="0" w:space="0" w:color="auto"/>
            <w:left w:val="none" w:sz="0" w:space="0" w:color="auto"/>
            <w:bottom w:val="none" w:sz="0" w:space="0" w:color="auto"/>
            <w:right w:val="none" w:sz="0" w:space="0" w:color="auto"/>
          </w:divBdr>
        </w:div>
        <w:div w:id="1295722414">
          <w:marLeft w:val="0"/>
          <w:marRight w:val="0"/>
          <w:marTop w:val="0"/>
          <w:marBottom w:val="0"/>
          <w:divBdr>
            <w:top w:val="none" w:sz="0" w:space="0" w:color="auto"/>
            <w:left w:val="none" w:sz="0" w:space="0" w:color="auto"/>
            <w:bottom w:val="none" w:sz="0" w:space="0" w:color="auto"/>
            <w:right w:val="none" w:sz="0" w:space="0" w:color="auto"/>
          </w:divBdr>
        </w:div>
        <w:div w:id="1439526962">
          <w:marLeft w:val="0"/>
          <w:marRight w:val="0"/>
          <w:marTop w:val="0"/>
          <w:marBottom w:val="0"/>
          <w:divBdr>
            <w:top w:val="none" w:sz="0" w:space="0" w:color="auto"/>
            <w:left w:val="none" w:sz="0" w:space="0" w:color="auto"/>
            <w:bottom w:val="none" w:sz="0" w:space="0" w:color="auto"/>
            <w:right w:val="none" w:sz="0" w:space="0" w:color="auto"/>
          </w:divBdr>
        </w:div>
        <w:div w:id="1653023168">
          <w:marLeft w:val="0"/>
          <w:marRight w:val="0"/>
          <w:marTop w:val="0"/>
          <w:marBottom w:val="0"/>
          <w:divBdr>
            <w:top w:val="none" w:sz="0" w:space="0" w:color="auto"/>
            <w:left w:val="none" w:sz="0" w:space="0" w:color="auto"/>
            <w:bottom w:val="none" w:sz="0" w:space="0" w:color="auto"/>
            <w:right w:val="none" w:sz="0" w:space="0" w:color="auto"/>
          </w:divBdr>
        </w:div>
        <w:div w:id="1689137236">
          <w:marLeft w:val="0"/>
          <w:marRight w:val="0"/>
          <w:marTop w:val="0"/>
          <w:marBottom w:val="0"/>
          <w:divBdr>
            <w:top w:val="none" w:sz="0" w:space="0" w:color="auto"/>
            <w:left w:val="none" w:sz="0" w:space="0" w:color="auto"/>
            <w:bottom w:val="none" w:sz="0" w:space="0" w:color="auto"/>
            <w:right w:val="none" w:sz="0" w:space="0" w:color="auto"/>
          </w:divBdr>
        </w:div>
        <w:div w:id="201210487">
          <w:marLeft w:val="0"/>
          <w:marRight w:val="0"/>
          <w:marTop w:val="0"/>
          <w:marBottom w:val="0"/>
          <w:divBdr>
            <w:top w:val="none" w:sz="0" w:space="0" w:color="auto"/>
            <w:left w:val="none" w:sz="0" w:space="0" w:color="auto"/>
            <w:bottom w:val="none" w:sz="0" w:space="0" w:color="auto"/>
            <w:right w:val="none" w:sz="0" w:space="0" w:color="auto"/>
          </w:divBdr>
        </w:div>
        <w:div w:id="1982228499">
          <w:marLeft w:val="0"/>
          <w:marRight w:val="0"/>
          <w:marTop w:val="0"/>
          <w:marBottom w:val="0"/>
          <w:divBdr>
            <w:top w:val="none" w:sz="0" w:space="0" w:color="auto"/>
            <w:left w:val="none" w:sz="0" w:space="0" w:color="auto"/>
            <w:bottom w:val="none" w:sz="0" w:space="0" w:color="auto"/>
            <w:right w:val="none" w:sz="0" w:space="0" w:color="auto"/>
          </w:divBdr>
        </w:div>
        <w:div w:id="1440183153">
          <w:marLeft w:val="0"/>
          <w:marRight w:val="0"/>
          <w:marTop w:val="0"/>
          <w:marBottom w:val="0"/>
          <w:divBdr>
            <w:top w:val="none" w:sz="0" w:space="0" w:color="auto"/>
            <w:left w:val="none" w:sz="0" w:space="0" w:color="auto"/>
            <w:bottom w:val="none" w:sz="0" w:space="0" w:color="auto"/>
            <w:right w:val="none" w:sz="0" w:space="0" w:color="auto"/>
          </w:divBdr>
        </w:div>
        <w:div w:id="1421557958">
          <w:marLeft w:val="0"/>
          <w:marRight w:val="0"/>
          <w:marTop w:val="0"/>
          <w:marBottom w:val="0"/>
          <w:divBdr>
            <w:top w:val="none" w:sz="0" w:space="0" w:color="auto"/>
            <w:left w:val="none" w:sz="0" w:space="0" w:color="auto"/>
            <w:bottom w:val="none" w:sz="0" w:space="0" w:color="auto"/>
            <w:right w:val="none" w:sz="0" w:space="0" w:color="auto"/>
          </w:divBdr>
        </w:div>
        <w:div w:id="222178309">
          <w:marLeft w:val="0"/>
          <w:marRight w:val="0"/>
          <w:marTop w:val="0"/>
          <w:marBottom w:val="0"/>
          <w:divBdr>
            <w:top w:val="none" w:sz="0" w:space="0" w:color="auto"/>
            <w:left w:val="none" w:sz="0" w:space="0" w:color="auto"/>
            <w:bottom w:val="none" w:sz="0" w:space="0" w:color="auto"/>
            <w:right w:val="none" w:sz="0" w:space="0" w:color="auto"/>
          </w:divBdr>
        </w:div>
        <w:div w:id="1207985612">
          <w:marLeft w:val="0"/>
          <w:marRight w:val="0"/>
          <w:marTop w:val="0"/>
          <w:marBottom w:val="0"/>
          <w:divBdr>
            <w:top w:val="none" w:sz="0" w:space="0" w:color="auto"/>
            <w:left w:val="none" w:sz="0" w:space="0" w:color="auto"/>
            <w:bottom w:val="none" w:sz="0" w:space="0" w:color="auto"/>
            <w:right w:val="none" w:sz="0" w:space="0" w:color="auto"/>
          </w:divBdr>
        </w:div>
        <w:div w:id="1780953702">
          <w:marLeft w:val="0"/>
          <w:marRight w:val="0"/>
          <w:marTop w:val="0"/>
          <w:marBottom w:val="0"/>
          <w:divBdr>
            <w:top w:val="none" w:sz="0" w:space="0" w:color="auto"/>
            <w:left w:val="none" w:sz="0" w:space="0" w:color="auto"/>
            <w:bottom w:val="none" w:sz="0" w:space="0" w:color="auto"/>
            <w:right w:val="none" w:sz="0" w:space="0" w:color="auto"/>
          </w:divBdr>
        </w:div>
        <w:div w:id="191454642">
          <w:marLeft w:val="0"/>
          <w:marRight w:val="0"/>
          <w:marTop w:val="0"/>
          <w:marBottom w:val="0"/>
          <w:divBdr>
            <w:top w:val="none" w:sz="0" w:space="0" w:color="auto"/>
            <w:left w:val="none" w:sz="0" w:space="0" w:color="auto"/>
            <w:bottom w:val="none" w:sz="0" w:space="0" w:color="auto"/>
            <w:right w:val="none" w:sz="0" w:space="0" w:color="auto"/>
          </w:divBdr>
        </w:div>
        <w:div w:id="175658177">
          <w:marLeft w:val="0"/>
          <w:marRight w:val="0"/>
          <w:marTop w:val="0"/>
          <w:marBottom w:val="0"/>
          <w:divBdr>
            <w:top w:val="none" w:sz="0" w:space="0" w:color="auto"/>
            <w:left w:val="none" w:sz="0" w:space="0" w:color="auto"/>
            <w:bottom w:val="none" w:sz="0" w:space="0" w:color="auto"/>
            <w:right w:val="none" w:sz="0" w:space="0" w:color="auto"/>
          </w:divBdr>
        </w:div>
        <w:div w:id="566767785">
          <w:marLeft w:val="0"/>
          <w:marRight w:val="0"/>
          <w:marTop w:val="0"/>
          <w:marBottom w:val="0"/>
          <w:divBdr>
            <w:top w:val="none" w:sz="0" w:space="0" w:color="auto"/>
            <w:left w:val="none" w:sz="0" w:space="0" w:color="auto"/>
            <w:bottom w:val="none" w:sz="0" w:space="0" w:color="auto"/>
            <w:right w:val="none" w:sz="0" w:space="0" w:color="auto"/>
          </w:divBdr>
        </w:div>
        <w:div w:id="1447626367">
          <w:marLeft w:val="0"/>
          <w:marRight w:val="0"/>
          <w:marTop w:val="0"/>
          <w:marBottom w:val="0"/>
          <w:divBdr>
            <w:top w:val="none" w:sz="0" w:space="0" w:color="auto"/>
            <w:left w:val="none" w:sz="0" w:space="0" w:color="auto"/>
            <w:bottom w:val="none" w:sz="0" w:space="0" w:color="auto"/>
            <w:right w:val="none" w:sz="0" w:space="0" w:color="auto"/>
          </w:divBdr>
        </w:div>
        <w:div w:id="944389894">
          <w:marLeft w:val="0"/>
          <w:marRight w:val="0"/>
          <w:marTop w:val="0"/>
          <w:marBottom w:val="0"/>
          <w:divBdr>
            <w:top w:val="none" w:sz="0" w:space="0" w:color="auto"/>
            <w:left w:val="none" w:sz="0" w:space="0" w:color="auto"/>
            <w:bottom w:val="none" w:sz="0" w:space="0" w:color="auto"/>
            <w:right w:val="none" w:sz="0" w:space="0" w:color="auto"/>
          </w:divBdr>
        </w:div>
        <w:div w:id="1902523629">
          <w:marLeft w:val="0"/>
          <w:marRight w:val="0"/>
          <w:marTop w:val="0"/>
          <w:marBottom w:val="0"/>
          <w:divBdr>
            <w:top w:val="none" w:sz="0" w:space="0" w:color="auto"/>
            <w:left w:val="none" w:sz="0" w:space="0" w:color="auto"/>
            <w:bottom w:val="none" w:sz="0" w:space="0" w:color="auto"/>
            <w:right w:val="none" w:sz="0" w:space="0" w:color="auto"/>
          </w:divBdr>
        </w:div>
        <w:div w:id="1946956837">
          <w:marLeft w:val="0"/>
          <w:marRight w:val="0"/>
          <w:marTop w:val="0"/>
          <w:marBottom w:val="0"/>
          <w:divBdr>
            <w:top w:val="none" w:sz="0" w:space="0" w:color="auto"/>
            <w:left w:val="none" w:sz="0" w:space="0" w:color="auto"/>
            <w:bottom w:val="none" w:sz="0" w:space="0" w:color="auto"/>
            <w:right w:val="none" w:sz="0" w:space="0" w:color="auto"/>
          </w:divBdr>
        </w:div>
        <w:div w:id="1987587239">
          <w:marLeft w:val="0"/>
          <w:marRight w:val="0"/>
          <w:marTop w:val="0"/>
          <w:marBottom w:val="0"/>
          <w:divBdr>
            <w:top w:val="none" w:sz="0" w:space="0" w:color="auto"/>
            <w:left w:val="none" w:sz="0" w:space="0" w:color="auto"/>
            <w:bottom w:val="none" w:sz="0" w:space="0" w:color="auto"/>
            <w:right w:val="none" w:sz="0" w:space="0" w:color="auto"/>
          </w:divBdr>
        </w:div>
        <w:div w:id="527564930">
          <w:marLeft w:val="0"/>
          <w:marRight w:val="0"/>
          <w:marTop w:val="0"/>
          <w:marBottom w:val="0"/>
          <w:divBdr>
            <w:top w:val="none" w:sz="0" w:space="0" w:color="auto"/>
            <w:left w:val="none" w:sz="0" w:space="0" w:color="auto"/>
            <w:bottom w:val="none" w:sz="0" w:space="0" w:color="auto"/>
            <w:right w:val="none" w:sz="0" w:space="0" w:color="auto"/>
          </w:divBdr>
        </w:div>
        <w:div w:id="1965234511">
          <w:marLeft w:val="0"/>
          <w:marRight w:val="0"/>
          <w:marTop w:val="0"/>
          <w:marBottom w:val="0"/>
          <w:divBdr>
            <w:top w:val="none" w:sz="0" w:space="0" w:color="auto"/>
            <w:left w:val="none" w:sz="0" w:space="0" w:color="auto"/>
            <w:bottom w:val="none" w:sz="0" w:space="0" w:color="auto"/>
            <w:right w:val="none" w:sz="0" w:space="0" w:color="auto"/>
          </w:divBdr>
        </w:div>
        <w:div w:id="44568020">
          <w:marLeft w:val="0"/>
          <w:marRight w:val="0"/>
          <w:marTop w:val="0"/>
          <w:marBottom w:val="0"/>
          <w:divBdr>
            <w:top w:val="none" w:sz="0" w:space="0" w:color="auto"/>
            <w:left w:val="none" w:sz="0" w:space="0" w:color="auto"/>
            <w:bottom w:val="none" w:sz="0" w:space="0" w:color="auto"/>
            <w:right w:val="none" w:sz="0" w:space="0" w:color="auto"/>
          </w:divBdr>
        </w:div>
        <w:div w:id="2038659124">
          <w:marLeft w:val="0"/>
          <w:marRight w:val="0"/>
          <w:marTop w:val="0"/>
          <w:marBottom w:val="0"/>
          <w:divBdr>
            <w:top w:val="none" w:sz="0" w:space="0" w:color="auto"/>
            <w:left w:val="none" w:sz="0" w:space="0" w:color="auto"/>
            <w:bottom w:val="none" w:sz="0" w:space="0" w:color="auto"/>
            <w:right w:val="none" w:sz="0" w:space="0" w:color="auto"/>
          </w:divBdr>
        </w:div>
        <w:div w:id="41560090">
          <w:marLeft w:val="0"/>
          <w:marRight w:val="0"/>
          <w:marTop w:val="0"/>
          <w:marBottom w:val="0"/>
          <w:divBdr>
            <w:top w:val="none" w:sz="0" w:space="0" w:color="auto"/>
            <w:left w:val="none" w:sz="0" w:space="0" w:color="auto"/>
            <w:bottom w:val="none" w:sz="0" w:space="0" w:color="auto"/>
            <w:right w:val="none" w:sz="0" w:space="0" w:color="auto"/>
          </w:divBdr>
        </w:div>
        <w:div w:id="142431159">
          <w:marLeft w:val="0"/>
          <w:marRight w:val="0"/>
          <w:marTop w:val="0"/>
          <w:marBottom w:val="0"/>
          <w:divBdr>
            <w:top w:val="none" w:sz="0" w:space="0" w:color="auto"/>
            <w:left w:val="none" w:sz="0" w:space="0" w:color="auto"/>
            <w:bottom w:val="none" w:sz="0" w:space="0" w:color="auto"/>
            <w:right w:val="none" w:sz="0" w:space="0" w:color="auto"/>
          </w:divBdr>
        </w:div>
        <w:div w:id="827941789">
          <w:marLeft w:val="0"/>
          <w:marRight w:val="0"/>
          <w:marTop w:val="0"/>
          <w:marBottom w:val="0"/>
          <w:divBdr>
            <w:top w:val="none" w:sz="0" w:space="0" w:color="auto"/>
            <w:left w:val="none" w:sz="0" w:space="0" w:color="auto"/>
            <w:bottom w:val="none" w:sz="0" w:space="0" w:color="auto"/>
            <w:right w:val="none" w:sz="0" w:space="0" w:color="auto"/>
          </w:divBdr>
        </w:div>
        <w:div w:id="578640586">
          <w:marLeft w:val="0"/>
          <w:marRight w:val="0"/>
          <w:marTop w:val="0"/>
          <w:marBottom w:val="0"/>
          <w:divBdr>
            <w:top w:val="none" w:sz="0" w:space="0" w:color="auto"/>
            <w:left w:val="none" w:sz="0" w:space="0" w:color="auto"/>
            <w:bottom w:val="none" w:sz="0" w:space="0" w:color="auto"/>
            <w:right w:val="none" w:sz="0" w:space="0" w:color="auto"/>
          </w:divBdr>
        </w:div>
        <w:div w:id="140538273">
          <w:marLeft w:val="0"/>
          <w:marRight w:val="0"/>
          <w:marTop w:val="0"/>
          <w:marBottom w:val="0"/>
          <w:divBdr>
            <w:top w:val="none" w:sz="0" w:space="0" w:color="auto"/>
            <w:left w:val="none" w:sz="0" w:space="0" w:color="auto"/>
            <w:bottom w:val="none" w:sz="0" w:space="0" w:color="auto"/>
            <w:right w:val="none" w:sz="0" w:space="0" w:color="auto"/>
          </w:divBdr>
        </w:div>
        <w:div w:id="1715228643">
          <w:marLeft w:val="0"/>
          <w:marRight w:val="0"/>
          <w:marTop w:val="0"/>
          <w:marBottom w:val="0"/>
          <w:divBdr>
            <w:top w:val="none" w:sz="0" w:space="0" w:color="auto"/>
            <w:left w:val="none" w:sz="0" w:space="0" w:color="auto"/>
            <w:bottom w:val="none" w:sz="0" w:space="0" w:color="auto"/>
            <w:right w:val="none" w:sz="0" w:space="0" w:color="auto"/>
          </w:divBdr>
        </w:div>
        <w:div w:id="1223715247">
          <w:marLeft w:val="0"/>
          <w:marRight w:val="0"/>
          <w:marTop w:val="0"/>
          <w:marBottom w:val="0"/>
          <w:divBdr>
            <w:top w:val="none" w:sz="0" w:space="0" w:color="auto"/>
            <w:left w:val="none" w:sz="0" w:space="0" w:color="auto"/>
            <w:bottom w:val="none" w:sz="0" w:space="0" w:color="auto"/>
            <w:right w:val="none" w:sz="0" w:space="0" w:color="auto"/>
          </w:divBdr>
        </w:div>
        <w:div w:id="371657160">
          <w:marLeft w:val="0"/>
          <w:marRight w:val="0"/>
          <w:marTop w:val="0"/>
          <w:marBottom w:val="0"/>
          <w:divBdr>
            <w:top w:val="none" w:sz="0" w:space="0" w:color="auto"/>
            <w:left w:val="none" w:sz="0" w:space="0" w:color="auto"/>
            <w:bottom w:val="none" w:sz="0" w:space="0" w:color="auto"/>
            <w:right w:val="none" w:sz="0" w:space="0" w:color="auto"/>
          </w:divBdr>
        </w:div>
        <w:div w:id="1127167880">
          <w:marLeft w:val="0"/>
          <w:marRight w:val="0"/>
          <w:marTop w:val="0"/>
          <w:marBottom w:val="0"/>
          <w:divBdr>
            <w:top w:val="none" w:sz="0" w:space="0" w:color="auto"/>
            <w:left w:val="none" w:sz="0" w:space="0" w:color="auto"/>
            <w:bottom w:val="none" w:sz="0" w:space="0" w:color="auto"/>
            <w:right w:val="none" w:sz="0" w:space="0" w:color="auto"/>
          </w:divBdr>
        </w:div>
        <w:div w:id="1903907374">
          <w:marLeft w:val="0"/>
          <w:marRight w:val="0"/>
          <w:marTop w:val="0"/>
          <w:marBottom w:val="0"/>
          <w:divBdr>
            <w:top w:val="none" w:sz="0" w:space="0" w:color="auto"/>
            <w:left w:val="none" w:sz="0" w:space="0" w:color="auto"/>
            <w:bottom w:val="none" w:sz="0" w:space="0" w:color="auto"/>
            <w:right w:val="none" w:sz="0" w:space="0" w:color="auto"/>
          </w:divBdr>
        </w:div>
        <w:div w:id="1292975533">
          <w:marLeft w:val="0"/>
          <w:marRight w:val="0"/>
          <w:marTop w:val="0"/>
          <w:marBottom w:val="0"/>
          <w:divBdr>
            <w:top w:val="none" w:sz="0" w:space="0" w:color="auto"/>
            <w:left w:val="none" w:sz="0" w:space="0" w:color="auto"/>
            <w:bottom w:val="none" w:sz="0" w:space="0" w:color="auto"/>
            <w:right w:val="none" w:sz="0" w:space="0" w:color="auto"/>
          </w:divBdr>
        </w:div>
        <w:div w:id="882058471">
          <w:marLeft w:val="0"/>
          <w:marRight w:val="0"/>
          <w:marTop w:val="0"/>
          <w:marBottom w:val="0"/>
          <w:divBdr>
            <w:top w:val="none" w:sz="0" w:space="0" w:color="auto"/>
            <w:left w:val="none" w:sz="0" w:space="0" w:color="auto"/>
            <w:bottom w:val="none" w:sz="0" w:space="0" w:color="auto"/>
            <w:right w:val="none" w:sz="0" w:space="0" w:color="auto"/>
          </w:divBdr>
        </w:div>
        <w:div w:id="1182743841">
          <w:marLeft w:val="0"/>
          <w:marRight w:val="0"/>
          <w:marTop w:val="0"/>
          <w:marBottom w:val="0"/>
          <w:divBdr>
            <w:top w:val="none" w:sz="0" w:space="0" w:color="auto"/>
            <w:left w:val="none" w:sz="0" w:space="0" w:color="auto"/>
            <w:bottom w:val="none" w:sz="0" w:space="0" w:color="auto"/>
            <w:right w:val="none" w:sz="0" w:space="0" w:color="auto"/>
          </w:divBdr>
        </w:div>
      </w:divsChild>
    </w:div>
    <w:div w:id="977538110">
      <w:bodyDiv w:val="1"/>
      <w:marLeft w:val="0"/>
      <w:marRight w:val="0"/>
      <w:marTop w:val="0"/>
      <w:marBottom w:val="0"/>
      <w:divBdr>
        <w:top w:val="none" w:sz="0" w:space="0" w:color="auto"/>
        <w:left w:val="none" w:sz="0" w:space="0" w:color="auto"/>
        <w:bottom w:val="none" w:sz="0" w:space="0" w:color="auto"/>
        <w:right w:val="none" w:sz="0" w:space="0" w:color="auto"/>
      </w:divBdr>
    </w:div>
    <w:div w:id="977763039">
      <w:bodyDiv w:val="1"/>
      <w:marLeft w:val="0"/>
      <w:marRight w:val="0"/>
      <w:marTop w:val="0"/>
      <w:marBottom w:val="0"/>
      <w:divBdr>
        <w:top w:val="none" w:sz="0" w:space="0" w:color="auto"/>
        <w:left w:val="none" w:sz="0" w:space="0" w:color="auto"/>
        <w:bottom w:val="none" w:sz="0" w:space="0" w:color="auto"/>
        <w:right w:val="none" w:sz="0" w:space="0" w:color="auto"/>
      </w:divBdr>
    </w:div>
    <w:div w:id="977801371">
      <w:bodyDiv w:val="1"/>
      <w:marLeft w:val="0"/>
      <w:marRight w:val="0"/>
      <w:marTop w:val="0"/>
      <w:marBottom w:val="0"/>
      <w:divBdr>
        <w:top w:val="none" w:sz="0" w:space="0" w:color="auto"/>
        <w:left w:val="none" w:sz="0" w:space="0" w:color="auto"/>
        <w:bottom w:val="none" w:sz="0" w:space="0" w:color="auto"/>
        <w:right w:val="none" w:sz="0" w:space="0" w:color="auto"/>
      </w:divBdr>
    </w:div>
    <w:div w:id="977878077">
      <w:bodyDiv w:val="1"/>
      <w:marLeft w:val="0"/>
      <w:marRight w:val="0"/>
      <w:marTop w:val="0"/>
      <w:marBottom w:val="0"/>
      <w:divBdr>
        <w:top w:val="none" w:sz="0" w:space="0" w:color="auto"/>
        <w:left w:val="none" w:sz="0" w:space="0" w:color="auto"/>
        <w:bottom w:val="none" w:sz="0" w:space="0" w:color="auto"/>
        <w:right w:val="none" w:sz="0" w:space="0" w:color="auto"/>
      </w:divBdr>
    </w:div>
    <w:div w:id="978609773">
      <w:bodyDiv w:val="1"/>
      <w:marLeft w:val="0"/>
      <w:marRight w:val="0"/>
      <w:marTop w:val="0"/>
      <w:marBottom w:val="0"/>
      <w:divBdr>
        <w:top w:val="none" w:sz="0" w:space="0" w:color="auto"/>
        <w:left w:val="none" w:sz="0" w:space="0" w:color="auto"/>
        <w:bottom w:val="none" w:sz="0" w:space="0" w:color="auto"/>
        <w:right w:val="none" w:sz="0" w:space="0" w:color="auto"/>
      </w:divBdr>
    </w:div>
    <w:div w:id="978613888">
      <w:bodyDiv w:val="1"/>
      <w:marLeft w:val="0"/>
      <w:marRight w:val="0"/>
      <w:marTop w:val="0"/>
      <w:marBottom w:val="0"/>
      <w:divBdr>
        <w:top w:val="none" w:sz="0" w:space="0" w:color="auto"/>
        <w:left w:val="none" w:sz="0" w:space="0" w:color="auto"/>
        <w:bottom w:val="none" w:sz="0" w:space="0" w:color="auto"/>
        <w:right w:val="none" w:sz="0" w:space="0" w:color="auto"/>
      </w:divBdr>
    </w:div>
    <w:div w:id="978919147">
      <w:bodyDiv w:val="1"/>
      <w:marLeft w:val="0"/>
      <w:marRight w:val="0"/>
      <w:marTop w:val="0"/>
      <w:marBottom w:val="0"/>
      <w:divBdr>
        <w:top w:val="none" w:sz="0" w:space="0" w:color="auto"/>
        <w:left w:val="none" w:sz="0" w:space="0" w:color="auto"/>
        <w:bottom w:val="none" w:sz="0" w:space="0" w:color="auto"/>
        <w:right w:val="none" w:sz="0" w:space="0" w:color="auto"/>
      </w:divBdr>
    </w:div>
    <w:div w:id="979073933">
      <w:bodyDiv w:val="1"/>
      <w:marLeft w:val="0"/>
      <w:marRight w:val="0"/>
      <w:marTop w:val="0"/>
      <w:marBottom w:val="0"/>
      <w:divBdr>
        <w:top w:val="none" w:sz="0" w:space="0" w:color="auto"/>
        <w:left w:val="none" w:sz="0" w:space="0" w:color="auto"/>
        <w:bottom w:val="none" w:sz="0" w:space="0" w:color="auto"/>
        <w:right w:val="none" w:sz="0" w:space="0" w:color="auto"/>
      </w:divBdr>
    </w:div>
    <w:div w:id="979572665">
      <w:bodyDiv w:val="1"/>
      <w:marLeft w:val="0"/>
      <w:marRight w:val="0"/>
      <w:marTop w:val="0"/>
      <w:marBottom w:val="0"/>
      <w:divBdr>
        <w:top w:val="none" w:sz="0" w:space="0" w:color="auto"/>
        <w:left w:val="none" w:sz="0" w:space="0" w:color="auto"/>
        <w:bottom w:val="none" w:sz="0" w:space="0" w:color="auto"/>
        <w:right w:val="none" w:sz="0" w:space="0" w:color="auto"/>
      </w:divBdr>
    </w:div>
    <w:div w:id="979648825">
      <w:bodyDiv w:val="1"/>
      <w:marLeft w:val="0"/>
      <w:marRight w:val="0"/>
      <w:marTop w:val="0"/>
      <w:marBottom w:val="0"/>
      <w:divBdr>
        <w:top w:val="none" w:sz="0" w:space="0" w:color="auto"/>
        <w:left w:val="none" w:sz="0" w:space="0" w:color="auto"/>
        <w:bottom w:val="none" w:sz="0" w:space="0" w:color="auto"/>
        <w:right w:val="none" w:sz="0" w:space="0" w:color="auto"/>
      </w:divBdr>
    </w:div>
    <w:div w:id="979698399">
      <w:bodyDiv w:val="1"/>
      <w:marLeft w:val="0"/>
      <w:marRight w:val="0"/>
      <w:marTop w:val="0"/>
      <w:marBottom w:val="0"/>
      <w:divBdr>
        <w:top w:val="none" w:sz="0" w:space="0" w:color="auto"/>
        <w:left w:val="none" w:sz="0" w:space="0" w:color="auto"/>
        <w:bottom w:val="none" w:sz="0" w:space="0" w:color="auto"/>
        <w:right w:val="none" w:sz="0" w:space="0" w:color="auto"/>
      </w:divBdr>
    </w:div>
    <w:div w:id="979765979">
      <w:bodyDiv w:val="1"/>
      <w:marLeft w:val="0"/>
      <w:marRight w:val="0"/>
      <w:marTop w:val="0"/>
      <w:marBottom w:val="0"/>
      <w:divBdr>
        <w:top w:val="none" w:sz="0" w:space="0" w:color="auto"/>
        <w:left w:val="none" w:sz="0" w:space="0" w:color="auto"/>
        <w:bottom w:val="none" w:sz="0" w:space="0" w:color="auto"/>
        <w:right w:val="none" w:sz="0" w:space="0" w:color="auto"/>
      </w:divBdr>
    </w:div>
    <w:div w:id="979917007">
      <w:bodyDiv w:val="1"/>
      <w:marLeft w:val="0"/>
      <w:marRight w:val="0"/>
      <w:marTop w:val="0"/>
      <w:marBottom w:val="0"/>
      <w:divBdr>
        <w:top w:val="none" w:sz="0" w:space="0" w:color="auto"/>
        <w:left w:val="none" w:sz="0" w:space="0" w:color="auto"/>
        <w:bottom w:val="none" w:sz="0" w:space="0" w:color="auto"/>
        <w:right w:val="none" w:sz="0" w:space="0" w:color="auto"/>
      </w:divBdr>
    </w:div>
    <w:div w:id="980043610">
      <w:bodyDiv w:val="1"/>
      <w:marLeft w:val="0"/>
      <w:marRight w:val="0"/>
      <w:marTop w:val="0"/>
      <w:marBottom w:val="0"/>
      <w:divBdr>
        <w:top w:val="none" w:sz="0" w:space="0" w:color="auto"/>
        <w:left w:val="none" w:sz="0" w:space="0" w:color="auto"/>
        <w:bottom w:val="none" w:sz="0" w:space="0" w:color="auto"/>
        <w:right w:val="none" w:sz="0" w:space="0" w:color="auto"/>
      </w:divBdr>
    </w:div>
    <w:div w:id="980109382">
      <w:bodyDiv w:val="1"/>
      <w:marLeft w:val="0"/>
      <w:marRight w:val="0"/>
      <w:marTop w:val="0"/>
      <w:marBottom w:val="0"/>
      <w:divBdr>
        <w:top w:val="none" w:sz="0" w:space="0" w:color="auto"/>
        <w:left w:val="none" w:sz="0" w:space="0" w:color="auto"/>
        <w:bottom w:val="none" w:sz="0" w:space="0" w:color="auto"/>
        <w:right w:val="none" w:sz="0" w:space="0" w:color="auto"/>
      </w:divBdr>
    </w:div>
    <w:div w:id="980503953">
      <w:bodyDiv w:val="1"/>
      <w:marLeft w:val="0"/>
      <w:marRight w:val="0"/>
      <w:marTop w:val="0"/>
      <w:marBottom w:val="0"/>
      <w:divBdr>
        <w:top w:val="none" w:sz="0" w:space="0" w:color="auto"/>
        <w:left w:val="none" w:sz="0" w:space="0" w:color="auto"/>
        <w:bottom w:val="none" w:sz="0" w:space="0" w:color="auto"/>
        <w:right w:val="none" w:sz="0" w:space="0" w:color="auto"/>
      </w:divBdr>
    </w:div>
    <w:div w:id="980771141">
      <w:bodyDiv w:val="1"/>
      <w:marLeft w:val="0"/>
      <w:marRight w:val="0"/>
      <w:marTop w:val="0"/>
      <w:marBottom w:val="0"/>
      <w:divBdr>
        <w:top w:val="none" w:sz="0" w:space="0" w:color="auto"/>
        <w:left w:val="none" w:sz="0" w:space="0" w:color="auto"/>
        <w:bottom w:val="none" w:sz="0" w:space="0" w:color="auto"/>
        <w:right w:val="none" w:sz="0" w:space="0" w:color="auto"/>
      </w:divBdr>
    </w:div>
    <w:div w:id="980959350">
      <w:bodyDiv w:val="1"/>
      <w:marLeft w:val="0"/>
      <w:marRight w:val="0"/>
      <w:marTop w:val="0"/>
      <w:marBottom w:val="0"/>
      <w:divBdr>
        <w:top w:val="none" w:sz="0" w:space="0" w:color="auto"/>
        <w:left w:val="none" w:sz="0" w:space="0" w:color="auto"/>
        <w:bottom w:val="none" w:sz="0" w:space="0" w:color="auto"/>
        <w:right w:val="none" w:sz="0" w:space="0" w:color="auto"/>
      </w:divBdr>
    </w:div>
    <w:div w:id="981428139">
      <w:bodyDiv w:val="1"/>
      <w:marLeft w:val="0"/>
      <w:marRight w:val="0"/>
      <w:marTop w:val="0"/>
      <w:marBottom w:val="0"/>
      <w:divBdr>
        <w:top w:val="none" w:sz="0" w:space="0" w:color="auto"/>
        <w:left w:val="none" w:sz="0" w:space="0" w:color="auto"/>
        <w:bottom w:val="none" w:sz="0" w:space="0" w:color="auto"/>
        <w:right w:val="none" w:sz="0" w:space="0" w:color="auto"/>
      </w:divBdr>
    </w:div>
    <w:div w:id="981542559">
      <w:bodyDiv w:val="1"/>
      <w:marLeft w:val="0"/>
      <w:marRight w:val="0"/>
      <w:marTop w:val="0"/>
      <w:marBottom w:val="0"/>
      <w:divBdr>
        <w:top w:val="none" w:sz="0" w:space="0" w:color="auto"/>
        <w:left w:val="none" w:sz="0" w:space="0" w:color="auto"/>
        <w:bottom w:val="none" w:sz="0" w:space="0" w:color="auto"/>
        <w:right w:val="none" w:sz="0" w:space="0" w:color="auto"/>
      </w:divBdr>
    </w:div>
    <w:div w:id="981547134">
      <w:bodyDiv w:val="1"/>
      <w:marLeft w:val="0"/>
      <w:marRight w:val="0"/>
      <w:marTop w:val="0"/>
      <w:marBottom w:val="0"/>
      <w:divBdr>
        <w:top w:val="none" w:sz="0" w:space="0" w:color="auto"/>
        <w:left w:val="none" w:sz="0" w:space="0" w:color="auto"/>
        <w:bottom w:val="none" w:sz="0" w:space="0" w:color="auto"/>
        <w:right w:val="none" w:sz="0" w:space="0" w:color="auto"/>
      </w:divBdr>
    </w:div>
    <w:div w:id="981689238">
      <w:bodyDiv w:val="1"/>
      <w:marLeft w:val="0"/>
      <w:marRight w:val="0"/>
      <w:marTop w:val="0"/>
      <w:marBottom w:val="0"/>
      <w:divBdr>
        <w:top w:val="none" w:sz="0" w:space="0" w:color="auto"/>
        <w:left w:val="none" w:sz="0" w:space="0" w:color="auto"/>
        <w:bottom w:val="none" w:sz="0" w:space="0" w:color="auto"/>
        <w:right w:val="none" w:sz="0" w:space="0" w:color="auto"/>
      </w:divBdr>
    </w:div>
    <w:div w:id="981693611">
      <w:bodyDiv w:val="1"/>
      <w:marLeft w:val="0"/>
      <w:marRight w:val="0"/>
      <w:marTop w:val="0"/>
      <w:marBottom w:val="0"/>
      <w:divBdr>
        <w:top w:val="none" w:sz="0" w:space="0" w:color="auto"/>
        <w:left w:val="none" w:sz="0" w:space="0" w:color="auto"/>
        <w:bottom w:val="none" w:sz="0" w:space="0" w:color="auto"/>
        <w:right w:val="none" w:sz="0" w:space="0" w:color="auto"/>
      </w:divBdr>
    </w:div>
    <w:div w:id="981890355">
      <w:bodyDiv w:val="1"/>
      <w:marLeft w:val="0"/>
      <w:marRight w:val="0"/>
      <w:marTop w:val="0"/>
      <w:marBottom w:val="0"/>
      <w:divBdr>
        <w:top w:val="none" w:sz="0" w:space="0" w:color="auto"/>
        <w:left w:val="none" w:sz="0" w:space="0" w:color="auto"/>
        <w:bottom w:val="none" w:sz="0" w:space="0" w:color="auto"/>
        <w:right w:val="none" w:sz="0" w:space="0" w:color="auto"/>
      </w:divBdr>
    </w:div>
    <w:div w:id="982078244">
      <w:bodyDiv w:val="1"/>
      <w:marLeft w:val="0"/>
      <w:marRight w:val="0"/>
      <w:marTop w:val="0"/>
      <w:marBottom w:val="0"/>
      <w:divBdr>
        <w:top w:val="none" w:sz="0" w:space="0" w:color="auto"/>
        <w:left w:val="none" w:sz="0" w:space="0" w:color="auto"/>
        <w:bottom w:val="none" w:sz="0" w:space="0" w:color="auto"/>
        <w:right w:val="none" w:sz="0" w:space="0" w:color="auto"/>
      </w:divBdr>
    </w:div>
    <w:div w:id="982124468">
      <w:bodyDiv w:val="1"/>
      <w:marLeft w:val="0"/>
      <w:marRight w:val="0"/>
      <w:marTop w:val="0"/>
      <w:marBottom w:val="0"/>
      <w:divBdr>
        <w:top w:val="none" w:sz="0" w:space="0" w:color="auto"/>
        <w:left w:val="none" w:sz="0" w:space="0" w:color="auto"/>
        <w:bottom w:val="none" w:sz="0" w:space="0" w:color="auto"/>
        <w:right w:val="none" w:sz="0" w:space="0" w:color="auto"/>
      </w:divBdr>
    </w:div>
    <w:div w:id="982268644">
      <w:bodyDiv w:val="1"/>
      <w:marLeft w:val="0"/>
      <w:marRight w:val="0"/>
      <w:marTop w:val="0"/>
      <w:marBottom w:val="0"/>
      <w:divBdr>
        <w:top w:val="none" w:sz="0" w:space="0" w:color="auto"/>
        <w:left w:val="none" w:sz="0" w:space="0" w:color="auto"/>
        <w:bottom w:val="none" w:sz="0" w:space="0" w:color="auto"/>
        <w:right w:val="none" w:sz="0" w:space="0" w:color="auto"/>
      </w:divBdr>
    </w:div>
    <w:div w:id="982391282">
      <w:bodyDiv w:val="1"/>
      <w:marLeft w:val="0"/>
      <w:marRight w:val="0"/>
      <w:marTop w:val="0"/>
      <w:marBottom w:val="0"/>
      <w:divBdr>
        <w:top w:val="none" w:sz="0" w:space="0" w:color="auto"/>
        <w:left w:val="none" w:sz="0" w:space="0" w:color="auto"/>
        <w:bottom w:val="none" w:sz="0" w:space="0" w:color="auto"/>
        <w:right w:val="none" w:sz="0" w:space="0" w:color="auto"/>
      </w:divBdr>
    </w:div>
    <w:div w:id="982541127">
      <w:bodyDiv w:val="1"/>
      <w:marLeft w:val="0"/>
      <w:marRight w:val="0"/>
      <w:marTop w:val="0"/>
      <w:marBottom w:val="0"/>
      <w:divBdr>
        <w:top w:val="none" w:sz="0" w:space="0" w:color="auto"/>
        <w:left w:val="none" w:sz="0" w:space="0" w:color="auto"/>
        <w:bottom w:val="none" w:sz="0" w:space="0" w:color="auto"/>
        <w:right w:val="none" w:sz="0" w:space="0" w:color="auto"/>
      </w:divBdr>
    </w:div>
    <w:div w:id="982584275">
      <w:bodyDiv w:val="1"/>
      <w:marLeft w:val="0"/>
      <w:marRight w:val="0"/>
      <w:marTop w:val="0"/>
      <w:marBottom w:val="0"/>
      <w:divBdr>
        <w:top w:val="none" w:sz="0" w:space="0" w:color="auto"/>
        <w:left w:val="none" w:sz="0" w:space="0" w:color="auto"/>
        <w:bottom w:val="none" w:sz="0" w:space="0" w:color="auto"/>
        <w:right w:val="none" w:sz="0" w:space="0" w:color="auto"/>
      </w:divBdr>
    </w:div>
    <w:div w:id="982925267">
      <w:bodyDiv w:val="1"/>
      <w:marLeft w:val="0"/>
      <w:marRight w:val="0"/>
      <w:marTop w:val="0"/>
      <w:marBottom w:val="0"/>
      <w:divBdr>
        <w:top w:val="none" w:sz="0" w:space="0" w:color="auto"/>
        <w:left w:val="none" w:sz="0" w:space="0" w:color="auto"/>
        <w:bottom w:val="none" w:sz="0" w:space="0" w:color="auto"/>
        <w:right w:val="none" w:sz="0" w:space="0" w:color="auto"/>
      </w:divBdr>
    </w:div>
    <w:div w:id="983661949">
      <w:bodyDiv w:val="1"/>
      <w:marLeft w:val="0"/>
      <w:marRight w:val="0"/>
      <w:marTop w:val="0"/>
      <w:marBottom w:val="0"/>
      <w:divBdr>
        <w:top w:val="none" w:sz="0" w:space="0" w:color="auto"/>
        <w:left w:val="none" w:sz="0" w:space="0" w:color="auto"/>
        <w:bottom w:val="none" w:sz="0" w:space="0" w:color="auto"/>
        <w:right w:val="none" w:sz="0" w:space="0" w:color="auto"/>
      </w:divBdr>
    </w:div>
    <w:div w:id="984117646">
      <w:bodyDiv w:val="1"/>
      <w:marLeft w:val="0"/>
      <w:marRight w:val="0"/>
      <w:marTop w:val="0"/>
      <w:marBottom w:val="0"/>
      <w:divBdr>
        <w:top w:val="none" w:sz="0" w:space="0" w:color="auto"/>
        <w:left w:val="none" w:sz="0" w:space="0" w:color="auto"/>
        <w:bottom w:val="none" w:sz="0" w:space="0" w:color="auto"/>
        <w:right w:val="none" w:sz="0" w:space="0" w:color="auto"/>
      </w:divBdr>
    </w:div>
    <w:div w:id="984552801">
      <w:bodyDiv w:val="1"/>
      <w:marLeft w:val="0"/>
      <w:marRight w:val="0"/>
      <w:marTop w:val="0"/>
      <w:marBottom w:val="0"/>
      <w:divBdr>
        <w:top w:val="none" w:sz="0" w:space="0" w:color="auto"/>
        <w:left w:val="none" w:sz="0" w:space="0" w:color="auto"/>
        <w:bottom w:val="none" w:sz="0" w:space="0" w:color="auto"/>
        <w:right w:val="none" w:sz="0" w:space="0" w:color="auto"/>
      </w:divBdr>
    </w:div>
    <w:div w:id="984621356">
      <w:bodyDiv w:val="1"/>
      <w:marLeft w:val="0"/>
      <w:marRight w:val="0"/>
      <w:marTop w:val="0"/>
      <w:marBottom w:val="0"/>
      <w:divBdr>
        <w:top w:val="none" w:sz="0" w:space="0" w:color="auto"/>
        <w:left w:val="none" w:sz="0" w:space="0" w:color="auto"/>
        <w:bottom w:val="none" w:sz="0" w:space="0" w:color="auto"/>
        <w:right w:val="none" w:sz="0" w:space="0" w:color="auto"/>
      </w:divBdr>
    </w:div>
    <w:div w:id="984701441">
      <w:bodyDiv w:val="1"/>
      <w:marLeft w:val="0"/>
      <w:marRight w:val="0"/>
      <w:marTop w:val="0"/>
      <w:marBottom w:val="0"/>
      <w:divBdr>
        <w:top w:val="none" w:sz="0" w:space="0" w:color="auto"/>
        <w:left w:val="none" w:sz="0" w:space="0" w:color="auto"/>
        <w:bottom w:val="none" w:sz="0" w:space="0" w:color="auto"/>
        <w:right w:val="none" w:sz="0" w:space="0" w:color="auto"/>
      </w:divBdr>
    </w:div>
    <w:div w:id="984745460">
      <w:bodyDiv w:val="1"/>
      <w:marLeft w:val="0"/>
      <w:marRight w:val="0"/>
      <w:marTop w:val="0"/>
      <w:marBottom w:val="0"/>
      <w:divBdr>
        <w:top w:val="none" w:sz="0" w:space="0" w:color="auto"/>
        <w:left w:val="none" w:sz="0" w:space="0" w:color="auto"/>
        <w:bottom w:val="none" w:sz="0" w:space="0" w:color="auto"/>
        <w:right w:val="none" w:sz="0" w:space="0" w:color="auto"/>
      </w:divBdr>
    </w:div>
    <w:div w:id="984746995">
      <w:bodyDiv w:val="1"/>
      <w:marLeft w:val="0"/>
      <w:marRight w:val="0"/>
      <w:marTop w:val="0"/>
      <w:marBottom w:val="0"/>
      <w:divBdr>
        <w:top w:val="none" w:sz="0" w:space="0" w:color="auto"/>
        <w:left w:val="none" w:sz="0" w:space="0" w:color="auto"/>
        <w:bottom w:val="none" w:sz="0" w:space="0" w:color="auto"/>
        <w:right w:val="none" w:sz="0" w:space="0" w:color="auto"/>
      </w:divBdr>
    </w:div>
    <w:div w:id="984814689">
      <w:bodyDiv w:val="1"/>
      <w:marLeft w:val="0"/>
      <w:marRight w:val="0"/>
      <w:marTop w:val="0"/>
      <w:marBottom w:val="0"/>
      <w:divBdr>
        <w:top w:val="none" w:sz="0" w:space="0" w:color="auto"/>
        <w:left w:val="none" w:sz="0" w:space="0" w:color="auto"/>
        <w:bottom w:val="none" w:sz="0" w:space="0" w:color="auto"/>
        <w:right w:val="none" w:sz="0" w:space="0" w:color="auto"/>
      </w:divBdr>
    </w:div>
    <w:div w:id="985091938">
      <w:bodyDiv w:val="1"/>
      <w:marLeft w:val="0"/>
      <w:marRight w:val="0"/>
      <w:marTop w:val="0"/>
      <w:marBottom w:val="0"/>
      <w:divBdr>
        <w:top w:val="none" w:sz="0" w:space="0" w:color="auto"/>
        <w:left w:val="none" w:sz="0" w:space="0" w:color="auto"/>
        <w:bottom w:val="none" w:sz="0" w:space="0" w:color="auto"/>
        <w:right w:val="none" w:sz="0" w:space="0" w:color="auto"/>
      </w:divBdr>
    </w:div>
    <w:div w:id="985161430">
      <w:bodyDiv w:val="1"/>
      <w:marLeft w:val="0"/>
      <w:marRight w:val="0"/>
      <w:marTop w:val="0"/>
      <w:marBottom w:val="0"/>
      <w:divBdr>
        <w:top w:val="none" w:sz="0" w:space="0" w:color="auto"/>
        <w:left w:val="none" w:sz="0" w:space="0" w:color="auto"/>
        <w:bottom w:val="none" w:sz="0" w:space="0" w:color="auto"/>
        <w:right w:val="none" w:sz="0" w:space="0" w:color="auto"/>
      </w:divBdr>
      <w:divsChild>
        <w:div w:id="1504199770">
          <w:marLeft w:val="0"/>
          <w:marRight w:val="0"/>
          <w:marTop w:val="0"/>
          <w:marBottom w:val="0"/>
          <w:divBdr>
            <w:top w:val="none" w:sz="0" w:space="0" w:color="auto"/>
            <w:left w:val="none" w:sz="0" w:space="0" w:color="auto"/>
            <w:bottom w:val="none" w:sz="0" w:space="0" w:color="auto"/>
            <w:right w:val="none" w:sz="0" w:space="0" w:color="auto"/>
          </w:divBdr>
        </w:div>
        <w:div w:id="1081681364">
          <w:marLeft w:val="0"/>
          <w:marRight w:val="0"/>
          <w:marTop w:val="0"/>
          <w:marBottom w:val="0"/>
          <w:divBdr>
            <w:top w:val="none" w:sz="0" w:space="0" w:color="auto"/>
            <w:left w:val="none" w:sz="0" w:space="0" w:color="auto"/>
            <w:bottom w:val="none" w:sz="0" w:space="0" w:color="auto"/>
            <w:right w:val="none" w:sz="0" w:space="0" w:color="auto"/>
          </w:divBdr>
        </w:div>
        <w:div w:id="1037508779">
          <w:marLeft w:val="0"/>
          <w:marRight w:val="0"/>
          <w:marTop w:val="0"/>
          <w:marBottom w:val="0"/>
          <w:divBdr>
            <w:top w:val="none" w:sz="0" w:space="0" w:color="auto"/>
            <w:left w:val="none" w:sz="0" w:space="0" w:color="auto"/>
            <w:bottom w:val="none" w:sz="0" w:space="0" w:color="auto"/>
            <w:right w:val="none" w:sz="0" w:space="0" w:color="auto"/>
          </w:divBdr>
        </w:div>
        <w:div w:id="1252279435">
          <w:marLeft w:val="0"/>
          <w:marRight w:val="0"/>
          <w:marTop w:val="0"/>
          <w:marBottom w:val="0"/>
          <w:divBdr>
            <w:top w:val="none" w:sz="0" w:space="0" w:color="auto"/>
            <w:left w:val="none" w:sz="0" w:space="0" w:color="auto"/>
            <w:bottom w:val="none" w:sz="0" w:space="0" w:color="auto"/>
            <w:right w:val="none" w:sz="0" w:space="0" w:color="auto"/>
          </w:divBdr>
        </w:div>
        <w:div w:id="396511299">
          <w:marLeft w:val="0"/>
          <w:marRight w:val="0"/>
          <w:marTop w:val="0"/>
          <w:marBottom w:val="0"/>
          <w:divBdr>
            <w:top w:val="none" w:sz="0" w:space="0" w:color="auto"/>
            <w:left w:val="none" w:sz="0" w:space="0" w:color="auto"/>
            <w:bottom w:val="none" w:sz="0" w:space="0" w:color="auto"/>
            <w:right w:val="none" w:sz="0" w:space="0" w:color="auto"/>
          </w:divBdr>
        </w:div>
        <w:div w:id="1386837029">
          <w:marLeft w:val="0"/>
          <w:marRight w:val="0"/>
          <w:marTop w:val="0"/>
          <w:marBottom w:val="0"/>
          <w:divBdr>
            <w:top w:val="none" w:sz="0" w:space="0" w:color="auto"/>
            <w:left w:val="none" w:sz="0" w:space="0" w:color="auto"/>
            <w:bottom w:val="none" w:sz="0" w:space="0" w:color="auto"/>
            <w:right w:val="none" w:sz="0" w:space="0" w:color="auto"/>
          </w:divBdr>
        </w:div>
        <w:div w:id="1287856080">
          <w:marLeft w:val="0"/>
          <w:marRight w:val="0"/>
          <w:marTop w:val="0"/>
          <w:marBottom w:val="0"/>
          <w:divBdr>
            <w:top w:val="none" w:sz="0" w:space="0" w:color="auto"/>
            <w:left w:val="none" w:sz="0" w:space="0" w:color="auto"/>
            <w:bottom w:val="none" w:sz="0" w:space="0" w:color="auto"/>
            <w:right w:val="none" w:sz="0" w:space="0" w:color="auto"/>
          </w:divBdr>
        </w:div>
        <w:div w:id="99381465">
          <w:marLeft w:val="0"/>
          <w:marRight w:val="0"/>
          <w:marTop w:val="0"/>
          <w:marBottom w:val="0"/>
          <w:divBdr>
            <w:top w:val="none" w:sz="0" w:space="0" w:color="auto"/>
            <w:left w:val="none" w:sz="0" w:space="0" w:color="auto"/>
            <w:bottom w:val="none" w:sz="0" w:space="0" w:color="auto"/>
            <w:right w:val="none" w:sz="0" w:space="0" w:color="auto"/>
          </w:divBdr>
        </w:div>
        <w:div w:id="1530609854">
          <w:marLeft w:val="0"/>
          <w:marRight w:val="0"/>
          <w:marTop w:val="0"/>
          <w:marBottom w:val="0"/>
          <w:divBdr>
            <w:top w:val="none" w:sz="0" w:space="0" w:color="auto"/>
            <w:left w:val="none" w:sz="0" w:space="0" w:color="auto"/>
            <w:bottom w:val="none" w:sz="0" w:space="0" w:color="auto"/>
            <w:right w:val="none" w:sz="0" w:space="0" w:color="auto"/>
          </w:divBdr>
        </w:div>
        <w:div w:id="1330715159">
          <w:marLeft w:val="0"/>
          <w:marRight w:val="0"/>
          <w:marTop w:val="0"/>
          <w:marBottom w:val="0"/>
          <w:divBdr>
            <w:top w:val="none" w:sz="0" w:space="0" w:color="auto"/>
            <w:left w:val="none" w:sz="0" w:space="0" w:color="auto"/>
            <w:bottom w:val="none" w:sz="0" w:space="0" w:color="auto"/>
            <w:right w:val="none" w:sz="0" w:space="0" w:color="auto"/>
          </w:divBdr>
        </w:div>
        <w:div w:id="1926961638">
          <w:marLeft w:val="0"/>
          <w:marRight w:val="0"/>
          <w:marTop w:val="0"/>
          <w:marBottom w:val="0"/>
          <w:divBdr>
            <w:top w:val="none" w:sz="0" w:space="0" w:color="auto"/>
            <w:left w:val="none" w:sz="0" w:space="0" w:color="auto"/>
            <w:bottom w:val="none" w:sz="0" w:space="0" w:color="auto"/>
            <w:right w:val="none" w:sz="0" w:space="0" w:color="auto"/>
          </w:divBdr>
        </w:div>
        <w:div w:id="396365895">
          <w:marLeft w:val="0"/>
          <w:marRight w:val="0"/>
          <w:marTop w:val="0"/>
          <w:marBottom w:val="0"/>
          <w:divBdr>
            <w:top w:val="none" w:sz="0" w:space="0" w:color="auto"/>
            <w:left w:val="none" w:sz="0" w:space="0" w:color="auto"/>
            <w:bottom w:val="none" w:sz="0" w:space="0" w:color="auto"/>
            <w:right w:val="none" w:sz="0" w:space="0" w:color="auto"/>
          </w:divBdr>
        </w:div>
        <w:div w:id="1891573427">
          <w:marLeft w:val="0"/>
          <w:marRight w:val="0"/>
          <w:marTop w:val="0"/>
          <w:marBottom w:val="0"/>
          <w:divBdr>
            <w:top w:val="none" w:sz="0" w:space="0" w:color="auto"/>
            <w:left w:val="none" w:sz="0" w:space="0" w:color="auto"/>
            <w:bottom w:val="none" w:sz="0" w:space="0" w:color="auto"/>
            <w:right w:val="none" w:sz="0" w:space="0" w:color="auto"/>
          </w:divBdr>
        </w:div>
        <w:div w:id="1285385563">
          <w:marLeft w:val="0"/>
          <w:marRight w:val="0"/>
          <w:marTop w:val="0"/>
          <w:marBottom w:val="0"/>
          <w:divBdr>
            <w:top w:val="none" w:sz="0" w:space="0" w:color="auto"/>
            <w:left w:val="none" w:sz="0" w:space="0" w:color="auto"/>
            <w:bottom w:val="none" w:sz="0" w:space="0" w:color="auto"/>
            <w:right w:val="none" w:sz="0" w:space="0" w:color="auto"/>
          </w:divBdr>
        </w:div>
        <w:div w:id="1695181817">
          <w:marLeft w:val="0"/>
          <w:marRight w:val="0"/>
          <w:marTop w:val="0"/>
          <w:marBottom w:val="0"/>
          <w:divBdr>
            <w:top w:val="none" w:sz="0" w:space="0" w:color="auto"/>
            <w:left w:val="none" w:sz="0" w:space="0" w:color="auto"/>
            <w:bottom w:val="none" w:sz="0" w:space="0" w:color="auto"/>
            <w:right w:val="none" w:sz="0" w:space="0" w:color="auto"/>
          </w:divBdr>
        </w:div>
        <w:div w:id="1578903825">
          <w:marLeft w:val="0"/>
          <w:marRight w:val="0"/>
          <w:marTop w:val="0"/>
          <w:marBottom w:val="0"/>
          <w:divBdr>
            <w:top w:val="none" w:sz="0" w:space="0" w:color="auto"/>
            <w:left w:val="none" w:sz="0" w:space="0" w:color="auto"/>
            <w:bottom w:val="none" w:sz="0" w:space="0" w:color="auto"/>
            <w:right w:val="none" w:sz="0" w:space="0" w:color="auto"/>
          </w:divBdr>
        </w:div>
        <w:div w:id="2044212313">
          <w:marLeft w:val="0"/>
          <w:marRight w:val="0"/>
          <w:marTop w:val="0"/>
          <w:marBottom w:val="0"/>
          <w:divBdr>
            <w:top w:val="none" w:sz="0" w:space="0" w:color="auto"/>
            <w:left w:val="none" w:sz="0" w:space="0" w:color="auto"/>
            <w:bottom w:val="none" w:sz="0" w:space="0" w:color="auto"/>
            <w:right w:val="none" w:sz="0" w:space="0" w:color="auto"/>
          </w:divBdr>
        </w:div>
        <w:div w:id="1516260493">
          <w:marLeft w:val="0"/>
          <w:marRight w:val="0"/>
          <w:marTop w:val="0"/>
          <w:marBottom w:val="0"/>
          <w:divBdr>
            <w:top w:val="none" w:sz="0" w:space="0" w:color="auto"/>
            <w:left w:val="none" w:sz="0" w:space="0" w:color="auto"/>
            <w:bottom w:val="none" w:sz="0" w:space="0" w:color="auto"/>
            <w:right w:val="none" w:sz="0" w:space="0" w:color="auto"/>
          </w:divBdr>
        </w:div>
        <w:div w:id="1643733101">
          <w:marLeft w:val="0"/>
          <w:marRight w:val="0"/>
          <w:marTop w:val="0"/>
          <w:marBottom w:val="0"/>
          <w:divBdr>
            <w:top w:val="none" w:sz="0" w:space="0" w:color="auto"/>
            <w:left w:val="none" w:sz="0" w:space="0" w:color="auto"/>
            <w:bottom w:val="none" w:sz="0" w:space="0" w:color="auto"/>
            <w:right w:val="none" w:sz="0" w:space="0" w:color="auto"/>
          </w:divBdr>
        </w:div>
        <w:div w:id="1321274163">
          <w:marLeft w:val="0"/>
          <w:marRight w:val="0"/>
          <w:marTop w:val="0"/>
          <w:marBottom w:val="0"/>
          <w:divBdr>
            <w:top w:val="none" w:sz="0" w:space="0" w:color="auto"/>
            <w:left w:val="none" w:sz="0" w:space="0" w:color="auto"/>
            <w:bottom w:val="none" w:sz="0" w:space="0" w:color="auto"/>
            <w:right w:val="none" w:sz="0" w:space="0" w:color="auto"/>
          </w:divBdr>
        </w:div>
      </w:divsChild>
    </w:div>
    <w:div w:id="985285599">
      <w:bodyDiv w:val="1"/>
      <w:marLeft w:val="0"/>
      <w:marRight w:val="0"/>
      <w:marTop w:val="0"/>
      <w:marBottom w:val="0"/>
      <w:divBdr>
        <w:top w:val="none" w:sz="0" w:space="0" w:color="auto"/>
        <w:left w:val="none" w:sz="0" w:space="0" w:color="auto"/>
        <w:bottom w:val="none" w:sz="0" w:space="0" w:color="auto"/>
        <w:right w:val="none" w:sz="0" w:space="0" w:color="auto"/>
      </w:divBdr>
    </w:div>
    <w:div w:id="985400855">
      <w:bodyDiv w:val="1"/>
      <w:marLeft w:val="0"/>
      <w:marRight w:val="0"/>
      <w:marTop w:val="0"/>
      <w:marBottom w:val="0"/>
      <w:divBdr>
        <w:top w:val="none" w:sz="0" w:space="0" w:color="auto"/>
        <w:left w:val="none" w:sz="0" w:space="0" w:color="auto"/>
        <w:bottom w:val="none" w:sz="0" w:space="0" w:color="auto"/>
        <w:right w:val="none" w:sz="0" w:space="0" w:color="auto"/>
      </w:divBdr>
    </w:div>
    <w:div w:id="985747138">
      <w:bodyDiv w:val="1"/>
      <w:marLeft w:val="0"/>
      <w:marRight w:val="0"/>
      <w:marTop w:val="0"/>
      <w:marBottom w:val="0"/>
      <w:divBdr>
        <w:top w:val="none" w:sz="0" w:space="0" w:color="auto"/>
        <w:left w:val="none" w:sz="0" w:space="0" w:color="auto"/>
        <w:bottom w:val="none" w:sz="0" w:space="0" w:color="auto"/>
        <w:right w:val="none" w:sz="0" w:space="0" w:color="auto"/>
      </w:divBdr>
    </w:div>
    <w:div w:id="985936701">
      <w:bodyDiv w:val="1"/>
      <w:marLeft w:val="0"/>
      <w:marRight w:val="0"/>
      <w:marTop w:val="0"/>
      <w:marBottom w:val="0"/>
      <w:divBdr>
        <w:top w:val="none" w:sz="0" w:space="0" w:color="auto"/>
        <w:left w:val="none" w:sz="0" w:space="0" w:color="auto"/>
        <w:bottom w:val="none" w:sz="0" w:space="0" w:color="auto"/>
        <w:right w:val="none" w:sz="0" w:space="0" w:color="auto"/>
      </w:divBdr>
      <w:divsChild>
        <w:div w:id="1105465266">
          <w:marLeft w:val="0"/>
          <w:marRight w:val="0"/>
          <w:marTop w:val="0"/>
          <w:marBottom w:val="0"/>
          <w:divBdr>
            <w:top w:val="none" w:sz="0" w:space="0" w:color="auto"/>
            <w:left w:val="none" w:sz="0" w:space="0" w:color="auto"/>
            <w:bottom w:val="none" w:sz="0" w:space="0" w:color="auto"/>
            <w:right w:val="none" w:sz="0" w:space="0" w:color="auto"/>
          </w:divBdr>
          <w:divsChild>
            <w:div w:id="1366322856">
              <w:marLeft w:val="0"/>
              <w:marRight w:val="0"/>
              <w:marTop w:val="0"/>
              <w:marBottom w:val="0"/>
              <w:divBdr>
                <w:top w:val="none" w:sz="0" w:space="0" w:color="auto"/>
                <w:left w:val="none" w:sz="0" w:space="0" w:color="auto"/>
                <w:bottom w:val="none" w:sz="0" w:space="0" w:color="auto"/>
                <w:right w:val="none" w:sz="0" w:space="0" w:color="auto"/>
              </w:divBdr>
              <w:divsChild>
                <w:div w:id="1791632415">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986082867">
      <w:bodyDiv w:val="1"/>
      <w:marLeft w:val="0"/>
      <w:marRight w:val="0"/>
      <w:marTop w:val="0"/>
      <w:marBottom w:val="0"/>
      <w:divBdr>
        <w:top w:val="none" w:sz="0" w:space="0" w:color="auto"/>
        <w:left w:val="none" w:sz="0" w:space="0" w:color="auto"/>
        <w:bottom w:val="none" w:sz="0" w:space="0" w:color="auto"/>
        <w:right w:val="none" w:sz="0" w:space="0" w:color="auto"/>
      </w:divBdr>
    </w:div>
    <w:div w:id="986283634">
      <w:bodyDiv w:val="1"/>
      <w:marLeft w:val="0"/>
      <w:marRight w:val="0"/>
      <w:marTop w:val="0"/>
      <w:marBottom w:val="0"/>
      <w:divBdr>
        <w:top w:val="none" w:sz="0" w:space="0" w:color="auto"/>
        <w:left w:val="none" w:sz="0" w:space="0" w:color="auto"/>
        <w:bottom w:val="none" w:sz="0" w:space="0" w:color="auto"/>
        <w:right w:val="none" w:sz="0" w:space="0" w:color="auto"/>
      </w:divBdr>
    </w:div>
    <w:div w:id="986394889">
      <w:bodyDiv w:val="1"/>
      <w:marLeft w:val="0"/>
      <w:marRight w:val="0"/>
      <w:marTop w:val="0"/>
      <w:marBottom w:val="0"/>
      <w:divBdr>
        <w:top w:val="none" w:sz="0" w:space="0" w:color="auto"/>
        <w:left w:val="none" w:sz="0" w:space="0" w:color="auto"/>
        <w:bottom w:val="none" w:sz="0" w:space="0" w:color="auto"/>
        <w:right w:val="none" w:sz="0" w:space="0" w:color="auto"/>
      </w:divBdr>
    </w:div>
    <w:div w:id="986593545">
      <w:bodyDiv w:val="1"/>
      <w:marLeft w:val="0"/>
      <w:marRight w:val="0"/>
      <w:marTop w:val="0"/>
      <w:marBottom w:val="0"/>
      <w:divBdr>
        <w:top w:val="none" w:sz="0" w:space="0" w:color="auto"/>
        <w:left w:val="none" w:sz="0" w:space="0" w:color="auto"/>
        <w:bottom w:val="none" w:sz="0" w:space="0" w:color="auto"/>
        <w:right w:val="none" w:sz="0" w:space="0" w:color="auto"/>
      </w:divBdr>
    </w:div>
    <w:div w:id="986977517">
      <w:bodyDiv w:val="1"/>
      <w:marLeft w:val="0"/>
      <w:marRight w:val="0"/>
      <w:marTop w:val="0"/>
      <w:marBottom w:val="0"/>
      <w:divBdr>
        <w:top w:val="none" w:sz="0" w:space="0" w:color="auto"/>
        <w:left w:val="none" w:sz="0" w:space="0" w:color="auto"/>
        <w:bottom w:val="none" w:sz="0" w:space="0" w:color="auto"/>
        <w:right w:val="none" w:sz="0" w:space="0" w:color="auto"/>
      </w:divBdr>
    </w:div>
    <w:div w:id="987126143">
      <w:bodyDiv w:val="1"/>
      <w:marLeft w:val="0"/>
      <w:marRight w:val="0"/>
      <w:marTop w:val="0"/>
      <w:marBottom w:val="0"/>
      <w:divBdr>
        <w:top w:val="none" w:sz="0" w:space="0" w:color="auto"/>
        <w:left w:val="none" w:sz="0" w:space="0" w:color="auto"/>
        <w:bottom w:val="none" w:sz="0" w:space="0" w:color="auto"/>
        <w:right w:val="none" w:sz="0" w:space="0" w:color="auto"/>
      </w:divBdr>
    </w:div>
    <w:div w:id="987562758">
      <w:bodyDiv w:val="1"/>
      <w:marLeft w:val="0"/>
      <w:marRight w:val="0"/>
      <w:marTop w:val="0"/>
      <w:marBottom w:val="0"/>
      <w:divBdr>
        <w:top w:val="none" w:sz="0" w:space="0" w:color="auto"/>
        <w:left w:val="none" w:sz="0" w:space="0" w:color="auto"/>
        <w:bottom w:val="none" w:sz="0" w:space="0" w:color="auto"/>
        <w:right w:val="none" w:sz="0" w:space="0" w:color="auto"/>
      </w:divBdr>
    </w:div>
    <w:div w:id="987781863">
      <w:bodyDiv w:val="1"/>
      <w:marLeft w:val="0"/>
      <w:marRight w:val="0"/>
      <w:marTop w:val="0"/>
      <w:marBottom w:val="0"/>
      <w:divBdr>
        <w:top w:val="none" w:sz="0" w:space="0" w:color="auto"/>
        <w:left w:val="none" w:sz="0" w:space="0" w:color="auto"/>
        <w:bottom w:val="none" w:sz="0" w:space="0" w:color="auto"/>
        <w:right w:val="none" w:sz="0" w:space="0" w:color="auto"/>
      </w:divBdr>
    </w:div>
    <w:div w:id="987856284">
      <w:bodyDiv w:val="1"/>
      <w:marLeft w:val="0"/>
      <w:marRight w:val="0"/>
      <w:marTop w:val="0"/>
      <w:marBottom w:val="0"/>
      <w:divBdr>
        <w:top w:val="none" w:sz="0" w:space="0" w:color="auto"/>
        <w:left w:val="none" w:sz="0" w:space="0" w:color="auto"/>
        <w:bottom w:val="none" w:sz="0" w:space="0" w:color="auto"/>
        <w:right w:val="none" w:sz="0" w:space="0" w:color="auto"/>
      </w:divBdr>
    </w:div>
    <w:div w:id="987904263">
      <w:bodyDiv w:val="1"/>
      <w:marLeft w:val="0"/>
      <w:marRight w:val="0"/>
      <w:marTop w:val="0"/>
      <w:marBottom w:val="0"/>
      <w:divBdr>
        <w:top w:val="none" w:sz="0" w:space="0" w:color="auto"/>
        <w:left w:val="none" w:sz="0" w:space="0" w:color="auto"/>
        <w:bottom w:val="none" w:sz="0" w:space="0" w:color="auto"/>
        <w:right w:val="none" w:sz="0" w:space="0" w:color="auto"/>
      </w:divBdr>
    </w:div>
    <w:div w:id="987980587">
      <w:bodyDiv w:val="1"/>
      <w:marLeft w:val="0"/>
      <w:marRight w:val="0"/>
      <w:marTop w:val="0"/>
      <w:marBottom w:val="0"/>
      <w:divBdr>
        <w:top w:val="none" w:sz="0" w:space="0" w:color="auto"/>
        <w:left w:val="none" w:sz="0" w:space="0" w:color="auto"/>
        <w:bottom w:val="none" w:sz="0" w:space="0" w:color="auto"/>
        <w:right w:val="none" w:sz="0" w:space="0" w:color="auto"/>
      </w:divBdr>
    </w:div>
    <w:div w:id="988287334">
      <w:bodyDiv w:val="1"/>
      <w:marLeft w:val="0"/>
      <w:marRight w:val="0"/>
      <w:marTop w:val="0"/>
      <w:marBottom w:val="0"/>
      <w:divBdr>
        <w:top w:val="none" w:sz="0" w:space="0" w:color="auto"/>
        <w:left w:val="none" w:sz="0" w:space="0" w:color="auto"/>
        <w:bottom w:val="none" w:sz="0" w:space="0" w:color="auto"/>
        <w:right w:val="none" w:sz="0" w:space="0" w:color="auto"/>
      </w:divBdr>
    </w:div>
    <w:div w:id="988484038">
      <w:bodyDiv w:val="1"/>
      <w:marLeft w:val="0"/>
      <w:marRight w:val="0"/>
      <w:marTop w:val="0"/>
      <w:marBottom w:val="0"/>
      <w:divBdr>
        <w:top w:val="none" w:sz="0" w:space="0" w:color="auto"/>
        <w:left w:val="none" w:sz="0" w:space="0" w:color="auto"/>
        <w:bottom w:val="none" w:sz="0" w:space="0" w:color="auto"/>
        <w:right w:val="none" w:sz="0" w:space="0" w:color="auto"/>
      </w:divBdr>
    </w:div>
    <w:div w:id="988944314">
      <w:bodyDiv w:val="1"/>
      <w:marLeft w:val="0"/>
      <w:marRight w:val="0"/>
      <w:marTop w:val="0"/>
      <w:marBottom w:val="0"/>
      <w:divBdr>
        <w:top w:val="none" w:sz="0" w:space="0" w:color="auto"/>
        <w:left w:val="none" w:sz="0" w:space="0" w:color="auto"/>
        <w:bottom w:val="none" w:sz="0" w:space="0" w:color="auto"/>
        <w:right w:val="none" w:sz="0" w:space="0" w:color="auto"/>
      </w:divBdr>
    </w:div>
    <w:div w:id="989558543">
      <w:bodyDiv w:val="1"/>
      <w:marLeft w:val="0"/>
      <w:marRight w:val="0"/>
      <w:marTop w:val="0"/>
      <w:marBottom w:val="0"/>
      <w:divBdr>
        <w:top w:val="none" w:sz="0" w:space="0" w:color="auto"/>
        <w:left w:val="none" w:sz="0" w:space="0" w:color="auto"/>
        <w:bottom w:val="none" w:sz="0" w:space="0" w:color="auto"/>
        <w:right w:val="none" w:sz="0" w:space="0" w:color="auto"/>
      </w:divBdr>
    </w:div>
    <w:div w:id="989600946">
      <w:bodyDiv w:val="1"/>
      <w:marLeft w:val="0"/>
      <w:marRight w:val="0"/>
      <w:marTop w:val="0"/>
      <w:marBottom w:val="0"/>
      <w:divBdr>
        <w:top w:val="none" w:sz="0" w:space="0" w:color="auto"/>
        <w:left w:val="none" w:sz="0" w:space="0" w:color="auto"/>
        <w:bottom w:val="none" w:sz="0" w:space="0" w:color="auto"/>
        <w:right w:val="none" w:sz="0" w:space="0" w:color="auto"/>
      </w:divBdr>
    </w:div>
    <w:div w:id="989601269">
      <w:bodyDiv w:val="1"/>
      <w:marLeft w:val="0"/>
      <w:marRight w:val="0"/>
      <w:marTop w:val="0"/>
      <w:marBottom w:val="0"/>
      <w:divBdr>
        <w:top w:val="none" w:sz="0" w:space="0" w:color="auto"/>
        <w:left w:val="none" w:sz="0" w:space="0" w:color="auto"/>
        <w:bottom w:val="none" w:sz="0" w:space="0" w:color="auto"/>
        <w:right w:val="none" w:sz="0" w:space="0" w:color="auto"/>
      </w:divBdr>
    </w:div>
    <w:div w:id="989675822">
      <w:bodyDiv w:val="1"/>
      <w:marLeft w:val="0"/>
      <w:marRight w:val="0"/>
      <w:marTop w:val="0"/>
      <w:marBottom w:val="0"/>
      <w:divBdr>
        <w:top w:val="none" w:sz="0" w:space="0" w:color="auto"/>
        <w:left w:val="none" w:sz="0" w:space="0" w:color="auto"/>
        <w:bottom w:val="none" w:sz="0" w:space="0" w:color="auto"/>
        <w:right w:val="none" w:sz="0" w:space="0" w:color="auto"/>
      </w:divBdr>
    </w:div>
    <w:div w:id="989945594">
      <w:bodyDiv w:val="1"/>
      <w:marLeft w:val="0"/>
      <w:marRight w:val="0"/>
      <w:marTop w:val="0"/>
      <w:marBottom w:val="0"/>
      <w:divBdr>
        <w:top w:val="none" w:sz="0" w:space="0" w:color="auto"/>
        <w:left w:val="none" w:sz="0" w:space="0" w:color="auto"/>
        <w:bottom w:val="none" w:sz="0" w:space="0" w:color="auto"/>
        <w:right w:val="none" w:sz="0" w:space="0" w:color="auto"/>
      </w:divBdr>
    </w:div>
    <w:div w:id="990065581">
      <w:bodyDiv w:val="1"/>
      <w:marLeft w:val="0"/>
      <w:marRight w:val="0"/>
      <w:marTop w:val="0"/>
      <w:marBottom w:val="0"/>
      <w:divBdr>
        <w:top w:val="none" w:sz="0" w:space="0" w:color="auto"/>
        <w:left w:val="none" w:sz="0" w:space="0" w:color="auto"/>
        <w:bottom w:val="none" w:sz="0" w:space="0" w:color="auto"/>
        <w:right w:val="none" w:sz="0" w:space="0" w:color="auto"/>
      </w:divBdr>
    </w:div>
    <w:div w:id="990131846">
      <w:bodyDiv w:val="1"/>
      <w:marLeft w:val="0"/>
      <w:marRight w:val="0"/>
      <w:marTop w:val="0"/>
      <w:marBottom w:val="0"/>
      <w:divBdr>
        <w:top w:val="none" w:sz="0" w:space="0" w:color="auto"/>
        <w:left w:val="none" w:sz="0" w:space="0" w:color="auto"/>
        <w:bottom w:val="none" w:sz="0" w:space="0" w:color="auto"/>
        <w:right w:val="none" w:sz="0" w:space="0" w:color="auto"/>
      </w:divBdr>
    </w:div>
    <w:div w:id="991055745">
      <w:bodyDiv w:val="1"/>
      <w:marLeft w:val="0"/>
      <w:marRight w:val="0"/>
      <w:marTop w:val="0"/>
      <w:marBottom w:val="0"/>
      <w:divBdr>
        <w:top w:val="none" w:sz="0" w:space="0" w:color="auto"/>
        <w:left w:val="none" w:sz="0" w:space="0" w:color="auto"/>
        <w:bottom w:val="none" w:sz="0" w:space="0" w:color="auto"/>
        <w:right w:val="none" w:sz="0" w:space="0" w:color="auto"/>
      </w:divBdr>
    </w:div>
    <w:div w:id="991058309">
      <w:bodyDiv w:val="1"/>
      <w:marLeft w:val="0"/>
      <w:marRight w:val="0"/>
      <w:marTop w:val="0"/>
      <w:marBottom w:val="0"/>
      <w:divBdr>
        <w:top w:val="none" w:sz="0" w:space="0" w:color="auto"/>
        <w:left w:val="none" w:sz="0" w:space="0" w:color="auto"/>
        <w:bottom w:val="none" w:sz="0" w:space="0" w:color="auto"/>
        <w:right w:val="none" w:sz="0" w:space="0" w:color="auto"/>
      </w:divBdr>
    </w:div>
    <w:div w:id="991063070">
      <w:bodyDiv w:val="1"/>
      <w:marLeft w:val="0"/>
      <w:marRight w:val="0"/>
      <w:marTop w:val="0"/>
      <w:marBottom w:val="0"/>
      <w:divBdr>
        <w:top w:val="none" w:sz="0" w:space="0" w:color="auto"/>
        <w:left w:val="none" w:sz="0" w:space="0" w:color="auto"/>
        <w:bottom w:val="none" w:sz="0" w:space="0" w:color="auto"/>
        <w:right w:val="none" w:sz="0" w:space="0" w:color="auto"/>
      </w:divBdr>
    </w:div>
    <w:div w:id="991174956">
      <w:bodyDiv w:val="1"/>
      <w:marLeft w:val="0"/>
      <w:marRight w:val="0"/>
      <w:marTop w:val="0"/>
      <w:marBottom w:val="0"/>
      <w:divBdr>
        <w:top w:val="none" w:sz="0" w:space="0" w:color="auto"/>
        <w:left w:val="none" w:sz="0" w:space="0" w:color="auto"/>
        <w:bottom w:val="none" w:sz="0" w:space="0" w:color="auto"/>
        <w:right w:val="none" w:sz="0" w:space="0" w:color="auto"/>
      </w:divBdr>
    </w:div>
    <w:div w:id="991252022">
      <w:bodyDiv w:val="1"/>
      <w:marLeft w:val="0"/>
      <w:marRight w:val="0"/>
      <w:marTop w:val="0"/>
      <w:marBottom w:val="0"/>
      <w:divBdr>
        <w:top w:val="none" w:sz="0" w:space="0" w:color="auto"/>
        <w:left w:val="none" w:sz="0" w:space="0" w:color="auto"/>
        <w:bottom w:val="none" w:sz="0" w:space="0" w:color="auto"/>
        <w:right w:val="none" w:sz="0" w:space="0" w:color="auto"/>
      </w:divBdr>
    </w:div>
    <w:div w:id="991369444">
      <w:bodyDiv w:val="1"/>
      <w:marLeft w:val="0"/>
      <w:marRight w:val="0"/>
      <w:marTop w:val="0"/>
      <w:marBottom w:val="0"/>
      <w:divBdr>
        <w:top w:val="none" w:sz="0" w:space="0" w:color="auto"/>
        <w:left w:val="none" w:sz="0" w:space="0" w:color="auto"/>
        <w:bottom w:val="none" w:sz="0" w:space="0" w:color="auto"/>
        <w:right w:val="none" w:sz="0" w:space="0" w:color="auto"/>
      </w:divBdr>
    </w:div>
    <w:div w:id="991449284">
      <w:bodyDiv w:val="1"/>
      <w:marLeft w:val="0"/>
      <w:marRight w:val="0"/>
      <w:marTop w:val="0"/>
      <w:marBottom w:val="0"/>
      <w:divBdr>
        <w:top w:val="none" w:sz="0" w:space="0" w:color="auto"/>
        <w:left w:val="none" w:sz="0" w:space="0" w:color="auto"/>
        <w:bottom w:val="none" w:sz="0" w:space="0" w:color="auto"/>
        <w:right w:val="none" w:sz="0" w:space="0" w:color="auto"/>
      </w:divBdr>
    </w:div>
    <w:div w:id="991642175">
      <w:bodyDiv w:val="1"/>
      <w:marLeft w:val="0"/>
      <w:marRight w:val="0"/>
      <w:marTop w:val="0"/>
      <w:marBottom w:val="0"/>
      <w:divBdr>
        <w:top w:val="none" w:sz="0" w:space="0" w:color="auto"/>
        <w:left w:val="none" w:sz="0" w:space="0" w:color="auto"/>
        <w:bottom w:val="none" w:sz="0" w:space="0" w:color="auto"/>
        <w:right w:val="none" w:sz="0" w:space="0" w:color="auto"/>
      </w:divBdr>
    </w:div>
    <w:div w:id="991829630">
      <w:bodyDiv w:val="1"/>
      <w:marLeft w:val="0"/>
      <w:marRight w:val="0"/>
      <w:marTop w:val="0"/>
      <w:marBottom w:val="0"/>
      <w:divBdr>
        <w:top w:val="none" w:sz="0" w:space="0" w:color="auto"/>
        <w:left w:val="none" w:sz="0" w:space="0" w:color="auto"/>
        <w:bottom w:val="none" w:sz="0" w:space="0" w:color="auto"/>
        <w:right w:val="none" w:sz="0" w:space="0" w:color="auto"/>
      </w:divBdr>
    </w:div>
    <w:div w:id="991954786">
      <w:bodyDiv w:val="1"/>
      <w:marLeft w:val="0"/>
      <w:marRight w:val="0"/>
      <w:marTop w:val="0"/>
      <w:marBottom w:val="0"/>
      <w:divBdr>
        <w:top w:val="none" w:sz="0" w:space="0" w:color="auto"/>
        <w:left w:val="none" w:sz="0" w:space="0" w:color="auto"/>
        <w:bottom w:val="none" w:sz="0" w:space="0" w:color="auto"/>
        <w:right w:val="none" w:sz="0" w:space="0" w:color="auto"/>
      </w:divBdr>
    </w:div>
    <w:div w:id="991979751">
      <w:bodyDiv w:val="1"/>
      <w:marLeft w:val="0"/>
      <w:marRight w:val="0"/>
      <w:marTop w:val="0"/>
      <w:marBottom w:val="0"/>
      <w:divBdr>
        <w:top w:val="none" w:sz="0" w:space="0" w:color="auto"/>
        <w:left w:val="none" w:sz="0" w:space="0" w:color="auto"/>
        <w:bottom w:val="none" w:sz="0" w:space="0" w:color="auto"/>
        <w:right w:val="none" w:sz="0" w:space="0" w:color="auto"/>
      </w:divBdr>
    </w:div>
    <w:div w:id="992098062">
      <w:bodyDiv w:val="1"/>
      <w:marLeft w:val="0"/>
      <w:marRight w:val="0"/>
      <w:marTop w:val="0"/>
      <w:marBottom w:val="0"/>
      <w:divBdr>
        <w:top w:val="none" w:sz="0" w:space="0" w:color="auto"/>
        <w:left w:val="none" w:sz="0" w:space="0" w:color="auto"/>
        <w:bottom w:val="none" w:sz="0" w:space="0" w:color="auto"/>
        <w:right w:val="none" w:sz="0" w:space="0" w:color="auto"/>
      </w:divBdr>
    </w:div>
    <w:div w:id="992411735">
      <w:bodyDiv w:val="1"/>
      <w:marLeft w:val="0"/>
      <w:marRight w:val="0"/>
      <w:marTop w:val="0"/>
      <w:marBottom w:val="0"/>
      <w:divBdr>
        <w:top w:val="none" w:sz="0" w:space="0" w:color="auto"/>
        <w:left w:val="none" w:sz="0" w:space="0" w:color="auto"/>
        <w:bottom w:val="none" w:sz="0" w:space="0" w:color="auto"/>
        <w:right w:val="none" w:sz="0" w:space="0" w:color="auto"/>
      </w:divBdr>
    </w:div>
    <w:div w:id="992833119">
      <w:bodyDiv w:val="1"/>
      <w:marLeft w:val="0"/>
      <w:marRight w:val="0"/>
      <w:marTop w:val="0"/>
      <w:marBottom w:val="0"/>
      <w:divBdr>
        <w:top w:val="none" w:sz="0" w:space="0" w:color="auto"/>
        <w:left w:val="none" w:sz="0" w:space="0" w:color="auto"/>
        <w:bottom w:val="none" w:sz="0" w:space="0" w:color="auto"/>
        <w:right w:val="none" w:sz="0" w:space="0" w:color="auto"/>
      </w:divBdr>
    </w:div>
    <w:div w:id="993532710">
      <w:bodyDiv w:val="1"/>
      <w:marLeft w:val="0"/>
      <w:marRight w:val="0"/>
      <w:marTop w:val="0"/>
      <w:marBottom w:val="0"/>
      <w:divBdr>
        <w:top w:val="none" w:sz="0" w:space="0" w:color="auto"/>
        <w:left w:val="none" w:sz="0" w:space="0" w:color="auto"/>
        <w:bottom w:val="none" w:sz="0" w:space="0" w:color="auto"/>
        <w:right w:val="none" w:sz="0" w:space="0" w:color="auto"/>
      </w:divBdr>
    </w:div>
    <w:div w:id="993680922">
      <w:bodyDiv w:val="1"/>
      <w:marLeft w:val="0"/>
      <w:marRight w:val="0"/>
      <w:marTop w:val="0"/>
      <w:marBottom w:val="0"/>
      <w:divBdr>
        <w:top w:val="none" w:sz="0" w:space="0" w:color="auto"/>
        <w:left w:val="none" w:sz="0" w:space="0" w:color="auto"/>
        <w:bottom w:val="none" w:sz="0" w:space="0" w:color="auto"/>
        <w:right w:val="none" w:sz="0" w:space="0" w:color="auto"/>
      </w:divBdr>
    </w:div>
    <w:div w:id="993802745">
      <w:bodyDiv w:val="1"/>
      <w:marLeft w:val="0"/>
      <w:marRight w:val="0"/>
      <w:marTop w:val="0"/>
      <w:marBottom w:val="0"/>
      <w:divBdr>
        <w:top w:val="none" w:sz="0" w:space="0" w:color="auto"/>
        <w:left w:val="none" w:sz="0" w:space="0" w:color="auto"/>
        <w:bottom w:val="none" w:sz="0" w:space="0" w:color="auto"/>
        <w:right w:val="none" w:sz="0" w:space="0" w:color="auto"/>
      </w:divBdr>
    </w:div>
    <w:div w:id="994072048">
      <w:bodyDiv w:val="1"/>
      <w:marLeft w:val="0"/>
      <w:marRight w:val="0"/>
      <w:marTop w:val="0"/>
      <w:marBottom w:val="0"/>
      <w:divBdr>
        <w:top w:val="none" w:sz="0" w:space="0" w:color="auto"/>
        <w:left w:val="none" w:sz="0" w:space="0" w:color="auto"/>
        <w:bottom w:val="none" w:sz="0" w:space="0" w:color="auto"/>
        <w:right w:val="none" w:sz="0" w:space="0" w:color="auto"/>
      </w:divBdr>
    </w:div>
    <w:div w:id="994265780">
      <w:bodyDiv w:val="1"/>
      <w:marLeft w:val="0"/>
      <w:marRight w:val="0"/>
      <w:marTop w:val="0"/>
      <w:marBottom w:val="0"/>
      <w:divBdr>
        <w:top w:val="none" w:sz="0" w:space="0" w:color="auto"/>
        <w:left w:val="none" w:sz="0" w:space="0" w:color="auto"/>
        <w:bottom w:val="none" w:sz="0" w:space="0" w:color="auto"/>
        <w:right w:val="none" w:sz="0" w:space="0" w:color="auto"/>
      </w:divBdr>
    </w:div>
    <w:div w:id="994378021">
      <w:bodyDiv w:val="1"/>
      <w:marLeft w:val="0"/>
      <w:marRight w:val="0"/>
      <w:marTop w:val="0"/>
      <w:marBottom w:val="0"/>
      <w:divBdr>
        <w:top w:val="none" w:sz="0" w:space="0" w:color="auto"/>
        <w:left w:val="none" w:sz="0" w:space="0" w:color="auto"/>
        <w:bottom w:val="none" w:sz="0" w:space="0" w:color="auto"/>
        <w:right w:val="none" w:sz="0" w:space="0" w:color="auto"/>
      </w:divBdr>
    </w:div>
    <w:div w:id="994452548">
      <w:bodyDiv w:val="1"/>
      <w:marLeft w:val="0"/>
      <w:marRight w:val="0"/>
      <w:marTop w:val="0"/>
      <w:marBottom w:val="0"/>
      <w:divBdr>
        <w:top w:val="none" w:sz="0" w:space="0" w:color="auto"/>
        <w:left w:val="none" w:sz="0" w:space="0" w:color="auto"/>
        <w:bottom w:val="none" w:sz="0" w:space="0" w:color="auto"/>
        <w:right w:val="none" w:sz="0" w:space="0" w:color="auto"/>
      </w:divBdr>
    </w:div>
    <w:div w:id="994650827">
      <w:bodyDiv w:val="1"/>
      <w:marLeft w:val="0"/>
      <w:marRight w:val="0"/>
      <w:marTop w:val="0"/>
      <w:marBottom w:val="0"/>
      <w:divBdr>
        <w:top w:val="none" w:sz="0" w:space="0" w:color="auto"/>
        <w:left w:val="none" w:sz="0" w:space="0" w:color="auto"/>
        <w:bottom w:val="none" w:sz="0" w:space="0" w:color="auto"/>
        <w:right w:val="none" w:sz="0" w:space="0" w:color="auto"/>
      </w:divBdr>
    </w:div>
    <w:div w:id="994993692">
      <w:bodyDiv w:val="1"/>
      <w:marLeft w:val="0"/>
      <w:marRight w:val="0"/>
      <w:marTop w:val="0"/>
      <w:marBottom w:val="0"/>
      <w:divBdr>
        <w:top w:val="none" w:sz="0" w:space="0" w:color="auto"/>
        <w:left w:val="none" w:sz="0" w:space="0" w:color="auto"/>
        <w:bottom w:val="none" w:sz="0" w:space="0" w:color="auto"/>
        <w:right w:val="none" w:sz="0" w:space="0" w:color="auto"/>
      </w:divBdr>
    </w:div>
    <w:div w:id="995037269">
      <w:bodyDiv w:val="1"/>
      <w:marLeft w:val="0"/>
      <w:marRight w:val="0"/>
      <w:marTop w:val="0"/>
      <w:marBottom w:val="0"/>
      <w:divBdr>
        <w:top w:val="none" w:sz="0" w:space="0" w:color="auto"/>
        <w:left w:val="none" w:sz="0" w:space="0" w:color="auto"/>
        <w:bottom w:val="none" w:sz="0" w:space="0" w:color="auto"/>
        <w:right w:val="none" w:sz="0" w:space="0" w:color="auto"/>
      </w:divBdr>
    </w:div>
    <w:div w:id="995184843">
      <w:bodyDiv w:val="1"/>
      <w:marLeft w:val="0"/>
      <w:marRight w:val="0"/>
      <w:marTop w:val="0"/>
      <w:marBottom w:val="0"/>
      <w:divBdr>
        <w:top w:val="none" w:sz="0" w:space="0" w:color="auto"/>
        <w:left w:val="none" w:sz="0" w:space="0" w:color="auto"/>
        <w:bottom w:val="none" w:sz="0" w:space="0" w:color="auto"/>
        <w:right w:val="none" w:sz="0" w:space="0" w:color="auto"/>
      </w:divBdr>
    </w:div>
    <w:div w:id="995308022">
      <w:bodyDiv w:val="1"/>
      <w:marLeft w:val="0"/>
      <w:marRight w:val="0"/>
      <w:marTop w:val="0"/>
      <w:marBottom w:val="0"/>
      <w:divBdr>
        <w:top w:val="none" w:sz="0" w:space="0" w:color="auto"/>
        <w:left w:val="none" w:sz="0" w:space="0" w:color="auto"/>
        <w:bottom w:val="none" w:sz="0" w:space="0" w:color="auto"/>
        <w:right w:val="none" w:sz="0" w:space="0" w:color="auto"/>
      </w:divBdr>
    </w:div>
    <w:div w:id="995569773">
      <w:bodyDiv w:val="1"/>
      <w:marLeft w:val="0"/>
      <w:marRight w:val="0"/>
      <w:marTop w:val="0"/>
      <w:marBottom w:val="0"/>
      <w:divBdr>
        <w:top w:val="none" w:sz="0" w:space="0" w:color="auto"/>
        <w:left w:val="none" w:sz="0" w:space="0" w:color="auto"/>
        <w:bottom w:val="none" w:sz="0" w:space="0" w:color="auto"/>
        <w:right w:val="none" w:sz="0" w:space="0" w:color="auto"/>
      </w:divBdr>
    </w:div>
    <w:div w:id="995842636">
      <w:bodyDiv w:val="1"/>
      <w:marLeft w:val="0"/>
      <w:marRight w:val="0"/>
      <w:marTop w:val="0"/>
      <w:marBottom w:val="0"/>
      <w:divBdr>
        <w:top w:val="none" w:sz="0" w:space="0" w:color="auto"/>
        <w:left w:val="none" w:sz="0" w:space="0" w:color="auto"/>
        <w:bottom w:val="none" w:sz="0" w:space="0" w:color="auto"/>
        <w:right w:val="none" w:sz="0" w:space="0" w:color="auto"/>
      </w:divBdr>
      <w:divsChild>
        <w:div w:id="1827238053">
          <w:marLeft w:val="0"/>
          <w:marRight w:val="0"/>
          <w:marTop w:val="0"/>
          <w:marBottom w:val="0"/>
          <w:divBdr>
            <w:top w:val="none" w:sz="0" w:space="0" w:color="auto"/>
            <w:left w:val="none" w:sz="0" w:space="0" w:color="auto"/>
            <w:bottom w:val="none" w:sz="0" w:space="0" w:color="auto"/>
            <w:right w:val="none" w:sz="0" w:space="0" w:color="auto"/>
          </w:divBdr>
        </w:div>
        <w:div w:id="586890068">
          <w:marLeft w:val="0"/>
          <w:marRight w:val="0"/>
          <w:marTop w:val="0"/>
          <w:marBottom w:val="0"/>
          <w:divBdr>
            <w:top w:val="none" w:sz="0" w:space="0" w:color="auto"/>
            <w:left w:val="none" w:sz="0" w:space="0" w:color="auto"/>
            <w:bottom w:val="none" w:sz="0" w:space="0" w:color="auto"/>
            <w:right w:val="none" w:sz="0" w:space="0" w:color="auto"/>
          </w:divBdr>
        </w:div>
        <w:div w:id="577440197">
          <w:marLeft w:val="0"/>
          <w:marRight w:val="0"/>
          <w:marTop w:val="0"/>
          <w:marBottom w:val="0"/>
          <w:divBdr>
            <w:top w:val="none" w:sz="0" w:space="0" w:color="auto"/>
            <w:left w:val="none" w:sz="0" w:space="0" w:color="auto"/>
            <w:bottom w:val="none" w:sz="0" w:space="0" w:color="auto"/>
            <w:right w:val="none" w:sz="0" w:space="0" w:color="auto"/>
          </w:divBdr>
        </w:div>
        <w:div w:id="1597397603">
          <w:marLeft w:val="0"/>
          <w:marRight w:val="0"/>
          <w:marTop w:val="0"/>
          <w:marBottom w:val="0"/>
          <w:divBdr>
            <w:top w:val="none" w:sz="0" w:space="0" w:color="auto"/>
            <w:left w:val="none" w:sz="0" w:space="0" w:color="auto"/>
            <w:bottom w:val="none" w:sz="0" w:space="0" w:color="auto"/>
            <w:right w:val="none" w:sz="0" w:space="0" w:color="auto"/>
          </w:divBdr>
        </w:div>
        <w:div w:id="727843286">
          <w:marLeft w:val="0"/>
          <w:marRight w:val="0"/>
          <w:marTop w:val="0"/>
          <w:marBottom w:val="0"/>
          <w:divBdr>
            <w:top w:val="none" w:sz="0" w:space="0" w:color="auto"/>
            <w:left w:val="none" w:sz="0" w:space="0" w:color="auto"/>
            <w:bottom w:val="none" w:sz="0" w:space="0" w:color="auto"/>
            <w:right w:val="none" w:sz="0" w:space="0" w:color="auto"/>
          </w:divBdr>
        </w:div>
        <w:div w:id="47075891">
          <w:marLeft w:val="0"/>
          <w:marRight w:val="0"/>
          <w:marTop w:val="0"/>
          <w:marBottom w:val="0"/>
          <w:divBdr>
            <w:top w:val="none" w:sz="0" w:space="0" w:color="auto"/>
            <w:left w:val="none" w:sz="0" w:space="0" w:color="auto"/>
            <w:bottom w:val="none" w:sz="0" w:space="0" w:color="auto"/>
            <w:right w:val="none" w:sz="0" w:space="0" w:color="auto"/>
          </w:divBdr>
        </w:div>
        <w:div w:id="276302310">
          <w:marLeft w:val="0"/>
          <w:marRight w:val="0"/>
          <w:marTop w:val="0"/>
          <w:marBottom w:val="0"/>
          <w:divBdr>
            <w:top w:val="none" w:sz="0" w:space="0" w:color="auto"/>
            <w:left w:val="none" w:sz="0" w:space="0" w:color="auto"/>
            <w:bottom w:val="none" w:sz="0" w:space="0" w:color="auto"/>
            <w:right w:val="none" w:sz="0" w:space="0" w:color="auto"/>
          </w:divBdr>
        </w:div>
        <w:div w:id="1271084521">
          <w:marLeft w:val="0"/>
          <w:marRight w:val="0"/>
          <w:marTop w:val="0"/>
          <w:marBottom w:val="0"/>
          <w:divBdr>
            <w:top w:val="none" w:sz="0" w:space="0" w:color="auto"/>
            <w:left w:val="none" w:sz="0" w:space="0" w:color="auto"/>
            <w:bottom w:val="none" w:sz="0" w:space="0" w:color="auto"/>
            <w:right w:val="none" w:sz="0" w:space="0" w:color="auto"/>
          </w:divBdr>
        </w:div>
        <w:div w:id="1350181712">
          <w:marLeft w:val="0"/>
          <w:marRight w:val="0"/>
          <w:marTop w:val="0"/>
          <w:marBottom w:val="0"/>
          <w:divBdr>
            <w:top w:val="none" w:sz="0" w:space="0" w:color="auto"/>
            <w:left w:val="none" w:sz="0" w:space="0" w:color="auto"/>
            <w:bottom w:val="none" w:sz="0" w:space="0" w:color="auto"/>
            <w:right w:val="none" w:sz="0" w:space="0" w:color="auto"/>
          </w:divBdr>
        </w:div>
        <w:div w:id="885605798">
          <w:marLeft w:val="0"/>
          <w:marRight w:val="0"/>
          <w:marTop w:val="0"/>
          <w:marBottom w:val="0"/>
          <w:divBdr>
            <w:top w:val="none" w:sz="0" w:space="0" w:color="auto"/>
            <w:left w:val="none" w:sz="0" w:space="0" w:color="auto"/>
            <w:bottom w:val="none" w:sz="0" w:space="0" w:color="auto"/>
            <w:right w:val="none" w:sz="0" w:space="0" w:color="auto"/>
          </w:divBdr>
        </w:div>
        <w:div w:id="555168141">
          <w:marLeft w:val="0"/>
          <w:marRight w:val="0"/>
          <w:marTop w:val="0"/>
          <w:marBottom w:val="0"/>
          <w:divBdr>
            <w:top w:val="none" w:sz="0" w:space="0" w:color="auto"/>
            <w:left w:val="none" w:sz="0" w:space="0" w:color="auto"/>
            <w:bottom w:val="none" w:sz="0" w:space="0" w:color="auto"/>
            <w:right w:val="none" w:sz="0" w:space="0" w:color="auto"/>
          </w:divBdr>
        </w:div>
        <w:div w:id="1993212631">
          <w:marLeft w:val="0"/>
          <w:marRight w:val="0"/>
          <w:marTop w:val="0"/>
          <w:marBottom w:val="0"/>
          <w:divBdr>
            <w:top w:val="none" w:sz="0" w:space="0" w:color="auto"/>
            <w:left w:val="none" w:sz="0" w:space="0" w:color="auto"/>
            <w:bottom w:val="none" w:sz="0" w:space="0" w:color="auto"/>
            <w:right w:val="none" w:sz="0" w:space="0" w:color="auto"/>
          </w:divBdr>
        </w:div>
        <w:div w:id="1844471949">
          <w:marLeft w:val="0"/>
          <w:marRight w:val="0"/>
          <w:marTop w:val="0"/>
          <w:marBottom w:val="0"/>
          <w:divBdr>
            <w:top w:val="none" w:sz="0" w:space="0" w:color="auto"/>
            <w:left w:val="none" w:sz="0" w:space="0" w:color="auto"/>
            <w:bottom w:val="none" w:sz="0" w:space="0" w:color="auto"/>
            <w:right w:val="none" w:sz="0" w:space="0" w:color="auto"/>
          </w:divBdr>
        </w:div>
        <w:div w:id="399211954">
          <w:marLeft w:val="0"/>
          <w:marRight w:val="0"/>
          <w:marTop w:val="0"/>
          <w:marBottom w:val="0"/>
          <w:divBdr>
            <w:top w:val="none" w:sz="0" w:space="0" w:color="auto"/>
            <w:left w:val="none" w:sz="0" w:space="0" w:color="auto"/>
            <w:bottom w:val="none" w:sz="0" w:space="0" w:color="auto"/>
            <w:right w:val="none" w:sz="0" w:space="0" w:color="auto"/>
          </w:divBdr>
        </w:div>
        <w:div w:id="1016158023">
          <w:marLeft w:val="0"/>
          <w:marRight w:val="0"/>
          <w:marTop w:val="0"/>
          <w:marBottom w:val="0"/>
          <w:divBdr>
            <w:top w:val="none" w:sz="0" w:space="0" w:color="auto"/>
            <w:left w:val="none" w:sz="0" w:space="0" w:color="auto"/>
            <w:bottom w:val="none" w:sz="0" w:space="0" w:color="auto"/>
            <w:right w:val="none" w:sz="0" w:space="0" w:color="auto"/>
          </w:divBdr>
        </w:div>
        <w:div w:id="1529249223">
          <w:marLeft w:val="0"/>
          <w:marRight w:val="0"/>
          <w:marTop w:val="0"/>
          <w:marBottom w:val="0"/>
          <w:divBdr>
            <w:top w:val="none" w:sz="0" w:space="0" w:color="auto"/>
            <w:left w:val="none" w:sz="0" w:space="0" w:color="auto"/>
            <w:bottom w:val="none" w:sz="0" w:space="0" w:color="auto"/>
            <w:right w:val="none" w:sz="0" w:space="0" w:color="auto"/>
          </w:divBdr>
        </w:div>
        <w:div w:id="1596091655">
          <w:marLeft w:val="0"/>
          <w:marRight w:val="0"/>
          <w:marTop w:val="0"/>
          <w:marBottom w:val="0"/>
          <w:divBdr>
            <w:top w:val="none" w:sz="0" w:space="0" w:color="auto"/>
            <w:left w:val="none" w:sz="0" w:space="0" w:color="auto"/>
            <w:bottom w:val="none" w:sz="0" w:space="0" w:color="auto"/>
            <w:right w:val="none" w:sz="0" w:space="0" w:color="auto"/>
          </w:divBdr>
        </w:div>
        <w:div w:id="1109929819">
          <w:marLeft w:val="0"/>
          <w:marRight w:val="0"/>
          <w:marTop w:val="0"/>
          <w:marBottom w:val="0"/>
          <w:divBdr>
            <w:top w:val="none" w:sz="0" w:space="0" w:color="auto"/>
            <w:left w:val="none" w:sz="0" w:space="0" w:color="auto"/>
            <w:bottom w:val="none" w:sz="0" w:space="0" w:color="auto"/>
            <w:right w:val="none" w:sz="0" w:space="0" w:color="auto"/>
          </w:divBdr>
        </w:div>
        <w:div w:id="1419139086">
          <w:marLeft w:val="0"/>
          <w:marRight w:val="0"/>
          <w:marTop w:val="0"/>
          <w:marBottom w:val="0"/>
          <w:divBdr>
            <w:top w:val="none" w:sz="0" w:space="0" w:color="auto"/>
            <w:left w:val="none" w:sz="0" w:space="0" w:color="auto"/>
            <w:bottom w:val="none" w:sz="0" w:space="0" w:color="auto"/>
            <w:right w:val="none" w:sz="0" w:space="0" w:color="auto"/>
          </w:divBdr>
        </w:div>
        <w:div w:id="926842299">
          <w:marLeft w:val="0"/>
          <w:marRight w:val="0"/>
          <w:marTop w:val="0"/>
          <w:marBottom w:val="0"/>
          <w:divBdr>
            <w:top w:val="none" w:sz="0" w:space="0" w:color="auto"/>
            <w:left w:val="none" w:sz="0" w:space="0" w:color="auto"/>
            <w:bottom w:val="none" w:sz="0" w:space="0" w:color="auto"/>
            <w:right w:val="none" w:sz="0" w:space="0" w:color="auto"/>
          </w:divBdr>
        </w:div>
        <w:div w:id="599533955">
          <w:marLeft w:val="0"/>
          <w:marRight w:val="0"/>
          <w:marTop w:val="0"/>
          <w:marBottom w:val="0"/>
          <w:divBdr>
            <w:top w:val="none" w:sz="0" w:space="0" w:color="auto"/>
            <w:left w:val="none" w:sz="0" w:space="0" w:color="auto"/>
            <w:bottom w:val="none" w:sz="0" w:space="0" w:color="auto"/>
            <w:right w:val="none" w:sz="0" w:space="0" w:color="auto"/>
          </w:divBdr>
        </w:div>
        <w:div w:id="587151190">
          <w:marLeft w:val="0"/>
          <w:marRight w:val="0"/>
          <w:marTop w:val="0"/>
          <w:marBottom w:val="0"/>
          <w:divBdr>
            <w:top w:val="none" w:sz="0" w:space="0" w:color="auto"/>
            <w:left w:val="none" w:sz="0" w:space="0" w:color="auto"/>
            <w:bottom w:val="none" w:sz="0" w:space="0" w:color="auto"/>
            <w:right w:val="none" w:sz="0" w:space="0" w:color="auto"/>
          </w:divBdr>
        </w:div>
        <w:div w:id="1901944048">
          <w:marLeft w:val="0"/>
          <w:marRight w:val="0"/>
          <w:marTop w:val="0"/>
          <w:marBottom w:val="0"/>
          <w:divBdr>
            <w:top w:val="none" w:sz="0" w:space="0" w:color="auto"/>
            <w:left w:val="none" w:sz="0" w:space="0" w:color="auto"/>
            <w:bottom w:val="none" w:sz="0" w:space="0" w:color="auto"/>
            <w:right w:val="none" w:sz="0" w:space="0" w:color="auto"/>
          </w:divBdr>
        </w:div>
        <w:div w:id="388312332">
          <w:marLeft w:val="0"/>
          <w:marRight w:val="0"/>
          <w:marTop w:val="0"/>
          <w:marBottom w:val="0"/>
          <w:divBdr>
            <w:top w:val="none" w:sz="0" w:space="0" w:color="auto"/>
            <w:left w:val="none" w:sz="0" w:space="0" w:color="auto"/>
            <w:bottom w:val="none" w:sz="0" w:space="0" w:color="auto"/>
            <w:right w:val="none" w:sz="0" w:space="0" w:color="auto"/>
          </w:divBdr>
        </w:div>
        <w:div w:id="892157120">
          <w:marLeft w:val="0"/>
          <w:marRight w:val="0"/>
          <w:marTop w:val="0"/>
          <w:marBottom w:val="0"/>
          <w:divBdr>
            <w:top w:val="none" w:sz="0" w:space="0" w:color="auto"/>
            <w:left w:val="none" w:sz="0" w:space="0" w:color="auto"/>
            <w:bottom w:val="none" w:sz="0" w:space="0" w:color="auto"/>
            <w:right w:val="none" w:sz="0" w:space="0" w:color="auto"/>
          </w:divBdr>
        </w:div>
        <w:div w:id="609974048">
          <w:marLeft w:val="0"/>
          <w:marRight w:val="0"/>
          <w:marTop w:val="0"/>
          <w:marBottom w:val="0"/>
          <w:divBdr>
            <w:top w:val="none" w:sz="0" w:space="0" w:color="auto"/>
            <w:left w:val="none" w:sz="0" w:space="0" w:color="auto"/>
            <w:bottom w:val="none" w:sz="0" w:space="0" w:color="auto"/>
            <w:right w:val="none" w:sz="0" w:space="0" w:color="auto"/>
          </w:divBdr>
        </w:div>
        <w:div w:id="596719548">
          <w:marLeft w:val="0"/>
          <w:marRight w:val="0"/>
          <w:marTop w:val="0"/>
          <w:marBottom w:val="0"/>
          <w:divBdr>
            <w:top w:val="none" w:sz="0" w:space="0" w:color="auto"/>
            <w:left w:val="none" w:sz="0" w:space="0" w:color="auto"/>
            <w:bottom w:val="none" w:sz="0" w:space="0" w:color="auto"/>
            <w:right w:val="none" w:sz="0" w:space="0" w:color="auto"/>
          </w:divBdr>
        </w:div>
        <w:div w:id="821238087">
          <w:marLeft w:val="0"/>
          <w:marRight w:val="0"/>
          <w:marTop w:val="0"/>
          <w:marBottom w:val="0"/>
          <w:divBdr>
            <w:top w:val="none" w:sz="0" w:space="0" w:color="auto"/>
            <w:left w:val="none" w:sz="0" w:space="0" w:color="auto"/>
            <w:bottom w:val="none" w:sz="0" w:space="0" w:color="auto"/>
            <w:right w:val="none" w:sz="0" w:space="0" w:color="auto"/>
          </w:divBdr>
        </w:div>
        <w:div w:id="1376807879">
          <w:marLeft w:val="0"/>
          <w:marRight w:val="0"/>
          <w:marTop w:val="0"/>
          <w:marBottom w:val="0"/>
          <w:divBdr>
            <w:top w:val="none" w:sz="0" w:space="0" w:color="auto"/>
            <w:left w:val="none" w:sz="0" w:space="0" w:color="auto"/>
            <w:bottom w:val="none" w:sz="0" w:space="0" w:color="auto"/>
            <w:right w:val="none" w:sz="0" w:space="0" w:color="auto"/>
          </w:divBdr>
        </w:div>
        <w:div w:id="1480879504">
          <w:marLeft w:val="0"/>
          <w:marRight w:val="0"/>
          <w:marTop w:val="0"/>
          <w:marBottom w:val="0"/>
          <w:divBdr>
            <w:top w:val="none" w:sz="0" w:space="0" w:color="auto"/>
            <w:left w:val="none" w:sz="0" w:space="0" w:color="auto"/>
            <w:bottom w:val="none" w:sz="0" w:space="0" w:color="auto"/>
            <w:right w:val="none" w:sz="0" w:space="0" w:color="auto"/>
          </w:divBdr>
        </w:div>
        <w:div w:id="1129788829">
          <w:marLeft w:val="0"/>
          <w:marRight w:val="0"/>
          <w:marTop w:val="0"/>
          <w:marBottom w:val="0"/>
          <w:divBdr>
            <w:top w:val="none" w:sz="0" w:space="0" w:color="auto"/>
            <w:left w:val="none" w:sz="0" w:space="0" w:color="auto"/>
            <w:bottom w:val="none" w:sz="0" w:space="0" w:color="auto"/>
            <w:right w:val="none" w:sz="0" w:space="0" w:color="auto"/>
          </w:divBdr>
        </w:div>
        <w:div w:id="1830244213">
          <w:marLeft w:val="0"/>
          <w:marRight w:val="0"/>
          <w:marTop w:val="0"/>
          <w:marBottom w:val="0"/>
          <w:divBdr>
            <w:top w:val="none" w:sz="0" w:space="0" w:color="auto"/>
            <w:left w:val="none" w:sz="0" w:space="0" w:color="auto"/>
            <w:bottom w:val="none" w:sz="0" w:space="0" w:color="auto"/>
            <w:right w:val="none" w:sz="0" w:space="0" w:color="auto"/>
          </w:divBdr>
        </w:div>
        <w:div w:id="1849098606">
          <w:marLeft w:val="0"/>
          <w:marRight w:val="0"/>
          <w:marTop w:val="0"/>
          <w:marBottom w:val="0"/>
          <w:divBdr>
            <w:top w:val="none" w:sz="0" w:space="0" w:color="auto"/>
            <w:left w:val="none" w:sz="0" w:space="0" w:color="auto"/>
            <w:bottom w:val="none" w:sz="0" w:space="0" w:color="auto"/>
            <w:right w:val="none" w:sz="0" w:space="0" w:color="auto"/>
          </w:divBdr>
        </w:div>
        <w:div w:id="1780105596">
          <w:marLeft w:val="0"/>
          <w:marRight w:val="0"/>
          <w:marTop w:val="0"/>
          <w:marBottom w:val="0"/>
          <w:divBdr>
            <w:top w:val="none" w:sz="0" w:space="0" w:color="auto"/>
            <w:left w:val="none" w:sz="0" w:space="0" w:color="auto"/>
            <w:bottom w:val="none" w:sz="0" w:space="0" w:color="auto"/>
            <w:right w:val="none" w:sz="0" w:space="0" w:color="auto"/>
          </w:divBdr>
        </w:div>
        <w:div w:id="1376539488">
          <w:marLeft w:val="0"/>
          <w:marRight w:val="0"/>
          <w:marTop w:val="0"/>
          <w:marBottom w:val="0"/>
          <w:divBdr>
            <w:top w:val="none" w:sz="0" w:space="0" w:color="auto"/>
            <w:left w:val="none" w:sz="0" w:space="0" w:color="auto"/>
            <w:bottom w:val="none" w:sz="0" w:space="0" w:color="auto"/>
            <w:right w:val="none" w:sz="0" w:space="0" w:color="auto"/>
          </w:divBdr>
        </w:div>
        <w:div w:id="859971699">
          <w:marLeft w:val="0"/>
          <w:marRight w:val="0"/>
          <w:marTop w:val="0"/>
          <w:marBottom w:val="0"/>
          <w:divBdr>
            <w:top w:val="none" w:sz="0" w:space="0" w:color="auto"/>
            <w:left w:val="none" w:sz="0" w:space="0" w:color="auto"/>
            <w:bottom w:val="none" w:sz="0" w:space="0" w:color="auto"/>
            <w:right w:val="none" w:sz="0" w:space="0" w:color="auto"/>
          </w:divBdr>
        </w:div>
        <w:div w:id="1750467818">
          <w:marLeft w:val="0"/>
          <w:marRight w:val="0"/>
          <w:marTop w:val="0"/>
          <w:marBottom w:val="0"/>
          <w:divBdr>
            <w:top w:val="none" w:sz="0" w:space="0" w:color="auto"/>
            <w:left w:val="none" w:sz="0" w:space="0" w:color="auto"/>
            <w:bottom w:val="none" w:sz="0" w:space="0" w:color="auto"/>
            <w:right w:val="none" w:sz="0" w:space="0" w:color="auto"/>
          </w:divBdr>
        </w:div>
        <w:div w:id="449714356">
          <w:marLeft w:val="0"/>
          <w:marRight w:val="0"/>
          <w:marTop w:val="0"/>
          <w:marBottom w:val="0"/>
          <w:divBdr>
            <w:top w:val="none" w:sz="0" w:space="0" w:color="auto"/>
            <w:left w:val="none" w:sz="0" w:space="0" w:color="auto"/>
            <w:bottom w:val="none" w:sz="0" w:space="0" w:color="auto"/>
            <w:right w:val="none" w:sz="0" w:space="0" w:color="auto"/>
          </w:divBdr>
        </w:div>
        <w:div w:id="919021531">
          <w:marLeft w:val="0"/>
          <w:marRight w:val="0"/>
          <w:marTop w:val="0"/>
          <w:marBottom w:val="0"/>
          <w:divBdr>
            <w:top w:val="none" w:sz="0" w:space="0" w:color="auto"/>
            <w:left w:val="none" w:sz="0" w:space="0" w:color="auto"/>
            <w:bottom w:val="none" w:sz="0" w:space="0" w:color="auto"/>
            <w:right w:val="none" w:sz="0" w:space="0" w:color="auto"/>
          </w:divBdr>
        </w:div>
        <w:div w:id="283512258">
          <w:marLeft w:val="0"/>
          <w:marRight w:val="0"/>
          <w:marTop w:val="0"/>
          <w:marBottom w:val="0"/>
          <w:divBdr>
            <w:top w:val="none" w:sz="0" w:space="0" w:color="auto"/>
            <w:left w:val="none" w:sz="0" w:space="0" w:color="auto"/>
            <w:bottom w:val="none" w:sz="0" w:space="0" w:color="auto"/>
            <w:right w:val="none" w:sz="0" w:space="0" w:color="auto"/>
          </w:divBdr>
        </w:div>
        <w:div w:id="1595506372">
          <w:marLeft w:val="0"/>
          <w:marRight w:val="0"/>
          <w:marTop w:val="0"/>
          <w:marBottom w:val="0"/>
          <w:divBdr>
            <w:top w:val="none" w:sz="0" w:space="0" w:color="auto"/>
            <w:left w:val="none" w:sz="0" w:space="0" w:color="auto"/>
            <w:bottom w:val="none" w:sz="0" w:space="0" w:color="auto"/>
            <w:right w:val="none" w:sz="0" w:space="0" w:color="auto"/>
          </w:divBdr>
        </w:div>
        <w:div w:id="1443307922">
          <w:marLeft w:val="0"/>
          <w:marRight w:val="0"/>
          <w:marTop w:val="0"/>
          <w:marBottom w:val="0"/>
          <w:divBdr>
            <w:top w:val="none" w:sz="0" w:space="0" w:color="auto"/>
            <w:left w:val="none" w:sz="0" w:space="0" w:color="auto"/>
            <w:bottom w:val="none" w:sz="0" w:space="0" w:color="auto"/>
            <w:right w:val="none" w:sz="0" w:space="0" w:color="auto"/>
          </w:divBdr>
        </w:div>
        <w:div w:id="1768689987">
          <w:marLeft w:val="0"/>
          <w:marRight w:val="0"/>
          <w:marTop w:val="0"/>
          <w:marBottom w:val="0"/>
          <w:divBdr>
            <w:top w:val="none" w:sz="0" w:space="0" w:color="auto"/>
            <w:left w:val="none" w:sz="0" w:space="0" w:color="auto"/>
            <w:bottom w:val="none" w:sz="0" w:space="0" w:color="auto"/>
            <w:right w:val="none" w:sz="0" w:space="0" w:color="auto"/>
          </w:divBdr>
        </w:div>
        <w:div w:id="852300711">
          <w:marLeft w:val="0"/>
          <w:marRight w:val="0"/>
          <w:marTop w:val="0"/>
          <w:marBottom w:val="0"/>
          <w:divBdr>
            <w:top w:val="none" w:sz="0" w:space="0" w:color="auto"/>
            <w:left w:val="none" w:sz="0" w:space="0" w:color="auto"/>
            <w:bottom w:val="none" w:sz="0" w:space="0" w:color="auto"/>
            <w:right w:val="none" w:sz="0" w:space="0" w:color="auto"/>
          </w:divBdr>
        </w:div>
        <w:div w:id="2046830344">
          <w:marLeft w:val="0"/>
          <w:marRight w:val="0"/>
          <w:marTop w:val="0"/>
          <w:marBottom w:val="0"/>
          <w:divBdr>
            <w:top w:val="none" w:sz="0" w:space="0" w:color="auto"/>
            <w:left w:val="none" w:sz="0" w:space="0" w:color="auto"/>
            <w:bottom w:val="none" w:sz="0" w:space="0" w:color="auto"/>
            <w:right w:val="none" w:sz="0" w:space="0" w:color="auto"/>
          </w:divBdr>
        </w:div>
        <w:div w:id="2144880358">
          <w:marLeft w:val="0"/>
          <w:marRight w:val="0"/>
          <w:marTop w:val="0"/>
          <w:marBottom w:val="0"/>
          <w:divBdr>
            <w:top w:val="none" w:sz="0" w:space="0" w:color="auto"/>
            <w:left w:val="none" w:sz="0" w:space="0" w:color="auto"/>
            <w:bottom w:val="none" w:sz="0" w:space="0" w:color="auto"/>
            <w:right w:val="none" w:sz="0" w:space="0" w:color="auto"/>
          </w:divBdr>
        </w:div>
        <w:div w:id="27218017">
          <w:marLeft w:val="0"/>
          <w:marRight w:val="0"/>
          <w:marTop w:val="0"/>
          <w:marBottom w:val="0"/>
          <w:divBdr>
            <w:top w:val="none" w:sz="0" w:space="0" w:color="auto"/>
            <w:left w:val="none" w:sz="0" w:space="0" w:color="auto"/>
            <w:bottom w:val="none" w:sz="0" w:space="0" w:color="auto"/>
            <w:right w:val="none" w:sz="0" w:space="0" w:color="auto"/>
          </w:divBdr>
        </w:div>
        <w:div w:id="651106966">
          <w:marLeft w:val="0"/>
          <w:marRight w:val="0"/>
          <w:marTop w:val="0"/>
          <w:marBottom w:val="0"/>
          <w:divBdr>
            <w:top w:val="none" w:sz="0" w:space="0" w:color="auto"/>
            <w:left w:val="none" w:sz="0" w:space="0" w:color="auto"/>
            <w:bottom w:val="none" w:sz="0" w:space="0" w:color="auto"/>
            <w:right w:val="none" w:sz="0" w:space="0" w:color="auto"/>
          </w:divBdr>
        </w:div>
        <w:div w:id="12533533">
          <w:marLeft w:val="0"/>
          <w:marRight w:val="0"/>
          <w:marTop w:val="0"/>
          <w:marBottom w:val="0"/>
          <w:divBdr>
            <w:top w:val="none" w:sz="0" w:space="0" w:color="auto"/>
            <w:left w:val="none" w:sz="0" w:space="0" w:color="auto"/>
            <w:bottom w:val="none" w:sz="0" w:space="0" w:color="auto"/>
            <w:right w:val="none" w:sz="0" w:space="0" w:color="auto"/>
          </w:divBdr>
        </w:div>
        <w:div w:id="1136878145">
          <w:marLeft w:val="0"/>
          <w:marRight w:val="0"/>
          <w:marTop w:val="0"/>
          <w:marBottom w:val="0"/>
          <w:divBdr>
            <w:top w:val="none" w:sz="0" w:space="0" w:color="auto"/>
            <w:left w:val="none" w:sz="0" w:space="0" w:color="auto"/>
            <w:bottom w:val="none" w:sz="0" w:space="0" w:color="auto"/>
            <w:right w:val="none" w:sz="0" w:space="0" w:color="auto"/>
          </w:divBdr>
        </w:div>
        <w:div w:id="10029998">
          <w:marLeft w:val="0"/>
          <w:marRight w:val="0"/>
          <w:marTop w:val="0"/>
          <w:marBottom w:val="0"/>
          <w:divBdr>
            <w:top w:val="none" w:sz="0" w:space="0" w:color="auto"/>
            <w:left w:val="none" w:sz="0" w:space="0" w:color="auto"/>
            <w:bottom w:val="none" w:sz="0" w:space="0" w:color="auto"/>
            <w:right w:val="none" w:sz="0" w:space="0" w:color="auto"/>
          </w:divBdr>
        </w:div>
        <w:div w:id="502278815">
          <w:marLeft w:val="0"/>
          <w:marRight w:val="0"/>
          <w:marTop w:val="0"/>
          <w:marBottom w:val="0"/>
          <w:divBdr>
            <w:top w:val="none" w:sz="0" w:space="0" w:color="auto"/>
            <w:left w:val="none" w:sz="0" w:space="0" w:color="auto"/>
            <w:bottom w:val="none" w:sz="0" w:space="0" w:color="auto"/>
            <w:right w:val="none" w:sz="0" w:space="0" w:color="auto"/>
          </w:divBdr>
        </w:div>
        <w:div w:id="526334915">
          <w:marLeft w:val="0"/>
          <w:marRight w:val="0"/>
          <w:marTop w:val="0"/>
          <w:marBottom w:val="0"/>
          <w:divBdr>
            <w:top w:val="none" w:sz="0" w:space="0" w:color="auto"/>
            <w:left w:val="none" w:sz="0" w:space="0" w:color="auto"/>
            <w:bottom w:val="none" w:sz="0" w:space="0" w:color="auto"/>
            <w:right w:val="none" w:sz="0" w:space="0" w:color="auto"/>
          </w:divBdr>
        </w:div>
        <w:div w:id="1122727237">
          <w:marLeft w:val="0"/>
          <w:marRight w:val="0"/>
          <w:marTop w:val="0"/>
          <w:marBottom w:val="0"/>
          <w:divBdr>
            <w:top w:val="none" w:sz="0" w:space="0" w:color="auto"/>
            <w:left w:val="none" w:sz="0" w:space="0" w:color="auto"/>
            <w:bottom w:val="none" w:sz="0" w:space="0" w:color="auto"/>
            <w:right w:val="none" w:sz="0" w:space="0" w:color="auto"/>
          </w:divBdr>
        </w:div>
        <w:div w:id="2095860315">
          <w:marLeft w:val="0"/>
          <w:marRight w:val="0"/>
          <w:marTop w:val="0"/>
          <w:marBottom w:val="0"/>
          <w:divBdr>
            <w:top w:val="none" w:sz="0" w:space="0" w:color="auto"/>
            <w:left w:val="none" w:sz="0" w:space="0" w:color="auto"/>
            <w:bottom w:val="none" w:sz="0" w:space="0" w:color="auto"/>
            <w:right w:val="none" w:sz="0" w:space="0" w:color="auto"/>
          </w:divBdr>
        </w:div>
        <w:div w:id="368074037">
          <w:marLeft w:val="0"/>
          <w:marRight w:val="0"/>
          <w:marTop w:val="0"/>
          <w:marBottom w:val="0"/>
          <w:divBdr>
            <w:top w:val="none" w:sz="0" w:space="0" w:color="auto"/>
            <w:left w:val="none" w:sz="0" w:space="0" w:color="auto"/>
            <w:bottom w:val="none" w:sz="0" w:space="0" w:color="auto"/>
            <w:right w:val="none" w:sz="0" w:space="0" w:color="auto"/>
          </w:divBdr>
        </w:div>
        <w:div w:id="1892186550">
          <w:marLeft w:val="0"/>
          <w:marRight w:val="0"/>
          <w:marTop w:val="0"/>
          <w:marBottom w:val="0"/>
          <w:divBdr>
            <w:top w:val="none" w:sz="0" w:space="0" w:color="auto"/>
            <w:left w:val="none" w:sz="0" w:space="0" w:color="auto"/>
            <w:bottom w:val="none" w:sz="0" w:space="0" w:color="auto"/>
            <w:right w:val="none" w:sz="0" w:space="0" w:color="auto"/>
          </w:divBdr>
        </w:div>
        <w:div w:id="1948924512">
          <w:marLeft w:val="0"/>
          <w:marRight w:val="0"/>
          <w:marTop w:val="0"/>
          <w:marBottom w:val="0"/>
          <w:divBdr>
            <w:top w:val="none" w:sz="0" w:space="0" w:color="auto"/>
            <w:left w:val="none" w:sz="0" w:space="0" w:color="auto"/>
            <w:bottom w:val="none" w:sz="0" w:space="0" w:color="auto"/>
            <w:right w:val="none" w:sz="0" w:space="0" w:color="auto"/>
          </w:divBdr>
        </w:div>
        <w:div w:id="2113818544">
          <w:marLeft w:val="0"/>
          <w:marRight w:val="0"/>
          <w:marTop w:val="0"/>
          <w:marBottom w:val="0"/>
          <w:divBdr>
            <w:top w:val="none" w:sz="0" w:space="0" w:color="auto"/>
            <w:left w:val="none" w:sz="0" w:space="0" w:color="auto"/>
            <w:bottom w:val="none" w:sz="0" w:space="0" w:color="auto"/>
            <w:right w:val="none" w:sz="0" w:space="0" w:color="auto"/>
          </w:divBdr>
        </w:div>
        <w:div w:id="762847727">
          <w:marLeft w:val="0"/>
          <w:marRight w:val="0"/>
          <w:marTop w:val="0"/>
          <w:marBottom w:val="0"/>
          <w:divBdr>
            <w:top w:val="none" w:sz="0" w:space="0" w:color="auto"/>
            <w:left w:val="none" w:sz="0" w:space="0" w:color="auto"/>
            <w:bottom w:val="none" w:sz="0" w:space="0" w:color="auto"/>
            <w:right w:val="none" w:sz="0" w:space="0" w:color="auto"/>
          </w:divBdr>
        </w:div>
        <w:div w:id="1378316018">
          <w:marLeft w:val="0"/>
          <w:marRight w:val="0"/>
          <w:marTop w:val="0"/>
          <w:marBottom w:val="0"/>
          <w:divBdr>
            <w:top w:val="none" w:sz="0" w:space="0" w:color="auto"/>
            <w:left w:val="none" w:sz="0" w:space="0" w:color="auto"/>
            <w:bottom w:val="none" w:sz="0" w:space="0" w:color="auto"/>
            <w:right w:val="none" w:sz="0" w:space="0" w:color="auto"/>
          </w:divBdr>
        </w:div>
        <w:div w:id="1901863668">
          <w:marLeft w:val="0"/>
          <w:marRight w:val="0"/>
          <w:marTop w:val="0"/>
          <w:marBottom w:val="0"/>
          <w:divBdr>
            <w:top w:val="none" w:sz="0" w:space="0" w:color="auto"/>
            <w:left w:val="none" w:sz="0" w:space="0" w:color="auto"/>
            <w:bottom w:val="none" w:sz="0" w:space="0" w:color="auto"/>
            <w:right w:val="none" w:sz="0" w:space="0" w:color="auto"/>
          </w:divBdr>
        </w:div>
        <w:div w:id="177237158">
          <w:marLeft w:val="0"/>
          <w:marRight w:val="0"/>
          <w:marTop w:val="0"/>
          <w:marBottom w:val="0"/>
          <w:divBdr>
            <w:top w:val="none" w:sz="0" w:space="0" w:color="auto"/>
            <w:left w:val="none" w:sz="0" w:space="0" w:color="auto"/>
            <w:bottom w:val="none" w:sz="0" w:space="0" w:color="auto"/>
            <w:right w:val="none" w:sz="0" w:space="0" w:color="auto"/>
          </w:divBdr>
        </w:div>
        <w:div w:id="973175644">
          <w:marLeft w:val="0"/>
          <w:marRight w:val="0"/>
          <w:marTop w:val="0"/>
          <w:marBottom w:val="0"/>
          <w:divBdr>
            <w:top w:val="none" w:sz="0" w:space="0" w:color="auto"/>
            <w:left w:val="none" w:sz="0" w:space="0" w:color="auto"/>
            <w:bottom w:val="none" w:sz="0" w:space="0" w:color="auto"/>
            <w:right w:val="none" w:sz="0" w:space="0" w:color="auto"/>
          </w:divBdr>
        </w:div>
        <w:div w:id="546189936">
          <w:marLeft w:val="0"/>
          <w:marRight w:val="0"/>
          <w:marTop w:val="0"/>
          <w:marBottom w:val="0"/>
          <w:divBdr>
            <w:top w:val="none" w:sz="0" w:space="0" w:color="auto"/>
            <w:left w:val="none" w:sz="0" w:space="0" w:color="auto"/>
            <w:bottom w:val="none" w:sz="0" w:space="0" w:color="auto"/>
            <w:right w:val="none" w:sz="0" w:space="0" w:color="auto"/>
          </w:divBdr>
        </w:div>
        <w:div w:id="216939068">
          <w:marLeft w:val="0"/>
          <w:marRight w:val="0"/>
          <w:marTop w:val="0"/>
          <w:marBottom w:val="0"/>
          <w:divBdr>
            <w:top w:val="none" w:sz="0" w:space="0" w:color="auto"/>
            <w:left w:val="none" w:sz="0" w:space="0" w:color="auto"/>
            <w:bottom w:val="none" w:sz="0" w:space="0" w:color="auto"/>
            <w:right w:val="none" w:sz="0" w:space="0" w:color="auto"/>
          </w:divBdr>
        </w:div>
        <w:div w:id="980499508">
          <w:marLeft w:val="0"/>
          <w:marRight w:val="0"/>
          <w:marTop w:val="0"/>
          <w:marBottom w:val="0"/>
          <w:divBdr>
            <w:top w:val="none" w:sz="0" w:space="0" w:color="auto"/>
            <w:left w:val="none" w:sz="0" w:space="0" w:color="auto"/>
            <w:bottom w:val="none" w:sz="0" w:space="0" w:color="auto"/>
            <w:right w:val="none" w:sz="0" w:space="0" w:color="auto"/>
          </w:divBdr>
        </w:div>
        <w:div w:id="1076129757">
          <w:marLeft w:val="0"/>
          <w:marRight w:val="0"/>
          <w:marTop w:val="0"/>
          <w:marBottom w:val="0"/>
          <w:divBdr>
            <w:top w:val="none" w:sz="0" w:space="0" w:color="auto"/>
            <w:left w:val="none" w:sz="0" w:space="0" w:color="auto"/>
            <w:bottom w:val="none" w:sz="0" w:space="0" w:color="auto"/>
            <w:right w:val="none" w:sz="0" w:space="0" w:color="auto"/>
          </w:divBdr>
        </w:div>
        <w:div w:id="591284591">
          <w:marLeft w:val="0"/>
          <w:marRight w:val="0"/>
          <w:marTop w:val="0"/>
          <w:marBottom w:val="0"/>
          <w:divBdr>
            <w:top w:val="none" w:sz="0" w:space="0" w:color="auto"/>
            <w:left w:val="none" w:sz="0" w:space="0" w:color="auto"/>
            <w:bottom w:val="none" w:sz="0" w:space="0" w:color="auto"/>
            <w:right w:val="none" w:sz="0" w:space="0" w:color="auto"/>
          </w:divBdr>
        </w:div>
        <w:div w:id="1263565027">
          <w:marLeft w:val="0"/>
          <w:marRight w:val="0"/>
          <w:marTop w:val="0"/>
          <w:marBottom w:val="0"/>
          <w:divBdr>
            <w:top w:val="none" w:sz="0" w:space="0" w:color="auto"/>
            <w:left w:val="none" w:sz="0" w:space="0" w:color="auto"/>
            <w:bottom w:val="none" w:sz="0" w:space="0" w:color="auto"/>
            <w:right w:val="none" w:sz="0" w:space="0" w:color="auto"/>
          </w:divBdr>
        </w:div>
        <w:div w:id="1343898216">
          <w:marLeft w:val="0"/>
          <w:marRight w:val="0"/>
          <w:marTop w:val="0"/>
          <w:marBottom w:val="0"/>
          <w:divBdr>
            <w:top w:val="none" w:sz="0" w:space="0" w:color="auto"/>
            <w:left w:val="none" w:sz="0" w:space="0" w:color="auto"/>
            <w:bottom w:val="none" w:sz="0" w:space="0" w:color="auto"/>
            <w:right w:val="none" w:sz="0" w:space="0" w:color="auto"/>
          </w:divBdr>
        </w:div>
        <w:div w:id="929578804">
          <w:marLeft w:val="0"/>
          <w:marRight w:val="0"/>
          <w:marTop w:val="0"/>
          <w:marBottom w:val="0"/>
          <w:divBdr>
            <w:top w:val="none" w:sz="0" w:space="0" w:color="auto"/>
            <w:left w:val="none" w:sz="0" w:space="0" w:color="auto"/>
            <w:bottom w:val="none" w:sz="0" w:space="0" w:color="auto"/>
            <w:right w:val="none" w:sz="0" w:space="0" w:color="auto"/>
          </w:divBdr>
        </w:div>
        <w:div w:id="1151288136">
          <w:marLeft w:val="0"/>
          <w:marRight w:val="0"/>
          <w:marTop w:val="0"/>
          <w:marBottom w:val="0"/>
          <w:divBdr>
            <w:top w:val="none" w:sz="0" w:space="0" w:color="auto"/>
            <w:left w:val="none" w:sz="0" w:space="0" w:color="auto"/>
            <w:bottom w:val="none" w:sz="0" w:space="0" w:color="auto"/>
            <w:right w:val="none" w:sz="0" w:space="0" w:color="auto"/>
          </w:divBdr>
        </w:div>
      </w:divsChild>
    </w:div>
    <w:div w:id="996114034">
      <w:bodyDiv w:val="1"/>
      <w:marLeft w:val="0"/>
      <w:marRight w:val="0"/>
      <w:marTop w:val="0"/>
      <w:marBottom w:val="0"/>
      <w:divBdr>
        <w:top w:val="none" w:sz="0" w:space="0" w:color="auto"/>
        <w:left w:val="none" w:sz="0" w:space="0" w:color="auto"/>
        <w:bottom w:val="none" w:sz="0" w:space="0" w:color="auto"/>
        <w:right w:val="none" w:sz="0" w:space="0" w:color="auto"/>
      </w:divBdr>
    </w:div>
    <w:div w:id="996299600">
      <w:bodyDiv w:val="1"/>
      <w:marLeft w:val="0"/>
      <w:marRight w:val="0"/>
      <w:marTop w:val="0"/>
      <w:marBottom w:val="0"/>
      <w:divBdr>
        <w:top w:val="none" w:sz="0" w:space="0" w:color="auto"/>
        <w:left w:val="none" w:sz="0" w:space="0" w:color="auto"/>
        <w:bottom w:val="none" w:sz="0" w:space="0" w:color="auto"/>
        <w:right w:val="none" w:sz="0" w:space="0" w:color="auto"/>
      </w:divBdr>
    </w:div>
    <w:div w:id="996569103">
      <w:bodyDiv w:val="1"/>
      <w:marLeft w:val="0"/>
      <w:marRight w:val="0"/>
      <w:marTop w:val="0"/>
      <w:marBottom w:val="0"/>
      <w:divBdr>
        <w:top w:val="none" w:sz="0" w:space="0" w:color="auto"/>
        <w:left w:val="none" w:sz="0" w:space="0" w:color="auto"/>
        <w:bottom w:val="none" w:sz="0" w:space="0" w:color="auto"/>
        <w:right w:val="none" w:sz="0" w:space="0" w:color="auto"/>
      </w:divBdr>
    </w:div>
    <w:div w:id="996760602">
      <w:bodyDiv w:val="1"/>
      <w:marLeft w:val="0"/>
      <w:marRight w:val="0"/>
      <w:marTop w:val="0"/>
      <w:marBottom w:val="0"/>
      <w:divBdr>
        <w:top w:val="none" w:sz="0" w:space="0" w:color="auto"/>
        <w:left w:val="none" w:sz="0" w:space="0" w:color="auto"/>
        <w:bottom w:val="none" w:sz="0" w:space="0" w:color="auto"/>
        <w:right w:val="none" w:sz="0" w:space="0" w:color="auto"/>
      </w:divBdr>
    </w:div>
    <w:div w:id="998339975">
      <w:bodyDiv w:val="1"/>
      <w:marLeft w:val="0"/>
      <w:marRight w:val="0"/>
      <w:marTop w:val="0"/>
      <w:marBottom w:val="0"/>
      <w:divBdr>
        <w:top w:val="none" w:sz="0" w:space="0" w:color="auto"/>
        <w:left w:val="none" w:sz="0" w:space="0" w:color="auto"/>
        <w:bottom w:val="none" w:sz="0" w:space="0" w:color="auto"/>
        <w:right w:val="none" w:sz="0" w:space="0" w:color="auto"/>
      </w:divBdr>
    </w:div>
    <w:div w:id="998388479">
      <w:bodyDiv w:val="1"/>
      <w:marLeft w:val="0"/>
      <w:marRight w:val="0"/>
      <w:marTop w:val="0"/>
      <w:marBottom w:val="0"/>
      <w:divBdr>
        <w:top w:val="none" w:sz="0" w:space="0" w:color="auto"/>
        <w:left w:val="none" w:sz="0" w:space="0" w:color="auto"/>
        <w:bottom w:val="none" w:sz="0" w:space="0" w:color="auto"/>
        <w:right w:val="none" w:sz="0" w:space="0" w:color="auto"/>
      </w:divBdr>
    </w:div>
    <w:div w:id="998650320">
      <w:bodyDiv w:val="1"/>
      <w:marLeft w:val="0"/>
      <w:marRight w:val="0"/>
      <w:marTop w:val="0"/>
      <w:marBottom w:val="0"/>
      <w:divBdr>
        <w:top w:val="none" w:sz="0" w:space="0" w:color="auto"/>
        <w:left w:val="none" w:sz="0" w:space="0" w:color="auto"/>
        <w:bottom w:val="none" w:sz="0" w:space="0" w:color="auto"/>
        <w:right w:val="none" w:sz="0" w:space="0" w:color="auto"/>
      </w:divBdr>
      <w:divsChild>
        <w:div w:id="226960027">
          <w:marLeft w:val="0"/>
          <w:marRight w:val="0"/>
          <w:marTop w:val="0"/>
          <w:marBottom w:val="0"/>
          <w:divBdr>
            <w:top w:val="none" w:sz="0" w:space="0" w:color="auto"/>
            <w:left w:val="none" w:sz="0" w:space="0" w:color="auto"/>
            <w:bottom w:val="none" w:sz="0" w:space="0" w:color="auto"/>
            <w:right w:val="none" w:sz="0" w:space="0" w:color="auto"/>
          </w:divBdr>
        </w:div>
        <w:div w:id="932397017">
          <w:marLeft w:val="0"/>
          <w:marRight w:val="0"/>
          <w:marTop w:val="0"/>
          <w:marBottom w:val="0"/>
          <w:divBdr>
            <w:top w:val="none" w:sz="0" w:space="0" w:color="auto"/>
            <w:left w:val="none" w:sz="0" w:space="0" w:color="auto"/>
            <w:bottom w:val="none" w:sz="0" w:space="0" w:color="auto"/>
            <w:right w:val="none" w:sz="0" w:space="0" w:color="auto"/>
          </w:divBdr>
        </w:div>
        <w:div w:id="2145804318">
          <w:marLeft w:val="0"/>
          <w:marRight w:val="0"/>
          <w:marTop w:val="0"/>
          <w:marBottom w:val="0"/>
          <w:divBdr>
            <w:top w:val="none" w:sz="0" w:space="0" w:color="auto"/>
            <w:left w:val="none" w:sz="0" w:space="0" w:color="auto"/>
            <w:bottom w:val="none" w:sz="0" w:space="0" w:color="auto"/>
            <w:right w:val="none" w:sz="0" w:space="0" w:color="auto"/>
          </w:divBdr>
        </w:div>
        <w:div w:id="371852392">
          <w:marLeft w:val="0"/>
          <w:marRight w:val="0"/>
          <w:marTop w:val="0"/>
          <w:marBottom w:val="0"/>
          <w:divBdr>
            <w:top w:val="none" w:sz="0" w:space="0" w:color="auto"/>
            <w:left w:val="none" w:sz="0" w:space="0" w:color="auto"/>
            <w:bottom w:val="none" w:sz="0" w:space="0" w:color="auto"/>
            <w:right w:val="none" w:sz="0" w:space="0" w:color="auto"/>
          </w:divBdr>
        </w:div>
        <w:div w:id="170418029">
          <w:marLeft w:val="0"/>
          <w:marRight w:val="0"/>
          <w:marTop w:val="0"/>
          <w:marBottom w:val="0"/>
          <w:divBdr>
            <w:top w:val="none" w:sz="0" w:space="0" w:color="auto"/>
            <w:left w:val="none" w:sz="0" w:space="0" w:color="auto"/>
            <w:bottom w:val="none" w:sz="0" w:space="0" w:color="auto"/>
            <w:right w:val="none" w:sz="0" w:space="0" w:color="auto"/>
          </w:divBdr>
        </w:div>
        <w:div w:id="161044451">
          <w:marLeft w:val="0"/>
          <w:marRight w:val="0"/>
          <w:marTop w:val="0"/>
          <w:marBottom w:val="0"/>
          <w:divBdr>
            <w:top w:val="none" w:sz="0" w:space="0" w:color="auto"/>
            <w:left w:val="none" w:sz="0" w:space="0" w:color="auto"/>
            <w:bottom w:val="none" w:sz="0" w:space="0" w:color="auto"/>
            <w:right w:val="none" w:sz="0" w:space="0" w:color="auto"/>
          </w:divBdr>
        </w:div>
        <w:div w:id="1164324620">
          <w:marLeft w:val="0"/>
          <w:marRight w:val="0"/>
          <w:marTop w:val="0"/>
          <w:marBottom w:val="0"/>
          <w:divBdr>
            <w:top w:val="none" w:sz="0" w:space="0" w:color="auto"/>
            <w:left w:val="none" w:sz="0" w:space="0" w:color="auto"/>
            <w:bottom w:val="none" w:sz="0" w:space="0" w:color="auto"/>
            <w:right w:val="none" w:sz="0" w:space="0" w:color="auto"/>
          </w:divBdr>
        </w:div>
        <w:div w:id="1817529059">
          <w:marLeft w:val="0"/>
          <w:marRight w:val="0"/>
          <w:marTop w:val="0"/>
          <w:marBottom w:val="0"/>
          <w:divBdr>
            <w:top w:val="none" w:sz="0" w:space="0" w:color="auto"/>
            <w:left w:val="none" w:sz="0" w:space="0" w:color="auto"/>
            <w:bottom w:val="none" w:sz="0" w:space="0" w:color="auto"/>
            <w:right w:val="none" w:sz="0" w:space="0" w:color="auto"/>
          </w:divBdr>
        </w:div>
        <w:div w:id="1933053310">
          <w:marLeft w:val="0"/>
          <w:marRight w:val="0"/>
          <w:marTop w:val="0"/>
          <w:marBottom w:val="0"/>
          <w:divBdr>
            <w:top w:val="none" w:sz="0" w:space="0" w:color="auto"/>
            <w:left w:val="none" w:sz="0" w:space="0" w:color="auto"/>
            <w:bottom w:val="none" w:sz="0" w:space="0" w:color="auto"/>
            <w:right w:val="none" w:sz="0" w:space="0" w:color="auto"/>
          </w:divBdr>
        </w:div>
        <w:div w:id="939679345">
          <w:marLeft w:val="0"/>
          <w:marRight w:val="0"/>
          <w:marTop w:val="0"/>
          <w:marBottom w:val="0"/>
          <w:divBdr>
            <w:top w:val="none" w:sz="0" w:space="0" w:color="auto"/>
            <w:left w:val="none" w:sz="0" w:space="0" w:color="auto"/>
            <w:bottom w:val="none" w:sz="0" w:space="0" w:color="auto"/>
            <w:right w:val="none" w:sz="0" w:space="0" w:color="auto"/>
          </w:divBdr>
        </w:div>
        <w:div w:id="1065572470">
          <w:marLeft w:val="0"/>
          <w:marRight w:val="0"/>
          <w:marTop w:val="0"/>
          <w:marBottom w:val="0"/>
          <w:divBdr>
            <w:top w:val="none" w:sz="0" w:space="0" w:color="auto"/>
            <w:left w:val="none" w:sz="0" w:space="0" w:color="auto"/>
            <w:bottom w:val="none" w:sz="0" w:space="0" w:color="auto"/>
            <w:right w:val="none" w:sz="0" w:space="0" w:color="auto"/>
          </w:divBdr>
        </w:div>
        <w:div w:id="948200587">
          <w:marLeft w:val="0"/>
          <w:marRight w:val="0"/>
          <w:marTop w:val="0"/>
          <w:marBottom w:val="0"/>
          <w:divBdr>
            <w:top w:val="none" w:sz="0" w:space="0" w:color="auto"/>
            <w:left w:val="none" w:sz="0" w:space="0" w:color="auto"/>
            <w:bottom w:val="none" w:sz="0" w:space="0" w:color="auto"/>
            <w:right w:val="none" w:sz="0" w:space="0" w:color="auto"/>
          </w:divBdr>
        </w:div>
        <w:div w:id="1593125066">
          <w:marLeft w:val="0"/>
          <w:marRight w:val="0"/>
          <w:marTop w:val="0"/>
          <w:marBottom w:val="0"/>
          <w:divBdr>
            <w:top w:val="none" w:sz="0" w:space="0" w:color="auto"/>
            <w:left w:val="none" w:sz="0" w:space="0" w:color="auto"/>
            <w:bottom w:val="none" w:sz="0" w:space="0" w:color="auto"/>
            <w:right w:val="none" w:sz="0" w:space="0" w:color="auto"/>
          </w:divBdr>
        </w:div>
        <w:div w:id="1340963661">
          <w:marLeft w:val="0"/>
          <w:marRight w:val="0"/>
          <w:marTop w:val="0"/>
          <w:marBottom w:val="0"/>
          <w:divBdr>
            <w:top w:val="none" w:sz="0" w:space="0" w:color="auto"/>
            <w:left w:val="none" w:sz="0" w:space="0" w:color="auto"/>
            <w:bottom w:val="none" w:sz="0" w:space="0" w:color="auto"/>
            <w:right w:val="none" w:sz="0" w:space="0" w:color="auto"/>
          </w:divBdr>
        </w:div>
        <w:div w:id="1831754678">
          <w:marLeft w:val="0"/>
          <w:marRight w:val="0"/>
          <w:marTop w:val="0"/>
          <w:marBottom w:val="0"/>
          <w:divBdr>
            <w:top w:val="none" w:sz="0" w:space="0" w:color="auto"/>
            <w:left w:val="none" w:sz="0" w:space="0" w:color="auto"/>
            <w:bottom w:val="none" w:sz="0" w:space="0" w:color="auto"/>
            <w:right w:val="none" w:sz="0" w:space="0" w:color="auto"/>
          </w:divBdr>
        </w:div>
        <w:div w:id="1844005396">
          <w:marLeft w:val="0"/>
          <w:marRight w:val="0"/>
          <w:marTop w:val="0"/>
          <w:marBottom w:val="0"/>
          <w:divBdr>
            <w:top w:val="none" w:sz="0" w:space="0" w:color="auto"/>
            <w:left w:val="none" w:sz="0" w:space="0" w:color="auto"/>
            <w:bottom w:val="none" w:sz="0" w:space="0" w:color="auto"/>
            <w:right w:val="none" w:sz="0" w:space="0" w:color="auto"/>
          </w:divBdr>
        </w:div>
        <w:div w:id="2109033211">
          <w:marLeft w:val="0"/>
          <w:marRight w:val="0"/>
          <w:marTop w:val="0"/>
          <w:marBottom w:val="0"/>
          <w:divBdr>
            <w:top w:val="none" w:sz="0" w:space="0" w:color="auto"/>
            <w:left w:val="none" w:sz="0" w:space="0" w:color="auto"/>
            <w:bottom w:val="none" w:sz="0" w:space="0" w:color="auto"/>
            <w:right w:val="none" w:sz="0" w:space="0" w:color="auto"/>
          </w:divBdr>
        </w:div>
        <w:div w:id="373163653">
          <w:marLeft w:val="0"/>
          <w:marRight w:val="0"/>
          <w:marTop w:val="0"/>
          <w:marBottom w:val="0"/>
          <w:divBdr>
            <w:top w:val="none" w:sz="0" w:space="0" w:color="auto"/>
            <w:left w:val="none" w:sz="0" w:space="0" w:color="auto"/>
            <w:bottom w:val="none" w:sz="0" w:space="0" w:color="auto"/>
            <w:right w:val="none" w:sz="0" w:space="0" w:color="auto"/>
          </w:divBdr>
        </w:div>
        <w:div w:id="933972022">
          <w:marLeft w:val="0"/>
          <w:marRight w:val="0"/>
          <w:marTop w:val="0"/>
          <w:marBottom w:val="0"/>
          <w:divBdr>
            <w:top w:val="none" w:sz="0" w:space="0" w:color="auto"/>
            <w:left w:val="none" w:sz="0" w:space="0" w:color="auto"/>
            <w:bottom w:val="none" w:sz="0" w:space="0" w:color="auto"/>
            <w:right w:val="none" w:sz="0" w:space="0" w:color="auto"/>
          </w:divBdr>
        </w:div>
        <w:div w:id="1295673706">
          <w:marLeft w:val="0"/>
          <w:marRight w:val="0"/>
          <w:marTop w:val="0"/>
          <w:marBottom w:val="0"/>
          <w:divBdr>
            <w:top w:val="none" w:sz="0" w:space="0" w:color="auto"/>
            <w:left w:val="none" w:sz="0" w:space="0" w:color="auto"/>
            <w:bottom w:val="none" w:sz="0" w:space="0" w:color="auto"/>
            <w:right w:val="none" w:sz="0" w:space="0" w:color="auto"/>
          </w:divBdr>
        </w:div>
        <w:div w:id="985092180">
          <w:marLeft w:val="0"/>
          <w:marRight w:val="0"/>
          <w:marTop w:val="0"/>
          <w:marBottom w:val="0"/>
          <w:divBdr>
            <w:top w:val="none" w:sz="0" w:space="0" w:color="auto"/>
            <w:left w:val="none" w:sz="0" w:space="0" w:color="auto"/>
            <w:bottom w:val="none" w:sz="0" w:space="0" w:color="auto"/>
            <w:right w:val="none" w:sz="0" w:space="0" w:color="auto"/>
          </w:divBdr>
        </w:div>
      </w:divsChild>
    </w:div>
    <w:div w:id="998994990">
      <w:bodyDiv w:val="1"/>
      <w:marLeft w:val="0"/>
      <w:marRight w:val="0"/>
      <w:marTop w:val="0"/>
      <w:marBottom w:val="0"/>
      <w:divBdr>
        <w:top w:val="none" w:sz="0" w:space="0" w:color="auto"/>
        <w:left w:val="none" w:sz="0" w:space="0" w:color="auto"/>
        <w:bottom w:val="none" w:sz="0" w:space="0" w:color="auto"/>
        <w:right w:val="none" w:sz="0" w:space="0" w:color="auto"/>
      </w:divBdr>
      <w:divsChild>
        <w:div w:id="731192247">
          <w:marLeft w:val="0"/>
          <w:marRight w:val="0"/>
          <w:marTop w:val="0"/>
          <w:marBottom w:val="0"/>
          <w:divBdr>
            <w:top w:val="none" w:sz="0" w:space="0" w:color="auto"/>
            <w:left w:val="none" w:sz="0" w:space="0" w:color="auto"/>
            <w:bottom w:val="none" w:sz="0" w:space="0" w:color="auto"/>
            <w:right w:val="none" w:sz="0" w:space="0" w:color="auto"/>
          </w:divBdr>
        </w:div>
        <w:div w:id="1317489098">
          <w:marLeft w:val="0"/>
          <w:marRight w:val="0"/>
          <w:marTop w:val="0"/>
          <w:marBottom w:val="0"/>
          <w:divBdr>
            <w:top w:val="none" w:sz="0" w:space="0" w:color="auto"/>
            <w:left w:val="none" w:sz="0" w:space="0" w:color="auto"/>
            <w:bottom w:val="none" w:sz="0" w:space="0" w:color="auto"/>
            <w:right w:val="none" w:sz="0" w:space="0" w:color="auto"/>
          </w:divBdr>
        </w:div>
        <w:div w:id="1921326801">
          <w:marLeft w:val="0"/>
          <w:marRight w:val="0"/>
          <w:marTop w:val="0"/>
          <w:marBottom w:val="0"/>
          <w:divBdr>
            <w:top w:val="none" w:sz="0" w:space="0" w:color="auto"/>
            <w:left w:val="none" w:sz="0" w:space="0" w:color="auto"/>
            <w:bottom w:val="none" w:sz="0" w:space="0" w:color="auto"/>
            <w:right w:val="none" w:sz="0" w:space="0" w:color="auto"/>
          </w:divBdr>
        </w:div>
        <w:div w:id="1278609916">
          <w:marLeft w:val="0"/>
          <w:marRight w:val="0"/>
          <w:marTop w:val="0"/>
          <w:marBottom w:val="0"/>
          <w:divBdr>
            <w:top w:val="none" w:sz="0" w:space="0" w:color="auto"/>
            <w:left w:val="none" w:sz="0" w:space="0" w:color="auto"/>
            <w:bottom w:val="none" w:sz="0" w:space="0" w:color="auto"/>
            <w:right w:val="none" w:sz="0" w:space="0" w:color="auto"/>
          </w:divBdr>
        </w:div>
        <w:div w:id="190605032">
          <w:marLeft w:val="0"/>
          <w:marRight w:val="0"/>
          <w:marTop w:val="0"/>
          <w:marBottom w:val="0"/>
          <w:divBdr>
            <w:top w:val="none" w:sz="0" w:space="0" w:color="auto"/>
            <w:left w:val="none" w:sz="0" w:space="0" w:color="auto"/>
            <w:bottom w:val="none" w:sz="0" w:space="0" w:color="auto"/>
            <w:right w:val="none" w:sz="0" w:space="0" w:color="auto"/>
          </w:divBdr>
        </w:div>
        <w:div w:id="1840198533">
          <w:marLeft w:val="0"/>
          <w:marRight w:val="0"/>
          <w:marTop w:val="0"/>
          <w:marBottom w:val="0"/>
          <w:divBdr>
            <w:top w:val="none" w:sz="0" w:space="0" w:color="auto"/>
            <w:left w:val="none" w:sz="0" w:space="0" w:color="auto"/>
            <w:bottom w:val="none" w:sz="0" w:space="0" w:color="auto"/>
            <w:right w:val="none" w:sz="0" w:space="0" w:color="auto"/>
          </w:divBdr>
        </w:div>
        <w:div w:id="35661374">
          <w:marLeft w:val="0"/>
          <w:marRight w:val="0"/>
          <w:marTop w:val="0"/>
          <w:marBottom w:val="0"/>
          <w:divBdr>
            <w:top w:val="none" w:sz="0" w:space="0" w:color="auto"/>
            <w:left w:val="none" w:sz="0" w:space="0" w:color="auto"/>
            <w:bottom w:val="none" w:sz="0" w:space="0" w:color="auto"/>
            <w:right w:val="none" w:sz="0" w:space="0" w:color="auto"/>
          </w:divBdr>
        </w:div>
        <w:div w:id="441385891">
          <w:marLeft w:val="0"/>
          <w:marRight w:val="0"/>
          <w:marTop w:val="0"/>
          <w:marBottom w:val="0"/>
          <w:divBdr>
            <w:top w:val="none" w:sz="0" w:space="0" w:color="auto"/>
            <w:left w:val="none" w:sz="0" w:space="0" w:color="auto"/>
            <w:bottom w:val="none" w:sz="0" w:space="0" w:color="auto"/>
            <w:right w:val="none" w:sz="0" w:space="0" w:color="auto"/>
          </w:divBdr>
        </w:div>
        <w:div w:id="367415240">
          <w:marLeft w:val="0"/>
          <w:marRight w:val="0"/>
          <w:marTop w:val="0"/>
          <w:marBottom w:val="0"/>
          <w:divBdr>
            <w:top w:val="none" w:sz="0" w:space="0" w:color="auto"/>
            <w:left w:val="none" w:sz="0" w:space="0" w:color="auto"/>
            <w:bottom w:val="none" w:sz="0" w:space="0" w:color="auto"/>
            <w:right w:val="none" w:sz="0" w:space="0" w:color="auto"/>
          </w:divBdr>
        </w:div>
        <w:div w:id="1126388743">
          <w:marLeft w:val="0"/>
          <w:marRight w:val="0"/>
          <w:marTop w:val="0"/>
          <w:marBottom w:val="0"/>
          <w:divBdr>
            <w:top w:val="none" w:sz="0" w:space="0" w:color="auto"/>
            <w:left w:val="none" w:sz="0" w:space="0" w:color="auto"/>
            <w:bottom w:val="none" w:sz="0" w:space="0" w:color="auto"/>
            <w:right w:val="none" w:sz="0" w:space="0" w:color="auto"/>
          </w:divBdr>
        </w:div>
        <w:div w:id="706370122">
          <w:marLeft w:val="0"/>
          <w:marRight w:val="0"/>
          <w:marTop w:val="0"/>
          <w:marBottom w:val="0"/>
          <w:divBdr>
            <w:top w:val="none" w:sz="0" w:space="0" w:color="auto"/>
            <w:left w:val="none" w:sz="0" w:space="0" w:color="auto"/>
            <w:bottom w:val="none" w:sz="0" w:space="0" w:color="auto"/>
            <w:right w:val="none" w:sz="0" w:space="0" w:color="auto"/>
          </w:divBdr>
        </w:div>
        <w:div w:id="1675061754">
          <w:marLeft w:val="0"/>
          <w:marRight w:val="0"/>
          <w:marTop w:val="0"/>
          <w:marBottom w:val="0"/>
          <w:divBdr>
            <w:top w:val="none" w:sz="0" w:space="0" w:color="auto"/>
            <w:left w:val="none" w:sz="0" w:space="0" w:color="auto"/>
            <w:bottom w:val="none" w:sz="0" w:space="0" w:color="auto"/>
            <w:right w:val="none" w:sz="0" w:space="0" w:color="auto"/>
          </w:divBdr>
        </w:div>
        <w:div w:id="1229533255">
          <w:marLeft w:val="0"/>
          <w:marRight w:val="0"/>
          <w:marTop w:val="0"/>
          <w:marBottom w:val="0"/>
          <w:divBdr>
            <w:top w:val="none" w:sz="0" w:space="0" w:color="auto"/>
            <w:left w:val="none" w:sz="0" w:space="0" w:color="auto"/>
            <w:bottom w:val="none" w:sz="0" w:space="0" w:color="auto"/>
            <w:right w:val="none" w:sz="0" w:space="0" w:color="auto"/>
          </w:divBdr>
        </w:div>
        <w:div w:id="444497200">
          <w:marLeft w:val="0"/>
          <w:marRight w:val="0"/>
          <w:marTop w:val="0"/>
          <w:marBottom w:val="0"/>
          <w:divBdr>
            <w:top w:val="none" w:sz="0" w:space="0" w:color="auto"/>
            <w:left w:val="none" w:sz="0" w:space="0" w:color="auto"/>
            <w:bottom w:val="none" w:sz="0" w:space="0" w:color="auto"/>
            <w:right w:val="none" w:sz="0" w:space="0" w:color="auto"/>
          </w:divBdr>
        </w:div>
        <w:div w:id="1397511942">
          <w:marLeft w:val="0"/>
          <w:marRight w:val="0"/>
          <w:marTop w:val="0"/>
          <w:marBottom w:val="0"/>
          <w:divBdr>
            <w:top w:val="none" w:sz="0" w:space="0" w:color="auto"/>
            <w:left w:val="none" w:sz="0" w:space="0" w:color="auto"/>
            <w:bottom w:val="none" w:sz="0" w:space="0" w:color="auto"/>
            <w:right w:val="none" w:sz="0" w:space="0" w:color="auto"/>
          </w:divBdr>
        </w:div>
        <w:div w:id="761486035">
          <w:marLeft w:val="0"/>
          <w:marRight w:val="0"/>
          <w:marTop w:val="0"/>
          <w:marBottom w:val="0"/>
          <w:divBdr>
            <w:top w:val="none" w:sz="0" w:space="0" w:color="auto"/>
            <w:left w:val="none" w:sz="0" w:space="0" w:color="auto"/>
            <w:bottom w:val="none" w:sz="0" w:space="0" w:color="auto"/>
            <w:right w:val="none" w:sz="0" w:space="0" w:color="auto"/>
          </w:divBdr>
        </w:div>
        <w:div w:id="1749113986">
          <w:marLeft w:val="0"/>
          <w:marRight w:val="0"/>
          <w:marTop w:val="0"/>
          <w:marBottom w:val="0"/>
          <w:divBdr>
            <w:top w:val="none" w:sz="0" w:space="0" w:color="auto"/>
            <w:left w:val="none" w:sz="0" w:space="0" w:color="auto"/>
            <w:bottom w:val="none" w:sz="0" w:space="0" w:color="auto"/>
            <w:right w:val="none" w:sz="0" w:space="0" w:color="auto"/>
          </w:divBdr>
        </w:div>
        <w:div w:id="262997234">
          <w:marLeft w:val="0"/>
          <w:marRight w:val="0"/>
          <w:marTop w:val="0"/>
          <w:marBottom w:val="0"/>
          <w:divBdr>
            <w:top w:val="none" w:sz="0" w:space="0" w:color="auto"/>
            <w:left w:val="none" w:sz="0" w:space="0" w:color="auto"/>
            <w:bottom w:val="none" w:sz="0" w:space="0" w:color="auto"/>
            <w:right w:val="none" w:sz="0" w:space="0" w:color="auto"/>
          </w:divBdr>
        </w:div>
        <w:div w:id="826826011">
          <w:marLeft w:val="0"/>
          <w:marRight w:val="0"/>
          <w:marTop w:val="0"/>
          <w:marBottom w:val="0"/>
          <w:divBdr>
            <w:top w:val="none" w:sz="0" w:space="0" w:color="auto"/>
            <w:left w:val="none" w:sz="0" w:space="0" w:color="auto"/>
            <w:bottom w:val="none" w:sz="0" w:space="0" w:color="auto"/>
            <w:right w:val="none" w:sz="0" w:space="0" w:color="auto"/>
          </w:divBdr>
        </w:div>
        <w:div w:id="1757896103">
          <w:marLeft w:val="0"/>
          <w:marRight w:val="0"/>
          <w:marTop w:val="0"/>
          <w:marBottom w:val="0"/>
          <w:divBdr>
            <w:top w:val="none" w:sz="0" w:space="0" w:color="auto"/>
            <w:left w:val="none" w:sz="0" w:space="0" w:color="auto"/>
            <w:bottom w:val="none" w:sz="0" w:space="0" w:color="auto"/>
            <w:right w:val="none" w:sz="0" w:space="0" w:color="auto"/>
          </w:divBdr>
        </w:div>
        <w:div w:id="63725206">
          <w:marLeft w:val="0"/>
          <w:marRight w:val="0"/>
          <w:marTop w:val="0"/>
          <w:marBottom w:val="0"/>
          <w:divBdr>
            <w:top w:val="none" w:sz="0" w:space="0" w:color="auto"/>
            <w:left w:val="none" w:sz="0" w:space="0" w:color="auto"/>
            <w:bottom w:val="none" w:sz="0" w:space="0" w:color="auto"/>
            <w:right w:val="none" w:sz="0" w:space="0" w:color="auto"/>
          </w:divBdr>
        </w:div>
        <w:div w:id="940378303">
          <w:marLeft w:val="0"/>
          <w:marRight w:val="0"/>
          <w:marTop w:val="0"/>
          <w:marBottom w:val="0"/>
          <w:divBdr>
            <w:top w:val="none" w:sz="0" w:space="0" w:color="auto"/>
            <w:left w:val="none" w:sz="0" w:space="0" w:color="auto"/>
            <w:bottom w:val="none" w:sz="0" w:space="0" w:color="auto"/>
            <w:right w:val="none" w:sz="0" w:space="0" w:color="auto"/>
          </w:divBdr>
        </w:div>
        <w:div w:id="65688168">
          <w:marLeft w:val="0"/>
          <w:marRight w:val="0"/>
          <w:marTop w:val="0"/>
          <w:marBottom w:val="0"/>
          <w:divBdr>
            <w:top w:val="none" w:sz="0" w:space="0" w:color="auto"/>
            <w:left w:val="none" w:sz="0" w:space="0" w:color="auto"/>
            <w:bottom w:val="none" w:sz="0" w:space="0" w:color="auto"/>
            <w:right w:val="none" w:sz="0" w:space="0" w:color="auto"/>
          </w:divBdr>
        </w:div>
        <w:div w:id="1883595136">
          <w:marLeft w:val="0"/>
          <w:marRight w:val="0"/>
          <w:marTop w:val="0"/>
          <w:marBottom w:val="0"/>
          <w:divBdr>
            <w:top w:val="none" w:sz="0" w:space="0" w:color="auto"/>
            <w:left w:val="none" w:sz="0" w:space="0" w:color="auto"/>
            <w:bottom w:val="none" w:sz="0" w:space="0" w:color="auto"/>
            <w:right w:val="none" w:sz="0" w:space="0" w:color="auto"/>
          </w:divBdr>
        </w:div>
        <w:div w:id="417213537">
          <w:marLeft w:val="0"/>
          <w:marRight w:val="0"/>
          <w:marTop w:val="0"/>
          <w:marBottom w:val="0"/>
          <w:divBdr>
            <w:top w:val="none" w:sz="0" w:space="0" w:color="auto"/>
            <w:left w:val="none" w:sz="0" w:space="0" w:color="auto"/>
            <w:bottom w:val="none" w:sz="0" w:space="0" w:color="auto"/>
            <w:right w:val="none" w:sz="0" w:space="0" w:color="auto"/>
          </w:divBdr>
        </w:div>
        <w:div w:id="374696383">
          <w:marLeft w:val="0"/>
          <w:marRight w:val="0"/>
          <w:marTop w:val="0"/>
          <w:marBottom w:val="0"/>
          <w:divBdr>
            <w:top w:val="none" w:sz="0" w:space="0" w:color="auto"/>
            <w:left w:val="none" w:sz="0" w:space="0" w:color="auto"/>
            <w:bottom w:val="none" w:sz="0" w:space="0" w:color="auto"/>
            <w:right w:val="none" w:sz="0" w:space="0" w:color="auto"/>
          </w:divBdr>
        </w:div>
        <w:div w:id="1783458586">
          <w:marLeft w:val="0"/>
          <w:marRight w:val="0"/>
          <w:marTop w:val="0"/>
          <w:marBottom w:val="0"/>
          <w:divBdr>
            <w:top w:val="none" w:sz="0" w:space="0" w:color="auto"/>
            <w:left w:val="none" w:sz="0" w:space="0" w:color="auto"/>
            <w:bottom w:val="none" w:sz="0" w:space="0" w:color="auto"/>
            <w:right w:val="none" w:sz="0" w:space="0" w:color="auto"/>
          </w:divBdr>
        </w:div>
        <w:div w:id="1799647297">
          <w:marLeft w:val="0"/>
          <w:marRight w:val="0"/>
          <w:marTop w:val="0"/>
          <w:marBottom w:val="0"/>
          <w:divBdr>
            <w:top w:val="none" w:sz="0" w:space="0" w:color="auto"/>
            <w:left w:val="none" w:sz="0" w:space="0" w:color="auto"/>
            <w:bottom w:val="none" w:sz="0" w:space="0" w:color="auto"/>
            <w:right w:val="none" w:sz="0" w:space="0" w:color="auto"/>
          </w:divBdr>
        </w:div>
        <w:div w:id="507255553">
          <w:marLeft w:val="0"/>
          <w:marRight w:val="0"/>
          <w:marTop w:val="0"/>
          <w:marBottom w:val="0"/>
          <w:divBdr>
            <w:top w:val="none" w:sz="0" w:space="0" w:color="auto"/>
            <w:left w:val="none" w:sz="0" w:space="0" w:color="auto"/>
            <w:bottom w:val="none" w:sz="0" w:space="0" w:color="auto"/>
            <w:right w:val="none" w:sz="0" w:space="0" w:color="auto"/>
          </w:divBdr>
        </w:div>
        <w:div w:id="211161254">
          <w:marLeft w:val="0"/>
          <w:marRight w:val="0"/>
          <w:marTop w:val="0"/>
          <w:marBottom w:val="0"/>
          <w:divBdr>
            <w:top w:val="none" w:sz="0" w:space="0" w:color="auto"/>
            <w:left w:val="none" w:sz="0" w:space="0" w:color="auto"/>
            <w:bottom w:val="none" w:sz="0" w:space="0" w:color="auto"/>
            <w:right w:val="none" w:sz="0" w:space="0" w:color="auto"/>
          </w:divBdr>
        </w:div>
        <w:div w:id="822694513">
          <w:marLeft w:val="0"/>
          <w:marRight w:val="0"/>
          <w:marTop w:val="0"/>
          <w:marBottom w:val="0"/>
          <w:divBdr>
            <w:top w:val="none" w:sz="0" w:space="0" w:color="auto"/>
            <w:left w:val="none" w:sz="0" w:space="0" w:color="auto"/>
            <w:bottom w:val="none" w:sz="0" w:space="0" w:color="auto"/>
            <w:right w:val="none" w:sz="0" w:space="0" w:color="auto"/>
          </w:divBdr>
        </w:div>
        <w:div w:id="1394233977">
          <w:marLeft w:val="0"/>
          <w:marRight w:val="0"/>
          <w:marTop w:val="0"/>
          <w:marBottom w:val="0"/>
          <w:divBdr>
            <w:top w:val="none" w:sz="0" w:space="0" w:color="auto"/>
            <w:left w:val="none" w:sz="0" w:space="0" w:color="auto"/>
            <w:bottom w:val="none" w:sz="0" w:space="0" w:color="auto"/>
            <w:right w:val="none" w:sz="0" w:space="0" w:color="auto"/>
          </w:divBdr>
        </w:div>
        <w:div w:id="2045666001">
          <w:marLeft w:val="0"/>
          <w:marRight w:val="0"/>
          <w:marTop w:val="0"/>
          <w:marBottom w:val="0"/>
          <w:divBdr>
            <w:top w:val="none" w:sz="0" w:space="0" w:color="auto"/>
            <w:left w:val="none" w:sz="0" w:space="0" w:color="auto"/>
            <w:bottom w:val="none" w:sz="0" w:space="0" w:color="auto"/>
            <w:right w:val="none" w:sz="0" w:space="0" w:color="auto"/>
          </w:divBdr>
        </w:div>
        <w:div w:id="314527376">
          <w:marLeft w:val="0"/>
          <w:marRight w:val="0"/>
          <w:marTop w:val="0"/>
          <w:marBottom w:val="0"/>
          <w:divBdr>
            <w:top w:val="none" w:sz="0" w:space="0" w:color="auto"/>
            <w:left w:val="none" w:sz="0" w:space="0" w:color="auto"/>
            <w:bottom w:val="none" w:sz="0" w:space="0" w:color="auto"/>
            <w:right w:val="none" w:sz="0" w:space="0" w:color="auto"/>
          </w:divBdr>
        </w:div>
        <w:div w:id="240216518">
          <w:marLeft w:val="0"/>
          <w:marRight w:val="0"/>
          <w:marTop w:val="0"/>
          <w:marBottom w:val="0"/>
          <w:divBdr>
            <w:top w:val="none" w:sz="0" w:space="0" w:color="auto"/>
            <w:left w:val="none" w:sz="0" w:space="0" w:color="auto"/>
            <w:bottom w:val="none" w:sz="0" w:space="0" w:color="auto"/>
            <w:right w:val="none" w:sz="0" w:space="0" w:color="auto"/>
          </w:divBdr>
        </w:div>
        <w:div w:id="1762294010">
          <w:marLeft w:val="0"/>
          <w:marRight w:val="0"/>
          <w:marTop w:val="0"/>
          <w:marBottom w:val="0"/>
          <w:divBdr>
            <w:top w:val="none" w:sz="0" w:space="0" w:color="auto"/>
            <w:left w:val="none" w:sz="0" w:space="0" w:color="auto"/>
            <w:bottom w:val="none" w:sz="0" w:space="0" w:color="auto"/>
            <w:right w:val="none" w:sz="0" w:space="0" w:color="auto"/>
          </w:divBdr>
        </w:div>
        <w:div w:id="1159151264">
          <w:marLeft w:val="0"/>
          <w:marRight w:val="0"/>
          <w:marTop w:val="0"/>
          <w:marBottom w:val="0"/>
          <w:divBdr>
            <w:top w:val="none" w:sz="0" w:space="0" w:color="auto"/>
            <w:left w:val="none" w:sz="0" w:space="0" w:color="auto"/>
            <w:bottom w:val="none" w:sz="0" w:space="0" w:color="auto"/>
            <w:right w:val="none" w:sz="0" w:space="0" w:color="auto"/>
          </w:divBdr>
        </w:div>
        <w:div w:id="570653973">
          <w:marLeft w:val="0"/>
          <w:marRight w:val="0"/>
          <w:marTop w:val="0"/>
          <w:marBottom w:val="0"/>
          <w:divBdr>
            <w:top w:val="none" w:sz="0" w:space="0" w:color="auto"/>
            <w:left w:val="none" w:sz="0" w:space="0" w:color="auto"/>
            <w:bottom w:val="none" w:sz="0" w:space="0" w:color="auto"/>
            <w:right w:val="none" w:sz="0" w:space="0" w:color="auto"/>
          </w:divBdr>
        </w:div>
        <w:div w:id="733965067">
          <w:marLeft w:val="0"/>
          <w:marRight w:val="0"/>
          <w:marTop w:val="0"/>
          <w:marBottom w:val="0"/>
          <w:divBdr>
            <w:top w:val="none" w:sz="0" w:space="0" w:color="auto"/>
            <w:left w:val="none" w:sz="0" w:space="0" w:color="auto"/>
            <w:bottom w:val="none" w:sz="0" w:space="0" w:color="auto"/>
            <w:right w:val="none" w:sz="0" w:space="0" w:color="auto"/>
          </w:divBdr>
        </w:div>
        <w:div w:id="791745554">
          <w:marLeft w:val="0"/>
          <w:marRight w:val="0"/>
          <w:marTop w:val="0"/>
          <w:marBottom w:val="0"/>
          <w:divBdr>
            <w:top w:val="none" w:sz="0" w:space="0" w:color="auto"/>
            <w:left w:val="none" w:sz="0" w:space="0" w:color="auto"/>
            <w:bottom w:val="none" w:sz="0" w:space="0" w:color="auto"/>
            <w:right w:val="none" w:sz="0" w:space="0" w:color="auto"/>
          </w:divBdr>
        </w:div>
        <w:div w:id="2066054103">
          <w:marLeft w:val="0"/>
          <w:marRight w:val="0"/>
          <w:marTop w:val="0"/>
          <w:marBottom w:val="0"/>
          <w:divBdr>
            <w:top w:val="none" w:sz="0" w:space="0" w:color="auto"/>
            <w:left w:val="none" w:sz="0" w:space="0" w:color="auto"/>
            <w:bottom w:val="none" w:sz="0" w:space="0" w:color="auto"/>
            <w:right w:val="none" w:sz="0" w:space="0" w:color="auto"/>
          </w:divBdr>
        </w:div>
        <w:div w:id="88737735">
          <w:marLeft w:val="0"/>
          <w:marRight w:val="0"/>
          <w:marTop w:val="0"/>
          <w:marBottom w:val="0"/>
          <w:divBdr>
            <w:top w:val="none" w:sz="0" w:space="0" w:color="auto"/>
            <w:left w:val="none" w:sz="0" w:space="0" w:color="auto"/>
            <w:bottom w:val="none" w:sz="0" w:space="0" w:color="auto"/>
            <w:right w:val="none" w:sz="0" w:space="0" w:color="auto"/>
          </w:divBdr>
        </w:div>
        <w:div w:id="1630936199">
          <w:marLeft w:val="0"/>
          <w:marRight w:val="0"/>
          <w:marTop w:val="0"/>
          <w:marBottom w:val="0"/>
          <w:divBdr>
            <w:top w:val="none" w:sz="0" w:space="0" w:color="auto"/>
            <w:left w:val="none" w:sz="0" w:space="0" w:color="auto"/>
            <w:bottom w:val="none" w:sz="0" w:space="0" w:color="auto"/>
            <w:right w:val="none" w:sz="0" w:space="0" w:color="auto"/>
          </w:divBdr>
        </w:div>
        <w:div w:id="1741051665">
          <w:marLeft w:val="0"/>
          <w:marRight w:val="0"/>
          <w:marTop w:val="0"/>
          <w:marBottom w:val="0"/>
          <w:divBdr>
            <w:top w:val="none" w:sz="0" w:space="0" w:color="auto"/>
            <w:left w:val="none" w:sz="0" w:space="0" w:color="auto"/>
            <w:bottom w:val="none" w:sz="0" w:space="0" w:color="auto"/>
            <w:right w:val="none" w:sz="0" w:space="0" w:color="auto"/>
          </w:divBdr>
        </w:div>
      </w:divsChild>
    </w:div>
    <w:div w:id="998995328">
      <w:bodyDiv w:val="1"/>
      <w:marLeft w:val="0"/>
      <w:marRight w:val="0"/>
      <w:marTop w:val="0"/>
      <w:marBottom w:val="0"/>
      <w:divBdr>
        <w:top w:val="none" w:sz="0" w:space="0" w:color="auto"/>
        <w:left w:val="none" w:sz="0" w:space="0" w:color="auto"/>
        <w:bottom w:val="none" w:sz="0" w:space="0" w:color="auto"/>
        <w:right w:val="none" w:sz="0" w:space="0" w:color="auto"/>
      </w:divBdr>
      <w:divsChild>
        <w:div w:id="2089569879">
          <w:marLeft w:val="0"/>
          <w:marRight w:val="0"/>
          <w:marTop w:val="0"/>
          <w:marBottom w:val="0"/>
          <w:divBdr>
            <w:top w:val="none" w:sz="0" w:space="0" w:color="auto"/>
            <w:left w:val="none" w:sz="0" w:space="0" w:color="auto"/>
            <w:bottom w:val="none" w:sz="0" w:space="0" w:color="auto"/>
            <w:right w:val="none" w:sz="0" w:space="0" w:color="auto"/>
          </w:divBdr>
        </w:div>
        <w:div w:id="294265056">
          <w:marLeft w:val="0"/>
          <w:marRight w:val="0"/>
          <w:marTop w:val="0"/>
          <w:marBottom w:val="0"/>
          <w:divBdr>
            <w:top w:val="none" w:sz="0" w:space="0" w:color="auto"/>
            <w:left w:val="none" w:sz="0" w:space="0" w:color="auto"/>
            <w:bottom w:val="none" w:sz="0" w:space="0" w:color="auto"/>
            <w:right w:val="none" w:sz="0" w:space="0" w:color="auto"/>
          </w:divBdr>
        </w:div>
        <w:div w:id="839194863">
          <w:marLeft w:val="0"/>
          <w:marRight w:val="0"/>
          <w:marTop w:val="0"/>
          <w:marBottom w:val="0"/>
          <w:divBdr>
            <w:top w:val="none" w:sz="0" w:space="0" w:color="auto"/>
            <w:left w:val="none" w:sz="0" w:space="0" w:color="auto"/>
            <w:bottom w:val="none" w:sz="0" w:space="0" w:color="auto"/>
            <w:right w:val="none" w:sz="0" w:space="0" w:color="auto"/>
          </w:divBdr>
        </w:div>
        <w:div w:id="401369684">
          <w:marLeft w:val="0"/>
          <w:marRight w:val="0"/>
          <w:marTop w:val="0"/>
          <w:marBottom w:val="0"/>
          <w:divBdr>
            <w:top w:val="none" w:sz="0" w:space="0" w:color="auto"/>
            <w:left w:val="none" w:sz="0" w:space="0" w:color="auto"/>
            <w:bottom w:val="none" w:sz="0" w:space="0" w:color="auto"/>
            <w:right w:val="none" w:sz="0" w:space="0" w:color="auto"/>
          </w:divBdr>
        </w:div>
        <w:div w:id="957956057">
          <w:marLeft w:val="0"/>
          <w:marRight w:val="0"/>
          <w:marTop w:val="0"/>
          <w:marBottom w:val="0"/>
          <w:divBdr>
            <w:top w:val="none" w:sz="0" w:space="0" w:color="auto"/>
            <w:left w:val="none" w:sz="0" w:space="0" w:color="auto"/>
            <w:bottom w:val="none" w:sz="0" w:space="0" w:color="auto"/>
            <w:right w:val="none" w:sz="0" w:space="0" w:color="auto"/>
          </w:divBdr>
        </w:div>
        <w:div w:id="152456075">
          <w:marLeft w:val="0"/>
          <w:marRight w:val="0"/>
          <w:marTop w:val="0"/>
          <w:marBottom w:val="0"/>
          <w:divBdr>
            <w:top w:val="none" w:sz="0" w:space="0" w:color="auto"/>
            <w:left w:val="none" w:sz="0" w:space="0" w:color="auto"/>
            <w:bottom w:val="none" w:sz="0" w:space="0" w:color="auto"/>
            <w:right w:val="none" w:sz="0" w:space="0" w:color="auto"/>
          </w:divBdr>
        </w:div>
        <w:div w:id="661930083">
          <w:marLeft w:val="0"/>
          <w:marRight w:val="0"/>
          <w:marTop w:val="0"/>
          <w:marBottom w:val="0"/>
          <w:divBdr>
            <w:top w:val="none" w:sz="0" w:space="0" w:color="auto"/>
            <w:left w:val="none" w:sz="0" w:space="0" w:color="auto"/>
            <w:bottom w:val="none" w:sz="0" w:space="0" w:color="auto"/>
            <w:right w:val="none" w:sz="0" w:space="0" w:color="auto"/>
          </w:divBdr>
        </w:div>
        <w:div w:id="939265469">
          <w:marLeft w:val="0"/>
          <w:marRight w:val="0"/>
          <w:marTop w:val="0"/>
          <w:marBottom w:val="0"/>
          <w:divBdr>
            <w:top w:val="none" w:sz="0" w:space="0" w:color="auto"/>
            <w:left w:val="none" w:sz="0" w:space="0" w:color="auto"/>
            <w:bottom w:val="none" w:sz="0" w:space="0" w:color="auto"/>
            <w:right w:val="none" w:sz="0" w:space="0" w:color="auto"/>
          </w:divBdr>
        </w:div>
        <w:div w:id="708259330">
          <w:marLeft w:val="0"/>
          <w:marRight w:val="0"/>
          <w:marTop w:val="0"/>
          <w:marBottom w:val="0"/>
          <w:divBdr>
            <w:top w:val="none" w:sz="0" w:space="0" w:color="auto"/>
            <w:left w:val="none" w:sz="0" w:space="0" w:color="auto"/>
            <w:bottom w:val="none" w:sz="0" w:space="0" w:color="auto"/>
            <w:right w:val="none" w:sz="0" w:space="0" w:color="auto"/>
          </w:divBdr>
        </w:div>
        <w:div w:id="687023192">
          <w:marLeft w:val="0"/>
          <w:marRight w:val="0"/>
          <w:marTop w:val="0"/>
          <w:marBottom w:val="0"/>
          <w:divBdr>
            <w:top w:val="none" w:sz="0" w:space="0" w:color="auto"/>
            <w:left w:val="none" w:sz="0" w:space="0" w:color="auto"/>
            <w:bottom w:val="none" w:sz="0" w:space="0" w:color="auto"/>
            <w:right w:val="none" w:sz="0" w:space="0" w:color="auto"/>
          </w:divBdr>
        </w:div>
        <w:div w:id="1420836308">
          <w:marLeft w:val="0"/>
          <w:marRight w:val="0"/>
          <w:marTop w:val="0"/>
          <w:marBottom w:val="0"/>
          <w:divBdr>
            <w:top w:val="none" w:sz="0" w:space="0" w:color="auto"/>
            <w:left w:val="none" w:sz="0" w:space="0" w:color="auto"/>
            <w:bottom w:val="none" w:sz="0" w:space="0" w:color="auto"/>
            <w:right w:val="none" w:sz="0" w:space="0" w:color="auto"/>
          </w:divBdr>
        </w:div>
        <w:div w:id="340819571">
          <w:marLeft w:val="0"/>
          <w:marRight w:val="0"/>
          <w:marTop w:val="0"/>
          <w:marBottom w:val="0"/>
          <w:divBdr>
            <w:top w:val="none" w:sz="0" w:space="0" w:color="auto"/>
            <w:left w:val="none" w:sz="0" w:space="0" w:color="auto"/>
            <w:bottom w:val="none" w:sz="0" w:space="0" w:color="auto"/>
            <w:right w:val="none" w:sz="0" w:space="0" w:color="auto"/>
          </w:divBdr>
        </w:div>
        <w:div w:id="1080522275">
          <w:marLeft w:val="0"/>
          <w:marRight w:val="0"/>
          <w:marTop w:val="0"/>
          <w:marBottom w:val="0"/>
          <w:divBdr>
            <w:top w:val="none" w:sz="0" w:space="0" w:color="auto"/>
            <w:left w:val="none" w:sz="0" w:space="0" w:color="auto"/>
            <w:bottom w:val="none" w:sz="0" w:space="0" w:color="auto"/>
            <w:right w:val="none" w:sz="0" w:space="0" w:color="auto"/>
          </w:divBdr>
        </w:div>
        <w:div w:id="1424037410">
          <w:marLeft w:val="0"/>
          <w:marRight w:val="0"/>
          <w:marTop w:val="0"/>
          <w:marBottom w:val="0"/>
          <w:divBdr>
            <w:top w:val="none" w:sz="0" w:space="0" w:color="auto"/>
            <w:left w:val="none" w:sz="0" w:space="0" w:color="auto"/>
            <w:bottom w:val="none" w:sz="0" w:space="0" w:color="auto"/>
            <w:right w:val="none" w:sz="0" w:space="0" w:color="auto"/>
          </w:divBdr>
        </w:div>
        <w:div w:id="696782981">
          <w:marLeft w:val="0"/>
          <w:marRight w:val="0"/>
          <w:marTop w:val="0"/>
          <w:marBottom w:val="0"/>
          <w:divBdr>
            <w:top w:val="none" w:sz="0" w:space="0" w:color="auto"/>
            <w:left w:val="none" w:sz="0" w:space="0" w:color="auto"/>
            <w:bottom w:val="none" w:sz="0" w:space="0" w:color="auto"/>
            <w:right w:val="none" w:sz="0" w:space="0" w:color="auto"/>
          </w:divBdr>
        </w:div>
        <w:div w:id="1499929518">
          <w:marLeft w:val="0"/>
          <w:marRight w:val="0"/>
          <w:marTop w:val="0"/>
          <w:marBottom w:val="0"/>
          <w:divBdr>
            <w:top w:val="none" w:sz="0" w:space="0" w:color="auto"/>
            <w:left w:val="none" w:sz="0" w:space="0" w:color="auto"/>
            <w:bottom w:val="none" w:sz="0" w:space="0" w:color="auto"/>
            <w:right w:val="none" w:sz="0" w:space="0" w:color="auto"/>
          </w:divBdr>
        </w:div>
        <w:div w:id="1937396500">
          <w:marLeft w:val="0"/>
          <w:marRight w:val="0"/>
          <w:marTop w:val="0"/>
          <w:marBottom w:val="0"/>
          <w:divBdr>
            <w:top w:val="none" w:sz="0" w:space="0" w:color="auto"/>
            <w:left w:val="none" w:sz="0" w:space="0" w:color="auto"/>
            <w:bottom w:val="none" w:sz="0" w:space="0" w:color="auto"/>
            <w:right w:val="none" w:sz="0" w:space="0" w:color="auto"/>
          </w:divBdr>
        </w:div>
        <w:div w:id="1433434350">
          <w:marLeft w:val="0"/>
          <w:marRight w:val="0"/>
          <w:marTop w:val="0"/>
          <w:marBottom w:val="0"/>
          <w:divBdr>
            <w:top w:val="none" w:sz="0" w:space="0" w:color="auto"/>
            <w:left w:val="none" w:sz="0" w:space="0" w:color="auto"/>
            <w:bottom w:val="none" w:sz="0" w:space="0" w:color="auto"/>
            <w:right w:val="none" w:sz="0" w:space="0" w:color="auto"/>
          </w:divBdr>
        </w:div>
        <w:div w:id="1834488845">
          <w:marLeft w:val="0"/>
          <w:marRight w:val="0"/>
          <w:marTop w:val="0"/>
          <w:marBottom w:val="0"/>
          <w:divBdr>
            <w:top w:val="none" w:sz="0" w:space="0" w:color="auto"/>
            <w:left w:val="none" w:sz="0" w:space="0" w:color="auto"/>
            <w:bottom w:val="none" w:sz="0" w:space="0" w:color="auto"/>
            <w:right w:val="none" w:sz="0" w:space="0" w:color="auto"/>
          </w:divBdr>
        </w:div>
        <w:div w:id="1045788375">
          <w:marLeft w:val="0"/>
          <w:marRight w:val="0"/>
          <w:marTop w:val="0"/>
          <w:marBottom w:val="0"/>
          <w:divBdr>
            <w:top w:val="none" w:sz="0" w:space="0" w:color="auto"/>
            <w:left w:val="none" w:sz="0" w:space="0" w:color="auto"/>
            <w:bottom w:val="none" w:sz="0" w:space="0" w:color="auto"/>
            <w:right w:val="none" w:sz="0" w:space="0" w:color="auto"/>
          </w:divBdr>
        </w:div>
      </w:divsChild>
    </w:div>
    <w:div w:id="999118375">
      <w:bodyDiv w:val="1"/>
      <w:marLeft w:val="0"/>
      <w:marRight w:val="0"/>
      <w:marTop w:val="0"/>
      <w:marBottom w:val="0"/>
      <w:divBdr>
        <w:top w:val="none" w:sz="0" w:space="0" w:color="auto"/>
        <w:left w:val="none" w:sz="0" w:space="0" w:color="auto"/>
        <w:bottom w:val="none" w:sz="0" w:space="0" w:color="auto"/>
        <w:right w:val="none" w:sz="0" w:space="0" w:color="auto"/>
      </w:divBdr>
    </w:div>
    <w:div w:id="999190728">
      <w:bodyDiv w:val="1"/>
      <w:marLeft w:val="0"/>
      <w:marRight w:val="0"/>
      <w:marTop w:val="0"/>
      <w:marBottom w:val="0"/>
      <w:divBdr>
        <w:top w:val="none" w:sz="0" w:space="0" w:color="auto"/>
        <w:left w:val="none" w:sz="0" w:space="0" w:color="auto"/>
        <w:bottom w:val="none" w:sz="0" w:space="0" w:color="auto"/>
        <w:right w:val="none" w:sz="0" w:space="0" w:color="auto"/>
      </w:divBdr>
    </w:div>
    <w:div w:id="999194351">
      <w:bodyDiv w:val="1"/>
      <w:marLeft w:val="0"/>
      <w:marRight w:val="0"/>
      <w:marTop w:val="0"/>
      <w:marBottom w:val="0"/>
      <w:divBdr>
        <w:top w:val="none" w:sz="0" w:space="0" w:color="auto"/>
        <w:left w:val="none" w:sz="0" w:space="0" w:color="auto"/>
        <w:bottom w:val="none" w:sz="0" w:space="0" w:color="auto"/>
        <w:right w:val="none" w:sz="0" w:space="0" w:color="auto"/>
      </w:divBdr>
    </w:div>
    <w:div w:id="999232179">
      <w:bodyDiv w:val="1"/>
      <w:marLeft w:val="0"/>
      <w:marRight w:val="0"/>
      <w:marTop w:val="0"/>
      <w:marBottom w:val="0"/>
      <w:divBdr>
        <w:top w:val="none" w:sz="0" w:space="0" w:color="auto"/>
        <w:left w:val="none" w:sz="0" w:space="0" w:color="auto"/>
        <w:bottom w:val="none" w:sz="0" w:space="0" w:color="auto"/>
        <w:right w:val="none" w:sz="0" w:space="0" w:color="auto"/>
      </w:divBdr>
    </w:div>
    <w:div w:id="999237159">
      <w:bodyDiv w:val="1"/>
      <w:marLeft w:val="0"/>
      <w:marRight w:val="0"/>
      <w:marTop w:val="0"/>
      <w:marBottom w:val="0"/>
      <w:divBdr>
        <w:top w:val="none" w:sz="0" w:space="0" w:color="auto"/>
        <w:left w:val="none" w:sz="0" w:space="0" w:color="auto"/>
        <w:bottom w:val="none" w:sz="0" w:space="0" w:color="auto"/>
        <w:right w:val="none" w:sz="0" w:space="0" w:color="auto"/>
      </w:divBdr>
    </w:div>
    <w:div w:id="999577371">
      <w:bodyDiv w:val="1"/>
      <w:marLeft w:val="0"/>
      <w:marRight w:val="0"/>
      <w:marTop w:val="0"/>
      <w:marBottom w:val="0"/>
      <w:divBdr>
        <w:top w:val="none" w:sz="0" w:space="0" w:color="auto"/>
        <w:left w:val="none" w:sz="0" w:space="0" w:color="auto"/>
        <w:bottom w:val="none" w:sz="0" w:space="0" w:color="auto"/>
        <w:right w:val="none" w:sz="0" w:space="0" w:color="auto"/>
      </w:divBdr>
    </w:div>
    <w:div w:id="1000159064">
      <w:bodyDiv w:val="1"/>
      <w:marLeft w:val="0"/>
      <w:marRight w:val="0"/>
      <w:marTop w:val="0"/>
      <w:marBottom w:val="0"/>
      <w:divBdr>
        <w:top w:val="none" w:sz="0" w:space="0" w:color="auto"/>
        <w:left w:val="none" w:sz="0" w:space="0" w:color="auto"/>
        <w:bottom w:val="none" w:sz="0" w:space="0" w:color="auto"/>
        <w:right w:val="none" w:sz="0" w:space="0" w:color="auto"/>
      </w:divBdr>
    </w:div>
    <w:div w:id="1000425406">
      <w:bodyDiv w:val="1"/>
      <w:marLeft w:val="0"/>
      <w:marRight w:val="0"/>
      <w:marTop w:val="0"/>
      <w:marBottom w:val="0"/>
      <w:divBdr>
        <w:top w:val="none" w:sz="0" w:space="0" w:color="auto"/>
        <w:left w:val="none" w:sz="0" w:space="0" w:color="auto"/>
        <w:bottom w:val="none" w:sz="0" w:space="0" w:color="auto"/>
        <w:right w:val="none" w:sz="0" w:space="0" w:color="auto"/>
      </w:divBdr>
    </w:div>
    <w:div w:id="1000425570">
      <w:bodyDiv w:val="1"/>
      <w:marLeft w:val="0"/>
      <w:marRight w:val="0"/>
      <w:marTop w:val="0"/>
      <w:marBottom w:val="0"/>
      <w:divBdr>
        <w:top w:val="none" w:sz="0" w:space="0" w:color="auto"/>
        <w:left w:val="none" w:sz="0" w:space="0" w:color="auto"/>
        <w:bottom w:val="none" w:sz="0" w:space="0" w:color="auto"/>
        <w:right w:val="none" w:sz="0" w:space="0" w:color="auto"/>
      </w:divBdr>
    </w:div>
    <w:div w:id="1001080236">
      <w:bodyDiv w:val="1"/>
      <w:marLeft w:val="0"/>
      <w:marRight w:val="0"/>
      <w:marTop w:val="0"/>
      <w:marBottom w:val="0"/>
      <w:divBdr>
        <w:top w:val="none" w:sz="0" w:space="0" w:color="auto"/>
        <w:left w:val="none" w:sz="0" w:space="0" w:color="auto"/>
        <w:bottom w:val="none" w:sz="0" w:space="0" w:color="auto"/>
        <w:right w:val="none" w:sz="0" w:space="0" w:color="auto"/>
      </w:divBdr>
    </w:div>
    <w:div w:id="1001273959">
      <w:bodyDiv w:val="1"/>
      <w:marLeft w:val="0"/>
      <w:marRight w:val="0"/>
      <w:marTop w:val="0"/>
      <w:marBottom w:val="0"/>
      <w:divBdr>
        <w:top w:val="none" w:sz="0" w:space="0" w:color="auto"/>
        <w:left w:val="none" w:sz="0" w:space="0" w:color="auto"/>
        <w:bottom w:val="none" w:sz="0" w:space="0" w:color="auto"/>
        <w:right w:val="none" w:sz="0" w:space="0" w:color="auto"/>
      </w:divBdr>
    </w:div>
    <w:div w:id="1001391903">
      <w:bodyDiv w:val="1"/>
      <w:marLeft w:val="0"/>
      <w:marRight w:val="0"/>
      <w:marTop w:val="0"/>
      <w:marBottom w:val="0"/>
      <w:divBdr>
        <w:top w:val="none" w:sz="0" w:space="0" w:color="auto"/>
        <w:left w:val="none" w:sz="0" w:space="0" w:color="auto"/>
        <w:bottom w:val="none" w:sz="0" w:space="0" w:color="auto"/>
        <w:right w:val="none" w:sz="0" w:space="0" w:color="auto"/>
      </w:divBdr>
    </w:div>
    <w:div w:id="1001860000">
      <w:bodyDiv w:val="1"/>
      <w:marLeft w:val="0"/>
      <w:marRight w:val="0"/>
      <w:marTop w:val="0"/>
      <w:marBottom w:val="0"/>
      <w:divBdr>
        <w:top w:val="none" w:sz="0" w:space="0" w:color="auto"/>
        <w:left w:val="none" w:sz="0" w:space="0" w:color="auto"/>
        <w:bottom w:val="none" w:sz="0" w:space="0" w:color="auto"/>
        <w:right w:val="none" w:sz="0" w:space="0" w:color="auto"/>
      </w:divBdr>
    </w:div>
    <w:div w:id="1002009822">
      <w:bodyDiv w:val="1"/>
      <w:marLeft w:val="0"/>
      <w:marRight w:val="0"/>
      <w:marTop w:val="0"/>
      <w:marBottom w:val="0"/>
      <w:divBdr>
        <w:top w:val="none" w:sz="0" w:space="0" w:color="auto"/>
        <w:left w:val="none" w:sz="0" w:space="0" w:color="auto"/>
        <w:bottom w:val="none" w:sz="0" w:space="0" w:color="auto"/>
        <w:right w:val="none" w:sz="0" w:space="0" w:color="auto"/>
      </w:divBdr>
      <w:divsChild>
        <w:div w:id="1970892283">
          <w:marLeft w:val="0"/>
          <w:marRight w:val="0"/>
          <w:marTop w:val="0"/>
          <w:marBottom w:val="0"/>
          <w:divBdr>
            <w:top w:val="none" w:sz="0" w:space="0" w:color="auto"/>
            <w:left w:val="none" w:sz="0" w:space="0" w:color="auto"/>
            <w:bottom w:val="none" w:sz="0" w:space="0" w:color="auto"/>
            <w:right w:val="none" w:sz="0" w:space="0" w:color="auto"/>
          </w:divBdr>
        </w:div>
        <w:div w:id="1808473645">
          <w:marLeft w:val="0"/>
          <w:marRight w:val="0"/>
          <w:marTop w:val="0"/>
          <w:marBottom w:val="0"/>
          <w:divBdr>
            <w:top w:val="none" w:sz="0" w:space="0" w:color="auto"/>
            <w:left w:val="none" w:sz="0" w:space="0" w:color="auto"/>
            <w:bottom w:val="none" w:sz="0" w:space="0" w:color="auto"/>
            <w:right w:val="none" w:sz="0" w:space="0" w:color="auto"/>
          </w:divBdr>
        </w:div>
        <w:div w:id="764038498">
          <w:marLeft w:val="0"/>
          <w:marRight w:val="0"/>
          <w:marTop w:val="0"/>
          <w:marBottom w:val="0"/>
          <w:divBdr>
            <w:top w:val="none" w:sz="0" w:space="0" w:color="auto"/>
            <w:left w:val="none" w:sz="0" w:space="0" w:color="auto"/>
            <w:bottom w:val="none" w:sz="0" w:space="0" w:color="auto"/>
            <w:right w:val="none" w:sz="0" w:space="0" w:color="auto"/>
          </w:divBdr>
        </w:div>
        <w:div w:id="1405181284">
          <w:marLeft w:val="0"/>
          <w:marRight w:val="0"/>
          <w:marTop w:val="0"/>
          <w:marBottom w:val="0"/>
          <w:divBdr>
            <w:top w:val="none" w:sz="0" w:space="0" w:color="auto"/>
            <w:left w:val="none" w:sz="0" w:space="0" w:color="auto"/>
            <w:bottom w:val="none" w:sz="0" w:space="0" w:color="auto"/>
            <w:right w:val="none" w:sz="0" w:space="0" w:color="auto"/>
          </w:divBdr>
        </w:div>
        <w:div w:id="1736270692">
          <w:marLeft w:val="0"/>
          <w:marRight w:val="0"/>
          <w:marTop w:val="0"/>
          <w:marBottom w:val="0"/>
          <w:divBdr>
            <w:top w:val="none" w:sz="0" w:space="0" w:color="auto"/>
            <w:left w:val="none" w:sz="0" w:space="0" w:color="auto"/>
            <w:bottom w:val="none" w:sz="0" w:space="0" w:color="auto"/>
            <w:right w:val="none" w:sz="0" w:space="0" w:color="auto"/>
          </w:divBdr>
        </w:div>
        <w:div w:id="739866845">
          <w:marLeft w:val="0"/>
          <w:marRight w:val="0"/>
          <w:marTop w:val="0"/>
          <w:marBottom w:val="0"/>
          <w:divBdr>
            <w:top w:val="none" w:sz="0" w:space="0" w:color="auto"/>
            <w:left w:val="none" w:sz="0" w:space="0" w:color="auto"/>
            <w:bottom w:val="none" w:sz="0" w:space="0" w:color="auto"/>
            <w:right w:val="none" w:sz="0" w:space="0" w:color="auto"/>
          </w:divBdr>
        </w:div>
        <w:div w:id="1639919131">
          <w:marLeft w:val="0"/>
          <w:marRight w:val="0"/>
          <w:marTop w:val="0"/>
          <w:marBottom w:val="0"/>
          <w:divBdr>
            <w:top w:val="none" w:sz="0" w:space="0" w:color="auto"/>
            <w:left w:val="none" w:sz="0" w:space="0" w:color="auto"/>
            <w:bottom w:val="none" w:sz="0" w:space="0" w:color="auto"/>
            <w:right w:val="none" w:sz="0" w:space="0" w:color="auto"/>
          </w:divBdr>
        </w:div>
        <w:div w:id="1395272159">
          <w:marLeft w:val="0"/>
          <w:marRight w:val="0"/>
          <w:marTop w:val="0"/>
          <w:marBottom w:val="0"/>
          <w:divBdr>
            <w:top w:val="none" w:sz="0" w:space="0" w:color="auto"/>
            <w:left w:val="none" w:sz="0" w:space="0" w:color="auto"/>
            <w:bottom w:val="none" w:sz="0" w:space="0" w:color="auto"/>
            <w:right w:val="none" w:sz="0" w:space="0" w:color="auto"/>
          </w:divBdr>
        </w:div>
        <w:div w:id="1714573713">
          <w:marLeft w:val="0"/>
          <w:marRight w:val="0"/>
          <w:marTop w:val="0"/>
          <w:marBottom w:val="0"/>
          <w:divBdr>
            <w:top w:val="none" w:sz="0" w:space="0" w:color="auto"/>
            <w:left w:val="none" w:sz="0" w:space="0" w:color="auto"/>
            <w:bottom w:val="none" w:sz="0" w:space="0" w:color="auto"/>
            <w:right w:val="none" w:sz="0" w:space="0" w:color="auto"/>
          </w:divBdr>
        </w:div>
        <w:div w:id="908802924">
          <w:marLeft w:val="0"/>
          <w:marRight w:val="0"/>
          <w:marTop w:val="0"/>
          <w:marBottom w:val="0"/>
          <w:divBdr>
            <w:top w:val="none" w:sz="0" w:space="0" w:color="auto"/>
            <w:left w:val="none" w:sz="0" w:space="0" w:color="auto"/>
            <w:bottom w:val="none" w:sz="0" w:space="0" w:color="auto"/>
            <w:right w:val="none" w:sz="0" w:space="0" w:color="auto"/>
          </w:divBdr>
        </w:div>
        <w:div w:id="999189558">
          <w:marLeft w:val="0"/>
          <w:marRight w:val="0"/>
          <w:marTop w:val="0"/>
          <w:marBottom w:val="0"/>
          <w:divBdr>
            <w:top w:val="none" w:sz="0" w:space="0" w:color="auto"/>
            <w:left w:val="none" w:sz="0" w:space="0" w:color="auto"/>
            <w:bottom w:val="none" w:sz="0" w:space="0" w:color="auto"/>
            <w:right w:val="none" w:sz="0" w:space="0" w:color="auto"/>
          </w:divBdr>
        </w:div>
        <w:div w:id="23873242">
          <w:marLeft w:val="0"/>
          <w:marRight w:val="0"/>
          <w:marTop w:val="0"/>
          <w:marBottom w:val="0"/>
          <w:divBdr>
            <w:top w:val="none" w:sz="0" w:space="0" w:color="auto"/>
            <w:left w:val="none" w:sz="0" w:space="0" w:color="auto"/>
            <w:bottom w:val="none" w:sz="0" w:space="0" w:color="auto"/>
            <w:right w:val="none" w:sz="0" w:space="0" w:color="auto"/>
          </w:divBdr>
        </w:div>
        <w:div w:id="1079057722">
          <w:marLeft w:val="0"/>
          <w:marRight w:val="0"/>
          <w:marTop w:val="0"/>
          <w:marBottom w:val="0"/>
          <w:divBdr>
            <w:top w:val="none" w:sz="0" w:space="0" w:color="auto"/>
            <w:left w:val="none" w:sz="0" w:space="0" w:color="auto"/>
            <w:bottom w:val="none" w:sz="0" w:space="0" w:color="auto"/>
            <w:right w:val="none" w:sz="0" w:space="0" w:color="auto"/>
          </w:divBdr>
        </w:div>
        <w:div w:id="1475416076">
          <w:marLeft w:val="0"/>
          <w:marRight w:val="0"/>
          <w:marTop w:val="0"/>
          <w:marBottom w:val="0"/>
          <w:divBdr>
            <w:top w:val="none" w:sz="0" w:space="0" w:color="auto"/>
            <w:left w:val="none" w:sz="0" w:space="0" w:color="auto"/>
            <w:bottom w:val="none" w:sz="0" w:space="0" w:color="auto"/>
            <w:right w:val="none" w:sz="0" w:space="0" w:color="auto"/>
          </w:divBdr>
        </w:div>
        <w:div w:id="913390211">
          <w:marLeft w:val="0"/>
          <w:marRight w:val="0"/>
          <w:marTop w:val="0"/>
          <w:marBottom w:val="0"/>
          <w:divBdr>
            <w:top w:val="none" w:sz="0" w:space="0" w:color="auto"/>
            <w:left w:val="none" w:sz="0" w:space="0" w:color="auto"/>
            <w:bottom w:val="none" w:sz="0" w:space="0" w:color="auto"/>
            <w:right w:val="none" w:sz="0" w:space="0" w:color="auto"/>
          </w:divBdr>
        </w:div>
        <w:div w:id="1210875406">
          <w:marLeft w:val="0"/>
          <w:marRight w:val="0"/>
          <w:marTop w:val="0"/>
          <w:marBottom w:val="0"/>
          <w:divBdr>
            <w:top w:val="none" w:sz="0" w:space="0" w:color="auto"/>
            <w:left w:val="none" w:sz="0" w:space="0" w:color="auto"/>
            <w:bottom w:val="none" w:sz="0" w:space="0" w:color="auto"/>
            <w:right w:val="none" w:sz="0" w:space="0" w:color="auto"/>
          </w:divBdr>
        </w:div>
        <w:div w:id="2071922451">
          <w:marLeft w:val="0"/>
          <w:marRight w:val="0"/>
          <w:marTop w:val="0"/>
          <w:marBottom w:val="0"/>
          <w:divBdr>
            <w:top w:val="none" w:sz="0" w:space="0" w:color="auto"/>
            <w:left w:val="none" w:sz="0" w:space="0" w:color="auto"/>
            <w:bottom w:val="none" w:sz="0" w:space="0" w:color="auto"/>
            <w:right w:val="none" w:sz="0" w:space="0" w:color="auto"/>
          </w:divBdr>
        </w:div>
        <w:div w:id="1542590958">
          <w:marLeft w:val="0"/>
          <w:marRight w:val="0"/>
          <w:marTop w:val="0"/>
          <w:marBottom w:val="0"/>
          <w:divBdr>
            <w:top w:val="none" w:sz="0" w:space="0" w:color="auto"/>
            <w:left w:val="none" w:sz="0" w:space="0" w:color="auto"/>
            <w:bottom w:val="none" w:sz="0" w:space="0" w:color="auto"/>
            <w:right w:val="none" w:sz="0" w:space="0" w:color="auto"/>
          </w:divBdr>
        </w:div>
        <w:div w:id="1834106956">
          <w:marLeft w:val="0"/>
          <w:marRight w:val="0"/>
          <w:marTop w:val="0"/>
          <w:marBottom w:val="0"/>
          <w:divBdr>
            <w:top w:val="none" w:sz="0" w:space="0" w:color="auto"/>
            <w:left w:val="none" w:sz="0" w:space="0" w:color="auto"/>
            <w:bottom w:val="none" w:sz="0" w:space="0" w:color="auto"/>
            <w:right w:val="none" w:sz="0" w:space="0" w:color="auto"/>
          </w:divBdr>
        </w:div>
        <w:div w:id="871529836">
          <w:marLeft w:val="0"/>
          <w:marRight w:val="0"/>
          <w:marTop w:val="0"/>
          <w:marBottom w:val="0"/>
          <w:divBdr>
            <w:top w:val="none" w:sz="0" w:space="0" w:color="auto"/>
            <w:left w:val="none" w:sz="0" w:space="0" w:color="auto"/>
            <w:bottom w:val="none" w:sz="0" w:space="0" w:color="auto"/>
            <w:right w:val="none" w:sz="0" w:space="0" w:color="auto"/>
          </w:divBdr>
        </w:div>
        <w:div w:id="1479879091">
          <w:marLeft w:val="0"/>
          <w:marRight w:val="0"/>
          <w:marTop w:val="0"/>
          <w:marBottom w:val="0"/>
          <w:divBdr>
            <w:top w:val="none" w:sz="0" w:space="0" w:color="auto"/>
            <w:left w:val="none" w:sz="0" w:space="0" w:color="auto"/>
            <w:bottom w:val="none" w:sz="0" w:space="0" w:color="auto"/>
            <w:right w:val="none" w:sz="0" w:space="0" w:color="auto"/>
          </w:divBdr>
        </w:div>
        <w:div w:id="1119027426">
          <w:marLeft w:val="0"/>
          <w:marRight w:val="0"/>
          <w:marTop w:val="0"/>
          <w:marBottom w:val="0"/>
          <w:divBdr>
            <w:top w:val="none" w:sz="0" w:space="0" w:color="auto"/>
            <w:left w:val="none" w:sz="0" w:space="0" w:color="auto"/>
            <w:bottom w:val="none" w:sz="0" w:space="0" w:color="auto"/>
            <w:right w:val="none" w:sz="0" w:space="0" w:color="auto"/>
          </w:divBdr>
        </w:div>
        <w:div w:id="1691642868">
          <w:marLeft w:val="0"/>
          <w:marRight w:val="0"/>
          <w:marTop w:val="0"/>
          <w:marBottom w:val="0"/>
          <w:divBdr>
            <w:top w:val="none" w:sz="0" w:space="0" w:color="auto"/>
            <w:left w:val="none" w:sz="0" w:space="0" w:color="auto"/>
            <w:bottom w:val="none" w:sz="0" w:space="0" w:color="auto"/>
            <w:right w:val="none" w:sz="0" w:space="0" w:color="auto"/>
          </w:divBdr>
        </w:div>
        <w:div w:id="229000700">
          <w:marLeft w:val="0"/>
          <w:marRight w:val="0"/>
          <w:marTop w:val="0"/>
          <w:marBottom w:val="0"/>
          <w:divBdr>
            <w:top w:val="none" w:sz="0" w:space="0" w:color="auto"/>
            <w:left w:val="none" w:sz="0" w:space="0" w:color="auto"/>
            <w:bottom w:val="none" w:sz="0" w:space="0" w:color="auto"/>
            <w:right w:val="none" w:sz="0" w:space="0" w:color="auto"/>
          </w:divBdr>
        </w:div>
        <w:div w:id="41171696">
          <w:marLeft w:val="0"/>
          <w:marRight w:val="0"/>
          <w:marTop w:val="0"/>
          <w:marBottom w:val="0"/>
          <w:divBdr>
            <w:top w:val="none" w:sz="0" w:space="0" w:color="auto"/>
            <w:left w:val="none" w:sz="0" w:space="0" w:color="auto"/>
            <w:bottom w:val="none" w:sz="0" w:space="0" w:color="auto"/>
            <w:right w:val="none" w:sz="0" w:space="0" w:color="auto"/>
          </w:divBdr>
        </w:div>
        <w:div w:id="891042137">
          <w:marLeft w:val="0"/>
          <w:marRight w:val="0"/>
          <w:marTop w:val="0"/>
          <w:marBottom w:val="0"/>
          <w:divBdr>
            <w:top w:val="none" w:sz="0" w:space="0" w:color="auto"/>
            <w:left w:val="none" w:sz="0" w:space="0" w:color="auto"/>
            <w:bottom w:val="none" w:sz="0" w:space="0" w:color="auto"/>
            <w:right w:val="none" w:sz="0" w:space="0" w:color="auto"/>
          </w:divBdr>
        </w:div>
        <w:div w:id="845827153">
          <w:marLeft w:val="0"/>
          <w:marRight w:val="0"/>
          <w:marTop w:val="0"/>
          <w:marBottom w:val="0"/>
          <w:divBdr>
            <w:top w:val="none" w:sz="0" w:space="0" w:color="auto"/>
            <w:left w:val="none" w:sz="0" w:space="0" w:color="auto"/>
            <w:bottom w:val="none" w:sz="0" w:space="0" w:color="auto"/>
            <w:right w:val="none" w:sz="0" w:space="0" w:color="auto"/>
          </w:divBdr>
        </w:div>
        <w:div w:id="1449423945">
          <w:marLeft w:val="0"/>
          <w:marRight w:val="0"/>
          <w:marTop w:val="0"/>
          <w:marBottom w:val="0"/>
          <w:divBdr>
            <w:top w:val="none" w:sz="0" w:space="0" w:color="auto"/>
            <w:left w:val="none" w:sz="0" w:space="0" w:color="auto"/>
            <w:bottom w:val="none" w:sz="0" w:space="0" w:color="auto"/>
            <w:right w:val="none" w:sz="0" w:space="0" w:color="auto"/>
          </w:divBdr>
        </w:div>
        <w:div w:id="1031958681">
          <w:marLeft w:val="0"/>
          <w:marRight w:val="0"/>
          <w:marTop w:val="0"/>
          <w:marBottom w:val="0"/>
          <w:divBdr>
            <w:top w:val="none" w:sz="0" w:space="0" w:color="auto"/>
            <w:left w:val="none" w:sz="0" w:space="0" w:color="auto"/>
            <w:bottom w:val="none" w:sz="0" w:space="0" w:color="auto"/>
            <w:right w:val="none" w:sz="0" w:space="0" w:color="auto"/>
          </w:divBdr>
        </w:div>
        <w:div w:id="1299457663">
          <w:marLeft w:val="0"/>
          <w:marRight w:val="0"/>
          <w:marTop w:val="0"/>
          <w:marBottom w:val="0"/>
          <w:divBdr>
            <w:top w:val="none" w:sz="0" w:space="0" w:color="auto"/>
            <w:left w:val="none" w:sz="0" w:space="0" w:color="auto"/>
            <w:bottom w:val="none" w:sz="0" w:space="0" w:color="auto"/>
            <w:right w:val="none" w:sz="0" w:space="0" w:color="auto"/>
          </w:divBdr>
        </w:div>
        <w:div w:id="1583682975">
          <w:marLeft w:val="0"/>
          <w:marRight w:val="0"/>
          <w:marTop w:val="0"/>
          <w:marBottom w:val="0"/>
          <w:divBdr>
            <w:top w:val="none" w:sz="0" w:space="0" w:color="auto"/>
            <w:left w:val="none" w:sz="0" w:space="0" w:color="auto"/>
            <w:bottom w:val="none" w:sz="0" w:space="0" w:color="auto"/>
            <w:right w:val="none" w:sz="0" w:space="0" w:color="auto"/>
          </w:divBdr>
        </w:div>
        <w:div w:id="1934773956">
          <w:marLeft w:val="0"/>
          <w:marRight w:val="0"/>
          <w:marTop w:val="0"/>
          <w:marBottom w:val="0"/>
          <w:divBdr>
            <w:top w:val="none" w:sz="0" w:space="0" w:color="auto"/>
            <w:left w:val="none" w:sz="0" w:space="0" w:color="auto"/>
            <w:bottom w:val="none" w:sz="0" w:space="0" w:color="auto"/>
            <w:right w:val="none" w:sz="0" w:space="0" w:color="auto"/>
          </w:divBdr>
        </w:div>
        <w:div w:id="1556426787">
          <w:marLeft w:val="0"/>
          <w:marRight w:val="0"/>
          <w:marTop w:val="0"/>
          <w:marBottom w:val="0"/>
          <w:divBdr>
            <w:top w:val="none" w:sz="0" w:space="0" w:color="auto"/>
            <w:left w:val="none" w:sz="0" w:space="0" w:color="auto"/>
            <w:bottom w:val="none" w:sz="0" w:space="0" w:color="auto"/>
            <w:right w:val="none" w:sz="0" w:space="0" w:color="auto"/>
          </w:divBdr>
        </w:div>
        <w:div w:id="868033739">
          <w:marLeft w:val="0"/>
          <w:marRight w:val="0"/>
          <w:marTop w:val="0"/>
          <w:marBottom w:val="0"/>
          <w:divBdr>
            <w:top w:val="none" w:sz="0" w:space="0" w:color="auto"/>
            <w:left w:val="none" w:sz="0" w:space="0" w:color="auto"/>
            <w:bottom w:val="none" w:sz="0" w:space="0" w:color="auto"/>
            <w:right w:val="none" w:sz="0" w:space="0" w:color="auto"/>
          </w:divBdr>
        </w:div>
        <w:div w:id="183909852">
          <w:marLeft w:val="0"/>
          <w:marRight w:val="0"/>
          <w:marTop w:val="0"/>
          <w:marBottom w:val="0"/>
          <w:divBdr>
            <w:top w:val="none" w:sz="0" w:space="0" w:color="auto"/>
            <w:left w:val="none" w:sz="0" w:space="0" w:color="auto"/>
            <w:bottom w:val="none" w:sz="0" w:space="0" w:color="auto"/>
            <w:right w:val="none" w:sz="0" w:space="0" w:color="auto"/>
          </w:divBdr>
        </w:div>
        <w:div w:id="1136991066">
          <w:marLeft w:val="0"/>
          <w:marRight w:val="0"/>
          <w:marTop w:val="0"/>
          <w:marBottom w:val="0"/>
          <w:divBdr>
            <w:top w:val="none" w:sz="0" w:space="0" w:color="auto"/>
            <w:left w:val="none" w:sz="0" w:space="0" w:color="auto"/>
            <w:bottom w:val="none" w:sz="0" w:space="0" w:color="auto"/>
            <w:right w:val="none" w:sz="0" w:space="0" w:color="auto"/>
          </w:divBdr>
        </w:div>
        <w:div w:id="1510409701">
          <w:marLeft w:val="0"/>
          <w:marRight w:val="0"/>
          <w:marTop w:val="0"/>
          <w:marBottom w:val="0"/>
          <w:divBdr>
            <w:top w:val="none" w:sz="0" w:space="0" w:color="auto"/>
            <w:left w:val="none" w:sz="0" w:space="0" w:color="auto"/>
            <w:bottom w:val="none" w:sz="0" w:space="0" w:color="auto"/>
            <w:right w:val="none" w:sz="0" w:space="0" w:color="auto"/>
          </w:divBdr>
        </w:div>
      </w:divsChild>
    </w:div>
    <w:div w:id="1002124613">
      <w:bodyDiv w:val="1"/>
      <w:marLeft w:val="0"/>
      <w:marRight w:val="0"/>
      <w:marTop w:val="0"/>
      <w:marBottom w:val="0"/>
      <w:divBdr>
        <w:top w:val="none" w:sz="0" w:space="0" w:color="auto"/>
        <w:left w:val="none" w:sz="0" w:space="0" w:color="auto"/>
        <w:bottom w:val="none" w:sz="0" w:space="0" w:color="auto"/>
        <w:right w:val="none" w:sz="0" w:space="0" w:color="auto"/>
      </w:divBdr>
    </w:div>
    <w:div w:id="1002124966">
      <w:bodyDiv w:val="1"/>
      <w:marLeft w:val="0"/>
      <w:marRight w:val="0"/>
      <w:marTop w:val="0"/>
      <w:marBottom w:val="0"/>
      <w:divBdr>
        <w:top w:val="none" w:sz="0" w:space="0" w:color="auto"/>
        <w:left w:val="none" w:sz="0" w:space="0" w:color="auto"/>
        <w:bottom w:val="none" w:sz="0" w:space="0" w:color="auto"/>
        <w:right w:val="none" w:sz="0" w:space="0" w:color="auto"/>
      </w:divBdr>
    </w:div>
    <w:div w:id="1002197676">
      <w:bodyDiv w:val="1"/>
      <w:marLeft w:val="0"/>
      <w:marRight w:val="0"/>
      <w:marTop w:val="0"/>
      <w:marBottom w:val="0"/>
      <w:divBdr>
        <w:top w:val="none" w:sz="0" w:space="0" w:color="auto"/>
        <w:left w:val="none" w:sz="0" w:space="0" w:color="auto"/>
        <w:bottom w:val="none" w:sz="0" w:space="0" w:color="auto"/>
        <w:right w:val="none" w:sz="0" w:space="0" w:color="auto"/>
      </w:divBdr>
    </w:div>
    <w:div w:id="1002247100">
      <w:bodyDiv w:val="1"/>
      <w:marLeft w:val="0"/>
      <w:marRight w:val="0"/>
      <w:marTop w:val="0"/>
      <w:marBottom w:val="0"/>
      <w:divBdr>
        <w:top w:val="none" w:sz="0" w:space="0" w:color="auto"/>
        <w:left w:val="none" w:sz="0" w:space="0" w:color="auto"/>
        <w:bottom w:val="none" w:sz="0" w:space="0" w:color="auto"/>
        <w:right w:val="none" w:sz="0" w:space="0" w:color="auto"/>
      </w:divBdr>
    </w:div>
    <w:div w:id="1003052551">
      <w:bodyDiv w:val="1"/>
      <w:marLeft w:val="0"/>
      <w:marRight w:val="0"/>
      <w:marTop w:val="0"/>
      <w:marBottom w:val="0"/>
      <w:divBdr>
        <w:top w:val="none" w:sz="0" w:space="0" w:color="auto"/>
        <w:left w:val="none" w:sz="0" w:space="0" w:color="auto"/>
        <w:bottom w:val="none" w:sz="0" w:space="0" w:color="auto"/>
        <w:right w:val="none" w:sz="0" w:space="0" w:color="auto"/>
      </w:divBdr>
    </w:div>
    <w:div w:id="1003625480">
      <w:bodyDiv w:val="1"/>
      <w:marLeft w:val="0"/>
      <w:marRight w:val="0"/>
      <w:marTop w:val="0"/>
      <w:marBottom w:val="0"/>
      <w:divBdr>
        <w:top w:val="none" w:sz="0" w:space="0" w:color="auto"/>
        <w:left w:val="none" w:sz="0" w:space="0" w:color="auto"/>
        <w:bottom w:val="none" w:sz="0" w:space="0" w:color="auto"/>
        <w:right w:val="none" w:sz="0" w:space="0" w:color="auto"/>
      </w:divBdr>
    </w:div>
    <w:div w:id="1004165873">
      <w:bodyDiv w:val="1"/>
      <w:marLeft w:val="0"/>
      <w:marRight w:val="0"/>
      <w:marTop w:val="0"/>
      <w:marBottom w:val="0"/>
      <w:divBdr>
        <w:top w:val="none" w:sz="0" w:space="0" w:color="auto"/>
        <w:left w:val="none" w:sz="0" w:space="0" w:color="auto"/>
        <w:bottom w:val="none" w:sz="0" w:space="0" w:color="auto"/>
        <w:right w:val="none" w:sz="0" w:space="0" w:color="auto"/>
      </w:divBdr>
      <w:divsChild>
        <w:div w:id="1300765986">
          <w:marLeft w:val="0"/>
          <w:marRight w:val="0"/>
          <w:marTop w:val="0"/>
          <w:marBottom w:val="0"/>
          <w:divBdr>
            <w:top w:val="none" w:sz="0" w:space="0" w:color="auto"/>
            <w:left w:val="none" w:sz="0" w:space="0" w:color="auto"/>
            <w:bottom w:val="none" w:sz="0" w:space="0" w:color="auto"/>
            <w:right w:val="none" w:sz="0" w:space="0" w:color="auto"/>
          </w:divBdr>
        </w:div>
        <w:div w:id="601500074">
          <w:marLeft w:val="0"/>
          <w:marRight w:val="0"/>
          <w:marTop w:val="0"/>
          <w:marBottom w:val="0"/>
          <w:divBdr>
            <w:top w:val="none" w:sz="0" w:space="0" w:color="auto"/>
            <w:left w:val="none" w:sz="0" w:space="0" w:color="auto"/>
            <w:bottom w:val="none" w:sz="0" w:space="0" w:color="auto"/>
            <w:right w:val="none" w:sz="0" w:space="0" w:color="auto"/>
          </w:divBdr>
        </w:div>
        <w:div w:id="2040352475">
          <w:marLeft w:val="0"/>
          <w:marRight w:val="0"/>
          <w:marTop w:val="0"/>
          <w:marBottom w:val="0"/>
          <w:divBdr>
            <w:top w:val="none" w:sz="0" w:space="0" w:color="auto"/>
            <w:left w:val="none" w:sz="0" w:space="0" w:color="auto"/>
            <w:bottom w:val="none" w:sz="0" w:space="0" w:color="auto"/>
            <w:right w:val="none" w:sz="0" w:space="0" w:color="auto"/>
          </w:divBdr>
        </w:div>
        <w:div w:id="894511049">
          <w:marLeft w:val="0"/>
          <w:marRight w:val="0"/>
          <w:marTop w:val="0"/>
          <w:marBottom w:val="0"/>
          <w:divBdr>
            <w:top w:val="none" w:sz="0" w:space="0" w:color="auto"/>
            <w:left w:val="none" w:sz="0" w:space="0" w:color="auto"/>
            <w:bottom w:val="none" w:sz="0" w:space="0" w:color="auto"/>
            <w:right w:val="none" w:sz="0" w:space="0" w:color="auto"/>
          </w:divBdr>
        </w:div>
        <w:div w:id="1284725995">
          <w:marLeft w:val="0"/>
          <w:marRight w:val="0"/>
          <w:marTop w:val="0"/>
          <w:marBottom w:val="0"/>
          <w:divBdr>
            <w:top w:val="none" w:sz="0" w:space="0" w:color="auto"/>
            <w:left w:val="none" w:sz="0" w:space="0" w:color="auto"/>
            <w:bottom w:val="none" w:sz="0" w:space="0" w:color="auto"/>
            <w:right w:val="none" w:sz="0" w:space="0" w:color="auto"/>
          </w:divBdr>
        </w:div>
        <w:div w:id="1503423646">
          <w:marLeft w:val="0"/>
          <w:marRight w:val="0"/>
          <w:marTop w:val="0"/>
          <w:marBottom w:val="0"/>
          <w:divBdr>
            <w:top w:val="none" w:sz="0" w:space="0" w:color="auto"/>
            <w:left w:val="none" w:sz="0" w:space="0" w:color="auto"/>
            <w:bottom w:val="none" w:sz="0" w:space="0" w:color="auto"/>
            <w:right w:val="none" w:sz="0" w:space="0" w:color="auto"/>
          </w:divBdr>
        </w:div>
        <w:div w:id="29885660">
          <w:marLeft w:val="0"/>
          <w:marRight w:val="0"/>
          <w:marTop w:val="0"/>
          <w:marBottom w:val="0"/>
          <w:divBdr>
            <w:top w:val="none" w:sz="0" w:space="0" w:color="auto"/>
            <w:left w:val="none" w:sz="0" w:space="0" w:color="auto"/>
            <w:bottom w:val="none" w:sz="0" w:space="0" w:color="auto"/>
            <w:right w:val="none" w:sz="0" w:space="0" w:color="auto"/>
          </w:divBdr>
        </w:div>
        <w:div w:id="2142991625">
          <w:marLeft w:val="0"/>
          <w:marRight w:val="0"/>
          <w:marTop w:val="0"/>
          <w:marBottom w:val="0"/>
          <w:divBdr>
            <w:top w:val="none" w:sz="0" w:space="0" w:color="auto"/>
            <w:left w:val="none" w:sz="0" w:space="0" w:color="auto"/>
            <w:bottom w:val="none" w:sz="0" w:space="0" w:color="auto"/>
            <w:right w:val="none" w:sz="0" w:space="0" w:color="auto"/>
          </w:divBdr>
        </w:div>
        <w:div w:id="378209042">
          <w:marLeft w:val="0"/>
          <w:marRight w:val="0"/>
          <w:marTop w:val="0"/>
          <w:marBottom w:val="0"/>
          <w:divBdr>
            <w:top w:val="none" w:sz="0" w:space="0" w:color="auto"/>
            <w:left w:val="none" w:sz="0" w:space="0" w:color="auto"/>
            <w:bottom w:val="none" w:sz="0" w:space="0" w:color="auto"/>
            <w:right w:val="none" w:sz="0" w:space="0" w:color="auto"/>
          </w:divBdr>
        </w:div>
        <w:div w:id="1400980205">
          <w:marLeft w:val="0"/>
          <w:marRight w:val="0"/>
          <w:marTop w:val="0"/>
          <w:marBottom w:val="0"/>
          <w:divBdr>
            <w:top w:val="none" w:sz="0" w:space="0" w:color="auto"/>
            <w:left w:val="none" w:sz="0" w:space="0" w:color="auto"/>
            <w:bottom w:val="none" w:sz="0" w:space="0" w:color="auto"/>
            <w:right w:val="none" w:sz="0" w:space="0" w:color="auto"/>
          </w:divBdr>
        </w:div>
        <w:div w:id="268247352">
          <w:marLeft w:val="0"/>
          <w:marRight w:val="0"/>
          <w:marTop w:val="0"/>
          <w:marBottom w:val="0"/>
          <w:divBdr>
            <w:top w:val="none" w:sz="0" w:space="0" w:color="auto"/>
            <w:left w:val="none" w:sz="0" w:space="0" w:color="auto"/>
            <w:bottom w:val="none" w:sz="0" w:space="0" w:color="auto"/>
            <w:right w:val="none" w:sz="0" w:space="0" w:color="auto"/>
          </w:divBdr>
        </w:div>
        <w:div w:id="78261109">
          <w:marLeft w:val="0"/>
          <w:marRight w:val="0"/>
          <w:marTop w:val="0"/>
          <w:marBottom w:val="0"/>
          <w:divBdr>
            <w:top w:val="none" w:sz="0" w:space="0" w:color="auto"/>
            <w:left w:val="none" w:sz="0" w:space="0" w:color="auto"/>
            <w:bottom w:val="none" w:sz="0" w:space="0" w:color="auto"/>
            <w:right w:val="none" w:sz="0" w:space="0" w:color="auto"/>
          </w:divBdr>
        </w:div>
        <w:div w:id="1034186704">
          <w:marLeft w:val="0"/>
          <w:marRight w:val="0"/>
          <w:marTop w:val="0"/>
          <w:marBottom w:val="0"/>
          <w:divBdr>
            <w:top w:val="none" w:sz="0" w:space="0" w:color="auto"/>
            <w:left w:val="none" w:sz="0" w:space="0" w:color="auto"/>
            <w:bottom w:val="none" w:sz="0" w:space="0" w:color="auto"/>
            <w:right w:val="none" w:sz="0" w:space="0" w:color="auto"/>
          </w:divBdr>
        </w:div>
        <w:div w:id="640112078">
          <w:marLeft w:val="0"/>
          <w:marRight w:val="0"/>
          <w:marTop w:val="0"/>
          <w:marBottom w:val="0"/>
          <w:divBdr>
            <w:top w:val="none" w:sz="0" w:space="0" w:color="auto"/>
            <w:left w:val="none" w:sz="0" w:space="0" w:color="auto"/>
            <w:bottom w:val="none" w:sz="0" w:space="0" w:color="auto"/>
            <w:right w:val="none" w:sz="0" w:space="0" w:color="auto"/>
          </w:divBdr>
        </w:div>
        <w:div w:id="1841388139">
          <w:marLeft w:val="0"/>
          <w:marRight w:val="0"/>
          <w:marTop w:val="0"/>
          <w:marBottom w:val="0"/>
          <w:divBdr>
            <w:top w:val="none" w:sz="0" w:space="0" w:color="auto"/>
            <w:left w:val="none" w:sz="0" w:space="0" w:color="auto"/>
            <w:bottom w:val="none" w:sz="0" w:space="0" w:color="auto"/>
            <w:right w:val="none" w:sz="0" w:space="0" w:color="auto"/>
          </w:divBdr>
        </w:div>
        <w:div w:id="1318991946">
          <w:marLeft w:val="0"/>
          <w:marRight w:val="0"/>
          <w:marTop w:val="0"/>
          <w:marBottom w:val="0"/>
          <w:divBdr>
            <w:top w:val="none" w:sz="0" w:space="0" w:color="auto"/>
            <w:left w:val="none" w:sz="0" w:space="0" w:color="auto"/>
            <w:bottom w:val="none" w:sz="0" w:space="0" w:color="auto"/>
            <w:right w:val="none" w:sz="0" w:space="0" w:color="auto"/>
          </w:divBdr>
        </w:div>
        <w:div w:id="206261786">
          <w:marLeft w:val="0"/>
          <w:marRight w:val="0"/>
          <w:marTop w:val="0"/>
          <w:marBottom w:val="0"/>
          <w:divBdr>
            <w:top w:val="none" w:sz="0" w:space="0" w:color="auto"/>
            <w:left w:val="none" w:sz="0" w:space="0" w:color="auto"/>
            <w:bottom w:val="none" w:sz="0" w:space="0" w:color="auto"/>
            <w:right w:val="none" w:sz="0" w:space="0" w:color="auto"/>
          </w:divBdr>
        </w:div>
        <w:div w:id="1258490298">
          <w:marLeft w:val="0"/>
          <w:marRight w:val="0"/>
          <w:marTop w:val="0"/>
          <w:marBottom w:val="0"/>
          <w:divBdr>
            <w:top w:val="none" w:sz="0" w:space="0" w:color="auto"/>
            <w:left w:val="none" w:sz="0" w:space="0" w:color="auto"/>
            <w:bottom w:val="none" w:sz="0" w:space="0" w:color="auto"/>
            <w:right w:val="none" w:sz="0" w:space="0" w:color="auto"/>
          </w:divBdr>
        </w:div>
        <w:div w:id="947199241">
          <w:marLeft w:val="0"/>
          <w:marRight w:val="0"/>
          <w:marTop w:val="0"/>
          <w:marBottom w:val="0"/>
          <w:divBdr>
            <w:top w:val="none" w:sz="0" w:space="0" w:color="auto"/>
            <w:left w:val="none" w:sz="0" w:space="0" w:color="auto"/>
            <w:bottom w:val="none" w:sz="0" w:space="0" w:color="auto"/>
            <w:right w:val="none" w:sz="0" w:space="0" w:color="auto"/>
          </w:divBdr>
        </w:div>
        <w:div w:id="1994331356">
          <w:marLeft w:val="0"/>
          <w:marRight w:val="0"/>
          <w:marTop w:val="0"/>
          <w:marBottom w:val="0"/>
          <w:divBdr>
            <w:top w:val="none" w:sz="0" w:space="0" w:color="auto"/>
            <w:left w:val="none" w:sz="0" w:space="0" w:color="auto"/>
            <w:bottom w:val="none" w:sz="0" w:space="0" w:color="auto"/>
            <w:right w:val="none" w:sz="0" w:space="0" w:color="auto"/>
          </w:divBdr>
        </w:div>
        <w:div w:id="1482114222">
          <w:marLeft w:val="0"/>
          <w:marRight w:val="0"/>
          <w:marTop w:val="0"/>
          <w:marBottom w:val="0"/>
          <w:divBdr>
            <w:top w:val="none" w:sz="0" w:space="0" w:color="auto"/>
            <w:left w:val="none" w:sz="0" w:space="0" w:color="auto"/>
            <w:bottom w:val="none" w:sz="0" w:space="0" w:color="auto"/>
            <w:right w:val="none" w:sz="0" w:space="0" w:color="auto"/>
          </w:divBdr>
        </w:div>
        <w:div w:id="1786080104">
          <w:marLeft w:val="0"/>
          <w:marRight w:val="0"/>
          <w:marTop w:val="0"/>
          <w:marBottom w:val="0"/>
          <w:divBdr>
            <w:top w:val="none" w:sz="0" w:space="0" w:color="auto"/>
            <w:left w:val="none" w:sz="0" w:space="0" w:color="auto"/>
            <w:bottom w:val="none" w:sz="0" w:space="0" w:color="auto"/>
            <w:right w:val="none" w:sz="0" w:space="0" w:color="auto"/>
          </w:divBdr>
        </w:div>
        <w:div w:id="640118939">
          <w:marLeft w:val="0"/>
          <w:marRight w:val="0"/>
          <w:marTop w:val="0"/>
          <w:marBottom w:val="0"/>
          <w:divBdr>
            <w:top w:val="none" w:sz="0" w:space="0" w:color="auto"/>
            <w:left w:val="none" w:sz="0" w:space="0" w:color="auto"/>
            <w:bottom w:val="none" w:sz="0" w:space="0" w:color="auto"/>
            <w:right w:val="none" w:sz="0" w:space="0" w:color="auto"/>
          </w:divBdr>
        </w:div>
        <w:div w:id="182522897">
          <w:marLeft w:val="0"/>
          <w:marRight w:val="0"/>
          <w:marTop w:val="0"/>
          <w:marBottom w:val="0"/>
          <w:divBdr>
            <w:top w:val="none" w:sz="0" w:space="0" w:color="auto"/>
            <w:left w:val="none" w:sz="0" w:space="0" w:color="auto"/>
            <w:bottom w:val="none" w:sz="0" w:space="0" w:color="auto"/>
            <w:right w:val="none" w:sz="0" w:space="0" w:color="auto"/>
          </w:divBdr>
        </w:div>
        <w:div w:id="1477069209">
          <w:marLeft w:val="0"/>
          <w:marRight w:val="0"/>
          <w:marTop w:val="0"/>
          <w:marBottom w:val="0"/>
          <w:divBdr>
            <w:top w:val="none" w:sz="0" w:space="0" w:color="auto"/>
            <w:left w:val="none" w:sz="0" w:space="0" w:color="auto"/>
            <w:bottom w:val="none" w:sz="0" w:space="0" w:color="auto"/>
            <w:right w:val="none" w:sz="0" w:space="0" w:color="auto"/>
          </w:divBdr>
        </w:div>
        <w:div w:id="136189893">
          <w:marLeft w:val="0"/>
          <w:marRight w:val="0"/>
          <w:marTop w:val="0"/>
          <w:marBottom w:val="0"/>
          <w:divBdr>
            <w:top w:val="none" w:sz="0" w:space="0" w:color="auto"/>
            <w:left w:val="none" w:sz="0" w:space="0" w:color="auto"/>
            <w:bottom w:val="none" w:sz="0" w:space="0" w:color="auto"/>
            <w:right w:val="none" w:sz="0" w:space="0" w:color="auto"/>
          </w:divBdr>
        </w:div>
        <w:div w:id="2145657556">
          <w:marLeft w:val="0"/>
          <w:marRight w:val="0"/>
          <w:marTop w:val="0"/>
          <w:marBottom w:val="0"/>
          <w:divBdr>
            <w:top w:val="none" w:sz="0" w:space="0" w:color="auto"/>
            <w:left w:val="none" w:sz="0" w:space="0" w:color="auto"/>
            <w:bottom w:val="none" w:sz="0" w:space="0" w:color="auto"/>
            <w:right w:val="none" w:sz="0" w:space="0" w:color="auto"/>
          </w:divBdr>
        </w:div>
        <w:div w:id="904531954">
          <w:marLeft w:val="0"/>
          <w:marRight w:val="0"/>
          <w:marTop w:val="0"/>
          <w:marBottom w:val="0"/>
          <w:divBdr>
            <w:top w:val="none" w:sz="0" w:space="0" w:color="auto"/>
            <w:left w:val="none" w:sz="0" w:space="0" w:color="auto"/>
            <w:bottom w:val="none" w:sz="0" w:space="0" w:color="auto"/>
            <w:right w:val="none" w:sz="0" w:space="0" w:color="auto"/>
          </w:divBdr>
        </w:div>
        <w:div w:id="1070271975">
          <w:marLeft w:val="0"/>
          <w:marRight w:val="0"/>
          <w:marTop w:val="0"/>
          <w:marBottom w:val="0"/>
          <w:divBdr>
            <w:top w:val="none" w:sz="0" w:space="0" w:color="auto"/>
            <w:left w:val="none" w:sz="0" w:space="0" w:color="auto"/>
            <w:bottom w:val="none" w:sz="0" w:space="0" w:color="auto"/>
            <w:right w:val="none" w:sz="0" w:space="0" w:color="auto"/>
          </w:divBdr>
        </w:div>
        <w:div w:id="1795294996">
          <w:marLeft w:val="0"/>
          <w:marRight w:val="0"/>
          <w:marTop w:val="0"/>
          <w:marBottom w:val="0"/>
          <w:divBdr>
            <w:top w:val="none" w:sz="0" w:space="0" w:color="auto"/>
            <w:left w:val="none" w:sz="0" w:space="0" w:color="auto"/>
            <w:bottom w:val="none" w:sz="0" w:space="0" w:color="auto"/>
            <w:right w:val="none" w:sz="0" w:space="0" w:color="auto"/>
          </w:divBdr>
        </w:div>
        <w:div w:id="428889089">
          <w:marLeft w:val="0"/>
          <w:marRight w:val="0"/>
          <w:marTop w:val="0"/>
          <w:marBottom w:val="0"/>
          <w:divBdr>
            <w:top w:val="none" w:sz="0" w:space="0" w:color="auto"/>
            <w:left w:val="none" w:sz="0" w:space="0" w:color="auto"/>
            <w:bottom w:val="none" w:sz="0" w:space="0" w:color="auto"/>
            <w:right w:val="none" w:sz="0" w:space="0" w:color="auto"/>
          </w:divBdr>
        </w:div>
        <w:div w:id="1440644747">
          <w:marLeft w:val="0"/>
          <w:marRight w:val="0"/>
          <w:marTop w:val="0"/>
          <w:marBottom w:val="0"/>
          <w:divBdr>
            <w:top w:val="none" w:sz="0" w:space="0" w:color="auto"/>
            <w:left w:val="none" w:sz="0" w:space="0" w:color="auto"/>
            <w:bottom w:val="none" w:sz="0" w:space="0" w:color="auto"/>
            <w:right w:val="none" w:sz="0" w:space="0" w:color="auto"/>
          </w:divBdr>
        </w:div>
        <w:div w:id="1341197292">
          <w:marLeft w:val="0"/>
          <w:marRight w:val="0"/>
          <w:marTop w:val="0"/>
          <w:marBottom w:val="0"/>
          <w:divBdr>
            <w:top w:val="none" w:sz="0" w:space="0" w:color="auto"/>
            <w:left w:val="none" w:sz="0" w:space="0" w:color="auto"/>
            <w:bottom w:val="none" w:sz="0" w:space="0" w:color="auto"/>
            <w:right w:val="none" w:sz="0" w:space="0" w:color="auto"/>
          </w:divBdr>
        </w:div>
        <w:div w:id="1436054483">
          <w:marLeft w:val="0"/>
          <w:marRight w:val="0"/>
          <w:marTop w:val="0"/>
          <w:marBottom w:val="0"/>
          <w:divBdr>
            <w:top w:val="none" w:sz="0" w:space="0" w:color="auto"/>
            <w:left w:val="none" w:sz="0" w:space="0" w:color="auto"/>
            <w:bottom w:val="none" w:sz="0" w:space="0" w:color="auto"/>
            <w:right w:val="none" w:sz="0" w:space="0" w:color="auto"/>
          </w:divBdr>
        </w:div>
        <w:div w:id="456029960">
          <w:marLeft w:val="0"/>
          <w:marRight w:val="0"/>
          <w:marTop w:val="0"/>
          <w:marBottom w:val="0"/>
          <w:divBdr>
            <w:top w:val="none" w:sz="0" w:space="0" w:color="auto"/>
            <w:left w:val="none" w:sz="0" w:space="0" w:color="auto"/>
            <w:bottom w:val="none" w:sz="0" w:space="0" w:color="auto"/>
            <w:right w:val="none" w:sz="0" w:space="0" w:color="auto"/>
          </w:divBdr>
        </w:div>
        <w:div w:id="394672046">
          <w:marLeft w:val="0"/>
          <w:marRight w:val="0"/>
          <w:marTop w:val="0"/>
          <w:marBottom w:val="0"/>
          <w:divBdr>
            <w:top w:val="none" w:sz="0" w:space="0" w:color="auto"/>
            <w:left w:val="none" w:sz="0" w:space="0" w:color="auto"/>
            <w:bottom w:val="none" w:sz="0" w:space="0" w:color="auto"/>
            <w:right w:val="none" w:sz="0" w:space="0" w:color="auto"/>
          </w:divBdr>
        </w:div>
        <w:div w:id="357390475">
          <w:marLeft w:val="0"/>
          <w:marRight w:val="0"/>
          <w:marTop w:val="0"/>
          <w:marBottom w:val="0"/>
          <w:divBdr>
            <w:top w:val="none" w:sz="0" w:space="0" w:color="auto"/>
            <w:left w:val="none" w:sz="0" w:space="0" w:color="auto"/>
            <w:bottom w:val="none" w:sz="0" w:space="0" w:color="auto"/>
            <w:right w:val="none" w:sz="0" w:space="0" w:color="auto"/>
          </w:divBdr>
        </w:div>
        <w:div w:id="1892107225">
          <w:marLeft w:val="0"/>
          <w:marRight w:val="0"/>
          <w:marTop w:val="0"/>
          <w:marBottom w:val="0"/>
          <w:divBdr>
            <w:top w:val="none" w:sz="0" w:space="0" w:color="auto"/>
            <w:left w:val="none" w:sz="0" w:space="0" w:color="auto"/>
            <w:bottom w:val="none" w:sz="0" w:space="0" w:color="auto"/>
            <w:right w:val="none" w:sz="0" w:space="0" w:color="auto"/>
          </w:divBdr>
        </w:div>
        <w:div w:id="1819806235">
          <w:marLeft w:val="0"/>
          <w:marRight w:val="0"/>
          <w:marTop w:val="0"/>
          <w:marBottom w:val="0"/>
          <w:divBdr>
            <w:top w:val="none" w:sz="0" w:space="0" w:color="auto"/>
            <w:left w:val="none" w:sz="0" w:space="0" w:color="auto"/>
            <w:bottom w:val="none" w:sz="0" w:space="0" w:color="auto"/>
            <w:right w:val="none" w:sz="0" w:space="0" w:color="auto"/>
          </w:divBdr>
        </w:div>
        <w:div w:id="978537382">
          <w:marLeft w:val="0"/>
          <w:marRight w:val="0"/>
          <w:marTop w:val="0"/>
          <w:marBottom w:val="0"/>
          <w:divBdr>
            <w:top w:val="none" w:sz="0" w:space="0" w:color="auto"/>
            <w:left w:val="none" w:sz="0" w:space="0" w:color="auto"/>
            <w:bottom w:val="none" w:sz="0" w:space="0" w:color="auto"/>
            <w:right w:val="none" w:sz="0" w:space="0" w:color="auto"/>
          </w:divBdr>
        </w:div>
        <w:div w:id="1269773606">
          <w:marLeft w:val="0"/>
          <w:marRight w:val="0"/>
          <w:marTop w:val="0"/>
          <w:marBottom w:val="0"/>
          <w:divBdr>
            <w:top w:val="none" w:sz="0" w:space="0" w:color="auto"/>
            <w:left w:val="none" w:sz="0" w:space="0" w:color="auto"/>
            <w:bottom w:val="none" w:sz="0" w:space="0" w:color="auto"/>
            <w:right w:val="none" w:sz="0" w:space="0" w:color="auto"/>
          </w:divBdr>
        </w:div>
        <w:div w:id="129129778">
          <w:marLeft w:val="0"/>
          <w:marRight w:val="0"/>
          <w:marTop w:val="0"/>
          <w:marBottom w:val="0"/>
          <w:divBdr>
            <w:top w:val="none" w:sz="0" w:space="0" w:color="auto"/>
            <w:left w:val="none" w:sz="0" w:space="0" w:color="auto"/>
            <w:bottom w:val="none" w:sz="0" w:space="0" w:color="auto"/>
            <w:right w:val="none" w:sz="0" w:space="0" w:color="auto"/>
          </w:divBdr>
        </w:div>
        <w:div w:id="1670866417">
          <w:marLeft w:val="0"/>
          <w:marRight w:val="0"/>
          <w:marTop w:val="0"/>
          <w:marBottom w:val="0"/>
          <w:divBdr>
            <w:top w:val="none" w:sz="0" w:space="0" w:color="auto"/>
            <w:left w:val="none" w:sz="0" w:space="0" w:color="auto"/>
            <w:bottom w:val="none" w:sz="0" w:space="0" w:color="auto"/>
            <w:right w:val="none" w:sz="0" w:space="0" w:color="auto"/>
          </w:divBdr>
        </w:div>
        <w:div w:id="2103918327">
          <w:marLeft w:val="0"/>
          <w:marRight w:val="0"/>
          <w:marTop w:val="0"/>
          <w:marBottom w:val="0"/>
          <w:divBdr>
            <w:top w:val="none" w:sz="0" w:space="0" w:color="auto"/>
            <w:left w:val="none" w:sz="0" w:space="0" w:color="auto"/>
            <w:bottom w:val="none" w:sz="0" w:space="0" w:color="auto"/>
            <w:right w:val="none" w:sz="0" w:space="0" w:color="auto"/>
          </w:divBdr>
        </w:div>
        <w:div w:id="389235301">
          <w:marLeft w:val="0"/>
          <w:marRight w:val="0"/>
          <w:marTop w:val="0"/>
          <w:marBottom w:val="0"/>
          <w:divBdr>
            <w:top w:val="none" w:sz="0" w:space="0" w:color="auto"/>
            <w:left w:val="none" w:sz="0" w:space="0" w:color="auto"/>
            <w:bottom w:val="none" w:sz="0" w:space="0" w:color="auto"/>
            <w:right w:val="none" w:sz="0" w:space="0" w:color="auto"/>
          </w:divBdr>
        </w:div>
      </w:divsChild>
    </w:div>
    <w:div w:id="1004429609">
      <w:bodyDiv w:val="1"/>
      <w:marLeft w:val="0"/>
      <w:marRight w:val="0"/>
      <w:marTop w:val="0"/>
      <w:marBottom w:val="0"/>
      <w:divBdr>
        <w:top w:val="none" w:sz="0" w:space="0" w:color="auto"/>
        <w:left w:val="none" w:sz="0" w:space="0" w:color="auto"/>
        <w:bottom w:val="none" w:sz="0" w:space="0" w:color="auto"/>
        <w:right w:val="none" w:sz="0" w:space="0" w:color="auto"/>
      </w:divBdr>
    </w:div>
    <w:div w:id="1004750229">
      <w:bodyDiv w:val="1"/>
      <w:marLeft w:val="0"/>
      <w:marRight w:val="0"/>
      <w:marTop w:val="0"/>
      <w:marBottom w:val="0"/>
      <w:divBdr>
        <w:top w:val="none" w:sz="0" w:space="0" w:color="auto"/>
        <w:left w:val="none" w:sz="0" w:space="0" w:color="auto"/>
        <w:bottom w:val="none" w:sz="0" w:space="0" w:color="auto"/>
        <w:right w:val="none" w:sz="0" w:space="0" w:color="auto"/>
      </w:divBdr>
    </w:div>
    <w:div w:id="1005325552">
      <w:bodyDiv w:val="1"/>
      <w:marLeft w:val="0"/>
      <w:marRight w:val="0"/>
      <w:marTop w:val="0"/>
      <w:marBottom w:val="0"/>
      <w:divBdr>
        <w:top w:val="none" w:sz="0" w:space="0" w:color="auto"/>
        <w:left w:val="none" w:sz="0" w:space="0" w:color="auto"/>
        <w:bottom w:val="none" w:sz="0" w:space="0" w:color="auto"/>
        <w:right w:val="none" w:sz="0" w:space="0" w:color="auto"/>
      </w:divBdr>
    </w:div>
    <w:div w:id="1005591631">
      <w:bodyDiv w:val="1"/>
      <w:marLeft w:val="0"/>
      <w:marRight w:val="0"/>
      <w:marTop w:val="0"/>
      <w:marBottom w:val="0"/>
      <w:divBdr>
        <w:top w:val="none" w:sz="0" w:space="0" w:color="auto"/>
        <w:left w:val="none" w:sz="0" w:space="0" w:color="auto"/>
        <w:bottom w:val="none" w:sz="0" w:space="0" w:color="auto"/>
        <w:right w:val="none" w:sz="0" w:space="0" w:color="auto"/>
      </w:divBdr>
    </w:div>
    <w:div w:id="1006321851">
      <w:bodyDiv w:val="1"/>
      <w:marLeft w:val="0"/>
      <w:marRight w:val="0"/>
      <w:marTop w:val="0"/>
      <w:marBottom w:val="0"/>
      <w:divBdr>
        <w:top w:val="none" w:sz="0" w:space="0" w:color="auto"/>
        <w:left w:val="none" w:sz="0" w:space="0" w:color="auto"/>
        <w:bottom w:val="none" w:sz="0" w:space="0" w:color="auto"/>
        <w:right w:val="none" w:sz="0" w:space="0" w:color="auto"/>
      </w:divBdr>
    </w:div>
    <w:div w:id="1006327632">
      <w:bodyDiv w:val="1"/>
      <w:marLeft w:val="0"/>
      <w:marRight w:val="0"/>
      <w:marTop w:val="0"/>
      <w:marBottom w:val="0"/>
      <w:divBdr>
        <w:top w:val="none" w:sz="0" w:space="0" w:color="auto"/>
        <w:left w:val="none" w:sz="0" w:space="0" w:color="auto"/>
        <w:bottom w:val="none" w:sz="0" w:space="0" w:color="auto"/>
        <w:right w:val="none" w:sz="0" w:space="0" w:color="auto"/>
      </w:divBdr>
    </w:div>
    <w:div w:id="1006638614">
      <w:bodyDiv w:val="1"/>
      <w:marLeft w:val="0"/>
      <w:marRight w:val="0"/>
      <w:marTop w:val="0"/>
      <w:marBottom w:val="0"/>
      <w:divBdr>
        <w:top w:val="none" w:sz="0" w:space="0" w:color="auto"/>
        <w:left w:val="none" w:sz="0" w:space="0" w:color="auto"/>
        <w:bottom w:val="none" w:sz="0" w:space="0" w:color="auto"/>
        <w:right w:val="none" w:sz="0" w:space="0" w:color="auto"/>
      </w:divBdr>
    </w:div>
    <w:div w:id="1006975827">
      <w:bodyDiv w:val="1"/>
      <w:marLeft w:val="0"/>
      <w:marRight w:val="0"/>
      <w:marTop w:val="0"/>
      <w:marBottom w:val="0"/>
      <w:divBdr>
        <w:top w:val="none" w:sz="0" w:space="0" w:color="auto"/>
        <w:left w:val="none" w:sz="0" w:space="0" w:color="auto"/>
        <w:bottom w:val="none" w:sz="0" w:space="0" w:color="auto"/>
        <w:right w:val="none" w:sz="0" w:space="0" w:color="auto"/>
      </w:divBdr>
    </w:div>
    <w:div w:id="1007245458">
      <w:bodyDiv w:val="1"/>
      <w:marLeft w:val="0"/>
      <w:marRight w:val="0"/>
      <w:marTop w:val="0"/>
      <w:marBottom w:val="0"/>
      <w:divBdr>
        <w:top w:val="none" w:sz="0" w:space="0" w:color="auto"/>
        <w:left w:val="none" w:sz="0" w:space="0" w:color="auto"/>
        <w:bottom w:val="none" w:sz="0" w:space="0" w:color="auto"/>
        <w:right w:val="none" w:sz="0" w:space="0" w:color="auto"/>
      </w:divBdr>
    </w:div>
    <w:div w:id="1007248732">
      <w:bodyDiv w:val="1"/>
      <w:marLeft w:val="0"/>
      <w:marRight w:val="0"/>
      <w:marTop w:val="0"/>
      <w:marBottom w:val="0"/>
      <w:divBdr>
        <w:top w:val="none" w:sz="0" w:space="0" w:color="auto"/>
        <w:left w:val="none" w:sz="0" w:space="0" w:color="auto"/>
        <w:bottom w:val="none" w:sz="0" w:space="0" w:color="auto"/>
        <w:right w:val="none" w:sz="0" w:space="0" w:color="auto"/>
      </w:divBdr>
    </w:div>
    <w:div w:id="1007292929">
      <w:bodyDiv w:val="1"/>
      <w:marLeft w:val="0"/>
      <w:marRight w:val="0"/>
      <w:marTop w:val="0"/>
      <w:marBottom w:val="0"/>
      <w:divBdr>
        <w:top w:val="none" w:sz="0" w:space="0" w:color="auto"/>
        <w:left w:val="none" w:sz="0" w:space="0" w:color="auto"/>
        <w:bottom w:val="none" w:sz="0" w:space="0" w:color="auto"/>
        <w:right w:val="none" w:sz="0" w:space="0" w:color="auto"/>
      </w:divBdr>
    </w:div>
    <w:div w:id="1007516300">
      <w:bodyDiv w:val="1"/>
      <w:marLeft w:val="0"/>
      <w:marRight w:val="0"/>
      <w:marTop w:val="0"/>
      <w:marBottom w:val="0"/>
      <w:divBdr>
        <w:top w:val="none" w:sz="0" w:space="0" w:color="auto"/>
        <w:left w:val="none" w:sz="0" w:space="0" w:color="auto"/>
        <w:bottom w:val="none" w:sz="0" w:space="0" w:color="auto"/>
        <w:right w:val="none" w:sz="0" w:space="0" w:color="auto"/>
      </w:divBdr>
    </w:div>
    <w:div w:id="1007826412">
      <w:bodyDiv w:val="1"/>
      <w:marLeft w:val="0"/>
      <w:marRight w:val="0"/>
      <w:marTop w:val="0"/>
      <w:marBottom w:val="0"/>
      <w:divBdr>
        <w:top w:val="none" w:sz="0" w:space="0" w:color="auto"/>
        <w:left w:val="none" w:sz="0" w:space="0" w:color="auto"/>
        <w:bottom w:val="none" w:sz="0" w:space="0" w:color="auto"/>
        <w:right w:val="none" w:sz="0" w:space="0" w:color="auto"/>
      </w:divBdr>
    </w:div>
    <w:div w:id="1007828553">
      <w:bodyDiv w:val="1"/>
      <w:marLeft w:val="0"/>
      <w:marRight w:val="0"/>
      <w:marTop w:val="0"/>
      <w:marBottom w:val="0"/>
      <w:divBdr>
        <w:top w:val="none" w:sz="0" w:space="0" w:color="auto"/>
        <w:left w:val="none" w:sz="0" w:space="0" w:color="auto"/>
        <w:bottom w:val="none" w:sz="0" w:space="0" w:color="auto"/>
        <w:right w:val="none" w:sz="0" w:space="0" w:color="auto"/>
      </w:divBdr>
    </w:div>
    <w:div w:id="1007902729">
      <w:bodyDiv w:val="1"/>
      <w:marLeft w:val="0"/>
      <w:marRight w:val="0"/>
      <w:marTop w:val="0"/>
      <w:marBottom w:val="0"/>
      <w:divBdr>
        <w:top w:val="none" w:sz="0" w:space="0" w:color="auto"/>
        <w:left w:val="none" w:sz="0" w:space="0" w:color="auto"/>
        <w:bottom w:val="none" w:sz="0" w:space="0" w:color="auto"/>
        <w:right w:val="none" w:sz="0" w:space="0" w:color="auto"/>
      </w:divBdr>
    </w:div>
    <w:div w:id="1007905160">
      <w:bodyDiv w:val="1"/>
      <w:marLeft w:val="0"/>
      <w:marRight w:val="0"/>
      <w:marTop w:val="0"/>
      <w:marBottom w:val="0"/>
      <w:divBdr>
        <w:top w:val="none" w:sz="0" w:space="0" w:color="auto"/>
        <w:left w:val="none" w:sz="0" w:space="0" w:color="auto"/>
        <w:bottom w:val="none" w:sz="0" w:space="0" w:color="auto"/>
        <w:right w:val="none" w:sz="0" w:space="0" w:color="auto"/>
      </w:divBdr>
    </w:div>
    <w:div w:id="1008099858">
      <w:bodyDiv w:val="1"/>
      <w:marLeft w:val="0"/>
      <w:marRight w:val="0"/>
      <w:marTop w:val="0"/>
      <w:marBottom w:val="0"/>
      <w:divBdr>
        <w:top w:val="none" w:sz="0" w:space="0" w:color="auto"/>
        <w:left w:val="none" w:sz="0" w:space="0" w:color="auto"/>
        <w:bottom w:val="none" w:sz="0" w:space="0" w:color="auto"/>
        <w:right w:val="none" w:sz="0" w:space="0" w:color="auto"/>
      </w:divBdr>
    </w:div>
    <w:div w:id="1008217622">
      <w:bodyDiv w:val="1"/>
      <w:marLeft w:val="0"/>
      <w:marRight w:val="0"/>
      <w:marTop w:val="0"/>
      <w:marBottom w:val="0"/>
      <w:divBdr>
        <w:top w:val="none" w:sz="0" w:space="0" w:color="auto"/>
        <w:left w:val="none" w:sz="0" w:space="0" w:color="auto"/>
        <w:bottom w:val="none" w:sz="0" w:space="0" w:color="auto"/>
        <w:right w:val="none" w:sz="0" w:space="0" w:color="auto"/>
      </w:divBdr>
    </w:div>
    <w:div w:id="1008479043">
      <w:bodyDiv w:val="1"/>
      <w:marLeft w:val="0"/>
      <w:marRight w:val="0"/>
      <w:marTop w:val="0"/>
      <w:marBottom w:val="0"/>
      <w:divBdr>
        <w:top w:val="none" w:sz="0" w:space="0" w:color="auto"/>
        <w:left w:val="none" w:sz="0" w:space="0" w:color="auto"/>
        <w:bottom w:val="none" w:sz="0" w:space="0" w:color="auto"/>
        <w:right w:val="none" w:sz="0" w:space="0" w:color="auto"/>
      </w:divBdr>
    </w:div>
    <w:div w:id="1008755759">
      <w:bodyDiv w:val="1"/>
      <w:marLeft w:val="0"/>
      <w:marRight w:val="0"/>
      <w:marTop w:val="0"/>
      <w:marBottom w:val="0"/>
      <w:divBdr>
        <w:top w:val="none" w:sz="0" w:space="0" w:color="auto"/>
        <w:left w:val="none" w:sz="0" w:space="0" w:color="auto"/>
        <w:bottom w:val="none" w:sz="0" w:space="0" w:color="auto"/>
        <w:right w:val="none" w:sz="0" w:space="0" w:color="auto"/>
      </w:divBdr>
    </w:div>
    <w:div w:id="1009024703">
      <w:bodyDiv w:val="1"/>
      <w:marLeft w:val="0"/>
      <w:marRight w:val="0"/>
      <w:marTop w:val="0"/>
      <w:marBottom w:val="0"/>
      <w:divBdr>
        <w:top w:val="none" w:sz="0" w:space="0" w:color="auto"/>
        <w:left w:val="none" w:sz="0" w:space="0" w:color="auto"/>
        <w:bottom w:val="none" w:sz="0" w:space="0" w:color="auto"/>
        <w:right w:val="none" w:sz="0" w:space="0" w:color="auto"/>
      </w:divBdr>
    </w:div>
    <w:div w:id="1009136070">
      <w:bodyDiv w:val="1"/>
      <w:marLeft w:val="0"/>
      <w:marRight w:val="0"/>
      <w:marTop w:val="0"/>
      <w:marBottom w:val="0"/>
      <w:divBdr>
        <w:top w:val="none" w:sz="0" w:space="0" w:color="auto"/>
        <w:left w:val="none" w:sz="0" w:space="0" w:color="auto"/>
        <w:bottom w:val="none" w:sz="0" w:space="0" w:color="auto"/>
        <w:right w:val="none" w:sz="0" w:space="0" w:color="auto"/>
      </w:divBdr>
    </w:div>
    <w:div w:id="1009142587">
      <w:bodyDiv w:val="1"/>
      <w:marLeft w:val="0"/>
      <w:marRight w:val="0"/>
      <w:marTop w:val="0"/>
      <w:marBottom w:val="0"/>
      <w:divBdr>
        <w:top w:val="none" w:sz="0" w:space="0" w:color="auto"/>
        <w:left w:val="none" w:sz="0" w:space="0" w:color="auto"/>
        <w:bottom w:val="none" w:sz="0" w:space="0" w:color="auto"/>
        <w:right w:val="none" w:sz="0" w:space="0" w:color="auto"/>
      </w:divBdr>
      <w:divsChild>
        <w:div w:id="1065764214">
          <w:marLeft w:val="0"/>
          <w:marRight w:val="0"/>
          <w:marTop w:val="0"/>
          <w:marBottom w:val="0"/>
          <w:divBdr>
            <w:top w:val="none" w:sz="0" w:space="0" w:color="auto"/>
            <w:left w:val="none" w:sz="0" w:space="0" w:color="auto"/>
            <w:bottom w:val="none" w:sz="0" w:space="0" w:color="auto"/>
            <w:right w:val="none" w:sz="0" w:space="0" w:color="auto"/>
          </w:divBdr>
        </w:div>
        <w:div w:id="1812363852">
          <w:marLeft w:val="0"/>
          <w:marRight w:val="0"/>
          <w:marTop w:val="0"/>
          <w:marBottom w:val="0"/>
          <w:divBdr>
            <w:top w:val="none" w:sz="0" w:space="0" w:color="auto"/>
            <w:left w:val="none" w:sz="0" w:space="0" w:color="auto"/>
            <w:bottom w:val="none" w:sz="0" w:space="0" w:color="auto"/>
            <w:right w:val="none" w:sz="0" w:space="0" w:color="auto"/>
          </w:divBdr>
        </w:div>
        <w:div w:id="1743791797">
          <w:marLeft w:val="0"/>
          <w:marRight w:val="0"/>
          <w:marTop w:val="0"/>
          <w:marBottom w:val="0"/>
          <w:divBdr>
            <w:top w:val="none" w:sz="0" w:space="0" w:color="auto"/>
            <w:left w:val="none" w:sz="0" w:space="0" w:color="auto"/>
            <w:bottom w:val="none" w:sz="0" w:space="0" w:color="auto"/>
            <w:right w:val="none" w:sz="0" w:space="0" w:color="auto"/>
          </w:divBdr>
        </w:div>
        <w:div w:id="174344134">
          <w:marLeft w:val="0"/>
          <w:marRight w:val="0"/>
          <w:marTop w:val="0"/>
          <w:marBottom w:val="0"/>
          <w:divBdr>
            <w:top w:val="none" w:sz="0" w:space="0" w:color="auto"/>
            <w:left w:val="none" w:sz="0" w:space="0" w:color="auto"/>
            <w:bottom w:val="none" w:sz="0" w:space="0" w:color="auto"/>
            <w:right w:val="none" w:sz="0" w:space="0" w:color="auto"/>
          </w:divBdr>
        </w:div>
        <w:div w:id="196236352">
          <w:marLeft w:val="0"/>
          <w:marRight w:val="0"/>
          <w:marTop w:val="0"/>
          <w:marBottom w:val="0"/>
          <w:divBdr>
            <w:top w:val="none" w:sz="0" w:space="0" w:color="auto"/>
            <w:left w:val="none" w:sz="0" w:space="0" w:color="auto"/>
            <w:bottom w:val="none" w:sz="0" w:space="0" w:color="auto"/>
            <w:right w:val="none" w:sz="0" w:space="0" w:color="auto"/>
          </w:divBdr>
        </w:div>
        <w:div w:id="1236235062">
          <w:marLeft w:val="0"/>
          <w:marRight w:val="0"/>
          <w:marTop w:val="0"/>
          <w:marBottom w:val="0"/>
          <w:divBdr>
            <w:top w:val="none" w:sz="0" w:space="0" w:color="auto"/>
            <w:left w:val="none" w:sz="0" w:space="0" w:color="auto"/>
            <w:bottom w:val="none" w:sz="0" w:space="0" w:color="auto"/>
            <w:right w:val="none" w:sz="0" w:space="0" w:color="auto"/>
          </w:divBdr>
        </w:div>
        <w:div w:id="21171214">
          <w:marLeft w:val="0"/>
          <w:marRight w:val="0"/>
          <w:marTop w:val="0"/>
          <w:marBottom w:val="0"/>
          <w:divBdr>
            <w:top w:val="none" w:sz="0" w:space="0" w:color="auto"/>
            <w:left w:val="none" w:sz="0" w:space="0" w:color="auto"/>
            <w:bottom w:val="none" w:sz="0" w:space="0" w:color="auto"/>
            <w:right w:val="none" w:sz="0" w:space="0" w:color="auto"/>
          </w:divBdr>
        </w:div>
        <w:div w:id="89326096">
          <w:marLeft w:val="0"/>
          <w:marRight w:val="0"/>
          <w:marTop w:val="0"/>
          <w:marBottom w:val="0"/>
          <w:divBdr>
            <w:top w:val="none" w:sz="0" w:space="0" w:color="auto"/>
            <w:left w:val="none" w:sz="0" w:space="0" w:color="auto"/>
            <w:bottom w:val="none" w:sz="0" w:space="0" w:color="auto"/>
            <w:right w:val="none" w:sz="0" w:space="0" w:color="auto"/>
          </w:divBdr>
        </w:div>
        <w:div w:id="430590299">
          <w:marLeft w:val="0"/>
          <w:marRight w:val="0"/>
          <w:marTop w:val="0"/>
          <w:marBottom w:val="0"/>
          <w:divBdr>
            <w:top w:val="none" w:sz="0" w:space="0" w:color="auto"/>
            <w:left w:val="none" w:sz="0" w:space="0" w:color="auto"/>
            <w:bottom w:val="none" w:sz="0" w:space="0" w:color="auto"/>
            <w:right w:val="none" w:sz="0" w:space="0" w:color="auto"/>
          </w:divBdr>
        </w:div>
        <w:div w:id="1039164878">
          <w:marLeft w:val="0"/>
          <w:marRight w:val="0"/>
          <w:marTop w:val="0"/>
          <w:marBottom w:val="0"/>
          <w:divBdr>
            <w:top w:val="none" w:sz="0" w:space="0" w:color="auto"/>
            <w:left w:val="none" w:sz="0" w:space="0" w:color="auto"/>
            <w:bottom w:val="none" w:sz="0" w:space="0" w:color="auto"/>
            <w:right w:val="none" w:sz="0" w:space="0" w:color="auto"/>
          </w:divBdr>
        </w:div>
        <w:div w:id="866335813">
          <w:marLeft w:val="0"/>
          <w:marRight w:val="0"/>
          <w:marTop w:val="0"/>
          <w:marBottom w:val="0"/>
          <w:divBdr>
            <w:top w:val="none" w:sz="0" w:space="0" w:color="auto"/>
            <w:left w:val="none" w:sz="0" w:space="0" w:color="auto"/>
            <w:bottom w:val="none" w:sz="0" w:space="0" w:color="auto"/>
            <w:right w:val="none" w:sz="0" w:space="0" w:color="auto"/>
          </w:divBdr>
        </w:div>
        <w:div w:id="790247618">
          <w:marLeft w:val="0"/>
          <w:marRight w:val="0"/>
          <w:marTop w:val="0"/>
          <w:marBottom w:val="0"/>
          <w:divBdr>
            <w:top w:val="none" w:sz="0" w:space="0" w:color="auto"/>
            <w:left w:val="none" w:sz="0" w:space="0" w:color="auto"/>
            <w:bottom w:val="none" w:sz="0" w:space="0" w:color="auto"/>
            <w:right w:val="none" w:sz="0" w:space="0" w:color="auto"/>
          </w:divBdr>
        </w:div>
        <w:div w:id="2022929909">
          <w:marLeft w:val="0"/>
          <w:marRight w:val="0"/>
          <w:marTop w:val="0"/>
          <w:marBottom w:val="0"/>
          <w:divBdr>
            <w:top w:val="none" w:sz="0" w:space="0" w:color="auto"/>
            <w:left w:val="none" w:sz="0" w:space="0" w:color="auto"/>
            <w:bottom w:val="none" w:sz="0" w:space="0" w:color="auto"/>
            <w:right w:val="none" w:sz="0" w:space="0" w:color="auto"/>
          </w:divBdr>
        </w:div>
        <w:div w:id="1448886103">
          <w:marLeft w:val="0"/>
          <w:marRight w:val="0"/>
          <w:marTop w:val="0"/>
          <w:marBottom w:val="0"/>
          <w:divBdr>
            <w:top w:val="none" w:sz="0" w:space="0" w:color="auto"/>
            <w:left w:val="none" w:sz="0" w:space="0" w:color="auto"/>
            <w:bottom w:val="none" w:sz="0" w:space="0" w:color="auto"/>
            <w:right w:val="none" w:sz="0" w:space="0" w:color="auto"/>
          </w:divBdr>
        </w:div>
        <w:div w:id="2032872996">
          <w:marLeft w:val="0"/>
          <w:marRight w:val="0"/>
          <w:marTop w:val="0"/>
          <w:marBottom w:val="0"/>
          <w:divBdr>
            <w:top w:val="none" w:sz="0" w:space="0" w:color="auto"/>
            <w:left w:val="none" w:sz="0" w:space="0" w:color="auto"/>
            <w:bottom w:val="none" w:sz="0" w:space="0" w:color="auto"/>
            <w:right w:val="none" w:sz="0" w:space="0" w:color="auto"/>
          </w:divBdr>
        </w:div>
        <w:div w:id="878394734">
          <w:marLeft w:val="0"/>
          <w:marRight w:val="0"/>
          <w:marTop w:val="0"/>
          <w:marBottom w:val="0"/>
          <w:divBdr>
            <w:top w:val="none" w:sz="0" w:space="0" w:color="auto"/>
            <w:left w:val="none" w:sz="0" w:space="0" w:color="auto"/>
            <w:bottom w:val="none" w:sz="0" w:space="0" w:color="auto"/>
            <w:right w:val="none" w:sz="0" w:space="0" w:color="auto"/>
          </w:divBdr>
        </w:div>
        <w:div w:id="1225490033">
          <w:marLeft w:val="0"/>
          <w:marRight w:val="0"/>
          <w:marTop w:val="0"/>
          <w:marBottom w:val="0"/>
          <w:divBdr>
            <w:top w:val="none" w:sz="0" w:space="0" w:color="auto"/>
            <w:left w:val="none" w:sz="0" w:space="0" w:color="auto"/>
            <w:bottom w:val="none" w:sz="0" w:space="0" w:color="auto"/>
            <w:right w:val="none" w:sz="0" w:space="0" w:color="auto"/>
          </w:divBdr>
        </w:div>
        <w:div w:id="1713531332">
          <w:marLeft w:val="0"/>
          <w:marRight w:val="0"/>
          <w:marTop w:val="0"/>
          <w:marBottom w:val="0"/>
          <w:divBdr>
            <w:top w:val="none" w:sz="0" w:space="0" w:color="auto"/>
            <w:left w:val="none" w:sz="0" w:space="0" w:color="auto"/>
            <w:bottom w:val="none" w:sz="0" w:space="0" w:color="auto"/>
            <w:right w:val="none" w:sz="0" w:space="0" w:color="auto"/>
          </w:divBdr>
        </w:div>
        <w:div w:id="481653012">
          <w:marLeft w:val="0"/>
          <w:marRight w:val="0"/>
          <w:marTop w:val="0"/>
          <w:marBottom w:val="0"/>
          <w:divBdr>
            <w:top w:val="none" w:sz="0" w:space="0" w:color="auto"/>
            <w:left w:val="none" w:sz="0" w:space="0" w:color="auto"/>
            <w:bottom w:val="none" w:sz="0" w:space="0" w:color="auto"/>
            <w:right w:val="none" w:sz="0" w:space="0" w:color="auto"/>
          </w:divBdr>
        </w:div>
        <w:div w:id="900672664">
          <w:marLeft w:val="0"/>
          <w:marRight w:val="0"/>
          <w:marTop w:val="0"/>
          <w:marBottom w:val="0"/>
          <w:divBdr>
            <w:top w:val="none" w:sz="0" w:space="0" w:color="auto"/>
            <w:left w:val="none" w:sz="0" w:space="0" w:color="auto"/>
            <w:bottom w:val="none" w:sz="0" w:space="0" w:color="auto"/>
            <w:right w:val="none" w:sz="0" w:space="0" w:color="auto"/>
          </w:divBdr>
        </w:div>
        <w:div w:id="1577860644">
          <w:marLeft w:val="0"/>
          <w:marRight w:val="0"/>
          <w:marTop w:val="0"/>
          <w:marBottom w:val="0"/>
          <w:divBdr>
            <w:top w:val="none" w:sz="0" w:space="0" w:color="auto"/>
            <w:left w:val="none" w:sz="0" w:space="0" w:color="auto"/>
            <w:bottom w:val="none" w:sz="0" w:space="0" w:color="auto"/>
            <w:right w:val="none" w:sz="0" w:space="0" w:color="auto"/>
          </w:divBdr>
        </w:div>
        <w:div w:id="55975130">
          <w:marLeft w:val="0"/>
          <w:marRight w:val="0"/>
          <w:marTop w:val="0"/>
          <w:marBottom w:val="0"/>
          <w:divBdr>
            <w:top w:val="none" w:sz="0" w:space="0" w:color="auto"/>
            <w:left w:val="none" w:sz="0" w:space="0" w:color="auto"/>
            <w:bottom w:val="none" w:sz="0" w:space="0" w:color="auto"/>
            <w:right w:val="none" w:sz="0" w:space="0" w:color="auto"/>
          </w:divBdr>
        </w:div>
        <w:div w:id="1424032322">
          <w:marLeft w:val="0"/>
          <w:marRight w:val="0"/>
          <w:marTop w:val="0"/>
          <w:marBottom w:val="0"/>
          <w:divBdr>
            <w:top w:val="none" w:sz="0" w:space="0" w:color="auto"/>
            <w:left w:val="none" w:sz="0" w:space="0" w:color="auto"/>
            <w:bottom w:val="none" w:sz="0" w:space="0" w:color="auto"/>
            <w:right w:val="none" w:sz="0" w:space="0" w:color="auto"/>
          </w:divBdr>
        </w:div>
        <w:div w:id="515924088">
          <w:marLeft w:val="0"/>
          <w:marRight w:val="0"/>
          <w:marTop w:val="0"/>
          <w:marBottom w:val="0"/>
          <w:divBdr>
            <w:top w:val="none" w:sz="0" w:space="0" w:color="auto"/>
            <w:left w:val="none" w:sz="0" w:space="0" w:color="auto"/>
            <w:bottom w:val="none" w:sz="0" w:space="0" w:color="auto"/>
            <w:right w:val="none" w:sz="0" w:space="0" w:color="auto"/>
          </w:divBdr>
        </w:div>
        <w:div w:id="231430292">
          <w:marLeft w:val="0"/>
          <w:marRight w:val="0"/>
          <w:marTop w:val="0"/>
          <w:marBottom w:val="0"/>
          <w:divBdr>
            <w:top w:val="none" w:sz="0" w:space="0" w:color="auto"/>
            <w:left w:val="none" w:sz="0" w:space="0" w:color="auto"/>
            <w:bottom w:val="none" w:sz="0" w:space="0" w:color="auto"/>
            <w:right w:val="none" w:sz="0" w:space="0" w:color="auto"/>
          </w:divBdr>
        </w:div>
        <w:div w:id="1087194215">
          <w:marLeft w:val="0"/>
          <w:marRight w:val="0"/>
          <w:marTop w:val="0"/>
          <w:marBottom w:val="0"/>
          <w:divBdr>
            <w:top w:val="none" w:sz="0" w:space="0" w:color="auto"/>
            <w:left w:val="none" w:sz="0" w:space="0" w:color="auto"/>
            <w:bottom w:val="none" w:sz="0" w:space="0" w:color="auto"/>
            <w:right w:val="none" w:sz="0" w:space="0" w:color="auto"/>
          </w:divBdr>
        </w:div>
        <w:div w:id="930773040">
          <w:marLeft w:val="0"/>
          <w:marRight w:val="0"/>
          <w:marTop w:val="0"/>
          <w:marBottom w:val="0"/>
          <w:divBdr>
            <w:top w:val="none" w:sz="0" w:space="0" w:color="auto"/>
            <w:left w:val="none" w:sz="0" w:space="0" w:color="auto"/>
            <w:bottom w:val="none" w:sz="0" w:space="0" w:color="auto"/>
            <w:right w:val="none" w:sz="0" w:space="0" w:color="auto"/>
          </w:divBdr>
        </w:div>
        <w:div w:id="1835796733">
          <w:marLeft w:val="0"/>
          <w:marRight w:val="0"/>
          <w:marTop w:val="0"/>
          <w:marBottom w:val="0"/>
          <w:divBdr>
            <w:top w:val="none" w:sz="0" w:space="0" w:color="auto"/>
            <w:left w:val="none" w:sz="0" w:space="0" w:color="auto"/>
            <w:bottom w:val="none" w:sz="0" w:space="0" w:color="auto"/>
            <w:right w:val="none" w:sz="0" w:space="0" w:color="auto"/>
          </w:divBdr>
        </w:div>
        <w:div w:id="1548451837">
          <w:marLeft w:val="0"/>
          <w:marRight w:val="0"/>
          <w:marTop w:val="0"/>
          <w:marBottom w:val="0"/>
          <w:divBdr>
            <w:top w:val="none" w:sz="0" w:space="0" w:color="auto"/>
            <w:left w:val="none" w:sz="0" w:space="0" w:color="auto"/>
            <w:bottom w:val="none" w:sz="0" w:space="0" w:color="auto"/>
            <w:right w:val="none" w:sz="0" w:space="0" w:color="auto"/>
          </w:divBdr>
        </w:div>
        <w:div w:id="1152600278">
          <w:marLeft w:val="0"/>
          <w:marRight w:val="0"/>
          <w:marTop w:val="0"/>
          <w:marBottom w:val="0"/>
          <w:divBdr>
            <w:top w:val="none" w:sz="0" w:space="0" w:color="auto"/>
            <w:left w:val="none" w:sz="0" w:space="0" w:color="auto"/>
            <w:bottom w:val="none" w:sz="0" w:space="0" w:color="auto"/>
            <w:right w:val="none" w:sz="0" w:space="0" w:color="auto"/>
          </w:divBdr>
        </w:div>
        <w:div w:id="1726181277">
          <w:marLeft w:val="0"/>
          <w:marRight w:val="0"/>
          <w:marTop w:val="0"/>
          <w:marBottom w:val="0"/>
          <w:divBdr>
            <w:top w:val="none" w:sz="0" w:space="0" w:color="auto"/>
            <w:left w:val="none" w:sz="0" w:space="0" w:color="auto"/>
            <w:bottom w:val="none" w:sz="0" w:space="0" w:color="auto"/>
            <w:right w:val="none" w:sz="0" w:space="0" w:color="auto"/>
          </w:divBdr>
        </w:div>
        <w:div w:id="269748793">
          <w:marLeft w:val="0"/>
          <w:marRight w:val="0"/>
          <w:marTop w:val="0"/>
          <w:marBottom w:val="0"/>
          <w:divBdr>
            <w:top w:val="none" w:sz="0" w:space="0" w:color="auto"/>
            <w:left w:val="none" w:sz="0" w:space="0" w:color="auto"/>
            <w:bottom w:val="none" w:sz="0" w:space="0" w:color="auto"/>
            <w:right w:val="none" w:sz="0" w:space="0" w:color="auto"/>
          </w:divBdr>
        </w:div>
        <w:div w:id="673187311">
          <w:marLeft w:val="0"/>
          <w:marRight w:val="0"/>
          <w:marTop w:val="0"/>
          <w:marBottom w:val="0"/>
          <w:divBdr>
            <w:top w:val="none" w:sz="0" w:space="0" w:color="auto"/>
            <w:left w:val="none" w:sz="0" w:space="0" w:color="auto"/>
            <w:bottom w:val="none" w:sz="0" w:space="0" w:color="auto"/>
            <w:right w:val="none" w:sz="0" w:space="0" w:color="auto"/>
          </w:divBdr>
        </w:div>
        <w:div w:id="893615751">
          <w:marLeft w:val="0"/>
          <w:marRight w:val="0"/>
          <w:marTop w:val="0"/>
          <w:marBottom w:val="0"/>
          <w:divBdr>
            <w:top w:val="none" w:sz="0" w:space="0" w:color="auto"/>
            <w:left w:val="none" w:sz="0" w:space="0" w:color="auto"/>
            <w:bottom w:val="none" w:sz="0" w:space="0" w:color="auto"/>
            <w:right w:val="none" w:sz="0" w:space="0" w:color="auto"/>
          </w:divBdr>
        </w:div>
        <w:div w:id="707340905">
          <w:marLeft w:val="0"/>
          <w:marRight w:val="0"/>
          <w:marTop w:val="0"/>
          <w:marBottom w:val="0"/>
          <w:divBdr>
            <w:top w:val="none" w:sz="0" w:space="0" w:color="auto"/>
            <w:left w:val="none" w:sz="0" w:space="0" w:color="auto"/>
            <w:bottom w:val="none" w:sz="0" w:space="0" w:color="auto"/>
            <w:right w:val="none" w:sz="0" w:space="0" w:color="auto"/>
          </w:divBdr>
        </w:div>
        <w:div w:id="492717883">
          <w:marLeft w:val="0"/>
          <w:marRight w:val="0"/>
          <w:marTop w:val="0"/>
          <w:marBottom w:val="0"/>
          <w:divBdr>
            <w:top w:val="none" w:sz="0" w:space="0" w:color="auto"/>
            <w:left w:val="none" w:sz="0" w:space="0" w:color="auto"/>
            <w:bottom w:val="none" w:sz="0" w:space="0" w:color="auto"/>
            <w:right w:val="none" w:sz="0" w:space="0" w:color="auto"/>
          </w:divBdr>
        </w:div>
        <w:div w:id="895437495">
          <w:marLeft w:val="0"/>
          <w:marRight w:val="0"/>
          <w:marTop w:val="0"/>
          <w:marBottom w:val="0"/>
          <w:divBdr>
            <w:top w:val="none" w:sz="0" w:space="0" w:color="auto"/>
            <w:left w:val="none" w:sz="0" w:space="0" w:color="auto"/>
            <w:bottom w:val="none" w:sz="0" w:space="0" w:color="auto"/>
            <w:right w:val="none" w:sz="0" w:space="0" w:color="auto"/>
          </w:divBdr>
        </w:div>
        <w:div w:id="1850098201">
          <w:marLeft w:val="0"/>
          <w:marRight w:val="0"/>
          <w:marTop w:val="0"/>
          <w:marBottom w:val="0"/>
          <w:divBdr>
            <w:top w:val="none" w:sz="0" w:space="0" w:color="auto"/>
            <w:left w:val="none" w:sz="0" w:space="0" w:color="auto"/>
            <w:bottom w:val="none" w:sz="0" w:space="0" w:color="auto"/>
            <w:right w:val="none" w:sz="0" w:space="0" w:color="auto"/>
          </w:divBdr>
        </w:div>
        <w:div w:id="1126581122">
          <w:marLeft w:val="0"/>
          <w:marRight w:val="0"/>
          <w:marTop w:val="0"/>
          <w:marBottom w:val="0"/>
          <w:divBdr>
            <w:top w:val="none" w:sz="0" w:space="0" w:color="auto"/>
            <w:left w:val="none" w:sz="0" w:space="0" w:color="auto"/>
            <w:bottom w:val="none" w:sz="0" w:space="0" w:color="auto"/>
            <w:right w:val="none" w:sz="0" w:space="0" w:color="auto"/>
          </w:divBdr>
        </w:div>
        <w:div w:id="1876043006">
          <w:marLeft w:val="0"/>
          <w:marRight w:val="0"/>
          <w:marTop w:val="0"/>
          <w:marBottom w:val="0"/>
          <w:divBdr>
            <w:top w:val="none" w:sz="0" w:space="0" w:color="auto"/>
            <w:left w:val="none" w:sz="0" w:space="0" w:color="auto"/>
            <w:bottom w:val="none" w:sz="0" w:space="0" w:color="auto"/>
            <w:right w:val="none" w:sz="0" w:space="0" w:color="auto"/>
          </w:divBdr>
        </w:div>
        <w:div w:id="1172523912">
          <w:marLeft w:val="0"/>
          <w:marRight w:val="0"/>
          <w:marTop w:val="0"/>
          <w:marBottom w:val="0"/>
          <w:divBdr>
            <w:top w:val="none" w:sz="0" w:space="0" w:color="auto"/>
            <w:left w:val="none" w:sz="0" w:space="0" w:color="auto"/>
            <w:bottom w:val="none" w:sz="0" w:space="0" w:color="auto"/>
            <w:right w:val="none" w:sz="0" w:space="0" w:color="auto"/>
          </w:divBdr>
        </w:div>
        <w:div w:id="1142430760">
          <w:marLeft w:val="0"/>
          <w:marRight w:val="0"/>
          <w:marTop w:val="0"/>
          <w:marBottom w:val="0"/>
          <w:divBdr>
            <w:top w:val="none" w:sz="0" w:space="0" w:color="auto"/>
            <w:left w:val="none" w:sz="0" w:space="0" w:color="auto"/>
            <w:bottom w:val="none" w:sz="0" w:space="0" w:color="auto"/>
            <w:right w:val="none" w:sz="0" w:space="0" w:color="auto"/>
          </w:divBdr>
        </w:div>
        <w:div w:id="736368521">
          <w:marLeft w:val="0"/>
          <w:marRight w:val="0"/>
          <w:marTop w:val="0"/>
          <w:marBottom w:val="0"/>
          <w:divBdr>
            <w:top w:val="none" w:sz="0" w:space="0" w:color="auto"/>
            <w:left w:val="none" w:sz="0" w:space="0" w:color="auto"/>
            <w:bottom w:val="none" w:sz="0" w:space="0" w:color="auto"/>
            <w:right w:val="none" w:sz="0" w:space="0" w:color="auto"/>
          </w:divBdr>
        </w:div>
        <w:div w:id="1599287508">
          <w:marLeft w:val="0"/>
          <w:marRight w:val="0"/>
          <w:marTop w:val="0"/>
          <w:marBottom w:val="0"/>
          <w:divBdr>
            <w:top w:val="none" w:sz="0" w:space="0" w:color="auto"/>
            <w:left w:val="none" w:sz="0" w:space="0" w:color="auto"/>
            <w:bottom w:val="none" w:sz="0" w:space="0" w:color="auto"/>
            <w:right w:val="none" w:sz="0" w:space="0" w:color="auto"/>
          </w:divBdr>
        </w:div>
        <w:div w:id="1118336661">
          <w:marLeft w:val="0"/>
          <w:marRight w:val="0"/>
          <w:marTop w:val="0"/>
          <w:marBottom w:val="0"/>
          <w:divBdr>
            <w:top w:val="none" w:sz="0" w:space="0" w:color="auto"/>
            <w:left w:val="none" w:sz="0" w:space="0" w:color="auto"/>
            <w:bottom w:val="none" w:sz="0" w:space="0" w:color="auto"/>
            <w:right w:val="none" w:sz="0" w:space="0" w:color="auto"/>
          </w:divBdr>
        </w:div>
        <w:div w:id="1354499434">
          <w:marLeft w:val="0"/>
          <w:marRight w:val="0"/>
          <w:marTop w:val="0"/>
          <w:marBottom w:val="0"/>
          <w:divBdr>
            <w:top w:val="none" w:sz="0" w:space="0" w:color="auto"/>
            <w:left w:val="none" w:sz="0" w:space="0" w:color="auto"/>
            <w:bottom w:val="none" w:sz="0" w:space="0" w:color="auto"/>
            <w:right w:val="none" w:sz="0" w:space="0" w:color="auto"/>
          </w:divBdr>
        </w:div>
        <w:div w:id="761224789">
          <w:marLeft w:val="0"/>
          <w:marRight w:val="0"/>
          <w:marTop w:val="0"/>
          <w:marBottom w:val="0"/>
          <w:divBdr>
            <w:top w:val="none" w:sz="0" w:space="0" w:color="auto"/>
            <w:left w:val="none" w:sz="0" w:space="0" w:color="auto"/>
            <w:bottom w:val="none" w:sz="0" w:space="0" w:color="auto"/>
            <w:right w:val="none" w:sz="0" w:space="0" w:color="auto"/>
          </w:divBdr>
        </w:div>
        <w:div w:id="2102948707">
          <w:marLeft w:val="0"/>
          <w:marRight w:val="0"/>
          <w:marTop w:val="0"/>
          <w:marBottom w:val="0"/>
          <w:divBdr>
            <w:top w:val="none" w:sz="0" w:space="0" w:color="auto"/>
            <w:left w:val="none" w:sz="0" w:space="0" w:color="auto"/>
            <w:bottom w:val="none" w:sz="0" w:space="0" w:color="auto"/>
            <w:right w:val="none" w:sz="0" w:space="0" w:color="auto"/>
          </w:divBdr>
        </w:div>
        <w:div w:id="1445658823">
          <w:marLeft w:val="0"/>
          <w:marRight w:val="0"/>
          <w:marTop w:val="0"/>
          <w:marBottom w:val="0"/>
          <w:divBdr>
            <w:top w:val="none" w:sz="0" w:space="0" w:color="auto"/>
            <w:left w:val="none" w:sz="0" w:space="0" w:color="auto"/>
            <w:bottom w:val="none" w:sz="0" w:space="0" w:color="auto"/>
            <w:right w:val="none" w:sz="0" w:space="0" w:color="auto"/>
          </w:divBdr>
        </w:div>
        <w:div w:id="1815829162">
          <w:marLeft w:val="0"/>
          <w:marRight w:val="0"/>
          <w:marTop w:val="0"/>
          <w:marBottom w:val="0"/>
          <w:divBdr>
            <w:top w:val="none" w:sz="0" w:space="0" w:color="auto"/>
            <w:left w:val="none" w:sz="0" w:space="0" w:color="auto"/>
            <w:bottom w:val="none" w:sz="0" w:space="0" w:color="auto"/>
            <w:right w:val="none" w:sz="0" w:space="0" w:color="auto"/>
          </w:divBdr>
        </w:div>
        <w:div w:id="1451047101">
          <w:marLeft w:val="0"/>
          <w:marRight w:val="0"/>
          <w:marTop w:val="0"/>
          <w:marBottom w:val="0"/>
          <w:divBdr>
            <w:top w:val="none" w:sz="0" w:space="0" w:color="auto"/>
            <w:left w:val="none" w:sz="0" w:space="0" w:color="auto"/>
            <w:bottom w:val="none" w:sz="0" w:space="0" w:color="auto"/>
            <w:right w:val="none" w:sz="0" w:space="0" w:color="auto"/>
          </w:divBdr>
        </w:div>
        <w:div w:id="1224561705">
          <w:marLeft w:val="0"/>
          <w:marRight w:val="0"/>
          <w:marTop w:val="0"/>
          <w:marBottom w:val="0"/>
          <w:divBdr>
            <w:top w:val="none" w:sz="0" w:space="0" w:color="auto"/>
            <w:left w:val="none" w:sz="0" w:space="0" w:color="auto"/>
            <w:bottom w:val="none" w:sz="0" w:space="0" w:color="auto"/>
            <w:right w:val="none" w:sz="0" w:space="0" w:color="auto"/>
          </w:divBdr>
        </w:div>
        <w:div w:id="972061201">
          <w:marLeft w:val="0"/>
          <w:marRight w:val="0"/>
          <w:marTop w:val="0"/>
          <w:marBottom w:val="0"/>
          <w:divBdr>
            <w:top w:val="none" w:sz="0" w:space="0" w:color="auto"/>
            <w:left w:val="none" w:sz="0" w:space="0" w:color="auto"/>
            <w:bottom w:val="none" w:sz="0" w:space="0" w:color="auto"/>
            <w:right w:val="none" w:sz="0" w:space="0" w:color="auto"/>
          </w:divBdr>
        </w:div>
        <w:div w:id="2082749024">
          <w:marLeft w:val="0"/>
          <w:marRight w:val="0"/>
          <w:marTop w:val="0"/>
          <w:marBottom w:val="0"/>
          <w:divBdr>
            <w:top w:val="none" w:sz="0" w:space="0" w:color="auto"/>
            <w:left w:val="none" w:sz="0" w:space="0" w:color="auto"/>
            <w:bottom w:val="none" w:sz="0" w:space="0" w:color="auto"/>
            <w:right w:val="none" w:sz="0" w:space="0" w:color="auto"/>
          </w:divBdr>
        </w:div>
        <w:div w:id="550310409">
          <w:marLeft w:val="0"/>
          <w:marRight w:val="0"/>
          <w:marTop w:val="0"/>
          <w:marBottom w:val="0"/>
          <w:divBdr>
            <w:top w:val="none" w:sz="0" w:space="0" w:color="auto"/>
            <w:left w:val="none" w:sz="0" w:space="0" w:color="auto"/>
            <w:bottom w:val="none" w:sz="0" w:space="0" w:color="auto"/>
            <w:right w:val="none" w:sz="0" w:space="0" w:color="auto"/>
          </w:divBdr>
        </w:div>
        <w:div w:id="1759130330">
          <w:marLeft w:val="0"/>
          <w:marRight w:val="0"/>
          <w:marTop w:val="0"/>
          <w:marBottom w:val="0"/>
          <w:divBdr>
            <w:top w:val="none" w:sz="0" w:space="0" w:color="auto"/>
            <w:left w:val="none" w:sz="0" w:space="0" w:color="auto"/>
            <w:bottom w:val="none" w:sz="0" w:space="0" w:color="auto"/>
            <w:right w:val="none" w:sz="0" w:space="0" w:color="auto"/>
          </w:divBdr>
        </w:div>
        <w:div w:id="2067296076">
          <w:marLeft w:val="0"/>
          <w:marRight w:val="0"/>
          <w:marTop w:val="0"/>
          <w:marBottom w:val="0"/>
          <w:divBdr>
            <w:top w:val="none" w:sz="0" w:space="0" w:color="auto"/>
            <w:left w:val="none" w:sz="0" w:space="0" w:color="auto"/>
            <w:bottom w:val="none" w:sz="0" w:space="0" w:color="auto"/>
            <w:right w:val="none" w:sz="0" w:space="0" w:color="auto"/>
          </w:divBdr>
        </w:div>
        <w:div w:id="1609387925">
          <w:marLeft w:val="0"/>
          <w:marRight w:val="0"/>
          <w:marTop w:val="0"/>
          <w:marBottom w:val="0"/>
          <w:divBdr>
            <w:top w:val="none" w:sz="0" w:space="0" w:color="auto"/>
            <w:left w:val="none" w:sz="0" w:space="0" w:color="auto"/>
            <w:bottom w:val="none" w:sz="0" w:space="0" w:color="auto"/>
            <w:right w:val="none" w:sz="0" w:space="0" w:color="auto"/>
          </w:divBdr>
        </w:div>
        <w:div w:id="402340446">
          <w:marLeft w:val="0"/>
          <w:marRight w:val="0"/>
          <w:marTop w:val="0"/>
          <w:marBottom w:val="0"/>
          <w:divBdr>
            <w:top w:val="none" w:sz="0" w:space="0" w:color="auto"/>
            <w:left w:val="none" w:sz="0" w:space="0" w:color="auto"/>
            <w:bottom w:val="none" w:sz="0" w:space="0" w:color="auto"/>
            <w:right w:val="none" w:sz="0" w:space="0" w:color="auto"/>
          </w:divBdr>
        </w:div>
        <w:div w:id="1160197201">
          <w:marLeft w:val="0"/>
          <w:marRight w:val="0"/>
          <w:marTop w:val="0"/>
          <w:marBottom w:val="0"/>
          <w:divBdr>
            <w:top w:val="none" w:sz="0" w:space="0" w:color="auto"/>
            <w:left w:val="none" w:sz="0" w:space="0" w:color="auto"/>
            <w:bottom w:val="none" w:sz="0" w:space="0" w:color="auto"/>
            <w:right w:val="none" w:sz="0" w:space="0" w:color="auto"/>
          </w:divBdr>
        </w:div>
        <w:div w:id="466624135">
          <w:marLeft w:val="0"/>
          <w:marRight w:val="0"/>
          <w:marTop w:val="0"/>
          <w:marBottom w:val="0"/>
          <w:divBdr>
            <w:top w:val="none" w:sz="0" w:space="0" w:color="auto"/>
            <w:left w:val="none" w:sz="0" w:space="0" w:color="auto"/>
            <w:bottom w:val="none" w:sz="0" w:space="0" w:color="auto"/>
            <w:right w:val="none" w:sz="0" w:space="0" w:color="auto"/>
          </w:divBdr>
        </w:div>
        <w:div w:id="934023156">
          <w:marLeft w:val="0"/>
          <w:marRight w:val="0"/>
          <w:marTop w:val="0"/>
          <w:marBottom w:val="0"/>
          <w:divBdr>
            <w:top w:val="none" w:sz="0" w:space="0" w:color="auto"/>
            <w:left w:val="none" w:sz="0" w:space="0" w:color="auto"/>
            <w:bottom w:val="none" w:sz="0" w:space="0" w:color="auto"/>
            <w:right w:val="none" w:sz="0" w:space="0" w:color="auto"/>
          </w:divBdr>
        </w:div>
        <w:div w:id="515727498">
          <w:marLeft w:val="0"/>
          <w:marRight w:val="0"/>
          <w:marTop w:val="0"/>
          <w:marBottom w:val="0"/>
          <w:divBdr>
            <w:top w:val="none" w:sz="0" w:space="0" w:color="auto"/>
            <w:left w:val="none" w:sz="0" w:space="0" w:color="auto"/>
            <w:bottom w:val="none" w:sz="0" w:space="0" w:color="auto"/>
            <w:right w:val="none" w:sz="0" w:space="0" w:color="auto"/>
          </w:divBdr>
        </w:div>
        <w:div w:id="657929533">
          <w:marLeft w:val="0"/>
          <w:marRight w:val="0"/>
          <w:marTop w:val="0"/>
          <w:marBottom w:val="0"/>
          <w:divBdr>
            <w:top w:val="none" w:sz="0" w:space="0" w:color="auto"/>
            <w:left w:val="none" w:sz="0" w:space="0" w:color="auto"/>
            <w:bottom w:val="none" w:sz="0" w:space="0" w:color="auto"/>
            <w:right w:val="none" w:sz="0" w:space="0" w:color="auto"/>
          </w:divBdr>
        </w:div>
        <w:div w:id="1942254462">
          <w:marLeft w:val="0"/>
          <w:marRight w:val="0"/>
          <w:marTop w:val="0"/>
          <w:marBottom w:val="0"/>
          <w:divBdr>
            <w:top w:val="none" w:sz="0" w:space="0" w:color="auto"/>
            <w:left w:val="none" w:sz="0" w:space="0" w:color="auto"/>
            <w:bottom w:val="none" w:sz="0" w:space="0" w:color="auto"/>
            <w:right w:val="none" w:sz="0" w:space="0" w:color="auto"/>
          </w:divBdr>
        </w:div>
        <w:div w:id="1458792653">
          <w:marLeft w:val="0"/>
          <w:marRight w:val="0"/>
          <w:marTop w:val="0"/>
          <w:marBottom w:val="0"/>
          <w:divBdr>
            <w:top w:val="none" w:sz="0" w:space="0" w:color="auto"/>
            <w:left w:val="none" w:sz="0" w:space="0" w:color="auto"/>
            <w:bottom w:val="none" w:sz="0" w:space="0" w:color="auto"/>
            <w:right w:val="none" w:sz="0" w:space="0" w:color="auto"/>
          </w:divBdr>
        </w:div>
        <w:div w:id="593131147">
          <w:marLeft w:val="0"/>
          <w:marRight w:val="0"/>
          <w:marTop w:val="0"/>
          <w:marBottom w:val="0"/>
          <w:divBdr>
            <w:top w:val="none" w:sz="0" w:space="0" w:color="auto"/>
            <w:left w:val="none" w:sz="0" w:space="0" w:color="auto"/>
            <w:bottom w:val="none" w:sz="0" w:space="0" w:color="auto"/>
            <w:right w:val="none" w:sz="0" w:space="0" w:color="auto"/>
          </w:divBdr>
        </w:div>
        <w:div w:id="1817532542">
          <w:marLeft w:val="0"/>
          <w:marRight w:val="0"/>
          <w:marTop w:val="0"/>
          <w:marBottom w:val="0"/>
          <w:divBdr>
            <w:top w:val="none" w:sz="0" w:space="0" w:color="auto"/>
            <w:left w:val="none" w:sz="0" w:space="0" w:color="auto"/>
            <w:bottom w:val="none" w:sz="0" w:space="0" w:color="auto"/>
            <w:right w:val="none" w:sz="0" w:space="0" w:color="auto"/>
          </w:divBdr>
        </w:div>
        <w:div w:id="188760567">
          <w:marLeft w:val="0"/>
          <w:marRight w:val="0"/>
          <w:marTop w:val="0"/>
          <w:marBottom w:val="0"/>
          <w:divBdr>
            <w:top w:val="none" w:sz="0" w:space="0" w:color="auto"/>
            <w:left w:val="none" w:sz="0" w:space="0" w:color="auto"/>
            <w:bottom w:val="none" w:sz="0" w:space="0" w:color="auto"/>
            <w:right w:val="none" w:sz="0" w:space="0" w:color="auto"/>
          </w:divBdr>
        </w:div>
        <w:div w:id="954024491">
          <w:marLeft w:val="0"/>
          <w:marRight w:val="0"/>
          <w:marTop w:val="0"/>
          <w:marBottom w:val="0"/>
          <w:divBdr>
            <w:top w:val="none" w:sz="0" w:space="0" w:color="auto"/>
            <w:left w:val="none" w:sz="0" w:space="0" w:color="auto"/>
            <w:bottom w:val="none" w:sz="0" w:space="0" w:color="auto"/>
            <w:right w:val="none" w:sz="0" w:space="0" w:color="auto"/>
          </w:divBdr>
        </w:div>
        <w:div w:id="423647715">
          <w:marLeft w:val="0"/>
          <w:marRight w:val="0"/>
          <w:marTop w:val="0"/>
          <w:marBottom w:val="0"/>
          <w:divBdr>
            <w:top w:val="none" w:sz="0" w:space="0" w:color="auto"/>
            <w:left w:val="none" w:sz="0" w:space="0" w:color="auto"/>
            <w:bottom w:val="none" w:sz="0" w:space="0" w:color="auto"/>
            <w:right w:val="none" w:sz="0" w:space="0" w:color="auto"/>
          </w:divBdr>
        </w:div>
        <w:div w:id="92363596">
          <w:marLeft w:val="0"/>
          <w:marRight w:val="0"/>
          <w:marTop w:val="0"/>
          <w:marBottom w:val="0"/>
          <w:divBdr>
            <w:top w:val="none" w:sz="0" w:space="0" w:color="auto"/>
            <w:left w:val="none" w:sz="0" w:space="0" w:color="auto"/>
            <w:bottom w:val="none" w:sz="0" w:space="0" w:color="auto"/>
            <w:right w:val="none" w:sz="0" w:space="0" w:color="auto"/>
          </w:divBdr>
        </w:div>
        <w:div w:id="436560467">
          <w:marLeft w:val="0"/>
          <w:marRight w:val="0"/>
          <w:marTop w:val="0"/>
          <w:marBottom w:val="0"/>
          <w:divBdr>
            <w:top w:val="none" w:sz="0" w:space="0" w:color="auto"/>
            <w:left w:val="none" w:sz="0" w:space="0" w:color="auto"/>
            <w:bottom w:val="none" w:sz="0" w:space="0" w:color="auto"/>
            <w:right w:val="none" w:sz="0" w:space="0" w:color="auto"/>
          </w:divBdr>
          <w:divsChild>
            <w:div w:id="1182864391">
              <w:marLeft w:val="0"/>
              <w:marRight w:val="0"/>
              <w:marTop w:val="0"/>
              <w:marBottom w:val="0"/>
              <w:divBdr>
                <w:top w:val="none" w:sz="0" w:space="0" w:color="auto"/>
                <w:left w:val="none" w:sz="0" w:space="0" w:color="auto"/>
                <w:bottom w:val="none" w:sz="0" w:space="0" w:color="auto"/>
                <w:right w:val="none" w:sz="0" w:space="0" w:color="auto"/>
              </w:divBdr>
              <w:divsChild>
                <w:div w:id="728311918">
                  <w:marLeft w:val="0"/>
                  <w:marRight w:val="0"/>
                  <w:marTop w:val="0"/>
                  <w:marBottom w:val="0"/>
                  <w:divBdr>
                    <w:top w:val="none" w:sz="0" w:space="0" w:color="auto"/>
                    <w:left w:val="none" w:sz="0" w:space="0" w:color="auto"/>
                    <w:bottom w:val="none" w:sz="0" w:space="0" w:color="auto"/>
                    <w:right w:val="none" w:sz="0" w:space="0" w:color="auto"/>
                  </w:divBdr>
                </w:div>
                <w:div w:id="592662620">
                  <w:marLeft w:val="0"/>
                  <w:marRight w:val="0"/>
                  <w:marTop w:val="0"/>
                  <w:marBottom w:val="0"/>
                  <w:divBdr>
                    <w:top w:val="none" w:sz="0" w:space="0" w:color="auto"/>
                    <w:left w:val="none" w:sz="0" w:space="0" w:color="auto"/>
                    <w:bottom w:val="none" w:sz="0" w:space="0" w:color="auto"/>
                    <w:right w:val="none" w:sz="0" w:space="0" w:color="auto"/>
                  </w:divBdr>
                </w:div>
                <w:div w:id="33166634">
                  <w:marLeft w:val="0"/>
                  <w:marRight w:val="0"/>
                  <w:marTop w:val="0"/>
                  <w:marBottom w:val="0"/>
                  <w:divBdr>
                    <w:top w:val="none" w:sz="0" w:space="0" w:color="auto"/>
                    <w:left w:val="none" w:sz="0" w:space="0" w:color="auto"/>
                    <w:bottom w:val="none" w:sz="0" w:space="0" w:color="auto"/>
                    <w:right w:val="none" w:sz="0" w:space="0" w:color="auto"/>
                  </w:divBdr>
                </w:div>
                <w:div w:id="2108622110">
                  <w:marLeft w:val="0"/>
                  <w:marRight w:val="0"/>
                  <w:marTop w:val="0"/>
                  <w:marBottom w:val="0"/>
                  <w:divBdr>
                    <w:top w:val="none" w:sz="0" w:space="0" w:color="auto"/>
                    <w:left w:val="none" w:sz="0" w:space="0" w:color="auto"/>
                    <w:bottom w:val="none" w:sz="0" w:space="0" w:color="auto"/>
                    <w:right w:val="none" w:sz="0" w:space="0" w:color="auto"/>
                  </w:divBdr>
                </w:div>
                <w:div w:id="1610042031">
                  <w:marLeft w:val="0"/>
                  <w:marRight w:val="0"/>
                  <w:marTop w:val="0"/>
                  <w:marBottom w:val="0"/>
                  <w:divBdr>
                    <w:top w:val="none" w:sz="0" w:space="0" w:color="auto"/>
                    <w:left w:val="none" w:sz="0" w:space="0" w:color="auto"/>
                    <w:bottom w:val="none" w:sz="0" w:space="0" w:color="auto"/>
                    <w:right w:val="none" w:sz="0" w:space="0" w:color="auto"/>
                  </w:divBdr>
                </w:div>
                <w:div w:id="1091121866">
                  <w:marLeft w:val="0"/>
                  <w:marRight w:val="0"/>
                  <w:marTop w:val="0"/>
                  <w:marBottom w:val="0"/>
                  <w:divBdr>
                    <w:top w:val="none" w:sz="0" w:space="0" w:color="auto"/>
                    <w:left w:val="none" w:sz="0" w:space="0" w:color="auto"/>
                    <w:bottom w:val="none" w:sz="0" w:space="0" w:color="auto"/>
                    <w:right w:val="none" w:sz="0" w:space="0" w:color="auto"/>
                  </w:divBdr>
                </w:div>
                <w:div w:id="226262310">
                  <w:marLeft w:val="0"/>
                  <w:marRight w:val="0"/>
                  <w:marTop w:val="0"/>
                  <w:marBottom w:val="0"/>
                  <w:divBdr>
                    <w:top w:val="none" w:sz="0" w:space="0" w:color="auto"/>
                    <w:left w:val="none" w:sz="0" w:space="0" w:color="auto"/>
                    <w:bottom w:val="none" w:sz="0" w:space="0" w:color="auto"/>
                    <w:right w:val="none" w:sz="0" w:space="0" w:color="auto"/>
                  </w:divBdr>
                </w:div>
                <w:div w:id="1037658437">
                  <w:marLeft w:val="0"/>
                  <w:marRight w:val="0"/>
                  <w:marTop w:val="0"/>
                  <w:marBottom w:val="0"/>
                  <w:divBdr>
                    <w:top w:val="none" w:sz="0" w:space="0" w:color="auto"/>
                    <w:left w:val="none" w:sz="0" w:space="0" w:color="auto"/>
                    <w:bottom w:val="none" w:sz="0" w:space="0" w:color="auto"/>
                    <w:right w:val="none" w:sz="0" w:space="0" w:color="auto"/>
                  </w:divBdr>
                </w:div>
                <w:div w:id="400450807">
                  <w:marLeft w:val="0"/>
                  <w:marRight w:val="0"/>
                  <w:marTop w:val="0"/>
                  <w:marBottom w:val="0"/>
                  <w:divBdr>
                    <w:top w:val="none" w:sz="0" w:space="0" w:color="auto"/>
                    <w:left w:val="none" w:sz="0" w:space="0" w:color="auto"/>
                    <w:bottom w:val="none" w:sz="0" w:space="0" w:color="auto"/>
                    <w:right w:val="none" w:sz="0" w:space="0" w:color="auto"/>
                  </w:divBdr>
                </w:div>
                <w:div w:id="225575466">
                  <w:marLeft w:val="0"/>
                  <w:marRight w:val="0"/>
                  <w:marTop w:val="0"/>
                  <w:marBottom w:val="0"/>
                  <w:divBdr>
                    <w:top w:val="none" w:sz="0" w:space="0" w:color="auto"/>
                    <w:left w:val="none" w:sz="0" w:space="0" w:color="auto"/>
                    <w:bottom w:val="none" w:sz="0" w:space="0" w:color="auto"/>
                    <w:right w:val="none" w:sz="0" w:space="0" w:color="auto"/>
                  </w:divBdr>
                </w:div>
                <w:div w:id="530842090">
                  <w:marLeft w:val="0"/>
                  <w:marRight w:val="0"/>
                  <w:marTop w:val="0"/>
                  <w:marBottom w:val="0"/>
                  <w:divBdr>
                    <w:top w:val="none" w:sz="0" w:space="0" w:color="auto"/>
                    <w:left w:val="none" w:sz="0" w:space="0" w:color="auto"/>
                    <w:bottom w:val="none" w:sz="0" w:space="0" w:color="auto"/>
                    <w:right w:val="none" w:sz="0" w:space="0" w:color="auto"/>
                  </w:divBdr>
                </w:div>
                <w:div w:id="87889892">
                  <w:marLeft w:val="0"/>
                  <w:marRight w:val="0"/>
                  <w:marTop w:val="0"/>
                  <w:marBottom w:val="0"/>
                  <w:divBdr>
                    <w:top w:val="none" w:sz="0" w:space="0" w:color="auto"/>
                    <w:left w:val="none" w:sz="0" w:space="0" w:color="auto"/>
                    <w:bottom w:val="none" w:sz="0" w:space="0" w:color="auto"/>
                    <w:right w:val="none" w:sz="0" w:space="0" w:color="auto"/>
                  </w:divBdr>
                </w:div>
                <w:div w:id="256065839">
                  <w:marLeft w:val="0"/>
                  <w:marRight w:val="0"/>
                  <w:marTop w:val="0"/>
                  <w:marBottom w:val="0"/>
                  <w:divBdr>
                    <w:top w:val="none" w:sz="0" w:space="0" w:color="auto"/>
                    <w:left w:val="none" w:sz="0" w:space="0" w:color="auto"/>
                    <w:bottom w:val="none" w:sz="0" w:space="0" w:color="auto"/>
                    <w:right w:val="none" w:sz="0" w:space="0" w:color="auto"/>
                  </w:divBdr>
                </w:div>
                <w:div w:id="1307664727">
                  <w:marLeft w:val="0"/>
                  <w:marRight w:val="0"/>
                  <w:marTop w:val="0"/>
                  <w:marBottom w:val="0"/>
                  <w:divBdr>
                    <w:top w:val="none" w:sz="0" w:space="0" w:color="auto"/>
                    <w:left w:val="none" w:sz="0" w:space="0" w:color="auto"/>
                    <w:bottom w:val="none" w:sz="0" w:space="0" w:color="auto"/>
                    <w:right w:val="none" w:sz="0" w:space="0" w:color="auto"/>
                  </w:divBdr>
                </w:div>
                <w:div w:id="2118865042">
                  <w:marLeft w:val="0"/>
                  <w:marRight w:val="0"/>
                  <w:marTop w:val="0"/>
                  <w:marBottom w:val="0"/>
                  <w:divBdr>
                    <w:top w:val="none" w:sz="0" w:space="0" w:color="auto"/>
                    <w:left w:val="none" w:sz="0" w:space="0" w:color="auto"/>
                    <w:bottom w:val="none" w:sz="0" w:space="0" w:color="auto"/>
                    <w:right w:val="none" w:sz="0" w:space="0" w:color="auto"/>
                  </w:divBdr>
                </w:div>
                <w:div w:id="575633658">
                  <w:marLeft w:val="0"/>
                  <w:marRight w:val="0"/>
                  <w:marTop w:val="0"/>
                  <w:marBottom w:val="0"/>
                  <w:divBdr>
                    <w:top w:val="none" w:sz="0" w:space="0" w:color="auto"/>
                    <w:left w:val="none" w:sz="0" w:space="0" w:color="auto"/>
                    <w:bottom w:val="none" w:sz="0" w:space="0" w:color="auto"/>
                    <w:right w:val="none" w:sz="0" w:space="0" w:color="auto"/>
                  </w:divBdr>
                </w:div>
                <w:div w:id="777599266">
                  <w:marLeft w:val="0"/>
                  <w:marRight w:val="0"/>
                  <w:marTop w:val="0"/>
                  <w:marBottom w:val="0"/>
                  <w:divBdr>
                    <w:top w:val="none" w:sz="0" w:space="0" w:color="auto"/>
                    <w:left w:val="none" w:sz="0" w:space="0" w:color="auto"/>
                    <w:bottom w:val="none" w:sz="0" w:space="0" w:color="auto"/>
                    <w:right w:val="none" w:sz="0" w:space="0" w:color="auto"/>
                  </w:divBdr>
                </w:div>
                <w:div w:id="1477340265">
                  <w:marLeft w:val="0"/>
                  <w:marRight w:val="0"/>
                  <w:marTop w:val="0"/>
                  <w:marBottom w:val="0"/>
                  <w:divBdr>
                    <w:top w:val="none" w:sz="0" w:space="0" w:color="auto"/>
                    <w:left w:val="none" w:sz="0" w:space="0" w:color="auto"/>
                    <w:bottom w:val="none" w:sz="0" w:space="0" w:color="auto"/>
                    <w:right w:val="none" w:sz="0" w:space="0" w:color="auto"/>
                  </w:divBdr>
                </w:div>
                <w:div w:id="249043540">
                  <w:marLeft w:val="0"/>
                  <w:marRight w:val="0"/>
                  <w:marTop w:val="0"/>
                  <w:marBottom w:val="0"/>
                  <w:divBdr>
                    <w:top w:val="none" w:sz="0" w:space="0" w:color="auto"/>
                    <w:left w:val="none" w:sz="0" w:space="0" w:color="auto"/>
                    <w:bottom w:val="none" w:sz="0" w:space="0" w:color="auto"/>
                    <w:right w:val="none" w:sz="0" w:space="0" w:color="auto"/>
                  </w:divBdr>
                </w:div>
                <w:div w:id="281965862">
                  <w:marLeft w:val="0"/>
                  <w:marRight w:val="0"/>
                  <w:marTop w:val="0"/>
                  <w:marBottom w:val="0"/>
                  <w:divBdr>
                    <w:top w:val="none" w:sz="0" w:space="0" w:color="auto"/>
                    <w:left w:val="none" w:sz="0" w:space="0" w:color="auto"/>
                    <w:bottom w:val="none" w:sz="0" w:space="0" w:color="auto"/>
                    <w:right w:val="none" w:sz="0" w:space="0" w:color="auto"/>
                  </w:divBdr>
                </w:div>
                <w:div w:id="1786846980">
                  <w:marLeft w:val="0"/>
                  <w:marRight w:val="0"/>
                  <w:marTop w:val="0"/>
                  <w:marBottom w:val="0"/>
                  <w:divBdr>
                    <w:top w:val="none" w:sz="0" w:space="0" w:color="auto"/>
                    <w:left w:val="none" w:sz="0" w:space="0" w:color="auto"/>
                    <w:bottom w:val="none" w:sz="0" w:space="0" w:color="auto"/>
                    <w:right w:val="none" w:sz="0" w:space="0" w:color="auto"/>
                  </w:divBdr>
                </w:div>
                <w:div w:id="2010712843">
                  <w:marLeft w:val="0"/>
                  <w:marRight w:val="0"/>
                  <w:marTop w:val="0"/>
                  <w:marBottom w:val="0"/>
                  <w:divBdr>
                    <w:top w:val="none" w:sz="0" w:space="0" w:color="auto"/>
                    <w:left w:val="none" w:sz="0" w:space="0" w:color="auto"/>
                    <w:bottom w:val="none" w:sz="0" w:space="0" w:color="auto"/>
                    <w:right w:val="none" w:sz="0" w:space="0" w:color="auto"/>
                  </w:divBdr>
                </w:div>
                <w:div w:id="549077007">
                  <w:marLeft w:val="0"/>
                  <w:marRight w:val="0"/>
                  <w:marTop w:val="0"/>
                  <w:marBottom w:val="0"/>
                  <w:divBdr>
                    <w:top w:val="none" w:sz="0" w:space="0" w:color="auto"/>
                    <w:left w:val="none" w:sz="0" w:space="0" w:color="auto"/>
                    <w:bottom w:val="none" w:sz="0" w:space="0" w:color="auto"/>
                    <w:right w:val="none" w:sz="0" w:space="0" w:color="auto"/>
                  </w:divBdr>
                </w:div>
                <w:div w:id="579028025">
                  <w:marLeft w:val="0"/>
                  <w:marRight w:val="0"/>
                  <w:marTop w:val="0"/>
                  <w:marBottom w:val="0"/>
                  <w:divBdr>
                    <w:top w:val="none" w:sz="0" w:space="0" w:color="auto"/>
                    <w:left w:val="none" w:sz="0" w:space="0" w:color="auto"/>
                    <w:bottom w:val="none" w:sz="0" w:space="0" w:color="auto"/>
                    <w:right w:val="none" w:sz="0" w:space="0" w:color="auto"/>
                  </w:divBdr>
                </w:div>
                <w:div w:id="1213468315">
                  <w:marLeft w:val="0"/>
                  <w:marRight w:val="0"/>
                  <w:marTop w:val="0"/>
                  <w:marBottom w:val="0"/>
                  <w:divBdr>
                    <w:top w:val="none" w:sz="0" w:space="0" w:color="auto"/>
                    <w:left w:val="none" w:sz="0" w:space="0" w:color="auto"/>
                    <w:bottom w:val="none" w:sz="0" w:space="0" w:color="auto"/>
                    <w:right w:val="none" w:sz="0" w:space="0" w:color="auto"/>
                  </w:divBdr>
                </w:div>
                <w:div w:id="1394237850">
                  <w:marLeft w:val="0"/>
                  <w:marRight w:val="0"/>
                  <w:marTop w:val="0"/>
                  <w:marBottom w:val="0"/>
                  <w:divBdr>
                    <w:top w:val="none" w:sz="0" w:space="0" w:color="auto"/>
                    <w:left w:val="none" w:sz="0" w:space="0" w:color="auto"/>
                    <w:bottom w:val="none" w:sz="0" w:space="0" w:color="auto"/>
                    <w:right w:val="none" w:sz="0" w:space="0" w:color="auto"/>
                  </w:divBdr>
                </w:div>
                <w:div w:id="1766463321">
                  <w:marLeft w:val="0"/>
                  <w:marRight w:val="0"/>
                  <w:marTop w:val="0"/>
                  <w:marBottom w:val="0"/>
                  <w:divBdr>
                    <w:top w:val="none" w:sz="0" w:space="0" w:color="auto"/>
                    <w:left w:val="none" w:sz="0" w:space="0" w:color="auto"/>
                    <w:bottom w:val="none" w:sz="0" w:space="0" w:color="auto"/>
                    <w:right w:val="none" w:sz="0" w:space="0" w:color="auto"/>
                  </w:divBdr>
                </w:div>
                <w:div w:id="1332677315">
                  <w:marLeft w:val="0"/>
                  <w:marRight w:val="0"/>
                  <w:marTop w:val="0"/>
                  <w:marBottom w:val="0"/>
                  <w:divBdr>
                    <w:top w:val="none" w:sz="0" w:space="0" w:color="auto"/>
                    <w:left w:val="none" w:sz="0" w:space="0" w:color="auto"/>
                    <w:bottom w:val="none" w:sz="0" w:space="0" w:color="auto"/>
                    <w:right w:val="none" w:sz="0" w:space="0" w:color="auto"/>
                  </w:divBdr>
                </w:div>
                <w:div w:id="1606766373">
                  <w:marLeft w:val="0"/>
                  <w:marRight w:val="0"/>
                  <w:marTop w:val="0"/>
                  <w:marBottom w:val="0"/>
                  <w:divBdr>
                    <w:top w:val="none" w:sz="0" w:space="0" w:color="auto"/>
                    <w:left w:val="none" w:sz="0" w:space="0" w:color="auto"/>
                    <w:bottom w:val="none" w:sz="0" w:space="0" w:color="auto"/>
                    <w:right w:val="none" w:sz="0" w:space="0" w:color="auto"/>
                  </w:divBdr>
                </w:div>
                <w:div w:id="1318681075">
                  <w:marLeft w:val="0"/>
                  <w:marRight w:val="0"/>
                  <w:marTop w:val="0"/>
                  <w:marBottom w:val="0"/>
                  <w:divBdr>
                    <w:top w:val="none" w:sz="0" w:space="0" w:color="auto"/>
                    <w:left w:val="none" w:sz="0" w:space="0" w:color="auto"/>
                    <w:bottom w:val="none" w:sz="0" w:space="0" w:color="auto"/>
                    <w:right w:val="none" w:sz="0" w:space="0" w:color="auto"/>
                  </w:divBdr>
                </w:div>
                <w:div w:id="345522177">
                  <w:marLeft w:val="0"/>
                  <w:marRight w:val="0"/>
                  <w:marTop w:val="0"/>
                  <w:marBottom w:val="0"/>
                  <w:divBdr>
                    <w:top w:val="none" w:sz="0" w:space="0" w:color="auto"/>
                    <w:left w:val="none" w:sz="0" w:space="0" w:color="auto"/>
                    <w:bottom w:val="none" w:sz="0" w:space="0" w:color="auto"/>
                    <w:right w:val="none" w:sz="0" w:space="0" w:color="auto"/>
                  </w:divBdr>
                </w:div>
                <w:div w:id="96366849">
                  <w:marLeft w:val="0"/>
                  <w:marRight w:val="0"/>
                  <w:marTop w:val="0"/>
                  <w:marBottom w:val="0"/>
                  <w:divBdr>
                    <w:top w:val="none" w:sz="0" w:space="0" w:color="auto"/>
                    <w:left w:val="none" w:sz="0" w:space="0" w:color="auto"/>
                    <w:bottom w:val="none" w:sz="0" w:space="0" w:color="auto"/>
                    <w:right w:val="none" w:sz="0" w:space="0" w:color="auto"/>
                  </w:divBdr>
                </w:div>
                <w:div w:id="1346665464">
                  <w:marLeft w:val="0"/>
                  <w:marRight w:val="0"/>
                  <w:marTop w:val="0"/>
                  <w:marBottom w:val="0"/>
                  <w:divBdr>
                    <w:top w:val="none" w:sz="0" w:space="0" w:color="auto"/>
                    <w:left w:val="none" w:sz="0" w:space="0" w:color="auto"/>
                    <w:bottom w:val="none" w:sz="0" w:space="0" w:color="auto"/>
                    <w:right w:val="none" w:sz="0" w:space="0" w:color="auto"/>
                  </w:divBdr>
                </w:div>
                <w:div w:id="2056192750">
                  <w:marLeft w:val="0"/>
                  <w:marRight w:val="0"/>
                  <w:marTop w:val="0"/>
                  <w:marBottom w:val="0"/>
                  <w:divBdr>
                    <w:top w:val="none" w:sz="0" w:space="0" w:color="auto"/>
                    <w:left w:val="none" w:sz="0" w:space="0" w:color="auto"/>
                    <w:bottom w:val="none" w:sz="0" w:space="0" w:color="auto"/>
                    <w:right w:val="none" w:sz="0" w:space="0" w:color="auto"/>
                  </w:divBdr>
                </w:div>
                <w:div w:id="1725906474">
                  <w:marLeft w:val="0"/>
                  <w:marRight w:val="0"/>
                  <w:marTop w:val="0"/>
                  <w:marBottom w:val="0"/>
                  <w:divBdr>
                    <w:top w:val="none" w:sz="0" w:space="0" w:color="auto"/>
                    <w:left w:val="none" w:sz="0" w:space="0" w:color="auto"/>
                    <w:bottom w:val="none" w:sz="0" w:space="0" w:color="auto"/>
                    <w:right w:val="none" w:sz="0" w:space="0" w:color="auto"/>
                  </w:divBdr>
                </w:div>
                <w:div w:id="2008315709">
                  <w:marLeft w:val="0"/>
                  <w:marRight w:val="0"/>
                  <w:marTop w:val="0"/>
                  <w:marBottom w:val="0"/>
                  <w:divBdr>
                    <w:top w:val="none" w:sz="0" w:space="0" w:color="auto"/>
                    <w:left w:val="none" w:sz="0" w:space="0" w:color="auto"/>
                    <w:bottom w:val="none" w:sz="0" w:space="0" w:color="auto"/>
                    <w:right w:val="none" w:sz="0" w:space="0" w:color="auto"/>
                  </w:divBdr>
                </w:div>
                <w:div w:id="204684468">
                  <w:marLeft w:val="0"/>
                  <w:marRight w:val="0"/>
                  <w:marTop w:val="0"/>
                  <w:marBottom w:val="0"/>
                  <w:divBdr>
                    <w:top w:val="none" w:sz="0" w:space="0" w:color="auto"/>
                    <w:left w:val="none" w:sz="0" w:space="0" w:color="auto"/>
                    <w:bottom w:val="none" w:sz="0" w:space="0" w:color="auto"/>
                    <w:right w:val="none" w:sz="0" w:space="0" w:color="auto"/>
                  </w:divBdr>
                </w:div>
                <w:div w:id="1562903053">
                  <w:marLeft w:val="0"/>
                  <w:marRight w:val="0"/>
                  <w:marTop w:val="0"/>
                  <w:marBottom w:val="0"/>
                  <w:divBdr>
                    <w:top w:val="none" w:sz="0" w:space="0" w:color="auto"/>
                    <w:left w:val="none" w:sz="0" w:space="0" w:color="auto"/>
                    <w:bottom w:val="none" w:sz="0" w:space="0" w:color="auto"/>
                    <w:right w:val="none" w:sz="0" w:space="0" w:color="auto"/>
                  </w:divBdr>
                </w:div>
                <w:div w:id="1129519519">
                  <w:marLeft w:val="0"/>
                  <w:marRight w:val="0"/>
                  <w:marTop w:val="0"/>
                  <w:marBottom w:val="0"/>
                  <w:divBdr>
                    <w:top w:val="none" w:sz="0" w:space="0" w:color="auto"/>
                    <w:left w:val="none" w:sz="0" w:space="0" w:color="auto"/>
                    <w:bottom w:val="none" w:sz="0" w:space="0" w:color="auto"/>
                    <w:right w:val="none" w:sz="0" w:space="0" w:color="auto"/>
                  </w:divBdr>
                </w:div>
                <w:div w:id="1705774">
                  <w:marLeft w:val="0"/>
                  <w:marRight w:val="0"/>
                  <w:marTop w:val="0"/>
                  <w:marBottom w:val="0"/>
                  <w:divBdr>
                    <w:top w:val="none" w:sz="0" w:space="0" w:color="auto"/>
                    <w:left w:val="none" w:sz="0" w:space="0" w:color="auto"/>
                    <w:bottom w:val="none" w:sz="0" w:space="0" w:color="auto"/>
                    <w:right w:val="none" w:sz="0" w:space="0" w:color="auto"/>
                  </w:divBdr>
                </w:div>
                <w:div w:id="1850293913">
                  <w:marLeft w:val="0"/>
                  <w:marRight w:val="0"/>
                  <w:marTop w:val="0"/>
                  <w:marBottom w:val="0"/>
                  <w:divBdr>
                    <w:top w:val="none" w:sz="0" w:space="0" w:color="auto"/>
                    <w:left w:val="none" w:sz="0" w:space="0" w:color="auto"/>
                    <w:bottom w:val="none" w:sz="0" w:space="0" w:color="auto"/>
                    <w:right w:val="none" w:sz="0" w:space="0" w:color="auto"/>
                  </w:divBdr>
                </w:div>
                <w:div w:id="521673168">
                  <w:marLeft w:val="0"/>
                  <w:marRight w:val="0"/>
                  <w:marTop w:val="0"/>
                  <w:marBottom w:val="0"/>
                  <w:divBdr>
                    <w:top w:val="none" w:sz="0" w:space="0" w:color="auto"/>
                    <w:left w:val="none" w:sz="0" w:space="0" w:color="auto"/>
                    <w:bottom w:val="none" w:sz="0" w:space="0" w:color="auto"/>
                    <w:right w:val="none" w:sz="0" w:space="0" w:color="auto"/>
                  </w:divBdr>
                </w:div>
                <w:div w:id="1338769756">
                  <w:marLeft w:val="0"/>
                  <w:marRight w:val="0"/>
                  <w:marTop w:val="0"/>
                  <w:marBottom w:val="0"/>
                  <w:divBdr>
                    <w:top w:val="none" w:sz="0" w:space="0" w:color="auto"/>
                    <w:left w:val="none" w:sz="0" w:space="0" w:color="auto"/>
                    <w:bottom w:val="none" w:sz="0" w:space="0" w:color="auto"/>
                    <w:right w:val="none" w:sz="0" w:space="0" w:color="auto"/>
                  </w:divBdr>
                </w:div>
                <w:div w:id="1101680227">
                  <w:marLeft w:val="0"/>
                  <w:marRight w:val="0"/>
                  <w:marTop w:val="0"/>
                  <w:marBottom w:val="0"/>
                  <w:divBdr>
                    <w:top w:val="none" w:sz="0" w:space="0" w:color="auto"/>
                    <w:left w:val="none" w:sz="0" w:space="0" w:color="auto"/>
                    <w:bottom w:val="none" w:sz="0" w:space="0" w:color="auto"/>
                    <w:right w:val="none" w:sz="0" w:space="0" w:color="auto"/>
                  </w:divBdr>
                </w:div>
                <w:div w:id="1354454516">
                  <w:marLeft w:val="0"/>
                  <w:marRight w:val="0"/>
                  <w:marTop w:val="0"/>
                  <w:marBottom w:val="0"/>
                  <w:divBdr>
                    <w:top w:val="none" w:sz="0" w:space="0" w:color="auto"/>
                    <w:left w:val="none" w:sz="0" w:space="0" w:color="auto"/>
                    <w:bottom w:val="none" w:sz="0" w:space="0" w:color="auto"/>
                    <w:right w:val="none" w:sz="0" w:space="0" w:color="auto"/>
                  </w:divBdr>
                </w:div>
                <w:div w:id="550271189">
                  <w:marLeft w:val="0"/>
                  <w:marRight w:val="0"/>
                  <w:marTop w:val="0"/>
                  <w:marBottom w:val="0"/>
                  <w:divBdr>
                    <w:top w:val="none" w:sz="0" w:space="0" w:color="auto"/>
                    <w:left w:val="none" w:sz="0" w:space="0" w:color="auto"/>
                    <w:bottom w:val="none" w:sz="0" w:space="0" w:color="auto"/>
                    <w:right w:val="none" w:sz="0" w:space="0" w:color="auto"/>
                  </w:divBdr>
                </w:div>
                <w:div w:id="1041511897">
                  <w:marLeft w:val="0"/>
                  <w:marRight w:val="0"/>
                  <w:marTop w:val="0"/>
                  <w:marBottom w:val="0"/>
                  <w:divBdr>
                    <w:top w:val="none" w:sz="0" w:space="0" w:color="auto"/>
                    <w:left w:val="none" w:sz="0" w:space="0" w:color="auto"/>
                    <w:bottom w:val="none" w:sz="0" w:space="0" w:color="auto"/>
                    <w:right w:val="none" w:sz="0" w:space="0" w:color="auto"/>
                  </w:divBdr>
                </w:div>
                <w:div w:id="1789928139">
                  <w:marLeft w:val="0"/>
                  <w:marRight w:val="0"/>
                  <w:marTop w:val="0"/>
                  <w:marBottom w:val="0"/>
                  <w:divBdr>
                    <w:top w:val="none" w:sz="0" w:space="0" w:color="auto"/>
                    <w:left w:val="none" w:sz="0" w:space="0" w:color="auto"/>
                    <w:bottom w:val="none" w:sz="0" w:space="0" w:color="auto"/>
                    <w:right w:val="none" w:sz="0" w:space="0" w:color="auto"/>
                  </w:divBdr>
                </w:div>
                <w:div w:id="1488011630">
                  <w:marLeft w:val="0"/>
                  <w:marRight w:val="0"/>
                  <w:marTop w:val="0"/>
                  <w:marBottom w:val="0"/>
                  <w:divBdr>
                    <w:top w:val="none" w:sz="0" w:space="0" w:color="auto"/>
                    <w:left w:val="none" w:sz="0" w:space="0" w:color="auto"/>
                    <w:bottom w:val="none" w:sz="0" w:space="0" w:color="auto"/>
                    <w:right w:val="none" w:sz="0" w:space="0" w:color="auto"/>
                  </w:divBdr>
                </w:div>
                <w:div w:id="953052204">
                  <w:marLeft w:val="0"/>
                  <w:marRight w:val="0"/>
                  <w:marTop w:val="0"/>
                  <w:marBottom w:val="0"/>
                  <w:divBdr>
                    <w:top w:val="none" w:sz="0" w:space="0" w:color="auto"/>
                    <w:left w:val="none" w:sz="0" w:space="0" w:color="auto"/>
                    <w:bottom w:val="none" w:sz="0" w:space="0" w:color="auto"/>
                    <w:right w:val="none" w:sz="0" w:space="0" w:color="auto"/>
                  </w:divBdr>
                </w:div>
                <w:div w:id="2029483966">
                  <w:marLeft w:val="0"/>
                  <w:marRight w:val="0"/>
                  <w:marTop w:val="0"/>
                  <w:marBottom w:val="0"/>
                  <w:divBdr>
                    <w:top w:val="none" w:sz="0" w:space="0" w:color="auto"/>
                    <w:left w:val="none" w:sz="0" w:space="0" w:color="auto"/>
                    <w:bottom w:val="none" w:sz="0" w:space="0" w:color="auto"/>
                    <w:right w:val="none" w:sz="0" w:space="0" w:color="auto"/>
                  </w:divBdr>
                </w:div>
                <w:div w:id="1703162558">
                  <w:marLeft w:val="0"/>
                  <w:marRight w:val="0"/>
                  <w:marTop w:val="0"/>
                  <w:marBottom w:val="0"/>
                  <w:divBdr>
                    <w:top w:val="none" w:sz="0" w:space="0" w:color="auto"/>
                    <w:left w:val="none" w:sz="0" w:space="0" w:color="auto"/>
                    <w:bottom w:val="none" w:sz="0" w:space="0" w:color="auto"/>
                    <w:right w:val="none" w:sz="0" w:space="0" w:color="auto"/>
                  </w:divBdr>
                </w:div>
                <w:div w:id="1290480468">
                  <w:marLeft w:val="0"/>
                  <w:marRight w:val="0"/>
                  <w:marTop w:val="0"/>
                  <w:marBottom w:val="0"/>
                  <w:divBdr>
                    <w:top w:val="none" w:sz="0" w:space="0" w:color="auto"/>
                    <w:left w:val="none" w:sz="0" w:space="0" w:color="auto"/>
                    <w:bottom w:val="none" w:sz="0" w:space="0" w:color="auto"/>
                    <w:right w:val="none" w:sz="0" w:space="0" w:color="auto"/>
                  </w:divBdr>
                </w:div>
                <w:div w:id="1490318767">
                  <w:marLeft w:val="0"/>
                  <w:marRight w:val="0"/>
                  <w:marTop w:val="0"/>
                  <w:marBottom w:val="0"/>
                  <w:divBdr>
                    <w:top w:val="none" w:sz="0" w:space="0" w:color="auto"/>
                    <w:left w:val="none" w:sz="0" w:space="0" w:color="auto"/>
                    <w:bottom w:val="none" w:sz="0" w:space="0" w:color="auto"/>
                    <w:right w:val="none" w:sz="0" w:space="0" w:color="auto"/>
                  </w:divBdr>
                </w:div>
                <w:div w:id="1871062839">
                  <w:marLeft w:val="0"/>
                  <w:marRight w:val="0"/>
                  <w:marTop w:val="0"/>
                  <w:marBottom w:val="0"/>
                  <w:divBdr>
                    <w:top w:val="none" w:sz="0" w:space="0" w:color="auto"/>
                    <w:left w:val="none" w:sz="0" w:space="0" w:color="auto"/>
                    <w:bottom w:val="none" w:sz="0" w:space="0" w:color="auto"/>
                    <w:right w:val="none" w:sz="0" w:space="0" w:color="auto"/>
                  </w:divBdr>
                </w:div>
                <w:div w:id="227232421">
                  <w:marLeft w:val="0"/>
                  <w:marRight w:val="0"/>
                  <w:marTop w:val="0"/>
                  <w:marBottom w:val="0"/>
                  <w:divBdr>
                    <w:top w:val="none" w:sz="0" w:space="0" w:color="auto"/>
                    <w:left w:val="none" w:sz="0" w:space="0" w:color="auto"/>
                    <w:bottom w:val="none" w:sz="0" w:space="0" w:color="auto"/>
                    <w:right w:val="none" w:sz="0" w:space="0" w:color="auto"/>
                  </w:divBdr>
                </w:div>
                <w:div w:id="1102913401">
                  <w:marLeft w:val="0"/>
                  <w:marRight w:val="0"/>
                  <w:marTop w:val="0"/>
                  <w:marBottom w:val="0"/>
                  <w:divBdr>
                    <w:top w:val="none" w:sz="0" w:space="0" w:color="auto"/>
                    <w:left w:val="none" w:sz="0" w:space="0" w:color="auto"/>
                    <w:bottom w:val="none" w:sz="0" w:space="0" w:color="auto"/>
                    <w:right w:val="none" w:sz="0" w:space="0" w:color="auto"/>
                  </w:divBdr>
                </w:div>
                <w:div w:id="138890063">
                  <w:marLeft w:val="0"/>
                  <w:marRight w:val="0"/>
                  <w:marTop w:val="0"/>
                  <w:marBottom w:val="0"/>
                  <w:divBdr>
                    <w:top w:val="none" w:sz="0" w:space="0" w:color="auto"/>
                    <w:left w:val="none" w:sz="0" w:space="0" w:color="auto"/>
                    <w:bottom w:val="none" w:sz="0" w:space="0" w:color="auto"/>
                    <w:right w:val="none" w:sz="0" w:space="0" w:color="auto"/>
                  </w:divBdr>
                </w:div>
                <w:div w:id="1165508652">
                  <w:marLeft w:val="0"/>
                  <w:marRight w:val="0"/>
                  <w:marTop w:val="0"/>
                  <w:marBottom w:val="0"/>
                  <w:divBdr>
                    <w:top w:val="none" w:sz="0" w:space="0" w:color="auto"/>
                    <w:left w:val="none" w:sz="0" w:space="0" w:color="auto"/>
                    <w:bottom w:val="none" w:sz="0" w:space="0" w:color="auto"/>
                    <w:right w:val="none" w:sz="0" w:space="0" w:color="auto"/>
                  </w:divBdr>
                </w:div>
                <w:div w:id="1981500126">
                  <w:marLeft w:val="0"/>
                  <w:marRight w:val="0"/>
                  <w:marTop w:val="0"/>
                  <w:marBottom w:val="0"/>
                  <w:divBdr>
                    <w:top w:val="none" w:sz="0" w:space="0" w:color="auto"/>
                    <w:left w:val="none" w:sz="0" w:space="0" w:color="auto"/>
                    <w:bottom w:val="none" w:sz="0" w:space="0" w:color="auto"/>
                    <w:right w:val="none" w:sz="0" w:space="0" w:color="auto"/>
                  </w:divBdr>
                </w:div>
                <w:div w:id="993340151">
                  <w:marLeft w:val="0"/>
                  <w:marRight w:val="0"/>
                  <w:marTop w:val="0"/>
                  <w:marBottom w:val="0"/>
                  <w:divBdr>
                    <w:top w:val="none" w:sz="0" w:space="0" w:color="auto"/>
                    <w:left w:val="none" w:sz="0" w:space="0" w:color="auto"/>
                    <w:bottom w:val="none" w:sz="0" w:space="0" w:color="auto"/>
                    <w:right w:val="none" w:sz="0" w:space="0" w:color="auto"/>
                  </w:divBdr>
                </w:div>
                <w:div w:id="1348756735">
                  <w:marLeft w:val="0"/>
                  <w:marRight w:val="0"/>
                  <w:marTop w:val="0"/>
                  <w:marBottom w:val="0"/>
                  <w:divBdr>
                    <w:top w:val="none" w:sz="0" w:space="0" w:color="auto"/>
                    <w:left w:val="none" w:sz="0" w:space="0" w:color="auto"/>
                    <w:bottom w:val="none" w:sz="0" w:space="0" w:color="auto"/>
                    <w:right w:val="none" w:sz="0" w:space="0" w:color="auto"/>
                  </w:divBdr>
                </w:div>
                <w:div w:id="868417901">
                  <w:marLeft w:val="0"/>
                  <w:marRight w:val="0"/>
                  <w:marTop w:val="0"/>
                  <w:marBottom w:val="0"/>
                  <w:divBdr>
                    <w:top w:val="none" w:sz="0" w:space="0" w:color="auto"/>
                    <w:left w:val="none" w:sz="0" w:space="0" w:color="auto"/>
                    <w:bottom w:val="none" w:sz="0" w:space="0" w:color="auto"/>
                    <w:right w:val="none" w:sz="0" w:space="0" w:color="auto"/>
                  </w:divBdr>
                </w:div>
                <w:div w:id="735128393">
                  <w:marLeft w:val="0"/>
                  <w:marRight w:val="0"/>
                  <w:marTop w:val="0"/>
                  <w:marBottom w:val="0"/>
                  <w:divBdr>
                    <w:top w:val="none" w:sz="0" w:space="0" w:color="auto"/>
                    <w:left w:val="none" w:sz="0" w:space="0" w:color="auto"/>
                    <w:bottom w:val="none" w:sz="0" w:space="0" w:color="auto"/>
                    <w:right w:val="none" w:sz="0" w:space="0" w:color="auto"/>
                  </w:divBdr>
                </w:div>
                <w:div w:id="585305522">
                  <w:marLeft w:val="0"/>
                  <w:marRight w:val="0"/>
                  <w:marTop w:val="0"/>
                  <w:marBottom w:val="0"/>
                  <w:divBdr>
                    <w:top w:val="none" w:sz="0" w:space="0" w:color="auto"/>
                    <w:left w:val="none" w:sz="0" w:space="0" w:color="auto"/>
                    <w:bottom w:val="none" w:sz="0" w:space="0" w:color="auto"/>
                    <w:right w:val="none" w:sz="0" w:space="0" w:color="auto"/>
                  </w:divBdr>
                </w:div>
                <w:div w:id="1870022279">
                  <w:marLeft w:val="0"/>
                  <w:marRight w:val="0"/>
                  <w:marTop w:val="0"/>
                  <w:marBottom w:val="0"/>
                  <w:divBdr>
                    <w:top w:val="none" w:sz="0" w:space="0" w:color="auto"/>
                    <w:left w:val="none" w:sz="0" w:space="0" w:color="auto"/>
                    <w:bottom w:val="none" w:sz="0" w:space="0" w:color="auto"/>
                    <w:right w:val="none" w:sz="0" w:space="0" w:color="auto"/>
                  </w:divBdr>
                </w:div>
                <w:div w:id="1480028511">
                  <w:marLeft w:val="0"/>
                  <w:marRight w:val="0"/>
                  <w:marTop w:val="0"/>
                  <w:marBottom w:val="0"/>
                  <w:divBdr>
                    <w:top w:val="none" w:sz="0" w:space="0" w:color="auto"/>
                    <w:left w:val="none" w:sz="0" w:space="0" w:color="auto"/>
                    <w:bottom w:val="none" w:sz="0" w:space="0" w:color="auto"/>
                    <w:right w:val="none" w:sz="0" w:space="0" w:color="auto"/>
                  </w:divBdr>
                </w:div>
                <w:div w:id="1884050149">
                  <w:marLeft w:val="0"/>
                  <w:marRight w:val="0"/>
                  <w:marTop w:val="0"/>
                  <w:marBottom w:val="0"/>
                  <w:divBdr>
                    <w:top w:val="none" w:sz="0" w:space="0" w:color="auto"/>
                    <w:left w:val="none" w:sz="0" w:space="0" w:color="auto"/>
                    <w:bottom w:val="none" w:sz="0" w:space="0" w:color="auto"/>
                    <w:right w:val="none" w:sz="0" w:space="0" w:color="auto"/>
                  </w:divBdr>
                </w:div>
                <w:div w:id="1291594452">
                  <w:marLeft w:val="0"/>
                  <w:marRight w:val="0"/>
                  <w:marTop w:val="0"/>
                  <w:marBottom w:val="0"/>
                  <w:divBdr>
                    <w:top w:val="none" w:sz="0" w:space="0" w:color="auto"/>
                    <w:left w:val="none" w:sz="0" w:space="0" w:color="auto"/>
                    <w:bottom w:val="none" w:sz="0" w:space="0" w:color="auto"/>
                    <w:right w:val="none" w:sz="0" w:space="0" w:color="auto"/>
                  </w:divBdr>
                </w:div>
                <w:div w:id="699085969">
                  <w:marLeft w:val="0"/>
                  <w:marRight w:val="0"/>
                  <w:marTop w:val="0"/>
                  <w:marBottom w:val="0"/>
                  <w:divBdr>
                    <w:top w:val="none" w:sz="0" w:space="0" w:color="auto"/>
                    <w:left w:val="none" w:sz="0" w:space="0" w:color="auto"/>
                    <w:bottom w:val="none" w:sz="0" w:space="0" w:color="auto"/>
                    <w:right w:val="none" w:sz="0" w:space="0" w:color="auto"/>
                  </w:divBdr>
                </w:div>
                <w:div w:id="1070421233">
                  <w:marLeft w:val="0"/>
                  <w:marRight w:val="0"/>
                  <w:marTop w:val="0"/>
                  <w:marBottom w:val="0"/>
                  <w:divBdr>
                    <w:top w:val="none" w:sz="0" w:space="0" w:color="auto"/>
                    <w:left w:val="none" w:sz="0" w:space="0" w:color="auto"/>
                    <w:bottom w:val="none" w:sz="0" w:space="0" w:color="auto"/>
                    <w:right w:val="none" w:sz="0" w:space="0" w:color="auto"/>
                  </w:divBdr>
                </w:div>
                <w:div w:id="1223641074">
                  <w:marLeft w:val="0"/>
                  <w:marRight w:val="0"/>
                  <w:marTop w:val="0"/>
                  <w:marBottom w:val="0"/>
                  <w:divBdr>
                    <w:top w:val="none" w:sz="0" w:space="0" w:color="auto"/>
                    <w:left w:val="none" w:sz="0" w:space="0" w:color="auto"/>
                    <w:bottom w:val="none" w:sz="0" w:space="0" w:color="auto"/>
                    <w:right w:val="none" w:sz="0" w:space="0" w:color="auto"/>
                  </w:divBdr>
                </w:div>
                <w:div w:id="738164536">
                  <w:marLeft w:val="0"/>
                  <w:marRight w:val="0"/>
                  <w:marTop w:val="0"/>
                  <w:marBottom w:val="0"/>
                  <w:divBdr>
                    <w:top w:val="none" w:sz="0" w:space="0" w:color="auto"/>
                    <w:left w:val="none" w:sz="0" w:space="0" w:color="auto"/>
                    <w:bottom w:val="none" w:sz="0" w:space="0" w:color="auto"/>
                    <w:right w:val="none" w:sz="0" w:space="0" w:color="auto"/>
                  </w:divBdr>
                </w:div>
              </w:divsChild>
            </w:div>
            <w:div w:id="1217550460">
              <w:marLeft w:val="0"/>
              <w:marRight w:val="0"/>
              <w:marTop w:val="0"/>
              <w:marBottom w:val="0"/>
              <w:divBdr>
                <w:top w:val="none" w:sz="0" w:space="0" w:color="auto"/>
                <w:left w:val="none" w:sz="0" w:space="0" w:color="auto"/>
                <w:bottom w:val="none" w:sz="0" w:space="0" w:color="auto"/>
                <w:right w:val="none" w:sz="0" w:space="0" w:color="auto"/>
              </w:divBdr>
              <w:divsChild>
                <w:div w:id="915671583">
                  <w:marLeft w:val="0"/>
                  <w:marRight w:val="0"/>
                  <w:marTop w:val="0"/>
                  <w:marBottom w:val="0"/>
                  <w:divBdr>
                    <w:top w:val="none" w:sz="0" w:space="0" w:color="auto"/>
                    <w:left w:val="none" w:sz="0" w:space="0" w:color="auto"/>
                    <w:bottom w:val="none" w:sz="0" w:space="0" w:color="auto"/>
                    <w:right w:val="none" w:sz="0" w:space="0" w:color="auto"/>
                  </w:divBdr>
                </w:div>
                <w:div w:id="1269124114">
                  <w:marLeft w:val="0"/>
                  <w:marRight w:val="0"/>
                  <w:marTop w:val="0"/>
                  <w:marBottom w:val="0"/>
                  <w:divBdr>
                    <w:top w:val="none" w:sz="0" w:space="0" w:color="auto"/>
                    <w:left w:val="none" w:sz="0" w:space="0" w:color="auto"/>
                    <w:bottom w:val="none" w:sz="0" w:space="0" w:color="auto"/>
                    <w:right w:val="none" w:sz="0" w:space="0" w:color="auto"/>
                  </w:divBdr>
                </w:div>
                <w:div w:id="2119370631">
                  <w:marLeft w:val="0"/>
                  <w:marRight w:val="0"/>
                  <w:marTop w:val="0"/>
                  <w:marBottom w:val="0"/>
                  <w:divBdr>
                    <w:top w:val="none" w:sz="0" w:space="0" w:color="auto"/>
                    <w:left w:val="none" w:sz="0" w:space="0" w:color="auto"/>
                    <w:bottom w:val="none" w:sz="0" w:space="0" w:color="auto"/>
                    <w:right w:val="none" w:sz="0" w:space="0" w:color="auto"/>
                  </w:divBdr>
                </w:div>
                <w:div w:id="1523130378">
                  <w:marLeft w:val="0"/>
                  <w:marRight w:val="0"/>
                  <w:marTop w:val="0"/>
                  <w:marBottom w:val="0"/>
                  <w:divBdr>
                    <w:top w:val="none" w:sz="0" w:space="0" w:color="auto"/>
                    <w:left w:val="none" w:sz="0" w:space="0" w:color="auto"/>
                    <w:bottom w:val="none" w:sz="0" w:space="0" w:color="auto"/>
                    <w:right w:val="none" w:sz="0" w:space="0" w:color="auto"/>
                  </w:divBdr>
                </w:div>
                <w:div w:id="828253477">
                  <w:marLeft w:val="0"/>
                  <w:marRight w:val="0"/>
                  <w:marTop w:val="0"/>
                  <w:marBottom w:val="0"/>
                  <w:divBdr>
                    <w:top w:val="none" w:sz="0" w:space="0" w:color="auto"/>
                    <w:left w:val="none" w:sz="0" w:space="0" w:color="auto"/>
                    <w:bottom w:val="none" w:sz="0" w:space="0" w:color="auto"/>
                    <w:right w:val="none" w:sz="0" w:space="0" w:color="auto"/>
                  </w:divBdr>
                </w:div>
                <w:div w:id="464586842">
                  <w:marLeft w:val="0"/>
                  <w:marRight w:val="0"/>
                  <w:marTop w:val="0"/>
                  <w:marBottom w:val="0"/>
                  <w:divBdr>
                    <w:top w:val="none" w:sz="0" w:space="0" w:color="auto"/>
                    <w:left w:val="none" w:sz="0" w:space="0" w:color="auto"/>
                    <w:bottom w:val="none" w:sz="0" w:space="0" w:color="auto"/>
                    <w:right w:val="none" w:sz="0" w:space="0" w:color="auto"/>
                  </w:divBdr>
                </w:div>
                <w:div w:id="1878152646">
                  <w:marLeft w:val="0"/>
                  <w:marRight w:val="0"/>
                  <w:marTop w:val="0"/>
                  <w:marBottom w:val="0"/>
                  <w:divBdr>
                    <w:top w:val="none" w:sz="0" w:space="0" w:color="auto"/>
                    <w:left w:val="none" w:sz="0" w:space="0" w:color="auto"/>
                    <w:bottom w:val="none" w:sz="0" w:space="0" w:color="auto"/>
                    <w:right w:val="none" w:sz="0" w:space="0" w:color="auto"/>
                  </w:divBdr>
                </w:div>
                <w:div w:id="608271916">
                  <w:marLeft w:val="0"/>
                  <w:marRight w:val="0"/>
                  <w:marTop w:val="0"/>
                  <w:marBottom w:val="0"/>
                  <w:divBdr>
                    <w:top w:val="none" w:sz="0" w:space="0" w:color="auto"/>
                    <w:left w:val="none" w:sz="0" w:space="0" w:color="auto"/>
                    <w:bottom w:val="none" w:sz="0" w:space="0" w:color="auto"/>
                    <w:right w:val="none" w:sz="0" w:space="0" w:color="auto"/>
                  </w:divBdr>
                </w:div>
                <w:div w:id="156460797">
                  <w:marLeft w:val="0"/>
                  <w:marRight w:val="0"/>
                  <w:marTop w:val="0"/>
                  <w:marBottom w:val="0"/>
                  <w:divBdr>
                    <w:top w:val="none" w:sz="0" w:space="0" w:color="auto"/>
                    <w:left w:val="none" w:sz="0" w:space="0" w:color="auto"/>
                    <w:bottom w:val="none" w:sz="0" w:space="0" w:color="auto"/>
                    <w:right w:val="none" w:sz="0" w:space="0" w:color="auto"/>
                  </w:divBdr>
                </w:div>
                <w:div w:id="277950190">
                  <w:marLeft w:val="0"/>
                  <w:marRight w:val="0"/>
                  <w:marTop w:val="0"/>
                  <w:marBottom w:val="0"/>
                  <w:divBdr>
                    <w:top w:val="none" w:sz="0" w:space="0" w:color="auto"/>
                    <w:left w:val="none" w:sz="0" w:space="0" w:color="auto"/>
                    <w:bottom w:val="none" w:sz="0" w:space="0" w:color="auto"/>
                    <w:right w:val="none" w:sz="0" w:space="0" w:color="auto"/>
                  </w:divBdr>
                </w:div>
                <w:div w:id="2142192532">
                  <w:marLeft w:val="0"/>
                  <w:marRight w:val="0"/>
                  <w:marTop w:val="0"/>
                  <w:marBottom w:val="0"/>
                  <w:divBdr>
                    <w:top w:val="none" w:sz="0" w:space="0" w:color="auto"/>
                    <w:left w:val="none" w:sz="0" w:space="0" w:color="auto"/>
                    <w:bottom w:val="none" w:sz="0" w:space="0" w:color="auto"/>
                    <w:right w:val="none" w:sz="0" w:space="0" w:color="auto"/>
                  </w:divBdr>
                </w:div>
                <w:div w:id="828256475">
                  <w:marLeft w:val="0"/>
                  <w:marRight w:val="0"/>
                  <w:marTop w:val="0"/>
                  <w:marBottom w:val="0"/>
                  <w:divBdr>
                    <w:top w:val="none" w:sz="0" w:space="0" w:color="auto"/>
                    <w:left w:val="none" w:sz="0" w:space="0" w:color="auto"/>
                    <w:bottom w:val="none" w:sz="0" w:space="0" w:color="auto"/>
                    <w:right w:val="none" w:sz="0" w:space="0" w:color="auto"/>
                  </w:divBdr>
                </w:div>
                <w:div w:id="1352148211">
                  <w:marLeft w:val="0"/>
                  <w:marRight w:val="0"/>
                  <w:marTop w:val="0"/>
                  <w:marBottom w:val="0"/>
                  <w:divBdr>
                    <w:top w:val="none" w:sz="0" w:space="0" w:color="auto"/>
                    <w:left w:val="none" w:sz="0" w:space="0" w:color="auto"/>
                    <w:bottom w:val="none" w:sz="0" w:space="0" w:color="auto"/>
                    <w:right w:val="none" w:sz="0" w:space="0" w:color="auto"/>
                  </w:divBdr>
                </w:div>
                <w:div w:id="99565232">
                  <w:marLeft w:val="0"/>
                  <w:marRight w:val="0"/>
                  <w:marTop w:val="0"/>
                  <w:marBottom w:val="0"/>
                  <w:divBdr>
                    <w:top w:val="none" w:sz="0" w:space="0" w:color="auto"/>
                    <w:left w:val="none" w:sz="0" w:space="0" w:color="auto"/>
                    <w:bottom w:val="none" w:sz="0" w:space="0" w:color="auto"/>
                    <w:right w:val="none" w:sz="0" w:space="0" w:color="auto"/>
                  </w:divBdr>
                </w:div>
                <w:div w:id="2066251222">
                  <w:marLeft w:val="0"/>
                  <w:marRight w:val="0"/>
                  <w:marTop w:val="0"/>
                  <w:marBottom w:val="0"/>
                  <w:divBdr>
                    <w:top w:val="none" w:sz="0" w:space="0" w:color="auto"/>
                    <w:left w:val="none" w:sz="0" w:space="0" w:color="auto"/>
                    <w:bottom w:val="none" w:sz="0" w:space="0" w:color="auto"/>
                    <w:right w:val="none" w:sz="0" w:space="0" w:color="auto"/>
                  </w:divBdr>
                </w:div>
                <w:div w:id="769667572">
                  <w:marLeft w:val="0"/>
                  <w:marRight w:val="0"/>
                  <w:marTop w:val="0"/>
                  <w:marBottom w:val="0"/>
                  <w:divBdr>
                    <w:top w:val="none" w:sz="0" w:space="0" w:color="auto"/>
                    <w:left w:val="none" w:sz="0" w:space="0" w:color="auto"/>
                    <w:bottom w:val="none" w:sz="0" w:space="0" w:color="auto"/>
                    <w:right w:val="none" w:sz="0" w:space="0" w:color="auto"/>
                  </w:divBdr>
                </w:div>
                <w:div w:id="1927423594">
                  <w:marLeft w:val="0"/>
                  <w:marRight w:val="0"/>
                  <w:marTop w:val="0"/>
                  <w:marBottom w:val="0"/>
                  <w:divBdr>
                    <w:top w:val="none" w:sz="0" w:space="0" w:color="auto"/>
                    <w:left w:val="none" w:sz="0" w:space="0" w:color="auto"/>
                    <w:bottom w:val="none" w:sz="0" w:space="0" w:color="auto"/>
                    <w:right w:val="none" w:sz="0" w:space="0" w:color="auto"/>
                  </w:divBdr>
                </w:div>
                <w:div w:id="1439257654">
                  <w:marLeft w:val="0"/>
                  <w:marRight w:val="0"/>
                  <w:marTop w:val="0"/>
                  <w:marBottom w:val="0"/>
                  <w:divBdr>
                    <w:top w:val="none" w:sz="0" w:space="0" w:color="auto"/>
                    <w:left w:val="none" w:sz="0" w:space="0" w:color="auto"/>
                    <w:bottom w:val="none" w:sz="0" w:space="0" w:color="auto"/>
                    <w:right w:val="none" w:sz="0" w:space="0" w:color="auto"/>
                  </w:divBdr>
                </w:div>
                <w:div w:id="1004895617">
                  <w:marLeft w:val="0"/>
                  <w:marRight w:val="0"/>
                  <w:marTop w:val="0"/>
                  <w:marBottom w:val="0"/>
                  <w:divBdr>
                    <w:top w:val="none" w:sz="0" w:space="0" w:color="auto"/>
                    <w:left w:val="none" w:sz="0" w:space="0" w:color="auto"/>
                    <w:bottom w:val="none" w:sz="0" w:space="0" w:color="auto"/>
                    <w:right w:val="none" w:sz="0" w:space="0" w:color="auto"/>
                  </w:divBdr>
                </w:div>
                <w:div w:id="1613711247">
                  <w:marLeft w:val="0"/>
                  <w:marRight w:val="0"/>
                  <w:marTop w:val="0"/>
                  <w:marBottom w:val="0"/>
                  <w:divBdr>
                    <w:top w:val="none" w:sz="0" w:space="0" w:color="auto"/>
                    <w:left w:val="none" w:sz="0" w:space="0" w:color="auto"/>
                    <w:bottom w:val="none" w:sz="0" w:space="0" w:color="auto"/>
                    <w:right w:val="none" w:sz="0" w:space="0" w:color="auto"/>
                  </w:divBdr>
                </w:div>
                <w:div w:id="1307516406">
                  <w:marLeft w:val="0"/>
                  <w:marRight w:val="0"/>
                  <w:marTop w:val="0"/>
                  <w:marBottom w:val="0"/>
                  <w:divBdr>
                    <w:top w:val="none" w:sz="0" w:space="0" w:color="auto"/>
                    <w:left w:val="none" w:sz="0" w:space="0" w:color="auto"/>
                    <w:bottom w:val="none" w:sz="0" w:space="0" w:color="auto"/>
                    <w:right w:val="none" w:sz="0" w:space="0" w:color="auto"/>
                  </w:divBdr>
                </w:div>
                <w:div w:id="2100563093">
                  <w:marLeft w:val="0"/>
                  <w:marRight w:val="0"/>
                  <w:marTop w:val="0"/>
                  <w:marBottom w:val="0"/>
                  <w:divBdr>
                    <w:top w:val="none" w:sz="0" w:space="0" w:color="auto"/>
                    <w:left w:val="none" w:sz="0" w:space="0" w:color="auto"/>
                    <w:bottom w:val="none" w:sz="0" w:space="0" w:color="auto"/>
                    <w:right w:val="none" w:sz="0" w:space="0" w:color="auto"/>
                  </w:divBdr>
                </w:div>
                <w:div w:id="819540012">
                  <w:marLeft w:val="0"/>
                  <w:marRight w:val="0"/>
                  <w:marTop w:val="0"/>
                  <w:marBottom w:val="0"/>
                  <w:divBdr>
                    <w:top w:val="none" w:sz="0" w:space="0" w:color="auto"/>
                    <w:left w:val="none" w:sz="0" w:space="0" w:color="auto"/>
                    <w:bottom w:val="none" w:sz="0" w:space="0" w:color="auto"/>
                    <w:right w:val="none" w:sz="0" w:space="0" w:color="auto"/>
                  </w:divBdr>
                </w:div>
                <w:div w:id="487719888">
                  <w:marLeft w:val="0"/>
                  <w:marRight w:val="0"/>
                  <w:marTop w:val="0"/>
                  <w:marBottom w:val="0"/>
                  <w:divBdr>
                    <w:top w:val="none" w:sz="0" w:space="0" w:color="auto"/>
                    <w:left w:val="none" w:sz="0" w:space="0" w:color="auto"/>
                    <w:bottom w:val="none" w:sz="0" w:space="0" w:color="auto"/>
                    <w:right w:val="none" w:sz="0" w:space="0" w:color="auto"/>
                  </w:divBdr>
                </w:div>
                <w:div w:id="1360163424">
                  <w:marLeft w:val="0"/>
                  <w:marRight w:val="0"/>
                  <w:marTop w:val="0"/>
                  <w:marBottom w:val="0"/>
                  <w:divBdr>
                    <w:top w:val="none" w:sz="0" w:space="0" w:color="auto"/>
                    <w:left w:val="none" w:sz="0" w:space="0" w:color="auto"/>
                    <w:bottom w:val="none" w:sz="0" w:space="0" w:color="auto"/>
                    <w:right w:val="none" w:sz="0" w:space="0" w:color="auto"/>
                  </w:divBdr>
                </w:div>
                <w:div w:id="2080712180">
                  <w:marLeft w:val="0"/>
                  <w:marRight w:val="0"/>
                  <w:marTop w:val="0"/>
                  <w:marBottom w:val="0"/>
                  <w:divBdr>
                    <w:top w:val="none" w:sz="0" w:space="0" w:color="auto"/>
                    <w:left w:val="none" w:sz="0" w:space="0" w:color="auto"/>
                    <w:bottom w:val="none" w:sz="0" w:space="0" w:color="auto"/>
                    <w:right w:val="none" w:sz="0" w:space="0" w:color="auto"/>
                  </w:divBdr>
                </w:div>
                <w:div w:id="645399861">
                  <w:marLeft w:val="0"/>
                  <w:marRight w:val="0"/>
                  <w:marTop w:val="0"/>
                  <w:marBottom w:val="0"/>
                  <w:divBdr>
                    <w:top w:val="none" w:sz="0" w:space="0" w:color="auto"/>
                    <w:left w:val="none" w:sz="0" w:space="0" w:color="auto"/>
                    <w:bottom w:val="none" w:sz="0" w:space="0" w:color="auto"/>
                    <w:right w:val="none" w:sz="0" w:space="0" w:color="auto"/>
                  </w:divBdr>
                </w:div>
                <w:div w:id="1553466095">
                  <w:marLeft w:val="0"/>
                  <w:marRight w:val="0"/>
                  <w:marTop w:val="0"/>
                  <w:marBottom w:val="0"/>
                  <w:divBdr>
                    <w:top w:val="none" w:sz="0" w:space="0" w:color="auto"/>
                    <w:left w:val="none" w:sz="0" w:space="0" w:color="auto"/>
                    <w:bottom w:val="none" w:sz="0" w:space="0" w:color="auto"/>
                    <w:right w:val="none" w:sz="0" w:space="0" w:color="auto"/>
                  </w:divBdr>
                </w:div>
                <w:div w:id="72092369">
                  <w:marLeft w:val="0"/>
                  <w:marRight w:val="0"/>
                  <w:marTop w:val="0"/>
                  <w:marBottom w:val="0"/>
                  <w:divBdr>
                    <w:top w:val="none" w:sz="0" w:space="0" w:color="auto"/>
                    <w:left w:val="none" w:sz="0" w:space="0" w:color="auto"/>
                    <w:bottom w:val="none" w:sz="0" w:space="0" w:color="auto"/>
                    <w:right w:val="none" w:sz="0" w:space="0" w:color="auto"/>
                  </w:divBdr>
                </w:div>
                <w:div w:id="46496292">
                  <w:marLeft w:val="0"/>
                  <w:marRight w:val="0"/>
                  <w:marTop w:val="0"/>
                  <w:marBottom w:val="0"/>
                  <w:divBdr>
                    <w:top w:val="none" w:sz="0" w:space="0" w:color="auto"/>
                    <w:left w:val="none" w:sz="0" w:space="0" w:color="auto"/>
                    <w:bottom w:val="none" w:sz="0" w:space="0" w:color="auto"/>
                    <w:right w:val="none" w:sz="0" w:space="0" w:color="auto"/>
                  </w:divBdr>
                </w:div>
                <w:div w:id="1664552689">
                  <w:marLeft w:val="0"/>
                  <w:marRight w:val="0"/>
                  <w:marTop w:val="0"/>
                  <w:marBottom w:val="0"/>
                  <w:divBdr>
                    <w:top w:val="none" w:sz="0" w:space="0" w:color="auto"/>
                    <w:left w:val="none" w:sz="0" w:space="0" w:color="auto"/>
                    <w:bottom w:val="none" w:sz="0" w:space="0" w:color="auto"/>
                    <w:right w:val="none" w:sz="0" w:space="0" w:color="auto"/>
                  </w:divBdr>
                </w:div>
                <w:div w:id="1164202865">
                  <w:marLeft w:val="0"/>
                  <w:marRight w:val="0"/>
                  <w:marTop w:val="0"/>
                  <w:marBottom w:val="0"/>
                  <w:divBdr>
                    <w:top w:val="none" w:sz="0" w:space="0" w:color="auto"/>
                    <w:left w:val="none" w:sz="0" w:space="0" w:color="auto"/>
                    <w:bottom w:val="none" w:sz="0" w:space="0" w:color="auto"/>
                    <w:right w:val="none" w:sz="0" w:space="0" w:color="auto"/>
                  </w:divBdr>
                </w:div>
                <w:div w:id="1111634268">
                  <w:marLeft w:val="0"/>
                  <w:marRight w:val="0"/>
                  <w:marTop w:val="0"/>
                  <w:marBottom w:val="0"/>
                  <w:divBdr>
                    <w:top w:val="none" w:sz="0" w:space="0" w:color="auto"/>
                    <w:left w:val="none" w:sz="0" w:space="0" w:color="auto"/>
                    <w:bottom w:val="none" w:sz="0" w:space="0" w:color="auto"/>
                    <w:right w:val="none" w:sz="0" w:space="0" w:color="auto"/>
                  </w:divBdr>
                </w:div>
                <w:div w:id="914970156">
                  <w:marLeft w:val="0"/>
                  <w:marRight w:val="0"/>
                  <w:marTop w:val="0"/>
                  <w:marBottom w:val="0"/>
                  <w:divBdr>
                    <w:top w:val="none" w:sz="0" w:space="0" w:color="auto"/>
                    <w:left w:val="none" w:sz="0" w:space="0" w:color="auto"/>
                    <w:bottom w:val="none" w:sz="0" w:space="0" w:color="auto"/>
                    <w:right w:val="none" w:sz="0" w:space="0" w:color="auto"/>
                  </w:divBdr>
                </w:div>
                <w:div w:id="1984698748">
                  <w:marLeft w:val="0"/>
                  <w:marRight w:val="0"/>
                  <w:marTop w:val="0"/>
                  <w:marBottom w:val="0"/>
                  <w:divBdr>
                    <w:top w:val="none" w:sz="0" w:space="0" w:color="auto"/>
                    <w:left w:val="none" w:sz="0" w:space="0" w:color="auto"/>
                    <w:bottom w:val="none" w:sz="0" w:space="0" w:color="auto"/>
                    <w:right w:val="none" w:sz="0" w:space="0" w:color="auto"/>
                  </w:divBdr>
                </w:div>
                <w:div w:id="1214348274">
                  <w:marLeft w:val="0"/>
                  <w:marRight w:val="0"/>
                  <w:marTop w:val="0"/>
                  <w:marBottom w:val="0"/>
                  <w:divBdr>
                    <w:top w:val="none" w:sz="0" w:space="0" w:color="auto"/>
                    <w:left w:val="none" w:sz="0" w:space="0" w:color="auto"/>
                    <w:bottom w:val="none" w:sz="0" w:space="0" w:color="auto"/>
                    <w:right w:val="none" w:sz="0" w:space="0" w:color="auto"/>
                  </w:divBdr>
                </w:div>
                <w:div w:id="480512019">
                  <w:marLeft w:val="0"/>
                  <w:marRight w:val="0"/>
                  <w:marTop w:val="0"/>
                  <w:marBottom w:val="0"/>
                  <w:divBdr>
                    <w:top w:val="none" w:sz="0" w:space="0" w:color="auto"/>
                    <w:left w:val="none" w:sz="0" w:space="0" w:color="auto"/>
                    <w:bottom w:val="none" w:sz="0" w:space="0" w:color="auto"/>
                    <w:right w:val="none" w:sz="0" w:space="0" w:color="auto"/>
                  </w:divBdr>
                </w:div>
                <w:div w:id="1223564556">
                  <w:marLeft w:val="0"/>
                  <w:marRight w:val="0"/>
                  <w:marTop w:val="0"/>
                  <w:marBottom w:val="0"/>
                  <w:divBdr>
                    <w:top w:val="none" w:sz="0" w:space="0" w:color="auto"/>
                    <w:left w:val="none" w:sz="0" w:space="0" w:color="auto"/>
                    <w:bottom w:val="none" w:sz="0" w:space="0" w:color="auto"/>
                    <w:right w:val="none" w:sz="0" w:space="0" w:color="auto"/>
                  </w:divBdr>
                </w:div>
                <w:div w:id="1690523606">
                  <w:marLeft w:val="0"/>
                  <w:marRight w:val="0"/>
                  <w:marTop w:val="0"/>
                  <w:marBottom w:val="0"/>
                  <w:divBdr>
                    <w:top w:val="none" w:sz="0" w:space="0" w:color="auto"/>
                    <w:left w:val="none" w:sz="0" w:space="0" w:color="auto"/>
                    <w:bottom w:val="none" w:sz="0" w:space="0" w:color="auto"/>
                    <w:right w:val="none" w:sz="0" w:space="0" w:color="auto"/>
                  </w:divBdr>
                </w:div>
                <w:div w:id="1042823594">
                  <w:marLeft w:val="0"/>
                  <w:marRight w:val="0"/>
                  <w:marTop w:val="0"/>
                  <w:marBottom w:val="0"/>
                  <w:divBdr>
                    <w:top w:val="none" w:sz="0" w:space="0" w:color="auto"/>
                    <w:left w:val="none" w:sz="0" w:space="0" w:color="auto"/>
                    <w:bottom w:val="none" w:sz="0" w:space="0" w:color="auto"/>
                    <w:right w:val="none" w:sz="0" w:space="0" w:color="auto"/>
                  </w:divBdr>
                </w:div>
                <w:div w:id="977536927">
                  <w:marLeft w:val="0"/>
                  <w:marRight w:val="0"/>
                  <w:marTop w:val="0"/>
                  <w:marBottom w:val="0"/>
                  <w:divBdr>
                    <w:top w:val="none" w:sz="0" w:space="0" w:color="auto"/>
                    <w:left w:val="none" w:sz="0" w:space="0" w:color="auto"/>
                    <w:bottom w:val="none" w:sz="0" w:space="0" w:color="auto"/>
                    <w:right w:val="none" w:sz="0" w:space="0" w:color="auto"/>
                  </w:divBdr>
                </w:div>
                <w:div w:id="1618640447">
                  <w:marLeft w:val="0"/>
                  <w:marRight w:val="0"/>
                  <w:marTop w:val="0"/>
                  <w:marBottom w:val="0"/>
                  <w:divBdr>
                    <w:top w:val="none" w:sz="0" w:space="0" w:color="auto"/>
                    <w:left w:val="none" w:sz="0" w:space="0" w:color="auto"/>
                    <w:bottom w:val="none" w:sz="0" w:space="0" w:color="auto"/>
                    <w:right w:val="none" w:sz="0" w:space="0" w:color="auto"/>
                  </w:divBdr>
                </w:div>
                <w:div w:id="1628586850">
                  <w:marLeft w:val="0"/>
                  <w:marRight w:val="0"/>
                  <w:marTop w:val="0"/>
                  <w:marBottom w:val="0"/>
                  <w:divBdr>
                    <w:top w:val="none" w:sz="0" w:space="0" w:color="auto"/>
                    <w:left w:val="none" w:sz="0" w:space="0" w:color="auto"/>
                    <w:bottom w:val="none" w:sz="0" w:space="0" w:color="auto"/>
                    <w:right w:val="none" w:sz="0" w:space="0" w:color="auto"/>
                  </w:divBdr>
                </w:div>
                <w:div w:id="517473695">
                  <w:marLeft w:val="0"/>
                  <w:marRight w:val="0"/>
                  <w:marTop w:val="0"/>
                  <w:marBottom w:val="0"/>
                  <w:divBdr>
                    <w:top w:val="none" w:sz="0" w:space="0" w:color="auto"/>
                    <w:left w:val="none" w:sz="0" w:space="0" w:color="auto"/>
                    <w:bottom w:val="none" w:sz="0" w:space="0" w:color="auto"/>
                    <w:right w:val="none" w:sz="0" w:space="0" w:color="auto"/>
                  </w:divBdr>
                </w:div>
                <w:div w:id="1079719650">
                  <w:marLeft w:val="0"/>
                  <w:marRight w:val="0"/>
                  <w:marTop w:val="0"/>
                  <w:marBottom w:val="0"/>
                  <w:divBdr>
                    <w:top w:val="none" w:sz="0" w:space="0" w:color="auto"/>
                    <w:left w:val="none" w:sz="0" w:space="0" w:color="auto"/>
                    <w:bottom w:val="none" w:sz="0" w:space="0" w:color="auto"/>
                    <w:right w:val="none" w:sz="0" w:space="0" w:color="auto"/>
                  </w:divBdr>
                </w:div>
                <w:div w:id="401415950">
                  <w:marLeft w:val="0"/>
                  <w:marRight w:val="0"/>
                  <w:marTop w:val="0"/>
                  <w:marBottom w:val="0"/>
                  <w:divBdr>
                    <w:top w:val="none" w:sz="0" w:space="0" w:color="auto"/>
                    <w:left w:val="none" w:sz="0" w:space="0" w:color="auto"/>
                    <w:bottom w:val="none" w:sz="0" w:space="0" w:color="auto"/>
                    <w:right w:val="none" w:sz="0" w:space="0" w:color="auto"/>
                  </w:divBdr>
                </w:div>
                <w:div w:id="1889565919">
                  <w:marLeft w:val="0"/>
                  <w:marRight w:val="0"/>
                  <w:marTop w:val="0"/>
                  <w:marBottom w:val="0"/>
                  <w:divBdr>
                    <w:top w:val="none" w:sz="0" w:space="0" w:color="auto"/>
                    <w:left w:val="none" w:sz="0" w:space="0" w:color="auto"/>
                    <w:bottom w:val="none" w:sz="0" w:space="0" w:color="auto"/>
                    <w:right w:val="none" w:sz="0" w:space="0" w:color="auto"/>
                  </w:divBdr>
                </w:div>
                <w:div w:id="763958327">
                  <w:marLeft w:val="0"/>
                  <w:marRight w:val="0"/>
                  <w:marTop w:val="0"/>
                  <w:marBottom w:val="0"/>
                  <w:divBdr>
                    <w:top w:val="none" w:sz="0" w:space="0" w:color="auto"/>
                    <w:left w:val="none" w:sz="0" w:space="0" w:color="auto"/>
                    <w:bottom w:val="none" w:sz="0" w:space="0" w:color="auto"/>
                    <w:right w:val="none" w:sz="0" w:space="0" w:color="auto"/>
                  </w:divBdr>
                </w:div>
                <w:div w:id="223570367">
                  <w:marLeft w:val="0"/>
                  <w:marRight w:val="0"/>
                  <w:marTop w:val="0"/>
                  <w:marBottom w:val="0"/>
                  <w:divBdr>
                    <w:top w:val="none" w:sz="0" w:space="0" w:color="auto"/>
                    <w:left w:val="none" w:sz="0" w:space="0" w:color="auto"/>
                    <w:bottom w:val="none" w:sz="0" w:space="0" w:color="auto"/>
                    <w:right w:val="none" w:sz="0" w:space="0" w:color="auto"/>
                  </w:divBdr>
                </w:div>
                <w:div w:id="1778744655">
                  <w:marLeft w:val="0"/>
                  <w:marRight w:val="0"/>
                  <w:marTop w:val="0"/>
                  <w:marBottom w:val="0"/>
                  <w:divBdr>
                    <w:top w:val="none" w:sz="0" w:space="0" w:color="auto"/>
                    <w:left w:val="none" w:sz="0" w:space="0" w:color="auto"/>
                    <w:bottom w:val="none" w:sz="0" w:space="0" w:color="auto"/>
                    <w:right w:val="none" w:sz="0" w:space="0" w:color="auto"/>
                  </w:divBdr>
                </w:div>
                <w:div w:id="1720014919">
                  <w:marLeft w:val="0"/>
                  <w:marRight w:val="0"/>
                  <w:marTop w:val="0"/>
                  <w:marBottom w:val="0"/>
                  <w:divBdr>
                    <w:top w:val="none" w:sz="0" w:space="0" w:color="auto"/>
                    <w:left w:val="none" w:sz="0" w:space="0" w:color="auto"/>
                    <w:bottom w:val="none" w:sz="0" w:space="0" w:color="auto"/>
                    <w:right w:val="none" w:sz="0" w:space="0" w:color="auto"/>
                  </w:divBdr>
                </w:div>
                <w:div w:id="852063389">
                  <w:marLeft w:val="0"/>
                  <w:marRight w:val="0"/>
                  <w:marTop w:val="0"/>
                  <w:marBottom w:val="0"/>
                  <w:divBdr>
                    <w:top w:val="none" w:sz="0" w:space="0" w:color="auto"/>
                    <w:left w:val="none" w:sz="0" w:space="0" w:color="auto"/>
                    <w:bottom w:val="none" w:sz="0" w:space="0" w:color="auto"/>
                    <w:right w:val="none" w:sz="0" w:space="0" w:color="auto"/>
                  </w:divBdr>
                </w:div>
                <w:div w:id="1370640767">
                  <w:marLeft w:val="0"/>
                  <w:marRight w:val="0"/>
                  <w:marTop w:val="0"/>
                  <w:marBottom w:val="0"/>
                  <w:divBdr>
                    <w:top w:val="none" w:sz="0" w:space="0" w:color="auto"/>
                    <w:left w:val="none" w:sz="0" w:space="0" w:color="auto"/>
                    <w:bottom w:val="none" w:sz="0" w:space="0" w:color="auto"/>
                    <w:right w:val="none" w:sz="0" w:space="0" w:color="auto"/>
                  </w:divBdr>
                </w:div>
                <w:div w:id="615792072">
                  <w:marLeft w:val="0"/>
                  <w:marRight w:val="0"/>
                  <w:marTop w:val="0"/>
                  <w:marBottom w:val="0"/>
                  <w:divBdr>
                    <w:top w:val="none" w:sz="0" w:space="0" w:color="auto"/>
                    <w:left w:val="none" w:sz="0" w:space="0" w:color="auto"/>
                    <w:bottom w:val="none" w:sz="0" w:space="0" w:color="auto"/>
                    <w:right w:val="none" w:sz="0" w:space="0" w:color="auto"/>
                  </w:divBdr>
                </w:div>
                <w:div w:id="1243947333">
                  <w:marLeft w:val="0"/>
                  <w:marRight w:val="0"/>
                  <w:marTop w:val="0"/>
                  <w:marBottom w:val="0"/>
                  <w:divBdr>
                    <w:top w:val="none" w:sz="0" w:space="0" w:color="auto"/>
                    <w:left w:val="none" w:sz="0" w:space="0" w:color="auto"/>
                    <w:bottom w:val="none" w:sz="0" w:space="0" w:color="auto"/>
                    <w:right w:val="none" w:sz="0" w:space="0" w:color="auto"/>
                  </w:divBdr>
                </w:div>
                <w:div w:id="1509753652">
                  <w:marLeft w:val="0"/>
                  <w:marRight w:val="0"/>
                  <w:marTop w:val="0"/>
                  <w:marBottom w:val="0"/>
                  <w:divBdr>
                    <w:top w:val="none" w:sz="0" w:space="0" w:color="auto"/>
                    <w:left w:val="none" w:sz="0" w:space="0" w:color="auto"/>
                    <w:bottom w:val="none" w:sz="0" w:space="0" w:color="auto"/>
                    <w:right w:val="none" w:sz="0" w:space="0" w:color="auto"/>
                  </w:divBdr>
                </w:div>
                <w:div w:id="1961642362">
                  <w:marLeft w:val="0"/>
                  <w:marRight w:val="0"/>
                  <w:marTop w:val="0"/>
                  <w:marBottom w:val="0"/>
                  <w:divBdr>
                    <w:top w:val="none" w:sz="0" w:space="0" w:color="auto"/>
                    <w:left w:val="none" w:sz="0" w:space="0" w:color="auto"/>
                    <w:bottom w:val="none" w:sz="0" w:space="0" w:color="auto"/>
                    <w:right w:val="none" w:sz="0" w:space="0" w:color="auto"/>
                  </w:divBdr>
                </w:div>
                <w:div w:id="1715932533">
                  <w:marLeft w:val="0"/>
                  <w:marRight w:val="0"/>
                  <w:marTop w:val="0"/>
                  <w:marBottom w:val="0"/>
                  <w:divBdr>
                    <w:top w:val="none" w:sz="0" w:space="0" w:color="auto"/>
                    <w:left w:val="none" w:sz="0" w:space="0" w:color="auto"/>
                    <w:bottom w:val="none" w:sz="0" w:space="0" w:color="auto"/>
                    <w:right w:val="none" w:sz="0" w:space="0" w:color="auto"/>
                  </w:divBdr>
                </w:div>
                <w:div w:id="1610241020">
                  <w:marLeft w:val="0"/>
                  <w:marRight w:val="0"/>
                  <w:marTop w:val="0"/>
                  <w:marBottom w:val="0"/>
                  <w:divBdr>
                    <w:top w:val="none" w:sz="0" w:space="0" w:color="auto"/>
                    <w:left w:val="none" w:sz="0" w:space="0" w:color="auto"/>
                    <w:bottom w:val="none" w:sz="0" w:space="0" w:color="auto"/>
                    <w:right w:val="none" w:sz="0" w:space="0" w:color="auto"/>
                  </w:divBdr>
                </w:div>
                <w:div w:id="2113551129">
                  <w:marLeft w:val="0"/>
                  <w:marRight w:val="0"/>
                  <w:marTop w:val="0"/>
                  <w:marBottom w:val="0"/>
                  <w:divBdr>
                    <w:top w:val="none" w:sz="0" w:space="0" w:color="auto"/>
                    <w:left w:val="none" w:sz="0" w:space="0" w:color="auto"/>
                    <w:bottom w:val="none" w:sz="0" w:space="0" w:color="auto"/>
                    <w:right w:val="none" w:sz="0" w:space="0" w:color="auto"/>
                  </w:divBdr>
                </w:div>
                <w:div w:id="1156191316">
                  <w:marLeft w:val="0"/>
                  <w:marRight w:val="0"/>
                  <w:marTop w:val="0"/>
                  <w:marBottom w:val="0"/>
                  <w:divBdr>
                    <w:top w:val="none" w:sz="0" w:space="0" w:color="auto"/>
                    <w:left w:val="none" w:sz="0" w:space="0" w:color="auto"/>
                    <w:bottom w:val="none" w:sz="0" w:space="0" w:color="auto"/>
                    <w:right w:val="none" w:sz="0" w:space="0" w:color="auto"/>
                  </w:divBdr>
                </w:div>
                <w:div w:id="1866943108">
                  <w:marLeft w:val="0"/>
                  <w:marRight w:val="0"/>
                  <w:marTop w:val="0"/>
                  <w:marBottom w:val="0"/>
                  <w:divBdr>
                    <w:top w:val="none" w:sz="0" w:space="0" w:color="auto"/>
                    <w:left w:val="none" w:sz="0" w:space="0" w:color="auto"/>
                    <w:bottom w:val="none" w:sz="0" w:space="0" w:color="auto"/>
                    <w:right w:val="none" w:sz="0" w:space="0" w:color="auto"/>
                  </w:divBdr>
                </w:div>
                <w:div w:id="1264193238">
                  <w:marLeft w:val="0"/>
                  <w:marRight w:val="0"/>
                  <w:marTop w:val="0"/>
                  <w:marBottom w:val="0"/>
                  <w:divBdr>
                    <w:top w:val="none" w:sz="0" w:space="0" w:color="auto"/>
                    <w:left w:val="none" w:sz="0" w:space="0" w:color="auto"/>
                    <w:bottom w:val="none" w:sz="0" w:space="0" w:color="auto"/>
                    <w:right w:val="none" w:sz="0" w:space="0" w:color="auto"/>
                  </w:divBdr>
                </w:div>
                <w:div w:id="700323761">
                  <w:marLeft w:val="0"/>
                  <w:marRight w:val="0"/>
                  <w:marTop w:val="0"/>
                  <w:marBottom w:val="0"/>
                  <w:divBdr>
                    <w:top w:val="none" w:sz="0" w:space="0" w:color="auto"/>
                    <w:left w:val="none" w:sz="0" w:space="0" w:color="auto"/>
                    <w:bottom w:val="none" w:sz="0" w:space="0" w:color="auto"/>
                    <w:right w:val="none" w:sz="0" w:space="0" w:color="auto"/>
                  </w:divBdr>
                </w:div>
                <w:div w:id="1953240164">
                  <w:marLeft w:val="0"/>
                  <w:marRight w:val="0"/>
                  <w:marTop w:val="0"/>
                  <w:marBottom w:val="0"/>
                  <w:divBdr>
                    <w:top w:val="none" w:sz="0" w:space="0" w:color="auto"/>
                    <w:left w:val="none" w:sz="0" w:space="0" w:color="auto"/>
                    <w:bottom w:val="none" w:sz="0" w:space="0" w:color="auto"/>
                    <w:right w:val="none" w:sz="0" w:space="0" w:color="auto"/>
                  </w:divBdr>
                </w:div>
                <w:div w:id="998269516">
                  <w:marLeft w:val="0"/>
                  <w:marRight w:val="0"/>
                  <w:marTop w:val="0"/>
                  <w:marBottom w:val="0"/>
                  <w:divBdr>
                    <w:top w:val="none" w:sz="0" w:space="0" w:color="auto"/>
                    <w:left w:val="none" w:sz="0" w:space="0" w:color="auto"/>
                    <w:bottom w:val="none" w:sz="0" w:space="0" w:color="auto"/>
                    <w:right w:val="none" w:sz="0" w:space="0" w:color="auto"/>
                  </w:divBdr>
                </w:div>
                <w:div w:id="788546055">
                  <w:marLeft w:val="0"/>
                  <w:marRight w:val="0"/>
                  <w:marTop w:val="0"/>
                  <w:marBottom w:val="0"/>
                  <w:divBdr>
                    <w:top w:val="none" w:sz="0" w:space="0" w:color="auto"/>
                    <w:left w:val="none" w:sz="0" w:space="0" w:color="auto"/>
                    <w:bottom w:val="none" w:sz="0" w:space="0" w:color="auto"/>
                    <w:right w:val="none" w:sz="0" w:space="0" w:color="auto"/>
                  </w:divBdr>
                </w:div>
                <w:div w:id="883299506">
                  <w:marLeft w:val="0"/>
                  <w:marRight w:val="0"/>
                  <w:marTop w:val="0"/>
                  <w:marBottom w:val="0"/>
                  <w:divBdr>
                    <w:top w:val="none" w:sz="0" w:space="0" w:color="auto"/>
                    <w:left w:val="none" w:sz="0" w:space="0" w:color="auto"/>
                    <w:bottom w:val="none" w:sz="0" w:space="0" w:color="auto"/>
                    <w:right w:val="none" w:sz="0" w:space="0" w:color="auto"/>
                  </w:divBdr>
                </w:div>
                <w:div w:id="1898589070">
                  <w:marLeft w:val="0"/>
                  <w:marRight w:val="0"/>
                  <w:marTop w:val="0"/>
                  <w:marBottom w:val="0"/>
                  <w:divBdr>
                    <w:top w:val="none" w:sz="0" w:space="0" w:color="auto"/>
                    <w:left w:val="none" w:sz="0" w:space="0" w:color="auto"/>
                    <w:bottom w:val="none" w:sz="0" w:space="0" w:color="auto"/>
                    <w:right w:val="none" w:sz="0" w:space="0" w:color="auto"/>
                  </w:divBdr>
                </w:div>
                <w:div w:id="2125028195">
                  <w:marLeft w:val="0"/>
                  <w:marRight w:val="0"/>
                  <w:marTop w:val="0"/>
                  <w:marBottom w:val="0"/>
                  <w:divBdr>
                    <w:top w:val="none" w:sz="0" w:space="0" w:color="auto"/>
                    <w:left w:val="none" w:sz="0" w:space="0" w:color="auto"/>
                    <w:bottom w:val="none" w:sz="0" w:space="0" w:color="auto"/>
                    <w:right w:val="none" w:sz="0" w:space="0" w:color="auto"/>
                  </w:divBdr>
                </w:div>
                <w:div w:id="44840268">
                  <w:marLeft w:val="0"/>
                  <w:marRight w:val="0"/>
                  <w:marTop w:val="0"/>
                  <w:marBottom w:val="0"/>
                  <w:divBdr>
                    <w:top w:val="none" w:sz="0" w:space="0" w:color="auto"/>
                    <w:left w:val="none" w:sz="0" w:space="0" w:color="auto"/>
                    <w:bottom w:val="none" w:sz="0" w:space="0" w:color="auto"/>
                    <w:right w:val="none" w:sz="0" w:space="0" w:color="auto"/>
                  </w:divBdr>
                </w:div>
                <w:div w:id="1246263775">
                  <w:marLeft w:val="0"/>
                  <w:marRight w:val="0"/>
                  <w:marTop w:val="0"/>
                  <w:marBottom w:val="0"/>
                  <w:divBdr>
                    <w:top w:val="none" w:sz="0" w:space="0" w:color="auto"/>
                    <w:left w:val="none" w:sz="0" w:space="0" w:color="auto"/>
                    <w:bottom w:val="none" w:sz="0" w:space="0" w:color="auto"/>
                    <w:right w:val="none" w:sz="0" w:space="0" w:color="auto"/>
                  </w:divBdr>
                </w:div>
                <w:div w:id="362484606">
                  <w:marLeft w:val="0"/>
                  <w:marRight w:val="0"/>
                  <w:marTop w:val="0"/>
                  <w:marBottom w:val="0"/>
                  <w:divBdr>
                    <w:top w:val="none" w:sz="0" w:space="0" w:color="auto"/>
                    <w:left w:val="none" w:sz="0" w:space="0" w:color="auto"/>
                    <w:bottom w:val="none" w:sz="0" w:space="0" w:color="auto"/>
                    <w:right w:val="none" w:sz="0" w:space="0" w:color="auto"/>
                  </w:divBdr>
                </w:div>
              </w:divsChild>
            </w:div>
            <w:div w:id="502817812">
              <w:marLeft w:val="0"/>
              <w:marRight w:val="0"/>
              <w:marTop w:val="0"/>
              <w:marBottom w:val="0"/>
              <w:divBdr>
                <w:top w:val="none" w:sz="0" w:space="0" w:color="auto"/>
                <w:left w:val="none" w:sz="0" w:space="0" w:color="auto"/>
                <w:bottom w:val="none" w:sz="0" w:space="0" w:color="auto"/>
                <w:right w:val="none" w:sz="0" w:space="0" w:color="auto"/>
              </w:divBdr>
              <w:divsChild>
                <w:div w:id="1264024972">
                  <w:marLeft w:val="0"/>
                  <w:marRight w:val="0"/>
                  <w:marTop w:val="0"/>
                  <w:marBottom w:val="0"/>
                  <w:divBdr>
                    <w:top w:val="none" w:sz="0" w:space="0" w:color="auto"/>
                    <w:left w:val="none" w:sz="0" w:space="0" w:color="auto"/>
                    <w:bottom w:val="none" w:sz="0" w:space="0" w:color="auto"/>
                    <w:right w:val="none" w:sz="0" w:space="0" w:color="auto"/>
                  </w:divBdr>
                </w:div>
                <w:div w:id="580067914">
                  <w:marLeft w:val="0"/>
                  <w:marRight w:val="0"/>
                  <w:marTop w:val="0"/>
                  <w:marBottom w:val="0"/>
                  <w:divBdr>
                    <w:top w:val="none" w:sz="0" w:space="0" w:color="auto"/>
                    <w:left w:val="none" w:sz="0" w:space="0" w:color="auto"/>
                    <w:bottom w:val="none" w:sz="0" w:space="0" w:color="auto"/>
                    <w:right w:val="none" w:sz="0" w:space="0" w:color="auto"/>
                  </w:divBdr>
                </w:div>
                <w:div w:id="2073237691">
                  <w:marLeft w:val="0"/>
                  <w:marRight w:val="0"/>
                  <w:marTop w:val="0"/>
                  <w:marBottom w:val="0"/>
                  <w:divBdr>
                    <w:top w:val="none" w:sz="0" w:space="0" w:color="auto"/>
                    <w:left w:val="none" w:sz="0" w:space="0" w:color="auto"/>
                    <w:bottom w:val="none" w:sz="0" w:space="0" w:color="auto"/>
                    <w:right w:val="none" w:sz="0" w:space="0" w:color="auto"/>
                  </w:divBdr>
                </w:div>
                <w:div w:id="1492453503">
                  <w:marLeft w:val="0"/>
                  <w:marRight w:val="0"/>
                  <w:marTop w:val="0"/>
                  <w:marBottom w:val="0"/>
                  <w:divBdr>
                    <w:top w:val="none" w:sz="0" w:space="0" w:color="auto"/>
                    <w:left w:val="none" w:sz="0" w:space="0" w:color="auto"/>
                    <w:bottom w:val="none" w:sz="0" w:space="0" w:color="auto"/>
                    <w:right w:val="none" w:sz="0" w:space="0" w:color="auto"/>
                  </w:divBdr>
                </w:div>
                <w:div w:id="2100562847">
                  <w:marLeft w:val="0"/>
                  <w:marRight w:val="0"/>
                  <w:marTop w:val="0"/>
                  <w:marBottom w:val="0"/>
                  <w:divBdr>
                    <w:top w:val="none" w:sz="0" w:space="0" w:color="auto"/>
                    <w:left w:val="none" w:sz="0" w:space="0" w:color="auto"/>
                    <w:bottom w:val="none" w:sz="0" w:space="0" w:color="auto"/>
                    <w:right w:val="none" w:sz="0" w:space="0" w:color="auto"/>
                  </w:divBdr>
                </w:div>
                <w:div w:id="1485852906">
                  <w:marLeft w:val="0"/>
                  <w:marRight w:val="0"/>
                  <w:marTop w:val="0"/>
                  <w:marBottom w:val="0"/>
                  <w:divBdr>
                    <w:top w:val="none" w:sz="0" w:space="0" w:color="auto"/>
                    <w:left w:val="none" w:sz="0" w:space="0" w:color="auto"/>
                    <w:bottom w:val="none" w:sz="0" w:space="0" w:color="auto"/>
                    <w:right w:val="none" w:sz="0" w:space="0" w:color="auto"/>
                  </w:divBdr>
                </w:div>
                <w:div w:id="1109272875">
                  <w:marLeft w:val="0"/>
                  <w:marRight w:val="0"/>
                  <w:marTop w:val="0"/>
                  <w:marBottom w:val="0"/>
                  <w:divBdr>
                    <w:top w:val="none" w:sz="0" w:space="0" w:color="auto"/>
                    <w:left w:val="none" w:sz="0" w:space="0" w:color="auto"/>
                    <w:bottom w:val="none" w:sz="0" w:space="0" w:color="auto"/>
                    <w:right w:val="none" w:sz="0" w:space="0" w:color="auto"/>
                  </w:divBdr>
                </w:div>
                <w:div w:id="1514150745">
                  <w:marLeft w:val="0"/>
                  <w:marRight w:val="0"/>
                  <w:marTop w:val="0"/>
                  <w:marBottom w:val="0"/>
                  <w:divBdr>
                    <w:top w:val="none" w:sz="0" w:space="0" w:color="auto"/>
                    <w:left w:val="none" w:sz="0" w:space="0" w:color="auto"/>
                    <w:bottom w:val="none" w:sz="0" w:space="0" w:color="auto"/>
                    <w:right w:val="none" w:sz="0" w:space="0" w:color="auto"/>
                  </w:divBdr>
                </w:div>
                <w:div w:id="889801052">
                  <w:marLeft w:val="0"/>
                  <w:marRight w:val="0"/>
                  <w:marTop w:val="0"/>
                  <w:marBottom w:val="0"/>
                  <w:divBdr>
                    <w:top w:val="none" w:sz="0" w:space="0" w:color="auto"/>
                    <w:left w:val="none" w:sz="0" w:space="0" w:color="auto"/>
                    <w:bottom w:val="none" w:sz="0" w:space="0" w:color="auto"/>
                    <w:right w:val="none" w:sz="0" w:space="0" w:color="auto"/>
                  </w:divBdr>
                </w:div>
                <w:div w:id="1755125501">
                  <w:marLeft w:val="0"/>
                  <w:marRight w:val="0"/>
                  <w:marTop w:val="0"/>
                  <w:marBottom w:val="0"/>
                  <w:divBdr>
                    <w:top w:val="none" w:sz="0" w:space="0" w:color="auto"/>
                    <w:left w:val="none" w:sz="0" w:space="0" w:color="auto"/>
                    <w:bottom w:val="none" w:sz="0" w:space="0" w:color="auto"/>
                    <w:right w:val="none" w:sz="0" w:space="0" w:color="auto"/>
                  </w:divBdr>
                </w:div>
                <w:div w:id="1754158388">
                  <w:marLeft w:val="0"/>
                  <w:marRight w:val="0"/>
                  <w:marTop w:val="0"/>
                  <w:marBottom w:val="0"/>
                  <w:divBdr>
                    <w:top w:val="none" w:sz="0" w:space="0" w:color="auto"/>
                    <w:left w:val="none" w:sz="0" w:space="0" w:color="auto"/>
                    <w:bottom w:val="none" w:sz="0" w:space="0" w:color="auto"/>
                    <w:right w:val="none" w:sz="0" w:space="0" w:color="auto"/>
                  </w:divBdr>
                </w:div>
                <w:div w:id="1303467109">
                  <w:marLeft w:val="0"/>
                  <w:marRight w:val="0"/>
                  <w:marTop w:val="0"/>
                  <w:marBottom w:val="0"/>
                  <w:divBdr>
                    <w:top w:val="none" w:sz="0" w:space="0" w:color="auto"/>
                    <w:left w:val="none" w:sz="0" w:space="0" w:color="auto"/>
                    <w:bottom w:val="none" w:sz="0" w:space="0" w:color="auto"/>
                    <w:right w:val="none" w:sz="0" w:space="0" w:color="auto"/>
                  </w:divBdr>
                </w:div>
                <w:div w:id="1091049778">
                  <w:marLeft w:val="0"/>
                  <w:marRight w:val="0"/>
                  <w:marTop w:val="0"/>
                  <w:marBottom w:val="0"/>
                  <w:divBdr>
                    <w:top w:val="none" w:sz="0" w:space="0" w:color="auto"/>
                    <w:left w:val="none" w:sz="0" w:space="0" w:color="auto"/>
                    <w:bottom w:val="none" w:sz="0" w:space="0" w:color="auto"/>
                    <w:right w:val="none" w:sz="0" w:space="0" w:color="auto"/>
                  </w:divBdr>
                </w:div>
                <w:div w:id="719790718">
                  <w:marLeft w:val="0"/>
                  <w:marRight w:val="0"/>
                  <w:marTop w:val="0"/>
                  <w:marBottom w:val="0"/>
                  <w:divBdr>
                    <w:top w:val="none" w:sz="0" w:space="0" w:color="auto"/>
                    <w:left w:val="none" w:sz="0" w:space="0" w:color="auto"/>
                    <w:bottom w:val="none" w:sz="0" w:space="0" w:color="auto"/>
                    <w:right w:val="none" w:sz="0" w:space="0" w:color="auto"/>
                  </w:divBdr>
                </w:div>
                <w:div w:id="1121152484">
                  <w:marLeft w:val="0"/>
                  <w:marRight w:val="0"/>
                  <w:marTop w:val="0"/>
                  <w:marBottom w:val="0"/>
                  <w:divBdr>
                    <w:top w:val="none" w:sz="0" w:space="0" w:color="auto"/>
                    <w:left w:val="none" w:sz="0" w:space="0" w:color="auto"/>
                    <w:bottom w:val="none" w:sz="0" w:space="0" w:color="auto"/>
                    <w:right w:val="none" w:sz="0" w:space="0" w:color="auto"/>
                  </w:divBdr>
                </w:div>
                <w:div w:id="2132934912">
                  <w:marLeft w:val="0"/>
                  <w:marRight w:val="0"/>
                  <w:marTop w:val="0"/>
                  <w:marBottom w:val="0"/>
                  <w:divBdr>
                    <w:top w:val="none" w:sz="0" w:space="0" w:color="auto"/>
                    <w:left w:val="none" w:sz="0" w:space="0" w:color="auto"/>
                    <w:bottom w:val="none" w:sz="0" w:space="0" w:color="auto"/>
                    <w:right w:val="none" w:sz="0" w:space="0" w:color="auto"/>
                  </w:divBdr>
                </w:div>
                <w:div w:id="1790972437">
                  <w:marLeft w:val="0"/>
                  <w:marRight w:val="0"/>
                  <w:marTop w:val="0"/>
                  <w:marBottom w:val="0"/>
                  <w:divBdr>
                    <w:top w:val="none" w:sz="0" w:space="0" w:color="auto"/>
                    <w:left w:val="none" w:sz="0" w:space="0" w:color="auto"/>
                    <w:bottom w:val="none" w:sz="0" w:space="0" w:color="auto"/>
                    <w:right w:val="none" w:sz="0" w:space="0" w:color="auto"/>
                  </w:divBdr>
                </w:div>
                <w:div w:id="1252665871">
                  <w:marLeft w:val="0"/>
                  <w:marRight w:val="0"/>
                  <w:marTop w:val="0"/>
                  <w:marBottom w:val="0"/>
                  <w:divBdr>
                    <w:top w:val="none" w:sz="0" w:space="0" w:color="auto"/>
                    <w:left w:val="none" w:sz="0" w:space="0" w:color="auto"/>
                    <w:bottom w:val="none" w:sz="0" w:space="0" w:color="auto"/>
                    <w:right w:val="none" w:sz="0" w:space="0" w:color="auto"/>
                  </w:divBdr>
                </w:div>
                <w:div w:id="50858344">
                  <w:marLeft w:val="0"/>
                  <w:marRight w:val="0"/>
                  <w:marTop w:val="0"/>
                  <w:marBottom w:val="0"/>
                  <w:divBdr>
                    <w:top w:val="none" w:sz="0" w:space="0" w:color="auto"/>
                    <w:left w:val="none" w:sz="0" w:space="0" w:color="auto"/>
                    <w:bottom w:val="none" w:sz="0" w:space="0" w:color="auto"/>
                    <w:right w:val="none" w:sz="0" w:space="0" w:color="auto"/>
                  </w:divBdr>
                </w:div>
                <w:div w:id="1550459615">
                  <w:marLeft w:val="0"/>
                  <w:marRight w:val="0"/>
                  <w:marTop w:val="0"/>
                  <w:marBottom w:val="0"/>
                  <w:divBdr>
                    <w:top w:val="none" w:sz="0" w:space="0" w:color="auto"/>
                    <w:left w:val="none" w:sz="0" w:space="0" w:color="auto"/>
                    <w:bottom w:val="none" w:sz="0" w:space="0" w:color="auto"/>
                    <w:right w:val="none" w:sz="0" w:space="0" w:color="auto"/>
                  </w:divBdr>
                </w:div>
                <w:div w:id="1483350632">
                  <w:marLeft w:val="0"/>
                  <w:marRight w:val="0"/>
                  <w:marTop w:val="0"/>
                  <w:marBottom w:val="0"/>
                  <w:divBdr>
                    <w:top w:val="none" w:sz="0" w:space="0" w:color="auto"/>
                    <w:left w:val="none" w:sz="0" w:space="0" w:color="auto"/>
                    <w:bottom w:val="none" w:sz="0" w:space="0" w:color="auto"/>
                    <w:right w:val="none" w:sz="0" w:space="0" w:color="auto"/>
                  </w:divBdr>
                </w:div>
                <w:div w:id="242185933">
                  <w:marLeft w:val="0"/>
                  <w:marRight w:val="0"/>
                  <w:marTop w:val="0"/>
                  <w:marBottom w:val="0"/>
                  <w:divBdr>
                    <w:top w:val="none" w:sz="0" w:space="0" w:color="auto"/>
                    <w:left w:val="none" w:sz="0" w:space="0" w:color="auto"/>
                    <w:bottom w:val="none" w:sz="0" w:space="0" w:color="auto"/>
                    <w:right w:val="none" w:sz="0" w:space="0" w:color="auto"/>
                  </w:divBdr>
                </w:div>
                <w:div w:id="1089084358">
                  <w:marLeft w:val="0"/>
                  <w:marRight w:val="0"/>
                  <w:marTop w:val="0"/>
                  <w:marBottom w:val="0"/>
                  <w:divBdr>
                    <w:top w:val="none" w:sz="0" w:space="0" w:color="auto"/>
                    <w:left w:val="none" w:sz="0" w:space="0" w:color="auto"/>
                    <w:bottom w:val="none" w:sz="0" w:space="0" w:color="auto"/>
                    <w:right w:val="none" w:sz="0" w:space="0" w:color="auto"/>
                  </w:divBdr>
                </w:div>
                <w:div w:id="75903424">
                  <w:marLeft w:val="0"/>
                  <w:marRight w:val="0"/>
                  <w:marTop w:val="0"/>
                  <w:marBottom w:val="0"/>
                  <w:divBdr>
                    <w:top w:val="none" w:sz="0" w:space="0" w:color="auto"/>
                    <w:left w:val="none" w:sz="0" w:space="0" w:color="auto"/>
                    <w:bottom w:val="none" w:sz="0" w:space="0" w:color="auto"/>
                    <w:right w:val="none" w:sz="0" w:space="0" w:color="auto"/>
                  </w:divBdr>
                </w:div>
                <w:div w:id="819999870">
                  <w:marLeft w:val="0"/>
                  <w:marRight w:val="0"/>
                  <w:marTop w:val="0"/>
                  <w:marBottom w:val="0"/>
                  <w:divBdr>
                    <w:top w:val="none" w:sz="0" w:space="0" w:color="auto"/>
                    <w:left w:val="none" w:sz="0" w:space="0" w:color="auto"/>
                    <w:bottom w:val="none" w:sz="0" w:space="0" w:color="auto"/>
                    <w:right w:val="none" w:sz="0" w:space="0" w:color="auto"/>
                  </w:divBdr>
                </w:div>
                <w:div w:id="1332756109">
                  <w:marLeft w:val="0"/>
                  <w:marRight w:val="0"/>
                  <w:marTop w:val="0"/>
                  <w:marBottom w:val="0"/>
                  <w:divBdr>
                    <w:top w:val="none" w:sz="0" w:space="0" w:color="auto"/>
                    <w:left w:val="none" w:sz="0" w:space="0" w:color="auto"/>
                    <w:bottom w:val="none" w:sz="0" w:space="0" w:color="auto"/>
                    <w:right w:val="none" w:sz="0" w:space="0" w:color="auto"/>
                  </w:divBdr>
                </w:div>
                <w:div w:id="1338265656">
                  <w:marLeft w:val="0"/>
                  <w:marRight w:val="0"/>
                  <w:marTop w:val="0"/>
                  <w:marBottom w:val="0"/>
                  <w:divBdr>
                    <w:top w:val="none" w:sz="0" w:space="0" w:color="auto"/>
                    <w:left w:val="none" w:sz="0" w:space="0" w:color="auto"/>
                    <w:bottom w:val="none" w:sz="0" w:space="0" w:color="auto"/>
                    <w:right w:val="none" w:sz="0" w:space="0" w:color="auto"/>
                  </w:divBdr>
                </w:div>
                <w:div w:id="468669534">
                  <w:marLeft w:val="0"/>
                  <w:marRight w:val="0"/>
                  <w:marTop w:val="0"/>
                  <w:marBottom w:val="0"/>
                  <w:divBdr>
                    <w:top w:val="none" w:sz="0" w:space="0" w:color="auto"/>
                    <w:left w:val="none" w:sz="0" w:space="0" w:color="auto"/>
                    <w:bottom w:val="none" w:sz="0" w:space="0" w:color="auto"/>
                    <w:right w:val="none" w:sz="0" w:space="0" w:color="auto"/>
                  </w:divBdr>
                </w:div>
                <w:div w:id="1308170834">
                  <w:marLeft w:val="0"/>
                  <w:marRight w:val="0"/>
                  <w:marTop w:val="0"/>
                  <w:marBottom w:val="0"/>
                  <w:divBdr>
                    <w:top w:val="none" w:sz="0" w:space="0" w:color="auto"/>
                    <w:left w:val="none" w:sz="0" w:space="0" w:color="auto"/>
                    <w:bottom w:val="none" w:sz="0" w:space="0" w:color="auto"/>
                    <w:right w:val="none" w:sz="0" w:space="0" w:color="auto"/>
                  </w:divBdr>
                </w:div>
                <w:div w:id="1009332831">
                  <w:marLeft w:val="0"/>
                  <w:marRight w:val="0"/>
                  <w:marTop w:val="0"/>
                  <w:marBottom w:val="0"/>
                  <w:divBdr>
                    <w:top w:val="none" w:sz="0" w:space="0" w:color="auto"/>
                    <w:left w:val="none" w:sz="0" w:space="0" w:color="auto"/>
                    <w:bottom w:val="none" w:sz="0" w:space="0" w:color="auto"/>
                    <w:right w:val="none" w:sz="0" w:space="0" w:color="auto"/>
                  </w:divBdr>
                </w:div>
                <w:div w:id="1888637667">
                  <w:marLeft w:val="0"/>
                  <w:marRight w:val="0"/>
                  <w:marTop w:val="0"/>
                  <w:marBottom w:val="0"/>
                  <w:divBdr>
                    <w:top w:val="none" w:sz="0" w:space="0" w:color="auto"/>
                    <w:left w:val="none" w:sz="0" w:space="0" w:color="auto"/>
                    <w:bottom w:val="none" w:sz="0" w:space="0" w:color="auto"/>
                    <w:right w:val="none" w:sz="0" w:space="0" w:color="auto"/>
                  </w:divBdr>
                </w:div>
                <w:div w:id="1655644630">
                  <w:marLeft w:val="0"/>
                  <w:marRight w:val="0"/>
                  <w:marTop w:val="0"/>
                  <w:marBottom w:val="0"/>
                  <w:divBdr>
                    <w:top w:val="none" w:sz="0" w:space="0" w:color="auto"/>
                    <w:left w:val="none" w:sz="0" w:space="0" w:color="auto"/>
                    <w:bottom w:val="none" w:sz="0" w:space="0" w:color="auto"/>
                    <w:right w:val="none" w:sz="0" w:space="0" w:color="auto"/>
                  </w:divBdr>
                </w:div>
                <w:div w:id="427430452">
                  <w:marLeft w:val="0"/>
                  <w:marRight w:val="0"/>
                  <w:marTop w:val="0"/>
                  <w:marBottom w:val="0"/>
                  <w:divBdr>
                    <w:top w:val="none" w:sz="0" w:space="0" w:color="auto"/>
                    <w:left w:val="none" w:sz="0" w:space="0" w:color="auto"/>
                    <w:bottom w:val="none" w:sz="0" w:space="0" w:color="auto"/>
                    <w:right w:val="none" w:sz="0" w:space="0" w:color="auto"/>
                  </w:divBdr>
                </w:div>
                <w:div w:id="1352337286">
                  <w:marLeft w:val="0"/>
                  <w:marRight w:val="0"/>
                  <w:marTop w:val="0"/>
                  <w:marBottom w:val="0"/>
                  <w:divBdr>
                    <w:top w:val="none" w:sz="0" w:space="0" w:color="auto"/>
                    <w:left w:val="none" w:sz="0" w:space="0" w:color="auto"/>
                    <w:bottom w:val="none" w:sz="0" w:space="0" w:color="auto"/>
                    <w:right w:val="none" w:sz="0" w:space="0" w:color="auto"/>
                  </w:divBdr>
                </w:div>
                <w:div w:id="991906005">
                  <w:marLeft w:val="0"/>
                  <w:marRight w:val="0"/>
                  <w:marTop w:val="0"/>
                  <w:marBottom w:val="0"/>
                  <w:divBdr>
                    <w:top w:val="none" w:sz="0" w:space="0" w:color="auto"/>
                    <w:left w:val="none" w:sz="0" w:space="0" w:color="auto"/>
                    <w:bottom w:val="none" w:sz="0" w:space="0" w:color="auto"/>
                    <w:right w:val="none" w:sz="0" w:space="0" w:color="auto"/>
                  </w:divBdr>
                </w:div>
                <w:div w:id="531307000">
                  <w:marLeft w:val="0"/>
                  <w:marRight w:val="0"/>
                  <w:marTop w:val="0"/>
                  <w:marBottom w:val="0"/>
                  <w:divBdr>
                    <w:top w:val="none" w:sz="0" w:space="0" w:color="auto"/>
                    <w:left w:val="none" w:sz="0" w:space="0" w:color="auto"/>
                    <w:bottom w:val="none" w:sz="0" w:space="0" w:color="auto"/>
                    <w:right w:val="none" w:sz="0" w:space="0" w:color="auto"/>
                  </w:divBdr>
                </w:div>
                <w:div w:id="1125343668">
                  <w:marLeft w:val="0"/>
                  <w:marRight w:val="0"/>
                  <w:marTop w:val="0"/>
                  <w:marBottom w:val="0"/>
                  <w:divBdr>
                    <w:top w:val="none" w:sz="0" w:space="0" w:color="auto"/>
                    <w:left w:val="none" w:sz="0" w:space="0" w:color="auto"/>
                    <w:bottom w:val="none" w:sz="0" w:space="0" w:color="auto"/>
                    <w:right w:val="none" w:sz="0" w:space="0" w:color="auto"/>
                  </w:divBdr>
                </w:div>
                <w:div w:id="1731612667">
                  <w:marLeft w:val="0"/>
                  <w:marRight w:val="0"/>
                  <w:marTop w:val="0"/>
                  <w:marBottom w:val="0"/>
                  <w:divBdr>
                    <w:top w:val="none" w:sz="0" w:space="0" w:color="auto"/>
                    <w:left w:val="none" w:sz="0" w:space="0" w:color="auto"/>
                    <w:bottom w:val="none" w:sz="0" w:space="0" w:color="auto"/>
                    <w:right w:val="none" w:sz="0" w:space="0" w:color="auto"/>
                  </w:divBdr>
                </w:div>
                <w:div w:id="2041859386">
                  <w:marLeft w:val="0"/>
                  <w:marRight w:val="0"/>
                  <w:marTop w:val="0"/>
                  <w:marBottom w:val="0"/>
                  <w:divBdr>
                    <w:top w:val="none" w:sz="0" w:space="0" w:color="auto"/>
                    <w:left w:val="none" w:sz="0" w:space="0" w:color="auto"/>
                    <w:bottom w:val="none" w:sz="0" w:space="0" w:color="auto"/>
                    <w:right w:val="none" w:sz="0" w:space="0" w:color="auto"/>
                  </w:divBdr>
                </w:div>
                <w:div w:id="1305356443">
                  <w:marLeft w:val="0"/>
                  <w:marRight w:val="0"/>
                  <w:marTop w:val="0"/>
                  <w:marBottom w:val="0"/>
                  <w:divBdr>
                    <w:top w:val="none" w:sz="0" w:space="0" w:color="auto"/>
                    <w:left w:val="none" w:sz="0" w:space="0" w:color="auto"/>
                    <w:bottom w:val="none" w:sz="0" w:space="0" w:color="auto"/>
                    <w:right w:val="none" w:sz="0" w:space="0" w:color="auto"/>
                  </w:divBdr>
                </w:div>
                <w:div w:id="1442992916">
                  <w:marLeft w:val="0"/>
                  <w:marRight w:val="0"/>
                  <w:marTop w:val="0"/>
                  <w:marBottom w:val="0"/>
                  <w:divBdr>
                    <w:top w:val="none" w:sz="0" w:space="0" w:color="auto"/>
                    <w:left w:val="none" w:sz="0" w:space="0" w:color="auto"/>
                    <w:bottom w:val="none" w:sz="0" w:space="0" w:color="auto"/>
                    <w:right w:val="none" w:sz="0" w:space="0" w:color="auto"/>
                  </w:divBdr>
                </w:div>
                <w:div w:id="1190990884">
                  <w:marLeft w:val="0"/>
                  <w:marRight w:val="0"/>
                  <w:marTop w:val="0"/>
                  <w:marBottom w:val="0"/>
                  <w:divBdr>
                    <w:top w:val="none" w:sz="0" w:space="0" w:color="auto"/>
                    <w:left w:val="none" w:sz="0" w:space="0" w:color="auto"/>
                    <w:bottom w:val="none" w:sz="0" w:space="0" w:color="auto"/>
                    <w:right w:val="none" w:sz="0" w:space="0" w:color="auto"/>
                  </w:divBdr>
                </w:div>
                <w:div w:id="1126848327">
                  <w:marLeft w:val="0"/>
                  <w:marRight w:val="0"/>
                  <w:marTop w:val="0"/>
                  <w:marBottom w:val="0"/>
                  <w:divBdr>
                    <w:top w:val="none" w:sz="0" w:space="0" w:color="auto"/>
                    <w:left w:val="none" w:sz="0" w:space="0" w:color="auto"/>
                    <w:bottom w:val="none" w:sz="0" w:space="0" w:color="auto"/>
                    <w:right w:val="none" w:sz="0" w:space="0" w:color="auto"/>
                  </w:divBdr>
                </w:div>
                <w:div w:id="1838886624">
                  <w:marLeft w:val="0"/>
                  <w:marRight w:val="0"/>
                  <w:marTop w:val="0"/>
                  <w:marBottom w:val="0"/>
                  <w:divBdr>
                    <w:top w:val="none" w:sz="0" w:space="0" w:color="auto"/>
                    <w:left w:val="none" w:sz="0" w:space="0" w:color="auto"/>
                    <w:bottom w:val="none" w:sz="0" w:space="0" w:color="auto"/>
                    <w:right w:val="none" w:sz="0" w:space="0" w:color="auto"/>
                  </w:divBdr>
                </w:div>
                <w:div w:id="1265114937">
                  <w:marLeft w:val="0"/>
                  <w:marRight w:val="0"/>
                  <w:marTop w:val="0"/>
                  <w:marBottom w:val="0"/>
                  <w:divBdr>
                    <w:top w:val="none" w:sz="0" w:space="0" w:color="auto"/>
                    <w:left w:val="none" w:sz="0" w:space="0" w:color="auto"/>
                    <w:bottom w:val="none" w:sz="0" w:space="0" w:color="auto"/>
                    <w:right w:val="none" w:sz="0" w:space="0" w:color="auto"/>
                  </w:divBdr>
                </w:div>
                <w:div w:id="1610233286">
                  <w:marLeft w:val="0"/>
                  <w:marRight w:val="0"/>
                  <w:marTop w:val="0"/>
                  <w:marBottom w:val="0"/>
                  <w:divBdr>
                    <w:top w:val="none" w:sz="0" w:space="0" w:color="auto"/>
                    <w:left w:val="none" w:sz="0" w:space="0" w:color="auto"/>
                    <w:bottom w:val="none" w:sz="0" w:space="0" w:color="auto"/>
                    <w:right w:val="none" w:sz="0" w:space="0" w:color="auto"/>
                  </w:divBdr>
                </w:div>
                <w:div w:id="82453156">
                  <w:marLeft w:val="0"/>
                  <w:marRight w:val="0"/>
                  <w:marTop w:val="0"/>
                  <w:marBottom w:val="0"/>
                  <w:divBdr>
                    <w:top w:val="none" w:sz="0" w:space="0" w:color="auto"/>
                    <w:left w:val="none" w:sz="0" w:space="0" w:color="auto"/>
                    <w:bottom w:val="none" w:sz="0" w:space="0" w:color="auto"/>
                    <w:right w:val="none" w:sz="0" w:space="0" w:color="auto"/>
                  </w:divBdr>
                </w:div>
                <w:div w:id="82344589">
                  <w:marLeft w:val="0"/>
                  <w:marRight w:val="0"/>
                  <w:marTop w:val="0"/>
                  <w:marBottom w:val="0"/>
                  <w:divBdr>
                    <w:top w:val="none" w:sz="0" w:space="0" w:color="auto"/>
                    <w:left w:val="none" w:sz="0" w:space="0" w:color="auto"/>
                    <w:bottom w:val="none" w:sz="0" w:space="0" w:color="auto"/>
                    <w:right w:val="none" w:sz="0" w:space="0" w:color="auto"/>
                  </w:divBdr>
                </w:div>
                <w:div w:id="221406991">
                  <w:marLeft w:val="0"/>
                  <w:marRight w:val="0"/>
                  <w:marTop w:val="0"/>
                  <w:marBottom w:val="0"/>
                  <w:divBdr>
                    <w:top w:val="none" w:sz="0" w:space="0" w:color="auto"/>
                    <w:left w:val="none" w:sz="0" w:space="0" w:color="auto"/>
                    <w:bottom w:val="none" w:sz="0" w:space="0" w:color="auto"/>
                    <w:right w:val="none" w:sz="0" w:space="0" w:color="auto"/>
                  </w:divBdr>
                </w:div>
                <w:div w:id="1198201271">
                  <w:marLeft w:val="0"/>
                  <w:marRight w:val="0"/>
                  <w:marTop w:val="0"/>
                  <w:marBottom w:val="0"/>
                  <w:divBdr>
                    <w:top w:val="none" w:sz="0" w:space="0" w:color="auto"/>
                    <w:left w:val="none" w:sz="0" w:space="0" w:color="auto"/>
                    <w:bottom w:val="none" w:sz="0" w:space="0" w:color="auto"/>
                    <w:right w:val="none" w:sz="0" w:space="0" w:color="auto"/>
                  </w:divBdr>
                </w:div>
                <w:div w:id="59643083">
                  <w:marLeft w:val="0"/>
                  <w:marRight w:val="0"/>
                  <w:marTop w:val="0"/>
                  <w:marBottom w:val="0"/>
                  <w:divBdr>
                    <w:top w:val="none" w:sz="0" w:space="0" w:color="auto"/>
                    <w:left w:val="none" w:sz="0" w:space="0" w:color="auto"/>
                    <w:bottom w:val="none" w:sz="0" w:space="0" w:color="auto"/>
                    <w:right w:val="none" w:sz="0" w:space="0" w:color="auto"/>
                  </w:divBdr>
                </w:div>
                <w:div w:id="791631193">
                  <w:marLeft w:val="0"/>
                  <w:marRight w:val="0"/>
                  <w:marTop w:val="0"/>
                  <w:marBottom w:val="0"/>
                  <w:divBdr>
                    <w:top w:val="none" w:sz="0" w:space="0" w:color="auto"/>
                    <w:left w:val="none" w:sz="0" w:space="0" w:color="auto"/>
                    <w:bottom w:val="none" w:sz="0" w:space="0" w:color="auto"/>
                    <w:right w:val="none" w:sz="0" w:space="0" w:color="auto"/>
                  </w:divBdr>
                </w:div>
                <w:div w:id="1400785423">
                  <w:marLeft w:val="0"/>
                  <w:marRight w:val="0"/>
                  <w:marTop w:val="0"/>
                  <w:marBottom w:val="0"/>
                  <w:divBdr>
                    <w:top w:val="none" w:sz="0" w:space="0" w:color="auto"/>
                    <w:left w:val="none" w:sz="0" w:space="0" w:color="auto"/>
                    <w:bottom w:val="none" w:sz="0" w:space="0" w:color="auto"/>
                    <w:right w:val="none" w:sz="0" w:space="0" w:color="auto"/>
                  </w:divBdr>
                </w:div>
                <w:div w:id="1069691898">
                  <w:marLeft w:val="0"/>
                  <w:marRight w:val="0"/>
                  <w:marTop w:val="0"/>
                  <w:marBottom w:val="0"/>
                  <w:divBdr>
                    <w:top w:val="none" w:sz="0" w:space="0" w:color="auto"/>
                    <w:left w:val="none" w:sz="0" w:space="0" w:color="auto"/>
                    <w:bottom w:val="none" w:sz="0" w:space="0" w:color="auto"/>
                    <w:right w:val="none" w:sz="0" w:space="0" w:color="auto"/>
                  </w:divBdr>
                </w:div>
                <w:div w:id="200292615">
                  <w:marLeft w:val="0"/>
                  <w:marRight w:val="0"/>
                  <w:marTop w:val="0"/>
                  <w:marBottom w:val="0"/>
                  <w:divBdr>
                    <w:top w:val="none" w:sz="0" w:space="0" w:color="auto"/>
                    <w:left w:val="none" w:sz="0" w:space="0" w:color="auto"/>
                    <w:bottom w:val="none" w:sz="0" w:space="0" w:color="auto"/>
                    <w:right w:val="none" w:sz="0" w:space="0" w:color="auto"/>
                  </w:divBdr>
                </w:div>
                <w:div w:id="1211192836">
                  <w:marLeft w:val="0"/>
                  <w:marRight w:val="0"/>
                  <w:marTop w:val="0"/>
                  <w:marBottom w:val="0"/>
                  <w:divBdr>
                    <w:top w:val="none" w:sz="0" w:space="0" w:color="auto"/>
                    <w:left w:val="none" w:sz="0" w:space="0" w:color="auto"/>
                    <w:bottom w:val="none" w:sz="0" w:space="0" w:color="auto"/>
                    <w:right w:val="none" w:sz="0" w:space="0" w:color="auto"/>
                  </w:divBdr>
                </w:div>
                <w:div w:id="62876373">
                  <w:marLeft w:val="0"/>
                  <w:marRight w:val="0"/>
                  <w:marTop w:val="0"/>
                  <w:marBottom w:val="0"/>
                  <w:divBdr>
                    <w:top w:val="none" w:sz="0" w:space="0" w:color="auto"/>
                    <w:left w:val="none" w:sz="0" w:space="0" w:color="auto"/>
                    <w:bottom w:val="none" w:sz="0" w:space="0" w:color="auto"/>
                    <w:right w:val="none" w:sz="0" w:space="0" w:color="auto"/>
                  </w:divBdr>
                </w:div>
                <w:div w:id="335770756">
                  <w:marLeft w:val="0"/>
                  <w:marRight w:val="0"/>
                  <w:marTop w:val="0"/>
                  <w:marBottom w:val="0"/>
                  <w:divBdr>
                    <w:top w:val="none" w:sz="0" w:space="0" w:color="auto"/>
                    <w:left w:val="none" w:sz="0" w:space="0" w:color="auto"/>
                    <w:bottom w:val="none" w:sz="0" w:space="0" w:color="auto"/>
                    <w:right w:val="none" w:sz="0" w:space="0" w:color="auto"/>
                  </w:divBdr>
                </w:div>
                <w:div w:id="513766188">
                  <w:marLeft w:val="0"/>
                  <w:marRight w:val="0"/>
                  <w:marTop w:val="0"/>
                  <w:marBottom w:val="0"/>
                  <w:divBdr>
                    <w:top w:val="none" w:sz="0" w:space="0" w:color="auto"/>
                    <w:left w:val="none" w:sz="0" w:space="0" w:color="auto"/>
                    <w:bottom w:val="none" w:sz="0" w:space="0" w:color="auto"/>
                    <w:right w:val="none" w:sz="0" w:space="0" w:color="auto"/>
                  </w:divBdr>
                </w:div>
                <w:div w:id="224803847">
                  <w:marLeft w:val="0"/>
                  <w:marRight w:val="0"/>
                  <w:marTop w:val="0"/>
                  <w:marBottom w:val="0"/>
                  <w:divBdr>
                    <w:top w:val="none" w:sz="0" w:space="0" w:color="auto"/>
                    <w:left w:val="none" w:sz="0" w:space="0" w:color="auto"/>
                    <w:bottom w:val="none" w:sz="0" w:space="0" w:color="auto"/>
                    <w:right w:val="none" w:sz="0" w:space="0" w:color="auto"/>
                  </w:divBdr>
                </w:div>
                <w:div w:id="1674454132">
                  <w:marLeft w:val="0"/>
                  <w:marRight w:val="0"/>
                  <w:marTop w:val="0"/>
                  <w:marBottom w:val="0"/>
                  <w:divBdr>
                    <w:top w:val="none" w:sz="0" w:space="0" w:color="auto"/>
                    <w:left w:val="none" w:sz="0" w:space="0" w:color="auto"/>
                    <w:bottom w:val="none" w:sz="0" w:space="0" w:color="auto"/>
                    <w:right w:val="none" w:sz="0" w:space="0" w:color="auto"/>
                  </w:divBdr>
                </w:div>
                <w:div w:id="2043898408">
                  <w:marLeft w:val="0"/>
                  <w:marRight w:val="0"/>
                  <w:marTop w:val="0"/>
                  <w:marBottom w:val="0"/>
                  <w:divBdr>
                    <w:top w:val="none" w:sz="0" w:space="0" w:color="auto"/>
                    <w:left w:val="none" w:sz="0" w:space="0" w:color="auto"/>
                    <w:bottom w:val="none" w:sz="0" w:space="0" w:color="auto"/>
                    <w:right w:val="none" w:sz="0" w:space="0" w:color="auto"/>
                  </w:divBdr>
                </w:div>
                <w:div w:id="602347977">
                  <w:marLeft w:val="0"/>
                  <w:marRight w:val="0"/>
                  <w:marTop w:val="0"/>
                  <w:marBottom w:val="0"/>
                  <w:divBdr>
                    <w:top w:val="none" w:sz="0" w:space="0" w:color="auto"/>
                    <w:left w:val="none" w:sz="0" w:space="0" w:color="auto"/>
                    <w:bottom w:val="none" w:sz="0" w:space="0" w:color="auto"/>
                    <w:right w:val="none" w:sz="0" w:space="0" w:color="auto"/>
                  </w:divBdr>
                </w:div>
                <w:div w:id="915700811">
                  <w:marLeft w:val="0"/>
                  <w:marRight w:val="0"/>
                  <w:marTop w:val="0"/>
                  <w:marBottom w:val="0"/>
                  <w:divBdr>
                    <w:top w:val="none" w:sz="0" w:space="0" w:color="auto"/>
                    <w:left w:val="none" w:sz="0" w:space="0" w:color="auto"/>
                    <w:bottom w:val="none" w:sz="0" w:space="0" w:color="auto"/>
                    <w:right w:val="none" w:sz="0" w:space="0" w:color="auto"/>
                  </w:divBdr>
                </w:div>
                <w:div w:id="1931817586">
                  <w:marLeft w:val="0"/>
                  <w:marRight w:val="0"/>
                  <w:marTop w:val="0"/>
                  <w:marBottom w:val="0"/>
                  <w:divBdr>
                    <w:top w:val="none" w:sz="0" w:space="0" w:color="auto"/>
                    <w:left w:val="none" w:sz="0" w:space="0" w:color="auto"/>
                    <w:bottom w:val="none" w:sz="0" w:space="0" w:color="auto"/>
                    <w:right w:val="none" w:sz="0" w:space="0" w:color="auto"/>
                  </w:divBdr>
                </w:div>
                <w:div w:id="1197697568">
                  <w:marLeft w:val="0"/>
                  <w:marRight w:val="0"/>
                  <w:marTop w:val="0"/>
                  <w:marBottom w:val="0"/>
                  <w:divBdr>
                    <w:top w:val="none" w:sz="0" w:space="0" w:color="auto"/>
                    <w:left w:val="none" w:sz="0" w:space="0" w:color="auto"/>
                    <w:bottom w:val="none" w:sz="0" w:space="0" w:color="auto"/>
                    <w:right w:val="none" w:sz="0" w:space="0" w:color="auto"/>
                  </w:divBdr>
                </w:div>
                <w:div w:id="123161311">
                  <w:marLeft w:val="0"/>
                  <w:marRight w:val="0"/>
                  <w:marTop w:val="0"/>
                  <w:marBottom w:val="0"/>
                  <w:divBdr>
                    <w:top w:val="none" w:sz="0" w:space="0" w:color="auto"/>
                    <w:left w:val="none" w:sz="0" w:space="0" w:color="auto"/>
                    <w:bottom w:val="none" w:sz="0" w:space="0" w:color="auto"/>
                    <w:right w:val="none" w:sz="0" w:space="0" w:color="auto"/>
                  </w:divBdr>
                </w:div>
                <w:div w:id="2115977040">
                  <w:marLeft w:val="0"/>
                  <w:marRight w:val="0"/>
                  <w:marTop w:val="0"/>
                  <w:marBottom w:val="0"/>
                  <w:divBdr>
                    <w:top w:val="none" w:sz="0" w:space="0" w:color="auto"/>
                    <w:left w:val="none" w:sz="0" w:space="0" w:color="auto"/>
                    <w:bottom w:val="none" w:sz="0" w:space="0" w:color="auto"/>
                    <w:right w:val="none" w:sz="0" w:space="0" w:color="auto"/>
                  </w:divBdr>
                </w:div>
                <w:div w:id="145055678">
                  <w:marLeft w:val="0"/>
                  <w:marRight w:val="0"/>
                  <w:marTop w:val="0"/>
                  <w:marBottom w:val="0"/>
                  <w:divBdr>
                    <w:top w:val="none" w:sz="0" w:space="0" w:color="auto"/>
                    <w:left w:val="none" w:sz="0" w:space="0" w:color="auto"/>
                    <w:bottom w:val="none" w:sz="0" w:space="0" w:color="auto"/>
                    <w:right w:val="none" w:sz="0" w:space="0" w:color="auto"/>
                  </w:divBdr>
                </w:div>
                <w:div w:id="838620351">
                  <w:marLeft w:val="0"/>
                  <w:marRight w:val="0"/>
                  <w:marTop w:val="0"/>
                  <w:marBottom w:val="0"/>
                  <w:divBdr>
                    <w:top w:val="none" w:sz="0" w:space="0" w:color="auto"/>
                    <w:left w:val="none" w:sz="0" w:space="0" w:color="auto"/>
                    <w:bottom w:val="none" w:sz="0" w:space="0" w:color="auto"/>
                    <w:right w:val="none" w:sz="0" w:space="0" w:color="auto"/>
                  </w:divBdr>
                </w:div>
                <w:div w:id="1452817835">
                  <w:marLeft w:val="0"/>
                  <w:marRight w:val="0"/>
                  <w:marTop w:val="0"/>
                  <w:marBottom w:val="0"/>
                  <w:divBdr>
                    <w:top w:val="none" w:sz="0" w:space="0" w:color="auto"/>
                    <w:left w:val="none" w:sz="0" w:space="0" w:color="auto"/>
                    <w:bottom w:val="none" w:sz="0" w:space="0" w:color="auto"/>
                    <w:right w:val="none" w:sz="0" w:space="0" w:color="auto"/>
                  </w:divBdr>
                </w:div>
                <w:div w:id="1510170856">
                  <w:marLeft w:val="0"/>
                  <w:marRight w:val="0"/>
                  <w:marTop w:val="0"/>
                  <w:marBottom w:val="0"/>
                  <w:divBdr>
                    <w:top w:val="none" w:sz="0" w:space="0" w:color="auto"/>
                    <w:left w:val="none" w:sz="0" w:space="0" w:color="auto"/>
                    <w:bottom w:val="none" w:sz="0" w:space="0" w:color="auto"/>
                    <w:right w:val="none" w:sz="0" w:space="0" w:color="auto"/>
                  </w:divBdr>
                </w:div>
                <w:div w:id="1192839961">
                  <w:marLeft w:val="0"/>
                  <w:marRight w:val="0"/>
                  <w:marTop w:val="0"/>
                  <w:marBottom w:val="0"/>
                  <w:divBdr>
                    <w:top w:val="none" w:sz="0" w:space="0" w:color="auto"/>
                    <w:left w:val="none" w:sz="0" w:space="0" w:color="auto"/>
                    <w:bottom w:val="none" w:sz="0" w:space="0" w:color="auto"/>
                    <w:right w:val="none" w:sz="0" w:space="0" w:color="auto"/>
                  </w:divBdr>
                </w:div>
              </w:divsChild>
            </w:div>
            <w:div w:id="62993761">
              <w:marLeft w:val="0"/>
              <w:marRight w:val="0"/>
              <w:marTop w:val="0"/>
              <w:marBottom w:val="0"/>
              <w:divBdr>
                <w:top w:val="none" w:sz="0" w:space="0" w:color="auto"/>
                <w:left w:val="none" w:sz="0" w:space="0" w:color="auto"/>
                <w:bottom w:val="none" w:sz="0" w:space="0" w:color="auto"/>
                <w:right w:val="none" w:sz="0" w:space="0" w:color="auto"/>
              </w:divBdr>
              <w:divsChild>
                <w:div w:id="1383402871">
                  <w:marLeft w:val="640"/>
                  <w:marRight w:val="0"/>
                  <w:marTop w:val="0"/>
                  <w:marBottom w:val="0"/>
                  <w:divBdr>
                    <w:top w:val="none" w:sz="0" w:space="0" w:color="auto"/>
                    <w:left w:val="none" w:sz="0" w:space="0" w:color="auto"/>
                    <w:bottom w:val="none" w:sz="0" w:space="0" w:color="auto"/>
                    <w:right w:val="none" w:sz="0" w:space="0" w:color="auto"/>
                  </w:divBdr>
                </w:div>
                <w:div w:id="131480352">
                  <w:marLeft w:val="640"/>
                  <w:marRight w:val="0"/>
                  <w:marTop w:val="0"/>
                  <w:marBottom w:val="0"/>
                  <w:divBdr>
                    <w:top w:val="none" w:sz="0" w:space="0" w:color="auto"/>
                    <w:left w:val="none" w:sz="0" w:space="0" w:color="auto"/>
                    <w:bottom w:val="none" w:sz="0" w:space="0" w:color="auto"/>
                    <w:right w:val="none" w:sz="0" w:space="0" w:color="auto"/>
                  </w:divBdr>
                </w:div>
                <w:div w:id="1556313446">
                  <w:marLeft w:val="640"/>
                  <w:marRight w:val="0"/>
                  <w:marTop w:val="0"/>
                  <w:marBottom w:val="0"/>
                  <w:divBdr>
                    <w:top w:val="none" w:sz="0" w:space="0" w:color="auto"/>
                    <w:left w:val="none" w:sz="0" w:space="0" w:color="auto"/>
                    <w:bottom w:val="none" w:sz="0" w:space="0" w:color="auto"/>
                    <w:right w:val="none" w:sz="0" w:space="0" w:color="auto"/>
                  </w:divBdr>
                </w:div>
                <w:div w:id="31391798">
                  <w:marLeft w:val="640"/>
                  <w:marRight w:val="0"/>
                  <w:marTop w:val="0"/>
                  <w:marBottom w:val="0"/>
                  <w:divBdr>
                    <w:top w:val="none" w:sz="0" w:space="0" w:color="auto"/>
                    <w:left w:val="none" w:sz="0" w:space="0" w:color="auto"/>
                    <w:bottom w:val="none" w:sz="0" w:space="0" w:color="auto"/>
                    <w:right w:val="none" w:sz="0" w:space="0" w:color="auto"/>
                  </w:divBdr>
                </w:div>
                <w:div w:id="413867904">
                  <w:marLeft w:val="640"/>
                  <w:marRight w:val="0"/>
                  <w:marTop w:val="0"/>
                  <w:marBottom w:val="0"/>
                  <w:divBdr>
                    <w:top w:val="none" w:sz="0" w:space="0" w:color="auto"/>
                    <w:left w:val="none" w:sz="0" w:space="0" w:color="auto"/>
                    <w:bottom w:val="none" w:sz="0" w:space="0" w:color="auto"/>
                    <w:right w:val="none" w:sz="0" w:space="0" w:color="auto"/>
                  </w:divBdr>
                </w:div>
                <w:div w:id="1912808254">
                  <w:marLeft w:val="640"/>
                  <w:marRight w:val="0"/>
                  <w:marTop w:val="0"/>
                  <w:marBottom w:val="0"/>
                  <w:divBdr>
                    <w:top w:val="none" w:sz="0" w:space="0" w:color="auto"/>
                    <w:left w:val="none" w:sz="0" w:space="0" w:color="auto"/>
                    <w:bottom w:val="none" w:sz="0" w:space="0" w:color="auto"/>
                    <w:right w:val="none" w:sz="0" w:space="0" w:color="auto"/>
                  </w:divBdr>
                </w:div>
                <w:div w:id="132450053">
                  <w:marLeft w:val="640"/>
                  <w:marRight w:val="0"/>
                  <w:marTop w:val="0"/>
                  <w:marBottom w:val="0"/>
                  <w:divBdr>
                    <w:top w:val="none" w:sz="0" w:space="0" w:color="auto"/>
                    <w:left w:val="none" w:sz="0" w:space="0" w:color="auto"/>
                    <w:bottom w:val="none" w:sz="0" w:space="0" w:color="auto"/>
                    <w:right w:val="none" w:sz="0" w:space="0" w:color="auto"/>
                  </w:divBdr>
                </w:div>
                <w:div w:id="1272858976">
                  <w:marLeft w:val="640"/>
                  <w:marRight w:val="0"/>
                  <w:marTop w:val="0"/>
                  <w:marBottom w:val="0"/>
                  <w:divBdr>
                    <w:top w:val="none" w:sz="0" w:space="0" w:color="auto"/>
                    <w:left w:val="none" w:sz="0" w:space="0" w:color="auto"/>
                    <w:bottom w:val="none" w:sz="0" w:space="0" w:color="auto"/>
                    <w:right w:val="none" w:sz="0" w:space="0" w:color="auto"/>
                  </w:divBdr>
                </w:div>
                <w:div w:id="1982685225">
                  <w:marLeft w:val="640"/>
                  <w:marRight w:val="0"/>
                  <w:marTop w:val="0"/>
                  <w:marBottom w:val="0"/>
                  <w:divBdr>
                    <w:top w:val="none" w:sz="0" w:space="0" w:color="auto"/>
                    <w:left w:val="none" w:sz="0" w:space="0" w:color="auto"/>
                    <w:bottom w:val="none" w:sz="0" w:space="0" w:color="auto"/>
                    <w:right w:val="none" w:sz="0" w:space="0" w:color="auto"/>
                  </w:divBdr>
                </w:div>
                <w:div w:id="489373684">
                  <w:marLeft w:val="640"/>
                  <w:marRight w:val="0"/>
                  <w:marTop w:val="0"/>
                  <w:marBottom w:val="0"/>
                  <w:divBdr>
                    <w:top w:val="none" w:sz="0" w:space="0" w:color="auto"/>
                    <w:left w:val="none" w:sz="0" w:space="0" w:color="auto"/>
                    <w:bottom w:val="none" w:sz="0" w:space="0" w:color="auto"/>
                    <w:right w:val="none" w:sz="0" w:space="0" w:color="auto"/>
                  </w:divBdr>
                </w:div>
                <w:div w:id="177812525">
                  <w:marLeft w:val="640"/>
                  <w:marRight w:val="0"/>
                  <w:marTop w:val="0"/>
                  <w:marBottom w:val="0"/>
                  <w:divBdr>
                    <w:top w:val="none" w:sz="0" w:space="0" w:color="auto"/>
                    <w:left w:val="none" w:sz="0" w:space="0" w:color="auto"/>
                    <w:bottom w:val="none" w:sz="0" w:space="0" w:color="auto"/>
                    <w:right w:val="none" w:sz="0" w:space="0" w:color="auto"/>
                  </w:divBdr>
                </w:div>
                <w:div w:id="886333819">
                  <w:marLeft w:val="640"/>
                  <w:marRight w:val="0"/>
                  <w:marTop w:val="0"/>
                  <w:marBottom w:val="0"/>
                  <w:divBdr>
                    <w:top w:val="none" w:sz="0" w:space="0" w:color="auto"/>
                    <w:left w:val="none" w:sz="0" w:space="0" w:color="auto"/>
                    <w:bottom w:val="none" w:sz="0" w:space="0" w:color="auto"/>
                    <w:right w:val="none" w:sz="0" w:space="0" w:color="auto"/>
                  </w:divBdr>
                </w:div>
                <w:div w:id="1587761528">
                  <w:marLeft w:val="640"/>
                  <w:marRight w:val="0"/>
                  <w:marTop w:val="0"/>
                  <w:marBottom w:val="0"/>
                  <w:divBdr>
                    <w:top w:val="none" w:sz="0" w:space="0" w:color="auto"/>
                    <w:left w:val="none" w:sz="0" w:space="0" w:color="auto"/>
                    <w:bottom w:val="none" w:sz="0" w:space="0" w:color="auto"/>
                    <w:right w:val="none" w:sz="0" w:space="0" w:color="auto"/>
                  </w:divBdr>
                </w:div>
                <w:div w:id="5602566">
                  <w:marLeft w:val="640"/>
                  <w:marRight w:val="0"/>
                  <w:marTop w:val="0"/>
                  <w:marBottom w:val="0"/>
                  <w:divBdr>
                    <w:top w:val="none" w:sz="0" w:space="0" w:color="auto"/>
                    <w:left w:val="none" w:sz="0" w:space="0" w:color="auto"/>
                    <w:bottom w:val="none" w:sz="0" w:space="0" w:color="auto"/>
                    <w:right w:val="none" w:sz="0" w:space="0" w:color="auto"/>
                  </w:divBdr>
                </w:div>
                <w:div w:id="13189287">
                  <w:marLeft w:val="640"/>
                  <w:marRight w:val="0"/>
                  <w:marTop w:val="0"/>
                  <w:marBottom w:val="0"/>
                  <w:divBdr>
                    <w:top w:val="none" w:sz="0" w:space="0" w:color="auto"/>
                    <w:left w:val="none" w:sz="0" w:space="0" w:color="auto"/>
                    <w:bottom w:val="none" w:sz="0" w:space="0" w:color="auto"/>
                    <w:right w:val="none" w:sz="0" w:space="0" w:color="auto"/>
                  </w:divBdr>
                </w:div>
                <w:div w:id="1785031843">
                  <w:marLeft w:val="640"/>
                  <w:marRight w:val="0"/>
                  <w:marTop w:val="0"/>
                  <w:marBottom w:val="0"/>
                  <w:divBdr>
                    <w:top w:val="none" w:sz="0" w:space="0" w:color="auto"/>
                    <w:left w:val="none" w:sz="0" w:space="0" w:color="auto"/>
                    <w:bottom w:val="none" w:sz="0" w:space="0" w:color="auto"/>
                    <w:right w:val="none" w:sz="0" w:space="0" w:color="auto"/>
                  </w:divBdr>
                </w:div>
                <w:div w:id="1194928624">
                  <w:marLeft w:val="640"/>
                  <w:marRight w:val="0"/>
                  <w:marTop w:val="0"/>
                  <w:marBottom w:val="0"/>
                  <w:divBdr>
                    <w:top w:val="none" w:sz="0" w:space="0" w:color="auto"/>
                    <w:left w:val="none" w:sz="0" w:space="0" w:color="auto"/>
                    <w:bottom w:val="none" w:sz="0" w:space="0" w:color="auto"/>
                    <w:right w:val="none" w:sz="0" w:space="0" w:color="auto"/>
                  </w:divBdr>
                </w:div>
                <w:div w:id="1654330039">
                  <w:marLeft w:val="640"/>
                  <w:marRight w:val="0"/>
                  <w:marTop w:val="0"/>
                  <w:marBottom w:val="0"/>
                  <w:divBdr>
                    <w:top w:val="none" w:sz="0" w:space="0" w:color="auto"/>
                    <w:left w:val="none" w:sz="0" w:space="0" w:color="auto"/>
                    <w:bottom w:val="none" w:sz="0" w:space="0" w:color="auto"/>
                    <w:right w:val="none" w:sz="0" w:space="0" w:color="auto"/>
                  </w:divBdr>
                </w:div>
                <w:div w:id="200477013">
                  <w:marLeft w:val="640"/>
                  <w:marRight w:val="0"/>
                  <w:marTop w:val="0"/>
                  <w:marBottom w:val="0"/>
                  <w:divBdr>
                    <w:top w:val="none" w:sz="0" w:space="0" w:color="auto"/>
                    <w:left w:val="none" w:sz="0" w:space="0" w:color="auto"/>
                    <w:bottom w:val="none" w:sz="0" w:space="0" w:color="auto"/>
                    <w:right w:val="none" w:sz="0" w:space="0" w:color="auto"/>
                  </w:divBdr>
                </w:div>
                <w:div w:id="298733976">
                  <w:marLeft w:val="640"/>
                  <w:marRight w:val="0"/>
                  <w:marTop w:val="0"/>
                  <w:marBottom w:val="0"/>
                  <w:divBdr>
                    <w:top w:val="none" w:sz="0" w:space="0" w:color="auto"/>
                    <w:left w:val="none" w:sz="0" w:space="0" w:color="auto"/>
                    <w:bottom w:val="none" w:sz="0" w:space="0" w:color="auto"/>
                    <w:right w:val="none" w:sz="0" w:space="0" w:color="auto"/>
                  </w:divBdr>
                </w:div>
                <w:div w:id="1298414625">
                  <w:marLeft w:val="640"/>
                  <w:marRight w:val="0"/>
                  <w:marTop w:val="0"/>
                  <w:marBottom w:val="0"/>
                  <w:divBdr>
                    <w:top w:val="none" w:sz="0" w:space="0" w:color="auto"/>
                    <w:left w:val="none" w:sz="0" w:space="0" w:color="auto"/>
                    <w:bottom w:val="none" w:sz="0" w:space="0" w:color="auto"/>
                    <w:right w:val="none" w:sz="0" w:space="0" w:color="auto"/>
                  </w:divBdr>
                </w:div>
                <w:div w:id="1637417536">
                  <w:marLeft w:val="640"/>
                  <w:marRight w:val="0"/>
                  <w:marTop w:val="0"/>
                  <w:marBottom w:val="0"/>
                  <w:divBdr>
                    <w:top w:val="none" w:sz="0" w:space="0" w:color="auto"/>
                    <w:left w:val="none" w:sz="0" w:space="0" w:color="auto"/>
                    <w:bottom w:val="none" w:sz="0" w:space="0" w:color="auto"/>
                    <w:right w:val="none" w:sz="0" w:space="0" w:color="auto"/>
                  </w:divBdr>
                </w:div>
                <w:div w:id="1401827139">
                  <w:marLeft w:val="640"/>
                  <w:marRight w:val="0"/>
                  <w:marTop w:val="0"/>
                  <w:marBottom w:val="0"/>
                  <w:divBdr>
                    <w:top w:val="none" w:sz="0" w:space="0" w:color="auto"/>
                    <w:left w:val="none" w:sz="0" w:space="0" w:color="auto"/>
                    <w:bottom w:val="none" w:sz="0" w:space="0" w:color="auto"/>
                    <w:right w:val="none" w:sz="0" w:space="0" w:color="auto"/>
                  </w:divBdr>
                </w:div>
                <w:div w:id="930238522">
                  <w:marLeft w:val="640"/>
                  <w:marRight w:val="0"/>
                  <w:marTop w:val="0"/>
                  <w:marBottom w:val="0"/>
                  <w:divBdr>
                    <w:top w:val="none" w:sz="0" w:space="0" w:color="auto"/>
                    <w:left w:val="none" w:sz="0" w:space="0" w:color="auto"/>
                    <w:bottom w:val="none" w:sz="0" w:space="0" w:color="auto"/>
                    <w:right w:val="none" w:sz="0" w:space="0" w:color="auto"/>
                  </w:divBdr>
                </w:div>
                <w:div w:id="1480999699">
                  <w:marLeft w:val="640"/>
                  <w:marRight w:val="0"/>
                  <w:marTop w:val="0"/>
                  <w:marBottom w:val="0"/>
                  <w:divBdr>
                    <w:top w:val="none" w:sz="0" w:space="0" w:color="auto"/>
                    <w:left w:val="none" w:sz="0" w:space="0" w:color="auto"/>
                    <w:bottom w:val="none" w:sz="0" w:space="0" w:color="auto"/>
                    <w:right w:val="none" w:sz="0" w:space="0" w:color="auto"/>
                  </w:divBdr>
                </w:div>
                <w:div w:id="1541897485">
                  <w:marLeft w:val="640"/>
                  <w:marRight w:val="0"/>
                  <w:marTop w:val="0"/>
                  <w:marBottom w:val="0"/>
                  <w:divBdr>
                    <w:top w:val="none" w:sz="0" w:space="0" w:color="auto"/>
                    <w:left w:val="none" w:sz="0" w:space="0" w:color="auto"/>
                    <w:bottom w:val="none" w:sz="0" w:space="0" w:color="auto"/>
                    <w:right w:val="none" w:sz="0" w:space="0" w:color="auto"/>
                  </w:divBdr>
                </w:div>
                <w:div w:id="412093069">
                  <w:marLeft w:val="640"/>
                  <w:marRight w:val="0"/>
                  <w:marTop w:val="0"/>
                  <w:marBottom w:val="0"/>
                  <w:divBdr>
                    <w:top w:val="none" w:sz="0" w:space="0" w:color="auto"/>
                    <w:left w:val="none" w:sz="0" w:space="0" w:color="auto"/>
                    <w:bottom w:val="none" w:sz="0" w:space="0" w:color="auto"/>
                    <w:right w:val="none" w:sz="0" w:space="0" w:color="auto"/>
                  </w:divBdr>
                </w:div>
                <w:div w:id="1369572662">
                  <w:marLeft w:val="640"/>
                  <w:marRight w:val="0"/>
                  <w:marTop w:val="0"/>
                  <w:marBottom w:val="0"/>
                  <w:divBdr>
                    <w:top w:val="none" w:sz="0" w:space="0" w:color="auto"/>
                    <w:left w:val="none" w:sz="0" w:space="0" w:color="auto"/>
                    <w:bottom w:val="none" w:sz="0" w:space="0" w:color="auto"/>
                    <w:right w:val="none" w:sz="0" w:space="0" w:color="auto"/>
                  </w:divBdr>
                </w:div>
                <w:div w:id="1639649996">
                  <w:marLeft w:val="640"/>
                  <w:marRight w:val="0"/>
                  <w:marTop w:val="0"/>
                  <w:marBottom w:val="0"/>
                  <w:divBdr>
                    <w:top w:val="none" w:sz="0" w:space="0" w:color="auto"/>
                    <w:left w:val="none" w:sz="0" w:space="0" w:color="auto"/>
                    <w:bottom w:val="none" w:sz="0" w:space="0" w:color="auto"/>
                    <w:right w:val="none" w:sz="0" w:space="0" w:color="auto"/>
                  </w:divBdr>
                </w:div>
                <w:div w:id="963459817">
                  <w:marLeft w:val="640"/>
                  <w:marRight w:val="0"/>
                  <w:marTop w:val="0"/>
                  <w:marBottom w:val="0"/>
                  <w:divBdr>
                    <w:top w:val="none" w:sz="0" w:space="0" w:color="auto"/>
                    <w:left w:val="none" w:sz="0" w:space="0" w:color="auto"/>
                    <w:bottom w:val="none" w:sz="0" w:space="0" w:color="auto"/>
                    <w:right w:val="none" w:sz="0" w:space="0" w:color="auto"/>
                  </w:divBdr>
                </w:div>
                <w:div w:id="207036064">
                  <w:marLeft w:val="640"/>
                  <w:marRight w:val="0"/>
                  <w:marTop w:val="0"/>
                  <w:marBottom w:val="0"/>
                  <w:divBdr>
                    <w:top w:val="none" w:sz="0" w:space="0" w:color="auto"/>
                    <w:left w:val="none" w:sz="0" w:space="0" w:color="auto"/>
                    <w:bottom w:val="none" w:sz="0" w:space="0" w:color="auto"/>
                    <w:right w:val="none" w:sz="0" w:space="0" w:color="auto"/>
                  </w:divBdr>
                </w:div>
                <w:div w:id="1814177577">
                  <w:marLeft w:val="640"/>
                  <w:marRight w:val="0"/>
                  <w:marTop w:val="0"/>
                  <w:marBottom w:val="0"/>
                  <w:divBdr>
                    <w:top w:val="none" w:sz="0" w:space="0" w:color="auto"/>
                    <w:left w:val="none" w:sz="0" w:space="0" w:color="auto"/>
                    <w:bottom w:val="none" w:sz="0" w:space="0" w:color="auto"/>
                    <w:right w:val="none" w:sz="0" w:space="0" w:color="auto"/>
                  </w:divBdr>
                </w:div>
                <w:div w:id="1496414694">
                  <w:marLeft w:val="640"/>
                  <w:marRight w:val="0"/>
                  <w:marTop w:val="0"/>
                  <w:marBottom w:val="0"/>
                  <w:divBdr>
                    <w:top w:val="none" w:sz="0" w:space="0" w:color="auto"/>
                    <w:left w:val="none" w:sz="0" w:space="0" w:color="auto"/>
                    <w:bottom w:val="none" w:sz="0" w:space="0" w:color="auto"/>
                    <w:right w:val="none" w:sz="0" w:space="0" w:color="auto"/>
                  </w:divBdr>
                </w:div>
                <w:div w:id="294872572">
                  <w:marLeft w:val="640"/>
                  <w:marRight w:val="0"/>
                  <w:marTop w:val="0"/>
                  <w:marBottom w:val="0"/>
                  <w:divBdr>
                    <w:top w:val="none" w:sz="0" w:space="0" w:color="auto"/>
                    <w:left w:val="none" w:sz="0" w:space="0" w:color="auto"/>
                    <w:bottom w:val="none" w:sz="0" w:space="0" w:color="auto"/>
                    <w:right w:val="none" w:sz="0" w:space="0" w:color="auto"/>
                  </w:divBdr>
                </w:div>
                <w:div w:id="171190064">
                  <w:marLeft w:val="640"/>
                  <w:marRight w:val="0"/>
                  <w:marTop w:val="0"/>
                  <w:marBottom w:val="0"/>
                  <w:divBdr>
                    <w:top w:val="none" w:sz="0" w:space="0" w:color="auto"/>
                    <w:left w:val="none" w:sz="0" w:space="0" w:color="auto"/>
                    <w:bottom w:val="none" w:sz="0" w:space="0" w:color="auto"/>
                    <w:right w:val="none" w:sz="0" w:space="0" w:color="auto"/>
                  </w:divBdr>
                </w:div>
                <w:div w:id="1960606180">
                  <w:marLeft w:val="640"/>
                  <w:marRight w:val="0"/>
                  <w:marTop w:val="0"/>
                  <w:marBottom w:val="0"/>
                  <w:divBdr>
                    <w:top w:val="none" w:sz="0" w:space="0" w:color="auto"/>
                    <w:left w:val="none" w:sz="0" w:space="0" w:color="auto"/>
                    <w:bottom w:val="none" w:sz="0" w:space="0" w:color="auto"/>
                    <w:right w:val="none" w:sz="0" w:space="0" w:color="auto"/>
                  </w:divBdr>
                </w:div>
                <w:div w:id="1034119525">
                  <w:marLeft w:val="640"/>
                  <w:marRight w:val="0"/>
                  <w:marTop w:val="0"/>
                  <w:marBottom w:val="0"/>
                  <w:divBdr>
                    <w:top w:val="none" w:sz="0" w:space="0" w:color="auto"/>
                    <w:left w:val="none" w:sz="0" w:space="0" w:color="auto"/>
                    <w:bottom w:val="none" w:sz="0" w:space="0" w:color="auto"/>
                    <w:right w:val="none" w:sz="0" w:space="0" w:color="auto"/>
                  </w:divBdr>
                </w:div>
                <w:div w:id="1679195452">
                  <w:marLeft w:val="640"/>
                  <w:marRight w:val="0"/>
                  <w:marTop w:val="0"/>
                  <w:marBottom w:val="0"/>
                  <w:divBdr>
                    <w:top w:val="none" w:sz="0" w:space="0" w:color="auto"/>
                    <w:left w:val="none" w:sz="0" w:space="0" w:color="auto"/>
                    <w:bottom w:val="none" w:sz="0" w:space="0" w:color="auto"/>
                    <w:right w:val="none" w:sz="0" w:space="0" w:color="auto"/>
                  </w:divBdr>
                </w:div>
                <w:div w:id="364018457">
                  <w:marLeft w:val="640"/>
                  <w:marRight w:val="0"/>
                  <w:marTop w:val="0"/>
                  <w:marBottom w:val="0"/>
                  <w:divBdr>
                    <w:top w:val="none" w:sz="0" w:space="0" w:color="auto"/>
                    <w:left w:val="none" w:sz="0" w:space="0" w:color="auto"/>
                    <w:bottom w:val="none" w:sz="0" w:space="0" w:color="auto"/>
                    <w:right w:val="none" w:sz="0" w:space="0" w:color="auto"/>
                  </w:divBdr>
                </w:div>
                <w:div w:id="396828730">
                  <w:marLeft w:val="640"/>
                  <w:marRight w:val="0"/>
                  <w:marTop w:val="0"/>
                  <w:marBottom w:val="0"/>
                  <w:divBdr>
                    <w:top w:val="none" w:sz="0" w:space="0" w:color="auto"/>
                    <w:left w:val="none" w:sz="0" w:space="0" w:color="auto"/>
                    <w:bottom w:val="none" w:sz="0" w:space="0" w:color="auto"/>
                    <w:right w:val="none" w:sz="0" w:space="0" w:color="auto"/>
                  </w:divBdr>
                </w:div>
                <w:div w:id="1567062264">
                  <w:marLeft w:val="640"/>
                  <w:marRight w:val="0"/>
                  <w:marTop w:val="0"/>
                  <w:marBottom w:val="0"/>
                  <w:divBdr>
                    <w:top w:val="none" w:sz="0" w:space="0" w:color="auto"/>
                    <w:left w:val="none" w:sz="0" w:space="0" w:color="auto"/>
                    <w:bottom w:val="none" w:sz="0" w:space="0" w:color="auto"/>
                    <w:right w:val="none" w:sz="0" w:space="0" w:color="auto"/>
                  </w:divBdr>
                </w:div>
                <w:div w:id="1627664427">
                  <w:marLeft w:val="640"/>
                  <w:marRight w:val="0"/>
                  <w:marTop w:val="0"/>
                  <w:marBottom w:val="0"/>
                  <w:divBdr>
                    <w:top w:val="none" w:sz="0" w:space="0" w:color="auto"/>
                    <w:left w:val="none" w:sz="0" w:space="0" w:color="auto"/>
                    <w:bottom w:val="none" w:sz="0" w:space="0" w:color="auto"/>
                    <w:right w:val="none" w:sz="0" w:space="0" w:color="auto"/>
                  </w:divBdr>
                </w:div>
                <w:div w:id="1903173331">
                  <w:marLeft w:val="640"/>
                  <w:marRight w:val="0"/>
                  <w:marTop w:val="0"/>
                  <w:marBottom w:val="0"/>
                  <w:divBdr>
                    <w:top w:val="none" w:sz="0" w:space="0" w:color="auto"/>
                    <w:left w:val="none" w:sz="0" w:space="0" w:color="auto"/>
                    <w:bottom w:val="none" w:sz="0" w:space="0" w:color="auto"/>
                    <w:right w:val="none" w:sz="0" w:space="0" w:color="auto"/>
                  </w:divBdr>
                </w:div>
                <w:div w:id="291861237">
                  <w:marLeft w:val="640"/>
                  <w:marRight w:val="0"/>
                  <w:marTop w:val="0"/>
                  <w:marBottom w:val="0"/>
                  <w:divBdr>
                    <w:top w:val="none" w:sz="0" w:space="0" w:color="auto"/>
                    <w:left w:val="none" w:sz="0" w:space="0" w:color="auto"/>
                    <w:bottom w:val="none" w:sz="0" w:space="0" w:color="auto"/>
                    <w:right w:val="none" w:sz="0" w:space="0" w:color="auto"/>
                  </w:divBdr>
                </w:div>
                <w:div w:id="1209680510">
                  <w:marLeft w:val="640"/>
                  <w:marRight w:val="0"/>
                  <w:marTop w:val="0"/>
                  <w:marBottom w:val="0"/>
                  <w:divBdr>
                    <w:top w:val="none" w:sz="0" w:space="0" w:color="auto"/>
                    <w:left w:val="none" w:sz="0" w:space="0" w:color="auto"/>
                    <w:bottom w:val="none" w:sz="0" w:space="0" w:color="auto"/>
                    <w:right w:val="none" w:sz="0" w:space="0" w:color="auto"/>
                  </w:divBdr>
                </w:div>
                <w:div w:id="1976788777">
                  <w:marLeft w:val="640"/>
                  <w:marRight w:val="0"/>
                  <w:marTop w:val="0"/>
                  <w:marBottom w:val="0"/>
                  <w:divBdr>
                    <w:top w:val="none" w:sz="0" w:space="0" w:color="auto"/>
                    <w:left w:val="none" w:sz="0" w:space="0" w:color="auto"/>
                    <w:bottom w:val="none" w:sz="0" w:space="0" w:color="auto"/>
                    <w:right w:val="none" w:sz="0" w:space="0" w:color="auto"/>
                  </w:divBdr>
                </w:div>
                <w:div w:id="780028874">
                  <w:marLeft w:val="640"/>
                  <w:marRight w:val="0"/>
                  <w:marTop w:val="0"/>
                  <w:marBottom w:val="0"/>
                  <w:divBdr>
                    <w:top w:val="none" w:sz="0" w:space="0" w:color="auto"/>
                    <w:left w:val="none" w:sz="0" w:space="0" w:color="auto"/>
                    <w:bottom w:val="none" w:sz="0" w:space="0" w:color="auto"/>
                    <w:right w:val="none" w:sz="0" w:space="0" w:color="auto"/>
                  </w:divBdr>
                </w:div>
                <w:div w:id="872228825">
                  <w:marLeft w:val="640"/>
                  <w:marRight w:val="0"/>
                  <w:marTop w:val="0"/>
                  <w:marBottom w:val="0"/>
                  <w:divBdr>
                    <w:top w:val="none" w:sz="0" w:space="0" w:color="auto"/>
                    <w:left w:val="none" w:sz="0" w:space="0" w:color="auto"/>
                    <w:bottom w:val="none" w:sz="0" w:space="0" w:color="auto"/>
                    <w:right w:val="none" w:sz="0" w:space="0" w:color="auto"/>
                  </w:divBdr>
                </w:div>
                <w:div w:id="1366250274">
                  <w:marLeft w:val="640"/>
                  <w:marRight w:val="0"/>
                  <w:marTop w:val="0"/>
                  <w:marBottom w:val="0"/>
                  <w:divBdr>
                    <w:top w:val="none" w:sz="0" w:space="0" w:color="auto"/>
                    <w:left w:val="none" w:sz="0" w:space="0" w:color="auto"/>
                    <w:bottom w:val="none" w:sz="0" w:space="0" w:color="auto"/>
                    <w:right w:val="none" w:sz="0" w:space="0" w:color="auto"/>
                  </w:divBdr>
                </w:div>
                <w:div w:id="1539196239">
                  <w:marLeft w:val="640"/>
                  <w:marRight w:val="0"/>
                  <w:marTop w:val="0"/>
                  <w:marBottom w:val="0"/>
                  <w:divBdr>
                    <w:top w:val="none" w:sz="0" w:space="0" w:color="auto"/>
                    <w:left w:val="none" w:sz="0" w:space="0" w:color="auto"/>
                    <w:bottom w:val="none" w:sz="0" w:space="0" w:color="auto"/>
                    <w:right w:val="none" w:sz="0" w:space="0" w:color="auto"/>
                  </w:divBdr>
                </w:div>
                <w:div w:id="1907960168">
                  <w:marLeft w:val="640"/>
                  <w:marRight w:val="0"/>
                  <w:marTop w:val="0"/>
                  <w:marBottom w:val="0"/>
                  <w:divBdr>
                    <w:top w:val="none" w:sz="0" w:space="0" w:color="auto"/>
                    <w:left w:val="none" w:sz="0" w:space="0" w:color="auto"/>
                    <w:bottom w:val="none" w:sz="0" w:space="0" w:color="auto"/>
                    <w:right w:val="none" w:sz="0" w:space="0" w:color="auto"/>
                  </w:divBdr>
                </w:div>
                <w:div w:id="514541024">
                  <w:marLeft w:val="640"/>
                  <w:marRight w:val="0"/>
                  <w:marTop w:val="0"/>
                  <w:marBottom w:val="0"/>
                  <w:divBdr>
                    <w:top w:val="none" w:sz="0" w:space="0" w:color="auto"/>
                    <w:left w:val="none" w:sz="0" w:space="0" w:color="auto"/>
                    <w:bottom w:val="none" w:sz="0" w:space="0" w:color="auto"/>
                    <w:right w:val="none" w:sz="0" w:space="0" w:color="auto"/>
                  </w:divBdr>
                </w:div>
                <w:div w:id="876165065">
                  <w:marLeft w:val="640"/>
                  <w:marRight w:val="0"/>
                  <w:marTop w:val="0"/>
                  <w:marBottom w:val="0"/>
                  <w:divBdr>
                    <w:top w:val="none" w:sz="0" w:space="0" w:color="auto"/>
                    <w:left w:val="none" w:sz="0" w:space="0" w:color="auto"/>
                    <w:bottom w:val="none" w:sz="0" w:space="0" w:color="auto"/>
                    <w:right w:val="none" w:sz="0" w:space="0" w:color="auto"/>
                  </w:divBdr>
                </w:div>
                <w:div w:id="721101335">
                  <w:marLeft w:val="640"/>
                  <w:marRight w:val="0"/>
                  <w:marTop w:val="0"/>
                  <w:marBottom w:val="0"/>
                  <w:divBdr>
                    <w:top w:val="none" w:sz="0" w:space="0" w:color="auto"/>
                    <w:left w:val="none" w:sz="0" w:space="0" w:color="auto"/>
                    <w:bottom w:val="none" w:sz="0" w:space="0" w:color="auto"/>
                    <w:right w:val="none" w:sz="0" w:space="0" w:color="auto"/>
                  </w:divBdr>
                </w:div>
                <w:div w:id="1455324791">
                  <w:marLeft w:val="640"/>
                  <w:marRight w:val="0"/>
                  <w:marTop w:val="0"/>
                  <w:marBottom w:val="0"/>
                  <w:divBdr>
                    <w:top w:val="none" w:sz="0" w:space="0" w:color="auto"/>
                    <w:left w:val="none" w:sz="0" w:space="0" w:color="auto"/>
                    <w:bottom w:val="none" w:sz="0" w:space="0" w:color="auto"/>
                    <w:right w:val="none" w:sz="0" w:space="0" w:color="auto"/>
                  </w:divBdr>
                </w:div>
                <w:div w:id="1529492316">
                  <w:marLeft w:val="640"/>
                  <w:marRight w:val="0"/>
                  <w:marTop w:val="0"/>
                  <w:marBottom w:val="0"/>
                  <w:divBdr>
                    <w:top w:val="none" w:sz="0" w:space="0" w:color="auto"/>
                    <w:left w:val="none" w:sz="0" w:space="0" w:color="auto"/>
                    <w:bottom w:val="none" w:sz="0" w:space="0" w:color="auto"/>
                    <w:right w:val="none" w:sz="0" w:space="0" w:color="auto"/>
                  </w:divBdr>
                </w:div>
                <w:div w:id="1786079140">
                  <w:marLeft w:val="640"/>
                  <w:marRight w:val="0"/>
                  <w:marTop w:val="0"/>
                  <w:marBottom w:val="0"/>
                  <w:divBdr>
                    <w:top w:val="none" w:sz="0" w:space="0" w:color="auto"/>
                    <w:left w:val="none" w:sz="0" w:space="0" w:color="auto"/>
                    <w:bottom w:val="none" w:sz="0" w:space="0" w:color="auto"/>
                    <w:right w:val="none" w:sz="0" w:space="0" w:color="auto"/>
                  </w:divBdr>
                </w:div>
                <w:div w:id="766772056">
                  <w:marLeft w:val="640"/>
                  <w:marRight w:val="0"/>
                  <w:marTop w:val="0"/>
                  <w:marBottom w:val="0"/>
                  <w:divBdr>
                    <w:top w:val="none" w:sz="0" w:space="0" w:color="auto"/>
                    <w:left w:val="none" w:sz="0" w:space="0" w:color="auto"/>
                    <w:bottom w:val="none" w:sz="0" w:space="0" w:color="auto"/>
                    <w:right w:val="none" w:sz="0" w:space="0" w:color="auto"/>
                  </w:divBdr>
                </w:div>
                <w:div w:id="1395087510">
                  <w:marLeft w:val="640"/>
                  <w:marRight w:val="0"/>
                  <w:marTop w:val="0"/>
                  <w:marBottom w:val="0"/>
                  <w:divBdr>
                    <w:top w:val="none" w:sz="0" w:space="0" w:color="auto"/>
                    <w:left w:val="none" w:sz="0" w:space="0" w:color="auto"/>
                    <w:bottom w:val="none" w:sz="0" w:space="0" w:color="auto"/>
                    <w:right w:val="none" w:sz="0" w:space="0" w:color="auto"/>
                  </w:divBdr>
                </w:div>
                <w:div w:id="594023292">
                  <w:marLeft w:val="640"/>
                  <w:marRight w:val="0"/>
                  <w:marTop w:val="0"/>
                  <w:marBottom w:val="0"/>
                  <w:divBdr>
                    <w:top w:val="none" w:sz="0" w:space="0" w:color="auto"/>
                    <w:left w:val="none" w:sz="0" w:space="0" w:color="auto"/>
                    <w:bottom w:val="none" w:sz="0" w:space="0" w:color="auto"/>
                    <w:right w:val="none" w:sz="0" w:space="0" w:color="auto"/>
                  </w:divBdr>
                </w:div>
                <w:div w:id="148179832">
                  <w:marLeft w:val="640"/>
                  <w:marRight w:val="0"/>
                  <w:marTop w:val="0"/>
                  <w:marBottom w:val="0"/>
                  <w:divBdr>
                    <w:top w:val="none" w:sz="0" w:space="0" w:color="auto"/>
                    <w:left w:val="none" w:sz="0" w:space="0" w:color="auto"/>
                    <w:bottom w:val="none" w:sz="0" w:space="0" w:color="auto"/>
                    <w:right w:val="none" w:sz="0" w:space="0" w:color="auto"/>
                  </w:divBdr>
                </w:div>
                <w:div w:id="212734615">
                  <w:marLeft w:val="640"/>
                  <w:marRight w:val="0"/>
                  <w:marTop w:val="0"/>
                  <w:marBottom w:val="0"/>
                  <w:divBdr>
                    <w:top w:val="none" w:sz="0" w:space="0" w:color="auto"/>
                    <w:left w:val="none" w:sz="0" w:space="0" w:color="auto"/>
                    <w:bottom w:val="none" w:sz="0" w:space="0" w:color="auto"/>
                    <w:right w:val="none" w:sz="0" w:space="0" w:color="auto"/>
                  </w:divBdr>
                </w:div>
                <w:div w:id="704601812">
                  <w:marLeft w:val="640"/>
                  <w:marRight w:val="0"/>
                  <w:marTop w:val="0"/>
                  <w:marBottom w:val="0"/>
                  <w:divBdr>
                    <w:top w:val="none" w:sz="0" w:space="0" w:color="auto"/>
                    <w:left w:val="none" w:sz="0" w:space="0" w:color="auto"/>
                    <w:bottom w:val="none" w:sz="0" w:space="0" w:color="auto"/>
                    <w:right w:val="none" w:sz="0" w:space="0" w:color="auto"/>
                  </w:divBdr>
                </w:div>
                <w:div w:id="531921217">
                  <w:marLeft w:val="640"/>
                  <w:marRight w:val="0"/>
                  <w:marTop w:val="0"/>
                  <w:marBottom w:val="0"/>
                  <w:divBdr>
                    <w:top w:val="none" w:sz="0" w:space="0" w:color="auto"/>
                    <w:left w:val="none" w:sz="0" w:space="0" w:color="auto"/>
                    <w:bottom w:val="none" w:sz="0" w:space="0" w:color="auto"/>
                    <w:right w:val="none" w:sz="0" w:space="0" w:color="auto"/>
                  </w:divBdr>
                </w:div>
                <w:div w:id="1791588595">
                  <w:marLeft w:val="640"/>
                  <w:marRight w:val="0"/>
                  <w:marTop w:val="0"/>
                  <w:marBottom w:val="0"/>
                  <w:divBdr>
                    <w:top w:val="none" w:sz="0" w:space="0" w:color="auto"/>
                    <w:left w:val="none" w:sz="0" w:space="0" w:color="auto"/>
                    <w:bottom w:val="none" w:sz="0" w:space="0" w:color="auto"/>
                    <w:right w:val="none" w:sz="0" w:space="0" w:color="auto"/>
                  </w:divBdr>
                </w:div>
                <w:div w:id="945307699">
                  <w:marLeft w:val="640"/>
                  <w:marRight w:val="0"/>
                  <w:marTop w:val="0"/>
                  <w:marBottom w:val="0"/>
                  <w:divBdr>
                    <w:top w:val="none" w:sz="0" w:space="0" w:color="auto"/>
                    <w:left w:val="none" w:sz="0" w:space="0" w:color="auto"/>
                    <w:bottom w:val="none" w:sz="0" w:space="0" w:color="auto"/>
                    <w:right w:val="none" w:sz="0" w:space="0" w:color="auto"/>
                  </w:divBdr>
                </w:div>
                <w:div w:id="2022394485">
                  <w:marLeft w:val="640"/>
                  <w:marRight w:val="0"/>
                  <w:marTop w:val="0"/>
                  <w:marBottom w:val="0"/>
                  <w:divBdr>
                    <w:top w:val="none" w:sz="0" w:space="0" w:color="auto"/>
                    <w:left w:val="none" w:sz="0" w:space="0" w:color="auto"/>
                    <w:bottom w:val="none" w:sz="0" w:space="0" w:color="auto"/>
                    <w:right w:val="none" w:sz="0" w:space="0" w:color="auto"/>
                  </w:divBdr>
                </w:div>
                <w:div w:id="2076583204">
                  <w:marLeft w:val="640"/>
                  <w:marRight w:val="0"/>
                  <w:marTop w:val="0"/>
                  <w:marBottom w:val="0"/>
                  <w:divBdr>
                    <w:top w:val="none" w:sz="0" w:space="0" w:color="auto"/>
                    <w:left w:val="none" w:sz="0" w:space="0" w:color="auto"/>
                    <w:bottom w:val="none" w:sz="0" w:space="0" w:color="auto"/>
                    <w:right w:val="none" w:sz="0" w:space="0" w:color="auto"/>
                  </w:divBdr>
                </w:div>
                <w:div w:id="1662002457">
                  <w:marLeft w:val="640"/>
                  <w:marRight w:val="0"/>
                  <w:marTop w:val="0"/>
                  <w:marBottom w:val="0"/>
                  <w:divBdr>
                    <w:top w:val="none" w:sz="0" w:space="0" w:color="auto"/>
                    <w:left w:val="none" w:sz="0" w:space="0" w:color="auto"/>
                    <w:bottom w:val="none" w:sz="0" w:space="0" w:color="auto"/>
                    <w:right w:val="none" w:sz="0" w:space="0" w:color="auto"/>
                  </w:divBdr>
                </w:div>
                <w:div w:id="1187644525">
                  <w:marLeft w:val="640"/>
                  <w:marRight w:val="0"/>
                  <w:marTop w:val="0"/>
                  <w:marBottom w:val="0"/>
                  <w:divBdr>
                    <w:top w:val="none" w:sz="0" w:space="0" w:color="auto"/>
                    <w:left w:val="none" w:sz="0" w:space="0" w:color="auto"/>
                    <w:bottom w:val="none" w:sz="0" w:space="0" w:color="auto"/>
                    <w:right w:val="none" w:sz="0" w:space="0" w:color="auto"/>
                  </w:divBdr>
                </w:div>
                <w:div w:id="1199850672">
                  <w:marLeft w:val="640"/>
                  <w:marRight w:val="0"/>
                  <w:marTop w:val="0"/>
                  <w:marBottom w:val="0"/>
                  <w:divBdr>
                    <w:top w:val="none" w:sz="0" w:space="0" w:color="auto"/>
                    <w:left w:val="none" w:sz="0" w:space="0" w:color="auto"/>
                    <w:bottom w:val="none" w:sz="0" w:space="0" w:color="auto"/>
                    <w:right w:val="none" w:sz="0" w:space="0" w:color="auto"/>
                  </w:divBdr>
                </w:div>
                <w:div w:id="508640451">
                  <w:marLeft w:val="640"/>
                  <w:marRight w:val="0"/>
                  <w:marTop w:val="0"/>
                  <w:marBottom w:val="0"/>
                  <w:divBdr>
                    <w:top w:val="none" w:sz="0" w:space="0" w:color="auto"/>
                    <w:left w:val="none" w:sz="0" w:space="0" w:color="auto"/>
                    <w:bottom w:val="none" w:sz="0" w:space="0" w:color="auto"/>
                    <w:right w:val="none" w:sz="0" w:space="0" w:color="auto"/>
                  </w:divBdr>
                </w:div>
                <w:div w:id="739862135">
                  <w:marLeft w:val="640"/>
                  <w:marRight w:val="0"/>
                  <w:marTop w:val="0"/>
                  <w:marBottom w:val="0"/>
                  <w:divBdr>
                    <w:top w:val="none" w:sz="0" w:space="0" w:color="auto"/>
                    <w:left w:val="none" w:sz="0" w:space="0" w:color="auto"/>
                    <w:bottom w:val="none" w:sz="0" w:space="0" w:color="auto"/>
                    <w:right w:val="none" w:sz="0" w:space="0" w:color="auto"/>
                  </w:divBdr>
                </w:div>
              </w:divsChild>
            </w:div>
            <w:div w:id="35663795">
              <w:marLeft w:val="0"/>
              <w:marRight w:val="0"/>
              <w:marTop w:val="0"/>
              <w:marBottom w:val="0"/>
              <w:divBdr>
                <w:top w:val="none" w:sz="0" w:space="0" w:color="auto"/>
                <w:left w:val="none" w:sz="0" w:space="0" w:color="auto"/>
                <w:bottom w:val="none" w:sz="0" w:space="0" w:color="auto"/>
                <w:right w:val="none" w:sz="0" w:space="0" w:color="auto"/>
              </w:divBdr>
              <w:divsChild>
                <w:div w:id="1964336803">
                  <w:marLeft w:val="640"/>
                  <w:marRight w:val="0"/>
                  <w:marTop w:val="0"/>
                  <w:marBottom w:val="0"/>
                  <w:divBdr>
                    <w:top w:val="none" w:sz="0" w:space="0" w:color="auto"/>
                    <w:left w:val="none" w:sz="0" w:space="0" w:color="auto"/>
                    <w:bottom w:val="none" w:sz="0" w:space="0" w:color="auto"/>
                    <w:right w:val="none" w:sz="0" w:space="0" w:color="auto"/>
                  </w:divBdr>
                </w:div>
                <w:div w:id="570892527">
                  <w:marLeft w:val="640"/>
                  <w:marRight w:val="0"/>
                  <w:marTop w:val="0"/>
                  <w:marBottom w:val="0"/>
                  <w:divBdr>
                    <w:top w:val="none" w:sz="0" w:space="0" w:color="auto"/>
                    <w:left w:val="none" w:sz="0" w:space="0" w:color="auto"/>
                    <w:bottom w:val="none" w:sz="0" w:space="0" w:color="auto"/>
                    <w:right w:val="none" w:sz="0" w:space="0" w:color="auto"/>
                  </w:divBdr>
                </w:div>
                <w:div w:id="26104939">
                  <w:marLeft w:val="640"/>
                  <w:marRight w:val="0"/>
                  <w:marTop w:val="0"/>
                  <w:marBottom w:val="0"/>
                  <w:divBdr>
                    <w:top w:val="none" w:sz="0" w:space="0" w:color="auto"/>
                    <w:left w:val="none" w:sz="0" w:space="0" w:color="auto"/>
                    <w:bottom w:val="none" w:sz="0" w:space="0" w:color="auto"/>
                    <w:right w:val="none" w:sz="0" w:space="0" w:color="auto"/>
                  </w:divBdr>
                </w:div>
                <w:div w:id="674578833">
                  <w:marLeft w:val="640"/>
                  <w:marRight w:val="0"/>
                  <w:marTop w:val="0"/>
                  <w:marBottom w:val="0"/>
                  <w:divBdr>
                    <w:top w:val="none" w:sz="0" w:space="0" w:color="auto"/>
                    <w:left w:val="none" w:sz="0" w:space="0" w:color="auto"/>
                    <w:bottom w:val="none" w:sz="0" w:space="0" w:color="auto"/>
                    <w:right w:val="none" w:sz="0" w:space="0" w:color="auto"/>
                  </w:divBdr>
                </w:div>
                <w:div w:id="1682513676">
                  <w:marLeft w:val="640"/>
                  <w:marRight w:val="0"/>
                  <w:marTop w:val="0"/>
                  <w:marBottom w:val="0"/>
                  <w:divBdr>
                    <w:top w:val="none" w:sz="0" w:space="0" w:color="auto"/>
                    <w:left w:val="none" w:sz="0" w:space="0" w:color="auto"/>
                    <w:bottom w:val="none" w:sz="0" w:space="0" w:color="auto"/>
                    <w:right w:val="none" w:sz="0" w:space="0" w:color="auto"/>
                  </w:divBdr>
                </w:div>
                <w:div w:id="638609204">
                  <w:marLeft w:val="640"/>
                  <w:marRight w:val="0"/>
                  <w:marTop w:val="0"/>
                  <w:marBottom w:val="0"/>
                  <w:divBdr>
                    <w:top w:val="none" w:sz="0" w:space="0" w:color="auto"/>
                    <w:left w:val="none" w:sz="0" w:space="0" w:color="auto"/>
                    <w:bottom w:val="none" w:sz="0" w:space="0" w:color="auto"/>
                    <w:right w:val="none" w:sz="0" w:space="0" w:color="auto"/>
                  </w:divBdr>
                </w:div>
                <w:div w:id="1631785085">
                  <w:marLeft w:val="640"/>
                  <w:marRight w:val="0"/>
                  <w:marTop w:val="0"/>
                  <w:marBottom w:val="0"/>
                  <w:divBdr>
                    <w:top w:val="none" w:sz="0" w:space="0" w:color="auto"/>
                    <w:left w:val="none" w:sz="0" w:space="0" w:color="auto"/>
                    <w:bottom w:val="none" w:sz="0" w:space="0" w:color="auto"/>
                    <w:right w:val="none" w:sz="0" w:space="0" w:color="auto"/>
                  </w:divBdr>
                </w:div>
                <w:div w:id="616569338">
                  <w:marLeft w:val="640"/>
                  <w:marRight w:val="0"/>
                  <w:marTop w:val="0"/>
                  <w:marBottom w:val="0"/>
                  <w:divBdr>
                    <w:top w:val="none" w:sz="0" w:space="0" w:color="auto"/>
                    <w:left w:val="none" w:sz="0" w:space="0" w:color="auto"/>
                    <w:bottom w:val="none" w:sz="0" w:space="0" w:color="auto"/>
                    <w:right w:val="none" w:sz="0" w:space="0" w:color="auto"/>
                  </w:divBdr>
                </w:div>
                <w:div w:id="202451560">
                  <w:marLeft w:val="640"/>
                  <w:marRight w:val="0"/>
                  <w:marTop w:val="0"/>
                  <w:marBottom w:val="0"/>
                  <w:divBdr>
                    <w:top w:val="none" w:sz="0" w:space="0" w:color="auto"/>
                    <w:left w:val="none" w:sz="0" w:space="0" w:color="auto"/>
                    <w:bottom w:val="none" w:sz="0" w:space="0" w:color="auto"/>
                    <w:right w:val="none" w:sz="0" w:space="0" w:color="auto"/>
                  </w:divBdr>
                </w:div>
                <w:div w:id="1768847251">
                  <w:marLeft w:val="640"/>
                  <w:marRight w:val="0"/>
                  <w:marTop w:val="0"/>
                  <w:marBottom w:val="0"/>
                  <w:divBdr>
                    <w:top w:val="none" w:sz="0" w:space="0" w:color="auto"/>
                    <w:left w:val="none" w:sz="0" w:space="0" w:color="auto"/>
                    <w:bottom w:val="none" w:sz="0" w:space="0" w:color="auto"/>
                    <w:right w:val="none" w:sz="0" w:space="0" w:color="auto"/>
                  </w:divBdr>
                </w:div>
                <w:div w:id="1747262158">
                  <w:marLeft w:val="640"/>
                  <w:marRight w:val="0"/>
                  <w:marTop w:val="0"/>
                  <w:marBottom w:val="0"/>
                  <w:divBdr>
                    <w:top w:val="none" w:sz="0" w:space="0" w:color="auto"/>
                    <w:left w:val="none" w:sz="0" w:space="0" w:color="auto"/>
                    <w:bottom w:val="none" w:sz="0" w:space="0" w:color="auto"/>
                    <w:right w:val="none" w:sz="0" w:space="0" w:color="auto"/>
                  </w:divBdr>
                </w:div>
                <w:div w:id="1935892894">
                  <w:marLeft w:val="640"/>
                  <w:marRight w:val="0"/>
                  <w:marTop w:val="0"/>
                  <w:marBottom w:val="0"/>
                  <w:divBdr>
                    <w:top w:val="none" w:sz="0" w:space="0" w:color="auto"/>
                    <w:left w:val="none" w:sz="0" w:space="0" w:color="auto"/>
                    <w:bottom w:val="none" w:sz="0" w:space="0" w:color="auto"/>
                    <w:right w:val="none" w:sz="0" w:space="0" w:color="auto"/>
                  </w:divBdr>
                </w:div>
                <w:div w:id="62602100">
                  <w:marLeft w:val="640"/>
                  <w:marRight w:val="0"/>
                  <w:marTop w:val="0"/>
                  <w:marBottom w:val="0"/>
                  <w:divBdr>
                    <w:top w:val="none" w:sz="0" w:space="0" w:color="auto"/>
                    <w:left w:val="none" w:sz="0" w:space="0" w:color="auto"/>
                    <w:bottom w:val="none" w:sz="0" w:space="0" w:color="auto"/>
                    <w:right w:val="none" w:sz="0" w:space="0" w:color="auto"/>
                  </w:divBdr>
                </w:div>
                <w:div w:id="1586526347">
                  <w:marLeft w:val="640"/>
                  <w:marRight w:val="0"/>
                  <w:marTop w:val="0"/>
                  <w:marBottom w:val="0"/>
                  <w:divBdr>
                    <w:top w:val="none" w:sz="0" w:space="0" w:color="auto"/>
                    <w:left w:val="none" w:sz="0" w:space="0" w:color="auto"/>
                    <w:bottom w:val="none" w:sz="0" w:space="0" w:color="auto"/>
                    <w:right w:val="none" w:sz="0" w:space="0" w:color="auto"/>
                  </w:divBdr>
                </w:div>
                <w:div w:id="466240288">
                  <w:marLeft w:val="640"/>
                  <w:marRight w:val="0"/>
                  <w:marTop w:val="0"/>
                  <w:marBottom w:val="0"/>
                  <w:divBdr>
                    <w:top w:val="none" w:sz="0" w:space="0" w:color="auto"/>
                    <w:left w:val="none" w:sz="0" w:space="0" w:color="auto"/>
                    <w:bottom w:val="none" w:sz="0" w:space="0" w:color="auto"/>
                    <w:right w:val="none" w:sz="0" w:space="0" w:color="auto"/>
                  </w:divBdr>
                </w:div>
                <w:div w:id="950743965">
                  <w:marLeft w:val="640"/>
                  <w:marRight w:val="0"/>
                  <w:marTop w:val="0"/>
                  <w:marBottom w:val="0"/>
                  <w:divBdr>
                    <w:top w:val="none" w:sz="0" w:space="0" w:color="auto"/>
                    <w:left w:val="none" w:sz="0" w:space="0" w:color="auto"/>
                    <w:bottom w:val="none" w:sz="0" w:space="0" w:color="auto"/>
                    <w:right w:val="none" w:sz="0" w:space="0" w:color="auto"/>
                  </w:divBdr>
                </w:div>
                <w:div w:id="852887555">
                  <w:marLeft w:val="640"/>
                  <w:marRight w:val="0"/>
                  <w:marTop w:val="0"/>
                  <w:marBottom w:val="0"/>
                  <w:divBdr>
                    <w:top w:val="none" w:sz="0" w:space="0" w:color="auto"/>
                    <w:left w:val="none" w:sz="0" w:space="0" w:color="auto"/>
                    <w:bottom w:val="none" w:sz="0" w:space="0" w:color="auto"/>
                    <w:right w:val="none" w:sz="0" w:space="0" w:color="auto"/>
                  </w:divBdr>
                </w:div>
                <w:div w:id="1621108391">
                  <w:marLeft w:val="640"/>
                  <w:marRight w:val="0"/>
                  <w:marTop w:val="0"/>
                  <w:marBottom w:val="0"/>
                  <w:divBdr>
                    <w:top w:val="none" w:sz="0" w:space="0" w:color="auto"/>
                    <w:left w:val="none" w:sz="0" w:space="0" w:color="auto"/>
                    <w:bottom w:val="none" w:sz="0" w:space="0" w:color="auto"/>
                    <w:right w:val="none" w:sz="0" w:space="0" w:color="auto"/>
                  </w:divBdr>
                </w:div>
                <w:div w:id="1902667588">
                  <w:marLeft w:val="640"/>
                  <w:marRight w:val="0"/>
                  <w:marTop w:val="0"/>
                  <w:marBottom w:val="0"/>
                  <w:divBdr>
                    <w:top w:val="none" w:sz="0" w:space="0" w:color="auto"/>
                    <w:left w:val="none" w:sz="0" w:space="0" w:color="auto"/>
                    <w:bottom w:val="none" w:sz="0" w:space="0" w:color="auto"/>
                    <w:right w:val="none" w:sz="0" w:space="0" w:color="auto"/>
                  </w:divBdr>
                </w:div>
                <w:div w:id="1397169502">
                  <w:marLeft w:val="640"/>
                  <w:marRight w:val="0"/>
                  <w:marTop w:val="0"/>
                  <w:marBottom w:val="0"/>
                  <w:divBdr>
                    <w:top w:val="none" w:sz="0" w:space="0" w:color="auto"/>
                    <w:left w:val="none" w:sz="0" w:space="0" w:color="auto"/>
                    <w:bottom w:val="none" w:sz="0" w:space="0" w:color="auto"/>
                    <w:right w:val="none" w:sz="0" w:space="0" w:color="auto"/>
                  </w:divBdr>
                </w:div>
                <w:div w:id="1071002554">
                  <w:marLeft w:val="640"/>
                  <w:marRight w:val="0"/>
                  <w:marTop w:val="0"/>
                  <w:marBottom w:val="0"/>
                  <w:divBdr>
                    <w:top w:val="none" w:sz="0" w:space="0" w:color="auto"/>
                    <w:left w:val="none" w:sz="0" w:space="0" w:color="auto"/>
                    <w:bottom w:val="none" w:sz="0" w:space="0" w:color="auto"/>
                    <w:right w:val="none" w:sz="0" w:space="0" w:color="auto"/>
                  </w:divBdr>
                </w:div>
                <w:div w:id="274941565">
                  <w:marLeft w:val="640"/>
                  <w:marRight w:val="0"/>
                  <w:marTop w:val="0"/>
                  <w:marBottom w:val="0"/>
                  <w:divBdr>
                    <w:top w:val="none" w:sz="0" w:space="0" w:color="auto"/>
                    <w:left w:val="none" w:sz="0" w:space="0" w:color="auto"/>
                    <w:bottom w:val="none" w:sz="0" w:space="0" w:color="auto"/>
                    <w:right w:val="none" w:sz="0" w:space="0" w:color="auto"/>
                  </w:divBdr>
                </w:div>
                <w:div w:id="1054816005">
                  <w:marLeft w:val="640"/>
                  <w:marRight w:val="0"/>
                  <w:marTop w:val="0"/>
                  <w:marBottom w:val="0"/>
                  <w:divBdr>
                    <w:top w:val="none" w:sz="0" w:space="0" w:color="auto"/>
                    <w:left w:val="none" w:sz="0" w:space="0" w:color="auto"/>
                    <w:bottom w:val="none" w:sz="0" w:space="0" w:color="auto"/>
                    <w:right w:val="none" w:sz="0" w:space="0" w:color="auto"/>
                  </w:divBdr>
                </w:div>
                <w:div w:id="1491747816">
                  <w:marLeft w:val="640"/>
                  <w:marRight w:val="0"/>
                  <w:marTop w:val="0"/>
                  <w:marBottom w:val="0"/>
                  <w:divBdr>
                    <w:top w:val="none" w:sz="0" w:space="0" w:color="auto"/>
                    <w:left w:val="none" w:sz="0" w:space="0" w:color="auto"/>
                    <w:bottom w:val="none" w:sz="0" w:space="0" w:color="auto"/>
                    <w:right w:val="none" w:sz="0" w:space="0" w:color="auto"/>
                  </w:divBdr>
                </w:div>
                <w:div w:id="1010376483">
                  <w:marLeft w:val="640"/>
                  <w:marRight w:val="0"/>
                  <w:marTop w:val="0"/>
                  <w:marBottom w:val="0"/>
                  <w:divBdr>
                    <w:top w:val="none" w:sz="0" w:space="0" w:color="auto"/>
                    <w:left w:val="none" w:sz="0" w:space="0" w:color="auto"/>
                    <w:bottom w:val="none" w:sz="0" w:space="0" w:color="auto"/>
                    <w:right w:val="none" w:sz="0" w:space="0" w:color="auto"/>
                  </w:divBdr>
                </w:div>
                <w:div w:id="334770006">
                  <w:marLeft w:val="640"/>
                  <w:marRight w:val="0"/>
                  <w:marTop w:val="0"/>
                  <w:marBottom w:val="0"/>
                  <w:divBdr>
                    <w:top w:val="none" w:sz="0" w:space="0" w:color="auto"/>
                    <w:left w:val="none" w:sz="0" w:space="0" w:color="auto"/>
                    <w:bottom w:val="none" w:sz="0" w:space="0" w:color="auto"/>
                    <w:right w:val="none" w:sz="0" w:space="0" w:color="auto"/>
                  </w:divBdr>
                </w:div>
                <w:div w:id="238367172">
                  <w:marLeft w:val="640"/>
                  <w:marRight w:val="0"/>
                  <w:marTop w:val="0"/>
                  <w:marBottom w:val="0"/>
                  <w:divBdr>
                    <w:top w:val="none" w:sz="0" w:space="0" w:color="auto"/>
                    <w:left w:val="none" w:sz="0" w:space="0" w:color="auto"/>
                    <w:bottom w:val="none" w:sz="0" w:space="0" w:color="auto"/>
                    <w:right w:val="none" w:sz="0" w:space="0" w:color="auto"/>
                  </w:divBdr>
                </w:div>
                <w:div w:id="1165515420">
                  <w:marLeft w:val="640"/>
                  <w:marRight w:val="0"/>
                  <w:marTop w:val="0"/>
                  <w:marBottom w:val="0"/>
                  <w:divBdr>
                    <w:top w:val="none" w:sz="0" w:space="0" w:color="auto"/>
                    <w:left w:val="none" w:sz="0" w:space="0" w:color="auto"/>
                    <w:bottom w:val="none" w:sz="0" w:space="0" w:color="auto"/>
                    <w:right w:val="none" w:sz="0" w:space="0" w:color="auto"/>
                  </w:divBdr>
                </w:div>
                <w:div w:id="992176218">
                  <w:marLeft w:val="640"/>
                  <w:marRight w:val="0"/>
                  <w:marTop w:val="0"/>
                  <w:marBottom w:val="0"/>
                  <w:divBdr>
                    <w:top w:val="none" w:sz="0" w:space="0" w:color="auto"/>
                    <w:left w:val="none" w:sz="0" w:space="0" w:color="auto"/>
                    <w:bottom w:val="none" w:sz="0" w:space="0" w:color="auto"/>
                    <w:right w:val="none" w:sz="0" w:space="0" w:color="auto"/>
                  </w:divBdr>
                </w:div>
                <w:div w:id="1685983028">
                  <w:marLeft w:val="640"/>
                  <w:marRight w:val="0"/>
                  <w:marTop w:val="0"/>
                  <w:marBottom w:val="0"/>
                  <w:divBdr>
                    <w:top w:val="none" w:sz="0" w:space="0" w:color="auto"/>
                    <w:left w:val="none" w:sz="0" w:space="0" w:color="auto"/>
                    <w:bottom w:val="none" w:sz="0" w:space="0" w:color="auto"/>
                    <w:right w:val="none" w:sz="0" w:space="0" w:color="auto"/>
                  </w:divBdr>
                </w:div>
                <w:div w:id="1152411585">
                  <w:marLeft w:val="640"/>
                  <w:marRight w:val="0"/>
                  <w:marTop w:val="0"/>
                  <w:marBottom w:val="0"/>
                  <w:divBdr>
                    <w:top w:val="none" w:sz="0" w:space="0" w:color="auto"/>
                    <w:left w:val="none" w:sz="0" w:space="0" w:color="auto"/>
                    <w:bottom w:val="none" w:sz="0" w:space="0" w:color="auto"/>
                    <w:right w:val="none" w:sz="0" w:space="0" w:color="auto"/>
                  </w:divBdr>
                </w:div>
                <w:div w:id="1815298622">
                  <w:marLeft w:val="640"/>
                  <w:marRight w:val="0"/>
                  <w:marTop w:val="0"/>
                  <w:marBottom w:val="0"/>
                  <w:divBdr>
                    <w:top w:val="none" w:sz="0" w:space="0" w:color="auto"/>
                    <w:left w:val="none" w:sz="0" w:space="0" w:color="auto"/>
                    <w:bottom w:val="none" w:sz="0" w:space="0" w:color="auto"/>
                    <w:right w:val="none" w:sz="0" w:space="0" w:color="auto"/>
                  </w:divBdr>
                </w:div>
                <w:div w:id="1782609795">
                  <w:marLeft w:val="640"/>
                  <w:marRight w:val="0"/>
                  <w:marTop w:val="0"/>
                  <w:marBottom w:val="0"/>
                  <w:divBdr>
                    <w:top w:val="none" w:sz="0" w:space="0" w:color="auto"/>
                    <w:left w:val="none" w:sz="0" w:space="0" w:color="auto"/>
                    <w:bottom w:val="none" w:sz="0" w:space="0" w:color="auto"/>
                    <w:right w:val="none" w:sz="0" w:space="0" w:color="auto"/>
                  </w:divBdr>
                </w:div>
                <w:div w:id="145325229">
                  <w:marLeft w:val="640"/>
                  <w:marRight w:val="0"/>
                  <w:marTop w:val="0"/>
                  <w:marBottom w:val="0"/>
                  <w:divBdr>
                    <w:top w:val="none" w:sz="0" w:space="0" w:color="auto"/>
                    <w:left w:val="none" w:sz="0" w:space="0" w:color="auto"/>
                    <w:bottom w:val="none" w:sz="0" w:space="0" w:color="auto"/>
                    <w:right w:val="none" w:sz="0" w:space="0" w:color="auto"/>
                  </w:divBdr>
                </w:div>
                <w:div w:id="643701416">
                  <w:marLeft w:val="640"/>
                  <w:marRight w:val="0"/>
                  <w:marTop w:val="0"/>
                  <w:marBottom w:val="0"/>
                  <w:divBdr>
                    <w:top w:val="none" w:sz="0" w:space="0" w:color="auto"/>
                    <w:left w:val="none" w:sz="0" w:space="0" w:color="auto"/>
                    <w:bottom w:val="none" w:sz="0" w:space="0" w:color="auto"/>
                    <w:right w:val="none" w:sz="0" w:space="0" w:color="auto"/>
                  </w:divBdr>
                </w:div>
                <w:div w:id="811409999">
                  <w:marLeft w:val="640"/>
                  <w:marRight w:val="0"/>
                  <w:marTop w:val="0"/>
                  <w:marBottom w:val="0"/>
                  <w:divBdr>
                    <w:top w:val="none" w:sz="0" w:space="0" w:color="auto"/>
                    <w:left w:val="none" w:sz="0" w:space="0" w:color="auto"/>
                    <w:bottom w:val="none" w:sz="0" w:space="0" w:color="auto"/>
                    <w:right w:val="none" w:sz="0" w:space="0" w:color="auto"/>
                  </w:divBdr>
                </w:div>
                <w:div w:id="1102452328">
                  <w:marLeft w:val="640"/>
                  <w:marRight w:val="0"/>
                  <w:marTop w:val="0"/>
                  <w:marBottom w:val="0"/>
                  <w:divBdr>
                    <w:top w:val="none" w:sz="0" w:space="0" w:color="auto"/>
                    <w:left w:val="none" w:sz="0" w:space="0" w:color="auto"/>
                    <w:bottom w:val="none" w:sz="0" w:space="0" w:color="auto"/>
                    <w:right w:val="none" w:sz="0" w:space="0" w:color="auto"/>
                  </w:divBdr>
                </w:div>
                <w:div w:id="596061330">
                  <w:marLeft w:val="640"/>
                  <w:marRight w:val="0"/>
                  <w:marTop w:val="0"/>
                  <w:marBottom w:val="0"/>
                  <w:divBdr>
                    <w:top w:val="none" w:sz="0" w:space="0" w:color="auto"/>
                    <w:left w:val="none" w:sz="0" w:space="0" w:color="auto"/>
                    <w:bottom w:val="none" w:sz="0" w:space="0" w:color="auto"/>
                    <w:right w:val="none" w:sz="0" w:space="0" w:color="auto"/>
                  </w:divBdr>
                </w:div>
                <w:div w:id="1597859108">
                  <w:marLeft w:val="640"/>
                  <w:marRight w:val="0"/>
                  <w:marTop w:val="0"/>
                  <w:marBottom w:val="0"/>
                  <w:divBdr>
                    <w:top w:val="none" w:sz="0" w:space="0" w:color="auto"/>
                    <w:left w:val="none" w:sz="0" w:space="0" w:color="auto"/>
                    <w:bottom w:val="none" w:sz="0" w:space="0" w:color="auto"/>
                    <w:right w:val="none" w:sz="0" w:space="0" w:color="auto"/>
                  </w:divBdr>
                </w:div>
                <w:div w:id="1273711914">
                  <w:marLeft w:val="640"/>
                  <w:marRight w:val="0"/>
                  <w:marTop w:val="0"/>
                  <w:marBottom w:val="0"/>
                  <w:divBdr>
                    <w:top w:val="none" w:sz="0" w:space="0" w:color="auto"/>
                    <w:left w:val="none" w:sz="0" w:space="0" w:color="auto"/>
                    <w:bottom w:val="none" w:sz="0" w:space="0" w:color="auto"/>
                    <w:right w:val="none" w:sz="0" w:space="0" w:color="auto"/>
                  </w:divBdr>
                </w:div>
                <w:div w:id="1389264757">
                  <w:marLeft w:val="640"/>
                  <w:marRight w:val="0"/>
                  <w:marTop w:val="0"/>
                  <w:marBottom w:val="0"/>
                  <w:divBdr>
                    <w:top w:val="none" w:sz="0" w:space="0" w:color="auto"/>
                    <w:left w:val="none" w:sz="0" w:space="0" w:color="auto"/>
                    <w:bottom w:val="none" w:sz="0" w:space="0" w:color="auto"/>
                    <w:right w:val="none" w:sz="0" w:space="0" w:color="auto"/>
                  </w:divBdr>
                </w:div>
                <w:div w:id="1324433596">
                  <w:marLeft w:val="640"/>
                  <w:marRight w:val="0"/>
                  <w:marTop w:val="0"/>
                  <w:marBottom w:val="0"/>
                  <w:divBdr>
                    <w:top w:val="none" w:sz="0" w:space="0" w:color="auto"/>
                    <w:left w:val="none" w:sz="0" w:space="0" w:color="auto"/>
                    <w:bottom w:val="none" w:sz="0" w:space="0" w:color="auto"/>
                    <w:right w:val="none" w:sz="0" w:space="0" w:color="auto"/>
                  </w:divBdr>
                </w:div>
                <w:div w:id="2123303878">
                  <w:marLeft w:val="640"/>
                  <w:marRight w:val="0"/>
                  <w:marTop w:val="0"/>
                  <w:marBottom w:val="0"/>
                  <w:divBdr>
                    <w:top w:val="none" w:sz="0" w:space="0" w:color="auto"/>
                    <w:left w:val="none" w:sz="0" w:space="0" w:color="auto"/>
                    <w:bottom w:val="none" w:sz="0" w:space="0" w:color="auto"/>
                    <w:right w:val="none" w:sz="0" w:space="0" w:color="auto"/>
                  </w:divBdr>
                </w:div>
                <w:div w:id="1169565075">
                  <w:marLeft w:val="640"/>
                  <w:marRight w:val="0"/>
                  <w:marTop w:val="0"/>
                  <w:marBottom w:val="0"/>
                  <w:divBdr>
                    <w:top w:val="none" w:sz="0" w:space="0" w:color="auto"/>
                    <w:left w:val="none" w:sz="0" w:space="0" w:color="auto"/>
                    <w:bottom w:val="none" w:sz="0" w:space="0" w:color="auto"/>
                    <w:right w:val="none" w:sz="0" w:space="0" w:color="auto"/>
                  </w:divBdr>
                </w:div>
                <w:div w:id="97071513">
                  <w:marLeft w:val="640"/>
                  <w:marRight w:val="0"/>
                  <w:marTop w:val="0"/>
                  <w:marBottom w:val="0"/>
                  <w:divBdr>
                    <w:top w:val="none" w:sz="0" w:space="0" w:color="auto"/>
                    <w:left w:val="none" w:sz="0" w:space="0" w:color="auto"/>
                    <w:bottom w:val="none" w:sz="0" w:space="0" w:color="auto"/>
                    <w:right w:val="none" w:sz="0" w:space="0" w:color="auto"/>
                  </w:divBdr>
                </w:div>
                <w:div w:id="1524829037">
                  <w:marLeft w:val="640"/>
                  <w:marRight w:val="0"/>
                  <w:marTop w:val="0"/>
                  <w:marBottom w:val="0"/>
                  <w:divBdr>
                    <w:top w:val="none" w:sz="0" w:space="0" w:color="auto"/>
                    <w:left w:val="none" w:sz="0" w:space="0" w:color="auto"/>
                    <w:bottom w:val="none" w:sz="0" w:space="0" w:color="auto"/>
                    <w:right w:val="none" w:sz="0" w:space="0" w:color="auto"/>
                  </w:divBdr>
                </w:div>
                <w:div w:id="1418598787">
                  <w:marLeft w:val="640"/>
                  <w:marRight w:val="0"/>
                  <w:marTop w:val="0"/>
                  <w:marBottom w:val="0"/>
                  <w:divBdr>
                    <w:top w:val="none" w:sz="0" w:space="0" w:color="auto"/>
                    <w:left w:val="none" w:sz="0" w:space="0" w:color="auto"/>
                    <w:bottom w:val="none" w:sz="0" w:space="0" w:color="auto"/>
                    <w:right w:val="none" w:sz="0" w:space="0" w:color="auto"/>
                  </w:divBdr>
                </w:div>
                <w:div w:id="936904976">
                  <w:marLeft w:val="640"/>
                  <w:marRight w:val="0"/>
                  <w:marTop w:val="0"/>
                  <w:marBottom w:val="0"/>
                  <w:divBdr>
                    <w:top w:val="none" w:sz="0" w:space="0" w:color="auto"/>
                    <w:left w:val="none" w:sz="0" w:space="0" w:color="auto"/>
                    <w:bottom w:val="none" w:sz="0" w:space="0" w:color="auto"/>
                    <w:right w:val="none" w:sz="0" w:space="0" w:color="auto"/>
                  </w:divBdr>
                </w:div>
                <w:div w:id="793519258">
                  <w:marLeft w:val="640"/>
                  <w:marRight w:val="0"/>
                  <w:marTop w:val="0"/>
                  <w:marBottom w:val="0"/>
                  <w:divBdr>
                    <w:top w:val="none" w:sz="0" w:space="0" w:color="auto"/>
                    <w:left w:val="none" w:sz="0" w:space="0" w:color="auto"/>
                    <w:bottom w:val="none" w:sz="0" w:space="0" w:color="auto"/>
                    <w:right w:val="none" w:sz="0" w:space="0" w:color="auto"/>
                  </w:divBdr>
                </w:div>
                <w:div w:id="1018196961">
                  <w:marLeft w:val="640"/>
                  <w:marRight w:val="0"/>
                  <w:marTop w:val="0"/>
                  <w:marBottom w:val="0"/>
                  <w:divBdr>
                    <w:top w:val="none" w:sz="0" w:space="0" w:color="auto"/>
                    <w:left w:val="none" w:sz="0" w:space="0" w:color="auto"/>
                    <w:bottom w:val="none" w:sz="0" w:space="0" w:color="auto"/>
                    <w:right w:val="none" w:sz="0" w:space="0" w:color="auto"/>
                  </w:divBdr>
                </w:div>
                <w:div w:id="963930330">
                  <w:marLeft w:val="640"/>
                  <w:marRight w:val="0"/>
                  <w:marTop w:val="0"/>
                  <w:marBottom w:val="0"/>
                  <w:divBdr>
                    <w:top w:val="none" w:sz="0" w:space="0" w:color="auto"/>
                    <w:left w:val="none" w:sz="0" w:space="0" w:color="auto"/>
                    <w:bottom w:val="none" w:sz="0" w:space="0" w:color="auto"/>
                    <w:right w:val="none" w:sz="0" w:space="0" w:color="auto"/>
                  </w:divBdr>
                </w:div>
                <w:div w:id="712577491">
                  <w:marLeft w:val="640"/>
                  <w:marRight w:val="0"/>
                  <w:marTop w:val="0"/>
                  <w:marBottom w:val="0"/>
                  <w:divBdr>
                    <w:top w:val="none" w:sz="0" w:space="0" w:color="auto"/>
                    <w:left w:val="none" w:sz="0" w:space="0" w:color="auto"/>
                    <w:bottom w:val="none" w:sz="0" w:space="0" w:color="auto"/>
                    <w:right w:val="none" w:sz="0" w:space="0" w:color="auto"/>
                  </w:divBdr>
                </w:div>
                <w:div w:id="1304196294">
                  <w:marLeft w:val="640"/>
                  <w:marRight w:val="0"/>
                  <w:marTop w:val="0"/>
                  <w:marBottom w:val="0"/>
                  <w:divBdr>
                    <w:top w:val="none" w:sz="0" w:space="0" w:color="auto"/>
                    <w:left w:val="none" w:sz="0" w:space="0" w:color="auto"/>
                    <w:bottom w:val="none" w:sz="0" w:space="0" w:color="auto"/>
                    <w:right w:val="none" w:sz="0" w:space="0" w:color="auto"/>
                  </w:divBdr>
                </w:div>
                <w:div w:id="1917857827">
                  <w:marLeft w:val="640"/>
                  <w:marRight w:val="0"/>
                  <w:marTop w:val="0"/>
                  <w:marBottom w:val="0"/>
                  <w:divBdr>
                    <w:top w:val="none" w:sz="0" w:space="0" w:color="auto"/>
                    <w:left w:val="none" w:sz="0" w:space="0" w:color="auto"/>
                    <w:bottom w:val="none" w:sz="0" w:space="0" w:color="auto"/>
                    <w:right w:val="none" w:sz="0" w:space="0" w:color="auto"/>
                  </w:divBdr>
                </w:div>
                <w:div w:id="1221209609">
                  <w:marLeft w:val="640"/>
                  <w:marRight w:val="0"/>
                  <w:marTop w:val="0"/>
                  <w:marBottom w:val="0"/>
                  <w:divBdr>
                    <w:top w:val="none" w:sz="0" w:space="0" w:color="auto"/>
                    <w:left w:val="none" w:sz="0" w:space="0" w:color="auto"/>
                    <w:bottom w:val="none" w:sz="0" w:space="0" w:color="auto"/>
                    <w:right w:val="none" w:sz="0" w:space="0" w:color="auto"/>
                  </w:divBdr>
                </w:div>
                <w:div w:id="658533983">
                  <w:marLeft w:val="640"/>
                  <w:marRight w:val="0"/>
                  <w:marTop w:val="0"/>
                  <w:marBottom w:val="0"/>
                  <w:divBdr>
                    <w:top w:val="none" w:sz="0" w:space="0" w:color="auto"/>
                    <w:left w:val="none" w:sz="0" w:space="0" w:color="auto"/>
                    <w:bottom w:val="none" w:sz="0" w:space="0" w:color="auto"/>
                    <w:right w:val="none" w:sz="0" w:space="0" w:color="auto"/>
                  </w:divBdr>
                </w:div>
                <w:div w:id="1769159294">
                  <w:marLeft w:val="640"/>
                  <w:marRight w:val="0"/>
                  <w:marTop w:val="0"/>
                  <w:marBottom w:val="0"/>
                  <w:divBdr>
                    <w:top w:val="none" w:sz="0" w:space="0" w:color="auto"/>
                    <w:left w:val="none" w:sz="0" w:space="0" w:color="auto"/>
                    <w:bottom w:val="none" w:sz="0" w:space="0" w:color="auto"/>
                    <w:right w:val="none" w:sz="0" w:space="0" w:color="auto"/>
                  </w:divBdr>
                </w:div>
                <w:div w:id="192889505">
                  <w:marLeft w:val="640"/>
                  <w:marRight w:val="0"/>
                  <w:marTop w:val="0"/>
                  <w:marBottom w:val="0"/>
                  <w:divBdr>
                    <w:top w:val="none" w:sz="0" w:space="0" w:color="auto"/>
                    <w:left w:val="none" w:sz="0" w:space="0" w:color="auto"/>
                    <w:bottom w:val="none" w:sz="0" w:space="0" w:color="auto"/>
                    <w:right w:val="none" w:sz="0" w:space="0" w:color="auto"/>
                  </w:divBdr>
                </w:div>
                <w:div w:id="786432006">
                  <w:marLeft w:val="640"/>
                  <w:marRight w:val="0"/>
                  <w:marTop w:val="0"/>
                  <w:marBottom w:val="0"/>
                  <w:divBdr>
                    <w:top w:val="none" w:sz="0" w:space="0" w:color="auto"/>
                    <w:left w:val="none" w:sz="0" w:space="0" w:color="auto"/>
                    <w:bottom w:val="none" w:sz="0" w:space="0" w:color="auto"/>
                    <w:right w:val="none" w:sz="0" w:space="0" w:color="auto"/>
                  </w:divBdr>
                </w:div>
                <w:div w:id="1977756253">
                  <w:marLeft w:val="640"/>
                  <w:marRight w:val="0"/>
                  <w:marTop w:val="0"/>
                  <w:marBottom w:val="0"/>
                  <w:divBdr>
                    <w:top w:val="none" w:sz="0" w:space="0" w:color="auto"/>
                    <w:left w:val="none" w:sz="0" w:space="0" w:color="auto"/>
                    <w:bottom w:val="none" w:sz="0" w:space="0" w:color="auto"/>
                    <w:right w:val="none" w:sz="0" w:space="0" w:color="auto"/>
                  </w:divBdr>
                </w:div>
                <w:div w:id="1343895611">
                  <w:marLeft w:val="640"/>
                  <w:marRight w:val="0"/>
                  <w:marTop w:val="0"/>
                  <w:marBottom w:val="0"/>
                  <w:divBdr>
                    <w:top w:val="none" w:sz="0" w:space="0" w:color="auto"/>
                    <w:left w:val="none" w:sz="0" w:space="0" w:color="auto"/>
                    <w:bottom w:val="none" w:sz="0" w:space="0" w:color="auto"/>
                    <w:right w:val="none" w:sz="0" w:space="0" w:color="auto"/>
                  </w:divBdr>
                </w:div>
                <w:div w:id="1341664893">
                  <w:marLeft w:val="640"/>
                  <w:marRight w:val="0"/>
                  <w:marTop w:val="0"/>
                  <w:marBottom w:val="0"/>
                  <w:divBdr>
                    <w:top w:val="none" w:sz="0" w:space="0" w:color="auto"/>
                    <w:left w:val="none" w:sz="0" w:space="0" w:color="auto"/>
                    <w:bottom w:val="none" w:sz="0" w:space="0" w:color="auto"/>
                    <w:right w:val="none" w:sz="0" w:space="0" w:color="auto"/>
                  </w:divBdr>
                </w:div>
                <w:div w:id="125704122">
                  <w:marLeft w:val="640"/>
                  <w:marRight w:val="0"/>
                  <w:marTop w:val="0"/>
                  <w:marBottom w:val="0"/>
                  <w:divBdr>
                    <w:top w:val="none" w:sz="0" w:space="0" w:color="auto"/>
                    <w:left w:val="none" w:sz="0" w:space="0" w:color="auto"/>
                    <w:bottom w:val="none" w:sz="0" w:space="0" w:color="auto"/>
                    <w:right w:val="none" w:sz="0" w:space="0" w:color="auto"/>
                  </w:divBdr>
                </w:div>
                <w:div w:id="1509444270">
                  <w:marLeft w:val="640"/>
                  <w:marRight w:val="0"/>
                  <w:marTop w:val="0"/>
                  <w:marBottom w:val="0"/>
                  <w:divBdr>
                    <w:top w:val="none" w:sz="0" w:space="0" w:color="auto"/>
                    <w:left w:val="none" w:sz="0" w:space="0" w:color="auto"/>
                    <w:bottom w:val="none" w:sz="0" w:space="0" w:color="auto"/>
                    <w:right w:val="none" w:sz="0" w:space="0" w:color="auto"/>
                  </w:divBdr>
                </w:div>
                <w:div w:id="206183995">
                  <w:marLeft w:val="640"/>
                  <w:marRight w:val="0"/>
                  <w:marTop w:val="0"/>
                  <w:marBottom w:val="0"/>
                  <w:divBdr>
                    <w:top w:val="none" w:sz="0" w:space="0" w:color="auto"/>
                    <w:left w:val="none" w:sz="0" w:space="0" w:color="auto"/>
                    <w:bottom w:val="none" w:sz="0" w:space="0" w:color="auto"/>
                    <w:right w:val="none" w:sz="0" w:space="0" w:color="auto"/>
                  </w:divBdr>
                </w:div>
                <w:div w:id="1141456288">
                  <w:marLeft w:val="640"/>
                  <w:marRight w:val="0"/>
                  <w:marTop w:val="0"/>
                  <w:marBottom w:val="0"/>
                  <w:divBdr>
                    <w:top w:val="none" w:sz="0" w:space="0" w:color="auto"/>
                    <w:left w:val="none" w:sz="0" w:space="0" w:color="auto"/>
                    <w:bottom w:val="none" w:sz="0" w:space="0" w:color="auto"/>
                    <w:right w:val="none" w:sz="0" w:space="0" w:color="auto"/>
                  </w:divBdr>
                </w:div>
                <w:div w:id="1197429336">
                  <w:marLeft w:val="640"/>
                  <w:marRight w:val="0"/>
                  <w:marTop w:val="0"/>
                  <w:marBottom w:val="0"/>
                  <w:divBdr>
                    <w:top w:val="none" w:sz="0" w:space="0" w:color="auto"/>
                    <w:left w:val="none" w:sz="0" w:space="0" w:color="auto"/>
                    <w:bottom w:val="none" w:sz="0" w:space="0" w:color="auto"/>
                    <w:right w:val="none" w:sz="0" w:space="0" w:color="auto"/>
                  </w:divBdr>
                </w:div>
                <w:div w:id="494338619">
                  <w:marLeft w:val="640"/>
                  <w:marRight w:val="0"/>
                  <w:marTop w:val="0"/>
                  <w:marBottom w:val="0"/>
                  <w:divBdr>
                    <w:top w:val="none" w:sz="0" w:space="0" w:color="auto"/>
                    <w:left w:val="none" w:sz="0" w:space="0" w:color="auto"/>
                    <w:bottom w:val="none" w:sz="0" w:space="0" w:color="auto"/>
                    <w:right w:val="none" w:sz="0" w:space="0" w:color="auto"/>
                  </w:divBdr>
                </w:div>
                <w:div w:id="172502627">
                  <w:marLeft w:val="640"/>
                  <w:marRight w:val="0"/>
                  <w:marTop w:val="0"/>
                  <w:marBottom w:val="0"/>
                  <w:divBdr>
                    <w:top w:val="none" w:sz="0" w:space="0" w:color="auto"/>
                    <w:left w:val="none" w:sz="0" w:space="0" w:color="auto"/>
                    <w:bottom w:val="none" w:sz="0" w:space="0" w:color="auto"/>
                    <w:right w:val="none" w:sz="0" w:space="0" w:color="auto"/>
                  </w:divBdr>
                </w:div>
                <w:div w:id="599919245">
                  <w:marLeft w:val="640"/>
                  <w:marRight w:val="0"/>
                  <w:marTop w:val="0"/>
                  <w:marBottom w:val="0"/>
                  <w:divBdr>
                    <w:top w:val="none" w:sz="0" w:space="0" w:color="auto"/>
                    <w:left w:val="none" w:sz="0" w:space="0" w:color="auto"/>
                    <w:bottom w:val="none" w:sz="0" w:space="0" w:color="auto"/>
                    <w:right w:val="none" w:sz="0" w:space="0" w:color="auto"/>
                  </w:divBdr>
                </w:div>
                <w:div w:id="1355035465">
                  <w:marLeft w:val="640"/>
                  <w:marRight w:val="0"/>
                  <w:marTop w:val="0"/>
                  <w:marBottom w:val="0"/>
                  <w:divBdr>
                    <w:top w:val="none" w:sz="0" w:space="0" w:color="auto"/>
                    <w:left w:val="none" w:sz="0" w:space="0" w:color="auto"/>
                    <w:bottom w:val="none" w:sz="0" w:space="0" w:color="auto"/>
                    <w:right w:val="none" w:sz="0" w:space="0" w:color="auto"/>
                  </w:divBdr>
                </w:div>
                <w:div w:id="196436051">
                  <w:marLeft w:val="640"/>
                  <w:marRight w:val="0"/>
                  <w:marTop w:val="0"/>
                  <w:marBottom w:val="0"/>
                  <w:divBdr>
                    <w:top w:val="none" w:sz="0" w:space="0" w:color="auto"/>
                    <w:left w:val="none" w:sz="0" w:space="0" w:color="auto"/>
                    <w:bottom w:val="none" w:sz="0" w:space="0" w:color="auto"/>
                    <w:right w:val="none" w:sz="0" w:space="0" w:color="auto"/>
                  </w:divBdr>
                </w:div>
                <w:div w:id="1688214960">
                  <w:marLeft w:val="64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010059349">
      <w:bodyDiv w:val="1"/>
      <w:marLeft w:val="0"/>
      <w:marRight w:val="0"/>
      <w:marTop w:val="0"/>
      <w:marBottom w:val="0"/>
      <w:divBdr>
        <w:top w:val="none" w:sz="0" w:space="0" w:color="auto"/>
        <w:left w:val="none" w:sz="0" w:space="0" w:color="auto"/>
        <w:bottom w:val="none" w:sz="0" w:space="0" w:color="auto"/>
        <w:right w:val="none" w:sz="0" w:space="0" w:color="auto"/>
      </w:divBdr>
    </w:div>
    <w:div w:id="1010067478">
      <w:bodyDiv w:val="1"/>
      <w:marLeft w:val="0"/>
      <w:marRight w:val="0"/>
      <w:marTop w:val="0"/>
      <w:marBottom w:val="0"/>
      <w:divBdr>
        <w:top w:val="none" w:sz="0" w:space="0" w:color="auto"/>
        <w:left w:val="none" w:sz="0" w:space="0" w:color="auto"/>
        <w:bottom w:val="none" w:sz="0" w:space="0" w:color="auto"/>
        <w:right w:val="none" w:sz="0" w:space="0" w:color="auto"/>
      </w:divBdr>
    </w:div>
    <w:div w:id="1010256336">
      <w:bodyDiv w:val="1"/>
      <w:marLeft w:val="0"/>
      <w:marRight w:val="0"/>
      <w:marTop w:val="0"/>
      <w:marBottom w:val="0"/>
      <w:divBdr>
        <w:top w:val="none" w:sz="0" w:space="0" w:color="auto"/>
        <w:left w:val="none" w:sz="0" w:space="0" w:color="auto"/>
        <w:bottom w:val="none" w:sz="0" w:space="0" w:color="auto"/>
        <w:right w:val="none" w:sz="0" w:space="0" w:color="auto"/>
      </w:divBdr>
    </w:div>
    <w:div w:id="1010303634">
      <w:bodyDiv w:val="1"/>
      <w:marLeft w:val="0"/>
      <w:marRight w:val="0"/>
      <w:marTop w:val="0"/>
      <w:marBottom w:val="0"/>
      <w:divBdr>
        <w:top w:val="none" w:sz="0" w:space="0" w:color="auto"/>
        <w:left w:val="none" w:sz="0" w:space="0" w:color="auto"/>
        <w:bottom w:val="none" w:sz="0" w:space="0" w:color="auto"/>
        <w:right w:val="none" w:sz="0" w:space="0" w:color="auto"/>
      </w:divBdr>
    </w:div>
    <w:div w:id="1010329703">
      <w:bodyDiv w:val="1"/>
      <w:marLeft w:val="0"/>
      <w:marRight w:val="0"/>
      <w:marTop w:val="0"/>
      <w:marBottom w:val="0"/>
      <w:divBdr>
        <w:top w:val="none" w:sz="0" w:space="0" w:color="auto"/>
        <w:left w:val="none" w:sz="0" w:space="0" w:color="auto"/>
        <w:bottom w:val="none" w:sz="0" w:space="0" w:color="auto"/>
        <w:right w:val="none" w:sz="0" w:space="0" w:color="auto"/>
      </w:divBdr>
    </w:div>
    <w:div w:id="1010445270">
      <w:bodyDiv w:val="1"/>
      <w:marLeft w:val="0"/>
      <w:marRight w:val="0"/>
      <w:marTop w:val="0"/>
      <w:marBottom w:val="0"/>
      <w:divBdr>
        <w:top w:val="none" w:sz="0" w:space="0" w:color="auto"/>
        <w:left w:val="none" w:sz="0" w:space="0" w:color="auto"/>
        <w:bottom w:val="none" w:sz="0" w:space="0" w:color="auto"/>
        <w:right w:val="none" w:sz="0" w:space="0" w:color="auto"/>
      </w:divBdr>
    </w:div>
    <w:div w:id="1010520284">
      <w:bodyDiv w:val="1"/>
      <w:marLeft w:val="0"/>
      <w:marRight w:val="0"/>
      <w:marTop w:val="0"/>
      <w:marBottom w:val="0"/>
      <w:divBdr>
        <w:top w:val="none" w:sz="0" w:space="0" w:color="auto"/>
        <w:left w:val="none" w:sz="0" w:space="0" w:color="auto"/>
        <w:bottom w:val="none" w:sz="0" w:space="0" w:color="auto"/>
        <w:right w:val="none" w:sz="0" w:space="0" w:color="auto"/>
      </w:divBdr>
    </w:div>
    <w:div w:id="1010837588">
      <w:bodyDiv w:val="1"/>
      <w:marLeft w:val="0"/>
      <w:marRight w:val="0"/>
      <w:marTop w:val="0"/>
      <w:marBottom w:val="0"/>
      <w:divBdr>
        <w:top w:val="none" w:sz="0" w:space="0" w:color="auto"/>
        <w:left w:val="none" w:sz="0" w:space="0" w:color="auto"/>
        <w:bottom w:val="none" w:sz="0" w:space="0" w:color="auto"/>
        <w:right w:val="none" w:sz="0" w:space="0" w:color="auto"/>
      </w:divBdr>
    </w:div>
    <w:div w:id="1010983077">
      <w:bodyDiv w:val="1"/>
      <w:marLeft w:val="0"/>
      <w:marRight w:val="0"/>
      <w:marTop w:val="0"/>
      <w:marBottom w:val="0"/>
      <w:divBdr>
        <w:top w:val="none" w:sz="0" w:space="0" w:color="auto"/>
        <w:left w:val="none" w:sz="0" w:space="0" w:color="auto"/>
        <w:bottom w:val="none" w:sz="0" w:space="0" w:color="auto"/>
        <w:right w:val="none" w:sz="0" w:space="0" w:color="auto"/>
      </w:divBdr>
    </w:div>
    <w:div w:id="1011033773">
      <w:bodyDiv w:val="1"/>
      <w:marLeft w:val="0"/>
      <w:marRight w:val="0"/>
      <w:marTop w:val="0"/>
      <w:marBottom w:val="0"/>
      <w:divBdr>
        <w:top w:val="none" w:sz="0" w:space="0" w:color="auto"/>
        <w:left w:val="none" w:sz="0" w:space="0" w:color="auto"/>
        <w:bottom w:val="none" w:sz="0" w:space="0" w:color="auto"/>
        <w:right w:val="none" w:sz="0" w:space="0" w:color="auto"/>
      </w:divBdr>
      <w:divsChild>
        <w:div w:id="892278867">
          <w:marLeft w:val="0"/>
          <w:marRight w:val="0"/>
          <w:marTop w:val="0"/>
          <w:marBottom w:val="0"/>
          <w:divBdr>
            <w:top w:val="none" w:sz="0" w:space="0" w:color="auto"/>
            <w:left w:val="none" w:sz="0" w:space="0" w:color="auto"/>
            <w:bottom w:val="none" w:sz="0" w:space="0" w:color="auto"/>
            <w:right w:val="none" w:sz="0" w:space="0" w:color="auto"/>
          </w:divBdr>
          <w:divsChild>
            <w:div w:id="240063154">
              <w:marLeft w:val="0"/>
              <w:marRight w:val="0"/>
              <w:marTop w:val="0"/>
              <w:marBottom w:val="0"/>
              <w:divBdr>
                <w:top w:val="none" w:sz="0" w:space="0" w:color="auto"/>
                <w:left w:val="none" w:sz="0" w:space="0" w:color="auto"/>
                <w:bottom w:val="none" w:sz="0" w:space="0" w:color="auto"/>
                <w:right w:val="none" w:sz="0" w:space="0" w:color="auto"/>
              </w:divBdr>
              <w:divsChild>
                <w:div w:id="2014799963">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011220533">
      <w:bodyDiv w:val="1"/>
      <w:marLeft w:val="0"/>
      <w:marRight w:val="0"/>
      <w:marTop w:val="0"/>
      <w:marBottom w:val="0"/>
      <w:divBdr>
        <w:top w:val="none" w:sz="0" w:space="0" w:color="auto"/>
        <w:left w:val="none" w:sz="0" w:space="0" w:color="auto"/>
        <w:bottom w:val="none" w:sz="0" w:space="0" w:color="auto"/>
        <w:right w:val="none" w:sz="0" w:space="0" w:color="auto"/>
      </w:divBdr>
    </w:div>
    <w:div w:id="1011221502">
      <w:bodyDiv w:val="1"/>
      <w:marLeft w:val="0"/>
      <w:marRight w:val="0"/>
      <w:marTop w:val="0"/>
      <w:marBottom w:val="0"/>
      <w:divBdr>
        <w:top w:val="none" w:sz="0" w:space="0" w:color="auto"/>
        <w:left w:val="none" w:sz="0" w:space="0" w:color="auto"/>
        <w:bottom w:val="none" w:sz="0" w:space="0" w:color="auto"/>
        <w:right w:val="none" w:sz="0" w:space="0" w:color="auto"/>
      </w:divBdr>
    </w:div>
    <w:div w:id="1011302864">
      <w:bodyDiv w:val="1"/>
      <w:marLeft w:val="0"/>
      <w:marRight w:val="0"/>
      <w:marTop w:val="0"/>
      <w:marBottom w:val="0"/>
      <w:divBdr>
        <w:top w:val="none" w:sz="0" w:space="0" w:color="auto"/>
        <w:left w:val="none" w:sz="0" w:space="0" w:color="auto"/>
        <w:bottom w:val="none" w:sz="0" w:space="0" w:color="auto"/>
        <w:right w:val="none" w:sz="0" w:space="0" w:color="auto"/>
      </w:divBdr>
    </w:div>
    <w:div w:id="1011370334">
      <w:bodyDiv w:val="1"/>
      <w:marLeft w:val="0"/>
      <w:marRight w:val="0"/>
      <w:marTop w:val="0"/>
      <w:marBottom w:val="0"/>
      <w:divBdr>
        <w:top w:val="none" w:sz="0" w:space="0" w:color="auto"/>
        <w:left w:val="none" w:sz="0" w:space="0" w:color="auto"/>
        <w:bottom w:val="none" w:sz="0" w:space="0" w:color="auto"/>
        <w:right w:val="none" w:sz="0" w:space="0" w:color="auto"/>
      </w:divBdr>
    </w:div>
    <w:div w:id="1011375889">
      <w:bodyDiv w:val="1"/>
      <w:marLeft w:val="0"/>
      <w:marRight w:val="0"/>
      <w:marTop w:val="0"/>
      <w:marBottom w:val="0"/>
      <w:divBdr>
        <w:top w:val="none" w:sz="0" w:space="0" w:color="auto"/>
        <w:left w:val="none" w:sz="0" w:space="0" w:color="auto"/>
        <w:bottom w:val="none" w:sz="0" w:space="0" w:color="auto"/>
        <w:right w:val="none" w:sz="0" w:space="0" w:color="auto"/>
      </w:divBdr>
    </w:div>
    <w:div w:id="1011569076">
      <w:bodyDiv w:val="1"/>
      <w:marLeft w:val="0"/>
      <w:marRight w:val="0"/>
      <w:marTop w:val="0"/>
      <w:marBottom w:val="0"/>
      <w:divBdr>
        <w:top w:val="none" w:sz="0" w:space="0" w:color="auto"/>
        <w:left w:val="none" w:sz="0" w:space="0" w:color="auto"/>
        <w:bottom w:val="none" w:sz="0" w:space="0" w:color="auto"/>
        <w:right w:val="none" w:sz="0" w:space="0" w:color="auto"/>
      </w:divBdr>
    </w:div>
    <w:div w:id="1012101239">
      <w:bodyDiv w:val="1"/>
      <w:marLeft w:val="0"/>
      <w:marRight w:val="0"/>
      <w:marTop w:val="0"/>
      <w:marBottom w:val="0"/>
      <w:divBdr>
        <w:top w:val="none" w:sz="0" w:space="0" w:color="auto"/>
        <w:left w:val="none" w:sz="0" w:space="0" w:color="auto"/>
        <w:bottom w:val="none" w:sz="0" w:space="0" w:color="auto"/>
        <w:right w:val="none" w:sz="0" w:space="0" w:color="auto"/>
      </w:divBdr>
    </w:div>
    <w:div w:id="1012533387">
      <w:bodyDiv w:val="1"/>
      <w:marLeft w:val="0"/>
      <w:marRight w:val="0"/>
      <w:marTop w:val="0"/>
      <w:marBottom w:val="0"/>
      <w:divBdr>
        <w:top w:val="none" w:sz="0" w:space="0" w:color="auto"/>
        <w:left w:val="none" w:sz="0" w:space="0" w:color="auto"/>
        <w:bottom w:val="none" w:sz="0" w:space="0" w:color="auto"/>
        <w:right w:val="none" w:sz="0" w:space="0" w:color="auto"/>
      </w:divBdr>
    </w:div>
    <w:div w:id="1012688330">
      <w:bodyDiv w:val="1"/>
      <w:marLeft w:val="0"/>
      <w:marRight w:val="0"/>
      <w:marTop w:val="0"/>
      <w:marBottom w:val="0"/>
      <w:divBdr>
        <w:top w:val="none" w:sz="0" w:space="0" w:color="auto"/>
        <w:left w:val="none" w:sz="0" w:space="0" w:color="auto"/>
        <w:bottom w:val="none" w:sz="0" w:space="0" w:color="auto"/>
        <w:right w:val="none" w:sz="0" w:space="0" w:color="auto"/>
      </w:divBdr>
    </w:div>
    <w:div w:id="1013066076">
      <w:bodyDiv w:val="1"/>
      <w:marLeft w:val="0"/>
      <w:marRight w:val="0"/>
      <w:marTop w:val="0"/>
      <w:marBottom w:val="0"/>
      <w:divBdr>
        <w:top w:val="none" w:sz="0" w:space="0" w:color="auto"/>
        <w:left w:val="none" w:sz="0" w:space="0" w:color="auto"/>
        <w:bottom w:val="none" w:sz="0" w:space="0" w:color="auto"/>
        <w:right w:val="none" w:sz="0" w:space="0" w:color="auto"/>
      </w:divBdr>
    </w:div>
    <w:div w:id="1013259364">
      <w:bodyDiv w:val="1"/>
      <w:marLeft w:val="0"/>
      <w:marRight w:val="0"/>
      <w:marTop w:val="0"/>
      <w:marBottom w:val="0"/>
      <w:divBdr>
        <w:top w:val="none" w:sz="0" w:space="0" w:color="auto"/>
        <w:left w:val="none" w:sz="0" w:space="0" w:color="auto"/>
        <w:bottom w:val="none" w:sz="0" w:space="0" w:color="auto"/>
        <w:right w:val="none" w:sz="0" w:space="0" w:color="auto"/>
      </w:divBdr>
    </w:div>
    <w:div w:id="1013456645">
      <w:bodyDiv w:val="1"/>
      <w:marLeft w:val="0"/>
      <w:marRight w:val="0"/>
      <w:marTop w:val="0"/>
      <w:marBottom w:val="0"/>
      <w:divBdr>
        <w:top w:val="none" w:sz="0" w:space="0" w:color="auto"/>
        <w:left w:val="none" w:sz="0" w:space="0" w:color="auto"/>
        <w:bottom w:val="none" w:sz="0" w:space="0" w:color="auto"/>
        <w:right w:val="none" w:sz="0" w:space="0" w:color="auto"/>
      </w:divBdr>
    </w:div>
    <w:div w:id="1014571787">
      <w:bodyDiv w:val="1"/>
      <w:marLeft w:val="0"/>
      <w:marRight w:val="0"/>
      <w:marTop w:val="0"/>
      <w:marBottom w:val="0"/>
      <w:divBdr>
        <w:top w:val="none" w:sz="0" w:space="0" w:color="auto"/>
        <w:left w:val="none" w:sz="0" w:space="0" w:color="auto"/>
        <w:bottom w:val="none" w:sz="0" w:space="0" w:color="auto"/>
        <w:right w:val="none" w:sz="0" w:space="0" w:color="auto"/>
      </w:divBdr>
    </w:div>
    <w:div w:id="1014768221">
      <w:bodyDiv w:val="1"/>
      <w:marLeft w:val="0"/>
      <w:marRight w:val="0"/>
      <w:marTop w:val="0"/>
      <w:marBottom w:val="0"/>
      <w:divBdr>
        <w:top w:val="none" w:sz="0" w:space="0" w:color="auto"/>
        <w:left w:val="none" w:sz="0" w:space="0" w:color="auto"/>
        <w:bottom w:val="none" w:sz="0" w:space="0" w:color="auto"/>
        <w:right w:val="none" w:sz="0" w:space="0" w:color="auto"/>
      </w:divBdr>
    </w:div>
    <w:div w:id="1014771358">
      <w:bodyDiv w:val="1"/>
      <w:marLeft w:val="0"/>
      <w:marRight w:val="0"/>
      <w:marTop w:val="0"/>
      <w:marBottom w:val="0"/>
      <w:divBdr>
        <w:top w:val="none" w:sz="0" w:space="0" w:color="auto"/>
        <w:left w:val="none" w:sz="0" w:space="0" w:color="auto"/>
        <w:bottom w:val="none" w:sz="0" w:space="0" w:color="auto"/>
        <w:right w:val="none" w:sz="0" w:space="0" w:color="auto"/>
      </w:divBdr>
    </w:div>
    <w:div w:id="1014845093">
      <w:bodyDiv w:val="1"/>
      <w:marLeft w:val="0"/>
      <w:marRight w:val="0"/>
      <w:marTop w:val="0"/>
      <w:marBottom w:val="0"/>
      <w:divBdr>
        <w:top w:val="none" w:sz="0" w:space="0" w:color="auto"/>
        <w:left w:val="none" w:sz="0" w:space="0" w:color="auto"/>
        <w:bottom w:val="none" w:sz="0" w:space="0" w:color="auto"/>
        <w:right w:val="none" w:sz="0" w:space="0" w:color="auto"/>
      </w:divBdr>
    </w:div>
    <w:div w:id="1015035483">
      <w:bodyDiv w:val="1"/>
      <w:marLeft w:val="0"/>
      <w:marRight w:val="0"/>
      <w:marTop w:val="0"/>
      <w:marBottom w:val="0"/>
      <w:divBdr>
        <w:top w:val="none" w:sz="0" w:space="0" w:color="auto"/>
        <w:left w:val="none" w:sz="0" w:space="0" w:color="auto"/>
        <w:bottom w:val="none" w:sz="0" w:space="0" w:color="auto"/>
        <w:right w:val="none" w:sz="0" w:space="0" w:color="auto"/>
      </w:divBdr>
    </w:div>
    <w:div w:id="1015159015">
      <w:bodyDiv w:val="1"/>
      <w:marLeft w:val="0"/>
      <w:marRight w:val="0"/>
      <w:marTop w:val="0"/>
      <w:marBottom w:val="0"/>
      <w:divBdr>
        <w:top w:val="none" w:sz="0" w:space="0" w:color="auto"/>
        <w:left w:val="none" w:sz="0" w:space="0" w:color="auto"/>
        <w:bottom w:val="none" w:sz="0" w:space="0" w:color="auto"/>
        <w:right w:val="none" w:sz="0" w:space="0" w:color="auto"/>
      </w:divBdr>
    </w:div>
    <w:div w:id="1015305765">
      <w:bodyDiv w:val="1"/>
      <w:marLeft w:val="0"/>
      <w:marRight w:val="0"/>
      <w:marTop w:val="0"/>
      <w:marBottom w:val="0"/>
      <w:divBdr>
        <w:top w:val="none" w:sz="0" w:space="0" w:color="auto"/>
        <w:left w:val="none" w:sz="0" w:space="0" w:color="auto"/>
        <w:bottom w:val="none" w:sz="0" w:space="0" w:color="auto"/>
        <w:right w:val="none" w:sz="0" w:space="0" w:color="auto"/>
      </w:divBdr>
    </w:div>
    <w:div w:id="1015691526">
      <w:bodyDiv w:val="1"/>
      <w:marLeft w:val="0"/>
      <w:marRight w:val="0"/>
      <w:marTop w:val="0"/>
      <w:marBottom w:val="0"/>
      <w:divBdr>
        <w:top w:val="none" w:sz="0" w:space="0" w:color="auto"/>
        <w:left w:val="none" w:sz="0" w:space="0" w:color="auto"/>
        <w:bottom w:val="none" w:sz="0" w:space="0" w:color="auto"/>
        <w:right w:val="none" w:sz="0" w:space="0" w:color="auto"/>
      </w:divBdr>
    </w:div>
    <w:div w:id="1015881003">
      <w:bodyDiv w:val="1"/>
      <w:marLeft w:val="0"/>
      <w:marRight w:val="0"/>
      <w:marTop w:val="0"/>
      <w:marBottom w:val="0"/>
      <w:divBdr>
        <w:top w:val="none" w:sz="0" w:space="0" w:color="auto"/>
        <w:left w:val="none" w:sz="0" w:space="0" w:color="auto"/>
        <w:bottom w:val="none" w:sz="0" w:space="0" w:color="auto"/>
        <w:right w:val="none" w:sz="0" w:space="0" w:color="auto"/>
      </w:divBdr>
    </w:div>
    <w:div w:id="1016080927">
      <w:bodyDiv w:val="1"/>
      <w:marLeft w:val="0"/>
      <w:marRight w:val="0"/>
      <w:marTop w:val="0"/>
      <w:marBottom w:val="0"/>
      <w:divBdr>
        <w:top w:val="none" w:sz="0" w:space="0" w:color="auto"/>
        <w:left w:val="none" w:sz="0" w:space="0" w:color="auto"/>
        <w:bottom w:val="none" w:sz="0" w:space="0" w:color="auto"/>
        <w:right w:val="none" w:sz="0" w:space="0" w:color="auto"/>
      </w:divBdr>
    </w:div>
    <w:div w:id="1016923719">
      <w:bodyDiv w:val="1"/>
      <w:marLeft w:val="0"/>
      <w:marRight w:val="0"/>
      <w:marTop w:val="0"/>
      <w:marBottom w:val="0"/>
      <w:divBdr>
        <w:top w:val="none" w:sz="0" w:space="0" w:color="auto"/>
        <w:left w:val="none" w:sz="0" w:space="0" w:color="auto"/>
        <w:bottom w:val="none" w:sz="0" w:space="0" w:color="auto"/>
        <w:right w:val="none" w:sz="0" w:space="0" w:color="auto"/>
      </w:divBdr>
    </w:div>
    <w:div w:id="1017191008">
      <w:bodyDiv w:val="1"/>
      <w:marLeft w:val="0"/>
      <w:marRight w:val="0"/>
      <w:marTop w:val="0"/>
      <w:marBottom w:val="0"/>
      <w:divBdr>
        <w:top w:val="none" w:sz="0" w:space="0" w:color="auto"/>
        <w:left w:val="none" w:sz="0" w:space="0" w:color="auto"/>
        <w:bottom w:val="none" w:sz="0" w:space="0" w:color="auto"/>
        <w:right w:val="none" w:sz="0" w:space="0" w:color="auto"/>
      </w:divBdr>
    </w:div>
    <w:div w:id="1017391687">
      <w:bodyDiv w:val="1"/>
      <w:marLeft w:val="0"/>
      <w:marRight w:val="0"/>
      <w:marTop w:val="0"/>
      <w:marBottom w:val="0"/>
      <w:divBdr>
        <w:top w:val="none" w:sz="0" w:space="0" w:color="auto"/>
        <w:left w:val="none" w:sz="0" w:space="0" w:color="auto"/>
        <w:bottom w:val="none" w:sz="0" w:space="0" w:color="auto"/>
        <w:right w:val="none" w:sz="0" w:space="0" w:color="auto"/>
      </w:divBdr>
    </w:div>
    <w:div w:id="1017577864">
      <w:bodyDiv w:val="1"/>
      <w:marLeft w:val="0"/>
      <w:marRight w:val="0"/>
      <w:marTop w:val="0"/>
      <w:marBottom w:val="0"/>
      <w:divBdr>
        <w:top w:val="none" w:sz="0" w:space="0" w:color="auto"/>
        <w:left w:val="none" w:sz="0" w:space="0" w:color="auto"/>
        <w:bottom w:val="none" w:sz="0" w:space="0" w:color="auto"/>
        <w:right w:val="none" w:sz="0" w:space="0" w:color="auto"/>
      </w:divBdr>
    </w:div>
    <w:div w:id="1017654996">
      <w:bodyDiv w:val="1"/>
      <w:marLeft w:val="0"/>
      <w:marRight w:val="0"/>
      <w:marTop w:val="0"/>
      <w:marBottom w:val="0"/>
      <w:divBdr>
        <w:top w:val="none" w:sz="0" w:space="0" w:color="auto"/>
        <w:left w:val="none" w:sz="0" w:space="0" w:color="auto"/>
        <w:bottom w:val="none" w:sz="0" w:space="0" w:color="auto"/>
        <w:right w:val="none" w:sz="0" w:space="0" w:color="auto"/>
      </w:divBdr>
    </w:div>
    <w:div w:id="1018888525">
      <w:bodyDiv w:val="1"/>
      <w:marLeft w:val="0"/>
      <w:marRight w:val="0"/>
      <w:marTop w:val="0"/>
      <w:marBottom w:val="0"/>
      <w:divBdr>
        <w:top w:val="none" w:sz="0" w:space="0" w:color="auto"/>
        <w:left w:val="none" w:sz="0" w:space="0" w:color="auto"/>
        <w:bottom w:val="none" w:sz="0" w:space="0" w:color="auto"/>
        <w:right w:val="none" w:sz="0" w:space="0" w:color="auto"/>
      </w:divBdr>
    </w:div>
    <w:div w:id="1018968861">
      <w:bodyDiv w:val="1"/>
      <w:marLeft w:val="0"/>
      <w:marRight w:val="0"/>
      <w:marTop w:val="0"/>
      <w:marBottom w:val="0"/>
      <w:divBdr>
        <w:top w:val="none" w:sz="0" w:space="0" w:color="auto"/>
        <w:left w:val="none" w:sz="0" w:space="0" w:color="auto"/>
        <w:bottom w:val="none" w:sz="0" w:space="0" w:color="auto"/>
        <w:right w:val="none" w:sz="0" w:space="0" w:color="auto"/>
      </w:divBdr>
    </w:div>
    <w:div w:id="1018972104">
      <w:bodyDiv w:val="1"/>
      <w:marLeft w:val="0"/>
      <w:marRight w:val="0"/>
      <w:marTop w:val="0"/>
      <w:marBottom w:val="0"/>
      <w:divBdr>
        <w:top w:val="none" w:sz="0" w:space="0" w:color="auto"/>
        <w:left w:val="none" w:sz="0" w:space="0" w:color="auto"/>
        <w:bottom w:val="none" w:sz="0" w:space="0" w:color="auto"/>
        <w:right w:val="none" w:sz="0" w:space="0" w:color="auto"/>
      </w:divBdr>
    </w:div>
    <w:div w:id="1019432352">
      <w:bodyDiv w:val="1"/>
      <w:marLeft w:val="0"/>
      <w:marRight w:val="0"/>
      <w:marTop w:val="0"/>
      <w:marBottom w:val="0"/>
      <w:divBdr>
        <w:top w:val="none" w:sz="0" w:space="0" w:color="auto"/>
        <w:left w:val="none" w:sz="0" w:space="0" w:color="auto"/>
        <w:bottom w:val="none" w:sz="0" w:space="0" w:color="auto"/>
        <w:right w:val="none" w:sz="0" w:space="0" w:color="auto"/>
      </w:divBdr>
    </w:div>
    <w:div w:id="1019506069">
      <w:bodyDiv w:val="1"/>
      <w:marLeft w:val="0"/>
      <w:marRight w:val="0"/>
      <w:marTop w:val="0"/>
      <w:marBottom w:val="0"/>
      <w:divBdr>
        <w:top w:val="none" w:sz="0" w:space="0" w:color="auto"/>
        <w:left w:val="none" w:sz="0" w:space="0" w:color="auto"/>
        <w:bottom w:val="none" w:sz="0" w:space="0" w:color="auto"/>
        <w:right w:val="none" w:sz="0" w:space="0" w:color="auto"/>
      </w:divBdr>
    </w:div>
    <w:div w:id="1019544018">
      <w:bodyDiv w:val="1"/>
      <w:marLeft w:val="0"/>
      <w:marRight w:val="0"/>
      <w:marTop w:val="0"/>
      <w:marBottom w:val="0"/>
      <w:divBdr>
        <w:top w:val="none" w:sz="0" w:space="0" w:color="auto"/>
        <w:left w:val="none" w:sz="0" w:space="0" w:color="auto"/>
        <w:bottom w:val="none" w:sz="0" w:space="0" w:color="auto"/>
        <w:right w:val="none" w:sz="0" w:space="0" w:color="auto"/>
      </w:divBdr>
    </w:div>
    <w:div w:id="1019701154">
      <w:bodyDiv w:val="1"/>
      <w:marLeft w:val="0"/>
      <w:marRight w:val="0"/>
      <w:marTop w:val="0"/>
      <w:marBottom w:val="0"/>
      <w:divBdr>
        <w:top w:val="none" w:sz="0" w:space="0" w:color="auto"/>
        <w:left w:val="none" w:sz="0" w:space="0" w:color="auto"/>
        <w:bottom w:val="none" w:sz="0" w:space="0" w:color="auto"/>
        <w:right w:val="none" w:sz="0" w:space="0" w:color="auto"/>
      </w:divBdr>
    </w:div>
    <w:div w:id="1019821223">
      <w:bodyDiv w:val="1"/>
      <w:marLeft w:val="0"/>
      <w:marRight w:val="0"/>
      <w:marTop w:val="0"/>
      <w:marBottom w:val="0"/>
      <w:divBdr>
        <w:top w:val="none" w:sz="0" w:space="0" w:color="auto"/>
        <w:left w:val="none" w:sz="0" w:space="0" w:color="auto"/>
        <w:bottom w:val="none" w:sz="0" w:space="0" w:color="auto"/>
        <w:right w:val="none" w:sz="0" w:space="0" w:color="auto"/>
      </w:divBdr>
    </w:div>
    <w:div w:id="1019891724">
      <w:bodyDiv w:val="1"/>
      <w:marLeft w:val="0"/>
      <w:marRight w:val="0"/>
      <w:marTop w:val="0"/>
      <w:marBottom w:val="0"/>
      <w:divBdr>
        <w:top w:val="none" w:sz="0" w:space="0" w:color="auto"/>
        <w:left w:val="none" w:sz="0" w:space="0" w:color="auto"/>
        <w:bottom w:val="none" w:sz="0" w:space="0" w:color="auto"/>
        <w:right w:val="none" w:sz="0" w:space="0" w:color="auto"/>
      </w:divBdr>
    </w:div>
    <w:div w:id="1020010711">
      <w:bodyDiv w:val="1"/>
      <w:marLeft w:val="0"/>
      <w:marRight w:val="0"/>
      <w:marTop w:val="0"/>
      <w:marBottom w:val="0"/>
      <w:divBdr>
        <w:top w:val="none" w:sz="0" w:space="0" w:color="auto"/>
        <w:left w:val="none" w:sz="0" w:space="0" w:color="auto"/>
        <w:bottom w:val="none" w:sz="0" w:space="0" w:color="auto"/>
        <w:right w:val="none" w:sz="0" w:space="0" w:color="auto"/>
      </w:divBdr>
    </w:div>
    <w:div w:id="1020158171">
      <w:bodyDiv w:val="1"/>
      <w:marLeft w:val="0"/>
      <w:marRight w:val="0"/>
      <w:marTop w:val="0"/>
      <w:marBottom w:val="0"/>
      <w:divBdr>
        <w:top w:val="none" w:sz="0" w:space="0" w:color="auto"/>
        <w:left w:val="none" w:sz="0" w:space="0" w:color="auto"/>
        <w:bottom w:val="none" w:sz="0" w:space="0" w:color="auto"/>
        <w:right w:val="none" w:sz="0" w:space="0" w:color="auto"/>
      </w:divBdr>
    </w:div>
    <w:div w:id="1020202677">
      <w:bodyDiv w:val="1"/>
      <w:marLeft w:val="0"/>
      <w:marRight w:val="0"/>
      <w:marTop w:val="0"/>
      <w:marBottom w:val="0"/>
      <w:divBdr>
        <w:top w:val="none" w:sz="0" w:space="0" w:color="auto"/>
        <w:left w:val="none" w:sz="0" w:space="0" w:color="auto"/>
        <w:bottom w:val="none" w:sz="0" w:space="0" w:color="auto"/>
        <w:right w:val="none" w:sz="0" w:space="0" w:color="auto"/>
      </w:divBdr>
    </w:div>
    <w:div w:id="1020273968">
      <w:bodyDiv w:val="1"/>
      <w:marLeft w:val="0"/>
      <w:marRight w:val="0"/>
      <w:marTop w:val="0"/>
      <w:marBottom w:val="0"/>
      <w:divBdr>
        <w:top w:val="none" w:sz="0" w:space="0" w:color="auto"/>
        <w:left w:val="none" w:sz="0" w:space="0" w:color="auto"/>
        <w:bottom w:val="none" w:sz="0" w:space="0" w:color="auto"/>
        <w:right w:val="none" w:sz="0" w:space="0" w:color="auto"/>
      </w:divBdr>
    </w:div>
    <w:div w:id="1020424636">
      <w:bodyDiv w:val="1"/>
      <w:marLeft w:val="0"/>
      <w:marRight w:val="0"/>
      <w:marTop w:val="0"/>
      <w:marBottom w:val="0"/>
      <w:divBdr>
        <w:top w:val="none" w:sz="0" w:space="0" w:color="auto"/>
        <w:left w:val="none" w:sz="0" w:space="0" w:color="auto"/>
        <w:bottom w:val="none" w:sz="0" w:space="0" w:color="auto"/>
        <w:right w:val="none" w:sz="0" w:space="0" w:color="auto"/>
      </w:divBdr>
    </w:div>
    <w:div w:id="1020618640">
      <w:bodyDiv w:val="1"/>
      <w:marLeft w:val="0"/>
      <w:marRight w:val="0"/>
      <w:marTop w:val="0"/>
      <w:marBottom w:val="0"/>
      <w:divBdr>
        <w:top w:val="none" w:sz="0" w:space="0" w:color="auto"/>
        <w:left w:val="none" w:sz="0" w:space="0" w:color="auto"/>
        <w:bottom w:val="none" w:sz="0" w:space="0" w:color="auto"/>
        <w:right w:val="none" w:sz="0" w:space="0" w:color="auto"/>
      </w:divBdr>
    </w:div>
    <w:div w:id="1020857094">
      <w:bodyDiv w:val="1"/>
      <w:marLeft w:val="0"/>
      <w:marRight w:val="0"/>
      <w:marTop w:val="0"/>
      <w:marBottom w:val="0"/>
      <w:divBdr>
        <w:top w:val="none" w:sz="0" w:space="0" w:color="auto"/>
        <w:left w:val="none" w:sz="0" w:space="0" w:color="auto"/>
        <w:bottom w:val="none" w:sz="0" w:space="0" w:color="auto"/>
        <w:right w:val="none" w:sz="0" w:space="0" w:color="auto"/>
      </w:divBdr>
    </w:div>
    <w:div w:id="1021198876">
      <w:bodyDiv w:val="1"/>
      <w:marLeft w:val="0"/>
      <w:marRight w:val="0"/>
      <w:marTop w:val="0"/>
      <w:marBottom w:val="0"/>
      <w:divBdr>
        <w:top w:val="none" w:sz="0" w:space="0" w:color="auto"/>
        <w:left w:val="none" w:sz="0" w:space="0" w:color="auto"/>
        <w:bottom w:val="none" w:sz="0" w:space="0" w:color="auto"/>
        <w:right w:val="none" w:sz="0" w:space="0" w:color="auto"/>
      </w:divBdr>
      <w:divsChild>
        <w:div w:id="1819691819">
          <w:marLeft w:val="0"/>
          <w:marRight w:val="0"/>
          <w:marTop w:val="0"/>
          <w:marBottom w:val="0"/>
          <w:divBdr>
            <w:top w:val="none" w:sz="0" w:space="0" w:color="auto"/>
            <w:left w:val="none" w:sz="0" w:space="0" w:color="auto"/>
            <w:bottom w:val="none" w:sz="0" w:space="0" w:color="auto"/>
            <w:right w:val="none" w:sz="0" w:space="0" w:color="auto"/>
          </w:divBdr>
          <w:divsChild>
            <w:div w:id="1185755222">
              <w:marLeft w:val="0"/>
              <w:marRight w:val="0"/>
              <w:marTop w:val="0"/>
              <w:marBottom w:val="0"/>
              <w:divBdr>
                <w:top w:val="none" w:sz="0" w:space="0" w:color="auto"/>
                <w:left w:val="none" w:sz="0" w:space="0" w:color="auto"/>
                <w:bottom w:val="none" w:sz="0" w:space="0" w:color="auto"/>
                <w:right w:val="none" w:sz="0" w:space="0" w:color="auto"/>
              </w:divBdr>
              <w:divsChild>
                <w:div w:id="1486585223">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021469683">
      <w:bodyDiv w:val="1"/>
      <w:marLeft w:val="0"/>
      <w:marRight w:val="0"/>
      <w:marTop w:val="0"/>
      <w:marBottom w:val="0"/>
      <w:divBdr>
        <w:top w:val="none" w:sz="0" w:space="0" w:color="auto"/>
        <w:left w:val="none" w:sz="0" w:space="0" w:color="auto"/>
        <w:bottom w:val="none" w:sz="0" w:space="0" w:color="auto"/>
        <w:right w:val="none" w:sz="0" w:space="0" w:color="auto"/>
      </w:divBdr>
    </w:div>
    <w:div w:id="1021469794">
      <w:bodyDiv w:val="1"/>
      <w:marLeft w:val="0"/>
      <w:marRight w:val="0"/>
      <w:marTop w:val="0"/>
      <w:marBottom w:val="0"/>
      <w:divBdr>
        <w:top w:val="none" w:sz="0" w:space="0" w:color="auto"/>
        <w:left w:val="none" w:sz="0" w:space="0" w:color="auto"/>
        <w:bottom w:val="none" w:sz="0" w:space="0" w:color="auto"/>
        <w:right w:val="none" w:sz="0" w:space="0" w:color="auto"/>
      </w:divBdr>
    </w:div>
    <w:div w:id="1021782075">
      <w:bodyDiv w:val="1"/>
      <w:marLeft w:val="0"/>
      <w:marRight w:val="0"/>
      <w:marTop w:val="0"/>
      <w:marBottom w:val="0"/>
      <w:divBdr>
        <w:top w:val="none" w:sz="0" w:space="0" w:color="auto"/>
        <w:left w:val="none" w:sz="0" w:space="0" w:color="auto"/>
        <w:bottom w:val="none" w:sz="0" w:space="0" w:color="auto"/>
        <w:right w:val="none" w:sz="0" w:space="0" w:color="auto"/>
      </w:divBdr>
    </w:div>
    <w:div w:id="1021934445">
      <w:bodyDiv w:val="1"/>
      <w:marLeft w:val="0"/>
      <w:marRight w:val="0"/>
      <w:marTop w:val="0"/>
      <w:marBottom w:val="0"/>
      <w:divBdr>
        <w:top w:val="none" w:sz="0" w:space="0" w:color="auto"/>
        <w:left w:val="none" w:sz="0" w:space="0" w:color="auto"/>
        <w:bottom w:val="none" w:sz="0" w:space="0" w:color="auto"/>
        <w:right w:val="none" w:sz="0" w:space="0" w:color="auto"/>
      </w:divBdr>
    </w:div>
    <w:div w:id="1022131212">
      <w:bodyDiv w:val="1"/>
      <w:marLeft w:val="0"/>
      <w:marRight w:val="0"/>
      <w:marTop w:val="0"/>
      <w:marBottom w:val="0"/>
      <w:divBdr>
        <w:top w:val="none" w:sz="0" w:space="0" w:color="auto"/>
        <w:left w:val="none" w:sz="0" w:space="0" w:color="auto"/>
        <w:bottom w:val="none" w:sz="0" w:space="0" w:color="auto"/>
        <w:right w:val="none" w:sz="0" w:space="0" w:color="auto"/>
      </w:divBdr>
    </w:div>
    <w:div w:id="1022166127">
      <w:bodyDiv w:val="1"/>
      <w:marLeft w:val="0"/>
      <w:marRight w:val="0"/>
      <w:marTop w:val="0"/>
      <w:marBottom w:val="0"/>
      <w:divBdr>
        <w:top w:val="none" w:sz="0" w:space="0" w:color="auto"/>
        <w:left w:val="none" w:sz="0" w:space="0" w:color="auto"/>
        <w:bottom w:val="none" w:sz="0" w:space="0" w:color="auto"/>
        <w:right w:val="none" w:sz="0" w:space="0" w:color="auto"/>
      </w:divBdr>
    </w:div>
    <w:div w:id="1022321958">
      <w:bodyDiv w:val="1"/>
      <w:marLeft w:val="0"/>
      <w:marRight w:val="0"/>
      <w:marTop w:val="0"/>
      <w:marBottom w:val="0"/>
      <w:divBdr>
        <w:top w:val="none" w:sz="0" w:space="0" w:color="auto"/>
        <w:left w:val="none" w:sz="0" w:space="0" w:color="auto"/>
        <w:bottom w:val="none" w:sz="0" w:space="0" w:color="auto"/>
        <w:right w:val="none" w:sz="0" w:space="0" w:color="auto"/>
      </w:divBdr>
    </w:div>
    <w:div w:id="1022853014">
      <w:bodyDiv w:val="1"/>
      <w:marLeft w:val="0"/>
      <w:marRight w:val="0"/>
      <w:marTop w:val="0"/>
      <w:marBottom w:val="0"/>
      <w:divBdr>
        <w:top w:val="none" w:sz="0" w:space="0" w:color="auto"/>
        <w:left w:val="none" w:sz="0" w:space="0" w:color="auto"/>
        <w:bottom w:val="none" w:sz="0" w:space="0" w:color="auto"/>
        <w:right w:val="none" w:sz="0" w:space="0" w:color="auto"/>
      </w:divBdr>
    </w:div>
    <w:div w:id="1022970389">
      <w:bodyDiv w:val="1"/>
      <w:marLeft w:val="0"/>
      <w:marRight w:val="0"/>
      <w:marTop w:val="0"/>
      <w:marBottom w:val="0"/>
      <w:divBdr>
        <w:top w:val="none" w:sz="0" w:space="0" w:color="auto"/>
        <w:left w:val="none" w:sz="0" w:space="0" w:color="auto"/>
        <w:bottom w:val="none" w:sz="0" w:space="0" w:color="auto"/>
        <w:right w:val="none" w:sz="0" w:space="0" w:color="auto"/>
      </w:divBdr>
    </w:div>
    <w:div w:id="1022974542">
      <w:bodyDiv w:val="1"/>
      <w:marLeft w:val="0"/>
      <w:marRight w:val="0"/>
      <w:marTop w:val="0"/>
      <w:marBottom w:val="0"/>
      <w:divBdr>
        <w:top w:val="none" w:sz="0" w:space="0" w:color="auto"/>
        <w:left w:val="none" w:sz="0" w:space="0" w:color="auto"/>
        <w:bottom w:val="none" w:sz="0" w:space="0" w:color="auto"/>
        <w:right w:val="none" w:sz="0" w:space="0" w:color="auto"/>
      </w:divBdr>
    </w:div>
    <w:div w:id="1022974691">
      <w:bodyDiv w:val="1"/>
      <w:marLeft w:val="0"/>
      <w:marRight w:val="0"/>
      <w:marTop w:val="0"/>
      <w:marBottom w:val="0"/>
      <w:divBdr>
        <w:top w:val="none" w:sz="0" w:space="0" w:color="auto"/>
        <w:left w:val="none" w:sz="0" w:space="0" w:color="auto"/>
        <w:bottom w:val="none" w:sz="0" w:space="0" w:color="auto"/>
        <w:right w:val="none" w:sz="0" w:space="0" w:color="auto"/>
      </w:divBdr>
    </w:div>
    <w:div w:id="1022976721">
      <w:bodyDiv w:val="1"/>
      <w:marLeft w:val="0"/>
      <w:marRight w:val="0"/>
      <w:marTop w:val="0"/>
      <w:marBottom w:val="0"/>
      <w:divBdr>
        <w:top w:val="none" w:sz="0" w:space="0" w:color="auto"/>
        <w:left w:val="none" w:sz="0" w:space="0" w:color="auto"/>
        <w:bottom w:val="none" w:sz="0" w:space="0" w:color="auto"/>
        <w:right w:val="none" w:sz="0" w:space="0" w:color="auto"/>
      </w:divBdr>
    </w:div>
    <w:div w:id="1023090691">
      <w:bodyDiv w:val="1"/>
      <w:marLeft w:val="0"/>
      <w:marRight w:val="0"/>
      <w:marTop w:val="0"/>
      <w:marBottom w:val="0"/>
      <w:divBdr>
        <w:top w:val="none" w:sz="0" w:space="0" w:color="auto"/>
        <w:left w:val="none" w:sz="0" w:space="0" w:color="auto"/>
        <w:bottom w:val="none" w:sz="0" w:space="0" w:color="auto"/>
        <w:right w:val="none" w:sz="0" w:space="0" w:color="auto"/>
      </w:divBdr>
    </w:div>
    <w:div w:id="1023094408">
      <w:bodyDiv w:val="1"/>
      <w:marLeft w:val="0"/>
      <w:marRight w:val="0"/>
      <w:marTop w:val="0"/>
      <w:marBottom w:val="0"/>
      <w:divBdr>
        <w:top w:val="none" w:sz="0" w:space="0" w:color="auto"/>
        <w:left w:val="none" w:sz="0" w:space="0" w:color="auto"/>
        <w:bottom w:val="none" w:sz="0" w:space="0" w:color="auto"/>
        <w:right w:val="none" w:sz="0" w:space="0" w:color="auto"/>
      </w:divBdr>
    </w:div>
    <w:div w:id="1023359465">
      <w:bodyDiv w:val="1"/>
      <w:marLeft w:val="0"/>
      <w:marRight w:val="0"/>
      <w:marTop w:val="0"/>
      <w:marBottom w:val="0"/>
      <w:divBdr>
        <w:top w:val="none" w:sz="0" w:space="0" w:color="auto"/>
        <w:left w:val="none" w:sz="0" w:space="0" w:color="auto"/>
        <w:bottom w:val="none" w:sz="0" w:space="0" w:color="auto"/>
        <w:right w:val="none" w:sz="0" w:space="0" w:color="auto"/>
      </w:divBdr>
    </w:div>
    <w:div w:id="1023484587">
      <w:bodyDiv w:val="1"/>
      <w:marLeft w:val="0"/>
      <w:marRight w:val="0"/>
      <w:marTop w:val="0"/>
      <w:marBottom w:val="0"/>
      <w:divBdr>
        <w:top w:val="none" w:sz="0" w:space="0" w:color="auto"/>
        <w:left w:val="none" w:sz="0" w:space="0" w:color="auto"/>
        <w:bottom w:val="none" w:sz="0" w:space="0" w:color="auto"/>
        <w:right w:val="none" w:sz="0" w:space="0" w:color="auto"/>
      </w:divBdr>
    </w:div>
    <w:div w:id="1023559329">
      <w:bodyDiv w:val="1"/>
      <w:marLeft w:val="0"/>
      <w:marRight w:val="0"/>
      <w:marTop w:val="0"/>
      <w:marBottom w:val="0"/>
      <w:divBdr>
        <w:top w:val="none" w:sz="0" w:space="0" w:color="auto"/>
        <w:left w:val="none" w:sz="0" w:space="0" w:color="auto"/>
        <w:bottom w:val="none" w:sz="0" w:space="0" w:color="auto"/>
        <w:right w:val="none" w:sz="0" w:space="0" w:color="auto"/>
      </w:divBdr>
    </w:div>
    <w:div w:id="1023750880">
      <w:bodyDiv w:val="1"/>
      <w:marLeft w:val="0"/>
      <w:marRight w:val="0"/>
      <w:marTop w:val="0"/>
      <w:marBottom w:val="0"/>
      <w:divBdr>
        <w:top w:val="none" w:sz="0" w:space="0" w:color="auto"/>
        <w:left w:val="none" w:sz="0" w:space="0" w:color="auto"/>
        <w:bottom w:val="none" w:sz="0" w:space="0" w:color="auto"/>
        <w:right w:val="none" w:sz="0" w:space="0" w:color="auto"/>
      </w:divBdr>
    </w:div>
    <w:div w:id="1023938890">
      <w:bodyDiv w:val="1"/>
      <w:marLeft w:val="0"/>
      <w:marRight w:val="0"/>
      <w:marTop w:val="0"/>
      <w:marBottom w:val="0"/>
      <w:divBdr>
        <w:top w:val="none" w:sz="0" w:space="0" w:color="auto"/>
        <w:left w:val="none" w:sz="0" w:space="0" w:color="auto"/>
        <w:bottom w:val="none" w:sz="0" w:space="0" w:color="auto"/>
        <w:right w:val="none" w:sz="0" w:space="0" w:color="auto"/>
      </w:divBdr>
    </w:div>
    <w:div w:id="1024133586">
      <w:bodyDiv w:val="1"/>
      <w:marLeft w:val="0"/>
      <w:marRight w:val="0"/>
      <w:marTop w:val="0"/>
      <w:marBottom w:val="0"/>
      <w:divBdr>
        <w:top w:val="none" w:sz="0" w:space="0" w:color="auto"/>
        <w:left w:val="none" w:sz="0" w:space="0" w:color="auto"/>
        <w:bottom w:val="none" w:sz="0" w:space="0" w:color="auto"/>
        <w:right w:val="none" w:sz="0" w:space="0" w:color="auto"/>
      </w:divBdr>
    </w:div>
    <w:div w:id="1024281512">
      <w:bodyDiv w:val="1"/>
      <w:marLeft w:val="0"/>
      <w:marRight w:val="0"/>
      <w:marTop w:val="0"/>
      <w:marBottom w:val="0"/>
      <w:divBdr>
        <w:top w:val="none" w:sz="0" w:space="0" w:color="auto"/>
        <w:left w:val="none" w:sz="0" w:space="0" w:color="auto"/>
        <w:bottom w:val="none" w:sz="0" w:space="0" w:color="auto"/>
        <w:right w:val="none" w:sz="0" w:space="0" w:color="auto"/>
      </w:divBdr>
    </w:div>
    <w:div w:id="1024358008">
      <w:bodyDiv w:val="1"/>
      <w:marLeft w:val="0"/>
      <w:marRight w:val="0"/>
      <w:marTop w:val="0"/>
      <w:marBottom w:val="0"/>
      <w:divBdr>
        <w:top w:val="none" w:sz="0" w:space="0" w:color="auto"/>
        <w:left w:val="none" w:sz="0" w:space="0" w:color="auto"/>
        <w:bottom w:val="none" w:sz="0" w:space="0" w:color="auto"/>
        <w:right w:val="none" w:sz="0" w:space="0" w:color="auto"/>
      </w:divBdr>
    </w:div>
    <w:div w:id="1024668686">
      <w:bodyDiv w:val="1"/>
      <w:marLeft w:val="0"/>
      <w:marRight w:val="0"/>
      <w:marTop w:val="0"/>
      <w:marBottom w:val="0"/>
      <w:divBdr>
        <w:top w:val="none" w:sz="0" w:space="0" w:color="auto"/>
        <w:left w:val="none" w:sz="0" w:space="0" w:color="auto"/>
        <w:bottom w:val="none" w:sz="0" w:space="0" w:color="auto"/>
        <w:right w:val="none" w:sz="0" w:space="0" w:color="auto"/>
      </w:divBdr>
    </w:div>
    <w:div w:id="1024788603">
      <w:bodyDiv w:val="1"/>
      <w:marLeft w:val="0"/>
      <w:marRight w:val="0"/>
      <w:marTop w:val="0"/>
      <w:marBottom w:val="0"/>
      <w:divBdr>
        <w:top w:val="none" w:sz="0" w:space="0" w:color="auto"/>
        <w:left w:val="none" w:sz="0" w:space="0" w:color="auto"/>
        <w:bottom w:val="none" w:sz="0" w:space="0" w:color="auto"/>
        <w:right w:val="none" w:sz="0" w:space="0" w:color="auto"/>
      </w:divBdr>
    </w:div>
    <w:div w:id="1025058198">
      <w:bodyDiv w:val="1"/>
      <w:marLeft w:val="0"/>
      <w:marRight w:val="0"/>
      <w:marTop w:val="0"/>
      <w:marBottom w:val="0"/>
      <w:divBdr>
        <w:top w:val="none" w:sz="0" w:space="0" w:color="auto"/>
        <w:left w:val="none" w:sz="0" w:space="0" w:color="auto"/>
        <w:bottom w:val="none" w:sz="0" w:space="0" w:color="auto"/>
        <w:right w:val="none" w:sz="0" w:space="0" w:color="auto"/>
      </w:divBdr>
    </w:div>
    <w:div w:id="1025135854">
      <w:bodyDiv w:val="1"/>
      <w:marLeft w:val="0"/>
      <w:marRight w:val="0"/>
      <w:marTop w:val="0"/>
      <w:marBottom w:val="0"/>
      <w:divBdr>
        <w:top w:val="none" w:sz="0" w:space="0" w:color="auto"/>
        <w:left w:val="none" w:sz="0" w:space="0" w:color="auto"/>
        <w:bottom w:val="none" w:sz="0" w:space="0" w:color="auto"/>
        <w:right w:val="none" w:sz="0" w:space="0" w:color="auto"/>
      </w:divBdr>
    </w:div>
    <w:div w:id="1025136073">
      <w:bodyDiv w:val="1"/>
      <w:marLeft w:val="0"/>
      <w:marRight w:val="0"/>
      <w:marTop w:val="0"/>
      <w:marBottom w:val="0"/>
      <w:divBdr>
        <w:top w:val="none" w:sz="0" w:space="0" w:color="auto"/>
        <w:left w:val="none" w:sz="0" w:space="0" w:color="auto"/>
        <w:bottom w:val="none" w:sz="0" w:space="0" w:color="auto"/>
        <w:right w:val="none" w:sz="0" w:space="0" w:color="auto"/>
      </w:divBdr>
    </w:div>
    <w:div w:id="1025210197">
      <w:bodyDiv w:val="1"/>
      <w:marLeft w:val="0"/>
      <w:marRight w:val="0"/>
      <w:marTop w:val="0"/>
      <w:marBottom w:val="0"/>
      <w:divBdr>
        <w:top w:val="none" w:sz="0" w:space="0" w:color="auto"/>
        <w:left w:val="none" w:sz="0" w:space="0" w:color="auto"/>
        <w:bottom w:val="none" w:sz="0" w:space="0" w:color="auto"/>
        <w:right w:val="none" w:sz="0" w:space="0" w:color="auto"/>
      </w:divBdr>
    </w:div>
    <w:div w:id="1025248350">
      <w:bodyDiv w:val="1"/>
      <w:marLeft w:val="0"/>
      <w:marRight w:val="0"/>
      <w:marTop w:val="0"/>
      <w:marBottom w:val="0"/>
      <w:divBdr>
        <w:top w:val="none" w:sz="0" w:space="0" w:color="auto"/>
        <w:left w:val="none" w:sz="0" w:space="0" w:color="auto"/>
        <w:bottom w:val="none" w:sz="0" w:space="0" w:color="auto"/>
        <w:right w:val="none" w:sz="0" w:space="0" w:color="auto"/>
      </w:divBdr>
    </w:div>
    <w:div w:id="1025252132">
      <w:bodyDiv w:val="1"/>
      <w:marLeft w:val="0"/>
      <w:marRight w:val="0"/>
      <w:marTop w:val="0"/>
      <w:marBottom w:val="0"/>
      <w:divBdr>
        <w:top w:val="none" w:sz="0" w:space="0" w:color="auto"/>
        <w:left w:val="none" w:sz="0" w:space="0" w:color="auto"/>
        <w:bottom w:val="none" w:sz="0" w:space="0" w:color="auto"/>
        <w:right w:val="none" w:sz="0" w:space="0" w:color="auto"/>
      </w:divBdr>
    </w:div>
    <w:div w:id="1025444052">
      <w:bodyDiv w:val="1"/>
      <w:marLeft w:val="0"/>
      <w:marRight w:val="0"/>
      <w:marTop w:val="0"/>
      <w:marBottom w:val="0"/>
      <w:divBdr>
        <w:top w:val="none" w:sz="0" w:space="0" w:color="auto"/>
        <w:left w:val="none" w:sz="0" w:space="0" w:color="auto"/>
        <w:bottom w:val="none" w:sz="0" w:space="0" w:color="auto"/>
        <w:right w:val="none" w:sz="0" w:space="0" w:color="auto"/>
      </w:divBdr>
      <w:divsChild>
        <w:div w:id="1249969668">
          <w:marLeft w:val="0"/>
          <w:marRight w:val="0"/>
          <w:marTop w:val="0"/>
          <w:marBottom w:val="0"/>
          <w:divBdr>
            <w:top w:val="none" w:sz="0" w:space="0" w:color="auto"/>
            <w:left w:val="none" w:sz="0" w:space="0" w:color="auto"/>
            <w:bottom w:val="none" w:sz="0" w:space="0" w:color="auto"/>
            <w:right w:val="none" w:sz="0" w:space="0" w:color="auto"/>
          </w:divBdr>
        </w:div>
        <w:div w:id="1552382205">
          <w:marLeft w:val="0"/>
          <w:marRight w:val="0"/>
          <w:marTop w:val="0"/>
          <w:marBottom w:val="0"/>
          <w:divBdr>
            <w:top w:val="none" w:sz="0" w:space="0" w:color="auto"/>
            <w:left w:val="none" w:sz="0" w:space="0" w:color="auto"/>
            <w:bottom w:val="none" w:sz="0" w:space="0" w:color="auto"/>
            <w:right w:val="none" w:sz="0" w:space="0" w:color="auto"/>
          </w:divBdr>
        </w:div>
        <w:div w:id="1075281195">
          <w:marLeft w:val="0"/>
          <w:marRight w:val="0"/>
          <w:marTop w:val="0"/>
          <w:marBottom w:val="0"/>
          <w:divBdr>
            <w:top w:val="none" w:sz="0" w:space="0" w:color="auto"/>
            <w:left w:val="none" w:sz="0" w:space="0" w:color="auto"/>
            <w:bottom w:val="none" w:sz="0" w:space="0" w:color="auto"/>
            <w:right w:val="none" w:sz="0" w:space="0" w:color="auto"/>
          </w:divBdr>
        </w:div>
        <w:div w:id="44527669">
          <w:marLeft w:val="0"/>
          <w:marRight w:val="0"/>
          <w:marTop w:val="0"/>
          <w:marBottom w:val="0"/>
          <w:divBdr>
            <w:top w:val="none" w:sz="0" w:space="0" w:color="auto"/>
            <w:left w:val="none" w:sz="0" w:space="0" w:color="auto"/>
            <w:bottom w:val="none" w:sz="0" w:space="0" w:color="auto"/>
            <w:right w:val="none" w:sz="0" w:space="0" w:color="auto"/>
          </w:divBdr>
        </w:div>
        <w:div w:id="1065564043">
          <w:marLeft w:val="0"/>
          <w:marRight w:val="0"/>
          <w:marTop w:val="0"/>
          <w:marBottom w:val="0"/>
          <w:divBdr>
            <w:top w:val="none" w:sz="0" w:space="0" w:color="auto"/>
            <w:left w:val="none" w:sz="0" w:space="0" w:color="auto"/>
            <w:bottom w:val="none" w:sz="0" w:space="0" w:color="auto"/>
            <w:right w:val="none" w:sz="0" w:space="0" w:color="auto"/>
          </w:divBdr>
        </w:div>
        <w:div w:id="1922981366">
          <w:marLeft w:val="0"/>
          <w:marRight w:val="0"/>
          <w:marTop w:val="0"/>
          <w:marBottom w:val="0"/>
          <w:divBdr>
            <w:top w:val="none" w:sz="0" w:space="0" w:color="auto"/>
            <w:left w:val="none" w:sz="0" w:space="0" w:color="auto"/>
            <w:bottom w:val="none" w:sz="0" w:space="0" w:color="auto"/>
            <w:right w:val="none" w:sz="0" w:space="0" w:color="auto"/>
          </w:divBdr>
        </w:div>
        <w:div w:id="1498964035">
          <w:marLeft w:val="0"/>
          <w:marRight w:val="0"/>
          <w:marTop w:val="0"/>
          <w:marBottom w:val="0"/>
          <w:divBdr>
            <w:top w:val="none" w:sz="0" w:space="0" w:color="auto"/>
            <w:left w:val="none" w:sz="0" w:space="0" w:color="auto"/>
            <w:bottom w:val="none" w:sz="0" w:space="0" w:color="auto"/>
            <w:right w:val="none" w:sz="0" w:space="0" w:color="auto"/>
          </w:divBdr>
        </w:div>
        <w:div w:id="412943963">
          <w:marLeft w:val="0"/>
          <w:marRight w:val="0"/>
          <w:marTop w:val="0"/>
          <w:marBottom w:val="0"/>
          <w:divBdr>
            <w:top w:val="none" w:sz="0" w:space="0" w:color="auto"/>
            <w:left w:val="none" w:sz="0" w:space="0" w:color="auto"/>
            <w:bottom w:val="none" w:sz="0" w:space="0" w:color="auto"/>
            <w:right w:val="none" w:sz="0" w:space="0" w:color="auto"/>
          </w:divBdr>
        </w:div>
        <w:div w:id="1329942160">
          <w:marLeft w:val="0"/>
          <w:marRight w:val="0"/>
          <w:marTop w:val="0"/>
          <w:marBottom w:val="0"/>
          <w:divBdr>
            <w:top w:val="none" w:sz="0" w:space="0" w:color="auto"/>
            <w:left w:val="none" w:sz="0" w:space="0" w:color="auto"/>
            <w:bottom w:val="none" w:sz="0" w:space="0" w:color="auto"/>
            <w:right w:val="none" w:sz="0" w:space="0" w:color="auto"/>
          </w:divBdr>
        </w:div>
        <w:div w:id="2090424964">
          <w:marLeft w:val="0"/>
          <w:marRight w:val="0"/>
          <w:marTop w:val="0"/>
          <w:marBottom w:val="0"/>
          <w:divBdr>
            <w:top w:val="none" w:sz="0" w:space="0" w:color="auto"/>
            <w:left w:val="none" w:sz="0" w:space="0" w:color="auto"/>
            <w:bottom w:val="none" w:sz="0" w:space="0" w:color="auto"/>
            <w:right w:val="none" w:sz="0" w:space="0" w:color="auto"/>
          </w:divBdr>
        </w:div>
        <w:div w:id="579094892">
          <w:marLeft w:val="0"/>
          <w:marRight w:val="0"/>
          <w:marTop w:val="0"/>
          <w:marBottom w:val="0"/>
          <w:divBdr>
            <w:top w:val="none" w:sz="0" w:space="0" w:color="auto"/>
            <w:left w:val="none" w:sz="0" w:space="0" w:color="auto"/>
            <w:bottom w:val="none" w:sz="0" w:space="0" w:color="auto"/>
            <w:right w:val="none" w:sz="0" w:space="0" w:color="auto"/>
          </w:divBdr>
        </w:div>
        <w:div w:id="1546600669">
          <w:marLeft w:val="0"/>
          <w:marRight w:val="0"/>
          <w:marTop w:val="0"/>
          <w:marBottom w:val="0"/>
          <w:divBdr>
            <w:top w:val="none" w:sz="0" w:space="0" w:color="auto"/>
            <w:left w:val="none" w:sz="0" w:space="0" w:color="auto"/>
            <w:bottom w:val="none" w:sz="0" w:space="0" w:color="auto"/>
            <w:right w:val="none" w:sz="0" w:space="0" w:color="auto"/>
          </w:divBdr>
        </w:div>
        <w:div w:id="1728996166">
          <w:marLeft w:val="0"/>
          <w:marRight w:val="0"/>
          <w:marTop w:val="0"/>
          <w:marBottom w:val="0"/>
          <w:divBdr>
            <w:top w:val="none" w:sz="0" w:space="0" w:color="auto"/>
            <w:left w:val="none" w:sz="0" w:space="0" w:color="auto"/>
            <w:bottom w:val="none" w:sz="0" w:space="0" w:color="auto"/>
            <w:right w:val="none" w:sz="0" w:space="0" w:color="auto"/>
          </w:divBdr>
        </w:div>
        <w:div w:id="391924937">
          <w:marLeft w:val="0"/>
          <w:marRight w:val="0"/>
          <w:marTop w:val="0"/>
          <w:marBottom w:val="0"/>
          <w:divBdr>
            <w:top w:val="none" w:sz="0" w:space="0" w:color="auto"/>
            <w:left w:val="none" w:sz="0" w:space="0" w:color="auto"/>
            <w:bottom w:val="none" w:sz="0" w:space="0" w:color="auto"/>
            <w:right w:val="none" w:sz="0" w:space="0" w:color="auto"/>
          </w:divBdr>
        </w:div>
        <w:div w:id="1721587820">
          <w:marLeft w:val="0"/>
          <w:marRight w:val="0"/>
          <w:marTop w:val="0"/>
          <w:marBottom w:val="0"/>
          <w:divBdr>
            <w:top w:val="none" w:sz="0" w:space="0" w:color="auto"/>
            <w:left w:val="none" w:sz="0" w:space="0" w:color="auto"/>
            <w:bottom w:val="none" w:sz="0" w:space="0" w:color="auto"/>
            <w:right w:val="none" w:sz="0" w:space="0" w:color="auto"/>
          </w:divBdr>
        </w:div>
        <w:div w:id="924144446">
          <w:marLeft w:val="0"/>
          <w:marRight w:val="0"/>
          <w:marTop w:val="0"/>
          <w:marBottom w:val="0"/>
          <w:divBdr>
            <w:top w:val="none" w:sz="0" w:space="0" w:color="auto"/>
            <w:left w:val="none" w:sz="0" w:space="0" w:color="auto"/>
            <w:bottom w:val="none" w:sz="0" w:space="0" w:color="auto"/>
            <w:right w:val="none" w:sz="0" w:space="0" w:color="auto"/>
          </w:divBdr>
        </w:div>
        <w:div w:id="183517686">
          <w:marLeft w:val="0"/>
          <w:marRight w:val="0"/>
          <w:marTop w:val="0"/>
          <w:marBottom w:val="0"/>
          <w:divBdr>
            <w:top w:val="none" w:sz="0" w:space="0" w:color="auto"/>
            <w:left w:val="none" w:sz="0" w:space="0" w:color="auto"/>
            <w:bottom w:val="none" w:sz="0" w:space="0" w:color="auto"/>
            <w:right w:val="none" w:sz="0" w:space="0" w:color="auto"/>
          </w:divBdr>
        </w:div>
        <w:div w:id="480000672">
          <w:marLeft w:val="0"/>
          <w:marRight w:val="0"/>
          <w:marTop w:val="0"/>
          <w:marBottom w:val="0"/>
          <w:divBdr>
            <w:top w:val="none" w:sz="0" w:space="0" w:color="auto"/>
            <w:left w:val="none" w:sz="0" w:space="0" w:color="auto"/>
            <w:bottom w:val="none" w:sz="0" w:space="0" w:color="auto"/>
            <w:right w:val="none" w:sz="0" w:space="0" w:color="auto"/>
          </w:divBdr>
        </w:div>
        <w:div w:id="628321586">
          <w:marLeft w:val="0"/>
          <w:marRight w:val="0"/>
          <w:marTop w:val="0"/>
          <w:marBottom w:val="0"/>
          <w:divBdr>
            <w:top w:val="none" w:sz="0" w:space="0" w:color="auto"/>
            <w:left w:val="none" w:sz="0" w:space="0" w:color="auto"/>
            <w:bottom w:val="none" w:sz="0" w:space="0" w:color="auto"/>
            <w:right w:val="none" w:sz="0" w:space="0" w:color="auto"/>
          </w:divBdr>
        </w:div>
        <w:div w:id="1049382459">
          <w:marLeft w:val="0"/>
          <w:marRight w:val="0"/>
          <w:marTop w:val="0"/>
          <w:marBottom w:val="0"/>
          <w:divBdr>
            <w:top w:val="none" w:sz="0" w:space="0" w:color="auto"/>
            <w:left w:val="none" w:sz="0" w:space="0" w:color="auto"/>
            <w:bottom w:val="none" w:sz="0" w:space="0" w:color="auto"/>
            <w:right w:val="none" w:sz="0" w:space="0" w:color="auto"/>
          </w:divBdr>
        </w:div>
        <w:div w:id="979263247">
          <w:marLeft w:val="0"/>
          <w:marRight w:val="0"/>
          <w:marTop w:val="0"/>
          <w:marBottom w:val="0"/>
          <w:divBdr>
            <w:top w:val="none" w:sz="0" w:space="0" w:color="auto"/>
            <w:left w:val="none" w:sz="0" w:space="0" w:color="auto"/>
            <w:bottom w:val="none" w:sz="0" w:space="0" w:color="auto"/>
            <w:right w:val="none" w:sz="0" w:space="0" w:color="auto"/>
          </w:divBdr>
        </w:div>
        <w:div w:id="1878469296">
          <w:marLeft w:val="0"/>
          <w:marRight w:val="0"/>
          <w:marTop w:val="0"/>
          <w:marBottom w:val="0"/>
          <w:divBdr>
            <w:top w:val="none" w:sz="0" w:space="0" w:color="auto"/>
            <w:left w:val="none" w:sz="0" w:space="0" w:color="auto"/>
            <w:bottom w:val="none" w:sz="0" w:space="0" w:color="auto"/>
            <w:right w:val="none" w:sz="0" w:space="0" w:color="auto"/>
          </w:divBdr>
        </w:div>
        <w:div w:id="635643811">
          <w:marLeft w:val="0"/>
          <w:marRight w:val="0"/>
          <w:marTop w:val="0"/>
          <w:marBottom w:val="0"/>
          <w:divBdr>
            <w:top w:val="none" w:sz="0" w:space="0" w:color="auto"/>
            <w:left w:val="none" w:sz="0" w:space="0" w:color="auto"/>
            <w:bottom w:val="none" w:sz="0" w:space="0" w:color="auto"/>
            <w:right w:val="none" w:sz="0" w:space="0" w:color="auto"/>
          </w:divBdr>
        </w:div>
        <w:div w:id="769280026">
          <w:marLeft w:val="0"/>
          <w:marRight w:val="0"/>
          <w:marTop w:val="0"/>
          <w:marBottom w:val="0"/>
          <w:divBdr>
            <w:top w:val="none" w:sz="0" w:space="0" w:color="auto"/>
            <w:left w:val="none" w:sz="0" w:space="0" w:color="auto"/>
            <w:bottom w:val="none" w:sz="0" w:space="0" w:color="auto"/>
            <w:right w:val="none" w:sz="0" w:space="0" w:color="auto"/>
          </w:divBdr>
        </w:div>
        <w:div w:id="1003894267">
          <w:marLeft w:val="0"/>
          <w:marRight w:val="0"/>
          <w:marTop w:val="0"/>
          <w:marBottom w:val="0"/>
          <w:divBdr>
            <w:top w:val="none" w:sz="0" w:space="0" w:color="auto"/>
            <w:left w:val="none" w:sz="0" w:space="0" w:color="auto"/>
            <w:bottom w:val="none" w:sz="0" w:space="0" w:color="auto"/>
            <w:right w:val="none" w:sz="0" w:space="0" w:color="auto"/>
          </w:divBdr>
        </w:div>
        <w:div w:id="67852462">
          <w:marLeft w:val="0"/>
          <w:marRight w:val="0"/>
          <w:marTop w:val="0"/>
          <w:marBottom w:val="0"/>
          <w:divBdr>
            <w:top w:val="none" w:sz="0" w:space="0" w:color="auto"/>
            <w:left w:val="none" w:sz="0" w:space="0" w:color="auto"/>
            <w:bottom w:val="none" w:sz="0" w:space="0" w:color="auto"/>
            <w:right w:val="none" w:sz="0" w:space="0" w:color="auto"/>
          </w:divBdr>
        </w:div>
        <w:div w:id="758209299">
          <w:marLeft w:val="0"/>
          <w:marRight w:val="0"/>
          <w:marTop w:val="0"/>
          <w:marBottom w:val="0"/>
          <w:divBdr>
            <w:top w:val="none" w:sz="0" w:space="0" w:color="auto"/>
            <w:left w:val="none" w:sz="0" w:space="0" w:color="auto"/>
            <w:bottom w:val="none" w:sz="0" w:space="0" w:color="auto"/>
            <w:right w:val="none" w:sz="0" w:space="0" w:color="auto"/>
          </w:divBdr>
        </w:div>
        <w:div w:id="2044012863">
          <w:marLeft w:val="0"/>
          <w:marRight w:val="0"/>
          <w:marTop w:val="0"/>
          <w:marBottom w:val="0"/>
          <w:divBdr>
            <w:top w:val="none" w:sz="0" w:space="0" w:color="auto"/>
            <w:left w:val="none" w:sz="0" w:space="0" w:color="auto"/>
            <w:bottom w:val="none" w:sz="0" w:space="0" w:color="auto"/>
            <w:right w:val="none" w:sz="0" w:space="0" w:color="auto"/>
          </w:divBdr>
        </w:div>
        <w:div w:id="2056000096">
          <w:marLeft w:val="0"/>
          <w:marRight w:val="0"/>
          <w:marTop w:val="0"/>
          <w:marBottom w:val="0"/>
          <w:divBdr>
            <w:top w:val="none" w:sz="0" w:space="0" w:color="auto"/>
            <w:left w:val="none" w:sz="0" w:space="0" w:color="auto"/>
            <w:bottom w:val="none" w:sz="0" w:space="0" w:color="auto"/>
            <w:right w:val="none" w:sz="0" w:space="0" w:color="auto"/>
          </w:divBdr>
        </w:div>
        <w:div w:id="2121991225">
          <w:marLeft w:val="0"/>
          <w:marRight w:val="0"/>
          <w:marTop w:val="0"/>
          <w:marBottom w:val="0"/>
          <w:divBdr>
            <w:top w:val="none" w:sz="0" w:space="0" w:color="auto"/>
            <w:left w:val="none" w:sz="0" w:space="0" w:color="auto"/>
            <w:bottom w:val="none" w:sz="0" w:space="0" w:color="auto"/>
            <w:right w:val="none" w:sz="0" w:space="0" w:color="auto"/>
          </w:divBdr>
        </w:div>
        <w:div w:id="2069919244">
          <w:marLeft w:val="0"/>
          <w:marRight w:val="0"/>
          <w:marTop w:val="0"/>
          <w:marBottom w:val="0"/>
          <w:divBdr>
            <w:top w:val="none" w:sz="0" w:space="0" w:color="auto"/>
            <w:left w:val="none" w:sz="0" w:space="0" w:color="auto"/>
            <w:bottom w:val="none" w:sz="0" w:space="0" w:color="auto"/>
            <w:right w:val="none" w:sz="0" w:space="0" w:color="auto"/>
          </w:divBdr>
        </w:div>
        <w:div w:id="1238248039">
          <w:marLeft w:val="0"/>
          <w:marRight w:val="0"/>
          <w:marTop w:val="0"/>
          <w:marBottom w:val="0"/>
          <w:divBdr>
            <w:top w:val="none" w:sz="0" w:space="0" w:color="auto"/>
            <w:left w:val="none" w:sz="0" w:space="0" w:color="auto"/>
            <w:bottom w:val="none" w:sz="0" w:space="0" w:color="auto"/>
            <w:right w:val="none" w:sz="0" w:space="0" w:color="auto"/>
          </w:divBdr>
        </w:div>
        <w:div w:id="903642099">
          <w:marLeft w:val="0"/>
          <w:marRight w:val="0"/>
          <w:marTop w:val="0"/>
          <w:marBottom w:val="0"/>
          <w:divBdr>
            <w:top w:val="none" w:sz="0" w:space="0" w:color="auto"/>
            <w:left w:val="none" w:sz="0" w:space="0" w:color="auto"/>
            <w:bottom w:val="none" w:sz="0" w:space="0" w:color="auto"/>
            <w:right w:val="none" w:sz="0" w:space="0" w:color="auto"/>
          </w:divBdr>
        </w:div>
        <w:div w:id="1199776026">
          <w:marLeft w:val="0"/>
          <w:marRight w:val="0"/>
          <w:marTop w:val="0"/>
          <w:marBottom w:val="0"/>
          <w:divBdr>
            <w:top w:val="none" w:sz="0" w:space="0" w:color="auto"/>
            <w:left w:val="none" w:sz="0" w:space="0" w:color="auto"/>
            <w:bottom w:val="none" w:sz="0" w:space="0" w:color="auto"/>
            <w:right w:val="none" w:sz="0" w:space="0" w:color="auto"/>
          </w:divBdr>
        </w:div>
        <w:div w:id="1770420759">
          <w:marLeft w:val="0"/>
          <w:marRight w:val="0"/>
          <w:marTop w:val="0"/>
          <w:marBottom w:val="0"/>
          <w:divBdr>
            <w:top w:val="none" w:sz="0" w:space="0" w:color="auto"/>
            <w:left w:val="none" w:sz="0" w:space="0" w:color="auto"/>
            <w:bottom w:val="none" w:sz="0" w:space="0" w:color="auto"/>
            <w:right w:val="none" w:sz="0" w:space="0" w:color="auto"/>
          </w:divBdr>
        </w:div>
        <w:div w:id="1646352823">
          <w:marLeft w:val="0"/>
          <w:marRight w:val="0"/>
          <w:marTop w:val="0"/>
          <w:marBottom w:val="0"/>
          <w:divBdr>
            <w:top w:val="none" w:sz="0" w:space="0" w:color="auto"/>
            <w:left w:val="none" w:sz="0" w:space="0" w:color="auto"/>
            <w:bottom w:val="none" w:sz="0" w:space="0" w:color="auto"/>
            <w:right w:val="none" w:sz="0" w:space="0" w:color="auto"/>
          </w:divBdr>
        </w:div>
        <w:div w:id="1674139003">
          <w:marLeft w:val="0"/>
          <w:marRight w:val="0"/>
          <w:marTop w:val="0"/>
          <w:marBottom w:val="0"/>
          <w:divBdr>
            <w:top w:val="none" w:sz="0" w:space="0" w:color="auto"/>
            <w:left w:val="none" w:sz="0" w:space="0" w:color="auto"/>
            <w:bottom w:val="none" w:sz="0" w:space="0" w:color="auto"/>
            <w:right w:val="none" w:sz="0" w:space="0" w:color="auto"/>
          </w:divBdr>
        </w:div>
        <w:div w:id="2065060958">
          <w:marLeft w:val="0"/>
          <w:marRight w:val="0"/>
          <w:marTop w:val="0"/>
          <w:marBottom w:val="0"/>
          <w:divBdr>
            <w:top w:val="none" w:sz="0" w:space="0" w:color="auto"/>
            <w:left w:val="none" w:sz="0" w:space="0" w:color="auto"/>
            <w:bottom w:val="none" w:sz="0" w:space="0" w:color="auto"/>
            <w:right w:val="none" w:sz="0" w:space="0" w:color="auto"/>
          </w:divBdr>
        </w:div>
        <w:div w:id="1000305571">
          <w:marLeft w:val="0"/>
          <w:marRight w:val="0"/>
          <w:marTop w:val="0"/>
          <w:marBottom w:val="0"/>
          <w:divBdr>
            <w:top w:val="none" w:sz="0" w:space="0" w:color="auto"/>
            <w:left w:val="none" w:sz="0" w:space="0" w:color="auto"/>
            <w:bottom w:val="none" w:sz="0" w:space="0" w:color="auto"/>
            <w:right w:val="none" w:sz="0" w:space="0" w:color="auto"/>
          </w:divBdr>
        </w:div>
        <w:div w:id="1390762560">
          <w:marLeft w:val="0"/>
          <w:marRight w:val="0"/>
          <w:marTop w:val="0"/>
          <w:marBottom w:val="0"/>
          <w:divBdr>
            <w:top w:val="none" w:sz="0" w:space="0" w:color="auto"/>
            <w:left w:val="none" w:sz="0" w:space="0" w:color="auto"/>
            <w:bottom w:val="none" w:sz="0" w:space="0" w:color="auto"/>
            <w:right w:val="none" w:sz="0" w:space="0" w:color="auto"/>
          </w:divBdr>
        </w:div>
        <w:div w:id="1871601932">
          <w:marLeft w:val="0"/>
          <w:marRight w:val="0"/>
          <w:marTop w:val="0"/>
          <w:marBottom w:val="0"/>
          <w:divBdr>
            <w:top w:val="none" w:sz="0" w:space="0" w:color="auto"/>
            <w:left w:val="none" w:sz="0" w:space="0" w:color="auto"/>
            <w:bottom w:val="none" w:sz="0" w:space="0" w:color="auto"/>
            <w:right w:val="none" w:sz="0" w:space="0" w:color="auto"/>
          </w:divBdr>
        </w:div>
        <w:div w:id="573706009">
          <w:marLeft w:val="0"/>
          <w:marRight w:val="0"/>
          <w:marTop w:val="0"/>
          <w:marBottom w:val="0"/>
          <w:divBdr>
            <w:top w:val="none" w:sz="0" w:space="0" w:color="auto"/>
            <w:left w:val="none" w:sz="0" w:space="0" w:color="auto"/>
            <w:bottom w:val="none" w:sz="0" w:space="0" w:color="auto"/>
            <w:right w:val="none" w:sz="0" w:space="0" w:color="auto"/>
          </w:divBdr>
        </w:div>
        <w:div w:id="970794487">
          <w:marLeft w:val="0"/>
          <w:marRight w:val="0"/>
          <w:marTop w:val="0"/>
          <w:marBottom w:val="0"/>
          <w:divBdr>
            <w:top w:val="none" w:sz="0" w:space="0" w:color="auto"/>
            <w:left w:val="none" w:sz="0" w:space="0" w:color="auto"/>
            <w:bottom w:val="none" w:sz="0" w:space="0" w:color="auto"/>
            <w:right w:val="none" w:sz="0" w:space="0" w:color="auto"/>
          </w:divBdr>
        </w:div>
        <w:div w:id="68499735">
          <w:marLeft w:val="0"/>
          <w:marRight w:val="0"/>
          <w:marTop w:val="0"/>
          <w:marBottom w:val="0"/>
          <w:divBdr>
            <w:top w:val="none" w:sz="0" w:space="0" w:color="auto"/>
            <w:left w:val="none" w:sz="0" w:space="0" w:color="auto"/>
            <w:bottom w:val="none" w:sz="0" w:space="0" w:color="auto"/>
            <w:right w:val="none" w:sz="0" w:space="0" w:color="auto"/>
          </w:divBdr>
        </w:div>
        <w:div w:id="966353775">
          <w:marLeft w:val="0"/>
          <w:marRight w:val="0"/>
          <w:marTop w:val="0"/>
          <w:marBottom w:val="0"/>
          <w:divBdr>
            <w:top w:val="none" w:sz="0" w:space="0" w:color="auto"/>
            <w:left w:val="none" w:sz="0" w:space="0" w:color="auto"/>
            <w:bottom w:val="none" w:sz="0" w:space="0" w:color="auto"/>
            <w:right w:val="none" w:sz="0" w:space="0" w:color="auto"/>
          </w:divBdr>
        </w:div>
        <w:div w:id="738136966">
          <w:marLeft w:val="0"/>
          <w:marRight w:val="0"/>
          <w:marTop w:val="0"/>
          <w:marBottom w:val="0"/>
          <w:divBdr>
            <w:top w:val="none" w:sz="0" w:space="0" w:color="auto"/>
            <w:left w:val="none" w:sz="0" w:space="0" w:color="auto"/>
            <w:bottom w:val="none" w:sz="0" w:space="0" w:color="auto"/>
            <w:right w:val="none" w:sz="0" w:space="0" w:color="auto"/>
          </w:divBdr>
        </w:div>
        <w:div w:id="256212466">
          <w:marLeft w:val="0"/>
          <w:marRight w:val="0"/>
          <w:marTop w:val="0"/>
          <w:marBottom w:val="0"/>
          <w:divBdr>
            <w:top w:val="none" w:sz="0" w:space="0" w:color="auto"/>
            <w:left w:val="none" w:sz="0" w:space="0" w:color="auto"/>
            <w:bottom w:val="none" w:sz="0" w:space="0" w:color="auto"/>
            <w:right w:val="none" w:sz="0" w:space="0" w:color="auto"/>
          </w:divBdr>
        </w:div>
        <w:div w:id="1462728176">
          <w:marLeft w:val="0"/>
          <w:marRight w:val="0"/>
          <w:marTop w:val="0"/>
          <w:marBottom w:val="0"/>
          <w:divBdr>
            <w:top w:val="none" w:sz="0" w:space="0" w:color="auto"/>
            <w:left w:val="none" w:sz="0" w:space="0" w:color="auto"/>
            <w:bottom w:val="none" w:sz="0" w:space="0" w:color="auto"/>
            <w:right w:val="none" w:sz="0" w:space="0" w:color="auto"/>
          </w:divBdr>
        </w:div>
        <w:div w:id="811337755">
          <w:marLeft w:val="0"/>
          <w:marRight w:val="0"/>
          <w:marTop w:val="0"/>
          <w:marBottom w:val="0"/>
          <w:divBdr>
            <w:top w:val="none" w:sz="0" w:space="0" w:color="auto"/>
            <w:left w:val="none" w:sz="0" w:space="0" w:color="auto"/>
            <w:bottom w:val="none" w:sz="0" w:space="0" w:color="auto"/>
            <w:right w:val="none" w:sz="0" w:space="0" w:color="auto"/>
          </w:divBdr>
        </w:div>
        <w:div w:id="1830704749">
          <w:marLeft w:val="0"/>
          <w:marRight w:val="0"/>
          <w:marTop w:val="0"/>
          <w:marBottom w:val="0"/>
          <w:divBdr>
            <w:top w:val="none" w:sz="0" w:space="0" w:color="auto"/>
            <w:left w:val="none" w:sz="0" w:space="0" w:color="auto"/>
            <w:bottom w:val="none" w:sz="0" w:space="0" w:color="auto"/>
            <w:right w:val="none" w:sz="0" w:space="0" w:color="auto"/>
          </w:divBdr>
        </w:div>
        <w:div w:id="646982869">
          <w:marLeft w:val="0"/>
          <w:marRight w:val="0"/>
          <w:marTop w:val="0"/>
          <w:marBottom w:val="0"/>
          <w:divBdr>
            <w:top w:val="none" w:sz="0" w:space="0" w:color="auto"/>
            <w:left w:val="none" w:sz="0" w:space="0" w:color="auto"/>
            <w:bottom w:val="none" w:sz="0" w:space="0" w:color="auto"/>
            <w:right w:val="none" w:sz="0" w:space="0" w:color="auto"/>
          </w:divBdr>
        </w:div>
        <w:div w:id="1890603264">
          <w:marLeft w:val="0"/>
          <w:marRight w:val="0"/>
          <w:marTop w:val="0"/>
          <w:marBottom w:val="0"/>
          <w:divBdr>
            <w:top w:val="none" w:sz="0" w:space="0" w:color="auto"/>
            <w:left w:val="none" w:sz="0" w:space="0" w:color="auto"/>
            <w:bottom w:val="none" w:sz="0" w:space="0" w:color="auto"/>
            <w:right w:val="none" w:sz="0" w:space="0" w:color="auto"/>
          </w:divBdr>
        </w:div>
        <w:div w:id="375355745">
          <w:marLeft w:val="0"/>
          <w:marRight w:val="0"/>
          <w:marTop w:val="0"/>
          <w:marBottom w:val="0"/>
          <w:divBdr>
            <w:top w:val="none" w:sz="0" w:space="0" w:color="auto"/>
            <w:left w:val="none" w:sz="0" w:space="0" w:color="auto"/>
            <w:bottom w:val="none" w:sz="0" w:space="0" w:color="auto"/>
            <w:right w:val="none" w:sz="0" w:space="0" w:color="auto"/>
          </w:divBdr>
        </w:div>
        <w:div w:id="425930633">
          <w:marLeft w:val="0"/>
          <w:marRight w:val="0"/>
          <w:marTop w:val="0"/>
          <w:marBottom w:val="0"/>
          <w:divBdr>
            <w:top w:val="none" w:sz="0" w:space="0" w:color="auto"/>
            <w:left w:val="none" w:sz="0" w:space="0" w:color="auto"/>
            <w:bottom w:val="none" w:sz="0" w:space="0" w:color="auto"/>
            <w:right w:val="none" w:sz="0" w:space="0" w:color="auto"/>
          </w:divBdr>
        </w:div>
        <w:div w:id="803353472">
          <w:marLeft w:val="0"/>
          <w:marRight w:val="0"/>
          <w:marTop w:val="0"/>
          <w:marBottom w:val="0"/>
          <w:divBdr>
            <w:top w:val="none" w:sz="0" w:space="0" w:color="auto"/>
            <w:left w:val="none" w:sz="0" w:space="0" w:color="auto"/>
            <w:bottom w:val="none" w:sz="0" w:space="0" w:color="auto"/>
            <w:right w:val="none" w:sz="0" w:space="0" w:color="auto"/>
          </w:divBdr>
        </w:div>
        <w:div w:id="1177958586">
          <w:marLeft w:val="0"/>
          <w:marRight w:val="0"/>
          <w:marTop w:val="0"/>
          <w:marBottom w:val="0"/>
          <w:divBdr>
            <w:top w:val="none" w:sz="0" w:space="0" w:color="auto"/>
            <w:left w:val="none" w:sz="0" w:space="0" w:color="auto"/>
            <w:bottom w:val="none" w:sz="0" w:space="0" w:color="auto"/>
            <w:right w:val="none" w:sz="0" w:space="0" w:color="auto"/>
          </w:divBdr>
        </w:div>
        <w:div w:id="1621061265">
          <w:marLeft w:val="0"/>
          <w:marRight w:val="0"/>
          <w:marTop w:val="0"/>
          <w:marBottom w:val="0"/>
          <w:divBdr>
            <w:top w:val="none" w:sz="0" w:space="0" w:color="auto"/>
            <w:left w:val="none" w:sz="0" w:space="0" w:color="auto"/>
            <w:bottom w:val="none" w:sz="0" w:space="0" w:color="auto"/>
            <w:right w:val="none" w:sz="0" w:space="0" w:color="auto"/>
          </w:divBdr>
        </w:div>
        <w:div w:id="1329671121">
          <w:marLeft w:val="0"/>
          <w:marRight w:val="0"/>
          <w:marTop w:val="0"/>
          <w:marBottom w:val="0"/>
          <w:divBdr>
            <w:top w:val="none" w:sz="0" w:space="0" w:color="auto"/>
            <w:left w:val="none" w:sz="0" w:space="0" w:color="auto"/>
            <w:bottom w:val="none" w:sz="0" w:space="0" w:color="auto"/>
            <w:right w:val="none" w:sz="0" w:space="0" w:color="auto"/>
          </w:divBdr>
        </w:div>
        <w:div w:id="341250475">
          <w:marLeft w:val="0"/>
          <w:marRight w:val="0"/>
          <w:marTop w:val="0"/>
          <w:marBottom w:val="0"/>
          <w:divBdr>
            <w:top w:val="none" w:sz="0" w:space="0" w:color="auto"/>
            <w:left w:val="none" w:sz="0" w:space="0" w:color="auto"/>
            <w:bottom w:val="none" w:sz="0" w:space="0" w:color="auto"/>
            <w:right w:val="none" w:sz="0" w:space="0" w:color="auto"/>
          </w:divBdr>
        </w:div>
        <w:div w:id="1449548096">
          <w:marLeft w:val="0"/>
          <w:marRight w:val="0"/>
          <w:marTop w:val="0"/>
          <w:marBottom w:val="0"/>
          <w:divBdr>
            <w:top w:val="none" w:sz="0" w:space="0" w:color="auto"/>
            <w:left w:val="none" w:sz="0" w:space="0" w:color="auto"/>
            <w:bottom w:val="none" w:sz="0" w:space="0" w:color="auto"/>
            <w:right w:val="none" w:sz="0" w:space="0" w:color="auto"/>
          </w:divBdr>
        </w:div>
        <w:div w:id="306277384">
          <w:marLeft w:val="0"/>
          <w:marRight w:val="0"/>
          <w:marTop w:val="0"/>
          <w:marBottom w:val="0"/>
          <w:divBdr>
            <w:top w:val="none" w:sz="0" w:space="0" w:color="auto"/>
            <w:left w:val="none" w:sz="0" w:space="0" w:color="auto"/>
            <w:bottom w:val="none" w:sz="0" w:space="0" w:color="auto"/>
            <w:right w:val="none" w:sz="0" w:space="0" w:color="auto"/>
          </w:divBdr>
        </w:div>
        <w:div w:id="247883011">
          <w:marLeft w:val="0"/>
          <w:marRight w:val="0"/>
          <w:marTop w:val="0"/>
          <w:marBottom w:val="0"/>
          <w:divBdr>
            <w:top w:val="none" w:sz="0" w:space="0" w:color="auto"/>
            <w:left w:val="none" w:sz="0" w:space="0" w:color="auto"/>
            <w:bottom w:val="none" w:sz="0" w:space="0" w:color="auto"/>
            <w:right w:val="none" w:sz="0" w:space="0" w:color="auto"/>
          </w:divBdr>
        </w:div>
        <w:div w:id="1364549065">
          <w:marLeft w:val="0"/>
          <w:marRight w:val="0"/>
          <w:marTop w:val="0"/>
          <w:marBottom w:val="0"/>
          <w:divBdr>
            <w:top w:val="none" w:sz="0" w:space="0" w:color="auto"/>
            <w:left w:val="none" w:sz="0" w:space="0" w:color="auto"/>
            <w:bottom w:val="none" w:sz="0" w:space="0" w:color="auto"/>
            <w:right w:val="none" w:sz="0" w:space="0" w:color="auto"/>
          </w:divBdr>
        </w:div>
        <w:div w:id="475807526">
          <w:marLeft w:val="0"/>
          <w:marRight w:val="0"/>
          <w:marTop w:val="0"/>
          <w:marBottom w:val="0"/>
          <w:divBdr>
            <w:top w:val="none" w:sz="0" w:space="0" w:color="auto"/>
            <w:left w:val="none" w:sz="0" w:space="0" w:color="auto"/>
            <w:bottom w:val="none" w:sz="0" w:space="0" w:color="auto"/>
            <w:right w:val="none" w:sz="0" w:space="0" w:color="auto"/>
          </w:divBdr>
        </w:div>
        <w:div w:id="992179790">
          <w:marLeft w:val="0"/>
          <w:marRight w:val="0"/>
          <w:marTop w:val="0"/>
          <w:marBottom w:val="0"/>
          <w:divBdr>
            <w:top w:val="none" w:sz="0" w:space="0" w:color="auto"/>
            <w:left w:val="none" w:sz="0" w:space="0" w:color="auto"/>
            <w:bottom w:val="none" w:sz="0" w:space="0" w:color="auto"/>
            <w:right w:val="none" w:sz="0" w:space="0" w:color="auto"/>
          </w:divBdr>
        </w:div>
      </w:divsChild>
    </w:div>
    <w:div w:id="1025592545">
      <w:bodyDiv w:val="1"/>
      <w:marLeft w:val="0"/>
      <w:marRight w:val="0"/>
      <w:marTop w:val="0"/>
      <w:marBottom w:val="0"/>
      <w:divBdr>
        <w:top w:val="none" w:sz="0" w:space="0" w:color="auto"/>
        <w:left w:val="none" w:sz="0" w:space="0" w:color="auto"/>
        <w:bottom w:val="none" w:sz="0" w:space="0" w:color="auto"/>
        <w:right w:val="none" w:sz="0" w:space="0" w:color="auto"/>
      </w:divBdr>
    </w:div>
    <w:div w:id="1025785678">
      <w:bodyDiv w:val="1"/>
      <w:marLeft w:val="0"/>
      <w:marRight w:val="0"/>
      <w:marTop w:val="0"/>
      <w:marBottom w:val="0"/>
      <w:divBdr>
        <w:top w:val="none" w:sz="0" w:space="0" w:color="auto"/>
        <w:left w:val="none" w:sz="0" w:space="0" w:color="auto"/>
        <w:bottom w:val="none" w:sz="0" w:space="0" w:color="auto"/>
        <w:right w:val="none" w:sz="0" w:space="0" w:color="auto"/>
      </w:divBdr>
    </w:div>
    <w:div w:id="1026054143">
      <w:bodyDiv w:val="1"/>
      <w:marLeft w:val="0"/>
      <w:marRight w:val="0"/>
      <w:marTop w:val="0"/>
      <w:marBottom w:val="0"/>
      <w:divBdr>
        <w:top w:val="none" w:sz="0" w:space="0" w:color="auto"/>
        <w:left w:val="none" w:sz="0" w:space="0" w:color="auto"/>
        <w:bottom w:val="none" w:sz="0" w:space="0" w:color="auto"/>
        <w:right w:val="none" w:sz="0" w:space="0" w:color="auto"/>
      </w:divBdr>
    </w:div>
    <w:div w:id="1026054341">
      <w:bodyDiv w:val="1"/>
      <w:marLeft w:val="0"/>
      <w:marRight w:val="0"/>
      <w:marTop w:val="0"/>
      <w:marBottom w:val="0"/>
      <w:divBdr>
        <w:top w:val="none" w:sz="0" w:space="0" w:color="auto"/>
        <w:left w:val="none" w:sz="0" w:space="0" w:color="auto"/>
        <w:bottom w:val="none" w:sz="0" w:space="0" w:color="auto"/>
        <w:right w:val="none" w:sz="0" w:space="0" w:color="auto"/>
      </w:divBdr>
    </w:div>
    <w:div w:id="1026102360">
      <w:bodyDiv w:val="1"/>
      <w:marLeft w:val="0"/>
      <w:marRight w:val="0"/>
      <w:marTop w:val="0"/>
      <w:marBottom w:val="0"/>
      <w:divBdr>
        <w:top w:val="none" w:sz="0" w:space="0" w:color="auto"/>
        <w:left w:val="none" w:sz="0" w:space="0" w:color="auto"/>
        <w:bottom w:val="none" w:sz="0" w:space="0" w:color="auto"/>
        <w:right w:val="none" w:sz="0" w:space="0" w:color="auto"/>
      </w:divBdr>
    </w:div>
    <w:div w:id="1026638988">
      <w:bodyDiv w:val="1"/>
      <w:marLeft w:val="0"/>
      <w:marRight w:val="0"/>
      <w:marTop w:val="0"/>
      <w:marBottom w:val="0"/>
      <w:divBdr>
        <w:top w:val="none" w:sz="0" w:space="0" w:color="auto"/>
        <w:left w:val="none" w:sz="0" w:space="0" w:color="auto"/>
        <w:bottom w:val="none" w:sz="0" w:space="0" w:color="auto"/>
        <w:right w:val="none" w:sz="0" w:space="0" w:color="auto"/>
      </w:divBdr>
      <w:divsChild>
        <w:div w:id="1845781221">
          <w:marLeft w:val="0"/>
          <w:marRight w:val="0"/>
          <w:marTop w:val="0"/>
          <w:marBottom w:val="0"/>
          <w:divBdr>
            <w:top w:val="none" w:sz="0" w:space="0" w:color="auto"/>
            <w:left w:val="none" w:sz="0" w:space="0" w:color="auto"/>
            <w:bottom w:val="none" w:sz="0" w:space="0" w:color="auto"/>
            <w:right w:val="none" w:sz="0" w:space="0" w:color="auto"/>
          </w:divBdr>
        </w:div>
        <w:div w:id="433599839">
          <w:marLeft w:val="0"/>
          <w:marRight w:val="0"/>
          <w:marTop w:val="0"/>
          <w:marBottom w:val="0"/>
          <w:divBdr>
            <w:top w:val="none" w:sz="0" w:space="0" w:color="auto"/>
            <w:left w:val="none" w:sz="0" w:space="0" w:color="auto"/>
            <w:bottom w:val="none" w:sz="0" w:space="0" w:color="auto"/>
            <w:right w:val="none" w:sz="0" w:space="0" w:color="auto"/>
          </w:divBdr>
        </w:div>
        <w:div w:id="457378831">
          <w:marLeft w:val="0"/>
          <w:marRight w:val="0"/>
          <w:marTop w:val="0"/>
          <w:marBottom w:val="0"/>
          <w:divBdr>
            <w:top w:val="none" w:sz="0" w:space="0" w:color="auto"/>
            <w:left w:val="none" w:sz="0" w:space="0" w:color="auto"/>
            <w:bottom w:val="none" w:sz="0" w:space="0" w:color="auto"/>
            <w:right w:val="none" w:sz="0" w:space="0" w:color="auto"/>
          </w:divBdr>
        </w:div>
        <w:div w:id="840506448">
          <w:marLeft w:val="0"/>
          <w:marRight w:val="0"/>
          <w:marTop w:val="0"/>
          <w:marBottom w:val="0"/>
          <w:divBdr>
            <w:top w:val="none" w:sz="0" w:space="0" w:color="auto"/>
            <w:left w:val="none" w:sz="0" w:space="0" w:color="auto"/>
            <w:bottom w:val="none" w:sz="0" w:space="0" w:color="auto"/>
            <w:right w:val="none" w:sz="0" w:space="0" w:color="auto"/>
          </w:divBdr>
        </w:div>
        <w:div w:id="802773198">
          <w:marLeft w:val="0"/>
          <w:marRight w:val="0"/>
          <w:marTop w:val="0"/>
          <w:marBottom w:val="0"/>
          <w:divBdr>
            <w:top w:val="none" w:sz="0" w:space="0" w:color="auto"/>
            <w:left w:val="none" w:sz="0" w:space="0" w:color="auto"/>
            <w:bottom w:val="none" w:sz="0" w:space="0" w:color="auto"/>
            <w:right w:val="none" w:sz="0" w:space="0" w:color="auto"/>
          </w:divBdr>
        </w:div>
        <w:div w:id="1827278434">
          <w:marLeft w:val="0"/>
          <w:marRight w:val="0"/>
          <w:marTop w:val="0"/>
          <w:marBottom w:val="0"/>
          <w:divBdr>
            <w:top w:val="none" w:sz="0" w:space="0" w:color="auto"/>
            <w:left w:val="none" w:sz="0" w:space="0" w:color="auto"/>
            <w:bottom w:val="none" w:sz="0" w:space="0" w:color="auto"/>
            <w:right w:val="none" w:sz="0" w:space="0" w:color="auto"/>
          </w:divBdr>
        </w:div>
        <w:div w:id="1190797954">
          <w:marLeft w:val="0"/>
          <w:marRight w:val="0"/>
          <w:marTop w:val="0"/>
          <w:marBottom w:val="0"/>
          <w:divBdr>
            <w:top w:val="none" w:sz="0" w:space="0" w:color="auto"/>
            <w:left w:val="none" w:sz="0" w:space="0" w:color="auto"/>
            <w:bottom w:val="none" w:sz="0" w:space="0" w:color="auto"/>
            <w:right w:val="none" w:sz="0" w:space="0" w:color="auto"/>
          </w:divBdr>
        </w:div>
        <w:div w:id="1897625832">
          <w:marLeft w:val="0"/>
          <w:marRight w:val="0"/>
          <w:marTop w:val="0"/>
          <w:marBottom w:val="0"/>
          <w:divBdr>
            <w:top w:val="none" w:sz="0" w:space="0" w:color="auto"/>
            <w:left w:val="none" w:sz="0" w:space="0" w:color="auto"/>
            <w:bottom w:val="none" w:sz="0" w:space="0" w:color="auto"/>
            <w:right w:val="none" w:sz="0" w:space="0" w:color="auto"/>
          </w:divBdr>
        </w:div>
        <w:div w:id="76830622">
          <w:marLeft w:val="0"/>
          <w:marRight w:val="0"/>
          <w:marTop w:val="0"/>
          <w:marBottom w:val="0"/>
          <w:divBdr>
            <w:top w:val="none" w:sz="0" w:space="0" w:color="auto"/>
            <w:left w:val="none" w:sz="0" w:space="0" w:color="auto"/>
            <w:bottom w:val="none" w:sz="0" w:space="0" w:color="auto"/>
            <w:right w:val="none" w:sz="0" w:space="0" w:color="auto"/>
          </w:divBdr>
        </w:div>
        <w:div w:id="1705252774">
          <w:marLeft w:val="0"/>
          <w:marRight w:val="0"/>
          <w:marTop w:val="0"/>
          <w:marBottom w:val="0"/>
          <w:divBdr>
            <w:top w:val="none" w:sz="0" w:space="0" w:color="auto"/>
            <w:left w:val="none" w:sz="0" w:space="0" w:color="auto"/>
            <w:bottom w:val="none" w:sz="0" w:space="0" w:color="auto"/>
            <w:right w:val="none" w:sz="0" w:space="0" w:color="auto"/>
          </w:divBdr>
        </w:div>
        <w:div w:id="1084644250">
          <w:marLeft w:val="0"/>
          <w:marRight w:val="0"/>
          <w:marTop w:val="0"/>
          <w:marBottom w:val="0"/>
          <w:divBdr>
            <w:top w:val="none" w:sz="0" w:space="0" w:color="auto"/>
            <w:left w:val="none" w:sz="0" w:space="0" w:color="auto"/>
            <w:bottom w:val="none" w:sz="0" w:space="0" w:color="auto"/>
            <w:right w:val="none" w:sz="0" w:space="0" w:color="auto"/>
          </w:divBdr>
        </w:div>
        <w:div w:id="971254054">
          <w:marLeft w:val="0"/>
          <w:marRight w:val="0"/>
          <w:marTop w:val="0"/>
          <w:marBottom w:val="0"/>
          <w:divBdr>
            <w:top w:val="none" w:sz="0" w:space="0" w:color="auto"/>
            <w:left w:val="none" w:sz="0" w:space="0" w:color="auto"/>
            <w:bottom w:val="none" w:sz="0" w:space="0" w:color="auto"/>
            <w:right w:val="none" w:sz="0" w:space="0" w:color="auto"/>
          </w:divBdr>
        </w:div>
        <w:div w:id="628708499">
          <w:marLeft w:val="0"/>
          <w:marRight w:val="0"/>
          <w:marTop w:val="0"/>
          <w:marBottom w:val="0"/>
          <w:divBdr>
            <w:top w:val="none" w:sz="0" w:space="0" w:color="auto"/>
            <w:left w:val="none" w:sz="0" w:space="0" w:color="auto"/>
            <w:bottom w:val="none" w:sz="0" w:space="0" w:color="auto"/>
            <w:right w:val="none" w:sz="0" w:space="0" w:color="auto"/>
          </w:divBdr>
        </w:div>
        <w:div w:id="746727644">
          <w:marLeft w:val="0"/>
          <w:marRight w:val="0"/>
          <w:marTop w:val="0"/>
          <w:marBottom w:val="0"/>
          <w:divBdr>
            <w:top w:val="none" w:sz="0" w:space="0" w:color="auto"/>
            <w:left w:val="none" w:sz="0" w:space="0" w:color="auto"/>
            <w:bottom w:val="none" w:sz="0" w:space="0" w:color="auto"/>
            <w:right w:val="none" w:sz="0" w:space="0" w:color="auto"/>
          </w:divBdr>
        </w:div>
        <w:div w:id="406922262">
          <w:marLeft w:val="0"/>
          <w:marRight w:val="0"/>
          <w:marTop w:val="0"/>
          <w:marBottom w:val="0"/>
          <w:divBdr>
            <w:top w:val="none" w:sz="0" w:space="0" w:color="auto"/>
            <w:left w:val="none" w:sz="0" w:space="0" w:color="auto"/>
            <w:bottom w:val="none" w:sz="0" w:space="0" w:color="auto"/>
            <w:right w:val="none" w:sz="0" w:space="0" w:color="auto"/>
          </w:divBdr>
        </w:div>
        <w:div w:id="1682512038">
          <w:marLeft w:val="0"/>
          <w:marRight w:val="0"/>
          <w:marTop w:val="0"/>
          <w:marBottom w:val="0"/>
          <w:divBdr>
            <w:top w:val="none" w:sz="0" w:space="0" w:color="auto"/>
            <w:left w:val="none" w:sz="0" w:space="0" w:color="auto"/>
            <w:bottom w:val="none" w:sz="0" w:space="0" w:color="auto"/>
            <w:right w:val="none" w:sz="0" w:space="0" w:color="auto"/>
          </w:divBdr>
        </w:div>
        <w:div w:id="744840578">
          <w:marLeft w:val="0"/>
          <w:marRight w:val="0"/>
          <w:marTop w:val="0"/>
          <w:marBottom w:val="0"/>
          <w:divBdr>
            <w:top w:val="none" w:sz="0" w:space="0" w:color="auto"/>
            <w:left w:val="none" w:sz="0" w:space="0" w:color="auto"/>
            <w:bottom w:val="none" w:sz="0" w:space="0" w:color="auto"/>
            <w:right w:val="none" w:sz="0" w:space="0" w:color="auto"/>
          </w:divBdr>
        </w:div>
        <w:div w:id="1986082424">
          <w:marLeft w:val="0"/>
          <w:marRight w:val="0"/>
          <w:marTop w:val="0"/>
          <w:marBottom w:val="0"/>
          <w:divBdr>
            <w:top w:val="none" w:sz="0" w:space="0" w:color="auto"/>
            <w:left w:val="none" w:sz="0" w:space="0" w:color="auto"/>
            <w:bottom w:val="none" w:sz="0" w:space="0" w:color="auto"/>
            <w:right w:val="none" w:sz="0" w:space="0" w:color="auto"/>
          </w:divBdr>
        </w:div>
        <w:div w:id="1110973488">
          <w:marLeft w:val="0"/>
          <w:marRight w:val="0"/>
          <w:marTop w:val="0"/>
          <w:marBottom w:val="0"/>
          <w:divBdr>
            <w:top w:val="none" w:sz="0" w:space="0" w:color="auto"/>
            <w:left w:val="none" w:sz="0" w:space="0" w:color="auto"/>
            <w:bottom w:val="none" w:sz="0" w:space="0" w:color="auto"/>
            <w:right w:val="none" w:sz="0" w:space="0" w:color="auto"/>
          </w:divBdr>
        </w:div>
        <w:div w:id="1676373695">
          <w:marLeft w:val="0"/>
          <w:marRight w:val="0"/>
          <w:marTop w:val="0"/>
          <w:marBottom w:val="0"/>
          <w:divBdr>
            <w:top w:val="none" w:sz="0" w:space="0" w:color="auto"/>
            <w:left w:val="none" w:sz="0" w:space="0" w:color="auto"/>
            <w:bottom w:val="none" w:sz="0" w:space="0" w:color="auto"/>
            <w:right w:val="none" w:sz="0" w:space="0" w:color="auto"/>
          </w:divBdr>
        </w:div>
        <w:div w:id="828642974">
          <w:marLeft w:val="0"/>
          <w:marRight w:val="0"/>
          <w:marTop w:val="0"/>
          <w:marBottom w:val="0"/>
          <w:divBdr>
            <w:top w:val="none" w:sz="0" w:space="0" w:color="auto"/>
            <w:left w:val="none" w:sz="0" w:space="0" w:color="auto"/>
            <w:bottom w:val="none" w:sz="0" w:space="0" w:color="auto"/>
            <w:right w:val="none" w:sz="0" w:space="0" w:color="auto"/>
          </w:divBdr>
        </w:div>
        <w:div w:id="1156186834">
          <w:marLeft w:val="0"/>
          <w:marRight w:val="0"/>
          <w:marTop w:val="0"/>
          <w:marBottom w:val="0"/>
          <w:divBdr>
            <w:top w:val="none" w:sz="0" w:space="0" w:color="auto"/>
            <w:left w:val="none" w:sz="0" w:space="0" w:color="auto"/>
            <w:bottom w:val="none" w:sz="0" w:space="0" w:color="auto"/>
            <w:right w:val="none" w:sz="0" w:space="0" w:color="auto"/>
          </w:divBdr>
        </w:div>
        <w:div w:id="808480269">
          <w:marLeft w:val="0"/>
          <w:marRight w:val="0"/>
          <w:marTop w:val="0"/>
          <w:marBottom w:val="0"/>
          <w:divBdr>
            <w:top w:val="none" w:sz="0" w:space="0" w:color="auto"/>
            <w:left w:val="none" w:sz="0" w:space="0" w:color="auto"/>
            <w:bottom w:val="none" w:sz="0" w:space="0" w:color="auto"/>
            <w:right w:val="none" w:sz="0" w:space="0" w:color="auto"/>
          </w:divBdr>
        </w:div>
        <w:div w:id="134764005">
          <w:marLeft w:val="0"/>
          <w:marRight w:val="0"/>
          <w:marTop w:val="0"/>
          <w:marBottom w:val="0"/>
          <w:divBdr>
            <w:top w:val="none" w:sz="0" w:space="0" w:color="auto"/>
            <w:left w:val="none" w:sz="0" w:space="0" w:color="auto"/>
            <w:bottom w:val="none" w:sz="0" w:space="0" w:color="auto"/>
            <w:right w:val="none" w:sz="0" w:space="0" w:color="auto"/>
          </w:divBdr>
        </w:div>
        <w:div w:id="1193835897">
          <w:marLeft w:val="0"/>
          <w:marRight w:val="0"/>
          <w:marTop w:val="0"/>
          <w:marBottom w:val="0"/>
          <w:divBdr>
            <w:top w:val="none" w:sz="0" w:space="0" w:color="auto"/>
            <w:left w:val="none" w:sz="0" w:space="0" w:color="auto"/>
            <w:bottom w:val="none" w:sz="0" w:space="0" w:color="auto"/>
            <w:right w:val="none" w:sz="0" w:space="0" w:color="auto"/>
          </w:divBdr>
        </w:div>
        <w:div w:id="1100174776">
          <w:marLeft w:val="0"/>
          <w:marRight w:val="0"/>
          <w:marTop w:val="0"/>
          <w:marBottom w:val="0"/>
          <w:divBdr>
            <w:top w:val="none" w:sz="0" w:space="0" w:color="auto"/>
            <w:left w:val="none" w:sz="0" w:space="0" w:color="auto"/>
            <w:bottom w:val="none" w:sz="0" w:space="0" w:color="auto"/>
            <w:right w:val="none" w:sz="0" w:space="0" w:color="auto"/>
          </w:divBdr>
        </w:div>
        <w:div w:id="338191709">
          <w:marLeft w:val="0"/>
          <w:marRight w:val="0"/>
          <w:marTop w:val="0"/>
          <w:marBottom w:val="0"/>
          <w:divBdr>
            <w:top w:val="none" w:sz="0" w:space="0" w:color="auto"/>
            <w:left w:val="none" w:sz="0" w:space="0" w:color="auto"/>
            <w:bottom w:val="none" w:sz="0" w:space="0" w:color="auto"/>
            <w:right w:val="none" w:sz="0" w:space="0" w:color="auto"/>
          </w:divBdr>
        </w:div>
        <w:div w:id="985863428">
          <w:marLeft w:val="0"/>
          <w:marRight w:val="0"/>
          <w:marTop w:val="0"/>
          <w:marBottom w:val="0"/>
          <w:divBdr>
            <w:top w:val="none" w:sz="0" w:space="0" w:color="auto"/>
            <w:left w:val="none" w:sz="0" w:space="0" w:color="auto"/>
            <w:bottom w:val="none" w:sz="0" w:space="0" w:color="auto"/>
            <w:right w:val="none" w:sz="0" w:space="0" w:color="auto"/>
          </w:divBdr>
        </w:div>
        <w:div w:id="1123301992">
          <w:marLeft w:val="0"/>
          <w:marRight w:val="0"/>
          <w:marTop w:val="0"/>
          <w:marBottom w:val="0"/>
          <w:divBdr>
            <w:top w:val="none" w:sz="0" w:space="0" w:color="auto"/>
            <w:left w:val="none" w:sz="0" w:space="0" w:color="auto"/>
            <w:bottom w:val="none" w:sz="0" w:space="0" w:color="auto"/>
            <w:right w:val="none" w:sz="0" w:space="0" w:color="auto"/>
          </w:divBdr>
        </w:div>
        <w:div w:id="836575272">
          <w:marLeft w:val="0"/>
          <w:marRight w:val="0"/>
          <w:marTop w:val="0"/>
          <w:marBottom w:val="0"/>
          <w:divBdr>
            <w:top w:val="none" w:sz="0" w:space="0" w:color="auto"/>
            <w:left w:val="none" w:sz="0" w:space="0" w:color="auto"/>
            <w:bottom w:val="none" w:sz="0" w:space="0" w:color="auto"/>
            <w:right w:val="none" w:sz="0" w:space="0" w:color="auto"/>
          </w:divBdr>
        </w:div>
        <w:div w:id="998114968">
          <w:marLeft w:val="0"/>
          <w:marRight w:val="0"/>
          <w:marTop w:val="0"/>
          <w:marBottom w:val="0"/>
          <w:divBdr>
            <w:top w:val="none" w:sz="0" w:space="0" w:color="auto"/>
            <w:left w:val="none" w:sz="0" w:space="0" w:color="auto"/>
            <w:bottom w:val="none" w:sz="0" w:space="0" w:color="auto"/>
            <w:right w:val="none" w:sz="0" w:space="0" w:color="auto"/>
          </w:divBdr>
        </w:div>
        <w:div w:id="286938855">
          <w:marLeft w:val="0"/>
          <w:marRight w:val="0"/>
          <w:marTop w:val="0"/>
          <w:marBottom w:val="0"/>
          <w:divBdr>
            <w:top w:val="none" w:sz="0" w:space="0" w:color="auto"/>
            <w:left w:val="none" w:sz="0" w:space="0" w:color="auto"/>
            <w:bottom w:val="none" w:sz="0" w:space="0" w:color="auto"/>
            <w:right w:val="none" w:sz="0" w:space="0" w:color="auto"/>
          </w:divBdr>
        </w:div>
        <w:div w:id="162477379">
          <w:marLeft w:val="0"/>
          <w:marRight w:val="0"/>
          <w:marTop w:val="0"/>
          <w:marBottom w:val="0"/>
          <w:divBdr>
            <w:top w:val="none" w:sz="0" w:space="0" w:color="auto"/>
            <w:left w:val="none" w:sz="0" w:space="0" w:color="auto"/>
            <w:bottom w:val="none" w:sz="0" w:space="0" w:color="auto"/>
            <w:right w:val="none" w:sz="0" w:space="0" w:color="auto"/>
          </w:divBdr>
        </w:div>
        <w:div w:id="1879270656">
          <w:marLeft w:val="0"/>
          <w:marRight w:val="0"/>
          <w:marTop w:val="0"/>
          <w:marBottom w:val="0"/>
          <w:divBdr>
            <w:top w:val="none" w:sz="0" w:space="0" w:color="auto"/>
            <w:left w:val="none" w:sz="0" w:space="0" w:color="auto"/>
            <w:bottom w:val="none" w:sz="0" w:space="0" w:color="auto"/>
            <w:right w:val="none" w:sz="0" w:space="0" w:color="auto"/>
          </w:divBdr>
        </w:div>
        <w:div w:id="1670404684">
          <w:marLeft w:val="0"/>
          <w:marRight w:val="0"/>
          <w:marTop w:val="0"/>
          <w:marBottom w:val="0"/>
          <w:divBdr>
            <w:top w:val="none" w:sz="0" w:space="0" w:color="auto"/>
            <w:left w:val="none" w:sz="0" w:space="0" w:color="auto"/>
            <w:bottom w:val="none" w:sz="0" w:space="0" w:color="auto"/>
            <w:right w:val="none" w:sz="0" w:space="0" w:color="auto"/>
          </w:divBdr>
        </w:div>
        <w:div w:id="823158103">
          <w:marLeft w:val="0"/>
          <w:marRight w:val="0"/>
          <w:marTop w:val="0"/>
          <w:marBottom w:val="0"/>
          <w:divBdr>
            <w:top w:val="none" w:sz="0" w:space="0" w:color="auto"/>
            <w:left w:val="none" w:sz="0" w:space="0" w:color="auto"/>
            <w:bottom w:val="none" w:sz="0" w:space="0" w:color="auto"/>
            <w:right w:val="none" w:sz="0" w:space="0" w:color="auto"/>
          </w:divBdr>
        </w:div>
        <w:div w:id="1455754464">
          <w:marLeft w:val="0"/>
          <w:marRight w:val="0"/>
          <w:marTop w:val="0"/>
          <w:marBottom w:val="0"/>
          <w:divBdr>
            <w:top w:val="none" w:sz="0" w:space="0" w:color="auto"/>
            <w:left w:val="none" w:sz="0" w:space="0" w:color="auto"/>
            <w:bottom w:val="none" w:sz="0" w:space="0" w:color="auto"/>
            <w:right w:val="none" w:sz="0" w:space="0" w:color="auto"/>
          </w:divBdr>
        </w:div>
        <w:div w:id="2046176458">
          <w:marLeft w:val="0"/>
          <w:marRight w:val="0"/>
          <w:marTop w:val="0"/>
          <w:marBottom w:val="0"/>
          <w:divBdr>
            <w:top w:val="none" w:sz="0" w:space="0" w:color="auto"/>
            <w:left w:val="none" w:sz="0" w:space="0" w:color="auto"/>
            <w:bottom w:val="none" w:sz="0" w:space="0" w:color="auto"/>
            <w:right w:val="none" w:sz="0" w:space="0" w:color="auto"/>
          </w:divBdr>
        </w:div>
        <w:div w:id="1468625662">
          <w:marLeft w:val="0"/>
          <w:marRight w:val="0"/>
          <w:marTop w:val="0"/>
          <w:marBottom w:val="0"/>
          <w:divBdr>
            <w:top w:val="none" w:sz="0" w:space="0" w:color="auto"/>
            <w:left w:val="none" w:sz="0" w:space="0" w:color="auto"/>
            <w:bottom w:val="none" w:sz="0" w:space="0" w:color="auto"/>
            <w:right w:val="none" w:sz="0" w:space="0" w:color="auto"/>
          </w:divBdr>
        </w:div>
        <w:div w:id="434205365">
          <w:marLeft w:val="0"/>
          <w:marRight w:val="0"/>
          <w:marTop w:val="0"/>
          <w:marBottom w:val="0"/>
          <w:divBdr>
            <w:top w:val="none" w:sz="0" w:space="0" w:color="auto"/>
            <w:left w:val="none" w:sz="0" w:space="0" w:color="auto"/>
            <w:bottom w:val="none" w:sz="0" w:space="0" w:color="auto"/>
            <w:right w:val="none" w:sz="0" w:space="0" w:color="auto"/>
          </w:divBdr>
        </w:div>
        <w:div w:id="1171793438">
          <w:marLeft w:val="0"/>
          <w:marRight w:val="0"/>
          <w:marTop w:val="0"/>
          <w:marBottom w:val="0"/>
          <w:divBdr>
            <w:top w:val="none" w:sz="0" w:space="0" w:color="auto"/>
            <w:left w:val="none" w:sz="0" w:space="0" w:color="auto"/>
            <w:bottom w:val="none" w:sz="0" w:space="0" w:color="auto"/>
            <w:right w:val="none" w:sz="0" w:space="0" w:color="auto"/>
          </w:divBdr>
        </w:div>
        <w:div w:id="1922716067">
          <w:marLeft w:val="0"/>
          <w:marRight w:val="0"/>
          <w:marTop w:val="0"/>
          <w:marBottom w:val="0"/>
          <w:divBdr>
            <w:top w:val="none" w:sz="0" w:space="0" w:color="auto"/>
            <w:left w:val="none" w:sz="0" w:space="0" w:color="auto"/>
            <w:bottom w:val="none" w:sz="0" w:space="0" w:color="auto"/>
            <w:right w:val="none" w:sz="0" w:space="0" w:color="auto"/>
          </w:divBdr>
        </w:div>
        <w:div w:id="77556743">
          <w:marLeft w:val="0"/>
          <w:marRight w:val="0"/>
          <w:marTop w:val="0"/>
          <w:marBottom w:val="0"/>
          <w:divBdr>
            <w:top w:val="none" w:sz="0" w:space="0" w:color="auto"/>
            <w:left w:val="none" w:sz="0" w:space="0" w:color="auto"/>
            <w:bottom w:val="none" w:sz="0" w:space="0" w:color="auto"/>
            <w:right w:val="none" w:sz="0" w:space="0" w:color="auto"/>
          </w:divBdr>
        </w:div>
        <w:div w:id="1709913028">
          <w:marLeft w:val="0"/>
          <w:marRight w:val="0"/>
          <w:marTop w:val="0"/>
          <w:marBottom w:val="0"/>
          <w:divBdr>
            <w:top w:val="none" w:sz="0" w:space="0" w:color="auto"/>
            <w:left w:val="none" w:sz="0" w:space="0" w:color="auto"/>
            <w:bottom w:val="none" w:sz="0" w:space="0" w:color="auto"/>
            <w:right w:val="none" w:sz="0" w:space="0" w:color="auto"/>
          </w:divBdr>
        </w:div>
        <w:div w:id="2324056">
          <w:marLeft w:val="0"/>
          <w:marRight w:val="0"/>
          <w:marTop w:val="0"/>
          <w:marBottom w:val="0"/>
          <w:divBdr>
            <w:top w:val="none" w:sz="0" w:space="0" w:color="auto"/>
            <w:left w:val="none" w:sz="0" w:space="0" w:color="auto"/>
            <w:bottom w:val="none" w:sz="0" w:space="0" w:color="auto"/>
            <w:right w:val="none" w:sz="0" w:space="0" w:color="auto"/>
          </w:divBdr>
        </w:div>
        <w:div w:id="1065760739">
          <w:marLeft w:val="0"/>
          <w:marRight w:val="0"/>
          <w:marTop w:val="0"/>
          <w:marBottom w:val="0"/>
          <w:divBdr>
            <w:top w:val="none" w:sz="0" w:space="0" w:color="auto"/>
            <w:left w:val="none" w:sz="0" w:space="0" w:color="auto"/>
            <w:bottom w:val="none" w:sz="0" w:space="0" w:color="auto"/>
            <w:right w:val="none" w:sz="0" w:space="0" w:color="auto"/>
          </w:divBdr>
        </w:div>
        <w:div w:id="389113004">
          <w:marLeft w:val="0"/>
          <w:marRight w:val="0"/>
          <w:marTop w:val="0"/>
          <w:marBottom w:val="0"/>
          <w:divBdr>
            <w:top w:val="none" w:sz="0" w:space="0" w:color="auto"/>
            <w:left w:val="none" w:sz="0" w:space="0" w:color="auto"/>
            <w:bottom w:val="none" w:sz="0" w:space="0" w:color="auto"/>
            <w:right w:val="none" w:sz="0" w:space="0" w:color="auto"/>
          </w:divBdr>
        </w:div>
        <w:div w:id="1241283996">
          <w:marLeft w:val="0"/>
          <w:marRight w:val="0"/>
          <w:marTop w:val="0"/>
          <w:marBottom w:val="0"/>
          <w:divBdr>
            <w:top w:val="none" w:sz="0" w:space="0" w:color="auto"/>
            <w:left w:val="none" w:sz="0" w:space="0" w:color="auto"/>
            <w:bottom w:val="none" w:sz="0" w:space="0" w:color="auto"/>
            <w:right w:val="none" w:sz="0" w:space="0" w:color="auto"/>
          </w:divBdr>
        </w:div>
        <w:div w:id="13465559">
          <w:marLeft w:val="0"/>
          <w:marRight w:val="0"/>
          <w:marTop w:val="0"/>
          <w:marBottom w:val="0"/>
          <w:divBdr>
            <w:top w:val="none" w:sz="0" w:space="0" w:color="auto"/>
            <w:left w:val="none" w:sz="0" w:space="0" w:color="auto"/>
            <w:bottom w:val="none" w:sz="0" w:space="0" w:color="auto"/>
            <w:right w:val="none" w:sz="0" w:space="0" w:color="auto"/>
          </w:divBdr>
        </w:div>
        <w:div w:id="334185466">
          <w:marLeft w:val="0"/>
          <w:marRight w:val="0"/>
          <w:marTop w:val="0"/>
          <w:marBottom w:val="0"/>
          <w:divBdr>
            <w:top w:val="none" w:sz="0" w:space="0" w:color="auto"/>
            <w:left w:val="none" w:sz="0" w:space="0" w:color="auto"/>
            <w:bottom w:val="none" w:sz="0" w:space="0" w:color="auto"/>
            <w:right w:val="none" w:sz="0" w:space="0" w:color="auto"/>
          </w:divBdr>
        </w:div>
        <w:div w:id="2058621790">
          <w:marLeft w:val="0"/>
          <w:marRight w:val="0"/>
          <w:marTop w:val="0"/>
          <w:marBottom w:val="0"/>
          <w:divBdr>
            <w:top w:val="none" w:sz="0" w:space="0" w:color="auto"/>
            <w:left w:val="none" w:sz="0" w:space="0" w:color="auto"/>
            <w:bottom w:val="none" w:sz="0" w:space="0" w:color="auto"/>
            <w:right w:val="none" w:sz="0" w:space="0" w:color="auto"/>
          </w:divBdr>
        </w:div>
        <w:div w:id="436872196">
          <w:marLeft w:val="0"/>
          <w:marRight w:val="0"/>
          <w:marTop w:val="0"/>
          <w:marBottom w:val="0"/>
          <w:divBdr>
            <w:top w:val="none" w:sz="0" w:space="0" w:color="auto"/>
            <w:left w:val="none" w:sz="0" w:space="0" w:color="auto"/>
            <w:bottom w:val="none" w:sz="0" w:space="0" w:color="auto"/>
            <w:right w:val="none" w:sz="0" w:space="0" w:color="auto"/>
          </w:divBdr>
        </w:div>
        <w:div w:id="1132290302">
          <w:marLeft w:val="0"/>
          <w:marRight w:val="0"/>
          <w:marTop w:val="0"/>
          <w:marBottom w:val="0"/>
          <w:divBdr>
            <w:top w:val="none" w:sz="0" w:space="0" w:color="auto"/>
            <w:left w:val="none" w:sz="0" w:space="0" w:color="auto"/>
            <w:bottom w:val="none" w:sz="0" w:space="0" w:color="auto"/>
            <w:right w:val="none" w:sz="0" w:space="0" w:color="auto"/>
          </w:divBdr>
        </w:div>
        <w:div w:id="493960450">
          <w:marLeft w:val="0"/>
          <w:marRight w:val="0"/>
          <w:marTop w:val="0"/>
          <w:marBottom w:val="0"/>
          <w:divBdr>
            <w:top w:val="none" w:sz="0" w:space="0" w:color="auto"/>
            <w:left w:val="none" w:sz="0" w:space="0" w:color="auto"/>
            <w:bottom w:val="none" w:sz="0" w:space="0" w:color="auto"/>
            <w:right w:val="none" w:sz="0" w:space="0" w:color="auto"/>
          </w:divBdr>
        </w:div>
        <w:div w:id="481702528">
          <w:marLeft w:val="0"/>
          <w:marRight w:val="0"/>
          <w:marTop w:val="0"/>
          <w:marBottom w:val="0"/>
          <w:divBdr>
            <w:top w:val="none" w:sz="0" w:space="0" w:color="auto"/>
            <w:left w:val="none" w:sz="0" w:space="0" w:color="auto"/>
            <w:bottom w:val="none" w:sz="0" w:space="0" w:color="auto"/>
            <w:right w:val="none" w:sz="0" w:space="0" w:color="auto"/>
          </w:divBdr>
        </w:div>
        <w:div w:id="1628122459">
          <w:marLeft w:val="0"/>
          <w:marRight w:val="0"/>
          <w:marTop w:val="0"/>
          <w:marBottom w:val="0"/>
          <w:divBdr>
            <w:top w:val="none" w:sz="0" w:space="0" w:color="auto"/>
            <w:left w:val="none" w:sz="0" w:space="0" w:color="auto"/>
            <w:bottom w:val="none" w:sz="0" w:space="0" w:color="auto"/>
            <w:right w:val="none" w:sz="0" w:space="0" w:color="auto"/>
          </w:divBdr>
        </w:div>
        <w:div w:id="66078908">
          <w:marLeft w:val="0"/>
          <w:marRight w:val="0"/>
          <w:marTop w:val="0"/>
          <w:marBottom w:val="0"/>
          <w:divBdr>
            <w:top w:val="none" w:sz="0" w:space="0" w:color="auto"/>
            <w:left w:val="none" w:sz="0" w:space="0" w:color="auto"/>
            <w:bottom w:val="none" w:sz="0" w:space="0" w:color="auto"/>
            <w:right w:val="none" w:sz="0" w:space="0" w:color="auto"/>
          </w:divBdr>
        </w:div>
        <w:div w:id="2113091191">
          <w:marLeft w:val="0"/>
          <w:marRight w:val="0"/>
          <w:marTop w:val="0"/>
          <w:marBottom w:val="0"/>
          <w:divBdr>
            <w:top w:val="none" w:sz="0" w:space="0" w:color="auto"/>
            <w:left w:val="none" w:sz="0" w:space="0" w:color="auto"/>
            <w:bottom w:val="none" w:sz="0" w:space="0" w:color="auto"/>
            <w:right w:val="none" w:sz="0" w:space="0" w:color="auto"/>
          </w:divBdr>
        </w:div>
        <w:div w:id="462845230">
          <w:marLeft w:val="0"/>
          <w:marRight w:val="0"/>
          <w:marTop w:val="0"/>
          <w:marBottom w:val="0"/>
          <w:divBdr>
            <w:top w:val="none" w:sz="0" w:space="0" w:color="auto"/>
            <w:left w:val="none" w:sz="0" w:space="0" w:color="auto"/>
            <w:bottom w:val="none" w:sz="0" w:space="0" w:color="auto"/>
            <w:right w:val="none" w:sz="0" w:space="0" w:color="auto"/>
          </w:divBdr>
        </w:div>
        <w:div w:id="414518171">
          <w:marLeft w:val="0"/>
          <w:marRight w:val="0"/>
          <w:marTop w:val="0"/>
          <w:marBottom w:val="0"/>
          <w:divBdr>
            <w:top w:val="none" w:sz="0" w:space="0" w:color="auto"/>
            <w:left w:val="none" w:sz="0" w:space="0" w:color="auto"/>
            <w:bottom w:val="none" w:sz="0" w:space="0" w:color="auto"/>
            <w:right w:val="none" w:sz="0" w:space="0" w:color="auto"/>
          </w:divBdr>
        </w:div>
      </w:divsChild>
    </w:div>
    <w:div w:id="1027364454">
      <w:bodyDiv w:val="1"/>
      <w:marLeft w:val="0"/>
      <w:marRight w:val="0"/>
      <w:marTop w:val="0"/>
      <w:marBottom w:val="0"/>
      <w:divBdr>
        <w:top w:val="none" w:sz="0" w:space="0" w:color="auto"/>
        <w:left w:val="none" w:sz="0" w:space="0" w:color="auto"/>
        <w:bottom w:val="none" w:sz="0" w:space="0" w:color="auto"/>
        <w:right w:val="none" w:sz="0" w:space="0" w:color="auto"/>
      </w:divBdr>
    </w:div>
    <w:div w:id="1027484079">
      <w:bodyDiv w:val="1"/>
      <w:marLeft w:val="0"/>
      <w:marRight w:val="0"/>
      <w:marTop w:val="0"/>
      <w:marBottom w:val="0"/>
      <w:divBdr>
        <w:top w:val="none" w:sz="0" w:space="0" w:color="auto"/>
        <w:left w:val="none" w:sz="0" w:space="0" w:color="auto"/>
        <w:bottom w:val="none" w:sz="0" w:space="0" w:color="auto"/>
        <w:right w:val="none" w:sz="0" w:space="0" w:color="auto"/>
      </w:divBdr>
    </w:div>
    <w:div w:id="1027635545">
      <w:bodyDiv w:val="1"/>
      <w:marLeft w:val="0"/>
      <w:marRight w:val="0"/>
      <w:marTop w:val="0"/>
      <w:marBottom w:val="0"/>
      <w:divBdr>
        <w:top w:val="none" w:sz="0" w:space="0" w:color="auto"/>
        <w:left w:val="none" w:sz="0" w:space="0" w:color="auto"/>
        <w:bottom w:val="none" w:sz="0" w:space="0" w:color="auto"/>
        <w:right w:val="none" w:sz="0" w:space="0" w:color="auto"/>
      </w:divBdr>
    </w:div>
    <w:div w:id="1027832213">
      <w:bodyDiv w:val="1"/>
      <w:marLeft w:val="0"/>
      <w:marRight w:val="0"/>
      <w:marTop w:val="0"/>
      <w:marBottom w:val="0"/>
      <w:divBdr>
        <w:top w:val="none" w:sz="0" w:space="0" w:color="auto"/>
        <w:left w:val="none" w:sz="0" w:space="0" w:color="auto"/>
        <w:bottom w:val="none" w:sz="0" w:space="0" w:color="auto"/>
        <w:right w:val="none" w:sz="0" w:space="0" w:color="auto"/>
      </w:divBdr>
    </w:div>
    <w:div w:id="1027871253">
      <w:bodyDiv w:val="1"/>
      <w:marLeft w:val="0"/>
      <w:marRight w:val="0"/>
      <w:marTop w:val="0"/>
      <w:marBottom w:val="0"/>
      <w:divBdr>
        <w:top w:val="none" w:sz="0" w:space="0" w:color="auto"/>
        <w:left w:val="none" w:sz="0" w:space="0" w:color="auto"/>
        <w:bottom w:val="none" w:sz="0" w:space="0" w:color="auto"/>
        <w:right w:val="none" w:sz="0" w:space="0" w:color="auto"/>
      </w:divBdr>
    </w:div>
    <w:div w:id="1027946438">
      <w:bodyDiv w:val="1"/>
      <w:marLeft w:val="0"/>
      <w:marRight w:val="0"/>
      <w:marTop w:val="0"/>
      <w:marBottom w:val="0"/>
      <w:divBdr>
        <w:top w:val="none" w:sz="0" w:space="0" w:color="auto"/>
        <w:left w:val="none" w:sz="0" w:space="0" w:color="auto"/>
        <w:bottom w:val="none" w:sz="0" w:space="0" w:color="auto"/>
        <w:right w:val="none" w:sz="0" w:space="0" w:color="auto"/>
      </w:divBdr>
    </w:div>
    <w:div w:id="1027949245">
      <w:bodyDiv w:val="1"/>
      <w:marLeft w:val="0"/>
      <w:marRight w:val="0"/>
      <w:marTop w:val="0"/>
      <w:marBottom w:val="0"/>
      <w:divBdr>
        <w:top w:val="none" w:sz="0" w:space="0" w:color="auto"/>
        <w:left w:val="none" w:sz="0" w:space="0" w:color="auto"/>
        <w:bottom w:val="none" w:sz="0" w:space="0" w:color="auto"/>
        <w:right w:val="none" w:sz="0" w:space="0" w:color="auto"/>
      </w:divBdr>
    </w:div>
    <w:div w:id="1028070130">
      <w:bodyDiv w:val="1"/>
      <w:marLeft w:val="0"/>
      <w:marRight w:val="0"/>
      <w:marTop w:val="0"/>
      <w:marBottom w:val="0"/>
      <w:divBdr>
        <w:top w:val="none" w:sz="0" w:space="0" w:color="auto"/>
        <w:left w:val="none" w:sz="0" w:space="0" w:color="auto"/>
        <w:bottom w:val="none" w:sz="0" w:space="0" w:color="auto"/>
        <w:right w:val="none" w:sz="0" w:space="0" w:color="auto"/>
      </w:divBdr>
    </w:div>
    <w:div w:id="1028141219">
      <w:bodyDiv w:val="1"/>
      <w:marLeft w:val="0"/>
      <w:marRight w:val="0"/>
      <w:marTop w:val="0"/>
      <w:marBottom w:val="0"/>
      <w:divBdr>
        <w:top w:val="none" w:sz="0" w:space="0" w:color="auto"/>
        <w:left w:val="none" w:sz="0" w:space="0" w:color="auto"/>
        <w:bottom w:val="none" w:sz="0" w:space="0" w:color="auto"/>
        <w:right w:val="none" w:sz="0" w:space="0" w:color="auto"/>
      </w:divBdr>
    </w:div>
    <w:div w:id="1028340003">
      <w:bodyDiv w:val="1"/>
      <w:marLeft w:val="0"/>
      <w:marRight w:val="0"/>
      <w:marTop w:val="0"/>
      <w:marBottom w:val="0"/>
      <w:divBdr>
        <w:top w:val="none" w:sz="0" w:space="0" w:color="auto"/>
        <w:left w:val="none" w:sz="0" w:space="0" w:color="auto"/>
        <w:bottom w:val="none" w:sz="0" w:space="0" w:color="auto"/>
        <w:right w:val="none" w:sz="0" w:space="0" w:color="auto"/>
      </w:divBdr>
    </w:div>
    <w:div w:id="1028532217">
      <w:bodyDiv w:val="1"/>
      <w:marLeft w:val="0"/>
      <w:marRight w:val="0"/>
      <w:marTop w:val="0"/>
      <w:marBottom w:val="0"/>
      <w:divBdr>
        <w:top w:val="none" w:sz="0" w:space="0" w:color="auto"/>
        <w:left w:val="none" w:sz="0" w:space="0" w:color="auto"/>
        <w:bottom w:val="none" w:sz="0" w:space="0" w:color="auto"/>
        <w:right w:val="none" w:sz="0" w:space="0" w:color="auto"/>
      </w:divBdr>
    </w:div>
    <w:div w:id="1028683221">
      <w:bodyDiv w:val="1"/>
      <w:marLeft w:val="0"/>
      <w:marRight w:val="0"/>
      <w:marTop w:val="0"/>
      <w:marBottom w:val="0"/>
      <w:divBdr>
        <w:top w:val="none" w:sz="0" w:space="0" w:color="auto"/>
        <w:left w:val="none" w:sz="0" w:space="0" w:color="auto"/>
        <w:bottom w:val="none" w:sz="0" w:space="0" w:color="auto"/>
        <w:right w:val="none" w:sz="0" w:space="0" w:color="auto"/>
      </w:divBdr>
    </w:div>
    <w:div w:id="1029339411">
      <w:bodyDiv w:val="1"/>
      <w:marLeft w:val="0"/>
      <w:marRight w:val="0"/>
      <w:marTop w:val="0"/>
      <w:marBottom w:val="0"/>
      <w:divBdr>
        <w:top w:val="none" w:sz="0" w:space="0" w:color="auto"/>
        <w:left w:val="none" w:sz="0" w:space="0" w:color="auto"/>
        <w:bottom w:val="none" w:sz="0" w:space="0" w:color="auto"/>
        <w:right w:val="none" w:sz="0" w:space="0" w:color="auto"/>
      </w:divBdr>
    </w:div>
    <w:div w:id="1029725444">
      <w:bodyDiv w:val="1"/>
      <w:marLeft w:val="0"/>
      <w:marRight w:val="0"/>
      <w:marTop w:val="0"/>
      <w:marBottom w:val="0"/>
      <w:divBdr>
        <w:top w:val="none" w:sz="0" w:space="0" w:color="auto"/>
        <w:left w:val="none" w:sz="0" w:space="0" w:color="auto"/>
        <w:bottom w:val="none" w:sz="0" w:space="0" w:color="auto"/>
        <w:right w:val="none" w:sz="0" w:space="0" w:color="auto"/>
      </w:divBdr>
    </w:div>
    <w:div w:id="1030254488">
      <w:bodyDiv w:val="1"/>
      <w:marLeft w:val="0"/>
      <w:marRight w:val="0"/>
      <w:marTop w:val="0"/>
      <w:marBottom w:val="0"/>
      <w:divBdr>
        <w:top w:val="none" w:sz="0" w:space="0" w:color="auto"/>
        <w:left w:val="none" w:sz="0" w:space="0" w:color="auto"/>
        <w:bottom w:val="none" w:sz="0" w:space="0" w:color="auto"/>
        <w:right w:val="none" w:sz="0" w:space="0" w:color="auto"/>
      </w:divBdr>
    </w:div>
    <w:div w:id="1030497328">
      <w:bodyDiv w:val="1"/>
      <w:marLeft w:val="0"/>
      <w:marRight w:val="0"/>
      <w:marTop w:val="0"/>
      <w:marBottom w:val="0"/>
      <w:divBdr>
        <w:top w:val="none" w:sz="0" w:space="0" w:color="auto"/>
        <w:left w:val="none" w:sz="0" w:space="0" w:color="auto"/>
        <w:bottom w:val="none" w:sz="0" w:space="0" w:color="auto"/>
        <w:right w:val="none" w:sz="0" w:space="0" w:color="auto"/>
      </w:divBdr>
    </w:div>
    <w:div w:id="1030570612">
      <w:bodyDiv w:val="1"/>
      <w:marLeft w:val="0"/>
      <w:marRight w:val="0"/>
      <w:marTop w:val="0"/>
      <w:marBottom w:val="0"/>
      <w:divBdr>
        <w:top w:val="none" w:sz="0" w:space="0" w:color="auto"/>
        <w:left w:val="none" w:sz="0" w:space="0" w:color="auto"/>
        <w:bottom w:val="none" w:sz="0" w:space="0" w:color="auto"/>
        <w:right w:val="none" w:sz="0" w:space="0" w:color="auto"/>
      </w:divBdr>
    </w:div>
    <w:div w:id="1030834361">
      <w:bodyDiv w:val="1"/>
      <w:marLeft w:val="0"/>
      <w:marRight w:val="0"/>
      <w:marTop w:val="0"/>
      <w:marBottom w:val="0"/>
      <w:divBdr>
        <w:top w:val="none" w:sz="0" w:space="0" w:color="auto"/>
        <w:left w:val="none" w:sz="0" w:space="0" w:color="auto"/>
        <w:bottom w:val="none" w:sz="0" w:space="0" w:color="auto"/>
        <w:right w:val="none" w:sz="0" w:space="0" w:color="auto"/>
      </w:divBdr>
    </w:div>
    <w:div w:id="1030952304">
      <w:bodyDiv w:val="1"/>
      <w:marLeft w:val="0"/>
      <w:marRight w:val="0"/>
      <w:marTop w:val="0"/>
      <w:marBottom w:val="0"/>
      <w:divBdr>
        <w:top w:val="none" w:sz="0" w:space="0" w:color="auto"/>
        <w:left w:val="none" w:sz="0" w:space="0" w:color="auto"/>
        <w:bottom w:val="none" w:sz="0" w:space="0" w:color="auto"/>
        <w:right w:val="none" w:sz="0" w:space="0" w:color="auto"/>
      </w:divBdr>
    </w:div>
    <w:div w:id="1030961033">
      <w:bodyDiv w:val="1"/>
      <w:marLeft w:val="0"/>
      <w:marRight w:val="0"/>
      <w:marTop w:val="0"/>
      <w:marBottom w:val="0"/>
      <w:divBdr>
        <w:top w:val="none" w:sz="0" w:space="0" w:color="auto"/>
        <w:left w:val="none" w:sz="0" w:space="0" w:color="auto"/>
        <w:bottom w:val="none" w:sz="0" w:space="0" w:color="auto"/>
        <w:right w:val="none" w:sz="0" w:space="0" w:color="auto"/>
      </w:divBdr>
    </w:div>
    <w:div w:id="1031078548">
      <w:bodyDiv w:val="1"/>
      <w:marLeft w:val="0"/>
      <w:marRight w:val="0"/>
      <w:marTop w:val="0"/>
      <w:marBottom w:val="0"/>
      <w:divBdr>
        <w:top w:val="none" w:sz="0" w:space="0" w:color="auto"/>
        <w:left w:val="none" w:sz="0" w:space="0" w:color="auto"/>
        <w:bottom w:val="none" w:sz="0" w:space="0" w:color="auto"/>
        <w:right w:val="none" w:sz="0" w:space="0" w:color="auto"/>
      </w:divBdr>
      <w:divsChild>
        <w:div w:id="1087504681">
          <w:marLeft w:val="0"/>
          <w:marRight w:val="0"/>
          <w:marTop w:val="0"/>
          <w:marBottom w:val="0"/>
          <w:divBdr>
            <w:top w:val="none" w:sz="0" w:space="0" w:color="auto"/>
            <w:left w:val="none" w:sz="0" w:space="0" w:color="auto"/>
            <w:bottom w:val="none" w:sz="0" w:space="0" w:color="auto"/>
            <w:right w:val="none" w:sz="0" w:space="0" w:color="auto"/>
          </w:divBdr>
        </w:div>
        <w:div w:id="2069572577">
          <w:marLeft w:val="0"/>
          <w:marRight w:val="0"/>
          <w:marTop w:val="0"/>
          <w:marBottom w:val="0"/>
          <w:divBdr>
            <w:top w:val="none" w:sz="0" w:space="0" w:color="auto"/>
            <w:left w:val="none" w:sz="0" w:space="0" w:color="auto"/>
            <w:bottom w:val="none" w:sz="0" w:space="0" w:color="auto"/>
            <w:right w:val="none" w:sz="0" w:space="0" w:color="auto"/>
          </w:divBdr>
        </w:div>
        <w:div w:id="1585650800">
          <w:marLeft w:val="0"/>
          <w:marRight w:val="0"/>
          <w:marTop w:val="0"/>
          <w:marBottom w:val="0"/>
          <w:divBdr>
            <w:top w:val="none" w:sz="0" w:space="0" w:color="auto"/>
            <w:left w:val="none" w:sz="0" w:space="0" w:color="auto"/>
            <w:bottom w:val="none" w:sz="0" w:space="0" w:color="auto"/>
            <w:right w:val="none" w:sz="0" w:space="0" w:color="auto"/>
          </w:divBdr>
        </w:div>
        <w:div w:id="295838975">
          <w:marLeft w:val="0"/>
          <w:marRight w:val="0"/>
          <w:marTop w:val="0"/>
          <w:marBottom w:val="0"/>
          <w:divBdr>
            <w:top w:val="none" w:sz="0" w:space="0" w:color="auto"/>
            <w:left w:val="none" w:sz="0" w:space="0" w:color="auto"/>
            <w:bottom w:val="none" w:sz="0" w:space="0" w:color="auto"/>
            <w:right w:val="none" w:sz="0" w:space="0" w:color="auto"/>
          </w:divBdr>
        </w:div>
        <w:div w:id="1391416975">
          <w:marLeft w:val="0"/>
          <w:marRight w:val="0"/>
          <w:marTop w:val="0"/>
          <w:marBottom w:val="0"/>
          <w:divBdr>
            <w:top w:val="none" w:sz="0" w:space="0" w:color="auto"/>
            <w:left w:val="none" w:sz="0" w:space="0" w:color="auto"/>
            <w:bottom w:val="none" w:sz="0" w:space="0" w:color="auto"/>
            <w:right w:val="none" w:sz="0" w:space="0" w:color="auto"/>
          </w:divBdr>
        </w:div>
        <w:div w:id="1445922489">
          <w:marLeft w:val="0"/>
          <w:marRight w:val="0"/>
          <w:marTop w:val="0"/>
          <w:marBottom w:val="0"/>
          <w:divBdr>
            <w:top w:val="none" w:sz="0" w:space="0" w:color="auto"/>
            <w:left w:val="none" w:sz="0" w:space="0" w:color="auto"/>
            <w:bottom w:val="none" w:sz="0" w:space="0" w:color="auto"/>
            <w:right w:val="none" w:sz="0" w:space="0" w:color="auto"/>
          </w:divBdr>
        </w:div>
        <w:div w:id="1935937267">
          <w:marLeft w:val="0"/>
          <w:marRight w:val="0"/>
          <w:marTop w:val="0"/>
          <w:marBottom w:val="0"/>
          <w:divBdr>
            <w:top w:val="none" w:sz="0" w:space="0" w:color="auto"/>
            <w:left w:val="none" w:sz="0" w:space="0" w:color="auto"/>
            <w:bottom w:val="none" w:sz="0" w:space="0" w:color="auto"/>
            <w:right w:val="none" w:sz="0" w:space="0" w:color="auto"/>
          </w:divBdr>
        </w:div>
        <w:div w:id="339937104">
          <w:marLeft w:val="0"/>
          <w:marRight w:val="0"/>
          <w:marTop w:val="0"/>
          <w:marBottom w:val="0"/>
          <w:divBdr>
            <w:top w:val="none" w:sz="0" w:space="0" w:color="auto"/>
            <w:left w:val="none" w:sz="0" w:space="0" w:color="auto"/>
            <w:bottom w:val="none" w:sz="0" w:space="0" w:color="auto"/>
            <w:right w:val="none" w:sz="0" w:space="0" w:color="auto"/>
          </w:divBdr>
        </w:div>
        <w:div w:id="326638850">
          <w:marLeft w:val="0"/>
          <w:marRight w:val="0"/>
          <w:marTop w:val="0"/>
          <w:marBottom w:val="0"/>
          <w:divBdr>
            <w:top w:val="none" w:sz="0" w:space="0" w:color="auto"/>
            <w:left w:val="none" w:sz="0" w:space="0" w:color="auto"/>
            <w:bottom w:val="none" w:sz="0" w:space="0" w:color="auto"/>
            <w:right w:val="none" w:sz="0" w:space="0" w:color="auto"/>
          </w:divBdr>
        </w:div>
        <w:div w:id="1610821718">
          <w:marLeft w:val="0"/>
          <w:marRight w:val="0"/>
          <w:marTop w:val="0"/>
          <w:marBottom w:val="0"/>
          <w:divBdr>
            <w:top w:val="none" w:sz="0" w:space="0" w:color="auto"/>
            <w:left w:val="none" w:sz="0" w:space="0" w:color="auto"/>
            <w:bottom w:val="none" w:sz="0" w:space="0" w:color="auto"/>
            <w:right w:val="none" w:sz="0" w:space="0" w:color="auto"/>
          </w:divBdr>
        </w:div>
        <w:div w:id="1918905961">
          <w:marLeft w:val="0"/>
          <w:marRight w:val="0"/>
          <w:marTop w:val="0"/>
          <w:marBottom w:val="0"/>
          <w:divBdr>
            <w:top w:val="none" w:sz="0" w:space="0" w:color="auto"/>
            <w:left w:val="none" w:sz="0" w:space="0" w:color="auto"/>
            <w:bottom w:val="none" w:sz="0" w:space="0" w:color="auto"/>
            <w:right w:val="none" w:sz="0" w:space="0" w:color="auto"/>
          </w:divBdr>
        </w:div>
        <w:div w:id="238486881">
          <w:marLeft w:val="0"/>
          <w:marRight w:val="0"/>
          <w:marTop w:val="0"/>
          <w:marBottom w:val="0"/>
          <w:divBdr>
            <w:top w:val="none" w:sz="0" w:space="0" w:color="auto"/>
            <w:left w:val="none" w:sz="0" w:space="0" w:color="auto"/>
            <w:bottom w:val="none" w:sz="0" w:space="0" w:color="auto"/>
            <w:right w:val="none" w:sz="0" w:space="0" w:color="auto"/>
          </w:divBdr>
        </w:div>
        <w:div w:id="1403141127">
          <w:marLeft w:val="0"/>
          <w:marRight w:val="0"/>
          <w:marTop w:val="0"/>
          <w:marBottom w:val="0"/>
          <w:divBdr>
            <w:top w:val="none" w:sz="0" w:space="0" w:color="auto"/>
            <w:left w:val="none" w:sz="0" w:space="0" w:color="auto"/>
            <w:bottom w:val="none" w:sz="0" w:space="0" w:color="auto"/>
            <w:right w:val="none" w:sz="0" w:space="0" w:color="auto"/>
          </w:divBdr>
        </w:div>
        <w:div w:id="2092658717">
          <w:marLeft w:val="0"/>
          <w:marRight w:val="0"/>
          <w:marTop w:val="0"/>
          <w:marBottom w:val="0"/>
          <w:divBdr>
            <w:top w:val="none" w:sz="0" w:space="0" w:color="auto"/>
            <w:left w:val="none" w:sz="0" w:space="0" w:color="auto"/>
            <w:bottom w:val="none" w:sz="0" w:space="0" w:color="auto"/>
            <w:right w:val="none" w:sz="0" w:space="0" w:color="auto"/>
          </w:divBdr>
        </w:div>
        <w:div w:id="590354355">
          <w:marLeft w:val="0"/>
          <w:marRight w:val="0"/>
          <w:marTop w:val="0"/>
          <w:marBottom w:val="0"/>
          <w:divBdr>
            <w:top w:val="none" w:sz="0" w:space="0" w:color="auto"/>
            <w:left w:val="none" w:sz="0" w:space="0" w:color="auto"/>
            <w:bottom w:val="none" w:sz="0" w:space="0" w:color="auto"/>
            <w:right w:val="none" w:sz="0" w:space="0" w:color="auto"/>
          </w:divBdr>
        </w:div>
        <w:div w:id="1068577725">
          <w:marLeft w:val="0"/>
          <w:marRight w:val="0"/>
          <w:marTop w:val="0"/>
          <w:marBottom w:val="0"/>
          <w:divBdr>
            <w:top w:val="none" w:sz="0" w:space="0" w:color="auto"/>
            <w:left w:val="none" w:sz="0" w:space="0" w:color="auto"/>
            <w:bottom w:val="none" w:sz="0" w:space="0" w:color="auto"/>
            <w:right w:val="none" w:sz="0" w:space="0" w:color="auto"/>
          </w:divBdr>
        </w:div>
        <w:div w:id="2069109431">
          <w:marLeft w:val="0"/>
          <w:marRight w:val="0"/>
          <w:marTop w:val="0"/>
          <w:marBottom w:val="0"/>
          <w:divBdr>
            <w:top w:val="none" w:sz="0" w:space="0" w:color="auto"/>
            <w:left w:val="none" w:sz="0" w:space="0" w:color="auto"/>
            <w:bottom w:val="none" w:sz="0" w:space="0" w:color="auto"/>
            <w:right w:val="none" w:sz="0" w:space="0" w:color="auto"/>
          </w:divBdr>
        </w:div>
        <w:div w:id="2061857635">
          <w:marLeft w:val="0"/>
          <w:marRight w:val="0"/>
          <w:marTop w:val="0"/>
          <w:marBottom w:val="0"/>
          <w:divBdr>
            <w:top w:val="none" w:sz="0" w:space="0" w:color="auto"/>
            <w:left w:val="none" w:sz="0" w:space="0" w:color="auto"/>
            <w:bottom w:val="none" w:sz="0" w:space="0" w:color="auto"/>
            <w:right w:val="none" w:sz="0" w:space="0" w:color="auto"/>
          </w:divBdr>
        </w:div>
        <w:div w:id="1164663321">
          <w:marLeft w:val="0"/>
          <w:marRight w:val="0"/>
          <w:marTop w:val="0"/>
          <w:marBottom w:val="0"/>
          <w:divBdr>
            <w:top w:val="none" w:sz="0" w:space="0" w:color="auto"/>
            <w:left w:val="none" w:sz="0" w:space="0" w:color="auto"/>
            <w:bottom w:val="none" w:sz="0" w:space="0" w:color="auto"/>
            <w:right w:val="none" w:sz="0" w:space="0" w:color="auto"/>
          </w:divBdr>
        </w:div>
        <w:div w:id="236135906">
          <w:marLeft w:val="0"/>
          <w:marRight w:val="0"/>
          <w:marTop w:val="0"/>
          <w:marBottom w:val="0"/>
          <w:divBdr>
            <w:top w:val="none" w:sz="0" w:space="0" w:color="auto"/>
            <w:left w:val="none" w:sz="0" w:space="0" w:color="auto"/>
            <w:bottom w:val="none" w:sz="0" w:space="0" w:color="auto"/>
            <w:right w:val="none" w:sz="0" w:space="0" w:color="auto"/>
          </w:divBdr>
        </w:div>
        <w:div w:id="1563103820">
          <w:marLeft w:val="0"/>
          <w:marRight w:val="0"/>
          <w:marTop w:val="0"/>
          <w:marBottom w:val="0"/>
          <w:divBdr>
            <w:top w:val="none" w:sz="0" w:space="0" w:color="auto"/>
            <w:left w:val="none" w:sz="0" w:space="0" w:color="auto"/>
            <w:bottom w:val="none" w:sz="0" w:space="0" w:color="auto"/>
            <w:right w:val="none" w:sz="0" w:space="0" w:color="auto"/>
          </w:divBdr>
        </w:div>
        <w:div w:id="125197655">
          <w:marLeft w:val="0"/>
          <w:marRight w:val="0"/>
          <w:marTop w:val="0"/>
          <w:marBottom w:val="0"/>
          <w:divBdr>
            <w:top w:val="none" w:sz="0" w:space="0" w:color="auto"/>
            <w:left w:val="none" w:sz="0" w:space="0" w:color="auto"/>
            <w:bottom w:val="none" w:sz="0" w:space="0" w:color="auto"/>
            <w:right w:val="none" w:sz="0" w:space="0" w:color="auto"/>
          </w:divBdr>
        </w:div>
        <w:div w:id="1672028554">
          <w:marLeft w:val="0"/>
          <w:marRight w:val="0"/>
          <w:marTop w:val="0"/>
          <w:marBottom w:val="0"/>
          <w:divBdr>
            <w:top w:val="none" w:sz="0" w:space="0" w:color="auto"/>
            <w:left w:val="none" w:sz="0" w:space="0" w:color="auto"/>
            <w:bottom w:val="none" w:sz="0" w:space="0" w:color="auto"/>
            <w:right w:val="none" w:sz="0" w:space="0" w:color="auto"/>
          </w:divBdr>
        </w:div>
        <w:div w:id="1245800800">
          <w:marLeft w:val="0"/>
          <w:marRight w:val="0"/>
          <w:marTop w:val="0"/>
          <w:marBottom w:val="0"/>
          <w:divBdr>
            <w:top w:val="none" w:sz="0" w:space="0" w:color="auto"/>
            <w:left w:val="none" w:sz="0" w:space="0" w:color="auto"/>
            <w:bottom w:val="none" w:sz="0" w:space="0" w:color="auto"/>
            <w:right w:val="none" w:sz="0" w:space="0" w:color="auto"/>
          </w:divBdr>
        </w:div>
        <w:div w:id="681904446">
          <w:marLeft w:val="0"/>
          <w:marRight w:val="0"/>
          <w:marTop w:val="0"/>
          <w:marBottom w:val="0"/>
          <w:divBdr>
            <w:top w:val="none" w:sz="0" w:space="0" w:color="auto"/>
            <w:left w:val="none" w:sz="0" w:space="0" w:color="auto"/>
            <w:bottom w:val="none" w:sz="0" w:space="0" w:color="auto"/>
            <w:right w:val="none" w:sz="0" w:space="0" w:color="auto"/>
          </w:divBdr>
        </w:div>
        <w:div w:id="482477570">
          <w:marLeft w:val="0"/>
          <w:marRight w:val="0"/>
          <w:marTop w:val="0"/>
          <w:marBottom w:val="0"/>
          <w:divBdr>
            <w:top w:val="none" w:sz="0" w:space="0" w:color="auto"/>
            <w:left w:val="none" w:sz="0" w:space="0" w:color="auto"/>
            <w:bottom w:val="none" w:sz="0" w:space="0" w:color="auto"/>
            <w:right w:val="none" w:sz="0" w:space="0" w:color="auto"/>
          </w:divBdr>
        </w:div>
        <w:div w:id="1922131854">
          <w:marLeft w:val="0"/>
          <w:marRight w:val="0"/>
          <w:marTop w:val="0"/>
          <w:marBottom w:val="0"/>
          <w:divBdr>
            <w:top w:val="none" w:sz="0" w:space="0" w:color="auto"/>
            <w:left w:val="none" w:sz="0" w:space="0" w:color="auto"/>
            <w:bottom w:val="none" w:sz="0" w:space="0" w:color="auto"/>
            <w:right w:val="none" w:sz="0" w:space="0" w:color="auto"/>
          </w:divBdr>
        </w:div>
        <w:div w:id="1506941657">
          <w:marLeft w:val="0"/>
          <w:marRight w:val="0"/>
          <w:marTop w:val="0"/>
          <w:marBottom w:val="0"/>
          <w:divBdr>
            <w:top w:val="none" w:sz="0" w:space="0" w:color="auto"/>
            <w:left w:val="none" w:sz="0" w:space="0" w:color="auto"/>
            <w:bottom w:val="none" w:sz="0" w:space="0" w:color="auto"/>
            <w:right w:val="none" w:sz="0" w:space="0" w:color="auto"/>
          </w:divBdr>
        </w:div>
        <w:div w:id="275017343">
          <w:marLeft w:val="0"/>
          <w:marRight w:val="0"/>
          <w:marTop w:val="0"/>
          <w:marBottom w:val="0"/>
          <w:divBdr>
            <w:top w:val="none" w:sz="0" w:space="0" w:color="auto"/>
            <w:left w:val="none" w:sz="0" w:space="0" w:color="auto"/>
            <w:bottom w:val="none" w:sz="0" w:space="0" w:color="auto"/>
            <w:right w:val="none" w:sz="0" w:space="0" w:color="auto"/>
          </w:divBdr>
        </w:div>
        <w:div w:id="662509504">
          <w:marLeft w:val="0"/>
          <w:marRight w:val="0"/>
          <w:marTop w:val="0"/>
          <w:marBottom w:val="0"/>
          <w:divBdr>
            <w:top w:val="none" w:sz="0" w:space="0" w:color="auto"/>
            <w:left w:val="none" w:sz="0" w:space="0" w:color="auto"/>
            <w:bottom w:val="none" w:sz="0" w:space="0" w:color="auto"/>
            <w:right w:val="none" w:sz="0" w:space="0" w:color="auto"/>
          </w:divBdr>
        </w:div>
        <w:div w:id="515190749">
          <w:marLeft w:val="0"/>
          <w:marRight w:val="0"/>
          <w:marTop w:val="0"/>
          <w:marBottom w:val="0"/>
          <w:divBdr>
            <w:top w:val="none" w:sz="0" w:space="0" w:color="auto"/>
            <w:left w:val="none" w:sz="0" w:space="0" w:color="auto"/>
            <w:bottom w:val="none" w:sz="0" w:space="0" w:color="auto"/>
            <w:right w:val="none" w:sz="0" w:space="0" w:color="auto"/>
          </w:divBdr>
        </w:div>
        <w:div w:id="1134908405">
          <w:marLeft w:val="0"/>
          <w:marRight w:val="0"/>
          <w:marTop w:val="0"/>
          <w:marBottom w:val="0"/>
          <w:divBdr>
            <w:top w:val="none" w:sz="0" w:space="0" w:color="auto"/>
            <w:left w:val="none" w:sz="0" w:space="0" w:color="auto"/>
            <w:bottom w:val="none" w:sz="0" w:space="0" w:color="auto"/>
            <w:right w:val="none" w:sz="0" w:space="0" w:color="auto"/>
          </w:divBdr>
        </w:div>
        <w:div w:id="224145980">
          <w:marLeft w:val="0"/>
          <w:marRight w:val="0"/>
          <w:marTop w:val="0"/>
          <w:marBottom w:val="0"/>
          <w:divBdr>
            <w:top w:val="none" w:sz="0" w:space="0" w:color="auto"/>
            <w:left w:val="none" w:sz="0" w:space="0" w:color="auto"/>
            <w:bottom w:val="none" w:sz="0" w:space="0" w:color="auto"/>
            <w:right w:val="none" w:sz="0" w:space="0" w:color="auto"/>
          </w:divBdr>
        </w:div>
        <w:div w:id="1173031953">
          <w:marLeft w:val="0"/>
          <w:marRight w:val="0"/>
          <w:marTop w:val="0"/>
          <w:marBottom w:val="0"/>
          <w:divBdr>
            <w:top w:val="none" w:sz="0" w:space="0" w:color="auto"/>
            <w:left w:val="none" w:sz="0" w:space="0" w:color="auto"/>
            <w:bottom w:val="none" w:sz="0" w:space="0" w:color="auto"/>
            <w:right w:val="none" w:sz="0" w:space="0" w:color="auto"/>
          </w:divBdr>
        </w:div>
        <w:div w:id="71436666">
          <w:marLeft w:val="0"/>
          <w:marRight w:val="0"/>
          <w:marTop w:val="0"/>
          <w:marBottom w:val="0"/>
          <w:divBdr>
            <w:top w:val="none" w:sz="0" w:space="0" w:color="auto"/>
            <w:left w:val="none" w:sz="0" w:space="0" w:color="auto"/>
            <w:bottom w:val="none" w:sz="0" w:space="0" w:color="auto"/>
            <w:right w:val="none" w:sz="0" w:space="0" w:color="auto"/>
          </w:divBdr>
        </w:div>
        <w:div w:id="397440353">
          <w:marLeft w:val="0"/>
          <w:marRight w:val="0"/>
          <w:marTop w:val="0"/>
          <w:marBottom w:val="0"/>
          <w:divBdr>
            <w:top w:val="none" w:sz="0" w:space="0" w:color="auto"/>
            <w:left w:val="none" w:sz="0" w:space="0" w:color="auto"/>
            <w:bottom w:val="none" w:sz="0" w:space="0" w:color="auto"/>
            <w:right w:val="none" w:sz="0" w:space="0" w:color="auto"/>
          </w:divBdr>
        </w:div>
        <w:div w:id="819687312">
          <w:marLeft w:val="0"/>
          <w:marRight w:val="0"/>
          <w:marTop w:val="0"/>
          <w:marBottom w:val="0"/>
          <w:divBdr>
            <w:top w:val="none" w:sz="0" w:space="0" w:color="auto"/>
            <w:left w:val="none" w:sz="0" w:space="0" w:color="auto"/>
            <w:bottom w:val="none" w:sz="0" w:space="0" w:color="auto"/>
            <w:right w:val="none" w:sz="0" w:space="0" w:color="auto"/>
          </w:divBdr>
        </w:div>
        <w:div w:id="177086481">
          <w:marLeft w:val="0"/>
          <w:marRight w:val="0"/>
          <w:marTop w:val="0"/>
          <w:marBottom w:val="0"/>
          <w:divBdr>
            <w:top w:val="none" w:sz="0" w:space="0" w:color="auto"/>
            <w:left w:val="none" w:sz="0" w:space="0" w:color="auto"/>
            <w:bottom w:val="none" w:sz="0" w:space="0" w:color="auto"/>
            <w:right w:val="none" w:sz="0" w:space="0" w:color="auto"/>
          </w:divBdr>
        </w:div>
        <w:div w:id="932514776">
          <w:marLeft w:val="0"/>
          <w:marRight w:val="0"/>
          <w:marTop w:val="0"/>
          <w:marBottom w:val="0"/>
          <w:divBdr>
            <w:top w:val="none" w:sz="0" w:space="0" w:color="auto"/>
            <w:left w:val="none" w:sz="0" w:space="0" w:color="auto"/>
            <w:bottom w:val="none" w:sz="0" w:space="0" w:color="auto"/>
            <w:right w:val="none" w:sz="0" w:space="0" w:color="auto"/>
          </w:divBdr>
        </w:div>
        <w:div w:id="1915433219">
          <w:marLeft w:val="0"/>
          <w:marRight w:val="0"/>
          <w:marTop w:val="0"/>
          <w:marBottom w:val="0"/>
          <w:divBdr>
            <w:top w:val="none" w:sz="0" w:space="0" w:color="auto"/>
            <w:left w:val="none" w:sz="0" w:space="0" w:color="auto"/>
            <w:bottom w:val="none" w:sz="0" w:space="0" w:color="auto"/>
            <w:right w:val="none" w:sz="0" w:space="0" w:color="auto"/>
          </w:divBdr>
        </w:div>
        <w:div w:id="1742365480">
          <w:marLeft w:val="0"/>
          <w:marRight w:val="0"/>
          <w:marTop w:val="0"/>
          <w:marBottom w:val="0"/>
          <w:divBdr>
            <w:top w:val="none" w:sz="0" w:space="0" w:color="auto"/>
            <w:left w:val="none" w:sz="0" w:space="0" w:color="auto"/>
            <w:bottom w:val="none" w:sz="0" w:space="0" w:color="auto"/>
            <w:right w:val="none" w:sz="0" w:space="0" w:color="auto"/>
          </w:divBdr>
        </w:div>
        <w:div w:id="586157467">
          <w:marLeft w:val="0"/>
          <w:marRight w:val="0"/>
          <w:marTop w:val="0"/>
          <w:marBottom w:val="0"/>
          <w:divBdr>
            <w:top w:val="none" w:sz="0" w:space="0" w:color="auto"/>
            <w:left w:val="none" w:sz="0" w:space="0" w:color="auto"/>
            <w:bottom w:val="none" w:sz="0" w:space="0" w:color="auto"/>
            <w:right w:val="none" w:sz="0" w:space="0" w:color="auto"/>
          </w:divBdr>
        </w:div>
        <w:div w:id="182785434">
          <w:marLeft w:val="0"/>
          <w:marRight w:val="0"/>
          <w:marTop w:val="0"/>
          <w:marBottom w:val="0"/>
          <w:divBdr>
            <w:top w:val="none" w:sz="0" w:space="0" w:color="auto"/>
            <w:left w:val="none" w:sz="0" w:space="0" w:color="auto"/>
            <w:bottom w:val="none" w:sz="0" w:space="0" w:color="auto"/>
            <w:right w:val="none" w:sz="0" w:space="0" w:color="auto"/>
          </w:divBdr>
        </w:div>
        <w:div w:id="852764619">
          <w:marLeft w:val="0"/>
          <w:marRight w:val="0"/>
          <w:marTop w:val="0"/>
          <w:marBottom w:val="0"/>
          <w:divBdr>
            <w:top w:val="none" w:sz="0" w:space="0" w:color="auto"/>
            <w:left w:val="none" w:sz="0" w:space="0" w:color="auto"/>
            <w:bottom w:val="none" w:sz="0" w:space="0" w:color="auto"/>
            <w:right w:val="none" w:sz="0" w:space="0" w:color="auto"/>
          </w:divBdr>
        </w:div>
        <w:div w:id="856312875">
          <w:marLeft w:val="0"/>
          <w:marRight w:val="0"/>
          <w:marTop w:val="0"/>
          <w:marBottom w:val="0"/>
          <w:divBdr>
            <w:top w:val="none" w:sz="0" w:space="0" w:color="auto"/>
            <w:left w:val="none" w:sz="0" w:space="0" w:color="auto"/>
            <w:bottom w:val="none" w:sz="0" w:space="0" w:color="auto"/>
            <w:right w:val="none" w:sz="0" w:space="0" w:color="auto"/>
          </w:divBdr>
        </w:div>
        <w:div w:id="897864544">
          <w:marLeft w:val="0"/>
          <w:marRight w:val="0"/>
          <w:marTop w:val="0"/>
          <w:marBottom w:val="0"/>
          <w:divBdr>
            <w:top w:val="none" w:sz="0" w:space="0" w:color="auto"/>
            <w:left w:val="none" w:sz="0" w:space="0" w:color="auto"/>
            <w:bottom w:val="none" w:sz="0" w:space="0" w:color="auto"/>
            <w:right w:val="none" w:sz="0" w:space="0" w:color="auto"/>
          </w:divBdr>
        </w:div>
        <w:div w:id="400062525">
          <w:marLeft w:val="0"/>
          <w:marRight w:val="0"/>
          <w:marTop w:val="0"/>
          <w:marBottom w:val="0"/>
          <w:divBdr>
            <w:top w:val="none" w:sz="0" w:space="0" w:color="auto"/>
            <w:left w:val="none" w:sz="0" w:space="0" w:color="auto"/>
            <w:bottom w:val="none" w:sz="0" w:space="0" w:color="auto"/>
            <w:right w:val="none" w:sz="0" w:space="0" w:color="auto"/>
          </w:divBdr>
        </w:div>
        <w:div w:id="1697461482">
          <w:marLeft w:val="0"/>
          <w:marRight w:val="0"/>
          <w:marTop w:val="0"/>
          <w:marBottom w:val="0"/>
          <w:divBdr>
            <w:top w:val="none" w:sz="0" w:space="0" w:color="auto"/>
            <w:left w:val="none" w:sz="0" w:space="0" w:color="auto"/>
            <w:bottom w:val="none" w:sz="0" w:space="0" w:color="auto"/>
            <w:right w:val="none" w:sz="0" w:space="0" w:color="auto"/>
          </w:divBdr>
        </w:div>
        <w:div w:id="280386401">
          <w:marLeft w:val="0"/>
          <w:marRight w:val="0"/>
          <w:marTop w:val="0"/>
          <w:marBottom w:val="0"/>
          <w:divBdr>
            <w:top w:val="none" w:sz="0" w:space="0" w:color="auto"/>
            <w:left w:val="none" w:sz="0" w:space="0" w:color="auto"/>
            <w:bottom w:val="none" w:sz="0" w:space="0" w:color="auto"/>
            <w:right w:val="none" w:sz="0" w:space="0" w:color="auto"/>
          </w:divBdr>
        </w:div>
        <w:div w:id="1084107590">
          <w:marLeft w:val="0"/>
          <w:marRight w:val="0"/>
          <w:marTop w:val="0"/>
          <w:marBottom w:val="0"/>
          <w:divBdr>
            <w:top w:val="none" w:sz="0" w:space="0" w:color="auto"/>
            <w:left w:val="none" w:sz="0" w:space="0" w:color="auto"/>
            <w:bottom w:val="none" w:sz="0" w:space="0" w:color="auto"/>
            <w:right w:val="none" w:sz="0" w:space="0" w:color="auto"/>
          </w:divBdr>
        </w:div>
        <w:div w:id="657345354">
          <w:marLeft w:val="0"/>
          <w:marRight w:val="0"/>
          <w:marTop w:val="0"/>
          <w:marBottom w:val="0"/>
          <w:divBdr>
            <w:top w:val="none" w:sz="0" w:space="0" w:color="auto"/>
            <w:left w:val="none" w:sz="0" w:space="0" w:color="auto"/>
            <w:bottom w:val="none" w:sz="0" w:space="0" w:color="auto"/>
            <w:right w:val="none" w:sz="0" w:space="0" w:color="auto"/>
          </w:divBdr>
        </w:div>
        <w:div w:id="1960840383">
          <w:marLeft w:val="0"/>
          <w:marRight w:val="0"/>
          <w:marTop w:val="0"/>
          <w:marBottom w:val="0"/>
          <w:divBdr>
            <w:top w:val="none" w:sz="0" w:space="0" w:color="auto"/>
            <w:left w:val="none" w:sz="0" w:space="0" w:color="auto"/>
            <w:bottom w:val="none" w:sz="0" w:space="0" w:color="auto"/>
            <w:right w:val="none" w:sz="0" w:space="0" w:color="auto"/>
          </w:divBdr>
        </w:div>
        <w:div w:id="51277377">
          <w:marLeft w:val="0"/>
          <w:marRight w:val="0"/>
          <w:marTop w:val="0"/>
          <w:marBottom w:val="0"/>
          <w:divBdr>
            <w:top w:val="none" w:sz="0" w:space="0" w:color="auto"/>
            <w:left w:val="none" w:sz="0" w:space="0" w:color="auto"/>
            <w:bottom w:val="none" w:sz="0" w:space="0" w:color="auto"/>
            <w:right w:val="none" w:sz="0" w:space="0" w:color="auto"/>
          </w:divBdr>
        </w:div>
        <w:div w:id="1430197008">
          <w:marLeft w:val="0"/>
          <w:marRight w:val="0"/>
          <w:marTop w:val="0"/>
          <w:marBottom w:val="0"/>
          <w:divBdr>
            <w:top w:val="none" w:sz="0" w:space="0" w:color="auto"/>
            <w:left w:val="none" w:sz="0" w:space="0" w:color="auto"/>
            <w:bottom w:val="none" w:sz="0" w:space="0" w:color="auto"/>
            <w:right w:val="none" w:sz="0" w:space="0" w:color="auto"/>
          </w:divBdr>
        </w:div>
        <w:div w:id="1218278025">
          <w:marLeft w:val="0"/>
          <w:marRight w:val="0"/>
          <w:marTop w:val="0"/>
          <w:marBottom w:val="0"/>
          <w:divBdr>
            <w:top w:val="none" w:sz="0" w:space="0" w:color="auto"/>
            <w:left w:val="none" w:sz="0" w:space="0" w:color="auto"/>
            <w:bottom w:val="none" w:sz="0" w:space="0" w:color="auto"/>
            <w:right w:val="none" w:sz="0" w:space="0" w:color="auto"/>
          </w:divBdr>
        </w:div>
        <w:div w:id="299111673">
          <w:marLeft w:val="0"/>
          <w:marRight w:val="0"/>
          <w:marTop w:val="0"/>
          <w:marBottom w:val="0"/>
          <w:divBdr>
            <w:top w:val="none" w:sz="0" w:space="0" w:color="auto"/>
            <w:left w:val="none" w:sz="0" w:space="0" w:color="auto"/>
            <w:bottom w:val="none" w:sz="0" w:space="0" w:color="auto"/>
            <w:right w:val="none" w:sz="0" w:space="0" w:color="auto"/>
          </w:divBdr>
        </w:div>
        <w:div w:id="576134397">
          <w:marLeft w:val="0"/>
          <w:marRight w:val="0"/>
          <w:marTop w:val="0"/>
          <w:marBottom w:val="0"/>
          <w:divBdr>
            <w:top w:val="none" w:sz="0" w:space="0" w:color="auto"/>
            <w:left w:val="none" w:sz="0" w:space="0" w:color="auto"/>
            <w:bottom w:val="none" w:sz="0" w:space="0" w:color="auto"/>
            <w:right w:val="none" w:sz="0" w:space="0" w:color="auto"/>
          </w:divBdr>
        </w:div>
        <w:div w:id="952321316">
          <w:marLeft w:val="0"/>
          <w:marRight w:val="0"/>
          <w:marTop w:val="0"/>
          <w:marBottom w:val="0"/>
          <w:divBdr>
            <w:top w:val="none" w:sz="0" w:space="0" w:color="auto"/>
            <w:left w:val="none" w:sz="0" w:space="0" w:color="auto"/>
            <w:bottom w:val="none" w:sz="0" w:space="0" w:color="auto"/>
            <w:right w:val="none" w:sz="0" w:space="0" w:color="auto"/>
          </w:divBdr>
        </w:div>
        <w:div w:id="312636419">
          <w:marLeft w:val="0"/>
          <w:marRight w:val="0"/>
          <w:marTop w:val="0"/>
          <w:marBottom w:val="0"/>
          <w:divBdr>
            <w:top w:val="none" w:sz="0" w:space="0" w:color="auto"/>
            <w:left w:val="none" w:sz="0" w:space="0" w:color="auto"/>
            <w:bottom w:val="none" w:sz="0" w:space="0" w:color="auto"/>
            <w:right w:val="none" w:sz="0" w:space="0" w:color="auto"/>
          </w:divBdr>
        </w:div>
        <w:div w:id="1397704434">
          <w:marLeft w:val="0"/>
          <w:marRight w:val="0"/>
          <w:marTop w:val="0"/>
          <w:marBottom w:val="0"/>
          <w:divBdr>
            <w:top w:val="none" w:sz="0" w:space="0" w:color="auto"/>
            <w:left w:val="none" w:sz="0" w:space="0" w:color="auto"/>
            <w:bottom w:val="none" w:sz="0" w:space="0" w:color="auto"/>
            <w:right w:val="none" w:sz="0" w:space="0" w:color="auto"/>
          </w:divBdr>
        </w:div>
        <w:div w:id="1280452611">
          <w:marLeft w:val="0"/>
          <w:marRight w:val="0"/>
          <w:marTop w:val="0"/>
          <w:marBottom w:val="0"/>
          <w:divBdr>
            <w:top w:val="none" w:sz="0" w:space="0" w:color="auto"/>
            <w:left w:val="none" w:sz="0" w:space="0" w:color="auto"/>
            <w:bottom w:val="none" w:sz="0" w:space="0" w:color="auto"/>
            <w:right w:val="none" w:sz="0" w:space="0" w:color="auto"/>
          </w:divBdr>
        </w:div>
        <w:div w:id="541790278">
          <w:marLeft w:val="0"/>
          <w:marRight w:val="0"/>
          <w:marTop w:val="0"/>
          <w:marBottom w:val="0"/>
          <w:divBdr>
            <w:top w:val="none" w:sz="0" w:space="0" w:color="auto"/>
            <w:left w:val="none" w:sz="0" w:space="0" w:color="auto"/>
            <w:bottom w:val="none" w:sz="0" w:space="0" w:color="auto"/>
            <w:right w:val="none" w:sz="0" w:space="0" w:color="auto"/>
          </w:divBdr>
        </w:div>
        <w:div w:id="1783331775">
          <w:marLeft w:val="0"/>
          <w:marRight w:val="0"/>
          <w:marTop w:val="0"/>
          <w:marBottom w:val="0"/>
          <w:divBdr>
            <w:top w:val="none" w:sz="0" w:space="0" w:color="auto"/>
            <w:left w:val="none" w:sz="0" w:space="0" w:color="auto"/>
            <w:bottom w:val="none" w:sz="0" w:space="0" w:color="auto"/>
            <w:right w:val="none" w:sz="0" w:space="0" w:color="auto"/>
          </w:divBdr>
        </w:div>
        <w:div w:id="2007707816">
          <w:marLeft w:val="0"/>
          <w:marRight w:val="0"/>
          <w:marTop w:val="0"/>
          <w:marBottom w:val="0"/>
          <w:divBdr>
            <w:top w:val="none" w:sz="0" w:space="0" w:color="auto"/>
            <w:left w:val="none" w:sz="0" w:space="0" w:color="auto"/>
            <w:bottom w:val="none" w:sz="0" w:space="0" w:color="auto"/>
            <w:right w:val="none" w:sz="0" w:space="0" w:color="auto"/>
          </w:divBdr>
        </w:div>
        <w:div w:id="976686629">
          <w:marLeft w:val="0"/>
          <w:marRight w:val="0"/>
          <w:marTop w:val="0"/>
          <w:marBottom w:val="0"/>
          <w:divBdr>
            <w:top w:val="none" w:sz="0" w:space="0" w:color="auto"/>
            <w:left w:val="none" w:sz="0" w:space="0" w:color="auto"/>
            <w:bottom w:val="none" w:sz="0" w:space="0" w:color="auto"/>
            <w:right w:val="none" w:sz="0" w:space="0" w:color="auto"/>
          </w:divBdr>
        </w:div>
        <w:div w:id="461264240">
          <w:marLeft w:val="0"/>
          <w:marRight w:val="0"/>
          <w:marTop w:val="0"/>
          <w:marBottom w:val="0"/>
          <w:divBdr>
            <w:top w:val="none" w:sz="0" w:space="0" w:color="auto"/>
            <w:left w:val="none" w:sz="0" w:space="0" w:color="auto"/>
            <w:bottom w:val="none" w:sz="0" w:space="0" w:color="auto"/>
            <w:right w:val="none" w:sz="0" w:space="0" w:color="auto"/>
          </w:divBdr>
        </w:div>
        <w:div w:id="1564222333">
          <w:marLeft w:val="0"/>
          <w:marRight w:val="0"/>
          <w:marTop w:val="0"/>
          <w:marBottom w:val="0"/>
          <w:divBdr>
            <w:top w:val="none" w:sz="0" w:space="0" w:color="auto"/>
            <w:left w:val="none" w:sz="0" w:space="0" w:color="auto"/>
            <w:bottom w:val="none" w:sz="0" w:space="0" w:color="auto"/>
            <w:right w:val="none" w:sz="0" w:space="0" w:color="auto"/>
          </w:divBdr>
        </w:div>
        <w:div w:id="189149889">
          <w:marLeft w:val="0"/>
          <w:marRight w:val="0"/>
          <w:marTop w:val="0"/>
          <w:marBottom w:val="0"/>
          <w:divBdr>
            <w:top w:val="none" w:sz="0" w:space="0" w:color="auto"/>
            <w:left w:val="none" w:sz="0" w:space="0" w:color="auto"/>
            <w:bottom w:val="none" w:sz="0" w:space="0" w:color="auto"/>
            <w:right w:val="none" w:sz="0" w:space="0" w:color="auto"/>
          </w:divBdr>
        </w:div>
        <w:div w:id="627394163">
          <w:marLeft w:val="0"/>
          <w:marRight w:val="0"/>
          <w:marTop w:val="0"/>
          <w:marBottom w:val="0"/>
          <w:divBdr>
            <w:top w:val="none" w:sz="0" w:space="0" w:color="auto"/>
            <w:left w:val="none" w:sz="0" w:space="0" w:color="auto"/>
            <w:bottom w:val="none" w:sz="0" w:space="0" w:color="auto"/>
            <w:right w:val="none" w:sz="0" w:space="0" w:color="auto"/>
          </w:divBdr>
        </w:div>
        <w:div w:id="1457287680">
          <w:marLeft w:val="0"/>
          <w:marRight w:val="0"/>
          <w:marTop w:val="0"/>
          <w:marBottom w:val="0"/>
          <w:divBdr>
            <w:top w:val="none" w:sz="0" w:space="0" w:color="auto"/>
            <w:left w:val="none" w:sz="0" w:space="0" w:color="auto"/>
            <w:bottom w:val="none" w:sz="0" w:space="0" w:color="auto"/>
            <w:right w:val="none" w:sz="0" w:space="0" w:color="auto"/>
          </w:divBdr>
        </w:div>
        <w:div w:id="202181537">
          <w:marLeft w:val="0"/>
          <w:marRight w:val="0"/>
          <w:marTop w:val="0"/>
          <w:marBottom w:val="0"/>
          <w:divBdr>
            <w:top w:val="none" w:sz="0" w:space="0" w:color="auto"/>
            <w:left w:val="none" w:sz="0" w:space="0" w:color="auto"/>
            <w:bottom w:val="none" w:sz="0" w:space="0" w:color="auto"/>
            <w:right w:val="none" w:sz="0" w:space="0" w:color="auto"/>
          </w:divBdr>
        </w:div>
        <w:div w:id="407072458">
          <w:marLeft w:val="0"/>
          <w:marRight w:val="0"/>
          <w:marTop w:val="0"/>
          <w:marBottom w:val="0"/>
          <w:divBdr>
            <w:top w:val="none" w:sz="0" w:space="0" w:color="auto"/>
            <w:left w:val="none" w:sz="0" w:space="0" w:color="auto"/>
            <w:bottom w:val="none" w:sz="0" w:space="0" w:color="auto"/>
            <w:right w:val="none" w:sz="0" w:space="0" w:color="auto"/>
          </w:divBdr>
        </w:div>
        <w:div w:id="1813016315">
          <w:marLeft w:val="0"/>
          <w:marRight w:val="0"/>
          <w:marTop w:val="0"/>
          <w:marBottom w:val="0"/>
          <w:divBdr>
            <w:top w:val="none" w:sz="0" w:space="0" w:color="auto"/>
            <w:left w:val="none" w:sz="0" w:space="0" w:color="auto"/>
            <w:bottom w:val="none" w:sz="0" w:space="0" w:color="auto"/>
            <w:right w:val="none" w:sz="0" w:space="0" w:color="auto"/>
          </w:divBdr>
        </w:div>
      </w:divsChild>
    </w:div>
    <w:div w:id="1031614898">
      <w:bodyDiv w:val="1"/>
      <w:marLeft w:val="0"/>
      <w:marRight w:val="0"/>
      <w:marTop w:val="0"/>
      <w:marBottom w:val="0"/>
      <w:divBdr>
        <w:top w:val="none" w:sz="0" w:space="0" w:color="auto"/>
        <w:left w:val="none" w:sz="0" w:space="0" w:color="auto"/>
        <w:bottom w:val="none" w:sz="0" w:space="0" w:color="auto"/>
        <w:right w:val="none" w:sz="0" w:space="0" w:color="auto"/>
      </w:divBdr>
    </w:div>
    <w:div w:id="1031733809">
      <w:bodyDiv w:val="1"/>
      <w:marLeft w:val="0"/>
      <w:marRight w:val="0"/>
      <w:marTop w:val="0"/>
      <w:marBottom w:val="0"/>
      <w:divBdr>
        <w:top w:val="none" w:sz="0" w:space="0" w:color="auto"/>
        <w:left w:val="none" w:sz="0" w:space="0" w:color="auto"/>
        <w:bottom w:val="none" w:sz="0" w:space="0" w:color="auto"/>
        <w:right w:val="none" w:sz="0" w:space="0" w:color="auto"/>
      </w:divBdr>
    </w:div>
    <w:div w:id="1031803827">
      <w:bodyDiv w:val="1"/>
      <w:marLeft w:val="0"/>
      <w:marRight w:val="0"/>
      <w:marTop w:val="0"/>
      <w:marBottom w:val="0"/>
      <w:divBdr>
        <w:top w:val="none" w:sz="0" w:space="0" w:color="auto"/>
        <w:left w:val="none" w:sz="0" w:space="0" w:color="auto"/>
        <w:bottom w:val="none" w:sz="0" w:space="0" w:color="auto"/>
        <w:right w:val="none" w:sz="0" w:space="0" w:color="auto"/>
      </w:divBdr>
    </w:div>
    <w:div w:id="1031809158">
      <w:bodyDiv w:val="1"/>
      <w:marLeft w:val="0"/>
      <w:marRight w:val="0"/>
      <w:marTop w:val="0"/>
      <w:marBottom w:val="0"/>
      <w:divBdr>
        <w:top w:val="none" w:sz="0" w:space="0" w:color="auto"/>
        <w:left w:val="none" w:sz="0" w:space="0" w:color="auto"/>
        <w:bottom w:val="none" w:sz="0" w:space="0" w:color="auto"/>
        <w:right w:val="none" w:sz="0" w:space="0" w:color="auto"/>
      </w:divBdr>
    </w:div>
    <w:div w:id="1031878852">
      <w:bodyDiv w:val="1"/>
      <w:marLeft w:val="0"/>
      <w:marRight w:val="0"/>
      <w:marTop w:val="0"/>
      <w:marBottom w:val="0"/>
      <w:divBdr>
        <w:top w:val="none" w:sz="0" w:space="0" w:color="auto"/>
        <w:left w:val="none" w:sz="0" w:space="0" w:color="auto"/>
        <w:bottom w:val="none" w:sz="0" w:space="0" w:color="auto"/>
        <w:right w:val="none" w:sz="0" w:space="0" w:color="auto"/>
      </w:divBdr>
    </w:div>
    <w:div w:id="1032000168">
      <w:bodyDiv w:val="1"/>
      <w:marLeft w:val="0"/>
      <w:marRight w:val="0"/>
      <w:marTop w:val="0"/>
      <w:marBottom w:val="0"/>
      <w:divBdr>
        <w:top w:val="none" w:sz="0" w:space="0" w:color="auto"/>
        <w:left w:val="none" w:sz="0" w:space="0" w:color="auto"/>
        <w:bottom w:val="none" w:sz="0" w:space="0" w:color="auto"/>
        <w:right w:val="none" w:sz="0" w:space="0" w:color="auto"/>
      </w:divBdr>
    </w:div>
    <w:div w:id="1032001777">
      <w:bodyDiv w:val="1"/>
      <w:marLeft w:val="0"/>
      <w:marRight w:val="0"/>
      <w:marTop w:val="0"/>
      <w:marBottom w:val="0"/>
      <w:divBdr>
        <w:top w:val="none" w:sz="0" w:space="0" w:color="auto"/>
        <w:left w:val="none" w:sz="0" w:space="0" w:color="auto"/>
        <w:bottom w:val="none" w:sz="0" w:space="0" w:color="auto"/>
        <w:right w:val="none" w:sz="0" w:space="0" w:color="auto"/>
      </w:divBdr>
    </w:div>
    <w:div w:id="1032002850">
      <w:bodyDiv w:val="1"/>
      <w:marLeft w:val="0"/>
      <w:marRight w:val="0"/>
      <w:marTop w:val="0"/>
      <w:marBottom w:val="0"/>
      <w:divBdr>
        <w:top w:val="none" w:sz="0" w:space="0" w:color="auto"/>
        <w:left w:val="none" w:sz="0" w:space="0" w:color="auto"/>
        <w:bottom w:val="none" w:sz="0" w:space="0" w:color="auto"/>
        <w:right w:val="none" w:sz="0" w:space="0" w:color="auto"/>
      </w:divBdr>
    </w:div>
    <w:div w:id="1032028003">
      <w:bodyDiv w:val="1"/>
      <w:marLeft w:val="0"/>
      <w:marRight w:val="0"/>
      <w:marTop w:val="0"/>
      <w:marBottom w:val="0"/>
      <w:divBdr>
        <w:top w:val="none" w:sz="0" w:space="0" w:color="auto"/>
        <w:left w:val="none" w:sz="0" w:space="0" w:color="auto"/>
        <w:bottom w:val="none" w:sz="0" w:space="0" w:color="auto"/>
        <w:right w:val="none" w:sz="0" w:space="0" w:color="auto"/>
      </w:divBdr>
    </w:div>
    <w:div w:id="1032219544">
      <w:bodyDiv w:val="1"/>
      <w:marLeft w:val="0"/>
      <w:marRight w:val="0"/>
      <w:marTop w:val="0"/>
      <w:marBottom w:val="0"/>
      <w:divBdr>
        <w:top w:val="none" w:sz="0" w:space="0" w:color="auto"/>
        <w:left w:val="none" w:sz="0" w:space="0" w:color="auto"/>
        <w:bottom w:val="none" w:sz="0" w:space="0" w:color="auto"/>
        <w:right w:val="none" w:sz="0" w:space="0" w:color="auto"/>
      </w:divBdr>
    </w:div>
    <w:div w:id="1032413989">
      <w:bodyDiv w:val="1"/>
      <w:marLeft w:val="0"/>
      <w:marRight w:val="0"/>
      <w:marTop w:val="0"/>
      <w:marBottom w:val="0"/>
      <w:divBdr>
        <w:top w:val="none" w:sz="0" w:space="0" w:color="auto"/>
        <w:left w:val="none" w:sz="0" w:space="0" w:color="auto"/>
        <w:bottom w:val="none" w:sz="0" w:space="0" w:color="auto"/>
        <w:right w:val="none" w:sz="0" w:space="0" w:color="auto"/>
      </w:divBdr>
    </w:div>
    <w:div w:id="1032681562">
      <w:bodyDiv w:val="1"/>
      <w:marLeft w:val="0"/>
      <w:marRight w:val="0"/>
      <w:marTop w:val="0"/>
      <w:marBottom w:val="0"/>
      <w:divBdr>
        <w:top w:val="none" w:sz="0" w:space="0" w:color="auto"/>
        <w:left w:val="none" w:sz="0" w:space="0" w:color="auto"/>
        <w:bottom w:val="none" w:sz="0" w:space="0" w:color="auto"/>
        <w:right w:val="none" w:sz="0" w:space="0" w:color="auto"/>
      </w:divBdr>
    </w:div>
    <w:div w:id="1032926409">
      <w:bodyDiv w:val="1"/>
      <w:marLeft w:val="0"/>
      <w:marRight w:val="0"/>
      <w:marTop w:val="0"/>
      <w:marBottom w:val="0"/>
      <w:divBdr>
        <w:top w:val="none" w:sz="0" w:space="0" w:color="auto"/>
        <w:left w:val="none" w:sz="0" w:space="0" w:color="auto"/>
        <w:bottom w:val="none" w:sz="0" w:space="0" w:color="auto"/>
        <w:right w:val="none" w:sz="0" w:space="0" w:color="auto"/>
      </w:divBdr>
    </w:div>
    <w:div w:id="1033772159">
      <w:bodyDiv w:val="1"/>
      <w:marLeft w:val="0"/>
      <w:marRight w:val="0"/>
      <w:marTop w:val="0"/>
      <w:marBottom w:val="0"/>
      <w:divBdr>
        <w:top w:val="none" w:sz="0" w:space="0" w:color="auto"/>
        <w:left w:val="none" w:sz="0" w:space="0" w:color="auto"/>
        <w:bottom w:val="none" w:sz="0" w:space="0" w:color="auto"/>
        <w:right w:val="none" w:sz="0" w:space="0" w:color="auto"/>
      </w:divBdr>
    </w:div>
    <w:div w:id="1033848778">
      <w:bodyDiv w:val="1"/>
      <w:marLeft w:val="0"/>
      <w:marRight w:val="0"/>
      <w:marTop w:val="0"/>
      <w:marBottom w:val="0"/>
      <w:divBdr>
        <w:top w:val="none" w:sz="0" w:space="0" w:color="auto"/>
        <w:left w:val="none" w:sz="0" w:space="0" w:color="auto"/>
        <w:bottom w:val="none" w:sz="0" w:space="0" w:color="auto"/>
        <w:right w:val="none" w:sz="0" w:space="0" w:color="auto"/>
      </w:divBdr>
    </w:div>
    <w:div w:id="1033924181">
      <w:bodyDiv w:val="1"/>
      <w:marLeft w:val="0"/>
      <w:marRight w:val="0"/>
      <w:marTop w:val="0"/>
      <w:marBottom w:val="0"/>
      <w:divBdr>
        <w:top w:val="none" w:sz="0" w:space="0" w:color="auto"/>
        <w:left w:val="none" w:sz="0" w:space="0" w:color="auto"/>
        <w:bottom w:val="none" w:sz="0" w:space="0" w:color="auto"/>
        <w:right w:val="none" w:sz="0" w:space="0" w:color="auto"/>
      </w:divBdr>
    </w:div>
    <w:div w:id="1034041894">
      <w:bodyDiv w:val="1"/>
      <w:marLeft w:val="0"/>
      <w:marRight w:val="0"/>
      <w:marTop w:val="0"/>
      <w:marBottom w:val="0"/>
      <w:divBdr>
        <w:top w:val="none" w:sz="0" w:space="0" w:color="auto"/>
        <w:left w:val="none" w:sz="0" w:space="0" w:color="auto"/>
        <w:bottom w:val="none" w:sz="0" w:space="0" w:color="auto"/>
        <w:right w:val="none" w:sz="0" w:space="0" w:color="auto"/>
      </w:divBdr>
    </w:div>
    <w:div w:id="1034118301">
      <w:bodyDiv w:val="1"/>
      <w:marLeft w:val="0"/>
      <w:marRight w:val="0"/>
      <w:marTop w:val="0"/>
      <w:marBottom w:val="0"/>
      <w:divBdr>
        <w:top w:val="none" w:sz="0" w:space="0" w:color="auto"/>
        <w:left w:val="none" w:sz="0" w:space="0" w:color="auto"/>
        <w:bottom w:val="none" w:sz="0" w:space="0" w:color="auto"/>
        <w:right w:val="none" w:sz="0" w:space="0" w:color="auto"/>
      </w:divBdr>
    </w:div>
    <w:div w:id="1034235079">
      <w:bodyDiv w:val="1"/>
      <w:marLeft w:val="0"/>
      <w:marRight w:val="0"/>
      <w:marTop w:val="0"/>
      <w:marBottom w:val="0"/>
      <w:divBdr>
        <w:top w:val="none" w:sz="0" w:space="0" w:color="auto"/>
        <w:left w:val="none" w:sz="0" w:space="0" w:color="auto"/>
        <w:bottom w:val="none" w:sz="0" w:space="0" w:color="auto"/>
        <w:right w:val="none" w:sz="0" w:space="0" w:color="auto"/>
      </w:divBdr>
    </w:div>
    <w:div w:id="1034385293">
      <w:bodyDiv w:val="1"/>
      <w:marLeft w:val="0"/>
      <w:marRight w:val="0"/>
      <w:marTop w:val="0"/>
      <w:marBottom w:val="0"/>
      <w:divBdr>
        <w:top w:val="none" w:sz="0" w:space="0" w:color="auto"/>
        <w:left w:val="none" w:sz="0" w:space="0" w:color="auto"/>
        <w:bottom w:val="none" w:sz="0" w:space="0" w:color="auto"/>
        <w:right w:val="none" w:sz="0" w:space="0" w:color="auto"/>
      </w:divBdr>
    </w:div>
    <w:div w:id="1035423110">
      <w:bodyDiv w:val="1"/>
      <w:marLeft w:val="0"/>
      <w:marRight w:val="0"/>
      <w:marTop w:val="0"/>
      <w:marBottom w:val="0"/>
      <w:divBdr>
        <w:top w:val="none" w:sz="0" w:space="0" w:color="auto"/>
        <w:left w:val="none" w:sz="0" w:space="0" w:color="auto"/>
        <w:bottom w:val="none" w:sz="0" w:space="0" w:color="auto"/>
        <w:right w:val="none" w:sz="0" w:space="0" w:color="auto"/>
      </w:divBdr>
    </w:div>
    <w:div w:id="1035539649">
      <w:bodyDiv w:val="1"/>
      <w:marLeft w:val="0"/>
      <w:marRight w:val="0"/>
      <w:marTop w:val="0"/>
      <w:marBottom w:val="0"/>
      <w:divBdr>
        <w:top w:val="none" w:sz="0" w:space="0" w:color="auto"/>
        <w:left w:val="none" w:sz="0" w:space="0" w:color="auto"/>
        <w:bottom w:val="none" w:sz="0" w:space="0" w:color="auto"/>
        <w:right w:val="none" w:sz="0" w:space="0" w:color="auto"/>
      </w:divBdr>
    </w:div>
    <w:div w:id="1035542983">
      <w:bodyDiv w:val="1"/>
      <w:marLeft w:val="0"/>
      <w:marRight w:val="0"/>
      <w:marTop w:val="0"/>
      <w:marBottom w:val="0"/>
      <w:divBdr>
        <w:top w:val="none" w:sz="0" w:space="0" w:color="auto"/>
        <w:left w:val="none" w:sz="0" w:space="0" w:color="auto"/>
        <w:bottom w:val="none" w:sz="0" w:space="0" w:color="auto"/>
        <w:right w:val="none" w:sz="0" w:space="0" w:color="auto"/>
      </w:divBdr>
    </w:div>
    <w:div w:id="1035696413">
      <w:bodyDiv w:val="1"/>
      <w:marLeft w:val="0"/>
      <w:marRight w:val="0"/>
      <w:marTop w:val="0"/>
      <w:marBottom w:val="0"/>
      <w:divBdr>
        <w:top w:val="none" w:sz="0" w:space="0" w:color="auto"/>
        <w:left w:val="none" w:sz="0" w:space="0" w:color="auto"/>
        <w:bottom w:val="none" w:sz="0" w:space="0" w:color="auto"/>
        <w:right w:val="none" w:sz="0" w:space="0" w:color="auto"/>
      </w:divBdr>
    </w:div>
    <w:div w:id="1036006521">
      <w:bodyDiv w:val="1"/>
      <w:marLeft w:val="0"/>
      <w:marRight w:val="0"/>
      <w:marTop w:val="0"/>
      <w:marBottom w:val="0"/>
      <w:divBdr>
        <w:top w:val="none" w:sz="0" w:space="0" w:color="auto"/>
        <w:left w:val="none" w:sz="0" w:space="0" w:color="auto"/>
        <w:bottom w:val="none" w:sz="0" w:space="0" w:color="auto"/>
        <w:right w:val="none" w:sz="0" w:space="0" w:color="auto"/>
      </w:divBdr>
    </w:div>
    <w:div w:id="1036196116">
      <w:bodyDiv w:val="1"/>
      <w:marLeft w:val="0"/>
      <w:marRight w:val="0"/>
      <w:marTop w:val="0"/>
      <w:marBottom w:val="0"/>
      <w:divBdr>
        <w:top w:val="none" w:sz="0" w:space="0" w:color="auto"/>
        <w:left w:val="none" w:sz="0" w:space="0" w:color="auto"/>
        <w:bottom w:val="none" w:sz="0" w:space="0" w:color="auto"/>
        <w:right w:val="none" w:sz="0" w:space="0" w:color="auto"/>
      </w:divBdr>
    </w:div>
    <w:div w:id="1036321232">
      <w:bodyDiv w:val="1"/>
      <w:marLeft w:val="0"/>
      <w:marRight w:val="0"/>
      <w:marTop w:val="0"/>
      <w:marBottom w:val="0"/>
      <w:divBdr>
        <w:top w:val="none" w:sz="0" w:space="0" w:color="auto"/>
        <w:left w:val="none" w:sz="0" w:space="0" w:color="auto"/>
        <w:bottom w:val="none" w:sz="0" w:space="0" w:color="auto"/>
        <w:right w:val="none" w:sz="0" w:space="0" w:color="auto"/>
      </w:divBdr>
    </w:div>
    <w:div w:id="1036659003">
      <w:bodyDiv w:val="1"/>
      <w:marLeft w:val="0"/>
      <w:marRight w:val="0"/>
      <w:marTop w:val="0"/>
      <w:marBottom w:val="0"/>
      <w:divBdr>
        <w:top w:val="none" w:sz="0" w:space="0" w:color="auto"/>
        <w:left w:val="none" w:sz="0" w:space="0" w:color="auto"/>
        <w:bottom w:val="none" w:sz="0" w:space="0" w:color="auto"/>
        <w:right w:val="none" w:sz="0" w:space="0" w:color="auto"/>
      </w:divBdr>
    </w:div>
    <w:div w:id="1036664704">
      <w:bodyDiv w:val="1"/>
      <w:marLeft w:val="0"/>
      <w:marRight w:val="0"/>
      <w:marTop w:val="0"/>
      <w:marBottom w:val="0"/>
      <w:divBdr>
        <w:top w:val="none" w:sz="0" w:space="0" w:color="auto"/>
        <w:left w:val="none" w:sz="0" w:space="0" w:color="auto"/>
        <w:bottom w:val="none" w:sz="0" w:space="0" w:color="auto"/>
        <w:right w:val="none" w:sz="0" w:space="0" w:color="auto"/>
      </w:divBdr>
    </w:div>
    <w:div w:id="1036733072">
      <w:bodyDiv w:val="1"/>
      <w:marLeft w:val="0"/>
      <w:marRight w:val="0"/>
      <w:marTop w:val="0"/>
      <w:marBottom w:val="0"/>
      <w:divBdr>
        <w:top w:val="none" w:sz="0" w:space="0" w:color="auto"/>
        <w:left w:val="none" w:sz="0" w:space="0" w:color="auto"/>
        <w:bottom w:val="none" w:sz="0" w:space="0" w:color="auto"/>
        <w:right w:val="none" w:sz="0" w:space="0" w:color="auto"/>
      </w:divBdr>
    </w:div>
    <w:div w:id="1036852119">
      <w:bodyDiv w:val="1"/>
      <w:marLeft w:val="0"/>
      <w:marRight w:val="0"/>
      <w:marTop w:val="0"/>
      <w:marBottom w:val="0"/>
      <w:divBdr>
        <w:top w:val="none" w:sz="0" w:space="0" w:color="auto"/>
        <w:left w:val="none" w:sz="0" w:space="0" w:color="auto"/>
        <w:bottom w:val="none" w:sz="0" w:space="0" w:color="auto"/>
        <w:right w:val="none" w:sz="0" w:space="0" w:color="auto"/>
      </w:divBdr>
    </w:div>
    <w:div w:id="1036933168">
      <w:bodyDiv w:val="1"/>
      <w:marLeft w:val="0"/>
      <w:marRight w:val="0"/>
      <w:marTop w:val="0"/>
      <w:marBottom w:val="0"/>
      <w:divBdr>
        <w:top w:val="none" w:sz="0" w:space="0" w:color="auto"/>
        <w:left w:val="none" w:sz="0" w:space="0" w:color="auto"/>
        <w:bottom w:val="none" w:sz="0" w:space="0" w:color="auto"/>
        <w:right w:val="none" w:sz="0" w:space="0" w:color="auto"/>
      </w:divBdr>
    </w:div>
    <w:div w:id="1037270208">
      <w:bodyDiv w:val="1"/>
      <w:marLeft w:val="0"/>
      <w:marRight w:val="0"/>
      <w:marTop w:val="0"/>
      <w:marBottom w:val="0"/>
      <w:divBdr>
        <w:top w:val="none" w:sz="0" w:space="0" w:color="auto"/>
        <w:left w:val="none" w:sz="0" w:space="0" w:color="auto"/>
        <w:bottom w:val="none" w:sz="0" w:space="0" w:color="auto"/>
        <w:right w:val="none" w:sz="0" w:space="0" w:color="auto"/>
      </w:divBdr>
    </w:div>
    <w:div w:id="1037438561">
      <w:bodyDiv w:val="1"/>
      <w:marLeft w:val="0"/>
      <w:marRight w:val="0"/>
      <w:marTop w:val="0"/>
      <w:marBottom w:val="0"/>
      <w:divBdr>
        <w:top w:val="none" w:sz="0" w:space="0" w:color="auto"/>
        <w:left w:val="none" w:sz="0" w:space="0" w:color="auto"/>
        <w:bottom w:val="none" w:sz="0" w:space="0" w:color="auto"/>
        <w:right w:val="none" w:sz="0" w:space="0" w:color="auto"/>
      </w:divBdr>
    </w:div>
    <w:div w:id="1037465300">
      <w:bodyDiv w:val="1"/>
      <w:marLeft w:val="0"/>
      <w:marRight w:val="0"/>
      <w:marTop w:val="0"/>
      <w:marBottom w:val="0"/>
      <w:divBdr>
        <w:top w:val="none" w:sz="0" w:space="0" w:color="auto"/>
        <w:left w:val="none" w:sz="0" w:space="0" w:color="auto"/>
        <w:bottom w:val="none" w:sz="0" w:space="0" w:color="auto"/>
        <w:right w:val="none" w:sz="0" w:space="0" w:color="auto"/>
      </w:divBdr>
    </w:div>
    <w:div w:id="1037504675">
      <w:bodyDiv w:val="1"/>
      <w:marLeft w:val="0"/>
      <w:marRight w:val="0"/>
      <w:marTop w:val="0"/>
      <w:marBottom w:val="0"/>
      <w:divBdr>
        <w:top w:val="none" w:sz="0" w:space="0" w:color="auto"/>
        <w:left w:val="none" w:sz="0" w:space="0" w:color="auto"/>
        <w:bottom w:val="none" w:sz="0" w:space="0" w:color="auto"/>
        <w:right w:val="none" w:sz="0" w:space="0" w:color="auto"/>
      </w:divBdr>
    </w:div>
    <w:div w:id="1037509285">
      <w:bodyDiv w:val="1"/>
      <w:marLeft w:val="0"/>
      <w:marRight w:val="0"/>
      <w:marTop w:val="0"/>
      <w:marBottom w:val="0"/>
      <w:divBdr>
        <w:top w:val="none" w:sz="0" w:space="0" w:color="auto"/>
        <w:left w:val="none" w:sz="0" w:space="0" w:color="auto"/>
        <w:bottom w:val="none" w:sz="0" w:space="0" w:color="auto"/>
        <w:right w:val="none" w:sz="0" w:space="0" w:color="auto"/>
      </w:divBdr>
    </w:div>
    <w:div w:id="1037702563">
      <w:bodyDiv w:val="1"/>
      <w:marLeft w:val="0"/>
      <w:marRight w:val="0"/>
      <w:marTop w:val="0"/>
      <w:marBottom w:val="0"/>
      <w:divBdr>
        <w:top w:val="none" w:sz="0" w:space="0" w:color="auto"/>
        <w:left w:val="none" w:sz="0" w:space="0" w:color="auto"/>
        <w:bottom w:val="none" w:sz="0" w:space="0" w:color="auto"/>
        <w:right w:val="none" w:sz="0" w:space="0" w:color="auto"/>
      </w:divBdr>
    </w:div>
    <w:div w:id="1037776530">
      <w:bodyDiv w:val="1"/>
      <w:marLeft w:val="0"/>
      <w:marRight w:val="0"/>
      <w:marTop w:val="0"/>
      <w:marBottom w:val="0"/>
      <w:divBdr>
        <w:top w:val="none" w:sz="0" w:space="0" w:color="auto"/>
        <w:left w:val="none" w:sz="0" w:space="0" w:color="auto"/>
        <w:bottom w:val="none" w:sz="0" w:space="0" w:color="auto"/>
        <w:right w:val="none" w:sz="0" w:space="0" w:color="auto"/>
      </w:divBdr>
    </w:div>
    <w:div w:id="1037856733">
      <w:bodyDiv w:val="1"/>
      <w:marLeft w:val="0"/>
      <w:marRight w:val="0"/>
      <w:marTop w:val="0"/>
      <w:marBottom w:val="0"/>
      <w:divBdr>
        <w:top w:val="none" w:sz="0" w:space="0" w:color="auto"/>
        <w:left w:val="none" w:sz="0" w:space="0" w:color="auto"/>
        <w:bottom w:val="none" w:sz="0" w:space="0" w:color="auto"/>
        <w:right w:val="none" w:sz="0" w:space="0" w:color="auto"/>
      </w:divBdr>
    </w:div>
    <w:div w:id="1038318297">
      <w:bodyDiv w:val="1"/>
      <w:marLeft w:val="0"/>
      <w:marRight w:val="0"/>
      <w:marTop w:val="0"/>
      <w:marBottom w:val="0"/>
      <w:divBdr>
        <w:top w:val="none" w:sz="0" w:space="0" w:color="auto"/>
        <w:left w:val="none" w:sz="0" w:space="0" w:color="auto"/>
        <w:bottom w:val="none" w:sz="0" w:space="0" w:color="auto"/>
        <w:right w:val="none" w:sz="0" w:space="0" w:color="auto"/>
      </w:divBdr>
    </w:div>
    <w:div w:id="1038704319">
      <w:bodyDiv w:val="1"/>
      <w:marLeft w:val="0"/>
      <w:marRight w:val="0"/>
      <w:marTop w:val="0"/>
      <w:marBottom w:val="0"/>
      <w:divBdr>
        <w:top w:val="none" w:sz="0" w:space="0" w:color="auto"/>
        <w:left w:val="none" w:sz="0" w:space="0" w:color="auto"/>
        <w:bottom w:val="none" w:sz="0" w:space="0" w:color="auto"/>
        <w:right w:val="none" w:sz="0" w:space="0" w:color="auto"/>
      </w:divBdr>
    </w:div>
    <w:div w:id="1038969020">
      <w:bodyDiv w:val="1"/>
      <w:marLeft w:val="0"/>
      <w:marRight w:val="0"/>
      <w:marTop w:val="0"/>
      <w:marBottom w:val="0"/>
      <w:divBdr>
        <w:top w:val="none" w:sz="0" w:space="0" w:color="auto"/>
        <w:left w:val="none" w:sz="0" w:space="0" w:color="auto"/>
        <w:bottom w:val="none" w:sz="0" w:space="0" w:color="auto"/>
        <w:right w:val="none" w:sz="0" w:space="0" w:color="auto"/>
      </w:divBdr>
    </w:div>
    <w:div w:id="1039284568">
      <w:bodyDiv w:val="1"/>
      <w:marLeft w:val="0"/>
      <w:marRight w:val="0"/>
      <w:marTop w:val="0"/>
      <w:marBottom w:val="0"/>
      <w:divBdr>
        <w:top w:val="none" w:sz="0" w:space="0" w:color="auto"/>
        <w:left w:val="none" w:sz="0" w:space="0" w:color="auto"/>
        <w:bottom w:val="none" w:sz="0" w:space="0" w:color="auto"/>
        <w:right w:val="none" w:sz="0" w:space="0" w:color="auto"/>
      </w:divBdr>
    </w:div>
    <w:div w:id="1039429468">
      <w:bodyDiv w:val="1"/>
      <w:marLeft w:val="0"/>
      <w:marRight w:val="0"/>
      <w:marTop w:val="0"/>
      <w:marBottom w:val="0"/>
      <w:divBdr>
        <w:top w:val="none" w:sz="0" w:space="0" w:color="auto"/>
        <w:left w:val="none" w:sz="0" w:space="0" w:color="auto"/>
        <w:bottom w:val="none" w:sz="0" w:space="0" w:color="auto"/>
        <w:right w:val="none" w:sz="0" w:space="0" w:color="auto"/>
      </w:divBdr>
    </w:div>
    <w:div w:id="1039738783">
      <w:bodyDiv w:val="1"/>
      <w:marLeft w:val="0"/>
      <w:marRight w:val="0"/>
      <w:marTop w:val="0"/>
      <w:marBottom w:val="0"/>
      <w:divBdr>
        <w:top w:val="none" w:sz="0" w:space="0" w:color="auto"/>
        <w:left w:val="none" w:sz="0" w:space="0" w:color="auto"/>
        <w:bottom w:val="none" w:sz="0" w:space="0" w:color="auto"/>
        <w:right w:val="none" w:sz="0" w:space="0" w:color="auto"/>
      </w:divBdr>
    </w:div>
    <w:div w:id="1040280348">
      <w:bodyDiv w:val="1"/>
      <w:marLeft w:val="0"/>
      <w:marRight w:val="0"/>
      <w:marTop w:val="0"/>
      <w:marBottom w:val="0"/>
      <w:divBdr>
        <w:top w:val="none" w:sz="0" w:space="0" w:color="auto"/>
        <w:left w:val="none" w:sz="0" w:space="0" w:color="auto"/>
        <w:bottom w:val="none" w:sz="0" w:space="0" w:color="auto"/>
        <w:right w:val="none" w:sz="0" w:space="0" w:color="auto"/>
      </w:divBdr>
    </w:div>
    <w:div w:id="1040475032">
      <w:bodyDiv w:val="1"/>
      <w:marLeft w:val="0"/>
      <w:marRight w:val="0"/>
      <w:marTop w:val="0"/>
      <w:marBottom w:val="0"/>
      <w:divBdr>
        <w:top w:val="none" w:sz="0" w:space="0" w:color="auto"/>
        <w:left w:val="none" w:sz="0" w:space="0" w:color="auto"/>
        <w:bottom w:val="none" w:sz="0" w:space="0" w:color="auto"/>
        <w:right w:val="none" w:sz="0" w:space="0" w:color="auto"/>
      </w:divBdr>
      <w:divsChild>
        <w:div w:id="1823540436">
          <w:marLeft w:val="0"/>
          <w:marRight w:val="0"/>
          <w:marTop w:val="0"/>
          <w:marBottom w:val="0"/>
          <w:divBdr>
            <w:top w:val="none" w:sz="0" w:space="0" w:color="auto"/>
            <w:left w:val="none" w:sz="0" w:space="0" w:color="auto"/>
            <w:bottom w:val="none" w:sz="0" w:space="0" w:color="auto"/>
            <w:right w:val="none" w:sz="0" w:space="0" w:color="auto"/>
          </w:divBdr>
          <w:divsChild>
            <w:div w:id="851721360">
              <w:marLeft w:val="0"/>
              <w:marRight w:val="0"/>
              <w:marTop w:val="0"/>
              <w:marBottom w:val="0"/>
              <w:divBdr>
                <w:top w:val="none" w:sz="0" w:space="0" w:color="auto"/>
                <w:left w:val="none" w:sz="0" w:space="0" w:color="auto"/>
                <w:bottom w:val="none" w:sz="0" w:space="0" w:color="auto"/>
                <w:right w:val="none" w:sz="0" w:space="0" w:color="auto"/>
              </w:divBdr>
              <w:divsChild>
                <w:div w:id="1726030361">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040713371">
      <w:bodyDiv w:val="1"/>
      <w:marLeft w:val="0"/>
      <w:marRight w:val="0"/>
      <w:marTop w:val="0"/>
      <w:marBottom w:val="0"/>
      <w:divBdr>
        <w:top w:val="none" w:sz="0" w:space="0" w:color="auto"/>
        <w:left w:val="none" w:sz="0" w:space="0" w:color="auto"/>
        <w:bottom w:val="none" w:sz="0" w:space="0" w:color="auto"/>
        <w:right w:val="none" w:sz="0" w:space="0" w:color="auto"/>
      </w:divBdr>
    </w:div>
    <w:div w:id="1040861197">
      <w:bodyDiv w:val="1"/>
      <w:marLeft w:val="0"/>
      <w:marRight w:val="0"/>
      <w:marTop w:val="0"/>
      <w:marBottom w:val="0"/>
      <w:divBdr>
        <w:top w:val="none" w:sz="0" w:space="0" w:color="auto"/>
        <w:left w:val="none" w:sz="0" w:space="0" w:color="auto"/>
        <w:bottom w:val="none" w:sz="0" w:space="0" w:color="auto"/>
        <w:right w:val="none" w:sz="0" w:space="0" w:color="auto"/>
      </w:divBdr>
    </w:div>
    <w:div w:id="1041324002">
      <w:bodyDiv w:val="1"/>
      <w:marLeft w:val="0"/>
      <w:marRight w:val="0"/>
      <w:marTop w:val="0"/>
      <w:marBottom w:val="0"/>
      <w:divBdr>
        <w:top w:val="none" w:sz="0" w:space="0" w:color="auto"/>
        <w:left w:val="none" w:sz="0" w:space="0" w:color="auto"/>
        <w:bottom w:val="none" w:sz="0" w:space="0" w:color="auto"/>
        <w:right w:val="none" w:sz="0" w:space="0" w:color="auto"/>
      </w:divBdr>
    </w:div>
    <w:div w:id="1041443738">
      <w:bodyDiv w:val="1"/>
      <w:marLeft w:val="0"/>
      <w:marRight w:val="0"/>
      <w:marTop w:val="0"/>
      <w:marBottom w:val="0"/>
      <w:divBdr>
        <w:top w:val="none" w:sz="0" w:space="0" w:color="auto"/>
        <w:left w:val="none" w:sz="0" w:space="0" w:color="auto"/>
        <w:bottom w:val="none" w:sz="0" w:space="0" w:color="auto"/>
        <w:right w:val="none" w:sz="0" w:space="0" w:color="auto"/>
      </w:divBdr>
    </w:div>
    <w:div w:id="1041784351">
      <w:bodyDiv w:val="1"/>
      <w:marLeft w:val="0"/>
      <w:marRight w:val="0"/>
      <w:marTop w:val="0"/>
      <w:marBottom w:val="0"/>
      <w:divBdr>
        <w:top w:val="none" w:sz="0" w:space="0" w:color="auto"/>
        <w:left w:val="none" w:sz="0" w:space="0" w:color="auto"/>
        <w:bottom w:val="none" w:sz="0" w:space="0" w:color="auto"/>
        <w:right w:val="none" w:sz="0" w:space="0" w:color="auto"/>
      </w:divBdr>
    </w:div>
    <w:div w:id="1042094800">
      <w:bodyDiv w:val="1"/>
      <w:marLeft w:val="0"/>
      <w:marRight w:val="0"/>
      <w:marTop w:val="0"/>
      <w:marBottom w:val="0"/>
      <w:divBdr>
        <w:top w:val="none" w:sz="0" w:space="0" w:color="auto"/>
        <w:left w:val="none" w:sz="0" w:space="0" w:color="auto"/>
        <w:bottom w:val="none" w:sz="0" w:space="0" w:color="auto"/>
        <w:right w:val="none" w:sz="0" w:space="0" w:color="auto"/>
      </w:divBdr>
    </w:div>
    <w:div w:id="1042630389">
      <w:bodyDiv w:val="1"/>
      <w:marLeft w:val="0"/>
      <w:marRight w:val="0"/>
      <w:marTop w:val="0"/>
      <w:marBottom w:val="0"/>
      <w:divBdr>
        <w:top w:val="none" w:sz="0" w:space="0" w:color="auto"/>
        <w:left w:val="none" w:sz="0" w:space="0" w:color="auto"/>
        <w:bottom w:val="none" w:sz="0" w:space="0" w:color="auto"/>
        <w:right w:val="none" w:sz="0" w:space="0" w:color="auto"/>
      </w:divBdr>
    </w:div>
    <w:div w:id="1042942531">
      <w:bodyDiv w:val="1"/>
      <w:marLeft w:val="0"/>
      <w:marRight w:val="0"/>
      <w:marTop w:val="0"/>
      <w:marBottom w:val="0"/>
      <w:divBdr>
        <w:top w:val="none" w:sz="0" w:space="0" w:color="auto"/>
        <w:left w:val="none" w:sz="0" w:space="0" w:color="auto"/>
        <w:bottom w:val="none" w:sz="0" w:space="0" w:color="auto"/>
        <w:right w:val="none" w:sz="0" w:space="0" w:color="auto"/>
      </w:divBdr>
    </w:div>
    <w:div w:id="1043292114">
      <w:bodyDiv w:val="1"/>
      <w:marLeft w:val="0"/>
      <w:marRight w:val="0"/>
      <w:marTop w:val="0"/>
      <w:marBottom w:val="0"/>
      <w:divBdr>
        <w:top w:val="none" w:sz="0" w:space="0" w:color="auto"/>
        <w:left w:val="none" w:sz="0" w:space="0" w:color="auto"/>
        <w:bottom w:val="none" w:sz="0" w:space="0" w:color="auto"/>
        <w:right w:val="none" w:sz="0" w:space="0" w:color="auto"/>
      </w:divBdr>
    </w:div>
    <w:div w:id="1043557267">
      <w:bodyDiv w:val="1"/>
      <w:marLeft w:val="0"/>
      <w:marRight w:val="0"/>
      <w:marTop w:val="0"/>
      <w:marBottom w:val="0"/>
      <w:divBdr>
        <w:top w:val="none" w:sz="0" w:space="0" w:color="auto"/>
        <w:left w:val="none" w:sz="0" w:space="0" w:color="auto"/>
        <w:bottom w:val="none" w:sz="0" w:space="0" w:color="auto"/>
        <w:right w:val="none" w:sz="0" w:space="0" w:color="auto"/>
      </w:divBdr>
    </w:div>
    <w:div w:id="1043558726">
      <w:bodyDiv w:val="1"/>
      <w:marLeft w:val="0"/>
      <w:marRight w:val="0"/>
      <w:marTop w:val="0"/>
      <w:marBottom w:val="0"/>
      <w:divBdr>
        <w:top w:val="none" w:sz="0" w:space="0" w:color="auto"/>
        <w:left w:val="none" w:sz="0" w:space="0" w:color="auto"/>
        <w:bottom w:val="none" w:sz="0" w:space="0" w:color="auto"/>
        <w:right w:val="none" w:sz="0" w:space="0" w:color="auto"/>
      </w:divBdr>
    </w:div>
    <w:div w:id="1043597997">
      <w:bodyDiv w:val="1"/>
      <w:marLeft w:val="0"/>
      <w:marRight w:val="0"/>
      <w:marTop w:val="0"/>
      <w:marBottom w:val="0"/>
      <w:divBdr>
        <w:top w:val="none" w:sz="0" w:space="0" w:color="auto"/>
        <w:left w:val="none" w:sz="0" w:space="0" w:color="auto"/>
        <w:bottom w:val="none" w:sz="0" w:space="0" w:color="auto"/>
        <w:right w:val="none" w:sz="0" w:space="0" w:color="auto"/>
      </w:divBdr>
    </w:div>
    <w:div w:id="1043601455">
      <w:bodyDiv w:val="1"/>
      <w:marLeft w:val="0"/>
      <w:marRight w:val="0"/>
      <w:marTop w:val="0"/>
      <w:marBottom w:val="0"/>
      <w:divBdr>
        <w:top w:val="none" w:sz="0" w:space="0" w:color="auto"/>
        <w:left w:val="none" w:sz="0" w:space="0" w:color="auto"/>
        <w:bottom w:val="none" w:sz="0" w:space="0" w:color="auto"/>
        <w:right w:val="none" w:sz="0" w:space="0" w:color="auto"/>
      </w:divBdr>
    </w:div>
    <w:div w:id="1043753519">
      <w:bodyDiv w:val="1"/>
      <w:marLeft w:val="0"/>
      <w:marRight w:val="0"/>
      <w:marTop w:val="0"/>
      <w:marBottom w:val="0"/>
      <w:divBdr>
        <w:top w:val="none" w:sz="0" w:space="0" w:color="auto"/>
        <w:left w:val="none" w:sz="0" w:space="0" w:color="auto"/>
        <w:bottom w:val="none" w:sz="0" w:space="0" w:color="auto"/>
        <w:right w:val="none" w:sz="0" w:space="0" w:color="auto"/>
      </w:divBdr>
    </w:div>
    <w:div w:id="1043872390">
      <w:bodyDiv w:val="1"/>
      <w:marLeft w:val="0"/>
      <w:marRight w:val="0"/>
      <w:marTop w:val="0"/>
      <w:marBottom w:val="0"/>
      <w:divBdr>
        <w:top w:val="none" w:sz="0" w:space="0" w:color="auto"/>
        <w:left w:val="none" w:sz="0" w:space="0" w:color="auto"/>
        <w:bottom w:val="none" w:sz="0" w:space="0" w:color="auto"/>
        <w:right w:val="none" w:sz="0" w:space="0" w:color="auto"/>
      </w:divBdr>
    </w:div>
    <w:div w:id="1043942190">
      <w:bodyDiv w:val="1"/>
      <w:marLeft w:val="0"/>
      <w:marRight w:val="0"/>
      <w:marTop w:val="0"/>
      <w:marBottom w:val="0"/>
      <w:divBdr>
        <w:top w:val="none" w:sz="0" w:space="0" w:color="auto"/>
        <w:left w:val="none" w:sz="0" w:space="0" w:color="auto"/>
        <w:bottom w:val="none" w:sz="0" w:space="0" w:color="auto"/>
        <w:right w:val="none" w:sz="0" w:space="0" w:color="auto"/>
      </w:divBdr>
      <w:divsChild>
        <w:div w:id="876619436">
          <w:marLeft w:val="0"/>
          <w:marRight w:val="0"/>
          <w:marTop w:val="0"/>
          <w:marBottom w:val="0"/>
          <w:divBdr>
            <w:top w:val="none" w:sz="0" w:space="0" w:color="auto"/>
            <w:left w:val="none" w:sz="0" w:space="0" w:color="auto"/>
            <w:bottom w:val="none" w:sz="0" w:space="0" w:color="auto"/>
            <w:right w:val="none" w:sz="0" w:space="0" w:color="auto"/>
          </w:divBdr>
        </w:div>
        <w:div w:id="650447576">
          <w:marLeft w:val="0"/>
          <w:marRight w:val="0"/>
          <w:marTop w:val="0"/>
          <w:marBottom w:val="0"/>
          <w:divBdr>
            <w:top w:val="none" w:sz="0" w:space="0" w:color="auto"/>
            <w:left w:val="none" w:sz="0" w:space="0" w:color="auto"/>
            <w:bottom w:val="none" w:sz="0" w:space="0" w:color="auto"/>
            <w:right w:val="none" w:sz="0" w:space="0" w:color="auto"/>
          </w:divBdr>
        </w:div>
        <w:div w:id="446509142">
          <w:marLeft w:val="0"/>
          <w:marRight w:val="0"/>
          <w:marTop w:val="0"/>
          <w:marBottom w:val="0"/>
          <w:divBdr>
            <w:top w:val="none" w:sz="0" w:space="0" w:color="auto"/>
            <w:left w:val="none" w:sz="0" w:space="0" w:color="auto"/>
            <w:bottom w:val="none" w:sz="0" w:space="0" w:color="auto"/>
            <w:right w:val="none" w:sz="0" w:space="0" w:color="auto"/>
          </w:divBdr>
        </w:div>
        <w:div w:id="1865048475">
          <w:marLeft w:val="0"/>
          <w:marRight w:val="0"/>
          <w:marTop w:val="0"/>
          <w:marBottom w:val="0"/>
          <w:divBdr>
            <w:top w:val="none" w:sz="0" w:space="0" w:color="auto"/>
            <w:left w:val="none" w:sz="0" w:space="0" w:color="auto"/>
            <w:bottom w:val="none" w:sz="0" w:space="0" w:color="auto"/>
            <w:right w:val="none" w:sz="0" w:space="0" w:color="auto"/>
          </w:divBdr>
        </w:div>
        <w:div w:id="245505980">
          <w:marLeft w:val="0"/>
          <w:marRight w:val="0"/>
          <w:marTop w:val="0"/>
          <w:marBottom w:val="0"/>
          <w:divBdr>
            <w:top w:val="none" w:sz="0" w:space="0" w:color="auto"/>
            <w:left w:val="none" w:sz="0" w:space="0" w:color="auto"/>
            <w:bottom w:val="none" w:sz="0" w:space="0" w:color="auto"/>
            <w:right w:val="none" w:sz="0" w:space="0" w:color="auto"/>
          </w:divBdr>
        </w:div>
        <w:div w:id="122314625">
          <w:marLeft w:val="0"/>
          <w:marRight w:val="0"/>
          <w:marTop w:val="0"/>
          <w:marBottom w:val="0"/>
          <w:divBdr>
            <w:top w:val="none" w:sz="0" w:space="0" w:color="auto"/>
            <w:left w:val="none" w:sz="0" w:space="0" w:color="auto"/>
            <w:bottom w:val="none" w:sz="0" w:space="0" w:color="auto"/>
            <w:right w:val="none" w:sz="0" w:space="0" w:color="auto"/>
          </w:divBdr>
        </w:div>
        <w:div w:id="1774662292">
          <w:marLeft w:val="0"/>
          <w:marRight w:val="0"/>
          <w:marTop w:val="0"/>
          <w:marBottom w:val="0"/>
          <w:divBdr>
            <w:top w:val="none" w:sz="0" w:space="0" w:color="auto"/>
            <w:left w:val="none" w:sz="0" w:space="0" w:color="auto"/>
            <w:bottom w:val="none" w:sz="0" w:space="0" w:color="auto"/>
            <w:right w:val="none" w:sz="0" w:space="0" w:color="auto"/>
          </w:divBdr>
        </w:div>
        <w:div w:id="2097171363">
          <w:marLeft w:val="0"/>
          <w:marRight w:val="0"/>
          <w:marTop w:val="0"/>
          <w:marBottom w:val="0"/>
          <w:divBdr>
            <w:top w:val="none" w:sz="0" w:space="0" w:color="auto"/>
            <w:left w:val="none" w:sz="0" w:space="0" w:color="auto"/>
            <w:bottom w:val="none" w:sz="0" w:space="0" w:color="auto"/>
            <w:right w:val="none" w:sz="0" w:space="0" w:color="auto"/>
          </w:divBdr>
        </w:div>
        <w:div w:id="1499543040">
          <w:marLeft w:val="0"/>
          <w:marRight w:val="0"/>
          <w:marTop w:val="0"/>
          <w:marBottom w:val="0"/>
          <w:divBdr>
            <w:top w:val="none" w:sz="0" w:space="0" w:color="auto"/>
            <w:left w:val="none" w:sz="0" w:space="0" w:color="auto"/>
            <w:bottom w:val="none" w:sz="0" w:space="0" w:color="auto"/>
            <w:right w:val="none" w:sz="0" w:space="0" w:color="auto"/>
          </w:divBdr>
        </w:div>
        <w:div w:id="919221483">
          <w:marLeft w:val="0"/>
          <w:marRight w:val="0"/>
          <w:marTop w:val="0"/>
          <w:marBottom w:val="0"/>
          <w:divBdr>
            <w:top w:val="none" w:sz="0" w:space="0" w:color="auto"/>
            <w:left w:val="none" w:sz="0" w:space="0" w:color="auto"/>
            <w:bottom w:val="none" w:sz="0" w:space="0" w:color="auto"/>
            <w:right w:val="none" w:sz="0" w:space="0" w:color="auto"/>
          </w:divBdr>
        </w:div>
        <w:div w:id="760446876">
          <w:marLeft w:val="0"/>
          <w:marRight w:val="0"/>
          <w:marTop w:val="0"/>
          <w:marBottom w:val="0"/>
          <w:divBdr>
            <w:top w:val="none" w:sz="0" w:space="0" w:color="auto"/>
            <w:left w:val="none" w:sz="0" w:space="0" w:color="auto"/>
            <w:bottom w:val="none" w:sz="0" w:space="0" w:color="auto"/>
            <w:right w:val="none" w:sz="0" w:space="0" w:color="auto"/>
          </w:divBdr>
        </w:div>
        <w:div w:id="658853335">
          <w:marLeft w:val="0"/>
          <w:marRight w:val="0"/>
          <w:marTop w:val="0"/>
          <w:marBottom w:val="0"/>
          <w:divBdr>
            <w:top w:val="none" w:sz="0" w:space="0" w:color="auto"/>
            <w:left w:val="none" w:sz="0" w:space="0" w:color="auto"/>
            <w:bottom w:val="none" w:sz="0" w:space="0" w:color="auto"/>
            <w:right w:val="none" w:sz="0" w:space="0" w:color="auto"/>
          </w:divBdr>
        </w:div>
        <w:div w:id="1080328129">
          <w:marLeft w:val="0"/>
          <w:marRight w:val="0"/>
          <w:marTop w:val="0"/>
          <w:marBottom w:val="0"/>
          <w:divBdr>
            <w:top w:val="none" w:sz="0" w:space="0" w:color="auto"/>
            <w:left w:val="none" w:sz="0" w:space="0" w:color="auto"/>
            <w:bottom w:val="none" w:sz="0" w:space="0" w:color="auto"/>
            <w:right w:val="none" w:sz="0" w:space="0" w:color="auto"/>
          </w:divBdr>
        </w:div>
        <w:div w:id="944966898">
          <w:marLeft w:val="0"/>
          <w:marRight w:val="0"/>
          <w:marTop w:val="0"/>
          <w:marBottom w:val="0"/>
          <w:divBdr>
            <w:top w:val="none" w:sz="0" w:space="0" w:color="auto"/>
            <w:left w:val="none" w:sz="0" w:space="0" w:color="auto"/>
            <w:bottom w:val="none" w:sz="0" w:space="0" w:color="auto"/>
            <w:right w:val="none" w:sz="0" w:space="0" w:color="auto"/>
          </w:divBdr>
        </w:div>
        <w:div w:id="749501201">
          <w:marLeft w:val="0"/>
          <w:marRight w:val="0"/>
          <w:marTop w:val="0"/>
          <w:marBottom w:val="0"/>
          <w:divBdr>
            <w:top w:val="none" w:sz="0" w:space="0" w:color="auto"/>
            <w:left w:val="none" w:sz="0" w:space="0" w:color="auto"/>
            <w:bottom w:val="none" w:sz="0" w:space="0" w:color="auto"/>
            <w:right w:val="none" w:sz="0" w:space="0" w:color="auto"/>
          </w:divBdr>
        </w:div>
        <w:div w:id="1978149302">
          <w:marLeft w:val="0"/>
          <w:marRight w:val="0"/>
          <w:marTop w:val="0"/>
          <w:marBottom w:val="0"/>
          <w:divBdr>
            <w:top w:val="none" w:sz="0" w:space="0" w:color="auto"/>
            <w:left w:val="none" w:sz="0" w:space="0" w:color="auto"/>
            <w:bottom w:val="none" w:sz="0" w:space="0" w:color="auto"/>
            <w:right w:val="none" w:sz="0" w:space="0" w:color="auto"/>
          </w:divBdr>
        </w:div>
        <w:div w:id="768236414">
          <w:marLeft w:val="0"/>
          <w:marRight w:val="0"/>
          <w:marTop w:val="0"/>
          <w:marBottom w:val="0"/>
          <w:divBdr>
            <w:top w:val="none" w:sz="0" w:space="0" w:color="auto"/>
            <w:left w:val="none" w:sz="0" w:space="0" w:color="auto"/>
            <w:bottom w:val="none" w:sz="0" w:space="0" w:color="auto"/>
            <w:right w:val="none" w:sz="0" w:space="0" w:color="auto"/>
          </w:divBdr>
        </w:div>
        <w:div w:id="531266055">
          <w:marLeft w:val="0"/>
          <w:marRight w:val="0"/>
          <w:marTop w:val="0"/>
          <w:marBottom w:val="0"/>
          <w:divBdr>
            <w:top w:val="none" w:sz="0" w:space="0" w:color="auto"/>
            <w:left w:val="none" w:sz="0" w:space="0" w:color="auto"/>
            <w:bottom w:val="none" w:sz="0" w:space="0" w:color="auto"/>
            <w:right w:val="none" w:sz="0" w:space="0" w:color="auto"/>
          </w:divBdr>
        </w:div>
        <w:div w:id="2035500165">
          <w:marLeft w:val="0"/>
          <w:marRight w:val="0"/>
          <w:marTop w:val="0"/>
          <w:marBottom w:val="0"/>
          <w:divBdr>
            <w:top w:val="none" w:sz="0" w:space="0" w:color="auto"/>
            <w:left w:val="none" w:sz="0" w:space="0" w:color="auto"/>
            <w:bottom w:val="none" w:sz="0" w:space="0" w:color="auto"/>
            <w:right w:val="none" w:sz="0" w:space="0" w:color="auto"/>
          </w:divBdr>
        </w:div>
        <w:div w:id="793522403">
          <w:marLeft w:val="0"/>
          <w:marRight w:val="0"/>
          <w:marTop w:val="0"/>
          <w:marBottom w:val="0"/>
          <w:divBdr>
            <w:top w:val="none" w:sz="0" w:space="0" w:color="auto"/>
            <w:left w:val="none" w:sz="0" w:space="0" w:color="auto"/>
            <w:bottom w:val="none" w:sz="0" w:space="0" w:color="auto"/>
            <w:right w:val="none" w:sz="0" w:space="0" w:color="auto"/>
          </w:divBdr>
        </w:div>
        <w:div w:id="416748360">
          <w:marLeft w:val="0"/>
          <w:marRight w:val="0"/>
          <w:marTop w:val="0"/>
          <w:marBottom w:val="0"/>
          <w:divBdr>
            <w:top w:val="none" w:sz="0" w:space="0" w:color="auto"/>
            <w:left w:val="none" w:sz="0" w:space="0" w:color="auto"/>
            <w:bottom w:val="none" w:sz="0" w:space="0" w:color="auto"/>
            <w:right w:val="none" w:sz="0" w:space="0" w:color="auto"/>
          </w:divBdr>
        </w:div>
        <w:div w:id="1308433942">
          <w:marLeft w:val="0"/>
          <w:marRight w:val="0"/>
          <w:marTop w:val="0"/>
          <w:marBottom w:val="0"/>
          <w:divBdr>
            <w:top w:val="none" w:sz="0" w:space="0" w:color="auto"/>
            <w:left w:val="none" w:sz="0" w:space="0" w:color="auto"/>
            <w:bottom w:val="none" w:sz="0" w:space="0" w:color="auto"/>
            <w:right w:val="none" w:sz="0" w:space="0" w:color="auto"/>
          </w:divBdr>
        </w:div>
      </w:divsChild>
    </w:div>
    <w:div w:id="1044332008">
      <w:bodyDiv w:val="1"/>
      <w:marLeft w:val="0"/>
      <w:marRight w:val="0"/>
      <w:marTop w:val="0"/>
      <w:marBottom w:val="0"/>
      <w:divBdr>
        <w:top w:val="none" w:sz="0" w:space="0" w:color="auto"/>
        <w:left w:val="none" w:sz="0" w:space="0" w:color="auto"/>
        <w:bottom w:val="none" w:sz="0" w:space="0" w:color="auto"/>
        <w:right w:val="none" w:sz="0" w:space="0" w:color="auto"/>
      </w:divBdr>
    </w:div>
    <w:div w:id="1044477330">
      <w:bodyDiv w:val="1"/>
      <w:marLeft w:val="0"/>
      <w:marRight w:val="0"/>
      <w:marTop w:val="0"/>
      <w:marBottom w:val="0"/>
      <w:divBdr>
        <w:top w:val="none" w:sz="0" w:space="0" w:color="auto"/>
        <w:left w:val="none" w:sz="0" w:space="0" w:color="auto"/>
        <w:bottom w:val="none" w:sz="0" w:space="0" w:color="auto"/>
        <w:right w:val="none" w:sz="0" w:space="0" w:color="auto"/>
      </w:divBdr>
    </w:div>
    <w:div w:id="1044522703">
      <w:bodyDiv w:val="1"/>
      <w:marLeft w:val="0"/>
      <w:marRight w:val="0"/>
      <w:marTop w:val="0"/>
      <w:marBottom w:val="0"/>
      <w:divBdr>
        <w:top w:val="none" w:sz="0" w:space="0" w:color="auto"/>
        <w:left w:val="none" w:sz="0" w:space="0" w:color="auto"/>
        <w:bottom w:val="none" w:sz="0" w:space="0" w:color="auto"/>
        <w:right w:val="none" w:sz="0" w:space="0" w:color="auto"/>
      </w:divBdr>
    </w:div>
    <w:div w:id="1044597519">
      <w:bodyDiv w:val="1"/>
      <w:marLeft w:val="0"/>
      <w:marRight w:val="0"/>
      <w:marTop w:val="0"/>
      <w:marBottom w:val="0"/>
      <w:divBdr>
        <w:top w:val="none" w:sz="0" w:space="0" w:color="auto"/>
        <w:left w:val="none" w:sz="0" w:space="0" w:color="auto"/>
        <w:bottom w:val="none" w:sz="0" w:space="0" w:color="auto"/>
        <w:right w:val="none" w:sz="0" w:space="0" w:color="auto"/>
      </w:divBdr>
    </w:div>
    <w:div w:id="1044719370">
      <w:bodyDiv w:val="1"/>
      <w:marLeft w:val="0"/>
      <w:marRight w:val="0"/>
      <w:marTop w:val="0"/>
      <w:marBottom w:val="0"/>
      <w:divBdr>
        <w:top w:val="none" w:sz="0" w:space="0" w:color="auto"/>
        <w:left w:val="none" w:sz="0" w:space="0" w:color="auto"/>
        <w:bottom w:val="none" w:sz="0" w:space="0" w:color="auto"/>
        <w:right w:val="none" w:sz="0" w:space="0" w:color="auto"/>
      </w:divBdr>
    </w:div>
    <w:div w:id="1044719430">
      <w:bodyDiv w:val="1"/>
      <w:marLeft w:val="0"/>
      <w:marRight w:val="0"/>
      <w:marTop w:val="0"/>
      <w:marBottom w:val="0"/>
      <w:divBdr>
        <w:top w:val="none" w:sz="0" w:space="0" w:color="auto"/>
        <w:left w:val="none" w:sz="0" w:space="0" w:color="auto"/>
        <w:bottom w:val="none" w:sz="0" w:space="0" w:color="auto"/>
        <w:right w:val="none" w:sz="0" w:space="0" w:color="auto"/>
      </w:divBdr>
    </w:div>
    <w:div w:id="1044866665">
      <w:bodyDiv w:val="1"/>
      <w:marLeft w:val="0"/>
      <w:marRight w:val="0"/>
      <w:marTop w:val="0"/>
      <w:marBottom w:val="0"/>
      <w:divBdr>
        <w:top w:val="none" w:sz="0" w:space="0" w:color="auto"/>
        <w:left w:val="none" w:sz="0" w:space="0" w:color="auto"/>
        <w:bottom w:val="none" w:sz="0" w:space="0" w:color="auto"/>
        <w:right w:val="none" w:sz="0" w:space="0" w:color="auto"/>
      </w:divBdr>
    </w:div>
    <w:div w:id="1045328561">
      <w:bodyDiv w:val="1"/>
      <w:marLeft w:val="0"/>
      <w:marRight w:val="0"/>
      <w:marTop w:val="0"/>
      <w:marBottom w:val="0"/>
      <w:divBdr>
        <w:top w:val="none" w:sz="0" w:space="0" w:color="auto"/>
        <w:left w:val="none" w:sz="0" w:space="0" w:color="auto"/>
        <w:bottom w:val="none" w:sz="0" w:space="0" w:color="auto"/>
        <w:right w:val="none" w:sz="0" w:space="0" w:color="auto"/>
      </w:divBdr>
    </w:div>
    <w:div w:id="1045371796">
      <w:bodyDiv w:val="1"/>
      <w:marLeft w:val="0"/>
      <w:marRight w:val="0"/>
      <w:marTop w:val="0"/>
      <w:marBottom w:val="0"/>
      <w:divBdr>
        <w:top w:val="none" w:sz="0" w:space="0" w:color="auto"/>
        <w:left w:val="none" w:sz="0" w:space="0" w:color="auto"/>
        <w:bottom w:val="none" w:sz="0" w:space="0" w:color="auto"/>
        <w:right w:val="none" w:sz="0" w:space="0" w:color="auto"/>
      </w:divBdr>
    </w:div>
    <w:div w:id="1045526311">
      <w:bodyDiv w:val="1"/>
      <w:marLeft w:val="0"/>
      <w:marRight w:val="0"/>
      <w:marTop w:val="0"/>
      <w:marBottom w:val="0"/>
      <w:divBdr>
        <w:top w:val="none" w:sz="0" w:space="0" w:color="auto"/>
        <w:left w:val="none" w:sz="0" w:space="0" w:color="auto"/>
        <w:bottom w:val="none" w:sz="0" w:space="0" w:color="auto"/>
        <w:right w:val="none" w:sz="0" w:space="0" w:color="auto"/>
      </w:divBdr>
    </w:div>
    <w:div w:id="1045641108">
      <w:bodyDiv w:val="1"/>
      <w:marLeft w:val="0"/>
      <w:marRight w:val="0"/>
      <w:marTop w:val="0"/>
      <w:marBottom w:val="0"/>
      <w:divBdr>
        <w:top w:val="none" w:sz="0" w:space="0" w:color="auto"/>
        <w:left w:val="none" w:sz="0" w:space="0" w:color="auto"/>
        <w:bottom w:val="none" w:sz="0" w:space="0" w:color="auto"/>
        <w:right w:val="none" w:sz="0" w:space="0" w:color="auto"/>
      </w:divBdr>
    </w:div>
    <w:div w:id="1045955776">
      <w:bodyDiv w:val="1"/>
      <w:marLeft w:val="0"/>
      <w:marRight w:val="0"/>
      <w:marTop w:val="0"/>
      <w:marBottom w:val="0"/>
      <w:divBdr>
        <w:top w:val="none" w:sz="0" w:space="0" w:color="auto"/>
        <w:left w:val="none" w:sz="0" w:space="0" w:color="auto"/>
        <w:bottom w:val="none" w:sz="0" w:space="0" w:color="auto"/>
        <w:right w:val="none" w:sz="0" w:space="0" w:color="auto"/>
      </w:divBdr>
      <w:divsChild>
        <w:div w:id="664363692">
          <w:marLeft w:val="0"/>
          <w:marRight w:val="0"/>
          <w:marTop w:val="0"/>
          <w:marBottom w:val="0"/>
          <w:divBdr>
            <w:top w:val="none" w:sz="0" w:space="0" w:color="auto"/>
            <w:left w:val="none" w:sz="0" w:space="0" w:color="auto"/>
            <w:bottom w:val="none" w:sz="0" w:space="0" w:color="auto"/>
            <w:right w:val="none" w:sz="0" w:space="0" w:color="auto"/>
          </w:divBdr>
        </w:div>
        <w:div w:id="92819812">
          <w:marLeft w:val="0"/>
          <w:marRight w:val="0"/>
          <w:marTop w:val="0"/>
          <w:marBottom w:val="0"/>
          <w:divBdr>
            <w:top w:val="none" w:sz="0" w:space="0" w:color="auto"/>
            <w:left w:val="none" w:sz="0" w:space="0" w:color="auto"/>
            <w:bottom w:val="none" w:sz="0" w:space="0" w:color="auto"/>
            <w:right w:val="none" w:sz="0" w:space="0" w:color="auto"/>
          </w:divBdr>
        </w:div>
        <w:div w:id="146748477">
          <w:marLeft w:val="0"/>
          <w:marRight w:val="0"/>
          <w:marTop w:val="0"/>
          <w:marBottom w:val="0"/>
          <w:divBdr>
            <w:top w:val="none" w:sz="0" w:space="0" w:color="auto"/>
            <w:left w:val="none" w:sz="0" w:space="0" w:color="auto"/>
            <w:bottom w:val="none" w:sz="0" w:space="0" w:color="auto"/>
            <w:right w:val="none" w:sz="0" w:space="0" w:color="auto"/>
          </w:divBdr>
        </w:div>
        <w:div w:id="847669899">
          <w:marLeft w:val="0"/>
          <w:marRight w:val="0"/>
          <w:marTop w:val="0"/>
          <w:marBottom w:val="0"/>
          <w:divBdr>
            <w:top w:val="none" w:sz="0" w:space="0" w:color="auto"/>
            <w:left w:val="none" w:sz="0" w:space="0" w:color="auto"/>
            <w:bottom w:val="none" w:sz="0" w:space="0" w:color="auto"/>
            <w:right w:val="none" w:sz="0" w:space="0" w:color="auto"/>
          </w:divBdr>
        </w:div>
        <w:div w:id="1875849692">
          <w:marLeft w:val="0"/>
          <w:marRight w:val="0"/>
          <w:marTop w:val="0"/>
          <w:marBottom w:val="0"/>
          <w:divBdr>
            <w:top w:val="none" w:sz="0" w:space="0" w:color="auto"/>
            <w:left w:val="none" w:sz="0" w:space="0" w:color="auto"/>
            <w:bottom w:val="none" w:sz="0" w:space="0" w:color="auto"/>
            <w:right w:val="none" w:sz="0" w:space="0" w:color="auto"/>
          </w:divBdr>
        </w:div>
        <w:div w:id="1361666738">
          <w:marLeft w:val="0"/>
          <w:marRight w:val="0"/>
          <w:marTop w:val="0"/>
          <w:marBottom w:val="0"/>
          <w:divBdr>
            <w:top w:val="none" w:sz="0" w:space="0" w:color="auto"/>
            <w:left w:val="none" w:sz="0" w:space="0" w:color="auto"/>
            <w:bottom w:val="none" w:sz="0" w:space="0" w:color="auto"/>
            <w:right w:val="none" w:sz="0" w:space="0" w:color="auto"/>
          </w:divBdr>
        </w:div>
        <w:div w:id="2069692997">
          <w:marLeft w:val="0"/>
          <w:marRight w:val="0"/>
          <w:marTop w:val="0"/>
          <w:marBottom w:val="0"/>
          <w:divBdr>
            <w:top w:val="none" w:sz="0" w:space="0" w:color="auto"/>
            <w:left w:val="none" w:sz="0" w:space="0" w:color="auto"/>
            <w:bottom w:val="none" w:sz="0" w:space="0" w:color="auto"/>
            <w:right w:val="none" w:sz="0" w:space="0" w:color="auto"/>
          </w:divBdr>
        </w:div>
        <w:div w:id="559173342">
          <w:marLeft w:val="0"/>
          <w:marRight w:val="0"/>
          <w:marTop w:val="0"/>
          <w:marBottom w:val="0"/>
          <w:divBdr>
            <w:top w:val="none" w:sz="0" w:space="0" w:color="auto"/>
            <w:left w:val="none" w:sz="0" w:space="0" w:color="auto"/>
            <w:bottom w:val="none" w:sz="0" w:space="0" w:color="auto"/>
            <w:right w:val="none" w:sz="0" w:space="0" w:color="auto"/>
          </w:divBdr>
        </w:div>
        <w:div w:id="1131678708">
          <w:marLeft w:val="0"/>
          <w:marRight w:val="0"/>
          <w:marTop w:val="0"/>
          <w:marBottom w:val="0"/>
          <w:divBdr>
            <w:top w:val="none" w:sz="0" w:space="0" w:color="auto"/>
            <w:left w:val="none" w:sz="0" w:space="0" w:color="auto"/>
            <w:bottom w:val="none" w:sz="0" w:space="0" w:color="auto"/>
            <w:right w:val="none" w:sz="0" w:space="0" w:color="auto"/>
          </w:divBdr>
        </w:div>
        <w:div w:id="233322488">
          <w:marLeft w:val="0"/>
          <w:marRight w:val="0"/>
          <w:marTop w:val="0"/>
          <w:marBottom w:val="0"/>
          <w:divBdr>
            <w:top w:val="none" w:sz="0" w:space="0" w:color="auto"/>
            <w:left w:val="none" w:sz="0" w:space="0" w:color="auto"/>
            <w:bottom w:val="none" w:sz="0" w:space="0" w:color="auto"/>
            <w:right w:val="none" w:sz="0" w:space="0" w:color="auto"/>
          </w:divBdr>
        </w:div>
        <w:div w:id="1188132569">
          <w:marLeft w:val="0"/>
          <w:marRight w:val="0"/>
          <w:marTop w:val="0"/>
          <w:marBottom w:val="0"/>
          <w:divBdr>
            <w:top w:val="none" w:sz="0" w:space="0" w:color="auto"/>
            <w:left w:val="none" w:sz="0" w:space="0" w:color="auto"/>
            <w:bottom w:val="none" w:sz="0" w:space="0" w:color="auto"/>
            <w:right w:val="none" w:sz="0" w:space="0" w:color="auto"/>
          </w:divBdr>
        </w:div>
        <w:div w:id="115024776">
          <w:marLeft w:val="0"/>
          <w:marRight w:val="0"/>
          <w:marTop w:val="0"/>
          <w:marBottom w:val="0"/>
          <w:divBdr>
            <w:top w:val="none" w:sz="0" w:space="0" w:color="auto"/>
            <w:left w:val="none" w:sz="0" w:space="0" w:color="auto"/>
            <w:bottom w:val="none" w:sz="0" w:space="0" w:color="auto"/>
            <w:right w:val="none" w:sz="0" w:space="0" w:color="auto"/>
          </w:divBdr>
        </w:div>
        <w:div w:id="1008630539">
          <w:marLeft w:val="0"/>
          <w:marRight w:val="0"/>
          <w:marTop w:val="0"/>
          <w:marBottom w:val="0"/>
          <w:divBdr>
            <w:top w:val="none" w:sz="0" w:space="0" w:color="auto"/>
            <w:left w:val="none" w:sz="0" w:space="0" w:color="auto"/>
            <w:bottom w:val="none" w:sz="0" w:space="0" w:color="auto"/>
            <w:right w:val="none" w:sz="0" w:space="0" w:color="auto"/>
          </w:divBdr>
        </w:div>
        <w:div w:id="2045321922">
          <w:marLeft w:val="0"/>
          <w:marRight w:val="0"/>
          <w:marTop w:val="0"/>
          <w:marBottom w:val="0"/>
          <w:divBdr>
            <w:top w:val="none" w:sz="0" w:space="0" w:color="auto"/>
            <w:left w:val="none" w:sz="0" w:space="0" w:color="auto"/>
            <w:bottom w:val="none" w:sz="0" w:space="0" w:color="auto"/>
            <w:right w:val="none" w:sz="0" w:space="0" w:color="auto"/>
          </w:divBdr>
        </w:div>
        <w:div w:id="1982346354">
          <w:marLeft w:val="0"/>
          <w:marRight w:val="0"/>
          <w:marTop w:val="0"/>
          <w:marBottom w:val="0"/>
          <w:divBdr>
            <w:top w:val="none" w:sz="0" w:space="0" w:color="auto"/>
            <w:left w:val="none" w:sz="0" w:space="0" w:color="auto"/>
            <w:bottom w:val="none" w:sz="0" w:space="0" w:color="auto"/>
            <w:right w:val="none" w:sz="0" w:space="0" w:color="auto"/>
          </w:divBdr>
        </w:div>
        <w:div w:id="263416195">
          <w:marLeft w:val="0"/>
          <w:marRight w:val="0"/>
          <w:marTop w:val="0"/>
          <w:marBottom w:val="0"/>
          <w:divBdr>
            <w:top w:val="none" w:sz="0" w:space="0" w:color="auto"/>
            <w:left w:val="none" w:sz="0" w:space="0" w:color="auto"/>
            <w:bottom w:val="none" w:sz="0" w:space="0" w:color="auto"/>
            <w:right w:val="none" w:sz="0" w:space="0" w:color="auto"/>
          </w:divBdr>
        </w:div>
        <w:div w:id="1604454295">
          <w:marLeft w:val="0"/>
          <w:marRight w:val="0"/>
          <w:marTop w:val="0"/>
          <w:marBottom w:val="0"/>
          <w:divBdr>
            <w:top w:val="none" w:sz="0" w:space="0" w:color="auto"/>
            <w:left w:val="none" w:sz="0" w:space="0" w:color="auto"/>
            <w:bottom w:val="none" w:sz="0" w:space="0" w:color="auto"/>
            <w:right w:val="none" w:sz="0" w:space="0" w:color="auto"/>
          </w:divBdr>
        </w:div>
        <w:div w:id="1166287487">
          <w:marLeft w:val="0"/>
          <w:marRight w:val="0"/>
          <w:marTop w:val="0"/>
          <w:marBottom w:val="0"/>
          <w:divBdr>
            <w:top w:val="none" w:sz="0" w:space="0" w:color="auto"/>
            <w:left w:val="none" w:sz="0" w:space="0" w:color="auto"/>
            <w:bottom w:val="none" w:sz="0" w:space="0" w:color="auto"/>
            <w:right w:val="none" w:sz="0" w:space="0" w:color="auto"/>
          </w:divBdr>
        </w:div>
        <w:div w:id="1762749622">
          <w:marLeft w:val="0"/>
          <w:marRight w:val="0"/>
          <w:marTop w:val="0"/>
          <w:marBottom w:val="0"/>
          <w:divBdr>
            <w:top w:val="none" w:sz="0" w:space="0" w:color="auto"/>
            <w:left w:val="none" w:sz="0" w:space="0" w:color="auto"/>
            <w:bottom w:val="none" w:sz="0" w:space="0" w:color="auto"/>
            <w:right w:val="none" w:sz="0" w:space="0" w:color="auto"/>
          </w:divBdr>
        </w:div>
        <w:div w:id="491414869">
          <w:marLeft w:val="0"/>
          <w:marRight w:val="0"/>
          <w:marTop w:val="0"/>
          <w:marBottom w:val="0"/>
          <w:divBdr>
            <w:top w:val="none" w:sz="0" w:space="0" w:color="auto"/>
            <w:left w:val="none" w:sz="0" w:space="0" w:color="auto"/>
            <w:bottom w:val="none" w:sz="0" w:space="0" w:color="auto"/>
            <w:right w:val="none" w:sz="0" w:space="0" w:color="auto"/>
          </w:divBdr>
        </w:div>
        <w:div w:id="278342444">
          <w:marLeft w:val="0"/>
          <w:marRight w:val="0"/>
          <w:marTop w:val="0"/>
          <w:marBottom w:val="0"/>
          <w:divBdr>
            <w:top w:val="none" w:sz="0" w:space="0" w:color="auto"/>
            <w:left w:val="none" w:sz="0" w:space="0" w:color="auto"/>
            <w:bottom w:val="none" w:sz="0" w:space="0" w:color="auto"/>
            <w:right w:val="none" w:sz="0" w:space="0" w:color="auto"/>
          </w:divBdr>
        </w:div>
        <w:div w:id="1153906710">
          <w:marLeft w:val="0"/>
          <w:marRight w:val="0"/>
          <w:marTop w:val="0"/>
          <w:marBottom w:val="0"/>
          <w:divBdr>
            <w:top w:val="none" w:sz="0" w:space="0" w:color="auto"/>
            <w:left w:val="none" w:sz="0" w:space="0" w:color="auto"/>
            <w:bottom w:val="none" w:sz="0" w:space="0" w:color="auto"/>
            <w:right w:val="none" w:sz="0" w:space="0" w:color="auto"/>
          </w:divBdr>
        </w:div>
        <w:div w:id="731271440">
          <w:marLeft w:val="0"/>
          <w:marRight w:val="0"/>
          <w:marTop w:val="0"/>
          <w:marBottom w:val="0"/>
          <w:divBdr>
            <w:top w:val="none" w:sz="0" w:space="0" w:color="auto"/>
            <w:left w:val="none" w:sz="0" w:space="0" w:color="auto"/>
            <w:bottom w:val="none" w:sz="0" w:space="0" w:color="auto"/>
            <w:right w:val="none" w:sz="0" w:space="0" w:color="auto"/>
          </w:divBdr>
        </w:div>
        <w:div w:id="1931547321">
          <w:marLeft w:val="0"/>
          <w:marRight w:val="0"/>
          <w:marTop w:val="0"/>
          <w:marBottom w:val="0"/>
          <w:divBdr>
            <w:top w:val="none" w:sz="0" w:space="0" w:color="auto"/>
            <w:left w:val="none" w:sz="0" w:space="0" w:color="auto"/>
            <w:bottom w:val="none" w:sz="0" w:space="0" w:color="auto"/>
            <w:right w:val="none" w:sz="0" w:space="0" w:color="auto"/>
          </w:divBdr>
        </w:div>
        <w:div w:id="1276326369">
          <w:marLeft w:val="0"/>
          <w:marRight w:val="0"/>
          <w:marTop w:val="0"/>
          <w:marBottom w:val="0"/>
          <w:divBdr>
            <w:top w:val="none" w:sz="0" w:space="0" w:color="auto"/>
            <w:left w:val="none" w:sz="0" w:space="0" w:color="auto"/>
            <w:bottom w:val="none" w:sz="0" w:space="0" w:color="auto"/>
            <w:right w:val="none" w:sz="0" w:space="0" w:color="auto"/>
          </w:divBdr>
        </w:div>
        <w:div w:id="272518963">
          <w:marLeft w:val="0"/>
          <w:marRight w:val="0"/>
          <w:marTop w:val="0"/>
          <w:marBottom w:val="0"/>
          <w:divBdr>
            <w:top w:val="none" w:sz="0" w:space="0" w:color="auto"/>
            <w:left w:val="none" w:sz="0" w:space="0" w:color="auto"/>
            <w:bottom w:val="none" w:sz="0" w:space="0" w:color="auto"/>
            <w:right w:val="none" w:sz="0" w:space="0" w:color="auto"/>
          </w:divBdr>
        </w:div>
        <w:div w:id="1710759295">
          <w:marLeft w:val="0"/>
          <w:marRight w:val="0"/>
          <w:marTop w:val="0"/>
          <w:marBottom w:val="0"/>
          <w:divBdr>
            <w:top w:val="none" w:sz="0" w:space="0" w:color="auto"/>
            <w:left w:val="none" w:sz="0" w:space="0" w:color="auto"/>
            <w:bottom w:val="none" w:sz="0" w:space="0" w:color="auto"/>
            <w:right w:val="none" w:sz="0" w:space="0" w:color="auto"/>
          </w:divBdr>
        </w:div>
        <w:div w:id="648241712">
          <w:marLeft w:val="0"/>
          <w:marRight w:val="0"/>
          <w:marTop w:val="0"/>
          <w:marBottom w:val="0"/>
          <w:divBdr>
            <w:top w:val="none" w:sz="0" w:space="0" w:color="auto"/>
            <w:left w:val="none" w:sz="0" w:space="0" w:color="auto"/>
            <w:bottom w:val="none" w:sz="0" w:space="0" w:color="auto"/>
            <w:right w:val="none" w:sz="0" w:space="0" w:color="auto"/>
          </w:divBdr>
        </w:div>
        <w:div w:id="1697458544">
          <w:marLeft w:val="0"/>
          <w:marRight w:val="0"/>
          <w:marTop w:val="0"/>
          <w:marBottom w:val="0"/>
          <w:divBdr>
            <w:top w:val="none" w:sz="0" w:space="0" w:color="auto"/>
            <w:left w:val="none" w:sz="0" w:space="0" w:color="auto"/>
            <w:bottom w:val="none" w:sz="0" w:space="0" w:color="auto"/>
            <w:right w:val="none" w:sz="0" w:space="0" w:color="auto"/>
          </w:divBdr>
        </w:div>
        <w:div w:id="1317342752">
          <w:marLeft w:val="0"/>
          <w:marRight w:val="0"/>
          <w:marTop w:val="0"/>
          <w:marBottom w:val="0"/>
          <w:divBdr>
            <w:top w:val="none" w:sz="0" w:space="0" w:color="auto"/>
            <w:left w:val="none" w:sz="0" w:space="0" w:color="auto"/>
            <w:bottom w:val="none" w:sz="0" w:space="0" w:color="auto"/>
            <w:right w:val="none" w:sz="0" w:space="0" w:color="auto"/>
          </w:divBdr>
        </w:div>
        <w:div w:id="1954048105">
          <w:marLeft w:val="0"/>
          <w:marRight w:val="0"/>
          <w:marTop w:val="0"/>
          <w:marBottom w:val="0"/>
          <w:divBdr>
            <w:top w:val="none" w:sz="0" w:space="0" w:color="auto"/>
            <w:left w:val="none" w:sz="0" w:space="0" w:color="auto"/>
            <w:bottom w:val="none" w:sz="0" w:space="0" w:color="auto"/>
            <w:right w:val="none" w:sz="0" w:space="0" w:color="auto"/>
          </w:divBdr>
        </w:div>
        <w:div w:id="761419523">
          <w:marLeft w:val="0"/>
          <w:marRight w:val="0"/>
          <w:marTop w:val="0"/>
          <w:marBottom w:val="0"/>
          <w:divBdr>
            <w:top w:val="none" w:sz="0" w:space="0" w:color="auto"/>
            <w:left w:val="none" w:sz="0" w:space="0" w:color="auto"/>
            <w:bottom w:val="none" w:sz="0" w:space="0" w:color="auto"/>
            <w:right w:val="none" w:sz="0" w:space="0" w:color="auto"/>
          </w:divBdr>
        </w:div>
        <w:div w:id="1003704186">
          <w:marLeft w:val="0"/>
          <w:marRight w:val="0"/>
          <w:marTop w:val="0"/>
          <w:marBottom w:val="0"/>
          <w:divBdr>
            <w:top w:val="none" w:sz="0" w:space="0" w:color="auto"/>
            <w:left w:val="none" w:sz="0" w:space="0" w:color="auto"/>
            <w:bottom w:val="none" w:sz="0" w:space="0" w:color="auto"/>
            <w:right w:val="none" w:sz="0" w:space="0" w:color="auto"/>
          </w:divBdr>
        </w:div>
        <w:div w:id="492987556">
          <w:marLeft w:val="0"/>
          <w:marRight w:val="0"/>
          <w:marTop w:val="0"/>
          <w:marBottom w:val="0"/>
          <w:divBdr>
            <w:top w:val="none" w:sz="0" w:space="0" w:color="auto"/>
            <w:left w:val="none" w:sz="0" w:space="0" w:color="auto"/>
            <w:bottom w:val="none" w:sz="0" w:space="0" w:color="auto"/>
            <w:right w:val="none" w:sz="0" w:space="0" w:color="auto"/>
          </w:divBdr>
        </w:div>
        <w:div w:id="164371171">
          <w:marLeft w:val="0"/>
          <w:marRight w:val="0"/>
          <w:marTop w:val="0"/>
          <w:marBottom w:val="0"/>
          <w:divBdr>
            <w:top w:val="none" w:sz="0" w:space="0" w:color="auto"/>
            <w:left w:val="none" w:sz="0" w:space="0" w:color="auto"/>
            <w:bottom w:val="none" w:sz="0" w:space="0" w:color="auto"/>
            <w:right w:val="none" w:sz="0" w:space="0" w:color="auto"/>
          </w:divBdr>
        </w:div>
        <w:div w:id="183906235">
          <w:marLeft w:val="0"/>
          <w:marRight w:val="0"/>
          <w:marTop w:val="0"/>
          <w:marBottom w:val="0"/>
          <w:divBdr>
            <w:top w:val="none" w:sz="0" w:space="0" w:color="auto"/>
            <w:left w:val="none" w:sz="0" w:space="0" w:color="auto"/>
            <w:bottom w:val="none" w:sz="0" w:space="0" w:color="auto"/>
            <w:right w:val="none" w:sz="0" w:space="0" w:color="auto"/>
          </w:divBdr>
        </w:div>
        <w:div w:id="791166175">
          <w:marLeft w:val="0"/>
          <w:marRight w:val="0"/>
          <w:marTop w:val="0"/>
          <w:marBottom w:val="0"/>
          <w:divBdr>
            <w:top w:val="none" w:sz="0" w:space="0" w:color="auto"/>
            <w:left w:val="none" w:sz="0" w:space="0" w:color="auto"/>
            <w:bottom w:val="none" w:sz="0" w:space="0" w:color="auto"/>
            <w:right w:val="none" w:sz="0" w:space="0" w:color="auto"/>
          </w:divBdr>
        </w:div>
        <w:div w:id="1351175165">
          <w:marLeft w:val="0"/>
          <w:marRight w:val="0"/>
          <w:marTop w:val="0"/>
          <w:marBottom w:val="0"/>
          <w:divBdr>
            <w:top w:val="none" w:sz="0" w:space="0" w:color="auto"/>
            <w:left w:val="none" w:sz="0" w:space="0" w:color="auto"/>
            <w:bottom w:val="none" w:sz="0" w:space="0" w:color="auto"/>
            <w:right w:val="none" w:sz="0" w:space="0" w:color="auto"/>
          </w:divBdr>
        </w:div>
        <w:div w:id="1040209779">
          <w:marLeft w:val="0"/>
          <w:marRight w:val="0"/>
          <w:marTop w:val="0"/>
          <w:marBottom w:val="0"/>
          <w:divBdr>
            <w:top w:val="none" w:sz="0" w:space="0" w:color="auto"/>
            <w:left w:val="none" w:sz="0" w:space="0" w:color="auto"/>
            <w:bottom w:val="none" w:sz="0" w:space="0" w:color="auto"/>
            <w:right w:val="none" w:sz="0" w:space="0" w:color="auto"/>
          </w:divBdr>
        </w:div>
        <w:div w:id="2092583720">
          <w:marLeft w:val="0"/>
          <w:marRight w:val="0"/>
          <w:marTop w:val="0"/>
          <w:marBottom w:val="0"/>
          <w:divBdr>
            <w:top w:val="none" w:sz="0" w:space="0" w:color="auto"/>
            <w:left w:val="none" w:sz="0" w:space="0" w:color="auto"/>
            <w:bottom w:val="none" w:sz="0" w:space="0" w:color="auto"/>
            <w:right w:val="none" w:sz="0" w:space="0" w:color="auto"/>
          </w:divBdr>
        </w:div>
        <w:div w:id="1487673522">
          <w:marLeft w:val="0"/>
          <w:marRight w:val="0"/>
          <w:marTop w:val="0"/>
          <w:marBottom w:val="0"/>
          <w:divBdr>
            <w:top w:val="none" w:sz="0" w:space="0" w:color="auto"/>
            <w:left w:val="none" w:sz="0" w:space="0" w:color="auto"/>
            <w:bottom w:val="none" w:sz="0" w:space="0" w:color="auto"/>
            <w:right w:val="none" w:sz="0" w:space="0" w:color="auto"/>
          </w:divBdr>
        </w:div>
        <w:div w:id="1868064055">
          <w:marLeft w:val="0"/>
          <w:marRight w:val="0"/>
          <w:marTop w:val="0"/>
          <w:marBottom w:val="0"/>
          <w:divBdr>
            <w:top w:val="none" w:sz="0" w:space="0" w:color="auto"/>
            <w:left w:val="none" w:sz="0" w:space="0" w:color="auto"/>
            <w:bottom w:val="none" w:sz="0" w:space="0" w:color="auto"/>
            <w:right w:val="none" w:sz="0" w:space="0" w:color="auto"/>
          </w:divBdr>
        </w:div>
        <w:div w:id="365258442">
          <w:marLeft w:val="0"/>
          <w:marRight w:val="0"/>
          <w:marTop w:val="0"/>
          <w:marBottom w:val="0"/>
          <w:divBdr>
            <w:top w:val="none" w:sz="0" w:space="0" w:color="auto"/>
            <w:left w:val="none" w:sz="0" w:space="0" w:color="auto"/>
            <w:bottom w:val="none" w:sz="0" w:space="0" w:color="auto"/>
            <w:right w:val="none" w:sz="0" w:space="0" w:color="auto"/>
          </w:divBdr>
        </w:div>
        <w:div w:id="2061586235">
          <w:marLeft w:val="0"/>
          <w:marRight w:val="0"/>
          <w:marTop w:val="0"/>
          <w:marBottom w:val="0"/>
          <w:divBdr>
            <w:top w:val="none" w:sz="0" w:space="0" w:color="auto"/>
            <w:left w:val="none" w:sz="0" w:space="0" w:color="auto"/>
            <w:bottom w:val="none" w:sz="0" w:space="0" w:color="auto"/>
            <w:right w:val="none" w:sz="0" w:space="0" w:color="auto"/>
          </w:divBdr>
        </w:div>
        <w:div w:id="907038935">
          <w:marLeft w:val="0"/>
          <w:marRight w:val="0"/>
          <w:marTop w:val="0"/>
          <w:marBottom w:val="0"/>
          <w:divBdr>
            <w:top w:val="none" w:sz="0" w:space="0" w:color="auto"/>
            <w:left w:val="none" w:sz="0" w:space="0" w:color="auto"/>
            <w:bottom w:val="none" w:sz="0" w:space="0" w:color="auto"/>
            <w:right w:val="none" w:sz="0" w:space="0" w:color="auto"/>
          </w:divBdr>
        </w:div>
        <w:div w:id="1496409758">
          <w:marLeft w:val="0"/>
          <w:marRight w:val="0"/>
          <w:marTop w:val="0"/>
          <w:marBottom w:val="0"/>
          <w:divBdr>
            <w:top w:val="none" w:sz="0" w:space="0" w:color="auto"/>
            <w:left w:val="none" w:sz="0" w:space="0" w:color="auto"/>
            <w:bottom w:val="none" w:sz="0" w:space="0" w:color="auto"/>
            <w:right w:val="none" w:sz="0" w:space="0" w:color="auto"/>
          </w:divBdr>
        </w:div>
        <w:div w:id="1767387437">
          <w:marLeft w:val="0"/>
          <w:marRight w:val="0"/>
          <w:marTop w:val="0"/>
          <w:marBottom w:val="0"/>
          <w:divBdr>
            <w:top w:val="none" w:sz="0" w:space="0" w:color="auto"/>
            <w:left w:val="none" w:sz="0" w:space="0" w:color="auto"/>
            <w:bottom w:val="none" w:sz="0" w:space="0" w:color="auto"/>
            <w:right w:val="none" w:sz="0" w:space="0" w:color="auto"/>
          </w:divBdr>
        </w:div>
        <w:div w:id="671296449">
          <w:marLeft w:val="0"/>
          <w:marRight w:val="0"/>
          <w:marTop w:val="0"/>
          <w:marBottom w:val="0"/>
          <w:divBdr>
            <w:top w:val="none" w:sz="0" w:space="0" w:color="auto"/>
            <w:left w:val="none" w:sz="0" w:space="0" w:color="auto"/>
            <w:bottom w:val="none" w:sz="0" w:space="0" w:color="auto"/>
            <w:right w:val="none" w:sz="0" w:space="0" w:color="auto"/>
          </w:divBdr>
        </w:div>
        <w:div w:id="353504827">
          <w:marLeft w:val="0"/>
          <w:marRight w:val="0"/>
          <w:marTop w:val="0"/>
          <w:marBottom w:val="0"/>
          <w:divBdr>
            <w:top w:val="none" w:sz="0" w:space="0" w:color="auto"/>
            <w:left w:val="none" w:sz="0" w:space="0" w:color="auto"/>
            <w:bottom w:val="none" w:sz="0" w:space="0" w:color="auto"/>
            <w:right w:val="none" w:sz="0" w:space="0" w:color="auto"/>
          </w:divBdr>
        </w:div>
        <w:div w:id="2061173563">
          <w:marLeft w:val="0"/>
          <w:marRight w:val="0"/>
          <w:marTop w:val="0"/>
          <w:marBottom w:val="0"/>
          <w:divBdr>
            <w:top w:val="none" w:sz="0" w:space="0" w:color="auto"/>
            <w:left w:val="none" w:sz="0" w:space="0" w:color="auto"/>
            <w:bottom w:val="none" w:sz="0" w:space="0" w:color="auto"/>
            <w:right w:val="none" w:sz="0" w:space="0" w:color="auto"/>
          </w:divBdr>
        </w:div>
        <w:div w:id="13190740">
          <w:marLeft w:val="0"/>
          <w:marRight w:val="0"/>
          <w:marTop w:val="0"/>
          <w:marBottom w:val="0"/>
          <w:divBdr>
            <w:top w:val="none" w:sz="0" w:space="0" w:color="auto"/>
            <w:left w:val="none" w:sz="0" w:space="0" w:color="auto"/>
            <w:bottom w:val="none" w:sz="0" w:space="0" w:color="auto"/>
            <w:right w:val="none" w:sz="0" w:space="0" w:color="auto"/>
          </w:divBdr>
        </w:div>
        <w:div w:id="434979790">
          <w:marLeft w:val="0"/>
          <w:marRight w:val="0"/>
          <w:marTop w:val="0"/>
          <w:marBottom w:val="0"/>
          <w:divBdr>
            <w:top w:val="none" w:sz="0" w:space="0" w:color="auto"/>
            <w:left w:val="none" w:sz="0" w:space="0" w:color="auto"/>
            <w:bottom w:val="none" w:sz="0" w:space="0" w:color="auto"/>
            <w:right w:val="none" w:sz="0" w:space="0" w:color="auto"/>
          </w:divBdr>
        </w:div>
        <w:div w:id="1611936879">
          <w:marLeft w:val="0"/>
          <w:marRight w:val="0"/>
          <w:marTop w:val="0"/>
          <w:marBottom w:val="0"/>
          <w:divBdr>
            <w:top w:val="none" w:sz="0" w:space="0" w:color="auto"/>
            <w:left w:val="none" w:sz="0" w:space="0" w:color="auto"/>
            <w:bottom w:val="none" w:sz="0" w:space="0" w:color="auto"/>
            <w:right w:val="none" w:sz="0" w:space="0" w:color="auto"/>
          </w:divBdr>
        </w:div>
        <w:div w:id="625745359">
          <w:marLeft w:val="0"/>
          <w:marRight w:val="0"/>
          <w:marTop w:val="0"/>
          <w:marBottom w:val="0"/>
          <w:divBdr>
            <w:top w:val="none" w:sz="0" w:space="0" w:color="auto"/>
            <w:left w:val="none" w:sz="0" w:space="0" w:color="auto"/>
            <w:bottom w:val="none" w:sz="0" w:space="0" w:color="auto"/>
            <w:right w:val="none" w:sz="0" w:space="0" w:color="auto"/>
          </w:divBdr>
        </w:div>
        <w:div w:id="619532500">
          <w:marLeft w:val="0"/>
          <w:marRight w:val="0"/>
          <w:marTop w:val="0"/>
          <w:marBottom w:val="0"/>
          <w:divBdr>
            <w:top w:val="none" w:sz="0" w:space="0" w:color="auto"/>
            <w:left w:val="none" w:sz="0" w:space="0" w:color="auto"/>
            <w:bottom w:val="none" w:sz="0" w:space="0" w:color="auto"/>
            <w:right w:val="none" w:sz="0" w:space="0" w:color="auto"/>
          </w:divBdr>
        </w:div>
        <w:div w:id="1850752079">
          <w:marLeft w:val="0"/>
          <w:marRight w:val="0"/>
          <w:marTop w:val="0"/>
          <w:marBottom w:val="0"/>
          <w:divBdr>
            <w:top w:val="none" w:sz="0" w:space="0" w:color="auto"/>
            <w:left w:val="none" w:sz="0" w:space="0" w:color="auto"/>
            <w:bottom w:val="none" w:sz="0" w:space="0" w:color="auto"/>
            <w:right w:val="none" w:sz="0" w:space="0" w:color="auto"/>
          </w:divBdr>
        </w:div>
        <w:div w:id="1200971176">
          <w:marLeft w:val="0"/>
          <w:marRight w:val="0"/>
          <w:marTop w:val="0"/>
          <w:marBottom w:val="0"/>
          <w:divBdr>
            <w:top w:val="none" w:sz="0" w:space="0" w:color="auto"/>
            <w:left w:val="none" w:sz="0" w:space="0" w:color="auto"/>
            <w:bottom w:val="none" w:sz="0" w:space="0" w:color="auto"/>
            <w:right w:val="none" w:sz="0" w:space="0" w:color="auto"/>
          </w:divBdr>
        </w:div>
        <w:div w:id="406615140">
          <w:marLeft w:val="0"/>
          <w:marRight w:val="0"/>
          <w:marTop w:val="0"/>
          <w:marBottom w:val="0"/>
          <w:divBdr>
            <w:top w:val="none" w:sz="0" w:space="0" w:color="auto"/>
            <w:left w:val="none" w:sz="0" w:space="0" w:color="auto"/>
            <w:bottom w:val="none" w:sz="0" w:space="0" w:color="auto"/>
            <w:right w:val="none" w:sz="0" w:space="0" w:color="auto"/>
          </w:divBdr>
        </w:div>
        <w:div w:id="974525557">
          <w:marLeft w:val="0"/>
          <w:marRight w:val="0"/>
          <w:marTop w:val="0"/>
          <w:marBottom w:val="0"/>
          <w:divBdr>
            <w:top w:val="none" w:sz="0" w:space="0" w:color="auto"/>
            <w:left w:val="none" w:sz="0" w:space="0" w:color="auto"/>
            <w:bottom w:val="none" w:sz="0" w:space="0" w:color="auto"/>
            <w:right w:val="none" w:sz="0" w:space="0" w:color="auto"/>
          </w:divBdr>
        </w:div>
        <w:div w:id="1534079229">
          <w:marLeft w:val="0"/>
          <w:marRight w:val="0"/>
          <w:marTop w:val="0"/>
          <w:marBottom w:val="0"/>
          <w:divBdr>
            <w:top w:val="none" w:sz="0" w:space="0" w:color="auto"/>
            <w:left w:val="none" w:sz="0" w:space="0" w:color="auto"/>
            <w:bottom w:val="none" w:sz="0" w:space="0" w:color="auto"/>
            <w:right w:val="none" w:sz="0" w:space="0" w:color="auto"/>
          </w:divBdr>
        </w:div>
        <w:div w:id="1945918730">
          <w:marLeft w:val="0"/>
          <w:marRight w:val="0"/>
          <w:marTop w:val="0"/>
          <w:marBottom w:val="0"/>
          <w:divBdr>
            <w:top w:val="none" w:sz="0" w:space="0" w:color="auto"/>
            <w:left w:val="none" w:sz="0" w:space="0" w:color="auto"/>
            <w:bottom w:val="none" w:sz="0" w:space="0" w:color="auto"/>
            <w:right w:val="none" w:sz="0" w:space="0" w:color="auto"/>
          </w:divBdr>
        </w:div>
        <w:div w:id="1989168906">
          <w:marLeft w:val="0"/>
          <w:marRight w:val="0"/>
          <w:marTop w:val="0"/>
          <w:marBottom w:val="0"/>
          <w:divBdr>
            <w:top w:val="none" w:sz="0" w:space="0" w:color="auto"/>
            <w:left w:val="none" w:sz="0" w:space="0" w:color="auto"/>
            <w:bottom w:val="none" w:sz="0" w:space="0" w:color="auto"/>
            <w:right w:val="none" w:sz="0" w:space="0" w:color="auto"/>
          </w:divBdr>
        </w:div>
        <w:div w:id="1575310807">
          <w:marLeft w:val="0"/>
          <w:marRight w:val="0"/>
          <w:marTop w:val="0"/>
          <w:marBottom w:val="0"/>
          <w:divBdr>
            <w:top w:val="none" w:sz="0" w:space="0" w:color="auto"/>
            <w:left w:val="none" w:sz="0" w:space="0" w:color="auto"/>
            <w:bottom w:val="none" w:sz="0" w:space="0" w:color="auto"/>
            <w:right w:val="none" w:sz="0" w:space="0" w:color="auto"/>
          </w:divBdr>
        </w:div>
      </w:divsChild>
    </w:div>
    <w:div w:id="1045986615">
      <w:bodyDiv w:val="1"/>
      <w:marLeft w:val="0"/>
      <w:marRight w:val="0"/>
      <w:marTop w:val="0"/>
      <w:marBottom w:val="0"/>
      <w:divBdr>
        <w:top w:val="none" w:sz="0" w:space="0" w:color="auto"/>
        <w:left w:val="none" w:sz="0" w:space="0" w:color="auto"/>
        <w:bottom w:val="none" w:sz="0" w:space="0" w:color="auto"/>
        <w:right w:val="none" w:sz="0" w:space="0" w:color="auto"/>
      </w:divBdr>
    </w:div>
    <w:div w:id="1046836322">
      <w:bodyDiv w:val="1"/>
      <w:marLeft w:val="0"/>
      <w:marRight w:val="0"/>
      <w:marTop w:val="0"/>
      <w:marBottom w:val="0"/>
      <w:divBdr>
        <w:top w:val="none" w:sz="0" w:space="0" w:color="auto"/>
        <w:left w:val="none" w:sz="0" w:space="0" w:color="auto"/>
        <w:bottom w:val="none" w:sz="0" w:space="0" w:color="auto"/>
        <w:right w:val="none" w:sz="0" w:space="0" w:color="auto"/>
      </w:divBdr>
    </w:div>
    <w:div w:id="1047028421">
      <w:bodyDiv w:val="1"/>
      <w:marLeft w:val="0"/>
      <w:marRight w:val="0"/>
      <w:marTop w:val="0"/>
      <w:marBottom w:val="0"/>
      <w:divBdr>
        <w:top w:val="none" w:sz="0" w:space="0" w:color="auto"/>
        <w:left w:val="none" w:sz="0" w:space="0" w:color="auto"/>
        <w:bottom w:val="none" w:sz="0" w:space="0" w:color="auto"/>
        <w:right w:val="none" w:sz="0" w:space="0" w:color="auto"/>
      </w:divBdr>
    </w:div>
    <w:div w:id="1047144215">
      <w:bodyDiv w:val="1"/>
      <w:marLeft w:val="0"/>
      <w:marRight w:val="0"/>
      <w:marTop w:val="0"/>
      <w:marBottom w:val="0"/>
      <w:divBdr>
        <w:top w:val="none" w:sz="0" w:space="0" w:color="auto"/>
        <w:left w:val="none" w:sz="0" w:space="0" w:color="auto"/>
        <w:bottom w:val="none" w:sz="0" w:space="0" w:color="auto"/>
        <w:right w:val="none" w:sz="0" w:space="0" w:color="auto"/>
      </w:divBdr>
    </w:div>
    <w:div w:id="1047415173">
      <w:bodyDiv w:val="1"/>
      <w:marLeft w:val="0"/>
      <w:marRight w:val="0"/>
      <w:marTop w:val="0"/>
      <w:marBottom w:val="0"/>
      <w:divBdr>
        <w:top w:val="none" w:sz="0" w:space="0" w:color="auto"/>
        <w:left w:val="none" w:sz="0" w:space="0" w:color="auto"/>
        <w:bottom w:val="none" w:sz="0" w:space="0" w:color="auto"/>
        <w:right w:val="none" w:sz="0" w:space="0" w:color="auto"/>
      </w:divBdr>
    </w:div>
    <w:div w:id="1047683717">
      <w:bodyDiv w:val="1"/>
      <w:marLeft w:val="0"/>
      <w:marRight w:val="0"/>
      <w:marTop w:val="0"/>
      <w:marBottom w:val="0"/>
      <w:divBdr>
        <w:top w:val="none" w:sz="0" w:space="0" w:color="auto"/>
        <w:left w:val="none" w:sz="0" w:space="0" w:color="auto"/>
        <w:bottom w:val="none" w:sz="0" w:space="0" w:color="auto"/>
        <w:right w:val="none" w:sz="0" w:space="0" w:color="auto"/>
      </w:divBdr>
    </w:div>
    <w:div w:id="1047685825">
      <w:bodyDiv w:val="1"/>
      <w:marLeft w:val="0"/>
      <w:marRight w:val="0"/>
      <w:marTop w:val="0"/>
      <w:marBottom w:val="0"/>
      <w:divBdr>
        <w:top w:val="none" w:sz="0" w:space="0" w:color="auto"/>
        <w:left w:val="none" w:sz="0" w:space="0" w:color="auto"/>
        <w:bottom w:val="none" w:sz="0" w:space="0" w:color="auto"/>
        <w:right w:val="none" w:sz="0" w:space="0" w:color="auto"/>
      </w:divBdr>
    </w:div>
    <w:div w:id="1048607868">
      <w:bodyDiv w:val="1"/>
      <w:marLeft w:val="0"/>
      <w:marRight w:val="0"/>
      <w:marTop w:val="0"/>
      <w:marBottom w:val="0"/>
      <w:divBdr>
        <w:top w:val="none" w:sz="0" w:space="0" w:color="auto"/>
        <w:left w:val="none" w:sz="0" w:space="0" w:color="auto"/>
        <w:bottom w:val="none" w:sz="0" w:space="0" w:color="auto"/>
        <w:right w:val="none" w:sz="0" w:space="0" w:color="auto"/>
      </w:divBdr>
    </w:div>
    <w:div w:id="1048920070">
      <w:bodyDiv w:val="1"/>
      <w:marLeft w:val="0"/>
      <w:marRight w:val="0"/>
      <w:marTop w:val="0"/>
      <w:marBottom w:val="0"/>
      <w:divBdr>
        <w:top w:val="none" w:sz="0" w:space="0" w:color="auto"/>
        <w:left w:val="none" w:sz="0" w:space="0" w:color="auto"/>
        <w:bottom w:val="none" w:sz="0" w:space="0" w:color="auto"/>
        <w:right w:val="none" w:sz="0" w:space="0" w:color="auto"/>
      </w:divBdr>
    </w:div>
    <w:div w:id="1048989266">
      <w:bodyDiv w:val="1"/>
      <w:marLeft w:val="0"/>
      <w:marRight w:val="0"/>
      <w:marTop w:val="0"/>
      <w:marBottom w:val="0"/>
      <w:divBdr>
        <w:top w:val="none" w:sz="0" w:space="0" w:color="auto"/>
        <w:left w:val="none" w:sz="0" w:space="0" w:color="auto"/>
        <w:bottom w:val="none" w:sz="0" w:space="0" w:color="auto"/>
        <w:right w:val="none" w:sz="0" w:space="0" w:color="auto"/>
      </w:divBdr>
    </w:div>
    <w:div w:id="1049257856">
      <w:bodyDiv w:val="1"/>
      <w:marLeft w:val="0"/>
      <w:marRight w:val="0"/>
      <w:marTop w:val="0"/>
      <w:marBottom w:val="0"/>
      <w:divBdr>
        <w:top w:val="none" w:sz="0" w:space="0" w:color="auto"/>
        <w:left w:val="none" w:sz="0" w:space="0" w:color="auto"/>
        <w:bottom w:val="none" w:sz="0" w:space="0" w:color="auto"/>
        <w:right w:val="none" w:sz="0" w:space="0" w:color="auto"/>
      </w:divBdr>
    </w:div>
    <w:div w:id="1049570907">
      <w:bodyDiv w:val="1"/>
      <w:marLeft w:val="0"/>
      <w:marRight w:val="0"/>
      <w:marTop w:val="0"/>
      <w:marBottom w:val="0"/>
      <w:divBdr>
        <w:top w:val="none" w:sz="0" w:space="0" w:color="auto"/>
        <w:left w:val="none" w:sz="0" w:space="0" w:color="auto"/>
        <w:bottom w:val="none" w:sz="0" w:space="0" w:color="auto"/>
        <w:right w:val="none" w:sz="0" w:space="0" w:color="auto"/>
      </w:divBdr>
    </w:div>
    <w:div w:id="1049643239">
      <w:bodyDiv w:val="1"/>
      <w:marLeft w:val="0"/>
      <w:marRight w:val="0"/>
      <w:marTop w:val="0"/>
      <w:marBottom w:val="0"/>
      <w:divBdr>
        <w:top w:val="none" w:sz="0" w:space="0" w:color="auto"/>
        <w:left w:val="none" w:sz="0" w:space="0" w:color="auto"/>
        <w:bottom w:val="none" w:sz="0" w:space="0" w:color="auto"/>
        <w:right w:val="none" w:sz="0" w:space="0" w:color="auto"/>
      </w:divBdr>
    </w:div>
    <w:div w:id="1049722037">
      <w:bodyDiv w:val="1"/>
      <w:marLeft w:val="0"/>
      <w:marRight w:val="0"/>
      <w:marTop w:val="0"/>
      <w:marBottom w:val="0"/>
      <w:divBdr>
        <w:top w:val="none" w:sz="0" w:space="0" w:color="auto"/>
        <w:left w:val="none" w:sz="0" w:space="0" w:color="auto"/>
        <w:bottom w:val="none" w:sz="0" w:space="0" w:color="auto"/>
        <w:right w:val="none" w:sz="0" w:space="0" w:color="auto"/>
      </w:divBdr>
    </w:div>
    <w:div w:id="1049766726">
      <w:bodyDiv w:val="1"/>
      <w:marLeft w:val="0"/>
      <w:marRight w:val="0"/>
      <w:marTop w:val="0"/>
      <w:marBottom w:val="0"/>
      <w:divBdr>
        <w:top w:val="none" w:sz="0" w:space="0" w:color="auto"/>
        <w:left w:val="none" w:sz="0" w:space="0" w:color="auto"/>
        <w:bottom w:val="none" w:sz="0" w:space="0" w:color="auto"/>
        <w:right w:val="none" w:sz="0" w:space="0" w:color="auto"/>
      </w:divBdr>
    </w:div>
    <w:div w:id="1050302898">
      <w:bodyDiv w:val="1"/>
      <w:marLeft w:val="0"/>
      <w:marRight w:val="0"/>
      <w:marTop w:val="0"/>
      <w:marBottom w:val="0"/>
      <w:divBdr>
        <w:top w:val="none" w:sz="0" w:space="0" w:color="auto"/>
        <w:left w:val="none" w:sz="0" w:space="0" w:color="auto"/>
        <w:bottom w:val="none" w:sz="0" w:space="0" w:color="auto"/>
        <w:right w:val="none" w:sz="0" w:space="0" w:color="auto"/>
      </w:divBdr>
    </w:div>
    <w:div w:id="1050959199">
      <w:bodyDiv w:val="1"/>
      <w:marLeft w:val="0"/>
      <w:marRight w:val="0"/>
      <w:marTop w:val="0"/>
      <w:marBottom w:val="0"/>
      <w:divBdr>
        <w:top w:val="none" w:sz="0" w:space="0" w:color="auto"/>
        <w:left w:val="none" w:sz="0" w:space="0" w:color="auto"/>
        <w:bottom w:val="none" w:sz="0" w:space="0" w:color="auto"/>
        <w:right w:val="none" w:sz="0" w:space="0" w:color="auto"/>
      </w:divBdr>
    </w:div>
    <w:div w:id="1051032167">
      <w:bodyDiv w:val="1"/>
      <w:marLeft w:val="0"/>
      <w:marRight w:val="0"/>
      <w:marTop w:val="0"/>
      <w:marBottom w:val="0"/>
      <w:divBdr>
        <w:top w:val="none" w:sz="0" w:space="0" w:color="auto"/>
        <w:left w:val="none" w:sz="0" w:space="0" w:color="auto"/>
        <w:bottom w:val="none" w:sz="0" w:space="0" w:color="auto"/>
        <w:right w:val="none" w:sz="0" w:space="0" w:color="auto"/>
      </w:divBdr>
    </w:div>
    <w:div w:id="1051076997">
      <w:bodyDiv w:val="1"/>
      <w:marLeft w:val="0"/>
      <w:marRight w:val="0"/>
      <w:marTop w:val="0"/>
      <w:marBottom w:val="0"/>
      <w:divBdr>
        <w:top w:val="none" w:sz="0" w:space="0" w:color="auto"/>
        <w:left w:val="none" w:sz="0" w:space="0" w:color="auto"/>
        <w:bottom w:val="none" w:sz="0" w:space="0" w:color="auto"/>
        <w:right w:val="none" w:sz="0" w:space="0" w:color="auto"/>
      </w:divBdr>
    </w:div>
    <w:div w:id="1051464604">
      <w:bodyDiv w:val="1"/>
      <w:marLeft w:val="0"/>
      <w:marRight w:val="0"/>
      <w:marTop w:val="0"/>
      <w:marBottom w:val="0"/>
      <w:divBdr>
        <w:top w:val="none" w:sz="0" w:space="0" w:color="auto"/>
        <w:left w:val="none" w:sz="0" w:space="0" w:color="auto"/>
        <w:bottom w:val="none" w:sz="0" w:space="0" w:color="auto"/>
        <w:right w:val="none" w:sz="0" w:space="0" w:color="auto"/>
      </w:divBdr>
    </w:div>
    <w:div w:id="1051609391">
      <w:bodyDiv w:val="1"/>
      <w:marLeft w:val="0"/>
      <w:marRight w:val="0"/>
      <w:marTop w:val="0"/>
      <w:marBottom w:val="0"/>
      <w:divBdr>
        <w:top w:val="none" w:sz="0" w:space="0" w:color="auto"/>
        <w:left w:val="none" w:sz="0" w:space="0" w:color="auto"/>
        <w:bottom w:val="none" w:sz="0" w:space="0" w:color="auto"/>
        <w:right w:val="none" w:sz="0" w:space="0" w:color="auto"/>
      </w:divBdr>
    </w:div>
    <w:div w:id="1051808017">
      <w:bodyDiv w:val="1"/>
      <w:marLeft w:val="0"/>
      <w:marRight w:val="0"/>
      <w:marTop w:val="0"/>
      <w:marBottom w:val="0"/>
      <w:divBdr>
        <w:top w:val="none" w:sz="0" w:space="0" w:color="auto"/>
        <w:left w:val="none" w:sz="0" w:space="0" w:color="auto"/>
        <w:bottom w:val="none" w:sz="0" w:space="0" w:color="auto"/>
        <w:right w:val="none" w:sz="0" w:space="0" w:color="auto"/>
      </w:divBdr>
    </w:div>
    <w:div w:id="1051880405">
      <w:bodyDiv w:val="1"/>
      <w:marLeft w:val="0"/>
      <w:marRight w:val="0"/>
      <w:marTop w:val="0"/>
      <w:marBottom w:val="0"/>
      <w:divBdr>
        <w:top w:val="none" w:sz="0" w:space="0" w:color="auto"/>
        <w:left w:val="none" w:sz="0" w:space="0" w:color="auto"/>
        <w:bottom w:val="none" w:sz="0" w:space="0" w:color="auto"/>
        <w:right w:val="none" w:sz="0" w:space="0" w:color="auto"/>
      </w:divBdr>
    </w:div>
    <w:div w:id="1052077064">
      <w:bodyDiv w:val="1"/>
      <w:marLeft w:val="0"/>
      <w:marRight w:val="0"/>
      <w:marTop w:val="0"/>
      <w:marBottom w:val="0"/>
      <w:divBdr>
        <w:top w:val="none" w:sz="0" w:space="0" w:color="auto"/>
        <w:left w:val="none" w:sz="0" w:space="0" w:color="auto"/>
        <w:bottom w:val="none" w:sz="0" w:space="0" w:color="auto"/>
        <w:right w:val="none" w:sz="0" w:space="0" w:color="auto"/>
      </w:divBdr>
    </w:div>
    <w:div w:id="1052265429">
      <w:bodyDiv w:val="1"/>
      <w:marLeft w:val="0"/>
      <w:marRight w:val="0"/>
      <w:marTop w:val="0"/>
      <w:marBottom w:val="0"/>
      <w:divBdr>
        <w:top w:val="none" w:sz="0" w:space="0" w:color="auto"/>
        <w:left w:val="none" w:sz="0" w:space="0" w:color="auto"/>
        <w:bottom w:val="none" w:sz="0" w:space="0" w:color="auto"/>
        <w:right w:val="none" w:sz="0" w:space="0" w:color="auto"/>
      </w:divBdr>
    </w:div>
    <w:div w:id="1052388528">
      <w:bodyDiv w:val="1"/>
      <w:marLeft w:val="0"/>
      <w:marRight w:val="0"/>
      <w:marTop w:val="0"/>
      <w:marBottom w:val="0"/>
      <w:divBdr>
        <w:top w:val="none" w:sz="0" w:space="0" w:color="auto"/>
        <w:left w:val="none" w:sz="0" w:space="0" w:color="auto"/>
        <w:bottom w:val="none" w:sz="0" w:space="0" w:color="auto"/>
        <w:right w:val="none" w:sz="0" w:space="0" w:color="auto"/>
      </w:divBdr>
    </w:div>
    <w:div w:id="1052390889">
      <w:bodyDiv w:val="1"/>
      <w:marLeft w:val="0"/>
      <w:marRight w:val="0"/>
      <w:marTop w:val="0"/>
      <w:marBottom w:val="0"/>
      <w:divBdr>
        <w:top w:val="none" w:sz="0" w:space="0" w:color="auto"/>
        <w:left w:val="none" w:sz="0" w:space="0" w:color="auto"/>
        <w:bottom w:val="none" w:sz="0" w:space="0" w:color="auto"/>
        <w:right w:val="none" w:sz="0" w:space="0" w:color="auto"/>
      </w:divBdr>
    </w:div>
    <w:div w:id="1052534912">
      <w:bodyDiv w:val="1"/>
      <w:marLeft w:val="0"/>
      <w:marRight w:val="0"/>
      <w:marTop w:val="0"/>
      <w:marBottom w:val="0"/>
      <w:divBdr>
        <w:top w:val="none" w:sz="0" w:space="0" w:color="auto"/>
        <w:left w:val="none" w:sz="0" w:space="0" w:color="auto"/>
        <w:bottom w:val="none" w:sz="0" w:space="0" w:color="auto"/>
        <w:right w:val="none" w:sz="0" w:space="0" w:color="auto"/>
      </w:divBdr>
    </w:div>
    <w:div w:id="1052535824">
      <w:bodyDiv w:val="1"/>
      <w:marLeft w:val="0"/>
      <w:marRight w:val="0"/>
      <w:marTop w:val="0"/>
      <w:marBottom w:val="0"/>
      <w:divBdr>
        <w:top w:val="none" w:sz="0" w:space="0" w:color="auto"/>
        <w:left w:val="none" w:sz="0" w:space="0" w:color="auto"/>
        <w:bottom w:val="none" w:sz="0" w:space="0" w:color="auto"/>
        <w:right w:val="none" w:sz="0" w:space="0" w:color="auto"/>
      </w:divBdr>
      <w:divsChild>
        <w:div w:id="1090082477">
          <w:marLeft w:val="0"/>
          <w:marRight w:val="0"/>
          <w:marTop w:val="0"/>
          <w:marBottom w:val="0"/>
          <w:divBdr>
            <w:top w:val="none" w:sz="0" w:space="0" w:color="auto"/>
            <w:left w:val="none" w:sz="0" w:space="0" w:color="auto"/>
            <w:bottom w:val="none" w:sz="0" w:space="0" w:color="auto"/>
            <w:right w:val="none" w:sz="0" w:space="0" w:color="auto"/>
          </w:divBdr>
          <w:divsChild>
            <w:div w:id="796721641">
              <w:marLeft w:val="0"/>
              <w:marRight w:val="0"/>
              <w:marTop w:val="0"/>
              <w:marBottom w:val="0"/>
              <w:divBdr>
                <w:top w:val="none" w:sz="0" w:space="0" w:color="auto"/>
                <w:left w:val="none" w:sz="0" w:space="0" w:color="auto"/>
                <w:bottom w:val="none" w:sz="0" w:space="0" w:color="auto"/>
                <w:right w:val="none" w:sz="0" w:space="0" w:color="auto"/>
              </w:divBdr>
              <w:divsChild>
                <w:div w:id="562525237">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052776957">
      <w:bodyDiv w:val="1"/>
      <w:marLeft w:val="0"/>
      <w:marRight w:val="0"/>
      <w:marTop w:val="0"/>
      <w:marBottom w:val="0"/>
      <w:divBdr>
        <w:top w:val="none" w:sz="0" w:space="0" w:color="auto"/>
        <w:left w:val="none" w:sz="0" w:space="0" w:color="auto"/>
        <w:bottom w:val="none" w:sz="0" w:space="0" w:color="auto"/>
        <w:right w:val="none" w:sz="0" w:space="0" w:color="auto"/>
      </w:divBdr>
    </w:div>
    <w:div w:id="1053120604">
      <w:bodyDiv w:val="1"/>
      <w:marLeft w:val="0"/>
      <w:marRight w:val="0"/>
      <w:marTop w:val="0"/>
      <w:marBottom w:val="0"/>
      <w:divBdr>
        <w:top w:val="none" w:sz="0" w:space="0" w:color="auto"/>
        <w:left w:val="none" w:sz="0" w:space="0" w:color="auto"/>
        <w:bottom w:val="none" w:sz="0" w:space="0" w:color="auto"/>
        <w:right w:val="none" w:sz="0" w:space="0" w:color="auto"/>
      </w:divBdr>
    </w:div>
    <w:div w:id="1053238980">
      <w:bodyDiv w:val="1"/>
      <w:marLeft w:val="0"/>
      <w:marRight w:val="0"/>
      <w:marTop w:val="0"/>
      <w:marBottom w:val="0"/>
      <w:divBdr>
        <w:top w:val="none" w:sz="0" w:space="0" w:color="auto"/>
        <w:left w:val="none" w:sz="0" w:space="0" w:color="auto"/>
        <w:bottom w:val="none" w:sz="0" w:space="0" w:color="auto"/>
        <w:right w:val="none" w:sz="0" w:space="0" w:color="auto"/>
      </w:divBdr>
    </w:div>
    <w:div w:id="1053502996">
      <w:bodyDiv w:val="1"/>
      <w:marLeft w:val="0"/>
      <w:marRight w:val="0"/>
      <w:marTop w:val="0"/>
      <w:marBottom w:val="0"/>
      <w:divBdr>
        <w:top w:val="none" w:sz="0" w:space="0" w:color="auto"/>
        <w:left w:val="none" w:sz="0" w:space="0" w:color="auto"/>
        <w:bottom w:val="none" w:sz="0" w:space="0" w:color="auto"/>
        <w:right w:val="none" w:sz="0" w:space="0" w:color="auto"/>
      </w:divBdr>
    </w:div>
    <w:div w:id="1053702043">
      <w:bodyDiv w:val="1"/>
      <w:marLeft w:val="0"/>
      <w:marRight w:val="0"/>
      <w:marTop w:val="0"/>
      <w:marBottom w:val="0"/>
      <w:divBdr>
        <w:top w:val="none" w:sz="0" w:space="0" w:color="auto"/>
        <w:left w:val="none" w:sz="0" w:space="0" w:color="auto"/>
        <w:bottom w:val="none" w:sz="0" w:space="0" w:color="auto"/>
        <w:right w:val="none" w:sz="0" w:space="0" w:color="auto"/>
      </w:divBdr>
    </w:div>
    <w:div w:id="1053774359">
      <w:bodyDiv w:val="1"/>
      <w:marLeft w:val="0"/>
      <w:marRight w:val="0"/>
      <w:marTop w:val="0"/>
      <w:marBottom w:val="0"/>
      <w:divBdr>
        <w:top w:val="none" w:sz="0" w:space="0" w:color="auto"/>
        <w:left w:val="none" w:sz="0" w:space="0" w:color="auto"/>
        <w:bottom w:val="none" w:sz="0" w:space="0" w:color="auto"/>
        <w:right w:val="none" w:sz="0" w:space="0" w:color="auto"/>
      </w:divBdr>
    </w:div>
    <w:div w:id="1054236778">
      <w:bodyDiv w:val="1"/>
      <w:marLeft w:val="0"/>
      <w:marRight w:val="0"/>
      <w:marTop w:val="0"/>
      <w:marBottom w:val="0"/>
      <w:divBdr>
        <w:top w:val="none" w:sz="0" w:space="0" w:color="auto"/>
        <w:left w:val="none" w:sz="0" w:space="0" w:color="auto"/>
        <w:bottom w:val="none" w:sz="0" w:space="0" w:color="auto"/>
        <w:right w:val="none" w:sz="0" w:space="0" w:color="auto"/>
      </w:divBdr>
    </w:div>
    <w:div w:id="1054239059">
      <w:bodyDiv w:val="1"/>
      <w:marLeft w:val="0"/>
      <w:marRight w:val="0"/>
      <w:marTop w:val="0"/>
      <w:marBottom w:val="0"/>
      <w:divBdr>
        <w:top w:val="none" w:sz="0" w:space="0" w:color="auto"/>
        <w:left w:val="none" w:sz="0" w:space="0" w:color="auto"/>
        <w:bottom w:val="none" w:sz="0" w:space="0" w:color="auto"/>
        <w:right w:val="none" w:sz="0" w:space="0" w:color="auto"/>
      </w:divBdr>
    </w:div>
    <w:div w:id="1054352464">
      <w:bodyDiv w:val="1"/>
      <w:marLeft w:val="0"/>
      <w:marRight w:val="0"/>
      <w:marTop w:val="0"/>
      <w:marBottom w:val="0"/>
      <w:divBdr>
        <w:top w:val="none" w:sz="0" w:space="0" w:color="auto"/>
        <w:left w:val="none" w:sz="0" w:space="0" w:color="auto"/>
        <w:bottom w:val="none" w:sz="0" w:space="0" w:color="auto"/>
        <w:right w:val="none" w:sz="0" w:space="0" w:color="auto"/>
      </w:divBdr>
    </w:div>
    <w:div w:id="1054430662">
      <w:bodyDiv w:val="1"/>
      <w:marLeft w:val="0"/>
      <w:marRight w:val="0"/>
      <w:marTop w:val="0"/>
      <w:marBottom w:val="0"/>
      <w:divBdr>
        <w:top w:val="none" w:sz="0" w:space="0" w:color="auto"/>
        <w:left w:val="none" w:sz="0" w:space="0" w:color="auto"/>
        <w:bottom w:val="none" w:sz="0" w:space="0" w:color="auto"/>
        <w:right w:val="none" w:sz="0" w:space="0" w:color="auto"/>
      </w:divBdr>
    </w:div>
    <w:div w:id="1054432832">
      <w:bodyDiv w:val="1"/>
      <w:marLeft w:val="0"/>
      <w:marRight w:val="0"/>
      <w:marTop w:val="0"/>
      <w:marBottom w:val="0"/>
      <w:divBdr>
        <w:top w:val="none" w:sz="0" w:space="0" w:color="auto"/>
        <w:left w:val="none" w:sz="0" w:space="0" w:color="auto"/>
        <w:bottom w:val="none" w:sz="0" w:space="0" w:color="auto"/>
        <w:right w:val="none" w:sz="0" w:space="0" w:color="auto"/>
      </w:divBdr>
    </w:div>
    <w:div w:id="1054543076">
      <w:bodyDiv w:val="1"/>
      <w:marLeft w:val="0"/>
      <w:marRight w:val="0"/>
      <w:marTop w:val="0"/>
      <w:marBottom w:val="0"/>
      <w:divBdr>
        <w:top w:val="none" w:sz="0" w:space="0" w:color="auto"/>
        <w:left w:val="none" w:sz="0" w:space="0" w:color="auto"/>
        <w:bottom w:val="none" w:sz="0" w:space="0" w:color="auto"/>
        <w:right w:val="none" w:sz="0" w:space="0" w:color="auto"/>
      </w:divBdr>
    </w:div>
    <w:div w:id="1054545113">
      <w:bodyDiv w:val="1"/>
      <w:marLeft w:val="0"/>
      <w:marRight w:val="0"/>
      <w:marTop w:val="0"/>
      <w:marBottom w:val="0"/>
      <w:divBdr>
        <w:top w:val="none" w:sz="0" w:space="0" w:color="auto"/>
        <w:left w:val="none" w:sz="0" w:space="0" w:color="auto"/>
        <w:bottom w:val="none" w:sz="0" w:space="0" w:color="auto"/>
        <w:right w:val="none" w:sz="0" w:space="0" w:color="auto"/>
      </w:divBdr>
    </w:div>
    <w:div w:id="1054548602">
      <w:bodyDiv w:val="1"/>
      <w:marLeft w:val="0"/>
      <w:marRight w:val="0"/>
      <w:marTop w:val="0"/>
      <w:marBottom w:val="0"/>
      <w:divBdr>
        <w:top w:val="none" w:sz="0" w:space="0" w:color="auto"/>
        <w:left w:val="none" w:sz="0" w:space="0" w:color="auto"/>
        <w:bottom w:val="none" w:sz="0" w:space="0" w:color="auto"/>
        <w:right w:val="none" w:sz="0" w:space="0" w:color="auto"/>
      </w:divBdr>
    </w:div>
    <w:div w:id="1054698201">
      <w:bodyDiv w:val="1"/>
      <w:marLeft w:val="0"/>
      <w:marRight w:val="0"/>
      <w:marTop w:val="0"/>
      <w:marBottom w:val="0"/>
      <w:divBdr>
        <w:top w:val="none" w:sz="0" w:space="0" w:color="auto"/>
        <w:left w:val="none" w:sz="0" w:space="0" w:color="auto"/>
        <w:bottom w:val="none" w:sz="0" w:space="0" w:color="auto"/>
        <w:right w:val="none" w:sz="0" w:space="0" w:color="auto"/>
      </w:divBdr>
    </w:div>
    <w:div w:id="1054736935">
      <w:bodyDiv w:val="1"/>
      <w:marLeft w:val="0"/>
      <w:marRight w:val="0"/>
      <w:marTop w:val="0"/>
      <w:marBottom w:val="0"/>
      <w:divBdr>
        <w:top w:val="none" w:sz="0" w:space="0" w:color="auto"/>
        <w:left w:val="none" w:sz="0" w:space="0" w:color="auto"/>
        <w:bottom w:val="none" w:sz="0" w:space="0" w:color="auto"/>
        <w:right w:val="none" w:sz="0" w:space="0" w:color="auto"/>
      </w:divBdr>
    </w:div>
    <w:div w:id="1055349382">
      <w:bodyDiv w:val="1"/>
      <w:marLeft w:val="0"/>
      <w:marRight w:val="0"/>
      <w:marTop w:val="0"/>
      <w:marBottom w:val="0"/>
      <w:divBdr>
        <w:top w:val="none" w:sz="0" w:space="0" w:color="auto"/>
        <w:left w:val="none" w:sz="0" w:space="0" w:color="auto"/>
        <w:bottom w:val="none" w:sz="0" w:space="0" w:color="auto"/>
        <w:right w:val="none" w:sz="0" w:space="0" w:color="auto"/>
      </w:divBdr>
    </w:div>
    <w:div w:id="1055591400">
      <w:bodyDiv w:val="1"/>
      <w:marLeft w:val="0"/>
      <w:marRight w:val="0"/>
      <w:marTop w:val="0"/>
      <w:marBottom w:val="0"/>
      <w:divBdr>
        <w:top w:val="none" w:sz="0" w:space="0" w:color="auto"/>
        <w:left w:val="none" w:sz="0" w:space="0" w:color="auto"/>
        <w:bottom w:val="none" w:sz="0" w:space="0" w:color="auto"/>
        <w:right w:val="none" w:sz="0" w:space="0" w:color="auto"/>
      </w:divBdr>
    </w:div>
    <w:div w:id="1056078308">
      <w:bodyDiv w:val="1"/>
      <w:marLeft w:val="0"/>
      <w:marRight w:val="0"/>
      <w:marTop w:val="0"/>
      <w:marBottom w:val="0"/>
      <w:divBdr>
        <w:top w:val="none" w:sz="0" w:space="0" w:color="auto"/>
        <w:left w:val="none" w:sz="0" w:space="0" w:color="auto"/>
        <w:bottom w:val="none" w:sz="0" w:space="0" w:color="auto"/>
        <w:right w:val="none" w:sz="0" w:space="0" w:color="auto"/>
      </w:divBdr>
    </w:div>
    <w:div w:id="1056315687">
      <w:bodyDiv w:val="1"/>
      <w:marLeft w:val="0"/>
      <w:marRight w:val="0"/>
      <w:marTop w:val="0"/>
      <w:marBottom w:val="0"/>
      <w:divBdr>
        <w:top w:val="none" w:sz="0" w:space="0" w:color="auto"/>
        <w:left w:val="none" w:sz="0" w:space="0" w:color="auto"/>
        <w:bottom w:val="none" w:sz="0" w:space="0" w:color="auto"/>
        <w:right w:val="none" w:sz="0" w:space="0" w:color="auto"/>
      </w:divBdr>
    </w:div>
    <w:div w:id="1056321802">
      <w:bodyDiv w:val="1"/>
      <w:marLeft w:val="0"/>
      <w:marRight w:val="0"/>
      <w:marTop w:val="0"/>
      <w:marBottom w:val="0"/>
      <w:divBdr>
        <w:top w:val="none" w:sz="0" w:space="0" w:color="auto"/>
        <w:left w:val="none" w:sz="0" w:space="0" w:color="auto"/>
        <w:bottom w:val="none" w:sz="0" w:space="0" w:color="auto"/>
        <w:right w:val="none" w:sz="0" w:space="0" w:color="auto"/>
      </w:divBdr>
    </w:div>
    <w:div w:id="1056441378">
      <w:bodyDiv w:val="1"/>
      <w:marLeft w:val="0"/>
      <w:marRight w:val="0"/>
      <w:marTop w:val="0"/>
      <w:marBottom w:val="0"/>
      <w:divBdr>
        <w:top w:val="none" w:sz="0" w:space="0" w:color="auto"/>
        <w:left w:val="none" w:sz="0" w:space="0" w:color="auto"/>
        <w:bottom w:val="none" w:sz="0" w:space="0" w:color="auto"/>
        <w:right w:val="none" w:sz="0" w:space="0" w:color="auto"/>
      </w:divBdr>
    </w:div>
    <w:div w:id="1056509006">
      <w:bodyDiv w:val="1"/>
      <w:marLeft w:val="0"/>
      <w:marRight w:val="0"/>
      <w:marTop w:val="0"/>
      <w:marBottom w:val="0"/>
      <w:divBdr>
        <w:top w:val="none" w:sz="0" w:space="0" w:color="auto"/>
        <w:left w:val="none" w:sz="0" w:space="0" w:color="auto"/>
        <w:bottom w:val="none" w:sz="0" w:space="0" w:color="auto"/>
        <w:right w:val="none" w:sz="0" w:space="0" w:color="auto"/>
      </w:divBdr>
    </w:div>
    <w:div w:id="1057170079">
      <w:bodyDiv w:val="1"/>
      <w:marLeft w:val="0"/>
      <w:marRight w:val="0"/>
      <w:marTop w:val="0"/>
      <w:marBottom w:val="0"/>
      <w:divBdr>
        <w:top w:val="none" w:sz="0" w:space="0" w:color="auto"/>
        <w:left w:val="none" w:sz="0" w:space="0" w:color="auto"/>
        <w:bottom w:val="none" w:sz="0" w:space="0" w:color="auto"/>
        <w:right w:val="none" w:sz="0" w:space="0" w:color="auto"/>
      </w:divBdr>
    </w:div>
    <w:div w:id="1057170764">
      <w:bodyDiv w:val="1"/>
      <w:marLeft w:val="0"/>
      <w:marRight w:val="0"/>
      <w:marTop w:val="0"/>
      <w:marBottom w:val="0"/>
      <w:divBdr>
        <w:top w:val="none" w:sz="0" w:space="0" w:color="auto"/>
        <w:left w:val="none" w:sz="0" w:space="0" w:color="auto"/>
        <w:bottom w:val="none" w:sz="0" w:space="0" w:color="auto"/>
        <w:right w:val="none" w:sz="0" w:space="0" w:color="auto"/>
      </w:divBdr>
    </w:div>
    <w:div w:id="1057321406">
      <w:bodyDiv w:val="1"/>
      <w:marLeft w:val="0"/>
      <w:marRight w:val="0"/>
      <w:marTop w:val="0"/>
      <w:marBottom w:val="0"/>
      <w:divBdr>
        <w:top w:val="none" w:sz="0" w:space="0" w:color="auto"/>
        <w:left w:val="none" w:sz="0" w:space="0" w:color="auto"/>
        <w:bottom w:val="none" w:sz="0" w:space="0" w:color="auto"/>
        <w:right w:val="none" w:sz="0" w:space="0" w:color="auto"/>
      </w:divBdr>
    </w:div>
    <w:div w:id="1057390070">
      <w:bodyDiv w:val="1"/>
      <w:marLeft w:val="0"/>
      <w:marRight w:val="0"/>
      <w:marTop w:val="0"/>
      <w:marBottom w:val="0"/>
      <w:divBdr>
        <w:top w:val="none" w:sz="0" w:space="0" w:color="auto"/>
        <w:left w:val="none" w:sz="0" w:space="0" w:color="auto"/>
        <w:bottom w:val="none" w:sz="0" w:space="0" w:color="auto"/>
        <w:right w:val="none" w:sz="0" w:space="0" w:color="auto"/>
      </w:divBdr>
    </w:div>
    <w:div w:id="1057434706">
      <w:bodyDiv w:val="1"/>
      <w:marLeft w:val="0"/>
      <w:marRight w:val="0"/>
      <w:marTop w:val="0"/>
      <w:marBottom w:val="0"/>
      <w:divBdr>
        <w:top w:val="none" w:sz="0" w:space="0" w:color="auto"/>
        <w:left w:val="none" w:sz="0" w:space="0" w:color="auto"/>
        <w:bottom w:val="none" w:sz="0" w:space="0" w:color="auto"/>
        <w:right w:val="none" w:sz="0" w:space="0" w:color="auto"/>
      </w:divBdr>
    </w:div>
    <w:div w:id="1057706370">
      <w:bodyDiv w:val="1"/>
      <w:marLeft w:val="0"/>
      <w:marRight w:val="0"/>
      <w:marTop w:val="0"/>
      <w:marBottom w:val="0"/>
      <w:divBdr>
        <w:top w:val="none" w:sz="0" w:space="0" w:color="auto"/>
        <w:left w:val="none" w:sz="0" w:space="0" w:color="auto"/>
        <w:bottom w:val="none" w:sz="0" w:space="0" w:color="auto"/>
        <w:right w:val="none" w:sz="0" w:space="0" w:color="auto"/>
      </w:divBdr>
    </w:div>
    <w:div w:id="1058476807">
      <w:bodyDiv w:val="1"/>
      <w:marLeft w:val="0"/>
      <w:marRight w:val="0"/>
      <w:marTop w:val="0"/>
      <w:marBottom w:val="0"/>
      <w:divBdr>
        <w:top w:val="none" w:sz="0" w:space="0" w:color="auto"/>
        <w:left w:val="none" w:sz="0" w:space="0" w:color="auto"/>
        <w:bottom w:val="none" w:sz="0" w:space="0" w:color="auto"/>
        <w:right w:val="none" w:sz="0" w:space="0" w:color="auto"/>
      </w:divBdr>
    </w:div>
    <w:div w:id="1058627672">
      <w:bodyDiv w:val="1"/>
      <w:marLeft w:val="0"/>
      <w:marRight w:val="0"/>
      <w:marTop w:val="0"/>
      <w:marBottom w:val="0"/>
      <w:divBdr>
        <w:top w:val="none" w:sz="0" w:space="0" w:color="auto"/>
        <w:left w:val="none" w:sz="0" w:space="0" w:color="auto"/>
        <w:bottom w:val="none" w:sz="0" w:space="0" w:color="auto"/>
        <w:right w:val="none" w:sz="0" w:space="0" w:color="auto"/>
      </w:divBdr>
    </w:div>
    <w:div w:id="1058937320">
      <w:bodyDiv w:val="1"/>
      <w:marLeft w:val="0"/>
      <w:marRight w:val="0"/>
      <w:marTop w:val="0"/>
      <w:marBottom w:val="0"/>
      <w:divBdr>
        <w:top w:val="none" w:sz="0" w:space="0" w:color="auto"/>
        <w:left w:val="none" w:sz="0" w:space="0" w:color="auto"/>
        <w:bottom w:val="none" w:sz="0" w:space="0" w:color="auto"/>
        <w:right w:val="none" w:sz="0" w:space="0" w:color="auto"/>
      </w:divBdr>
    </w:div>
    <w:div w:id="1059132259">
      <w:bodyDiv w:val="1"/>
      <w:marLeft w:val="0"/>
      <w:marRight w:val="0"/>
      <w:marTop w:val="0"/>
      <w:marBottom w:val="0"/>
      <w:divBdr>
        <w:top w:val="none" w:sz="0" w:space="0" w:color="auto"/>
        <w:left w:val="none" w:sz="0" w:space="0" w:color="auto"/>
        <w:bottom w:val="none" w:sz="0" w:space="0" w:color="auto"/>
        <w:right w:val="none" w:sz="0" w:space="0" w:color="auto"/>
      </w:divBdr>
    </w:div>
    <w:div w:id="1059474444">
      <w:bodyDiv w:val="1"/>
      <w:marLeft w:val="0"/>
      <w:marRight w:val="0"/>
      <w:marTop w:val="0"/>
      <w:marBottom w:val="0"/>
      <w:divBdr>
        <w:top w:val="none" w:sz="0" w:space="0" w:color="auto"/>
        <w:left w:val="none" w:sz="0" w:space="0" w:color="auto"/>
        <w:bottom w:val="none" w:sz="0" w:space="0" w:color="auto"/>
        <w:right w:val="none" w:sz="0" w:space="0" w:color="auto"/>
      </w:divBdr>
    </w:div>
    <w:div w:id="1059938057">
      <w:bodyDiv w:val="1"/>
      <w:marLeft w:val="0"/>
      <w:marRight w:val="0"/>
      <w:marTop w:val="0"/>
      <w:marBottom w:val="0"/>
      <w:divBdr>
        <w:top w:val="none" w:sz="0" w:space="0" w:color="auto"/>
        <w:left w:val="none" w:sz="0" w:space="0" w:color="auto"/>
        <w:bottom w:val="none" w:sz="0" w:space="0" w:color="auto"/>
        <w:right w:val="none" w:sz="0" w:space="0" w:color="auto"/>
      </w:divBdr>
    </w:div>
    <w:div w:id="1060011098">
      <w:bodyDiv w:val="1"/>
      <w:marLeft w:val="0"/>
      <w:marRight w:val="0"/>
      <w:marTop w:val="0"/>
      <w:marBottom w:val="0"/>
      <w:divBdr>
        <w:top w:val="none" w:sz="0" w:space="0" w:color="auto"/>
        <w:left w:val="none" w:sz="0" w:space="0" w:color="auto"/>
        <w:bottom w:val="none" w:sz="0" w:space="0" w:color="auto"/>
        <w:right w:val="none" w:sz="0" w:space="0" w:color="auto"/>
      </w:divBdr>
    </w:div>
    <w:div w:id="1060520753">
      <w:bodyDiv w:val="1"/>
      <w:marLeft w:val="0"/>
      <w:marRight w:val="0"/>
      <w:marTop w:val="0"/>
      <w:marBottom w:val="0"/>
      <w:divBdr>
        <w:top w:val="none" w:sz="0" w:space="0" w:color="auto"/>
        <w:left w:val="none" w:sz="0" w:space="0" w:color="auto"/>
        <w:bottom w:val="none" w:sz="0" w:space="0" w:color="auto"/>
        <w:right w:val="none" w:sz="0" w:space="0" w:color="auto"/>
      </w:divBdr>
    </w:div>
    <w:div w:id="1060712545">
      <w:bodyDiv w:val="1"/>
      <w:marLeft w:val="0"/>
      <w:marRight w:val="0"/>
      <w:marTop w:val="0"/>
      <w:marBottom w:val="0"/>
      <w:divBdr>
        <w:top w:val="none" w:sz="0" w:space="0" w:color="auto"/>
        <w:left w:val="none" w:sz="0" w:space="0" w:color="auto"/>
        <w:bottom w:val="none" w:sz="0" w:space="0" w:color="auto"/>
        <w:right w:val="none" w:sz="0" w:space="0" w:color="auto"/>
      </w:divBdr>
    </w:div>
    <w:div w:id="1060786693">
      <w:bodyDiv w:val="1"/>
      <w:marLeft w:val="0"/>
      <w:marRight w:val="0"/>
      <w:marTop w:val="0"/>
      <w:marBottom w:val="0"/>
      <w:divBdr>
        <w:top w:val="none" w:sz="0" w:space="0" w:color="auto"/>
        <w:left w:val="none" w:sz="0" w:space="0" w:color="auto"/>
        <w:bottom w:val="none" w:sz="0" w:space="0" w:color="auto"/>
        <w:right w:val="none" w:sz="0" w:space="0" w:color="auto"/>
      </w:divBdr>
    </w:div>
    <w:div w:id="1060789436">
      <w:bodyDiv w:val="1"/>
      <w:marLeft w:val="0"/>
      <w:marRight w:val="0"/>
      <w:marTop w:val="0"/>
      <w:marBottom w:val="0"/>
      <w:divBdr>
        <w:top w:val="none" w:sz="0" w:space="0" w:color="auto"/>
        <w:left w:val="none" w:sz="0" w:space="0" w:color="auto"/>
        <w:bottom w:val="none" w:sz="0" w:space="0" w:color="auto"/>
        <w:right w:val="none" w:sz="0" w:space="0" w:color="auto"/>
      </w:divBdr>
    </w:div>
    <w:div w:id="1060982390">
      <w:bodyDiv w:val="1"/>
      <w:marLeft w:val="0"/>
      <w:marRight w:val="0"/>
      <w:marTop w:val="0"/>
      <w:marBottom w:val="0"/>
      <w:divBdr>
        <w:top w:val="none" w:sz="0" w:space="0" w:color="auto"/>
        <w:left w:val="none" w:sz="0" w:space="0" w:color="auto"/>
        <w:bottom w:val="none" w:sz="0" w:space="0" w:color="auto"/>
        <w:right w:val="none" w:sz="0" w:space="0" w:color="auto"/>
      </w:divBdr>
    </w:div>
    <w:div w:id="1061056801">
      <w:bodyDiv w:val="1"/>
      <w:marLeft w:val="0"/>
      <w:marRight w:val="0"/>
      <w:marTop w:val="0"/>
      <w:marBottom w:val="0"/>
      <w:divBdr>
        <w:top w:val="none" w:sz="0" w:space="0" w:color="auto"/>
        <w:left w:val="none" w:sz="0" w:space="0" w:color="auto"/>
        <w:bottom w:val="none" w:sz="0" w:space="0" w:color="auto"/>
        <w:right w:val="none" w:sz="0" w:space="0" w:color="auto"/>
      </w:divBdr>
    </w:div>
    <w:div w:id="1061094817">
      <w:bodyDiv w:val="1"/>
      <w:marLeft w:val="0"/>
      <w:marRight w:val="0"/>
      <w:marTop w:val="0"/>
      <w:marBottom w:val="0"/>
      <w:divBdr>
        <w:top w:val="none" w:sz="0" w:space="0" w:color="auto"/>
        <w:left w:val="none" w:sz="0" w:space="0" w:color="auto"/>
        <w:bottom w:val="none" w:sz="0" w:space="0" w:color="auto"/>
        <w:right w:val="none" w:sz="0" w:space="0" w:color="auto"/>
      </w:divBdr>
    </w:div>
    <w:div w:id="1061102397">
      <w:bodyDiv w:val="1"/>
      <w:marLeft w:val="0"/>
      <w:marRight w:val="0"/>
      <w:marTop w:val="0"/>
      <w:marBottom w:val="0"/>
      <w:divBdr>
        <w:top w:val="none" w:sz="0" w:space="0" w:color="auto"/>
        <w:left w:val="none" w:sz="0" w:space="0" w:color="auto"/>
        <w:bottom w:val="none" w:sz="0" w:space="0" w:color="auto"/>
        <w:right w:val="none" w:sz="0" w:space="0" w:color="auto"/>
      </w:divBdr>
    </w:div>
    <w:div w:id="1061247941">
      <w:bodyDiv w:val="1"/>
      <w:marLeft w:val="0"/>
      <w:marRight w:val="0"/>
      <w:marTop w:val="0"/>
      <w:marBottom w:val="0"/>
      <w:divBdr>
        <w:top w:val="none" w:sz="0" w:space="0" w:color="auto"/>
        <w:left w:val="none" w:sz="0" w:space="0" w:color="auto"/>
        <w:bottom w:val="none" w:sz="0" w:space="0" w:color="auto"/>
        <w:right w:val="none" w:sz="0" w:space="0" w:color="auto"/>
      </w:divBdr>
    </w:div>
    <w:div w:id="1061636028">
      <w:bodyDiv w:val="1"/>
      <w:marLeft w:val="0"/>
      <w:marRight w:val="0"/>
      <w:marTop w:val="0"/>
      <w:marBottom w:val="0"/>
      <w:divBdr>
        <w:top w:val="none" w:sz="0" w:space="0" w:color="auto"/>
        <w:left w:val="none" w:sz="0" w:space="0" w:color="auto"/>
        <w:bottom w:val="none" w:sz="0" w:space="0" w:color="auto"/>
        <w:right w:val="none" w:sz="0" w:space="0" w:color="auto"/>
      </w:divBdr>
    </w:div>
    <w:div w:id="1061833361">
      <w:bodyDiv w:val="1"/>
      <w:marLeft w:val="0"/>
      <w:marRight w:val="0"/>
      <w:marTop w:val="0"/>
      <w:marBottom w:val="0"/>
      <w:divBdr>
        <w:top w:val="none" w:sz="0" w:space="0" w:color="auto"/>
        <w:left w:val="none" w:sz="0" w:space="0" w:color="auto"/>
        <w:bottom w:val="none" w:sz="0" w:space="0" w:color="auto"/>
        <w:right w:val="none" w:sz="0" w:space="0" w:color="auto"/>
      </w:divBdr>
    </w:div>
    <w:div w:id="1062099449">
      <w:bodyDiv w:val="1"/>
      <w:marLeft w:val="0"/>
      <w:marRight w:val="0"/>
      <w:marTop w:val="0"/>
      <w:marBottom w:val="0"/>
      <w:divBdr>
        <w:top w:val="none" w:sz="0" w:space="0" w:color="auto"/>
        <w:left w:val="none" w:sz="0" w:space="0" w:color="auto"/>
        <w:bottom w:val="none" w:sz="0" w:space="0" w:color="auto"/>
        <w:right w:val="none" w:sz="0" w:space="0" w:color="auto"/>
      </w:divBdr>
    </w:div>
    <w:div w:id="1062370866">
      <w:bodyDiv w:val="1"/>
      <w:marLeft w:val="0"/>
      <w:marRight w:val="0"/>
      <w:marTop w:val="0"/>
      <w:marBottom w:val="0"/>
      <w:divBdr>
        <w:top w:val="none" w:sz="0" w:space="0" w:color="auto"/>
        <w:left w:val="none" w:sz="0" w:space="0" w:color="auto"/>
        <w:bottom w:val="none" w:sz="0" w:space="0" w:color="auto"/>
        <w:right w:val="none" w:sz="0" w:space="0" w:color="auto"/>
      </w:divBdr>
    </w:div>
    <w:div w:id="1062406070">
      <w:bodyDiv w:val="1"/>
      <w:marLeft w:val="0"/>
      <w:marRight w:val="0"/>
      <w:marTop w:val="0"/>
      <w:marBottom w:val="0"/>
      <w:divBdr>
        <w:top w:val="none" w:sz="0" w:space="0" w:color="auto"/>
        <w:left w:val="none" w:sz="0" w:space="0" w:color="auto"/>
        <w:bottom w:val="none" w:sz="0" w:space="0" w:color="auto"/>
        <w:right w:val="none" w:sz="0" w:space="0" w:color="auto"/>
      </w:divBdr>
    </w:div>
    <w:div w:id="1062676696">
      <w:bodyDiv w:val="1"/>
      <w:marLeft w:val="0"/>
      <w:marRight w:val="0"/>
      <w:marTop w:val="0"/>
      <w:marBottom w:val="0"/>
      <w:divBdr>
        <w:top w:val="none" w:sz="0" w:space="0" w:color="auto"/>
        <w:left w:val="none" w:sz="0" w:space="0" w:color="auto"/>
        <w:bottom w:val="none" w:sz="0" w:space="0" w:color="auto"/>
        <w:right w:val="none" w:sz="0" w:space="0" w:color="auto"/>
      </w:divBdr>
    </w:div>
    <w:div w:id="1062870222">
      <w:bodyDiv w:val="1"/>
      <w:marLeft w:val="0"/>
      <w:marRight w:val="0"/>
      <w:marTop w:val="0"/>
      <w:marBottom w:val="0"/>
      <w:divBdr>
        <w:top w:val="none" w:sz="0" w:space="0" w:color="auto"/>
        <w:left w:val="none" w:sz="0" w:space="0" w:color="auto"/>
        <w:bottom w:val="none" w:sz="0" w:space="0" w:color="auto"/>
        <w:right w:val="none" w:sz="0" w:space="0" w:color="auto"/>
      </w:divBdr>
    </w:div>
    <w:div w:id="1062942738">
      <w:bodyDiv w:val="1"/>
      <w:marLeft w:val="0"/>
      <w:marRight w:val="0"/>
      <w:marTop w:val="0"/>
      <w:marBottom w:val="0"/>
      <w:divBdr>
        <w:top w:val="none" w:sz="0" w:space="0" w:color="auto"/>
        <w:left w:val="none" w:sz="0" w:space="0" w:color="auto"/>
        <w:bottom w:val="none" w:sz="0" w:space="0" w:color="auto"/>
        <w:right w:val="none" w:sz="0" w:space="0" w:color="auto"/>
      </w:divBdr>
    </w:div>
    <w:div w:id="1063062186">
      <w:bodyDiv w:val="1"/>
      <w:marLeft w:val="0"/>
      <w:marRight w:val="0"/>
      <w:marTop w:val="0"/>
      <w:marBottom w:val="0"/>
      <w:divBdr>
        <w:top w:val="none" w:sz="0" w:space="0" w:color="auto"/>
        <w:left w:val="none" w:sz="0" w:space="0" w:color="auto"/>
        <w:bottom w:val="none" w:sz="0" w:space="0" w:color="auto"/>
        <w:right w:val="none" w:sz="0" w:space="0" w:color="auto"/>
      </w:divBdr>
    </w:div>
    <w:div w:id="1063213973">
      <w:bodyDiv w:val="1"/>
      <w:marLeft w:val="0"/>
      <w:marRight w:val="0"/>
      <w:marTop w:val="0"/>
      <w:marBottom w:val="0"/>
      <w:divBdr>
        <w:top w:val="none" w:sz="0" w:space="0" w:color="auto"/>
        <w:left w:val="none" w:sz="0" w:space="0" w:color="auto"/>
        <w:bottom w:val="none" w:sz="0" w:space="0" w:color="auto"/>
        <w:right w:val="none" w:sz="0" w:space="0" w:color="auto"/>
      </w:divBdr>
    </w:div>
    <w:div w:id="1063528879">
      <w:bodyDiv w:val="1"/>
      <w:marLeft w:val="0"/>
      <w:marRight w:val="0"/>
      <w:marTop w:val="0"/>
      <w:marBottom w:val="0"/>
      <w:divBdr>
        <w:top w:val="none" w:sz="0" w:space="0" w:color="auto"/>
        <w:left w:val="none" w:sz="0" w:space="0" w:color="auto"/>
        <w:bottom w:val="none" w:sz="0" w:space="0" w:color="auto"/>
        <w:right w:val="none" w:sz="0" w:space="0" w:color="auto"/>
      </w:divBdr>
    </w:div>
    <w:div w:id="1063604753">
      <w:bodyDiv w:val="1"/>
      <w:marLeft w:val="0"/>
      <w:marRight w:val="0"/>
      <w:marTop w:val="0"/>
      <w:marBottom w:val="0"/>
      <w:divBdr>
        <w:top w:val="none" w:sz="0" w:space="0" w:color="auto"/>
        <w:left w:val="none" w:sz="0" w:space="0" w:color="auto"/>
        <w:bottom w:val="none" w:sz="0" w:space="0" w:color="auto"/>
        <w:right w:val="none" w:sz="0" w:space="0" w:color="auto"/>
      </w:divBdr>
    </w:div>
    <w:div w:id="1063675108">
      <w:bodyDiv w:val="1"/>
      <w:marLeft w:val="0"/>
      <w:marRight w:val="0"/>
      <w:marTop w:val="0"/>
      <w:marBottom w:val="0"/>
      <w:divBdr>
        <w:top w:val="none" w:sz="0" w:space="0" w:color="auto"/>
        <w:left w:val="none" w:sz="0" w:space="0" w:color="auto"/>
        <w:bottom w:val="none" w:sz="0" w:space="0" w:color="auto"/>
        <w:right w:val="none" w:sz="0" w:space="0" w:color="auto"/>
      </w:divBdr>
    </w:div>
    <w:div w:id="1064645301">
      <w:bodyDiv w:val="1"/>
      <w:marLeft w:val="0"/>
      <w:marRight w:val="0"/>
      <w:marTop w:val="0"/>
      <w:marBottom w:val="0"/>
      <w:divBdr>
        <w:top w:val="none" w:sz="0" w:space="0" w:color="auto"/>
        <w:left w:val="none" w:sz="0" w:space="0" w:color="auto"/>
        <w:bottom w:val="none" w:sz="0" w:space="0" w:color="auto"/>
        <w:right w:val="none" w:sz="0" w:space="0" w:color="auto"/>
      </w:divBdr>
    </w:div>
    <w:div w:id="1064839875">
      <w:bodyDiv w:val="1"/>
      <w:marLeft w:val="0"/>
      <w:marRight w:val="0"/>
      <w:marTop w:val="0"/>
      <w:marBottom w:val="0"/>
      <w:divBdr>
        <w:top w:val="none" w:sz="0" w:space="0" w:color="auto"/>
        <w:left w:val="none" w:sz="0" w:space="0" w:color="auto"/>
        <w:bottom w:val="none" w:sz="0" w:space="0" w:color="auto"/>
        <w:right w:val="none" w:sz="0" w:space="0" w:color="auto"/>
      </w:divBdr>
    </w:div>
    <w:div w:id="1064989087">
      <w:bodyDiv w:val="1"/>
      <w:marLeft w:val="0"/>
      <w:marRight w:val="0"/>
      <w:marTop w:val="0"/>
      <w:marBottom w:val="0"/>
      <w:divBdr>
        <w:top w:val="none" w:sz="0" w:space="0" w:color="auto"/>
        <w:left w:val="none" w:sz="0" w:space="0" w:color="auto"/>
        <w:bottom w:val="none" w:sz="0" w:space="0" w:color="auto"/>
        <w:right w:val="none" w:sz="0" w:space="0" w:color="auto"/>
      </w:divBdr>
    </w:div>
    <w:div w:id="1065027795">
      <w:bodyDiv w:val="1"/>
      <w:marLeft w:val="0"/>
      <w:marRight w:val="0"/>
      <w:marTop w:val="0"/>
      <w:marBottom w:val="0"/>
      <w:divBdr>
        <w:top w:val="none" w:sz="0" w:space="0" w:color="auto"/>
        <w:left w:val="none" w:sz="0" w:space="0" w:color="auto"/>
        <w:bottom w:val="none" w:sz="0" w:space="0" w:color="auto"/>
        <w:right w:val="none" w:sz="0" w:space="0" w:color="auto"/>
      </w:divBdr>
    </w:div>
    <w:div w:id="1065032775">
      <w:bodyDiv w:val="1"/>
      <w:marLeft w:val="0"/>
      <w:marRight w:val="0"/>
      <w:marTop w:val="0"/>
      <w:marBottom w:val="0"/>
      <w:divBdr>
        <w:top w:val="none" w:sz="0" w:space="0" w:color="auto"/>
        <w:left w:val="none" w:sz="0" w:space="0" w:color="auto"/>
        <w:bottom w:val="none" w:sz="0" w:space="0" w:color="auto"/>
        <w:right w:val="none" w:sz="0" w:space="0" w:color="auto"/>
      </w:divBdr>
    </w:div>
    <w:div w:id="1065034114">
      <w:bodyDiv w:val="1"/>
      <w:marLeft w:val="0"/>
      <w:marRight w:val="0"/>
      <w:marTop w:val="0"/>
      <w:marBottom w:val="0"/>
      <w:divBdr>
        <w:top w:val="none" w:sz="0" w:space="0" w:color="auto"/>
        <w:left w:val="none" w:sz="0" w:space="0" w:color="auto"/>
        <w:bottom w:val="none" w:sz="0" w:space="0" w:color="auto"/>
        <w:right w:val="none" w:sz="0" w:space="0" w:color="auto"/>
      </w:divBdr>
    </w:div>
    <w:div w:id="1065186004">
      <w:bodyDiv w:val="1"/>
      <w:marLeft w:val="0"/>
      <w:marRight w:val="0"/>
      <w:marTop w:val="0"/>
      <w:marBottom w:val="0"/>
      <w:divBdr>
        <w:top w:val="none" w:sz="0" w:space="0" w:color="auto"/>
        <w:left w:val="none" w:sz="0" w:space="0" w:color="auto"/>
        <w:bottom w:val="none" w:sz="0" w:space="0" w:color="auto"/>
        <w:right w:val="none" w:sz="0" w:space="0" w:color="auto"/>
      </w:divBdr>
    </w:div>
    <w:div w:id="1065378856">
      <w:bodyDiv w:val="1"/>
      <w:marLeft w:val="0"/>
      <w:marRight w:val="0"/>
      <w:marTop w:val="0"/>
      <w:marBottom w:val="0"/>
      <w:divBdr>
        <w:top w:val="none" w:sz="0" w:space="0" w:color="auto"/>
        <w:left w:val="none" w:sz="0" w:space="0" w:color="auto"/>
        <w:bottom w:val="none" w:sz="0" w:space="0" w:color="auto"/>
        <w:right w:val="none" w:sz="0" w:space="0" w:color="auto"/>
      </w:divBdr>
    </w:div>
    <w:div w:id="1065493457">
      <w:bodyDiv w:val="1"/>
      <w:marLeft w:val="0"/>
      <w:marRight w:val="0"/>
      <w:marTop w:val="0"/>
      <w:marBottom w:val="0"/>
      <w:divBdr>
        <w:top w:val="none" w:sz="0" w:space="0" w:color="auto"/>
        <w:left w:val="none" w:sz="0" w:space="0" w:color="auto"/>
        <w:bottom w:val="none" w:sz="0" w:space="0" w:color="auto"/>
        <w:right w:val="none" w:sz="0" w:space="0" w:color="auto"/>
      </w:divBdr>
    </w:div>
    <w:div w:id="1065690436">
      <w:bodyDiv w:val="1"/>
      <w:marLeft w:val="0"/>
      <w:marRight w:val="0"/>
      <w:marTop w:val="0"/>
      <w:marBottom w:val="0"/>
      <w:divBdr>
        <w:top w:val="none" w:sz="0" w:space="0" w:color="auto"/>
        <w:left w:val="none" w:sz="0" w:space="0" w:color="auto"/>
        <w:bottom w:val="none" w:sz="0" w:space="0" w:color="auto"/>
        <w:right w:val="none" w:sz="0" w:space="0" w:color="auto"/>
      </w:divBdr>
    </w:div>
    <w:div w:id="1066338764">
      <w:bodyDiv w:val="1"/>
      <w:marLeft w:val="0"/>
      <w:marRight w:val="0"/>
      <w:marTop w:val="0"/>
      <w:marBottom w:val="0"/>
      <w:divBdr>
        <w:top w:val="none" w:sz="0" w:space="0" w:color="auto"/>
        <w:left w:val="none" w:sz="0" w:space="0" w:color="auto"/>
        <w:bottom w:val="none" w:sz="0" w:space="0" w:color="auto"/>
        <w:right w:val="none" w:sz="0" w:space="0" w:color="auto"/>
      </w:divBdr>
      <w:divsChild>
        <w:div w:id="49890268">
          <w:marLeft w:val="0"/>
          <w:marRight w:val="0"/>
          <w:marTop w:val="0"/>
          <w:marBottom w:val="0"/>
          <w:divBdr>
            <w:top w:val="none" w:sz="0" w:space="0" w:color="auto"/>
            <w:left w:val="none" w:sz="0" w:space="0" w:color="auto"/>
            <w:bottom w:val="none" w:sz="0" w:space="0" w:color="auto"/>
            <w:right w:val="none" w:sz="0" w:space="0" w:color="auto"/>
          </w:divBdr>
        </w:div>
        <w:div w:id="1777287438">
          <w:marLeft w:val="0"/>
          <w:marRight w:val="0"/>
          <w:marTop w:val="0"/>
          <w:marBottom w:val="0"/>
          <w:divBdr>
            <w:top w:val="none" w:sz="0" w:space="0" w:color="auto"/>
            <w:left w:val="none" w:sz="0" w:space="0" w:color="auto"/>
            <w:bottom w:val="none" w:sz="0" w:space="0" w:color="auto"/>
            <w:right w:val="none" w:sz="0" w:space="0" w:color="auto"/>
          </w:divBdr>
        </w:div>
        <w:div w:id="1068457191">
          <w:marLeft w:val="0"/>
          <w:marRight w:val="0"/>
          <w:marTop w:val="0"/>
          <w:marBottom w:val="0"/>
          <w:divBdr>
            <w:top w:val="none" w:sz="0" w:space="0" w:color="auto"/>
            <w:left w:val="none" w:sz="0" w:space="0" w:color="auto"/>
            <w:bottom w:val="none" w:sz="0" w:space="0" w:color="auto"/>
            <w:right w:val="none" w:sz="0" w:space="0" w:color="auto"/>
          </w:divBdr>
        </w:div>
        <w:div w:id="818303037">
          <w:marLeft w:val="0"/>
          <w:marRight w:val="0"/>
          <w:marTop w:val="0"/>
          <w:marBottom w:val="0"/>
          <w:divBdr>
            <w:top w:val="none" w:sz="0" w:space="0" w:color="auto"/>
            <w:left w:val="none" w:sz="0" w:space="0" w:color="auto"/>
            <w:bottom w:val="none" w:sz="0" w:space="0" w:color="auto"/>
            <w:right w:val="none" w:sz="0" w:space="0" w:color="auto"/>
          </w:divBdr>
        </w:div>
        <w:div w:id="1260483279">
          <w:marLeft w:val="0"/>
          <w:marRight w:val="0"/>
          <w:marTop w:val="0"/>
          <w:marBottom w:val="0"/>
          <w:divBdr>
            <w:top w:val="none" w:sz="0" w:space="0" w:color="auto"/>
            <w:left w:val="none" w:sz="0" w:space="0" w:color="auto"/>
            <w:bottom w:val="none" w:sz="0" w:space="0" w:color="auto"/>
            <w:right w:val="none" w:sz="0" w:space="0" w:color="auto"/>
          </w:divBdr>
        </w:div>
        <w:div w:id="595796620">
          <w:marLeft w:val="0"/>
          <w:marRight w:val="0"/>
          <w:marTop w:val="0"/>
          <w:marBottom w:val="0"/>
          <w:divBdr>
            <w:top w:val="none" w:sz="0" w:space="0" w:color="auto"/>
            <w:left w:val="none" w:sz="0" w:space="0" w:color="auto"/>
            <w:bottom w:val="none" w:sz="0" w:space="0" w:color="auto"/>
            <w:right w:val="none" w:sz="0" w:space="0" w:color="auto"/>
          </w:divBdr>
        </w:div>
        <w:div w:id="1469394646">
          <w:marLeft w:val="0"/>
          <w:marRight w:val="0"/>
          <w:marTop w:val="0"/>
          <w:marBottom w:val="0"/>
          <w:divBdr>
            <w:top w:val="none" w:sz="0" w:space="0" w:color="auto"/>
            <w:left w:val="none" w:sz="0" w:space="0" w:color="auto"/>
            <w:bottom w:val="none" w:sz="0" w:space="0" w:color="auto"/>
            <w:right w:val="none" w:sz="0" w:space="0" w:color="auto"/>
          </w:divBdr>
        </w:div>
        <w:div w:id="1713728756">
          <w:marLeft w:val="0"/>
          <w:marRight w:val="0"/>
          <w:marTop w:val="0"/>
          <w:marBottom w:val="0"/>
          <w:divBdr>
            <w:top w:val="none" w:sz="0" w:space="0" w:color="auto"/>
            <w:left w:val="none" w:sz="0" w:space="0" w:color="auto"/>
            <w:bottom w:val="none" w:sz="0" w:space="0" w:color="auto"/>
            <w:right w:val="none" w:sz="0" w:space="0" w:color="auto"/>
          </w:divBdr>
        </w:div>
        <w:div w:id="2089423882">
          <w:marLeft w:val="0"/>
          <w:marRight w:val="0"/>
          <w:marTop w:val="0"/>
          <w:marBottom w:val="0"/>
          <w:divBdr>
            <w:top w:val="none" w:sz="0" w:space="0" w:color="auto"/>
            <w:left w:val="none" w:sz="0" w:space="0" w:color="auto"/>
            <w:bottom w:val="none" w:sz="0" w:space="0" w:color="auto"/>
            <w:right w:val="none" w:sz="0" w:space="0" w:color="auto"/>
          </w:divBdr>
        </w:div>
        <w:div w:id="1120995479">
          <w:marLeft w:val="0"/>
          <w:marRight w:val="0"/>
          <w:marTop w:val="0"/>
          <w:marBottom w:val="0"/>
          <w:divBdr>
            <w:top w:val="none" w:sz="0" w:space="0" w:color="auto"/>
            <w:left w:val="none" w:sz="0" w:space="0" w:color="auto"/>
            <w:bottom w:val="none" w:sz="0" w:space="0" w:color="auto"/>
            <w:right w:val="none" w:sz="0" w:space="0" w:color="auto"/>
          </w:divBdr>
        </w:div>
        <w:div w:id="506600985">
          <w:marLeft w:val="0"/>
          <w:marRight w:val="0"/>
          <w:marTop w:val="0"/>
          <w:marBottom w:val="0"/>
          <w:divBdr>
            <w:top w:val="none" w:sz="0" w:space="0" w:color="auto"/>
            <w:left w:val="none" w:sz="0" w:space="0" w:color="auto"/>
            <w:bottom w:val="none" w:sz="0" w:space="0" w:color="auto"/>
            <w:right w:val="none" w:sz="0" w:space="0" w:color="auto"/>
          </w:divBdr>
        </w:div>
        <w:div w:id="997806475">
          <w:marLeft w:val="0"/>
          <w:marRight w:val="0"/>
          <w:marTop w:val="0"/>
          <w:marBottom w:val="0"/>
          <w:divBdr>
            <w:top w:val="none" w:sz="0" w:space="0" w:color="auto"/>
            <w:left w:val="none" w:sz="0" w:space="0" w:color="auto"/>
            <w:bottom w:val="none" w:sz="0" w:space="0" w:color="auto"/>
            <w:right w:val="none" w:sz="0" w:space="0" w:color="auto"/>
          </w:divBdr>
        </w:div>
        <w:div w:id="1576161694">
          <w:marLeft w:val="0"/>
          <w:marRight w:val="0"/>
          <w:marTop w:val="0"/>
          <w:marBottom w:val="0"/>
          <w:divBdr>
            <w:top w:val="none" w:sz="0" w:space="0" w:color="auto"/>
            <w:left w:val="none" w:sz="0" w:space="0" w:color="auto"/>
            <w:bottom w:val="none" w:sz="0" w:space="0" w:color="auto"/>
            <w:right w:val="none" w:sz="0" w:space="0" w:color="auto"/>
          </w:divBdr>
        </w:div>
        <w:div w:id="1271619696">
          <w:marLeft w:val="0"/>
          <w:marRight w:val="0"/>
          <w:marTop w:val="0"/>
          <w:marBottom w:val="0"/>
          <w:divBdr>
            <w:top w:val="none" w:sz="0" w:space="0" w:color="auto"/>
            <w:left w:val="none" w:sz="0" w:space="0" w:color="auto"/>
            <w:bottom w:val="none" w:sz="0" w:space="0" w:color="auto"/>
            <w:right w:val="none" w:sz="0" w:space="0" w:color="auto"/>
          </w:divBdr>
        </w:div>
        <w:div w:id="1278680580">
          <w:marLeft w:val="0"/>
          <w:marRight w:val="0"/>
          <w:marTop w:val="0"/>
          <w:marBottom w:val="0"/>
          <w:divBdr>
            <w:top w:val="none" w:sz="0" w:space="0" w:color="auto"/>
            <w:left w:val="none" w:sz="0" w:space="0" w:color="auto"/>
            <w:bottom w:val="none" w:sz="0" w:space="0" w:color="auto"/>
            <w:right w:val="none" w:sz="0" w:space="0" w:color="auto"/>
          </w:divBdr>
        </w:div>
        <w:div w:id="193084516">
          <w:marLeft w:val="0"/>
          <w:marRight w:val="0"/>
          <w:marTop w:val="0"/>
          <w:marBottom w:val="0"/>
          <w:divBdr>
            <w:top w:val="none" w:sz="0" w:space="0" w:color="auto"/>
            <w:left w:val="none" w:sz="0" w:space="0" w:color="auto"/>
            <w:bottom w:val="none" w:sz="0" w:space="0" w:color="auto"/>
            <w:right w:val="none" w:sz="0" w:space="0" w:color="auto"/>
          </w:divBdr>
        </w:div>
        <w:div w:id="1634554240">
          <w:marLeft w:val="0"/>
          <w:marRight w:val="0"/>
          <w:marTop w:val="0"/>
          <w:marBottom w:val="0"/>
          <w:divBdr>
            <w:top w:val="none" w:sz="0" w:space="0" w:color="auto"/>
            <w:left w:val="none" w:sz="0" w:space="0" w:color="auto"/>
            <w:bottom w:val="none" w:sz="0" w:space="0" w:color="auto"/>
            <w:right w:val="none" w:sz="0" w:space="0" w:color="auto"/>
          </w:divBdr>
        </w:div>
        <w:div w:id="752706777">
          <w:marLeft w:val="0"/>
          <w:marRight w:val="0"/>
          <w:marTop w:val="0"/>
          <w:marBottom w:val="0"/>
          <w:divBdr>
            <w:top w:val="none" w:sz="0" w:space="0" w:color="auto"/>
            <w:left w:val="none" w:sz="0" w:space="0" w:color="auto"/>
            <w:bottom w:val="none" w:sz="0" w:space="0" w:color="auto"/>
            <w:right w:val="none" w:sz="0" w:space="0" w:color="auto"/>
          </w:divBdr>
        </w:div>
        <w:div w:id="82190623">
          <w:marLeft w:val="0"/>
          <w:marRight w:val="0"/>
          <w:marTop w:val="0"/>
          <w:marBottom w:val="0"/>
          <w:divBdr>
            <w:top w:val="none" w:sz="0" w:space="0" w:color="auto"/>
            <w:left w:val="none" w:sz="0" w:space="0" w:color="auto"/>
            <w:bottom w:val="none" w:sz="0" w:space="0" w:color="auto"/>
            <w:right w:val="none" w:sz="0" w:space="0" w:color="auto"/>
          </w:divBdr>
        </w:div>
        <w:div w:id="1179390994">
          <w:marLeft w:val="0"/>
          <w:marRight w:val="0"/>
          <w:marTop w:val="0"/>
          <w:marBottom w:val="0"/>
          <w:divBdr>
            <w:top w:val="none" w:sz="0" w:space="0" w:color="auto"/>
            <w:left w:val="none" w:sz="0" w:space="0" w:color="auto"/>
            <w:bottom w:val="none" w:sz="0" w:space="0" w:color="auto"/>
            <w:right w:val="none" w:sz="0" w:space="0" w:color="auto"/>
          </w:divBdr>
        </w:div>
        <w:div w:id="327635838">
          <w:marLeft w:val="0"/>
          <w:marRight w:val="0"/>
          <w:marTop w:val="0"/>
          <w:marBottom w:val="0"/>
          <w:divBdr>
            <w:top w:val="none" w:sz="0" w:space="0" w:color="auto"/>
            <w:left w:val="none" w:sz="0" w:space="0" w:color="auto"/>
            <w:bottom w:val="none" w:sz="0" w:space="0" w:color="auto"/>
            <w:right w:val="none" w:sz="0" w:space="0" w:color="auto"/>
          </w:divBdr>
        </w:div>
        <w:div w:id="769276240">
          <w:marLeft w:val="0"/>
          <w:marRight w:val="0"/>
          <w:marTop w:val="0"/>
          <w:marBottom w:val="0"/>
          <w:divBdr>
            <w:top w:val="none" w:sz="0" w:space="0" w:color="auto"/>
            <w:left w:val="none" w:sz="0" w:space="0" w:color="auto"/>
            <w:bottom w:val="none" w:sz="0" w:space="0" w:color="auto"/>
            <w:right w:val="none" w:sz="0" w:space="0" w:color="auto"/>
          </w:divBdr>
        </w:div>
        <w:div w:id="1493259564">
          <w:marLeft w:val="0"/>
          <w:marRight w:val="0"/>
          <w:marTop w:val="0"/>
          <w:marBottom w:val="0"/>
          <w:divBdr>
            <w:top w:val="none" w:sz="0" w:space="0" w:color="auto"/>
            <w:left w:val="none" w:sz="0" w:space="0" w:color="auto"/>
            <w:bottom w:val="none" w:sz="0" w:space="0" w:color="auto"/>
            <w:right w:val="none" w:sz="0" w:space="0" w:color="auto"/>
          </w:divBdr>
        </w:div>
        <w:div w:id="406653128">
          <w:marLeft w:val="0"/>
          <w:marRight w:val="0"/>
          <w:marTop w:val="0"/>
          <w:marBottom w:val="0"/>
          <w:divBdr>
            <w:top w:val="none" w:sz="0" w:space="0" w:color="auto"/>
            <w:left w:val="none" w:sz="0" w:space="0" w:color="auto"/>
            <w:bottom w:val="none" w:sz="0" w:space="0" w:color="auto"/>
            <w:right w:val="none" w:sz="0" w:space="0" w:color="auto"/>
          </w:divBdr>
        </w:div>
        <w:div w:id="1851064392">
          <w:marLeft w:val="0"/>
          <w:marRight w:val="0"/>
          <w:marTop w:val="0"/>
          <w:marBottom w:val="0"/>
          <w:divBdr>
            <w:top w:val="none" w:sz="0" w:space="0" w:color="auto"/>
            <w:left w:val="none" w:sz="0" w:space="0" w:color="auto"/>
            <w:bottom w:val="none" w:sz="0" w:space="0" w:color="auto"/>
            <w:right w:val="none" w:sz="0" w:space="0" w:color="auto"/>
          </w:divBdr>
        </w:div>
        <w:div w:id="1637101291">
          <w:marLeft w:val="0"/>
          <w:marRight w:val="0"/>
          <w:marTop w:val="0"/>
          <w:marBottom w:val="0"/>
          <w:divBdr>
            <w:top w:val="none" w:sz="0" w:space="0" w:color="auto"/>
            <w:left w:val="none" w:sz="0" w:space="0" w:color="auto"/>
            <w:bottom w:val="none" w:sz="0" w:space="0" w:color="auto"/>
            <w:right w:val="none" w:sz="0" w:space="0" w:color="auto"/>
          </w:divBdr>
        </w:div>
        <w:div w:id="2104256433">
          <w:marLeft w:val="0"/>
          <w:marRight w:val="0"/>
          <w:marTop w:val="0"/>
          <w:marBottom w:val="0"/>
          <w:divBdr>
            <w:top w:val="none" w:sz="0" w:space="0" w:color="auto"/>
            <w:left w:val="none" w:sz="0" w:space="0" w:color="auto"/>
            <w:bottom w:val="none" w:sz="0" w:space="0" w:color="auto"/>
            <w:right w:val="none" w:sz="0" w:space="0" w:color="auto"/>
          </w:divBdr>
        </w:div>
        <w:div w:id="147943318">
          <w:marLeft w:val="0"/>
          <w:marRight w:val="0"/>
          <w:marTop w:val="0"/>
          <w:marBottom w:val="0"/>
          <w:divBdr>
            <w:top w:val="none" w:sz="0" w:space="0" w:color="auto"/>
            <w:left w:val="none" w:sz="0" w:space="0" w:color="auto"/>
            <w:bottom w:val="none" w:sz="0" w:space="0" w:color="auto"/>
            <w:right w:val="none" w:sz="0" w:space="0" w:color="auto"/>
          </w:divBdr>
        </w:div>
        <w:div w:id="2037995575">
          <w:marLeft w:val="0"/>
          <w:marRight w:val="0"/>
          <w:marTop w:val="0"/>
          <w:marBottom w:val="0"/>
          <w:divBdr>
            <w:top w:val="none" w:sz="0" w:space="0" w:color="auto"/>
            <w:left w:val="none" w:sz="0" w:space="0" w:color="auto"/>
            <w:bottom w:val="none" w:sz="0" w:space="0" w:color="auto"/>
            <w:right w:val="none" w:sz="0" w:space="0" w:color="auto"/>
          </w:divBdr>
        </w:div>
        <w:div w:id="1475566946">
          <w:marLeft w:val="0"/>
          <w:marRight w:val="0"/>
          <w:marTop w:val="0"/>
          <w:marBottom w:val="0"/>
          <w:divBdr>
            <w:top w:val="none" w:sz="0" w:space="0" w:color="auto"/>
            <w:left w:val="none" w:sz="0" w:space="0" w:color="auto"/>
            <w:bottom w:val="none" w:sz="0" w:space="0" w:color="auto"/>
            <w:right w:val="none" w:sz="0" w:space="0" w:color="auto"/>
          </w:divBdr>
        </w:div>
        <w:div w:id="251359339">
          <w:marLeft w:val="0"/>
          <w:marRight w:val="0"/>
          <w:marTop w:val="0"/>
          <w:marBottom w:val="0"/>
          <w:divBdr>
            <w:top w:val="none" w:sz="0" w:space="0" w:color="auto"/>
            <w:left w:val="none" w:sz="0" w:space="0" w:color="auto"/>
            <w:bottom w:val="none" w:sz="0" w:space="0" w:color="auto"/>
            <w:right w:val="none" w:sz="0" w:space="0" w:color="auto"/>
          </w:divBdr>
        </w:div>
        <w:div w:id="1964799711">
          <w:marLeft w:val="0"/>
          <w:marRight w:val="0"/>
          <w:marTop w:val="0"/>
          <w:marBottom w:val="0"/>
          <w:divBdr>
            <w:top w:val="none" w:sz="0" w:space="0" w:color="auto"/>
            <w:left w:val="none" w:sz="0" w:space="0" w:color="auto"/>
            <w:bottom w:val="none" w:sz="0" w:space="0" w:color="auto"/>
            <w:right w:val="none" w:sz="0" w:space="0" w:color="auto"/>
          </w:divBdr>
        </w:div>
        <w:div w:id="1664628574">
          <w:marLeft w:val="0"/>
          <w:marRight w:val="0"/>
          <w:marTop w:val="0"/>
          <w:marBottom w:val="0"/>
          <w:divBdr>
            <w:top w:val="none" w:sz="0" w:space="0" w:color="auto"/>
            <w:left w:val="none" w:sz="0" w:space="0" w:color="auto"/>
            <w:bottom w:val="none" w:sz="0" w:space="0" w:color="auto"/>
            <w:right w:val="none" w:sz="0" w:space="0" w:color="auto"/>
          </w:divBdr>
        </w:div>
        <w:div w:id="583874879">
          <w:marLeft w:val="0"/>
          <w:marRight w:val="0"/>
          <w:marTop w:val="0"/>
          <w:marBottom w:val="0"/>
          <w:divBdr>
            <w:top w:val="none" w:sz="0" w:space="0" w:color="auto"/>
            <w:left w:val="none" w:sz="0" w:space="0" w:color="auto"/>
            <w:bottom w:val="none" w:sz="0" w:space="0" w:color="auto"/>
            <w:right w:val="none" w:sz="0" w:space="0" w:color="auto"/>
          </w:divBdr>
        </w:div>
        <w:div w:id="1221478924">
          <w:marLeft w:val="0"/>
          <w:marRight w:val="0"/>
          <w:marTop w:val="0"/>
          <w:marBottom w:val="0"/>
          <w:divBdr>
            <w:top w:val="none" w:sz="0" w:space="0" w:color="auto"/>
            <w:left w:val="none" w:sz="0" w:space="0" w:color="auto"/>
            <w:bottom w:val="none" w:sz="0" w:space="0" w:color="auto"/>
            <w:right w:val="none" w:sz="0" w:space="0" w:color="auto"/>
          </w:divBdr>
        </w:div>
        <w:div w:id="1087731698">
          <w:marLeft w:val="0"/>
          <w:marRight w:val="0"/>
          <w:marTop w:val="0"/>
          <w:marBottom w:val="0"/>
          <w:divBdr>
            <w:top w:val="none" w:sz="0" w:space="0" w:color="auto"/>
            <w:left w:val="none" w:sz="0" w:space="0" w:color="auto"/>
            <w:bottom w:val="none" w:sz="0" w:space="0" w:color="auto"/>
            <w:right w:val="none" w:sz="0" w:space="0" w:color="auto"/>
          </w:divBdr>
        </w:div>
        <w:div w:id="786853175">
          <w:marLeft w:val="0"/>
          <w:marRight w:val="0"/>
          <w:marTop w:val="0"/>
          <w:marBottom w:val="0"/>
          <w:divBdr>
            <w:top w:val="none" w:sz="0" w:space="0" w:color="auto"/>
            <w:left w:val="none" w:sz="0" w:space="0" w:color="auto"/>
            <w:bottom w:val="none" w:sz="0" w:space="0" w:color="auto"/>
            <w:right w:val="none" w:sz="0" w:space="0" w:color="auto"/>
          </w:divBdr>
        </w:div>
        <w:div w:id="1901819362">
          <w:marLeft w:val="0"/>
          <w:marRight w:val="0"/>
          <w:marTop w:val="0"/>
          <w:marBottom w:val="0"/>
          <w:divBdr>
            <w:top w:val="none" w:sz="0" w:space="0" w:color="auto"/>
            <w:left w:val="none" w:sz="0" w:space="0" w:color="auto"/>
            <w:bottom w:val="none" w:sz="0" w:space="0" w:color="auto"/>
            <w:right w:val="none" w:sz="0" w:space="0" w:color="auto"/>
          </w:divBdr>
        </w:div>
        <w:div w:id="166555116">
          <w:marLeft w:val="0"/>
          <w:marRight w:val="0"/>
          <w:marTop w:val="0"/>
          <w:marBottom w:val="0"/>
          <w:divBdr>
            <w:top w:val="none" w:sz="0" w:space="0" w:color="auto"/>
            <w:left w:val="none" w:sz="0" w:space="0" w:color="auto"/>
            <w:bottom w:val="none" w:sz="0" w:space="0" w:color="auto"/>
            <w:right w:val="none" w:sz="0" w:space="0" w:color="auto"/>
          </w:divBdr>
        </w:div>
        <w:div w:id="365494566">
          <w:marLeft w:val="0"/>
          <w:marRight w:val="0"/>
          <w:marTop w:val="0"/>
          <w:marBottom w:val="0"/>
          <w:divBdr>
            <w:top w:val="none" w:sz="0" w:space="0" w:color="auto"/>
            <w:left w:val="none" w:sz="0" w:space="0" w:color="auto"/>
            <w:bottom w:val="none" w:sz="0" w:space="0" w:color="auto"/>
            <w:right w:val="none" w:sz="0" w:space="0" w:color="auto"/>
          </w:divBdr>
        </w:div>
        <w:div w:id="126974408">
          <w:marLeft w:val="0"/>
          <w:marRight w:val="0"/>
          <w:marTop w:val="0"/>
          <w:marBottom w:val="0"/>
          <w:divBdr>
            <w:top w:val="none" w:sz="0" w:space="0" w:color="auto"/>
            <w:left w:val="none" w:sz="0" w:space="0" w:color="auto"/>
            <w:bottom w:val="none" w:sz="0" w:space="0" w:color="auto"/>
            <w:right w:val="none" w:sz="0" w:space="0" w:color="auto"/>
          </w:divBdr>
        </w:div>
        <w:div w:id="401875220">
          <w:marLeft w:val="0"/>
          <w:marRight w:val="0"/>
          <w:marTop w:val="0"/>
          <w:marBottom w:val="0"/>
          <w:divBdr>
            <w:top w:val="none" w:sz="0" w:space="0" w:color="auto"/>
            <w:left w:val="none" w:sz="0" w:space="0" w:color="auto"/>
            <w:bottom w:val="none" w:sz="0" w:space="0" w:color="auto"/>
            <w:right w:val="none" w:sz="0" w:space="0" w:color="auto"/>
          </w:divBdr>
        </w:div>
        <w:div w:id="425660399">
          <w:marLeft w:val="0"/>
          <w:marRight w:val="0"/>
          <w:marTop w:val="0"/>
          <w:marBottom w:val="0"/>
          <w:divBdr>
            <w:top w:val="none" w:sz="0" w:space="0" w:color="auto"/>
            <w:left w:val="none" w:sz="0" w:space="0" w:color="auto"/>
            <w:bottom w:val="none" w:sz="0" w:space="0" w:color="auto"/>
            <w:right w:val="none" w:sz="0" w:space="0" w:color="auto"/>
          </w:divBdr>
        </w:div>
        <w:div w:id="1123813320">
          <w:marLeft w:val="0"/>
          <w:marRight w:val="0"/>
          <w:marTop w:val="0"/>
          <w:marBottom w:val="0"/>
          <w:divBdr>
            <w:top w:val="none" w:sz="0" w:space="0" w:color="auto"/>
            <w:left w:val="none" w:sz="0" w:space="0" w:color="auto"/>
            <w:bottom w:val="none" w:sz="0" w:space="0" w:color="auto"/>
            <w:right w:val="none" w:sz="0" w:space="0" w:color="auto"/>
          </w:divBdr>
        </w:div>
        <w:div w:id="496918382">
          <w:marLeft w:val="0"/>
          <w:marRight w:val="0"/>
          <w:marTop w:val="0"/>
          <w:marBottom w:val="0"/>
          <w:divBdr>
            <w:top w:val="none" w:sz="0" w:space="0" w:color="auto"/>
            <w:left w:val="none" w:sz="0" w:space="0" w:color="auto"/>
            <w:bottom w:val="none" w:sz="0" w:space="0" w:color="auto"/>
            <w:right w:val="none" w:sz="0" w:space="0" w:color="auto"/>
          </w:divBdr>
        </w:div>
        <w:div w:id="540362996">
          <w:marLeft w:val="0"/>
          <w:marRight w:val="0"/>
          <w:marTop w:val="0"/>
          <w:marBottom w:val="0"/>
          <w:divBdr>
            <w:top w:val="none" w:sz="0" w:space="0" w:color="auto"/>
            <w:left w:val="none" w:sz="0" w:space="0" w:color="auto"/>
            <w:bottom w:val="none" w:sz="0" w:space="0" w:color="auto"/>
            <w:right w:val="none" w:sz="0" w:space="0" w:color="auto"/>
          </w:divBdr>
        </w:div>
        <w:div w:id="1578053224">
          <w:marLeft w:val="0"/>
          <w:marRight w:val="0"/>
          <w:marTop w:val="0"/>
          <w:marBottom w:val="0"/>
          <w:divBdr>
            <w:top w:val="none" w:sz="0" w:space="0" w:color="auto"/>
            <w:left w:val="none" w:sz="0" w:space="0" w:color="auto"/>
            <w:bottom w:val="none" w:sz="0" w:space="0" w:color="auto"/>
            <w:right w:val="none" w:sz="0" w:space="0" w:color="auto"/>
          </w:divBdr>
        </w:div>
        <w:div w:id="1648585812">
          <w:marLeft w:val="0"/>
          <w:marRight w:val="0"/>
          <w:marTop w:val="0"/>
          <w:marBottom w:val="0"/>
          <w:divBdr>
            <w:top w:val="none" w:sz="0" w:space="0" w:color="auto"/>
            <w:left w:val="none" w:sz="0" w:space="0" w:color="auto"/>
            <w:bottom w:val="none" w:sz="0" w:space="0" w:color="auto"/>
            <w:right w:val="none" w:sz="0" w:space="0" w:color="auto"/>
          </w:divBdr>
        </w:div>
        <w:div w:id="1761364931">
          <w:marLeft w:val="0"/>
          <w:marRight w:val="0"/>
          <w:marTop w:val="0"/>
          <w:marBottom w:val="0"/>
          <w:divBdr>
            <w:top w:val="none" w:sz="0" w:space="0" w:color="auto"/>
            <w:left w:val="none" w:sz="0" w:space="0" w:color="auto"/>
            <w:bottom w:val="none" w:sz="0" w:space="0" w:color="auto"/>
            <w:right w:val="none" w:sz="0" w:space="0" w:color="auto"/>
          </w:divBdr>
        </w:div>
        <w:div w:id="419181104">
          <w:marLeft w:val="0"/>
          <w:marRight w:val="0"/>
          <w:marTop w:val="0"/>
          <w:marBottom w:val="0"/>
          <w:divBdr>
            <w:top w:val="none" w:sz="0" w:space="0" w:color="auto"/>
            <w:left w:val="none" w:sz="0" w:space="0" w:color="auto"/>
            <w:bottom w:val="none" w:sz="0" w:space="0" w:color="auto"/>
            <w:right w:val="none" w:sz="0" w:space="0" w:color="auto"/>
          </w:divBdr>
        </w:div>
        <w:div w:id="1951738897">
          <w:marLeft w:val="0"/>
          <w:marRight w:val="0"/>
          <w:marTop w:val="0"/>
          <w:marBottom w:val="0"/>
          <w:divBdr>
            <w:top w:val="none" w:sz="0" w:space="0" w:color="auto"/>
            <w:left w:val="none" w:sz="0" w:space="0" w:color="auto"/>
            <w:bottom w:val="none" w:sz="0" w:space="0" w:color="auto"/>
            <w:right w:val="none" w:sz="0" w:space="0" w:color="auto"/>
          </w:divBdr>
        </w:div>
        <w:div w:id="637034086">
          <w:marLeft w:val="0"/>
          <w:marRight w:val="0"/>
          <w:marTop w:val="0"/>
          <w:marBottom w:val="0"/>
          <w:divBdr>
            <w:top w:val="none" w:sz="0" w:space="0" w:color="auto"/>
            <w:left w:val="none" w:sz="0" w:space="0" w:color="auto"/>
            <w:bottom w:val="none" w:sz="0" w:space="0" w:color="auto"/>
            <w:right w:val="none" w:sz="0" w:space="0" w:color="auto"/>
          </w:divBdr>
        </w:div>
        <w:div w:id="589781342">
          <w:marLeft w:val="0"/>
          <w:marRight w:val="0"/>
          <w:marTop w:val="0"/>
          <w:marBottom w:val="0"/>
          <w:divBdr>
            <w:top w:val="none" w:sz="0" w:space="0" w:color="auto"/>
            <w:left w:val="none" w:sz="0" w:space="0" w:color="auto"/>
            <w:bottom w:val="none" w:sz="0" w:space="0" w:color="auto"/>
            <w:right w:val="none" w:sz="0" w:space="0" w:color="auto"/>
          </w:divBdr>
        </w:div>
        <w:div w:id="528491273">
          <w:marLeft w:val="0"/>
          <w:marRight w:val="0"/>
          <w:marTop w:val="0"/>
          <w:marBottom w:val="0"/>
          <w:divBdr>
            <w:top w:val="none" w:sz="0" w:space="0" w:color="auto"/>
            <w:left w:val="none" w:sz="0" w:space="0" w:color="auto"/>
            <w:bottom w:val="none" w:sz="0" w:space="0" w:color="auto"/>
            <w:right w:val="none" w:sz="0" w:space="0" w:color="auto"/>
          </w:divBdr>
        </w:div>
        <w:div w:id="295376912">
          <w:marLeft w:val="0"/>
          <w:marRight w:val="0"/>
          <w:marTop w:val="0"/>
          <w:marBottom w:val="0"/>
          <w:divBdr>
            <w:top w:val="none" w:sz="0" w:space="0" w:color="auto"/>
            <w:left w:val="none" w:sz="0" w:space="0" w:color="auto"/>
            <w:bottom w:val="none" w:sz="0" w:space="0" w:color="auto"/>
            <w:right w:val="none" w:sz="0" w:space="0" w:color="auto"/>
          </w:divBdr>
        </w:div>
        <w:div w:id="705299455">
          <w:marLeft w:val="0"/>
          <w:marRight w:val="0"/>
          <w:marTop w:val="0"/>
          <w:marBottom w:val="0"/>
          <w:divBdr>
            <w:top w:val="none" w:sz="0" w:space="0" w:color="auto"/>
            <w:left w:val="none" w:sz="0" w:space="0" w:color="auto"/>
            <w:bottom w:val="none" w:sz="0" w:space="0" w:color="auto"/>
            <w:right w:val="none" w:sz="0" w:space="0" w:color="auto"/>
          </w:divBdr>
        </w:div>
        <w:div w:id="1432240091">
          <w:marLeft w:val="0"/>
          <w:marRight w:val="0"/>
          <w:marTop w:val="0"/>
          <w:marBottom w:val="0"/>
          <w:divBdr>
            <w:top w:val="none" w:sz="0" w:space="0" w:color="auto"/>
            <w:left w:val="none" w:sz="0" w:space="0" w:color="auto"/>
            <w:bottom w:val="none" w:sz="0" w:space="0" w:color="auto"/>
            <w:right w:val="none" w:sz="0" w:space="0" w:color="auto"/>
          </w:divBdr>
        </w:div>
      </w:divsChild>
    </w:div>
    <w:div w:id="1066488099">
      <w:bodyDiv w:val="1"/>
      <w:marLeft w:val="0"/>
      <w:marRight w:val="0"/>
      <w:marTop w:val="0"/>
      <w:marBottom w:val="0"/>
      <w:divBdr>
        <w:top w:val="none" w:sz="0" w:space="0" w:color="auto"/>
        <w:left w:val="none" w:sz="0" w:space="0" w:color="auto"/>
        <w:bottom w:val="none" w:sz="0" w:space="0" w:color="auto"/>
        <w:right w:val="none" w:sz="0" w:space="0" w:color="auto"/>
      </w:divBdr>
    </w:div>
    <w:div w:id="1066686748">
      <w:bodyDiv w:val="1"/>
      <w:marLeft w:val="0"/>
      <w:marRight w:val="0"/>
      <w:marTop w:val="0"/>
      <w:marBottom w:val="0"/>
      <w:divBdr>
        <w:top w:val="none" w:sz="0" w:space="0" w:color="auto"/>
        <w:left w:val="none" w:sz="0" w:space="0" w:color="auto"/>
        <w:bottom w:val="none" w:sz="0" w:space="0" w:color="auto"/>
        <w:right w:val="none" w:sz="0" w:space="0" w:color="auto"/>
      </w:divBdr>
    </w:div>
    <w:div w:id="1066875744">
      <w:bodyDiv w:val="1"/>
      <w:marLeft w:val="0"/>
      <w:marRight w:val="0"/>
      <w:marTop w:val="0"/>
      <w:marBottom w:val="0"/>
      <w:divBdr>
        <w:top w:val="none" w:sz="0" w:space="0" w:color="auto"/>
        <w:left w:val="none" w:sz="0" w:space="0" w:color="auto"/>
        <w:bottom w:val="none" w:sz="0" w:space="0" w:color="auto"/>
        <w:right w:val="none" w:sz="0" w:space="0" w:color="auto"/>
      </w:divBdr>
    </w:div>
    <w:div w:id="1067456165">
      <w:bodyDiv w:val="1"/>
      <w:marLeft w:val="0"/>
      <w:marRight w:val="0"/>
      <w:marTop w:val="0"/>
      <w:marBottom w:val="0"/>
      <w:divBdr>
        <w:top w:val="none" w:sz="0" w:space="0" w:color="auto"/>
        <w:left w:val="none" w:sz="0" w:space="0" w:color="auto"/>
        <w:bottom w:val="none" w:sz="0" w:space="0" w:color="auto"/>
        <w:right w:val="none" w:sz="0" w:space="0" w:color="auto"/>
      </w:divBdr>
    </w:div>
    <w:div w:id="1067535009">
      <w:bodyDiv w:val="1"/>
      <w:marLeft w:val="0"/>
      <w:marRight w:val="0"/>
      <w:marTop w:val="0"/>
      <w:marBottom w:val="0"/>
      <w:divBdr>
        <w:top w:val="none" w:sz="0" w:space="0" w:color="auto"/>
        <w:left w:val="none" w:sz="0" w:space="0" w:color="auto"/>
        <w:bottom w:val="none" w:sz="0" w:space="0" w:color="auto"/>
        <w:right w:val="none" w:sz="0" w:space="0" w:color="auto"/>
      </w:divBdr>
    </w:div>
    <w:div w:id="1067613598">
      <w:bodyDiv w:val="1"/>
      <w:marLeft w:val="0"/>
      <w:marRight w:val="0"/>
      <w:marTop w:val="0"/>
      <w:marBottom w:val="0"/>
      <w:divBdr>
        <w:top w:val="none" w:sz="0" w:space="0" w:color="auto"/>
        <w:left w:val="none" w:sz="0" w:space="0" w:color="auto"/>
        <w:bottom w:val="none" w:sz="0" w:space="0" w:color="auto"/>
        <w:right w:val="none" w:sz="0" w:space="0" w:color="auto"/>
      </w:divBdr>
    </w:div>
    <w:div w:id="1067848456">
      <w:bodyDiv w:val="1"/>
      <w:marLeft w:val="0"/>
      <w:marRight w:val="0"/>
      <w:marTop w:val="0"/>
      <w:marBottom w:val="0"/>
      <w:divBdr>
        <w:top w:val="none" w:sz="0" w:space="0" w:color="auto"/>
        <w:left w:val="none" w:sz="0" w:space="0" w:color="auto"/>
        <w:bottom w:val="none" w:sz="0" w:space="0" w:color="auto"/>
        <w:right w:val="none" w:sz="0" w:space="0" w:color="auto"/>
      </w:divBdr>
    </w:div>
    <w:div w:id="1068267529">
      <w:bodyDiv w:val="1"/>
      <w:marLeft w:val="0"/>
      <w:marRight w:val="0"/>
      <w:marTop w:val="0"/>
      <w:marBottom w:val="0"/>
      <w:divBdr>
        <w:top w:val="none" w:sz="0" w:space="0" w:color="auto"/>
        <w:left w:val="none" w:sz="0" w:space="0" w:color="auto"/>
        <w:bottom w:val="none" w:sz="0" w:space="0" w:color="auto"/>
        <w:right w:val="none" w:sz="0" w:space="0" w:color="auto"/>
      </w:divBdr>
    </w:div>
    <w:div w:id="1068378204">
      <w:bodyDiv w:val="1"/>
      <w:marLeft w:val="0"/>
      <w:marRight w:val="0"/>
      <w:marTop w:val="0"/>
      <w:marBottom w:val="0"/>
      <w:divBdr>
        <w:top w:val="none" w:sz="0" w:space="0" w:color="auto"/>
        <w:left w:val="none" w:sz="0" w:space="0" w:color="auto"/>
        <w:bottom w:val="none" w:sz="0" w:space="0" w:color="auto"/>
        <w:right w:val="none" w:sz="0" w:space="0" w:color="auto"/>
      </w:divBdr>
      <w:divsChild>
        <w:div w:id="186020828">
          <w:marLeft w:val="0"/>
          <w:marRight w:val="0"/>
          <w:marTop w:val="0"/>
          <w:marBottom w:val="0"/>
          <w:divBdr>
            <w:top w:val="none" w:sz="0" w:space="0" w:color="auto"/>
            <w:left w:val="none" w:sz="0" w:space="0" w:color="auto"/>
            <w:bottom w:val="none" w:sz="0" w:space="0" w:color="auto"/>
            <w:right w:val="none" w:sz="0" w:space="0" w:color="auto"/>
          </w:divBdr>
        </w:div>
        <w:div w:id="1951619251">
          <w:marLeft w:val="0"/>
          <w:marRight w:val="0"/>
          <w:marTop w:val="0"/>
          <w:marBottom w:val="0"/>
          <w:divBdr>
            <w:top w:val="none" w:sz="0" w:space="0" w:color="auto"/>
            <w:left w:val="none" w:sz="0" w:space="0" w:color="auto"/>
            <w:bottom w:val="none" w:sz="0" w:space="0" w:color="auto"/>
            <w:right w:val="none" w:sz="0" w:space="0" w:color="auto"/>
          </w:divBdr>
        </w:div>
        <w:div w:id="1910118820">
          <w:marLeft w:val="0"/>
          <w:marRight w:val="0"/>
          <w:marTop w:val="0"/>
          <w:marBottom w:val="0"/>
          <w:divBdr>
            <w:top w:val="none" w:sz="0" w:space="0" w:color="auto"/>
            <w:left w:val="none" w:sz="0" w:space="0" w:color="auto"/>
            <w:bottom w:val="none" w:sz="0" w:space="0" w:color="auto"/>
            <w:right w:val="none" w:sz="0" w:space="0" w:color="auto"/>
          </w:divBdr>
        </w:div>
        <w:div w:id="1003241422">
          <w:marLeft w:val="0"/>
          <w:marRight w:val="0"/>
          <w:marTop w:val="0"/>
          <w:marBottom w:val="0"/>
          <w:divBdr>
            <w:top w:val="none" w:sz="0" w:space="0" w:color="auto"/>
            <w:left w:val="none" w:sz="0" w:space="0" w:color="auto"/>
            <w:bottom w:val="none" w:sz="0" w:space="0" w:color="auto"/>
            <w:right w:val="none" w:sz="0" w:space="0" w:color="auto"/>
          </w:divBdr>
        </w:div>
        <w:div w:id="1320114045">
          <w:marLeft w:val="0"/>
          <w:marRight w:val="0"/>
          <w:marTop w:val="0"/>
          <w:marBottom w:val="0"/>
          <w:divBdr>
            <w:top w:val="none" w:sz="0" w:space="0" w:color="auto"/>
            <w:left w:val="none" w:sz="0" w:space="0" w:color="auto"/>
            <w:bottom w:val="none" w:sz="0" w:space="0" w:color="auto"/>
            <w:right w:val="none" w:sz="0" w:space="0" w:color="auto"/>
          </w:divBdr>
        </w:div>
        <w:div w:id="1944267884">
          <w:marLeft w:val="0"/>
          <w:marRight w:val="0"/>
          <w:marTop w:val="0"/>
          <w:marBottom w:val="0"/>
          <w:divBdr>
            <w:top w:val="none" w:sz="0" w:space="0" w:color="auto"/>
            <w:left w:val="none" w:sz="0" w:space="0" w:color="auto"/>
            <w:bottom w:val="none" w:sz="0" w:space="0" w:color="auto"/>
            <w:right w:val="none" w:sz="0" w:space="0" w:color="auto"/>
          </w:divBdr>
        </w:div>
        <w:div w:id="1259367037">
          <w:marLeft w:val="0"/>
          <w:marRight w:val="0"/>
          <w:marTop w:val="0"/>
          <w:marBottom w:val="0"/>
          <w:divBdr>
            <w:top w:val="none" w:sz="0" w:space="0" w:color="auto"/>
            <w:left w:val="none" w:sz="0" w:space="0" w:color="auto"/>
            <w:bottom w:val="none" w:sz="0" w:space="0" w:color="auto"/>
            <w:right w:val="none" w:sz="0" w:space="0" w:color="auto"/>
          </w:divBdr>
        </w:div>
        <w:div w:id="2000695815">
          <w:marLeft w:val="0"/>
          <w:marRight w:val="0"/>
          <w:marTop w:val="0"/>
          <w:marBottom w:val="0"/>
          <w:divBdr>
            <w:top w:val="none" w:sz="0" w:space="0" w:color="auto"/>
            <w:left w:val="none" w:sz="0" w:space="0" w:color="auto"/>
            <w:bottom w:val="none" w:sz="0" w:space="0" w:color="auto"/>
            <w:right w:val="none" w:sz="0" w:space="0" w:color="auto"/>
          </w:divBdr>
        </w:div>
        <w:div w:id="1353260992">
          <w:marLeft w:val="0"/>
          <w:marRight w:val="0"/>
          <w:marTop w:val="0"/>
          <w:marBottom w:val="0"/>
          <w:divBdr>
            <w:top w:val="none" w:sz="0" w:space="0" w:color="auto"/>
            <w:left w:val="none" w:sz="0" w:space="0" w:color="auto"/>
            <w:bottom w:val="none" w:sz="0" w:space="0" w:color="auto"/>
            <w:right w:val="none" w:sz="0" w:space="0" w:color="auto"/>
          </w:divBdr>
        </w:div>
        <w:div w:id="682587850">
          <w:marLeft w:val="0"/>
          <w:marRight w:val="0"/>
          <w:marTop w:val="0"/>
          <w:marBottom w:val="0"/>
          <w:divBdr>
            <w:top w:val="none" w:sz="0" w:space="0" w:color="auto"/>
            <w:left w:val="none" w:sz="0" w:space="0" w:color="auto"/>
            <w:bottom w:val="none" w:sz="0" w:space="0" w:color="auto"/>
            <w:right w:val="none" w:sz="0" w:space="0" w:color="auto"/>
          </w:divBdr>
        </w:div>
        <w:div w:id="1170683292">
          <w:marLeft w:val="0"/>
          <w:marRight w:val="0"/>
          <w:marTop w:val="0"/>
          <w:marBottom w:val="0"/>
          <w:divBdr>
            <w:top w:val="none" w:sz="0" w:space="0" w:color="auto"/>
            <w:left w:val="none" w:sz="0" w:space="0" w:color="auto"/>
            <w:bottom w:val="none" w:sz="0" w:space="0" w:color="auto"/>
            <w:right w:val="none" w:sz="0" w:space="0" w:color="auto"/>
          </w:divBdr>
        </w:div>
        <w:div w:id="1183131869">
          <w:marLeft w:val="0"/>
          <w:marRight w:val="0"/>
          <w:marTop w:val="0"/>
          <w:marBottom w:val="0"/>
          <w:divBdr>
            <w:top w:val="none" w:sz="0" w:space="0" w:color="auto"/>
            <w:left w:val="none" w:sz="0" w:space="0" w:color="auto"/>
            <w:bottom w:val="none" w:sz="0" w:space="0" w:color="auto"/>
            <w:right w:val="none" w:sz="0" w:space="0" w:color="auto"/>
          </w:divBdr>
        </w:div>
        <w:div w:id="912549386">
          <w:marLeft w:val="0"/>
          <w:marRight w:val="0"/>
          <w:marTop w:val="0"/>
          <w:marBottom w:val="0"/>
          <w:divBdr>
            <w:top w:val="none" w:sz="0" w:space="0" w:color="auto"/>
            <w:left w:val="none" w:sz="0" w:space="0" w:color="auto"/>
            <w:bottom w:val="none" w:sz="0" w:space="0" w:color="auto"/>
            <w:right w:val="none" w:sz="0" w:space="0" w:color="auto"/>
          </w:divBdr>
        </w:div>
        <w:div w:id="1028410509">
          <w:marLeft w:val="0"/>
          <w:marRight w:val="0"/>
          <w:marTop w:val="0"/>
          <w:marBottom w:val="0"/>
          <w:divBdr>
            <w:top w:val="none" w:sz="0" w:space="0" w:color="auto"/>
            <w:left w:val="none" w:sz="0" w:space="0" w:color="auto"/>
            <w:bottom w:val="none" w:sz="0" w:space="0" w:color="auto"/>
            <w:right w:val="none" w:sz="0" w:space="0" w:color="auto"/>
          </w:divBdr>
        </w:div>
        <w:div w:id="1803228858">
          <w:marLeft w:val="0"/>
          <w:marRight w:val="0"/>
          <w:marTop w:val="0"/>
          <w:marBottom w:val="0"/>
          <w:divBdr>
            <w:top w:val="none" w:sz="0" w:space="0" w:color="auto"/>
            <w:left w:val="none" w:sz="0" w:space="0" w:color="auto"/>
            <w:bottom w:val="none" w:sz="0" w:space="0" w:color="auto"/>
            <w:right w:val="none" w:sz="0" w:space="0" w:color="auto"/>
          </w:divBdr>
        </w:div>
        <w:div w:id="1508599239">
          <w:marLeft w:val="0"/>
          <w:marRight w:val="0"/>
          <w:marTop w:val="0"/>
          <w:marBottom w:val="0"/>
          <w:divBdr>
            <w:top w:val="none" w:sz="0" w:space="0" w:color="auto"/>
            <w:left w:val="none" w:sz="0" w:space="0" w:color="auto"/>
            <w:bottom w:val="none" w:sz="0" w:space="0" w:color="auto"/>
            <w:right w:val="none" w:sz="0" w:space="0" w:color="auto"/>
          </w:divBdr>
        </w:div>
        <w:div w:id="593130281">
          <w:marLeft w:val="0"/>
          <w:marRight w:val="0"/>
          <w:marTop w:val="0"/>
          <w:marBottom w:val="0"/>
          <w:divBdr>
            <w:top w:val="none" w:sz="0" w:space="0" w:color="auto"/>
            <w:left w:val="none" w:sz="0" w:space="0" w:color="auto"/>
            <w:bottom w:val="none" w:sz="0" w:space="0" w:color="auto"/>
            <w:right w:val="none" w:sz="0" w:space="0" w:color="auto"/>
          </w:divBdr>
        </w:div>
        <w:div w:id="115637741">
          <w:marLeft w:val="0"/>
          <w:marRight w:val="0"/>
          <w:marTop w:val="0"/>
          <w:marBottom w:val="0"/>
          <w:divBdr>
            <w:top w:val="none" w:sz="0" w:space="0" w:color="auto"/>
            <w:left w:val="none" w:sz="0" w:space="0" w:color="auto"/>
            <w:bottom w:val="none" w:sz="0" w:space="0" w:color="auto"/>
            <w:right w:val="none" w:sz="0" w:space="0" w:color="auto"/>
          </w:divBdr>
        </w:div>
        <w:div w:id="667637104">
          <w:marLeft w:val="0"/>
          <w:marRight w:val="0"/>
          <w:marTop w:val="0"/>
          <w:marBottom w:val="0"/>
          <w:divBdr>
            <w:top w:val="none" w:sz="0" w:space="0" w:color="auto"/>
            <w:left w:val="none" w:sz="0" w:space="0" w:color="auto"/>
            <w:bottom w:val="none" w:sz="0" w:space="0" w:color="auto"/>
            <w:right w:val="none" w:sz="0" w:space="0" w:color="auto"/>
          </w:divBdr>
        </w:div>
        <w:div w:id="1376395134">
          <w:marLeft w:val="0"/>
          <w:marRight w:val="0"/>
          <w:marTop w:val="0"/>
          <w:marBottom w:val="0"/>
          <w:divBdr>
            <w:top w:val="none" w:sz="0" w:space="0" w:color="auto"/>
            <w:left w:val="none" w:sz="0" w:space="0" w:color="auto"/>
            <w:bottom w:val="none" w:sz="0" w:space="0" w:color="auto"/>
            <w:right w:val="none" w:sz="0" w:space="0" w:color="auto"/>
          </w:divBdr>
        </w:div>
        <w:div w:id="1120952817">
          <w:marLeft w:val="0"/>
          <w:marRight w:val="0"/>
          <w:marTop w:val="0"/>
          <w:marBottom w:val="0"/>
          <w:divBdr>
            <w:top w:val="none" w:sz="0" w:space="0" w:color="auto"/>
            <w:left w:val="none" w:sz="0" w:space="0" w:color="auto"/>
            <w:bottom w:val="none" w:sz="0" w:space="0" w:color="auto"/>
            <w:right w:val="none" w:sz="0" w:space="0" w:color="auto"/>
          </w:divBdr>
        </w:div>
        <w:div w:id="212929538">
          <w:marLeft w:val="0"/>
          <w:marRight w:val="0"/>
          <w:marTop w:val="0"/>
          <w:marBottom w:val="0"/>
          <w:divBdr>
            <w:top w:val="none" w:sz="0" w:space="0" w:color="auto"/>
            <w:left w:val="none" w:sz="0" w:space="0" w:color="auto"/>
            <w:bottom w:val="none" w:sz="0" w:space="0" w:color="auto"/>
            <w:right w:val="none" w:sz="0" w:space="0" w:color="auto"/>
          </w:divBdr>
        </w:div>
        <w:div w:id="635258889">
          <w:marLeft w:val="0"/>
          <w:marRight w:val="0"/>
          <w:marTop w:val="0"/>
          <w:marBottom w:val="0"/>
          <w:divBdr>
            <w:top w:val="none" w:sz="0" w:space="0" w:color="auto"/>
            <w:left w:val="none" w:sz="0" w:space="0" w:color="auto"/>
            <w:bottom w:val="none" w:sz="0" w:space="0" w:color="auto"/>
            <w:right w:val="none" w:sz="0" w:space="0" w:color="auto"/>
          </w:divBdr>
        </w:div>
        <w:div w:id="683480282">
          <w:marLeft w:val="0"/>
          <w:marRight w:val="0"/>
          <w:marTop w:val="0"/>
          <w:marBottom w:val="0"/>
          <w:divBdr>
            <w:top w:val="none" w:sz="0" w:space="0" w:color="auto"/>
            <w:left w:val="none" w:sz="0" w:space="0" w:color="auto"/>
            <w:bottom w:val="none" w:sz="0" w:space="0" w:color="auto"/>
            <w:right w:val="none" w:sz="0" w:space="0" w:color="auto"/>
          </w:divBdr>
        </w:div>
        <w:div w:id="1931769793">
          <w:marLeft w:val="0"/>
          <w:marRight w:val="0"/>
          <w:marTop w:val="0"/>
          <w:marBottom w:val="0"/>
          <w:divBdr>
            <w:top w:val="none" w:sz="0" w:space="0" w:color="auto"/>
            <w:left w:val="none" w:sz="0" w:space="0" w:color="auto"/>
            <w:bottom w:val="none" w:sz="0" w:space="0" w:color="auto"/>
            <w:right w:val="none" w:sz="0" w:space="0" w:color="auto"/>
          </w:divBdr>
        </w:div>
        <w:div w:id="1471945237">
          <w:marLeft w:val="0"/>
          <w:marRight w:val="0"/>
          <w:marTop w:val="0"/>
          <w:marBottom w:val="0"/>
          <w:divBdr>
            <w:top w:val="none" w:sz="0" w:space="0" w:color="auto"/>
            <w:left w:val="none" w:sz="0" w:space="0" w:color="auto"/>
            <w:bottom w:val="none" w:sz="0" w:space="0" w:color="auto"/>
            <w:right w:val="none" w:sz="0" w:space="0" w:color="auto"/>
          </w:divBdr>
        </w:div>
        <w:div w:id="631133255">
          <w:marLeft w:val="0"/>
          <w:marRight w:val="0"/>
          <w:marTop w:val="0"/>
          <w:marBottom w:val="0"/>
          <w:divBdr>
            <w:top w:val="none" w:sz="0" w:space="0" w:color="auto"/>
            <w:left w:val="none" w:sz="0" w:space="0" w:color="auto"/>
            <w:bottom w:val="none" w:sz="0" w:space="0" w:color="auto"/>
            <w:right w:val="none" w:sz="0" w:space="0" w:color="auto"/>
          </w:divBdr>
        </w:div>
        <w:div w:id="966468355">
          <w:marLeft w:val="0"/>
          <w:marRight w:val="0"/>
          <w:marTop w:val="0"/>
          <w:marBottom w:val="0"/>
          <w:divBdr>
            <w:top w:val="none" w:sz="0" w:space="0" w:color="auto"/>
            <w:left w:val="none" w:sz="0" w:space="0" w:color="auto"/>
            <w:bottom w:val="none" w:sz="0" w:space="0" w:color="auto"/>
            <w:right w:val="none" w:sz="0" w:space="0" w:color="auto"/>
          </w:divBdr>
        </w:div>
      </w:divsChild>
    </w:div>
    <w:div w:id="1068841407">
      <w:bodyDiv w:val="1"/>
      <w:marLeft w:val="0"/>
      <w:marRight w:val="0"/>
      <w:marTop w:val="0"/>
      <w:marBottom w:val="0"/>
      <w:divBdr>
        <w:top w:val="none" w:sz="0" w:space="0" w:color="auto"/>
        <w:left w:val="none" w:sz="0" w:space="0" w:color="auto"/>
        <w:bottom w:val="none" w:sz="0" w:space="0" w:color="auto"/>
        <w:right w:val="none" w:sz="0" w:space="0" w:color="auto"/>
      </w:divBdr>
    </w:div>
    <w:div w:id="1068848593">
      <w:bodyDiv w:val="1"/>
      <w:marLeft w:val="0"/>
      <w:marRight w:val="0"/>
      <w:marTop w:val="0"/>
      <w:marBottom w:val="0"/>
      <w:divBdr>
        <w:top w:val="none" w:sz="0" w:space="0" w:color="auto"/>
        <w:left w:val="none" w:sz="0" w:space="0" w:color="auto"/>
        <w:bottom w:val="none" w:sz="0" w:space="0" w:color="auto"/>
        <w:right w:val="none" w:sz="0" w:space="0" w:color="auto"/>
      </w:divBdr>
    </w:div>
    <w:div w:id="1069301136">
      <w:bodyDiv w:val="1"/>
      <w:marLeft w:val="0"/>
      <w:marRight w:val="0"/>
      <w:marTop w:val="0"/>
      <w:marBottom w:val="0"/>
      <w:divBdr>
        <w:top w:val="none" w:sz="0" w:space="0" w:color="auto"/>
        <w:left w:val="none" w:sz="0" w:space="0" w:color="auto"/>
        <w:bottom w:val="none" w:sz="0" w:space="0" w:color="auto"/>
        <w:right w:val="none" w:sz="0" w:space="0" w:color="auto"/>
      </w:divBdr>
    </w:div>
    <w:div w:id="1069302315">
      <w:bodyDiv w:val="1"/>
      <w:marLeft w:val="0"/>
      <w:marRight w:val="0"/>
      <w:marTop w:val="0"/>
      <w:marBottom w:val="0"/>
      <w:divBdr>
        <w:top w:val="none" w:sz="0" w:space="0" w:color="auto"/>
        <w:left w:val="none" w:sz="0" w:space="0" w:color="auto"/>
        <w:bottom w:val="none" w:sz="0" w:space="0" w:color="auto"/>
        <w:right w:val="none" w:sz="0" w:space="0" w:color="auto"/>
      </w:divBdr>
    </w:div>
    <w:div w:id="1069305415">
      <w:bodyDiv w:val="1"/>
      <w:marLeft w:val="0"/>
      <w:marRight w:val="0"/>
      <w:marTop w:val="0"/>
      <w:marBottom w:val="0"/>
      <w:divBdr>
        <w:top w:val="none" w:sz="0" w:space="0" w:color="auto"/>
        <w:left w:val="none" w:sz="0" w:space="0" w:color="auto"/>
        <w:bottom w:val="none" w:sz="0" w:space="0" w:color="auto"/>
        <w:right w:val="none" w:sz="0" w:space="0" w:color="auto"/>
      </w:divBdr>
    </w:div>
    <w:div w:id="1069497378">
      <w:bodyDiv w:val="1"/>
      <w:marLeft w:val="0"/>
      <w:marRight w:val="0"/>
      <w:marTop w:val="0"/>
      <w:marBottom w:val="0"/>
      <w:divBdr>
        <w:top w:val="none" w:sz="0" w:space="0" w:color="auto"/>
        <w:left w:val="none" w:sz="0" w:space="0" w:color="auto"/>
        <w:bottom w:val="none" w:sz="0" w:space="0" w:color="auto"/>
        <w:right w:val="none" w:sz="0" w:space="0" w:color="auto"/>
      </w:divBdr>
    </w:div>
    <w:div w:id="1070931156">
      <w:bodyDiv w:val="1"/>
      <w:marLeft w:val="0"/>
      <w:marRight w:val="0"/>
      <w:marTop w:val="0"/>
      <w:marBottom w:val="0"/>
      <w:divBdr>
        <w:top w:val="none" w:sz="0" w:space="0" w:color="auto"/>
        <w:left w:val="none" w:sz="0" w:space="0" w:color="auto"/>
        <w:bottom w:val="none" w:sz="0" w:space="0" w:color="auto"/>
        <w:right w:val="none" w:sz="0" w:space="0" w:color="auto"/>
      </w:divBdr>
    </w:div>
    <w:div w:id="1071083342">
      <w:bodyDiv w:val="1"/>
      <w:marLeft w:val="0"/>
      <w:marRight w:val="0"/>
      <w:marTop w:val="0"/>
      <w:marBottom w:val="0"/>
      <w:divBdr>
        <w:top w:val="none" w:sz="0" w:space="0" w:color="auto"/>
        <w:left w:val="none" w:sz="0" w:space="0" w:color="auto"/>
        <w:bottom w:val="none" w:sz="0" w:space="0" w:color="auto"/>
        <w:right w:val="none" w:sz="0" w:space="0" w:color="auto"/>
      </w:divBdr>
    </w:div>
    <w:div w:id="1071271038">
      <w:bodyDiv w:val="1"/>
      <w:marLeft w:val="0"/>
      <w:marRight w:val="0"/>
      <w:marTop w:val="0"/>
      <w:marBottom w:val="0"/>
      <w:divBdr>
        <w:top w:val="none" w:sz="0" w:space="0" w:color="auto"/>
        <w:left w:val="none" w:sz="0" w:space="0" w:color="auto"/>
        <w:bottom w:val="none" w:sz="0" w:space="0" w:color="auto"/>
        <w:right w:val="none" w:sz="0" w:space="0" w:color="auto"/>
      </w:divBdr>
    </w:div>
    <w:div w:id="1071393816">
      <w:bodyDiv w:val="1"/>
      <w:marLeft w:val="0"/>
      <w:marRight w:val="0"/>
      <w:marTop w:val="0"/>
      <w:marBottom w:val="0"/>
      <w:divBdr>
        <w:top w:val="none" w:sz="0" w:space="0" w:color="auto"/>
        <w:left w:val="none" w:sz="0" w:space="0" w:color="auto"/>
        <w:bottom w:val="none" w:sz="0" w:space="0" w:color="auto"/>
        <w:right w:val="none" w:sz="0" w:space="0" w:color="auto"/>
      </w:divBdr>
    </w:div>
    <w:div w:id="1071973611">
      <w:bodyDiv w:val="1"/>
      <w:marLeft w:val="0"/>
      <w:marRight w:val="0"/>
      <w:marTop w:val="0"/>
      <w:marBottom w:val="0"/>
      <w:divBdr>
        <w:top w:val="none" w:sz="0" w:space="0" w:color="auto"/>
        <w:left w:val="none" w:sz="0" w:space="0" w:color="auto"/>
        <w:bottom w:val="none" w:sz="0" w:space="0" w:color="auto"/>
        <w:right w:val="none" w:sz="0" w:space="0" w:color="auto"/>
      </w:divBdr>
    </w:div>
    <w:div w:id="1072459985">
      <w:bodyDiv w:val="1"/>
      <w:marLeft w:val="0"/>
      <w:marRight w:val="0"/>
      <w:marTop w:val="0"/>
      <w:marBottom w:val="0"/>
      <w:divBdr>
        <w:top w:val="none" w:sz="0" w:space="0" w:color="auto"/>
        <w:left w:val="none" w:sz="0" w:space="0" w:color="auto"/>
        <w:bottom w:val="none" w:sz="0" w:space="0" w:color="auto"/>
        <w:right w:val="none" w:sz="0" w:space="0" w:color="auto"/>
      </w:divBdr>
    </w:div>
    <w:div w:id="1072847564">
      <w:bodyDiv w:val="1"/>
      <w:marLeft w:val="0"/>
      <w:marRight w:val="0"/>
      <w:marTop w:val="0"/>
      <w:marBottom w:val="0"/>
      <w:divBdr>
        <w:top w:val="none" w:sz="0" w:space="0" w:color="auto"/>
        <w:left w:val="none" w:sz="0" w:space="0" w:color="auto"/>
        <w:bottom w:val="none" w:sz="0" w:space="0" w:color="auto"/>
        <w:right w:val="none" w:sz="0" w:space="0" w:color="auto"/>
      </w:divBdr>
    </w:div>
    <w:div w:id="1073039536">
      <w:bodyDiv w:val="1"/>
      <w:marLeft w:val="0"/>
      <w:marRight w:val="0"/>
      <w:marTop w:val="0"/>
      <w:marBottom w:val="0"/>
      <w:divBdr>
        <w:top w:val="none" w:sz="0" w:space="0" w:color="auto"/>
        <w:left w:val="none" w:sz="0" w:space="0" w:color="auto"/>
        <w:bottom w:val="none" w:sz="0" w:space="0" w:color="auto"/>
        <w:right w:val="none" w:sz="0" w:space="0" w:color="auto"/>
      </w:divBdr>
    </w:div>
    <w:div w:id="1073236922">
      <w:bodyDiv w:val="1"/>
      <w:marLeft w:val="0"/>
      <w:marRight w:val="0"/>
      <w:marTop w:val="0"/>
      <w:marBottom w:val="0"/>
      <w:divBdr>
        <w:top w:val="none" w:sz="0" w:space="0" w:color="auto"/>
        <w:left w:val="none" w:sz="0" w:space="0" w:color="auto"/>
        <w:bottom w:val="none" w:sz="0" w:space="0" w:color="auto"/>
        <w:right w:val="none" w:sz="0" w:space="0" w:color="auto"/>
      </w:divBdr>
    </w:div>
    <w:div w:id="1073353042">
      <w:bodyDiv w:val="1"/>
      <w:marLeft w:val="0"/>
      <w:marRight w:val="0"/>
      <w:marTop w:val="0"/>
      <w:marBottom w:val="0"/>
      <w:divBdr>
        <w:top w:val="none" w:sz="0" w:space="0" w:color="auto"/>
        <w:left w:val="none" w:sz="0" w:space="0" w:color="auto"/>
        <w:bottom w:val="none" w:sz="0" w:space="0" w:color="auto"/>
        <w:right w:val="none" w:sz="0" w:space="0" w:color="auto"/>
      </w:divBdr>
    </w:div>
    <w:div w:id="1073774114">
      <w:bodyDiv w:val="1"/>
      <w:marLeft w:val="0"/>
      <w:marRight w:val="0"/>
      <w:marTop w:val="0"/>
      <w:marBottom w:val="0"/>
      <w:divBdr>
        <w:top w:val="none" w:sz="0" w:space="0" w:color="auto"/>
        <w:left w:val="none" w:sz="0" w:space="0" w:color="auto"/>
        <w:bottom w:val="none" w:sz="0" w:space="0" w:color="auto"/>
        <w:right w:val="none" w:sz="0" w:space="0" w:color="auto"/>
      </w:divBdr>
    </w:div>
    <w:div w:id="1074473784">
      <w:bodyDiv w:val="1"/>
      <w:marLeft w:val="0"/>
      <w:marRight w:val="0"/>
      <w:marTop w:val="0"/>
      <w:marBottom w:val="0"/>
      <w:divBdr>
        <w:top w:val="none" w:sz="0" w:space="0" w:color="auto"/>
        <w:left w:val="none" w:sz="0" w:space="0" w:color="auto"/>
        <w:bottom w:val="none" w:sz="0" w:space="0" w:color="auto"/>
        <w:right w:val="none" w:sz="0" w:space="0" w:color="auto"/>
      </w:divBdr>
    </w:div>
    <w:div w:id="1074859536">
      <w:bodyDiv w:val="1"/>
      <w:marLeft w:val="0"/>
      <w:marRight w:val="0"/>
      <w:marTop w:val="0"/>
      <w:marBottom w:val="0"/>
      <w:divBdr>
        <w:top w:val="none" w:sz="0" w:space="0" w:color="auto"/>
        <w:left w:val="none" w:sz="0" w:space="0" w:color="auto"/>
        <w:bottom w:val="none" w:sz="0" w:space="0" w:color="auto"/>
        <w:right w:val="none" w:sz="0" w:space="0" w:color="auto"/>
      </w:divBdr>
    </w:div>
    <w:div w:id="1075129808">
      <w:bodyDiv w:val="1"/>
      <w:marLeft w:val="0"/>
      <w:marRight w:val="0"/>
      <w:marTop w:val="0"/>
      <w:marBottom w:val="0"/>
      <w:divBdr>
        <w:top w:val="none" w:sz="0" w:space="0" w:color="auto"/>
        <w:left w:val="none" w:sz="0" w:space="0" w:color="auto"/>
        <w:bottom w:val="none" w:sz="0" w:space="0" w:color="auto"/>
        <w:right w:val="none" w:sz="0" w:space="0" w:color="auto"/>
      </w:divBdr>
    </w:div>
    <w:div w:id="1075323072">
      <w:bodyDiv w:val="1"/>
      <w:marLeft w:val="0"/>
      <w:marRight w:val="0"/>
      <w:marTop w:val="0"/>
      <w:marBottom w:val="0"/>
      <w:divBdr>
        <w:top w:val="none" w:sz="0" w:space="0" w:color="auto"/>
        <w:left w:val="none" w:sz="0" w:space="0" w:color="auto"/>
        <w:bottom w:val="none" w:sz="0" w:space="0" w:color="auto"/>
        <w:right w:val="none" w:sz="0" w:space="0" w:color="auto"/>
      </w:divBdr>
    </w:div>
    <w:div w:id="1075401219">
      <w:bodyDiv w:val="1"/>
      <w:marLeft w:val="0"/>
      <w:marRight w:val="0"/>
      <w:marTop w:val="0"/>
      <w:marBottom w:val="0"/>
      <w:divBdr>
        <w:top w:val="none" w:sz="0" w:space="0" w:color="auto"/>
        <w:left w:val="none" w:sz="0" w:space="0" w:color="auto"/>
        <w:bottom w:val="none" w:sz="0" w:space="0" w:color="auto"/>
        <w:right w:val="none" w:sz="0" w:space="0" w:color="auto"/>
      </w:divBdr>
    </w:div>
    <w:div w:id="1075470621">
      <w:bodyDiv w:val="1"/>
      <w:marLeft w:val="0"/>
      <w:marRight w:val="0"/>
      <w:marTop w:val="0"/>
      <w:marBottom w:val="0"/>
      <w:divBdr>
        <w:top w:val="none" w:sz="0" w:space="0" w:color="auto"/>
        <w:left w:val="none" w:sz="0" w:space="0" w:color="auto"/>
        <w:bottom w:val="none" w:sz="0" w:space="0" w:color="auto"/>
        <w:right w:val="none" w:sz="0" w:space="0" w:color="auto"/>
      </w:divBdr>
    </w:div>
    <w:div w:id="1075708927">
      <w:bodyDiv w:val="1"/>
      <w:marLeft w:val="0"/>
      <w:marRight w:val="0"/>
      <w:marTop w:val="0"/>
      <w:marBottom w:val="0"/>
      <w:divBdr>
        <w:top w:val="none" w:sz="0" w:space="0" w:color="auto"/>
        <w:left w:val="none" w:sz="0" w:space="0" w:color="auto"/>
        <w:bottom w:val="none" w:sz="0" w:space="0" w:color="auto"/>
        <w:right w:val="none" w:sz="0" w:space="0" w:color="auto"/>
      </w:divBdr>
    </w:div>
    <w:div w:id="1075787916">
      <w:bodyDiv w:val="1"/>
      <w:marLeft w:val="0"/>
      <w:marRight w:val="0"/>
      <w:marTop w:val="0"/>
      <w:marBottom w:val="0"/>
      <w:divBdr>
        <w:top w:val="none" w:sz="0" w:space="0" w:color="auto"/>
        <w:left w:val="none" w:sz="0" w:space="0" w:color="auto"/>
        <w:bottom w:val="none" w:sz="0" w:space="0" w:color="auto"/>
        <w:right w:val="none" w:sz="0" w:space="0" w:color="auto"/>
      </w:divBdr>
    </w:div>
    <w:div w:id="1075979389">
      <w:bodyDiv w:val="1"/>
      <w:marLeft w:val="0"/>
      <w:marRight w:val="0"/>
      <w:marTop w:val="0"/>
      <w:marBottom w:val="0"/>
      <w:divBdr>
        <w:top w:val="none" w:sz="0" w:space="0" w:color="auto"/>
        <w:left w:val="none" w:sz="0" w:space="0" w:color="auto"/>
        <w:bottom w:val="none" w:sz="0" w:space="0" w:color="auto"/>
        <w:right w:val="none" w:sz="0" w:space="0" w:color="auto"/>
      </w:divBdr>
    </w:div>
    <w:div w:id="1076129988">
      <w:bodyDiv w:val="1"/>
      <w:marLeft w:val="0"/>
      <w:marRight w:val="0"/>
      <w:marTop w:val="0"/>
      <w:marBottom w:val="0"/>
      <w:divBdr>
        <w:top w:val="none" w:sz="0" w:space="0" w:color="auto"/>
        <w:left w:val="none" w:sz="0" w:space="0" w:color="auto"/>
        <w:bottom w:val="none" w:sz="0" w:space="0" w:color="auto"/>
        <w:right w:val="none" w:sz="0" w:space="0" w:color="auto"/>
      </w:divBdr>
    </w:div>
    <w:div w:id="1076173341">
      <w:bodyDiv w:val="1"/>
      <w:marLeft w:val="0"/>
      <w:marRight w:val="0"/>
      <w:marTop w:val="0"/>
      <w:marBottom w:val="0"/>
      <w:divBdr>
        <w:top w:val="none" w:sz="0" w:space="0" w:color="auto"/>
        <w:left w:val="none" w:sz="0" w:space="0" w:color="auto"/>
        <w:bottom w:val="none" w:sz="0" w:space="0" w:color="auto"/>
        <w:right w:val="none" w:sz="0" w:space="0" w:color="auto"/>
      </w:divBdr>
    </w:div>
    <w:div w:id="1076392788">
      <w:bodyDiv w:val="1"/>
      <w:marLeft w:val="0"/>
      <w:marRight w:val="0"/>
      <w:marTop w:val="0"/>
      <w:marBottom w:val="0"/>
      <w:divBdr>
        <w:top w:val="none" w:sz="0" w:space="0" w:color="auto"/>
        <w:left w:val="none" w:sz="0" w:space="0" w:color="auto"/>
        <w:bottom w:val="none" w:sz="0" w:space="0" w:color="auto"/>
        <w:right w:val="none" w:sz="0" w:space="0" w:color="auto"/>
      </w:divBdr>
    </w:div>
    <w:div w:id="1076395226">
      <w:bodyDiv w:val="1"/>
      <w:marLeft w:val="0"/>
      <w:marRight w:val="0"/>
      <w:marTop w:val="0"/>
      <w:marBottom w:val="0"/>
      <w:divBdr>
        <w:top w:val="none" w:sz="0" w:space="0" w:color="auto"/>
        <w:left w:val="none" w:sz="0" w:space="0" w:color="auto"/>
        <w:bottom w:val="none" w:sz="0" w:space="0" w:color="auto"/>
        <w:right w:val="none" w:sz="0" w:space="0" w:color="auto"/>
      </w:divBdr>
    </w:div>
    <w:div w:id="1076591812">
      <w:bodyDiv w:val="1"/>
      <w:marLeft w:val="0"/>
      <w:marRight w:val="0"/>
      <w:marTop w:val="0"/>
      <w:marBottom w:val="0"/>
      <w:divBdr>
        <w:top w:val="none" w:sz="0" w:space="0" w:color="auto"/>
        <w:left w:val="none" w:sz="0" w:space="0" w:color="auto"/>
        <w:bottom w:val="none" w:sz="0" w:space="0" w:color="auto"/>
        <w:right w:val="none" w:sz="0" w:space="0" w:color="auto"/>
      </w:divBdr>
    </w:div>
    <w:div w:id="1076975877">
      <w:bodyDiv w:val="1"/>
      <w:marLeft w:val="0"/>
      <w:marRight w:val="0"/>
      <w:marTop w:val="0"/>
      <w:marBottom w:val="0"/>
      <w:divBdr>
        <w:top w:val="none" w:sz="0" w:space="0" w:color="auto"/>
        <w:left w:val="none" w:sz="0" w:space="0" w:color="auto"/>
        <w:bottom w:val="none" w:sz="0" w:space="0" w:color="auto"/>
        <w:right w:val="none" w:sz="0" w:space="0" w:color="auto"/>
      </w:divBdr>
    </w:div>
    <w:div w:id="1077097572">
      <w:bodyDiv w:val="1"/>
      <w:marLeft w:val="0"/>
      <w:marRight w:val="0"/>
      <w:marTop w:val="0"/>
      <w:marBottom w:val="0"/>
      <w:divBdr>
        <w:top w:val="none" w:sz="0" w:space="0" w:color="auto"/>
        <w:left w:val="none" w:sz="0" w:space="0" w:color="auto"/>
        <w:bottom w:val="none" w:sz="0" w:space="0" w:color="auto"/>
        <w:right w:val="none" w:sz="0" w:space="0" w:color="auto"/>
      </w:divBdr>
    </w:div>
    <w:div w:id="1077244024">
      <w:bodyDiv w:val="1"/>
      <w:marLeft w:val="0"/>
      <w:marRight w:val="0"/>
      <w:marTop w:val="0"/>
      <w:marBottom w:val="0"/>
      <w:divBdr>
        <w:top w:val="none" w:sz="0" w:space="0" w:color="auto"/>
        <w:left w:val="none" w:sz="0" w:space="0" w:color="auto"/>
        <w:bottom w:val="none" w:sz="0" w:space="0" w:color="auto"/>
        <w:right w:val="none" w:sz="0" w:space="0" w:color="auto"/>
      </w:divBdr>
    </w:div>
    <w:div w:id="1077286543">
      <w:bodyDiv w:val="1"/>
      <w:marLeft w:val="0"/>
      <w:marRight w:val="0"/>
      <w:marTop w:val="0"/>
      <w:marBottom w:val="0"/>
      <w:divBdr>
        <w:top w:val="none" w:sz="0" w:space="0" w:color="auto"/>
        <w:left w:val="none" w:sz="0" w:space="0" w:color="auto"/>
        <w:bottom w:val="none" w:sz="0" w:space="0" w:color="auto"/>
        <w:right w:val="none" w:sz="0" w:space="0" w:color="auto"/>
      </w:divBdr>
    </w:div>
    <w:div w:id="1077674243">
      <w:bodyDiv w:val="1"/>
      <w:marLeft w:val="0"/>
      <w:marRight w:val="0"/>
      <w:marTop w:val="0"/>
      <w:marBottom w:val="0"/>
      <w:divBdr>
        <w:top w:val="none" w:sz="0" w:space="0" w:color="auto"/>
        <w:left w:val="none" w:sz="0" w:space="0" w:color="auto"/>
        <w:bottom w:val="none" w:sz="0" w:space="0" w:color="auto"/>
        <w:right w:val="none" w:sz="0" w:space="0" w:color="auto"/>
      </w:divBdr>
    </w:div>
    <w:div w:id="1077677183">
      <w:bodyDiv w:val="1"/>
      <w:marLeft w:val="0"/>
      <w:marRight w:val="0"/>
      <w:marTop w:val="0"/>
      <w:marBottom w:val="0"/>
      <w:divBdr>
        <w:top w:val="none" w:sz="0" w:space="0" w:color="auto"/>
        <w:left w:val="none" w:sz="0" w:space="0" w:color="auto"/>
        <w:bottom w:val="none" w:sz="0" w:space="0" w:color="auto"/>
        <w:right w:val="none" w:sz="0" w:space="0" w:color="auto"/>
      </w:divBdr>
    </w:div>
    <w:div w:id="1078094182">
      <w:bodyDiv w:val="1"/>
      <w:marLeft w:val="0"/>
      <w:marRight w:val="0"/>
      <w:marTop w:val="0"/>
      <w:marBottom w:val="0"/>
      <w:divBdr>
        <w:top w:val="none" w:sz="0" w:space="0" w:color="auto"/>
        <w:left w:val="none" w:sz="0" w:space="0" w:color="auto"/>
        <w:bottom w:val="none" w:sz="0" w:space="0" w:color="auto"/>
        <w:right w:val="none" w:sz="0" w:space="0" w:color="auto"/>
      </w:divBdr>
    </w:div>
    <w:div w:id="1078139390">
      <w:bodyDiv w:val="1"/>
      <w:marLeft w:val="0"/>
      <w:marRight w:val="0"/>
      <w:marTop w:val="0"/>
      <w:marBottom w:val="0"/>
      <w:divBdr>
        <w:top w:val="none" w:sz="0" w:space="0" w:color="auto"/>
        <w:left w:val="none" w:sz="0" w:space="0" w:color="auto"/>
        <w:bottom w:val="none" w:sz="0" w:space="0" w:color="auto"/>
        <w:right w:val="none" w:sz="0" w:space="0" w:color="auto"/>
      </w:divBdr>
    </w:div>
    <w:div w:id="1078207355">
      <w:bodyDiv w:val="1"/>
      <w:marLeft w:val="0"/>
      <w:marRight w:val="0"/>
      <w:marTop w:val="0"/>
      <w:marBottom w:val="0"/>
      <w:divBdr>
        <w:top w:val="none" w:sz="0" w:space="0" w:color="auto"/>
        <w:left w:val="none" w:sz="0" w:space="0" w:color="auto"/>
        <w:bottom w:val="none" w:sz="0" w:space="0" w:color="auto"/>
        <w:right w:val="none" w:sz="0" w:space="0" w:color="auto"/>
      </w:divBdr>
    </w:div>
    <w:div w:id="1078329791">
      <w:bodyDiv w:val="1"/>
      <w:marLeft w:val="0"/>
      <w:marRight w:val="0"/>
      <w:marTop w:val="0"/>
      <w:marBottom w:val="0"/>
      <w:divBdr>
        <w:top w:val="none" w:sz="0" w:space="0" w:color="auto"/>
        <w:left w:val="none" w:sz="0" w:space="0" w:color="auto"/>
        <w:bottom w:val="none" w:sz="0" w:space="0" w:color="auto"/>
        <w:right w:val="none" w:sz="0" w:space="0" w:color="auto"/>
      </w:divBdr>
    </w:div>
    <w:div w:id="1078405398">
      <w:bodyDiv w:val="1"/>
      <w:marLeft w:val="0"/>
      <w:marRight w:val="0"/>
      <w:marTop w:val="0"/>
      <w:marBottom w:val="0"/>
      <w:divBdr>
        <w:top w:val="none" w:sz="0" w:space="0" w:color="auto"/>
        <w:left w:val="none" w:sz="0" w:space="0" w:color="auto"/>
        <w:bottom w:val="none" w:sz="0" w:space="0" w:color="auto"/>
        <w:right w:val="none" w:sz="0" w:space="0" w:color="auto"/>
      </w:divBdr>
    </w:div>
    <w:div w:id="1078407477">
      <w:bodyDiv w:val="1"/>
      <w:marLeft w:val="0"/>
      <w:marRight w:val="0"/>
      <w:marTop w:val="0"/>
      <w:marBottom w:val="0"/>
      <w:divBdr>
        <w:top w:val="none" w:sz="0" w:space="0" w:color="auto"/>
        <w:left w:val="none" w:sz="0" w:space="0" w:color="auto"/>
        <w:bottom w:val="none" w:sz="0" w:space="0" w:color="auto"/>
        <w:right w:val="none" w:sz="0" w:space="0" w:color="auto"/>
      </w:divBdr>
    </w:div>
    <w:div w:id="1078480956">
      <w:bodyDiv w:val="1"/>
      <w:marLeft w:val="0"/>
      <w:marRight w:val="0"/>
      <w:marTop w:val="0"/>
      <w:marBottom w:val="0"/>
      <w:divBdr>
        <w:top w:val="none" w:sz="0" w:space="0" w:color="auto"/>
        <w:left w:val="none" w:sz="0" w:space="0" w:color="auto"/>
        <w:bottom w:val="none" w:sz="0" w:space="0" w:color="auto"/>
        <w:right w:val="none" w:sz="0" w:space="0" w:color="auto"/>
      </w:divBdr>
    </w:div>
    <w:div w:id="1078599630">
      <w:bodyDiv w:val="1"/>
      <w:marLeft w:val="0"/>
      <w:marRight w:val="0"/>
      <w:marTop w:val="0"/>
      <w:marBottom w:val="0"/>
      <w:divBdr>
        <w:top w:val="none" w:sz="0" w:space="0" w:color="auto"/>
        <w:left w:val="none" w:sz="0" w:space="0" w:color="auto"/>
        <w:bottom w:val="none" w:sz="0" w:space="0" w:color="auto"/>
        <w:right w:val="none" w:sz="0" w:space="0" w:color="auto"/>
      </w:divBdr>
    </w:div>
    <w:div w:id="1078675424">
      <w:bodyDiv w:val="1"/>
      <w:marLeft w:val="0"/>
      <w:marRight w:val="0"/>
      <w:marTop w:val="0"/>
      <w:marBottom w:val="0"/>
      <w:divBdr>
        <w:top w:val="none" w:sz="0" w:space="0" w:color="auto"/>
        <w:left w:val="none" w:sz="0" w:space="0" w:color="auto"/>
        <w:bottom w:val="none" w:sz="0" w:space="0" w:color="auto"/>
        <w:right w:val="none" w:sz="0" w:space="0" w:color="auto"/>
      </w:divBdr>
    </w:div>
    <w:div w:id="1078942086">
      <w:bodyDiv w:val="1"/>
      <w:marLeft w:val="0"/>
      <w:marRight w:val="0"/>
      <w:marTop w:val="0"/>
      <w:marBottom w:val="0"/>
      <w:divBdr>
        <w:top w:val="none" w:sz="0" w:space="0" w:color="auto"/>
        <w:left w:val="none" w:sz="0" w:space="0" w:color="auto"/>
        <w:bottom w:val="none" w:sz="0" w:space="0" w:color="auto"/>
        <w:right w:val="none" w:sz="0" w:space="0" w:color="auto"/>
      </w:divBdr>
    </w:div>
    <w:div w:id="1079522073">
      <w:bodyDiv w:val="1"/>
      <w:marLeft w:val="0"/>
      <w:marRight w:val="0"/>
      <w:marTop w:val="0"/>
      <w:marBottom w:val="0"/>
      <w:divBdr>
        <w:top w:val="none" w:sz="0" w:space="0" w:color="auto"/>
        <w:left w:val="none" w:sz="0" w:space="0" w:color="auto"/>
        <w:bottom w:val="none" w:sz="0" w:space="0" w:color="auto"/>
        <w:right w:val="none" w:sz="0" w:space="0" w:color="auto"/>
      </w:divBdr>
    </w:div>
    <w:div w:id="1079597206">
      <w:bodyDiv w:val="1"/>
      <w:marLeft w:val="0"/>
      <w:marRight w:val="0"/>
      <w:marTop w:val="0"/>
      <w:marBottom w:val="0"/>
      <w:divBdr>
        <w:top w:val="none" w:sz="0" w:space="0" w:color="auto"/>
        <w:left w:val="none" w:sz="0" w:space="0" w:color="auto"/>
        <w:bottom w:val="none" w:sz="0" w:space="0" w:color="auto"/>
        <w:right w:val="none" w:sz="0" w:space="0" w:color="auto"/>
      </w:divBdr>
    </w:div>
    <w:div w:id="1080256162">
      <w:bodyDiv w:val="1"/>
      <w:marLeft w:val="0"/>
      <w:marRight w:val="0"/>
      <w:marTop w:val="0"/>
      <w:marBottom w:val="0"/>
      <w:divBdr>
        <w:top w:val="none" w:sz="0" w:space="0" w:color="auto"/>
        <w:left w:val="none" w:sz="0" w:space="0" w:color="auto"/>
        <w:bottom w:val="none" w:sz="0" w:space="0" w:color="auto"/>
        <w:right w:val="none" w:sz="0" w:space="0" w:color="auto"/>
      </w:divBdr>
    </w:div>
    <w:div w:id="1080298275">
      <w:bodyDiv w:val="1"/>
      <w:marLeft w:val="0"/>
      <w:marRight w:val="0"/>
      <w:marTop w:val="0"/>
      <w:marBottom w:val="0"/>
      <w:divBdr>
        <w:top w:val="none" w:sz="0" w:space="0" w:color="auto"/>
        <w:left w:val="none" w:sz="0" w:space="0" w:color="auto"/>
        <w:bottom w:val="none" w:sz="0" w:space="0" w:color="auto"/>
        <w:right w:val="none" w:sz="0" w:space="0" w:color="auto"/>
      </w:divBdr>
    </w:div>
    <w:div w:id="1080444529">
      <w:bodyDiv w:val="1"/>
      <w:marLeft w:val="0"/>
      <w:marRight w:val="0"/>
      <w:marTop w:val="0"/>
      <w:marBottom w:val="0"/>
      <w:divBdr>
        <w:top w:val="none" w:sz="0" w:space="0" w:color="auto"/>
        <w:left w:val="none" w:sz="0" w:space="0" w:color="auto"/>
        <w:bottom w:val="none" w:sz="0" w:space="0" w:color="auto"/>
        <w:right w:val="none" w:sz="0" w:space="0" w:color="auto"/>
      </w:divBdr>
    </w:div>
    <w:div w:id="1080518709">
      <w:bodyDiv w:val="1"/>
      <w:marLeft w:val="0"/>
      <w:marRight w:val="0"/>
      <w:marTop w:val="0"/>
      <w:marBottom w:val="0"/>
      <w:divBdr>
        <w:top w:val="none" w:sz="0" w:space="0" w:color="auto"/>
        <w:left w:val="none" w:sz="0" w:space="0" w:color="auto"/>
        <w:bottom w:val="none" w:sz="0" w:space="0" w:color="auto"/>
        <w:right w:val="none" w:sz="0" w:space="0" w:color="auto"/>
      </w:divBdr>
    </w:div>
    <w:div w:id="1080638168">
      <w:bodyDiv w:val="1"/>
      <w:marLeft w:val="0"/>
      <w:marRight w:val="0"/>
      <w:marTop w:val="0"/>
      <w:marBottom w:val="0"/>
      <w:divBdr>
        <w:top w:val="none" w:sz="0" w:space="0" w:color="auto"/>
        <w:left w:val="none" w:sz="0" w:space="0" w:color="auto"/>
        <w:bottom w:val="none" w:sz="0" w:space="0" w:color="auto"/>
        <w:right w:val="none" w:sz="0" w:space="0" w:color="auto"/>
      </w:divBdr>
      <w:divsChild>
        <w:div w:id="1103571675">
          <w:marLeft w:val="0"/>
          <w:marRight w:val="0"/>
          <w:marTop w:val="0"/>
          <w:marBottom w:val="0"/>
          <w:divBdr>
            <w:top w:val="none" w:sz="0" w:space="0" w:color="auto"/>
            <w:left w:val="none" w:sz="0" w:space="0" w:color="auto"/>
            <w:bottom w:val="none" w:sz="0" w:space="0" w:color="auto"/>
            <w:right w:val="none" w:sz="0" w:space="0" w:color="auto"/>
          </w:divBdr>
        </w:div>
        <w:div w:id="648365318">
          <w:marLeft w:val="0"/>
          <w:marRight w:val="0"/>
          <w:marTop w:val="0"/>
          <w:marBottom w:val="0"/>
          <w:divBdr>
            <w:top w:val="none" w:sz="0" w:space="0" w:color="auto"/>
            <w:left w:val="none" w:sz="0" w:space="0" w:color="auto"/>
            <w:bottom w:val="none" w:sz="0" w:space="0" w:color="auto"/>
            <w:right w:val="none" w:sz="0" w:space="0" w:color="auto"/>
          </w:divBdr>
        </w:div>
        <w:div w:id="232594206">
          <w:marLeft w:val="0"/>
          <w:marRight w:val="0"/>
          <w:marTop w:val="0"/>
          <w:marBottom w:val="0"/>
          <w:divBdr>
            <w:top w:val="none" w:sz="0" w:space="0" w:color="auto"/>
            <w:left w:val="none" w:sz="0" w:space="0" w:color="auto"/>
            <w:bottom w:val="none" w:sz="0" w:space="0" w:color="auto"/>
            <w:right w:val="none" w:sz="0" w:space="0" w:color="auto"/>
          </w:divBdr>
        </w:div>
        <w:div w:id="1561751189">
          <w:marLeft w:val="0"/>
          <w:marRight w:val="0"/>
          <w:marTop w:val="0"/>
          <w:marBottom w:val="0"/>
          <w:divBdr>
            <w:top w:val="none" w:sz="0" w:space="0" w:color="auto"/>
            <w:left w:val="none" w:sz="0" w:space="0" w:color="auto"/>
            <w:bottom w:val="none" w:sz="0" w:space="0" w:color="auto"/>
            <w:right w:val="none" w:sz="0" w:space="0" w:color="auto"/>
          </w:divBdr>
        </w:div>
        <w:div w:id="2113747007">
          <w:marLeft w:val="0"/>
          <w:marRight w:val="0"/>
          <w:marTop w:val="0"/>
          <w:marBottom w:val="0"/>
          <w:divBdr>
            <w:top w:val="none" w:sz="0" w:space="0" w:color="auto"/>
            <w:left w:val="none" w:sz="0" w:space="0" w:color="auto"/>
            <w:bottom w:val="none" w:sz="0" w:space="0" w:color="auto"/>
            <w:right w:val="none" w:sz="0" w:space="0" w:color="auto"/>
          </w:divBdr>
        </w:div>
        <w:div w:id="1821265288">
          <w:marLeft w:val="0"/>
          <w:marRight w:val="0"/>
          <w:marTop w:val="0"/>
          <w:marBottom w:val="0"/>
          <w:divBdr>
            <w:top w:val="none" w:sz="0" w:space="0" w:color="auto"/>
            <w:left w:val="none" w:sz="0" w:space="0" w:color="auto"/>
            <w:bottom w:val="none" w:sz="0" w:space="0" w:color="auto"/>
            <w:right w:val="none" w:sz="0" w:space="0" w:color="auto"/>
          </w:divBdr>
        </w:div>
        <w:div w:id="1782257598">
          <w:marLeft w:val="0"/>
          <w:marRight w:val="0"/>
          <w:marTop w:val="0"/>
          <w:marBottom w:val="0"/>
          <w:divBdr>
            <w:top w:val="none" w:sz="0" w:space="0" w:color="auto"/>
            <w:left w:val="none" w:sz="0" w:space="0" w:color="auto"/>
            <w:bottom w:val="none" w:sz="0" w:space="0" w:color="auto"/>
            <w:right w:val="none" w:sz="0" w:space="0" w:color="auto"/>
          </w:divBdr>
        </w:div>
        <w:div w:id="1887335274">
          <w:marLeft w:val="0"/>
          <w:marRight w:val="0"/>
          <w:marTop w:val="0"/>
          <w:marBottom w:val="0"/>
          <w:divBdr>
            <w:top w:val="none" w:sz="0" w:space="0" w:color="auto"/>
            <w:left w:val="none" w:sz="0" w:space="0" w:color="auto"/>
            <w:bottom w:val="none" w:sz="0" w:space="0" w:color="auto"/>
            <w:right w:val="none" w:sz="0" w:space="0" w:color="auto"/>
          </w:divBdr>
        </w:div>
        <w:div w:id="1247182258">
          <w:marLeft w:val="0"/>
          <w:marRight w:val="0"/>
          <w:marTop w:val="0"/>
          <w:marBottom w:val="0"/>
          <w:divBdr>
            <w:top w:val="none" w:sz="0" w:space="0" w:color="auto"/>
            <w:left w:val="none" w:sz="0" w:space="0" w:color="auto"/>
            <w:bottom w:val="none" w:sz="0" w:space="0" w:color="auto"/>
            <w:right w:val="none" w:sz="0" w:space="0" w:color="auto"/>
          </w:divBdr>
        </w:div>
        <w:div w:id="1166894239">
          <w:marLeft w:val="0"/>
          <w:marRight w:val="0"/>
          <w:marTop w:val="0"/>
          <w:marBottom w:val="0"/>
          <w:divBdr>
            <w:top w:val="none" w:sz="0" w:space="0" w:color="auto"/>
            <w:left w:val="none" w:sz="0" w:space="0" w:color="auto"/>
            <w:bottom w:val="none" w:sz="0" w:space="0" w:color="auto"/>
            <w:right w:val="none" w:sz="0" w:space="0" w:color="auto"/>
          </w:divBdr>
        </w:div>
        <w:div w:id="1268270457">
          <w:marLeft w:val="0"/>
          <w:marRight w:val="0"/>
          <w:marTop w:val="0"/>
          <w:marBottom w:val="0"/>
          <w:divBdr>
            <w:top w:val="none" w:sz="0" w:space="0" w:color="auto"/>
            <w:left w:val="none" w:sz="0" w:space="0" w:color="auto"/>
            <w:bottom w:val="none" w:sz="0" w:space="0" w:color="auto"/>
            <w:right w:val="none" w:sz="0" w:space="0" w:color="auto"/>
          </w:divBdr>
        </w:div>
        <w:div w:id="1033068956">
          <w:marLeft w:val="0"/>
          <w:marRight w:val="0"/>
          <w:marTop w:val="0"/>
          <w:marBottom w:val="0"/>
          <w:divBdr>
            <w:top w:val="none" w:sz="0" w:space="0" w:color="auto"/>
            <w:left w:val="none" w:sz="0" w:space="0" w:color="auto"/>
            <w:bottom w:val="none" w:sz="0" w:space="0" w:color="auto"/>
            <w:right w:val="none" w:sz="0" w:space="0" w:color="auto"/>
          </w:divBdr>
        </w:div>
        <w:div w:id="1114668438">
          <w:marLeft w:val="0"/>
          <w:marRight w:val="0"/>
          <w:marTop w:val="0"/>
          <w:marBottom w:val="0"/>
          <w:divBdr>
            <w:top w:val="none" w:sz="0" w:space="0" w:color="auto"/>
            <w:left w:val="none" w:sz="0" w:space="0" w:color="auto"/>
            <w:bottom w:val="none" w:sz="0" w:space="0" w:color="auto"/>
            <w:right w:val="none" w:sz="0" w:space="0" w:color="auto"/>
          </w:divBdr>
        </w:div>
        <w:div w:id="461191536">
          <w:marLeft w:val="0"/>
          <w:marRight w:val="0"/>
          <w:marTop w:val="0"/>
          <w:marBottom w:val="0"/>
          <w:divBdr>
            <w:top w:val="none" w:sz="0" w:space="0" w:color="auto"/>
            <w:left w:val="none" w:sz="0" w:space="0" w:color="auto"/>
            <w:bottom w:val="none" w:sz="0" w:space="0" w:color="auto"/>
            <w:right w:val="none" w:sz="0" w:space="0" w:color="auto"/>
          </w:divBdr>
        </w:div>
        <w:div w:id="391737411">
          <w:marLeft w:val="0"/>
          <w:marRight w:val="0"/>
          <w:marTop w:val="0"/>
          <w:marBottom w:val="0"/>
          <w:divBdr>
            <w:top w:val="none" w:sz="0" w:space="0" w:color="auto"/>
            <w:left w:val="none" w:sz="0" w:space="0" w:color="auto"/>
            <w:bottom w:val="none" w:sz="0" w:space="0" w:color="auto"/>
            <w:right w:val="none" w:sz="0" w:space="0" w:color="auto"/>
          </w:divBdr>
        </w:div>
        <w:div w:id="1482768683">
          <w:marLeft w:val="0"/>
          <w:marRight w:val="0"/>
          <w:marTop w:val="0"/>
          <w:marBottom w:val="0"/>
          <w:divBdr>
            <w:top w:val="none" w:sz="0" w:space="0" w:color="auto"/>
            <w:left w:val="none" w:sz="0" w:space="0" w:color="auto"/>
            <w:bottom w:val="none" w:sz="0" w:space="0" w:color="auto"/>
            <w:right w:val="none" w:sz="0" w:space="0" w:color="auto"/>
          </w:divBdr>
        </w:div>
        <w:div w:id="661934601">
          <w:marLeft w:val="0"/>
          <w:marRight w:val="0"/>
          <w:marTop w:val="0"/>
          <w:marBottom w:val="0"/>
          <w:divBdr>
            <w:top w:val="none" w:sz="0" w:space="0" w:color="auto"/>
            <w:left w:val="none" w:sz="0" w:space="0" w:color="auto"/>
            <w:bottom w:val="none" w:sz="0" w:space="0" w:color="auto"/>
            <w:right w:val="none" w:sz="0" w:space="0" w:color="auto"/>
          </w:divBdr>
        </w:div>
        <w:div w:id="1187518849">
          <w:marLeft w:val="0"/>
          <w:marRight w:val="0"/>
          <w:marTop w:val="0"/>
          <w:marBottom w:val="0"/>
          <w:divBdr>
            <w:top w:val="none" w:sz="0" w:space="0" w:color="auto"/>
            <w:left w:val="none" w:sz="0" w:space="0" w:color="auto"/>
            <w:bottom w:val="none" w:sz="0" w:space="0" w:color="auto"/>
            <w:right w:val="none" w:sz="0" w:space="0" w:color="auto"/>
          </w:divBdr>
        </w:div>
        <w:div w:id="25378840">
          <w:marLeft w:val="0"/>
          <w:marRight w:val="0"/>
          <w:marTop w:val="0"/>
          <w:marBottom w:val="0"/>
          <w:divBdr>
            <w:top w:val="none" w:sz="0" w:space="0" w:color="auto"/>
            <w:left w:val="none" w:sz="0" w:space="0" w:color="auto"/>
            <w:bottom w:val="none" w:sz="0" w:space="0" w:color="auto"/>
            <w:right w:val="none" w:sz="0" w:space="0" w:color="auto"/>
          </w:divBdr>
        </w:div>
        <w:div w:id="1845582559">
          <w:marLeft w:val="0"/>
          <w:marRight w:val="0"/>
          <w:marTop w:val="0"/>
          <w:marBottom w:val="0"/>
          <w:divBdr>
            <w:top w:val="none" w:sz="0" w:space="0" w:color="auto"/>
            <w:left w:val="none" w:sz="0" w:space="0" w:color="auto"/>
            <w:bottom w:val="none" w:sz="0" w:space="0" w:color="auto"/>
            <w:right w:val="none" w:sz="0" w:space="0" w:color="auto"/>
          </w:divBdr>
        </w:div>
        <w:div w:id="944731291">
          <w:marLeft w:val="0"/>
          <w:marRight w:val="0"/>
          <w:marTop w:val="0"/>
          <w:marBottom w:val="0"/>
          <w:divBdr>
            <w:top w:val="none" w:sz="0" w:space="0" w:color="auto"/>
            <w:left w:val="none" w:sz="0" w:space="0" w:color="auto"/>
            <w:bottom w:val="none" w:sz="0" w:space="0" w:color="auto"/>
            <w:right w:val="none" w:sz="0" w:space="0" w:color="auto"/>
          </w:divBdr>
        </w:div>
        <w:div w:id="176241416">
          <w:marLeft w:val="0"/>
          <w:marRight w:val="0"/>
          <w:marTop w:val="0"/>
          <w:marBottom w:val="0"/>
          <w:divBdr>
            <w:top w:val="none" w:sz="0" w:space="0" w:color="auto"/>
            <w:left w:val="none" w:sz="0" w:space="0" w:color="auto"/>
            <w:bottom w:val="none" w:sz="0" w:space="0" w:color="auto"/>
            <w:right w:val="none" w:sz="0" w:space="0" w:color="auto"/>
          </w:divBdr>
        </w:div>
        <w:div w:id="777993037">
          <w:marLeft w:val="0"/>
          <w:marRight w:val="0"/>
          <w:marTop w:val="0"/>
          <w:marBottom w:val="0"/>
          <w:divBdr>
            <w:top w:val="none" w:sz="0" w:space="0" w:color="auto"/>
            <w:left w:val="none" w:sz="0" w:space="0" w:color="auto"/>
            <w:bottom w:val="none" w:sz="0" w:space="0" w:color="auto"/>
            <w:right w:val="none" w:sz="0" w:space="0" w:color="auto"/>
          </w:divBdr>
        </w:div>
        <w:div w:id="205027711">
          <w:marLeft w:val="0"/>
          <w:marRight w:val="0"/>
          <w:marTop w:val="0"/>
          <w:marBottom w:val="0"/>
          <w:divBdr>
            <w:top w:val="none" w:sz="0" w:space="0" w:color="auto"/>
            <w:left w:val="none" w:sz="0" w:space="0" w:color="auto"/>
            <w:bottom w:val="none" w:sz="0" w:space="0" w:color="auto"/>
            <w:right w:val="none" w:sz="0" w:space="0" w:color="auto"/>
          </w:divBdr>
        </w:div>
        <w:div w:id="999232725">
          <w:marLeft w:val="0"/>
          <w:marRight w:val="0"/>
          <w:marTop w:val="0"/>
          <w:marBottom w:val="0"/>
          <w:divBdr>
            <w:top w:val="none" w:sz="0" w:space="0" w:color="auto"/>
            <w:left w:val="none" w:sz="0" w:space="0" w:color="auto"/>
            <w:bottom w:val="none" w:sz="0" w:space="0" w:color="auto"/>
            <w:right w:val="none" w:sz="0" w:space="0" w:color="auto"/>
          </w:divBdr>
        </w:div>
        <w:div w:id="800197233">
          <w:marLeft w:val="0"/>
          <w:marRight w:val="0"/>
          <w:marTop w:val="0"/>
          <w:marBottom w:val="0"/>
          <w:divBdr>
            <w:top w:val="none" w:sz="0" w:space="0" w:color="auto"/>
            <w:left w:val="none" w:sz="0" w:space="0" w:color="auto"/>
            <w:bottom w:val="none" w:sz="0" w:space="0" w:color="auto"/>
            <w:right w:val="none" w:sz="0" w:space="0" w:color="auto"/>
          </w:divBdr>
        </w:div>
        <w:div w:id="612859135">
          <w:marLeft w:val="0"/>
          <w:marRight w:val="0"/>
          <w:marTop w:val="0"/>
          <w:marBottom w:val="0"/>
          <w:divBdr>
            <w:top w:val="none" w:sz="0" w:space="0" w:color="auto"/>
            <w:left w:val="none" w:sz="0" w:space="0" w:color="auto"/>
            <w:bottom w:val="none" w:sz="0" w:space="0" w:color="auto"/>
            <w:right w:val="none" w:sz="0" w:space="0" w:color="auto"/>
          </w:divBdr>
        </w:div>
        <w:div w:id="2113818745">
          <w:marLeft w:val="0"/>
          <w:marRight w:val="0"/>
          <w:marTop w:val="0"/>
          <w:marBottom w:val="0"/>
          <w:divBdr>
            <w:top w:val="none" w:sz="0" w:space="0" w:color="auto"/>
            <w:left w:val="none" w:sz="0" w:space="0" w:color="auto"/>
            <w:bottom w:val="none" w:sz="0" w:space="0" w:color="auto"/>
            <w:right w:val="none" w:sz="0" w:space="0" w:color="auto"/>
          </w:divBdr>
        </w:div>
        <w:div w:id="1324813744">
          <w:marLeft w:val="0"/>
          <w:marRight w:val="0"/>
          <w:marTop w:val="0"/>
          <w:marBottom w:val="0"/>
          <w:divBdr>
            <w:top w:val="none" w:sz="0" w:space="0" w:color="auto"/>
            <w:left w:val="none" w:sz="0" w:space="0" w:color="auto"/>
            <w:bottom w:val="none" w:sz="0" w:space="0" w:color="auto"/>
            <w:right w:val="none" w:sz="0" w:space="0" w:color="auto"/>
          </w:divBdr>
        </w:div>
        <w:div w:id="401567565">
          <w:marLeft w:val="0"/>
          <w:marRight w:val="0"/>
          <w:marTop w:val="0"/>
          <w:marBottom w:val="0"/>
          <w:divBdr>
            <w:top w:val="none" w:sz="0" w:space="0" w:color="auto"/>
            <w:left w:val="none" w:sz="0" w:space="0" w:color="auto"/>
            <w:bottom w:val="none" w:sz="0" w:space="0" w:color="auto"/>
            <w:right w:val="none" w:sz="0" w:space="0" w:color="auto"/>
          </w:divBdr>
        </w:div>
        <w:div w:id="2105228354">
          <w:marLeft w:val="0"/>
          <w:marRight w:val="0"/>
          <w:marTop w:val="0"/>
          <w:marBottom w:val="0"/>
          <w:divBdr>
            <w:top w:val="none" w:sz="0" w:space="0" w:color="auto"/>
            <w:left w:val="none" w:sz="0" w:space="0" w:color="auto"/>
            <w:bottom w:val="none" w:sz="0" w:space="0" w:color="auto"/>
            <w:right w:val="none" w:sz="0" w:space="0" w:color="auto"/>
          </w:divBdr>
        </w:div>
        <w:div w:id="1316494728">
          <w:marLeft w:val="0"/>
          <w:marRight w:val="0"/>
          <w:marTop w:val="0"/>
          <w:marBottom w:val="0"/>
          <w:divBdr>
            <w:top w:val="none" w:sz="0" w:space="0" w:color="auto"/>
            <w:left w:val="none" w:sz="0" w:space="0" w:color="auto"/>
            <w:bottom w:val="none" w:sz="0" w:space="0" w:color="auto"/>
            <w:right w:val="none" w:sz="0" w:space="0" w:color="auto"/>
          </w:divBdr>
        </w:div>
        <w:div w:id="2117676593">
          <w:marLeft w:val="0"/>
          <w:marRight w:val="0"/>
          <w:marTop w:val="0"/>
          <w:marBottom w:val="0"/>
          <w:divBdr>
            <w:top w:val="none" w:sz="0" w:space="0" w:color="auto"/>
            <w:left w:val="none" w:sz="0" w:space="0" w:color="auto"/>
            <w:bottom w:val="none" w:sz="0" w:space="0" w:color="auto"/>
            <w:right w:val="none" w:sz="0" w:space="0" w:color="auto"/>
          </w:divBdr>
        </w:div>
        <w:div w:id="632103983">
          <w:marLeft w:val="0"/>
          <w:marRight w:val="0"/>
          <w:marTop w:val="0"/>
          <w:marBottom w:val="0"/>
          <w:divBdr>
            <w:top w:val="none" w:sz="0" w:space="0" w:color="auto"/>
            <w:left w:val="none" w:sz="0" w:space="0" w:color="auto"/>
            <w:bottom w:val="none" w:sz="0" w:space="0" w:color="auto"/>
            <w:right w:val="none" w:sz="0" w:space="0" w:color="auto"/>
          </w:divBdr>
        </w:div>
        <w:div w:id="588780005">
          <w:marLeft w:val="0"/>
          <w:marRight w:val="0"/>
          <w:marTop w:val="0"/>
          <w:marBottom w:val="0"/>
          <w:divBdr>
            <w:top w:val="none" w:sz="0" w:space="0" w:color="auto"/>
            <w:left w:val="none" w:sz="0" w:space="0" w:color="auto"/>
            <w:bottom w:val="none" w:sz="0" w:space="0" w:color="auto"/>
            <w:right w:val="none" w:sz="0" w:space="0" w:color="auto"/>
          </w:divBdr>
        </w:div>
        <w:div w:id="147405659">
          <w:marLeft w:val="0"/>
          <w:marRight w:val="0"/>
          <w:marTop w:val="0"/>
          <w:marBottom w:val="0"/>
          <w:divBdr>
            <w:top w:val="none" w:sz="0" w:space="0" w:color="auto"/>
            <w:left w:val="none" w:sz="0" w:space="0" w:color="auto"/>
            <w:bottom w:val="none" w:sz="0" w:space="0" w:color="auto"/>
            <w:right w:val="none" w:sz="0" w:space="0" w:color="auto"/>
          </w:divBdr>
        </w:div>
        <w:div w:id="816993000">
          <w:marLeft w:val="0"/>
          <w:marRight w:val="0"/>
          <w:marTop w:val="0"/>
          <w:marBottom w:val="0"/>
          <w:divBdr>
            <w:top w:val="none" w:sz="0" w:space="0" w:color="auto"/>
            <w:left w:val="none" w:sz="0" w:space="0" w:color="auto"/>
            <w:bottom w:val="none" w:sz="0" w:space="0" w:color="auto"/>
            <w:right w:val="none" w:sz="0" w:space="0" w:color="auto"/>
          </w:divBdr>
        </w:div>
        <w:div w:id="484784777">
          <w:marLeft w:val="0"/>
          <w:marRight w:val="0"/>
          <w:marTop w:val="0"/>
          <w:marBottom w:val="0"/>
          <w:divBdr>
            <w:top w:val="none" w:sz="0" w:space="0" w:color="auto"/>
            <w:left w:val="none" w:sz="0" w:space="0" w:color="auto"/>
            <w:bottom w:val="none" w:sz="0" w:space="0" w:color="auto"/>
            <w:right w:val="none" w:sz="0" w:space="0" w:color="auto"/>
          </w:divBdr>
        </w:div>
        <w:div w:id="975645441">
          <w:marLeft w:val="0"/>
          <w:marRight w:val="0"/>
          <w:marTop w:val="0"/>
          <w:marBottom w:val="0"/>
          <w:divBdr>
            <w:top w:val="none" w:sz="0" w:space="0" w:color="auto"/>
            <w:left w:val="none" w:sz="0" w:space="0" w:color="auto"/>
            <w:bottom w:val="none" w:sz="0" w:space="0" w:color="auto"/>
            <w:right w:val="none" w:sz="0" w:space="0" w:color="auto"/>
          </w:divBdr>
        </w:div>
        <w:div w:id="1732850929">
          <w:marLeft w:val="0"/>
          <w:marRight w:val="0"/>
          <w:marTop w:val="0"/>
          <w:marBottom w:val="0"/>
          <w:divBdr>
            <w:top w:val="none" w:sz="0" w:space="0" w:color="auto"/>
            <w:left w:val="none" w:sz="0" w:space="0" w:color="auto"/>
            <w:bottom w:val="none" w:sz="0" w:space="0" w:color="auto"/>
            <w:right w:val="none" w:sz="0" w:space="0" w:color="auto"/>
          </w:divBdr>
        </w:div>
        <w:div w:id="338893942">
          <w:marLeft w:val="0"/>
          <w:marRight w:val="0"/>
          <w:marTop w:val="0"/>
          <w:marBottom w:val="0"/>
          <w:divBdr>
            <w:top w:val="none" w:sz="0" w:space="0" w:color="auto"/>
            <w:left w:val="none" w:sz="0" w:space="0" w:color="auto"/>
            <w:bottom w:val="none" w:sz="0" w:space="0" w:color="auto"/>
            <w:right w:val="none" w:sz="0" w:space="0" w:color="auto"/>
          </w:divBdr>
        </w:div>
        <w:div w:id="1887719920">
          <w:marLeft w:val="0"/>
          <w:marRight w:val="0"/>
          <w:marTop w:val="0"/>
          <w:marBottom w:val="0"/>
          <w:divBdr>
            <w:top w:val="none" w:sz="0" w:space="0" w:color="auto"/>
            <w:left w:val="none" w:sz="0" w:space="0" w:color="auto"/>
            <w:bottom w:val="none" w:sz="0" w:space="0" w:color="auto"/>
            <w:right w:val="none" w:sz="0" w:space="0" w:color="auto"/>
          </w:divBdr>
        </w:div>
        <w:div w:id="201481431">
          <w:marLeft w:val="0"/>
          <w:marRight w:val="0"/>
          <w:marTop w:val="0"/>
          <w:marBottom w:val="0"/>
          <w:divBdr>
            <w:top w:val="none" w:sz="0" w:space="0" w:color="auto"/>
            <w:left w:val="none" w:sz="0" w:space="0" w:color="auto"/>
            <w:bottom w:val="none" w:sz="0" w:space="0" w:color="auto"/>
            <w:right w:val="none" w:sz="0" w:space="0" w:color="auto"/>
          </w:divBdr>
        </w:div>
        <w:div w:id="1192495019">
          <w:marLeft w:val="0"/>
          <w:marRight w:val="0"/>
          <w:marTop w:val="0"/>
          <w:marBottom w:val="0"/>
          <w:divBdr>
            <w:top w:val="none" w:sz="0" w:space="0" w:color="auto"/>
            <w:left w:val="none" w:sz="0" w:space="0" w:color="auto"/>
            <w:bottom w:val="none" w:sz="0" w:space="0" w:color="auto"/>
            <w:right w:val="none" w:sz="0" w:space="0" w:color="auto"/>
          </w:divBdr>
        </w:div>
        <w:div w:id="854802582">
          <w:marLeft w:val="0"/>
          <w:marRight w:val="0"/>
          <w:marTop w:val="0"/>
          <w:marBottom w:val="0"/>
          <w:divBdr>
            <w:top w:val="none" w:sz="0" w:space="0" w:color="auto"/>
            <w:left w:val="none" w:sz="0" w:space="0" w:color="auto"/>
            <w:bottom w:val="none" w:sz="0" w:space="0" w:color="auto"/>
            <w:right w:val="none" w:sz="0" w:space="0" w:color="auto"/>
          </w:divBdr>
        </w:div>
        <w:div w:id="1408963439">
          <w:marLeft w:val="0"/>
          <w:marRight w:val="0"/>
          <w:marTop w:val="0"/>
          <w:marBottom w:val="0"/>
          <w:divBdr>
            <w:top w:val="none" w:sz="0" w:space="0" w:color="auto"/>
            <w:left w:val="none" w:sz="0" w:space="0" w:color="auto"/>
            <w:bottom w:val="none" w:sz="0" w:space="0" w:color="auto"/>
            <w:right w:val="none" w:sz="0" w:space="0" w:color="auto"/>
          </w:divBdr>
        </w:div>
        <w:div w:id="553934371">
          <w:marLeft w:val="0"/>
          <w:marRight w:val="0"/>
          <w:marTop w:val="0"/>
          <w:marBottom w:val="0"/>
          <w:divBdr>
            <w:top w:val="none" w:sz="0" w:space="0" w:color="auto"/>
            <w:left w:val="none" w:sz="0" w:space="0" w:color="auto"/>
            <w:bottom w:val="none" w:sz="0" w:space="0" w:color="auto"/>
            <w:right w:val="none" w:sz="0" w:space="0" w:color="auto"/>
          </w:divBdr>
        </w:div>
        <w:div w:id="2118282899">
          <w:marLeft w:val="0"/>
          <w:marRight w:val="0"/>
          <w:marTop w:val="0"/>
          <w:marBottom w:val="0"/>
          <w:divBdr>
            <w:top w:val="none" w:sz="0" w:space="0" w:color="auto"/>
            <w:left w:val="none" w:sz="0" w:space="0" w:color="auto"/>
            <w:bottom w:val="none" w:sz="0" w:space="0" w:color="auto"/>
            <w:right w:val="none" w:sz="0" w:space="0" w:color="auto"/>
          </w:divBdr>
        </w:div>
        <w:div w:id="878591312">
          <w:marLeft w:val="0"/>
          <w:marRight w:val="0"/>
          <w:marTop w:val="0"/>
          <w:marBottom w:val="0"/>
          <w:divBdr>
            <w:top w:val="none" w:sz="0" w:space="0" w:color="auto"/>
            <w:left w:val="none" w:sz="0" w:space="0" w:color="auto"/>
            <w:bottom w:val="none" w:sz="0" w:space="0" w:color="auto"/>
            <w:right w:val="none" w:sz="0" w:space="0" w:color="auto"/>
          </w:divBdr>
        </w:div>
        <w:div w:id="1314985941">
          <w:marLeft w:val="0"/>
          <w:marRight w:val="0"/>
          <w:marTop w:val="0"/>
          <w:marBottom w:val="0"/>
          <w:divBdr>
            <w:top w:val="none" w:sz="0" w:space="0" w:color="auto"/>
            <w:left w:val="none" w:sz="0" w:space="0" w:color="auto"/>
            <w:bottom w:val="none" w:sz="0" w:space="0" w:color="auto"/>
            <w:right w:val="none" w:sz="0" w:space="0" w:color="auto"/>
          </w:divBdr>
        </w:div>
        <w:div w:id="1266881648">
          <w:marLeft w:val="0"/>
          <w:marRight w:val="0"/>
          <w:marTop w:val="0"/>
          <w:marBottom w:val="0"/>
          <w:divBdr>
            <w:top w:val="none" w:sz="0" w:space="0" w:color="auto"/>
            <w:left w:val="none" w:sz="0" w:space="0" w:color="auto"/>
            <w:bottom w:val="none" w:sz="0" w:space="0" w:color="auto"/>
            <w:right w:val="none" w:sz="0" w:space="0" w:color="auto"/>
          </w:divBdr>
        </w:div>
        <w:div w:id="301155467">
          <w:marLeft w:val="0"/>
          <w:marRight w:val="0"/>
          <w:marTop w:val="0"/>
          <w:marBottom w:val="0"/>
          <w:divBdr>
            <w:top w:val="none" w:sz="0" w:space="0" w:color="auto"/>
            <w:left w:val="none" w:sz="0" w:space="0" w:color="auto"/>
            <w:bottom w:val="none" w:sz="0" w:space="0" w:color="auto"/>
            <w:right w:val="none" w:sz="0" w:space="0" w:color="auto"/>
          </w:divBdr>
        </w:div>
        <w:div w:id="931159410">
          <w:marLeft w:val="0"/>
          <w:marRight w:val="0"/>
          <w:marTop w:val="0"/>
          <w:marBottom w:val="0"/>
          <w:divBdr>
            <w:top w:val="none" w:sz="0" w:space="0" w:color="auto"/>
            <w:left w:val="none" w:sz="0" w:space="0" w:color="auto"/>
            <w:bottom w:val="none" w:sz="0" w:space="0" w:color="auto"/>
            <w:right w:val="none" w:sz="0" w:space="0" w:color="auto"/>
          </w:divBdr>
        </w:div>
        <w:div w:id="2027293859">
          <w:marLeft w:val="0"/>
          <w:marRight w:val="0"/>
          <w:marTop w:val="0"/>
          <w:marBottom w:val="0"/>
          <w:divBdr>
            <w:top w:val="none" w:sz="0" w:space="0" w:color="auto"/>
            <w:left w:val="none" w:sz="0" w:space="0" w:color="auto"/>
            <w:bottom w:val="none" w:sz="0" w:space="0" w:color="auto"/>
            <w:right w:val="none" w:sz="0" w:space="0" w:color="auto"/>
          </w:divBdr>
        </w:div>
        <w:div w:id="1611889682">
          <w:marLeft w:val="0"/>
          <w:marRight w:val="0"/>
          <w:marTop w:val="0"/>
          <w:marBottom w:val="0"/>
          <w:divBdr>
            <w:top w:val="none" w:sz="0" w:space="0" w:color="auto"/>
            <w:left w:val="none" w:sz="0" w:space="0" w:color="auto"/>
            <w:bottom w:val="none" w:sz="0" w:space="0" w:color="auto"/>
            <w:right w:val="none" w:sz="0" w:space="0" w:color="auto"/>
          </w:divBdr>
        </w:div>
        <w:div w:id="1535774456">
          <w:marLeft w:val="0"/>
          <w:marRight w:val="0"/>
          <w:marTop w:val="0"/>
          <w:marBottom w:val="0"/>
          <w:divBdr>
            <w:top w:val="none" w:sz="0" w:space="0" w:color="auto"/>
            <w:left w:val="none" w:sz="0" w:space="0" w:color="auto"/>
            <w:bottom w:val="none" w:sz="0" w:space="0" w:color="auto"/>
            <w:right w:val="none" w:sz="0" w:space="0" w:color="auto"/>
          </w:divBdr>
        </w:div>
        <w:div w:id="1449739473">
          <w:marLeft w:val="0"/>
          <w:marRight w:val="0"/>
          <w:marTop w:val="0"/>
          <w:marBottom w:val="0"/>
          <w:divBdr>
            <w:top w:val="none" w:sz="0" w:space="0" w:color="auto"/>
            <w:left w:val="none" w:sz="0" w:space="0" w:color="auto"/>
            <w:bottom w:val="none" w:sz="0" w:space="0" w:color="auto"/>
            <w:right w:val="none" w:sz="0" w:space="0" w:color="auto"/>
          </w:divBdr>
        </w:div>
        <w:div w:id="876048969">
          <w:marLeft w:val="0"/>
          <w:marRight w:val="0"/>
          <w:marTop w:val="0"/>
          <w:marBottom w:val="0"/>
          <w:divBdr>
            <w:top w:val="none" w:sz="0" w:space="0" w:color="auto"/>
            <w:left w:val="none" w:sz="0" w:space="0" w:color="auto"/>
            <w:bottom w:val="none" w:sz="0" w:space="0" w:color="auto"/>
            <w:right w:val="none" w:sz="0" w:space="0" w:color="auto"/>
          </w:divBdr>
        </w:div>
        <w:div w:id="188639766">
          <w:marLeft w:val="0"/>
          <w:marRight w:val="0"/>
          <w:marTop w:val="0"/>
          <w:marBottom w:val="0"/>
          <w:divBdr>
            <w:top w:val="none" w:sz="0" w:space="0" w:color="auto"/>
            <w:left w:val="none" w:sz="0" w:space="0" w:color="auto"/>
            <w:bottom w:val="none" w:sz="0" w:space="0" w:color="auto"/>
            <w:right w:val="none" w:sz="0" w:space="0" w:color="auto"/>
          </w:divBdr>
        </w:div>
        <w:div w:id="1870681062">
          <w:marLeft w:val="0"/>
          <w:marRight w:val="0"/>
          <w:marTop w:val="0"/>
          <w:marBottom w:val="0"/>
          <w:divBdr>
            <w:top w:val="none" w:sz="0" w:space="0" w:color="auto"/>
            <w:left w:val="none" w:sz="0" w:space="0" w:color="auto"/>
            <w:bottom w:val="none" w:sz="0" w:space="0" w:color="auto"/>
            <w:right w:val="none" w:sz="0" w:space="0" w:color="auto"/>
          </w:divBdr>
        </w:div>
      </w:divsChild>
    </w:div>
    <w:div w:id="1081102725">
      <w:bodyDiv w:val="1"/>
      <w:marLeft w:val="0"/>
      <w:marRight w:val="0"/>
      <w:marTop w:val="0"/>
      <w:marBottom w:val="0"/>
      <w:divBdr>
        <w:top w:val="none" w:sz="0" w:space="0" w:color="auto"/>
        <w:left w:val="none" w:sz="0" w:space="0" w:color="auto"/>
        <w:bottom w:val="none" w:sz="0" w:space="0" w:color="auto"/>
        <w:right w:val="none" w:sz="0" w:space="0" w:color="auto"/>
      </w:divBdr>
    </w:div>
    <w:div w:id="1081103583">
      <w:bodyDiv w:val="1"/>
      <w:marLeft w:val="0"/>
      <w:marRight w:val="0"/>
      <w:marTop w:val="0"/>
      <w:marBottom w:val="0"/>
      <w:divBdr>
        <w:top w:val="none" w:sz="0" w:space="0" w:color="auto"/>
        <w:left w:val="none" w:sz="0" w:space="0" w:color="auto"/>
        <w:bottom w:val="none" w:sz="0" w:space="0" w:color="auto"/>
        <w:right w:val="none" w:sz="0" w:space="0" w:color="auto"/>
      </w:divBdr>
    </w:div>
    <w:div w:id="1081177130">
      <w:bodyDiv w:val="1"/>
      <w:marLeft w:val="0"/>
      <w:marRight w:val="0"/>
      <w:marTop w:val="0"/>
      <w:marBottom w:val="0"/>
      <w:divBdr>
        <w:top w:val="none" w:sz="0" w:space="0" w:color="auto"/>
        <w:left w:val="none" w:sz="0" w:space="0" w:color="auto"/>
        <w:bottom w:val="none" w:sz="0" w:space="0" w:color="auto"/>
        <w:right w:val="none" w:sz="0" w:space="0" w:color="auto"/>
      </w:divBdr>
    </w:div>
    <w:div w:id="1081223653">
      <w:bodyDiv w:val="1"/>
      <w:marLeft w:val="0"/>
      <w:marRight w:val="0"/>
      <w:marTop w:val="0"/>
      <w:marBottom w:val="0"/>
      <w:divBdr>
        <w:top w:val="none" w:sz="0" w:space="0" w:color="auto"/>
        <w:left w:val="none" w:sz="0" w:space="0" w:color="auto"/>
        <w:bottom w:val="none" w:sz="0" w:space="0" w:color="auto"/>
        <w:right w:val="none" w:sz="0" w:space="0" w:color="auto"/>
      </w:divBdr>
    </w:div>
    <w:div w:id="1081411628">
      <w:bodyDiv w:val="1"/>
      <w:marLeft w:val="0"/>
      <w:marRight w:val="0"/>
      <w:marTop w:val="0"/>
      <w:marBottom w:val="0"/>
      <w:divBdr>
        <w:top w:val="none" w:sz="0" w:space="0" w:color="auto"/>
        <w:left w:val="none" w:sz="0" w:space="0" w:color="auto"/>
        <w:bottom w:val="none" w:sz="0" w:space="0" w:color="auto"/>
        <w:right w:val="none" w:sz="0" w:space="0" w:color="auto"/>
      </w:divBdr>
    </w:div>
    <w:div w:id="1081440897">
      <w:bodyDiv w:val="1"/>
      <w:marLeft w:val="0"/>
      <w:marRight w:val="0"/>
      <w:marTop w:val="0"/>
      <w:marBottom w:val="0"/>
      <w:divBdr>
        <w:top w:val="none" w:sz="0" w:space="0" w:color="auto"/>
        <w:left w:val="none" w:sz="0" w:space="0" w:color="auto"/>
        <w:bottom w:val="none" w:sz="0" w:space="0" w:color="auto"/>
        <w:right w:val="none" w:sz="0" w:space="0" w:color="auto"/>
      </w:divBdr>
    </w:div>
    <w:div w:id="1081679575">
      <w:bodyDiv w:val="1"/>
      <w:marLeft w:val="0"/>
      <w:marRight w:val="0"/>
      <w:marTop w:val="0"/>
      <w:marBottom w:val="0"/>
      <w:divBdr>
        <w:top w:val="none" w:sz="0" w:space="0" w:color="auto"/>
        <w:left w:val="none" w:sz="0" w:space="0" w:color="auto"/>
        <w:bottom w:val="none" w:sz="0" w:space="0" w:color="auto"/>
        <w:right w:val="none" w:sz="0" w:space="0" w:color="auto"/>
      </w:divBdr>
    </w:div>
    <w:div w:id="1081826859">
      <w:bodyDiv w:val="1"/>
      <w:marLeft w:val="0"/>
      <w:marRight w:val="0"/>
      <w:marTop w:val="0"/>
      <w:marBottom w:val="0"/>
      <w:divBdr>
        <w:top w:val="none" w:sz="0" w:space="0" w:color="auto"/>
        <w:left w:val="none" w:sz="0" w:space="0" w:color="auto"/>
        <w:bottom w:val="none" w:sz="0" w:space="0" w:color="auto"/>
        <w:right w:val="none" w:sz="0" w:space="0" w:color="auto"/>
      </w:divBdr>
    </w:div>
    <w:div w:id="1082026038">
      <w:bodyDiv w:val="1"/>
      <w:marLeft w:val="0"/>
      <w:marRight w:val="0"/>
      <w:marTop w:val="0"/>
      <w:marBottom w:val="0"/>
      <w:divBdr>
        <w:top w:val="none" w:sz="0" w:space="0" w:color="auto"/>
        <w:left w:val="none" w:sz="0" w:space="0" w:color="auto"/>
        <w:bottom w:val="none" w:sz="0" w:space="0" w:color="auto"/>
        <w:right w:val="none" w:sz="0" w:space="0" w:color="auto"/>
      </w:divBdr>
    </w:div>
    <w:div w:id="1082027664">
      <w:bodyDiv w:val="1"/>
      <w:marLeft w:val="0"/>
      <w:marRight w:val="0"/>
      <w:marTop w:val="0"/>
      <w:marBottom w:val="0"/>
      <w:divBdr>
        <w:top w:val="none" w:sz="0" w:space="0" w:color="auto"/>
        <w:left w:val="none" w:sz="0" w:space="0" w:color="auto"/>
        <w:bottom w:val="none" w:sz="0" w:space="0" w:color="auto"/>
        <w:right w:val="none" w:sz="0" w:space="0" w:color="auto"/>
      </w:divBdr>
    </w:div>
    <w:div w:id="1082489474">
      <w:bodyDiv w:val="1"/>
      <w:marLeft w:val="0"/>
      <w:marRight w:val="0"/>
      <w:marTop w:val="0"/>
      <w:marBottom w:val="0"/>
      <w:divBdr>
        <w:top w:val="none" w:sz="0" w:space="0" w:color="auto"/>
        <w:left w:val="none" w:sz="0" w:space="0" w:color="auto"/>
        <w:bottom w:val="none" w:sz="0" w:space="0" w:color="auto"/>
        <w:right w:val="none" w:sz="0" w:space="0" w:color="auto"/>
      </w:divBdr>
    </w:div>
    <w:div w:id="1082676422">
      <w:bodyDiv w:val="1"/>
      <w:marLeft w:val="0"/>
      <w:marRight w:val="0"/>
      <w:marTop w:val="0"/>
      <w:marBottom w:val="0"/>
      <w:divBdr>
        <w:top w:val="none" w:sz="0" w:space="0" w:color="auto"/>
        <w:left w:val="none" w:sz="0" w:space="0" w:color="auto"/>
        <w:bottom w:val="none" w:sz="0" w:space="0" w:color="auto"/>
        <w:right w:val="none" w:sz="0" w:space="0" w:color="auto"/>
      </w:divBdr>
    </w:div>
    <w:div w:id="1082802045">
      <w:bodyDiv w:val="1"/>
      <w:marLeft w:val="0"/>
      <w:marRight w:val="0"/>
      <w:marTop w:val="0"/>
      <w:marBottom w:val="0"/>
      <w:divBdr>
        <w:top w:val="none" w:sz="0" w:space="0" w:color="auto"/>
        <w:left w:val="none" w:sz="0" w:space="0" w:color="auto"/>
        <w:bottom w:val="none" w:sz="0" w:space="0" w:color="auto"/>
        <w:right w:val="none" w:sz="0" w:space="0" w:color="auto"/>
      </w:divBdr>
    </w:div>
    <w:div w:id="1082870103">
      <w:bodyDiv w:val="1"/>
      <w:marLeft w:val="0"/>
      <w:marRight w:val="0"/>
      <w:marTop w:val="0"/>
      <w:marBottom w:val="0"/>
      <w:divBdr>
        <w:top w:val="none" w:sz="0" w:space="0" w:color="auto"/>
        <w:left w:val="none" w:sz="0" w:space="0" w:color="auto"/>
        <w:bottom w:val="none" w:sz="0" w:space="0" w:color="auto"/>
        <w:right w:val="none" w:sz="0" w:space="0" w:color="auto"/>
      </w:divBdr>
    </w:div>
    <w:div w:id="1082874364">
      <w:bodyDiv w:val="1"/>
      <w:marLeft w:val="0"/>
      <w:marRight w:val="0"/>
      <w:marTop w:val="0"/>
      <w:marBottom w:val="0"/>
      <w:divBdr>
        <w:top w:val="none" w:sz="0" w:space="0" w:color="auto"/>
        <w:left w:val="none" w:sz="0" w:space="0" w:color="auto"/>
        <w:bottom w:val="none" w:sz="0" w:space="0" w:color="auto"/>
        <w:right w:val="none" w:sz="0" w:space="0" w:color="auto"/>
      </w:divBdr>
    </w:div>
    <w:div w:id="1082876699">
      <w:bodyDiv w:val="1"/>
      <w:marLeft w:val="0"/>
      <w:marRight w:val="0"/>
      <w:marTop w:val="0"/>
      <w:marBottom w:val="0"/>
      <w:divBdr>
        <w:top w:val="none" w:sz="0" w:space="0" w:color="auto"/>
        <w:left w:val="none" w:sz="0" w:space="0" w:color="auto"/>
        <w:bottom w:val="none" w:sz="0" w:space="0" w:color="auto"/>
        <w:right w:val="none" w:sz="0" w:space="0" w:color="auto"/>
      </w:divBdr>
    </w:div>
    <w:div w:id="1083067178">
      <w:bodyDiv w:val="1"/>
      <w:marLeft w:val="0"/>
      <w:marRight w:val="0"/>
      <w:marTop w:val="0"/>
      <w:marBottom w:val="0"/>
      <w:divBdr>
        <w:top w:val="none" w:sz="0" w:space="0" w:color="auto"/>
        <w:left w:val="none" w:sz="0" w:space="0" w:color="auto"/>
        <w:bottom w:val="none" w:sz="0" w:space="0" w:color="auto"/>
        <w:right w:val="none" w:sz="0" w:space="0" w:color="auto"/>
      </w:divBdr>
    </w:div>
    <w:div w:id="1083259126">
      <w:bodyDiv w:val="1"/>
      <w:marLeft w:val="0"/>
      <w:marRight w:val="0"/>
      <w:marTop w:val="0"/>
      <w:marBottom w:val="0"/>
      <w:divBdr>
        <w:top w:val="none" w:sz="0" w:space="0" w:color="auto"/>
        <w:left w:val="none" w:sz="0" w:space="0" w:color="auto"/>
        <w:bottom w:val="none" w:sz="0" w:space="0" w:color="auto"/>
        <w:right w:val="none" w:sz="0" w:space="0" w:color="auto"/>
      </w:divBdr>
    </w:div>
    <w:div w:id="1083986216">
      <w:bodyDiv w:val="1"/>
      <w:marLeft w:val="0"/>
      <w:marRight w:val="0"/>
      <w:marTop w:val="0"/>
      <w:marBottom w:val="0"/>
      <w:divBdr>
        <w:top w:val="none" w:sz="0" w:space="0" w:color="auto"/>
        <w:left w:val="none" w:sz="0" w:space="0" w:color="auto"/>
        <w:bottom w:val="none" w:sz="0" w:space="0" w:color="auto"/>
        <w:right w:val="none" w:sz="0" w:space="0" w:color="auto"/>
      </w:divBdr>
    </w:div>
    <w:div w:id="1084063254">
      <w:bodyDiv w:val="1"/>
      <w:marLeft w:val="0"/>
      <w:marRight w:val="0"/>
      <w:marTop w:val="0"/>
      <w:marBottom w:val="0"/>
      <w:divBdr>
        <w:top w:val="none" w:sz="0" w:space="0" w:color="auto"/>
        <w:left w:val="none" w:sz="0" w:space="0" w:color="auto"/>
        <w:bottom w:val="none" w:sz="0" w:space="0" w:color="auto"/>
        <w:right w:val="none" w:sz="0" w:space="0" w:color="auto"/>
      </w:divBdr>
    </w:div>
    <w:div w:id="1084490288">
      <w:bodyDiv w:val="1"/>
      <w:marLeft w:val="0"/>
      <w:marRight w:val="0"/>
      <w:marTop w:val="0"/>
      <w:marBottom w:val="0"/>
      <w:divBdr>
        <w:top w:val="none" w:sz="0" w:space="0" w:color="auto"/>
        <w:left w:val="none" w:sz="0" w:space="0" w:color="auto"/>
        <w:bottom w:val="none" w:sz="0" w:space="0" w:color="auto"/>
        <w:right w:val="none" w:sz="0" w:space="0" w:color="auto"/>
      </w:divBdr>
    </w:div>
    <w:div w:id="1084647380">
      <w:bodyDiv w:val="1"/>
      <w:marLeft w:val="0"/>
      <w:marRight w:val="0"/>
      <w:marTop w:val="0"/>
      <w:marBottom w:val="0"/>
      <w:divBdr>
        <w:top w:val="none" w:sz="0" w:space="0" w:color="auto"/>
        <w:left w:val="none" w:sz="0" w:space="0" w:color="auto"/>
        <w:bottom w:val="none" w:sz="0" w:space="0" w:color="auto"/>
        <w:right w:val="none" w:sz="0" w:space="0" w:color="auto"/>
      </w:divBdr>
    </w:div>
    <w:div w:id="1084716839">
      <w:bodyDiv w:val="1"/>
      <w:marLeft w:val="0"/>
      <w:marRight w:val="0"/>
      <w:marTop w:val="0"/>
      <w:marBottom w:val="0"/>
      <w:divBdr>
        <w:top w:val="none" w:sz="0" w:space="0" w:color="auto"/>
        <w:left w:val="none" w:sz="0" w:space="0" w:color="auto"/>
        <w:bottom w:val="none" w:sz="0" w:space="0" w:color="auto"/>
        <w:right w:val="none" w:sz="0" w:space="0" w:color="auto"/>
      </w:divBdr>
    </w:div>
    <w:div w:id="1084839920">
      <w:bodyDiv w:val="1"/>
      <w:marLeft w:val="0"/>
      <w:marRight w:val="0"/>
      <w:marTop w:val="0"/>
      <w:marBottom w:val="0"/>
      <w:divBdr>
        <w:top w:val="none" w:sz="0" w:space="0" w:color="auto"/>
        <w:left w:val="none" w:sz="0" w:space="0" w:color="auto"/>
        <w:bottom w:val="none" w:sz="0" w:space="0" w:color="auto"/>
        <w:right w:val="none" w:sz="0" w:space="0" w:color="auto"/>
      </w:divBdr>
    </w:div>
    <w:div w:id="1084909691">
      <w:bodyDiv w:val="1"/>
      <w:marLeft w:val="0"/>
      <w:marRight w:val="0"/>
      <w:marTop w:val="0"/>
      <w:marBottom w:val="0"/>
      <w:divBdr>
        <w:top w:val="none" w:sz="0" w:space="0" w:color="auto"/>
        <w:left w:val="none" w:sz="0" w:space="0" w:color="auto"/>
        <w:bottom w:val="none" w:sz="0" w:space="0" w:color="auto"/>
        <w:right w:val="none" w:sz="0" w:space="0" w:color="auto"/>
      </w:divBdr>
    </w:div>
    <w:div w:id="1085033275">
      <w:bodyDiv w:val="1"/>
      <w:marLeft w:val="0"/>
      <w:marRight w:val="0"/>
      <w:marTop w:val="0"/>
      <w:marBottom w:val="0"/>
      <w:divBdr>
        <w:top w:val="none" w:sz="0" w:space="0" w:color="auto"/>
        <w:left w:val="none" w:sz="0" w:space="0" w:color="auto"/>
        <w:bottom w:val="none" w:sz="0" w:space="0" w:color="auto"/>
        <w:right w:val="none" w:sz="0" w:space="0" w:color="auto"/>
      </w:divBdr>
    </w:div>
    <w:div w:id="1085304082">
      <w:bodyDiv w:val="1"/>
      <w:marLeft w:val="0"/>
      <w:marRight w:val="0"/>
      <w:marTop w:val="0"/>
      <w:marBottom w:val="0"/>
      <w:divBdr>
        <w:top w:val="none" w:sz="0" w:space="0" w:color="auto"/>
        <w:left w:val="none" w:sz="0" w:space="0" w:color="auto"/>
        <w:bottom w:val="none" w:sz="0" w:space="0" w:color="auto"/>
        <w:right w:val="none" w:sz="0" w:space="0" w:color="auto"/>
      </w:divBdr>
    </w:div>
    <w:div w:id="1085345207">
      <w:bodyDiv w:val="1"/>
      <w:marLeft w:val="0"/>
      <w:marRight w:val="0"/>
      <w:marTop w:val="0"/>
      <w:marBottom w:val="0"/>
      <w:divBdr>
        <w:top w:val="none" w:sz="0" w:space="0" w:color="auto"/>
        <w:left w:val="none" w:sz="0" w:space="0" w:color="auto"/>
        <w:bottom w:val="none" w:sz="0" w:space="0" w:color="auto"/>
        <w:right w:val="none" w:sz="0" w:space="0" w:color="auto"/>
      </w:divBdr>
    </w:div>
    <w:div w:id="1085690362">
      <w:bodyDiv w:val="1"/>
      <w:marLeft w:val="0"/>
      <w:marRight w:val="0"/>
      <w:marTop w:val="0"/>
      <w:marBottom w:val="0"/>
      <w:divBdr>
        <w:top w:val="none" w:sz="0" w:space="0" w:color="auto"/>
        <w:left w:val="none" w:sz="0" w:space="0" w:color="auto"/>
        <w:bottom w:val="none" w:sz="0" w:space="0" w:color="auto"/>
        <w:right w:val="none" w:sz="0" w:space="0" w:color="auto"/>
      </w:divBdr>
    </w:div>
    <w:div w:id="1086001339">
      <w:bodyDiv w:val="1"/>
      <w:marLeft w:val="0"/>
      <w:marRight w:val="0"/>
      <w:marTop w:val="0"/>
      <w:marBottom w:val="0"/>
      <w:divBdr>
        <w:top w:val="none" w:sz="0" w:space="0" w:color="auto"/>
        <w:left w:val="none" w:sz="0" w:space="0" w:color="auto"/>
        <w:bottom w:val="none" w:sz="0" w:space="0" w:color="auto"/>
        <w:right w:val="none" w:sz="0" w:space="0" w:color="auto"/>
      </w:divBdr>
    </w:div>
    <w:div w:id="1086922980">
      <w:bodyDiv w:val="1"/>
      <w:marLeft w:val="0"/>
      <w:marRight w:val="0"/>
      <w:marTop w:val="0"/>
      <w:marBottom w:val="0"/>
      <w:divBdr>
        <w:top w:val="none" w:sz="0" w:space="0" w:color="auto"/>
        <w:left w:val="none" w:sz="0" w:space="0" w:color="auto"/>
        <w:bottom w:val="none" w:sz="0" w:space="0" w:color="auto"/>
        <w:right w:val="none" w:sz="0" w:space="0" w:color="auto"/>
      </w:divBdr>
    </w:div>
    <w:div w:id="1086996737">
      <w:bodyDiv w:val="1"/>
      <w:marLeft w:val="0"/>
      <w:marRight w:val="0"/>
      <w:marTop w:val="0"/>
      <w:marBottom w:val="0"/>
      <w:divBdr>
        <w:top w:val="none" w:sz="0" w:space="0" w:color="auto"/>
        <w:left w:val="none" w:sz="0" w:space="0" w:color="auto"/>
        <w:bottom w:val="none" w:sz="0" w:space="0" w:color="auto"/>
        <w:right w:val="none" w:sz="0" w:space="0" w:color="auto"/>
      </w:divBdr>
    </w:div>
    <w:div w:id="1086998043">
      <w:bodyDiv w:val="1"/>
      <w:marLeft w:val="0"/>
      <w:marRight w:val="0"/>
      <w:marTop w:val="0"/>
      <w:marBottom w:val="0"/>
      <w:divBdr>
        <w:top w:val="none" w:sz="0" w:space="0" w:color="auto"/>
        <w:left w:val="none" w:sz="0" w:space="0" w:color="auto"/>
        <w:bottom w:val="none" w:sz="0" w:space="0" w:color="auto"/>
        <w:right w:val="none" w:sz="0" w:space="0" w:color="auto"/>
      </w:divBdr>
    </w:div>
    <w:div w:id="1087195483">
      <w:bodyDiv w:val="1"/>
      <w:marLeft w:val="0"/>
      <w:marRight w:val="0"/>
      <w:marTop w:val="0"/>
      <w:marBottom w:val="0"/>
      <w:divBdr>
        <w:top w:val="none" w:sz="0" w:space="0" w:color="auto"/>
        <w:left w:val="none" w:sz="0" w:space="0" w:color="auto"/>
        <w:bottom w:val="none" w:sz="0" w:space="0" w:color="auto"/>
        <w:right w:val="none" w:sz="0" w:space="0" w:color="auto"/>
      </w:divBdr>
    </w:div>
    <w:div w:id="1087459708">
      <w:bodyDiv w:val="1"/>
      <w:marLeft w:val="0"/>
      <w:marRight w:val="0"/>
      <w:marTop w:val="0"/>
      <w:marBottom w:val="0"/>
      <w:divBdr>
        <w:top w:val="none" w:sz="0" w:space="0" w:color="auto"/>
        <w:left w:val="none" w:sz="0" w:space="0" w:color="auto"/>
        <w:bottom w:val="none" w:sz="0" w:space="0" w:color="auto"/>
        <w:right w:val="none" w:sz="0" w:space="0" w:color="auto"/>
      </w:divBdr>
    </w:div>
    <w:div w:id="1087767564">
      <w:bodyDiv w:val="1"/>
      <w:marLeft w:val="0"/>
      <w:marRight w:val="0"/>
      <w:marTop w:val="0"/>
      <w:marBottom w:val="0"/>
      <w:divBdr>
        <w:top w:val="none" w:sz="0" w:space="0" w:color="auto"/>
        <w:left w:val="none" w:sz="0" w:space="0" w:color="auto"/>
        <w:bottom w:val="none" w:sz="0" w:space="0" w:color="auto"/>
        <w:right w:val="none" w:sz="0" w:space="0" w:color="auto"/>
      </w:divBdr>
    </w:div>
    <w:div w:id="1087963474">
      <w:bodyDiv w:val="1"/>
      <w:marLeft w:val="0"/>
      <w:marRight w:val="0"/>
      <w:marTop w:val="0"/>
      <w:marBottom w:val="0"/>
      <w:divBdr>
        <w:top w:val="none" w:sz="0" w:space="0" w:color="auto"/>
        <w:left w:val="none" w:sz="0" w:space="0" w:color="auto"/>
        <w:bottom w:val="none" w:sz="0" w:space="0" w:color="auto"/>
        <w:right w:val="none" w:sz="0" w:space="0" w:color="auto"/>
      </w:divBdr>
    </w:div>
    <w:div w:id="1088114084">
      <w:bodyDiv w:val="1"/>
      <w:marLeft w:val="0"/>
      <w:marRight w:val="0"/>
      <w:marTop w:val="0"/>
      <w:marBottom w:val="0"/>
      <w:divBdr>
        <w:top w:val="none" w:sz="0" w:space="0" w:color="auto"/>
        <w:left w:val="none" w:sz="0" w:space="0" w:color="auto"/>
        <w:bottom w:val="none" w:sz="0" w:space="0" w:color="auto"/>
        <w:right w:val="none" w:sz="0" w:space="0" w:color="auto"/>
      </w:divBdr>
    </w:div>
    <w:div w:id="1088188380">
      <w:bodyDiv w:val="1"/>
      <w:marLeft w:val="0"/>
      <w:marRight w:val="0"/>
      <w:marTop w:val="0"/>
      <w:marBottom w:val="0"/>
      <w:divBdr>
        <w:top w:val="none" w:sz="0" w:space="0" w:color="auto"/>
        <w:left w:val="none" w:sz="0" w:space="0" w:color="auto"/>
        <w:bottom w:val="none" w:sz="0" w:space="0" w:color="auto"/>
        <w:right w:val="none" w:sz="0" w:space="0" w:color="auto"/>
      </w:divBdr>
    </w:div>
    <w:div w:id="1088312889">
      <w:bodyDiv w:val="1"/>
      <w:marLeft w:val="0"/>
      <w:marRight w:val="0"/>
      <w:marTop w:val="0"/>
      <w:marBottom w:val="0"/>
      <w:divBdr>
        <w:top w:val="none" w:sz="0" w:space="0" w:color="auto"/>
        <w:left w:val="none" w:sz="0" w:space="0" w:color="auto"/>
        <w:bottom w:val="none" w:sz="0" w:space="0" w:color="auto"/>
        <w:right w:val="none" w:sz="0" w:space="0" w:color="auto"/>
      </w:divBdr>
    </w:div>
    <w:div w:id="1088381503">
      <w:bodyDiv w:val="1"/>
      <w:marLeft w:val="0"/>
      <w:marRight w:val="0"/>
      <w:marTop w:val="0"/>
      <w:marBottom w:val="0"/>
      <w:divBdr>
        <w:top w:val="none" w:sz="0" w:space="0" w:color="auto"/>
        <w:left w:val="none" w:sz="0" w:space="0" w:color="auto"/>
        <w:bottom w:val="none" w:sz="0" w:space="0" w:color="auto"/>
        <w:right w:val="none" w:sz="0" w:space="0" w:color="auto"/>
      </w:divBdr>
    </w:div>
    <w:div w:id="1088425291">
      <w:bodyDiv w:val="1"/>
      <w:marLeft w:val="0"/>
      <w:marRight w:val="0"/>
      <w:marTop w:val="0"/>
      <w:marBottom w:val="0"/>
      <w:divBdr>
        <w:top w:val="none" w:sz="0" w:space="0" w:color="auto"/>
        <w:left w:val="none" w:sz="0" w:space="0" w:color="auto"/>
        <w:bottom w:val="none" w:sz="0" w:space="0" w:color="auto"/>
        <w:right w:val="none" w:sz="0" w:space="0" w:color="auto"/>
      </w:divBdr>
    </w:div>
    <w:div w:id="1088429290">
      <w:bodyDiv w:val="1"/>
      <w:marLeft w:val="0"/>
      <w:marRight w:val="0"/>
      <w:marTop w:val="0"/>
      <w:marBottom w:val="0"/>
      <w:divBdr>
        <w:top w:val="none" w:sz="0" w:space="0" w:color="auto"/>
        <w:left w:val="none" w:sz="0" w:space="0" w:color="auto"/>
        <w:bottom w:val="none" w:sz="0" w:space="0" w:color="auto"/>
        <w:right w:val="none" w:sz="0" w:space="0" w:color="auto"/>
      </w:divBdr>
    </w:div>
    <w:div w:id="1088506479">
      <w:bodyDiv w:val="1"/>
      <w:marLeft w:val="0"/>
      <w:marRight w:val="0"/>
      <w:marTop w:val="0"/>
      <w:marBottom w:val="0"/>
      <w:divBdr>
        <w:top w:val="none" w:sz="0" w:space="0" w:color="auto"/>
        <w:left w:val="none" w:sz="0" w:space="0" w:color="auto"/>
        <w:bottom w:val="none" w:sz="0" w:space="0" w:color="auto"/>
        <w:right w:val="none" w:sz="0" w:space="0" w:color="auto"/>
      </w:divBdr>
    </w:div>
    <w:div w:id="1088580492">
      <w:bodyDiv w:val="1"/>
      <w:marLeft w:val="0"/>
      <w:marRight w:val="0"/>
      <w:marTop w:val="0"/>
      <w:marBottom w:val="0"/>
      <w:divBdr>
        <w:top w:val="none" w:sz="0" w:space="0" w:color="auto"/>
        <w:left w:val="none" w:sz="0" w:space="0" w:color="auto"/>
        <w:bottom w:val="none" w:sz="0" w:space="0" w:color="auto"/>
        <w:right w:val="none" w:sz="0" w:space="0" w:color="auto"/>
      </w:divBdr>
    </w:div>
    <w:div w:id="1088774194">
      <w:bodyDiv w:val="1"/>
      <w:marLeft w:val="0"/>
      <w:marRight w:val="0"/>
      <w:marTop w:val="0"/>
      <w:marBottom w:val="0"/>
      <w:divBdr>
        <w:top w:val="none" w:sz="0" w:space="0" w:color="auto"/>
        <w:left w:val="none" w:sz="0" w:space="0" w:color="auto"/>
        <w:bottom w:val="none" w:sz="0" w:space="0" w:color="auto"/>
        <w:right w:val="none" w:sz="0" w:space="0" w:color="auto"/>
      </w:divBdr>
    </w:div>
    <w:div w:id="1089078639">
      <w:bodyDiv w:val="1"/>
      <w:marLeft w:val="0"/>
      <w:marRight w:val="0"/>
      <w:marTop w:val="0"/>
      <w:marBottom w:val="0"/>
      <w:divBdr>
        <w:top w:val="none" w:sz="0" w:space="0" w:color="auto"/>
        <w:left w:val="none" w:sz="0" w:space="0" w:color="auto"/>
        <w:bottom w:val="none" w:sz="0" w:space="0" w:color="auto"/>
        <w:right w:val="none" w:sz="0" w:space="0" w:color="auto"/>
      </w:divBdr>
    </w:div>
    <w:div w:id="1089232308">
      <w:bodyDiv w:val="1"/>
      <w:marLeft w:val="0"/>
      <w:marRight w:val="0"/>
      <w:marTop w:val="0"/>
      <w:marBottom w:val="0"/>
      <w:divBdr>
        <w:top w:val="none" w:sz="0" w:space="0" w:color="auto"/>
        <w:left w:val="none" w:sz="0" w:space="0" w:color="auto"/>
        <w:bottom w:val="none" w:sz="0" w:space="0" w:color="auto"/>
        <w:right w:val="none" w:sz="0" w:space="0" w:color="auto"/>
      </w:divBdr>
    </w:div>
    <w:div w:id="1089275826">
      <w:bodyDiv w:val="1"/>
      <w:marLeft w:val="0"/>
      <w:marRight w:val="0"/>
      <w:marTop w:val="0"/>
      <w:marBottom w:val="0"/>
      <w:divBdr>
        <w:top w:val="none" w:sz="0" w:space="0" w:color="auto"/>
        <w:left w:val="none" w:sz="0" w:space="0" w:color="auto"/>
        <w:bottom w:val="none" w:sz="0" w:space="0" w:color="auto"/>
        <w:right w:val="none" w:sz="0" w:space="0" w:color="auto"/>
      </w:divBdr>
    </w:div>
    <w:div w:id="1089350955">
      <w:bodyDiv w:val="1"/>
      <w:marLeft w:val="0"/>
      <w:marRight w:val="0"/>
      <w:marTop w:val="0"/>
      <w:marBottom w:val="0"/>
      <w:divBdr>
        <w:top w:val="none" w:sz="0" w:space="0" w:color="auto"/>
        <w:left w:val="none" w:sz="0" w:space="0" w:color="auto"/>
        <w:bottom w:val="none" w:sz="0" w:space="0" w:color="auto"/>
        <w:right w:val="none" w:sz="0" w:space="0" w:color="auto"/>
      </w:divBdr>
    </w:div>
    <w:div w:id="1089429961">
      <w:bodyDiv w:val="1"/>
      <w:marLeft w:val="0"/>
      <w:marRight w:val="0"/>
      <w:marTop w:val="0"/>
      <w:marBottom w:val="0"/>
      <w:divBdr>
        <w:top w:val="none" w:sz="0" w:space="0" w:color="auto"/>
        <w:left w:val="none" w:sz="0" w:space="0" w:color="auto"/>
        <w:bottom w:val="none" w:sz="0" w:space="0" w:color="auto"/>
        <w:right w:val="none" w:sz="0" w:space="0" w:color="auto"/>
      </w:divBdr>
    </w:div>
    <w:div w:id="1089546599">
      <w:bodyDiv w:val="1"/>
      <w:marLeft w:val="0"/>
      <w:marRight w:val="0"/>
      <w:marTop w:val="0"/>
      <w:marBottom w:val="0"/>
      <w:divBdr>
        <w:top w:val="none" w:sz="0" w:space="0" w:color="auto"/>
        <w:left w:val="none" w:sz="0" w:space="0" w:color="auto"/>
        <w:bottom w:val="none" w:sz="0" w:space="0" w:color="auto"/>
        <w:right w:val="none" w:sz="0" w:space="0" w:color="auto"/>
      </w:divBdr>
    </w:div>
    <w:div w:id="1089735743">
      <w:bodyDiv w:val="1"/>
      <w:marLeft w:val="0"/>
      <w:marRight w:val="0"/>
      <w:marTop w:val="0"/>
      <w:marBottom w:val="0"/>
      <w:divBdr>
        <w:top w:val="none" w:sz="0" w:space="0" w:color="auto"/>
        <w:left w:val="none" w:sz="0" w:space="0" w:color="auto"/>
        <w:bottom w:val="none" w:sz="0" w:space="0" w:color="auto"/>
        <w:right w:val="none" w:sz="0" w:space="0" w:color="auto"/>
      </w:divBdr>
    </w:div>
    <w:div w:id="1089888207">
      <w:bodyDiv w:val="1"/>
      <w:marLeft w:val="0"/>
      <w:marRight w:val="0"/>
      <w:marTop w:val="0"/>
      <w:marBottom w:val="0"/>
      <w:divBdr>
        <w:top w:val="none" w:sz="0" w:space="0" w:color="auto"/>
        <w:left w:val="none" w:sz="0" w:space="0" w:color="auto"/>
        <w:bottom w:val="none" w:sz="0" w:space="0" w:color="auto"/>
        <w:right w:val="none" w:sz="0" w:space="0" w:color="auto"/>
      </w:divBdr>
    </w:div>
    <w:div w:id="1089959482">
      <w:bodyDiv w:val="1"/>
      <w:marLeft w:val="0"/>
      <w:marRight w:val="0"/>
      <w:marTop w:val="0"/>
      <w:marBottom w:val="0"/>
      <w:divBdr>
        <w:top w:val="none" w:sz="0" w:space="0" w:color="auto"/>
        <w:left w:val="none" w:sz="0" w:space="0" w:color="auto"/>
        <w:bottom w:val="none" w:sz="0" w:space="0" w:color="auto"/>
        <w:right w:val="none" w:sz="0" w:space="0" w:color="auto"/>
      </w:divBdr>
    </w:div>
    <w:div w:id="1090272429">
      <w:bodyDiv w:val="1"/>
      <w:marLeft w:val="0"/>
      <w:marRight w:val="0"/>
      <w:marTop w:val="0"/>
      <w:marBottom w:val="0"/>
      <w:divBdr>
        <w:top w:val="none" w:sz="0" w:space="0" w:color="auto"/>
        <w:left w:val="none" w:sz="0" w:space="0" w:color="auto"/>
        <w:bottom w:val="none" w:sz="0" w:space="0" w:color="auto"/>
        <w:right w:val="none" w:sz="0" w:space="0" w:color="auto"/>
      </w:divBdr>
    </w:div>
    <w:div w:id="1090470518">
      <w:bodyDiv w:val="1"/>
      <w:marLeft w:val="0"/>
      <w:marRight w:val="0"/>
      <w:marTop w:val="0"/>
      <w:marBottom w:val="0"/>
      <w:divBdr>
        <w:top w:val="none" w:sz="0" w:space="0" w:color="auto"/>
        <w:left w:val="none" w:sz="0" w:space="0" w:color="auto"/>
        <w:bottom w:val="none" w:sz="0" w:space="0" w:color="auto"/>
        <w:right w:val="none" w:sz="0" w:space="0" w:color="auto"/>
      </w:divBdr>
    </w:div>
    <w:div w:id="1090663431">
      <w:bodyDiv w:val="1"/>
      <w:marLeft w:val="0"/>
      <w:marRight w:val="0"/>
      <w:marTop w:val="0"/>
      <w:marBottom w:val="0"/>
      <w:divBdr>
        <w:top w:val="none" w:sz="0" w:space="0" w:color="auto"/>
        <w:left w:val="none" w:sz="0" w:space="0" w:color="auto"/>
        <w:bottom w:val="none" w:sz="0" w:space="0" w:color="auto"/>
        <w:right w:val="none" w:sz="0" w:space="0" w:color="auto"/>
      </w:divBdr>
      <w:divsChild>
        <w:div w:id="402872210">
          <w:marLeft w:val="0"/>
          <w:marRight w:val="0"/>
          <w:marTop w:val="0"/>
          <w:marBottom w:val="0"/>
          <w:divBdr>
            <w:top w:val="none" w:sz="0" w:space="0" w:color="auto"/>
            <w:left w:val="none" w:sz="0" w:space="0" w:color="auto"/>
            <w:bottom w:val="none" w:sz="0" w:space="0" w:color="auto"/>
            <w:right w:val="none" w:sz="0" w:space="0" w:color="auto"/>
          </w:divBdr>
        </w:div>
        <w:div w:id="814184705">
          <w:marLeft w:val="0"/>
          <w:marRight w:val="0"/>
          <w:marTop w:val="0"/>
          <w:marBottom w:val="0"/>
          <w:divBdr>
            <w:top w:val="none" w:sz="0" w:space="0" w:color="auto"/>
            <w:left w:val="none" w:sz="0" w:space="0" w:color="auto"/>
            <w:bottom w:val="none" w:sz="0" w:space="0" w:color="auto"/>
            <w:right w:val="none" w:sz="0" w:space="0" w:color="auto"/>
          </w:divBdr>
        </w:div>
        <w:div w:id="1244873025">
          <w:marLeft w:val="0"/>
          <w:marRight w:val="0"/>
          <w:marTop w:val="0"/>
          <w:marBottom w:val="0"/>
          <w:divBdr>
            <w:top w:val="none" w:sz="0" w:space="0" w:color="auto"/>
            <w:left w:val="none" w:sz="0" w:space="0" w:color="auto"/>
            <w:bottom w:val="none" w:sz="0" w:space="0" w:color="auto"/>
            <w:right w:val="none" w:sz="0" w:space="0" w:color="auto"/>
          </w:divBdr>
        </w:div>
        <w:div w:id="1746880176">
          <w:marLeft w:val="0"/>
          <w:marRight w:val="0"/>
          <w:marTop w:val="0"/>
          <w:marBottom w:val="0"/>
          <w:divBdr>
            <w:top w:val="none" w:sz="0" w:space="0" w:color="auto"/>
            <w:left w:val="none" w:sz="0" w:space="0" w:color="auto"/>
            <w:bottom w:val="none" w:sz="0" w:space="0" w:color="auto"/>
            <w:right w:val="none" w:sz="0" w:space="0" w:color="auto"/>
          </w:divBdr>
        </w:div>
        <w:div w:id="1733889045">
          <w:marLeft w:val="0"/>
          <w:marRight w:val="0"/>
          <w:marTop w:val="0"/>
          <w:marBottom w:val="0"/>
          <w:divBdr>
            <w:top w:val="none" w:sz="0" w:space="0" w:color="auto"/>
            <w:left w:val="none" w:sz="0" w:space="0" w:color="auto"/>
            <w:bottom w:val="none" w:sz="0" w:space="0" w:color="auto"/>
            <w:right w:val="none" w:sz="0" w:space="0" w:color="auto"/>
          </w:divBdr>
        </w:div>
        <w:div w:id="4869923">
          <w:marLeft w:val="0"/>
          <w:marRight w:val="0"/>
          <w:marTop w:val="0"/>
          <w:marBottom w:val="0"/>
          <w:divBdr>
            <w:top w:val="none" w:sz="0" w:space="0" w:color="auto"/>
            <w:left w:val="none" w:sz="0" w:space="0" w:color="auto"/>
            <w:bottom w:val="none" w:sz="0" w:space="0" w:color="auto"/>
            <w:right w:val="none" w:sz="0" w:space="0" w:color="auto"/>
          </w:divBdr>
        </w:div>
        <w:div w:id="508837668">
          <w:marLeft w:val="0"/>
          <w:marRight w:val="0"/>
          <w:marTop w:val="0"/>
          <w:marBottom w:val="0"/>
          <w:divBdr>
            <w:top w:val="none" w:sz="0" w:space="0" w:color="auto"/>
            <w:left w:val="none" w:sz="0" w:space="0" w:color="auto"/>
            <w:bottom w:val="none" w:sz="0" w:space="0" w:color="auto"/>
            <w:right w:val="none" w:sz="0" w:space="0" w:color="auto"/>
          </w:divBdr>
        </w:div>
        <w:div w:id="1784424651">
          <w:marLeft w:val="0"/>
          <w:marRight w:val="0"/>
          <w:marTop w:val="0"/>
          <w:marBottom w:val="0"/>
          <w:divBdr>
            <w:top w:val="none" w:sz="0" w:space="0" w:color="auto"/>
            <w:left w:val="none" w:sz="0" w:space="0" w:color="auto"/>
            <w:bottom w:val="none" w:sz="0" w:space="0" w:color="auto"/>
            <w:right w:val="none" w:sz="0" w:space="0" w:color="auto"/>
          </w:divBdr>
        </w:div>
        <w:div w:id="207500407">
          <w:marLeft w:val="0"/>
          <w:marRight w:val="0"/>
          <w:marTop w:val="0"/>
          <w:marBottom w:val="0"/>
          <w:divBdr>
            <w:top w:val="none" w:sz="0" w:space="0" w:color="auto"/>
            <w:left w:val="none" w:sz="0" w:space="0" w:color="auto"/>
            <w:bottom w:val="none" w:sz="0" w:space="0" w:color="auto"/>
            <w:right w:val="none" w:sz="0" w:space="0" w:color="auto"/>
          </w:divBdr>
        </w:div>
        <w:div w:id="1600796296">
          <w:marLeft w:val="0"/>
          <w:marRight w:val="0"/>
          <w:marTop w:val="0"/>
          <w:marBottom w:val="0"/>
          <w:divBdr>
            <w:top w:val="none" w:sz="0" w:space="0" w:color="auto"/>
            <w:left w:val="none" w:sz="0" w:space="0" w:color="auto"/>
            <w:bottom w:val="none" w:sz="0" w:space="0" w:color="auto"/>
            <w:right w:val="none" w:sz="0" w:space="0" w:color="auto"/>
          </w:divBdr>
        </w:div>
        <w:div w:id="265580637">
          <w:marLeft w:val="0"/>
          <w:marRight w:val="0"/>
          <w:marTop w:val="0"/>
          <w:marBottom w:val="0"/>
          <w:divBdr>
            <w:top w:val="none" w:sz="0" w:space="0" w:color="auto"/>
            <w:left w:val="none" w:sz="0" w:space="0" w:color="auto"/>
            <w:bottom w:val="none" w:sz="0" w:space="0" w:color="auto"/>
            <w:right w:val="none" w:sz="0" w:space="0" w:color="auto"/>
          </w:divBdr>
        </w:div>
        <w:div w:id="1053386058">
          <w:marLeft w:val="0"/>
          <w:marRight w:val="0"/>
          <w:marTop w:val="0"/>
          <w:marBottom w:val="0"/>
          <w:divBdr>
            <w:top w:val="none" w:sz="0" w:space="0" w:color="auto"/>
            <w:left w:val="none" w:sz="0" w:space="0" w:color="auto"/>
            <w:bottom w:val="none" w:sz="0" w:space="0" w:color="auto"/>
            <w:right w:val="none" w:sz="0" w:space="0" w:color="auto"/>
          </w:divBdr>
        </w:div>
        <w:div w:id="1712995334">
          <w:marLeft w:val="0"/>
          <w:marRight w:val="0"/>
          <w:marTop w:val="0"/>
          <w:marBottom w:val="0"/>
          <w:divBdr>
            <w:top w:val="none" w:sz="0" w:space="0" w:color="auto"/>
            <w:left w:val="none" w:sz="0" w:space="0" w:color="auto"/>
            <w:bottom w:val="none" w:sz="0" w:space="0" w:color="auto"/>
            <w:right w:val="none" w:sz="0" w:space="0" w:color="auto"/>
          </w:divBdr>
        </w:div>
        <w:div w:id="1557815215">
          <w:marLeft w:val="0"/>
          <w:marRight w:val="0"/>
          <w:marTop w:val="0"/>
          <w:marBottom w:val="0"/>
          <w:divBdr>
            <w:top w:val="none" w:sz="0" w:space="0" w:color="auto"/>
            <w:left w:val="none" w:sz="0" w:space="0" w:color="auto"/>
            <w:bottom w:val="none" w:sz="0" w:space="0" w:color="auto"/>
            <w:right w:val="none" w:sz="0" w:space="0" w:color="auto"/>
          </w:divBdr>
        </w:div>
        <w:div w:id="1913001793">
          <w:marLeft w:val="0"/>
          <w:marRight w:val="0"/>
          <w:marTop w:val="0"/>
          <w:marBottom w:val="0"/>
          <w:divBdr>
            <w:top w:val="none" w:sz="0" w:space="0" w:color="auto"/>
            <w:left w:val="none" w:sz="0" w:space="0" w:color="auto"/>
            <w:bottom w:val="none" w:sz="0" w:space="0" w:color="auto"/>
            <w:right w:val="none" w:sz="0" w:space="0" w:color="auto"/>
          </w:divBdr>
        </w:div>
        <w:div w:id="532693549">
          <w:marLeft w:val="0"/>
          <w:marRight w:val="0"/>
          <w:marTop w:val="0"/>
          <w:marBottom w:val="0"/>
          <w:divBdr>
            <w:top w:val="none" w:sz="0" w:space="0" w:color="auto"/>
            <w:left w:val="none" w:sz="0" w:space="0" w:color="auto"/>
            <w:bottom w:val="none" w:sz="0" w:space="0" w:color="auto"/>
            <w:right w:val="none" w:sz="0" w:space="0" w:color="auto"/>
          </w:divBdr>
        </w:div>
        <w:div w:id="1476607335">
          <w:marLeft w:val="0"/>
          <w:marRight w:val="0"/>
          <w:marTop w:val="0"/>
          <w:marBottom w:val="0"/>
          <w:divBdr>
            <w:top w:val="none" w:sz="0" w:space="0" w:color="auto"/>
            <w:left w:val="none" w:sz="0" w:space="0" w:color="auto"/>
            <w:bottom w:val="none" w:sz="0" w:space="0" w:color="auto"/>
            <w:right w:val="none" w:sz="0" w:space="0" w:color="auto"/>
          </w:divBdr>
        </w:div>
        <w:div w:id="1009018540">
          <w:marLeft w:val="0"/>
          <w:marRight w:val="0"/>
          <w:marTop w:val="0"/>
          <w:marBottom w:val="0"/>
          <w:divBdr>
            <w:top w:val="none" w:sz="0" w:space="0" w:color="auto"/>
            <w:left w:val="none" w:sz="0" w:space="0" w:color="auto"/>
            <w:bottom w:val="none" w:sz="0" w:space="0" w:color="auto"/>
            <w:right w:val="none" w:sz="0" w:space="0" w:color="auto"/>
          </w:divBdr>
        </w:div>
        <w:div w:id="1844856808">
          <w:marLeft w:val="0"/>
          <w:marRight w:val="0"/>
          <w:marTop w:val="0"/>
          <w:marBottom w:val="0"/>
          <w:divBdr>
            <w:top w:val="none" w:sz="0" w:space="0" w:color="auto"/>
            <w:left w:val="none" w:sz="0" w:space="0" w:color="auto"/>
            <w:bottom w:val="none" w:sz="0" w:space="0" w:color="auto"/>
            <w:right w:val="none" w:sz="0" w:space="0" w:color="auto"/>
          </w:divBdr>
        </w:div>
        <w:div w:id="541287275">
          <w:marLeft w:val="0"/>
          <w:marRight w:val="0"/>
          <w:marTop w:val="0"/>
          <w:marBottom w:val="0"/>
          <w:divBdr>
            <w:top w:val="none" w:sz="0" w:space="0" w:color="auto"/>
            <w:left w:val="none" w:sz="0" w:space="0" w:color="auto"/>
            <w:bottom w:val="none" w:sz="0" w:space="0" w:color="auto"/>
            <w:right w:val="none" w:sz="0" w:space="0" w:color="auto"/>
          </w:divBdr>
        </w:div>
        <w:div w:id="694841436">
          <w:marLeft w:val="0"/>
          <w:marRight w:val="0"/>
          <w:marTop w:val="0"/>
          <w:marBottom w:val="0"/>
          <w:divBdr>
            <w:top w:val="none" w:sz="0" w:space="0" w:color="auto"/>
            <w:left w:val="none" w:sz="0" w:space="0" w:color="auto"/>
            <w:bottom w:val="none" w:sz="0" w:space="0" w:color="auto"/>
            <w:right w:val="none" w:sz="0" w:space="0" w:color="auto"/>
          </w:divBdr>
        </w:div>
        <w:div w:id="857817295">
          <w:marLeft w:val="0"/>
          <w:marRight w:val="0"/>
          <w:marTop w:val="0"/>
          <w:marBottom w:val="0"/>
          <w:divBdr>
            <w:top w:val="none" w:sz="0" w:space="0" w:color="auto"/>
            <w:left w:val="none" w:sz="0" w:space="0" w:color="auto"/>
            <w:bottom w:val="none" w:sz="0" w:space="0" w:color="auto"/>
            <w:right w:val="none" w:sz="0" w:space="0" w:color="auto"/>
          </w:divBdr>
        </w:div>
        <w:div w:id="1606812568">
          <w:marLeft w:val="0"/>
          <w:marRight w:val="0"/>
          <w:marTop w:val="0"/>
          <w:marBottom w:val="0"/>
          <w:divBdr>
            <w:top w:val="none" w:sz="0" w:space="0" w:color="auto"/>
            <w:left w:val="none" w:sz="0" w:space="0" w:color="auto"/>
            <w:bottom w:val="none" w:sz="0" w:space="0" w:color="auto"/>
            <w:right w:val="none" w:sz="0" w:space="0" w:color="auto"/>
          </w:divBdr>
        </w:div>
        <w:div w:id="1852528912">
          <w:marLeft w:val="0"/>
          <w:marRight w:val="0"/>
          <w:marTop w:val="0"/>
          <w:marBottom w:val="0"/>
          <w:divBdr>
            <w:top w:val="none" w:sz="0" w:space="0" w:color="auto"/>
            <w:left w:val="none" w:sz="0" w:space="0" w:color="auto"/>
            <w:bottom w:val="none" w:sz="0" w:space="0" w:color="auto"/>
            <w:right w:val="none" w:sz="0" w:space="0" w:color="auto"/>
          </w:divBdr>
        </w:div>
        <w:div w:id="1737891913">
          <w:marLeft w:val="0"/>
          <w:marRight w:val="0"/>
          <w:marTop w:val="0"/>
          <w:marBottom w:val="0"/>
          <w:divBdr>
            <w:top w:val="none" w:sz="0" w:space="0" w:color="auto"/>
            <w:left w:val="none" w:sz="0" w:space="0" w:color="auto"/>
            <w:bottom w:val="none" w:sz="0" w:space="0" w:color="auto"/>
            <w:right w:val="none" w:sz="0" w:space="0" w:color="auto"/>
          </w:divBdr>
        </w:div>
        <w:div w:id="630594656">
          <w:marLeft w:val="0"/>
          <w:marRight w:val="0"/>
          <w:marTop w:val="0"/>
          <w:marBottom w:val="0"/>
          <w:divBdr>
            <w:top w:val="none" w:sz="0" w:space="0" w:color="auto"/>
            <w:left w:val="none" w:sz="0" w:space="0" w:color="auto"/>
            <w:bottom w:val="none" w:sz="0" w:space="0" w:color="auto"/>
            <w:right w:val="none" w:sz="0" w:space="0" w:color="auto"/>
          </w:divBdr>
        </w:div>
        <w:div w:id="771242417">
          <w:marLeft w:val="0"/>
          <w:marRight w:val="0"/>
          <w:marTop w:val="0"/>
          <w:marBottom w:val="0"/>
          <w:divBdr>
            <w:top w:val="none" w:sz="0" w:space="0" w:color="auto"/>
            <w:left w:val="none" w:sz="0" w:space="0" w:color="auto"/>
            <w:bottom w:val="none" w:sz="0" w:space="0" w:color="auto"/>
            <w:right w:val="none" w:sz="0" w:space="0" w:color="auto"/>
          </w:divBdr>
        </w:div>
        <w:div w:id="1428312260">
          <w:marLeft w:val="0"/>
          <w:marRight w:val="0"/>
          <w:marTop w:val="0"/>
          <w:marBottom w:val="0"/>
          <w:divBdr>
            <w:top w:val="none" w:sz="0" w:space="0" w:color="auto"/>
            <w:left w:val="none" w:sz="0" w:space="0" w:color="auto"/>
            <w:bottom w:val="none" w:sz="0" w:space="0" w:color="auto"/>
            <w:right w:val="none" w:sz="0" w:space="0" w:color="auto"/>
          </w:divBdr>
        </w:div>
        <w:div w:id="273445268">
          <w:marLeft w:val="0"/>
          <w:marRight w:val="0"/>
          <w:marTop w:val="0"/>
          <w:marBottom w:val="0"/>
          <w:divBdr>
            <w:top w:val="none" w:sz="0" w:space="0" w:color="auto"/>
            <w:left w:val="none" w:sz="0" w:space="0" w:color="auto"/>
            <w:bottom w:val="none" w:sz="0" w:space="0" w:color="auto"/>
            <w:right w:val="none" w:sz="0" w:space="0" w:color="auto"/>
          </w:divBdr>
        </w:div>
        <w:div w:id="1714575919">
          <w:marLeft w:val="0"/>
          <w:marRight w:val="0"/>
          <w:marTop w:val="0"/>
          <w:marBottom w:val="0"/>
          <w:divBdr>
            <w:top w:val="none" w:sz="0" w:space="0" w:color="auto"/>
            <w:left w:val="none" w:sz="0" w:space="0" w:color="auto"/>
            <w:bottom w:val="none" w:sz="0" w:space="0" w:color="auto"/>
            <w:right w:val="none" w:sz="0" w:space="0" w:color="auto"/>
          </w:divBdr>
        </w:div>
        <w:div w:id="1781954627">
          <w:marLeft w:val="0"/>
          <w:marRight w:val="0"/>
          <w:marTop w:val="0"/>
          <w:marBottom w:val="0"/>
          <w:divBdr>
            <w:top w:val="none" w:sz="0" w:space="0" w:color="auto"/>
            <w:left w:val="none" w:sz="0" w:space="0" w:color="auto"/>
            <w:bottom w:val="none" w:sz="0" w:space="0" w:color="auto"/>
            <w:right w:val="none" w:sz="0" w:space="0" w:color="auto"/>
          </w:divBdr>
        </w:div>
        <w:div w:id="1408577950">
          <w:marLeft w:val="0"/>
          <w:marRight w:val="0"/>
          <w:marTop w:val="0"/>
          <w:marBottom w:val="0"/>
          <w:divBdr>
            <w:top w:val="none" w:sz="0" w:space="0" w:color="auto"/>
            <w:left w:val="none" w:sz="0" w:space="0" w:color="auto"/>
            <w:bottom w:val="none" w:sz="0" w:space="0" w:color="auto"/>
            <w:right w:val="none" w:sz="0" w:space="0" w:color="auto"/>
          </w:divBdr>
        </w:div>
        <w:div w:id="436220737">
          <w:marLeft w:val="0"/>
          <w:marRight w:val="0"/>
          <w:marTop w:val="0"/>
          <w:marBottom w:val="0"/>
          <w:divBdr>
            <w:top w:val="none" w:sz="0" w:space="0" w:color="auto"/>
            <w:left w:val="none" w:sz="0" w:space="0" w:color="auto"/>
            <w:bottom w:val="none" w:sz="0" w:space="0" w:color="auto"/>
            <w:right w:val="none" w:sz="0" w:space="0" w:color="auto"/>
          </w:divBdr>
        </w:div>
        <w:div w:id="1434059071">
          <w:marLeft w:val="0"/>
          <w:marRight w:val="0"/>
          <w:marTop w:val="0"/>
          <w:marBottom w:val="0"/>
          <w:divBdr>
            <w:top w:val="none" w:sz="0" w:space="0" w:color="auto"/>
            <w:left w:val="none" w:sz="0" w:space="0" w:color="auto"/>
            <w:bottom w:val="none" w:sz="0" w:space="0" w:color="auto"/>
            <w:right w:val="none" w:sz="0" w:space="0" w:color="auto"/>
          </w:divBdr>
        </w:div>
        <w:div w:id="1531987551">
          <w:marLeft w:val="0"/>
          <w:marRight w:val="0"/>
          <w:marTop w:val="0"/>
          <w:marBottom w:val="0"/>
          <w:divBdr>
            <w:top w:val="none" w:sz="0" w:space="0" w:color="auto"/>
            <w:left w:val="none" w:sz="0" w:space="0" w:color="auto"/>
            <w:bottom w:val="none" w:sz="0" w:space="0" w:color="auto"/>
            <w:right w:val="none" w:sz="0" w:space="0" w:color="auto"/>
          </w:divBdr>
        </w:div>
        <w:div w:id="911699927">
          <w:marLeft w:val="0"/>
          <w:marRight w:val="0"/>
          <w:marTop w:val="0"/>
          <w:marBottom w:val="0"/>
          <w:divBdr>
            <w:top w:val="none" w:sz="0" w:space="0" w:color="auto"/>
            <w:left w:val="none" w:sz="0" w:space="0" w:color="auto"/>
            <w:bottom w:val="none" w:sz="0" w:space="0" w:color="auto"/>
            <w:right w:val="none" w:sz="0" w:space="0" w:color="auto"/>
          </w:divBdr>
        </w:div>
        <w:div w:id="983654377">
          <w:marLeft w:val="0"/>
          <w:marRight w:val="0"/>
          <w:marTop w:val="0"/>
          <w:marBottom w:val="0"/>
          <w:divBdr>
            <w:top w:val="none" w:sz="0" w:space="0" w:color="auto"/>
            <w:left w:val="none" w:sz="0" w:space="0" w:color="auto"/>
            <w:bottom w:val="none" w:sz="0" w:space="0" w:color="auto"/>
            <w:right w:val="none" w:sz="0" w:space="0" w:color="auto"/>
          </w:divBdr>
        </w:div>
        <w:div w:id="367994430">
          <w:marLeft w:val="0"/>
          <w:marRight w:val="0"/>
          <w:marTop w:val="0"/>
          <w:marBottom w:val="0"/>
          <w:divBdr>
            <w:top w:val="none" w:sz="0" w:space="0" w:color="auto"/>
            <w:left w:val="none" w:sz="0" w:space="0" w:color="auto"/>
            <w:bottom w:val="none" w:sz="0" w:space="0" w:color="auto"/>
            <w:right w:val="none" w:sz="0" w:space="0" w:color="auto"/>
          </w:divBdr>
        </w:div>
        <w:div w:id="671185439">
          <w:marLeft w:val="0"/>
          <w:marRight w:val="0"/>
          <w:marTop w:val="0"/>
          <w:marBottom w:val="0"/>
          <w:divBdr>
            <w:top w:val="none" w:sz="0" w:space="0" w:color="auto"/>
            <w:left w:val="none" w:sz="0" w:space="0" w:color="auto"/>
            <w:bottom w:val="none" w:sz="0" w:space="0" w:color="auto"/>
            <w:right w:val="none" w:sz="0" w:space="0" w:color="auto"/>
          </w:divBdr>
        </w:div>
        <w:div w:id="432476017">
          <w:marLeft w:val="0"/>
          <w:marRight w:val="0"/>
          <w:marTop w:val="0"/>
          <w:marBottom w:val="0"/>
          <w:divBdr>
            <w:top w:val="none" w:sz="0" w:space="0" w:color="auto"/>
            <w:left w:val="none" w:sz="0" w:space="0" w:color="auto"/>
            <w:bottom w:val="none" w:sz="0" w:space="0" w:color="auto"/>
            <w:right w:val="none" w:sz="0" w:space="0" w:color="auto"/>
          </w:divBdr>
        </w:div>
        <w:div w:id="1952130306">
          <w:marLeft w:val="0"/>
          <w:marRight w:val="0"/>
          <w:marTop w:val="0"/>
          <w:marBottom w:val="0"/>
          <w:divBdr>
            <w:top w:val="none" w:sz="0" w:space="0" w:color="auto"/>
            <w:left w:val="none" w:sz="0" w:space="0" w:color="auto"/>
            <w:bottom w:val="none" w:sz="0" w:space="0" w:color="auto"/>
            <w:right w:val="none" w:sz="0" w:space="0" w:color="auto"/>
          </w:divBdr>
        </w:div>
        <w:div w:id="1316646976">
          <w:marLeft w:val="0"/>
          <w:marRight w:val="0"/>
          <w:marTop w:val="0"/>
          <w:marBottom w:val="0"/>
          <w:divBdr>
            <w:top w:val="none" w:sz="0" w:space="0" w:color="auto"/>
            <w:left w:val="none" w:sz="0" w:space="0" w:color="auto"/>
            <w:bottom w:val="none" w:sz="0" w:space="0" w:color="auto"/>
            <w:right w:val="none" w:sz="0" w:space="0" w:color="auto"/>
          </w:divBdr>
        </w:div>
        <w:div w:id="44527571">
          <w:marLeft w:val="0"/>
          <w:marRight w:val="0"/>
          <w:marTop w:val="0"/>
          <w:marBottom w:val="0"/>
          <w:divBdr>
            <w:top w:val="none" w:sz="0" w:space="0" w:color="auto"/>
            <w:left w:val="none" w:sz="0" w:space="0" w:color="auto"/>
            <w:bottom w:val="none" w:sz="0" w:space="0" w:color="auto"/>
            <w:right w:val="none" w:sz="0" w:space="0" w:color="auto"/>
          </w:divBdr>
        </w:div>
        <w:div w:id="223027251">
          <w:marLeft w:val="0"/>
          <w:marRight w:val="0"/>
          <w:marTop w:val="0"/>
          <w:marBottom w:val="0"/>
          <w:divBdr>
            <w:top w:val="none" w:sz="0" w:space="0" w:color="auto"/>
            <w:left w:val="none" w:sz="0" w:space="0" w:color="auto"/>
            <w:bottom w:val="none" w:sz="0" w:space="0" w:color="auto"/>
            <w:right w:val="none" w:sz="0" w:space="0" w:color="auto"/>
          </w:divBdr>
        </w:div>
        <w:div w:id="1302467678">
          <w:marLeft w:val="0"/>
          <w:marRight w:val="0"/>
          <w:marTop w:val="0"/>
          <w:marBottom w:val="0"/>
          <w:divBdr>
            <w:top w:val="none" w:sz="0" w:space="0" w:color="auto"/>
            <w:left w:val="none" w:sz="0" w:space="0" w:color="auto"/>
            <w:bottom w:val="none" w:sz="0" w:space="0" w:color="auto"/>
            <w:right w:val="none" w:sz="0" w:space="0" w:color="auto"/>
          </w:divBdr>
        </w:div>
        <w:div w:id="1724869959">
          <w:marLeft w:val="0"/>
          <w:marRight w:val="0"/>
          <w:marTop w:val="0"/>
          <w:marBottom w:val="0"/>
          <w:divBdr>
            <w:top w:val="none" w:sz="0" w:space="0" w:color="auto"/>
            <w:left w:val="none" w:sz="0" w:space="0" w:color="auto"/>
            <w:bottom w:val="none" w:sz="0" w:space="0" w:color="auto"/>
            <w:right w:val="none" w:sz="0" w:space="0" w:color="auto"/>
          </w:divBdr>
        </w:div>
        <w:div w:id="1775513600">
          <w:marLeft w:val="0"/>
          <w:marRight w:val="0"/>
          <w:marTop w:val="0"/>
          <w:marBottom w:val="0"/>
          <w:divBdr>
            <w:top w:val="none" w:sz="0" w:space="0" w:color="auto"/>
            <w:left w:val="none" w:sz="0" w:space="0" w:color="auto"/>
            <w:bottom w:val="none" w:sz="0" w:space="0" w:color="auto"/>
            <w:right w:val="none" w:sz="0" w:space="0" w:color="auto"/>
          </w:divBdr>
        </w:div>
        <w:div w:id="232862944">
          <w:marLeft w:val="0"/>
          <w:marRight w:val="0"/>
          <w:marTop w:val="0"/>
          <w:marBottom w:val="0"/>
          <w:divBdr>
            <w:top w:val="none" w:sz="0" w:space="0" w:color="auto"/>
            <w:left w:val="none" w:sz="0" w:space="0" w:color="auto"/>
            <w:bottom w:val="none" w:sz="0" w:space="0" w:color="auto"/>
            <w:right w:val="none" w:sz="0" w:space="0" w:color="auto"/>
          </w:divBdr>
        </w:div>
        <w:div w:id="126749222">
          <w:marLeft w:val="0"/>
          <w:marRight w:val="0"/>
          <w:marTop w:val="0"/>
          <w:marBottom w:val="0"/>
          <w:divBdr>
            <w:top w:val="none" w:sz="0" w:space="0" w:color="auto"/>
            <w:left w:val="none" w:sz="0" w:space="0" w:color="auto"/>
            <w:bottom w:val="none" w:sz="0" w:space="0" w:color="auto"/>
            <w:right w:val="none" w:sz="0" w:space="0" w:color="auto"/>
          </w:divBdr>
        </w:div>
        <w:div w:id="1499731002">
          <w:marLeft w:val="0"/>
          <w:marRight w:val="0"/>
          <w:marTop w:val="0"/>
          <w:marBottom w:val="0"/>
          <w:divBdr>
            <w:top w:val="none" w:sz="0" w:space="0" w:color="auto"/>
            <w:left w:val="none" w:sz="0" w:space="0" w:color="auto"/>
            <w:bottom w:val="none" w:sz="0" w:space="0" w:color="auto"/>
            <w:right w:val="none" w:sz="0" w:space="0" w:color="auto"/>
          </w:divBdr>
        </w:div>
        <w:div w:id="1960600942">
          <w:marLeft w:val="0"/>
          <w:marRight w:val="0"/>
          <w:marTop w:val="0"/>
          <w:marBottom w:val="0"/>
          <w:divBdr>
            <w:top w:val="none" w:sz="0" w:space="0" w:color="auto"/>
            <w:left w:val="none" w:sz="0" w:space="0" w:color="auto"/>
            <w:bottom w:val="none" w:sz="0" w:space="0" w:color="auto"/>
            <w:right w:val="none" w:sz="0" w:space="0" w:color="auto"/>
          </w:divBdr>
        </w:div>
        <w:div w:id="1284729445">
          <w:marLeft w:val="0"/>
          <w:marRight w:val="0"/>
          <w:marTop w:val="0"/>
          <w:marBottom w:val="0"/>
          <w:divBdr>
            <w:top w:val="none" w:sz="0" w:space="0" w:color="auto"/>
            <w:left w:val="none" w:sz="0" w:space="0" w:color="auto"/>
            <w:bottom w:val="none" w:sz="0" w:space="0" w:color="auto"/>
            <w:right w:val="none" w:sz="0" w:space="0" w:color="auto"/>
          </w:divBdr>
        </w:div>
        <w:div w:id="1180967142">
          <w:marLeft w:val="0"/>
          <w:marRight w:val="0"/>
          <w:marTop w:val="0"/>
          <w:marBottom w:val="0"/>
          <w:divBdr>
            <w:top w:val="none" w:sz="0" w:space="0" w:color="auto"/>
            <w:left w:val="none" w:sz="0" w:space="0" w:color="auto"/>
            <w:bottom w:val="none" w:sz="0" w:space="0" w:color="auto"/>
            <w:right w:val="none" w:sz="0" w:space="0" w:color="auto"/>
          </w:divBdr>
        </w:div>
        <w:div w:id="836577345">
          <w:marLeft w:val="0"/>
          <w:marRight w:val="0"/>
          <w:marTop w:val="0"/>
          <w:marBottom w:val="0"/>
          <w:divBdr>
            <w:top w:val="none" w:sz="0" w:space="0" w:color="auto"/>
            <w:left w:val="none" w:sz="0" w:space="0" w:color="auto"/>
            <w:bottom w:val="none" w:sz="0" w:space="0" w:color="auto"/>
            <w:right w:val="none" w:sz="0" w:space="0" w:color="auto"/>
          </w:divBdr>
        </w:div>
        <w:div w:id="1638414812">
          <w:marLeft w:val="0"/>
          <w:marRight w:val="0"/>
          <w:marTop w:val="0"/>
          <w:marBottom w:val="0"/>
          <w:divBdr>
            <w:top w:val="none" w:sz="0" w:space="0" w:color="auto"/>
            <w:left w:val="none" w:sz="0" w:space="0" w:color="auto"/>
            <w:bottom w:val="none" w:sz="0" w:space="0" w:color="auto"/>
            <w:right w:val="none" w:sz="0" w:space="0" w:color="auto"/>
          </w:divBdr>
        </w:div>
        <w:div w:id="940796387">
          <w:marLeft w:val="0"/>
          <w:marRight w:val="0"/>
          <w:marTop w:val="0"/>
          <w:marBottom w:val="0"/>
          <w:divBdr>
            <w:top w:val="none" w:sz="0" w:space="0" w:color="auto"/>
            <w:left w:val="none" w:sz="0" w:space="0" w:color="auto"/>
            <w:bottom w:val="none" w:sz="0" w:space="0" w:color="auto"/>
            <w:right w:val="none" w:sz="0" w:space="0" w:color="auto"/>
          </w:divBdr>
        </w:div>
        <w:div w:id="1514344267">
          <w:marLeft w:val="0"/>
          <w:marRight w:val="0"/>
          <w:marTop w:val="0"/>
          <w:marBottom w:val="0"/>
          <w:divBdr>
            <w:top w:val="none" w:sz="0" w:space="0" w:color="auto"/>
            <w:left w:val="none" w:sz="0" w:space="0" w:color="auto"/>
            <w:bottom w:val="none" w:sz="0" w:space="0" w:color="auto"/>
            <w:right w:val="none" w:sz="0" w:space="0" w:color="auto"/>
          </w:divBdr>
        </w:div>
      </w:divsChild>
    </w:div>
    <w:div w:id="1091119790">
      <w:bodyDiv w:val="1"/>
      <w:marLeft w:val="0"/>
      <w:marRight w:val="0"/>
      <w:marTop w:val="0"/>
      <w:marBottom w:val="0"/>
      <w:divBdr>
        <w:top w:val="none" w:sz="0" w:space="0" w:color="auto"/>
        <w:left w:val="none" w:sz="0" w:space="0" w:color="auto"/>
        <w:bottom w:val="none" w:sz="0" w:space="0" w:color="auto"/>
        <w:right w:val="none" w:sz="0" w:space="0" w:color="auto"/>
      </w:divBdr>
    </w:div>
    <w:div w:id="1091196711">
      <w:bodyDiv w:val="1"/>
      <w:marLeft w:val="0"/>
      <w:marRight w:val="0"/>
      <w:marTop w:val="0"/>
      <w:marBottom w:val="0"/>
      <w:divBdr>
        <w:top w:val="none" w:sz="0" w:space="0" w:color="auto"/>
        <w:left w:val="none" w:sz="0" w:space="0" w:color="auto"/>
        <w:bottom w:val="none" w:sz="0" w:space="0" w:color="auto"/>
        <w:right w:val="none" w:sz="0" w:space="0" w:color="auto"/>
      </w:divBdr>
    </w:div>
    <w:div w:id="1091198583">
      <w:bodyDiv w:val="1"/>
      <w:marLeft w:val="0"/>
      <w:marRight w:val="0"/>
      <w:marTop w:val="0"/>
      <w:marBottom w:val="0"/>
      <w:divBdr>
        <w:top w:val="none" w:sz="0" w:space="0" w:color="auto"/>
        <w:left w:val="none" w:sz="0" w:space="0" w:color="auto"/>
        <w:bottom w:val="none" w:sz="0" w:space="0" w:color="auto"/>
        <w:right w:val="none" w:sz="0" w:space="0" w:color="auto"/>
      </w:divBdr>
    </w:div>
    <w:div w:id="1091199569">
      <w:bodyDiv w:val="1"/>
      <w:marLeft w:val="0"/>
      <w:marRight w:val="0"/>
      <w:marTop w:val="0"/>
      <w:marBottom w:val="0"/>
      <w:divBdr>
        <w:top w:val="none" w:sz="0" w:space="0" w:color="auto"/>
        <w:left w:val="none" w:sz="0" w:space="0" w:color="auto"/>
        <w:bottom w:val="none" w:sz="0" w:space="0" w:color="auto"/>
        <w:right w:val="none" w:sz="0" w:space="0" w:color="auto"/>
      </w:divBdr>
    </w:div>
    <w:div w:id="1091314435">
      <w:bodyDiv w:val="1"/>
      <w:marLeft w:val="0"/>
      <w:marRight w:val="0"/>
      <w:marTop w:val="0"/>
      <w:marBottom w:val="0"/>
      <w:divBdr>
        <w:top w:val="none" w:sz="0" w:space="0" w:color="auto"/>
        <w:left w:val="none" w:sz="0" w:space="0" w:color="auto"/>
        <w:bottom w:val="none" w:sz="0" w:space="0" w:color="auto"/>
        <w:right w:val="none" w:sz="0" w:space="0" w:color="auto"/>
      </w:divBdr>
    </w:div>
    <w:div w:id="1091314528">
      <w:bodyDiv w:val="1"/>
      <w:marLeft w:val="0"/>
      <w:marRight w:val="0"/>
      <w:marTop w:val="0"/>
      <w:marBottom w:val="0"/>
      <w:divBdr>
        <w:top w:val="none" w:sz="0" w:space="0" w:color="auto"/>
        <w:left w:val="none" w:sz="0" w:space="0" w:color="auto"/>
        <w:bottom w:val="none" w:sz="0" w:space="0" w:color="auto"/>
        <w:right w:val="none" w:sz="0" w:space="0" w:color="auto"/>
      </w:divBdr>
    </w:div>
    <w:div w:id="1091702204">
      <w:bodyDiv w:val="1"/>
      <w:marLeft w:val="0"/>
      <w:marRight w:val="0"/>
      <w:marTop w:val="0"/>
      <w:marBottom w:val="0"/>
      <w:divBdr>
        <w:top w:val="none" w:sz="0" w:space="0" w:color="auto"/>
        <w:left w:val="none" w:sz="0" w:space="0" w:color="auto"/>
        <w:bottom w:val="none" w:sz="0" w:space="0" w:color="auto"/>
        <w:right w:val="none" w:sz="0" w:space="0" w:color="auto"/>
      </w:divBdr>
    </w:div>
    <w:div w:id="1091898003">
      <w:bodyDiv w:val="1"/>
      <w:marLeft w:val="0"/>
      <w:marRight w:val="0"/>
      <w:marTop w:val="0"/>
      <w:marBottom w:val="0"/>
      <w:divBdr>
        <w:top w:val="none" w:sz="0" w:space="0" w:color="auto"/>
        <w:left w:val="none" w:sz="0" w:space="0" w:color="auto"/>
        <w:bottom w:val="none" w:sz="0" w:space="0" w:color="auto"/>
        <w:right w:val="none" w:sz="0" w:space="0" w:color="auto"/>
      </w:divBdr>
    </w:div>
    <w:div w:id="1091927610">
      <w:bodyDiv w:val="1"/>
      <w:marLeft w:val="0"/>
      <w:marRight w:val="0"/>
      <w:marTop w:val="0"/>
      <w:marBottom w:val="0"/>
      <w:divBdr>
        <w:top w:val="none" w:sz="0" w:space="0" w:color="auto"/>
        <w:left w:val="none" w:sz="0" w:space="0" w:color="auto"/>
        <w:bottom w:val="none" w:sz="0" w:space="0" w:color="auto"/>
        <w:right w:val="none" w:sz="0" w:space="0" w:color="auto"/>
      </w:divBdr>
    </w:div>
    <w:div w:id="1092165267">
      <w:bodyDiv w:val="1"/>
      <w:marLeft w:val="0"/>
      <w:marRight w:val="0"/>
      <w:marTop w:val="0"/>
      <w:marBottom w:val="0"/>
      <w:divBdr>
        <w:top w:val="none" w:sz="0" w:space="0" w:color="auto"/>
        <w:left w:val="none" w:sz="0" w:space="0" w:color="auto"/>
        <w:bottom w:val="none" w:sz="0" w:space="0" w:color="auto"/>
        <w:right w:val="none" w:sz="0" w:space="0" w:color="auto"/>
      </w:divBdr>
    </w:div>
    <w:div w:id="1092167540">
      <w:bodyDiv w:val="1"/>
      <w:marLeft w:val="0"/>
      <w:marRight w:val="0"/>
      <w:marTop w:val="0"/>
      <w:marBottom w:val="0"/>
      <w:divBdr>
        <w:top w:val="none" w:sz="0" w:space="0" w:color="auto"/>
        <w:left w:val="none" w:sz="0" w:space="0" w:color="auto"/>
        <w:bottom w:val="none" w:sz="0" w:space="0" w:color="auto"/>
        <w:right w:val="none" w:sz="0" w:space="0" w:color="auto"/>
      </w:divBdr>
    </w:div>
    <w:div w:id="1092579914">
      <w:bodyDiv w:val="1"/>
      <w:marLeft w:val="0"/>
      <w:marRight w:val="0"/>
      <w:marTop w:val="0"/>
      <w:marBottom w:val="0"/>
      <w:divBdr>
        <w:top w:val="none" w:sz="0" w:space="0" w:color="auto"/>
        <w:left w:val="none" w:sz="0" w:space="0" w:color="auto"/>
        <w:bottom w:val="none" w:sz="0" w:space="0" w:color="auto"/>
        <w:right w:val="none" w:sz="0" w:space="0" w:color="auto"/>
      </w:divBdr>
    </w:div>
    <w:div w:id="1092580528">
      <w:bodyDiv w:val="1"/>
      <w:marLeft w:val="0"/>
      <w:marRight w:val="0"/>
      <w:marTop w:val="0"/>
      <w:marBottom w:val="0"/>
      <w:divBdr>
        <w:top w:val="none" w:sz="0" w:space="0" w:color="auto"/>
        <w:left w:val="none" w:sz="0" w:space="0" w:color="auto"/>
        <w:bottom w:val="none" w:sz="0" w:space="0" w:color="auto"/>
        <w:right w:val="none" w:sz="0" w:space="0" w:color="auto"/>
      </w:divBdr>
    </w:div>
    <w:div w:id="1093090710">
      <w:bodyDiv w:val="1"/>
      <w:marLeft w:val="0"/>
      <w:marRight w:val="0"/>
      <w:marTop w:val="0"/>
      <w:marBottom w:val="0"/>
      <w:divBdr>
        <w:top w:val="none" w:sz="0" w:space="0" w:color="auto"/>
        <w:left w:val="none" w:sz="0" w:space="0" w:color="auto"/>
        <w:bottom w:val="none" w:sz="0" w:space="0" w:color="auto"/>
        <w:right w:val="none" w:sz="0" w:space="0" w:color="auto"/>
      </w:divBdr>
    </w:div>
    <w:div w:id="1093092816">
      <w:bodyDiv w:val="1"/>
      <w:marLeft w:val="0"/>
      <w:marRight w:val="0"/>
      <w:marTop w:val="0"/>
      <w:marBottom w:val="0"/>
      <w:divBdr>
        <w:top w:val="none" w:sz="0" w:space="0" w:color="auto"/>
        <w:left w:val="none" w:sz="0" w:space="0" w:color="auto"/>
        <w:bottom w:val="none" w:sz="0" w:space="0" w:color="auto"/>
        <w:right w:val="none" w:sz="0" w:space="0" w:color="auto"/>
      </w:divBdr>
    </w:div>
    <w:div w:id="1093163288">
      <w:bodyDiv w:val="1"/>
      <w:marLeft w:val="0"/>
      <w:marRight w:val="0"/>
      <w:marTop w:val="0"/>
      <w:marBottom w:val="0"/>
      <w:divBdr>
        <w:top w:val="none" w:sz="0" w:space="0" w:color="auto"/>
        <w:left w:val="none" w:sz="0" w:space="0" w:color="auto"/>
        <w:bottom w:val="none" w:sz="0" w:space="0" w:color="auto"/>
        <w:right w:val="none" w:sz="0" w:space="0" w:color="auto"/>
      </w:divBdr>
    </w:div>
    <w:div w:id="1093283605">
      <w:bodyDiv w:val="1"/>
      <w:marLeft w:val="0"/>
      <w:marRight w:val="0"/>
      <w:marTop w:val="0"/>
      <w:marBottom w:val="0"/>
      <w:divBdr>
        <w:top w:val="none" w:sz="0" w:space="0" w:color="auto"/>
        <w:left w:val="none" w:sz="0" w:space="0" w:color="auto"/>
        <w:bottom w:val="none" w:sz="0" w:space="0" w:color="auto"/>
        <w:right w:val="none" w:sz="0" w:space="0" w:color="auto"/>
      </w:divBdr>
    </w:div>
    <w:div w:id="1093891781">
      <w:bodyDiv w:val="1"/>
      <w:marLeft w:val="0"/>
      <w:marRight w:val="0"/>
      <w:marTop w:val="0"/>
      <w:marBottom w:val="0"/>
      <w:divBdr>
        <w:top w:val="none" w:sz="0" w:space="0" w:color="auto"/>
        <w:left w:val="none" w:sz="0" w:space="0" w:color="auto"/>
        <w:bottom w:val="none" w:sz="0" w:space="0" w:color="auto"/>
        <w:right w:val="none" w:sz="0" w:space="0" w:color="auto"/>
      </w:divBdr>
    </w:div>
    <w:div w:id="1094519421">
      <w:bodyDiv w:val="1"/>
      <w:marLeft w:val="0"/>
      <w:marRight w:val="0"/>
      <w:marTop w:val="0"/>
      <w:marBottom w:val="0"/>
      <w:divBdr>
        <w:top w:val="none" w:sz="0" w:space="0" w:color="auto"/>
        <w:left w:val="none" w:sz="0" w:space="0" w:color="auto"/>
        <w:bottom w:val="none" w:sz="0" w:space="0" w:color="auto"/>
        <w:right w:val="none" w:sz="0" w:space="0" w:color="auto"/>
      </w:divBdr>
    </w:div>
    <w:div w:id="1094669006">
      <w:bodyDiv w:val="1"/>
      <w:marLeft w:val="0"/>
      <w:marRight w:val="0"/>
      <w:marTop w:val="0"/>
      <w:marBottom w:val="0"/>
      <w:divBdr>
        <w:top w:val="none" w:sz="0" w:space="0" w:color="auto"/>
        <w:left w:val="none" w:sz="0" w:space="0" w:color="auto"/>
        <w:bottom w:val="none" w:sz="0" w:space="0" w:color="auto"/>
        <w:right w:val="none" w:sz="0" w:space="0" w:color="auto"/>
      </w:divBdr>
    </w:div>
    <w:div w:id="1094979936">
      <w:bodyDiv w:val="1"/>
      <w:marLeft w:val="0"/>
      <w:marRight w:val="0"/>
      <w:marTop w:val="0"/>
      <w:marBottom w:val="0"/>
      <w:divBdr>
        <w:top w:val="none" w:sz="0" w:space="0" w:color="auto"/>
        <w:left w:val="none" w:sz="0" w:space="0" w:color="auto"/>
        <w:bottom w:val="none" w:sz="0" w:space="0" w:color="auto"/>
        <w:right w:val="none" w:sz="0" w:space="0" w:color="auto"/>
      </w:divBdr>
    </w:div>
    <w:div w:id="1095129282">
      <w:bodyDiv w:val="1"/>
      <w:marLeft w:val="0"/>
      <w:marRight w:val="0"/>
      <w:marTop w:val="0"/>
      <w:marBottom w:val="0"/>
      <w:divBdr>
        <w:top w:val="none" w:sz="0" w:space="0" w:color="auto"/>
        <w:left w:val="none" w:sz="0" w:space="0" w:color="auto"/>
        <w:bottom w:val="none" w:sz="0" w:space="0" w:color="auto"/>
        <w:right w:val="none" w:sz="0" w:space="0" w:color="auto"/>
      </w:divBdr>
    </w:div>
    <w:div w:id="1095437702">
      <w:bodyDiv w:val="1"/>
      <w:marLeft w:val="0"/>
      <w:marRight w:val="0"/>
      <w:marTop w:val="0"/>
      <w:marBottom w:val="0"/>
      <w:divBdr>
        <w:top w:val="none" w:sz="0" w:space="0" w:color="auto"/>
        <w:left w:val="none" w:sz="0" w:space="0" w:color="auto"/>
        <w:bottom w:val="none" w:sz="0" w:space="0" w:color="auto"/>
        <w:right w:val="none" w:sz="0" w:space="0" w:color="auto"/>
      </w:divBdr>
    </w:div>
    <w:div w:id="1096056037">
      <w:bodyDiv w:val="1"/>
      <w:marLeft w:val="0"/>
      <w:marRight w:val="0"/>
      <w:marTop w:val="0"/>
      <w:marBottom w:val="0"/>
      <w:divBdr>
        <w:top w:val="none" w:sz="0" w:space="0" w:color="auto"/>
        <w:left w:val="none" w:sz="0" w:space="0" w:color="auto"/>
        <w:bottom w:val="none" w:sz="0" w:space="0" w:color="auto"/>
        <w:right w:val="none" w:sz="0" w:space="0" w:color="auto"/>
      </w:divBdr>
    </w:div>
    <w:div w:id="1096286577">
      <w:bodyDiv w:val="1"/>
      <w:marLeft w:val="0"/>
      <w:marRight w:val="0"/>
      <w:marTop w:val="0"/>
      <w:marBottom w:val="0"/>
      <w:divBdr>
        <w:top w:val="none" w:sz="0" w:space="0" w:color="auto"/>
        <w:left w:val="none" w:sz="0" w:space="0" w:color="auto"/>
        <w:bottom w:val="none" w:sz="0" w:space="0" w:color="auto"/>
        <w:right w:val="none" w:sz="0" w:space="0" w:color="auto"/>
      </w:divBdr>
    </w:div>
    <w:div w:id="1096634664">
      <w:bodyDiv w:val="1"/>
      <w:marLeft w:val="0"/>
      <w:marRight w:val="0"/>
      <w:marTop w:val="0"/>
      <w:marBottom w:val="0"/>
      <w:divBdr>
        <w:top w:val="none" w:sz="0" w:space="0" w:color="auto"/>
        <w:left w:val="none" w:sz="0" w:space="0" w:color="auto"/>
        <w:bottom w:val="none" w:sz="0" w:space="0" w:color="auto"/>
        <w:right w:val="none" w:sz="0" w:space="0" w:color="auto"/>
      </w:divBdr>
    </w:div>
    <w:div w:id="1097288844">
      <w:bodyDiv w:val="1"/>
      <w:marLeft w:val="0"/>
      <w:marRight w:val="0"/>
      <w:marTop w:val="0"/>
      <w:marBottom w:val="0"/>
      <w:divBdr>
        <w:top w:val="none" w:sz="0" w:space="0" w:color="auto"/>
        <w:left w:val="none" w:sz="0" w:space="0" w:color="auto"/>
        <w:bottom w:val="none" w:sz="0" w:space="0" w:color="auto"/>
        <w:right w:val="none" w:sz="0" w:space="0" w:color="auto"/>
      </w:divBdr>
    </w:div>
    <w:div w:id="1097411519">
      <w:bodyDiv w:val="1"/>
      <w:marLeft w:val="0"/>
      <w:marRight w:val="0"/>
      <w:marTop w:val="0"/>
      <w:marBottom w:val="0"/>
      <w:divBdr>
        <w:top w:val="none" w:sz="0" w:space="0" w:color="auto"/>
        <w:left w:val="none" w:sz="0" w:space="0" w:color="auto"/>
        <w:bottom w:val="none" w:sz="0" w:space="0" w:color="auto"/>
        <w:right w:val="none" w:sz="0" w:space="0" w:color="auto"/>
      </w:divBdr>
    </w:div>
    <w:div w:id="1097553105">
      <w:bodyDiv w:val="1"/>
      <w:marLeft w:val="0"/>
      <w:marRight w:val="0"/>
      <w:marTop w:val="0"/>
      <w:marBottom w:val="0"/>
      <w:divBdr>
        <w:top w:val="none" w:sz="0" w:space="0" w:color="auto"/>
        <w:left w:val="none" w:sz="0" w:space="0" w:color="auto"/>
        <w:bottom w:val="none" w:sz="0" w:space="0" w:color="auto"/>
        <w:right w:val="none" w:sz="0" w:space="0" w:color="auto"/>
      </w:divBdr>
    </w:div>
    <w:div w:id="1098016387">
      <w:bodyDiv w:val="1"/>
      <w:marLeft w:val="0"/>
      <w:marRight w:val="0"/>
      <w:marTop w:val="0"/>
      <w:marBottom w:val="0"/>
      <w:divBdr>
        <w:top w:val="none" w:sz="0" w:space="0" w:color="auto"/>
        <w:left w:val="none" w:sz="0" w:space="0" w:color="auto"/>
        <w:bottom w:val="none" w:sz="0" w:space="0" w:color="auto"/>
        <w:right w:val="none" w:sz="0" w:space="0" w:color="auto"/>
      </w:divBdr>
    </w:div>
    <w:div w:id="1098019181">
      <w:bodyDiv w:val="1"/>
      <w:marLeft w:val="0"/>
      <w:marRight w:val="0"/>
      <w:marTop w:val="0"/>
      <w:marBottom w:val="0"/>
      <w:divBdr>
        <w:top w:val="none" w:sz="0" w:space="0" w:color="auto"/>
        <w:left w:val="none" w:sz="0" w:space="0" w:color="auto"/>
        <w:bottom w:val="none" w:sz="0" w:space="0" w:color="auto"/>
        <w:right w:val="none" w:sz="0" w:space="0" w:color="auto"/>
      </w:divBdr>
    </w:div>
    <w:div w:id="1098022218">
      <w:bodyDiv w:val="1"/>
      <w:marLeft w:val="0"/>
      <w:marRight w:val="0"/>
      <w:marTop w:val="0"/>
      <w:marBottom w:val="0"/>
      <w:divBdr>
        <w:top w:val="none" w:sz="0" w:space="0" w:color="auto"/>
        <w:left w:val="none" w:sz="0" w:space="0" w:color="auto"/>
        <w:bottom w:val="none" w:sz="0" w:space="0" w:color="auto"/>
        <w:right w:val="none" w:sz="0" w:space="0" w:color="auto"/>
      </w:divBdr>
    </w:div>
    <w:div w:id="1098406338">
      <w:bodyDiv w:val="1"/>
      <w:marLeft w:val="0"/>
      <w:marRight w:val="0"/>
      <w:marTop w:val="0"/>
      <w:marBottom w:val="0"/>
      <w:divBdr>
        <w:top w:val="none" w:sz="0" w:space="0" w:color="auto"/>
        <w:left w:val="none" w:sz="0" w:space="0" w:color="auto"/>
        <w:bottom w:val="none" w:sz="0" w:space="0" w:color="auto"/>
        <w:right w:val="none" w:sz="0" w:space="0" w:color="auto"/>
      </w:divBdr>
    </w:div>
    <w:div w:id="1098598690">
      <w:bodyDiv w:val="1"/>
      <w:marLeft w:val="0"/>
      <w:marRight w:val="0"/>
      <w:marTop w:val="0"/>
      <w:marBottom w:val="0"/>
      <w:divBdr>
        <w:top w:val="none" w:sz="0" w:space="0" w:color="auto"/>
        <w:left w:val="none" w:sz="0" w:space="0" w:color="auto"/>
        <w:bottom w:val="none" w:sz="0" w:space="0" w:color="auto"/>
        <w:right w:val="none" w:sz="0" w:space="0" w:color="auto"/>
      </w:divBdr>
    </w:div>
    <w:div w:id="1098981638">
      <w:bodyDiv w:val="1"/>
      <w:marLeft w:val="0"/>
      <w:marRight w:val="0"/>
      <w:marTop w:val="0"/>
      <w:marBottom w:val="0"/>
      <w:divBdr>
        <w:top w:val="none" w:sz="0" w:space="0" w:color="auto"/>
        <w:left w:val="none" w:sz="0" w:space="0" w:color="auto"/>
        <w:bottom w:val="none" w:sz="0" w:space="0" w:color="auto"/>
        <w:right w:val="none" w:sz="0" w:space="0" w:color="auto"/>
      </w:divBdr>
    </w:div>
    <w:div w:id="1099136959">
      <w:bodyDiv w:val="1"/>
      <w:marLeft w:val="0"/>
      <w:marRight w:val="0"/>
      <w:marTop w:val="0"/>
      <w:marBottom w:val="0"/>
      <w:divBdr>
        <w:top w:val="none" w:sz="0" w:space="0" w:color="auto"/>
        <w:left w:val="none" w:sz="0" w:space="0" w:color="auto"/>
        <w:bottom w:val="none" w:sz="0" w:space="0" w:color="auto"/>
        <w:right w:val="none" w:sz="0" w:space="0" w:color="auto"/>
      </w:divBdr>
    </w:div>
    <w:div w:id="1099183760">
      <w:bodyDiv w:val="1"/>
      <w:marLeft w:val="0"/>
      <w:marRight w:val="0"/>
      <w:marTop w:val="0"/>
      <w:marBottom w:val="0"/>
      <w:divBdr>
        <w:top w:val="none" w:sz="0" w:space="0" w:color="auto"/>
        <w:left w:val="none" w:sz="0" w:space="0" w:color="auto"/>
        <w:bottom w:val="none" w:sz="0" w:space="0" w:color="auto"/>
        <w:right w:val="none" w:sz="0" w:space="0" w:color="auto"/>
      </w:divBdr>
    </w:div>
    <w:div w:id="1099449091">
      <w:bodyDiv w:val="1"/>
      <w:marLeft w:val="0"/>
      <w:marRight w:val="0"/>
      <w:marTop w:val="0"/>
      <w:marBottom w:val="0"/>
      <w:divBdr>
        <w:top w:val="none" w:sz="0" w:space="0" w:color="auto"/>
        <w:left w:val="none" w:sz="0" w:space="0" w:color="auto"/>
        <w:bottom w:val="none" w:sz="0" w:space="0" w:color="auto"/>
        <w:right w:val="none" w:sz="0" w:space="0" w:color="auto"/>
      </w:divBdr>
    </w:div>
    <w:div w:id="1099906257">
      <w:bodyDiv w:val="1"/>
      <w:marLeft w:val="0"/>
      <w:marRight w:val="0"/>
      <w:marTop w:val="0"/>
      <w:marBottom w:val="0"/>
      <w:divBdr>
        <w:top w:val="none" w:sz="0" w:space="0" w:color="auto"/>
        <w:left w:val="none" w:sz="0" w:space="0" w:color="auto"/>
        <w:bottom w:val="none" w:sz="0" w:space="0" w:color="auto"/>
        <w:right w:val="none" w:sz="0" w:space="0" w:color="auto"/>
      </w:divBdr>
    </w:div>
    <w:div w:id="1099985430">
      <w:bodyDiv w:val="1"/>
      <w:marLeft w:val="0"/>
      <w:marRight w:val="0"/>
      <w:marTop w:val="0"/>
      <w:marBottom w:val="0"/>
      <w:divBdr>
        <w:top w:val="none" w:sz="0" w:space="0" w:color="auto"/>
        <w:left w:val="none" w:sz="0" w:space="0" w:color="auto"/>
        <w:bottom w:val="none" w:sz="0" w:space="0" w:color="auto"/>
        <w:right w:val="none" w:sz="0" w:space="0" w:color="auto"/>
      </w:divBdr>
    </w:div>
    <w:div w:id="1100102808">
      <w:bodyDiv w:val="1"/>
      <w:marLeft w:val="0"/>
      <w:marRight w:val="0"/>
      <w:marTop w:val="0"/>
      <w:marBottom w:val="0"/>
      <w:divBdr>
        <w:top w:val="none" w:sz="0" w:space="0" w:color="auto"/>
        <w:left w:val="none" w:sz="0" w:space="0" w:color="auto"/>
        <w:bottom w:val="none" w:sz="0" w:space="0" w:color="auto"/>
        <w:right w:val="none" w:sz="0" w:space="0" w:color="auto"/>
      </w:divBdr>
    </w:div>
    <w:div w:id="1100683558">
      <w:bodyDiv w:val="1"/>
      <w:marLeft w:val="0"/>
      <w:marRight w:val="0"/>
      <w:marTop w:val="0"/>
      <w:marBottom w:val="0"/>
      <w:divBdr>
        <w:top w:val="none" w:sz="0" w:space="0" w:color="auto"/>
        <w:left w:val="none" w:sz="0" w:space="0" w:color="auto"/>
        <w:bottom w:val="none" w:sz="0" w:space="0" w:color="auto"/>
        <w:right w:val="none" w:sz="0" w:space="0" w:color="auto"/>
      </w:divBdr>
    </w:div>
    <w:div w:id="1100759198">
      <w:bodyDiv w:val="1"/>
      <w:marLeft w:val="0"/>
      <w:marRight w:val="0"/>
      <w:marTop w:val="0"/>
      <w:marBottom w:val="0"/>
      <w:divBdr>
        <w:top w:val="none" w:sz="0" w:space="0" w:color="auto"/>
        <w:left w:val="none" w:sz="0" w:space="0" w:color="auto"/>
        <w:bottom w:val="none" w:sz="0" w:space="0" w:color="auto"/>
        <w:right w:val="none" w:sz="0" w:space="0" w:color="auto"/>
      </w:divBdr>
    </w:div>
    <w:div w:id="1101148511">
      <w:bodyDiv w:val="1"/>
      <w:marLeft w:val="0"/>
      <w:marRight w:val="0"/>
      <w:marTop w:val="0"/>
      <w:marBottom w:val="0"/>
      <w:divBdr>
        <w:top w:val="none" w:sz="0" w:space="0" w:color="auto"/>
        <w:left w:val="none" w:sz="0" w:space="0" w:color="auto"/>
        <w:bottom w:val="none" w:sz="0" w:space="0" w:color="auto"/>
        <w:right w:val="none" w:sz="0" w:space="0" w:color="auto"/>
      </w:divBdr>
      <w:divsChild>
        <w:div w:id="1468235343">
          <w:marLeft w:val="0"/>
          <w:marRight w:val="0"/>
          <w:marTop w:val="0"/>
          <w:marBottom w:val="0"/>
          <w:divBdr>
            <w:top w:val="none" w:sz="0" w:space="0" w:color="auto"/>
            <w:left w:val="none" w:sz="0" w:space="0" w:color="auto"/>
            <w:bottom w:val="none" w:sz="0" w:space="0" w:color="auto"/>
            <w:right w:val="none" w:sz="0" w:space="0" w:color="auto"/>
          </w:divBdr>
        </w:div>
        <w:div w:id="1024746677">
          <w:marLeft w:val="0"/>
          <w:marRight w:val="0"/>
          <w:marTop w:val="0"/>
          <w:marBottom w:val="0"/>
          <w:divBdr>
            <w:top w:val="none" w:sz="0" w:space="0" w:color="auto"/>
            <w:left w:val="none" w:sz="0" w:space="0" w:color="auto"/>
            <w:bottom w:val="none" w:sz="0" w:space="0" w:color="auto"/>
            <w:right w:val="none" w:sz="0" w:space="0" w:color="auto"/>
          </w:divBdr>
        </w:div>
        <w:div w:id="314839733">
          <w:marLeft w:val="0"/>
          <w:marRight w:val="0"/>
          <w:marTop w:val="0"/>
          <w:marBottom w:val="0"/>
          <w:divBdr>
            <w:top w:val="none" w:sz="0" w:space="0" w:color="auto"/>
            <w:left w:val="none" w:sz="0" w:space="0" w:color="auto"/>
            <w:bottom w:val="none" w:sz="0" w:space="0" w:color="auto"/>
            <w:right w:val="none" w:sz="0" w:space="0" w:color="auto"/>
          </w:divBdr>
        </w:div>
        <w:div w:id="625619018">
          <w:marLeft w:val="0"/>
          <w:marRight w:val="0"/>
          <w:marTop w:val="0"/>
          <w:marBottom w:val="0"/>
          <w:divBdr>
            <w:top w:val="none" w:sz="0" w:space="0" w:color="auto"/>
            <w:left w:val="none" w:sz="0" w:space="0" w:color="auto"/>
            <w:bottom w:val="none" w:sz="0" w:space="0" w:color="auto"/>
            <w:right w:val="none" w:sz="0" w:space="0" w:color="auto"/>
          </w:divBdr>
        </w:div>
        <w:div w:id="226456414">
          <w:marLeft w:val="0"/>
          <w:marRight w:val="0"/>
          <w:marTop w:val="0"/>
          <w:marBottom w:val="0"/>
          <w:divBdr>
            <w:top w:val="none" w:sz="0" w:space="0" w:color="auto"/>
            <w:left w:val="none" w:sz="0" w:space="0" w:color="auto"/>
            <w:bottom w:val="none" w:sz="0" w:space="0" w:color="auto"/>
            <w:right w:val="none" w:sz="0" w:space="0" w:color="auto"/>
          </w:divBdr>
        </w:div>
        <w:div w:id="417680867">
          <w:marLeft w:val="0"/>
          <w:marRight w:val="0"/>
          <w:marTop w:val="0"/>
          <w:marBottom w:val="0"/>
          <w:divBdr>
            <w:top w:val="none" w:sz="0" w:space="0" w:color="auto"/>
            <w:left w:val="none" w:sz="0" w:space="0" w:color="auto"/>
            <w:bottom w:val="none" w:sz="0" w:space="0" w:color="auto"/>
            <w:right w:val="none" w:sz="0" w:space="0" w:color="auto"/>
          </w:divBdr>
        </w:div>
        <w:div w:id="272325478">
          <w:marLeft w:val="0"/>
          <w:marRight w:val="0"/>
          <w:marTop w:val="0"/>
          <w:marBottom w:val="0"/>
          <w:divBdr>
            <w:top w:val="none" w:sz="0" w:space="0" w:color="auto"/>
            <w:left w:val="none" w:sz="0" w:space="0" w:color="auto"/>
            <w:bottom w:val="none" w:sz="0" w:space="0" w:color="auto"/>
            <w:right w:val="none" w:sz="0" w:space="0" w:color="auto"/>
          </w:divBdr>
        </w:div>
        <w:div w:id="75175919">
          <w:marLeft w:val="0"/>
          <w:marRight w:val="0"/>
          <w:marTop w:val="0"/>
          <w:marBottom w:val="0"/>
          <w:divBdr>
            <w:top w:val="none" w:sz="0" w:space="0" w:color="auto"/>
            <w:left w:val="none" w:sz="0" w:space="0" w:color="auto"/>
            <w:bottom w:val="none" w:sz="0" w:space="0" w:color="auto"/>
            <w:right w:val="none" w:sz="0" w:space="0" w:color="auto"/>
          </w:divBdr>
        </w:div>
        <w:div w:id="1241793878">
          <w:marLeft w:val="0"/>
          <w:marRight w:val="0"/>
          <w:marTop w:val="0"/>
          <w:marBottom w:val="0"/>
          <w:divBdr>
            <w:top w:val="none" w:sz="0" w:space="0" w:color="auto"/>
            <w:left w:val="none" w:sz="0" w:space="0" w:color="auto"/>
            <w:bottom w:val="none" w:sz="0" w:space="0" w:color="auto"/>
            <w:right w:val="none" w:sz="0" w:space="0" w:color="auto"/>
          </w:divBdr>
        </w:div>
        <w:div w:id="533691556">
          <w:marLeft w:val="0"/>
          <w:marRight w:val="0"/>
          <w:marTop w:val="0"/>
          <w:marBottom w:val="0"/>
          <w:divBdr>
            <w:top w:val="none" w:sz="0" w:space="0" w:color="auto"/>
            <w:left w:val="none" w:sz="0" w:space="0" w:color="auto"/>
            <w:bottom w:val="none" w:sz="0" w:space="0" w:color="auto"/>
            <w:right w:val="none" w:sz="0" w:space="0" w:color="auto"/>
          </w:divBdr>
        </w:div>
        <w:div w:id="1200698945">
          <w:marLeft w:val="0"/>
          <w:marRight w:val="0"/>
          <w:marTop w:val="0"/>
          <w:marBottom w:val="0"/>
          <w:divBdr>
            <w:top w:val="none" w:sz="0" w:space="0" w:color="auto"/>
            <w:left w:val="none" w:sz="0" w:space="0" w:color="auto"/>
            <w:bottom w:val="none" w:sz="0" w:space="0" w:color="auto"/>
            <w:right w:val="none" w:sz="0" w:space="0" w:color="auto"/>
          </w:divBdr>
        </w:div>
        <w:div w:id="19355431">
          <w:marLeft w:val="0"/>
          <w:marRight w:val="0"/>
          <w:marTop w:val="0"/>
          <w:marBottom w:val="0"/>
          <w:divBdr>
            <w:top w:val="none" w:sz="0" w:space="0" w:color="auto"/>
            <w:left w:val="none" w:sz="0" w:space="0" w:color="auto"/>
            <w:bottom w:val="none" w:sz="0" w:space="0" w:color="auto"/>
            <w:right w:val="none" w:sz="0" w:space="0" w:color="auto"/>
          </w:divBdr>
        </w:div>
        <w:div w:id="643002783">
          <w:marLeft w:val="0"/>
          <w:marRight w:val="0"/>
          <w:marTop w:val="0"/>
          <w:marBottom w:val="0"/>
          <w:divBdr>
            <w:top w:val="none" w:sz="0" w:space="0" w:color="auto"/>
            <w:left w:val="none" w:sz="0" w:space="0" w:color="auto"/>
            <w:bottom w:val="none" w:sz="0" w:space="0" w:color="auto"/>
            <w:right w:val="none" w:sz="0" w:space="0" w:color="auto"/>
          </w:divBdr>
        </w:div>
        <w:div w:id="455486076">
          <w:marLeft w:val="0"/>
          <w:marRight w:val="0"/>
          <w:marTop w:val="0"/>
          <w:marBottom w:val="0"/>
          <w:divBdr>
            <w:top w:val="none" w:sz="0" w:space="0" w:color="auto"/>
            <w:left w:val="none" w:sz="0" w:space="0" w:color="auto"/>
            <w:bottom w:val="none" w:sz="0" w:space="0" w:color="auto"/>
            <w:right w:val="none" w:sz="0" w:space="0" w:color="auto"/>
          </w:divBdr>
        </w:div>
        <w:div w:id="1605653594">
          <w:marLeft w:val="0"/>
          <w:marRight w:val="0"/>
          <w:marTop w:val="0"/>
          <w:marBottom w:val="0"/>
          <w:divBdr>
            <w:top w:val="none" w:sz="0" w:space="0" w:color="auto"/>
            <w:left w:val="none" w:sz="0" w:space="0" w:color="auto"/>
            <w:bottom w:val="none" w:sz="0" w:space="0" w:color="auto"/>
            <w:right w:val="none" w:sz="0" w:space="0" w:color="auto"/>
          </w:divBdr>
        </w:div>
        <w:div w:id="600258993">
          <w:marLeft w:val="0"/>
          <w:marRight w:val="0"/>
          <w:marTop w:val="0"/>
          <w:marBottom w:val="0"/>
          <w:divBdr>
            <w:top w:val="none" w:sz="0" w:space="0" w:color="auto"/>
            <w:left w:val="none" w:sz="0" w:space="0" w:color="auto"/>
            <w:bottom w:val="none" w:sz="0" w:space="0" w:color="auto"/>
            <w:right w:val="none" w:sz="0" w:space="0" w:color="auto"/>
          </w:divBdr>
        </w:div>
        <w:div w:id="1693914358">
          <w:marLeft w:val="0"/>
          <w:marRight w:val="0"/>
          <w:marTop w:val="0"/>
          <w:marBottom w:val="0"/>
          <w:divBdr>
            <w:top w:val="none" w:sz="0" w:space="0" w:color="auto"/>
            <w:left w:val="none" w:sz="0" w:space="0" w:color="auto"/>
            <w:bottom w:val="none" w:sz="0" w:space="0" w:color="auto"/>
            <w:right w:val="none" w:sz="0" w:space="0" w:color="auto"/>
          </w:divBdr>
        </w:div>
        <w:div w:id="532037336">
          <w:marLeft w:val="0"/>
          <w:marRight w:val="0"/>
          <w:marTop w:val="0"/>
          <w:marBottom w:val="0"/>
          <w:divBdr>
            <w:top w:val="none" w:sz="0" w:space="0" w:color="auto"/>
            <w:left w:val="none" w:sz="0" w:space="0" w:color="auto"/>
            <w:bottom w:val="none" w:sz="0" w:space="0" w:color="auto"/>
            <w:right w:val="none" w:sz="0" w:space="0" w:color="auto"/>
          </w:divBdr>
        </w:div>
        <w:div w:id="1899512681">
          <w:marLeft w:val="0"/>
          <w:marRight w:val="0"/>
          <w:marTop w:val="0"/>
          <w:marBottom w:val="0"/>
          <w:divBdr>
            <w:top w:val="none" w:sz="0" w:space="0" w:color="auto"/>
            <w:left w:val="none" w:sz="0" w:space="0" w:color="auto"/>
            <w:bottom w:val="none" w:sz="0" w:space="0" w:color="auto"/>
            <w:right w:val="none" w:sz="0" w:space="0" w:color="auto"/>
          </w:divBdr>
        </w:div>
        <w:div w:id="537863161">
          <w:marLeft w:val="0"/>
          <w:marRight w:val="0"/>
          <w:marTop w:val="0"/>
          <w:marBottom w:val="0"/>
          <w:divBdr>
            <w:top w:val="none" w:sz="0" w:space="0" w:color="auto"/>
            <w:left w:val="none" w:sz="0" w:space="0" w:color="auto"/>
            <w:bottom w:val="none" w:sz="0" w:space="0" w:color="auto"/>
            <w:right w:val="none" w:sz="0" w:space="0" w:color="auto"/>
          </w:divBdr>
        </w:div>
        <w:div w:id="176119581">
          <w:marLeft w:val="0"/>
          <w:marRight w:val="0"/>
          <w:marTop w:val="0"/>
          <w:marBottom w:val="0"/>
          <w:divBdr>
            <w:top w:val="none" w:sz="0" w:space="0" w:color="auto"/>
            <w:left w:val="none" w:sz="0" w:space="0" w:color="auto"/>
            <w:bottom w:val="none" w:sz="0" w:space="0" w:color="auto"/>
            <w:right w:val="none" w:sz="0" w:space="0" w:color="auto"/>
          </w:divBdr>
        </w:div>
        <w:div w:id="2079358288">
          <w:marLeft w:val="0"/>
          <w:marRight w:val="0"/>
          <w:marTop w:val="0"/>
          <w:marBottom w:val="0"/>
          <w:divBdr>
            <w:top w:val="none" w:sz="0" w:space="0" w:color="auto"/>
            <w:left w:val="none" w:sz="0" w:space="0" w:color="auto"/>
            <w:bottom w:val="none" w:sz="0" w:space="0" w:color="auto"/>
            <w:right w:val="none" w:sz="0" w:space="0" w:color="auto"/>
          </w:divBdr>
        </w:div>
        <w:div w:id="48580075">
          <w:marLeft w:val="0"/>
          <w:marRight w:val="0"/>
          <w:marTop w:val="0"/>
          <w:marBottom w:val="0"/>
          <w:divBdr>
            <w:top w:val="none" w:sz="0" w:space="0" w:color="auto"/>
            <w:left w:val="none" w:sz="0" w:space="0" w:color="auto"/>
            <w:bottom w:val="none" w:sz="0" w:space="0" w:color="auto"/>
            <w:right w:val="none" w:sz="0" w:space="0" w:color="auto"/>
          </w:divBdr>
        </w:div>
        <w:div w:id="1432583695">
          <w:marLeft w:val="0"/>
          <w:marRight w:val="0"/>
          <w:marTop w:val="0"/>
          <w:marBottom w:val="0"/>
          <w:divBdr>
            <w:top w:val="none" w:sz="0" w:space="0" w:color="auto"/>
            <w:left w:val="none" w:sz="0" w:space="0" w:color="auto"/>
            <w:bottom w:val="none" w:sz="0" w:space="0" w:color="auto"/>
            <w:right w:val="none" w:sz="0" w:space="0" w:color="auto"/>
          </w:divBdr>
        </w:div>
        <w:div w:id="1090542506">
          <w:marLeft w:val="0"/>
          <w:marRight w:val="0"/>
          <w:marTop w:val="0"/>
          <w:marBottom w:val="0"/>
          <w:divBdr>
            <w:top w:val="none" w:sz="0" w:space="0" w:color="auto"/>
            <w:left w:val="none" w:sz="0" w:space="0" w:color="auto"/>
            <w:bottom w:val="none" w:sz="0" w:space="0" w:color="auto"/>
            <w:right w:val="none" w:sz="0" w:space="0" w:color="auto"/>
          </w:divBdr>
        </w:div>
        <w:div w:id="748625237">
          <w:marLeft w:val="0"/>
          <w:marRight w:val="0"/>
          <w:marTop w:val="0"/>
          <w:marBottom w:val="0"/>
          <w:divBdr>
            <w:top w:val="none" w:sz="0" w:space="0" w:color="auto"/>
            <w:left w:val="none" w:sz="0" w:space="0" w:color="auto"/>
            <w:bottom w:val="none" w:sz="0" w:space="0" w:color="auto"/>
            <w:right w:val="none" w:sz="0" w:space="0" w:color="auto"/>
          </w:divBdr>
        </w:div>
        <w:div w:id="1703087770">
          <w:marLeft w:val="0"/>
          <w:marRight w:val="0"/>
          <w:marTop w:val="0"/>
          <w:marBottom w:val="0"/>
          <w:divBdr>
            <w:top w:val="none" w:sz="0" w:space="0" w:color="auto"/>
            <w:left w:val="none" w:sz="0" w:space="0" w:color="auto"/>
            <w:bottom w:val="none" w:sz="0" w:space="0" w:color="auto"/>
            <w:right w:val="none" w:sz="0" w:space="0" w:color="auto"/>
          </w:divBdr>
        </w:div>
      </w:divsChild>
    </w:div>
    <w:div w:id="1102142265">
      <w:bodyDiv w:val="1"/>
      <w:marLeft w:val="0"/>
      <w:marRight w:val="0"/>
      <w:marTop w:val="0"/>
      <w:marBottom w:val="0"/>
      <w:divBdr>
        <w:top w:val="none" w:sz="0" w:space="0" w:color="auto"/>
        <w:left w:val="none" w:sz="0" w:space="0" w:color="auto"/>
        <w:bottom w:val="none" w:sz="0" w:space="0" w:color="auto"/>
        <w:right w:val="none" w:sz="0" w:space="0" w:color="auto"/>
      </w:divBdr>
    </w:div>
    <w:div w:id="1102336861">
      <w:bodyDiv w:val="1"/>
      <w:marLeft w:val="0"/>
      <w:marRight w:val="0"/>
      <w:marTop w:val="0"/>
      <w:marBottom w:val="0"/>
      <w:divBdr>
        <w:top w:val="none" w:sz="0" w:space="0" w:color="auto"/>
        <w:left w:val="none" w:sz="0" w:space="0" w:color="auto"/>
        <w:bottom w:val="none" w:sz="0" w:space="0" w:color="auto"/>
        <w:right w:val="none" w:sz="0" w:space="0" w:color="auto"/>
      </w:divBdr>
    </w:div>
    <w:div w:id="1102459360">
      <w:bodyDiv w:val="1"/>
      <w:marLeft w:val="0"/>
      <w:marRight w:val="0"/>
      <w:marTop w:val="0"/>
      <w:marBottom w:val="0"/>
      <w:divBdr>
        <w:top w:val="none" w:sz="0" w:space="0" w:color="auto"/>
        <w:left w:val="none" w:sz="0" w:space="0" w:color="auto"/>
        <w:bottom w:val="none" w:sz="0" w:space="0" w:color="auto"/>
        <w:right w:val="none" w:sz="0" w:space="0" w:color="auto"/>
      </w:divBdr>
    </w:div>
    <w:div w:id="1102608119">
      <w:bodyDiv w:val="1"/>
      <w:marLeft w:val="0"/>
      <w:marRight w:val="0"/>
      <w:marTop w:val="0"/>
      <w:marBottom w:val="0"/>
      <w:divBdr>
        <w:top w:val="none" w:sz="0" w:space="0" w:color="auto"/>
        <w:left w:val="none" w:sz="0" w:space="0" w:color="auto"/>
        <w:bottom w:val="none" w:sz="0" w:space="0" w:color="auto"/>
        <w:right w:val="none" w:sz="0" w:space="0" w:color="auto"/>
      </w:divBdr>
    </w:div>
    <w:div w:id="1102801674">
      <w:bodyDiv w:val="1"/>
      <w:marLeft w:val="0"/>
      <w:marRight w:val="0"/>
      <w:marTop w:val="0"/>
      <w:marBottom w:val="0"/>
      <w:divBdr>
        <w:top w:val="none" w:sz="0" w:space="0" w:color="auto"/>
        <w:left w:val="none" w:sz="0" w:space="0" w:color="auto"/>
        <w:bottom w:val="none" w:sz="0" w:space="0" w:color="auto"/>
        <w:right w:val="none" w:sz="0" w:space="0" w:color="auto"/>
      </w:divBdr>
    </w:div>
    <w:div w:id="1102842510">
      <w:bodyDiv w:val="1"/>
      <w:marLeft w:val="0"/>
      <w:marRight w:val="0"/>
      <w:marTop w:val="0"/>
      <w:marBottom w:val="0"/>
      <w:divBdr>
        <w:top w:val="none" w:sz="0" w:space="0" w:color="auto"/>
        <w:left w:val="none" w:sz="0" w:space="0" w:color="auto"/>
        <w:bottom w:val="none" w:sz="0" w:space="0" w:color="auto"/>
        <w:right w:val="none" w:sz="0" w:space="0" w:color="auto"/>
      </w:divBdr>
    </w:div>
    <w:div w:id="1102916427">
      <w:bodyDiv w:val="1"/>
      <w:marLeft w:val="0"/>
      <w:marRight w:val="0"/>
      <w:marTop w:val="0"/>
      <w:marBottom w:val="0"/>
      <w:divBdr>
        <w:top w:val="none" w:sz="0" w:space="0" w:color="auto"/>
        <w:left w:val="none" w:sz="0" w:space="0" w:color="auto"/>
        <w:bottom w:val="none" w:sz="0" w:space="0" w:color="auto"/>
        <w:right w:val="none" w:sz="0" w:space="0" w:color="auto"/>
      </w:divBdr>
    </w:div>
    <w:div w:id="1102996015">
      <w:bodyDiv w:val="1"/>
      <w:marLeft w:val="0"/>
      <w:marRight w:val="0"/>
      <w:marTop w:val="0"/>
      <w:marBottom w:val="0"/>
      <w:divBdr>
        <w:top w:val="none" w:sz="0" w:space="0" w:color="auto"/>
        <w:left w:val="none" w:sz="0" w:space="0" w:color="auto"/>
        <w:bottom w:val="none" w:sz="0" w:space="0" w:color="auto"/>
        <w:right w:val="none" w:sz="0" w:space="0" w:color="auto"/>
      </w:divBdr>
    </w:div>
    <w:div w:id="1103064117">
      <w:bodyDiv w:val="1"/>
      <w:marLeft w:val="0"/>
      <w:marRight w:val="0"/>
      <w:marTop w:val="0"/>
      <w:marBottom w:val="0"/>
      <w:divBdr>
        <w:top w:val="none" w:sz="0" w:space="0" w:color="auto"/>
        <w:left w:val="none" w:sz="0" w:space="0" w:color="auto"/>
        <w:bottom w:val="none" w:sz="0" w:space="0" w:color="auto"/>
        <w:right w:val="none" w:sz="0" w:space="0" w:color="auto"/>
      </w:divBdr>
    </w:div>
    <w:div w:id="1103066280">
      <w:bodyDiv w:val="1"/>
      <w:marLeft w:val="0"/>
      <w:marRight w:val="0"/>
      <w:marTop w:val="0"/>
      <w:marBottom w:val="0"/>
      <w:divBdr>
        <w:top w:val="none" w:sz="0" w:space="0" w:color="auto"/>
        <w:left w:val="none" w:sz="0" w:space="0" w:color="auto"/>
        <w:bottom w:val="none" w:sz="0" w:space="0" w:color="auto"/>
        <w:right w:val="none" w:sz="0" w:space="0" w:color="auto"/>
      </w:divBdr>
    </w:div>
    <w:div w:id="1103262888">
      <w:bodyDiv w:val="1"/>
      <w:marLeft w:val="0"/>
      <w:marRight w:val="0"/>
      <w:marTop w:val="0"/>
      <w:marBottom w:val="0"/>
      <w:divBdr>
        <w:top w:val="none" w:sz="0" w:space="0" w:color="auto"/>
        <w:left w:val="none" w:sz="0" w:space="0" w:color="auto"/>
        <w:bottom w:val="none" w:sz="0" w:space="0" w:color="auto"/>
        <w:right w:val="none" w:sz="0" w:space="0" w:color="auto"/>
      </w:divBdr>
    </w:div>
    <w:div w:id="1103307134">
      <w:bodyDiv w:val="1"/>
      <w:marLeft w:val="0"/>
      <w:marRight w:val="0"/>
      <w:marTop w:val="0"/>
      <w:marBottom w:val="0"/>
      <w:divBdr>
        <w:top w:val="none" w:sz="0" w:space="0" w:color="auto"/>
        <w:left w:val="none" w:sz="0" w:space="0" w:color="auto"/>
        <w:bottom w:val="none" w:sz="0" w:space="0" w:color="auto"/>
        <w:right w:val="none" w:sz="0" w:space="0" w:color="auto"/>
      </w:divBdr>
    </w:div>
    <w:div w:id="1103649800">
      <w:bodyDiv w:val="1"/>
      <w:marLeft w:val="0"/>
      <w:marRight w:val="0"/>
      <w:marTop w:val="0"/>
      <w:marBottom w:val="0"/>
      <w:divBdr>
        <w:top w:val="none" w:sz="0" w:space="0" w:color="auto"/>
        <w:left w:val="none" w:sz="0" w:space="0" w:color="auto"/>
        <w:bottom w:val="none" w:sz="0" w:space="0" w:color="auto"/>
        <w:right w:val="none" w:sz="0" w:space="0" w:color="auto"/>
      </w:divBdr>
    </w:div>
    <w:div w:id="1103721876">
      <w:bodyDiv w:val="1"/>
      <w:marLeft w:val="0"/>
      <w:marRight w:val="0"/>
      <w:marTop w:val="0"/>
      <w:marBottom w:val="0"/>
      <w:divBdr>
        <w:top w:val="none" w:sz="0" w:space="0" w:color="auto"/>
        <w:left w:val="none" w:sz="0" w:space="0" w:color="auto"/>
        <w:bottom w:val="none" w:sz="0" w:space="0" w:color="auto"/>
        <w:right w:val="none" w:sz="0" w:space="0" w:color="auto"/>
      </w:divBdr>
    </w:div>
    <w:div w:id="1104156354">
      <w:bodyDiv w:val="1"/>
      <w:marLeft w:val="0"/>
      <w:marRight w:val="0"/>
      <w:marTop w:val="0"/>
      <w:marBottom w:val="0"/>
      <w:divBdr>
        <w:top w:val="none" w:sz="0" w:space="0" w:color="auto"/>
        <w:left w:val="none" w:sz="0" w:space="0" w:color="auto"/>
        <w:bottom w:val="none" w:sz="0" w:space="0" w:color="auto"/>
        <w:right w:val="none" w:sz="0" w:space="0" w:color="auto"/>
      </w:divBdr>
    </w:div>
    <w:div w:id="1104423813">
      <w:bodyDiv w:val="1"/>
      <w:marLeft w:val="0"/>
      <w:marRight w:val="0"/>
      <w:marTop w:val="0"/>
      <w:marBottom w:val="0"/>
      <w:divBdr>
        <w:top w:val="none" w:sz="0" w:space="0" w:color="auto"/>
        <w:left w:val="none" w:sz="0" w:space="0" w:color="auto"/>
        <w:bottom w:val="none" w:sz="0" w:space="0" w:color="auto"/>
        <w:right w:val="none" w:sz="0" w:space="0" w:color="auto"/>
      </w:divBdr>
    </w:div>
    <w:div w:id="1104497556">
      <w:bodyDiv w:val="1"/>
      <w:marLeft w:val="0"/>
      <w:marRight w:val="0"/>
      <w:marTop w:val="0"/>
      <w:marBottom w:val="0"/>
      <w:divBdr>
        <w:top w:val="none" w:sz="0" w:space="0" w:color="auto"/>
        <w:left w:val="none" w:sz="0" w:space="0" w:color="auto"/>
        <w:bottom w:val="none" w:sz="0" w:space="0" w:color="auto"/>
        <w:right w:val="none" w:sz="0" w:space="0" w:color="auto"/>
      </w:divBdr>
    </w:div>
    <w:div w:id="1104614747">
      <w:bodyDiv w:val="1"/>
      <w:marLeft w:val="0"/>
      <w:marRight w:val="0"/>
      <w:marTop w:val="0"/>
      <w:marBottom w:val="0"/>
      <w:divBdr>
        <w:top w:val="none" w:sz="0" w:space="0" w:color="auto"/>
        <w:left w:val="none" w:sz="0" w:space="0" w:color="auto"/>
        <w:bottom w:val="none" w:sz="0" w:space="0" w:color="auto"/>
        <w:right w:val="none" w:sz="0" w:space="0" w:color="auto"/>
      </w:divBdr>
    </w:div>
    <w:div w:id="1104886507">
      <w:bodyDiv w:val="1"/>
      <w:marLeft w:val="0"/>
      <w:marRight w:val="0"/>
      <w:marTop w:val="0"/>
      <w:marBottom w:val="0"/>
      <w:divBdr>
        <w:top w:val="none" w:sz="0" w:space="0" w:color="auto"/>
        <w:left w:val="none" w:sz="0" w:space="0" w:color="auto"/>
        <w:bottom w:val="none" w:sz="0" w:space="0" w:color="auto"/>
        <w:right w:val="none" w:sz="0" w:space="0" w:color="auto"/>
      </w:divBdr>
    </w:div>
    <w:div w:id="1105077970">
      <w:bodyDiv w:val="1"/>
      <w:marLeft w:val="0"/>
      <w:marRight w:val="0"/>
      <w:marTop w:val="0"/>
      <w:marBottom w:val="0"/>
      <w:divBdr>
        <w:top w:val="none" w:sz="0" w:space="0" w:color="auto"/>
        <w:left w:val="none" w:sz="0" w:space="0" w:color="auto"/>
        <w:bottom w:val="none" w:sz="0" w:space="0" w:color="auto"/>
        <w:right w:val="none" w:sz="0" w:space="0" w:color="auto"/>
      </w:divBdr>
    </w:div>
    <w:div w:id="1105422485">
      <w:bodyDiv w:val="1"/>
      <w:marLeft w:val="0"/>
      <w:marRight w:val="0"/>
      <w:marTop w:val="0"/>
      <w:marBottom w:val="0"/>
      <w:divBdr>
        <w:top w:val="none" w:sz="0" w:space="0" w:color="auto"/>
        <w:left w:val="none" w:sz="0" w:space="0" w:color="auto"/>
        <w:bottom w:val="none" w:sz="0" w:space="0" w:color="auto"/>
        <w:right w:val="none" w:sz="0" w:space="0" w:color="auto"/>
      </w:divBdr>
    </w:div>
    <w:div w:id="1105541362">
      <w:bodyDiv w:val="1"/>
      <w:marLeft w:val="0"/>
      <w:marRight w:val="0"/>
      <w:marTop w:val="0"/>
      <w:marBottom w:val="0"/>
      <w:divBdr>
        <w:top w:val="none" w:sz="0" w:space="0" w:color="auto"/>
        <w:left w:val="none" w:sz="0" w:space="0" w:color="auto"/>
        <w:bottom w:val="none" w:sz="0" w:space="0" w:color="auto"/>
        <w:right w:val="none" w:sz="0" w:space="0" w:color="auto"/>
      </w:divBdr>
    </w:div>
    <w:div w:id="1105661822">
      <w:bodyDiv w:val="1"/>
      <w:marLeft w:val="0"/>
      <w:marRight w:val="0"/>
      <w:marTop w:val="0"/>
      <w:marBottom w:val="0"/>
      <w:divBdr>
        <w:top w:val="none" w:sz="0" w:space="0" w:color="auto"/>
        <w:left w:val="none" w:sz="0" w:space="0" w:color="auto"/>
        <w:bottom w:val="none" w:sz="0" w:space="0" w:color="auto"/>
        <w:right w:val="none" w:sz="0" w:space="0" w:color="auto"/>
      </w:divBdr>
    </w:div>
    <w:div w:id="1105926499">
      <w:bodyDiv w:val="1"/>
      <w:marLeft w:val="0"/>
      <w:marRight w:val="0"/>
      <w:marTop w:val="0"/>
      <w:marBottom w:val="0"/>
      <w:divBdr>
        <w:top w:val="none" w:sz="0" w:space="0" w:color="auto"/>
        <w:left w:val="none" w:sz="0" w:space="0" w:color="auto"/>
        <w:bottom w:val="none" w:sz="0" w:space="0" w:color="auto"/>
        <w:right w:val="none" w:sz="0" w:space="0" w:color="auto"/>
      </w:divBdr>
    </w:div>
    <w:div w:id="1106002200">
      <w:bodyDiv w:val="1"/>
      <w:marLeft w:val="0"/>
      <w:marRight w:val="0"/>
      <w:marTop w:val="0"/>
      <w:marBottom w:val="0"/>
      <w:divBdr>
        <w:top w:val="none" w:sz="0" w:space="0" w:color="auto"/>
        <w:left w:val="none" w:sz="0" w:space="0" w:color="auto"/>
        <w:bottom w:val="none" w:sz="0" w:space="0" w:color="auto"/>
        <w:right w:val="none" w:sz="0" w:space="0" w:color="auto"/>
      </w:divBdr>
    </w:div>
    <w:div w:id="1106074051">
      <w:bodyDiv w:val="1"/>
      <w:marLeft w:val="0"/>
      <w:marRight w:val="0"/>
      <w:marTop w:val="0"/>
      <w:marBottom w:val="0"/>
      <w:divBdr>
        <w:top w:val="none" w:sz="0" w:space="0" w:color="auto"/>
        <w:left w:val="none" w:sz="0" w:space="0" w:color="auto"/>
        <w:bottom w:val="none" w:sz="0" w:space="0" w:color="auto"/>
        <w:right w:val="none" w:sz="0" w:space="0" w:color="auto"/>
      </w:divBdr>
    </w:div>
    <w:div w:id="1106193561">
      <w:bodyDiv w:val="1"/>
      <w:marLeft w:val="0"/>
      <w:marRight w:val="0"/>
      <w:marTop w:val="0"/>
      <w:marBottom w:val="0"/>
      <w:divBdr>
        <w:top w:val="none" w:sz="0" w:space="0" w:color="auto"/>
        <w:left w:val="none" w:sz="0" w:space="0" w:color="auto"/>
        <w:bottom w:val="none" w:sz="0" w:space="0" w:color="auto"/>
        <w:right w:val="none" w:sz="0" w:space="0" w:color="auto"/>
      </w:divBdr>
    </w:div>
    <w:div w:id="1106196185">
      <w:bodyDiv w:val="1"/>
      <w:marLeft w:val="0"/>
      <w:marRight w:val="0"/>
      <w:marTop w:val="0"/>
      <w:marBottom w:val="0"/>
      <w:divBdr>
        <w:top w:val="none" w:sz="0" w:space="0" w:color="auto"/>
        <w:left w:val="none" w:sz="0" w:space="0" w:color="auto"/>
        <w:bottom w:val="none" w:sz="0" w:space="0" w:color="auto"/>
        <w:right w:val="none" w:sz="0" w:space="0" w:color="auto"/>
      </w:divBdr>
    </w:div>
    <w:div w:id="1106196480">
      <w:bodyDiv w:val="1"/>
      <w:marLeft w:val="0"/>
      <w:marRight w:val="0"/>
      <w:marTop w:val="0"/>
      <w:marBottom w:val="0"/>
      <w:divBdr>
        <w:top w:val="none" w:sz="0" w:space="0" w:color="auto"/>
        <w:left w:val="none" w:sz="0" w:space="0" w:color="auto"/>
        <w:bottom w:val="none" w:sz="0" w:space="0" w:color="auto"/>
        <w:right w:val="none" w:sz="0" w:space="0" w:color="auto"/>
      </w:divBdr>
    </w:div>
    <w:div w:id="1106266953">
      <w:bodyDiv w:val="1"/>
      <w:marLeft w:val="0"/>
      <w:marRight w:val="0"/>
      <w:marTop w:val="0"/>
      <w:marBottom w:val="0"/>
      <w:divBdr>
        <w:top w:val="none" w:sz="0" w:space="0" w:color="auto"/>
        <w:left w:val="none" w:sz="0" w:space="0" w:color="auto"/>
        <w:bottom w:val="none" w:sz="0" w:space="0" w:color="auto"/>
        <w:right w:val="none" w:sz="0" w:space="0" w:color="auto"/>
      </w:divBdr>
    </w:div>
    <w:div w:id="1106386608">
      <w:bodyDiv w:val="1"/>
      <w:marLeft w:val="0"/>
      <w:marRight w:val="0"/>
      <w:marTop w:val="0"/>
      <w:marBottom w:val="0"/>
      <w:divBdr>
        <w:top w:val="none" w:sz="0" w:space="0" w:color="auto"/>
        <w:left w:val="none" w:sz="0" w:space="0" w:color="auto"/>
        <w:bottom w:val="none" w:sz="0" w:space="0" w:color="auto"/>
        <w:right w:val="none" w:sz="0" w:space="0" w:color="auto"/>
      </w:divBdr>
    </w:div>
    <w:div w:id="1106510421">
      <w:bodyDiv w:val="1"/>
      <w:marLeft w:val="0"/>
      <w:marRight w:val="0"/>
      <w:marTop w:val="0"/>
      <w:marBottom w:val="0"/>
      <w:divBdr>
        <w:top w:val="none" w:sz="0" w:space="0" w:color="auto"/>
        <w:left w:val="none" w:sz="0" w:space="0" w:color="auto"/>
        <w:bottom w:val="none" w:sz="0" w:space="0" w:color="auto"/>
        <w:right w:val="none" w:sz="0" w:space="0" w:color="auto"/>
      </w:divBdr>
    </w:div>
    <w:div w:id="1106849209">
      <w:bodyDiv w:val="1"/>
      <w:marLeft w:val="0"/>
      <w:marRight w:val="0"/>
      <w:marTop w:val="0"/>
      <w:marBottom w:val="0"/>
      <w:divBdr>
        <w:top w:val="none" w:sz="0" w:space="0" w:color="auto"/>
        <w:left w:val="none" w:sz="0" w:space="0" w:color="auto"/>
        <w:bottom w:val="none" w:sz="0" w:space="0" w:color="auto"/>
        <w:right w:val="none" w:sz="0" w:space="0" w:color="auto"/>
      </w:divBdr>
    </w:div>
    <w:div w:id="1106997437">
      <w:bodyDiv w:val="1"/>
      <w:marLeft w:val="0"/>
      <w:marRight w:val="0"/>
      <w:marTop w:val="0"/>
      <w:marBottom w:val="0"/>
      <w:divBdr>
        <w:top w:val="none" w:sz="0" w:space="0" w:color="auto"/>
        <w:left w:val="none" w:sz="0" w:space="0" w:color="auto"/>
        <w:bottom w:val="none" w:sz="0" w:space="0" w:color="auto"/>
        <w:right w:val="none" w:sz="0" w:space="0" w:color="auto"/>
      </w:divBdr>
    </w:div>
    <w:div w:id="1107429136">
      <w:bodyDiv w:val="1"/>
      <w:marLeft w:val="0"/>
      <w:marRight w:val="0"/>
      <w:marTop w:val="0"/>
      <w:marBottom w:val="0"/>
      <w:divBdr>
        <w:top w:val="none" w:sz="0" w:space="0" w:color="auto"/>
        <w:left w:val="none" w:sz="0" w:space="0" w:color="auto"/>
        <w:bottom w:val="none" w:sz="0" w:space="0" w:color="auto"/>
        <w:right w:val="none" w:sz="0" w:space="0" w:color="auto"/>
      </w:divBdr>
    </w:div>
    <w:div w:id="1107430302">
      <w:bodyDiv w:val="1"/>
      <w:marLeft w:val="0"/>
      <w:marRight w:val="0"/>
      <w:marTop w:val="0"/>
      <w:marBottom w:val="0"/>
      <w:divBdr>
        <w:top w:val="none" w:sz="0" w:space="0" w:color="auto"/>
        <w:left w:val="none" w:sz="0" w:space="0" w:color="auto"/>
        <w:bottom w:val="none" w:sz="0" w:space="0" w:color="auto"/>
        <w:right w:val="none" w:sz="0" w:space="0" w:color="auto"/>
      </w:divBdr>
    </w:div>
    <w:div w:id="1108431964">
      <w:bodyDiv w:val="1"/>
      <w:marLeft w:val="0"/>
      <w:marRight w:val="0"/>
      <w:marTop w:val="0"/>
      <w:marBottom w:val="0"/>
      <w:divBdr>
        <w:top w:val="none" w:sz="0" w:space="0" w:color="auto"/>
        <w:left w:val="none" w:sz="0" w:space="0" w:color="auto"/>
        <w:bottom w:val="none" w:sz="0" w:space="0" w:color="auto"/>
        <w:right w:val="none" w:sz="0" w:space="0" w:color="auto"/>
      </w:divBdr>
    </w:div>
    <w:div w:id="1108505893">
      <w:bodyDiv w:val="1"/>
      <w:marLeft w:val="0"/>
      <w:marRight w:val="0"/>
      <w:marTop w:val="0"/>
      <w:marBottom w:val="0"/>
      <w:divBdr>
        <w:top w:val="none" w:sz="0" w:space="0" w:color="auto"/>
        <w:left w:val="none" w:sz="0" w:space="0" w:color="auto"/>
        <w:bottom w:val="none" w:sz="0" w:space="0" w:color="auto"/>
        <w:right w:val="none" w:sz="0" w:space="0" w:color="auto"/>
      </w:divBdr>
    </w:div>
    <w:div w:id="1108625212">
      <w:bodyDiv w:val="1"/>
      <w:marLeft w:val="0"/>
      <w:marRight w:val="0"/>
      <w:marTop w:val="0"/>
      <w:marBottom w:val="0"/>
      <w:divBdr>
        <w:top w:val="none" w:sz="0" w:space="0" w:color="auto"/>
        <w:left w:val="none" w:sz="0" w:space="0" w:color="auto"/>
        <w:bottom w:val="none" w:sz="0" w:space="0" w:color="auto"/>
        <w:right w:val="none" w:sz="0" w:space="0" w:color="auto"/>
      </w:divBdr>
    </w:div>
    <w:div w:id="1108743721">
      <w:bodyDiv w:val="1"/>
      <w:marLeft w:val="0"/>
      <w:marRight w:val="0"/>
      <w:marTop w:val="0"/>
      <w:marBottom w:val="0"/>
      <w:divBdr>
        <w:top w:val="none" w:sz="0" w:space="0" w:color="auto"/>
        <w:left w:val="none" w:sz="0" w:space="0" w:color="auto"/>
        <w:bottom w:val="none" w:sz="0" w:space="0" w:color="auto"/>
        <w:right w:val="none" w:sz="0" w:space="0" w:color="auto"/>
      </w:divBdr>
    </w:div>
    <w:div w:id="1108887485">
      <w:bodyDiv w:val="1"/>
      <w:marLeft w:val="0"/>
      <w:marRight w:val="0"/>
      <w:marTop w:val="0"/>
      <w:marBottom w:val="0"/>
      <w:divBdr>
        <w:top w:val="none" w:sz="0" w:space="0" w:color="auto"/>
        <w:left w:val="none" w:sz="0" w:space="0" w:color="auto"/>
        <w:bottom w:val="none" w:sz="0" w:space="0" w:color="auto"/>
        <w:right w:val="none" w:sz="0" w:space="0" w:color="auto"/>
      </w:divBdr>
    </w:div>
    <w:div w:id="1109550438">
      <w:bodyDiv w:val="1"/>
      <w:marLeft w:val="0"/>
      <w:marRight w:val="0"/>
      <w:marTop w:val="0"/>
      <w:marBottom w:val="0"/>
      <w:divBdr>
        <w:top w:val="none" w:sz="0" w:space="0" w:color="auto"/>
        <w:left w:val="none" w:sz="0" w:space="0" w:color="auto"/>
        <w:bottom w:val="none" w:sz="0" w:space="0" w:color="auto"/>
        <w:right w:val="none" w:sz="0" w:space="0" w:color="auto"/>
      </w:divBdr>
    </w:div>
    <w:div w:id="1109815333">
      <w:bodyDiv w:val="1"/>
      <w:marLeft w:val="0"/>
      <w:marRight w:val="0"/>
      <w:marTop w:val="0"/>
      <w:marBottom w:val="0"/>
      <w:divBdr>
        <w:top w:val="none" w:sz="0" w:space="0" w:color="auto"/>
        <w:left w:val="none" w:sz="0" w:space="0" w:color="auto"/>
        <w:bottom w:val="none" w:sz="0" w:space="0" w:color="auto"/>
        <w:right w:val="none" w:sz="0" w:space="0" w:color="auto"/>
      </w:divBdr>
    </w:div>
    <w:div w:id="1110320613">
      <w:bodyDiv w:val="1"/>
      <w:marLeft w:val="0"/>
      <w:marRight w:val="0"/>
      <w:marTop w:val="0"/>
      <w:marBottom w:val="0"/>
      <w:divBdr>
        <w:top w:val="none" w:sz="0" w:space="0" w:color="auto"/>
        <w:left w:val="none" w:sz="0" w:space="0" w:color="auto"/>
        <w:bottom w:val="none" w:sz="0" w:space="0" w:color="auto"/>
        <w:right w:val="none" w:sz="0" w:space="0" w:color="auto"/>
      </w:divBdr>
    </w:div>
    <w:div w:id="1110590014">
      <w:bodyDiv w:val="1"/>
      <w:marLeft w:val="0"/>
      <w:marRight w:val="0"/>
      <w:marTop w:val="0"/>
      <w:marBottom w:val="0"/>
      <w:divBdr>
        <w:top w:val="none" w:sz="0" w:space="0" w:color="auto"/>
        <w:left w:val="none" w:sz="0" w:space="0" w:color="auto"/>
        <w:bottom w:val="none" w:sz="0" w:space="0" w:color="auto"/>
        <w:right w:val="none" w:sz="0" w:space="0" w:color="auto"/>
      </w:divBdr>
    </w:div>
    <w:div w:id="1110852042">
      <w:bodyDiv w:val="1"/>
      <w:marLeft w:val="0"/>
      <w:marRight w:val="0"/>
      <w:marTop w:val="0"/>
      <w:marBottom w:val="0"/>
      <w:divBdr>
        <w:top w:val="none" w:sz="0" w:space="0" w:color="auto"/>
        <w:left w:val="none" w:sz="0" w:space="0" w:color="auto"/>
        <w:bottom w:val="none" w:sz="0" w:space="0" w:color="auto"/>
        <w:right w:val="none" w:sz="0" w:space="0" w:color="auto"/>
      </w:divBdr>
    </w:div>
    <w:div w:id="1110855733">
      <w:bodyDiv w:val="1"/>
      <w:marLeft w:val="0"/>
      <w:marRight w:val="0"/>
      <w:marTop w:val="0"/>
      <w:marBottom w:val="0"/>
      <w:divBdr>
        <w:top w:val="none" w:sz="0" w:space="0" w:color="auto"/>
        <w:left w:val="none" w:sz="0" w:space="0" w:color="auto"/>
        <w:bottom w:val="none" w:sz="0" w:space="0" w:color="auto"/>
        <w:right w:val="none" w:sz="0" w:space="0" w:color="auto"/>
      </w:divBdr>
    </w:div>
    <w:div w:id="1111246518">
      <w:bodyDiv w:val="1"/>
      <w:marLeft w:val="0"/>
      <w:marRight w:val="0"/>
      <w:marTop w:val="0"/>
      <w:marBottom w:val="0"/>
      <w:divBdr>
        <w:top w:val="none" w:sz="0" w:space="0" w:color="auto"/>
        <w:left w:val="none" w:sz="0" w:space="0" w:color="auto"/>
        <w:bottom w:val="none" w:sz="0" w:space="0" w:color="auto"/>
        <w:right w:val="none" w:sz="0" w:space="0" w:color="auto"/>
      </w:divBdr>
    </w:div>
    <w:div w:id="1111389271">
      <w:bodyDiv w:val="1"/>
      <w:marLeft w:val="0"/>
      <w:marRight w:val="0"/>
      <w:marTop w:val="0"/>
      <w:marBottom w:val="0"/>
      <w:divBdr>
        <w:top w:val="none" w:sz="0" w:space="0" w:color="auto"/>
        <w:left w:val="none" w:sz="0" w:space="0" w:color="auto"/>
        <w:bottom w:val="none" w:sz="0" w:space="0" w:color="auto"/>
        <w:right w:val="none" w:sz="0" w:space="0" w:color="auto"/>
      </w:divBdr>
    </w:div>
    <w:div w:id="1111390465">
      <w:bodyDiv w:val="1"/>
      <w:marLeft w:val="0"/>
      <w:marRight w:val="0"/>
      <w:marTop w:val="0"/>
      <w:marBottom w:val="0"/>
      <w:divBdr>
        <w:top w:val="none" w:sz="0" w:space="0" w:color="auto"/>
        <w:left w:val="none" w:sz="0" w:space="0" w:color="auto"/>
        <w:bottom w:val="none" w:sz="0" w:space="0" w:color="auto"/>
        <w:right w:val="none" w:sz="0" w:space="0" w:color="auto"/>
      </w:divBdr>
    </w:div>
    <w:div w:id="1111627147">
      <w:bodyDiv w:val="1"/>
      <w:marLeft w:val="0"/>
      <w:marRight w:val="0"/>
      <w:marTop w:val="0"/>
      <w:marBottom w:val="0"/>
      <w:divBdr>
        <w:top w:val="none" w:sz="0" w:space="0" w:color="auto"/>
        <w:left w:val="none" w:sz="0" w:space="0" w:color="auto"/>
        <w:bottom w:val="none" w:sz="0" w:space="0" w:color="auto"/>
        <w:right w:val="none" w:sz="0" w:space="0" w:color="auto"/>
      </w:divBdr>
    </w:div>
    <w:div w:id="1111824329">
      <w:bodyDiv w:val="1"/>
      <w:marLeft w:val="0"/>
      <w:marRight w:val="0"/>
      <w:marTop w:val="0"/>
      <w:marBottom w:val="0"/>
      <w:divBdr>
        <w:top w:val="none" w:sz="0" w:space="0" w:color="auto"/>
        <w:left w:val="none" w:sz="0" w:space="0" w:color="auto"/>
        <w:bottom w:val="none" w:sz="0" w:space="0" w:color="auto"/>
        <w:right w:val="none" w:sz="0" w:space="0" w:color="auto"/>
      </w:divBdr>
    </w:div>
    <w:div w:id="1112019388">
      <w:bodyDiv w:val="1"/>
      <w:marLeft w:val="0"/>
      <w:marRight w:val="0"/>
      <w:marTop w:val="0"/>
      <w:marBottom w:val="0"/>
      <w:divBdr>
        <w:top w:val="none" w:sz="0" w:space="0" w:color="auto"/>
        <w:left w:val="none" w:sz="0" w:space="0" w:color="auto"/>
        <w:bottom w:val="none" w:sz="0" w:space="0" w:color="auto"/>
        <w:right w:val="none" w:sz="0" w:space="0" w:color="auto"/>
      </w:divBdr>
    </w:div>
    <w:div w:id="1112162396">
      <w:bodyDiv w:val="1"/>
      <w:marLeft w:val="0"/>
      <w:marRight w:val="0"/>
      <w:marTop w:val="0"/>
      <w:marBottom w:val="0"/>
      <w:divBdr>
        <w:top w:val="none" w:sz="0" w:space="0" w:color="auto"/>
        <w:left w:val="none" w:sz="0" w:space="0" w:color="auto"/>
        <w:bottom w:val="none" w:sz="0" w:space="0" w:color="auto"/>
        <w:right w:val="none" w:sz="0" w:space="0" w:color="auto"/>
      </w:divBdr>
    </w:div>
    <w:div w:id="1112483208">
      <w:bodyDiv w:val="1"/>
      <w:marLeft w:val="0"/>
      <w:marRight w:val="0"/>
      <w:marTop w:val="0"/>
      <w:marBottom w:val="0"/>
      <w:divBdr>
        <w:top w:val="none" w:sz="0" w:space="0" w:color="auto"/>
        <w:left w:val="none" w:sz="0" w:space="0" w:color="auto"/>
        <w:bottom w:val="none" w:sz="0" w:space="0" w:color="auto"/>
        <w:right w:val="none" w:sz="0" w:space="0" w:color="auto"/>
      </w:divBdr>
    </w:div>
    <w:div w:id="1112895699">
      <w:bodyDiv w:val="1"/>
      <w:marLeft w:val="0"/>
      <w:marRight w:val="0"/>
      <w:marTop w:val="0"/>
      <w:marBottom w:val="0"/>
      <w:divBdr>
        <w:top w:val="none" w:sz="0" w:space="0" w:color="auto"/>
        <w:left w:val="none" w:sz="0" w:space="0" w:color="auto"/>
        <w:bottom w:val="none" w:sz="0" w:space="0" w:color="auto"/>
        <w:right w:val="none" w:sz="0" w:space="0" w:color="auto"/>
      </w:divBdr>
    </w:div>
    <w:div w:id="1113130736">
      <w:bodyDiv w:val="1"/>
      <w:marLeft w:val="0"/>
      <w:marRight w:val="0"/>
      <w:marTop w:val="0"/>
      <w:marBottom w:val="0"/>
      <w:divBdr>
        <w:top w:val="none" w:sz="0" w:space="0" w:color="auto"/>
        <w:left w:val="none" w:sz="0" w:space="0" w:color="auto"/>
        <w:bottom w:val="none" w:sz="0" w:space="0" w:color="auto"/>
        <w:right w:val="none" w:sz="0" w:space="0" w:color="auto"/>
      </w:divBdr>
    </w:div>
    <w:div w:id="1113287126">
      <w:bodyDiv w:val="1"/>
      <w:marLeft w:val="0"/>
      <w:marRight w:val="0"/>
      <w:marTop w:val="0"/>
      <w:marBottom w:val="0"/>
      <w:divBdr>
        <w:top w:val="none" w:sz="0" w:space="0" w:color="auto"/>
        <w:left w:val="none" w:sz="0" w:space="0" w:color="auto"/>
        <w:bottom w:val="none" w:sz="0" w:space="0" w:color="auto"/>
        <w:right w:val="none" w:sz="0" w:space="0" w:color="auto"/>
      </w:divBdr>
    </w:div>
    <w:div w:id="1113401236">
      <w:bodyDiv w:val="1"/>
      <w:marLeft w:val="0"/>
      <w:marRight w:val="0"/>
      <w:marTop w:val="0"/>
      <w:marBottom w:val="0"/>
      <w:divBdr>
        <w:top w:val="none" w:sz="0" w:space="0" w:color="auto"/>
        <w:left w:val="none" w:sz="0" w:space="0" w:color="auto"/>
        <w:bottom w:val="none" w:sz="0" w:space="0" w:color="auto"/>
        <w:right w:val="none" w:sz="0" w:space="0" w:color="auto"/>
      </w:divBdr>
    </w:div>
    <w:div w:id="1113404468">
      <w:bodyDiv w:val="1"/>
      <w:marLeft w:val="0"/>
      <w:marRight w:val="0"/>
      <w:marTop w:val="0"/>
      <w:marBottom w:val="0"/>
      <w:divBdr>
        <w:top w:val="none" w:sz="0" w:space="0" w:color="auto"/>
        <w:left w:val="none" w:sz="0" w:space="0" w:color="auto"/>
        <w:bottom w:val="none" w:sz="0" w:space="0" w:color="auto"/>
        <w:right w:val="none" w:sz="0" w:space="0" w:color="auto"/>
      </w:divBdr>
    </w:div>
    <w:div w:id="1113671137">
      <w:bodyDiv w:val="1"/>
      <w:marLeft w:val="0"/>
      <w:marRight w:val="0"/>
      <w:marTop w:val="0"/>
      <w:marBottom w:val="0"/>
      <w:divBdr>
        <w:top w:val="none" w:sz="0" w:space="0" w:color="auto"/>
        <w:left w:val="none" w:sz="0" w:space="0" w:color="auto"/>
        <w:bottom w:val="none" w:sz="0" w:space="0" w:color="auto"/>
        <w:right w:val="none" w:sz="0" w:space="0" w:color="auto"/>
      </w:divBdr>
    </w:div>
    <w:div w:id="1114250569">
      <w:bodyDiv w:val="1"/>
      <w:marLeft w:val="0"/>
      <w:marRight w:val="0"/>
      <w:marTop w:val="0"/>
      <w:marBottom w:val="0"/>
      <w:divBdr>
        <w:top w:val="none" w:sz="0" w:space="0" w:color="auto"/>
        <w:left w:val="none" w:sz="0" w:space="0" w:color="auto"/>
        <w:bottom w:val="none" w:sz="0" w:space="0" w:color="auto"/>
        <w:right w:val="none" w:sz="0" w:space="0" w:color="auto"/>
      </w:divBdr>
    </w:div>
    <w:div w:id="1114325831">
      <w:bodyDiv w:val="1"/>
      <w:marLeft w:val="0"/>
      <w:marRight w:val="0"/>
      <w:marTop w:val="0"/>
      <w:marBottom w:val="0"/>
      <w:divBdr>
        <w:top w:val="none" w:sz="0" w:space="0" w:color="auto"/>
        <w:left w:val="none" w:sz="0" w:space="0" w:color="auto"/>
        <w:bottom w:val="none" w:sz="0" w:space="0" w:color="auto"/>
        <w:right w:val="none" w:sz="0" w:space="0" w:color="auto"/>
      </w:divBdr>
    </w:div>
    <w:div w:id="1114443881">
      <w:bodyDiv w:val="1"/>
      <w:marLeft w:val="0"/>
      <w:marRight w:val="0"/>
      <w:marTop w:val="0"/>
      <w:marBottom w:val="0"/>
      <w:divBdr>
        <w:top w:val="none" w:sz="0" w:space="0" w:color="auto"/>
        <w:left w:val="none" w:sz="0" w:space="0" w:color="auto"/>
        <w:bottom w:val="none" w:sz="0" w:space="0" w:color="auto"/>
        <w:right w:val="none" w:sz="0" w:space="0" w:color="auto"/>
      </w:divBdr>
    </w:div>
    <w:div w:id="1115367110">
      <w:bodyDiv w:val="1"/>
      <w:marLeft w:val="0"/>
      <w:marRight w:val="0"/>
      <w:marTop w:val="0"/>
      <w:marBottom w:val="0"/>
      <w:divBdr>
        <w:top w:val="none" w:sz="0" w:space="0" w:color="auto"/>
        <w:left w:val="none" w:sz="0" w:space="0" w:color="auto"/>
        <w:bottom w:val="none" w:sz="0" w:space="0" w:color="auto"/>
        <w:right w:val="none" w:sz="0" w:space="0" w:color="auto"/>
      </w:divBdr>
    </w:div>
    <w:div w:id="1115565243">
      <w:bodyDiv w:val="1"/>
      <w:marLeft w:val="0"/>
      <w:marRight w:val="0"/>
      <w:marTop w:val="0"/>
      <w:marBottom w:val="0"/>
      <w:divBdr>
        <w:top w:val="none" w:sz="0" w:space="0" w:color="auto"/>
        <w:left w:val="none" w:sz="0" w:space="0" w:color="auto"/>
        <w:bottom w:val="none" w:sz="0" w:space="0" w:color="auto"/>
        <w:right w:val="none" w:sz="0" w:space="0" w:color="auto"/>
      </w:divBdr>
    </w:div>
    <w:div w:id="1115757328">
      <w:bodyDiv w:val="1"/>
      <w:marLeft w:val="0"/>
      <w:marRight w:val="0"/>
      <w:marTop w:val="0"/>
      <w:marBottom w:val="0"/>
      <w:divBdr>
        <w:top w:val="none" w:sz="0" w:space="0" w:color="auto"/>
        <w:left w:val="none" w:sz="0" w:space="0" w:color="auto"/>
        <w:bottom w:val="none" w:sz="0" w:space="0" w:color="auto"/>
        <w:right w:val="none" w:sz="0" w:space="0" w:color="auto"/>
      </w:divBdr>
    </w:div>
    <w:div w:id="1116021228">
      <w:bodyDiv w:val="1"/>
      <w:marLeft w:val="0"/>
      <w:marRight w:val="0"/>
      <w:marTop w:val="0"/>
      <w:marBottom w:val="0"/>
      <w:divBdr>
        <w:top w:val="none" w:sz="0" w:space="0" w:color="auto"/>
        <w:left w:val="none" w:sz="0" w:space="0" w:color="auto"/>
        <w:bottom w:val="none" w:sz="0" w:space="0" w:color="auto"/>
        <w:right w:val="none" w:sz="0" w:space="0" w:color="auto"/>
      </w:divBdr>
    </w:div>
    <w:div w:id="1116145273">
      <w:bodyDiv w:val="1"/>
      <w:marLeft w:val="0"/>
      <w:marRight w:val="0"/>
      <w:marTop w:val="0"/>
      <w:marBottom w:val="0"/>
      <w:divBdr>
        <w:top w:val="none" w:sz="0" w:space="0" w:color="auto"/>
        <w:left w:val="none" w:sz="0" w:space="0" w:color="auto"/>
        <w:bottom w:val="none" w:sz="0" w:space="0" w:color="auto"/>
        <w:right w:val="none" w:sz="0" w:space="0" w:color="auto"/>
      </w:divBdr>
    </w:div>
    <w:div w:id="1116173780">
      <w:bodyDiv w:val="1"/>
      <w:marLeft w:val="0"/>
      <w:marRight w:val="0"/>
      <w:marTop w:val="0"/>
      <w:marBottom w:val="0"/>
      <w:divBdr>
        <w:top w:val="none" w:sz="0" w:space="0" w:color="auto"/>
        <w:left w:val="none" w:sz="0" w:space="0" w:color="auto"/>
        <w:bottom w:val="none" w:sz="0" w:space="0" w:color="auto"/>
        <w:right w:val="none" w:sz="0" w:space="0" w:color="auto"/>
      </w:divBdr>
    </w:div>
    <w:div w:id="1116215286">
      <w:bodyDiv w:val="1"/>
      <w:marLeft w:val="0"/>
      <w:marRight w:val="0"/>
      <w:marTop w:val="0"/>
      <w:marBottom w:val="0"/>
      <w:divBdr>
        <w:top w:val="none" w:sz="0" w:space="0" w:color="auto"/>
        <w:left w:val="none" w:sz="0" w:space="0" w:color="auto"/>
        <w:bottom w:val="none" w:sz="0" w:space="0" w:color="auto"/>
        <w:right w:val="none" w:sz="0" w:space="0" w:color="auto"/>
      </w:divBdr>
    </w:div>
    <w:div w:id="1116218995">
      <w:bodyDiv w:val="1"/>
      <w:marLeft w:val="0"/>
      <w:marRight w:val="0"/>
      <w:marTop w:val="0"/>
      <w:marBottom w:val="0"/>
      <w:divBdr>
        <w:top w:val="none" w:sz="0" w:space="0" w:color="auto"/>
        <w:left w:val="none" w:sz="0" w:space="0" w:color="auto"/>
        <w:bottom w:val="none" w:sz="0" w:space="0" w:color="auto"/>
        <w:right w:val="none" w:sz="0" w:space="0" w:color="auto"/>
      </w:divBdr>
    </w:div>
    <w:div w:id="1116481113">
      <w:bodyDiv w:val="1"/>
      <w:marLeft w:val="0"/>
      <w:marRight w:val="0"/>
      <w:marTop w:val="0"/>
      <w:marBottom w:val="0"/>
      <w:divBdr>
        <w:top w:val="none" w:sz="0" w:space="0" w:color="auto"/>
        <w:left w:val="none" w:sz="0" w:space="0" w:color="auto"/>
        <w:bottom w:val="none" w:sz="0" w:space="0" w:color="auto"/>
        <w:right w:val="none" w:sz="0" w:space="0" w:color="auto"/>
      </w:divBdr>
    </w:div>
    <w:div w:id="1116557578">
      <w:bodyDiv w:val="1"/>
      <w:marLeft w:val="0"/>
      <w:marRight w:val="0"/>
      <w:marTop w:val="0"/>
      <w:marBottom w:val="0"/>
      <w:divBdr>
        <w:top w:val="none" w:sz="0" w:space="0" w:color="auto"/>
        <w:left w:val="none" w:sz="0" w:space="0" w:color="auto"/>
        <w:bottom w:val="none" w:sz="0" w:space="0" w:color="auto"/>
        <w:right w:val="none" w:sz="0" w:space="0" w:color="auto"/>
      </w:divBdr>
    </w:div>
    <w:div w:id="1116682608">
      <w:bodyDiv w:val="1"/>
      <w:marLeft w:val="0"/>
      <w:marRight w:val="0"/>
      <w:marTop w:val="0"/>
      <w:marBottom w:val="0"/>
      <w:divBdr>
        <w:top w:val="none" w:sz="0" w:space="0" w:color="auto"/>
        <w:left w:val="none" w:sz="0" w:space="0" w:color="auto"/>
        <w:bottom w:val="none" w:sz="0" w:space="0" w:color="auto"/>
        <w:right w:val="none" w:sz="0" w:space="0" w:color="auto"/>
      </w:divBdr>
    </w:div>
    <w:div w:id="1116758155">
      <w:bodyDiv w:val="1"/>
      <w:marLeft w:val="0"/>
      <w:marRight w:val="0"/>
      <w:marTop w:val="0"/>
      <w:marBottom w:val="0"/>
      <w:divBdr>
        <w:top w:val="none" w:sz="0" w:space="0" w:color="auto"/>
        <w:left w:val="none" w:sz="0" w:space="0" w:color="auto"/>
        <w:bottom w:val="none" w:sz="0" w:space="0" w:color="auto"/>
        <w:right w:val="none" w:sz="0" w:space="0" w:color="auto"/>
      </w:divBdr>
    </w:div>
    <w:div w:id="1116828903">
      <w:bodyDiv w:val="1"/>
      <w:marLeft w:val="0"/>
      <w:marRight w:val="0"/>
      <w:marTop w:val="0"/>
      <w:marBottom w:val="0"/>
      <w:divBdr>
        <w:top w:val="none" w:sz="0" w:space="0" w:color="auto"/>
        <w:left w:val="none" w:sz="0" w:space="0" w:color="auto"/>
        <w:bottom w:val="none" w:sz="0" w:space="0" w:color="auto"/>
        <w:right w:val="none" w:sz="0" w:space="0" w:color="auto"/>
      </w:divBdr>
    </w:div>
    <w:div w:id="1117144980">
      <w:bodyDiv w:val="1"/>
      <w:marLeft w:val="0"/>
      <w:marRight w:val="0"/>
      <w:marTop w:val="0"/>
      <w:marBottom w:val="0"/>
      <w:divBdr>
        <w:top w:val="none" w:sz="0" w:space="0" w:color="auto"/>
        <w:left w:val="none" w:sz="0" w:space="0" w:color="auto"/>
        <w:bottom w:val="none" w:sz="0" w:space="0" w:color="auto"/>
        <w:right w:val="none" w:sz="0" w:space="0" w:color="auto"/>
      </w:divBdr>
    </w:div>
    <w:div w:id="1117408081">
      <w:bodyDiv w:val="1"/>
      <w:marLeft w:val="0"/>
      <w:marRight w:val="0"/>
      <w:marTop w:val="0"/>
      <w:marBottom w:val="0"/>
      <w:divBdr>
        <w:top w:val="none" w:sz="0" w:space="0" w:color="auto"/>
        <w:left w:val="none" w:sz="0" w:space="0" w:color="auto"/>
        <w:bottom w:val="none" w:sz="0" w:space="0" w:color="auto"/>
        <w:right w:val="none" w:sz="0" w:space="0" w:color="auto"/>
      </w:divBdr>
    </w:div>
    <w:div w:id="1117681832">
      <w:bodyDiv w:val="1"/>
      <w:marLeft w:val="0"/>
      <w:marRight w:val="0"/>
      <w:marTop w:val="0"/>
      <w:marBottom w:val="0"/>
      <w:divBdr>
        <w:top w:val="none" w:sz="0" w:space="0" w:color="auto"/>
        <w:left w:val="none" w:sz="0" w:space="0" w:color="auto"/>
        <w:bottom w:val="none" w:sz="0" w:space="0" w:color="auto"/>
        <w:right w:val="none" w:sz="0" w:space="0" w:color="auto"/>
      </w:divBdr>
    </w:div>
    <w:div w:id="1117987380">
      <w:bodyDiv w:val="1"/>
      <w:marLeft w:val="0"/>
      <w:marRight w:val="0"/>
      <w:marTop w:val="0"/>
      <w:marBottom w:val="0"/>
      <w:divBdr>
        <w:top w:val="none" w:sz="0" w:space="0" w:color="auto"/>
        <w:left w:val="none" w:sz="0" w:space="0" w:color="auto"/>
        <w:bottom w:val="none" w:sz="0" w:space="0" w:color="auto"/>
        <w:right w:val="none" w:sz="0" w:space="0" w:color="auto"/>
      </w:divBdr>
    </w:div>
    <w:div w:id="1118182400">
      <w:bodyDiv w:val="1"/>
      <w:marLeft w:val="0"/>
      <w:marRight w:val="0"/>
      <w:marTop w:val="0"/>
      <w:marBottom w:val="0"/>
      <w:divBdr>
        <w:top w:val="none" w:sz="0" w:space="0" w:color="auto"/>
        <w:left w:val="none" w:sz="0" w:space="0" w:color="auto"/>
        <w:bottom w:val="none" w:sz="0" w:space="0" w:color="auto"/>
        <w:right w:val="none" w:sz="0" w:space="0" w:color="auto"/>
      </w:divBdr>
    </w:div>
    <w:div w:id="1118376606">
      <w:bodyDiv w:val="1"/>
      <w:marLeft w:val="0"/>
      <w:marRight w:val="0"/>
      <w:marTop w:val="0"/>
      <w:marBottom w:val="0"/>
      <w:divBdr>
        <w:top w:val="none" w:sz="0" w:space="0" w:color="auto"/>
        <w:left w:val="none" w:sz="0" w:space="0" w:color="auto"/>
        <w:bottom w:val="none" w:sz="0" w:space="0" w:color="auto"/>
        <w:right w:val="none" w:sz="0" w:space="0" w:color="auto"/>
      </w:divBdr>
      <w:divsChild>
        <w:div w:id="1235042062">
          <w:marLeft w:val="0"/>
          <w:marRight w:val="0"/>
          <w:marTop w:val="0"/>
          <w:marBottom w:val="0"/>
          <w:divBdr>
            <w:top w:val="none" w:sz="0" w:space="0" w:color="auto"/>
            <w:left w:val="none" w:sz="0" w:space="0" w:color="auto"/>
            <w:bottom w:val="none" w:sz="0" w:space="0" w:color="auto"/>
            <w:right w:val="none" w:sz="0" w:space="0" w:color="auto"/>
          </w:divBdr>
        </w:div>
        <w:div w:id="549733465">
          <w:marLeft w:val="0"/>
          <w:marRight w:val="0"/>
          <w:marTop w:val="0"/>
          <w:marBottom w:val="0"/>
          <w:divBdr>
            <w:top w:val="none" w:sz="0" w:space="0" w:color="auto"/>
            <w:left w:val="none" w:sz="0" w:space="0" w:color="auto"/>
            <w:bottom w:val="none" w:sz="0" w:space="0" w:color="auto"/>
            <w:right w:val="none" w:sz="0" w:space="0" w:color="auto"/>
          </w:divBdr>
        </w:div>
        <w:div w:id="556745671">
          <w:marLeft w:val="0"/>
          <w:marRight w:val="0"/>
          <w:marTop w:val="0"/>
          <w:marBottom w:val="0"/>
          <w:divBdr>
            <w:top w:val="none" w:sz="0" w:space="0" w:color="auto"/>
            <w:left w:val="none" w:sz="0" w:space="0" w:color="auto"/>
            <w:bottom w:val="none" w:sz="0" w:space="0" w:color="auto"/>
            <w:right w:val="none" w:sz="0" w:space="0" w:color="auto"/>
          </w:divBdr>
        </w:div>
        <w:div w:id="1203710825">
          <w:marLeft w:val="0"/>
          <w:marRight w:val="0"/>
          <w:marTop w:val="0"/>
          <w:marBottom w:val="0"/>
          <w:divBdr>
            <w:top w:val="none" w:sz="0" w:space="0" w:color="auto"/>
            <w:left w:val="none" w:sz="0" w:space="0" w:color="auto"/>
            <w:bottom w:val="none" w:sz="0" w:space="0" w:color="auto"/>
            <w:right w:val="none" w:sz="0" w:space="0" w:color="auto"/>
          </w:divBdr>
        </w:div>
        <w:div w:id="1862280238">
          <w:marLeft w:val="0"/>
          <w:marRight w:val="0"/>
          <w:marTop w:val="0"/>
          <w:marBottom w:val="0"/>
          <w:divBdr>
            <w:top w:val="none" w:sz="0" w:space="0" w:color="auto"/>
            <w:left w:val="none" w:sz="0" w:space="0" w:color="auto"/>
            <w:bottom w:val="none" w:sz="0" w:space="0" w:color="auto"/>
            <w:right w:val="none" w:sz="0" w:space="0" w:color="auto"/>
          </w:divBdr>
        </w:div>
        <w:div w:id="2132085766">
          <w:marLeft w:val="0"/>
          <w:marRight w:val="0"/>
          <w:marTop w:val="0"/>
          <w:marBottom w:val="0"/>
          <w:divBdr>
            <w:top w:val="none" w:sz="0" w:space="0" w:color="auto"/>
            <w:left w:val="none" w:sz="0" w:space="0" w:color="auto"/>
            <w:bottom w:val="none" w:sz="0" w:space="0" w:color="auto"/>
            <w:right w:val="none" w:sz="0" w:space="0" w:color="auto"/>
          </w:divBdr>
        </w:div>
        <w:div w:id="1381977491">
          <w:marLeft w:val="0"/>
          <w:marRight w:val="0"/>
          <w:marTop w:val="0"/>
          <w:marBottom w:val="0"/>
          <w:divBdr>
            <w:top w:val="none" w:sz="0" w:space="0" w:color="auto"/>
            <w:left w:val="none" w:sz="0" w:space="0" w:color="auto"/>
            <w:bottom w:val="none" w:sz="0" w:space="0" w:color="auto"/>
            <w:right w:val="none" w:sz="0" w:space="0" w:color="auto"/>
          </w:divBdr>
        </w:div>
        <w:div w:id="396052533">
          <w:marLeft w:val="0"/>
          <w:marRight w:val="0"/>
          <w:marTop w:val="0"/>
          <w:marBottom w:val="0"/>
          <w:divBdr>
            <w:top w:val="none" w:sz="0" w:space="0" w:color="auto"/>
            <w:left w:val="none" w:sz="0" w:space="0" w:color="auto"/>
            <w:bottom w:val="none" w:sz="0" w:space="0" w:color="auto"/>
            <w:right w:val="none" w:sz="0" w:space="0" w:color="auto"/>
          </w:divBdr>
        </w:div>
        <w:div w:id="1131901348">
          <w:marLeft w:val="0"/>
          <w:marRight w:val="0"/>
          <w:marTop w:val="0"/>
          <w:marBottom w:val="0"/>
          <w:divBdr>
            <w:top w:val="none" w:sz="0" w:space="0" w:color="auto"/>
            <w:left w:val="none" w:sz="0" w:space="0" w:color="auto"/>
            <w:bottom w:val="none" w:sz="0" w:space="0" w:color="auto"/>
            <w:right w:val="none" w:sz="0" w:space="0" w:color="auto"/>
          </w:divBdr>
        </w:div>
        <w:div w:id="1398894779">
          <w:marLeft w:val="0"/>
          <w:marRight w:val="0"/>
          <w:marTop w:val="0"/>
          <w:marBottom w:val="0"/>
          <w:divBdr>
            <w:top w:val="none" w:sz="0" w:space="0" w:color="auto"/>
            <w:left w:val="none" w:sz="0" w:space="0" w:color="auto"/>
            <w:bottom w:val="none" w:sz="0" w:space="0" w:color="auto"/>
            <w:right w:val="none" w:sz="0" w:space="0" w:color="auto"/>
          </w:divBdr>
        </w:div>
        <w:div w:id="1440417364">
          <w:marLeft w:val="0"/>
          <w:marRight w:val="0"/>
          <w:marTop w:val="0"/>
          <w:marBottom w:val="0"/>
          <w:divBdr>
            <w:top w:val="none" w:sz="0" w:space="0" w:color="auto"/>
            <w:left w:val="none" w:sz="0" w:space="0" w:color="auto"/>
            <w:bottom w:val="none" w:sz="0" w:space="0" w:color="auto"/>
            <w:right w:val="none" w:sz="0" w:space="0" w:color="auto"/>
          </w:divBdr>
        </w:div>
        <w:div w:id="1036931108">
          <w:marLeft w:val="0"/>
          <w:marRight w:val="0"/>
          <w:marTop w:val="0"/>
          <w:marBottom w:val="0"/>
          <w:divBdr>
            <w:top w:val="none" w:sz="0" w:space="0" w:color="auto"/>
            <w:left w:val="none" w:sz="0" w:space="0" w:color="auto"/>
            <w:bottom w:val="none" w:sz="0" w:space="0" w:color="auto"/>
            <w:right w:val="none" w:sz="0" w:space="0" w:color="auto"/>
          </w:divBdr>
        </w:div>
        <w:div w:id="579095443">
          <w:marLeft w:val="0"/>
          <w:marRight w:val="0"/>
          <w:marTop w:val="0"/>
          <w:marBottom w:val="0"/>
          <w:divBdr>
            <w:top w:val="none" w:sz="0" w:space="0" w:color="auto"/>
            <w:left w:val="none" w:sz="0" w:space="0" w:color="auto"/>
            <w:bottom w:val="none" w:sz="0" w:space="0" w:color="auto"/>
            <w:right w:val="none" w:sz="0" w:space="0" w:color="auto"/>
          </w:divBdr>
        </w:div>
        <w:div w:id="2003240256">
          <w:marLeft w:val="0"/>
          <w:marRight w:val="0"/>
          <w:marTop w:val="0"/>
          <w:marBottom w:val="0"/>
          <w:divBdr>
            <w:top w:val="none" w:sz="0" w:space="0" w:color="auto"/>
            <w:left w:val="none" w:sz="0" w:space="0" w:color="auto"/>
            <w:bottom w:val="none" w:sz="0" w:space="0" w:color="auto"/>
            <w:right w:val="none" w:sz="0" w:space="0" w:color="auto"/>
          </w:divBdr>
        </w:div>
        <w:div w:id="55782942">
          <w:marLeft w:val="0"/>
          <w:marRight w:val="0"/>
          <w:marTop w:val="0"/>
          <w:marBottom w:val="0"/>
          <w:divBdr>
            <w:top w:val="none" w:sz="0" w:space="0" w:color="auto"/>
            <w:left w:val="none" w:sz="0" w:space="0" w:color="auto"/>
            <w:bottom w:val="none" w:sz="0" w:space="0" w:color="auto"/>
            <w:right w:val="none" w:sz="0" w:space="0" w:color="auto"/>
          </w:divBdr>
        </w:div>
        <w:div w:id="1322542621">
          <w:marLeft w:val="0"/>
          <w:marRight w:val="0"/>
          <w:marTop w:val="0"/>
          <w:marBottom w:val="0"/>
          <w:divBdr>
            <w:top w:val="none" w:sz="0" w:space="0" w:color="auto"/>
            <w:left w:val="none" w:sz="0" w:space="0" w:color="auto"/>
            <w:bottom w:val="none" w:sz="0" w:space="0" w:color="auto"/>
            <w:right w:val="none" w:sz="0" w:space="0" w:color="auto"/>
          </w:divBdr>
        </w:div>
        <w:div w:id="2110808346">
          <w:marLeft w:val="0"/>
          <w:marRight w:val="0"/>
          <w:marTop w:val="0"/>
          <w:marBottom w:val="0"/>
          <w:divBdr>
            <w:top w:val="none" w:sz="0" w:space="0" w:color="auto"/>
            <w:left w:val="none" w:sz="0" w:space="0" w:color="auto"/>
            <w:bottom w:val="none" w:sz="0" w:space="0" w:color="auto"/>
            <w:right w:val="none" w:sz="0" w:space="0" w:color="auto"/>
          </w:divBdr>
        </w:div>
        <w:div w:id="1400323394">
          <w:marLeft w:val="0"/>
          <w:marRight w:val="0"/>
          <w:marTop w:val="0"/>
          <w:marBottom w:val="0"/>
          <w:divBdr>
            <w:top w:val="none" w:sz="0" w:space="0" w:color="auto"/>
            <w:left w:val="none" w:sz="0" w:space="0" w:color="auto"/>
            <w:bottom w:val="none" w:sz="0" w:space="0" w:color="auto"/>
            <w:right w:val="none" w:sz="0" w:space="0" w:color="auto"/>
          </w:divBdr>
        </w:div>
        <w:div w:id="933170359">
          <w:marLeft w:val="0"/>
          <w:marRight w:val="0"/>
          <w:marTop w:val="0"/>
          <w:marBottom w:val="0"/>
          <w:divBdr>
            <w:top w:val="none" w:sz="0" w:space="0" w:color="auto"/>
            <w:left w:val="none" w:sz="0" w:space="0" w:color="auto"/>
            <w:bottom w:val="none" w:sz="0" w:space="0" w:color="auto"/>
            <w:right w:val="none" w:sz="0" w:space="0" w:color="auto"/>
          </w:divBdr>
        </w:div>
        <w:div w:id="1103038206">
          <w:marLeft w:val="0"/>
          <w:marRight w:val="0"/>
          <w:marTop w:val="0"/>
          <w:marBottom w:val="0"/>
          <w:divBdr>
            <w:top w:val="none" w:sz="0" w:space="0" w:color="auto"/>
            <w:left w:val="none" w:sz="0" w:space="0" w:color="auto"/>
            <w:bottom w:val="none" w:sz="0" w:space="0" w:color="auto"/>
            <w:right w:val="none" w:sz="0" w:space="0" w:color="auto"/>
          </w:divBdr>
        </w:div>
        <w:div w:id="1245601916">
          <w:marLeft w:val="0"/>
          <w:marRight w:val="0"/>
          <w:marTop w:val="0"/>
          <w:marBottom w:val="0"/>
          <w:divBdr>
            <w:top w:val="none" w:sz="0" w:space="0" w:color="auto"/>
            <w:left w:val="none" w:sz="0" w:space="0" w:color="auto"/>
            <w:bottom w:val="none" w:sz="0" w:space="0" w:color="auto"/>
            <w:right w:val="none" w:sz="0" w:space="0" w:color="auto"/>
          </w:divBdr>
        </w:div>
        <w:div w:id="469594600">
          <w:marLeft w:val="0"/>
          <w:marRight w:val="0"/>
          <w:marTop w:val="0"/>
          <w:marBottom w:val="0"/>
          <w:divBdr>
            <w:top w:val="none" w:sz="0" w:space="0" w:color="auto"/>
            <w:left w:val="none" w:sz="0" w:space="0" w:color="auto"/>
            <w:bottom w:val="none" w:sz="0" w:space="0" w:color="auto"/>
            <w:right w:val="none" w:sz="0" w:space="0" w:color="auto"/>
          </w:divBdr>
        </w:div>
        <w:div w:id="207884969">
          <w:marLeft w:val="0"/>
          <w:marRight w:val="0"/>
          <w:marTop w:val="0"/>
          <w:marBottom w:val="0"/>
          <w:divBdr>
            <w:top w:val="none" w:sz="0" w:space="0" w:color="auto"/>
            <w:left w:val="none" w:sz="0" w:space="0" w:color="auto"/>
            <w:bottom w:val="none" w:sz="0" w:space="0" w:color="auto"/>
            <w:right w:val="none" w:sz="0" w:space="0" w:color="auto"/>
          </w:divBdr>
        </w:div>
        <w:div w:id="1513759395">
          <w:marLeft w:val="0"/>
          <w:marRight w:val="0"/>
          <w:marTop w:val="0"/>
          <w:marBottom w:val="0"/>
          <w:divBdr>
            <w:top w:val="none" w:sz="0" w:space="0" w:color="auto"/>
            <w:left w:val="none" w:sz="0" w:space="0" w:color="auto"/>
            <w:bottom w:val="none" w:sz="0" w:space="0" w:color="auto"/>
            <w:right w:val="none" w:sz="0" w:space="0" w:color="auto"/>
          </w:divBdr>
        </w:div>
        <w:div w:id="1419982668">
          <w:marLeft w:val="0"/>
          <w:marRight w:val="0"/>
          <w:marTop w:val="0"/>
          <w:marBottom w:val="0"/>
          <w:divBdr>
            <w:top w:val="none" w:sz="0" w:space="0" w:color="auto"/>
            <w:left w:val="none" w:sz="0" w:space="0" w:color="auto"/>
            <w:bottom w:val="none" w:sz="0" w:space="0" w:color="auto"/>
            <w:right w:val="none" w:sz="0" w:space="0" w:color="auto"/>
          </w:divBdr>
        </w:div>
        <w:div w:id="1912040158">
          <w:marLeft w:val="0"/>
          <w:marRight w:val="0"/>
          <w:marTop w:val="0"/>
          <w:marBottom w:val="0"/>
          <w:divBdr>
            <w:top w:val="none" w:sz="0" w:space="0" w:color="auto"/>
            <w:left w:val="none" w:sz="0" w:space="0" w:color="auto"/>
            <w:bottom w:val="none" w:sz="0" w:space="0" w:color="auto"/>
            <w:right w:val="none" w:sz="0" w:space="0" w:color="auto"/>
          </w:divBdr>
        </w:div>
        <w:div w:id="1549219881">
          <w:marLeft w:val="0"/>
          <w:marRight w:val="0"/>
          <w:marTop w:val="0"/>
          <w:marBottom w:val="0"/>
          <w:divBdr>
            <w:top w:val="none" w:sz="0" w:space="0" w:color="auto"/>
            <w:left w:val="none" w:sz="0" w:space="0" w:color="auto"/>
            <w:bottom w:val="none" w:sz="0" w:space="0" w:color="auto"/>
            <w:right w:val="none" w:sz="0" w:space="0" w:color="auto"/>
          </w:divBdr>
        </w:div>
        <w:div w:id="660042576">
          <w:marLeft w:val="0"/>
          <w:marRight w:val="0"/>
          <w:marTop w:val="0"/>
          <w:marBottom w:val="0"/>
          <w:divBdr>
            <w:top w:val="none" w:sz="0" w:space="0" w:color="auto"/>
            <w:left w:val="none" w:sz="0" w:space="0" w:color="auto"/>
            <w:bottom w:val="none" w:sz="0" w:space="0" w:color="auto"/>
            <w:right w:val="none" w:sz="0" w:space="0" w:color="auto"/>
          </w:divBdr>
        </w:div>
        <w:div w:id="1908495112">
          <w:marLeft w:val="0"/>
          <w:marRight w:val="0"/>
          <w:marTop w:val="0"/>
          <w:marBottom w:val="0"/>
          <w:divBdr>
            <w:top w:val="none" w:sz="0" w:space="0" w:color="auto"/>
            <w:left w:val="none" w:sz="0" w:space="0" w:color="auto"/>
            <w:bottom w:val="none" w:sz="0" w:space="0" w:color="auto"/>
            <w:right w:val="none" w:sz="0" w:space="0" w:color="auto"/>
          </w:divBdr>
        </w:div>
        <w:div w:id="1775398858">
          <w:marLeft w:val="0"/>
          <w:marRight w:val="0"/>
          <w:marTop w:val="0"/>
          <w:marBottom w:val="0"/>
          <w:divBdr>
            <w:top w:val="none" w:sz="0" w:space="0" w:color="auto"/>
            <w:left w:val="none" w:sz="0" w:space="0" w:color="auto"/>
            <w:bottom w:val="none" w:sz="0" w:space="0" w:color="auto"/>
            <w:right w:val="none" w:sz="0" w:space="0" w:color="auto"/>
          </w:divBdr>
        </w:div>
        <w:div w:id="818380312">
          <w:marLeft w:val="0"/>
          <w:marRight w:val="0"/>
          <w:marTop w:val="0"/>
          <w:marBottom w:val="0"/>
          <w:divBdr>
            <w:top w:val="none" w:sz="0" w:space="0" w:color="auto"/>
            <w:left w:val="none" w:sz="0" w:space="0" w:color="auto"/>
            <w:bottom w:val="none" w:sz="0" w:space="0" w:color="auto"/>
            <w:right w:val="none" w:sz="0" w:space="0" w:color="auto"/>
          </w:divBdr>
        </w:div>
        <w:div w:id="260063729">
          <w:marLeft w:val="0"/>
          <w:marRight w:val="0"/>
          <w:marTop w:val="0"/>
          <w:marBottom w:val="0"/>
          <w:divBdr>
            <w:top w:val="none" w:sz="0" w:space="0" w:color="auto"/>
            <w:left w:val="none" w:sz="0" w:space="0" w:color="auto"/>
            <w:bottom w:val="none" w:sz="0" w:space="0" w:color="auto"/>
            <w:right w:val="none" w:sz="0" w:space="0" w:color="auto"/>
          </w:divBdr>
        </w:div>
        <w:div w:id="1135870037">
          <w:marLeft w:val="0"/>
          <w:marRight w:val="0"/>
          <w:marTop w:val="0"/>
          <w:marBottom w:val="0"/>
          <w:divBdr>
            <w:top w:val="none" w:sz="0" w:space="0" w:color="auto"/>
            <w:left w:val="none" w:sz="0" w:space="0" w:color="auto"/>
            <w:bottom w:val="none" w:sz="0" w:space="0" w:color="auto"/>
            <w:right w:val="none" w:sz="0" w:space="0" w:color="auto"/>
          </w:divBdr>
        </w:div>
        <w:div w:id="1351952446">
          <w:marLeft w:val="0"/>
          <w:marRight w:val="0"/>
          <w:marTop w:val="0"/>
          <w:marBottom w:val="0"/>
          <w:divBdr>
            <w:top w:val="none" w:sz="0" w:space="0" w:color="auto"/>
            <w:left w:val="none" w:sz="0" w:space="0" w:color="auto"/>
            <w:bottom w:val="none" w:sz="0" w:space="0" w:color="auto"/>
            <w:right w:val="none" w:sz="0" w:space="0" w:color="auto"/>
          </w:divBdr>
        </w:div>
        <w:div w:id="1669476882">
          <w:marLeft w:val="0"/>
          <w:marRight w:val="0"/>
          <w:marTop w:val="0"/>
          <w:marBottom w:val="0"/>
          <w:divBdr>
            <w:top w:val="none" w:sz="0" w:space="0" w:color="auto"/>
            <w:left w:val="none" w:sz="0" w:space="0" w:color="auto"/>
            <w:bottom w:val="none" w:sz="0" w:space="0" w:color="auto"/>
            <w:right w:val="none" w:sz="0" w:space="0" w:color="auto"/>
          </w:divBdr>
        </w:div>
        <w:div w:id="1988589473">
          <w:marLeft w:val="0"/>
          <w:marRight w:val="0"/>
          <w:marTop w:val="0"/>
          <w:marBottom w:val="0"/>
          <w:divBdr>
            <w:top w:val="none" w:sz="0" w:space="0" w:color="auto"/>
            <w:left w:val="none" w:sz="0" w:space="0" w:color="auto"/>
            <w:bottom w:val="none" w:sz="0" w:space="0" w:color="auto"/>
            <w:right w:val="none" w:sz="0" w:space="0" w:color="auto"/>
          </w:divBdr>
        </w:div>
        <w:div w:id="433399460">
          <w:marLeft w:val="0"/>
          <w:marRight w:val="0"/>
          <w:marTop w:val="0"/>
          <w:marBottom w:val="0"/>
          <w:divBdr>
            <w:top w:val="none" w:sz="0" w:space="0" w:color="auto"/>
            <w:left w:val="none" w:sz="0" w:space="0" w:color="auto"/>
            <w:bottom w:val="none" w:sz="0" w:space="0" w:color="auto"/>
            <w:right w:val="none" w:sz="0" w:space="0" w:color="auto"/>
          </w:divBdr>
        </w:div>
        <w:div w:id="98571282">
          <w:marLeft w:val="0"/>
          <w:marRight w:val="0"/>
          <w:marTop w:val="0"/>
          <w:marBottom w:val="0"/>
          <w:divBdr>
            <w:top w:val="none" w:sz="0" w:space="0" w:color="auto"/>
            <w:left w:val="none" w:sz="0" w:space="0" w:color="auto"/>
            <w:bottom w:val="none" w:sz="0" w:space="0" w:color="auto"/>
            <w:right w:val="none" w:sz="0" w:space="0" w:color="auto"/>
          </w:divBdr>
        </w:div>
        <w:div w:id="158808680">
          <w:marLeft w:val="0"/>
          <w:marRight w:val="0"/>
          <w:marTop w:val="0"/>
          <w:marBottom w:val="0"/>
          <w:divBdr>
            <w:top w:val="none" w:sz="0" w:space="0" w:color="auto"/>
            <w:left w:val="none" w:sz="0" w:space="0" w:color="auto"/>
            <w:bottom w:val="none" w:sz="0" w:space="0" w:color="auto"/>
            <w:right w:val="none" w:sz="0" w:space="0" w:color="auto"/>
          </w:divBdr>
        </w:div>
        <w:div w:id="1010255804">
          <w:marLeft w:val="0"/>
          <w:marRight w:val="0"/>
          <w:marTop w:val="0"/>
          <w:marBottom w:val="0"/>
          <w:divBdr>
            <w:top w:val="none" w:sz="0" w:space="0" w:color="auto"/>
            <w:left w:val="none" w:sz="0" w:space="0" w:color="auto"/>
            <w:bottom w:val="none" w:sz="0" w:space="0" w:color="auto"/>
            <w:right w:val="none" w:sz="0" w:space="0" w:color="auto"/>
          </w:divBdr>
        </w:div>
        <w:div w:id="315888696">
          <w:marLeft w:val="0"/>
          <w:marRight w:val="0"/>
          <w:marTop w:val="0"/>
          <w:marBottom w:val="0"/>
          <w:divBdr>
            <w:top w:val="none" w:sz="0" w:space="0" w:color="auto"/>
            <w:left w:val="none" w:sz="0" w:space="0" w:color="auto"/>
            <w:bottom w:val="none" w:sz="0" w:space="0" w:color="auto"/>
            <w:right w:val="none" w:sz="0" w:space="0" w:color="auto"/>
          </w:divBdr>
        </w:div>
        <w:div w:id="676345789">
          <w:marLeft w:val="0"/>
          <w:marRight w:val="0"/>
          <w:marTop w:val="0"/>
          <w:marBottom w:val="0"/>
          <w:divBdr>
            <w:top w:val="none" w:sz="0" w:space="0" w:color="auto"/>
            <w:left w:val="none" w:sz="0" w:space="0" w:color="auto"/>
            <w:bottom w:val="none" w:sz="0" w:space="0" w:color="auto"/>
            <w:right w:val="none" w:sz="0" w:space="0" w:color="auto"/>
          </w:divBdr>
        </w:div>
        <w:div w:id="1435249873">
          <w:marLeft w:val="0"/>
          <w:marRight w:val="0"/>
          <w:marTop w:val="0"/>
          <w:marBottom w:val="0"/>
          <w:divBdr>
            <w:top w:val="none" w:sz="0" w:space="0" w:color="auto"/>
            <w:left w:val="none" w:sz="0" w:space="0" w:color="auto"/>
            <w:bottom w:val="none" w:sz="0" w:space="0" w:color="auto"/>
            <w:right w:val="none" w:sz="0" w:space="0" w:color="auto"/>
          </w:divBdr>
        </w:div>
        <w:div w:id="1951358307">
          <w:marLeft w:val="0"/>
          <w:marRight w:val="0"/>
          <w:marTop w:val="0"/>
          <w:marBottom w:val="0"/>
          <w:divBdr>
            <w:top w:val="none" w:sz="0" w:space="0" w:color="auto"/>
            <w:left w:val="none" w:sz="0" w:space="0" w:color="auto"/>
            <w:bottom w:val="none" w:sz="0" w:space="0" w:color="auto"/>
            <w:right w:val="none" w:sz="0" w:space="0" w:color="auto"/>
          </w:divBdr>
        </w:div>
        <w:div w:id="1232275349">
          <w:marLeft w:val="0"/>
          <w:marRight w:val="0"/>
          <w:marTop w:val="0"/>
          <w:marBottom w:val="0"/>
          <w:divBdr>
            <w:top w:val="none" w:sz="0" w:space="0" w:color="auto"/>
            <w:left w:val="none" w:sz="0" w:space="0" w:color="auto"/>
            <w:bottom w:val="none" w:sz="0" w:space="0" w:color="auto"/>
            <w:right w:val="none" w:sz="0" w:space="0" w:color="auto"/>
          </w:divBdr>
        </w:div>
        <w:div w:id="2041315880">
          <w:marLeft w:val="0"/>
          <w:marRight w:val="0"/>
          <w:marTop w:val="0"/>
          <w:marBottom w:val="0"/>
          <w:divBdr>
            <w:top w:val="none" w:sz="0" w:space="0" w:color="auto"/>
            <w:left w:val="none" w:sz="0" w:space="0" w:color="auto"/>
            <w:bottom w:val="none" w:sz="0" w:space="0" w:color="auto"/>
            <w:right w:val="none" w:sz="0" w:space="0" w:color="auto"/>
          </w:divBdr>
        </w:div>
        <w:div w:id="1099569759">
          <w:marLeft w:val="0"/>
          <w:marRight w:val="0"/>
          <w:marTop w:val="0"/>
          <w:marBottom w:val="0"/>
          <w:divBdr>
            <w:top w:val="none" w:sz="0" w:space="0" w:color="auto"/>
            <w:left w:val="none" w:sz="0" w:space="0" w:color="auto"/>
            <w:bottom w:val="none" w:sz="0" w:space="0" w:color="auto"/>
            <w:right w:val="none" w:sz="0" w:space="0" w:color="auto"/>
          </w:divBdr>
        </w:div>
        <w:div w:id="1000735624">
          <w:marLeft w:val="0"/>
          <w:marRight w:val="0"/>
          <w:marTop w:val="0"/>
          <w:marBottom w:val="0"/>
          <w:divBdr>
            <w:top w:val="none" w:sz="0" w:space="0" w:color="auto"/>
            <w:left w:val="none" w:sz="0" w:space="0" w:color="auto"/>
            <w:bottom w:val="none" w:sz="0" w:space="0" w:color="auto"/>
            <w:right w:val="none" w:sz="0" w:space="0" w:color="auto"/>
          </w:divBdr>
        </w:div>
        <w:div w:id="230234613">
          <w:marLeft w:val="0"/>
          <w:marRight w:val="0"/>
          <w:marTop w:val="0"/>
          <w:marBottom w:val="0"/>
          <w:divBdr>
            <w:top w:val="none" w:sz="0" w:space="0" w:color="auto"/>
            <w:left w:val="none" w:sz="0" w:space="0" w:color="auto"/>
            <w:bottom w:val="none" w:sz="0" w:space="0" w:color="auto"/>
            <w:right w:val="none" w:sz="0" w:space="0" w:color="auto"/>
          </w:divBdr>
        </w:div>
        <w:div w:id="1682321574">
          <w:marLeft w:val="0"/>
          <w:marRight w:val="0"/>
          <w:marTop w:val="0"/>
          <w:marBottom w:val="0"/>
          <w:divBdr>
            <w:top w:val="none" w:sz="0" w:space="0" w:color="auto"/>
            <w:left w:val="none" w:sz="0" w:space="0" w:color="auto"/>
            <w:bottom w:val="none" w:sz="0" w:space="0" w:color="auto"/>
            <w:right w:val="none" w:sz="0" w:space="0" w:color="auto"/>
          </w:divBdr>
        </w:div>
        <w:div w:id="2013144969">
          <w:marLeft w:val="0"/>
          <w:marRight w:val="0"/>
          <w:marTop w:val="0"/>
          <w:marBottom w:val="0"/>
          <w:divBdr>
            <w:top w:val="none" w:sz="0" w:space="0" w:color="auto"/>
            <w:left w:val="none" w:sz="0" w:space="0" w:color="auto"/>
            <w:bottom w:val="none" w:sz="0" w:space="0" w:color="auto"/>
            <w:right w:val="none" w:sz="0" w:space="0" w:color="auto"/>
          </w:divBdr>
        </w:div>
      </w:divsChild>
    </w:div>
    <w:div w:id="1118766896">
      <w:bodyDiv w:val="1"/>
      <w:marLeft w:val="0"/>
      <w:marRight w:val="0"/>
      <w:marTop w:val="0"/>
      <w:marBottom w:val="0"/>
      <w:divBdr>
        <w:top w:val="none" w:sz="0" w:space="0" w:color="auto"/>
        <w:left w:val="none" w:sz="0" w:space="0" w:color="auto"/>
        <w:bottom w:val="none" w:sz="0" w:space="0" w:color="auto"/>
        <w:right w:val="none" w:sz="0" w:space="0" w:color="auto"/>
      </w:divBdr>
    </w:div>
    <w:div w:id="1118834671">
      <w:bodyDiv w:val="1"/>
      <w:marLeft w:val="0"/>
      <w:marRight w:val="0"/>
      <w:marTop w:val="0"/>
      <w:marBottom w:val="0"/>
      <w:divBdr>
        <w:top w:val="none" w:sz="0" w:space="0" w:color="auto"/>
        <w:left w:val="none" w:sz="0" w:space="0" w:color="auto"/>
        <w:bottom w:val="none" w:sz="0" w:space="0" w:color="auto"/>
        <w:right w:val="none" w:sz="0" w:space="0" w:color="auto"/>
      </w:divBdr>
    </w:div>
    <w:div w:id="1119059951">
      <w:bodyDiv w:val="1"/>
      <w:marLeft w:val="0"/>
      <w:marRight w:val="0"/>
      <w:marTop w:val="0"/>
      <w:marBottom w:val="0"/>
      <w:divBdr>
        <w:top w:val="none" w:sz="0" w:space="0" w:color="auto"/>
        <w:left w:val="none" w:sz="0" w:space="0" w:color="auto"/>
        <w:bottom w:val="none" w:sz="0" w:space="0" w:color="auto"/>
        <w:right w:val="none" w:sz="0" w:space="0" w:color="auto"/>
      </w:divBdr>
    </w:div>
    <w:div w:id="1119225185">
      <w:bodyDiv w:val="1"/>
      <w:marLeft w:val="0"/>
      <w:marRight w:val="0"/>
      <w:marTop w:val="0"/>
      <w:marBottom w:val="0"/>
      <w:divBdr>
        <w:top w:val="none" w:sz="0" w:space="0" w:color="auto"/>
        <w:left w:val="none" w:sz="0" w:space="0" w:color="auto"/>
        <w:bottom w:val="none" w:sz="0" w:space="0" w:color="auto"/>
        <w:right w:val="none" w:sz="0" w:space="0" w:color="auto"/>
      </w:divBdr>
    </w:div>
    <w:div w:id="1119299892">
      <w:bodyDiv w:val="1"/>
      <w:marLeft w:val="0"/>
      <w:marRight w:val="0"/>
      <w:marTop w:val="0"/>
      <w:marBottom w:val="0"/>
      <w:divBdr>
        <w:top w:val="none" w:sz="0" w:space="0" w:color="auto"/>
        <w:left w:val="none" w:sz="0" w:space="0" w:color="auto"/>
        <w:bottom w:val="none" w:sz="0" w:space="0" w:color="auto"/>
        <w:right w:val="none" w:sz="0" w:space="0" w:color="auto"/>
      </w:divBdr>
    </w:div>
    <w:div w:id="1119488776">
      <w:bodyDiv w:val="1"/>
      <w:marLeft w:val="0"/>
      <w:marRight w:val="0"/>
      <w:marTop w:val="0"/>
      <w:marBottom w:val="0"/>
      <w:divBdr>
        <w:top w:val="none" w:sz="0" w:space="0" w:color="auto"/>
        <w:left w:val="none" w:sz="0" w:space="0" w:color="auto"/>
        <w:bottom w:val="none" w:sz="0" w:space="0" w:color="auto"/>
        <w:right w:val="none" w:sz="0" w:space="0" w:color="auto"/>
      </w:divBdr>
    </w:div>
    <w:div w:id="1119762929">
      <w:bodyDiv w:val="1"/>
      <w:marLeft w:val="0"/>
      <w:marRight w:val="0"/>
      <w:marTop w:val="0"/>
      <w:marBottom w:val="0"/>
      <w:divBdr>
        <w:top w:val="none" w:sz="0" w:space="0" w:color="auto"/>
        <w:left w:val="none" w:sz="0" w:space="0" w:color="auto"/>
        <w:bottom w:val="none" w:sz="0" w:space="0" w:color="auto"/>
        <w:right w:val="none" w:sz="0" w:space="0" w:color="auto"/>
      </w:divBdr>
    </w:div>
    <w:div w:id="1120026511">
      <w:bodyDiv w:val="1"/>
      <w:marLeft w:val="0"/>
      <w:marRight w:val="0"/>
      <w:marTop w:val="0"/>
      <w:marBottom w:val="0"/>
      <w:divBdr>
        <w:top w:val="none" w:sz="0" w:space="0" w:color="auto"/>
        <w:left w:val="none" w:sz="0" w:space="0" w:color="auto"/>
        <w:bottom w:val="none" w:sz="0" w:space="0" w:color="auto"/>
        <w:right w:val="none" w:sz="0" w:space="0" w:color="auto"/>
      </w:divBdr>
    </w:div>
    <w:div w:id="1120033133">
      <w:bodyDiv w:val="1"/>
      <w:marLeft w:val="0"/>
      <w:marRight w:val="0"/>
      <w:marTop w:val="0"/>
      <w:marBottom w:val="0"/>
      <w:divBdr>
        <w:top w:val="none" w:sz="0" w:space="0" w:color="auto"/>
        <w:left w:val="none" w:sz="0" w:space="0" w:color="auto"/>
        <w:bottom w:val="none" w:sz="0" w:space="0" w:color="auto"/>
        <w:right w:val="none" w:sz="0" w:space="0" w:color="auto"/>
      </w:divBdr>
    </w:div>
    <w:div w:id="1120152073">
      <w:bodyDiv w:val="1"/>
      <w:marLeft w:val="0"/>
      <w:marRight w:val="0"/>
      <w:marTop w:val="0"/>
      <w:marBottom w:val="0"/>
      <w:divBdr>
        <w:top w:val="none" w:sz="0" w:space="0" w:color="auto"/>
        <w:left w:val="none" w:sz="0" w:space="0" w:color="auto"/>
        <w:bottom w:val="none" w:sz="0" w:space="0" w:color="auto"/>
        <w:right w:val="none" w:sz="0" w:space="0" w:color="auto"/>
      </w:divBdr>
    </w:div>
    <w:div w:id="1120412996">
      <w:bodyDiv w:val="1"/>
      <w:marLeft w:val="0"/>
      <w:marRight w:val="0"/>
      <w:marTop w:val="0"/>
      <w:marBottom w:val="0"/>
      <w:divBdr>
        <w:top w:val="none" w:sz="0" w:space="0" w:color="auto"/>
        <w:left w:val="none" w:sz="0" w:space="0" w:color="auto"/>
        <w:bottom w:val="none" w:sz="0" w:space="0" w:color="auto"/>
        <w:right w:val="none" w:sz="0" w:space="0" w:color="auto"/>
      </w:divBdr>
    </w:div>
    <w:div w:id="1120497227">
      <w:bodyDiv w:val="1"/>
      <w:marLeft w:val="0"/>
      <w:marRight w:val="0"/>
      <w:marTop w:val="0"/>
      <w:marBottom w:val="0"/>
      <w:divBdr>
        <w:top w:val="none" w:sz="0" w:space="0" w:color="auto"/>
        <w:left w:val="none" w:sz="0" w:space="0" w:color="auto"/>
        <w:bottom w:val="none" w:sz="0" w:space="0" w:color="auto"/>
        <w:right w:val="none" w:sz="0" w:space="0" w:color="auto"/>
      </w:divBdr>
    </w:div>
    <w:div w:id="1120613958">
      <w:bodyDiv w:val="1"/>
      <w:marLeft w:val="0"/>
      <w:marRight w:val="0"/>
      <w:marTop w:val="0"/>
      <w:marBottom w:val="0"/>
      <w:divBdr>
        <w:top w:val="none" w:sz="0" w:space="0" w:color="auto"/>
        <w:left w:val="none" w:sz="0" w:space="0" w:color="auto"/>
        <w:bottom w:val="none" w:sz="0" w:space="0" w:color="auto"/>
        <w:right w:val="none" w:sz="0" w:space="0" w:color="auto"/>
      </w:divBdr>
    </w:div>
    <w:div w:id="1120757507">
      <w:bodyDiv w:val="1"/>
      <w:marLeft w:val="0"/>
      <w:marRight w:val="0"/>
      <w:marTop w:val="0"/>
      <w:marBottom w:val="0"/>
      <w:divBdr>
        <w:top w:val="none" w:sz="0" w:space="0" w:color="auto"/>
        <w:left w:val="none" w:sz="0" w:space="0" w:color="auto"/>
        <w:bottom w:val="none" w:sz="0" w:space="0" w:color="auto"/>
        <w:right w:val="none" w:sz="0" w:space="0" w:color="auto"/>
      </w:divBdr>
    </w:div>
    <w:div w:id="1120805153">
      <w:bodyDiv w:val="1"/>
      <w:marLeft w:val="0"/>
      <w:marRight w:val="0"/>
      <w:marTop w:val="0"/>
      <w:marBottom w:val="0"/>
      <w:divBdr>
        <w:top w:val="none" w:sz="0" w:space="0" w:color="auto"/>
        <w:left w:val="none" w:sz="0" w:space="0" w:color="auto"/>
        <w:bottom w:val="none" w:sz="0" w:space="0" w:color="auto"/>
        <w:right w:val="none" w:sz="0" w:space="0" w:color="auto"/>
      </w:divBdr>
    </w:div>
    <w:div w:id="1120954419">
      <w:bodyDiv w:val="1"/>
      <w:marLeft w:val="0"/>
      <w:marRight w:val="0"/>
      <w:marTop w:val="0"/>
      <w:marBottom w:val="0"/>
      <w:divBdr>
        <w:top w:val="none" w:sz="0" w:space="0" w:color="auto"/>
        <w:left w:val="none" w:sz="0" w:space="0" w:color="auto"/>
        <w:bottom w:val="none" w:sz="0" w:space="0" w:color="auto"/>
        <w:right w:val="none" w:sz="0" w:space="0" w:color="auto"/>
      </w:divBdr>
    </w:div>
    <w:div w:id="1121387608">
      <w:bodyDiv w:val="1"/>
      <w:marLeft w:val="0"/>
      <w:marRight w:val="0"/>
      <w:marTop w:val="0"/>
      <w:marBottom w:val="0"/>
      <w:divBdr>
        <w:top w:val="none" w:sz="0" w:space="0" w:color="auto"/>
        <w:left w:val="none" w:sz="0" w:space="0" w:color="auto"/>
        <w:bottom w:val="none" w:sz="0" w:space="0" w:color="auto"/>
        <w:right w:val="none" w:sz="0" w:space="0" w:color="auto"/>
      </w:divBdr>
    </w:div>
    <w:div w:id="1121657008">
      <w:bodyDiv w:val="1"/>
      <w:marLeft w:val="0"/>
      <w:marRight w:val="0"/>
      <w:marTop w:val="0"/>
      <w:marBottom w:val="0"/>
      <w:divBdr>
        <w:top w:val="none" w:sz="0" w:space="0" w:color="auto"/>
        <w:left w:val="none" w:sz="0" w:space="0" w:color="auto"/>
        <w:bottom w:val="none" w:sz="0" w:space="0" w:color="auto"/>
        <w:right w:val="none" w:sz="0" w:space="0" w:color="auto"/>
      </w:divBdr>
      <w:divsChild>
        <w:div w:id="1088505745">
          <w:marLeft w:val="0"/>
          <w:marRight w:val="0"/>
          <w:marTop w:val="0"/>
          <w:marBottom w:val="0"/>
          <w:divBdr>
            <w:top w:val="none" w:sz="0" w:space="0" w:color="auto"/>
            <w:left w:val="none" w:sz="0" w:space="0" w:color="auto"/>
            <w:bottom w:val="none" w:sz="0" w:space="0" w:color="auto"/>
            <w:right w:val="none" w:sz="0" w:space="0" w:color="auto"/>
          </w:divBdr>
        </w:div>
        <w:div w:id="753668656">
          <w:marLeft w:val="0"/>
          <w:marRight w:val="0"/>
          <w:marTop w:val="0"/>
          <w:marBottom w:val="0"/>
          <w:divBdr>
            <w:top w:val="none" w:sz="0" w:space="0" w:color="auto"/>
            <w:left w:val="none" w:sz="0" w:space="0" w:color="auto"/>
            <w:bottom w:val="none" w:sz="0" w:space="0" w:color="auto"/>
            <w:right w:val="none" w:sz="0" w:space="0" w:color="auto"/>
          </w:divBdr>
        </w:div>
        <w:div w:id="1118067464">
          <w:marLeft w:val="0"/>
          <w:marRight w:val="0"/>
          <w:marTop w:val="0"/>
          <w:marBottom w:val="0"/>
          <w:divBdr>
            <w:top w:val="none" w:sz="0" w:space="0" w:color="auto"/>
            <w:left w:val="none" w:sz="0" w:space="0" w:color="auto"/>
            <w:bottom w:val="none" w:sz="0" w:space="0" w:color="auto"/>
            <w:right w:val="none" w:sz="0" w:space="0" w:color="auto"/>
          </w:divBdr>
        </w:div>
        <w:div w:id="1963263874">
          <w:marLeft w:val="0"/>
          <w:marRight w:val="0"/>
          <w:marTop w:val="0"/>
          <w:marBottom w:val="0"/>
          <w:divBdr>
            <w:top w:val="none" w:sz="0" w:space="0" w:color="auto"/>
            <w:left w:val="none" w:sz="0" w:space="0" w:color="auto"/>
            <w:bottom w:val="none" w:sz="0" w:space="0" w:color="auto"/>
            <w:right w:val="none" w:sz="0" w:space="0" w:color="auto"/>
          </w:divBdr>
        </w:div>
        <w:div w:id="409162237">
          <w:marLeft w:val="0"/>
          <w:marRight w:val="0"/>
          <w:marTop w:val="0"/>
          <w:marBottom w:val="0"/>
          <w:divBdr>
            <w:top w:val="none" w:sz="0" w:space="0" w:color="auto"/>
            <w:left w:val="none" w:sz="0" w:space="0" w:color="auto"/>
            <w:bottom w:val="none" w:sz="0" w:space="0" w:color="auto"/>
            <w:right w:val="none" w:sz="0" w:space="0" w:color="auto"/>
          </w:divBdr>
        </w:div>
        <w:div w:id="1998680051">
          <w:marLeft w:val="0"/>
          <w:marRight w:val="0"/>
          <w:marTop w:val="0"/>
          <w:marBottom w:val="0"/>
          <w:divBdr>
            <w:top w:val="none" w:sz="0" w:space="0" w:color="auto"/>
            <w:left w:val="none" w:sz="0" w:space="0" w:color="auto"/>
            <w:bottom w:val="none" w:sz="0" w:space="0" w:color="auto"/>
            <w:right w:val="none" w:sz="0" w:space="0" w:color="auto"/>
          </w:divBdr>
        </w:div>
        <w:div w:id="1530413748">
          <w:marLeft w:val="0"/>
          <w:marRight w:val="0"/>
          <w:marTop w:val="0"/>
          <w:marBottom w:val="0"/>
          <w:divBdr>
            <w:top w:val="none" w:sz="0" w:space="0" w:color="auto"/>
            <w:left w:val="none" w:sz="0" w:space="0" w:color="auto"/>
            <w:bottom w:val="none" w:sz="0" w:space="0" w:color="auto"/>
            <w:right w:val="none" w:sz="0" w:space="0" w:color="auto"/>
          </w:divBdr>
        </w:div>
        <w:div w:id="2082871163">
          <w:marLeft w:val="0"/>
          <w:marRight w:val="0"/>
          <w:marTop w:val="0"/>
          <w:marBottom w:val="0"/>
          <w:divBdr>
            <w:top w:val="none" w:sz="0" w:space="0" w:color="auto"/>
            <w:left w:val="none" w:sz="0" w:space="0" w:color="auto"/>
            <w:bottom w:val="none" w:sz="0" w:space="0" w:color="auto"/>
            <w:right w:val="none" w:sz="0" w:space="0" w:color="auto"/>
          </w:divBdr>
        </w:div>
        <w:div w:id="1211460978">
          <w:marLeft w:val="0"/>
          <w:marRight w:val="0"/>
          <w:marTop w:val="0"/>
          <w:marBottom w:val="0"/>
          <w:divBdr>
            <w:top w:val="none" w:sz="0" w:space="0" w:color="auto"/>
            <w:left w:val="none" w:sz="0" w:space="0" w:color="auto"/>
            <w:bottom w:val="none" w:sz="0" w:space="0" w:color="auto"/>
            <w:right w:val="none" w:sz="0" w:space="0" w:color="auto"/>
          </w:divBdr>
        </w:div>
        <w:div w:id="1384255266">
          <w:marLeft w:val="0"/>
          <w:marRight w:val="0"/>
          <w:marTop w:val="0"/>
          <w:marBottom w:val="0"/>
          <w:divBdr>
            <w:top w:val="none" w:sz="0" w:space="0" w:color="auto"/>
            <w:left w:val="none" w:sz="0" w:space="0" w:color="auto"/>
            <w:bottom w:val="none" w:sz="0" w:space="0" w:color="auto"/>
            <w:right w:val="none" w:sz="0" w:space="0" w:color="auto"/>
          </w:divBdr>
        </w:div>
        <w:div w:id="532234607">
          <w:marLeft w:val="0"/>
          <w:marRight w:val="0"/>
          <w:marTop w:val="0"/>
          <w:marBottom w:val="0"/>
          <w:divBdr>
            <w:top w:val="none" w:sz="0" w:space="0" w:color="auto"/>
            <w:left w:val="none" w:sz="0" w:space="0" w:color="auto"/>
            <w:bottom w:val="none" w:sz="0" w:space="0" w:color="auto"/>
            <w:right w:val="none" w:sz="0" w:space="0" w:color="auto"/>
          </w:divBdr>
        </w:div>
        <w:div w:id="1704289467">
          <w:marLeft w:val="0"/>
          <w:marRight w:val="0"/>
          <w:marTop w:val="0"/>
          <w:marBottom w:val="0"/>
          <w:divBdr>
            <w:top w:val="none" w:sz="0" w:space="0" w:color="auto"/>
            <w:left w:val="none" w:sz="0" w:space="0" w:color="auto"/>
            <w:bottom w:val="none" w:sz="0" w:space="0" w:color="auto"/>
            <w:right w:val="none" w:sz="0" w:space="0" w:color="auto"/>
          </w:divBdr>
        </w:div>
        <w:div w:id="151870245">
          <w:marLeft w:val="0"/>
          <w:marRight w:val="0"/>
          <w:marTop w:val="0"/>
          <w:marBottom w:val="0"/>
          <w:divBdr>
            <w:top w:val="none" w:sz="0" w:space="0" w:color="auto"/>
            <w:left w:val="none" w:sz="0" w:space="0" w:color="auto"/>
            <w:bottom w:val="none" w:sz="0" w:space="0" w:color="auto"/>
            <w:right w:val="none" w:sz="0" w:space="0" w:color="auto"/>
          </w:divBdr>
        </w:div>
        <w:div w:id="1169828671">
          <w:marLeft w:val="0"/>
          <w:marRight w:val="0"/>
          <w:marTop w:val="0"/>
          <w:marBottom w:val="0"/>
          <w:divBdr>
            <w:top w:val="none" w:sz="0" w:space="0" w:color="auto"/>
            <w:left w:val="none" w:sz="0" w:space="0" w:color="auto"/>
            <w:bottom w:val="none" w:sz="0" w:space="0" w:color="auto"/>
            <w:right w:val="none" w:sz="0" w:space="0" w:color="auto"/>
          </w:divBdr>
        </w:div>
        <w:div w:id="931741666">
          <w:marLeft w:val="0"/>
          <w:marRight w:val="0"/>
          <w:marTop w:val="0"/>
          <w:marBottom w:val="0"/>
          <w:divBdr>
            <w:top w:val="none" w:sz="0" w:space="0" w:color="auto"/>
            <w:left w:val="none" w:sz="0" w:space="0" w:color="auto"/>
            <w:bottom w:val="none" w:sz="0" w:space="0" w:color="auto"/>
            <w:right w:val="none" w:sz="0" w:space="0" w:color="auto"/>
          </w:divBdr>
        </w:div>
        <w:div w:id="1462653119">
          <w:marLeft w:val="0"/>
          <w:marRight w:val="0"/>
          <w:marTop w:val="0"/>
          <w:marBottom w:val="0"/>
          <w:divBdr>
            <w:top w:val="none" w:sz="0" w:space="0" w:color="auto"/>
            <w:left w:val="none" w:sz="0" w:space="0" w:color="auto"/>
            <w:bottom w:val="none" w:sz="0" w:space="0" w:color="auto"/>
            <w:right w:val="none" w:sz="0" w:space="0" w:color="auto"/>
          </w:divBdr>
        </w:div>
        <w:div w:id="1410420399">
          <w:marLeft w:val="0"/>
          <w:marRight w:val="0"/>
          <w:marTop w:val="0"/>
          <w:marBottom w:val="0"/>
          <w:divBdr>
            <w:top w:val="none" w:sz="0" w:space="0" w:color="auto"/>
            <w:left w:val="none" w:sz="0" w:space="0" w:color="auto"/>
            <w:bottom w:val="none" w:sz="0" w:space="0" w:color="auto"/>
            <w:right w:val="none" w:sz="0" w:space="0" w:color="auto"/>
          </w:divBdr>
        </w:div>
        <w:div w:id="756436763">
          <w:marLeft w:val="0"/>
          <w:marRight w:val="0"/>
          <w:marTop w:val="0"/>
          <w:marBottom w:val="0"/>
          <w:divBdr>
            <w:top w:val="none" w:sz="0" w:space="0" w:color="auto"/>
            <w:left w:val="none" w:sz="0" w:space="0" w:color="auto"/>
            <w:bottom w:val="none" w:sz="0" w:space="0" w:color="auto"/>
            <w:right w:val="none" w:sz="0" w:space="0" w:color="auto"/>
          </w:divBdr>
        </w:div>
        <w:div w:id="1464537502">
          <w:marLeft w:val="0"/>
          <w:marRight w:val="0"/>
          <w:marTop w:val="0"/>
          <w:marBottom w:val="0"/>
          <w:divBdr>
            <w:top w:val="none" w:sz="0" w:space="0" w:color="auto"/>
            <w:left w:val="none" w:sz="0" w:space="0" w:color="auto"/>
            <w:bottom w:val="none" w:sz="0" w:space="0" w:color="auto"/>
            <w:right w:val="none" w:sz="0" w:space="0" w:color="auto"/>
          </w:divBdr>
        </w:div>
        <w:div w:id="1553879886">
          <w:marLeft w:val="0"/>
          <w:marRight w:val="0"/>
          <w:marTop w:val="0"/>
          <w:marBottom w:val="0"/>
          <w:divBdr>
            <w:top w:val="none" w:sz="0" w:space="0" w:color="auto"/>
            <w:left w:val="none" w:sz="0" w:space="0" w:color="auto"/>
            <w:bottom w:val="none" w:sz="0" w:space="0" w:color="auto"/>
            <w:right w:val="none" w:sz="0" w:space="0" w:color="auto"/>
          </w:divBdr>
        </w:div>
        <w:div w:id="2081097772">
          <w:marLeft w:val="0"/>
          <w:marRight w:val="0"/>
          <w:marTop w:val="0"/>
          <w:marBottom w:val="0"/>
          <w:divBdr>
            <w:top w:val="none" w:sz="0" w:space="0" w:color="auto"/>
            <w:left w:val="none" w:sz="0" w:space="0" w:color="auto"/>
            <w:bottom w:val="none" w:sz="0" w:space="0" w:color="auto"/>
            <w:right w:val="none" w:sz="0" w:space="0" w:color="auto"/>
          </w:divBdr>
        </w:div>
        <w:div w:id="400372886">
          <w:marLeft w:val="0"/>
          <w:marRight w:val="0"/>
          <w:marTop w:val="0"/>
          <w:marBottom w:val="0"/>
          <w:divBdr>
            <w:top w:val="none" w:sz="0" w:space="0" w:color="auto"/>
            <w:left w:val="none" w:sz="0" w:space="0" w:color="auto"/>
            <w:bottom w:val="none" w:sz="0" w:space="0" w:color="auto"/>
            <w:right w:val="none" w:sz="0" w:space="0" w:color="auto"/>
          </w:divBdr>
        </w:div>
        <w:div w:id="1987666018">
          <w:marLeft w:val="0"/>
          <w:marRight w:val="0"/>
          <w:marTop w:val="0"/>
          <w:marBottom w:val="0"/>
          <w:divBdr>
            <w:top w:val="none" w:sz="0" w:space="0" w:color="auto"/>
            <w:left w:val="none" w:sz="0" w:space="0" w:color="auto"/>
            <w:bottom w:val="none" w:sz="0" w:space="0" w:color="auto"/>
            <w:right w:val="none" w:sz="0" w:space="0" w:color="auto"/>
          </w:divBdr>
        </w:div>
        <w:div w:id="795300140">
          <w:marLeft w:val="0"/>
          <w:marRight w:val="0"/>
          <w:marTop w:val="0"/>
          <w:marBottom w:val="0"/>
          <w:divBdr>
            <w:top w:val="none" w:sz="0" w:space="0" w:color="auto"/>
            <w:left w:val="none" w:sz="0" w:space="0" w:color="auto"/>
            <w:bottom w:val="none" w:sz="0" w:space="0" w:color="auto"/>
            <w:right w:val="none" w:sz="0" w:space="0" w:color="auto"/>
          </w:divBdr>
        </w:div>
        <w:div w:id="522281829">
          <w:marLeft w:val="0"/>
          <w:marRight w:val="0"/>
          <w:marTop w:val="0"/>
          <w:marBottom w:val="0"/>
          <w:divBdr>
            <w:top w:val="none" w:sz="0" w:space="0" w:color="auto"/>
            <w:left w:val="none" w:sz="0" w:space="0" w:color="auto"/>
            <w:bottom w:val="none" w:sz="0" w:space="0" w:color="auto"/>
            <w:right w:val="none" w:sz="0" w:space="0" w:color="auto"/>
          </w:divBdr>
        </w:div>
        <w:div w:id="1156998166">
          <w:marLeft w:val="0"/>
          <w:marRight w:val="0"/>
          <w:marTop w:val="0"/>
          <w:marBottom w:val="0"/>
          <w:divBdr>
            <w:top w:val="none" w:sz="0" w:space="0" w:color="auto"/>
            <w:left w:val="none" w:sz="0" w:space="0" w:color="auto"/>
            <w:bottom w:val="none" w:sz="0" w:space="0" w:color="auto"/>
            <w:right w:val="none" w:sz="0" w:space="0" w:color="auto"/>
          </w:divBdr>
        </w:div>
        <w:div w:id="1489781131">
          <w:marLeft w:val="0"/>
          <w:marRight w:val="0"/>
          <w:marTop w:val="0"/>
          <w:marBottom w:val="0"/>
          <w:divBdr>
            <w:top w:val="none" w:sz="0" w:space="0" w:color="auto"/>
            <w:left w:val="none" w:sz="0" w:space="0" w:color="auto"/>
            <w:bottom w:val="none" w:sz="0" w:space="0" w:color="auto"/>
            <w:right w:val="none" w:sz="0" w:space="0" w:color="auto"/>
          </w:divBdr>
        </w:div>
        <w:div w:id="326056765">
          <w:marLeft w:val="0"/>
          <w:marRight w:val="0"/>
          <w:marTop w:val="0"/>
          <w:marBottom w:val="0"/>
          <w:divBdr>
            <w:top w:val="none" w:sz="0" w:space="0" w:color="auto"/>
            <w:left w:val="none" w:sz="0" w:space="0" w:color="auto"/>
            <w:bottom w:val="none" w:sz="0" w:space="0" w:color="auto"/>
            <w:right w:val="none" w:sz="0" w:space="0" w:color="auto"/>
          </w:divBdr>
        </w:div>
        <w:div w:id="874661435">
          <w:marLeft w:val="0"/>
          <w:marRight w:val="0"/>
          <w:marTop w:val="0"/>
          <w:marBottom w:val="0"/>
          <w:divBdr>
            <w:top w:val="none" w:sz="0" w:space="0" w:color="auto"/>
            <w:left w:val="none" w:sz="0" w:space="0" w:color="auto"/>
            <w:bottom w:val="none" w:sz="0" w:space="0" w:color="auto"/>
            <w:right w:val="none" w:sz="0" w:space="0" w:color="auto"/>
          </w:divBdr>
        </w:div>
        <w:div w:id="1713380127">
          <w:marLeft w:val="0"/>
          <w:marRight w:val="0"/>
          <w:marTop w:val="0"/>
          <w:marBottom w:val="0"/>
          <w:divBdr>
            <w:top w:val="none" w:sz="0" w:space="0" w:color="auto"/>
            <w:left w:val="none" w:sz="0" w:space="0" w:color="auto"/>
            <w:bottom w:val="none" w:sz="0" w:space="0" w:color="auto"/>
            <w:right w:val="none" w:sz="0" w:space="0" w:color="auto"/>
          </w:divBdr>
        </w:div>
        <w:div w:id="2112123646">
          <w:marLeft w:val="0"/>
          <w:marRight w:val="0"/>
          <w:marTop w:val="0"/>
          <w:marBottom w:val="0"/>
          <w:divBdr>
            <w:top w:val="none" w:sz="0" w:space="0" w:color="auto"/>
            <w:left w:val="none" w:sz="0" w:space="0" w:color="auto"/>
            <w:bottom w:val="none" w:sz="0" w:space="0" w:color="auto"/>
            <w:right w:val="none" w:sz="0" w:space="0" w:color="auto"/>
          </w:divBdr>
        </w:div>
        <w:div w:id="510603938">
          <w:marLeft w:val="0"/>
          <w:marRight w:val="0"/>
          <w:marTop w:val="0"/>
          <w:marBottom w:val="0"/>
          <w:divBdr>
            <w:top w:val="none" w:sz="0" w:space="0" w:color="auto"/>
            <w:left w:val="none" w:sz="0" w:space="0" w:color="auto"/>
            <w:bottom w:val="none" w:sz="0" w:space="0" w:color="auto"/>
            <w:right w:val="none" w:sz="0" w:space="0" w:color="auto"/>
          </w:divBdr>
        </w:div>
        <w:div w:id="1964581903">
          <w:marLeft w:val="0"/>
          <w:marRight w:val="0"/>
          <w:marTop w:val="0"/>
          <w:marBottom w:val="0"/>
          <w:divBdr>
            <w:top w:val="none" w:sz="0" w:space="0" w:color="auto"/>
            <w:left w:val="none" w:sz="0" w:space="0" w:color="auto"/>
            <w:bottom w:val="none" w:sz="0" w:space="0" w:color="auto"/>
            <w:right w:val="none" w:sz="0" w:space="0" w:color="auto"/>
          </w:divBdr>
        </w:div>
        <w:div w:id="1414663343">
          <w:marLeft w:val="0"/>
          <w:marRight w:val="0"/>
          <w:marTop w:val="0"/>
          <w:marBottom w:val="0"/>
          <w:divBdr>
            <w:top w:val="none" w:sz="0" w:space="0" w:color="auto"/>
            <w:left w:val="none" w:sz="0" w:space="0" w:color="auto"/>
            <w:bottom w:val="none" w:sz="0" w:space="0" w:color="auto"/>
            <w:right w:val="none" w:sz="0" w:space="0" w:color="auto"/>
          </w:divBdr>
        </w:div>
        <w:div w:id="732659630">
          <w:marLeft w:val="0"/>
          <w:marRight w:val="0"/>
          <w:marTop w:val="0"/>
          <w:marBottom w:val="0"/>
          <w:divBdr>
            <w:top w:val="none" w:sz="0" w:space="0" w:color="auto"/>
            <w:left w:val="none" w:sz="0" w:space="0" w:color="auto"/>
            <w:bottom w:val="none" w:sz="0" w:space="0" w:color="auto"/>
            <w:right w:val="none" w:sz="0" w:space="0" w:color="auto"/>
          </w:divBdr>
        </w:div>
        <w:div w:id="1500653198">
          <w:marLeft w:val="0"/>
          <w:marRight w:val="0"/>
          <w:marTop w:val="0"/>
          <w:marBottom w:val="0"/>
          <w:divBdr>
            <w:top w:val="none" w:sz="0" w:space="0" w:color="auto"/>
            <w:left w:val="none" w:sz="0" w:space="0" w:color="auto"/>
            <w:bottom w:val="none" w:sz="0" w:space="0" w:color="auto"/>
            <w:right w:val="none" w:sz="0" w:space="0" w:color="auto"/>
          </w:divBdr>
        </w:div>
        <w:div w:id="760761956">
          <w:marLeft w:val="0"/>
          <w:marRight w:val="0"/>
          <w:marTop w:val="0"/>
          <w:marBottom w:val="0"/>
          <w:divBdr>
            <w:top w:val="none" w:sz="0" w:space="0" w:color="auto"/>
            <w:left w:val="none" w:sz="0" w:space="0" w:color="auto"/>
            <w:bottom w:val="none" w:sz="0" w:space="0" w:color="auto"/>
            <w:right w:val="none" w:sz="0" w:space="0" w:color="auto"/>
          </w:divBdr>
        </w:div>
        <w:div w:id="70858020">
          <w:marLeft w:val="0"/>
          <w:marRight w:val="0"/>
          <w:marTop w:val="0"/>
          <w:marBottom w:val="0"/>
          <w:divBdr>
            <w:top w:val="none" w:sz="0" w:space="0" w:color="auto"/>
            <w:left w:val="none" w:sz="0" w:space="0" w:color="auto"/>
            <w:bottom w:val="none" w:sz="0" w:space="0" w:color="auto"/>
            <w:right w:val="none" w:sz="0" w:space="0" w:color="auto"/>
          </w:divBdr>
        </w:div>
        <w:div w:id="1340548197">
          <w:marLeft w:val="0"/>
          <w:marRight w:val="0"/>
          <w:marTop w:val="0"/>
          <w:marBottom w:val="0"/>
          <w:divBdr>
            <w:top w:val="none" w:sz="0" w:space="0" w:color="auto"/>
            <w:left w:val="none" w:sz="0" w:space="0" w:color="auto"/>
            <w:bottom w:val="none" w:sz="0" w:space="0" w:color="auto"/>
            <w:right w:val="none" w:sz="0" w:space="0" w:color="auto"/>
          </w:divBdr>
        </w:div>
        <w:div w:id="1200816958">
          <w:marLeft w:val="0"/>
          <w:marRight w:val="0"/>
          <w:marTop w:val="0"/>
          <w:marBottom w:val="0"/>
          <w:divBdr>
            <w:top w:val="none" w:sz="0" w:space="0" w:color="auto"/>
            <w:left w:val="none" w:sz="0" w:space="0" w:color="auto"/>
            <w:bottom w:val="none" w:sz="0" w:space="0" w:color="auto"/>
            <w:right w:val="none" w:sz="0" w:space="0" w:color="auto"/>
          </w:divBdr>
        </w:div>
        <w:div w:id="1783258496">
          <w:marLeft w:val="0"/>
          <w:marRight w:val="0"/>
          <w:marTop w:val="0"/>
          <w:marBottom w:val="0"/>
          <w:divBdr>
            <w:top w:val="none" w:sz="0" w:space="0" w:color="auto"/>
            <w:left w:val="none" w:sz="0" w:space="0" w:color="auto"/>
            <w:bottom w:val="none" w:sz="0" w:space="0" w:color="auto"/>
            <w:right w:val="none" w:sz="0" w:space="0" w:color="auto"/>
          </w:divBdr>
        </w:div>
        <w:div w:id="312412038">
          <w:marLeft w:val="0"/>
          <w:marRight w:val="0"/>
          <w:marTop w:val="0"/>
          <w:marBottom w:val="0"/>
          <w:divBdr>
            <w:top w:val="none" w:sz="0" w:space="0" w:color="auto"/>
            <w:left w:val="none" w:sz="0" w:space="0" w:color="auto"/>
            <w:bottom w:val="none" w:sz="0" w:space="0" w:color="auto"/>
            <w:right w:val="none" w:sz="0" w:space="0" w:color="auto"/>
          </w:divBdr>
        </w:div>
        <w:div w:id="427432536">
          <w:marLeft w:val="0"/>
          <w:marRight w:val="0"/>
          <w:marTop w:val="0"/>
          <w:marBottom w:val="0"/>
          <w:divBdr>
            <w:top w:val="none" w:sz="0" w:space="0" w:color="auto"/>
            <w:left w:val="none" w:sz="0" w:space="0" w:color="auto"/>
            <w:bottom w:val="none" w:sz="0" w:space="0" w:color="auto"/>
            <w:right w:val="none" w:sz="0" w:space="0" w:color="auto"/>
          </w:divBdr>
        </w:div>
        <w:div w:id="690691526">
          <w:marLeft w:val="0"/>
          <w:marRight w:val="0"/>
          <w:marTop w:val="0"/>
          <w:marBottom w:val="0"/>
          <w:divBdr>
            <w:top w:val="none" w:sz="0" w:space="0" w:color="auto"/>
            <w:left w:val="none" w:sz="0" w:space="0" w:color="auto"/>
            <w:bottom w:val="none" w:sz="0" w:space="0" w:color="auto"/>
            <w:right w:val="none" w:sz="0" w:space="0" w:color="auto"/>
          </w:divBdr>
        </w:div>
        <w:div w:id="1269041236">
          <w:marLeft w:val="0"/>
          <w:marRight w:val="0"/>
          <w:marTop w:val="0"/>
          <w:marBottom w:val="0"/>
          <w:divBdr>
            <w:top w:val="none" w:sz="0" w:space="0" w:color="auto"/>
            <w:left w:val="none" w:sz="0" w:space="0" w:color="auto"/>
            <w:bottom w:val="none" w:sz="0" w:space="0" w:color="auto"/>
            <w:right w:val="none" w:sz="0" w:space="0" w:color="auto"/>
          </w:divBdr>
        </w:div>
        <w:div w:id="102308058">
          <w:marLeft w:val="0"/>
          <w:marRight w:val="0"/>
          <w:marTop w:val="0"/>
          <w:marBottom w:val="0"/>
          <w:divBdr>
            <w:top w:val="none" w:sz="0" w:space="0" w:color="auto"/>
            <w:left w:val="none" w:sz="0" w:space="0" w:color="auto"/>
            <w:bottom w:val="none" w:sz="0" w:space="0" w:color="auto"/>
            <w:right w:val="none" w:sz="0" w:space="0" w:color="auto"/>
          </w:divBdr>
        </w:div>
        <w:div w:id="1777823622">
          <w:marLeft w:val="0"/>
          <w:marRight w:val="0"/>
          <w:marTop w:val="0"/>
          <w:marBottom w:val="0"/>
          <w:divBdr>
            <w:top w:val="none" w:sz="0" w:space="0" w:color="auto"/>
            <w:left w:val="none" w:sz="0" w:space="0" w:color="auto"/>
            <w:bottom w:val="none" w:sz="0" w:space="0" w:color="auto"/>
            <w:right w:val="none" w:sz="0" w:space="0" w:color="auto"/>
          </w:divBdr>
        </w:div>
        <w:div w:id="53894564">
          <w:marLeft w:val="0"/>
          <w:marRight w:val="0"/>
          <w:marTop w:val="0"/>
          <w:marBottom w:val="0"/>
          <w:divBdr>
            <w:top w:val="none" w:sz="0" w:space="0" w:color="auto"/>
            <w:left w:val="none" w:sz="0" w:space="0" w:color="auto"/>
            <w:bottom w:val="none" w:sz="0" w:space="0" w:color="auto"/>
            <w:right w:val="none" w:sz="0" w:space="0" w:color="auto"/>
          </w:divBdr>
        </w:div>
        <w:div w:id="2114549294">
          <w:marLeft w:val="0"/>
          <w:marRight w:val="0"/>
          <w:marTop w:val="0"/>
          <w:marBottom w:val="0"/>
          <w:divBdr>
            <w:top w:val="none" w:sz="0" w:space="0" w:color="auto"/>
            <w:left w:val="none" w:sz="0" w:space="0" w:color="auto"/>
            <w:bottom w:val="none" w:sz="0" w:space="0" w:color="auto"/>
            <w:right w:val="none" w:sz="0" w:space="0" w:color="auto"/>
          </w:divBdr>
        </w:div>
        <w:div w:id="1735354292">
          <w:marLeft w:val="0"/>
          <w:marRight w:val="0"/>
          <w:marTop w:val="0"/>
          <w:marBottom w:val="0"/>
          <w:divBdr>
            <w:top w:val="none" w:sz="0" w:space="0" w:color="auto"/>
            <w:left w:val="none" w:sz="0" w:space="0" w:color="auto"/>
            <w:bottom w:val="none" w:sz="0" w:space="0" w:color="auto"/>
            <w:right w:val="none" w:sz="0" w:space="0" w:color="auto"/>
          </w:divBdr>
        </w:div>
        <w:div w:id="440803413">
          <w:marLeft w:val="0"/>
          <w:marRight w:val="0"/>
          <w:marTop w:val="0"/>
          <w:marBottom w:val="0"/>
          <w:divBdr>
            <w:top w:val="none" w:sz="0" w:space="0" w:color="auto"/>
            <w:left w:val="none" w:sz="0" w:space="0" w:color="auto"/>
            <w:bottom w:val="none" w:sz="0" w:space="0" w:color="auto"/>
            <w:right w:val="none" w:sz="0" w:space="0" w:color="auto"/>
          </w:divBdr>
        </w:div>
        <w:div w:id="1621376098">
          <w:marLeft w:val="0"/>
          <w:marRight w:val="0"/>
          <w:marTop w:val="0"/>
          <w:marBottom w:val="0"/>
          <w:divBdr>
            <w:top w:val="none" w:sz="0" w:space="0" w:color="auto"/>
            <w:left w:val="none" w:sz="0" w:space="0" w:color="auto"/>
            <w:bottom w:val="none" w:sz="0" w:space="0" w:color="auto"/>
            <w:right w:val="none" w:sz="0" w:space="0" w:color="auto"/>
          </w:divBdr>
        </w:div>
        <w:div w:id="581722488">
          <w:marLeft w:val="0"/>
          <w:marRight w:val="0"/>
          <w:marTop w:val="0"/>
          <w:marBottom w:val="0"/>
          <w:divBdr>
            <w:top w:val="none" w:sz="0" w:space="0" w:color="auto"/>
            <w:left w:val="none" w:sz="0" w:space="0" w:color="auto"/>
            <w:bottom w:val="none" w:sz="0" w:space="0" w:color="auto"/>
            <w:right w:val="none" w:sz="0" w:space="0" w:color="auto"/>
          </w:divBdr>
        </w:div>
        <w:div w:id="1495685740">
          <w:marLeft w:val="0"/>
          <w:marRight w:val="0"/>
          <w:marTop w:val="0"/>
          <w:marBottom w:val="0"/>
          <w:divBdr>
            <w:top w:val="none" w:sz="0" w:space="0" w:color="auto"/>
            <w:left w:val="none" w:sz="0" w:space="0" w:color="auto"/>
            <w:bottom w:val="none" w:sz="0" w:space="0" w:color="auto"/>
            <w:right w:val="none" w:sz="0" w:space="0" w:color="auto"/>
          </w:divBdr>
        </w:div>
        <w:div w:id="2095083513">
          <w:marLeft w:val="0"/>
          <w:marRight w:val="0"/>
          <w:marTop w:val="0"/>
          <w:marBottom w:val="0"/>
          <w:divBdr>
            <w:top w:val="none" w:sz="0" w:space="0" w:color="auto"/>
            <w:left w:val="none" w:sz="0" w:space="0" w:color="auto"/>
            <w:bottom w:val="none" w:sz="0" w:space="0" w:color="auto"/>
            <w:right w:val="none" w:sz="0" w:space="0" w:color="auto"/>
          </w:divBdr>
        </w:div>
      </w:divsChild>
    </w:div>
    <w:div w:id="1121845339">
      <w:bodyDiv w:val="1"/>
      <w:marLeft w:val="0"/>
      <w:marRight w:val="0"/>
      <w:marTop w:val="0"/>
      <w:marBottom w:val="0"/>
      <w:divBdr>
        <w:top w:val="none" w:sz="0" w:space="0" w:color="auto"/>
        <w:left w:val="none" w:sz="0" w:space="0" w:color="auto"/>
        <w:bottom w:val="none" w:sz="0" w:space="0" w:color="auto"/>
        <w:right w:val="none" w:sz="0" w:space="0" w:color="auto"/>
      </w:divBdr>
    </w:div>
    <w:div w:id="1121995370">
      <w:bodyDiv w:val="1"/>
      <w:marLeft w:val="0"/>
      <w:marRight w:val="0"/>
      <w:marTop w:val="0"/>
      <w:marBottom w:val="0"/>
      <w:divBdr>
        <w:top w:val="none" w:sz="0" w:space="0" w:color="auto"/>
        <w:left w:val="none" w:sz="0" w:space="0" w:color="auto"/>
        <w:bottom w:val="none" w:sz="0" w:space="0" w:color="auto"/>
        <w:right w:val="none" w:sz="0" w:space="0" w:color="auto"/>
      </w:divBdr>
    </w:div>
    <w:div w:id="1122335660">
      <w:bodyDiv w:val="1"/>
      <w:marLeft w:val="0"/>
      <w:marRight w:val="0"/>
      <w:marTop w:val="0"/>
      <w:marBottom w:val="0"/>
      <w:divBdr>
        <w:top w:val="none" w:sz="0" w:space="0" w:color="auto"/>
        <w:left w:val="none" w:sz="0" w:space="0" w:color="auto"/>
        <w:bottom w:val="none" w:sz="0" w:space="0" w:color="auto"/>
        <w:right w:val="none" w:sz="0" w:space="0" w:color="auto"/>
      </w:divBdr>
    </w:div>
    <w:div w:id="1122380704">
      <w:bodyDiv w:val="1"/>
      <w:marLeft w:val="0"/>
      <w:marRight w:val="0"/>
      <w:marTop w:val="0"/>
      <w:marBottom w:val="0"/>
      <w:divBdr>
        <w:top w:val="none" w:sz="0" w:space="0" w:color="auto"/>
        <w:left w:val="none" w:sz="0" w:space="0" w:color="auto"/>
        <w:bottom w:val="none" w:sz="0" w:space="0" w:color="auto"/>
        <w:right w:val="none" w:sz="0" w:space="0" w:color="auto"/>
      </w:divBdr>
    </w:div>
    <w:div w:id="1122503769">
      <w:bodyDiv w:val="1"/>
      <w:marLeft w:val="0"/>
      <w:marRight w:val="0"/>
      <w:marTop w:val="0"/>
      <w:marBottom w:val="0"/>
      <w:divBdr>
        <w:top w:val="none" w:sz="0" w:space="0" w:color="auto"/>
        <w:left w:val="none" w:sz="0" w:space="0" w:color="auto"/>
        <w:bottom w:val="none" w:sz="0" w:space="0" w:color="auto"/>
        <w:right w:val="none" w:sz="0" w:space="0" w:color="auto"/>
      </w:divBdr>
    </w:div>
    <w:div w:id="1122774228">
      <w:bodyDiv w:val="1"/>
      <w:marLeft w:val="0"/>
      <w:marRight w:val="0"/>
      <w:marTop w:val="0"/>
      <w:marBottom w:val="0"/>
      <w:divBdr>
        <w:top w:val="none" w:sz="0" w:space="0" w:color="auto"/>
        <w:left w:val="none" w:sz="0" w:space="0" w:color="auto"/>
        <w:bottom w:val="none" w:sz="0" w:space="0" w:color="auto"/>
        <w:right w:val="none" w:sz="0" w:space="0" w:color="auto"/>
      </w:divBdr>
    </w:div>
    <w:div w:id="1123112458">
      <w:bodyDiv w:val="1"/>
      <w:marLeft w:val="0"/>
      <w:marRight w:val="0"/>
      <w:marTop w:val="0"/>
      <w:marBottom w:val="0"/>
      <w:divBdr>
        <w:top w:val="none" w:sz="0" w:space="0" w:color="auto"/>
        <w:left w:val="none" w:sz="0" w:space="0" w:color="auto"/>
        <w:bottom w:val="none" w:sz="0" w:space="0" w:color="auto"/>
        <w:right w:val="none" w:sz="0" w:space="0" w:color="auto"/>
      </w:divBdr>
    </w:div>
    <w:div w:id="1123117961">
      <w:bodyDiv w:val="1"/>
      <w:marLeft w:val="0"/>
      <w:marRight w:val="0"/>
      <w:marTop w:val="0"/>
      <w:marBottom w:val="0"/>
      <w:divBdr>
        <w:top w:val="none" w:sz="0" w:space="0" w:color="auto"/>
        <w:left w:val="none" w:sz="0" w:space="0" w:color="auto"/>
        <w:bottom w:val="none" w:sz="0" w:space="0" w:color="auto"/>
        <w:right w:val="none" w:sz="0" w:space="0" w:color="auto"/>
      </w:divBdr>
    </w:div>
    <w:div w:id="1123156871">
      <w:bodyDiv w:val="1"/>
      <w:marLeft w:val="0"/>
      <w:marRight w:val="0"/>
      <w:marTop w:val="0"/>
      <w:marBottom w:val="0"/>
      <w:divBdr>
        <w:top w:val="none" w:sz="0" w:space="0" w:color="auto"/>
        <w:left w:val="none" w:sz="0" w:space="0" w:color="auto"/>
        <w:bottom w:val="none" w:sz="0" w:space="0" w:color="auto"/>
        <w:right w:val="none" w:sz="0" w:space="0" w:color="auto"/>
      </w:divBdr>
    </w:div>
    <w:div w:id="1123381974">
      <w:bodyDiv w:val="1"/>
      <w:marLeft w:val="0"/>
      <w:marRight w:val="0"/>
      <w:marTop w:val="0"/>
      <w:marBottom w:val="0"/>
      <w:divBdr>
        <w:top w:val="none" w:sz="0" w:space="0" w:color="auto"/>
        <w:left w:val="none" w:sz="0" w:space="0" w:color="auto"/>
        <w:bottom w:val="none" w:sz="0" w:space="0" w:color="auto"/>
        <w:right w:val="none" w:sz="0" w:space="0" w:color="auto"/>
      </w:divBdr>
    </w:div>
    <w:div w:id="1123496326">
      <w:bodyDiv w:val="1"/>
      <w:marLeft w:val="0"/>
      <w:marRight w:val="0"/>
      <w:marTop w:val="0"/>
      <w:marBottom w:val="0"/>
      <w:divBdr>
        <w:top w:val="none" w:sz="0" w:space="0" w:color="auto"/>
        <w:left w:val="none" w:sz="0" w:space="0" w:color="auto"/>
        <w:bottom w:val="none" w:sz="0" w:space="0" w:color="auto"/>
        <w:right w:val="none" w:sz="0" w:space="0" w:color="auto"/>
      </w:divBdr>
    </w:div>
    <w:div w:id="1123691594">
      <w:bodyDiv w:val="1"/>
      <w:marLeft w:val="0"/>
      <w:marRight w:val="0"/>
      <w:marTop w:val="0"/>
      <w:marBottom w:val="0"/>
      <w:divBdr>
        <w:top w:val="none" w:sz="0" w:space="0" w:color="auto"/>
        <w:left w:val="none" w:sz="0" w:space="0" w:color="auto"/>
        <w:bottom w:val="none" w:sz="0" w:space="0" w:color="auto"/>
        <w:right w:val="none" w:sz="0" w:space="0" w:color="auto"/>
      </w:divBdr>
    </w:div>
    <w:div w:id="1123958531">
      <w:bodyDiv w:val="1"/>
      <w:marLeft w:val="0"/>
      <w:marRight w:val="0"/>
      <w:marTop w:val="0"/>
      <w:marBottom w:val="0"/>
      <w:divBdr>
        <w:top w:val="none" w:sz="0" w:space="0" w:color="auto"/>
        <w:left w:val="none" w:sz="0" w:space="0" w:color="auto"/>
        <w:bottom w:val="none" w:sz="0" w:space="0" w:color="auto"/>
        <w:right w:val="none" w:sz="0" w:space="0" w:color="auto"/>
      </w:divBdr>
    </w:div>
    <w:div w:id="1123964787">
      <w:bodyDiv w:val="1"/>
      <w:marLeft w:val="0"/>
      <w:marRight w:val="0"/>
      <w:marTop w:val="0"/>
      <w:marBottom w:val="0"/>
      <w:divBdr>
        <w:top w:val="none" w:sz="0" w:space="0" w:color="auto"/>
        <w:left w:val="none" w:sz="0" w:space="0" w:color="auto"/>
        <w:bottom w:val="none" w:sz="0" w:space="0" w:color="auto"/>
        <w:right w:val="none" w:sz="0" w:space="0" w:color="auto"/>
      </w:divBdr>
    </w:div>
    <w:div w:id="1124495225">
      <w:bodyDiv w:val="1"/>
      <w:marLeft w:val="0"/>
      <w:marRight w:val="0"/>
      <w:marTop w:val="0"/>
      <w:marBottom w:val="0"/>
      <w:divBdr>
        <w:top w:val="none" w:sz="0" w:space="0" w:color="auto"/>
        <w:left w:val="none" w:sz="0" w:space="0" w:color="auto"/>
        <w:bottom w:val="none" w:sz="0" w:space="0" w:color="auto"/>
        <w:right w:val="none" w:sz="0" w:space="0" w:color="auto"/>
      </w:divBdr>
    </w:div>
    <w:div w:id="1124544921">
      <w:bodyDiv w:val="1"/>
      <w:marLeft w:val="0"/>
      <w:marRight w:val="0"/>
      <w:marTop w:val="0"/>
      <w:marBottom w:val="0"/>
      <w:divBdr>
        <w:top w:val="none" w:sz="0" w:space="0" w:color="auto"/>
        <w:left w:val="none" w:sz="0" w:space="0" w:color="auto"/>
        <w:bottom w:val="none" w:sz="0" w:space="0" w:color="auto"/>
        <w:right w:val="none" w:sz="0" w:space="0" w:color="auto"/>
      </w:divBdr>
    </w:div>
    <w:div w:id="1125124292">
      <w:bodyDiv w:val="1"/>
      <w:marLeft w:val="0"/>
      <w:marRight w:val="0"/>
      <w:marTop w:val="0"/>
      <w:marBottom w:val="0"/>
      <w:divBdr>
        <w:top w:val="none" w:sz="0" w:space="0" w:color="auto"/>
        <w:left w:val="none" w:sz="0" w:space="0" w:color="auto"/>
        <w:bottom w:val="none" w:sz="0" w:space="0" w:color="auto"/>
        <w:right w:val="none" w:sz="0" w:space="0" w:color="auto"/>
      </w:divBdr>
    </w:div>
    <w:div w:id="1125198698">
      <w:bodyDiv w:val="1"/>
      <w:marLeft w:val="0"/>
      <w:marRight w:val="0"/>
      <w:marTop w:val="0"/>
      <w:marBottom w:val="0"/>
      <w:divBdr>
        <w:top w:val="none" w:sz="0" w:space="0" w:color="auto"/>
        <w:left w:val="none" w:sz="0" w:space="0" w:color="auto"/>
        <w:bottom w:val="none" w:sz="0" w:space="0" w:color="auto"/>
        <w:right w:val="none" w:sz="0" w:space="0" w:color="auto"/>
      </w:divBdr>
    </w:div>
    <w:div w:id="1125277238">
      <w:bodyDiv w:val="1"/>
      <w:marLeft w:val="0"/>
      <w:marRight w:val="0"/>
      <w:marTop w:val="0"/>
      <w:marBottom w:val="0"/>
      <w:divBdr>
        <w:top w:val="none" w:sz="0" w:space="0" w:color="auto"/>
        <w:left w:val="none" w:sz="0" w:space="0" w:color="auto"/>
        <w:bottom w:val="none" w:sz="0" w:space="0" w:color="auto"/>
        <w:right w:val="none" w:sz="0" w:space="0" w:color="auto"/>
      </w:divBdr>
    </w:div>
    <w:div w:id="1125736125">
      <w:bodyDiv w:val="1"/>
      <w:marLeft w:val="0"/>
      <w:marRight w:val="0"/>
      <w:marTop w:val="0"/>
      <w:marBottom w:val="0"/>
      <w:divBdr>
        <w:top w:val="none" w:sz="0" w:space="0" w:color="auto"/>
        <w:left w:val="none" w:sz="0" w:space="0" w:color="auto"/>
        <w:bottom w:val="none" w:sz="0" w:space="0" w:color="auto"/>
        <w:right w:val="none" w:sz="0" w:space="0" w:color="auto"/>
      </w:divBdr>
    </w:div>
    <w:div w:id="1125848079">
      <w:bodyDiv w:val="1"/>
      <w:marLeft w:val="0"/>
      <w:marRight w:val="0"/>
      <w:marTop w:val="0"/>
      <w:marBottom w:val="0"/>
      <w:divBdr>
        <w:top w:val="none" w:sz="0" w:space="0" w:color="auto"/>
        <w:left w:val="none" w:sz="0" w:space="0" w:color="auto"/>
        <w:bottom w:val="none" w:sz="0" w:space="0" w:color="auto"/>
        <w:right w:val="none" w:sz="0" w:space="0" w:color="auto"/>
      </w:divBdr>
    </w:div>
    <w:div w:id="1125929454">
      <w:bodyDiv w:val="1"/>
      <w:marLeft w:val="0"/>
      <w:marRight w:val="0"/>
      <w:marTop w:val="0"/>
      <w:marBottom w:val="0"/>
      <w:divBdr>
        <w:top w:val="none" w:sz="0" w:space="0" w:color="auto"/>
        <w:left w:val="none" w:sz="0" w:space="0" w:color="auto"/>
        <w:bottom w:val="none" w:sz="0" w:space="0" w:color="auto"/>
        <w:right w:val="none" w:sz="0" w:space="0" w:color="auto"/>
      </w:divBdr>
    </w:div>
    <w:div w:id="1126046548">
      <w:bodyDiv w:val="1"/>
      <w:marLeft w:val="0"/>
      <w:marRight w:val="0"/>
      <w:marTop w:val="0"/>
      <w:marBottom w:val="0"/>
      <w:divBdr>
        <w:top w:val="none" w:sz="0" w:space="0" w:color="auto"/>
        <w:left w:val="none" w:sz="0" w:space="0" w:color="auto"/>
        <w:bottom w:val="none" w:sz="0" w:space="0" w:color="auto"/>
        <w:right w:val="none" w:sz="0" w:space="0" w:color="auto"/>
      </w:divBdr>
    </w:div>
    <w:div w:id="1126117341">
      <w:bodyDiv w:val="1"/>
      <w:marLeft w:val="0"/>
      <w:marRight w:val="0"/>
      <w:marTop w:val="0"/>
      <w:marBottom w:val="0"/>
      <w:divBdr>
        <w:top w:val="none" w:sz="0" w:space="0" w:color="auto"/>
        <w:left w:val="none" w:sz="0" w:space="0" w:color="auto"/>
        <w:bottom w:val="none" w:sz="0" w:space="0" w:color="auto"/>
        <w:right w:val="none" w:sz="0" w:space="0" w:color="auto"/>
      </w:divBdr>
    </w:div>
    <w:div w:id="1126393254">
      <w:bodyDiv w:val="1"/>
      <w:marLeft w:val="0"/>
      <w:marRight w:val="0"/>
      <w:marTop w:val="0"/>
      <w:marBottom w:val="0"/>
      <w:divBdr>
        <w:top w:val="none" w:sz="0" w:space="0" w:color="auto"/>
        <w:left w:val="none" w:sz="0" w:space="0" w:color="auto"/>
        <w:bottom w:val="none" w:sz="0" w:space="0" w:color="auto"/>
        <w:right w:val="none" w:sz="0" w:space="0" w:color="auto"/>
      </w:divBdr>
    </w:div>
    <w:div w:id="1126969847">
      <w:bodyDiv w:val="1"/>
      <w:marLeft w:val="0"/>
      <w:marRight w:val="0"/>
      <w:marTop w:val="0"/>
      <w:marBottom w:val="0"/>
      <w:divBdr>
        <w:top w:val="none" w:sz="0" w:space="0" w:color="auto"/>
        <w:left w:val="none" w:sz="0" w:space="0" w:color="auto"/>
        <w:bottom w:val="none" w:sz="0" w:space="0" w:color="auto"/>
        <w:right w:val="none" w:sz="0" w:space="0" w:color="auto"/>
      </w:divBdr>
    </w:div>
    <w:div w:id="1127049220">
      <w:bodyDiv w:val="1"/>
      <w:marLeft w:val="0"/>
      <w:marRight w:val="0"/>
      <w:marTop w:val="0"/>
      <w:marBottom w:val="0"/>
      <w:divBdr>
        <w:top w:val="none" w:sz="0" w:space="0" w:color="auto"/>
        <w:left w:val="none" w:sz="0" w:space="0" w:color="auto"/>
        <w:bottom w:val="none" w:sz="0" w:space="0" w:color="auto"/>
        <w:right w:val="none" w:sz="0" w:space="0" w:color="auto"/>
      </w:divBdr>
    </w:div>
    <w:div w:id="1127091871">
      <w:bodyDiv w:val="1"/>
      <w:marLeft w:val="0"/>
      <w:marRight w:val="0"/>
      <w:marTop w:val="0"/>
      <w:marBottom w:val="0"/>
      <w:divBdr>
        <w:top w:val="none" w:sz="0" w:space="0" w:color="auto"/>
        <w:left w:val="none" w:sz="0" w:space="0" w:color="auto"/>
        <w:bottom w:val="none" w:sz="0" w:space="0" w:color="auto"/>
        <w:right w:val="none" w:sz="0" w:space="0" w:color="auto"/>
      </w:divBdr>
    </w:div>
    <w:div w:id="1127547521">
      <w:bodyDiv w:val="1"/>
      <w:marLeft w:val="0"/>
      <w:marRight w:val="0"/>
      <w:marTop w:val="0"/>
      <w:marBottom w:val="0"/>
      <w:divBdr>
        <w:top w:val="none" w:sz="0" w:space="0" w:color="auto"/>
        <w:left w:val="none" w:sz="0" w:space="0" w:color="auto"/>
        <w:bottom w:val="none" w:sz="0" w:space="0" w:color="auto"/>
        <w:right w:val="none" w:sz="0" w:space="0" w:color="auto"/>
      </w:divBdr>
    </w:div>
    <w:div w:id="1127553279">
      <w:bodyDiv w:val="1"/>
      <w:marLeft w:val="0"/>
      <w:marRight w:val="0"/>
      <w:marTop w:val="0"/>
      <w:marBottom w:val="0"/>
      <w:divBdr>
        <w:top w:val="none" w:sz="0" w:space="0" w:color="auto"/>
        <w:left w:val="none" w:sz="0" w:space="0" w:color="auto"/>
        <w:bottom w:val="none" w:sz="0" w:space="0" w:color="auto"/>
        <w:right w:val="none" w:sz="0" w:space="0" w:color="auto"/>
      </w:divBdr>
    </w:div>
    <w:div w:id="1127700920">
      <w:bodyDiv w:val="1"/>
      <w:marLeft w:val="0"/>
      <w:marRight w:val="0"/>
      <w:marTop w:val="0"/>
      <w:marBottom w:val="0"/>
      <w:divBdr>
        <w:top w:val="none" w:sz="0" w:space="0" w:color="auto"/>
        <w:left w:val="none" w:sz="0" w:space="0" w:color="auto"/>
        <w:bottom w:val="none" w:sz="0" w:space="0" w:color="auto"/>
        <w:right w:val="none" w:sz="0" w:space="0" w:color="auto"/>
      </w:divBdr>
    </w:div>
    <w:div w:id="1127745863">
      <w:bodyDiv w:val="1"/>
      <w:marLeft w:val="0"/>
      <w:marRight w:val="0"/>
      <w:marTop w:val="0"/>
      <w:marBottom w:val="0"/>
      <w:divBdr>
        <w:top w:val="none" w:sz="0" w:space="0" w:color="auto"/>
        <w:left w:val="none" w:sz="0" w:space="0" w:color="auto"/>
        <w:bottom w:val="none" w:sz="0" w:space="0" w:color="auto"/>
        <w:right w:val="none" w:sz="0" w:space="0" w:color="auto"/>
      </w:divBdr>
    </w:div>
    <w:div w:id="1127818351">
      <w:bodyDiv w:val="1"/>
      <w:marLeft w:val="0"/>
      <w:marRight w:val="0"/>
      <w:marTop w:val="0"/>
      <w:marBottom w:val="0"/>
      <w:divBdr>
        <w:top w:val="none" w:sz="0" w:space="0" w:color="auto"/>
        <w:left w:val="none" w:sz="0" w:space="0" w:color="auto"/>
        <w:bottom w:val="none" w:sz="0" w:space="0" w:color="auto"/>
        <w:right w:val="none" w:sz="0" w:space="0" w:color="auto"/>
      </w:divBdr>
    </w:div>
    <w:div w:id="1128086457">
      <w:bodyDiv w:val="1"/>
      <w:marLeft w:val="0"/>
      <w:marRight w:val="0"/>
      <w:marTop w:val="0"/>
      <w:marBottom w:val="0"/>
      <w:divBdr>
        <w:top w:val="none" w:sz="0" w:space="0" w:color="auto"/>
        <w:left w:val="none" w:sz="0" w:space="0" w:color="auto"/>
        <w:bottom w:val="none" w:sz="0" w:space="0" w:color="auto"/>
        <w:right w:val="none" w:sz="0" w:space="0" w:color="auto"/>
      </w:divBdr>
    </w:div>
    <w:div w:id="1128283130">
      <w:bodyDiv w:val="1"/>
      <w:marLeft w:val="0"/>
      <w:marRight w:val="0"/>
      <w:marTop w:val="0"/>
      <w:marBottom w:val="0"/>
      <w:divBdr>
        <w:top w:val="none" w:sz="0" w:space="0" w:color="auto"/>
        <w:left w:val="none" w:sz="0" w:space="0" w:color="auto"/>
        <w:bottom w:val="none" w:sz="0" w:space="0" w:color="auto"/>
        <w:right w:val="none" w:sz="0" w:space="0" w:color="auto"/>
      </w:divBdr>
    </w:div>
    <w:div w:id="1128426724">
      <w:bodyDiv w:val="1"/>
      <w:marLeft w:val="0"/>
      <w:marRight w:val="0"/>
      <w:marTop w:val="0"/>
      <w:marBottom w:val="0"/>
      <w:divBdr>
        <w:top w:val="none" w:sz="0" w:space="0" w:color="auto"/>
        <w:left w:val="none" w:sz="0" w:space="0" w:color="auto"/>
        <w:bottom w:val="none" w:sz="0" w:space="0" w:color="auto"/>
        <w:right w:val="none" w:sz="0" w:space="0" w:color="auto"/>
      </w:divBdr>
    </w:div>
    <w:div w:id="1128858831">
      <w:bodyDiv w:val="1"/>
      <w:marLeft w:val="0"/>
      <w:marRight w:val="0"/>
      <w:marTop w:val="0"/>
      <w:marBottom w:val="0"/>
      <w:divBdr>
        <w:top w:val="none" w:sz="0" w:space="0" w:color="auto"/>
        <w:left w:val="none" w:sz="0" w:space="0" w:color="auto"/>
        <w:bottom w:val="none" w:sz="0" w:space="0" w:color="auto"/>
        <w:right w:val="none" w:sz="0" w:space="0" w:color="auto"/>
      </w:divBdr>
    </w:div>
    <w:div w:id="1129665977">
      <w:bodyDiv w:val="1"/>
      <w:marLeft w:val="0"/>
      <w:marRight w:val="0"/>
      <w:marTop w:val="0"/>
      <w:marBottom w:val="0"/>
      <w:divBdr>
        <w:top w:val="none" w:sz="0" w:space="0" w:color="auto"/>
        <w:left w:val="none" w:sz="0" w:space="0" w:color="auto"/>
        <w:bottom w:val="none" w:sz="0" w:space="0" w:color="auto"/>
        <w:right w:val="none" w:sz="0" w:space="0" w:color="auto"/>
      </w:divBdr>
    </w:div>
    <w:div w:id="1129738722">
      <w:bodyDiv w:val="1"/>
      <w:marLeft w:val="0"/>
      <w:marRight w:val="0"/>
      <w:marTop w:val="0"/>
      <w:marBottom w:val="0"/>
      <w:divBdr>
        <w:top w:val="none" w:sz="0" w:space="0" w:color="auto"/>
        <w:left w:val="none" w:sz="0" w:space="0" w:color="auto"/>
        <w:bottom w:val="none" w:sz="0" w:space="0" w:color="auto"/>
        <w:right w:val="none" w:sz="0" w:space="0" w:color="auto"/>
      </w:divBdr>
    </w:div>
    <w:div w:id="1129787053">
      <w:bodyDiv w:val="1"/>
      <w:marLeft w:val="0"/>
      <w:marRight w:val="0"/>
      <w:marTop w:val="0"/>
      <w:marBottom w:val="0"/>
      <w:divBdr>
        <w:top w:val="none" w:sz="0" w:space="0" w:color="auto"/>
        <w:left w:val="none" w:sz="0" w:space="0" w:color="auto"/>
        <w:bottom w:val="none" w:sz="0" w:space="0" w:color="auto"/>
        <w:right w:val="none" w:sz="0" w:space="0" w:color="auto"/>
      </w:divBdr>
    </w:div>
    <w:div w:id="1129856534">
      <w:bodyDiv w:val="1"/>
      <w:marLeft w:val="0"/>
      <w:marRight w:val="0"/>
      <w:marTop w:val="0"/>
      <w:marBottom w:val="0"/>
      <w:divBdr>
        <w:top w:val="none" w:sz="0" w:space="0" w:color="auto"/>
        <w:left w:val="none" w:sz="0" w:space="0" w:color="auto"/>
        <w:bottom w:val="none" w:sz="0" w:space="0" w:color="auto"/>
        <w:right w:val="none" w:sz="0" w:space="0" w:color="auto"/>
      </w:divBdr>
    </w:div>
    <w:div w:id="1129934903">
      <w:bodyDiv w:val="1"/>
      <w:marLeft w:val="0"/>
      <w:marRight w:val="0"/>
      <w:marTop w:val="0"/>
      <w:marBottom w:val="0"/>
      <w:divBdr>
        <w:top w:val="none" w:sz="0" w:space="0" w:color="auto"/>
        <w:left w:val="none" w:sz="0" w:space="0" w:color="auto"/>
        <w:bottom w:val="none" w:sz="0" w:space="0" w:color="auto"/>
        <w:right w:val="none" w:sz="0" w:space="0" w:color="auto"/>
      </w:divBdr>
    </w:div>
    <w:div w:id="1130123301">
      <w:bodyDiv w:val="1"/>
      <w:marLeft w:val="0"/>
      <w:marRight w:val="0"/>
      <w:marTop w:val="0"/>
      <w:marBottom w:val="0"/>
      <w:divBdr>
        <w:top w:val="none" w:sz="0" w:space="0" w:color="auto"/>
        <w:left w:val="none" w:sz="0" w:space="0" w:color="auto"/>
        <w:bottom w:val="none" w:sz="0" w:space="0" w:color="auto"/>
        <w:right w:val="none" w:sz="0" w:space="0" w:color="auto"/>
      </w:divBdr>
    </w:div>
    <w:div w:id="1130443122">
      <w:bodyDiv w:val="1"/>
      <w:marLeft w:val="0"/>
      <w:marRight w:val="0"/>
      <w:marTop w:val="0"/>
      <w:marBottom w:val="0"/>
      <w:divBdr>
        <w:top w:val="none" w:sz="0" w:space="0" w:color="auto"/>
        <w:left w:val="none" w:sz="0" w:space="0" w:color="auto"/>
        <w:bottom w:val="none" w:sz="0" w:space="0" w:color="auto"/>
        <w:right w:val="none" w:sz="0" w:space="0" w:color="auto"/>
      </w:divBdr>
    </w:div>
    <w:div w:id="1130510105">
      <w:bodyDiv w:val="1"/>
      <w:marLeft w:val="0"/>
      <w:marRight w:val="0"/>
      <w:marTop w:val="0"/>
      <w:marBottom w:val="0"/>
      <w:divBdr>
        <w:top w:val="none" w:sz="0" w:space="0" w:color="auto"/>
        <w:left w:val="none" w:sz="0" w:space="0" w:color="auto"/>
        <w:bottom w:val="none" w:sz="0" w:space="0" w:color="auto"/>
        <w:right w:val="none" w:sz="0" w:space="0" w:color="auto"/>
      </w:divBdr>
    </w:div>
    <w:div w:id="1130972003">
      <w:bodyDiv w:val="1"/>
      <w:marLeft w:val="0"/>
      <w:marRight w:val="0"/>
      <w:marTop w:val="0"/>
      <w:marBottom w:val="0"/>
      <w:divBdr>
        <w:top w:val="none" w:sz="0" w:space="0" w:color="auto"/>
        <w:left w:val="none" w:sz="0" w:space="0" w:color="auto"/>
        <w:bottom w:val="none" w:sz="0" w:space="0" w:color="auto"/>
        <w:right w:val="none" w:sz="0" w:space="0" w:color="auto"/>
      </w:divBdr>
    </w:div>
    <w:div w:id="1131359106">
      <w:bodyDiv w:val="1"/>
      <w:marLeft w:val="0"/>
      <w:marRight w:val="0"/>
      <w:marTop w:val="0"/>
      <w:marBottom w:val="0"/>
      <w:divBdr>
        <w:top w:val="none" w:sz="0" w:space="0" w:color="auto"/>
        <w:left w:val="none" w:sz="0" w:space="0" w:color="auto"/>
        <w:bottom w:val="none" w:sz="0" w:space="0" w:color="auto"/>
        <w:right w:val="none" w:sz="0" w:space="0" w:color="auto"/>
      </w:divBdr>
    </w:div>
    <w:div w:id="1131434253">
      <w:bodyDiv w:val="1"/>
      <w:marLeft w:val="0"/>
      <w:marRight w:val="0"/>
      <w:marTop w:val="0"/>
      <w:marBottom w:val="0"/>
      <w:divBdr>
        <w:top w:val="none" w:sz="0" w:space="0" w:color="auto"/>
        <w:left w:val="none" w:sz="0" w:space="0" w:color="auto"/>
        <w:bottom w:val="none" w:sz="0" w:space="0" w:color="auto"/>
        <w:right w:val="none" w:sz="0" w:space="0" w:color="auto"/>
      </w:divBdr>
    </w:div>
    <w:div w:id="1131438896">
      <w:bodyDiv w:val="1"/>
      <w:marLeft w:val="0"/>
      <w:marRight w:val="0"/>
      <w:marTop w:val="0"/>
      <w:marBottom w:val="0"/>
      <w:divBdr>
        <w:top w:val="none" w:sz="0" w:space="0" w:color="auto"/>
        <w:left w:val="none" w:sz="0" w:space="0" w:color="auto"/>
        <w:bottom w:val="none" w:sz="0" w:space="0" w:color="auto"/>
        <w:right w:val="none" w:sz="0" w:space="0" w:color="auto"/>
      </w:divBdr>
    </w:div>
    <w:div w:id="1131440736">
      <w:bodyDiv w:val="1"/>
      <w:marLeft w:val="0"/>
      <w:marRight w:val="0"/>
      <w:marTop w:val="0"/>
      <w:marBottom w:val="0"/>
      <w:divBdr>
        <w:top w:val="none" w:sz="0" w:space="0" w:color="auto"/>
        <w:left w:val="none" w:sz="0" w:space="0" w:color="auto"/>
        <w:bottom w:val="none" w:sz="0" w:space="0" w:color="auto"/>
        <w:right w:val="none" w:sz="0" w:space="0" w:color="auto"/>
      </w:divBdr>
    </w:div>
    <w:div w:id="1131704645">
      <w:bodyDiv w:val="1"/>
      <w:marLeft w:val="0"/>
      <w:marRight w:val="0"/>
      <w:marTop w:val="0"/>
      <w:marBottom w:val="0"/>
      <w:divBdr>
        <w:top w:val="none" w:sz="0" w:space="0" w:color="auto"/>
        <w:left w:val="none" w:sz="0" w:space="0" w:color="auto"/>
        <w:bottom w:val="none" w:sz="0" w:space="0" w:color="auto"/>
        <w:right w:val="none" w:sz="0" w:space="0" w:color="auto"/>
      </w:divBdr>
    </w:div>
    <w:div w:id="1131827262">
      <w:bodyDiv w:val="1"/>
      <w:marLeft w:val="0"/>
      <w:marRight w:val="0"/>
      <w:marTop w:val="0"/>
      <w:marBottom w:val="0"/>
      <w:divBdr>
        <w:top w:val="none" w:sz="0" w:space="0" w:color="auto"/>
        <w:left w:val="none" w:sz="0" w:space="0" w:color="auto"/>
        <w:bottom w:val="none" w:sz="0" w:space="0" w:color="auto"/>
        <w:right w:val="none" w:sz="0" w:space="0" w:color="auto"/>
      </w:divBdr>
    </w:div>
    <w:div w:id="1132137629">
      <w:bodyDiv w:val="1"/>
      <w:marLeft w:val="0"/>
      <w:marRight w:val="0"/>
      <w:marTop w:val="0"/>
      <w:marBottom w:val="0"/>
      <w:divBdr>
        <w:top w:val="none" w:sz="0" w:space="0" w:color="auto"/>
        <w:left w:val="none" w:sz="0" w:space="0" w:color="auto"/>
        <w:bottom w:val="none" w:sz="0" w:space="0" w:color="auto"/>
        <w:right w:val="none" w:sz="0" w:space="0" w:color="auto"/>
      </w:divBdr>
    </w:div>
    <w:div w:id="1132286432">
      <w:bodyDiv w:val="1"/>
      <w:marLeft w:val="0"/>
      <w:marRight w:val="0"/>
      <w:marTop w:val="0"/>
      <w:marBottom w:val="0"/>
      <w:divBdr>
        <w:top w:val="none" w:sz="0" w:space="0" w:color="auto"/>
        <w:left w:val="none" w:sz="0" w:space="0" w:color="auto"/>
        <w:bottom w:val="none" w:sz="0" w:space="0" w:color="auto"/>
        <w:right w:val="none" w:sz="0" w:space="0" w:color="auto"/>
      </w:divBdr>
    </w:div>
    <w:div w:id="1132820697">
      <w:bodyDiv w:val="1"/>
      <w:marLeft w:val="0"/>
      <w:marRight w:val="0"/>
      <w:marTop w:val="0"/>
      <w:marBottom w:val="0"/>
      <w:divBdr>
        <w:top w:val="none" w:sz="0" w:space="0" w:color="auto"/>
        <w:left w:val="none" w:sz="0" w:space="0" w:color="auto"/>
        <w:bottom w:val="none" w:sz="0" w:space="0" w:color="auto"/>
        <w:right w:val="none" w:sz="0" w:space="0" w:color="auto"/>
      </w:divBdr>
    </w:div>
    <w:div w:id="1132941039">
      <w:bodyDiv w:val="1"/>
      <w:marLeft w:val="0"/>
      <w:marRight w:val="0"/>
      <w:marTop w:val="0"/>
      <w:marBottom w:val="0"/>
      <w:divBdr>
        <w:top w:val="none" w:sz="0" w:space="0" w:color="auto"/>
        <w:left w:val="none" w:sz="0" w:space="0" w:color="auto"/>
        <w:bottom w:val="none" w:sz="0" w:space="0" w:color="auto"/>
        <w:right w:val="none" w:sz="0" w:space="0" w:color="auto"/>
      </w:divBdr>
    </w:div>
    <w:div w:id="1132945618">
      <w:bodyDiv w:val="1"/>
      <w:marLeft w:val="0"/>
      <w:marRight w:val="0"/>
      <w:marTop w:val="0"/>
      <w:marBottom w:val="0"/>
      <w:divBdr>
        <w:top w:val="none" w:sz="0" w:space="0" w:color="auto"/>
        <w:left w:val="none" w:sz="0" w:space="0" w:color="auto"/>
        <w:bottom w:val="none" w:sz="0" w:space="0" w:color="auto"/>
        <w:right w:val="none" w:sz="0" w:space="0" w:color="auto"/>
      </w:divBdr>
    </w:div>
    <w:div w:id="1133131580">
      <w:bodyDiv w:val="1"/>
      <w:marLeft w:val="0"/>
      <w:marRight w:val="0"/>
      <w:marTop w:val="0"/>
      <w:marBottom w:val="0"/>
      <w:divBdr>
        <w:top w:val="none" w:sz="0" w:space="0" w:color="auto"/>
        <w:left w:val="none" w:sz="0" w:space="0" w:color="auto"/>
        <w:bottom w:val="none" w:sz="0" w:space="0" w:color="auto"/>
        <w:right w:val="none" w:sz="0" w:space="0" w:color="auto"/>
      </w:divBdr>
    </w:div>
    <w:div w:id="1133986035">
      <w:bodyDiv w:val="1"/>
      <w:marLeft w:val="0"/>
      <w:marRight w:val="0"/>
      <w:marTop w:val="0"/>
      <w:marBottom w:val="0"/>
      <w:divBdr>
        <w:top w:val="none" w:sz="0" w:space="0" w:color="auto"/>
        <w:left w:val="none" w:sz="0" w:space="0" w:color="auto"/>
        <w:bottom w:val="none" w:sz="0" w:space="0" w:color="auto"/>
        <w:right w:val="none" w:sz="0" w:space="0" w:color="auto"/>
      </w:divBdr>
    </w:div>
    <w:div w:id="1134375553">
      <w:bodyDiv w:val="1"/>
      <w:marLeft w:val="0"/>
      <w:marRight w:val="0"/>
      <w:marTop w:val="0"/>
      <w:marBottom w:val="0"/>
      <w:divBdr>
        <w:top w:val="none" w:sz="0" w:space="0" w:color="auto"/>
        <w:left w:val="none" w:sz="0" w:space="0" w:color="auto"/>
        <w:bottom w:val="none" w:sz="0" w:space="0" w:color="auto"/>
        <w:right w:val="none" w:sz="0" w:space="0" w:color="auto"/>
      </w:divBdr>
    </w:div>
    <w:div w:id="1134637371">
      <w:bodyDiv w:val="1"/>
      <w:marLeft w:val="0"/>
      <w:marRight w:val="0"/>
      <w:marTop w:val="0"/>
      <w:marBottom w:val="0"/>
      <w:divBdr>
        <w:top w:val="none" w:sz="0" w:space="0" w:color="auto"/>
        <w:left w:val="none" w:sz="0" w:space="0" w:color="auto"/>
        <w:bottom w:val="none" w:sz="0" w:space="0" w:color="auto"/>
        <w:right w:val="none" w:sz="0" w:space="0" w:color="auto"/>
      </w:divBdr>
    </w:div>
    <w:div w:id="1135563504">
      <w:bodyDiv w:val="1"/>
      <w:marLeft w:val="0"/>
      <w:marRight w:val="0"/>
      <w:marTop w:val="0"/>
      <w:marBottom w:val="0"/>
      <w:divBdr>
        <w:top w:val="none" w:sz="0" w:space="0" w:color="auto"/>
        <w:left w:val="none" w:sz="0" w:space="0" w:color="auto"/>
        <w:bottom w:val="none" w:sz="0" w:space="0" w:color="auto"/>
        <w:right w:val="none" w:sz="0" w:space="0" w:color="auto"/>
      </w:divBdr>
    </w:div>
    <w:div w:id="1135946310">
      <w:bodyDiv w:val="1"/>
      <w:marLeft w:val="0"/>
      <w:marRight w:val="0"/>
      <w:marTop w:val="0"/>
      <w:marBottom w:val="0"/>
      <w:divBdr>
        <w:top w:val="none" w:sz="0" w:space="0" w:color="auto"/>
        <w:left w:val="none" w:sz="0" w:space="0" w:color="auto"/>
        <w:bottom w:val="none" w:sz="0" w:space="0" w:color="auto"/>
        <w:right w:val="none" w:sz="0" w:space="0" w:color="auto"/>
      </w:divBdr>
    </w:div>
    <w:div w:id="1136336167">
      <w:bodyDiv w:val="1"/>
      <w:marLeft w:val="0"/>
      <w:marRight w:val="0"/>
      <w:marTop w:val="0"/>
      <w:marBottom w:val="0"/>
      <w:divBdr>
        <w:top w:val="none" w:sz="0" w:space="0" w:color="auto"/>
        <w:left w:val="none" w:sz="0" w:space="0" w:color="auto"/>
        <w:bottom w:val="none" w:sz="0" w:space="0" w:color="auto"/>
        <w:right w:val="none" w:sz="0" w:space="0" w:color="auto"/>
      </w:divBdr>
    </w:div>
    <w:div w:id="1136727165">
      <w:bodyDiv w:val="1"/>
      <w:marLeft w:val="0"/>
      <w:marRight w:val="0"/>
      <w:marTop w:val="0"/>
      <w:marBottom w:val="0"/>
      <w:divBdr>
        <w:top w:val="none" w:sz="0" w:space="0" w:color="auto"/>
        <w:left w:val="none" w:sz="0" w:space="0" w:color="auto"/>
        <w:bottom w:val="none" w:sz="0" w:space="0" w:color="auto"/>
        <w:right w:val="none" w:sz="0" w:space="0" w:color="auto"/>
      </w:divBdr>
    </w:div>
    <w:div w:id="1136754385">
      <w:bodyDiv w:val="1"/>
      <w:marLeft w:val="0"/>
      <w:marRight w:val="0"/>
      <w:marTop w:val="0"/>
      <w:marBottom w:val="0"/>
      <w:divBdr>
        <w:top w:val="none" w:sz="0" w:space="0" w:color="auto"/>
        <w:left w:val="none" w:sz="0" w:space="0" w:color="auto"/>
        <w:bottom w:val="none" w:sz="0" w:space="0" w:color="auto"/>
        <w:right w:val="none" w:sz="0" w:space="0" w:color="auto"/>
      </w:divBdr>
      <w:divsChild>
        <w:div w:id="1615792041">
          <w:marLeft w:val="0"/>
          <w:marRight w:val="0"/>
          <w:marTop w:val="0"/>
          <w:marBottom w:val="0"/>
          <w:divBdr>
            <w:top w:val="none" w:sz="0" w:space="0" w:color="auto"/>
            <w:left w:val="none" w:sz="0" w:space="0" w:color="auto"/>
            <w:bottom w:val="none" w:sz="0" w:space="0" w:color="auto"/>
            <w:right w:val="none" w:sz="0" w:space="0" w:color="auto"/>
          </w:divBdr>
        </w:div>
        <w:div w:id="1943298489">
          <w:marLeft w:val="0"/>
          <w:marRight w:val="0"/>
          <w:marTop w:val="0"/>
          <w:marBottom w:val="0"/>
          <w:divBdr>
            <w:top w:val="none" w:sz="0" w:space="0" w:color="auto"/>
            <w:left w:val="none" w:sz="0" w:space="0" w:color="auto"/>
            <w:bottom w:val="none" w:sz="0" w:space="0" w:color="auto"/>
            <w:right w:val="none" w:sz="0" w:space="0" w:color="auto"/>
          </w:divBdr>
        </w:div>
        <w:div w:id="421532222">
          <w:marLeft w:val="0"/>
          <w:marRight w:val="0"/>
          <w:marTop w:val="0"/>
          <w:marBottom w:val="0"/>
          <w:divBdr>
            <w:top w:val="none" w:sz="0" w:space="0" w:color="auto"/>
            <w:left w:val="none" w:sz="0" w:space="0" w:color="auto"/>
            <w:bottom w:val="none" w:sz="0" w:space="0" w:color="auto"/>
            <w:right w:val="none" w:sz="0" w:space="0" w:color="auto"/>
          </w:divBdr>
        </w:div>
        <w:div w:id="1513449837">
          <w:marLeft w:val="0"/>
          <w:marRight w:val="0"/>
          <w:marTop w:val="0"/>
          <w:marBottom w:val="0"/>
          <w:divBdr>
            <w:top w:val="none" w:sz="0" w:space="0" w:color="auto"/>
            <w:left w:val="none" w:sz="0" w:space="0" w:color="auto"/>
            <w:bottom w:val="none" w:sz="0" w:space="0" w:color="auto"/>
            <w:right w:val="none" w:sz="0" w:space="0" w:color="auto"/>
          </w:divBdr>
        </w:div>
        <w:div w:id="760370989">
          <w:marLeft w:val="0"/>
          <w:marRight w:val="0"/>
          <w:marTop w:val="0"/>
          <w:marBottom w:val="0"/>
          <w:divBdr>
            <w:top w:val="none" w:sz="0" w:space="0" w:color="auto"/>
            <w:left w:val="none" w:sz="0" w:space="0" w:color="auto"/>
            <w:bottom w:val="none" w:sz="0" w:space="0" w:color="auto"/>
            <w:right w:val="none" w:sz="0" w:space="0" w:color="auto"/>
          </w:divBdr>
        </w:div>
        <w:div w:id="89393437">
          <w:marLeft w:val="0"/>
          <w:marRight w:val="0"/>
          <w:marTop w:val="0"/>
          <w:marBottom w:val="0"/>
          <w:divBdr>
            <w:top w:val="none" w:sz="0" w:space="0" w:color="auto"/>
            <w:left w:val="none" w:sz="0" w:space="0" w:color="auto"/>
            <w:bottom w:val="none" w:sz="0" w:space="0" w:color="auto"/>
            <w:right w:val="none" w:sz="0" w:space="0" w:color="auto"/>
          </w:divBdr>
        </w:div>
        <w:div w:id="373190076">
          <w:marLeft w:val="0"/>
          <w:marRight w:val="0"/>
          <w:marTop w:val="0"/>
          <w:marBottom w:val="0"/>
          <w:divBdr>
            <w:top w:val="none" w:sz="0" w:space="0" w:color="auto"/>
            <w:left w:val="none" w:sz="0" w:space="0" w:color="auto"/>
            <w:bottom w:val="none" w:sz="0" w:space="0" w:color="auto"/>
            <w:right w:val="none" w:sz="0" w:space="0" w:color="auto"/>
          </w:divBdr>
        </w:div>
        <w:div w:id="1684942277">
          <w:marLeft w:val="0"/>
          <w:marRight w:val="0"/>
          <w:marTop w:val="0"/>
          <w:marBottom w:val="0"/>
          <w:divBdr>
            <w:top w:val="none" w:sz="0" w:space="0" w:color="auto"/>
            <w:left w:val="none" w:sz="0" w:space="0" w:color="auto"/>
            <w:bottom w:val="none" w:sz="0" w:space="0" w:color="auto"/>
            <w:right w:val="none" w:sz="0" w:space="0" w:color="auto"/>
          </w:divBdr>
        </w:div>
        <w:div w:id="1843812084">
          <w:marLeft w:val="0"/>
          <w:marRight w:val="0"/>
          <w:marTop w:val="0"/>
          <w:marBottom w:val="0"/>
          <w:divBdr>
            <w:top w:val="none" w:sz="0" w:space="0" w:color="auto"/>
            <w:left w:val="none" w:sz="0" w:space="0" w:color="auto"/>
            <w:bottom w:val="none" w:sz="0" w:space="0" w:color="auto"/>
            <w:right w:val="none" w:sz="0" w:space="0" w:color="auto"/>
          </w:divBdr>
        </w:div>
        <w:div w:id="2110078210">
          <w:marLeft w:val="0"/>
          <w:marRight w:val="0"/>
          <w:marTop w:val="0"/>
          <w:marBottom w:val="0"/>
          <w:divBdr>
            <w:top w:val="none" w:sz="0" w:space="0" w:color="auto"/>
            <w:left w:val="none" w:sz="0" w:space="0" w:color="auto"/>
            <w:bottom w:val="none" w:sz="0" w:space="0" w:color="auto"/>
            <w:right w:val="none" w:sz="0" w:space="0" w:color="auto"/>
          </w:divBdr>
        </w:div>
        <w:div w:id="400442198">
          <w:marLeft w:val="0"/>
          <w:marRight w:val="0"/>
          <w:marTop w:val="0"/>
          <w:marBottom w:val="0"/>
          <w:divBdr>
            <w:top w:val="none" w:sz="0" w:space="0" w:color="auto"/>
            <w:left w:val="none" w:sz="0" w:space="0" w:color="auto"/>
            <w:bottom w:val="none" w:sz="0" w:space="0" w:color="auto"/>
            <w:right w:val="none" w:sz="0" w:space="0" w:color="auto"/>
          </w:divBdr>
        </w:div>
      </w:divsChild>
    </w:div>
    <w:div w:id="1136992118">
      <w:bodyDiv w:val="1"/>
      <w:marLeft w:val="0"/>
      <w:marRight w:val="0"/>
      <w:marTop w:val="0"/>
      <w:marBottom w:val="0"/>
      <w:divBdr>
        <w:top w:val="none" w:sz="0" w:space="0" w:color="auto"/>
        <w:left w:val="none" w:sz="0" w:space="0" w:color="auto"/>
        <w:bottom w:val="none" w:sz="0" w:space="0" w:color="auto"/>
        <w:right w:val="none" w:sz="0" w:space="0" w:color="auto"/>
      </w:divBdr>
    </w:div>
    <w:div w:id="1137067022">
      <w:bodyDiv w:val="1"/>
      <w:marLeft w:val="0"/>
      <w:marRight w:val="0"/>
      <w:marTop w:val="0"/>
      <w:marBottom w:val="0"/>
      <w:divBdr>
        <w:top w:val="none" w:sz="0" w:space="0" w:color="auto"/>
        <w:left w:val="none" w:sz="0" w:space="0" w:color="auto"/>
        <w:bottom w:val="none" w:sz="0" w:space="0" w:color="auto"/>
        <w:right w:val="none" w:sz="0" w:space="0" w:color="auto"/>
      </w:divBdr>
    </w:div>
    <w:div w:id="1137378815">
      <w:bodyDiv w:val="1"/>
      <w:marLeft w:val="0"/>
      <w:marRight w:val="0"/>
      <w:marTop w:val="0"/>
      <w:marBottom w:val="0"/>
      <w:divBdr>
        <w:top w:val="none" w:sz="0" w:space="0" w:color="auto"/>
        <w:left w:val="none" w:sz="0" w:space="0" w:color="auto"/>
        <w:bottom w:val="none" w:sz="0" w:space="0" w:color="auto"/>
        <w:right w:val="none" w:sz="0" w:space="0" w:color="auto"/>
      </w:divBdr>
    </w:div>
    <w:div w:id="1137528987">
      <w:bodyDiv w:val="1"/>
      <w:marLeft w:val="0"/>
      <w:marRight w:val="0"/>
      <w:marTop w:val="0"/>
      <w:marBottom w:val="0"/>
      <w:divBdr>
        <w:top w:val="none" w:sz="0" w:space="0" w:color="auto"/>
        <w:left w:val="none" w:sz="0" w:space="0" w:color="auto"/>
        <w:bottom w:val="none" w:sz="0" w:space="0" w:color="auto"/>
        <w:right w:val="none" w:sz="0" w:space="0" w:color="auto"/>
      </w:divBdr>
    </w:div>
    <w:div w:id="1137576278">
      <w:bodyDiv w:val="1"/>
      <w:marLeft w:val="0"/>
      <w:marRight w:val="0"/>
      <w:marTop w:val="0"/>
      <w:marBottom w:val="0"/>
      <w:divBdr>
        <w:top w:val="none" w:sz="0" w:space="0" w:color="auto"/>
        <w:left w:val="none" w:sz="0" w:space="0" w:color="auto"/>
        <w:bottom w:val="none" w:sz="0" w:space="0" w:color="auto"/>
        <w:right w:val="none" w:sz="0" w:space="0" w:color="auto"/>
      </w:divBdr>
    </w:div>
    <w:div w:id="1137603409">
      <w:bodyDiv w:val="1"/>
      <w:marLeft w:val="0"/>
      <w:marRight w:val="0"/>
      <w:marTop w:val="0"/>
      <w:marBottom w:val="0"/>
      <w:divBdr>
        <w:top w:val="none" w:sz="0" w:space="0" w:color="auto"/>
        <w:left w:val="none" w:sz="0" w:space="0" w:color="auto"/>
        <w:bottom w:val="none" w:sz="0" w:space="0" w:color="auto"/>
        <w:right w:val="none" w:sz="0" w:space="0" w:color="auto"/>
      </w:divBdr>
    </w:div>
    <w:div w:id="1137606011">
      <w:bodyDiv w:val="1"/>
      <w:marLeft w:val="0"/>
      <w:marRight w:val="0"/>
      <w:marTop w:val="0"/>
      <w:marBottom w:val="0"/>
      <w:divBdr>
        <w:top w:val="none" w:sz="0" w:space="0" w:color="auto"/>
        <w:left w:val="none" w:sz="0" w:space="0" w:color="auto"/>
        <w:bottom w:val="none" w:sz="0" w:space="0" w:color="auto"/>
        <w:right w:val="none" w:sz="0" w:space="0" w:color="auto"/>
      </w:divBdr>
    </w:div>
    <w:div w:id="1137836273">
      <w:bodyDiv w:val="1"/>
      <w:marLeft w:val="0"/>
      <w:marRight w:val="0"/>
      <w:marTop w:val="0"/>
      <w:marBottom w:val="0"/>
      <w:divBdr>
        <w:top w:val="none" w:sz="0" w:space="0" w:color="auto"/>
        <w:left w:val="none" w:sz="0" w:space="0" w:color="auto"/>
        <w:bottom w:val="none" w:sz="0" w:space="0" w:color="auto"/>
        <w:right w:val="none" w:sz="0" w:space="0" w:color="auto"/>
      </w:divBdr>
    </w:div>
    <w:div w:id="1137842873">
      <w:bodyDiv w:val="1"/>
      <w:marLeft w:val="0"/>
      <w:marRight w:val="0"/>
      <w:marTop w:val="0"/>
      <w:marBottom w:val="0"/>
      <w:divBdr>
        <w:top w:val="none" w:sz="0" w:space="0" w:color="auto"/>
        <w:left w:val="none" w:sz="0" w:space="0" w:color="auto"/>
        <w:bottom w:val="none" w:sz="0" w:space="0" w:color="auto"/>
        <w:right w:val="none" w:sz="0" w:space="0" w:color="auto"/>
      </w:divBdr>
    </w:div>
    <w:div w:id="1138454802">
      <w:bodyDiv w:val="1"/>
      <w:marLeft w:val="0"/>
      <w:marRight w:val="0"/>
      <w:marTop w:val="0"/>
      <w:marBottom w:val="0"/>
      <w:divBdr>
        <w:top w:val="none" w:sz="0" w:space="0" w:color="auto"/>
        <w:left w:val="none" w:sz="0" w:space="0" w:color="auto"/>
        <w:bottom w:val="none" w:sz="0" w:space="0" w:color="auto"/>
        <w:right w:val="none" w:sz="0" w:space="0" w:color="auto"/>
      </w:divBdr>
    </w:div>
    <w:div w:id="1138953998">
      <w:bodyDiv w:val="1"/>
      <w:marLeft w:val="0"/>
      <w:marRight w:val="0"/>
      <w:marTop w:val="0"/>
      <w:marBottom w:val="0"/>
      <w:divBdr>
        <w:top w:val="none" w:sz="0" w:space="0" w:color="auto"/>
        <w:left w:val="none" w:sz="0" w:space="0" w:color="auto"/>
        <w:bottom w:val="none" w:sz="0" w:space="0" w:color="auto"/>
        <w:right w:val="none" w:sz="0" w:space="0" w:color="auto"/>
      </w:divBdr>
    </w:div>
    <w:div w:id="1139224607">
      <w:bodyDiv w:val="1"/>
      <w:marLeft w:val="0"/>
      <w:marRight w:val="0"/>
      <w:marTop w:val="0"/>
      <w:marBottom w:val="0"/>
      <w:divBdr>
        <w:top w:val="none" w:sz="0" w:space="0" w:color="auto"/>
        <w:left w:val="none" w:sz="0" w:space="0" w:color="auto"/>
        <w:bottom w:val="none" w:sz="0" w:space="0" w:color="auto"/>
        <w:right w:val="none" w:sz="0" w:space="0" w:color="auto"/>
      </w:divBdr>
    </w:div>
    <w:div w:id="1139301381">
      <w:bodyDiv w:val="1"/>
      <w:marLeft w:val="0"/>
      <w:marRight w:val="0"/>
      <w:marTop w:val="0"/>
      <w:marBottom w:val="0"/>
      <w:divBdr>
        <w:top w:val="none" w:sz="0" w:space="0" w:color="auto"/>
        <w:left w:val="none" w:sz="0" w:space="0" w:color="auto"/>
        <w:bottom w:val="none" w:sz="0" w:space="0" w:color="auto"/>
        <w:right w:val="none" w:sz="0" w:space="0" w:color="auto"/>
      </w:divBdr>
    </w:div>
    <w:div w:id="1139374342">
      <w:bodyDiv w:val="1"/>
      <w:marLeft w:val="0"/>
      <w:marRight w:val="0"/>
      <w:marTop w:val="0"/>
      <w:marBottom w:val="0"/>
      <w:divBdr>
        <w:top w:val="none" w:sz="0" w:space="0" w:color="auto"/>
        <w:left w:val="none" w:sz="0" w:space="0" w:color="auto"/>
        <w:bottom w:val="none" w:sz="0" w:space="0" w:color="auto"/>
        <w:right w:val="none" w:sz="0" w:space="0" w:color="auto"/>
      </w:divBdr>
    </w:div>
    <w:div w:id="1140422693">
      <w:bodyDiv w:val="1"/>
      <w:marLeft w:val="0"/>
      <w:marRight w:val="0"/>
      <w:marTop w:val="0"/>
      <w:marBottom w:val="0"/>
      <w:divBdr>
        <w:top w:val="none" w:sz="0" w:space="0" w:color="auto"/>
        <w:left w:val="none" w:sz="0" w:space="0" w:color="auto"/>
        <w:bottom w:val="none" w:sz="0" w:space="0" w:color="auto"/>
        <w:right w:val="none" w:sz="0" w:space="0" w:color="auto"/>
      </w:divBdr>
    </w:div>
    <w:div w:id="1140463224">
      <w:bodyDiv w:val="1"/>
      <w:marLeft w:val="0"/>
      <w:marRight w:val="0"/>
      <w:marTop w:val="0"/>
      <w:marBottom w:val="0"/>
      <w:divBdr>
        <w:top w:val="none" w:sz="0" w:space="0" w:color="auto"/>
        <w:left w:val="none" w:sz="0" w:space="0" w:color="auto"/>
        <w:bottom w:val="none" w:sz="0" w:space="0" w:color="auto"/>
        <w:right w:val="none" w:sz="0" w:space="0" w:color="auto"/>
      </w:divBdr>
      <w:divsChild>
        <w:div w:id="90127978">
          <w:marLeft w:val="0"/>
          <w:marRight w:val="0"/>
          <w:marTop w:val="0"/>
          <w:marBottom w:val="0"/>
          <w:divBdr>
            <w:top w:val="none" w:sz="0" w:space="0" w:color="auto"/>
            <w:left w:val="none" w:sz="0" w:space="0" w:color="auto"/>
            <w:bottom w:val="none" w:sz="0" w:space="0" w:color="auto"/>
            <w:right w:val="none" w:sz="0" w:space="0" w:color="auto"/>
          </w:divBdr>
        </w:div>
        <w:div w:id="2124490646">
          <w:marLeft w:val="0"/>
          <w:marRight w:val="0"/>
          <w:marTop w:val="0"/>
          <w:marBottom w:val="0"/>
          <w:divBdr>
            <w:top w:val="none" w:sz="0" w:space="0" w:color="auto"/>
            <w:left w:val="none" w:sz="0" w:space="0" w:color="auto"/>
            <w:bottom w:val="none" w:sz="0" w:space="0" w:color="auto"/>
            <w:right w:val="none" w:sz="0" w:space="0" w:color="auto"/>
          </w:divBdr>
        </w:div>
        <w:div w:id="830028002">
          <w:marLeft w:val="0"/>
          <w:marRight w:val="0"/>
          <w:marTop w:val="0"/>
          <w:marBottom w:val="0"/>
          <w:divBdr>
            <w:top w:val="none" w:sz="0" w:space="0" w:color="auto"/>
            <w:left w:val="none" w:sz="0" w:space="0" w:color="auto"/>
            <w:bottom w:val="none" w:sz="0" w:space="0" w:color="auto"/>
            <w:right w:val="none" w:sz="0" w:space="0" w:color="auto"/>
          </w:divBdr>
        </w:div>
        <w:div w:id="1614902936">
          <w:marLeft w:val="0"/>
          <w:marRight w:val="0"/>
          <w:marTop w:val="0"/>
          <w:marBottom w:val="0"/>
          <w:divBdr>
            <w:top w:val="none" w:sz="0" w:space="0" w:color="auto"/>
            <w:left w:val="none" w:sz="0" w:space="0" w:color="auto"/>
            <w:bottom w:val="none" w:sz="0" w:space="0" w:color="auto"/>
            <w:right w:val="none" w:sz="0" w:space="0" w:color="auto"/>
          </w:divBdr>
        </w:div>
        <w:div w:id="1643658570">
          <w:marLeft w:val="0"/>
          <w:marRight w:val="0"/>
          <w:marTop w:val="0"/>
          <w:marBottom w:val="0"/>
          <w:divBdr>
            <w:top w:val="none" w:sz="0" w:space="0" w:color="auto"/>
            <w:left w:val="none" w:sz="0" w:space="0" w:color="auto"/>
            <w:bottom w:val="none" w:sz="0" w:space="0" w:color="auto"/>
            <w:right w:val="none" w:sz="0" w:space="0" w:color="auto"/>
          </w:divBdr>
        </w:div>
        <w:div w:id="1712605090">
          <w:marLeft w:val="0"/>
          <w:marRight w:val="0"/>
          <w:marTop w:val="0"/>
          <w:marBottom w:val="0"/>
          <w:divBdr>
            <w:top w:val="none" w:sz="0" w:space="0" w:color="auto"/>
            <w:left w:val="none" w:sz="0" w:space="0" w:color="auto"/>
            <w:bottom w:val="none" w:sz="0" w:space="0" w:color="auto"/>
            <w:right w:val="none" w:sz="0" w:space="0" w:color="auto"/>
          </w:divBdr>
        </w:div>
        <w:div w:id="472913811">
          <w:marLeft w:val="0"/>
          <w:marRight w:val="0"/>
          <w:marTop w:val="0"/>
          <w:marBottom w:val="0"/>
          <w:divBdr>
            <w:top w:val="none" w:sz="0" w:space="0" w:color="auto"/>
            <w:left w:val="none" w:sz="0" w:space="0" w:color="auto"/>
            <w:bottom w:val="none" w:sz="0" w:space="0" w:color="auto"/>
            <w:right w:val="none" w:sz="0" w:space="0" w:color="auto"/>
          </w:divBdr>
        </w:div>
        <w:div w:id="36588092">
          <w:marLeft w:val="0"/>
          <w:marRight w:val="0"/>
          <w:marTop w:val="0"/>
          <w:marBottom w:val="0"/>
          <w:divBdr>
            <w:top w:val="none" w:sz="0" w:space="0" w:color="auto"/>
            <w:left w:val="none" w:sz="0" w:space="0" w:color="auto"/>
            <w:bottom w:val="none" w:sz="0" w:space="0" w:color="auto"/>
            <w:right w:val="none" w:sz="0" w:space="0" w:color="auto"/>
          </w:divBdr>
        </w:div>
        <w:div w:id="262612029">
          <w:marLeft w:val="0"/>
          <w:marRight w:val="0"/>
          <w:marTop w:val="0"/>
          <w:marBottom w:val="0"/>
          <w:divBdr>
            <w:top w:val="none" w:sz="0" w:space="0" w:color="auto"/>
            <w:left w:val="none" w:sz="0" w:space="0" w:color="auto"/>
            <w:bottom w:val="none" w:sz="0" w:space="0" w:color="auto"/>
            <w:right w:val="none" w:sz="0" w:space="0" w:color="auto"/>
          </w:divBdr>
        </w:div>
        <w:div w:id="1542982738">
          <w:marLeft w:val="0"/>
          <w:marRight w:val="0"/>
          <w:marTop w:val="0"/>
          <w:marBottom w:val="0"/>
          <w:divBdr>
            <w:top w:val="none" w:sz="0" w:space="0" w:color="auto"/>
            <w:left w:val="none" w:sz="0" w:space="0" w:color="auto"/>
            <w:bottom w:val="none" w:sz="0" w:space="0" w:color="auto"/>
            <w:right w:val="none" w:sz="0" w:space="0" w:color="auto"/>
          </w:divBdr>
        </w:div>
        <w:div w:id="543372261">
          <w:marLeft w:val="0"/>
          <w:marRight w:val="0"/>
          <w:marTop w:val="0"/>
          <w:marBottom w:val="0"/>
          <w:divBdr>
            <w:top w:val="none" w:sz="0" w:space="0" w:color="auto"/>
            <w:left w:val="none" w:sz="0" w:space="0" w:color="auto"/>
            <w:bottom w:val="none" w:sz="0" w:space="0" w:color="auto"/>
            <w:right w:val="none" w:sz="0" w:space="0" w:color="auto"/>
          </w:divBdr>
        </w:div>
        <w:div w:id="2005931458">
          <w:marLeft w:val="0"/>
          <w:marRight w:val="0"/>
          <w:marTop w:val="0"/>
          <w:marBottom w:val="0"/>
          <w:divBdr>
            <w:top w:val="none" w:sz="0" w:space="0" w:color="auto"/>
            <w:left w:val="none" w:sz="0" w:space="0" w:color="auto"/>
            <w:bottom w:val="none" w:sz="0" w:space="0" w:color="auto"/>
            <w:right w:val="none" w:sz="0" w:space="0" w:color="auto"/>
          </w:divBdr>
        </w:div>
        <w:div w:id="1291478649">
          <w:marLeft w:val="0"/>
          <w:marRight w:val="0"/>
          <w:marTop w:val="0"/>
          <w:marBottom w:val="0"/>
          <w:divBdr>
            <w:top w:val="none" w:sz="0" w:space="0" w:color="auto"/>
            <w:left w:val="none" w:sz="0" w:space="0" w:color="auto"/>
            <w:bottom w:val="none" w:sz="0" w:space="0" w:color="auto"/>
            <w:right w:val="none" w:sz="0" w:space="0" w:color="auto"/>
          </w:divBdr>
        </w:div>
        <w:div w:id="1442723181">
          <w:marLeft w:val="0"/>
          <w:marRight w:val="0"/>
          <w:marTop w:val="0"/>
          <w:marBottom w:val="0"/>
          <w:divBdr>
            <w:top w:val="none" w:sz="0" w:space="0" w:color="auto"/>
            <w:left w:val="none" w:sz="0" w:space="0" w:color="auto"/>
            <w:bottom w:val="none" w:sz="0" w:space="0" w:color="auto"/>
            <w:right w:val="none" w:sz="0" w:space="0" w:color="auto"/>
          </w:divBdr>
        </w:div>
        <w:div w:id="842476265">
          <w:marLeft w:val="0"/>
          <w:marRight w:val="0"/>
          <w:marTop w:val="0"/>
          <w:marBottom w:val="0"/>
          <w:divBdr>
            <w:top w:val="none" w:sz="0" w:space="0" w:color="auto"/>
            <w:left w:val="none" w:sz="0" w:space="0" w:color="auto"/>
            <w:bottom w:val="none" w:sz="0" w:space="0" w:color="auto"/>
            <w:right w:val="none" w:sz="0" w:space="0" w:color="auto"/>
          </w:divBdr>
        </w:div>
        <w:div w:id="1234583455">
          <w:marLeft w:val="0"/>
          <w:marRight w:val="0"/>
          <w:marTop w:val="0"/>
          <w:marBottom w:val="0"/>
          <w:divBdr>
            <w:top w:val="none" w:sz="0" w:space="0" w:color="auto"/>
            <w:left w:val="none" w:sz="0" w:space="0" w:color="auto"/>
            <w:bottom w:val="none" w:sz="0" w:space="0" w:color="auto"/>
            <w:right w:val="none" w:sz="0" w:space="0" w:color="auto"/>
          </w:divBdr>
        </w:div>
        <w:div w:id="1252197301">
          <w:marLeft w:val="0"/>
          <w:marRight w:val="0"/>
          <w:marTop w:val="0"/>
          <w:marBottom w:val="0"/>
          <w:divBdr>
            <w:top w:val="none" w:sz="0" w:space="0" w:color="auto"/>
            <w:left w:val="none" w:sz="0" w:space="0" w:color="auto"/>
            <w:bottom w:val="none" w:sz="0" w:space="0" w:color="auto"/>
            <w:right w:val="none" w:sz="0" w:space="0" w:color="auto"/>
          </w:divBdr>
        </w:div>
        <w:div w:id="807170269">
          <w:marLeft w:val="0"/>
          <w:marRight w:val="0"/>
          <w:marTop w:val="0"/>
          <w:marBottom w:val="0"/>
          <w:divBdr>
            <w:top w:val="none" w:sz="0" w:space="0" w:color="auto"/>
            <w:left w:val="none" w:sz="0" w:space="0" w:color="auto"/>
            <w:bottom w:val="none" w:sz="0" w:space="0" w:color="auto"/>
            <w:right w:val="none" w:sz="0" w:space="0" w:color="auto"/>
          </w:divBdr>
        </w:div>
        <w:div w:id="2072923023">
          <w:marLeft w:val="0"/>
          <w:marRight w:val="0"/>
          <w:marTop w:val="0"/>
          <w:marBottom w:val="0"/>
          <w:divBdr>
            <w:top w:val="none" w:sz="0" w:space="0" w:color="auto"/>
            <w:left w:val="none" w:sz="0" w:space="0" w:color="auto"/>
            <w:bottom w:val="none" w:sz="0" w:space="0" w:color="auto"/>
            <w:right w:val="none" w:sz="0" w:space="0" w:color="auto"/>
          </w:divBdr>
        </w:div>
        <w:div w:id="1507204773">
          <w:marLeft w:val="0"/>
          <w:marRight w:val="0"/>
          <w:marTop w:val="0"/>
          <w:marBottom w:val="0"/>
          <w:divBdr>
            <w:top w:val="none" w:sz="0" w:space="0" w:color="auto"/>
            <w:left w:val="none" w:sz="0" w:space="0" w:color="auto"/>
            <w:bottom w:val="none" w:sz="0" w:space="0" w:color="auto"/>
            <w:right w:val="none" w:sz="0" w:space="0" w:color="auto"/>
          </w:divBdr>
        </w:div>
        <w:div w:id="938367584">
          <w:marLeft w:val="0"/>
          <w:marRight w:val="0"/>
          <w:marTop w:val="0"/>
          <w:marBottom w:val="0"/>
          <w:divBdr>
            <w:top w:val="none" w:sz="0" w:space="0" w:color="auto"/>
            <w:left w:val="none" w:sz="0" w:space="0" w:color="auto"/>
            <w:bottom w:val="none" w:sz="0" w:space="0" w:color="auto"/>
            <w:right w:val="none" w:sz="0" w:space="0" w:color="auto"/>
          </w:divBdr>
        </w:div>
        <w:div w:id="726535212">
          <w:marLeft w:val="0"/>
          <w:marRight w:val="0"/>
          <w:marTop w:val="0"/>
          <w:marBottom w:val="0"/>
          <w:divBdr>
            <w:top w:val="none" w:sz="0" w:space="0" w:color="auto"/>
            <w:left w:val="none" w:sz="0" w:space="0" w:color="auto"/>
            <w:bottom w:val="none" w:sz="0" w:space="0" w:color="auto"/>
            <w:right w:val="none" w:sz="0" w:space="0" w:color="auto"/>
          </w:divBdr>
        </w:div>
        <w:div w:id="217085404">
          <w:marLeft w:val="0"/>
          <w:marRight w:val="0"/>
          <w:marTop w:val="0"/>
          <w:marBottom w:val="0"/>
          <w:divBdr>
            <w:top w:val="none" w:sz="0" w:space="0" w:color="auto"/>
            <w:left w:val="none" w:sz="0" w:space="0" w:color="auto"/>
            <w:bottom w:val="none" w:sz="0" w:space="0" w:color="auto"/>
            <w:right w:val="none" w:sz="0" w:space="0" w:color="auto"/>
          </w:divBdr>
        </w:div>
        <w:div w:id="901021145">
          <w:marLeft w:val="0"/>
          <w:marRight w:val="0"/>
          <w:marTop w:val="0"/>
          <w:marBottom w:val="0"/>
          <w:divBdr>
            <w:top w:val="none" w:sz="0" w:space="0" w:color="auto"/>
            <w:left w:val="none" w:sz="0" w:space="0" w:color="auto"/>
            <w:bottom w:val="none" w:sz="0" w:space="0" w:color="auto"/>
            <w:right w:val="none" w:sz="0" w:space="0" w:color="auto"/>
          </w:divBdr>
        </w:div>
        <w:div w:id="358624398">
          <w:marLeft w:val="0"/>
          <w:marRight w:val="0"/>
          <w:marTop w:val="0"/>
          <w:marBottom w:val="0"/>
          <w:divBdr>
            <w:top w:val="none" w:sz="0" w:space="0" w:color="auto"/>
            <w:left w:val="none" w:sz="0" w:space="0" w:color="auto"/>
            <w:bottom w:val="none" w:sz="0" w:space="0" w:color="auto"/>
            <w:right w:val="none" w:sz="0" w:space="0" w:color="auto"/>
          </w:divBdr>
        </w:div>
        <w:div w:id="1518349687">
          <w:marLeft w:val="0"/>
          <w:marRight w:val="0"/>
          <w:marTop w:val="0"/>
          <w:marBottom w:val="0"/>
          <w:divBdr>
            <w:top w:val="none" w:sz="0" w:space="0" w:color="auto"/>
            <w:left w:val="none" w:sz="0" w:space="0" w:color="auto"/>
            <w:bottom w:val="none" w:sz="0" w:space="0" w:color="auto"/>
            <w:right w:val="none" w:sz="0" w:space="0" w:color="auto"/>
          </w:divBdr>
        </w:div>
        <w:div w:id="1436099770">
          <w:marLeft w:val="0"/>
          <w:marRight w:val="0"/>
          <w:marTop w:val="0"/>
          <w:marBottom w:val="0"/>
          <w:divBdr>
            <w:top w:val="none" w:sz="0" w:space="0" w:color="auto"/>
            <w:left w:val="none" w:sz="0" w:space="0" w:color="auto"/>
            <w:bottom w:val="none" w:sz="0" w:space="0" w:color="auto"/>
            <w:right w:val="none" w:sz="0" w:space="0" w:color="auto"/>
          </w:divBdr>
        </w:div>
        <w:div w:id="94710813">
          <w:marLeft w:val="0"/>
          <w:marRight w:val="0"/>
          <w:marTop w:val="0"/>
          <w:marBottom w:val="0"/>
          <w:divBdr>
            <w:top w:val="none" w:sz="0" w:space="0" w:color="auto"/>
            <w:left w:val="none" w:sz="0" w:space="0" w:color="auto"/>
            <w:bottom w:val="none" w:sz="0" w:space="0" w:color="auto"/>
            <w:right w:val="none" w:sz="0" w:space="0" w:color="auto"/>
          </w:divBdr>
        </w:div>
        <w:div w:id="2064938950">
          <w:marLeft w:val="0"/>
          <w:marRight w:val="0"/>
          <w:marTop w:val="0"/>
          <w:marBottom w:val="0"/>
          <w:divBdr>
            <w:top w:val="none" w:sz="0" w:space="0" w:color="auto"/>
            <w:left w:val="none" w:sz="0" w:space="0" w:color="auto"/>
            <w:bottom w:val="none" w:sz="0" w:space="0" w:color="auto"/>
            <w:right w:val="none" w:sz="0" w:space="0" w:color="auto"/>
          </w:divBdr>
        </w:div>
        <w:div w:id="45765624">
          <w:marLeft w:val="0"/>
          <w:marRight w:val="0"/>
          <w:marTop w:val="0"/>
          <w:marBottom w:val="0"/>
          <w:divBdr>
            <w:top w:val="none" w:sz="0" w:space="0" w:color="auto"/>
            <w:left w:val="none" w:sz="0" w:space="0" w:color="auto"/>
            <w:bottom w:val="none" w:sz="0" w:space="0" w:color="auto"/>
            <w:right w:val="none" w:sz="0" w:space="0" w:color="auto"/>
          </w:divBdr>
        </w:div>
        <w:div w:id="12919655">
          <w:marLeft w:val="0"/>
          <w:marRight w:val="0"/>
          <w:marTop w:val="0"/>
          <w:marBottom w:val="0"/>
          <w:divBdr>
            <w:top w:val="none" w:sz="0" w:space="0" w:color="auto"/>
            <w:left w:val="none" w:sz="0" w:space="0" w:color="auto"/>
            <w:bottom w:val="none" w:sz="0" w:space="0" w:color="auto"/>
            <w:right w:val="none" w:sz="0" w:space="0" w:color="auto"/>
          </w:divBdr>
        </w:div>
        <w:div w:id="742604892">
          <w:marLeft w:val="0"/>
          <w:marRight w:val="0"/>
          <w:marTop w:val="0"/>
          <w:marBottom w:val="0"/>
          <w:divBdr>
            <w:top w:val="none" w:sz="0" w:space="0" w:color="auto"/>
            <w:left w:val="none" w:sz="0" w:space="0" w:color="auto"/>
            <w:bottom w:val="none" w:sz="0" w:space="0" w:color="auto"/>
            <w:right w:val="none" w:sz="0" w:space="0" w:color="auto"/>
          </w:divBdr>
        </w:div>
        <w:div w:id="414397698">
          <w:marLeft w:val="0"/>
          <w:marRight w:val="0"/>
          <w:marTop w:val="0"/>
          <w:marBottom w:val="0"/>
          <w:divBdr>
            <w:top w:val="none" w:sz="0" w:space="0" w:color="auto"/>
            <w:left w:val="none" w:sz="0" w:space="0" w:color="auto"/>
            <w:bottom w:val="none" w:sz="0" w:space="0" w:color="auto"/>
            <w:right w:val="none" w:sz="0" w:space="0" w:color="auto"/>
          </w:divBdr>
        </w:div>
        <w:div w:id="622152349">
          <w:marLeft w:val="0"/>
          <w:marRight w:val="0"/>
          <w:marTop w:val="0"/>
          <w:marBottom w:val="0"/>
          <w:divBdr>
            <w:top w:val="none" w:sz="0" w:space="0" w:color="auto"/>
            <w:left w:val="none" w:sz="0" w:space="0" w:color="auto"/>
            <w:bottom w:val="none" w:sz="0" w:space="0" w:color="auto"/>
            <w:right w:val="none" w:sz="0" w:space="0" w:color="auto"/>
          </w:divBdr>
        </w:div>
        <w:div w:id="89551347">
          <w:marLeft w:val="0"/>
          <w:marRight w:val="0"/>
          <w:marTop w:val="0"/>
          <w:marBottom w:val="0"/>
          <w:divBdr>
            <w:top w:val="none" w:sz="0" w:space="0" w:color="auto"/>
            <w:left w:val="none" w:sz="0" w:space="0" w:color="auto"/>
            <w:bottom w:val="none" w:sz="0" w:space="0" w:color="auto"/>
            <w:right w:val="none" w:sz="0" w:space="0" w:color="auto"/>
          </w:divBdr>
        </w:div>
        <w:div w:id="458836980">
          <w:marLeft w:val="0"/>
          <w:marRight w:val="0"/>
          <w:marTop w:val="0"/>
          <w:marBottom w:val="0"/>
          <w:divBdr>
            <w:top w:val="none" w:sz="0" w:space="0" w:color="auto"/>
            <w:left w:val="none" w:sz="0" w:space="0" w:color="auto"/>
            <w:bottom w:val="none" w:sz="0" w:space="0" w:color="auto"/>
            <w:right w:val="none" w:sz="0" w:space="0" w:color="auto"/>
          </w:divBdr>
        </w:div>
        <w:div w:id="1802453017">
          <w:marLeft w:val="0"/>
          <w:marRight w:val="0"/>
          <w:marTop w:val="0"/>
          <w:marBottom w:val="0"/>
          <w:divBdr>
            <w:top w:val="none" w:sz="0" w:space="0" w:color="auto"/>
            <w:left w:val="none" w:sz="0" w:space="0" w:color="auto"/>
            <w:bottom w:val="none" w:sz="0" w:space="0" w:color="auto"/>
            <w:right w:val="none" w:sz="0" w:space="0" w:color="auto"/>
          </w:divBdr>
        </w:div>
        <w:div w:id="722563416">
          <w:marLeft w:val="0"/>
          <w:marRight w:val="0"/>
          <w:marTop w:val="0"/>
          <w:marBottom w:val="0"/>
          <w:divBdr>
            <w:top w:val="none" w:sz="0" w:space="0" w:color="auto"/>
            <w:left w:val="none" w:sz="0" w:space="0" w:color="auto"/>
            <w:bottom w:val="none" w:sz="0" w:space="0" w:color="auto"/>
            <w:right w:val="none" w:sz="0" w:space="0" w:color="auto"/>
          </w:divBdr>
        </w:div>
        <w:div w:id="1787692523">
          <w:marLeft w:val="0"/>
          <w:marRight w:val="0"/>
          <w:marTop w:val="0"/>
          <w:marBottom w:val="0"/>
          <w:divBdr>
            <w:top w:val="none" w:sz="0" w:space="0" w:color="auto"/>
            <w:left w:val="none" w:sz="0" w:space="0" w:color="auto"/>
            <w:bottom w:val="none" w:sz="0" w:space="0" w:color="auto"/>
            <w:right w:val="none" w:sz="0" w:space="0" w:color="auto"/>
          </w:divBdr>
        </w:div>
        <w:div w:id="605885716">
          <w:marLeft w:val="0"/>
          <w:marRight w:val="0"/>
          <w:marTop w:val="0"/>
          <w:marBottom w:val="0"/>
          <w:divBdr>
            <w:top w:val="none" w:sz="0" w:space="0" w:color="auto"/>
            <w:left w:val="none" w:sz="0" w:space="0" w:color="auto"/>
            <w:bottom w:val="none" w:sz="0" w:space="0" w:color="auto"/>
            <w:right w:val="none" w:sz="0" w:space="0" w:color="auto"/>
          </w:divBdr>
        </w:div>
        <w:div w:id="595946085">
          <w:marLeft w:val="0"/>
          <w:marRight w:val="0"/>
          <w:marTop w:val="0"/>
          <w:marBottom w:val="0"/>
          <w:divBdr>
            <w:top w:val="none" w:sz="0" w:space="0" w:color="auto"/>
            <w:left w:val="none" w:sz="0" w:space="0" w:color="auto"/>
            <w:bottom w:val="none" w:sz="0" w:space="0" w:color="auto"/>
            <w:right w:val="none" w:sz="0" w:space="0" w:color="auto"/>
          </w:divBdr>
        </w:div>
      </w:divsChild>
    </w:div>
    <w:div w:id="1140490014">
      <w:bodyDiv w:val="1"/>
      <w:marLeft w:val="0"/>
      <w:marRight w:val="0"/>
      <w:marTop w:val="0"/>
      <w:marBottom w:val="0"/>
      <w:divBdr>
        <w:top w:val="none" w:sz="0" w:space="0" w:color="auto"/>
        <w:left w:val="none" w:sz="0" w:space="0" w:color="auto"/>
        <w:bottom w:val="none" w:sz="0" w:space="0" w:color="auto"/>
        <w:right w:val="none" w:sz="0" w:space="0" w:color="auto"/>
      </w:divBdr>
    </w:div>
    <w:div w:id="1140880569">
      <w:bodyDiv w:val="1"/>
      <w:marLeft w:val="0"/>
      <w:marRight w:val="0"/>
      <w:marTop w:val="0"/>
      <w:marBottom w:val="0"/>
      <w:divBdr>
        <w:top w:val="none" w:sz="0" w:space="0" w:color="auto"/>
        <w:left w:val="none" w:sz="0" w:space="0" w:color="auto"/>
        <w:bottom w:val="none" w:sz="0" w:space="0" w:color="auto"/>
        <w:right w:val="none" w:sz="0" w:space="0" w:color="auto"/>
      </w:divBdr>
    </w:div>
    <w:div w:id="1140880914">
      <w:bodyDiv w:val="1"/>
      <w:marLeft w:val="0"/>
      <w:marRight w:val="0"/>
      <w:marTop w:val="0"/>
      <w:marBottom w:val="0"/>
      <w:divBdr>
        <w:top w:val="none" w:sz="0" w:space="0" w:color="auto"/>
        <w:left w:val="none" w:sz="0" w:space="0" w:color="auto"/>
        <w:bottom w:val="none" w:sz="0" w:space="0" w:color="auto"/>
        <w:right w:val="none" w:sz="0" w:space="0" w:color="auto"/>
      </w:divBdr>
    </w:div>
    <w:div w:id="1140926846">
      <w:bodyDiv w:val="1"/>
      <w:marLeft w:val="0"/>
      <w:marRight w:val="0"/>
      <w:marTop w:val="0"/>
      <w:marBottom w:val="0"/>
      <w:divBdr>
        <w:top w:val="none" w:sz="0" w:space="0" w:color="auto"/>
        <w:left w:val="none" w:sz="0" w:space="0" w:color="auto"/>
        <w:bottom w:val="none" w:sz="0" w:space="0" w:color="auto"/>
        <w:right w:val="none" w:sz="0" w:space="0" w:color="auto"/>
      </w:divBdr>
    </w:div>
    <w:div w:id="1141384628">
      <w:bodyDiv w:val="1"/>
      <w:marLeft w:val="0"/>
      <w:marRight w:val="0"/>
      <w:marTop w:val="0"/>
      <w:marBottom w:val="0"/>
      <w:divBdr>
        <w:top w:val="none" w:sz="0" w:space="0" w:color="auto"/>
        <w:left w:val="none" w:sz="0" w:space="0" w:color="auto"/>
        <w:bottom w:val="none" w:sz="0" w:space="0" w:color="auto"/>
        <w:right w:val="none" w:sz="0" w:space="0" w:color="auto"/>
      </w:divBdr>
    </w:div>
    <w:div w:id="1141581255">
      <w:bodyDiv w:val="1"/>
      <w:marLeft w:val="0"/>
      <w:marRight w:val="0"/>
      <w:marTop w:val="0"/>
      <w:marBottom w:val="0"/>
      <w:divBdr>
        <w:top w:val="none" w:sz="0" w:space="0" w:color="auto"/>
        <w:left w:val="none" w:sz="0" w:space="0" w:color="auto"/>
        <w:bottom w:val="none" w:sz="0" w:space="0" w:color="auto"/>
        <w:right w:val="none" w:sz="0" w:space="0" w:color="auto"/>
      </w:divBdr>
    </w:div>
    <w:div w:id="1141994752">
      <w:bodyDiv w:val="1"/>
      <w:marLeft w:val="0"/>
      <w:marRight w:val="0"/>
      <w:marTop w:val="0"/>
      <w:marBottom w:val="0"/>
      <w:divBdr>
        <w:top w:val="none" w:sz="0" w:space="0" w:color="auto"/>
        <w:left w:val="none" w:sz="0" w:space="0" w:color="auto"/>
        <w:bottom w:val="none" w:sz="0" w:space="0" w:color="auto"/>
        <w:right w:val="none" w:sz="0" w:space="0" w:color="auto"/>
      </w:divBdr>
    </w:div>
    <w:div w:id="1142120709">
      <w:bodyDiv w:val="1"/>
      <w:marLeft w:val="0"/>
      <w:marRight w:val="0"/>
      <w:marTop w:val="0"/>
      <w:marBottom w:val="0"/>
      <w:divBdr>
        <w:top w:val="none" w:sz="0" w:space="0" w:color="auto"/>
        <w:left w:val="none" w:sz="0" w:space="0" w:color="auto"/>
        <w:bottom w:val="none" w:sz="0" w:space="0" w:color="auto"/>
        <w:right w:val="none" w:sz="0" w:space="0" w:color="auto"/>
      </w:divBdr>
    </w:div>
    <w:div w:id="1142192049">
      <w:bodyDiv w:val="1"/>
      <w:marLeft w:val="0"/>
      <w:marRight w:val="0"/>
      <w:marTop w:val="0"/>
      <w:marBottom w:val="0"/>
      <w:divBdr>
        <w:top w:val="none" w:sz="0" w:space="0" w:color="auto"/>
        <w:left w:val="none" w:sz="0" w:space="0" w:color="auto"/>
        <w:bottom w:val="none" w:sz="0" w:space="0" w:color="auto"/>
        <w:right w:val="none" w:sz="0" w:space="0" w:color="auto"/>
      </w:divBdr>
    </w:div>
    <w:div w:id="1142386657">
      <w:bodyDiv w:val="1"/>
      <w:marLeft w:val="0"/>
      <w:marRight w:val="0"/>
      <w:marTop w:val="0"/>
      <w:marBottom w:val="0"/>
      <w:divBdr>
        <w:top w:val="none" w:sz="0" w:space="0" w:color="auto"/>
        <w:left w:val="none" w:sz="0" w:space="0" w:color="auto"/>
        <w:bottom w:val="none" w:sz="0" w:space="0" w:color="auto"/>
        <w:right w:val="none" w:sz="0" w:space="0" w:color="auto"/>
      </w:divBdr>
    </w:div>
    <w:div w:id="1142504668">
      <w:bodyDiv w:val="1"/>
      <w:marLeft w:val="0"/>
      <w:marRight w:val="0"/>
      <w:marTop w:val="0"/>
      <w:marBottom w:val="0"/>
      <w:divBdr>
        <w:top w:val="none" w:sz="0" w:space="0" w:color="auto"/>
        <w:left w:val="none" w:sz="0" w:space="0" w:color="auto"/>
        <w:bottom w:val="none" w:sz="0" w:space="0" w:color="auto"/>
        <w:right w:val="none" w:sz="0" w:space="0" w:color="auto"/>
      </w:divBdr>
    </w:div>
    <w:div w:id="1142649224">
      <w:bodyDiv w:val="1"/>
      <w:marLeft w:val="0"/>
      <w:marRight w:val="0"/>
      <w:marTop w:val="0"/>
      <w:marBottom w:val="0"/>
      <w:divBdr>
        <w:top w:val="none" w:sz="0" w:space="0" w:color="auto"/>
        <w:left w:val="none" w:sz="0" w:space="0" w:color="auto"/>
        <w:bottom w:val="none" w:sz="0" w:space="0" w:color="auto"/>
        <w:right w:val="none" w:sz="0" w:space="0" w:color="auto"/>
      </w:divBdr>
    </w:div>
    <w:div w:id="1143035495">
      <w:bodyDiv w:val="1"/>
      <w:marLeft w:val="0"/>
      <w:marRight w:val="0"/>
      <w:marTop w:val="0"/>
      <w:marBottom w:val="0"/>
      <w:divBdr>
        <w:top w:val="none" w:sz="0" w:space="0" w:color="auto"/>
        <w:left w:val="none" w:sz="0" w:space="0" w:color="auto"/>
        <w:bottom w:val="none" w:sz="0" w:space="0" w:color="auto"/>
        <w:right w:val="none" w:sz="0" w:space="0" w:color="auto"/>
      </w:divBdr>
    </w:div>
    <w:div w:id="1143236166">
      <w:bodyDiv w:val="1"/>
      <w:marLeft w:val="0"/>
      <w:marRight w:val="0"/>
      <w:marTop w:val="0"/>
      <w:marBottom w:val="0"/>
      <w:divBdr>
        <w:top w:val="none" w:sz="0" w:space="0" w:color="auto"/>
        <w:left w:val="none" w:sz="0" w:space="0" w:color="auto"/>
        <w:bottom w:val="none" w:sz="0" w:space="0" w:color="auto"/>
        <w:right w:val="none" w:sz="0" w:space="0" w:color="auto"/>
      </w:divBdr>
    </w:div>
    <w:div w:id="1143277921">
      <w:bodyDiv w:val="1"/>
      <w:marLeft w:val="0"/>
      <w:marRight w:val="0"/>
      <w:marTop w:val="0"/>
      <w:marBottom w:val="0"/>
      <w:divBdr>
        <w:top w:val="none" w:sz="0" w:space="0" w:color="auto"/>
        <w:left w:val="none" w:sz="0" w:space="0" w:color="auto"/>
        <w:bottom w:val="none" w:sz="0" w:space="0" w:color="auto"/>
        <w:right w:val="none" w:sz="0" w:space="0" w:color="auto"/>
      </w:divBdr>
    </w:div>
    <w:div w:id="1143425525">
      <w:bodyDiv w:val="1"/>
      <w:marLeft w:val="0"/>
      <w:marRight w:val="0"/>
      <w:marTop w:val="0"/>
      <w:marBottom w:val="0"/>
      <w:divBdr>
        <w:top w:val="none" w:sz="0" w:space="0" w:color="auto"/>
        <w:left w:val="none" w:sz="0" w:space="0" w:color="auto"/>
        <w:bottom w:val="none" w:sz="0" w:space="0" w:color="auto"/>
        <w:right w:val="none" w:sz="0" w:space="0" w:color="auto"/>
      </w:divBdr>
    </w:div>
    <w:div w:id="1143888449">
      <w:bodyDiv w:val="1"/>
      <w:marLeft w:val="0"/>
      <w:marRight w:val="0"/>
      <w:marTop w:val="0"/>
      <w:marBottom w:val="0"/>
      <w:divBdr>
        <w:top w:val="none" w:sz="0" w:space="0" w:color="auto"/>
        <w:left w:val="none" w:sz="0" w:space="0" w:color="auto"/>
        <w:bottom w:val="none" w:sz="0" w:space="0" w:color="auto"/>
        <w:right w:val="none" w:sz="0" w:space="0" w:color="auto"/>
      </w:divBdr>
    </w:div>
    <w:div w:id="1144008372">
      <w:bodyDiv w:val="1"/>
      <w:marLeft w:val="0"/>
      <w:marRight w:val="0"/>
      <w:marTop w:val="0"/>
      <w:marBottom w:val="0"/>
      <w:divBdr>
        <w:top w:val="none" w:sz="0" w:space="0" w:color="auto"/>
        <w:left w:val="none" w:sz="0" w:space="0" w:color="auto"/>
        <w:bottom w:val="none" w:sz="0" w:space="0" w:color="auto"/>
        <w:right w:val="none" w:sz="0" w:space="0" w:color="auto"/>
      </w:divBdr>
    </w:div>
    <w:div w:id="1144393454">
      <w:bodyDiv w:val="1"/>
      <w:marLeft w:val="0"/>
      <w:marRight w:val="0"/>
      <w:marTop w:val="0"/>
      <w:marBottom w:val="0"/>
      <w:divBdr>
        <w:top w:val="none" w:sz="0" w:space="0" w:color="auto"/>
        <w:left w:val="none" w:sz="0" w:space="0" w:color="auto"/>
        <w:bottom w:val="none" w:sz="0" w:space="0" w:color="auto"/>
        <w:right w:val="none" w:sz="0" w:space="0" w:color="auto"/>
      </w:divBdr>
    </w:div>
    <w:div w:id="1144546363">
      <w:bodyDiv w:val="1"/>
      <w:marLeft w:val="0"/>
      <w:marRight w:val="0"/>
      <w:marTop w:val="0"/>
      <w:marBottom w:val="0"/>
      <w:divBdr>
        <w:top w:val="none" w:sz="0" w:space="0" w:color="auto"/>
        <w:left w:val="none" w:sz="0" w:space="0" w:color="auto"/>
        <w:bottom w:val="none" w:sz="0" w:space="0" w:color="auto"/>
        <w:right w:val="none" w:sz="0" w:space="0" w:color="auto"/>
      </w:divBdr>
    </w:div>
    <w:div w:id="1144808933">
      <w:bodyDiv w:val="1"/>
      <w:marLeft w:val="0"/>
      <w:marRight w:val="0"/>
      <w:marTop w:val="0"/>
      <w:marBottom w:val="0"/>
      <w:divBdr>
        <w:top w:val="none" w:sz="0" w:space="0" w:color="auto"/>
        <w:left w:val="none" w:sz="0" w:space="0" w:color="auto"/>
        <w:bottom w:val="none" w:sz="0" w:space="0" w:color="auto"/>
        <w:right w:val="none" w:sz="0" w:space="0" w:color="auto"/>
      </w:divBdr>
    </w:div>
    <w:div w:id="1144811596">
      <w:bodyDiv w:val="1"/>
      <w:marLeft w:val="0"/>
      <w:marRight w:val="0"/>
      <w:marTop w:val="0"/>
      <w:marBottom w:val="0"/>
      <w:divBdr>
        <w:top w:val="none" w:sz="0" w:space="0" w:color="auto"/>
        <w:left w:val="none" w:sz="0" w:space="0" w:color="auto"/>
        <w:bottom w:val="none" w:sz="0" w:space="0" w:color="auto"/>
        <w:right w:val="none" w:sz="0" w:space="0" w:color="auto"/>
      </w:divBdr>
    </w:div>
    <w:div w:id="1145127824">
      <w:bodyDiv w:val="1"/>
      <w:marLeft w:val="0"/>
      <w:marRight w:val="0"/>
      <w:marTop w:val="0"/>
      <w:marBottom w:val="0"/>
      <w:divBdr>
        <w:top w:val="none" w:sz="0" w:space="0" w:color="auto"/>
        <w:left w:val="none" w:sz="0" w:space="0" w:color="auto"/>
        <w:bottom w:val="none" w:sz="0" w:space="0" w:color="auto"/>
        <w:right w:val="none" w:sz="0" w:space="0" w:color="auto"/>
      </w:divBdr>
    </w:div>
    <w:div w:id="1145701270">
      <w:bodyDiv w:val="1"/>
      <w:marLeft w:val="0"/>
      <w:marRight w:val="0"/>
      <w:marTop w:val="0"/>
      <w:marBottom w:val="0"/>
      <w:divBdr>
        <w:top w:val="none" w:sz="0" w:space="0" w:color="auto"/>
        <w:left w:val="none" w:sz="0" w:space="0" w:color="auto"/>
        <w:bottom w:val="none" w:sz="0" w:space="0" w:color="auto"/>
        <w:right w:val="none" w:sz="0" w:space="0" w:color="auto"/>
      </w:divBdr>
    </w:div>
    <w:div w:id="1145703338">
      <w:bodyDiv w:val="1"/>
      <w:marLeft w:val="0"/>
      <w:marRight w:val="0"/>
      <w:marTop w:val="0"/>
      <w:marBottom w:val="0"/>
      <w:divBdr>
        <w:top w:val="none" w:sz="0" w:space="0" w:color="auto"/>
        <w:left w:val="none" w:sz="0" w:space="0" w:color="auto"/>
        <w:bottom w:val="none" w:sz="0" w:space="0" w:color="auto"/>
        <w:right w:val="none" w:sz="0" w:space="0" w:color="auto"/>
      </w:divBdr>
    </w:div>
    <w:div w:id="1145775377">
      <w:bodyDiv w:val="1"/>
      <w:marLeft w:val="0"/>
      <w:marRight w:val="0"/>
      <w:marTop w:val="0"/>
      <w:marBottom w:val="0"/>
      <w:divBdr>
        <w:top w:val="none" w:sz="0" w:space="0" w:color="auto"/>
        <w:left w:val="none" w:sz="0" w:space="0" w:color="auto"/>
        <w:bottom w:val="none" w:sz="0" w:space="0" w:color="auto"/>
        <w:right w:val="none" w:sz="0" w:space="0" w:color="auto"/>
      </w:divBdr>
    </w:div>
    <w:div w:id="1146119619">
      <w:bodyDiv w:val="1"/>
      <w:marLeft w:val="0"/>
      <w:marRight w:val="0"/>
      <w:marTop w:val="0"/>
      <w:marBottom w:val="0"/>
      <w:divBdr>
        <w:top w:val="none" w:sz="0" w:space="0" w:color="auto"/>
        <w:left w:val="none" w:sz="0" w:space="0" w:color="auto"/>
        <w:bottom w:val="none" w:sz="0" w:space="0" w:color="auto"/>
        <w:right w:val="none" w:sz="0" w:space="0" w:color="auto"/>
      </w:divBdr>
    </w:div>
    <w:div w:id="1146623328">
      <w:bodyDiv w:val="1"/>
      <w:marLeft w:val="0"/>
      <w:marRight w:val="0"/>
      <w:marTop w:val="0"/>
      <w:marBottom w:val="0"/>
      <w:divBdr>
        <w:top w:val="none" w:sz="0" w:space="0" w:color="auto"/>
        <w:left w:val="none" w:sz="0" w:space="0" w:color="auto"/>
        <w:bottom w:val="none" w:sz="0" w:space="0" w:color="auto"/>
        <w:right w:val="none" w:sz="0" w:space="0" w:color="auto"/>
      </w:divBdr>
    </w:div>
    <w:div w:id="1147472650">
      <w:bodyDiv w:val="1"/>
      <w:marLeft w:val="0"/>
      <w:marRight w:val="0"/>
      <w:marTop w:val="0"/>
      <w:marBottom w:val="0"/>
      <w:divBdr>
        <w:top w:val="none" w:sz="0" w:space="0" w:color="auto"/>
        <w:left w:val="none" w:sz="0" w:space="0" w:color="auto"/>
        <w:bottom w:val="none" w:sz="0" w:space="0" w:color="auto"/>
        <w:right w:val="none" w:sz="0" w:space="0" w:color="auto"/>
      </w:divBdr>
    </w:div>
    <w:div w:id="1147667781">
      <w:bodyDiv w:val="1"/>
      <w:marLeft w:val="0"/>
      <w:marRight w:val="0"/>
      <w:marTop w:val="0"/>
      <w:marBottom w:val="0"/>
      <w:divBdr>
        <w:top w:val="none" w:sz="0" w:space="0" w:color="auto"/>
        <w:left w:val="none" w:sz="0" w:space="0" w:color="auto"/>
        <w:bottom w:val="none" w:sz="0" w:space="0" w:color="auto"/>
        <w:right w:val="none" w:sz="0" w:space="0" w:color="auto"/>
      </w:divBdr>
      <w:divsChild>
        <w:div w:id="486093534">
          <w:marLeft w:val="0"/>
          <w:marRight w:val="0"/>
          <w:marTop w:val="0"/>
          <w:marBottom w:val="0"/>
          <w:divBdr>
            <w:top w:val="none" w:sz="0" w:space="0" w:color="auto"/>
            <w:left w:val="none" w:sz="0" w:space="0" w:color="auto"/>
            <w:bottom w:val="none" w:sz="0" w:space="0" w:color="auto"/>
            <w:right w:val="none" w:sz="0" w:space="0" w:color="auto"/>
          </w:divBdr>
        </w:div>
        <w:div w:id="340860872">
          <w:marLeft w:val="0"/>
          <w:marRight w:val="0"/>
          <w:marTop w:val="0"/>
          <w:marBottom w:val="0"/>
          <w:divBdr>
            <w:top w:val="none" w:sz="0" w:space="0" w:color="auto"/>
            <w:left w:val="none" w:sz="0" w:space="0" w:color="auto"/>
            <w:bottom w:val="none" w:sz="0" w:space="0" w:color="auto"/>
            <w:right w:val="none" w:sz="0" w:space="0" w:color="auto"/>
          </w:divBdr>
        </w:div>
        <w:div w:id="1560285352">
          <w:marLeft w:val="0"/>
          <w:marRight w:val="0"/>
          <w:marTop w:val="0"/>
          <w:marBottom w:val="0"/>
          <w:divBdr>
            <w:top w:val="none" w:sz="0" w:space="0" w:color="auto"/>
            <w:left w:val="none" w:sz="0" w:space="0" w:color="auto"/>
            <w:bottom w:val="none" w:sz="0" w:space="0" w:color="auto"/>
            <w:right w:val="none" w:sz="0" w:space="0" w:color="auto"/>
          </w:divBdr>
        </w:div>
        <w:div w:id="341321623">
          <w:marLeft w:val="0"/>
          <w:marRight w:val="0"/>
          <w:marTop w:val="0"/>
          <w:marBottom w:val="0"/>
          <w:divBdr>
            <w:top w:val="none" w:sz="0" w:space="0" w:color="auto"/>
            <w:left w:val="none" w:sz="0" w:space="0" w:color="auto"/>
            <w:bottom w:val="none" w:sz="0" w:space="0" w:color="auto"/>
            <w:right w:val="none" w:sz="0" w:space="0" w:color="auto"/>
          </w:divBdr>
        </w:div>
        <w:div w:id="1668510844">
          <w:marLeft w:val="0"/>
          <w:marRight w:val="0"/>
          <w:marTop w:val="0"/>
          <w:marBottom w:val="0"/>
          <w:divBdr>
            <w:top w:val="none" w:sz="0" w:space="0" w:color="auto"/>
            <w:left w:val="none" w:sz="0" w:space="0" w:color="auto"/>
            <w:bottom w:val="none" w:sz="0" w:space="0" w:color="auto"/>
            <w:right w:val="none" w:sz="0" w:space="0" w:color="auto"/>
          </w:divBdr>
        </w:div>
        <w:div w:id="1896428937">
          <w:marLeft w:val="0"/>
          <w:marRight w:val="0"/>
          <w:marTop w:val="0"/>
          <w:marBottom w:val="0"/>
          <w:divBdr>
            <w:top w:val="none" w:sz="0" w:space="0" w:color="auto"/>
            <w:left w:val="none" w:sz="0" w:space="0" w:color="auto"/>
            <w:bottom w:val="none" w:sz="0" w:space="0" w:color="auto"/>
            <w:right w:val="none" w:sz="0" w:space="0" w:color="auto"/>
          </w:divBdr>
        </w:div>
        <w:div w:id="1813667207">
          <w:marLeft w:val="0"/>
          <w:marRight w:val="0"/>
          <w:marTop w:val="0"/>
          <w:marBottom w:val="0"/>
          <w:divBdr>
            <w:top w:val="none" w:sz="0" w:space="0" w:color="auto"/>
            <w:left w:val="none" w:sz="0" w:space="0" w:color="auto"/>
            <w:bottom w:val="none" w:sz="0" w:space="0" w:color="auto"/>
            <w:right w:val="none" w:sz="0" w:space="0" w:color="auto"/>
          </w:divBdr>
        </w:div>
        <w:div w:id="854151053">
          <w:marLeft w:val="0"/>
          <w:marRight w:val="0"/>
          <w:marTop w:val="0"/>
          <w:marBottom w:val="0"/>
          <w:divBdr>
            <w:top w:val="none" w:sz="0" w:space="0" w:color="auto"/>
            <w:left w:val="none" w:sz="0" w:space="0" w:color="auto"/>
            <w:bottom w:val="none" w:sz="0" w:space="0" w:color="auto"/>
            <w:right w:val="none" w:sz="0" w:space="0" w:color="auto"/>
          </w:divBdr>
        </w:div>
        <w:div w:id="1998994749">
          <w:marLeft w:val="0"/>
          <w:marRight w:val="0"/>
          <w:marTop w:val="0"/>
          <w:marBottom w:val="0"/>
          <w:divBdr>
            <w:top w:val="none" w:sz="0" w:space="0" w:color="auto"/>
            <w:left w:val="none" w:sz="0" w:space="0" w:color="auto"/>
            <w:bottom w:val="none" w:sz="0" w:space="0" w:color="auto"/>
            <w:right w:val="none" w:sz="0" w:space="0" w:color="auto"/>
          </w:divBdr>
        </w:div>
        <w:div w:id="1976517810">
          <w:marLeft w:val="0"/>
          <w:marRight w:val="0"/>
          <w:marTop w:val="0"/>
          <w:marBottom w:val="0"/>
          <w:divBdr>
            <w:top w:val="none" w:sz="0" w:space="0" w:color="auto"/>
            <w:left w:val="none" w:sz="0" w:space="0" w:color="auto"/>
            <w:bottom w:val="none" w:sz="0" w:space="0" w:color="auto"/>
            <w:right w:val="none" w:sz="0" w:space="0" w:color="auto"/>
          </w:divBdr>
        </w:div>
        <w:div w:id="139465451">
          <w:marLeft w:val="0"/>
          <w:marRight w:val="0"/>
          <w:marTop w:val="0"/>
          <w:marBottom w:val="0"/>
          <w:divBdr>
            <w:top w:val="none" w:sz="0" w:space="0" w:color="auto"/>
            <w:left w:val="none" w:sz="0" w:space="0" w:color="auto"/>
            <w:bottom w:val="none" w:sz="0" w:space="0" w:color="auto"/>
            <w:right w:val="none" w:sz="0" w:space="0" w:color="auto"/>
          </w:divBdr>
        </w:div>
        <w:div w:id="1184979588">
          <w:marLeft w:val="0"/>
          <w:marRight w:val="0"/>
          <w:marTop w:val="0"/>
          <w:marBottom w:val="0"/>
          <w:divBdr>
            <w:top w:val="none" w:sz="0" w:space="0" w:color="auto"/>
            <w:left w:val="none" w:sz="0" w:space="0" w:color="auto"/>
            <w:bottom w:val="none" w:sz="0" w:space="0" w:color="auto"/>
            <w:right w:val="none" w:sz="0" w:space="0" w:color="auto"/>
          </w:divBdr>
        </w:div>
        <w:div w:id="665936909">
          <w:marLeft w:val="0"/>
          <w:marRight w:val="0"/>
          <w:marTop w:val="0"/>
          <w:marBottom w:val="0"/>
          <w:divBdr>
            <w:top w:val="none" w:sz="0" w:space="0" w:color="auto"/>
            <w:left w:val="none" w:sz="0" w:space="0" w:color="auto"/>
            <w:bottom w:val="none" w:sz="0" w:space="0" w:color="auto"/>
            <w:right w:val="none" w:sz="0" w:space="0" w:color="auto"/>
          </w:divBdr>
        </w:div>
        <w:div w:id="1566335031">
          <w:marLeft w:val="0"/>
          <w:marRight w:val="0"/>
          <w:marTop w:val="0"/>
          <w:marBottom w:val="0"/>
          <w:divBdr>
            <w:top w:val="none" w:sz="0" w:space="0" w:color="auto"/>
            <w:left w:val="none" w:sz="0" w:space="0" w:color="auto"/>
            <w:bottom w:val="none" w:sz="0" w:space="0" w:color="auto"/>
            <w:right w:val="none" w:sz="0" w:space="0" w:color="auto"/>
          </w:divBdr>
        </w:div>
        <w:div w:id="927616758">
          <w:marLeft w:val="0"/>
          <w:marRight w:val="0"/>
          <w:marTop w:val="0"/>
          <w:marBottom w:val="0"/>
          <w:divBdr>
            <w:top w:val="none" w:sz="0" w:space="0" w:color="auto"/>
            <w:left w:val="none" w:sz="0" w:space="0" w:color="auto"/>
            <w:bottom w:val="none" w:sz="0" w:space="0" w:color="auto"/>
            <w:right w:val="none" w:sz="0" w:space="0" w:color="auto"/>
          </w:divBdr>
        </w:div>
        <w:div w:id="1235704027">
          <w:marLeft w:val="0"/>
          <w:marRight w:val="0"/>
          <w:marTop w:val="0"/>
          <w:marBottom w:val="0"/>
          <w:divBdr>
            <w:top w:val="none" w:sz="0" w:space="0" w:color="auto"/>
            <w:left w:val="none" w:sz="0" w:space="0" w:color="auto"/>
            <w:bottom w:val="none" w:sz="0" w:space="0" w:color="auto"/>
            <w:right w:val="none" w:sz="0" w:space="0" w:color="auto"/>
          </w:divBdr>
        </w:div>
        <w:div w:id="1573003903">
          <w:marLeft w:val="0"/>
          <w:marRight w:val="0"/>
          <w:marTop w:val="0"/>
          <w:marBottom w:val="0"/>
          <w:divBdr>
            <w:top w:val="none" w:sz="0" w:space="0" w:color="auto"/>
            <w:left w:val="none" w:sz="0" w:space="0" w:color="auto"/>
            <w:bottom w:val="none" w:sz="0" w:space="0" w:color="auto"/>
            <w:right w:val="none" w:sz="0" w:space="0" w:color="auto"/>
          </w:divBdr>
        </w:div>
        <w:div w:id="1798067449">
          <w:marLeft w:val="0"/>
          <w:marRight w:val="0"/>
          <w:marTop w:val="0"/>
          <w:marBottom w:val="0"/>
          <w:divBdr>
            <w:top w:val="none" w:sz="0" w:space="0" w:color="auto"/>
            <w:left w:val="none" w:sz="0" w:space="0" w:color="auto"/>
            <w:bottom w:val="none" w:sz="0" w:space="0" w:color="auto"/>
            <w:right w:val="none" w:sz="0" w:space="0" w:color="auto"/>
          </w:divBdr>
        </w:div>
        <w:div w:id="1961915172">
          <w:marLeft w:val="0"/>
          <w:marRight w:val="0"/>
          <w:marTop w:val="0"/>
          <w:marBottom w:val="0"/>
          <w:divBdr>
            <w:top w:val="none" w:sz="0" w:space="0" w:color="auto"/>
            <w:left w:val="none" w:sz="0" w:space="0" w:color="auto"/>
            <w:bottom w:val="none" w:sz="0" w:space="0" w:color="auto"/>
            <w:right w:val="none" w:sz="0" w:space="0" w:color="auto"/>
          </w:divBdr>
        </w:div>
        <w:div w:id="1669090379">
          <w:marLeft w:val="0"/>
          <w:marRight w:val="0"/>
          <w:marTop w:val="0"/>
          <w:marBottom w:val="0"/>
          <w:divBdr>
            <w:top w:val="none" w:sz="0" w:space="0" w:color="auto"/>
            <w:left w:val="none" w:sz="0" w:space="0" w:color="auto"/>
            <w:bottom w:val="none" w:sz="0" w:space="0" w:color="auto"/>
            <w:right w:val="none" w:sz="0" w:space="0" w:color="auto"/>
          </w:divBdr>
        </w:div>
        <w:div w:id="86586495">
          <w:marLeft w:val="0"/>
          <w:marRight w:val="0"/>
          <w:marTop w:val="0"/>
          <w:marBottom w:val="0"/>
          <w:divBdr>
            <w:top w:val="none" w:sz="0" w:space="0" w:color="auto"/>
            <w:left w:val="none" w:sz="0" w:space="0" w:color="auto"/>
            <w:bottom w:val="none" w:sz="0" w:space="0" w:color="auto"/>
            <w:right w:val="none" w:sz="0" w:space="0" w:color="auto"/>
          </w:divBdr>
        </w:div>
        <w:div w:id="1956977675">
          <w:marLeft w:val="0"/>
          <w:marRight w:val="0"/>
          <w:marTop w:val="0"/>
          <w:marBottom w:val="0"/>
          <w:divBdr>
            <w:top w:val="none" w:sz="0" w:space="0" w:color="auto"/>
            <w:left w:val="none" w:sz="0" w:space="0" w:color="auto"/>
            <w:bottom w:val="none" w:sz="0" w:space="0" w:color="auto"/>
            <w:right w:val="none" w:sz="0" w:space="0" w:color="auto"/>
          </w:divBdr>
        </w:div>
        <w:div w:id="1643269163">
          <w:marLeft w:val="0"/>
          <w:marRight w:val="0"/>
          <w:marTop w:val="0"/>
          <w:marBottom w:val="0"/>
          <w:divBdr>
            <w:top w:val="none" w:sz="0" w:space="0" w:color="auto"/>
            <w:left w:val="none" w:sz="0" w:space="0" w:color="auto"/>
            <w:bottom w:val="none" w:sz="0" w:space="0" w:color="auto"/>
            <w:right w:val="none" w:sz="0" w:space="0" w:color="auto"/>
          </w:divBdr>
        </w:div>
        <w:div w:id="503981187">
          <w:marLeft w:val="0"/>
          <w:marRight w:val="0"/>
          <w:marTop w:val="0"/>
          <w:marBottom w:val="0"/>
          <w:divBdr>
            <w:top w:val="none" w:sz="0" w:space="0" w:color="auto"/>
            <w:left w:val="none" w:sz="0" w:space="0" w:color="auto"/>
            <w:bottom w:val="none" w:sz="0" w:space="0" w:color="auto"/>
            <w:right w:val="none" w:sz="0" w:space="0" w:color="auto"/>
          </w:divBdr>
        </w:div>
        <w:div w:id="1295064641">
          <w:marLeft w:val="0"/>
          <w:marRight w:val="0"/>
          <w:marTop w:val="0"/>
          <w:marBottom w:val="0"/>
          <w:divBdr>
            <w:top w:val="none" w:sz="0" w:space="0" w:color="auto"/>
            <w:left w:val="none" w:sz="0" w:space="0" w:color="auto"/>
            <w:bottom w:val="none" w:sz="0" w:space="0" w:color="auto"/>
            <w:right w:val="none" w:sz="0" w:space="0" w:color="auto"/>
          </w:divBdr>
        </w:div>
        <w:div w:id="986327022">
          <w:marLeft w:val="0"/>
          <w:marRight w:val="0"/>
          <w:marTop w:val="0"/>
          <w:marBottom w:val="0"/>
          <w:divBdr>
            <w:top w:val="none" w:sz="0" w:space="0" w:color="auto"/>
            <w:left w:val="none" w:sz="0" w:space="0" w:color="auto"/>
            <w:bottom w:val="none" w:sz="0" w:space="0" w:color="auto"/>
            <w:right w:val="none" w:sz="0" w:space="0" w:color="auto"/>
          </w:divBdr>
        </w:div>
        <w:div w:id="1658074969">
          <w:marLeft w:val="0"/>
          <w:marRight w:val="0"/>
          <w:marTop w:val="0"/>
          <w:marBottom w:val="0"/>
          <w:divBdr>
            <w:top w:val="none" w:sz="0" w:space="0" w:color="auto"/>
            <w:left w:val="none" w:sz="0" w:space="0" w:color="auto"/>
            <w:bottom w:val="none" w:sz="0" w:space="0" w:color="auto"/>
            <w:right w:val="none" w:sz="0" w:space="0" w:color="auto"/>
          </w:divBdr>
        </w:div>
        <w:div w:id="1829445337">
          <w:marLeft w:val="0"/>
          <w:marRight w:val="0"/>
          <w:marTop w:val="0"/>
          <w:marBottom w:val="0"/>
          <w:divBdr>
            <w:top w:val="none" w:sz="0" w:space="0" w:color="auto"/>
            <w:left w:val="none" w:sz="0" w:space="0" w:color="auto"/>
            <w:bottom w:val="none" w:sz="0" w:space="0" w:color="auto"/>
            <w:right w:val="none" w:sz="0" w:space="0" w:color="auto"/>
          </w:divBdr>
        </w:div>
        <w:div w:id="1972132531">
          <w:marLeft w:val="0"/>
          <w:marRight w:val="0"/>
          <w:marTop w:val="0"/>
          <w:marBottom w:val="0"/>
          <w:divBdr>
            <w:top w:val="none" w:sz="0" w:space="0" w:color="auto"/>
            <w:left w:val="none" w:sz="0" w:space="0" w:color="auto"/>
            <w:bottom w:val="none" w:sz="0" w:space="0" w:color="auto"/>
            <w:right w:val="none" w:sz="0" w:space="0" w:color="auto"/>
          </w:divBdr>
        </w:div>
        <w:div w:id="651058065">
          <w:marLeft w:val="0"/>
          <w:marRight w:val="0"/>
          <w:marTop w:val="0"/>
          <w:marBottom w:val="0"/>
          <w:divBdr>
            <w:top w:val="none" w:sz="0" w:space="0" w:color="auto"/>
            <w:left w:val="none" w:sz="0" w:space="0" w:color="auto"/>
            <w:bottom w:val="none" w:sz="0" w:space="0" w:color="auto"/>
            <w:right w:val="none" w:sz="0" w:space="0" w:color="auto"/>
          </w:divBdr>
        </w:div>
        <w:div w:id="2052460941">
          <w:marLeft w:val="0"/>
          <w:marRight w:val="0"/>
          <w:marTop w:val="0"/>
          <w:marBottom w:val="0"/>
          <w:divBdr>
            <w:top w:val="none" w:sz="0" w:space="0" w:color="auto"/>
            <w:left w:val="none" w:sz="0" w:space="0" w:color="auto"/>
            <w:bottom w:val="none" w:sz="0" w:space="0" w:color="auto"/>
            <w:right w:val="none" w:sz="0" w:space="0" w:color="auto"/>
          </w:divBdr>
        </w:div>
        <w:div w:id="1264724594">
          <w:marLeft w:val="0"/>
          <w:marRight w:val="0"/>
          <w:marTop w:val="0"/>
          <w:marBottom w:val="0"/>
          <w:divBdr>
            <w:top w:val="none" w:sz="0" w:space="0" w:color="auto"/>
            <w:left w:val="none" w:sz="0" w:space="0" w:color="auto"/>
            <w:bottom w:val="none" w:sz="0" w:space="0" w:color="auto"/>
            <w:right w:val="none" w:sz="0" w:space="0" w:color="auto"/>
          </w:divBdr>
        </w:div>
        <w:div w:id="1890528853">
          <w:marLeft w:val="0"/>
          <w:marRight w:val="0"/>
          <w:marTop w:val="0"/>
          <w:marBottom w:val="0"/>
          <w:divBdr>
            <w:top w:val="none" w:sz="0" w:space="0" w:color="auto"/>
            <w:left w:val="none" w:sz="0" w:space="0" w:color="auto"/>
            <w:bottom w:val="none" w:sz="0" w:space="0" w:color="auto"/>
            <w:right w:val="none" w:sz="0" w:space="0" w:color="auto"/>
          </w:divBdr>
        </w:div>
        <w:div w:id="259609876">
          <w:marLeft w:val="0"/>
          <w:marRight w:val="0"/>
          <w:marTop w:val="0"/>
          <w:marBottom w:val="0"/>
          <w:divBdr>
            <w:top w:val="none" w:sz="0" w:space="0" w:color="auto"/>
            <w:left w:val="none" w:sz="0" w:space="0" w:color="auto"/>
            <w:bottom w:val="none" w:sz="0" w:space="0" w:color="auto"/>
            <w:right w:val="none" w:sz="0" w:space="0" w:color="auto"/>
          </w:divBdr>
        </w:div>
        <w:div w:id="35275671">
          <w:marLeft w:val="0"/>
          <w:marRight w:val="0"/>
          <w:marTop w:val="0"/>
          <w:marBottom w:val="0"/>
          <w:divBdr>
            <w:top w:val="none" w:sz="0" w:space="0" w:color="auto"/>
            <w:left w:val="none" w:sz="0" w:space="0" w:color="auto"/>
            <w:bottom w:val="none" w:sz="0" w:space="0" w:color="auto"/>
            <w:right w:val="none" w:sz="0" w:space="0" w:color="auto"/>
          </w:divBdr>
        </w:div>
        <w:div w:id="252713958">
          <w:marLeft w:val="0"/>
          <w:marRight w:val="0"/>
          <w:marTop w:val="0"/>
          <w:marBottom w:val="0"/>
          <w:divBdr>
            <w:top w:val="none" w:sz="0" w:space="0" w:color="auto"/>
            <w:left w:val="none" w:sz="0" w:space="0" w:color="auto"/>
            <w:bottom w:val="none" w:sz="0" w:space="0" w:color="auto"/>
            <w:right w:val="none" w:sz="0" w:space="0" w:color="auto"/>
          </w:divBdr>
        </w:div>
        <w:div w:id="1496529796">
          <w:marLeft w:val="0"/>
          <w:marRight w:val="0"/>
          <w:marTop w:val="0"/>
          <w:marBottom w:val="0"/>
          <w:divBdr>
            <w:top w:val="none" w:sz="0" w:space="0" w:color="auto"/>
            <w:left w:val="none" w:sz="0" w:space="0" w:color="auto"/>
            <w:bottom w:val="none" w:sz="0" w:space="0" w:color="auto"/>
            <w:right w:val="none" w:sz="0" w:space="0" w:color="auto"/>
          </w:divBdr>
        </w:div>
        <w:div w:id="1104154259">
          <w:marLeft w:val="0"/>
          <w:marRight w:val="0"/>
          <w:marTop w:val="0"/>
          <w:marBottom w:val="0"/>
          <w:divBdr>
            <w:top w:val="none" w:sz="0" w:space="0" w:color="auto"/>
            <w:left w:val="none" w:sz="0" w:space="0" w:color="auto"/>
            <w:bottom w:val="none" w:sz="0" w:space="0" w:color="auto"/>
            <w:right w:val="none" w:sz="0" w:space="0" w:color="auto"/>
          </w:divBdr>
        </w:div>
        <w:div w:id="982856171">
          <w:marLeft w:val="0"/>
          <w:marRight w:val="0"/>
          <w:marTop w:val="0"/>
          <w:marBottom w:val="0"/>
          <w:divBdr>
            <w:top w:val="none" w:sz="0" w:space="0" w:color="auto"/>
            <w:left w:val="none" w:sz="0" w:space="0" w:color="auto"/>
            <w:bottom w:val="none" w:sz="0" w:space="0" w:color="auto"/>
            <w:right w:val="none" w:sz="0" w:space="0" w:color="auto"/>
          </w:divBdr>
        </w:div>
        <w:div w:id="287518102">
          <w:marLeft w:val="0"/>
          <w:marRight w:val="0"/>
          <w:marTop w:val="0"/>
          <w:marBottom w:val="0"/>
          <w:divBdr>
            <w:top w:val="none" w:sz="0" w:space="0" w:color="auto"/>
            <w:left w:val="none" w:sz="0" w:space="0" w:color="auto"/>
            <w:bottom w:val="none" w:sz="0" w:space="0" w:color="auto"/>
            <w:right w:val="none" w:sz="0" w:space="0" w:color="auto"/>
          </w:divBdr>
        </w:div>
        <w:div w:id="1504589678">
          <w:marLeft w:val="0"/>
          <w:marRight w:val="0"/>
          <w:marTop w:val="0"/>
          <w:marBottom w:val="0"/>
          <w:divBdr>
            <w:top w:val="none" w:sz="0" w:space="0" w:color="auto"/>
            <w:left w:val="none" w:sz="0" w:space="0" w:color="auto"/>
            <w:bottom w:val="none" w:sz="0" w:space="0" w:color="auto"/>
            <w:right w:val="none" w:sz="0" w:space="0" w:color="auto"/>
          </w:divBdr>
        </w:div>
        <w:div w:id="419109799">
          <w:marLeft w:val="0"/>
          <w:marRight w:val="0"/>
          <w:marTop w:val="0"/>
          <w:marBottom w:val="0"/>
          <w:divBdr>
            <w:top w:val="none" w:sz="0" w:space="0" w:color="auto"/>
            <w:left w:val="none" w:sz="0" w:space="0" w:color="auto"/>
            <w:bottom w:val="none" w:sz="0" w:space="0" w:color="auto"/>
            <w:right w:val="none" w:sz="0" w:space="0" w:color="auto"/>
          </w:divBdr>
        </w:div>
        <w:div w:id="1639336030">
          <w:marLeft w:val="0"/>
          <w:marRight w:val="0"/>
          <w:marTop w:val="0"/>
          <w:marBottom w:val="0"/>
          <w:divBdr>
            <w:top w:val="none" w:sz="0" w:space="0" w:color="auto"/>
            <w:left w:val="none" w:sz="0" w:space="0" w:color="auto"/>
            <w:bottom w:val="none" w:sz="0" w:space="0" w:color="auto"/>
            <w:right w:val="none" w:sz="0" w:space="0" w:color="auto"/>
          </w:divBdr>
        </w:div>
        <w:div w:id="1408529929">
          <w:marLeft w:val="0"/>
          <w:marRight w:val="0"/>
          <w:marTop w:val="0"/>
          <w:marBottom w:val="0"/>
          <w:divBdr>
            <w:top w:val="none" w:sz="0" w:space="0" w:color="auto"/>
            <w:left w:val="none" w:sz="0" w:space="0" w:color="auto"/>
            <w:bottom w:val="none" w:sz="0" w:space="0" w:color="auto"/>
            <w:right w:val="none" w:sz="0" w:space="0" w:color="auto"/>
          </w:divBdr>
        </w:div>
        <w:div w:id="1805390124">
          <w:marLeft w:val="0"/>
          <w:marRight w:val="0"/>
          <w:marTop w:val="0"/>
          <w:marBottom w:val="0"/>
          <w:divBdr>
            <w:top w:val="none" w:sz="0" w:space="0" w:color="auto"/>
            <w:left w:val="none" w:sz="0" w:space="0" w:color="auto"/>
            <w:bottom w:val="none" w:sz="0" w:space="0" w:color="auto"/>
            <w:right w:val="none" w:sz="0" w:space="0" w:color="auto"/>
          </w:divBdr>
        </w:div>
        <w:div w:id="1253666010">
          <w:marLeft w:val="0"/>
          <w:marRight w:val="0"/>
          <w:marTop w:val="0"/>
          <w:marBottom w:val="0"/>
          <w:divBdr>
            <w:top w:val="none" w:sz="0" w:space="0" w:color="auto"/>
            <w:left w:val="none" w:sz="0" w:space="0" w:color="auto"/>
            <w:bottom w:val="none" w:sz="0" w:space="0" w:color="auto"/>
            <w:right w:val="none" w:sz="0" w:space="0" w:color="auto"/>
          </w:divBdr>
        </w:div>
        <w:div w:id="158080717">
          <w:marLeft w:val="0"/>
          <w:marRight w:val="0"/>
          <w:marTop w:val="0"/>
          <w:marBottom w:val="0"/>
          <w:divBdr>
            <w:top w:val="none" w:sz="0" w:space="0" w:color="auto"/>
            <w:left w:val="none" w:sz="0" w:space="0" w:color="auto"/>
            <w:bottom w:val="none" w:sz="0" w:space="0" w:color="auto"/>
            <w:right w:val="none" w:sz="0" w:space="0" w:color="auto"/>
          </w:divBdr>
        </w:div>
        <w:div w:id="972564421">
          <w:marLeft w:val="0"/>
          <w:marRight w:val="0"/>
          <w:marTop w:val="0"/>
          <w:marBottom w:val="0"/>
          <w:divBdr>
            <w:top w:val="none" w:sz="0" w:space="0" w:color="auto"/>
            <w:left w:val="none" w:sz="0" w:space="0" w:color="auto"/>
            <w:bottom w:val="none" w:sz="0" w:space="0" w:color="auto"/>
            <w:right w:val="none" w:sz="0" w:space="0" w:color="auto"/>
          </w:divBdr>
        </w:div>
        <w:div w:id="1057388924">
          <w:marLeft w:val="0"/>
          <w:marRight w:val="0"/>
          <w:marTop w:val="0"/>
          <w:marBottom w:val="0"/>
          <w:divBdr>
            <w:top w:val="none" w:sz="0" w:space="0" w:color="auto"/>
            <w:left w:val="none" w:sz="0" w:space="0" w:color="auto"/>
            <w:bottom w:val="none" w:sz="0" w:space="0" w:color="auto"/>
            <w:right w:val="none" w:sz="0" w:space="0" w:color="auto"/>
          </w:divBdr>
        </w:div>
        <w:div w:id="1195458039">
          <w:marLeft w:val="0"/>
          <w:marRight w:val="0"/>
          <w:marTop w:val="0"/>
          <w:marBottom w:val="0"/>
          <w:divBdr>
            <w:top w:val="none" w:sz="0" w:space="0" w:color="auto"/>
            <w:left w:val="none" w:sz="0" w:space="0" w:color="auto"/>
            <w:bottom w:val="none" w:sz="0" w:space="0" w:color="auto"/>
            <w:right w:val="none" w:sz="0" w:space="0" w:color="auto"/>
          </w:divBdr>
        </w:div>
        <w:div w:id="1012217643">
          <w:marLeft w:val="0"/>
          <w:marRight w:val="0"/>
          <w:marTop w:val="0"/>
          <w:marBottom w:val="0"/>
          <w:divBdr>
            <w:top w:val="none" w:sz="0" w:space="0" w:color="auto"/>
            <w:left w:val="none" w:sz="0" w:space="0" w:color="auto"/>
            <w:bottom w:val="none" w:sz="0" w:space="0" w:color="auto"/>
            <w:right w:val="none" w:sz="0" w:space="0" w:color="auto"/>
          </w:divBdr>
        </w:div>
        <w:div w:id="2124615962">
          <w:marLeft w:val="0"/>
          <w:marRight w:val="0"/>
          <w:marTop w:val="0"/>
          <w:marBottom w:val="0"/>
          <w:divBdr>
            <w:top w:val="none" w:sz="0" w:space="0" w:color="auto"/>
            <w:left w:val="none" w:sz="0" w:space="0" w:color="auto"/>
            <w:bottom w:val="none" w:sz="0" w:space="0" w:color="auto"/>
            <w:right w:val="none" w:sz="0" w:space="0" w:color="auto"/>
          </w:divBdr>
        </w:div>
        <w:div w:id="575432088">
          <w:marLeft w:val="0"/>
          <w:marRight w:val="0"/>
          <w:marTop w:val="0"/>
          <w:marBottom w:val="0"/>
          <w:divBdr>
            <w:top w:val="none" w:sz="0" w:space="0" w:color="auto"/>
            <w:left w:val="none" w:sz="0" w:space="0" w:color="auto"/>
            <w:bottom w:val="none" w:sz="0" w:space="0" w:color="auto"/>
            <w:right w:val="none" w:sz="0" w:space="0" w:color="auto"/>
          </w:divBdr>
        </w:div>
        <w:div w:id="297229394">
          <w:marLeft w:val="0"/>
          <w:marRight w:val="0"/>
          <w:marTop w:val="0"/>
          <w:marBottom w:val="0"/>
          <w:divBdr>
            <w:top w:val="none" w:sz="0" w:space="0" w:color="auto"/>
            <w:left w:val="none" w:sz="0" w:space="0" w:color="auto"/>
            <w:bottom w:val="none" w:sz="0" w:space="0" w:color="auto"/>
            <w:right w:val="none" w:sz="0" w:space="0" w:color="auto"/>
          </w:divBdr>
        </w:div>
        <w:div w:id="1368337992">
          <w:marLeft w:val="0"/>
          <w:marRight w:val="0"/>
          <w:marTop w:val="0"/>
          <w:marBottom w:val="0"/>
          <w:divBdr>
            <w:top w:val="none" w:sz="0" w:space="0" w:color="auto"/>
            <w:left w:val="none" w:sz="0" w:space="0" w:color="auto"/>
            <w:bottom w:val="none" w:sz="0" w:space="0" w:color="auto"/>
            <w:right w:val="none" w:sz="0" w:space="0" w:color="auto"/>
          </w:divBdr>
        </w:div>
        <w:div w:id="133110751">
          <w:marLeft w:val="0"/>
          <w:marRight w:val="0"/>
          <w:marTop w:val="0"/>
          <w:marBottom w:val="0"/>
          <w:divBdr>
            <w:top w:val="none" w:sz="0" w:space="0" w:color="auto"/>
            <w:left w:val="none" w:sz="0" w:space="0" w:color="auto"/>
            <w:bottom w:val="none" w:sz="0" w:space="0" w:color="auto"/>
            <w:right w:val="none" w:sz="0" w:space="0" w:color="auto"/>
          </w:divBdr>
        </w:div>
        <w:div w:id="1272132176">
          <w:marLeft w:val="0"/>
          <w:marRight w:val="0"/>
          <w:marTop w:val="0"/>
          <w:marBottom w:val="0"/>
          <w:divBdr>
            <w:top w:val="none" w:sz="0" w:space="0" w:color="auto"/>
            <w:left w:val="none" w:sz="0" w:space="0" w:color="auto"/>
            <w:bottom w:val="none" w:sz="0" w:space="0" w:color="auto"/>
            <w:right w:val="none" w:sz="0" w:space="0" w:color="auto"/>
          </w:divBdr>
        </w:div>
        <w:div w:id="787354464">
          <w:marLeft w:val="0"/>
          <w:marRight w:val="0"/>
          <w:marTop w:val="0"/>
          <w:marBottom w:val="0"/>
          <w:divBdr>
            <w:top w:val="none" w:sz="0" w:space="0" w:color="auto"/>
            <w:left w:val="none" w:sz="0" w:space="0" w:color="auto"/>
            <w:bottom w:val="none" w:sz="0" w:space="0" w:color="auto"/>
            <w:right w:val="none" w:sz="0" w:space="0" w:color="auto"/>
          </w:divBdr>
        </w:div>
      </w:divsChild>
    </w:div>
    <w:div w:id="1147863257">
      <w:bodyDiv w:val="1"/>
      <w:marLeft w:val="0"/>
      <w:marRight w:val="0"/>
      <w:marTop w:val="0"/>
      <w:marBottom w:val="0"/>
      <w:divBdr>
        <w:top w:val="none" w:sz="0" w:space="0" w:color="auto"/>
        <w:left w:val="none" w:sz="0" w:space="0" w:color="auto"/>
        <w:bottom w:val="none" w:sz="0" w:space="0" w:color="auto"/>
        <w:right w:val="none" w:sz="0" w:space="0" w:color="auto"/>
      </w:divBdr>
    </w:div>
    <w:div w:id="1148131276">
      <w:bodyDiv w:val="1"/>
      <w:marLeft w:val="0"/>
      <w:marRight w:val="0"/>
      <w:marTop w:val="0"/>
      <w:marBottom w:val="0"/>
      <w:divBdr>
        <w:top w:val="none" w:sz="0" w:space="0" w:color="auto"/>
        <w:left w:val="none" w:sz="0" w:space="0" w:color="auto"/>
        <w:bottom w:val="none" w:sz="0" w:space="0" w:color="auto"/>
        <w:right w:val="none" w:sz="0" w:space="0" w:color="auto"/>
      </w:divBdr>
    </w:div>
    <w:div w:id="1148207125">
      <w:bodyDiv w:val="1"/>
      <w:marLeft w:val="0"/>
      <w:marRight w:val="0"/>
      <w:marTop w:val="0"/>
      <w:marBottom w:val="0"/>
      <w:divBdr>
        <w:top w:val="none" w:sz="0" w:space="0" w:color="auto"/>
        <w:left w:val="none" w:sz="0" w:space="0" w:color="auto"/>
        <w:bottom w:val="none" w:sz="0" w:space="0" w:color="auto"/>
        <w:right w:val="none" w:sz="0" w:space="0" w:color="auto"/>
      </w:divBdr>
    </w:div>
    <w:div w:id="1148396029">
      <w:bodyDiv w:val="1"/>
      <w:marLeft w:val="0"/>
      <w:marRight w:val="0"/>
      <w:marTop w:val="0"/>
      <w:marBottom w:val="0"/>
      <w:divBdr>
        <w:top w:val="none" w:sz="0" w:space="0" w:color="auto"/>
        <w:left w:val="none" w:sz="0" w:space="0" w:color="auto"/>
        <w:bottom w:val="none" w:sz="0" w:space="0" w:color="auto"/>
        <w:right w:val="none" w:sz="0" w:space="0" w:color="auto"/>
      </w:divBdr>
    </w:div>
    <w:div w:id="1148397924">
      <w:bodyDiv w:val="1"/>
      <w:marLeft w:val="0"/>
      <w:marRight w:val="0"/>
      <w:marTop w:val="0"/>
      <w:marBottom w:val="0"/>
      <w:divBdr>
        <w:top w:val="none" w:sz="0" w:space="0" w:color="auto"/>
        <w:left w:val="none" w:sz="0" w:space="0" w:color="auto"/>
        <w:bottom w:val="none" w:sz="0" w:space="0" w:color="auto"/>
        <w:right w:val="none" w:sz="0" w:space="0" w:color="auto"/>
      </w:divBdr>
    </w:div>
    <w:div w:id="1148399736">
      <w:bodyDiv w:val="1"/>
      <w:marLeft w:val="0"/>
      <w:marRight w:val="0"/>
      <w:marTop w:val="0"/>
      <w:marBottom w:val="0"/>
      <w:divBdr>
        <w:top w:val="none" w:sz="0" w:space="0" w:color="auto"/>
        <w:left w:val="none" w:sz="0" w:space="0" w:color="auto"/>
        <w:bottom w:val="none" w:sz="0" w:space="0" w:color="auto"/>
        <w:right w:val="none" w:sz="0" w:space="0" w:color="auto"/>
      </w:divBdr>
    </w:div>
    <w:div w:id="1148519638">
      <w:bodyDiv w:val="1"/>
      <w:marLeft w:val="0"/>
      <w:marRight w:val="0"/>
      <w:marTop w:val="0"/>
      <w:marBottom w:val="0"/>
      <w:divBdr>
        <w:top w:val="none" w:sz="0" w:space="0" w:color="auto"/>
        <w:left w:val="none" w:sz="0" w:space="0" w:color="auto"/>
        <w:bottom w:val="none" w:sz="0" w:space="0" w:color="auto"/>
        <w:right w:val="none" w:sz="0" w:space="0" w:color="auto"/>
      </w:divBdr>
    </w:div>
    <w:div w:id="1148592666">
      <w:bodyDiv w:val="1"/>
      <w:marLeft w:val="0"/>
      <w:marRight w:val="0"/>
      <w:marTop w:val="0"/>
      <w:marBottom w:val="0"/>
      <w:divBdr>
        <w:top w:val="none" w:sz="0" w:space="0" w:color="auto"/>
        <w:left w:val="none" w:sz="0" w:space="0" w:color="auto"/>
        <w:bottom w:val="none" w:sz="0" w:space="0" w:color="auto"/>
        <w:right w:val="none" w:sz="0" w:space="0" w:color="auto"/>
      </w:divBdr>
    </w:div>
    <w:div w:id="1148863789">
      <w:bodyDiv w:val="1"/>
      <w:marLeft w:val="0"/>
      <w:marRight w:val="0"/>
      <w:marTop w:val="0"/>
      <w:marBottom w:val="0"/>
      <w:divBdr>
        <w:top w:val="none" w:sz="0" w:space="0" w:color="auto"/>
        <w:left w:val="none" w:sz="0" w:space="0" w:color="auto"/>
        <w:bottom w:val="none" w:sz="0" w:space="0" w:color="auto"/>
        <w:right w:val="none" w:sz="0" w:space="0" w:color="auto"/>
      </w:divBdr>
    </w:div>
    <w:div w:id="1149052530">
      <w:bodyDiv w:val="1"/>
      <w:marLeft w:val="0"/>
      <w:marRight w:val="0"/>
      <w:marTop w:val="0"/>
      <w:marBottom w:val="0"/>
      <w:divBdr>
        <w:top w:val="none" w:sz="0" w:space="0" w:color="auto"/>
        <w:left w:val="none" w:sz="0" w:space="0" w:color="auto"/>
        <w:bottom w:val="none" w:sz="0" w:space="0" w:color="auto"/>
        <w:right w:val="none" w:sz="0" w:space="0" w:color="auto"/>
      </w:divBdr>
    </w:div>
    <w:div w:id="1149713168">
      <w:bodyDiv w:val="1"/>
      <w:marLeft w:val="0"/>
      <w:marRight w:val="0"/>
      <w:marTop w:val="0"/>
      <w:marBottom w:val="0"/>
      <w:divBdr>
        <w:top w:val="none" w:sz="0" w:space="0" w:color="auto"/>
        <w:left w:val="none" w:sz="0" w:space="0" w:color="auto"/>
        <w:bottom w:val="none" w:sz="0" w:space="0" w:color="auto"/>
        <w:right w:val="none" w:sz="0" w:space="0" w:color="auto"/>
      </w:divBdr>
    </w:div>
    <w:div w:id="1150025990">
      <w:bodyDiv w:val="1"/>
      <w:marLeft w:val="0"/>
      <w:marRight w:val="0"/>
      <w:marTop w:val="0"/>
      <w:marBottom w:val="0"/>
      <w:divBdr>
        <w:top w:val="none" w:sz="0" w:space="0" w:color="auto"/>
        <w:left w:val="none" w:sz="0" w:space="0" w:color="auto"/>
        <w:bottom w:val="none" w:sz="0" w:space="0" w:color="auto"/>
        <w:right w:val="none" w:sz="0" w:space="0" w:color="auto"/>
      </w:divBdr>
    </w:div>
    <w:div w:id="1150637984">
      <w:bodyDiv w:val="1"/>
      <w:marLeft w:val="0"/>
      <w:marRight w:val="0"/>
      <w:marTop w:val="0"/>
      <w:marBottom w:val="0"/>
      <w:divBdr>
        <w:top w:val="none" w:sz="0" w:space="0" w:color="auto"/>
        <w:left w:val="none" w:sz="0" w:space="0" w:color="auto"/>
        <w:bottom w:val="none" w:sz="0" w:space="0" w:color="auto"/>
        <w:right w:val="none" w:sz="0" w:space="0" w:color="auto"/>
      </w:divBdr>
    </w:div>
    <w:div w:id="1150904340">
      <w:bodyDiv w:val="1"/>
      <w:marLeft w:val="0"/>
      <w:marRight w:val="0"/>
      <w:marTop w:val="0"/>
      <w:marBottom w:val="0"/>
      <w:divBdr>
        <w:top w:val="none" w:sz="0" w:space="0" w:color="auto"/>
        <w:left w:val="none" w:sz="0" w:space="0" w:color="auto"/>
        <w:bottom w:val="none" w:sz="0" w:space="0" w:color="auto"/>
        <w:right w:val="none" w:sz="0" w:space="0" w:color="auto"/>
      </w:divBdr>
    </w:div>
    <w:div w:id="1151017089">
      <w:bodyDiv w:val="1"/>
      <w:marLeft w:val="0"/>
      <w:marRight w:val="0"/>
      <w:marTop w:val="0"/>
      <w:marBottom w:val="0"/>
      <w:divBdr>
        <w:top w:val="none" w:sz="0" w:space="0" w:color="auto"/>
        <w:left w:val="none" w:sz="0" w:space="0" w:color="auto"/>
        <w:bottom w:val="none" w:sz="0" w:space="0" w:color="auto"/>
        <w:right w:val="none" w:sz="0" w:space="0" w:color="auto"/>
      </w:divBdr>
    </w:div>
    <w:div w:id="1151167436">
      <w:bodyDiv w:val="1"/>
      <w:marLeft w:val="0"/>
      <w:marRight w:val="0"/>
      <w:marTop w:val="0"/>
      <w:marBottom w:val="0"/>
      <w:divBdr>
        <w:top w:val="none" w:sz="0" w:space="0" w:color="auto"/>
        <w:left w:val="none" w:sz="0" w:space="0" w:color="auto"/>
        <w:bottom w:val="none" w:sz="0" w:space="0" w:color="auto"/>
        <w:right w:val="none" w:sz="0" w:space="0" w:color="auto"/>
      </w:divBdr>
    </w:div>
    <w:div w:id="1151411415">
      <w:bodyDiv w:val="1"/>
      <w:marLeft w:val="0"/>
      <w:marRight w:val="0"/>
      <w:marTop w:val="0"/>
      <w:marBottom w:val="0"/>
      <w:divBdr>
        <w:top w:val="none" w:sz="0" w:space="0" w:color="auto"/>
        <w:left w:val="none" w:sz="0" w:space="0" w:color="auto"/>
        <w:bottom w:val="none" w:sz="0" w:space="0" w:color="auto"/>
        <w:right w:val="none" w:sz="0" w:space="0" w:color="auto"/>
      </w:divBdr>
    </w:div>
    <w:div w:id="1151676926">
      <w:bodyDiv w:val="1"/>
      <w:marLeft w:val="0"/>
      <w:marRight w:val="0"/>
      <w:marTop w:val="0"/>
      <w:marBottom w:val="0"/>
      <w:divBdr>
        <w:top w:val="none" w:sz="0" w:space="0" w:color="auto"/>
        <w:left w:val="none" w:sz="0" w:space="0" w:color="auto"/>
        <w:bottom w:val="none" w:sz="0" w:space="0" w:color="auto"/>
        <w:right w:val="none" w:sz="0" w:space="0" w:color="auto"/>
      </w:divBdr>
    </w:div>
    <w:div w:id="1151822490">
      <w:bodyDiv w:val="1"/>
      <w:marLeft w:val="0"/>
      <w:marRight w:val="0"/>
      <w:marTop w:val="0"/>
      <w:marBottom w:val="0"/>
      <w:divBdr>
        <w:top w:val="none" w:sz="0" w:space="0" w:color="auto"/>
        <w:left w:val="none" w:sz="0" w:space="0" w:color="auto"/>
        <w:bottom w:val="none" w:sz="0" w:space="0" w:color="auto"/>
        <w:right w:val="none" w:sz="0" w:space="0" w:color="auto"/>
      </w:divBdr>
    </w:div>
    <w:div w:id="1152411748">
      <w:bodyDiv w:val="1"/>
      <w:marLeft w:val="0"/>
      <w:marRight w:val="0"/>
      <w:marTop w:val="0"/>
      <w:marBottom w:val="0"/>
      <w:divBdr>
        <w:top w:val="none" w:sz="0" w:space="0" w:color="auto"/>
        <w:left w:val="none" w:sz="0" w:space="0" w:color="auto"/>
        <w:bottom w:val="none" w:sz="0" w:space="0" w:color="auto"/>
        <w:right w:val="none" w:sz="0" w:space="0" w:color="auto"/>
      </w:divBdr>
    </w:div>
    <w:div w:id="1152871049">
      <w:bodyDiv w:val="1"/>
      <w:marLeft w:val="0"/>
      <w:marRight w:val="0"/>
      <w:marTop w:val="0"/>
      <w:marBottom w:val="0"/>
      <w:divBdr>
        <w:top w:val="none" w:sz="0" w:space="0" w:color="auto"/>
        <w:left w:val="none" w:sz="0" w:space="0" w:color="auto"/>
        <w:bottom w:val="none" w:sz="0" w:space="0" w:color="auto"/>
        <w:right w:val="none" w:sz="0" w:space="0" w:color="auto"/>
      </w:divBdr>
    </w:div>
    <w:div w:id="1152983233">
      <w:bodyDiv w:val="1"/>
      <w:marLeft w:val="0"/>
      <w:marRight w:val="0"/>
      <w:marTop w:val="0"/>
      <w:marBottom w:val="0"/>
      <w:divBdr>
        <w:top w:val="none" w:sz="0" w:space="0" w:color="auto"/>
        <w:left w:val="none" w:sz="0" w:space="0" w:color="auto"/>
        <w:bottom w:val="none" w:sz="0" w:space="0" w:color="auto"/>
        <w:right w:val="none" w:sz="0" w:space="0" w:color="auto"/>
      </w:divBdr>
    </w:div>
    <w:div w:id="1153133060">
      <w:bodyDiv w:val="1"/>
      <w:marLeft w:val="0"/>
      <w:marRight w:val="0"/>
      <w:marTop w:val="0"/>
      <w:marBottom w:val="0"/>
      <w:divBdr>
        <w:top w:val="none" w:sz="0" w:space="0" w:color="auto"/>
        <w:left w:val="none" w:sz="0" w:space="0" w:color="auto"/>
        <w:bottom w:val="none" w:sz="0" w:space="0" w:color="auto"/>
        <w:right w:val="none" w:sz="0" w:space="0" w:color="auto"/>
      </w:divBdr>
    </w:div>
    <w:div w:id="1154101375">
      <w:bodyDiv w:val="1"/>
      <w:marLeft w:val="0"/>
      <w:marRight w:val="0"/>
      <w:marTop w:val="0"/>
      <w:marBottom w:val="0"/>
      <w:divBdr>
        <w:top w:val="none" w:sz="0" w:space="0" w:color="auto"/>
        <w:left w:val="none" w:sz="0" w:space="0" w:color="auto"/>
        <w:bottom w:val="none" w:sz="0" w:space="0" w:color="auto"/>
        <w:right w:val="none" w:sz="0" w:space="0" w:color="auto"/>
      </w:divBdr>
    </w:div>
    <w:div w:id="1154371085">
      <w:bodyDiv w:val="1"/>
      <w:marLeft w:val="0"/>
      <w:marRight w:val="0"/>
      <w:marTop w:val="0"/>
      <w:marBottom w:val="0"/>
      <w:divBdr>
        <w:top w:val="none" w:sz="0" w:space="0" w:color="auto"/>
        <w:left w:val="none" w:sz="0" w:space="0" w:color="auto"/>
        <w:bottom w:val="none" w:sz="0" w:space="0" w:color="auto"/>
        <w:right w:val="none" w:sz="0" w:space="0" w:color="auto"/>
      </w:divBdr>
    </w:div>
    <w:div w:id="1154443578">
      <w:bodyDiv w:val="1"/>
      <w:marLeft w:val="0"/>
      <w:marRight w:val="0"/>
      <w:marTop w:val="0"/>
      <w:marBottom w:val="0"/>
      <w:divBdr>
        <w:top w:val="none" w:sz="0" w:space="0" w:color="auto"/>
        <w:left w:val="none" w:sz="0" w:space="0" w:color="auto"/>
        <w:bottom w:val="none" w:sz="0" w:space="0" w:color="auto"/>
        <w:right w:val="none" w:sz="0" w:space="0" w:color="auto"/>
      </w:divBdr>
    </w:div>
    <w:div w:id="1154613313">
      <w:bodyDiv w:val="1"/>
      <w:marLeft w:val="0"/>
      <w:marRight w:val="0"/>
      <w:marTop w:val="0"/>
      <w:marBottom w:val="0"/>
      <w:divBdr>
        <w:top w:val="none" w:sz="0" w:space="0" w:color="auto"/>
        <w:left w:val="none" w:sz="0" w:space="0" w:color="auto"/>
        <w:bottom w:val="none" w:sz="0" w:space="0" w:color="auto"/>
        <w:right w:val="none" w:sz="0" w:space="0" w:color="auto"/>
      </w:divBdr>
    </w:div>
    <w:div w:id="1154686537">
      <w:bodyDiv w:val="1"/>
      <w:marLeft w:val="0"/>
      <w:marRight w:val="0"/>
      <w:marTop w:val="0"/>
      <w:marBottom w:val="0"/>
      <w:divBdr>
        <w:top w:val="none" w:sz="0" w:space="0" w:color="auto"/>
        <w:left w:val="none" w:sz="0" w:space="0" w:color="auto"/>
        <w:bottom w:val="none" w:sz="0" w:space="0" w:color="auto"/>
        <w:right w:val="none" w:sz="0" w:space="0" w:color="auto"/>
      </w:divBdr>
    </w:div>
    <w:div w:id="1154878345">
      <w:bodyDiv w:val="1"/>
      <w:marLeft w:val="0"/>
      <w:marRight w:val="0"/>
      <w:marTop w:val="0"/>
      <w:marBottom w:val="0"/>
      <w:divBdr>
        <w:top w:val="none" w:sz="0" w:space="0" w:color="auto"/>
        <w:left w:val="none" w:sz="0" w:space="0" w:color="auto"/>
        <w:bottom w:val="none" w:sz="0" w:space="0" w:color="auto"/>
        <w:right w:val="none" w:sz="0" w:space="0" w:color="auto"/>
      </w:divBdr>
    </w:div>
    <w:div w:id="1155344454">
      <w:bodyDiv w:val="1"/>
      <w:marLeft w:val="0"/>
      <w:marRight w:val="0"/>
      <w:marTop w:val="0"/>
      <w:marBottom w:val="0"/>
      <w:divBdr>
        <w:top w:val="none" w:sz="0" w:space="0" w:color="auto"/>
        <w:left w:val="none" w:sz="0" w:space="0" w:color="auto"/>
        <w:bottom w:val="none" w:sz="0" w:space="0" w:color="auto"/>
        <w:right w:val="none" w:sz="0" w:space="0" w:color="auto"/>
      </w:divBdr>
    </w:div>
    <w:div w:id="1155486634">
      <w:bodyDiv w:val="1"/>
      <w:marLeft w:val="0"/>
      <w:marRight w:val="0"/>
      <w:marTop w:val="0"/>
      <w:marBottom w:val="0"/>
      <w:divBdr>
        <w:top w:val="none" w:sz="0" w:space="0" w:color="auto"/>
        <w:left w:val="none" w:sz="0" w:space="0" w:color="auto"/>
        <w:bottom w:val="none" w:sz="0" w:space="0" w:color="auto"/>
        <w:right w:val="none" w:sz="0" w:space="0" w:color="auto"/>
      </w:divBdr>
    </w:div>
    <w:div w:id="1155681432">
      <w:bodyDiv w:val="1"/>
      <w:marLeft w:val="0"/>
      <w:marRight w:val="0"/>
      <w:marTop w:val="0"/>
      <w:marBottom w:val="0"/>
      <w:divBdr>
        <w:top w:val="none" w:sz="0" w:space="0" w:color="auto"/>
        <w:left w:val="none" w:sz="0" w:space="0" w:color="auto"/>
        <w:bottom w:val="none" w:sz="0" w:space="0" w:color="auto"/>
        <w:right w:val="none" w:sz="0" w:space="0" w:color="auto"/>
      </w:divBdr>
    </w:div>
    <w:div w:id="1156142410">
      <w:bodyDiv w:val="1"/>
      <w:marLeft w:val="0"/>
      <w:marRight w:val="0"/>
      <w:marTop w:val="0"/>
      <w:marBottom w:val="0"/>
      <w:divBdr>
        <w:top w:val="none" w:sz="0" w:space="0" w:color="auto"/>
        <w:left w:val="none" w:sz="0" w:space="0" w:color="auto"/>
        <w:bottom w:val="none" w:sz="0" w:space="0" w:color="auto"/>
        <w:right w:val="none" w:sz="0" w:space="0" w:color="auto"/>
      </w:divBdr>
    </w:div>
    <w:div w:id="1156144191">
      <w:bodyDiv w:val="1"/>
      <w:marLeft w:val="0"/>
      <w:marRight w:val="0"/>
      <w:marTop w:val="0"/>
      <w:marBottom w:val="0"/>
      <w:divBdr>
        <w:top w:val="none" w:sz="0" w:space="0" w:color="auto"/>
        <w:left w:val="none" w:sz="0" w:space="0" w:color="auto"/>
        <w:bottom w:val="none" w:sz="0" w:space="0" w:color="auto"/>
        <w:right w:val="none" w:sz="0" w:space="0" w:color="auto"/>
      </w:divBdr>
    </w:div>
    <w:div w:id="1156261268">
      <w:bodyDiv w:val="1"/>
      <w:marLeft w:val="0"/>
      <w:marRight w:val="0"/>
      <w:marTop w:val="0"/>
      <w:marBottom w:val="0"/>
      <w:divBdr>
        <w:top w:val="none" w:sz="0" w:space="0" w:color="auto"/>
        <w:left w:val="none" w:sz="0" w:space="0" w:color="auto"/>
        <w:bottom w:val="none" w:sz="0" w:space="0" w:color="auto"/>
        <w:right w:val="none" w:sz="0" w:space="0" w:color="auto"/>
      </w:divBdr>
    </w:div>
    <w:div w:id="1156459319">
      <w:bodyDiv w:val="1"/>
      <w:marLeft w:val="0"/>
      <w:marRight w:val="0"/>
      <w:marTop w:val="0"/>
      <w:marBottom w:val="0"/>
      <w:divBdr>
        <w:top w:val="none" w:sz="0" w:space="0" w:color="auto"/>
        <w:left w:val="none" w:sz="0" w:space="0" w:color="auto"/>
        <w:bottom w:val="none" w:sz="0" w:space="0" w:color="auto"/>
        <w:right w:val="none" w:sz="0" w:space="0" w:color="auto"/>
      </w:divBdr>
    </w:div>
    <w:div w:id="1156729813">
      <w:bodyDiv w:val="1"/>
      <w:marLeft w:val="0"/>
      <w:marRight w:val="0"/>
      <w:marTop w:val="0"/>
      <w:marBottom w:val="0"/>
      <w:divBdr>
        <w:top w:val="none" w:sz="0" w:space="0" w:color="auto"/>
        <w:left w:val="none" w:sz="0" w:space="0" w:color="auto"/>
        <w:bottom w:val="none" w:sz="0" w:space="0" w:color="auto"/>
        <w:right w:val="none" w:sz="0" w:space="0" w:color="auto"/>
      </w:divBdr>
    </w:div>
    <w:div w:id="1156871819">
      <w:bodyDiv w:val="1"/>
      <w:marLeft w:val="0"/>
      <w:marRight w:val="0"/>
      <w:marTop w:val="0"/>
      <w:marBottom w:val="0"/>
      <w:divBdr>
        <w:top w:val="none" w:sz="0" w:space="0" w:color="auto"/>
        <w:left w:val="none" w:sz="0" w:space="0" w:color="auto"/>
        <w:bottom w:val="none" w:sz="0" w:space="0" w:color="auto"/>
        <w:right w:val="none" w:sz="0" w:space="0" w:color="auto"/>
      </w:divBdr>
    </w:div>
    <w:div w:id="1156914205">
      <w:bodyDiv w:val="1"/>
      <w:marLeft w:val="0"/>
      <w:marRight w:val="0"/>
      <w:marTop w:val="0"/>
      <w:marBottom w:val="0"/>
      <w:divBdr>
        <w:top w:val="none" w:sz="0" w:space="0" w:color="auto"/>
        <w:left w:val="none" w:sz="0" w:space="0" w:color="auto"/>
        <w:bottom w:val="none" w:sz="0" w:space="0" w:color="auto"/>
        <w:right w:val="none" w:sz="0" w:space="0" w:color="auto"/>
      </w:divBdr>
    </w:div>
    <w:div w:id="1157113365">
      <w:bodyDiv w:val="1"/>
      <w:marLeft w:val="0"/>
      <w:marRight w:val="0"/>
      <w:marTop w:val="0"/>
      <w:marBottom w:val="0"/>
      <w:divBdr>
        <w:top w:val="none" w:sz="0" w:space="0" w:color="auto"/>
        <w:left w:val="none" w:sz="0" w:space="0" w:color="auto"/>
        <w:bottom w:val="none" w:sz="0" w:space="0" w:color="auto"/>
        <w:right w:val="none" w:sz="0" w:space="0" w:color="auto"/>
      </w:divBdr>
    </w:div>
    <w:div w:id="1157258798">
      <w:bodyDiv w:val="1"/>
      <w:marLeft w:val="0"/>
      <w:marRight w:val="0"/>
      <w:marTop w:val="0"/>
      <w:marBottom w:val="0"/>
      <w:divBdr>
        <w:top w:val="none" w:sz="0" w:space="0" w:color="auto"/>
        <w:left w:val="none" w:sz="0" w:space="0" w:color="auto"/>
        <w:bottom w:val="none" w:sz="0" w:space="0" w:color="auto"/>
        <w:right w:val="none" w:sz="0" w:space="0" w:color="auto"/>
      </w:divBdr>
    </w:div>
    <w:div w:id="1157263525">
      <w:bodyDiv w:val="1"/>
      <w:marLeft w:val="0"/>
      <w:marRight w:val="0"/>
      <w:marTop w:val="0"/>
      <w:marBottom w:val="0"/>
      <w:divBdr>
        <w:top w:val="none" w:sz="0" w:space="0" w:color="auto"/>
        <w:left w:val="none" w:sz="0" w:space="0" w:color="auto"/>
        <w:bottom w:val="none" w:sz="0" w:space="0" w:color="auto"/>
        <w:right w:val="none" w:sz="0" w:space="0" w:color="auto"/>
      </w:divBdr>
    </w:div>
    <w:div w:id="1157301350">
      <w:bodyDiv w:val="1"/>
      <w:marLeft w:val="0"/>
      <w:marRight w:val="0"/>
      <w:marTop w:val="0"/>
      <w:marBottom w:val="0"/>
      <w:divBdr>
        <w:top w:val="none" w:sz="0" w:space="0" w:color="auto"/>
        <w:left w:val="none" w:sz="0" w:space="0" w:color="auto"/>
        <w:bottom w:val="none" w:sz="0" w:space="0" w:color="auto"/>
        <w:right w:val="none" w:sz="0" w:space="0" w:color="auto"/>
      </w:divBdr>
    </w:div>
    <w:div w:id="1157376700">
      <w:bodyDiv w:val="1"/>
      <w:marLeft w:val="0"/>
      <w:marRight w:val="0"/>
      <w:marTop w:val="0"/>
      <w:marBottom w:val="0"/>
      <w:divBdr>
        <w:top w:val="none" w:sz="0" w:space="0" w:color="auto"/>
        <w:left w:val="none" w:sz="0" w:space="0" w:color="auto"/>
        <w:bottom w:val="none" w:sz="0" w:space="0" w:color="auto"/>
        <w:right w:val="none" w:sz="0" w:space="0" w:color="auto"/>
      </w:divBdr>
    </w:div>
    <w:div w:id="1157960205">
      <w:bodyDiv w:val="1"/>
      <w:marLeft w:val="0"/>
      <w:marRight w:val="0"/>
      <w:marTop w:val="0"/>
      <w:marBottom w:val="0"/>
      <w:divBdr>
        <w:top w:val="none" w:sz="0" w:space="0" w:color="auto"/>
        <w:left w:val="none" w:sz="0" w:space="0" w:color="auto"/>
        <w:bottom w:val="none" w:sz="0" w:space="0" w:color="auto"/>
        <w:right w:val="none" w:sz="0" w:space="0" w:color="auto"/>
      </w:divBdr>
    </w:div>
    <w:div w:id="1158616016">
      <w:bodyDiv w:val="1"/>
      <w:marLeft w:val="0"/>
      <w:marRight w:val="0"/>
      <w:marTop w:val="0"/>
      <w:marBottom w:val="0"/>
      <w:divBdr>
        <w:top w:val="none" w:sz="0" w:space="0" w:color="auto"/>
        <w:left w:val="none" w:sz="0" w:space="0" w:color="auto"/>
        <w:bottom w:val="none" w:sz="0" w:space="0" w:color="auto"/>
        <w:right w:val="none" w:sz="0" w:space="0" w:color="auto"/>
      </w:divBdr>
    </w:div>
    <w:div w:id="1159073666">
      <w:bodyDiv w:val="1"/>
      <w:marLeft w:val="0"/>
      <w:marRight w:val="0"/>
      <w:marTop w:val="0"/>
      <w:marBottom w:val="0"/>
      <w:divBdr>
        <w:top w:val="none" w:sz="0" w:space="0" w:color="auto"/>
        <w:left w:val="none" w:sz="0" w:space="0" w:color="auto"/>
        <w:bottom w:val="none" w:sz="0" w:space="0" w:color="auto"/>
        <w:right w:val="none" w:sz="0" w:space="0" w:color="auto"/>
      </w:divBdr>
    </w:div>
    <w:div w:id="1159154589">
      <w:bodyDiv w:val="1"/>
      <w:marLeft w:val="0"/>
      <w:marRight w:val="0"/>
      <w:marTop w:val="0"/>
      <w:marBottom w:val="0"/>
      <w:divBdr>
        <w:top w:val="none" w:sz="0" w:space="0" w:color="auto"/>
        <w:left w:val="none" w:sz="0" w:space="0" w:color="auto"/>
        <w:bottom w:val="none" w:sz="0" w:space="0" w:color="auto"/>
        <w:right w:val="none" w:sz="0" w:space="0" w:color="auto"/>
      </w:divBdr>
    </w:div>
    <w:div w:id="1159268547">
      <w:bodyDiv w:val="1"/>
      <w:marLeft w:val="0"/>
      <w:marRight w:val="0"/>
      <w:marTop w:val="0"/>
      <w:marBottom w:val="0"/>
      <w:divBdr>
        <w:top w:val="none" w:sz="0" w:space="0" w:color="auto"/>
        <w:left w:val="none" w:sz="0" w:space="0" w:color="auto"/>
        <w:bottom w:val="none" w:sz="0" w:space="0" w:color="auto"/>
        <w:right w:val="none" w:sz="0" w:space="0" w:color="auto"/>
      </w:divBdr>
    </w:div>
    <w:div w:id="1159618891">
      <w:bodyDiv w:val="1"/>
      <w:marLeft w:val="0"/>
      <w:marRight w:val="0"/>
      <w:marTop w:val="0"/>
      <w:marBottom w:val="0"/>
      <w:divBdr>
        <w:top w:val="none" w:sz="0" w:space="0" w:color="auto"/>
        <w:left w:val="none" w:sz="0" w:space="0" w:color="auto"/>
        <w:bottom w:val="none" w:sz="0" w:space="0" w:color="auto"/>
        <w:right w:val="none" w:sz="0" w:space="0" w:color="auto"/>
      </w:divBdr>
      <w:divsChild>
        <w:div w:id="19673437">
          <w:marLeft w:val="0"/>
          <w:marRight w:val="0"/>
          <w:marTop w:val="0"/>
          <w:marBottom w:val="0"/>
          <w:divBdr>
            <w:top w:val="none" w:sz="0" w:space="0" w:color="auto"/>
            <w:left w:val="none" w:sz="0" w:space="0" w:color="auto"/>
            <w:bottom w:val="none" w:sz="0" w:space="0" w:color="auto"/>
            <w:right w:val="none" w:sz="0" w:space="0" w:color="auto"/>
          </w:divBdr>
        </w:div>
        <w:div w:id="1302617227">
          <w:marLeft w:val="0"/>
          <w:marRight w:val="0"/>
          <w:marTop w:val="0"/>
          <w:marBottom w:val="0"/>
          <w:divBdr>
            <w:top w:val="none" w:sz="0" w:space="0" w:color="auto"/>
            <w:left w:val="none" w:sz="0" w:space="0" w:color="auto"/>
            <w:bottom w:val="none" w:sz="0" w:space="0" w:color="auto"/>
            <w:right w:val="none" w:sz="0" w:space="0" w:color="auto"/>
          </w:divBdr>
        </w:div>
        <w:div w:id="1696691249">
          <w:marLeft w:val="0"/>
          <w:marRight w:val="0"/>
          <w:marTop w:val="0"/>
          <w:marBottom w:val="0"/>
          <w:divBdr>
            <w:top w:val="none" w:sz="0" w:space="0" w:color="auto"/>
            <w:left w:val="none" w:sz="0" w:space="0" w:color="auto"/>
            <w:bottom w:val="none" w:sz="0" w:space="0" w:color="auto"/>
            <w:right w:val="none" w:sz="0" w:space="0" w:color="auto"/>
          </w:divBdr>
        </w:div>
        <w:div w:id="824198460">
          <w:marLeft w:val="0"/>
          <w:marRight w:val="0"/>
          <w:marTop w:val="0"/>
          <w:marBottom w:val="0"/>
          <w:divBdr>
            <w:top w:val="none" w:sz="0" w:space="0" w:color="auto"/>
            <w:left w:val="none" w:sz="0" w:space="0" w:color="auto"/>
            <w:bottom w:val="none" w:sz="0" w:space="0" w:color="auto"/>
            <w:right w:val="none" w:sz="0" w:space="0" w:color="auto"/>
          </w:divBdr>
        </w:div>
        <w:div w:id="640304330">
          <w:marLeft w:val="0"/>
          <w:marRight w:val="0"/>
          <w:marTop w:val="0"/>
          <w:marBottom w:val="0"/>
          <w:divBdr>
            <w:top w:val="none" w:sz="0" w:space="0" w:color="auto"/>
            <w:left w:val="none" w:sz="0" w:space="0" w:color="auto"/>
            <w:bottom w:val="none" w:sz="0" w:space="0" w:color="auto"/>
            <w:right w:val="none" w:sz="0" w:space="0" w:color="auto"/>
          </w:divBdr>
        </w:div>
        <w:div w:id="413622616">
          <w:marLeft w:val="0"/>
          <w:marRight w:val="0"/>
          <w:marTop w:val="0"/>
          <w:marBottom w:val="0"/>
          <w:divBdr>
            <w:top w:val="none" w:sz="0" w:space="0" w:color="auto"/>
            <w:left w:val="none" w:sz="0" w:space="0" w:color="auto"/>
            <w:bottom w:val="none" w:sz="0" w:space="0" w:color="auto"/>
            <w:right w:val="none" w:sz="0" w:space="0" w:color="auto"/>
          </w:divBdr>
        </w:div>
        <w:div w:id="501242694">
          <w:marLeft w:val="0"/>
          <w:marRight w:val="0"/>
          <w:marTop w:val="0"/>
          <w:marBottom w:val="0"/>
          <w:divBdr>
            <w:top w:val="none" w:sz="0" w:space="0" w:color="auto"/>
            <w:left w:val="none" w:sz="0" w:space="0" w:color="auto"/>
            <w:bottom w:val="none" w:sz="0" w:space="0" w:color="auto"/>
            <w:right w:val="none" w:sz="0" w:space="0" w:color="auto"/>
          </w:divBdr>
        </w:div>
        <w:div w:id="721096403">
          <w:marLeft w:val="0"/>
          <w:marRight w:val="0"/>
          <w:marTop w:val="0"/>
          <w:marBottom w:val="0"/>
          <w:divBdr>
            <w:top w:val="none" w:sz="0" w:space="0" w:color="auto"/>
            <w:left w:val="none" w:sz="0" w:space="0" w:color="auto"/>
            <w:bottom w:val="none" w:sz="0" w:space="0" w:color="auto"/>
            <w:right w:val="none" w:sz="0" w:space="0" w:color="auto"/>
          </w:divBdr>
        </w:div>
        <w:div w:id="1382049155">
          <w:marLeft w:val="0"/>
          <w:marRight w:val="0"/>
          <w:marTop w:val="0"/>
          <w:marBottom w:val="0"/>
          <w:divBdr>
            <w:top w:val="none" w:sz="0" w:space="0" w:color="auto"/>
            <w:left w:val="none" w:sz="0" w:space="0" w:color="auto"/>
            <w:bottom w:val="none" w:sz="0" w:space="0" w:color="auto"/>
            <w:right w:val="none" w:sz="0" w:space="0" w:color="auto"/>
          </w:divBdr>
        </w:div>
        <w:div w:id="2049211591">
          <w:marLeft w:val="0"/>
          <w:marRight w:val="0"/>
          <w:marTop w:val="0"/>
          <w:marBottom w:val="0"/>
          <w:divBdr>
            <w:top w:val="none" w:sz="0" w:space="0" w:color="auto"/>
            <w:left w:val="none" w:sz="0" w:space="0" w:color="auto"/>
            <w:bottom w:val="none" w:sz="0" w:space="0" w:color="auto"/>
            <w:right w:val="none" w:sz="0" w:space="0" w:color="auto"/>
          </w:divBdr>
        </w:div>
        <w:div w:id="457190966">
          <w:marLeft w:val="0"/>
          <w:marRight w:val="0"/>
          <w:marTop w:val="0"/>
          <w:marBottom w:val="0"/>
          <w:divBdr>
            <w:top w:val="none" w:sz="0" w:space="0" w:color="auto"/>
            <w:left w:val="none" w:sz="0" w:space="0" w:color="auto"/>
            <w:bottom w:val="none" w:sz="0" w:space="0" w:color="auto"/>
            <w:right w:val="none" w:sz="0" w:space="0" w:color="auto"/>
          </w:divBdr>
        </w:div>
        <w:div w:id="1725909694">
          <w:marLeft w:val="0"/>
          <w:marRight w:val="0"/>
          <w:marTop w:val="0"/>
          <w:marBottom w:val="0"/>
          <w:divBdr>
            <w:top w:val="none" w:sz="0" w:space="0" w:color="auto"/>
            <w:left w:val="none" w:sz="0" w:space="0" w:color="auto"/>
            <w:bottom w:val="none" w:sz="0" w:space="0" w:color="auto"/>
            <w:right w:val="none" w:sz="0" w:space="0" w:color="auto"/>
          </w:divBdr>
        </w:div>
        <w:div w:id="2132481429">
          <w:marLeft w:val="0"/>
          <w:marRight w:val="0"/>
          <w:marTop w:val="0"/>
          <w:marBottom w:val="0"/>
          <w:divBdr>
            <w:top w:val="none" w:sz="0" w:space="0" w:color="auto"/>
            <w:left w:val="none" w:sz="0" w:space="0" w:color="auto"/>
            <w:bottom w:val="none" w:sz="0" w:space="0" w:color="auto"/>
            <w:right w:val="none" w:sz="0" w:space="0" w:color="auto"/>
          </w:divBdr>
        </w:div>
        <w:div w:id="1057822">
          <w:marLeft w:val="0"/>
          <w:marRight w:val="0"/>
          <w:marTop w:val="0"/>
          <w:marBottom w:val="0"/>
          <w:divBdr>
            <w:top w:val="none" w:sz="0" w:space="0" w:color="auto"/>
            <w:left w:val="none" w:sz="0" w:space="0" w:color="auto"/>
            <w:bottom w:val="none" w:sz="0" w:space="0" w:color="auto"/>
            <w:right w:val="none" w:sz="0" w:space="0" w:color="auto"/>
          </w:divBdr>
        </w:div>
        <w:div w:id="760220259">
          <w:marLeft w:val="0"/>
          <w:marRight w:val="0"/>
          <w:marTop w:val="0"/>
          <w:marBottom w:val="0"/>
          <w:divBdr>
            <w:top w:val="none" w:sz="0" w:space="0" w:color="auto"/>
            <w:left w:val="none" w:sz="0" w:space="0" w:color="auto"/>
            <w:bottom w:val="none" w:sz="0" w:space="0" w:color="auto"/>
            <w:right w:val="none" w:sz="0" w:space="0" w:color="auto"/>
          </w:divBdr>
        </w:div>
        <w:div w:id="1897811998">
          <w:marLeft w:val="0"/>
          <w:marRight w:val="0"/>
          <w:marTop w:val="0"/>
          <w:marBottom w:val="0"/>
          <w:divBdr>
            <w:top w:val="none" w:sz="0" w:space="0" w:color="auto"/>
            <w:left w:val="none" w:sz="0" w:space="0" w:color="auto"/>
            <w:bottom w:val="none" w:sz="0" w:space="0" w:color="auto"/>
            <w:right w:val="none" w:sz="0" w:space="0" w:color="auto"/>
          </w:divBdr>
        </w:div>
        <w:div w:id="831217245">
          <w:marLeft w:val="0"/>
          <w:marRight w:val="0"/>
          <w:marTop w:val="0"/>
          <w:marBottom w:val="0"/>
          <w:divBdr>
            <w:top w:val="none" w:sz="0" w:space="0" w:color="auto"/>
            <w:left w:val="none" w:sz="0" w:space="0" w:color="auto"/>
            <w:bottom w:val="none" w:sz="0" w:space="0" w:color="auto"/>
            <w:right w:val="none" w:sz="0" w:space="0" w:color="auto"/>
          </w:divBdr>
        </w:div>
        <w:div w:id="662661549">
          <w:marLeft w:val="0"/>
          <w:marRight w:val="0"/>
          <w:marTop w:val="0"/>
          <w:marBottom w:val="0"/>
          <w:divBdr>
            <w:top w:val="none" w:sz="0" w:space="0" w:color="auto"/>
            <w:left w:val="none" w:sz="0" w:space="0" w:color="auto"/>
            <w:bottom w:val="none" w:sz="0" w:space="0" w:color="auto"/>
            <w:right w:val="none" w:sz="0" w:space="0" w:color="auto"/>
          </w:divBdr>
        </w:div>
        <w:div w:id="740954119">
          <w:marLeft w:val="0"/>
          <w:marRight w:val="0"/>
          <w:marTop w:val="0"/>
          <w:marBottom w:val="0"/>
          <w:divBdr>
            <w:top w:val="none" w:sz="0" w:space="0" w:color="auto"/>
            <w:left w:val="none" w:sz="0" w:space="0" w:color="auto"/>
            <w:bottom w:val="none" w:sz="0" w:space="0" w:color="auto"/>
            <w:right w:val="none" w:sz="0" w:space="0" w:color="auto"/>
          </w:divBdr>
        </w:div>
        <w:div w:id="1712342921">
          <w:marLeft w:val="0"/>
          <w:marRight w:val="0"/>
          <w:marTop w:val="0"/>
          <w:marBottom w:val="0"/>
          <w:divBdr>
            <w:top w:val="none" w:sz="0" w:space="0" w:color="auto"/>
            <w:left w:val="none" w:sz="0" w:space="0" w:color="auto"/>
            <w:bottom w:val="none" w:sz="0" w:space="0" w:color="auto"/>
            <w:right w:val="none" w:sz="0" w:space="0" w:color="auto"/>
          </w:divBdr>
        </w:div>
        <w:div w:id="1572233895">
          <w:marLeft w:val="0"/>
          <w:marRight w:val="0"/>
          <w:marTop w:val="0"/>
          <w:marBottom w:val="0"/>
          <w:divBdr>
            <w:top w:val="none" w:sz="0" w:space="0" w:color="auto"/>
            <w:left w:val="none" w:sz="0" w:space="0" w:color="auto"/>
            <w:bottom w:val="none" w:sz="0" w:space="0" w:color="auto"/>
            <w:right w:val="none" w:sz="0" w:space="0" w:color="auto"/>
          </w:divBdr>
        </w:div>
        <w:div w:id="1050960691">
          <w:marLeft w:val="0"/>
          <w:marRight w:val="0"/>
          <w:marTop w:val="0"/>
          <w:marBottom w:val="0"/>
          <w:divBdr>
            <w:top w:val="none" w:sz="0" w:space="0" w:color="auto"/>
            <w:left w:val="none" w:sz="0" w:space="0" w:color="auto"/>
            <w:bottom w:val="none" w:sz="0" w:space="0" w:color="auto"/>
            <w:right w:val="none" w:sz="0" w:space="0" w:color="auto"/>
          </w:divBdr>
        </w:div>
        <w:div w:id="1059211203">
          <w:marLeft w:val="0"/>
          <w:marRight w:val="0"/>
          <w:marTop w:val="0"/>
          <w:marBottom w:val="0"/>
          <w:divBdr>
            <w:top w:val="none" w:sz="0" w:space="0" w:color="auto"/>
            <w:left w:val="none" w:sz="0" w:space="0" w:color="auto"/>
            <w:bottom w:val="none" w:sz="0" w:space="0" w:color="auto"/>
            <w:right w:val="none" w:sz="0" w:space="0" w:color="auto"/>
          </w:divBdr>
        </w:div>
        <w:div w:id="494036136">
          <w:marLeft w:val="0"/>
          <w:marRight w:val="0"/>
          <w:marTop w:val="0"/>
          <w:marBottom w:val="0"/>
          <w:divBdr>
            <w:top w:val="none" w:sz="0" w:space="0" w:color="auto"/>
            <w:left w:val="none" w:sz="0" w:space="0" w:color="auto"/>
            <w:bottom w:val="none" w:sz="0" w:space="0" w:color="auto"/>
            <w:right w:val="none" w:sz="0" w:space="0" w:color="auto"/>
          </w:divBdr>
        </w:div>
        <w:div w:id="817234005">
          <w:marLeft w:val="0"/>
          <w:marRight w:val="0"/>
          <w:marTop w:val="0"/>
          <w:marBottom w:val="0"/>
          <w:divBdr>
            <w:top w:val="none" w:sz="0" w:space="0" w:color="auto"/>
            <w:left w:val="none" w:sz="0" w:space="0" w:color="auto"/>
            <w:bottom w:val="none" w:sz="0" w:space="0" w:color="auto"/>
            <w:right w:val="none" w:sz="0" w:space="0" w:color="auto"/>
          </w:divBdr>
        </w:div>
      </w:divsChild>
    </w:div>
    <w:div w:id="1159886147">
      <w:bodyDiv w:val="1"/>
      <w:marLeft w:val="0"/>
      <w:marRight w:val="0"/>
      <w:marTop w:val="0"/>
      <w:marBottom w:val="0"/>
      <w:divBdr>
        <w:top w:val="none" w:sz="0" w:space="0" w:color="auto"/>
        <w:left w:val="none" w:sz="0" w:space="0" w:color="auto"/>
        <w:bottom w:val="none" w:sz="0" w:space="0" w:color="auto"/>
        <w:right w:val="none" w:sz="0" w:space="0" w:color="auto"/>
      </w:divBdr>
    </w:div>
    <w:div w:id="1159930368">
      <w:bodyDiv w:val="1"/>
      <w:marLeft w:val="0"/>
      <w:marRight w:val="0"/>
      <w:marTop w:val="0"/>
      <w:marBottom w:val="0"/>
      <w:divBdr>
        <w:top w:val="none" w:sz="0" w:space="0" w:color="auto"/>
        <w:left w:val="none" w:sz="0" w:space="0" w:color="auto"/>
        <w:bottom w:val="none" w:sz="0" w:space="0" w:color="auto"/>
        <w:right w:val="none" w:sz="0" w:space="0" w:color="auto"/>
      </w:divBdr>
    </w:div>
    <w:div w:id="1160465823">
      <w:bodyDiv w:val="1"/>
      <w:marLeft w:val="0"/>
      <w:marRight w:val="0"/>
      <w:marTop w:val="0"/>
      <w:marBottom w:val="0"/>
      <w:divBdr>
        <w:top w:val="none" w:sz="0" w:space="0" w:color="auto"/>
        <w:left w:val="none" w:sz="0" w:space="0" w:color="auto"/>
        <w:bottom w:val="none" w:sz="0" w:space="0" w:color="auto"/>
        <w:right w:val="none" w:sz="0" w:space="0" w:color="auto"/>
      </w:divBdr>
    </w:div>
    <w:div w:id="1160538980">
      <w:bodyDiv w:val="1"/>
      <w:marLeft w:val="0"/>
      <w:marRight w:val="0"/>
      <w:marTop w:val="0"/>
      <w:marBottom w:val="0"/>
      <w:divBdr>
        <w:top w:val="none" w:sz="0" w:space="0" w:color="auto"/>
        <w:left w:val="none" w:sz="0" w:space="0" w:color="auto"/>
        <w:bottom w:val="none" w:sz="0" w:space="0" w:color="auto"/>
        <w:right w:val="none" w:sz="0" w:space="0" w:color="auto"/>
      </w:divBdr>
    </w:div>
    <w:div w:id="1160847307">
      <w:bodyDiv w:val="1"/>
      <w:marLeft w:val="0"/>
      <w:marRight w:val="0"/>
      <w:marTop w:val="0"/>
      <w:marBottom w:val="0"/>
      <w:divBdr>
        <w:top w:val="none" w:sz="0" w:space="0" w:color="auto"/>
        <w:left w:val="none" w:sz="0" w:space="0" w:color="auto"/>
        <w:bottom w:val="none" w:sz="0" w:space="0" w:color="auto"/>
        <w:right w:val="none" w:sz="0" w:space="0" w:color="auto"/>
      </w:divBdr>
    </w:div>
    <w:div w:id="1160852002">
      <w:bodyDiv w:val="1"/>
      <w:marLeft w:val="0"/>
      <w:marRight w:val="0"/>
      <w:marTop w:val="0"/>
      <w:marBottom w:val="0"/>
      <w:divBdr>
        <w:top w:val="none" w:sz="0" w:space="0" w:color="auto"/>
        <w:left w:val="none" w:sz="0" w:space="0" w:color="auto"/>
        <w:bottom w:val="none" w:sz="0" w:space="0" w:color="auto"/>
        <w:right w:val="none" w:sz="0" w:space="0" w:color="auto"/>
      </w:divBdr>
    </w:div>
    <w:div w:id="1160925178">
      <w:bodyDiv w:val="1"/>
      <w:marLeft w:val="0"/>
      <w:marRight w:val="0"/>
      <w:marTop w:val="0"/>
      <w:marBottom w:val="0"/>
      <w:divBdr>
        <w:top w:val="none" w:sz="0" w:space="0" w:color="auto"/>
        <w:left w:val="none" w:sz="0" w:space="0" w:color="auto"/>
        <w:bottom w:val="none" w:sz="0" w:space="0" w:color="auto"/>
        <w:right w:val="none" w:sz="0" w:space="0" w:color="auto"/>
      </w:divBdr>
    </w:div>
    <w:div w:id="1161505369">
      <w:bodyDiv w:val="1"/>
      <w:marLeft w:val="0"/>
      <w:marRight w:val="0"/>
      <w:marTop w:val="0"/>
      <w:marBottom w:val="0"/>
      <w:divBdr>
        <w:top w:val="none" w:sz="0" w:space="0" w:color="auto"/>
        <w:left w:val="none" w:sz="0" w:space="0" w:color="auto"/>
        <w:bottom w:val="none" w:sz="0" w:space="0" w:color="auto"/>
        <w:right w:val="none" w:sz="0" w:space="0" w:color="auto"/>
      </w:divBdr>
    </w:div>
    <w:div w:id="1161772958">
      <w:bodyDiv w:val="1"/>
      <w:marLeft w:val="0"/>
      <w:marRight w:val="0"/>
      <w:marTop w:val="0"/>
      <w:marBottom w:val="0"/>
      <w:divBdr>
        <w:top w:val="none" w:sz="0" w:space="0" w:color="auto"/>
        <w:left w:val="none" w:sz="0" w:space="0" w:color="auto"/>
        <w:bottom w:val="none" w:sz="0" w:space="0" w:color="auto"/>
        <w:right w:val="none" w:sz="0" w:space="0" w:color="auto"/>
      </w:divBdr>
    </w:div>
    <w:div w:id="1161891007">
      <w:bodyDiv w:val="1"/>
      <w:marLeft w:val="0"/>
      <w:marRight w:val="0"/>
      <w:marTop w:val="0"/>
      <w:marBottom w:val="0"/>
      <w:divBdr>
        <w:top w:val="none" w:sz="0" w:space="0" w:color="auto"/>
        <w:left w:val="none" w:sz="0" w:space="0" w:color="auto"/>
        <w:bottom w:val="none" w:sz="0" w:space="0" w:color="auto"/>
        <w:right w:val="none" w:sz="0" w:space="0" w:color="auto"/>
      </w:divBdr>
    </w:div>
    <w:div w:id="1162043640">
      <w:bodyDiv w:val="1"/>
      <w:marLeft w:val="0"/>
      <w:marRight w:val="0"/>
      <w:marTop w:val="0"/>
      <w:marBottom w:val="0"/>
      <w:divBdr>
        <w:top w:val="none" w:sz="0" w:space="0" w:color="auto"/>
        <w:left w:val="none" w:sz="0" w:space="0" w:color="auto"/>
        <w:bottom w:val="none" w:sz="0" w:space="0" w:color="auto"/>
        <w:right w:val="none" w:sz="0" w:space="0" w:color="auto"/>
      </w:divBdr>
    </w:div>
    <w:div w:id="1162237861">
      <w:bodyDiv w:val="1"/>
      <w:marLeft w:val="0"/>
      <w:marRight w:val="0"/>
      <w:marTop w:val="0"/>
      <w:marBottom w:val="0"/>
      <w:divBdr>
        <w:top w:val="none" w:sz="0" w:space="0" w:color="auto"/>
        <w:left w:val="none" w:sz="0" w:space="0" w:color="auto"/>
        <w:bottom w:val="none" w:sz="0" w:space="0" w:color="auto"/>
        <w:right w:val="none" w:sz="0" w:space="0" w:color="auto"/>
      </w:divBdr>
    </w:div>
    <w:div w:id="1162507513">
      <w:bodyDiv w:val="1"/>
      <w:marLeft w:val="0"/>
      <w:marRight w:val="0"/>
      <w:marTop w:val="0"/>
      <w:marBottom w:val="0"/>
      <w:divBdr>
        <w:top w:val="none" w:sz="0" w:space="0" w:color="auto"/>
        <w:left w:val="none" w:sz="0" w:space="0" w:color="auto"/>
        <w:bottom w:val="none" w:sz="0" w:space="0" w:color="auto"/>
        <w:right w:val="none" w:sz="0" w:space="0" w:color="auto"/>
      </w:divBdr>
    </w:div>
    <w:div w:id="1162699004">
      <w:bodyDiv w:val="1"/>
      <w:marLeft w:val="0"/>
      <w:marRight w:val="0"/>
      <w:marTop w:val="0"/>
      <w:marBottom w:val="0"/>
      <w:divBdr>
        <w:top w:val="none" w:sz="0" w:space="0" w:color="auto"/>
        <w:left w:val="none" w:sz="0" w:space="0" w:color="auto"/>
        <w:bottom w:val="none" w:sz="0" w:space="0" w:color="auto"/>
        <w:right w:val="none" w:sz="0" w:space="0" w:color="auto"/>
      </w:divBdr>
    </w:div>
    <w:div w:id="1162742144">
      <w:bodyDiv w:val="1"/>
      <w:marLeft w:val="0"/>
      <w:marRight w:val="0"/>
      <w:marTop w:val="0"/>
      <w:marBottom w:val="0"/>
      <w:divBdr>
        <w:top w:val="none" w:sz="0" w:space="0" w:color="auto"/>
        <w:left w:val="none" w:sz="0" w:space="0" w:color="auto"/>
        <w:bottom w:val="none" w:sz="0" w:space="0" w:color="auto"/>
        <w:right w:val="none" w:sz="0" w:space="0" w:color="auto"/>
      </w:divBdr>
    </w:div>
    <w:div w:id="1162819669">
      <w:bodyDiv w:val="1"/>
      <w:marLeft w:val="0"/>
      <w:marRight w:val="0"/>
      <w:marTop w:val="0"/>
      <w:marBottom w:val="0"/>
      <w:divBdr>
        <w:top w:val="none" w:sz="0" w:space="0" w:color="auto"/>
        <w:left w:val="none" w:sz="0" w:space="0" w:color="auto"/>
        <w:bottom w:val="none" w:sz="0" w:space="0" w:color="auto"/>
        <w:right w:val="none" w:sz="0" w:space="0" w:color="auto"/>
      </w:divBdr>
    </w:div>
    <w:div w:id="1163084382">
      <w:bodyDiv w:val="1"/>
      <w:marLeft w:val="0"/>
      <w:marRight w:val="0"/>
      <w:marTop w:val="0"/>
      <w:marBottom w:val="0"/>
      <w:divBdr>
        <w:top w:val="none" w:sz="0" w:space="0" w:color="auto"/>
        <w:left w:val="none" w:sz="0" w:space="0" w:color="auto"/>
        <w:bottom w:val="none" w:sz="0" w:space="0" w:color="auto"/>
        <w:right w:val="none" w:sz="0" w:space="0" w:color="auto"/>
      </w:divBdr>
      <w:divsChild>
        <w:div w:id="733160072">
          <w:marLeft w:val="0"/>
          <w:marRight w:val="0"/>
          <w:marTop w:val="0"/>
          <w:marBottom w:val="0"/>
          <w:divBdr>
            <w:top w:val="none" w:sz="0" w:space="0" w:color="auto"/>
            <w:left w:val="none" w:sz="0" w:space="0" w:color="auto"/>
            <w:bottom w:val="none" w:sz="0" w:space="0" w:color="auto"/>
            <w:right w:val="none" w:sz="0" w:space="0" w:color="auto"/>
          </w:divBdr>
        </w:div>
        <w:div w:id="1394425823">
          <w:marLeft w:val="0"/>
          <w:marRight w:val="0"/>
          <w:marTop w:val="0"/>
          <w:marBottom w:val="0"/>
          <w:divBdr>
            <w:top w:val="none" w:sz="0" w:space="0" w:color="auto"/>
            <w:left w:val="none" w:sz="0" w:space="0" w:color="auto"/>
            <w:bottom w:val="none" w:sz="0" w:space="0" w:color="auto"/>
            <w:right w:val="none" w:sz="0" w:space="0" w:color="auto"/>
          </w:divBdr>
        </w:div>
        <w:div w:id="1690137561">
          <w:marLeft w:val="0"/>
          <w:marRight w:val="0"/>
          <w:marTop w:val="0"/>
          <w:marBottom w:val="0"/>
          <w:divBdr>
            <w:top w:val="none" w:sz="0" w:space="0" w:color="auto"/>
            <w:left w:val="none" w:sz="0" w:space="0" w:color="auto"/>
            <w:bottom w:val="none" w:sz="0" w:space="0" w:color="auto"/>
            <w:right w:val="none" w:sz="0" w:space="0" w:color="auto"/>
          </w:divBdr>
        </w:div>
        <w:div w:id="1908765826">
          <w:marLeft w:val="0"/>
          <w:marRight w:val="0"/>
          <w:marTop w:val="0"/>
          <w:marBottom w:val="0"/>
          <w:divBdr>
            <w:top w:val="none" w:sz="0" w:space="0" w:color="auto"/>
            <w:left w:val="none" w:sz="0" w:space="0" w:color="auto"/>
            <w:bottom w:val="none" w:sz="0" w:space="0" w:color="auto"/>
            <w:right w:val="none" w:sz="0" w:space="0" w:color="auto"/>
          </w:divBdr>
        </w:div>
        <w:div w:id="1025861457">
          <w:marLeft w:val="0"/>
          <w:marRight w:val="0"/>
          <w:marTop w:val="0"/>
          <w:marBottom w:val="0"/>
          <w:divBdr>
            <w:top w:val="none" w:sz="0" w:space="0" w:color="auto"/>
            <w:left w:val="none" w:sz="0" w:space="0" w:color="auto"/>
            <w:bottom w:val="none" w:sz="0" w:space="0" w:color="auto"/>
            <w:right w:val="none" w:sz="0" w:space="0" w:color="auto"/>
          </w:divBdr>
        </w:div>
        <w:div w:id="1120997945">
          <w:marLeft w:val="0"/>
          <w:marRight w:val="0"/>
          <w:marTop w:val="0"/>
          <w:marBottom w:val="0"/>
          <w:divBdr>
            <w:top w:val="none" w:sz="0" w:space="0" w:color="auto"/>
            <w:left w:val="none" w:sz="0" w:space="0" w:color="auto"/>
            <w:bottom w:val="none" w:sz="0" w:space="0" w:color="auto"/>
            <w:right w:val="none" w:sz="0" w:space="0" w:color="auto"/>
          </w:divBdr>
        </w:div>
        <w:div w:id="325401978">
          <w:marLeft w:val="0"/>
          <w:marRight w:val="0"/>
          <w:marTop w:val="0"/>
          <w:marBottom w:val="0"/>
          <w:divBdr>
            <w:top w:val="none" w:sz="0" w:space="0" w:color="auto"/>
            <w:left w:val="none" w:sz="0" w:space="0" w:color="auto"/>
            <w:bottom w:val="none" w:sz="0" w:space="0" w:color="auto"/>
            <w:right w:val="none" w:sz="0" w:space="0" w:color="auto"/>
          </w:divBdr>
        </w:div>
        <w:div w:id="96222008">
          <w:marLeft w:val="0"/>
          <w:marRight w:val="0"/>
          <w:marTop w:val="0"/>
          <w:marBottom w:val="0"/>
          <w:divBdr>
            <w:top w:val="none" w:sz="0" w:space="0" w:color="auto"/>
            <w:left w:val="none" w:sz="0" w:space="0" w:color="auto"/>
            <w:bottom w:val="none" w:sz="0" w:space="0" w:color="auto"/>
            <w:right w:val="none" w:sz="0" w:space="0" w:color="auto"/>
          </w:divBdr>
        </w:div>
        <w:div w:id="1938976758">
          <w:marLeft w:val="0"/>
          <w:marRight w:val="0"/>
          <w:marTop w:val="0"/>
          <w:marBottom w:val="0"/>
          <w:divBdr>
            <w:top w:val="none" w:sz="0" w:space="0" w:color="auto"/>
            <w:left w:val="none" w:sz="0" w:space="0" w:color="auto"/>
            <w:bottom w:val="none" w:sz="0" w:space="0" w:color="auto"/>
            <w:right w:val="none" w:sz="0" w:space="0" w:color="auto"/>
          </w:divBdr>
        </w:div>
        <w:div w:id="1281499789">
          <w:marLeft w:val="0"/>
          <w:marRight w:val="0"/>
          <w:marTop w:val="0"/>
          <w:marBottom w:val="0"/>
          <w:divBdr>
            <w:top w:val="none" w:sz="0" w:space="0" w:color="auto"/>
            <w:left w:val="none" w:sz="0" w:space="0" w:color="auto"/>
            <w:bottom w:val="none" w:sz="0" w:space="0" w:color="auto"/>
            <w:right w:val="none" w:sz="0" w:space="0" w:color="auto"/>
          </w:divBdr>
        </w:div>
        <w:div w:id="114639769">
          <w:marLeft w:val="0"/>
          <w:marRight w:val="0"/>
          <w:marTop w:val="0"/>
          <w:marBottom w:val="0"/>
          <w:divBdr>
            <w:top w:val="none" w:sz="0" w:space="0" w:color="auto"/>
            <w:left w:val="none" w:sz="0" w:space="0" w:color="auto"/>
            <w:bottom w:val="none" w:sz="0" w:space="0" w:color="auto"/>
            <w:right w:val="none" w:sz="0" w:space="0" w:color="auto"/>
          </w:divBdr>
        </w:div>
        <w:div w:id="1549681256">
          <w:marLeft w:val="0"/>
          <w:marRight w:val="0"/>
          <w:marTop w:val="0"/>
          <w:marBottom w:val="0"/>
          <w:divBdr>
            <w:top w:val="none" w:sz="0" w:space="0" w:color="auto"/>
            <w:left w:val="none" w:sz="0" w:space="0" w:color="auto"/>
            <w:bottom w:val="none" w:sz="0" w:space="0" w:color="auto"/>
            <w:right w:val="none" w:sz="0" w:space="0" w:color="auto"/>
          </w:divBdr>
        </w:div>
        <w:div w:id="555092052">
          <w:marLeft w:val="0"/>
          <w:marRight w:val="0"/>
          <w:marTop w:val="0"/>
          <w:marBottom w:val="0"/>
          <w:divBdr>
            <w:top w:val="none" w:sz="0" w:space="0" w:color="auto"/>
            <w:left w:val="none" w:sz="0" w:space="0" w:color="auto"/>
            <w:bottom w:val="none" w:sz="0" w:space="0" w:color="auto"/>
            <w:right w:val="none" w:sz="0" w:space="0" w:color="auto"/>
          </w:divBdr>
        </w:div>
        <w:div w:id="405537835">
          <w:marLeft w:val="0"/>
          <w:marRight w:val="0"/>
          <w:marTop w:val="0"/>
          <w:marBottom w:val="0"/>
          <w:divBdr>
            <w:top w:val="none" w:sz="0" w:space="0" w:color="auto"/>
            <w:left w:val="none" w:sz="0" w:space="0" w:color="auto"/>
            <w:bottom w:val="none" w:sz="0" w:space="0" w:color="auto"/>
            <w:right w:val="none" w:sz="0" w:space="0" w:color="auto"/>
          </w:divBdr>
        </w:div>
        <w:div w:id="1539312493">
          <w:marLeft w:val="0"/>
          <w:marRight w:val="0"/>
          <w:marTop w:val="0"/>
          <w:marBottom w:val="0"/>
          <w:divBdr>
            <w:top w:val="none" w:sz="0" w:space="0" w:color="auto"/>
            <w:left w:val="none" w:sz="0" w:space="0" w:color="auto"/>
            <w:bottom w:val="none" w:sz="0" w:space="0" w:color="auto"/>
            <w:right w:val="none" w:sz="0" w:space="0" w:color="auto"/>
          </w:divBdr>
        </w:div>
        <w:div w:id="1617445650">
          <w:marLeft w:val="0"/>
          <w:marRight w:val="0"/>
          <w:marTop w:val="0"/>
          <w:marBottom w:val="0"/>
          <w:divBdr>
            <w:top w:val="none" w:sz="0" w:space="0" w:color="auto"/>
            <w:left w:val="none" w:sz="0" w:space="0" w:color="auto"/>
            <w:bottom w:val="none" w:sz="0" w:space="0" w:color="auto"/>
            <w:right w:val="none" w:sz="0" w:space="0" w:color="auto"/>
          </w:divBdr>
        </w:div>
        <w:div w:id="653334801">
          <w:marLeft w:val="0"/>
          <w:marRight w:val="0"/>
          <w:marTop w:val="0"/>
          <w:marBottom w:val="0"/>
          <w:divBdr>
            <w:top w:val="none" w:sz="0" w:space="0" w:color="auto"/>
            <w:left w:val="none" w:sz="0" w:space="0" w:color="auto"/>
            <w:bottom w:val="none" w:sz="0" w:space="0" w:color="auto"/>
            <w:right w:val="none" w:sz="0" w:space="0" w:color="auto"/>
          </w:divBdr>
        </w:div>
        <w:div w:id="597252644">
          <w:marLeft w:val="0"/>
          <w:marRight w:val="0"/>
          <w:marTop w:val="0"/>
          <w:marBottom w:val="0"/>
          <w:divBdr>
            <w:top w:val="none" w:sz="0" w:space="0" w:color="auto"/>
            <w:left w:val="none" w:sz="0" w:space="0" w:color="auto"/>
            <w:bottom w:val="none" w:sz="0" w:space="0" w:color="auto"/>
            <w:right w:val="none" w:sz="0" w:space="0" w:color="auto"/>
          </w:divBdr>
        </w:div>
        <w:div w:id="966935506">
          <w:marLeft w:val="0"/>
          <w:marRight w:val="0"/>
          <w:marTop w:val="0"/>
          <w:marBottom w:val="0"/>
          <w:divBdr>
            <w:top w:val="none" w:sz="0" w:space="0" w:color="auto"/>
            <w:left w:val="none" w:sz="0" w:space="0" w:color="auto"/>
            <w:bottom w:val="none" w:sz="0" w:space="0" w:color="auto"/>
            <w:right w:val="none" w:sz="0" w:space="0" w:color="auto"/>
          </w:divBdr>
        </w:div>
        <w:div w:id="1835490609">
          <w:marLeft w:val="0"/>
          <w:marRight w:val="0"/>
          <w:marTop w:val="0"/>
          <w:marBottom w:val="0"/>
          <w:divBdr>
            <w:top w:val="none" w:sz="0" w:space="0" w:color="auto"/>
            <w:left w:val="none" w:sz="0" w:space="0" w:color="auto"/>
            <w:bottom w:val="none" w:sz="0" w:space="0" w:color="auto"/>
            <w:right w:val="none" w:sz="0" w:space="0" w:color="auto"/>
          </w:divBdr>
        </w:div>
        <w:div w:id="1461342066">
          <w:marLeft w:val="0"/>
          <w:marRight w:val="0"/>
          <w:marTop w:val="0"/>
          <w:marBottom w:val="0"/>
          <w:divBdr>
            <w:top w:val="none" w:sz="0" w:space="0" w:color="auto"/>
            <w:left w:val="none" w:sz="0" w:space="0" w:color="auto"/>
            <w:bottom w:val="none" w:sz="0" w:space="0" w:color="auto"/>
            <w:right w:val="none" w:sz="0" w:space="0" w:color="auto"/>
          </w:divBdr>
        </w:div>
        <w:div w:id="1818183271">
          <w:marLeft w:val="0"/>
          <w:marRight w:val="0"/>
          <w:marTop w:val="0"/>
          <w:marBottom w:val="0"/>
          <w:divBdr>
            <w:top w:val="none" w:sz="0" w:space="0" w:color="auto"/>
            <w:left w:val="none" w:sz="0" w:space="0" w:color="auto"/>
            <w:bottom w:val="none" w:sz="0" w:space="0" w:color="auto"/>
            <w:right w:val="none" w:sz="0" w:space="0" w:color="auto"/>
          </w:divBdr>
        </w:div>
        <w:div w:id="70734344">
          <w:marLeft w:val="0"/>
          <w:marRight w:val="0"/>
          <w:marTop w:val="0"/>
          <w:marBottom w:val="0"/>
          <w:divBdr>
            <w:top w:val="none" w:sz="0" w:space="0" w:color="auto"/>
            <w:left w:val="none" w:sz="0" w:space="0" w:color="auto"/>
            <w:bottom w:val="none" w:sz="0" w:space="0" w:color="auto"/>
            <w:right w:val="none" w:sz="0" w:space="0" w:color="auto"/>
          </w:divBdr>
        </w:div>
        <w:div w:id="607852103">
          <w:marLeft w:val="0"/>
          <w:marRight w:val="0"/>
          <w:marTop w:val="0"/>
          <w:marBottom w:val="0"/>
          <w:divBdr>
            <w:top w:val="none" w:sz="0" w:space="0" w:color="auto"/>
            <w:left w:val="none" w:sz="0" w:space="0" w:color="auto"/>
            <w:bottom w:val="none" w:sz="0" w:space="0" w:color="auto"/>
            <w:right w:val="none" w:sz="0" w:space="0" w:color="auto"/>
          </w:divBdr>
        </w:div>
        <w:div w:id="747339667">
          <w:marLeft w:val="0"/>
          <w:marRight w:val="0"/>
          <w:marTop w:val="0"/>
          <w:marBottom w:val="0"/>
          <w:divBdr>
            <w:top w:val="none" w:sz="0" w:space="0" w:color="auto"/>
            <w:left w:val="none" w:sz="0" w:space="0" w:color="auto"/>
            <w:bottom w:val="none" w:sz="0" w:space="0" w:color="auto"/>
            <w:right w:val="none" w:sz="0" w:space="0" w:color="auto"/>
          </w:divBdr>
        </w:div>
        <w:div w:id="1673754822">
          <w:marLeft w:val="0"/>
          <w:marRight w:val="0"/>
          <w:marTop w:val="0"/>
          <w:marBottom w:val="0"/>
          <w:divBdr>
            <w:top w:val="none" w:sz="0" w:space="0" w:color="auto"/>
            <w:left w:val="none" w:sz="0" w:space="0" w:color="auto"/>
            <w:bottom w:val="none" w:sz="0" w:space="0" w:color="auto"/>
            <w:right w:val="none" w:sz="0" w:space="0" w:color="auto"/>
          </w:divBdr>
        </w:div>
        <w:div w:id="2109037317">
          <w:marLeft w:val="0"/>
          <w:marRight w:val="0"/>
          <w:marTop w:val="0"/>
          <w:marBottom w:val="0"/>
          <w:divBdr>
            <w:top w:val="none" w:sz="0" w:space="0" w:color="auto"/>
            <w:left w:val="none" w:sz="0" w:space="0" w:color="auto"/>
            <w:bottom w:val="none" w:sz="0" w:space="0" w:color="auto"/>
            <w:right w:val="none" w:sz="0" w:space="0" w:color="auto"/>
          </w:divBdr>
        </w:div>
        <w:div w:id="1663197920">
          <w:marLeft w:val="0"/>
          <w:marRight w:val="0"/>
          <w:marTop w:val="0"/>
          <w:marBottom w:val="0"/>
          <w:divBdr>
            <w:top w:val="none" w:sz="0" w:space="0" w:color="auto"/>
            <w:left w:val="none" w:sz="0" w:space="0" w:color="auto"/>
            <w:bottom w:val="none" w:sz="0" w:space="0" w:color="auto"/>
            <w:right w:val="none" w:sz="0" w:space="0" w:color="auto"/>
          </w:divBdr>
        </w:div>
        <w:div w:id="1624267232">
          <w:marLeft w:val="0"/>
          <w:marRight w:val="0"/>
          <w:marTop w:val="0"/>
          <w:marBottom w:val="0"/>
          <w:divBdr>
            <w:top w:val="none" w:sz="0" w:space="0" w:color="auto"/>
            <w:left w:val="none" w:sz="0" w:space="0" w:color="auto"/>
            <w:bottom w:val="none" w:sz="0" w:space="0" w:color="auto"/>
            <w:right w:val="none" w:sz="0" w:space="0" w:color="auto"/>
          </w:divBdr>
        </w:div>
        <w:div w:id="2144425454">
          <w:marLeft w:val="0"/>
          <w:marRight w:val="0"/>
          <w:marTop w:val="0"/>
          <w:marBottom w:val="0"/>
          <w:divBdr>
            <w:top w:val="none" w:sz="0" w:space="0" w:color="auto"/>
            <w:left w:val="none" w:sz="0" w:space="0" w:color="auto"/>
            <w:bottom w:val="none" w:sz="0" w:space="0" w:color="auto"/>
            <w:right w:val="none" w:sz="0" w:space="0" w:color="auto"/>
          </w:divBdr>
        </w:div>
        <w:div w:id="694842653">
          <w:marLeft w:val="0"/>
          <w:marRight w:val="0"/>
          <w:marTop w:val="0"/>
          <w:marBottom w:val="0"/>
          <w:divBdr>
            <w:top w:val="none" w:sz="0" w:space="0" w:color="auto"/>
            <w:left w:val="none" w:sz="0" w:space="0" w:color="auto"/>
            <w:bottom w:val="none" w:sz="0" w:space="0" w:color="auto"/>
            <w:right w:val="none" w:sz="0" w:space="0" w:color="auto"/>
          </w:divBdr>
        </w:div>
        <w:div w:id="42482572">
          <w:marLeft w:val="0"/>
          <w:marRight w:val="0"/>
          <w:marTop w:val="0"/>
          <w:marBottom w:val="0"/>
          <w:divBdr>
            <w:top w:val="none" w:sz="0" w:space="0" w:color="auto"/>
            <w:left w:val="none" w:sz="0" w:space="0" w:color="auto"/>
            <w:bottom w:val="none" w:sz="0" w:space="0" w:color="auto"/>
            <w:right w:val="none" w:sz="0" w:space="0" w:color="auto"/>
          </w:divBdr>
        </w:div>
        <w:div w:id="295331909">
          <w:marLeft w:val="0"/>
          <w:marRight w:val="0"/>
          <w:marTop w:val="0"/>
          <w:marBottom w:val="0"/>
          <w:divBdr>
            <w:top w:val="none" w:sz="0" w:space="0" w:color="auto"/>
            <w:left w:val="none" w:sz="0" w:space="0" w:color="auto"/>
            <w:bottom w:val="none" w:sz="0" w:space="0" w:color="auto"/>
            <w:right w:val="none" w:sz="0" w:space="0" w:color="auto"/>
          </w:divBdr>
        </w:div>
        <w:div w:id="1146699839">
          <w:marLeft w:val="0"/>
          <w:marRight w:val="0"/>
          <w:marTop w:val="0"/>
          <w:marBottom w:val="0"/>
          <w:divBdr>
            <w:top w:val="none" w:sz="0" w:space="0" w:color="auto"/>
            <w:left w:val="none" w:sz="0" w:space="0" w:color="auto"/>
            <w:bottom w:val="none" w:sz="0" w:space="0" w:color="auto"/>
            <w:right w:val="none" w:sz="0" w:space="0" w:color="auto"/>
          </w:divBdr>
        </w:div>
        <w:div w:id="1127621870">
          <w:marLeft w:val="0"/>
          <w:marRight w:val="0"/>
          <w:marTop w:val="0"/>
          <w:marBottom w:val="0"/>
          <w:divBdr>
            <w:top w:val="none" w:sz="0" w:space="0" w:color="auto"/>
            <w:left w:val="none" w:sz="0" w:space="0" w:color="auto"/>
            <w:bottom w:val="none" w:sz="0" w:space="0" w:color="auto"/>
            <w:right w:val="none" w:sz="0" w:space="0" w:color="auto"/>
          </w:divBdr>
        </w:div>
        <w:div w:id="1347175822">
          <w:marLeft w:val="0"/>
          <w:marRight w:val="0"/>
          <w:marTop w:val="0"/>
          <w:marBottom w:val="0"/>
          <w:divBdr>
            <w:top w:val="none" w:sz="0" w:space="0" w:color="auto"/>
            <w:left w:val="none" w:sz="0" w:space="0" w:color="auto"/>
            <w:bottom w:val="none" w:sz="0" w:space="0" w:color="auto"/>
            <w:right w:val="none" w:sz="0" w:space="0" w:color="auto"/>
          </w:divBdr>
        </w:div>
        <w:div w:id="1950383744">
          <w:marLeft w:val="0"/>
          <w:marRight w:val="0"/>
          <w:marTop w:val="0"/>
          <w:marBottom w:val="0"/>
          <w:divBdr>
            <w:top w:val="none" w:sz="0" w:space="0" w:color="auto"/>
            <w:left w:val="none" w:sz="0" w:space="0" w:color="auto"/>
            <w:bottom w:val="none" w:sz="0" w:space="0" w:color="auto"/>
            <w:right w:val="none" w:sz="0" w:space="0" w:color="auto"/>
          </w:divBdr>
        </w:div>
        <w:div w:id="790512635">
          <w:marLeft w:val="0"/>
          <w:marRight w:val="0"/>
          <w:marTop w:val="0"/>
          <w:marBottom w:val="0"/>
          <w:divBdr>
            <w:top w:val="none" w:sz="0" w:space="0" w:color="auto"/>
            <w:left w:val="none" w:sz="0" w:space="0" w:color="auto"/>
            <w:bottom w:val="none" w:sz="0" w:space="0" w:color="auto"/>
            <w:right w:val="none" w:sz="0" w:space="0" w:color="auto"/>
          </w:divBdr>
        </w:div>
        <w:div w:id="454295751">
          <w:marLeft w:val="0"/>
          <w:marRight w:val="0"/>
          <w:marTop w:val="0"/>
          <w:marBottom w:val="0"/>
          <w:divBdr>
            <w:top w:val="none" w:sz="0" w:space="0" w:color="auto"/>
            <w:left w:val="none" w:sz="0" w:space="0" w:color="auto"/>
            <w:bottom w:val="none" w:sz="0" w:space="0" w:color="auto"/>
            <w:right w:val="none" w:sz="0" w:space="0" w:color="auto"/>
          </w:divBdr>
        </w:div>
        <w:div w:id="1811628361">
          <w:marLeft w:val="0"/>
          <w:marRight w:val="0"/>
          <w:marTop w:val="0"/>
          <w:marBottom w:val="0"/>
          <w:divBdr>
            <w:top w:val="none" w:sz="0" w:space="0" w:color="auto"/>
            <w:left w:val="none" w:sz="0" w:space="0" w:color="auto"/>
            <w:bottom w:val="none" w:sz="0" w:space="0" w:color="auto"/>
            <w:right w:val="none" w:sz="0" w:space="0" w:color="auto"/>
          </w:divBdr>
        </w:div>
        <w:div w:id="982005049">
          <w:marLeft w:val="0"/>
          <w:marRight w:val="0"/>
          <w:marTop w:val="0"/>
          <w:marBottom w:val="0"/>
          <w:divBdr>
            <w:top w:val="none" w:sz="0" w:space="0" w:color="auto"/>
            <w:left w:val="none" w:sz="0" w:space="0" w:color="auto"/>
            <w:bottom w:val="none" w:sz="0" w:space="0" w:color="auto"/>
            <w:right w:val="none" w:sz="0" w:space="0" w:color="auto"/>
          </w:divBdr>
        </w:div>
        <w:div w:id="1397241315">
          <w:marLeft w:val="0"/>
          <w:marRight w:val="0"/>
          <w:marTop w:val="0"/>
          <w:marBottom w:val="0"/>
          <w:divBdr>
            <w:top w:val="none" w:sz="0" w:space="0" w:color="auto"/>
            <w:left w:val="none" w:sz="0" w:space="0" w:color="auto"/>
            <w:bottom w:val="none" w:sz="0" w:space="0" w:color="auto"/>
            <w:right w:val="none" w:sz="0" w:space="0" w:color="auto"/>
          </w:divBdr>
        </w:div>
        <w:div w:id="1651594559">
          <w:marLeft w:val="0"/>
          <w:marRight w:val="0"/>
          <w:marTop w:val="0"/>
          <w:marBottom w:val="0"/>
          <w:divBdr>
            <w:top w:val="none" w:sz="0" w:space="0" w:color="auto"/>
            <w:left w:val="none" w:sz="0" w:space="0" w:color="auto"/>
            <w:bottom w:val="none" w:sz="0" w:space="0" w:color="auto"/>
            <w:right w:val="none" w:sz="0" w:space="0" w:color="auto"/>
          </w:divBdr>
        </w:div>
        <w:div w:id="1657802369">
          <w:marLeft w:val="0"/>
          <w:marRight w:val="0"/>
          <w:marTop w:val="0"/>
          <w:marBottom w:val="0"/>
          <w:divBdr>
            <w:top w:val="none" w:sz="0" w:space="0" w:color="auto"/>
            <w:left w:val="none" w:sz="0" w:space="0" w:color="auto"/>
            <w:bottom w:val="none" w:sz="0" w:space="0" w:color="auto"/>
            <w:right w:val="none" w:sz="0" w:space="0" w:color="auto"/>
          </w:divBdr>
        </w:div>
        <w:div w:id="1814252453">
          <w:marLeft w:val="0"/>
          <w:marRight w:val="0"/>
          <w:marTop w:val="0"/>
          <w:marBottom w:val="0"/>
          <w:divBdr>
            <w:top w:val="none" w:sz="0" w:space="0" w:color="auto"/>
            <w:left w:val="none" w:sz="0" w:space="0" w:color="auto"/>
            <w:bottom w:val="none" w:sz="0" w:space="0" w:color="auto"/>
            <w:right w:val="none" w:sz="0" w:space="0" w:color="auto"/>
          </w:divBdr>
        </w:div>
        <w:div w:id="195047282">
          <w:marLeft w:val="0"/>
          <w:marRight w:val="0"/>
          <w:marTop w:val="0"/>
          <w:marBottom w:val="0"/>
          <w:divBdr>
            <w:top w:val="none" w:sz="0" w:space="0" w:color="auto"/>
            <w:left w:val="none" w:sz="0" w:space="0" w:color="auto"/>
            <w:bottom w:val="none" w:sz="0" w:space="0" w:color="auto"/>
            <w:right w:val="none" w:sz="0" w:space="0" w:color="auto"/>
          </w:divBdr>
        </w:div>
        <w:div w:id="1111239329">
          <w:marLeft w:val="0"/>
          <w:marRight w:val="0"/>
          <w:marTop w:val="0"/>
          <w:marBottom w:val="0"/>
          <w:divBdr>
            <w:top w:val="none" w:sz="0" w:space="0" w:color="auto"/>
            <w:left w:val="none" w:sz="0" w:space="0" w:color="auto"/>
            <w:bottom w:val="none" w:sz="0" w:space="0" w:color="auto"/>
            <w:right w:val="none" w:sz="0" w:space="0" w:color="auto"/>
          </w:divBdr>
        </w:div>
        <w:div w:id="1772434542">
          <w:marLeft w:val="0"/>
          <w:marRight w:val="0"/>
          <w:marTop w:val="0"/>
          <w:marBottom w:val="0"/>
          <w:divBdr>
            <w:top w:val="none" w:sz="0" w:space="0" w:color="auto"/>
            <w:left w:val="none" w:sz="0" w:space="0" w:color="auto"/>
            <w:bottom w:val="none" w:sz="0" w:space="0" w:color="auto"/>
            <w:right w:val="none" w:sz="0" w:space="0" w:color="auto"/>
          </w:divBdr>
        </w:div>
        <w:div w:id="1727755814">
          <w:marLeft w:val="0"/>
          <w:marRight w:val="0"/>
          <w:marTop w:val="0"/>
          <w:marBottom w:val="0"/>
          <w:divBdr>
            <w:top w:val="none" w:sz="0" w:space="0" w:color="auto"/>
            <w:left w:val="none" w:sz="0" w:space="0" w:color="auto"/>
            <w:bottom w:val="none" w:sz="0" w:space="0" w:color="auto"/>
            <w:right w:val="none" w:sz="0" w:space="0" w:color="auto"/>
          </w:divBdr>
        </w:div>
        <w:div w:id="790513982">
          <w:marLeft w:val="0"/>
          <w:marRight w:val="0"/>
          <w:marTop w:val="0"/>
          <w:marBottom w:val="0"/>
          <w:divBdr>
            <w:top w:val="none" w:sz="0" w:space="0" w:color="auto"/>
            <w:left w:val="none" w:sz="0" w:space="0" w:color="auto"/>
            <w:bottom w:val="none" w:sz="0" w:space="0" w:color="auto"/>
            <w:right w:val="none" w:sz="0" w:space="0" w:color="auto"/>
          </w:divBdr>
        </w:div>
        <w:div w:id="1645969051">
          <w:marLeft w:val="0"/>
          <w:marRight w:val="0"/>
          <w:marTop w:val="0"/>
          <w:marBottom w:val="0"/>
          <w:divBdr>
            <w:top w:val="none" w:sz="0" w:space="0" w:color="auto"/>
            <w:left w:val="none" w:sz="0" w:space="0" w:color="auto"/>
            <w:bottom w:val="none" w:sz="0" w:space="0" w:color="auto"/>
            <w:right w:val="none" w:sz="0" w:space="0" w:color="auto"/>
          </w:divBdr>
        </w:div>
        <w:div w:id="727802697">
          <w:marLeft w:val="0"/>
          <w:marRight w:val="0"/>
          <w:marTop w:val="0"/>
          <w:marBottom w:val="0"/>
          <w:divBdr>
            <w:top w:val="none" w:sz="0" w:space="0" w:color="auto"/>
            <w:left w:val="none" w:sz="0" w:space="0" w:color="auto"/>
            <w:bottom w:val="none" w:sz="0" w:space="0" w:color="auto"/>
            <w:right w:val="none" w:sz="0" w:space="0" w:color="auto"/>
          </w:divBdr>
        </w:div>
        <w:div w:id="198520427">
          <w:marLeft w:val="0"/>
          <w:marRight w:val="0"/>
          <w:marTop w:val="0"/>
          <w:marBottom w:val="0"/>
          <w:divBdr>
            <w:top w:val="none" w:sz="0" w:space="0" w:color="auto"/>
            <w:left w:val="none" w:sz="0" w:space="0" w:color="auto"/>
            <w:bottom w:val="none" w:sz="0" w:space="0" w:color="auto"/>
            <w:right w:val="none" w:sz="0" w:space="0" w:color="auto"/>
          </w:divBdr>
        </w:div>
        <w:div w:id="1224752390">
          <w:marLeft w:val="0"/>
          <w:marRight w:val="0"/>
          <w:marTop w:val="0"/>
          <w:marBottom w:val="0"/>
          <w:divBdr>
            <w:top w:val="none" w:sz="0" w:space="0" w:color="auto"/>
            <w:left w:val="none" w:sz="0" w:space="0" w:color="auto"/>
            <w:bottom w:val="none" w:sz="0" w:space="0" w:color="auto"/>
            <w:right w:val="none" w:sz="0" w:space="0" w:color="auto"/>
          </w:divBdr>
        </w:div>
        <w:div w:id="834683792">
          <w:marLeft w:val="0"/>
          <w:marRight w:val="0"/>
          <w:marTop w:val="0"/>
          <w:marBottom w:val="0"/>
          <w:divBdr>
            <w:top w:val="none" w:sz="0" w:space="0" w:color="auto"/>
            <w:left w:val="none" w:sz="0" w:space="0" w:color="auto"/>
            <w:bottom w:val="none" w:sz="0" w:space="0" w:color="auto"/>
            <w:right w:val="none" w:sz="0" w:space="0" w:color="auto"/>
          </w:divBdr>
        </w:div>
        <w:div w:id="2072577240">
          <w:marLeft w:val="0"/>
          <w:marRight w:val="0"/>
          <w:marTop w:val="0"/>
          <w:marBottom w:val="0"/>
          <w:divBdr>
            <w:top w:val="none" w:sz="0" w:space="0" w:color="auto"/>
            <w:left w:val="none" w:sz="0" w:space="0" w:color="auto"/>
            <w:bottom w:val="none" w:sz="0" w:space="0" w:color="auto"/>
            <w:right w:val="none" w:sz="0" w:space="0" w:color="auto"/>
          </w:divBdr>
        </w:div>
        <w:div w:id="1291277013">
          <w:marLeft w:val="0"/>
          <w:marRight w:val="0"/>
          <w:marTop w:val="0"/>
          <w:marBottom w:val="0"/>
          <w:divBdr>
            <w:top w:val="none" w:sz="0" w:space="0" w:color="auto"/>
            <w:left w:val="none" w:sz="0" w:space="0" w:color="auto"/>
            <w:bottom w:val="none" w:sz="0" w:space="0" w:color="auto"/>
            <w:right w:val="none" w:sz="0" w:space="0" w:color="auto"/>
          </w:divBdr>
        </w:div>
        <w:div w:id="1333725460">
          <w:marLeft w:val="0"/>
          <w:marRight w:val="0"/>
          <w:marTop w:val="0"/>
          <w:marBottom w:val="0"/>
          <w:divBdr>
            <w:top w:val="none" w:sz="0" w:space="0" w:color="auto"/>
            <w:left w:val="none" w:sz="0" w:space="0" w:color="auto"/>
            <w:bottom w:val="none" w:sz="0" w:space="0" w:color="auto"/>
            <w:right w:val="none" w:sz="0" w:space="0" w:color="auto"/>
          </w:divBdr>
        </w:div>
        <w:div w:id="1332760011">
          <w:marLeft w:val="0"/>
          <w:marRight w:val="0"/>
          <w:marTop w:val="0"/>
          <w:marBottom w:val="0"/>
          <w:divBdr>
            <w:top w:val="none" w:sz="0" w:space="0" w:color="auto"/>
            <w:left w:val="none" w:sz="0" w:space="0" w:color="auto"/>
            <w:bottom w:val="none" w:sz="0" w:space="0" w:color="auto"/>
            <w:right w:val="none" w:sz="0" w:space="0" w:color="auto"/>
          </w:divBdr>
        </w:div>
        <w:div w:id="2019699528">
          <w:marLeft w:val="0"/>
          <w:marRight w:val="0"/>
          <w:marTop w:val="0"/>
          <w:marBottom w:val="0"/>
          <w:divBdr>
            <w:top w:val="none" w:sz="0" w:space="0" w:color="auto"/>
            <w:left w:val="none" w:sz="0" w:space="0" w:color="auto"/>
            <w:bottom w:val="none" w:sz="0" w:space="0" w:color="auto"/>
            <w:right w:val="none" w:sz="0" w:space="0" w:color="auto"/>
          </w:divBdr>
        </w:div>
        <w:div w:id="1918326280">
          <w:marLeft w:val="0"/>
          <w:marRight w:val="0"/>
          <w:marTop w:val="0"/>
          <w:marBottom w:val="0"/>
          <w:divBdr>
            <w:top w:val="none" w:sz="0" w:space="0" w:color="auto"/>
            <w:left w:val="none" w:sz="0" w:space="0" w:color="auto"/>
            <w:bottom w:val="none" w:sz="0" w:space="0" w:color="auto"/>
            <w:right w:val="none" w:sz="0" w:space="0" w:color="auto"/>
          </w:divBdr>
        </w:div>
        <w:div w:id="267663482">
          <w:marLeft w:val="0"/>
          <w:marRight w:val="0"/>
          <w:marTop w:val="0"/>
          <w:marBottom w:val="0"/>
          <w:divBdr>
            <w:top w:val="none" w:sz="0" w:space="0" w:color="auto"/>
            <w:left w:val="none" w:sz="0" w:space="0" w:color="auto"/>
            <w:bottom w:val="none" w:sz="0" w:space="0" w:color="auto"/>
            <w:right w:val="none" w:sz="0" w:space="0" w:color="auto"/>
          </w:divBdr>
        </w:div>
      </w:divsChild>
    </w:div>
    <w:div w:id="1163156601">
      <w:bodyDiv w:val="1"/>
      <w:marLeft w:val="0"/>
      <w:marRight w:val="0"/>
      <w:marTop w:val="0"/>
      <w:marBottom w:val="0"/>
      <w:divBdr>
        <w:top w:val="none" w:sz="0" w:space="0" w:color="auto"/>
        <w:left w:val="none" w:sz="0" w:space="0" w:color="auto"/>
        <w:bottom w:val="none" w:sz="0" w:space="0" w:color="auto"/>
        <w:right w:val="none" w:sz="0" w:space="0" w:color="auto"/>
      </w:divBdr>
    </w:div>
    <w:div w:id="1163203371">
      <w:bodyDiv w:val="1"/>
      <w:marLeft w:val="0"/>
      <w:marRight w:val="0"/>
      <w:marTop w:val="0"/>
      <w:marBottom w:val="0"/>
      <w:divBdr>
        <w:top w:val="none" w:sz="0" w:space="0" w:color="auto"/>
        <w:left w:val="none" w:sz="0" w:space="0" w:color="auto"/>
        <w:bottom w:val="none" w:sz="0" w:space="0" w:color="auto"/>
        <w:right w:val="none" w:sz="0" w:space="0" w:color="auto"/>
      </w:divBdr>
    </w:div>
    <w:div w:id="1163593323">
      <w:bodyDiv w:val="1"/>
      <w:marLeft w:val="0"/>
      <w:marRight w:val="0"/>
      <w:marTop w:val="0"/>
      <w:marBottom w:val="0"/>
      <w:divBdr>
        <w:top w:val="none" w:sz="0" w:space="0" w:color="auto"/>
        <w:left w:val="none" w:sz="0" w:space="0" w:color="auto"/>
        <w:bottom w:val="none" w:sz="0" w:space="0" w:color="auto"/>
        <w:right w:val="none" w:sz="0" w:space="0" w:color="auto"/>
      </w:divBdr>
    </w:div>
    <w:div w:id="1163619896">
      <w:bodyDiv w:val="1"/>
      <w:marLeft w:val="0"/>
      <w:marRight w:val="0"/>
      <w:marTop w:val="0"/>
      <w:marBottom w:val="0"/>
      <w:divBdr>
        <w:top w:val="none" w:sz="0" w:space="0" w:color="auto"/>
        <w:left w:val="none" w:sz="0" w:space="0" w:color="auto"/>
        <w:bottom w:val="none" w:sz="0" w:space="0" w:color="auto"/>
        <w:right w:val="none" w:sz="0" w:space="0" w:color="auto"/>
      </w:divBdr>
    </w:div>
    <w:div w:id="1163931342">
      <w:bodyDiv w:val="1"/>
      <w:marLeft w:val="0"/>
      <w:marRight w:val="0"/>
      <w:marTop w:val="0"/>
      <w:marBottom w:val="0"/>
      <w:divBdr>
        <w:top w:val="none" w:sz="0" w:space="0" w:color="auto"/>
        <w:left w:val="none" w:sz="0" w:space="0" w:color="auto"/>
        <w:bottom w:val="none" w:sz="0" w:space="0" w:color="auto"/>
        <w:right w:val="none" w:sz="0" w:space="0" w:color="auto"/>
      </w:divBdr>
    </w:div>
    <w:div w:id="1164316797">
      <w:bodyDiv w:val="1"/>
      <w:marLeft w:val="0"/>
      <w:marRight w:val="0"/>
      <w:marTop w:val="0"/>
      <w:marBottom w:val="0"/>
      <w:divBdr>
        <w:top w:val="none" w:sz="0" w:space="0" w:color="auto"/>
        <w:left w:val="none" w:sz="0" w:space="0" w:color="auto"/>
        <w:bottom w:val="none" w:sz="0" w:space="0" w:color="auto"/>
        <w:right w:val="none" w:sz="0" w:space="0" w:color="auto"/>
      </w:divBdr>
    </w:div>
    <w:div w:id="1164317891">
      <w:bodyDiv w:val="1"/>
      <w:marLeft w:val="0"/>
      <w:marRight w:val="0"/>
      <w:marTop w:val="0"/>
      <w:marBottom w:val="0"/>
      <w:divBdr>
        <w:top w:val="none" w:sz="0" w:space="0" w:color="auto"/>
        <w:left w:val="none" w:sz="0" w:space="0" w:color="auto"/>
        <w:bottom w:val="none" w:sz="0" w:space="0" w:color="auto"/>
        <w:right w:val="none" w:sz="0" w:space="0" w:color="auto"/>
      </w:divBdr>
    </w:div>
    <w:div w:id="1164392543">
      <w:bodyDiv w:val="1"/>
      <w:marLeft w:val="0"/>
      <w:marRight w:val="0"/>
      <w:marTop w:val="0"/>
      <w:marBottom w:val="0"/>
      <w:divBdr>
        <w:top w:val="none" w:sz="0" w:space="0" w:color="auto"/>
        <w:left w:val="none" w:sz="0" w:space="0" w:color="auto"/>
        <w:bottom w:val="none" w:sz="0" w:space="0" w:color="auto"/>
        <w:right w:val="none" w:sz="0" w:space="0" w:color="auto"/>
      </w:divBdr>
    </w:div>
    <w:div w:id="1164929513">
      <w:bodyDiv w:val="1"/>
      <w:marLeft w:val="0"/>
      <w:marRight w:val="0"/>
      <w:marTop w:val="0"/>
      <w:marBottom w:val="0"/>
      <w:divBdr>
        <w:top w:val="none" w:sz="0" w:space="0" w:color="auto"/>
        <w:left w:val="none" w:sz="0" w:space="0" w:color="auto"/>
        <w:bottom w:val="none" w:sz="0" w:space="0" w:color="auto"/>
        <w:right w:val="none" w:sz="0" w:space="0" w:color="auto"/>
      </w:divBdr>
    </w:div>
    <w:div w:id="1166285387">
      <w:bodyDiv w:val="1"/>
      <w:marLeft w:val="0"/>
      <w:marRight w:val="0"/>
      <w:marTop w:val="0"/>
      <w:marBottom w:val="0"/>
      <w:divBdr>
        <w:top w:val="none" w:sz="0" w:space="0" w:color="auto"/>
        <w:left w:val="none" w:sz="0" w:space="0" w:color="auto"/>
        <w:bottom w:val="none" w:sz="0" w:space="0" w:color="auto"/>
        <w:right w:val="none" w:sz="0" w:space="0" w:color="auto"/>
      </w:divBdr>
    </w:div>
    <w:div w:id="1166481764">
      <w:bodyDiv w:val="1"/>
      <w:marLeft w:val="0"/>
      <w:marRight w:val="0"/>
      <w:marTop w:val="0"/>
      <w:marBottom w:val="0"/>
      <w:divBdr>
        <w:top w:val="none" w:sz="0" w:space="0" w:color="auto"/>
        <w:left w:val="none" w:sz="0" w:space="0" w:color="auto"/>
        <w:bottom w:val="none" w:sz="0" w:space="0" w:color="auto"/>
        <w:right w:val="none" w:sz="0" w:space="0" w:color="auto"/>
      </w:divBdr>
    </w:div>
    <w:div w:id="1166672848">
      <w:bodyDiv w:val="1"/>
      <w:marLeft w:val="0"/>
      <w:marRight w:val="0"/>
      <w:marTop w:val="0"/>
      <w:marBottom w:val="0"/>
      <w:divBdr>
        <w:top w:val="none" w:sz="0" w:space="0" w:color="auto"/>
        <w:left w:val="none" w:sz="0" w:space="0" w:color="auto"/>
        <w:bottom w:val="none" w:sz="0" w:space="0" w:color="auto"/>
        <w:right w:val="none" w:sz="0" w:space="0" w:color="auto"/>
      </w:divBdr>
    </w:div>
    <w:div w:id="1166677304">
      <w:bodyDiv w:val="1"/>
      <w:marLeft w:val="0"/>
      <w:marRight w:val="0"/>
      <w:marTop w:val="0"/>
      <w:marBottom w:val="0"/>
      <w:divBdr>
        <w:top w:val="none" w:sz="0" w:space="0" w:color="auto"/>
        <w:left w:val="none" w:sz="0" w:space="0" w:color="auto"/>
        <w:bottom w:val="none" w:sz="0" w:space="0" w:color="auto"/>
        <w:right w:val="none" w:sz="0" w:space="0" w:color="auto"/>
      </w:divBdr>
    </w:div>
    <w:div w:id="1166938506">
      <w:bodyDiv w:val="1"/>
      <w:marLeft w:val="0"/>
      <w:marRight w:val="0"/>
      <w:marTop w:val="0"/>
      <w:marBottom w:val="0"/>
      <w:divBdr>
        <w:top w:val="none" w:sz="0" w:space="0" w:color="auto"/>
        <w:left w:val="none" w:sz="0" w:space="0" w:color="auto"/>
        <w:bottom w:val="none" w:sz="0" w:space="0" w:color="auto"/>
        <w:right w:val="none" w:sz="0" w:space="0" w:color="auto"/>
      </w:divBdr>
    </w:div>
    <w:div w:id="1167013675">
      <w:bodyDiv w:val="1"/>
      <w:marLeft w:val="0"/>
      <w:marRight w:val="0"/>
      <w:marTop w:val="0"/>
      <w:marBottom w:val="0"/>
      <w:divBdr>
        <w:top w:val="none" w:sz="0" w:space="0" w:color="auto"/>
        <w:left w:val="none" w:sz="0" w:space="0" w:color="auto"/>
        <w:bottom w:val="none" w:sz="0" w:space="0" w:color="auto"/>
        <w:right w:val="none" w:sz="0" w:space="0" w:color="auto"/>
      </w:divBdr>
    </w:div>
    <w:div w:id="1167091895">
      <w:bodyDiv w:val="1"/>
      <w:marLeft w:val="0"/>
      <w:marRight w:val="0"/>
      <w:marTop w:val="0"/>
      <w:marBottom w:val="0"/>
      <w:divBdr>
        <w:top w:val="none" w:sz="0" w:space="0" w:color="auto"/>
        <w:left w:val="none" w:sz="0" w:space="0" w:color="auto"/>
        <w:bottom w:val="none" w:sz="0" w:space="0" w:color="auto"/>
        <w:right w:val="none" w:sz="0" w:space="0" w:color="auto"/>
      </w:divBdr>
    </w:div>
    <w:div w:id="1167210444">
      <w:bodyDiv w:val="1"/>
      <w:marLeft w:val="0"/>
      <w:marRight w:val="0"/>
      <w:marTop w:val="0"/>
      <w:marBottom w:val="0"/>
      <w:divBdr>
        <w:top w:val="none" w:sz="0" w:space="0" w:color="auto"/>
        <w:left w:val="none" w:sz="0" w:space="0" w:color="auto"/>
        <w:bottom w:val="none" w:sz="0" w:space="0" w:color="auto"/>
        <w:right w:val="none" w:sz="0" w:space="0" w:color="auto"/>
      </w:divBdr>
    </w:div>
    <w:div w:id="1167329704">
      <w:bodyDiv w:val="1"/>
      <w:marLeft w:val="0"/>
      <w:marRight w:val="0"/>
      <w:marTop w:val="0"/>
      <w:marBottom w:val="0"/>
      <w:divBdr>
        <w:top w:val="none" w:sz="0" w:space="0" w:color="auto"/>
        <w:left w:val="none" w:sz="0" w:space="0" w:color="auto"/>
        <w:bottom w:val="none" w:sz="0" w:space="0" w:color="auto"/>
        <w:right w:val="none" w:sz="0" w:space="0" w:color="auto"/>
      </w:divBdr>
    </w:div>
    <w:div w:id="1167594265">
      <w:bodyDiv w:val="1"/>
      <w:marLeft w:val="0"/>
      <w:marRight w:val="0"/>
      <w:marTop w:val="0"/>
      <w:marBottom w:val="0"/>
      <w:divBdr>
        <w:top w:val="none" w:sz="0" w:space="0" w:color="auto"/>
        <w:left w:val="none" w:sz="0" w:space="0" w:color="auto"/>
        <w:bottom w:val="none" w:sz="0" w:space="0" w:color="auto"/>
        <w:right w:val="none" w:sz="0" w:space="0" w:color="auto"/>
      </w:divBdr>
    </w:div>
    <w:div w:id="1167867783">
      <w:bodyDiv w:val="1"/>
      <w:marLeft w:val="0"/>
      <w:marRight w:val="0"/>
      <w:marTop w:val="0"/>
      <w:marBottom w:val="0"/>
      <w:divBdr>
        <w:top w:val="none" w:sz="0" w:space="0" w:color="auto"/>
        <w:left w:val="none" w:sz="0" w:space="0" w:color="auto"/>
        <w:bottom w:val="none" w:sz="0" w:space="0" w:color="auto"/>
        <w:right w:val="none" w:sz="0" w:space="0" w:color="auto"/>
      </w:divBdr>
    </w:div>
    <w:div w:id="1168329866">
      <w:bodyDiv w:val="1"/>
      <w:marLeft w:val="0"/>
      <w:marRight w:val="0"/>
      <w:marTop w:val="0"/>
      <w:marBottom w:val="0"/>
      <w:divBdr>
        <w:top w:val="none" w:sz="0" w:space="0" w:color="auto"/>
        <w:left w:val="none" w:sz="0" w:space="0" w:color="auto"/>
        <w:bottom w:val="none" w:sz="0" w:space="0" w:color="auto"/>
        <w:right w:val="none" w:sz="0" w:space="0" w:color="auto"/>
      </w:divBdr>
    </w:div>
    <w:div w:id="1168445555">
      <w:bodyDiv w:val="1"/>
      <w:marLeft w:val="0"/>
      <w:marRight w:val="0"/>
      <w:marTop w:val="0"/>
      <w:marBottom w:val="0"/>
      <w:divBdr>
        <w:top w:val="none" w:sz="0" w:space="0" w:color="auto"/>
        <w:left w:val="none" w:sz="0" w:space="0" w:color="auto"/>
        <w:bottom w:val="none" w:sz="0" w:space="0" w:color="auto"/>
        <w:right w:val="none" w:sz="0" w:space="0" w:color="auto"/>
      </w:divBdr>
    </w:div>
    <w:div w:id="1168522178">
      <w:bodyDiv w:val="1"/>
      <w:marLeft w:val="0"/>
      <w:marRight w:val="0"/>
      <w:marTop w:val="0"/>
      <w:marBottom w:val="0"/>
      <w:divBdr>
        <w:top w:val="none" w:sz="0" w:space="0" w:color="auto"/>
        <w:left w:val="none" w:sz="0" w:space="0" w:color="auto"/>
        <w:bottom w:val="none" w:sz="0" w:space="0" w:color="auto"/>
        <w:right w:val="none" w:sz="0" w:space="0" w:color="auto"/>
      </w:divBdr>
    </w:div>
    <w:div w:id="1168524227">
      <w:bodyDiv w:val="1"/>
      <w:marLeft w:val="0"/>
      <w:marRight w:val="0"/>
      <w:marTop w:val="0"/>
      <w:marBottom w:val="0"/>
      <w:divBdr>
        <w:top w:val="none" w:sz="0" w:space="0" w:color="auto"/>
        <w:left w:val="none" w:sz="0" w:space="0" w:color="auto"/>
        <w:bottom w:val="none" w:sz="0" w:space="0" w:color="auto"/>
        <w:right w:val="none" w:sz="0" w:space="0" w:color="auto"/>
      </w:divBdr>
    </w:div>
    <w:div w:id="1169097883">
      <w:bodyDiv w:val="1"/>
      <w:marLeft w:val="0"/>
      <w:marRight w:val="0"/>
      <w:marTop w:val="0"/>
      <w:marBottom w:val="0"/>
      <w:divBdr>
        <w:top w:val="none" w:sz="0" w:space="0" w:color="auto"/>
        <w:left w:val="none" w:sz="0" w:space="0" w:color="auto"/>
        <w:bottom w:val="none" w:sz="0" w:space="0" w:color="auto"/>
        <w:right w:val="none" w:sz="0" w:space="0" w:color="auto"/>
      </w:divBdr>
    </w:div>
    <w:div w:id="1169248429">
      <w:bodyDiv w:val="1"/>
      <w:marLeft w:val="0"/>
      <w:marRight w:val="0"/>
      <w:marTop w:val="0"/>
      <w:marBottom w:val="0"/>
      <w:divBdr>
        <w:top w:val="none" w:sz="0" w:space="0" w:color="auto"/>
        <w:left w:val="none" w:sz="0" w:space="0" w:color="auto"/>
        <w:bottom w:val="none" w:sz="0" w:space="0" w:color="auto"/>
        <w:right w:val="none" w:sz="0" w:space="0" w:color="auto"/>
      </w:divBdr>
    </w:div>
    <w:div w:id="1169755597">
      <w:bodyDiv w:val="1"/>
      <w:marLeft w:val="0"/>
      <w:marRight w:val="0"/>
      <w:marTop w:val="0"/>
      <w:marBottom w:val="0"/>
      <w:divBdr>
        <w:top w:val="none" w:sz="0" w:space="0" w:color="auto"/>
        <w:left w:val="none" w:sz="0" w:space="0" w:color="auto"/>
        <w:bottom w:val="none" w:sz="0" w:space="0" w:color="auto"/>
        <w:right w:val="none" w:sz="0" w:space="0" w:color="auto"/>
      </w:divBdr>
    </w:div>
    <w:div w:id="1169903232">
      <w:bodyDiv w:val="1"/>
      <w:marLeft w:val="0"/>
      <w:marRight w:val="0"/>
      <w:marTop w:val="0"/>
      <w:marBottom w:val="0"/>
      <w:divBdr>
        <w:top w:val="none" w:sz="0" w:space="0" w:color="auto"/>
        <w:left w:val="none" w:sz="0" w:space="0" w:color="auto"/>
        <w:bottom w:val="none" w:sz="0" w:space="0" w:color="auto"/>
        <w:right w:val="none" w:sz="0" w:space="0" w:color="auto"/>
      </w:divBdr>
    </w:div>
    <w:div w:id="1170102391">
      <w:bodyDiv w:val="1"/>
      <w:marLeft w:val="0"/>
      <w:marRight w:val="0"/>
      <w:marTop w:val="0"/>
      <w:marBottom w:val="0"/>
      <w:divBdr>
        <w:top w:val="none" w:sz="0" w:space="0" w:color="auto"/>
        <w:left w:val="none" w:sz="0" w:space="0" w:color="auto"/>
        <w:bottom w:val="none" w:sz="0" w:space="0" w:color="auto"/>
        <w:right w:val="none" w:sz="0" w:space="0" w:color="auto"/>
      </w:divBdr>
    </w:div>
    <w:div w:id="1170171948">
      <w:bodyDiv w:val="1"/>
      <w:marLeft w:val="0"/>
      <w:marRight w:val="0"/>
      <w:marTop w:val="0"/>
      <w:marBottom w:val="0"/>
      <w:divBdr>
        <w:top w:val="none" w:sz="0" w:space="0" w:color="auto"/>
        <w:left w:val="none" w:sz="0" w:space="0" w:color="auto"/>
        <w:bottom w:val="none" w:sz="0" w:space="0" w:color="auto"/>
        <w:right w:val="none" w:sz="0" w:space="0" w:color="auto"/>
      </w:divBdr>
    </w:div>
    <w:div w:id="1170173209">
      <w:bodyDiv w:val="1"/>
      <w:marLeft w:val="0"/>
      <w:marRight w:val="0"/>
      <w:marTop w:val="0"/>
      <w:marBottom w:val="0"/>
      <w:divBdr>
        <w:top w:val="none" w:sz="0" w:space="0" w:color="auto"/>
        <w:left w:val="none" w:sz="0" w:space="0" w:color="auto"/>
        <w:bottom w:val="none" w:sz="0" w:space="0" w:color="auto"/>
        <w:right w:val="none" w:sz="0" w:space="0" w:color="auto"/>
      </w:divBdr>
    </w:div>
    <w:div w:id="1171915267">
      <w:bodyDiv w:val="1"/>
      <w:marLeft w:val="0"/>
      <w:marRight w:val="0"/>
      <w:marTop w:val="0"/>
      <w:marBottom w:val="0"/>
      <w:divBdr>
        <w:top w:val="none" w:sz="0" w:space="0" w:color="auto"/>
        <w:left w:val="none" w:sz="0" w:space="0" w:color="auto"/>
        <w:bottom w:val="none" w:sz="0" w:space="0" w:color="auto"/>
        <w:right w:val="none" w:sz="0" w:space="0" w:color="auto"/>
      </w:divBdr>
    </w:div>
    <w:div w:id="1172180037">
      <w:bodyDiv w:val="1"/>
      <w:marLeft w:val="0"/>
      <w:marRight w:val="0"/>
      <w:marTop w:val="0"/>
      <w:marBottom w:val="0"/>
      <w:divBdr>
        <w:top w:val="none" w:sz="0" w:space="0" w:color="auto"/>
        <w:left w:val="none" w:sz="0" w:space="0" w:color="auto"/>
        <w:bottom w:val="none" w:sz="0" w:space="0" w:color="auto"/>
        <w:right w:val="none" w:sz="0" w:space="0" w:color="auto"/>
      </w:divBdr>
    </w:div>
    <w:div w:id="1172374430">
      <w:bodyDiv w:val="1"/>
      <w:marLeft w:val="0"/>
      <w:marRight w:val="0"/>
      <w:marTop w:val="0"/>
      <w:marBottom w:val="0"/>
      <w:divBdr>
        <w:top w:val="none" w:sz="0" w:space="0" w:color="auto"/>
        <w:left w:val="none" w:sz="0" w:space="0" w:color="auto"/>
        <w:bottom w:val="none" w:sz="0" w:space="0" w:color="auto"/>
        <w:right w:val="none" w:sz="0" w:space="0" w:color="auto"/>
      </w:divBdr>
    </w:div>
    <w:div w:id="1172642728">
      <w:bodyDiv w:val="1"/>
      <w:marLeft w:val="0"/>
      <w:marRight w:val="0"/>
      <w:marTop w:val="0"/>
      <w:marBottom w:val="0"/>
      <w:divBdr>
        <w:top w:val="none" w:sz="0" w:space="0" w:color="auto"/>
        <w:left w:val="none" w:sz="0" w:space="0" w:color="auto"/>
        <w:bottom w:val="none" w:sz="0" w:space="0" w:color="auto"/>
        <w:right w:val="none" w:sz="0" w:space="0" w:color="auto"/>
      </w:divBdr>
    </w:div>
    <w:div w:id="1172642866">
      <w:bodyDiv w:val="1"/>
      <w:marLeft w:val="0"/>
      <w:marRight w:val="0"/>
      <w:marTop w:val="0"/>
      <w:marBottom w:val="0"/>
      <w:divBdr>
        <w:top w:val="none" w:sz="0" w:space="0" w:color="auto"/>
        <w:left w:val="none" w:sz="0" w:space="0" w:color="auto"/>
        <w:bottom w:val="none" w:sz="0" w:space="0" w:color="auto"/>
        <w:right w:val="none" w:sz="0" w:space="0" w:color="auto"/>
      </w:divBdr>
    </w:div>
    <w:div w:id="1172839156">
      <w:bodyDiv w:val="1"/>
      <w:marLeft w:val="0"/>
      <w:marRight w:val="0"/>
      <w:marTop w:val="0"/>
      <w:marBottom w:val="0"/>
      <w:divBdr>
        <w:top w:val="none" w:sz="0" w:space="0" w:color="auto"/>
        <w:left w:val="none" w:sz="0" w:space="0" w:color="auto"/>
        <w:bottom w:val="none" w:sz="0" w:space="0" w:color="auto"/>
        <w:right w:val="none" w:sz="0" w:space="0" w:color="auto"/>
      </w:divBdr>
    </w:div>
    <w:div w:id="1172917076">
      <w:bodyDiv w:val="1"/>
      <w:marLeft w:val="0"/>
      <w:marRight w:val="0"/>
      <w:marTop w:val="0"/>
      <w:marBottom w:val="0"/>
      <w:divBdr>
        <w:top w:val="none" w:sz="0" w:space="0" w:color="auto"/>
        <w:left w:val="none" w:sz="0" w:space="0" w:color="auto"/>
        <w:bottom w:val="none" w:sz="0" w:space="0" w:color="auto"/>
        <w:right w:val="none" w:sz="0" w:space="0" w:color="auto"/>
      </w:divBdr>
    </w:div>
    <w:div w:id="1173451446">
      <w:bodyDiv w:val="1"/>
      <w:marLeft w:val="0"/>
      <w:marRight w:val="0"/>
      <w:marTop w:val="0"/>
      <w:marBottom w:val="0"/>
      <w:divBdr>
        <w:top w:val="none" w:sz="0" w:space="0" w:color="auto"/>
        <w:left w:val="none" w:sz="0" w:space="0" w:color="auto"/>
        <w:bottom w:val="none" w:sz="0" w:space="0" w:color="auto"/>
        <w:right w:val="none" w:sz="0" w:space="0" w:color="auto"/>
      </w:divBdr>
    </w:div>
    <w:div w:id="1173494793">
      <w:bodyDiv w:val="1"/>
      <w:marLeft w:val="0"/>
      <w:marRight w:val="0"/>
      <w:marTop w:val="0"/>
      <w:marBottom w:val="0"/>
      <w:divBdr>
        <w:top w:val="none" w:sz="0" w:space="0" w:color="auto"/>
        <w:left w:val="none" w:sz="0" w:space="0" w:color="auto"/>
        <w:bottom w:val="none" w:sz="0" w:space="0" w:color="auto"/>
        <w:right w:val="none" w:sz="0" w:space="0" w:color="auto"/>
      </w:divBdr>
    </w:div>
    <w:div w:id="1173954868">
      <w:bodyDiv w:val="1"/>
      <w:marLeft w:val="0"/>
      <w:marRight w:val="0"/>
      <w:marTop w:val="0"/>
      <w:marBottom w:val="0"/>
      <w:divBdr>
        <w:top w:val="none" w:sz="0" w:space="0" w:color="auto"/>
        <w:left w:val="none" w:sz="0" w:space="0" w:color="auto"/>
        <w:bottom w:val="none" w:sz="0" w:space="0" w:color="auto"/>
        <w:right w:val="none" w:sz="0" w:space="0" w:color="auto"/>
      </w:divBdr>
    </w:div>
    <w:div w:id="1174077578">
      <w:bodyDiv w:val="1"/>
      <w:marLeft w:val="0"/>
      <w:marRight w:val="0"/>
      <w:marTop w:val="0"/>
      <w:marBottom w:val="0"/>
      <w:divBdr>
        <w:top w:val="none" w:sz="0" w:space="0" w:color="auto"/>
        <w:left w:val="none" w:sz="0" w:space="0" w:color="auto"/>
        <w:bottom w:val="none" w:sz="0" w:space="0" w:color="auto"/>
        <w:right w:val="none" w:sz="0" w:space="0" w:color="auto"/>
      </w:divBdr>
    </w:div>
    <w:div w:id="1174225981">
      <w:bodyDiv w:val="1"/>
      <w:marLeft w:val="0"/>
      <w:marRight w:val="0"/>
      <w:marTop w:val="0"/>
      <w:marBottom w:val="0"/>
      <w:divBdr>
        <w:top w:val="none" w:sz="0" w:space="0" w:color="auto"/>
        <w:left w:val="none" w:sz="0" w:space="0" w:color="auto"/>
        <w:bottom w:val="none" w:sz="0" w:space="0" w:color="auto"/>
        <w:right w:val="none" w:sz="0" w:space="0" w:color="auto"/>
      </w:divBdr>
    </w:div>
    <w:div w:id="1174611290">
      <w:bodyDiv w:val="1"/>
      <w:marLeft w:val="0"/>
      <w:marRight w:val="0"/>
      <w:marTop w:val="0"/>
      <w:marBottom w:val="0"/>
      <w:divBdr>
        <w:top w:val="none" w:sz="0" w:space="0" w:color="auto"/>
        <w:left w:val="none" w:sz="0" w:space="0" w:color="auto"/>
        <w:bottom w:val="none" w:sz="0" w:space="0" w:color="auto"/>
        <w:right w:val="none" w:sz="0" w:space="0" w:color="auto"/>
      </w:divBdr>
    </w:div>
    <w:div w:id="1174758322">
      <w:bodyDiv w:val="1"/>
      <w:marLeft w:val="0"/>
      <w:marRight w:val="0"/>
      <w:marTop w:val="0"/>
      <w:marBottom w:val="0"/>
      <w:divBdr>
        <w:top w:val="none" w:sz="0" w:space="0" w:color="auto"/>
        <w:left w:val="none" w:sz="0" w:space="0" w:color="auto"/>
        <w:bottom w:val="none" w:sz="0" w:space="0" w:color="auto"/>
        <w:right w:val="none" w:sz="0" w:space="0" w:color="auto"/>
      </w:divBdr>
    </w:div>
    <w:div w:id="1174803479">
      <w:bodyDiv w:val="1"/>
      <w:marLeft w:val="0"/>
      <w:marRight w:val="0"/>
      <w:marTop w:val="0"/>
      <w:marBottom w:val="0"/>
      <w:divBdr>
        <w:top w:val="none" w:sz="0" w:space="0" w:color="auto"/>
        <w:left w:val="none" w:sz="0" w:space="0" w:color="auto"/>
        <w:bottom w:val="none" w:sz="0" w:space="0" w:color="auto"/>
        <w:right w:val="none" w:sz="0" w:space="0" w:color="auto"/>
      </w:divBdr>
    </w:div>
    <w:div w:id="1174878583">
      <w:bodyDiv w:val="1"/>
      <w:marLeft w:val="0"/>
      <w:marRight w:val="0"/>
      <w:marTop w:val="0"/>
      <w:marBottom w:val="0"/>
      <w:divBdr>
        <w:top w:val="none" w:sz="0" w:space="0" w:color="auto"/>
        <w:left w:val="none" w:sz="0" w:space="0" w:color="auto"/>
        <w:bottom w:val="none" w:sz="0" w:space="0" w:color="auto"/>
        <w:right w:val="none" w:sz="0" w:space="0" w:color="auto"/>
      </w:divBdr>
    </w:div>
    <w:div w:id="1174999808">
      <w:bodyDiv w:val="1"/>
      <w:marLeft w:val="0"/>
      <w:marRight w:val="0"/>
      <w:marTop w:val="0"/>
      <w:marBottom w:val="0"/>
      <w:divBdr>
        <w:top w:val="none" w:sz="0" w:space="0" w:color="auto"/>
        <w:left w:val="none" w:sz="0" w:space="0" w:color="auto"/>
        <w:bottom w:val="none" w:sz="0" w:space="0" w:color="auto"/>
        <w:right w:val="none" w:sz="0" w:space="0" w:color="auto"/>
      </w:divBdr>
    </w:div>
    <w:div w:id="1175343378">
      <w:bodyDiv w:val="1"/>
      <w:marLeft w:val="0"/>
      <w:marRight w:val="0"/>
      <w:marTop w:val="0"/>
      <w:marBottom w:val="0"/>
      <w:divBdr>
        <w:top w:val="none" w:sz="0" w:space="0" w:color="auto"/>
        <w:left w:val="none" w:sz="0" w:space="0" w:color="auto"/>
        <w:bottom w:val="none" w:sz="0" w:space="0" w:color="auto"/>
        <w:right w:val="none" w:sz="0" w:space="0" w:color="auto"/>
      </w:divBdr>
    </w:div>
    <w:div w:id="1175536058">
      <w:bodyDiv w:val="1"/>
      <w:marLeft w:val="0"/>
      <w:marRight w:val="0"/>
      <w:marTop w:val="0"/>
      <w:marBottom w:val="0"/>
      <w:divBdr>
        <w:top w:val="none" w:sz="0" w:space="0" w:color="auto"/>
        <w:left w:val="none" w:sz="0" w:space="0" w:color="auto"/>
        <w:bottom w:val="none" w:sz="0" w:space="0" w:color="auto"/>
        <w:right w:val="none" w:sz="0" w:space="0" w:color="auto"/>
      </w:divBdr>
    </w:div>
    <w:div w:id="1175876860">
      <w:bodyDiv w:val="1"/>
      <w:marLeft w:val="0"/>
      <w:marRight w:val="0"/>
      <w:marTop w:val="0"/>
      <w:marBottom w:val="0"/>
      <w:divBdr>
        <w:top w:val="none" w:sz="0" w:space="0" w:color="auto"/>
        <w:left w:val="none" w:sz="0" w:space="0" w:color="auto"/>
        <w:bottom w:val="none" w:sz="0" w:space="0" w:color="auto"/>
        <w:right w:val="none" w:sz="0" w:space="0" w:color="auto"/>
      </w:divBdr>
    </w:div>
    <w:div w:id="1175879290">
      <w:bodyDiv w:val="1"/>
      <w:marLeft w:val="0"/>
      <w:marRight w:val="0"/>
      <w:marTop w:val="0"/>
      <w:marBottom w:val="0"/>
      <w:divBdr>
        <w:top w:val="none" w:sz="0" w:space="0" w:color="auto"/>
        <w:left w:val="none" w:sz="0" w:space="0" w:color="auto"/>
        <w:bottom w:val="none" w:sz="0" w:space="0" w:color="auto"/>
        <w:right w:val="none" w:sz="0" w:space="0" w:color="auto"/>
      </w:divBdr>
    </w:div>
    <w:div w:id="1175994903">
      <w:bodyDiv w:val="1"/>
      <w:marLeft w:val="0"/>
      <w:marRight w:val="0"/>
      <w:marTop w:val="0"/>
      <w:marBottom w:val="0"/>
      <w:divBdr>
        <w:top w:val="none" w:sz="0" w:space="0" w:color="auto"/>
        <w:left w:val="none" w:sz="0" w:space="0" w:color="auto"/>
        <w:bottom w:val="none" w:sz="0" w:space="0" w:color="auto"/>
        <w:right w:val="none" w:sz="0" w:space="0" w:color="auto"/>
      </w:divBdr>
    </w:div>
    <w:div w:id="1176073440">
      <w:bodyDiv w:val="1"/>
      <w:marLeft w:val="0"/>
      <w:marRight w:val="0"/>
      <w:marTop w:val="0"/>
      <w:marBottom w:val="0"/>
      <w:divBdr>
        <w:top w:val="none" w:sz="0" w:space="0" w:color="auto"/>
        <w:left w:val="none" w:sz="0" w:space="0" w:color="auto"/>
        <w:bottom w:val="none" w:sz="0" w:space="0" w:color="auto"/>
        <w:right w:val="none" w:sz="0" w:space="0" w:color="auto"/>
      </w:divBdr>
    </w:div>
    <w:div w:id="1176074286">
      <w:bodyDiv w:val="1"/>
      <w:marLeft w:val="0"/>
      <w:marRight w:val="0"/>
      <w:marTop w:val="0"/>
      <w:marBottom w:val="0"/>
      <w:divBdr>
        <w:top w:val="none" w:sz="0" w:space="0" w:color="auto"/>
        <w:left w:val="none" w:sz="0" w:space="0" w:color="auto"/>
        <w:bottom w:val="none" w:sz="0" w:space="0" w:color="auto"/>
        <w:right w:val="none" w:sz="0" w:space="0" w:color="auto"/>
      </w:divBdr>
    </w:div>
    <w:div w:id="1176381013">
      <w:bodyDiv w:val="1"/>
      <w:marLeft w:val="0"/>
      <w:marRight w:val="0"/>
      <w:marTop w:val="0"/>
      <w:marBottom w:val="0"/>
      <w:divBdr>
        <w:top w:val="none" w:sz="0" w:space="0" w:color="auto"/>
        <w:left w:val="none" w:sz="0" w:space="0" w:color="auto"/>
        <w:bottom w:val="none" w:sz="0" w:space="0" w:color="auto"/>
        <w:right w:val="none" w:sz="0" w:space="0" w:color="auto"/>
      </w:divBdr>
    </w:div>
    <w:div w:id="1176455606">
      <w:bodyDiv w:val="1"/>
      <w:marLeft w:val="0"/>
      <w:marRight w:val="0"/>
      <w:marTop w:val="0"/>
      <w:marBottom w:val="0"/>
      <w:divBdr>
        <w:top w:val="none" w:sz="0" w:space="0" w:color="auto"/>
        <w:left w:val="none" w:sz="0" w:space="0" w:color="auto"/>
        <w:bottom w:val="none" w:sz="0" w:space="0" w:color="auto"/>
        <w:right w:val="none" w:sz="0" w:space="0" w:color="auto"/>
      </w:divBdr>
    </w:div>
    <w:div w:id="1176503967">
      <w:bodyDiv w:val="1"/>
      <w:marLeft w:val="0"/>
      <w:marRight w:val="0"/>
      <w:marTop w:val="0"/>
      <w:marBottom w:val="0"/>
      <w:divBdr>
        <w:top w:val="none" w:sz="0" w:space="0" w:color="auto"/>
        <w:left w:val="none" w:sz="0" w:space="0" w:color="auto"/>
        <w:bottom w:val="none" w:sz="0" w:space="0" w:color="auto"/>
        <w:right w:val="none" w:sz="0" w:space="0" w:color="auto"/>
      </w:divBdr>
    </w:div>
    <w:div w:id="1176505058">
      <w:bodyDiv w:val="1"/>
      <w:marLeft w:val="0"/>
      <w:marRight w:val="0"/>
      <w:marTop w:val="0"/>
      <w:marBottom w:val="0"/>
      <w:divBdr>
        <w:top w:val="none" w:sz="0" w:space="0" w:color="auto"/>
        <w:left w:val="none" w:sz="0" w:space="0" w:color="auto"/>
        <w:bottom w:val="none" w:sz="0" w:space="0" w:color="auto"/>
        <w:right w:val="none" w:sz="0" w:space="0" w:color="auto"/>
      </w:divBdr>
    </w:div>
    <w:div w:id="1176574808">
      <w:bodyDiv w:val="1"/>
      <w:marLeft w:val="0"/>
      <w:marRight w:val="0"/>
      <w:marTop w:val="0"/>
      <w:marBottom w:val="0"/>
      <w:divBdr>
        <w:top w:val="none" w:sz="0" w:space="0" w:color="auto"/>
        <w:left w:val="none" w:sz="0" w:space="0" w:color="auto"/>
        <w:bottom w:val="none" w:sz="0" w:space="0" w:color="auto"/>
        <w:right w:val="none" w:sz="0" w:space="0" w:color="auto"/>
      </w:divBdr>
    </w:div>
    <w:div w:id="1177505180">
      <w:bodyDiv w:val="1"/>
      <w:marLeft w:val="0"/>
      <w:marRight w:val="0"/>
      <w:marTop w:val="0"/>
      <w:marBottom w:val="0"/>
      <w:divBdr>
        <w:top w:val="none" w:sz="0" w:space="0" w:color="auto"/>
        <w:left w:val="none" w:sz="0" w:space="0" w:color="auto"/>
        <w:bottom w:val="none" w:sz="0" w:space="0" w:color="auto"/>
        <w:right w:val="none" w:sz="0" w:space="0" w:color="auto"/>
      </w:divBdr>
    </w:div>
    <w:div w:id="1177773369">
      <w:bodyDiv w:val="1"/>
      <w:marLeft w:val="0"/>
      <w:marRight w:val="0"/>
      <w:marTop w:val="0"/>
      <w:marBottom w:val="0"/>
      <w:divBdr>
        <w:top w:val="none" w:sz="0" w:space="0" w:color="auto"/>
        <w:left w:val="none" w:sz="0" w:space="0" w:color="auto"/>
        <w:bottom w:val="none" w:sz="0" w:space="0" w:color="auto"/>
        <w:right w:val="none" w:sz="0" w:space="0" w:color="auto"/>
      </w:divBdr>
    </w:div>
    <w:div w:id="1178034204">
      <w:bodyDiv w:val="1"/>
      <w:marLeft w:val="0"/>
      <w:marRight w:val="0"/>
      <w:marTop w:val="0"/>
      <w:marBottom w:val="0"/>
      <w:divBdr>
        <w:top w:val="none" w:sz="0" w:space="0" w:color="auto"/>
        <w:left w:val="none" w:sz="0" w:space="0" w:color="auto"/>
        <w:bottom w:val="none" w:sz="0" w:space="0" w:color="auto"/>
        <w:right w:val="none" w:sz="0" w:space="0" w:color="auto"/>
      </w:divBdr>
    </w:div>
    <w:div w:id="1178084481">
      <w:bodyDiv w:val="1"/>
      <w:marLeft w:val="0"/>
      <w:marRight w:val="0"/>
      <w:marTop w:val="0"/>
      <w:marBottom w:val="0"/>
      <w:divBdr>
        <w:top w:val="none" w:sz="0" w:space="0" w:color="auto"/>
        <w:left w:val="none" w:sz="0" w:space="0" w:color="auto"/>
        <w:bottom w:val="none" w:sz="0" w:space="0" w:color="auto"/>
        <w:right w:val="none" w:sz="0" w:space="0" w:color="auto"/>
      </w:divBdr>
    </w:div>
    <w:div w:id="1178229394">
      <w:bodyDiv w:val="1"/>
      <w:marLeft w:val="0"/>
      <w:marRight w:val="0"/>
      <w:marTop w:val="0"/>
      <w:marBottom w:val="0"/>
      <w:divBdr>
        <w:top w:val="none" w:sz="0" w:space="0" w:color="auto"/>
        <w:left w:val="none" w:sz="0" w:space="0" w:color="auto"/>
        <w:bottom w:val="none" w:sz="0" w:space="0" w:color="auto"/>
        <w:right w:val="none" w:sz="0" w:space="0" w:color="auto"/>
      </w:divBdr>
    </w:div>
    <w:div w:id="1178420478">
      <w:bodyDiv w:val="1"/>
      <w:marLeft w:val="0"/>
      <w:marRight w:val="0"/>
      <w:marTop w:val="0"/>
      <w:marBottom w:val="0"/>
      <w:divBdr>
        <w:top w:val="none" w:sz="0" w:space="0" w:color="auto"/>
        <w:left w:val="none" w:sz="0" w:space="0" w:color="auto"/>
        <w:bottom w:val="none" w:sz="0" w:space="0" w:color="auto"/>
        <w:right w:val="none" w:sz="0" w:space="0" w:color="auto"/>
      </w:divBdr>
    </w:div>
    <w:div w:id="1178810856">
      <w:bodyDiv w:val="1"/>
      <w:marLeft w:val="0"/>
      <w:marRight w:val="0"/>
      <w:marTop w:val="0"/>
      <w:marBottom w:val="0"/>
      <w:divBdr>
        <w:top w:val="none" w:sz="0" w:space="0" w:color="auto"/>
        <w:left w:val="none" w:sz="0" w:space="0" w:color="auto"/>
        <w:bottom w:val="none" w:sz="0" w:space="0" w:color="auto"/>
        <w:right w:val="none" w:sz="0" w:space="0" w:color="auto"/>
      </w:divBdr>
    </w:div>
    <w:div w:id="1179008186">
      <w:bodyDiv w:val="1"/>
      <w:marLeft w:val="0"/>
      <w:marRight w:val="0"/>
      <w:marTop w:val="0"/>
      <w:marBottom w:val="0"/>
      <w:divBdr>
        <w:top w:val="none" w:sz="0" w:space="0" w:color="auto"/>
        <w:left w:val="none" w:sz="0" w:space="0" w:color="auto"/>
        <w:bottom w:val="none" w:sz="0" w:space="0" w:color="auto"/>
        <w:right w:val="none" w:sz="0" w:space="0" w:color="auto"/>
      </w:divBdr>
    </w:div>
    <w:div w:id="1179276363">
      <w:bodyDiv w:val="1"/>
      <w:marLeft w:val="0"/>
      <w:marRight w:val="0"/>
      <w:marTop w:val="0"/>
      <w:marBottom w:val="0"/>
      <w:divBdr>
        <w:top w:val="none" w:sz="0" w:space="0" w:color="auto"/>
        <w:left w:val="none" w:sz="0" w:space="0" w:color="auto"/>
        <w:bottom w:val="none" w:sz="0" w:space="0" w:color="auto"/>
        <w:right w:val="none" w:sz="0" w:space="0" w:color="auto"/>
      </w:divBdr>
    </w:div>
    <w:div w:id="1179390680">
      <w:bodyDiv w:val="1"/>
      <w:marLeft w:val="0"/>
      <w:marRight w:val="0"/>
      <w:marTop w:val="0"/>
      <w:marBottom w:val="0"/>
      <w:divBdr>
        <w:top w:val="none" w:sz="0" w:space="0" w:color="auto"/>
        <w:left w:val="none" w:sz="0" w:space="0" w:color="auto"/>
        <w:bottom w:val="none" w:sz="0" w:space="0" w:color="auto"/>
        <w:right w:val="none" w:sz="0" w:space="0" w:color="auto"/>
      </w:divBdr>
      <w:divsChild>
        <w:div w:id="638269849">
          <w:marLeft w:val="0"/>
          <w:marRight w:val="0"/>
          <w:marTop w:val="0"/>
          <w:marBottom w:val="0"/>
          <w:divBdr>
            <w:top w:val="none" w:sz="0" w:space="0" w:color="auto"/>
            <w:left w:val="none" w:sz="0" w:space="0" w:color="auto"/>
            <w:bottom w:val="none" w:sz="0" w:space="0" w:color="auto"/>
            <w:right w:val="none" w:sz="0" w:space="0" w:color="auto"/>
          </w:divBdr>
        </w:div>
        <w:div w:id="778373153">
          <w:marLeft w:val="0"/>
          <w:marRight w:val="0"/>
          <w:marTop w:val="0"/>
          <w:marBottom w:val="0"/>
          <w:divBdr>
            <w:top w:val="none" w:sz="0" w:space="0" w:color="auto"/>
            <w:left w:val="none" w:sz="0" w:space="0" w:color="auto"/>
            <w:bottom w:val="none" w:sz="0" w:space="0" w:color="auto"/>
            <w:right w:val="none" w:sz="0" w:space="0" w:color="auto"/>
          </w:divBdr>
        </w:div>
        <w:div w:id="1917469426">
          <w:marLeft w:val="0"/>
          <w:marRight w:val="0"/>
          <w:marTop w:val="0"/>
          <w:marBottom w:val="0"/>
          <w:divBdr>
            <w:top w:val="none" w:sz="0" w:space="0" w:color="auto"/>
            <w:left w:val="none" w:sz="0" w:space="0" w:color="auto"/>
            <w:bottom w:val="none" w:sz="0" w:space="0" w:color="auto"/>
            <w:right w:val="none" w:sz="0" w:space="0" w:color="auto"/>
          </w:divBdr>
        </w:div>
        <w:div w:id="1385331517">
          <w:marLeft w:val="0"/>
          <w:marRight w:val="0"/>
          <w:marTop w:val="0"/>
          <w:marBottom w:val="0"/>
          <w:divBdr>
            <w:top w:val="none" w:sz="0" w:space="0" w:color="auto"/>
            <w:left w:val="none" w:sz="0" w:space="0" w:color="auto"/>
            <w:bottom w:val="none" w:sz="0" w:space="0" w:color="auto"/>
            <w:right w:val="none" w:sz="0" w:space="0" w:color="auto"/>
          </w:divBdr>
        </w:div>
        <w:div w:id="1962225973">
          <w:marLeft w:val="0"/>
          <w:marRight w:val="0"/>
          <w:marTop w:val="0"/>
          <w:marBottom w:val="0"/>
          <w:divBdr>
            <w:top w:val="none" w:sz="0" w:space="0" w:color="auto"/>
            <w:left w:val="none" w:sz="0" w:space="0" w:color="auto"/>
            <w:bottom w:val="none" w:sz="0" w:space="0" w:color="auto"/>
            <w:right w:val="none" w:sz="0" w:space="0" w:color="auto"/>
          </w:divBdr>
        </w:div>
        <w:div w:id="1117287612">
          <w:marLeft w:val="0"/>
          <w:marRight w:val="0"/>
          <w:marTop w:val="0"/>
          <w:marBottom w:val="0"/>
          <w:divBdr>
            <w:top w:val="none" w:sz="0" w:space="0" w:color="auto"/>
            <w:left w:val="none" w:sz="0" w:space="0" w:color="auto"/>
            <w:bottom w:val="none" w:sz="0" w:space="0" w:color="auto"/>
            <w:right w:val="none" w:sz="0" w:space="0" w:color="auto"/>
          </w:divBdr>
        </w:div>
        <w:div w:id="103306724">
          <w:marLeft w:val="0"/>
          <w:marRight w:val="0"/>
          <w:marTop w:val="0"/>
          <w:marBottom w:val="0"/>
          <w:divBdr>
            <w:top w:val="none" w:sz="0" w:space="0" w:color="auto"/>
            <w:left w:val="none" w:sz="0" w:space="0" w:color="auto"/>
            <w:bottom w:val="none" w:sz="0" w:space="0" w:color="auto"/>
            <w:right w:val="none" w:sz="0" w:space="0" w:color="auto"/>
          </w:divBdr>
        </w:div>
        <w:div w:id="950552100">
          <w:marLeft w:val="0"/>
          <w:marRight w:val="0"/>
          <w:marTop w:val="0"/>
          <w:marBottom w:val="0"/>
          <w:divBdr>
            <w:top w:val="none" w:sz="0" w:space="0" w:color="auto"/>
            <w:left w:val="none" w:sz="0" w:space="0" w:color="auto"/>
            <w:bottom w:val="none" w:sz="0" w:space="0" w:color="auto"/>
            <w:right w:val="none" w:sz="0" w:space="0" w:color="auto"/>
          </w:divBdr>
        </w:div>
        <w:div w:id="1861045490">
          <w:marLeft w:val="0"/>
          <w:marRight w:val="0"/>
          <w:marTop w:val="0"/>
          <w:marBottom w:val="0"/>
          <w:divBdr>
            <w:top w:val="none" w:sz="0" w:space="0" w:color="auto"/>
            <w:left w:val="none" w:sz="0" w:space="0" w:color="auto"/>
            <w:bottom w:val="none" w:sz="0" w:space="0" w:color="auto"/>
            <w:right w:val="none" w:sz="0" w:space="0" w:color="auto"/>
          </w:divBdr>
        </w:div>
        <w:div w:id="1982154290">
          <w:marLeft w:val="0"/>
          <w:marRight w:val="0"/>
          <w:marTop w:val="0"/>
          <w:marBottom w:val="0"/>
          <w:divBdr>
            <w:top w:val="none" w:sz="0" w:space="0" w:color="auto"/>
            <w:left w:val="none" w:sz="0" w:space="0" w:color="auto"/>
            <w:bottom w:val="none" w:sz="0" w:space="0" w:color="auto"/>
            <w:right w:val="none" w:sz="0" w:space="0" w:color="auto"/>
          </w:divBdr>
        </w:div>
        <w:div w:id="143589826">
          <w:marLeft w:val="0"/>
          <w:marRight w:val="0"/>
          <w:marTop w:val="0"/>
          <w:marBottom w:val="0"/>
          <w:divBdr>
            <w:top w:val="none" w:sz="0" w:space="0" w:color="auto"/>
            <w:left w:val="none" w:sz="0" w:space="0" w:color="auto"/>
            <w:bottom w:val="none" w:sz="0" w:space="0" w:color="auto"/>
            <w:right w:val="none" w:sz="0" w:space="0" w:color="auto"/>
          </w:divBdr>
        </w:div>
        <w:div w:id="1755545582">
          <w:marLeft w:val="0"/>
          <w:marRight w:val="0"/>
          <w:marTop w:val="0"/>
          <w:marBottom w:val="0"/>
          <w:divBdr>
            <w:top w:val="none" w:sz="0" w:space="0" w:color="auto"/>
            <w:left w:val="none" w:sz="0" w:space="0" w:color="auto"/>
            <w:bottom w:val="none" w:sz="0" w:space="0" w:color="auto"/>
            <w:right w:val="none" w:sz="0" w:space="0" w:color="auto"/>
          </w:divBdr>
        </w:div>
        <w:div w:id="219679969">
          <w:marLeft w:val="0"/>
          <w:marRight w:val="0"/>
          <w:marTop w:val="0"/>
          <w:marBottom w:val="0"/>
          <w:divBdr>
            <w:top w:val="none" w:sz="0" w:space="0" w:color="auto"/>
            <w:left w:val="none" w:sz="0" w:space="0" w:color="auto"/>
            <w:bottom w:val="none" w:sz="0" w:space="0" w:color="auto"/>
            <w:right w:val="none" w:sz="0" w:space="0" w:color="auto"/>
          </w:divBdr>
        </w:div>
        <w:div w:id="365183950">
          <w:marLeft w:val="0"/>
          <w:marRight w:val="0"/>
          <w:marTop w:val="0"/>
          <w:marBottom w:val="0"/>
          <w:divBdr>
            <w:top w:val="none" w:sz="0" w:space="0" w:color="auto"/>
            <w:left w:val="none" w:sz="0" w:space="0" w:color="auto"/>
            <w:bottom w:val="none" w:sz="0" w:space="0" w:color="auto"/>
            <w:right w:val="none" w:sz="0" w:space="0" w:color="auto"/>
          </w:divBdr>
        </w:div>
        <w:div w:id="1446734980">
          <w:marLeft w:val="0"/>
          <w:marRight w:val="0"/>
          <w:marTop w:val="0"/>
          <w:marBottom w:val="0"/>
          <w:divBdr>
            <w:top w:val="none" w:sz="0" w:space="0" w:color="auto"/>
            <w:left w:val="none" w:sz="0" w:space="0" w:color="auto"/>
            <w:bottom w:val="none" w:sz="0" w:space="0" w:color="auto"/>
            <w:right w:val="none" w:sz="0" w:space="0" w:color="auto"/>
          </w:divBdr>
        </w:div>
        <w:div w:id="600841298">
          <w:marLeft w:val="0"/>
          <w:marRight w:val="0"/>
          <w:marTop w:val="0"/>
          <w:marBottom w:val="0"/>
          <w:divBdr>
            <w:top w:val="none" w:sz="0" w:space="0" w:color="auto"/>
            <w:left w:val="none" w:sz="0" w:space="0" w:color="auto"/>
            <w:bottom w:val="none" w:sz="0" w:space="0" w:color="auto"/>
            <w:right w:val="none" w:sz="0" w:space="0" w:color="auto"/>
          </w:divBdr>
        </w:div>
        <w:div w:id="61636230">
          <w:marLeft w:val="0"/>
          <w:marRight w:val="0"/>
          <w:marTop w:val="0"/>
          <w:marBottom w:val="0"/>
          <w:divBdr>
            <w:top w:val="none" w:sz="0" w:space="0" w:color="auto"/>
            <w:left w:val="none" w:sz="0" w:space="0" w:color="auto"/>
            <w:bottom w:val="none" w:sz="0" w:space="0" w:color="auto"/>
            <w:right w:val="none" w:sz="0" w:space="0" w:color="auto"/>
          </w:divBdr>
        </w:div>
        <w:div w:id="19867014">
          <w:marLeft w:val="0"/>
          <w:marRight w:val="0"/>
          <w:marTop w:val="0"/>
          <w:marBottom w:val="0"/>
          <w:divBdr>
            <w:top w:val="none" w:sz="0" w:space="0" w:color="auto"/>
            <w:left w:val="none" w:sz="0" w:space="0" w:color="auto"/>
            <w:bottom w:val="none" w:sz="0" w:space="0" w:color="auto"/>
            <w:right w:val="none" w:sz="0" w:space="0" w:color="auto"/>
          </w:divBdr>
        </w:div>
        <w:div w:id="434592174">
          <w:marLeft w:val="0"/>
          <w:marRight w:val="0"/>
          <w:marTop w:val="0"/>
          <w:marBottom w:val="0"/>
          <w:divBdr>
            <w:top w:val="none" w:sz="0" w:space="0" w:color="auto"/>
            <w:left w:val="none" w:sz="0" w:space="0" w:color="auto"/>
            <w:bottom w:val="none" w:sz="0" w:space="0" w:color="auto"/>
            <w:right w:val="none" w:sz="0" w:space="0" w:color="auto"/>
          </w:divBdr>
        </w:div>
        <w:div w:id="245067875">
          <w:marLeft w:val="0"/>
          <w:marRight w:val="0"/>
          <w:marTop w:val="0"/>
          <w:marBottom w:val="0"/>
          <w:divBdr>
            <w:top w:val="none" w:sz="0" w:space="0" w:color="auto"/>
            <w:left w:val="none" w:sz="0" w:space="0" w:color="auto"/>
            <w:bottom w:val="none" w:sz="0" w:space="0" w:color="auto"/>
            <w:right w:val="none" w:sz="0" w:space="0" w:color="auto"/>
          </w:divBdr>
        </w:div>
        <w:div w:id="575552359">
          <w:marLeft w:val="0"/>
          <w:marRight w:val="0"/>
          <w:marTop w:val="0"/>
          <w:marBottom w:val="0"/>
          <w:divBdr>
            <w:top w:val="none" w:sz="0" w:space="0" w:color="auto"/>
            <w:left w:val="none" w:sz="0" w:space="0" w:color="auto"/>
            <w:bottom w:val="none" w:sz="0" w:space="0" w:color="auto"/>
            <w:right w:val="none" w:sz="0" w:space="0" w:color="auto"/>
          </w:divBdr>
        </w:div>
        <w:div w:id="1744528399">
          <w:marLeft w:val="0"/>
          <w:marRight w:val="0"/>
          <w:marTop w:val="0"/>
          <w:marBottom w:val="0"/>
          <w:divBdr>
            <w:top w:val="none" w:sz="0" w:space="0" w:color="auto"/>
            <w:left w:val="none" w:sz="0" w:space="0" w:color="auto"/>
            <w:bottom w:val="none" w:sz="0" w:space="0" w:color="auto"/>
            <w:right w:val="none" w:sz="0" w:space="0" w:color="auto"/>
          </w:divBdr>
        </w:div>
        <w:div w:id="1167750885">
          <w:marLeft w:val="0"/>
          <w:marRight w:val="0"/>
          <w:marTop w:val="0"/>
          <w:marBottom w:val="0"/>
          <w:divBdr>
            <w:top w:val="none" w:sz="0" w:space="0" w:color="auto"/>
            <w:left w:val="none" w:sz="0" w:space="0" w:color="auto"/>
            <w:bottom w:val="none" w:sz="0" w:space="0" w:color="auto"/>
            <w:right w:val="none" w:sz="0" w:space="0" w:color="auto"/>
          </w:divBdr>
        </w:div>
        <w:div w:id="1233735277">
          <w:marLeft w:val="0"/>
          <w:marRight w:val="0"/>
          <w:marTop w:val="0"/>
          <w:marBottom w:val="0"/>
          <w:divBdr>
            <w:top w:val="none" w:sz="0" w:space="0" w:color="auto"/>
            <w:left w:val="none" w:sz="0" w:space="0" w:color="auto"/>
            <w:bottom w:val="none" w:sz="0" w:space="0" w:color="auto"/>
            <w:right w:val="none" w:sz="0" w:space="0" w:color="auto"/>
          </w:divBdr>
        </w:div>
        <w:div w:id="1446997103">
          <w:marLeft w:val="0"/>
          <w:marRight w:val="0"/>
          <w:marTop w:val="0"/>
          <w:marBottom w:val="0"/>
          <w:divBdr>
            <w:top w:val="none" w:sz="0" w:space="0" w:color="auto"/>
            <w:left w:val="none" w:sz="0" w:space="0" w:color="auto"/>
            <w:bottom w:val="none" w:sz="0" w:space="0" w:color="auto"/>
            <w:right w:val="none" w:sz="0" w:space="0" w:color="auto"/>
          </w:divBdr>
        </w:div>
        <w:div w:id="395011832">
          <w:marLeft w:val="0"/>
          <w:marRight w:val="0"/>
          <w:marTop w:val="0"/>
          <w:marBottom w:val="0"/>
          <w:divBdr>
            <w:top w:val="none" w:sz="0" w:space="0" w:color="auto"/>
            <w:left w:val="none" w:sz="0" w:space="0" w:color="auto"/>
            <w:bottom w:val="none" w:sz="0" w:space="0" w:color="auto"/>
            <w:right w:val="none" w:sz="0" w:space="0" w:color="auto"/>
          </w:divBdr>
        </w:div>
        <w:div w:id="1296641089">
          <w:marLeft w:val="0"/>
          <w:marRight w:val="0"/>
          <w:marTop w:val="0"/>
          <w:marBottom w:val="0"/>
          <w:divBdr>
            <w:top w:val="none" w:sz="0" w:space="0" w:color="auto"/>
            <w:left w:val="none" w:sz="0" w:space="0" w:color="auto"/>
            <w:bottom w:val="none" w:sz="0" w:space="0" w:color="auto"/>
            <w:right w:val="none" w:sz="0" w:space="0" w:color="auto"/>
          </w:divBdr>
        </w:div>
        <w:div w:id="1385257978">
          <w:marLeft w:val="0"/>
          <w:marRight w:val="0"/>
          <w:marTop w:val="0"/>
          <w:marBottom w:val="0"/>
          <w:divBdr>
            <w:top w:val="none" w:sz="0" w:space="0" w:color="auto"/>
            <w:left w:val="none" w:sz="0" w:space="0" w:color="auto"/>
            <w:bottom w:val="none" w:sz="0" w:space="0" w:color="auto"/>
            <w:right w:val="none" w:sz="0" w:space="0" w:color="auto"/>
          </w:divBdr>
        </w:div>
        <w:div w:id="961152047">
          <w:marLeft w:val="0"/>
          <w:marRight w:val="0"/>
          <w:marTop w:val="0"/>
          <w:marBottom w:val="0"/>
          <w:divBdr>
            <w:top w:val="none" w:sz="0" w:space="0" w:color="auto"/>
            <w:left w:val="none" w:sz="0" w:space="0" w:color="auto"/>
            <w:bottom w:val="none" w:sz="0" w:space="0" w:color="auto"/>
            <w:right w:val="none" w:sz="0" w:space="0" w:color="auto"/>
          </w:divBdr>
        </w:div>
        <w:div w:id="261453975">
          <w:marLeft w:val="0"/>
          <w:marRight w:val="0"/>
          <w:marTop w:val="0"/>
          <w:marBottom w:val="0"/>
          <w:divBdr>
            <w:top w:val="none" w:sz="0" w:space="0" w:color="auto"/>
            <w:left w:val="none" w:sz="0" w:space="0" w:color="auto"/>
            <w:bottom w:val="none" w:sz="0" w:space="0" w:color="auto"/>
            <w:right w:val="none" w:sz="0" w:space="0" w:color="auto"/>
          </w:divBdr>
        </w:div>
        <w:div w:id="1691448189">
          <w:marLeft w:val="0"/>
          <w:marRight w:val="0"/>
          <w:marTop w:val="0"/>
          <w:marBottom w:val="0"/>
          <w:divBdr>
            <w:top w:val="none" w:sz="0" w:space="0" w:color="auto"/>
            <w:left w:val="none" w:sz="0" w:space="0" w:color="auto"/>
            <w:bottom w:val="none" w:sz="0" w:space="0" w:color="auto"/>
            <w:right w:val="none" w:sz="0" w:space="0" w:color="auto"/>
          </w:divBdr>
        </w:div>
        <w:div w:id="901060034">
          <w:marLeft w:val="0"/>
          <w:marRight w:val="0"/>
          <w:marTop w:val="0"/>
          <w:marBottom w:val="0"/>
          <w:divBdr>
            <w:top w:val="none" w:sz="0" w:space="0" w:color="auto"/>
            <w:left w:val="none" w:sz="0" w:space="0" w:color="auto"/>
            <w:bottom w:val="none" w:sz="0" w:space="0" w:color="auto"/>
            <w:right w:val="none" w:sz="0" w:space="0" w:color="auto"/>
          </w:divBdr>
        </w:div>
        <w:div w:id="1200240450">
          <w:marLeft w:val="0"/>
          <w:marRight w:val="0"/>
          <w:marTop w:val="0"/>
          <w:marBottom w:val="0"/>
          <w:divBdr>
            <w:top w:val="none" w:sz="0" w:space="0" w:color="auto"/>
            <w:left w:val="none" w:sz="0" w:space="0" w:color="auto"/>
            <w:bottom w:val="none" w:sz="0" w:space="0" w:color="auto"/>
            <w:right w:val="none" w:sz="0" w:space="0" w:color="auto"/>
          </w:divBdr>
        </w:div>
        <w:div w:id="2025010308">
          <w:marLeft w:val="0"/>
          <w:marRight w:val="0"/>
          <w:marTop w:val="0"/>
          <w:marBottom w:val="0"/>
          <w:divBdr>
            <w:top w:val="none" w:sz="0" w:space="0" w:color="auto"/>
            <w:left w:val="none" w:sz="0" w:space="0" w:color="auto"/>
            <w:bottom w:val="none" w:sz="0" w:space="0" w:color="auto"/>
            <w:right w:val="none" w:sz="0" w:space="0" w:color="auto"/>
          </w:divBdr>
        </w:div>
        <w:div w:id="1343707573">
          <w:marLeft w:val="0"/>
          <w:marRight w:val="0"/>
          <w:marTop w:val="0"/>
          <w:marBottom w:val="0"/>
          <w:divBdr>
            <w:top w:val="none" w:sz="0" w:space="0" w:color="auto"/>
            <w:left w:val="none" w:sz="0" w:space="0" w:color="auto"/>
            <w:bottom w:val="none" w:sz="0" w:space="0" w:color="auto"/>
            <w:right w:val="none" w:sz="0" w:space="0" w:color="auto"/>
          </w:divBdr>
        </w:div>
        <w:div w:id="94450464">
          <w:marLeft w:val="0"/>
          <w:marRight w:val="0"/>
          <w:marTop w:val="0"/>
          <w:marBottom w:val="0"/>
          <w:divBdr>
            <w:top w:val="none" w:sz="0" w:space="0" w:color="auto"/>
            <w:left w:val="none" w:sz="0" w:space="0" w:color="auto"/>
            <w:bottom w:val="none" w:sz="0" w:space="0" w:color="auto"/>
            <w:right w:val="none" w:sz="0" w:space="0" w:color="auto"/>
          </w:divBdr>
        </w:div>
        <w:div w:id="2061783516">
          <w:marLeft w:val="0"/>
          <w:marRight w:val="0"/>
          <w:marTop w:val="0"/>
          <w:marBottom w:val="0"/>
          <w:divBdr>
            <w:top w:val="none" w:sz="0" w:space="0" w:color="auto"/>
            <w:left w:val="none" w:sz="0" w:space="0" w:color="auto"/>
            <w:bottom w:val="none" w:sz="0" w:space="0" w:color="auto"/>
            <w:right w:val="none" w:sz="0" w:space="0" w:color="auto"/>
          </w:divBdr>
        </w:div>
        <w:div w:id="2122603775">
          <w:marLeft w:val="0"/>
          <w:marRight w:val="0"/>
          <w:marTop w:val="0"/>
          <w:marBottom w:val="0"/>
          <w:divBdr>
            <w:top w:val="none" w:sz="0" w:space="0" w:color="auto"/>
            <w:left w:val="none" w:sz="0" w:space="0" w:color="auto"/>
            <w:bottom w:val="none" w:sz="0" w:space="0" w:color="auto"/>
            <w:right w:val="none" w:sz="0" w:space="0" w:color="auto"/>
          </w:divBdr>
        </w:div>
        <w:div w:id="1401706997">
          <w:marLeft w:val="0"/>
          <w:marRight w:val="0"/>
          <w:marTop w:val="0"/>
          <w:marBottom w:val="0"/>
          <w:divBdr>
            <w:top w:val="none" w:sz="0" w:space="0" w:color="auto"/>
            <w:left w:val="none" w:sz="0" w:space="0" w:color="auto"/>
            <w:bottom w:val="none" w:sz="0" w:space="0" w:color="auto"/>
            <w:right w:val="none" w:sz="0" w:space="0" w:color="auto"/>
          </w:divBdr>
        </w:div>
        <w:div w:id="1064640271">
          <w:marLeft w:val="0"/>
          <w:marRight w:val="0"/>
          <w:marTop w:val="0"/>
          <w:marBottom w:val="0"/>
          <w:divBdr>
            <w:top w:val="none" w:sz="0" w:space="0" w:color="auto"/>
            <w:left w:val="none" w:sz="0" w:space="0" w:color="auto"/>
            <w:bottom w:val="none" w:sz="0" w:space="0" w:color="auto"/>
            <w:right w:val="none" w:sz="0" w:space="0" w:color="auto"/>
          </w:divBdr>
        </w:div>
        <w:div w:id="474107032">
          <w:marLeft w:val="0"/>
          <w:marRight w:val="0"/>
          <w:marTop w:val="0"/>
          <w:marBottom w:val="0"/>
          <w:divBdr>
            <w:top w:val="none" w:sz="0" w:space="0" w:color="auto"/>
            <w:left w:val="none" w:sz="0" w:space="0" w:color="auto"/>
            <w:bottom w:val="none" w:sz="0" w:space="0" w:color="auto"/>
            <w:right w:val="none" w:sz="0" w:space="0" w:color="auto"/>
          </w:divBdr>
        </w:div>
        <w:div w:id="272903433">
          <w:marLeft w:val="0"/>
          <w:marRight w:val="0"/>
          <w:marTop w:val="0"/>
          <w:marBottom w:val="0"/>
          <w:divBdr>
            <w:top w:val="none" w:sz="0" w:space="0" w:color="auto"/>
            <w:left w:val="none" w:sz="0" w:space="0" w:color="auto"/>
            <w:bottom w:val="none" w:sz="0" w:space="0" w:color="auto"/>
            <w:right w:val="none" w:sz="0" w:space="0" w:color="auto"/>
          </w:divBdr>
        </w:div>
        <w:div w:id="927152732">
          <w:marLeft w:val="0"/>
          <w:marRight w:val="0"/>
          <w:marTop w:val="0"/>
          <w:marBottom w:val="0"/>
          <w:divBdr>
            <w:top w:val="none" w:sz="0" w:space="0" w:color="auto"/>
            <w:left w:val="none" w:sz="0" w:space="0" w:color="auto"/>
            <w:bottom w:val="none" w:sz="0" w:space="0" w:color="auto"/>
            <w:right w:val="none" w:sz="0" w:space="0" w:color="auto"/>
          </w:divBdr>
        </w:div>
        <w:div w:id="2077703870">
          <w:marLeft w:val="0"/>
          <w:marRight w:val="0"/>
          <w:marTop w:val="0"/>
          <w:marBottom w:val="0"/>
          <w:divBdr>
            <w:top w:val="none" w:sz="0" w:space="0" w:color="auto"/>
            <w:left w:val="none" w:sz="0" w:space="0" w:color="auto"/>
            <w:bottom w:val="none" w:sz="0" w:space="0" w:color="auto"/>
            <w:right w:val="none" w:sz="0" w:space="0" w:color="auto"/>
          </w:divBdr>
        </w:div>
        <w:div w:id="514344161">
          <w:marLeft w:val="0"/>
          <w:marRight w:val="0"/>
          <w:marTop w:val="0"/>
          <w:marBottom w:val="0"/>
          <w:divBdr>
            <w:top w:val="none" w:sz="0" w:space="0" w:color="auto"/>
            <w:left w:val="none" w:sz="0" w:space="0" w:color="auto"/>
            <w:bottom w:val="none" w:sz="0" w:space="0" w:color="auto"/>
            <w:right w:val="none" w:sz="0" w:space="0" w:color="auto"/>
          </w:divBdr>
        </w:div>
        <w:div w:id="432213584">
          <w:marLeft w:val="0"/>
          <w:marRight w:val="0"/>
          <w:marTop w:val="0"/>
          <w:marBottom w:val="0"/>
          <w:divBdr>
            <w:top w:val="none" w:sz="0" w:space="0" w:color="auto"/>
            <w:left w:val="none" w:sz="0" w:space="0" w:color="auto"/>
            <w:bottom w:val="none" w:sz="0" w:space="0" w:color="auto"/>
            <w:right w:val="none" w:sz="0" w:space="0" w:color="auto"/>
          </w:divBdr>
        </w:div>
        <w:div w:id="786503894">
          <w:marLeft w:val="0"/>
          <w:marRight w:val="0"/>
          <w:marTop w:val="0"/>
          <w:marBottom w:val="0"/>
          <w:divBdr>
            <w:top w:val="none" w:sz="0" w:space="0" w:color="auto"/>
            <w:left w:val="none" w:sz="0" w:space="0" w:color="auto"/>
            <w:bottom w:val="none" w:sz="0" w:space="0" w:color="auto"/>
            <w:right w:val="none" w:sz="0" w:space="0" w:color="auto"/>
          </w:divBdr>
        </w:div>
        <w:div w:id="1430857703">
          <w:marLeft w:val="0"/>
          <w:marRight w:val="0"/>
          <w:marTop w:val="0"/>
          <w:marBottom w:val="0"/>
          <w:divBdr>
            <w:top w:val="none" w:sz="0" w:space="0" w:color="auto"/>
            <w:left w:val="none" w:sz="0" w:space="0" w:color="auto"/>
            <w:bottom w:val="none" w:sz="0" w:space="0" w:color="auto"/>
            <w:right w:val="none" w:sz="0" w:space="0" w:color="auto"/>
          </w:divBdr>
        </w:div>
        <w:div w:id="1609504321">
          <w:marLeft w:val="0"/>
          <w:marRight w:val="0"/>
          <w:marTop w:val="0"/>
          <w:marBottom w:val="0"/>
          <w:divBdr>
            <w:top w:val="none" w:sz="0" w:space="0" w:color="auto"/>
            <w:left w:val="none" w:sz="0" w:space="0" w:color="auto"/>
            <w:bottom w:val="none" w:sz="0" w:space="0" w:color="auto"/>
            <w:right w:val="none" w:sz="0" w:space="0" w:color="auto"/>
          </w:divBdr>
        </w:div>
        <w:div w:id="999849774">
          <w:marLeft w:val="0"/>
          <w:marRight w:val="0"/>
          <w:marTop w:val="0"/>
          <w:marBottom w:val="0"/>
          <w:divBdr>
            <w:top w:val="none" w:sz="0" w:space="0" w:color="auto"/>
            <w:left w:val="none" w:sz="0" w:space="0" w:color="auto"/>
            <w:bottom w:val="none" w:sz="0" w:space="0" w:color="auto"/>
            <w:right w:val="none" w:sz="0" w:space="0" w:color="auto"/>
          </w:divBdr>
        </w:div>
        <w:div w:id="1191187816">
          <w:marLeft w:val="0"/>
          <w:marRight w:val="0"/>
          <w:marTop w:val="0"/>
          <w:marBottom w:val="0"/>
          <w:divBdr>
            <w:top w:val="none" w:sz="0" w:space="0" w:color="auto"/>
            <w:left w:val="none" w:sz="0" w:space="0" w:color="auto"/>
            <w:bottom w:val="none" w:sz="0" w:space="0" w:color="auto"/>
            <w:right w:val="none" w:sz="0" w:space="0" w:color="auto"/>
          </w:divBdr>
        </w:div>
        <w:div w:id="1002274282">
          <w:marLeft w:val="0"/>
          <w:marRight w:val="0"/>
          <w:marTop w:val="0"/>
          <w:marBottom w:val="0"/>
          <w:divBdr>
            <w:top w:val="none" w:sz="0" w:space="0" w:color="auto"/>
            <w:left w:val="none" w:sz="0" w:space="0" w:color="auto"/>
            <w:bottom w:val="none" w:sz="0" w:space="0" w:color="auto"/>
            <w:right w:val="none" w:sz="0" w:space="0" w:color="auto"/>
          </w:divBdr>
        </w:div>
        <w:div w:id="658002953">
          <w:marLeft w:val="0"/>
          <w:marRight w:val="0"/>
          <w:marTop w:val="0"/>
          <w:marBottom w:val="0"/>
          <w:divBdr>
            <w:top w:val="none" w:sz="0" w:space="0" w:color="auto"/>
            <w:left w:val="none" w:sz="0" w:space="0" w:color="auto"/>
            <w:bottom w:val="none" w:sz="0" w:space="0" w:color="auto"/>
            <w:right w:val="none" w:sz="0" w:space="0" w:color="auto"/>
          </w:divBdr>
        </w:div>
        <w:div w:id="168567927">
          <w:marLeft w:val="0"/>
          <w:marRight w:val="0"/>
          <w:marTop w:val="0"/>
          <w:marBottom w:val="0"/>
          <w:divBdr>
            <w:top w:val="none" w:sz="0" w:space="0" w:color="auto"/>
            <w:left w:val="none" w:sz="0" w:space="0" w:color="auto"/>
            <w:bottom w:val="none" w:sz="0" w:space="0" w:color="auto"/>
            <w:right w:val="none" w:sz="0" w:space="0" w:color="auto"/>
          </w:divBdr>
        </w:div>
        <w:div w:id="1867862953">
          <w:marLeft w:val="0"/>
          <w:marRight w:val="0"/>
          <w:marTop w:val="0"/>
          <w:marBottom w:val="0"/>
          <w:divBdr>
            <w:top w:val="none" w:sz="0" w:space="0" w:color="auto"/>
            <w:left w:val="none" w:sz="0" w:space="0" w:color="auto"/>
            <w:bottom w:val="none" w:sz="0" w:space="0" w:color="auto"/>
            <w:right w:val="none" w:sz="0" w:space="0" w:color="auto"/>
          </w:divBdr>
        </w:div>
        <w:div w:id="146289151">
          <w:marLeft w:val="0"/>
          <w:marRight w:val="0"/>
          <w:marTop w:val="0"/>
          <w:marBottom w:val="0"/>
          <w:divBdr>
            <w:top w:val="none" w:sz="0" w:space="0" w:color="auto"/>
            <w:left w:val="none" w:sz="0" w:space="0" w:color="auto"/>
            <w:bottom w:val="none" w:sz="0" w:space="0" w:color="auto"/>
            <w:right w:val="none" w:sz="0" w:space="0" w:color="auto"/>
          </w:divBdr>
        </w:div>
        <w:div w:id="283973453">
          <w:marLeft w:val="0"/>
          <w:marRight w:val="0"/>
          <w:marTop w:val="0"/>
          <w:marBottom w:val="0"/>
          <w:divBdr>
            <w:top w:val="none" w:sz="0" w:space="0" w:color="auto"/>
            <w:left w:val="none" w:sz="0" w:space="0" w:color="auto"/>
            <w:bottom w:val="none" w:sz="0" w:space="0" w:color="auto"/>
            <w:right w:val="none" w:sz="0" w:space="0" w:color="auto"/>
          </w:divBdr>
        </w:div>
        <w:div w:id="1657411844">
          <w:marLeft w:val="0"/>
          <w:marRight w:val="0"/>
          <w:marTop w:val="0"/>
          <w:marBottom w:val="0"/>
          <w:divBdr>
            <w:top w:val="none" w:sz="0" w:space="0" w:color="auto"/>
            <w:left w:val="none" w:sz="0" w:space="0" w:color="auto"/>
            <w:bottom w:val="none" w:sz="0" w:space="0" w:color="auto"/>
            <w:right w:val="none" w:sz="0" w:space="0" w:color="auto"/>
          </w:divBdr>
        </w:div>
        <w:div w:id="1288464073">
          <w:marLeft w:val="0"/>
          <w:marRight w:val="0"/>
          <w:marTop w:val="0"/>
          <w:marBottom w:val="0"/>
          <w:divBdr>
            <w:top w:val="none" w:sz="0" w:space="0" w:color="auto"/>
            <w:left w:val="none" w:sz="0" w:space="0" w:color="auto"/>
            <w:bottom w:val="none" w:sz="0" w:space="0" w:color="auto"/>
            <w:right w:val="none" w:sz="0" w:space="0" w:color="auto"/>
          </w:divBdr>
        </w:div>
        <w:div w:id="1541094111">
          <w:marLeft w:val="0"/>
          <w:marRight w:val="0"/>
          <w:marTop w:val="0"/>
          <w:marBottom w:val="0"/>
          <w:divBdr>
            <w:top w:val="none" w:sz="0" w:space="0" w:color="auto"/>
            <w:left w:val="none" w:sz="0" w:space="0" w:color="auto"/>
            <w:bottom w:val="none" w:sz="0" w:space="0" w:color="auto"/>
            <w:right w:val="none" w:sz="0" w:space="0" w:color="auto"/>
          </w:divBdr>
        </w:div>
        <w:div w:id="146554872">
          <w:marLeft w:val="0"/>
          <w:marRight w:val="0"/>
          <w:marTop w:val="0"/>
          <w:marBottom w:val="0"/>
          <w:divBdr>
            <w:top w:val="none" w:sz="0" w:space="0" w:color="auto"/>
            <w:left w:val="none" w:sz="0" w:space="0" w:color="auto"/>
            <w:bottom w:val="none" w:sz="0" w:space="0" w:color="auto"/>
            <w:right w:val="none" w:sz="0" w:space="0" w:color="auto"/>
          </w:divBdr>
        </w:div>
        <w:div w:id="944194312">
          <w:marLeft w:val="0"/>
          <w:marRight w:val="0"/>
          <w:marTop w:val="0"/>
          <w:marBottom w:val="0"/>
          <w:divBdr>
            <w:top w:val="none" w:sz="0" w:space="0" w:color="auto"/>
            <w:left w:val="none" w:sz="0" w:space="0" w:color="auto"/>
            <w:bottom w:val="none" w:sz="0" w:space="0" w:color="auto"/>
            <w:right w:val="none" w:sz="0" w:space="0" w:color="auto"/>
          </w:divBdr>
        </w:div>
        <w:div w:id="468283137">
          <w:marLeft w:val="0"/>
          <w:marRight w:val="0"/>
          <w:marTop w:val="0"/>
          <w:marBottom w:val="0"/>
          <w:divBdr>
            <w:top w:val="none" w:sz="0" w:space="0" w:color="auto"/>
            <w:left w:val="none" w:sz="0" w:space="0" w:color="auto"/>
            <w:bottom w:val="none" w:sz="0" w:space="0" w:color="auto"/>
            <w:right w:val="none" w:sz="0" w:space="0" w:color="auto"/>
          </w:divBdr>
        </w:div>
        <w:div w:id="396784552">
          <w:marLeft w:val="0"/>
          <w:marRight w:val="0"/>
          <w:marTop w:val="0"/>
          <w:marBottom w:val="0"/>
          <w:divBdr>
            <w:top w:val="none" w:sz="0" w:space="0" w:color="auto"/>
            <w:left w:val="none" w:sz="0" w:space="0" w:color="auto"/>
            <w:bottom w:val="none" w:sz="0" w:space="0" w:color="auto"/>
            <w:right w:val="none" w:sz="0" w:space="0" w:color="auto"/>
          </w:divBdr>
        </w:div>
        <w:div w:id="362874825">
          <w:marLeft w:val="0"/>
          <w:marRight w:val="0"/>
          <w:marTop w:val="0"/>
          <w:marBottom w:val="0"/>
          <w:divBdr>
            <w:top w:val="none" w:sz="0" w:space="0" w:color="auto"/>
            <w:left w:val="none" w:sz="0" w:space="0" w:color="auto"/>
            <w:bottom w:val="none" w:sz="0" w:space="0" w:color="auto"/>
            <w:right w:val="none" w:sz="0" w:space="0" w:color="auto"/>
          </w:divBdr>
        </w:div>
        <w:div w:id="1174611310">
          <w:marLeft w:val="0"/>
          <w:marRight w:val="0"/>
          <w:marTop w:val="0"/>
          <w:marBottom w:val="0"/>
          <w:divBdr>
            <w:top w:val="none" w:sz="0" w:space="0" w:color="auto"/>
            <w:left w:val="none" w:sz="0" w:space="0" w:color="auto"/>
            <w:bottom w:val="none" w:sz="0" w:space="0" w:color="auto"/>
            <w:right w:val="none" w:sz="0" w:space="0" w:color="auto"/>
          </w:divBdr>
        </w:div>
        <w:div w:id="1905605020">
          <w:marLeft w:val="0"/>
          <w:marRight w:val="0"/>
          <w:marTop w:val="0"/>
          <w:marBottom w:val="0"/>
          <w:divBdr>
            <w:top w:val="none" w:sz="0" w:space="0" w:color="auto"/>
            <w:left w:val="none" w:sz="0" w:space="0" w:color="auto"/>
            <w:bottom w:val="none" w:sz="0" w:space="0" w:color="auto"/>
            <w:right w:val="none" w:sz="0" w:space="0" w:color="auto"/>
          </w:divBdr>
        </w:div>
        <w:div w:id="746079384">
          <w:marLeft w:val="0"/>
          <w:marRight w:val="0"/>
          <w:marTop w:val="0"/>
          <w:marBottom w:val="0"/>
          <w:divBdr>
            <w:top w:val="none" w:sz="0" w:space="0" w:color="auto"/>
            <w:left w:val="none" w:sz="0" w:space="0" w:color="auto"/>
            <w:bottom w:val="none" w:sz="0" w:space="0" w:color="auto"/>
            <w:right w:val="none" w:sz="0" w:space="0" w:color="auto"/>
          </w:divBdr>
        </w:div>
        <w:div w:id="357202052">
          <w:marLeft w:val="0"/>
          <w:marRight w:val="0"/>
          <w:marTop w:val="0"/>
          <w:marBottom w:val="0"/>
          <w:divBdr>
            <w:top w:val="none" w:sz="0" w:space="0" w:color="auto"/>
            <w:left w:val="none" w:sz="0" w:space="0" w:color="auto"/>
            <w:bottom w:val="none" w:sz="0" w:space="0" w:color="auto"/>
            <w:right w:val="none" w:sz="0" w:space="0" w:color="auto"/>
          </w:divBdr>
        </w:div>
        <w:div w:id="493300734">
          <w:marLeft w:val="0"/>
          <w:marRight w:val="0"/>
          <w:marTop w:val="0"/>
          <w:marBottom w:val="0"/>
          <w:divBdr>
            <w:top w:val="none" w:sz="0" w:space="0" w:color="auto"/>
            <w:left w:val="none" w:sz="0" w:space="0" w:color="auto"/>
            <w:bottom w:val="none" w:sz="0" w:space="0" w:color="auto"/>
            <w:right w:val="none" w:sz="0" w:space="0" w:color="auto"/>
          </w:divBdr>
        </w:div>
      </w:divsChild>
    </w:div>
    <w:div w:id="1179469162">
      <w:bodyDiv w:val="1"/>
      <w:marLeft w:val="0"/>
      <w:marRight w:val="0"/>
      <w:marTop w:val="0"/>
      <w:marBottom w:val="0"/>
      <w:divBdr>
        <w:top w:val="none" w:sz="0" w:space="0" w:color="auto"/>
        <w:left w:val="none" w:sz="0" w:space="0" w:color="auto"/>
        <w:bottom w:val="none" w:sz="0" w:space="0" w:color="auto"/>
        <w:right w:val="none" w:sz="0" w:space="0" w:color="auto"/>
      </w:divBdr>
    </w:div>
    <w:div w:id="1179538992">
      <w:bodyDiv w:val="1"/>
      <w:marLeft w:val="0"/>
      <w:marRight w:val="0"/>
      <w:marTop w:val="0"/>
      <w:marBottom w:val="0"/>
      <w:divBdr>
        <w:top w:val="none" w:sz="0" w:space="0" w:color="auto"/>
        <w:left w:val="none" w:sz="0" w:space="0" w:color="auto"/>
        <w:bottom w:val="none" w:sz="0" w:space="0" w:color="auto"/>
        <w:right w:val="none" w:sz="0" w:space="0" w:color="auto"/>
      </w:divBdr>
    </w:div>
    <w:div w:id="1179612890">
      <w:bodyDiv w:val="1"/>
      <w:marLeft w:val="0"/>
      <w:marRight w:val="0"/>
      <w:marTop w:val="0"/>
      <w:marBottom w:val="0"/>
      <w:divBdr>
        <w:top w:val="none" w:sz="0" w:space="0" w:color="auto"/>
        <w:left w:val="none" w:sz="0" w:space="0" w:color="auto"/>
        <w:bottom w:val="none" w:sz="0" w:space="0" w:color="auto"/>
        <w:right w:val="none" w:sz="0" w:space="0" w:color="auto"/>
      </w:divBdr>
      <w:divsChild>
        <w:div w:id="896667495">
          <w:marLeft w:val="0"/>
          <w:marRight w:val="0"/>
          <w:marTop w:val="0"/>
          <w:marBottom w:val="0"/>
          <w:divBdr>
            <w:top w:val="none" w:sz="0" w:space="0" w:color="auto"/>
            <w:left w:val="none" w:sz="0" w:space="0" w:color="auto"/>
            <w:bottom w:val="none" w:sz="0" w:space="0" w:color="auto"/>
            <w:right w:val="none" w:sz="0" w:space="0" w:color="auto"/>
          </w:divBdr>
        </w:div>
        <w:div w:id="1919096768">
          <w:marLeft w:val="0"/>
          <w:marRight w:val="0"/>
          <w:marTop w:val="0"/>
          <w:marBottom w:val="0"/>
          <w:divBdr>
            <w:top w:val="none" w:sz="0" w:space="0" w:color="auto"/>
            <w:left w:val="none" w:sz="0" w:space="0" w:color="auto"/>
            <w:bottom w:val="none" w:sz="0" w:space="0" w:color="auto"/>
            <w:right w:val="none" w:sz="0" w:space="0" w:color="auto"/>
          </w:divBdr>
        </w:div>
        <w:div w:id="780684475">
          <w:marLeft w:val="0"/>
          <w:marRight w:val="0"/>
          <w:marTop w:val="0"/>
          <w:marBottom w:val="0"/>
          <w:divBdr>
            <w:top w:val="none" w:sz="0" w:space="0" w:color="auto"/>
            <w:left w:val="none" w:sz="0" w:space="0" w:color="auto"/>
            <w:bottom w:val="none" w:sz="0" w:space="0" w:color="auto"/>
            <w:right w:val="none" w:sz="0" w:space="0" w:color="auto"/>
          </w:divBdr>
        </w:div>
        <w:div w:id="1272054600">
          <w:marLeft w:val="0"/>
          <w:marRight w:val="0"/>
          <w:marTop w:val="0"/>
          <w:marBottom w:val="0"/>
          <w:divBdr>
            <w:top w:val="none" w:sz="0" w:space="0" w:color="auto"/>
            <w:left w:val="none" w:sz="0" w:space="0" w:color="auto"/>
            <w:bottom w:val="none" w:sz="0" w:space="0" w:color="auto"/>
            <w:right w:val="none" w:sz="0" w:space="0" w:color="auto"/>
          </w:divBdr>
        </w:div>
        <w:div w:id="1813984398">
          <w:marLeft w:val="0"/>
          <w:marRight w:val="0"/>
          <w:marTop w:val="0"/>
          <w:marBottom w:val="0"/>
          <w:divBdr>
            <w:top w:val="none" w:sz="0" w:space="0" w:color="auto"/>
            <w:left w:val="none" w:sz="0" w:space="0" w:color="auto"/>
            <w:bottom w:val="none" w:sz="0" w:space="0" w:color="auto"/>
            <w:right w:val="none" w:sz="0" w:space="0" w:color="auto"/>
          </w:divBdr>
        </w:div>
        <w:div w:id="1172986127">
          <w:marLeft w:val="0"/>
          <w:marRight w:val="0"/>
          <w:marTop w:val="0"/>
          <w:marBottom w:val="0"/>
          <w:divBdr>
            <w:top w:val="none" w:sz="0" w:space="0" w:color="auto"/>
            <w:left w:val="none" w:sz="0" w:space="0" w:color="auto"/>
            <w:bottom w:val="none" w:sz="0" w:space="0" w:color="auto"/>
            <w:right w:val="none" w:sz="0" w:space="0" w:color="auto"/>
          </w:divBdr>
        </w:div>
        <w:div w:id="901327191">
          <w:marLeft w:val="0"/>
          <w:marRight w:val="0"/>
          <w:marTop w:val="0"/>
          <w:marBottom w:val="0"/>
          <w:divBdr>
            <w:top w:val="none" w:sz="0" w:space="0" w:color="auto"/>
            <w:left w:val="none" w:sz="0" w:space="0" w:color="auto"/>
            <w:bottom w:val="none" w:sz="0" w:space="0" w:color="auto"/>
            <w:right w:val="none" w:sz="0" w:space="0" w:color="auto"/>
          </w:divBdr>
        </w:div>
        <w:div w:id="1954745019">
          <w:marLeft w:val="0"/>
          <w:marRight w:val="0"/>
          <w:marTop w:val="0"/>
          <w:marBottom w:val="0"/>
          <w:divBdr>
            <w:top w:val="none" w:sz="0" w:space="0" w:color="auto"/>
            <w:left w:val="none" w:sz="0" w:space="0" w:color="auto"/>
            <w:bottom w:val="none" w:sz="0" w:space="0" w:color="auto"/>
            <w:right w:val="none" w:sz="0" w:space="0" w:color="auto"/>
          </w:divBdr>
        </w:div>
        <w:div w:id="822543804">
          <w:marLeft w:val="0"/>
          <w:marRight w:val="0"/>
          <w:marTop w:val="0"/>
          <w:marBottom w:val="0"/>
          <w:divBdr>
            <w:top w:val="none" w:sz="0" w:space="0" w:color="auto"/>
            <w:left w:val="none" w:sz="0" w:space="0" w:color="auto"/>
            <w:bottom w:val="none" w:sz="0" w:space="0" w:color="auto"/>
            <w:right w:val="none" w:sz="0" w:space="0" w:color="auto"/>
          </w:divBdr>
        </w:div>
        <w:div w:id="242568531">
          <w:marLeft w:val="0"/>
          <w:marRight w:val="0"/>
          <w:marTop w:val="0"/>
          <w:marBottom w:val="0"/>
          <w:divBdr>
            <w:top w:val="none" w:sz="0" w:space="0" w:color="auto"/>
            <w:left w:val="none" w:sz="0" w:space="0" w:color="auto"/>
            <w:bottom w:val="none" w:sz="0" w:space="0" w:color="auto"/>
            <w:right w:val="none" w:sz="0" w:space="0" w:color="auto"/>
          </w:divBdr>
        </w:div>
        <w:div w:id="195049057">
          <w:marLeft w:val="0"/>
          <w:marRight w:val="0"/>
          <w:marTop w:val="0"/>
          <w:marBottom w:val="0"/>
          <w:divBdr>
            <w:top w:val="none" w:sz="0" w:space="0" w:color="auto"/>
            <w:left w:val="none" w:sz="0" w:space="0" w:color="auto"/>
            <w:bottom w:val="none" w:sz="0" w:space="0" w:color="auto"/>
            <w:right w:val="none" w:sz="0" w:space="0" w:color="auto"/>
          </w:divBdr>
        </w:div>
        <w:div w:id="908077540">
          <w:marLeft w:val="0"/>
          <w:marRight w:val="0"/>
          <w:marTop w:val="0"/>
          <w:marBottom w:val="0"/>
          <w:divBdr>
            <w:top w:val="none" w:sz="0" w:space="0" w:color="auto"/>
            <w:left w:val="none" w:sz="0" w:space="0" w:color="auto"/>
            <w:bottom w:val="none" w:sz="0" w:space="0" w:color="auto"/>
            <w:right w:val="none" w:sz="0" w:space="0" w:color="auto"/>
          </w:divBdr>
        </w:div>
        <w:div w:id="357700916">
          <w:marLeft w:val="0"/>
          <w:marRight w:val="0"/>
          <w:marTop w:val="0"/>
          <w:marBottom w:val="0"/>
          <w:divBdr>
            <w:top w:val="none" w:sz="0" w:space="0" w:color="auto"/>
            <w:left w:val="none" w:sz="0" w:space="0" w:color="auto"/>
            <w:bottom w:val="none" w:sz="0" w:space="0" w:color="auto"/>
            <w:right w:val="none" w:sz="0" w:space="0" w:color="auto"/>
          </w:divBdr>
        </w:div>
        <w:div w:id="1742488291">
          <w:marLeft w:val="0"/>
          <w:marRight w:val="0"/>
          <w:marTop w:val="0"/>
          <w:marBottom w:val="0"/>
          <w:divBdr>
            <w:top w:val="none" w:sz="0" w:space="0" w:color="auto"/>
            <w:left w:val="none" w:sz="0" w:space="0" w:color="auto"/>
            <w:bottom w:val="none" w:sz="0" w:space="0" w:color="auto"/>
            <w:right w:val="none" w:sz="0" w:space="0" w:color="auto"/>
          </w:divBdr>
        </w:div>
        <w:div w:id="754397678">
          <w:marLeft w:val="0"/>
          <w:marRight w:val="0"/>
          <w:marTop w:val="0"/>
          <w:marBottom w:val="0"/>
          <w:divBdr>
            <w:top w:val="none" w:sz="0" w:space="0" w:color="auto"/>
            <w:left w:val="none" w:sz="0" w:space="0" w:color="auto"/>
            <w:bottom w:val="none" w:sz="0" w:space="0" w:color="auto"/>
            <w:right w:val="none" w:sz="0" w:space="0" w:color="auto"/>
          </w:divBdr>
        </w:div>
        <w:div w:id="208105629">
          <w:marLeft w:val="0"/>
          <w:marRight w:val="0"/>
          <w:marTop w:val="0"/>
          <w:marBottom w:val="0"/>
          <w:divBdr>
            <w:top w:val="none" w:sz="0" w:space="0" w:color="auto"/>
            <w:left w:val="none" w:sz="0" w:space="0" w:color="auto"/>
            <w:bottom w:val="none" w:sz="0" w:space="0" w:color="auto"/>
            <w:right w:val="none" w:sz="0" w:space="0" w:color="auto"/>
          </w:divBdr>
        </w:div>
        <w:div w:id="1610814116">
          <w:marLeft w:val="0"/>
          <w:marRight w:val="0"/>
          <w:marTop w:val="0"/>
          <w:marBottom w:val="0"/>
          <w:divBdr>
            <w:top w:val="none" w:sz="0" w:space="0" w:color="auto"/>
            <w:left w:val="none" w:sz="0" w:space="0" w:color="auto"/>
            <w:bottom w:val="none" w:sz="0" w:space="0" w:color="auto"/>
            <w:right w:val="none" w:sz="0" w:space="0" w:color="auto"/>
          </w:divBdr>
        </w:div>
        <w:div w:id="498085666">
          <w:marLeft w:val="0"/>
          <w:marRight w:val="0"/>
          <w:marTop w:val="0"/>
          <w:marBottom w:val="0"/>
          <w:divBdr>
            <w:top w:val="none" w:sz="0" w:space="0" w:color="auto"/>
            <w:left w:val="none" w:sz="0" w:space="0" w:color="auto"/>
            <w:bottom w:val="none" w:sz="0" w:space="0" w:color="auto"/>
            <w:right w:val="none" w:sz="0" w:space="0" w:color="auto"/>
          </w:divBdr>
        </w:div>
        <w:div w:id="850679460">
          <w:marLeft w:val="0"/>
          <w:marRight w:val="0"/>
          <w:marTop w:val="0"/>
          <w:marBottom w:val="0"/>
          <w:divBdr>
            <w:top w:val="none" w:sz="0" w:space="0" w:color="auto"/>
            <w:left w:val="none" w:sz="0" w:space="0" w:color="auto"/>
            <w:bottom w:val="none" w:sz="0" w:space="0" w:color="auto"/>
            <w:right w:val="none" w:sz="0" w:space="0" w:color="auto"/>
          </w:divBdr>
        </w:div>
        <w:div w:id="1882593480">
          <w:marLeft w:val="0"/>
          <w:marRight w:val="0"/>
          <w:marTop w:val="0"/>
          <w:marBottom w:val="0"/>
          <w:divBdr>
            <w:top w:val="none" w:sz="0" w:space="0" w:color="auto"/>
            <w:left w:val="none" w:sz="0" w:space="0" w:color="auto"/>
            <w:bottom w:val="none" w:sz="0" w:space="0" w:color="auto"/>
            <w:right w:val="none" w:sz="0" w:space="0" w:color="auto"/>
          </w:divBdr>
        </w:div>
        <w:div w:id="990527330">
          <w:marLeft w:val="0"/>
          <w:marRight w:val="0"/>
          <w:marTop w:val="0"/>
          <w:marBottom w:val="0"/>
          <w:divBdr>
            <w:top w:val="none" w:sz="0" w:space="0" w:color="auto"/>
            <w:left w:val="none" w:sz="0" w:space="0" w:color="auto"/>
            <w:bottom w:val="none" w:sz="0" w:space="0" w:color="auto"/>
            <w:right w:val="none" w:sz="0" w:space="0" w:color="auto"/>
          </w:divBdr>
        </w:div>
        <w:div w:id="617183586">
          <w:marLeft w:val="0"/>
          <w:marRight w:val="0"/>
          <w:marTop w:val="0"/>
          <w:marBottom w:val="0"/>
          <w:divBdr>
            <w:top w:val="none" w:sz="0" w:space="0" w:color="auto"/>
            <w:left w:val="none" w:sz="0" w:space="0" w:color="auto"/>
            <w:bottom w:val="none" w:sz="0" w:space="0" w:color="auto"/>
            <w:right w:val="none" w:sz="0" w:space="0" w:color="auto"/>
          </w:divBdr>
        </w:div>
      </w:divsChild>
    </w:div>
    <w:div w:id="1179806434">
      <w:bodyDiv w:val="1"/>
      <w:marLeft w:val="0"/>
      <w:marRight w:val="0"/>
      <w:marTop w:val="0"/>
      <w:marBottom w:val="0"/>
      <w:divBdr>
        <w:top w:val="none" w:sz="0" w:space="0" w:color="auto"/>
        <w:left w:val="none" w:sz="0" w:space="0" w:color="auto"/>
        <w:bottom w:val="none" w:sz="0" w:space="0" w:color="auto"/>
        <w:right w:val="none" w:sz="0" w:space="0" w:color="auto"/>
      </w:divBdr>
    </w:div>
    <w:div w:id="1180046408">
      <w:bodyDiv w:val="1"/>
      <w:marLeft w:val="0"/>
      <w:marRight w:val="0"/>
      <w:marTop w:val="0"/>
      <w:marBottom w:val="0"/>
      <w:divBdr>
        <w:top w:val="none" w:sz="0" w:space="0" w:color="auto"/>
        <w:left w:val="none" w:sz="0" w:space="0" w:color="auto"/>
        <w:bottom w:val="none" w:sz="0" w:space="0" w:color="auto"/>
        <w:right w:val="none" w:sz="0" w:space="0" w:color="auto"/>
      </w:divBdr>
    </w:div>
    <w:div w:id="1180585276">
      <w:bodyDiv w:val="1"/>
      <w:marLeft w:val="0"/>
      <w:marRight w:val="0"/>
      <w:marTop w:val="0"/>
      <w:marBottom w:val="0"/>
      <w:divBdr>
        <w:top w:val="none" w:sz="0" w:space="0" w:color="auto"/>
        <w:left w:val="none" w:sz="0" w:space="0" w:color="auto"/>
        <w:bottom w:val="none" w:sz="0" w:space="0" w:color="auto"/>
        <w:right w:val="none" w:sz="0" w:space="0" w:color="auto"/>
      </w:divBdr>
    </w:div>
    <w:div w:id="1180973543">
      <w:bodyDiv w:val="1"/>
      <w:marLeft w:val="0"/>
      <w:marRight w:val="0"/>
      <w:marTop w:val="0"/>
      <w:marBottom w:val="0"/>
      <w:divBdr>
        <w:top w:val="none" w:sz="0" w:space="0" w:color="auto"/>
        <w:left w:val="none" w:sz="0" w:space="0" w:color="auto"/>
        <w:bottom w:val="none" w:sz="0" w:space="0" w:color="auto"/>
        <w:right w:val="none" w:sz="0" w:space="0" w:color="auto"/>
      </w:divBdr>
    </w:div>
    <w:div w:id="1181311895">
      <w:bodyDiv w:val="1"/>
      <w:marLeft w:val="0"/>
      <w:marRight w:val="0"/>
      <w:marTop w:val="0"/>
      <w:marBottom w:val="0"/>
      <w:divBdr>
        <w:top w:val="none" w:sz="0" w:space="0" w:color="auto"/>
        <w:left w:val="none" w:sz="0" w:space="0" w:color="auto"/>
        <w:bottom w:val="none" w:sz="0" w:space="0" w:color="auto"/>
        <w:right w:val="none" w:sz="0" w:space="0" w:color="auto"/>
      </w:divBdr>
    </w:div>
    <w:div w:id="1181816850">
      <w:bodyDiv w:val="1"/>
      <w:marLeft w:val="0"/>
      <w:marRight w:val="0"/>
      <w:marTop w:val="0"/>
      <w:marBottom w:val="0"/>
      <w:divBdr>
        <w:top w:val="none" w:sz="0" w:space="0" w:color="auto"/>
        <w:left w:val="none" w:sz="0" w:space="0" w:color="auto"/>
        <w:bottom w:val="none" w:sz="0" w:space="0" w:color="auto"/>
        <w:right w:val="none" w:sz="0" w:space="0" w:color="auto"/>
      </w:divBdr>
    </w:div>
    <w:div w:id="1181965839">
      <w:bodyDiv w:val="1"/>
      <w:marLeft w:val="0"/>
      <w:marRight w:val="0"/>
      <w:marTop w:val="0"/>
      <w:marBottom w:val="0"/>
      <w:divBdr>
        <w:top w:val="none" w:sz="0" w:space="0" w:color="auto"/>
        <w:left w:val="none" w:sz="0" w:space="0" w:color="auto"/>
        <w:bottom w:val="none" w:sz="0" w:space="0" w:color="auto"/>
        <w:right w:val="none" w:sz="0" w:space="0" w:color="auto"/>
      </w:divBdr>
    </w:div>
    <w:div w:id="1182009070">
      <w:bodyDiv w:val="1"/>
      <w:marLeft w:val="0"/>
      <w:marRight w:val="0"/>
      <w:marTop w:val="0"/>
      <w:marBottom w:val="0"/>
      <w:divBdr>
        <w:top w:val="none" w:sz="0" w:space="0" w:color="auto"/>
        <w:left w:val="none" w:sz="0" w:space="0" w:color="auto"/>
        <w:bottom w:val="none" w:sz="0" w:space="0" w:color="auto"/>
        <w:right w:val="none" w:sz="0" w:space="0" w:color="auto"/>
      </w:divBdr>
    </w:div>
    <w:div w:id="1182011867">
      <w:bodyDiv w:val="1"/>
      <w:marLeft w:val="0"/>
      <w:marRight w:val="0"/>
      <w:marTop w:val="0"/>
      <w:marBottom w:val="0"/>
      <w:divBdr>
        <w:top w:val="none" w:sz="0" w:space="0" w:color="auto"/>
        <w:left w:val="none" w:sz="0" w:space="0" w:color="auto"/>
        <w:bottom w:val="none" w:sz="0" w:space="0" w:color="auto"/>
        <w:right w:val="none" w:sz="0" w:space="0" w:color="auto"/>
      </w:divBdr>
    </w:div>
    <w:div w:id="1182013781">
      <w:bodyDiv w:val="1"/>
      <w:marLeft w:val="0"/>
      <w:marRight w:val="0"/>
      <w:marTop w:val="0"/>
      <w:marBottom w:val="0"/>
      <w:divBdr>
        <w:top w:val="none" w:sz="0" w:space="0" w:color="auto"/>
        <w:left w:val="none" w:sz="0" w:space="0" w:color="auto"/>
        <w:bottom w:val="none" w:sz="0" w:space="0" w:color="auto"/>
        <w:right w:val="none" w:sz="0" w:space="0" w:color="auto"/>
      </w:divBdr>
    </w:div>
    <w:div w:id="1182086720">
      <w:bodyDiv w:val="1"/>
      <w:marLeft w:val="0"/>
      <w:marRight w:val="0"/>
      <w:marTop w:val="0"/>
      <w:marBottom w:val="0"/>
      <w:divBdr>
        <w:top w:val="none" w:sz="0" w:space="0" w:color="auto"/>
        <w:left w:val="none" w:sz="0" w:space="0" w:color="auto"/>
        <w:bottom w:val="none" w:sz="0" w:space="0" w:color="auto"/>
        <w:right w:val="none" w:sz="0" w:space="0" w:color="auto"/>
      </w:divBdr>
    </w:div>
    <w:div w:id="1182285588">
      <w:bodyDiv w:val="1"/>
      <w:marLeft w:val="0"/>
      <w:marRight w:val="0"/>
      <w:marTop w:val="0"/>
      <w:marBottom w:val="0"/>
      <w:divBdr>
        <w:top w:val="none" w:sz="0" w:space="0" w:color="auto"/>
        <w:left w:val="none" w:sz="0" w:space="0" w:color="auto"/>
        <w:bottom w:val="none" w:sz="0" w:space="0" w:color="auto"/>
        <w:right w:val="none" w:sz="0" w:space="0" w:color="auto"/>
      </w:divBdr>
    </w:div>
    <w:div w:id="1182428869">
      <w:bodyDiv w:val="1"/>
      <w:marLeft w:val="0"/>
      <w:marRight w:val="0"/>
      <w:marTop w:val="0"/>
      <w:marBottom w:val="0"/>
      <w:divBdr>
        <w:top w:val="none" w:sz="0" w:space="0" w:color="auto"/>
        <w:left w:val="none" w:sz="0" w:space="0" w:color="auto"/>
        <w:bottom w:val="none" w:sz="0" w:space="0" w:color="auto"/>
        <w:right w:val="none" w:sz="0" w:space="0" w:color="auto"/>
      </w:divBdr>
    </w:div>
    <w:div w:id="1182620883">
      <w:bodyDiv w:val="1"/>
      <w:marLeft w:val="0"/>
      <w:marRight w:val="0"/>
      <w:marTop w:val="0"/>
      <w:marBottom w:val="0"/>
      <w:divBdr>
        <w:top w:val="none" w:sz="0" w:space="0" w:color="auto"/>
        <w:left w:val="none" w:sz="0" w:space="0" w:color="auto"/>
        <w:bottom w:val="none" w:sz="0" w:space="0" w:color="auto"/>
        <w:right w:val="none" w:sz="0" w:space="0" w:color="auto"/>
      </w:divBdr>
    </w:div>
    <w:div w:id="1182665020">
      <w:bodyDiv w:val="1"/>
      <w:marLeft w:val="0"/>
      <w:marRight w:val="0"/>
      <w:marTop w:val="0"/>
      <w:marBottom w:val="0"/>
      <w:divBdr>
        <w:top w:val="none" w:sz="0" w:space="0" w:color="auto"/>
        <w:left w:val="none" w:sz="0" w:space="0" w:color="auto"/>
        <w:bottom w:val="none" w:sz="0" w:space="0" w:color="auto"/>
        <w:right w:val="none" w:sz="0" w:space="0" w:color="auto"/>
      </w:divBdr>
    </w:div>
    <w:div w:id="1182742642">
      <w:bodyDiv w:val="1"/>
      <w:marLeft w:val="0"/>
      <w:marRight w:val="0"/>
      <w:marTop w:val="0"/>
      <w:marBottom w:val="0"/>
      <w:divBdr>
        <w:top w:val="none" w:sz="0" w:space="0" w:color="auto"/>
        <w:left w:val="none" w:sz="0" w:space="0" w:color="auto"/>
        <w:bottom w:val="none" w:sz="0" w:space="0" w:color="auto"/>
        <w:right w:val="none" w:sz="0" w:space="0" w:color="auto"/>
      </w:divBdr>
    </w:div>
    <w:div w:id="1183320472">
      <w:bodyDiv w:val="1"/>
      <w:marLeft w:val="0"/>
      <w:marRight w:val="0"/>
      <w:marTop w:val="0"/>
      <w:marBottom w:val="0"/>
      <w:divBdr>
        <w:top w:val="none" w:sz="0" w:space="0" w:color="auto"/>
        <w:left w:val="none" w:sz="0" w:space="0" w:color="auto"/>
        <w:bottom w:val="none" w:sz="0" w:space="0" w:color="auto"/>
        <w:right w:val="none" w:sz="0" w:space="0" w:color="auto"/>
      </w:divBdr>
    </w:div>
    <w:div w:id="1183399989">
      <w:bodyDiv w:val="1"/>
      <w:marLeft w:val="0"/>
      <w:marRight w:val="0"/>
      <w:marTop w:val="0"/>
      <w:marBottom w:val="0"/>
      <w:divBdr>
        <w:top w:val="none" w:sz="0" w:space="0" w:color="auto"/>
        <w:left w:val="none" w:sz="0" w:space="0" w:color="auto"/>
        <w:bottom w:val="none" w:sz="0" w:space="0" w:color="auto"/>
        <w:right w:val="none" w:sz="0" w:space="0" w:color="auto"/>
      </w:divBdr>
    </w:div>
    <w:div w:id="1183400922">
      <w:bodyDiv w:val="1"/>
      <w:marLeft w:val="0"/>
      <w:marRight w:val="0"/>
      <w:marTop w:val="0"/>
      <w:marBottom w:val="0"/>
      <w:divBdr>
        <w:top w:val="none" w:sz="0" w:space="0" w:color="auto"/>
        <w:left w:val="none" w:sz="0" w:space="0" w:color="auto"/>
        <w:bottom w:val="none" w:sz="0" w:space="0" w:color="auto"/>
        <w:right w:val="none" w:sz="0" w:space="0" w:color="auto"/>
      </w:divBdr>
    </w:div>
    <w:div w:id="1183781341">
      <w:bodyDiv w:val="1"/>
      <w:marLeft w:val="0"/>
      <w:marRight w:val="0"/>
      <w:marTop w:val="0"/>
      <w:marBottom w:val="0"/>
      <w:divBdr>
        <w:top w:val="none" w:sz="0" w:space="0" w:color="auto"/>
        <w:left w:val="none" w:sz="0" w:space="0" w:color="auto"/>
        <w:bottom w:val="none" w:sz="0" w:space="0" w:color="auto"/>
        <w:right w:val="none" w:sz="0" w:space="0" w:color="auto"/>
      </w:divBdr>
    </w:div>
    <w:div w:id="1183939794">
      <w:bodyDiv w:val="1"/>
      <w:marLeft w:val="0"/>
      <w:marRight w:val="0"/>
      <w:marTop w:val="0"/>
      <w:marBottom w:val="0"/>
      <w:divBdr>
        <w:top w:val="none" w:sz="0" w:space="0" w:color="auto"/>
        <w:left w:val="none" w:sz="0" w:space="0" w:color="auto"/>
        <w:bottom w:val="none" w:sz="0" w:space="0" w:color="auto"/>
        <w:right w:val="none" w:sz="0" w:space="0" w:color="auto"/>
      </w:divBdr>
    </w:div>
    <w:div w:id="1184054239">
      <w:bodyDiv w:val="1"/>
      <w:marLeft w:val="0"/>
      <w:marRight w:val="0"/>
      <w:marTop w:val="0"/>
      <w:marBottom w:val="0"/>
      <w:divBdr>
        <w:top w:val="none" w:sz="0" w:space="0" w:color="auto"/>
        <w:left w:val="none" w:sz="0" w:space="0" w:color="auto"/>
        <w:bottom w:val="none" w:sz="0" w:space="0" w:color="auto"/>
        <w:right w:val="none" w:sz="0" w:space="0" w:color="auto"/>
      </w:divBdr>
    </w:div>
    <w:div w:id="1184322606">
      <w:bodyDiv w:val="1"/>
      <w:marLeft w:val="0"/>
      <w:marRight w:val="0"/>
      <w:marTop w:val="0"/>
      <w:marBottom w:val="0"/>
      <w:divBdr>
        <w:top w:val="none" w:sz="0" w:space="0" w:color="auto"/>
        <w:left w:val="none" w:sz="0" w:space="0" w:color="auto"/>
        <w:bottom w:val="none" w:sz="0" w:space="0" w:color="auto"/>
        <w:right w:val="none" w:sz="0" w:space="0" w:color="auto"/>
      </w:divBdr>
    </w:div>
    <w:div w:id="1184369584">
      <w:bodyDiv w:val="1"/>
      <w:marLeft w:val="0"/>
      <w:marRight w:val="0"/>
      <w:marTop w:val="0"/>
      <w:marBottom w:val="0"/>
      <w:divBdr>
        <w:top w:val="none" w:sz="0" w:space="0" w:color="auto"/>
        <w:left w:val="none" w:sz="0" w:space="0" w:color="auto"/>
        <w:bottom w:val="none" w:sz="0" w:space="0" w:color="auto"/>
        <w:right w:val="none" w:sz="0" w:space="0" w:color="auto"/>
      </w:divBdr>
    </w:div>
    <w:div w:id="1184395127">
      <w:bodyDiv w:val="1"/>
      <w:marLeft w:val="0"/>
      <w:marRight w:val="0"/>
      <w:marTop w:val="0"/>
      <w:marBottom w:val="0"/>
      <w:divBdr>
        <w:top w:val="none" w:sz="0" w:space="0" w:color="auto"/>
        <w:left w:val="none" w:sz="0" w:space="0" w:color="auto"/>
        <w:bottom w:val="none" w:sz="0" w:space="0" w:color="auto"/>
        <w:right w:val="none" w:sz="0" w:space="0" w:color="auto"/>
      </w:divBdr>
    </w:div>
    <w:div w:id="1184437151">
      <w:bodyDiv w:val="1"/>
      <w:marLeft w:val="0"/>
      <w:marRight w:val="0"/>
      <w:marTop w:val="0"/>
      <w:marBottom w:val="0"/>
      <w:divBdr>
        <w:top w:val="none" w:sz="0" w:space="0" w:color="auto"/>
        <w:left w:val="none" w:sz="0" w:space="0" w:color="auto"/>
        <w:bottom w:val="none" w:sz="0" w:space="0" w:color="auto"/>
        <w:right w:val="none" w:sz="0" w:space="0" w:color="auto"/>
      </w:divBdr>
    </w:div>
    <w:div w:id="1184594374">
      <w:bodyDiv w:val="1"/>
      <w:marLeft w:val="0"/>
      <w:marRight w:val="0"/>
      <w:marTop w:val="0"/>
      <w:marBottom w:val="0"/>
      <w:divBdr>
        <w:top w:val="none" w:sz="0" w:space="0" w:color="auto"/>
        <w:left w:val="none" w:sz="0" w:space="0" w:color="auto"/>
        <w:bottom w:val="none" w:sz="0" w:space="0" w:color="auto"/>
        <w:right w:val="none" w:sz="0" w:space="0" w:color="auto"/>
      </w:divBdr>
    </w:div>
    <w:div w:id="1185705977">
      <w:bodyDiv w:val="1"/>
      <w:marLeft w:val="0"/>
      <w:marRight w:val="0"/>
      <w:marTop w:val="0"/>
      <w:marBottom w:val="0"/>
      <w:divBdr>
        <w:top w:val="none" w:sz="0" w:space="0" w:color="auto"/>
        <w:left w:val="none" w:sz="0" w:space="0" w:color="auto"/>
        <w:bottom w:val="none" w:sz="0" w:space="0" w:color="auto"/>
        <w:right w:val="none" w:sz="0" w:space="0" w:color="auto"/>
      </w:divBdr>
    </w:div>
    <w:div w:id="1185946347">
      <w:bodyDiv w:val="1"/>
      <w:marLeft w:val="0"/>
      <w:marRight w:val="0"/>
      <w:marTop w:val="0"/>
      <w:marBottom w:val="0"/>
      <w:divBdr>
        <w:top w:val="none" w:sz="0" w:space="0" w:color="auto"/>
        <w:left w:val="none" w:sz="0" w:space="0" w:color="auto"/>
        <w:bottom w:val="none" w:sz="0" w:space="0" w:color="auto"/>
        <w:right w:val="none" w:sz="0" w:space="0" w:color="auto"/>
      </w:divBdr>
    </w:div>
    <w:div w:id="1186092362">
      <w:bodyDiv w:val="1"/>
      <w:marLeft w:val="0"/>
      <w:marRight w:val="0"/>
      <w:marTop w:val="0"/>
      <w:marBottom w:val="0"/>
      <w:divBdr>
        <w:top w:val="none" w:sz="0" w:space="0" w:color="auto"/>
        <w:left w:val="none" w:sz="0" w:space="0" w:color="auto"/>
        <w:bottom w:val="none" w:sz="0" w:space="0" w:color="auto"/>
        <w:right w:val="none" w:sz="0" w:space="0" w:color="auto"/>
      </w:divBdr>
    </w:div>
    <w:div w:id="1186866938">
      <w:bodyDiv w:val="1"/>
      <w:marLeft w:val="0"/>
      <w:marRight w:val="0"/>
      <w:marTop w:val="0"/>
      <w:marBottom w:val="0"/>
      <w:divBdr>
        <w:top w:val="none" w:sz="0" w:space="0" w:color="auto"/>
        <w:left w:val="none" w:sz="0" w:space="0" w:color="auto"/>
        <w:bottom w:val="none" w:sz="0" w:space="0" w:color="auto"/>
        <w:right w:val="none" w:sz="0" w:space="0" w:color="auto"/>
      </w:divBdr>
    </w:div>
    <w:div w:id="1187132211">
      <w:bodyDiv w:val="1"/>
      <w:marLeft w:val="0"/>
      <w:marRight w:val="0"/>
      <w:marTop w:val="0"/>
      <w:marBottom w:val="0"/>
      <w:divBdr>
        <w:top w:val="none" w:sz="0" w:space="0" w:color="auto"/>
        <w:left w:val="none" w:sz="0" w:space="0" w:color="auto"/>
        <w:bottom w:val="none" w:sz="0" w:space="0" w:color="auto"/>
        <w:right w:val="none" w:sz="0" w:space="0" w:color="auto"/>
      </w:divBdr>
    </w:div>
    <w:div w:id="1187332111">
      <w:bodyDiv w:val="1"/>
      <w:marLeft w:val="0"/>
      <w:marRight w:val="0"/>
      <w:marTop w:val="0"/>
      <w:marBottom w:val="0"/>
      <w:divBdr>
        <w:top w:val="none" w:sz="0" w:space="0" w:color="auto"/>
        <w:left w:val="none" w:sz="0" w:space="0" w:color="auto"/>
        <w:bottom w:val="none" w:sz="0" w:space="0" w:color="auto"/>
        <w:right w:val="none" w:sz="0" w:space="0" w:color="auto"/>
      </w:divBdr>
    </w:div>
    <w:div w:id="1187402544">
      <w:bodyDiv w:val="1"/>
      <w:marLeft w:val="0"/>
      <w:marRight w:val="0"/>
      <w:marTop w:val="0"/>
      <w:marBottom w:val="0"/>
      <w:divBdr>
        <w:top w:val="none" w:sz="0" w:space="0" w:color="auto"/>
        <w:left w:val="none" w:sz="0" w:space="0" w:color="auto"/>
        <w:bottom w:val="none" w:sz="0" w:space="0" w:color="auto"/>
        <w:right w:val="none" w:sz="0" w:space="0" w:color="auto"/>
      </w:divBdr>
    </w:div>
    <w:div w:id="1187405525">
      <w:bodyDiv w:val="1"/>
      <w:marLeft w:val="0"/>
      <w:marRight w:val="0"/>
      <w:marTop w:val="0"/>
      <w:marBottom w:val="0"/>
      <w:divBdr>
        <w:top w:val="none" w:sz="0" w:space="0" w:color="auto"/>
        <w:left w:val="none" w:sz="0" w:space="0" w:color="auto"/>
        <w:bottom w:val="none" w:sz="0" w:space="0" w:color="auto"/>
        <w:right w:val="none" w:sz="0" w:space="0" w:color="auto"/>
      </w:divBdr>
    </w:div>
    <w:div w:id="1187598412">
      <w:bodyDiv w:val="1"/>
      <w:marLeft w:val="0"/>
      <w:marRight w:val="0"/>
      <w:marTop w:val="0"/>
      <w:marBottom w:val="0"/>
      <w:divBdr>
        <w:top w:val="none" w:sz="0" w:space="0" w:color="auto"/>
        <w:left w:val="none" w:sz="0" w:space="0" w:color="auto"/>
        <w:bottom w:val="none" w:sz="0" w:space="0" w:color="auto"/>
        <w:right w:val="none" w:sz="0" w:space="0" w:color="auto"/>
      </w:divBdr>
    </w:div>
    <w:div w:id="1188256291">
      <w:bodyDiv w:val="1"/>
      <w:marLeft w:val="0"/>
      <w:marRight w:val="0"/>
      <w:marTop w:val="0"/>
      <w:marBottom w:val="0"/>
      <w:divBdr>
        <w:top w:val="none" w:sz="0" w:space="0" w:color="auto"/>
        <w:left w:val="none" w:sz="0" w:space="0" w:color="auto"/>
        <w:bottom w:val="none" w:sz="0" w:space="0" w:color="auto"/>
        <w:right w:val="none" w:sz="0" w:space="0" w:color="auto"/>
      </w:divBdr>
    </w:div>
    <w:div w:id="1188637376">
      <w:bodyDiv w:val="1"/>
      <w:marLeft w:val="0"/>
      <w:marRight w:val="0"/>
      <w:marTop w:val="0"/>
      <w:marBottom w:val="0"/>
      <w:divBdr>
        <w:top w:val="none" w:sz="0" w:space="0" w:color="auto"/>
        <w:left w:val="none" w:sz="0" w:space="0" w:color="auto"/>
        <w:bottom w:val="none" w:sz="0" w:space="0" w:color="auto"/>
        <w:right w:val="none" w:sz="0" w:space="0" w:color="auto"/>
      </w:divBdr>
    </w:div>
    <w:div w:id="1189176571">
      <w:bodyDiv w:val="1"/>
      <w:marLeft w:val="0"/>
      <w:marRight w:val="0"/>
      <w:marTop w:val="0"/>
      <w:marBottom w:val="0"/>
      <w:divBdr>
        <w:top w:val="none" w:sz="0" w:space="0" w:color="auto"/>
        <w:left w:val="none" w:sz="0" w:space="0" w:color="auto"/>
        <w:bottom w:val="none" w:sz="0" w:space="0" w:color="auto"/>
        <w:right w:val="none" w:sz="0" w:space="0" w:color="auto"/>
      </w:divBdr>
    </w:div>
    <w:div w:id="1189414761">
      <w:bodyDiv w:val="1"/>
      <w:marLeft w:val="0"/>
      <w:marRight w:val="0"/>
      <w:marTop w:val="0"/>
      <w:marBottom w:val="0"/>
      <w:divBdr>
        <w:top w:val="none" w:sz="0" w:space="0" w:color="auto"/>
        <w:left w:val="none" w:sz="0" w:space="0" w:color="auto"/>
        <w:bottom w:val="none" w:sz="0" w:space="0" w:color="auto"/>
        <w:right w:val="none" w:sz="0" w:space="0" w:color="auto"/>
      </w:divBdr>
    </w:div>
    <w:div w:id="1189493059">
      <w:bodyDiv w:val="1"/>
      <w:marLeft w:val="0"/>
      <w:marRight w:val="0"/>
      <w:marTop w:val="0"/>
      <w:marBottom w:val="0"/>
      <w:divBdr>
        <w:top w:val="none" w:sz="0" w:space="0" w:color="auto"/>
        <w:left w:val="none" w:sz="0" w:space="0" w:color="auto"/>
        <w:bottom w:val="none" w:sz="0" w:space="0" w:color="auto"/>
        <w:right w:val="none" w:sz="0" w:space="0" w:color="auto"/>
      </w:divBdr>
    </w:div>
    <w:div w:id="1189753777">
      <w:bodyDiv w:val="1"/>
      <w:marLeft w:val="0"/>
      <w:marRight w:val="0"/>
      <w:marTop w:val="0"/>
      <w:marBottom w:val="0"/>
      <w:divBdr>
        <w:top w:val="none" w:sz="0" w:space="0" w:color="auto"/>
        <w:left w:val="none" w:sz="0" w:space="0" w:color="auto"/>
        <w:bottom w:val="none" w:sz="0" w:space="0" w:color="auto"/>
        <w:right w:val="none" w:sz="0" w:space="0" w:color="auto"/>
      </w:divBdr>
    </w:div>
    <w:div w:id="1189953142">
      <w:bodyDiv w:val="1"/>
      <w:marLeft w:val="0"/>
      <w:marRight w:val="0"/>
      <w:marTop w:val="0"/>
      <w:marBottom w:val="0"/>
      <w:divBdr>
        <w:top w:val="none" w:sz="0" w:space="0" w:color="auto"/>
        <w:left w:val="none" w:sz="0" w:space="0" w:color="auto"/>
        <w:bottom w:val="none" w:sz="0" w:space="0" w:color="auto"/>
        <w:right w:val="none" w:sz="0" w:space="0" w:color="auto"/>
      </w:divBdr>
    </w:div>
    <w:div w:id="1189953622">
      <w:bodyDiv w:val="1"/>
      <w:marLeft w:val="0"/>
      <w:marRight w:val="0"/>
      <w:marTop w:val="0"/>
      <w:marBottom w:val="0"/>
      <w:divBdr>
        <w:top w:val="none" w:sz="0" w:space="0" w:color="auto"/>
        <w:left w:val="none" w:sz="0" w:space="0" w:color="auto"/>
        <w:bottom w:val="none" w:sz="0" w:space="0" w:color="auto"/>
        <w:right w:val="none" w:sz="0" w:space="0" w:color="auto"/>
      </w:divBdr>
    </w:div>
    <w:div w:id="1190071127">
      <w:bodyDiv w:val="1"/>
      <w:marLeft w:val="0"/>
      <w:marRight w:val="0"/>
      <w:marTop w:val="0"/>
      <w:marBottom w:val="0"/>
      <w:divBdr>
        <w:top w:val="none" w:sz="0" w:space="0" w:color="auto"/>
        <w:left w:val="none" w:sz="0" w:space="0" w:color="auto"/>
        <w:bottom w:val="none" w:sz="0" w:space="0" w:color="auto"/>
        <w:right w:val="none" w:sz="0" w:space="0" w:color="auto"/>
      </w:divBdr>
    </w:div>
    <w:div w:id="1190335455">
      <w:bodyDiv w:val="1"/>
      <w:marLeft w:val="0"/>
      <w:marRight w:val="0"/>
      <w:marTop w:val="0"/>
      <w:marBottom w:val="0"/>
      <w:divBdr>
        <w:top w:val="none" w:sz="0" w:space="0" w:color="auto"/>
        <w:left w:val="none" w:sz="0" w:space="0" w:color="auto"/>
        <w:bottom w:val="none" w:sz="0" w:space="0" w:color="auto"/>
        <w:right w:val="none" w:sz="0" w:space="0" w:color="auto"/>
      </w:divBdr>
    </w:div>
    <w:div w:id="1190340915">
      <w:bodyDiv w:val="1"/>
      <w:marLeft w:val="0"/>
      <w:marRight w:val="0"/>
      <w:marTop w:val="0"/>
      <w:marBottom w:val="0"/>
      <w:divBdr>
        <w:top w:val="none" w:sz="0" w:space="0" w:color="auto"/>
        <w:left w:val="none" w:sz="0" w:space="0" w:color="auto"/>
        <w:bottom w:val="none" w:sz="0" w:space="0" w:color="auto"/>
        <w:right w:val="none" w:sz="0" w:space="0" w:color="auto"/>
      </w:divBdr>
    </w:div>
    <w:div w:id="1190413912">
      <w:bodyDiv w:val="1"/>
      <w:marLeft w:val="0"/>
      <w:marRight w:val="0"/>
      <w:marTop w:val="0"/>
      <w:marBottom w:val="0"/>
      <w:divBdr>
        <w:top w:val="none" w:sz="0" w:space="0" w:color="auto"/>
        <w:left w:val="none" w:sz="0" w:space="0" w:color="auto"/>
        <w:bottom w:val="none" w:sz="0" w:space="0" w:color="auto"/>
        <w:right w:val="none" w:sz="0" w:space="0" w:color="auto"/>
      </w:divBdr>
    </w:div>
    <w:div w:id="1190878317">
      <w:bodyDiv w:val="1"/>
      <w:marLeft w:val="0"/>
      <w:marRight w:val="0"/>
      <w:marTop w:val="0"/>
      <w:marBottom w:val="0"/>
      <w:divBdr>
        <w:top w:val="none" w:sz="0" w:space="0" w:color="auto"/>
        <w:left w:val="none" w:sz="0" w:space="0" w:color="auto"/>
        <w:bottom w:val="none" w:sz="0" w:space="0" w:color="auto"/>
        <w:right w:val="none" w:sz="0" w:space="0" w:color="auto"/>
      </w:divBdr>
    </w:div>
    <w:div w:id="1190952053">
      <w:bodyDiv w:val="1"/>
      <w:marLeft w:val="0"/>
      <w:marRight w:val="0"/>
      <w:marTop w:val="0"/>
      <w:marBottom w:val="0"/>
      <w:divBdr>
        <w:top w:val="none" w:sz="0" w:space="0" w:color="auto"/>
        <w:left w:val="none" w:sz="0" w:space="0" w:color="auto"/>
        <w:bottom w:val="none" w:sz="0" w:space="0" w:color="auto"/>
        <w:right w:val="none" w:sz="0" w:space="0" w:color="auto"/>
      </w:divBdr>
    </w:div>
    <w:div w:id="1191067933">
      <w:bodyDiv w:val="1"/>
      <w:marLeft w:val="0"/>
      <w:marRight w:val="0"/>
      <w:marTop w:val="0"/>
      <w:marBottom w:val="0"/>
      <w:divBdr>
        <w:top w:val="none" w:sz="0" w:space="0" w:color="auto"/>
        <w:left w:val="none" w:sz="0" w:space="0" w:color="auto"/>
        <w:bottom w:val="none" w:sz="0" w:space="0" w:color="auto"/>
        <w:right w:val="none" w:sz="0" w:space="0" w:color="auto"/>
      </w:divBdr>
    </w:div>
    <w:div w:id="1191333395">
      <w:bodyDiv w:val="1"/>
      <w:marLeft w:val="0"/>
      <w:marRight w:val="0"/>
      <w:marTop w:val="0"/>
      <w:marBottom w:val="0"/>
      <w:divBdr>
        <w:top w:val="none" w:sz="0" w:space="0" w:color="auto"/>
        <w:left w:val="none" w:sz="0" w:space="0" w:color="auto"/>
        <w:bottom w:val="none" w:sz="0" w:space="0" w:color="auto"/>
        <w:right w:val="none" w:sz="0" w:space="0" w:color="auto"/>
      </w:divBdr>
    </w:div>
    <w:div w:id="1191802321">
      <w:bodyDiv w:val="1"/>
      <w:marLeft w:val="0"/>
      <w:marRight w:val="0"/>
      <w:marTop w:val="0"/>
      <w:marBottom w:val="0"/>
      <w:divBdr>
        <w:top w:val="none" w:sz="0" w:space="0" w:color="auto"/>
        <w:left w:val="none" w:sz="0" w:space="0" w:color="auto"/>
        <w:bottom w:val="none" w:sz="0" w:space="0" w:color="auto"/>
        <w:right w:val="none" w:sz="0" w:space="0" w:color="auto"/>
      </w:divBdr>
    </w:div>
    <w:div w:id="1192107884">
      <w:bodyDiv w:val="1"/>
      <w:marLeft w:val="0"/>
      <w:marRight w:val="0"/>
      <w:marTop w:val="0"/>
      <w:marBottom w:val="0"/>
      <w:divBdr>
        <w:top w:val="none" w:sz="0" w:space="0" w:color="auto"/>
        <w:left w:val="none" w:sz="0" w:space="0" w:color="auto"/>
        <w:bottom w:val="none" w:sz="0" w:space="0" w:color="auto"/>
        <w:right w:val="none" w:sz="0" w:space="0" w:color="auto"/>
      </w:divBdr>
    </w:div>
    <w:div w:id="1192569289">
      <w:bodyDiv w:val="1"/>
      <w:marLeft w:val="0"/>
      <w:marRight w:val="0"/>
      <w:marTop w:val="0"/>
      <w:marBottom w:val="0"/>
      <w:divBdr>
        <w:top w:val="none" w:sz="0" w:space="0" w:color="auto"/>
        <w:left w:val="none" w:sz="0" w:space="0" w:color="auto"/>
        <w:bottom w:val="none" w:sz="0" w:space="0" w:color="auto"/>
        <w:right w:val="none" w:sz="0" w:space="0" w:color="auto"/>
      </w:divBdr>
    </w:div>
    <w:div w:id="1192766740">
      <w:bodyDiv w:val="1"/>
      <w:marLeft w:val="0"/>
      <w:marRight w:val="0"/>
      <w:marTop w:val="0"/>
      <w:marBottom w:val="0"/>
      <w:divBdr>
        <w:top w:val="none" w:sz="0" w:space="0" w:color="auto"/>
        <w:left w:val="none" w:sz="0" w:space="0" w:color="auto"/>
        <w:bottom w:val="none" w:sz="0" w:space="0" w:color="auto"/>
        <w:right w:val="none" w:sz="0" w:space="0" w:color="auto"/>
      </w:divBdr>
    </w:div>
    <w:div w:id="1193032529">
      <w:bodyDiv w:val="1"/>
      <w:marLeft w:val="0"/>
      <w:marRight w:val="0"/>
      <w:marTop w:val="0"/>
      <w:marBottom w:val="0"/>
      <w:divBdr>
        <w:top w:val="none" w:sz="0" w:space="0" w:color="auto"/>
        <w:left w:val="none" w:sz="0" w:space="0" w:color="auto"/>
        <w:bottom w:val="none" w:sz="0" w:space="0" w:color="auto"/>
        <w:right w:val="none" w:sz="0" w:space="0" w:color="auto"/>
      </w:divBdr>
    </w:div>
    <w:div w:id="1193760904">
      <w:bodyDiv w:val="1"/>
      <w:marLeft w:val="0"/>
      <w:marRight w:val="0"/>
      <w:marTop w:val="0"/>
      <w:marBottom w:val="0"/>
      <w:divBdr>
        <w:top w:val="none" w:sz="0" w:space="0" w:color="auto"/>
        <w:left w:val="none" w:sz="0" w:space="0" w:color="auto"/>
        <w:bottom w:val="none" w:sz="0" w:space="0" w:color="auto"/>
        <w:right w:val="none" w:sz="0" w:space="0" w:color="auto"/>
      </w:divBdr>
    </w:div>
    <w:div w:id="1194075034">
      <w:bodyDiv w:val="1"/>
      <w:marLeft w:val="0"/>
      <w:marRight w:val="0"/>
      <w:marTop w:val="0"/>
      <w:marBottom w:val="0"/>
      <w:divBdr>
        <w:top w:val="none" w:sz="0" w:space="0" w:color="auto"/>
        <w:left w:val="none" w:sz="0" w:space="0" w:color="auto"/>
        <w:bottom w:val="none" w:sz="0" w:space="0" w:color="auto"/>
        <w:right w:val="none" w:sz="0" w:space="0" w:color="auto"/>
      </w:divBdr>
    </w:div>
    <w:div w:id="1194227133">
      <w:bodyDiv w:val="1"/>
      <w:marLeft w:val="0"/>
      <w:marRight w:val="0"/>
      <w:marTop w:val="0"/>
      <w:marBottom w:val="0"/>
      <w:divBdr>
        <w:top w:val="none" w:sz="0" w:space="0" w:color="auto"/>
        <w:left w:val="none" w:sz="0" w:space="0" w:color="auto"/>
        <w:bottom w:val="none" w:sz="0" w:space="0" w:color="auto"/>
        <w:right w:val="none" w:sz="0" w:space="0" w:color="auto"/>
      </w:divBdr>
    </w:div>
    <w:div w:id="1194421465">
      <w:bodyDiv w:val="1"/>
      <w:marLeft w:val="0"/>
      <w:marRight w:val="0"/>
      <w:marTop w:val="0"/>
      <w:marBottom w:val="0"/>
      <w:divBdr>
        <w:top w:val="none" w:sz="0" w:space="0" w:color="auto"/>
        <w:left w:val="none" w:sz="0" w:space="0" w:color="auto"/>
        <w:bottom w:val="none" w:sz="0" w:space="0" w:color="auto"/>
        <w:right w:val="none" w:sz="0" w:space="0" w:color="auto"/>
      </w:divBdr>
    </w:div>
    <w:div w:id="1194807599">
      <w:bodyDiv w:val="1"/>
      <w:marLeft w:val="0"/>
      <w:marRight w:val="0"/>
      <w:marTop w:val="0"/>
      <w:marBottom w:val="0"/>
      <w:divBdr>
        <w:top w:val="none" w:sz="0" w:space="0" w:color="auto"/>
        <w:left w:val="none" w:sz="0" w:space="0" w:color="auto"/>
        <w:bottom w:val="none" w:sz="0" w:space="0" w:color="auto"/>
        <w:right w:val="none" w:sz="0" w:space="0" w:color="auto"/>
      </w:divBdr>
    </w:div>
    <w:div w:id="1195122240">
      <w:bodyDiv w:val="1"/>
      <w:marLeft w:val="0"/>
      <w:marRight w:val="0"/>
      <w:marTop w:val="0"/>
      <w:marBottom w:val="0"/>
      <w:divBdr>
        <w:top w:val="none" w:sz="0" w:space="0" w:color="auto"/>
        <w:left w:val="none" w:sz="0" w:space="0" w:color="auto"/>
        <w:bottom w:val="none" w:sz="0" w:space="0" w:color="auto"/>
        <w:right w:val="none" w:sz="0" w:space="0" w:color="auto"/>
      </w:divBdr>
    </w:div>
    <w:div w:id="1195188681">
      <w:bodyDiv w:val="1"/>
      <w:marLeft w:val="0"/>
      <w:marRight w:val="0"/>
      <w:marTop w:val="0"/>
      <w:marBottom w:val="0"/>
      <w:divBdr>
        <w:top w:val="none" w:sz="0" w:space="0" w:color="auto"/>
        <w:left w:val="none" w:sz="0" w:space="0" w:color="auto"/>
        <w:bottom w:val="none" w:sz="0" w:space="0" w:color="auto"/>
        <w:right w:val="none" w:sz="0" w:space="0" w:color="auto"/>
      </w:divBdr>
    </w:div>
    <w:div w:id="1195928335">
      <w:bodyDiv w:val="1"/>
      <w:marLeft w:val="0"/>
      <w:marRight w:val="0"/>
      <w:marTop w:val="0"/>
      <w:marBottom w:val="0"/>
      <w:divBdr>
        <w:top w:val="none" w:sz="0" w:space="0" w:color="auto"/>
        <w:left w:val="none" w:sz="0" w:space="0" w:color="auto"/>
        <w:bottom w:val="none" w:sz="0" w:space="0" w:color="auto"/>
        <w:right w:val="none" w:sz="0" w:space="0" w:color="auto"/>
      </w:divBdr>
    </w:div>
    <w:div w:id="1196118493">
      <w:bodyDiv w:val="1"/>
      <w:marLeft w:val="0"/>
      <w:marRight w:val="0"/>
      <w:marTop w:val="0"/>
      <w:marBottom w:val="0"/>
      <w:divBdr>
        <w:top w:val="none" w:sz="0" w:space="0" w:color="auto"/>
        <w:left w:val="none" w:sz="0" w:space="0" w:color="auto"/>
        <w:bottom w:val="none" w:sz="0" w:space="0" w:color="auto"/>
        <w:right w:val="none" w:sz="0" w:space="0" w:color="auto"/>
      </w:divBdr>
    </w:div>
    <w:div w:id="1196121755">
      <w:bodyDiv w:val="1"/>
      <w:marLeft w:val="0"/>
      <w:marRight w:val="0"/>
      <w:marTop w:val="0"/>
      <w:marBottom w:val="0"/>
      <w:divBdr>
        <w:top w:val="none" w:sz="0" w:space="0" w:color="auto"/>
        <w:left w:val="none" w:sz="0" w:space="0" w:color="auto"/>
        <w:bottom w:val="none" w:sz="0" w:space="0" w:color="auto"/>
        <w:right w:val="none" w:sz="0" w:space="0" w:color="auto"/>
      </w:divBdr>
    </w:div>
    <w:div w:id="1196381290">
      <w:bodyDiv w:val="1"/>
      <w:marLeft w:val="0"/>
      <w:marRight w:val="0"/>
      <w:marTop w:val="0"/>
      <w:marBottom w:val="0"/>
      <w:divBdr>
        <w:top w:val="none" w:sz="0" w:space="0" w:color="auto"/>
        <w:left w:val="none" w:sz="0" w:space="0" w:color="auto"/>
        <w:bottom w:val="none" w:sz="0" w:space="0" w:color="auto"/>
        <w:right w:val="none" w:sz="0" w:space="0" w:color="auto"/>
      </w:divBdr>
    </w:div>
    <w:div w:id="1196770119">
      <w:bodyDiv w:val="1"/>
      <w:marLeft w:val="0"/>
      <w:marRight w:val="0"/>
      <w:marTop w:val="0"/>
      <w:marBottom w:val="0"/>
      <w:divBdr>
        <w:top w:val="none" w:sz="0" w:space="0" w:color="auto"/>
        <w:left w:val="none" w:sz="0" w:space="0" w:color="auto"/>
        <w:bottom w:val="none" w:sz="0" w:space="0" w:color="auto"/>
        <w:right w:val="none" w:sz="0" w:space="0" w:color="auto"/>
      </w:divBdr>
      <w:divsChild>
        <w:div w:id="549709">
          <w:marLeft w:val="0"/>
          <w:marRight w:val="0"/>
          <w:marTop w:val="0"/>
          <w:marBottom w:val="0"/>
          <w:divBdr>
            <w:top w:val="none" w:sz="0" w:space="0" w:color="auto"/>
            <w:left w:val="none" w:sz="0" w:space="0" w:color="auto"/>
            <w:bottom w:val="none" w:sz="0" w:space="0" w:color="auto"/>
            <w:right w:val="none" w:sz="0" w:space="0" w:color="auto"/>
          </w:divBdr>
        </w:div>
        <w:div w:id="649873133">
          <w:marLeft w:val="0"/>
          <w:marRight w:val="0"/>
          <w:marTop w:val="0"/>
          <w:marBottom w:val="0"/>
          <w:divBdr>
            <w:top w:val="none" w:sz="0" w:space="0" w:color="auto"/>
            <w:left w:val="none" w:sz="0" w:space="0" w:color="auto"/>
            <w:bottom w:val="none" w:sz="0" w:space="0" w:color="auto"/>
            <w:right w:val="none" w:sz="0" w:space="0" w:color="auto"/>
          </w:divBdr>
        </w:div>
        <w:div w:id="466048053">
          <w:marLeft w:val="0"/>
          <w:marRight w:val="0"/>
          <w:marTop w:val="0"/>
          <w:marBottom w:val="0"/>
          <w:divBdr>
            <w:top w:val="none" w:sz="0" w:space="0" w:color="auto"/>
            <w:left w:val="none" w:sz="0" w:space="0" w:color="auto"/>
            <w:bottom w:val="none" w:sz="0" w:space="0" w:color="auto"/>
            <w:right w:val="none" w:sz="0" w:space="0" w:color="auto"/>
          </w:divBdr>
        </w:div>
        <w:div w:id="474180861">
          <w:marLeft w:val="0"/>
          <w:marRight w:val="0"/>
          <w:marTop w:val="0"/>
          <w:marBottom w:val="0"/>
          <w:divBdr>
            <w:top w:val="none" w:sz="0" w:space="0" w:color="auto"/>
            <w:left w:val="none" w:sz="0" w:space="0" w:color="auto"/>
            <w:bottom w:val="none" w:sz="0" w:space="0" w:color="auto"/>
            <w:right w:val="none" w:sz="0" w:space="0" w:color="auto"/>
          </w:divBdr>
        </w:div>
        <w:div w:id="1395200657">
          <w:marLeft w:val="0"/>
          <w:marRight w:val="0"/>
          <w:marTop w:val="0"/>
          <w:marBottom w:val="0"/>
          <w:divBdr>
            <w:top w:val="none" w:sz="0" w:space="0" w:color="auto"/>
            <w:left w:val="none" w:sz="0" w:space="0" w:color="auto"/>
            <w:bottom w:val="none" w:sz="0" w:space="0" w:color="auto"/>
            <w:right w:val="none" w:sz="0" w:space="0" w:color="auto"/>
          </w:divBdr>
        </w:div>
        <w:div w:id="1196508117">
          <w:marLeft w:val="0"/>
          <w:marRight w:val="0"/>
          <w:marTop w:val="0"/>
          <w:marBottom w:val="0"/>
          <w:divBdr>
            <w:top w:val="none" w:sz="0" w:space="0" w:color="auto"/>
            <w:left w:val="none" w:sz="0" w:space="0" w:color="auto"/>
            <w:bottom w:val="none" w:sz="0" w:space="0" w:color="auto"/>
            <w:right w:val="none" w:sz="0" w:space="0" w:color="auto"/>
          </w:divBdr>
        </w:div>
        <w:div w:id="1797287928">
          <w:marLeft w:val="0"/>
          <w:marRight w:val="0"/>
          <w:marTop w:val="0"/>
          <w:marBottom w:val="0"/>
          <w:divBdr>
            <w:top w:val="none" w:sz="0" w:space="0" w:color="auto"/>
            <w:left w:val="none" w:sz="0" w:space="0" w:color="auto"/>
            <w:bottom w:val="none" w:sz="0" w:space="0" w:color="auto"/>
            <w:right w:val="none" w:sz="0" w:space="0" w:color="auto"/>
          </w:divBdr>
        </w:div>
        <w:div w:id="884827122">
          <w:marLeft w:val="0"/>
          <w:marRight w:val="0"/>
          <w:marTop w:val="0"/>
          <w:marBottom w:val="0"/>
          <w:divBdr>
            <w:top w:val="none" w:sz="0" w:space="0" w:color="auto"/>
            <w:left w:val="none" w:sz="0" w:space="0" w:color="auto"/>
            <w:bottom w:val="none" w:sz="0" w:space="0" w:color="auto"/>
            <w:right w:val="none" w:sz="0" w:space="0" w:color="auto"/>
          </w:divBdr>
        </w:div>
        <w:div w:id="1768500672">
          <w:marLeft w:val="0"/>
          <w:marRight w:val="0"/>
          <w:marTop w:val="0"/>
          <w:marBottom w:val="0"/>
          <w:divBdr>
            <w:top w:val="none" w:sz="0" w:space="0" w:color="auto"/>
            <w:left w:val="none" w:sz="0" w:space="0" w:color="auto"/>
            <w:bottom w:val="none" w:sz="0" w:space="0" w:color="auto"/>
            <w:right w:val="none" w:sz="0" w:space="0" w:color="auto"/>
          </w:divBdr>
        </w:div>
        <w:div w:id="650329699">
          <w:marLeft w:val="0"/>
          <w:marRight w:val="0"/>
          <w:marTop w:val="0"/>
          <w:marBottom w:val="0"/>
          <w:divBdr>
            <w:top w:val="none" w:sz="0" w:space="0" w:color="auto"/>
            <w:left w:val="none" w:sz="0" w:space="0" w:color="auto"/>
            <w:bottom w:val="none" w:sz="0" w:space="0" w:color="auto"/>
            <w:right w:val="none" w:sz="0" w:space="0" w:color="auto"/>
          </w:divBdr>
        </w:div>
        <w:div w:id="1808157614">
          <w:marLeft w:val="0"/>
          <w:marRight w:val="0"/>
          <w:marTop w:val="0"/>
          <w:marBottom w:val="0"/>
          <w:divBdr>
            <w:top w:val="none" w:sz="0" w:space="0" w:color="auto"/>
            <w:left w:val="none" w:sz="0" w:space="0" w:color="auto"/>
            <w:bottom w:val="none" w:sz="0" w:space="0" w:color="auto"/>
            <w:right w:val="none" w:sz="0" w:space="0" w:color="auto"/>
          </w:divBdr>
        </w:div>
        <w:div w:id="1804955414">
          <w:marLeft w:val="0"/>
          <w:marRight w:val="0"/>
          <w:marTop w:val="0"/>
          <w:marBottom w:val="0"/>
          <w:divBdr>
            <w:top w:val="none" w:sz="0" w:space="0" w:color="auto"/>
            <w:left w:val="none" w:sz="0" w:space="0" w:color="auto"/>
            <w:bottom w:val="none" w:sz="0" w:space="0" w:color="auto"/>
            <w:right w:val="none" w:sz="0" w:space="0" w:color="auto"/>
          </w:divBdr>
        </w:div>
        <w:div w:id="1334407697">
          <w:marLeft w:val="0"/>
          <w:marRight w:val="0"/>
          <w:marTop w:val="0"/>
          <w:marBottom w:val="0"/>
          <w:divBdr>
            <w:top w:val="none" w:sz="0" w:space="0" w:color="auto"/>
            <w:left w:val="none" w:sz="0" w:space="0" w:color="auto"/>
            <w:bottom w:val="none" w:sz="0" w:space="0" w:color="auto"/>
            <w:right w:val="none" w:sz="0" w:space="0" w:color="auto"/>
          </w:divBdr>
        </w:div>
        <w:div w:id="235017277">
          <w:marLeft w:val="0"/>
          <w:marRight w:val="0"/>
          <w:marTop w:val="0"/>
          <w:marBottom w:val="0"/>
          <w:divBdr>
            <w:top w:val="none" w:sz="0" w:space="0" w:color="auto"/>
            <w:left w:val="none" w:sz="0" w:space="0" w:color="auto"/>
            <w:bottom w:val="none" w:sz="0" w:space="0" w:color="auto"/>
            <w:right w:val="none" w:sz="0" w:space="0" w:color="auto"/>
          </w:divBdr>
        </w:div>
        <w:div w:id="20473138">
          <w:marLeft w:val="0"/>
          <w:marRight w:val="0"/>
          <w:marTop w:val="0"/>
          <w:marBottom w:val="0"/>
          <w:divBdr>
            <w:top w:val="none" w:sz="0" w:space="0" w:color="auto"/>
            <w:left w:val="none" w:sz="0" w:space="0" w:color="auto"/>
            <w:bottom w:val="none" w:sz="0" w:space="0" w:color="auto"/>
            <w:right w:val="none" w:sz="0" w:space="0" w:color="auto"/>
          </w:divBdr>
        </w:div>
        <w:div w:id="1309095948">
          <w:marLeft w:val="0"/>
          <w:marRight w:val="0"/>
          <w:marTop w:val="0"/>
          <w:marBottom w:val="0"/>
          <w:divBdr>
            <w:top w:val="none" w:sz="0" w:space="0" w:color="auto"/>
            <w:left w:val="none" w:sz="0" w:space="0" w:color="auto"/>
            <w:bottom w:val="none" w:sz="0" w:space="0" w:color="auto"/>
            <w:right w:val="none" w:sz="0" w:space="0" w:color="auto"/>
          </w:divBdr>
        </w:div>
        <w:div w:id="955327285">
          <w:marLeft w:val="0"/>
          <w:marRight w:val="0"/>
          <w:marTop w:val="0"/>
          <w:marBottom w:val="0"/>
          <w:divBdr>
            <w:top w:val="none" w:sz="0" w:space="0" w:color="auto"/>
            <w:left w:val="none" w:sz="0" w:space="0" w:color="auto"/>
            <w:bottom w:val="none" w:sz="0" w:space="0" w:color="auto"/>
            <w:right w:val="none" w:sz="0" w:space="0" w:color="auto"/>
          </w:divBdr>
        </w:div>
        <w:div w:id="822889753">
          <w:marLeft w:val="0"/>
          <w:marRight w:val="0"/>
          <w:marTop w:val="0"/>
          <w:marBottom w:val="0"/>
          <w:divBdr>
            <w:top w:val="none" w:sz="0" w:space="0" w:color="auto"/>
            <w:left w:val="none" w:sz="0" w:space="0" w:color="auto"/>
            <w:bottom w:val="none" w:sz="0" w:space="0" w:color="auto"/>
            <w:right w:val="none" w:sz="0" w:space="0" w:color="auto"/>
          </w:divBdr>
        </w:div>
        <w:div w:id="1429618179">
          <w:marLeft w:val="0"/>
          <w:marRight w:val="0"/>
          <w:marTop w:val="0"/>
          <w:marBottom w:val="0"/>
          <w:divBdr>
            <w:top w:val="none" w:sz="0" w:space="0" w:color="auto"/>
            <w:left w:val="none" w:sz="0" w:space="0" w:color="auto"/>
            <w:bottom w:val="none" w:sz="0" w:space="0" w:color="auto"/>
            <w:right w:val="none" w:sz="0" w:space="0" w:color="auto"/>
          </w:divBdr>
        </w:div>
        <w:div w:id="645666306">
          <w:marLeft w:val="0"/>
          <w:marRight w:val="0"/>
          <w:marTop w:val="0"/>
          <w:marBottom w:val="0"/>
          <w:divBdr>
            <w:top w:val="none" w:sz="0" w:space="0" w:color="auto"/>
            <w:left w:val="none" w:sz="0" w:space="0" w:color="auto"/>
            <w:bottom w:val="none" w:sz="0" w:space="0" w:color="auto"/>
            <w:right w:val="none" w:sz="0" w:space="0" w:color="auto"/>
          </w:divBdr>
        </w:div>
        <w:div w:id="1715960033">
          <w:marLeft w:val="0"/>
          <w:marRight w:val="0"/>
          <w:marTop w:val="0"/>
          <w:marBottom w:val="0"/>
          <w:divBdr>
            <w:top w:val="none" w:sz="0" w:space="0" w:color="auto"/>
            <w:left w:val="none" w:sz="0" w:space="0" w:color="auto"/>
            <w:bottom w:val="none" w:sz="0" w:space="0" w:color="auto"/>
            <w:right w:val="none" w:sz="0" w:space="0" w:color="auto"/>
          </w:divBdr>
        </w:div>
        <w:div w:id="1923024996">
          <w:marLeft w:val="0"/>
          <w:marRight w:val="0"/>
          <w:marTop w:val="0"/>
          <w:marBottom w:val="0"/>
          <w:divBdr>
            <w:top w:val="none" w:sz="0" w:space="0" w:color="auto"/>
            <w:left w:val="none" w:sz="0" w:space="0" w:color="auto"/>
            <w:bottom w:val="none" w:sz="0" w:space="0" w:color="auto"/>
            <w:right w:val="none" w:sz="0" w:space="0" w:color="auto"/>
          </w:divBdr>
        </w:div>
        <w:div w:id="1559126783">
          <w:marLeft w:val="0"/>
          <w:marRight w:val="0"/>
          <w:marTop w:val="0"/>
          <w:marBottom w:val="0"/>
          <w:divBdr>
            <w:top w:val="none" w:sz="0" w:space="0" w:color="auto"/>
            <w:left w:val="none" w:sz="0" w:space="0" w:color="auto"/>
            <w:bottom w:val="none" w:sz="0" w:space="0" w:color="auto"/>
            <w:right w:val="none" w:sz="0" w:space="0" w:color="auto"/>
          </w:divBdr>
        </w:div>
        <w:div w:id="1928417960">
          <w:marLeft w:val="0"/>
          <w:marRight w:val="0"/>
          <w:marTop w:val="0"/>
          <w:marBottom w:val="0"/>
          <w:divBdr>
            <w:top w:val="none" w:sz="0" w:space="0" w:color="auto"/>
            <w:left w:val="none" w:sz="0" w:space="0" w:color="auto"/>
            <w:bottom w:val="none" w:sz="0" w:space="0" w:color="auto"/>
            <w:right w:val="none" w:sz="0" w:space="0" w:color="auto"/>
          </w:divBdr>
        </w:div>
        <w:div w:id="481967181">
          <w:marLeft w:val="0"/>
          <w:marRight w:val="0"/>
          <w:marTop w:val="0"/>
          <w:marBottom w:val="0"/>
          <w:divBdr>
            <w:top w:val="none" w:sz="0" w:space="0" w:color="auto"/>
            <w:left w:val="none" w:sz="0" w:space="0" w:color="auto"/>
            <w:bottom w:val="none" w:sz="0" w:space="0" w:color="auto"/>
            <w:right w:val="none" w:sz="0" w:space="0" w:color="auto"/>
          </w:divBdr>
        </w:div>
        <w:div w:id="1767581822">
          <w:marLeft w:val="0"/>
          <w:marRight w:val="0"/>
          <w:marTop w:val="0"/>
          <w:marBottom w:val="0"/>
          <w:divBdr>
            <w:top w:val="none" w:sz="0" w:space="0" w:color="auto"/>
            <w:left w:val="none" w:sz="0" w:space="0" w:color="auto"/>
            <w:bottom w:val="none" w:sz="0" w:space="0" w:color="auto"/>
            <w:right w:val="none" w:sz="0" w:space="0" w:color="auto"/>
          </w:divBdr>
        </w:div>
        <w:div w:id="2144734344">
          <w:marLeft w:val="0"/>
          <w:marRight w:val="0"/>
          <w:marTop w:val="0"/>
          <w:marBottom w:val="0"/>
          <w:divBdr>
            <w:top w:val="none" w:sz="0" w:space="0" w:color="auto"/>
            <w:left w:val="none" w:sz="0" w:space="0" w:color="auto"/>
            <w:bottom w:val="none" w:sz="0" w:space="0" w:color="auto"/>
            <w:right w:val="none" w:sz="0" w:space="0" w:color="auto"/>
          </w:divBdr>
        </w:div>
        <w:div w:id="1468737640">
          <w:marLeft w:val="0"/>
          <w:marRight w:val="0"/>
          <w:marTop w:val="0"/>
          <w:marBottom w:val="0"/>
          <w:divBdr>
            <w:top w:val="none" w:sz="0" w:space="0" w:color="auto"/>
            <w:left w:val="none" w:sz="0" w:space="0" w:color="auto"/>
            <w:bottom w:val="none" w:sz="0" w:space="0" w:color="auto"/>
            <w:right w:val="none" w:sz="0" w:space="0" w:color="auto"/>
          </w:divBdr>
        </w:div>
        <w:div w:id="729768451">
          <w:marLeft w:val="0"/>
          <w:marRight w:val="0"/>
          <w:marTop w:val="0"/>
          <w:marBottom w:val="0"/>
          <w:divBdr>
            <w:top w:val="none" w:sz="0" w:space="0" w:color="auto"/>
            <w:left w:val="none" w:sz="0" w:space="0" w:color="auto"/>
            <w:bottom w:val="none" w:sz="0" w:space="0" w:color="auto"/>
            <w:right w:val="none" w:sz="0" w:space="0" w:color="auto"/>
          </w:divBdr>
        </w:div>
        <w:div w:id="659966342">
          <w:marLeft w:val="0"/>
          <w:marRight w:val="0"/>
          <w:marTop w:val="0"/>
          <w:marBottom w:val="0"/>
          <w:divBdr>
            <w:top w:val="none" w:sz="0" w:space="0" w:color="auto"/>
            <w:left w:val="none" w:sz="0" w:space="0" w:color="auto"/>
            <w:bottom w:val="none" w:sz="0" w:space="0" w:color="auto"/>
            <w:right w:val="none" w:sz="0" w:space="0" w:color="auto"/>
          </w:divBdr>
        </w:div>
        <w:div w:id="703092979">
          <w:marLeft w:val="0"/>
          <w:marRight w:val="0"/>
          <w:marTop w:val="0"/>
          <w:marBottom w:val="0"/>
          <w:divBdr>
            <w:top w:val="none" w:sz="0" w:space="0" w:color="auto"/>
            <w:left w:val="none" w:sz="0" w:space="0" w:color="auto"/>
            <w:bottom w:val="none" w:sz="0" w:space="0" w:color="auto"/>
            <w:right w:val="none" w:sz="0" w:space="0" w:color="auto"/>
          </w:divBdr>
        </w:div>
        <w:div w:id="63458562">
          <w:marLeft w:val="0"/>
          <w:marRight w:val="0"/>
          <w:marTop w:val="0"/>
          <w:marBottom w:val="0"/>
          <w:divBdr>
            <w:top w:val="none" w:sz="0" w:space="0" w:color="auto"/>
            <w:left w:val="none" w:sz="0" w:space="0" w:color="auto"/>
            <w:bottom w:val="none" w:sz="0" w:space="0" w:color="auto"/>
            <w:right w:val="none" w:sz="0" w:space="0" w:color="auto"/>
          </w:divBdr>
        </w:div>
        <w:div w:id="1768652292">
          <w:marLeft w:val="0"/>
          <w:marRight w:val="0"/>
          <w:marTop w:val="0"/>
          <w:marBottom w:val="0"/>
          <w:divBdr>
            <w:top w:val="none" w:sz="0" w:space="0" w:color="auto"/>
            <w:left w:val="none" w:sz="0" w:space="0" w:color="auto"/>
            <w:bottom w:val="none" w:sz="0" w:space="0" w:color="auto"/>
            <w:right w:val="none" w:sz="0" w:space="0" w:color="auto"/>
          </w:divBdr>
        </w:div>
        <w:div w:id="276182917">
          <w:marLeft w:val="0"/>
          <w:marRight w:val="0"/>
          <w:marTop w:val="0"/>
          <w:marBottom w:val="0"/>
          <w:divBdr>
            <w:top w:val="none" w:sz="0" w:space="0" w:color="auto"/>
            <w:left w:val="none" w:sz="0" w:space="0" w:color="auto"/>
            <w:bottom w:val="none" w:sz="0" w:space="0" w:color="auto"/>
            <w:right w:val="none" w:sz="0" w:space="0" w:color="auto"/>
          </w:divBdr>
        </w:div>
        <w:div w:id="1874268706">
          <w:marLeft w:val="0"/>
          <w:marRight w:val="0"/>
          <w:marTop w:val="0"/>
          <w:marBottom w:val="0"/>
          <w:divBdr>
            <w:top w:val="none" w:sz="0" w:space="0" w:color="auto"/>
            <w:left w:val="none" w:sz="0" w:space="0" w:color="auto"/>
            <w:bottom w:val="none" w:sz="0" w:space="0" w:color="auto"/>
            <w:right w:val="none" w:sz="0" w:space="0" w:color="auto"/>
          </w:divBdr>
        </w:div>
        <w:div w:id="755709962">
          <w:marLeft w:val="0"/>
          <w:marRight w:val="0"/>
          <w:marTop w:val="0"/>
          <w:marBottom w:val="0"/>
          <w:divBdr>
            <w:top w:val="none" w:sz="0" w:space="0" w:color="auto"/>
            <w:left w:val="none" w:sz="0" w:space="0" w:color="auto"/>
            <w:bottom w:val="none" w:sz="0" w:space="0" w:color="auto"/>
            <w:right w:val="none" w:sz="0" w:space="0" w:color="auto"/>
          </w:divBdr>
        </w:div>
        <w:div w:id="1590583480">
          <w:marLeft w:val="0"/>
          <w:marRight w:val="0"/>
          <w:marTop w:val="0"/>
          <w:marBottom w:val="0"/>
          <w:divBdr>
            <w:top w:val="none" w:sz="0" w:space="0" w:color="auto"/>
            <w:left w:val="none" w:sz="0" w:space="0" w:color="auto"/>
            <w:bottom w:val="none" w:sz="0" w:space="0" w:color="auto"/>
            <w:right w:val="none" w:sz="0" w:space="0" w:color="auto"/>
          </w:divBdr>
        </w:div>
        <w:div w:id="95489948">
          <w:marLeft w:val="0"/>
          <w:marRight w:val="0"/>
          <w:marTop w:val="0"/>
          <w:marBottom w:val="0"/>
          <w:divBdr>
            <w:top w:val="none" w:sz="0" w:space="0" w:color="auto"/>
            <w:left w:val="none" w:sz="0" w:space="0" w:color="auto"/>
            <w:bottom w:val="none" w:sz="0" w:space="0" w:color="auto"/>
            <w:right w:val="none" w:sz="0" w:space="0" w:color="auto"/>
          </w:divBdr>
        </w:div>
        <w:div w:id="1302036271">
          <w:marLeft w:val="0"/>
          <w:marRight w:val="0"/>
          <w:marTop w:val="0"/>
          <w:marBottom w:val="0"/>
          <w:divBdr>
            <w:top w:val="none" w:sz="0" w:space="0" w:color="auto"/>
            <w:left w:val="none" w:sz="0" w:space="0" w:color="auto"/>
            <w:bottom w:val="none" w:sz="0" w:space="0" w:color="auto"/>
            <w:right w:val="none" w:sz="0" w:space="0" w:color="auto"/>
          </w:divBdr>
        </w:div>
        <w:div w:id="1487090450">
          <w:marLeft w:val="0"/>
          <w:marRight w:val="0"/>
          <w:marTop w:val="0"/>
          <w:marBottom w:val="0"/>
          <w:divBdr>
            <w:top w:val="none" w:sz="0" w:space="0" w:color="auto"/>
            <w:left w:val="none" w:sz="0" w:space="0" w:color="auto"/>
            <w:bottom w:val="none" w:sz="0" w:space="0" w:color="auto"/>
            <w:right w:val="none" w:sz="0" w:space="0" w:color="auto"/>
          </w:divBdr>
        </w:div>
        <w:div w:id="1515653343">
          <w:marLeft w:val="0"/>
          <w:marRight w:val="0"/>
          <w:marTop w:val="0"/>
          <w:marBottom w:val="0"/>
          <w:divBdr>
            <w:top w:val="none" w:sz="0" w:space="0" w:color="auto"/>
            <w:left w:val="none" w:sz="0" w:space="0" w:color="auto"/>
            <w:bottom w:val="none" w:sz="0" w:space="0" w:color="auto"/>
            <w:right w:val="none" w:sz="0" w:space="0" w:color="auto"/>
          </w:divBdr>
        </w:div>
        <w:div w:id="1565608077">
          <w:marLeft w:val="0"/>
          <w:marRight w:val="0"/>
          <w:marTop w:val="0"/>
          <w:marBottom w:val="0"/>
          <w:divBdr>
            <w:top w:val="none" w:sz="0" w:space="0" w:color="auto"/>
            <w:left w:val="none" w:sz="0" w:space="0" w:color="auto"/>
            <w:bottom w:val="none" w:sz="0" w:space="0" w:color="auto"/>
            <w:right w:val="none" w:sz="0" w:space="0" w:color="auto"/>
          </w:divBdr>
        </w:div>
        <w:div w:id="1458336882">
          <w:marLeft w:val="0"/>
          <w:marRight w:val="0"/>
          <w:marTop w:val="0"/>
          <w:marBottom w:val="0"/>
          <w:divBdr>
            <w:top w:val="none" w:sz="0" w:space="0" w:color="auto"/>
            <w:left w:val="none" w:sz="0" w:space="0" w:color="auto"/>
            <w:bottom w:val="none" w:sz="0" w:space="0" w:color="auto"/>
            <w:right w:val="none" w:sz="0" w:space="0" w:color="auto"/>
          </w:divBdr>
        </w:div>
        <w:div w:id="1845433846">
          <w:marLeft w:val="0"/>
          <w:marRight w:val="0"/>
          <w:marTop w:val="0"/>
          <w:marBottom w:val="0"/>
          <w:divBdr>
            <w:top w:val="none" w:sz="0" w:space="0" w:color="auto"/>
            <w:left w:val="none" w:sz="0" w:space="0" w:color="auto"/>
            <w:bottom w:val="none" w:sz="0" w:space="0" w:color="auto"/>
            <w:right w:val="none" w:sz="0" w:space="0" w:color="auto"/>
          </w:divBdr>
        </w:div>
        <w:div w:id="224490364">
          <w:marLeft w:val="0"/>
          <w:marRight w:val="0"/>
          <w:marTop w:val="0"/>
          <w:marBottom w:val="0"/>
          <w:divBdr>
            <w:top w:val="none" w:sz="0" w:space="0" w:color="auto"/>
            <w:left w:val="none" w:sz="0" w:space="0" w:color="auto"/>
            <w:bottom w:val="none" w:sz="0" w:space="0" w:color="auto"/>
            <w:right w:val="none" w:sz="0" w:space="0" w:color="auto"/>
          </w:divBdr>
        </w:div>
        <w:div w:id="257253306">
          <w:marLeft w:val="0"/>
          <w:marRight w:val="0"/>
          <w:marTop w:val="0"/>
          <w:marBottom w:val="0"/>
          <w:divBdr>
            <w:top w:val="none" w:sz="0" w:space="0" w:color="auto"/>
            <w:left w:val="none" w:sz="0" w:space="0" w:color="auto"/>
            <w:bottom w:val="none" w:sz="0" w:space="0" w:color="auto"/>
            <w:right w:val="none" w:sz="0" w:space="0" w:color="auto"/>
          </w:divBdr>
        </w:div>
        <w:div w:id="2012637651">
          <w:marLeft w:val="0"/>
          <w:marRight w:val="0"/>
          <w:marTop w:val="0"/>
          <w:marBottom w:val="0"/>
          <w:divBdr>
            <w:top w:val="none" w:sz="0" w:space="0" w:color="auto"/>
            <w:left w:val="none" w:sz="0" w:space="0" w:color="auto"/>
            <w:bottom w:val="none" w:sz="0" w:space="0" w:color="auto"/>
            <w:right w:val="none" w:sz="0" w:space="0" w:color="auto"/>
          </w:divBdr>
        </w:div>
        <w:div w:id="1915240448">
          <w:marLeft w:val="0"/>
          <w:marRight w:val="0"/>
          <w:marTop w:val="0"/>
          <w:marBottom w:val="0"/>
          <w:divBdr>
            <w:top w:val="none" w:sz="0" w:space="0" w:color="auto"/>
            <w:left w:val="none" w:sz="0" w:space="0" w:color="auto"/>
            <w:bottom w:val="none" w:sz="0" w:space="0" w:color="auto"/>
            <w:right w:val="none" w:sz="0" w:space="0" w:color="auto"/>
          </w:divBdr>
        </w:div>
        <w:div w:id="1809322642">
          <w:marLeft w:val="0"/>
          <w:marRight w:val="0"/>
          <w:marTop w:val="0"/>
          <w:marBottom w:val="0"/>
          <w:divBdr>
            <w:top w:val="none" w:sz="0" w:space="0" w:color="auto"/>
            <w:left w:val="none" w:sz="0" w:space="0" w:color="auto"/>
            <w:bottom w:val="none" w:sz="0" w:space="0" w:color="auto"/>
            <w:right w:val="none" w:sz="0" w:space="0" w:color="auto"/>
          </w:divBdr>
        </w:div>
        <w:div w:id="1893886322">
          <w:marLeft w:val="0"/>
          <w:marRight w:val="0"/>
          <w:marTop w:val="0"/>
          <w:marBottom w:val="0"/>
          <w:divBdr>
            <w:top w:val="none" w:sz="0" w:space="0" w:color="auto"/>
            <w:left w:val="none" w:sz="0" w:space="0" w:color="auto"/>
            <w:bottom w:val="none" w:sz="0" w:space="0" w:color="auto"/>
            <w:right w:val="none" w:sz="0" w:space="0" w:color="auto"/>
          </w:divBdr>
        </w:div>
        <w:div w:id="1529635244">
          <w:marLeft w:val="0"/>
          <w:marRight w:val="0"/>
          <w:marTop w:val="0"/>
          <w:marBottom w:val="0"/>
          <w:divBdr>
            <w:top w:val="none" w:sz="0" w:space="0" w:color="auto"/>
            <w:left w:val="none" w:sz="0" w:space="0" w:color="auto"/>
            <w:bottom w:val="none" w:sz="0" w:space="0" w:color="auto"/>
            <w:right w:val="none" w:sz="0" w:space="0" w:color="auto"/>
          </w:divBdr>
        </w:div>
        <w:div w:id="518933868">
          <w:marLeft w:val="0"/>
          <w:marRight w:val="0"/>
          <w:marTop w:val="0"/>
          <w:marBottom w:val="0"/>
          <w:divBdr>
            <w:top w:val="none" w:sz="0" w:space="0" w:color="auto"/>
            <w:left w:val="none" w:sz="0" w:space="0" w:color="auto"/>
            <w:bottom w:val="none" w:sz="0" w:space="0" w:color="auto"/>
            <w:right w:val="none" w:sz="0" w:space="0" w:color="auto"/>
          </w:divBdr>
        </w:div>
        <w:div w:id="1136337478">
          <w:marLeft w:val="0"/>
          <w:marRight w:val="0"/>
          <w:marTop w:val="0"/>
          <w:marBottom w:val="0"/>
          <w:divBdr>
            <w:top w:val="none" w:sz="0" w:space="0" w:color="auto"/>
            <w:left w:val="none" w:sz="0" w:space="0" w:color="auto"/>
            <w:bottom w:val="none" w:sz="0" w:space="0" w:color="auto"/>
            <w:right w:val="none" w:sz="0" w:space="0" w:color="auto"/>
          </w:divBdr>
        </w:div>
        <w:div w:id="1886334659">
          <w:marLeft w:val="0"/>
          <w:marRight w:val="0"/>
          <w:marTop w:val="0"/>
          <w:marBottom w:val="0"/>
          <w:divBdr>
            <w:top w:val="none" w:sz="0" w:space="0" w:color="auto"/>
            <w:left w:val="none" w:sz="0" w:space="0" w:color="auto"/>
            <w:bottom w:val="none" w:sz="0" w:space="0" w:color="auto"/>
            <w:right w:val="none" w:sz="0" w:space="0" w:color="auto"/>
          </w:divBdr>
        </w:div>
        <w:div w:id="64650458">
          <w:marLeft w:val="0"/>
          <w:marRight w:val="0"/>
          <w:marTop w:val="0"/>
          <w:marBottom w:val="0"/>
          <w:divBdr>
            <w:top w:val="none" w:sz="0" w:space="0" w:color="auto"/>
            <w:left w:val="none" w:sz="0" w:space="0" w:color="auto"/>
            <w:bottom w:val="none" w:sz="0" w:space="0" w:color="auto"/>
            <w:right w:val="none" w:sz="0" w:space="0" w:color="auto"/>
          </w:divBdr>
        </w:div>
        <w:div w:id="1431051258">
          <w:marLeft w:val="0"/>
          <w:marRight w:val="0"/>
          <w:marTop w:val="0"/>
          <w:marBottom w:val="0"/>
          <w:divBdr>
            <w:top w:val="none" w:sz="0" w:space="0" w:color="auto"/>
            <w:left w:val="none" w:sz="0" w:space="0" w:color="auto"/>
            <w:bottom w:val="none" w:sz="0" w:space="0" w:color="auto"/>
            <w:right w:val="none" w:sz="0" w:space="0" w:color="auto"/>
          </w:divBdr>
        </w:div>
        <w:div w:id="1719890327">
          <w:marLeft w:val="0"/>
          <w:marRight w:val="0"/>
          <w:marTop w:val="0"/>
          <w:marBottom w:val="0"/>
          <w:divBdr>
            <w:top w:val="none" w:sz="0" w:space="0" w:color="auto"/>
            <w:left w:val="none" w:sz="0" w:space="0" w:color="auto"/>
            <w:bottom w:val="none" w:sz="0" w:space="0" w:color="auto"/>
            <w:right w:val="none" w:sz="0" w:space="0" w:color="auto"/>
          </w:divBdr>
        </w:div>
        <w:div w:id="1157652823">
          <w:marLeft w:val="0"/>
          <w:marRight w:val="0"/>
          <w:marTop w:val="0"/>
          <w:marBottom w:val="0"/>
          <w:divBdr>
            <w:top w:val="none" w:sz="0" w:space="0" w:color="auto"/>
            <w:left w:val="none" w:sz="0" w:space="0" w:color="auto"/>
            <w:bottom w:val="none" w:sz="0" w:space="0" w:color="auto"/>
            <w:right w:val="none" w:sz="0" w:space="0" w:color="auto"/>
          </w:divBdr>
        </w:div>
        <w:div w:id="1854757071">
          <w:marLeft w:val="0"/>
          <w:marRight w:val="0"/>
          <w:marTop w:val="0"/>
          <w:marBottom w:val="0"/>
          <w:divBdr>
            <w:top w:val="none" w:sz="0" w:space="0" w:color="auto"/>
            <w:left w:val="none" w:sz="0" w:space="0" w:color="auto"/>
            <w:bottom w:val="none" w:sz="0" w:space="0" w:color="auto"/>
            <w:right w:val="none" w:sz="0" w:space="0" w:color="auto"/>
          </w:divBdr>
        </w:div>
        <w:div w:id="402721261">
          <w:marLeft w:val="0"/>
          <w:marRight w:val="0"/>
          <w:marTop w:val="0"/>
          <w:marBottom w:val="0"/>
          <w:divBdr>
            <w:top w:val="none" w:sz="0" w:space="0" w:color="auto"/>
            <w:left w:val="none" w:sz="0" w:space="0" w:color="auto"/>
            <w:bottom w:val="none" w:sz="0" w:space="0" w:color="auto"/>
            <w:right w:val="none" w:sz="0" w:space="0" w:color="auto"/>
          </w:divBdr>
        </w:div>
        <w:div w:id="1588610427">
          <w:marLeft w:val="0"/>
          <w:marRight w:val="0"/>
          <w:marTop w:val="0"/>
          <w:marBottom w:val="0"/>
          <w:divBdr>
            <w:top w:val="none" w:sz="0" w:space="0" w:color="auto"/>
            <w:left w:val="none" w:sz="0" w:space="0" w:color="auto"/>
            <w:bottom w:val="none" w:sz="0" w:space="0" w:color="auto"/>
            <w:right w:val="none" w:sz="0" w:space="0" w:color="auto"/>
          </w:divBdr>
        </w:div>
        <w:div w:id="392168623">
          <w:marLeft w:val="0"/>
          <w:marRight w:val="0"/>
          <w:marTop w:val="0"/>
          <w:marBottom w:val="0"/>
          <w:divBdr>
            <w:top w:val="none" w:sz="0" w:space="0" w:color="auto"/>
            <w:left w:val="none" w:sz="0" w:space="0" w:color="auto"/>
            <w:bottom w:val="none" w:sz="0" w:space="0" w:color="auto"/>
            <w:right w:val="none" w:sz="0" w:space="0" w:color="auto"/>
          </w:divBdr>
        </w:div>
        <w:div w:id="1057627424">
          <w:marLeft w:val="0"/>
          <w:marRight w:val="0"/>
          <w:marTop w:val="0"/>
          <w:marBottom w:val="0"/>
          <w:divBdr>
            <w:top w:val="none" w:sz="0" w:space="0" w:color="auto"/>
            <w:left w:val="none" w:sz="0" w:space="0" w:color="auto"/>
            <w:bottom w:val="none" w:sz="0" w:space="0" w:color="auto"/>
            <w:right w:val="none" w:sz="0" w:space="0" w:color="auto"/>
          </w:divBdr>
        </w:div>
        <w:div w:id="1417171284">
          <w:marLeft w:val="0"/>
          <w:marRight w:val="0"/>
          <w:marTop w:val="0"/>
          <w:marBottom w:val="0"/>
          <w:divBdr>
            <w:top w:val="none" w:sz="0" w:space="0" w:color="auto"/>
            <w:left w:val="none" w:sz="0" w:space="0" w:color="auto"/>
            <w:bottom w:val="none" w:sz="0" w:space="0" w:color="auto"/>
            <w:right w:val="none" w:sz="0" w:space="0" w:color="auto"/>
          </w:divBdr>
        </w:div>
        <w:div w:id="487089235">
          <w:marLeft w:val="0"/>
          <w:marRight w:val="0"/>
          <w:marTop w:val="0"/>
          <w:marBottom w:val="0"/>
          <w:divBdr>
            <w:top w:val="none" w:sz="0" w:space="0" w:color="auto"/>
            <w:left w:val="none" w:sz="0" w:space="0" w:color="auto"/>
            <w:bottom w:val="none" w:sz="0" w:space="0" w:color="auto"/>
            <w:right w:val="none" w:sz="0" w:space="0" w:color="auto"/>
          </w:divBdr>
        </w:div>
        <w:div w:id="1808010179">
          <w:marLeft w:val="0"/>
          <w:marRight w:val="0"/>
          <w:marTop w:val="0"/>
          <w:marBottom w:val="0"/>
          <w:divBdr>
            <w:top w:val="none" w:sz="0" w:space="0" w:color="auto"/>
            <w:left w:val="none" w:sz="0" w:space="0" w:color="auto"/>
            <w:bottom w:val="none" w:sz="0" w:space="0" w:color="auto"/>
            <w:right w:val="none" w:sz="0" w:space="0" w:color="auto"/>
          </w:divBdr>
        </w:div>
        <w:div w:id="933440833">
          <w:marLeft w:val="0"/>
          <w:marRight w:val="0"/>
          <w:marTop w:val="0"/>
          <w:marBottom w:val="0"/>
          <w:divBdr>
            <w:top w:val="none" w:sz="0" w:space="0" w:color="auto"/>
            <w:left w:val="none" w:sz="0" w:space="0" w:color="auto"/>
            <w:bottom w:val="none" w:sz="0" w:space="0" w:color="auto"/>
            <w:right w:val="none" w:sz="0" w:space="0" w:color="auto"/>
          </w:divBdr>
        </w:div>
        <w:div w:id="506988416">
          <w:marLeft w:val="0"/>
          <w:marRight w:val="0"/>
          <w:marTop w:val="0"/>
          <w:marBottom w:val="0"/>
          <w:divBdr>
            <w:top w:val="none" w:sz="0" w:space="0" w:color="auto"/>
            <w:left w:val="none" w:sz="0" w:space="0" w:color="auto"/>
            <w:bottom w:val="none" w:sz="0" w:space="0" w:color="auto"/>
            <w:right w:val="none" w:sz="0" w:space="0" w:color="auto"/>
          </w:divBdr>
        </w:div>
        <w:div w:id="989363326">
          <w:marLeft w:val="0"/>
          <w:marRight w:val="0"/>
          <w:marTop w:val="0"/>
          <w:marBottom w:val="0"/>
          <w:divBdr>
            <w:top w:val="none" w:sz="0" w:space="0" w:color="auto"/>
            <w:left w:val="none" w:sz="0" w:space="0" w:color="auto"/>
            <w:bottom w:val="none" w:sz="0" w:space="0" w:color="auto"/>
            <w:right w:val="none" w:sz="0" w:space="0" w:color="auto"/>
          </w:divBdr>
        </w:div>
        <w:div w:id="454258699">
          <w:marLeft w:val="0"/>
          <w:marRight w:val="0"/>
          <w:marTop w:val="0"/>
          <w:marBottom w:val="0"/>
          <w:divBdr>
            <w:top w:val="none" w:sz="0" w:space="0" w:color="auto"/>
            <w:left w:val="none" w:sz="0" w:space="0" w:color="auto"/>
            <w:bottom w:val="none" w:sz="0" w:space="0" w:color="auto"/>
            <w:right w:val="none" w:sz="0" w:space="0" w:color="auto"/>
          </w:divBdr>
        </w:div>
        <w:div w:id="60837192">
          <w:marLeft w:val="0"/>
          <w:marRight w:val="0"/>
          <w:marTop w:val="0"/>
          <w:marBottom w:val="0"/>
          <w:divBdr>
            <w:top w:val="none" w:sz="0" w:space="0" w:color="auto"/>
            <w:left w:val="none" w:sz="0" w:space="0" w:color="auto"/>
            <w:bottom w:val="none" w:sz="0" w:space="0" w:color="auto"/>
            <w:right w:val="none" w:sz="0" w:space="0" w:color="auto"/>
          </w:divBdr>
        </w:div>
        <w:div w:id="1686443934">
          <w:marLeft w:val="0"/>
          <w:marRight w:val="0"/>
          <w:marTop w:val="0"/>
          <w:marBottom w:val="0"/>
          <w:divBdr>
            <w:top w:val="none" w:sz="0" w:space="0" w:color="auto"/>
            <w:left w:val="none" w:sz="0" w:space="0" w:color="auto"/>
            <w:bottom w:val="none" w:sz="0" w:space="0" w:color="auto"/>
            <w:right w:val="none" w:sz="0" w:space="0" w:color="auto"/>
          </w:divBdr>
        </w:div>
        <w:div w:id="214239668">
          <w:marLeft w:val="0"/>
          <w:marRight w:val="0"/>
          <w:marTop w:val="0"/>
          <w:marBottom w:val="0"/>
          <w:divBdr>
            <w:top w:val="none" w:sz="0" w:space="0" w:color="auto"/>
            <w:left w:val="none" w:sz="0" w:space="0" w:color="auto"/>
            <w:bottom w:val="none" w:sz="0" w:space="0" w:color="auto"/>
            <w:right w:val="none" w:sz="0" w:space="0" w:color="auto"/>
          </w:divBdr>
        </w:div>
      </w:divsChild>
    </w:div>
    <w:div w:id="1196889287">
      <w:bodyDiv w:val="1"/>
      <w:marLeft w:val="0"/>
      <w:marRight w:val="0"/>
      <w:marTop w:val="0"/>
      <w:marBottom w:val="0"/>
      <w:divBdr>
        <w:top w:val="none" w:sz="0" w:space="0" w:color="auto"/>
        <w:left w:val="none" w:sz="0" w:space="0" w:color="auto"/>
        <w:bottom w:val="none" w:sz="0" w:space="0" w:color="auto"/>
        <w:right w:val="none" w:sz="0" w:space="0" w:color="auto"/>
      </w:divBdr>
    </w:div>
    <w:div w:id="1197088113">
      <w:bodyDiv w:val="1"/>
      <w:marLeft w:val="0"/>
      <w:marRight w:val="0"/>
      <w:marTop w:val="0"/>
      <w:marBottom w:val="0"/>
      <w:divBdr>
        <w:top w:val="none" w:sz="0" w:space="0" w:color="auto"/>
        <w:left w:val="none" w:sz="0" w:space="0" w:color="auto"/>
        <w:bottom w:val="none" w:sz="0" w:space="0" w:color="auto"/>
        <w:right w:val="none" w:sz="0" w:space="0" w:color="auto"/>
      </w:divBdr>
    </w:div>
    <w:div w:id="1197279164">
      <w:bodyDiv w:val="1"/>
      <w:marLeft w:val="0"/>
      <w:marRight w:val="0"/>
      <w:marTop w:val="0"/>
      <w:marBottom w:val="0"/>
      <w:divBdr>
        <w:top w:val="none" w:sz="0" w:space="0" w:color="auto"/>
        <w:left w:val="none" w:sz="0" w:space="0" w:color="auto"/>
        <w:bottom w:val="none" w:sz="0" w:space="0" w:color="auto"/>
        <w:right w:val="none" w:sz="0" w:space="0" w:color="auto"/>
      </w:divBdr>
    </w:div>
    <w:div w:id="1197348618">
      <w:bodyDiv w:val="1"/>
      <w:marLeft w:val="0"/>
      <w:marRight w:val="0"/>
      <w:marTop w:val="0"/>
      <w:marBottom w:val="0"/>
      <w:divBdr>
        <w:top w:val="none" w:sz="0" w:space="0" w:color="auto"/>
        <w:left w:val="none" w:sz="0" w:space="0" w:color="auto"/>
        <w:bottom w:val="none" w:sz="0" w:space="0" w:color="auto"/>
        <w:right w:val="none" w:sz="0" w:space="0" w:color="auto"/>
      </w:divBdr>
    </w:div>
    <w:div w:id="1197543971">
      <w:bodyDiv w:val="1"/>
      <w:marLeft w:val="0"/>
      <w:marRight w:val="0"/>
      <w:marTop w:val="0"/>
      <w:marBottom w:val="0"/>
      <w:divBdr>
        <w:top w:val="none" w:sz="0" w:space="0" w:color="auto"/>
        <w:left w:val="none" w:sz="0" w:space="0" w:color="auto"/>
        <w:bottom w:val="none" w:sz="0" w:space="0" w:color="auto"/>
        <w:right w:val="none" w:sz="0" w:space="0" w:color="auto"/>
      </w:divBdr>
    </w:div>
    <w:div w:id="1197811450">
      <w:bodyDiv w:val="1"/>
      <w:marLeft w:val="0"/>
      <w:marRight w:val="0"/>
      <w:marTop w:val="0"/>
      <w:marBottom w:val="0"/>
      <w:divBdr>
        <w:top w:val="none" w:sz="0" w:space="0" w:color="auto"/>
        <w:left w:val="none" w:sz="0" w:space="0" w:color="auto"/>
        <w:bottom w:val="none" w:sz="0" w:space="0" w:color="auto"/>
        <w:right w:val="none" w:sz="0" w:space="0" w:color="auto"/>
      </w:divBdr>
    </w:div>
    <w:div w:id="1198199683">
      <w:bodyDiv w:val="1"/>
      <w:marLeft w:val="0"/>
      <w:marRight w:val="0"/>
      <w:marTop w:val="0"/>
      <w:marBottom w:val="0"/>
      <w:divBdr>
        <w:top w:val="none" w:sz="0" w:space="0" w:color="auto"/>
        <w:left w:val="none" w:sz="0" w:space="0" w:color="auto"/>
        <w:bottom w:val="none" w:sz="0" w:space="0" w:color="auto"/>
        <w:right w:val="none" w:sz="0" w:space="0" w:color="auto"/>
      </w:divBdr>
    </w:div>
    <w:div w:id="1198274041">
      <w:bodyDiv w:val="1"/>
      <w:marLeft w:val="0"/>
      <w:marRight w:val="0"/>
      <w:marTop w:val="0"/>
      <w:marBottom w:val="0"/>
      <w:divBdr>
        <w:top w:val="none" w:sz="0" w:space="0" w:color="auto"/>
        <w:left w:val="none" w:sz="0" w:space="0" w:color="auto"/>
        <w:bottom w:val="none" w:sz="0" w:space="0" w:color="auto"/>
        <w:right w:val="none" w:sz="0" w:space="0" w:color="auto"/>
      </w:divBdr>
    </w:div>
    <w:div w:id="1198351169">
      <w:bodyDiv w:val="1"/>
      <w:marLeft w:val="0"/>
      <w:marRight w:val="0"/>
      <w:marTop w:val="0"/>
      <w:marBottom w:val="0"/>
      <w:divBdr>
        <w:top w:val="none" w:sz="0" w:space="0" w:color="auto"/>
        <w:left w:val="none" w:sz="0" w:space="0" w:color="auto"/>
        <w:bottom w:val="none" w:sz="0" w:space="0" w:color="auto"/>
        <w:right w:val="none" w:sz="0" w:space="0" w:color="auto"/>
      </w:divBdr>
    </w:div>
    <w:div w:id="1198465338">
      <w:bodyDiv w:val="1"/>
      <w:marLeft w:val="0"/>
      <w:marRight w:val="0"/>
      <w:marTop w:val="0"/>
      <w:marBottom w:val="0"/>
      <w:divBdr>
        <w:top w:val="none" w:sz="0" w:space="0" w:color="auto"/>
        <w:left w:val="none" w:sz="0" w:space="0" w:color="auto"/>
        <w:bottom w:val="none" w:sz="0" w:space="0" w:color="auto"/>
        <w:right w:val="none" w:sz="0" w:space="0" w:color="auto"/>
      </w:divBdr>
    </w:div>
    <w:div w:id="1198546719">
      <w:bodyDiv w:val="1"/>
      <w:marLeft w:val="0"/>
      <w:marRight w:val="0"/>
      <w:marTop w:val="0"/>
      <w:marBottom w:val="0"/>
      <w:divBdr>
        <w:top w:val="none" w:sz="0" w:space="0" w:color="auto"/>
        <w:left w:val="none" w:sz="0" w:space="0" w:color="auto"/>
        <w:bottom w:val="none" w:sz="0" w:space="0" w:color="auto"/>
        <w:right w:val="none" w:sz="0" w:space="0" w:color="auto"/>
      </w:divBdr>
    </w:div>
    <w:div w:id="1198808544">
      <w:bodyDiv w:val="1"/>
      <w:marLeft w:val="0"/>
      <w:marRight w:val="0"/>
      <w:marTop w:val="0"/>
      <w:marBottom w:val="0"/>
      <w:divBdr>
        <w:top w:val="none" w:sz="0" w:space="0" w:color="auto"/>
        <w:left w:val="none" w:sz="0" w:space="0" w:color="auto"/>
        <w:bottom w:val="none" w:sz="0" w:space="0" w:color="auto"/>
        <w:right w:val="none" w:sz="0" w:space="0" w:color="auto"/>
      </w:divBdr>
    </w:div>
    <w:div w:id="1198814472">
      <w:bodyDiv w:val="1"/>
      <w:marLeft w:val="0"/>
      <w:marRight w:val="0"/>
      <w:marTop w:val="0"/>
      <w:marBottom w:val="0"/>
      <w:divBdr>
        <w:top w:val="none" w:sz="0" w:space="0" w:color="auto"/>
        <w:left w:val="none" w:sz="0" w:space="0" w:color="auto"/>
        <w:bottom w:val="none" w:sz="0" w:space="0" w:color="auto"/>
        <w:right w:val="none" w:sz="0" w:space="0" w:color="auto"/>
      </w:divBdr>
    </w:div>
    <w:div w:id="1198814538">
      <w:bodyDiv w:val="1"/>
      <w:marLeft w:val="0"/>
      <w:marRight w:val="0"/>
      <w:marTop w:val="0"/>
      <w:marBottom w:val="0"/>
      <w:divBdr>
        <w:top w:val="none" w:sz="0" w:space="0" w:color="auto"/>
        <w:left w:val="none" w:sz="0" w:space="0" w:color="auto"/>
        <w:bottom w:val="none" w:sz="0" w:space="0" w:color="auto"/>
        <w:right w:val="none" w:sz="0" w:space="0" w:color="auto"/>
      </w:divBdr>
    </w:div>
    <w:div w:id="1198854287">
      <w:bodyDiv w:val="1"/>
      <w:marLeft w:val="0"/>
      <w:marRight w:val="0"/>
      <w:marTop w:val="0"/>
      <w:marBottom w:val="0"/>
      <w:divBdr>
        <w:top w:val="none" w:sz="0" w:space="0" w:color="auto"/>
        <w:left w:val="none" w:sz="0" w:space="0" w:color="auto"/>
        <w:bottom w:val="none" w:sz="0" w:space="0" w:color="auto"/>
        <w:right w:val="none" w:sz="0" w:space="0" w:color="auto"/>
      </w:divBdr>
    </w:div>
    <w:div w:id="1199464352">
      <w:bodyDiv w:val="1"/>
      <w:marLeft w:val="0"/>
      <w:marRight w:val="0"/>
      <w:marTop w:val="0"/>
      <w:marBottom w:val="0"/>
      <w:divBdr>
        <w:top w:val="none" w:sz="0" w:space="0" w:color="auto"/>
        <w:left w:val="none" w:sz="0" w:space="0" w:color="auto"/>
        <w:bottom w:val="none" w:sz="0" w:space="0" w:color="auto"/>
        <w:right w:val="none" w:sz="0" w:space="0" w:color="auto"/>
      </w:divBdr>
    </w:div>
    <w:div w:id="1199510251">
      <w:bodyDiv w:val="1"/>
      <w:marLeft w:val="0"/>
      <w:marRight w:val="0"/>
      <w:marTop w:val="0"/>
      <w:marBottom w:val="0"/>
      <w:divBdr>
        <w:top w:val="none" w:sz="0" w:space="0" w:color="auto"/>
        <w:left w:val="none" w:sz="0" w:space="0" w:color="auto"/>
        <w:bottom w:val="none" w:sz="0" w:space="0" w:color="auto"/>
        <w:right w:val="none" w:sz="0" w:space="0" w:color="auto"/>
      </w:divBdr>
    </w:div>
    <w:div w:id="1199515008">
      <w:bodyDiv w:val="1"/>
      <w:marLeft w:val="0"/>
      <w:marRight w:val="0"/>
      <w:marTop w:val="0"/>
      <w:marBottom w:val="0"/>
      <w:divBdr>
        <w:top w:val="none" w:sz="0" w:space="0" w:color="auto"/>
        <w:left w:val="none" w:sz="0" w:space="0" w:color="auto"/>
        <w:bottom w:val="none" w:sz="0" w:space="0" w:color="auto"/>
        <w:right w:val="none" w:sz="0" w:space="0" w:color="auto"/>
      </w:divBdr>
    </w:div>
    <w:div w:id="1199589913">
      <w:bodyDiv w:val="1"/>
      <w:marLeft w:val="0"/>
      <w:marRight w:val="0"/>
      <w:marTop w:val="0"/>
      <w:marBottom w:val="0"/>
      <w:divBdr>
        <w:top w:val="none" w:sz="0" w:space="0" w:color="auto"/>
        <w:left w:val="none" w:sz="0" w:space="0" w:color="auto"/>
        <w:bottom w:val="none" w:sz="0" w:space="0" w:color="auto"/>
        <w:right w:val="none" w:sz="0" w:space="0" w:color="auto"/>
      </w:divBdr>
    </w:div>
    <w:div w:id="1199781362">
      <w:bodyDiv w:val="1"/>
      <w:marLeft w:val="0"/>
      <w:marRight w:val="0"/>
      <w:marTop w:val="0"/>
      <w:marBottom w:val="0"/>
      <w:divBdr>
        <w:top w:val="none" w:sz="0" w:space="0" w:color="auto"/>
        <w:left w:val="none" w:sz="0" w:space="0" w:color="auto"/>
        <w:bottom w:val="none" w:sz="0" w:space="0" w:color="auto"/>
        <w:right w:val="none" w:sz="0" w:space="0" w:color="auto"/>
      </w:divBdr>
    </w:div>
    <w:div w:id="1199781893">
      <w:bodyDiv w:val="1"/>
      <w:marLeft w:val="0"/>
      <w:marRight w:val="0"/>
      <w:marTop w:val="0"/>
      <w:marBottom w:val="0"/>
      <w:divBdr>
        <w:top w:val="none" w:sz="0" w:space="0" w:color="auto"/>
        <w:left w:val="none" w:sz="0" w:space="0" w:color="auto"/>
        <w:bottom w:val="none" w:sz="0" w:space="0" w:color="auto"/>
        <w:right w:val="none" w:sz="0" w:space="0" w:color="auto"/>
      </w:divBdr>
    </w:div>
    <w:div w:id="1199975721">
      <w:bodyDiv w:val="1"/>
      <w:marLeft w:val="0"/>
      <w:marRight w:val="0"/>
      <w:marTop w:val="0"/>
      <w:marBottom w:val="0"/>
      <w:divBdr>
        <w:top w:val="none" w:sz="0" w:space="0" w:color="auto"/>
        <w:left w:val="none" w:sz="0" w:space="0" w:color="auto"/>
        <w:bottom w:val="none" w:sz="0" w:space="0" w:color="auto"/>
        <w:right w:val="none" w:sz="0" w:space="0" w:color="auto"/>
      </w:divBdr>
    </w:div>
    <w:div w:id="1200774686">
      <w:bodyDiv w:val="1"/>
      <w:marLeft w:val="0"/>
      <w:marRight w:val="0"/>
      <w:marTop w:val="0"/>
      <w:marBottom w:val="0"/>
      <w:divBdr>
        <w:top w:val="none" w:sz="0" w:space="0" w:color="auto"/>
        <w:left w:val="none" w:sz="0" w:space="0" w:color="auto"/>
        <w:bottom w:val="none" w:sz="0" w:space="0" w:color="auto"/>
        <w:right w:val="none" w:sz="0" w:space="0" w:color="auto"/>
      </w:divBdr>
    </w:div>
    <w:div w:id="1200780036">
      <w:bodyDiv w:val="1"/>
      <w:marLeft w:val="0"/>
      <w:marRight w:val="0"/>
      <w:marTop w:val="0"/>
      <w:marBottom w:val="0"/>
      <w:divBdr>
        <w:top w:val="none" w:sz="0" w:space="0" w:color="auto"/>
        <w:left w:val="none" w:sz="0" w:space="0" w:color="auto"/>
        <w:bottom w:val="none" w:sz="0" w:space="0" w:color="auto"/>
        <w:right w:val="none" w:sz="0" w:space="0" w:color="auto"/>
      </w:divBdr>
    </w:div>
    <w:div w:id="1201088453">
      <w:bodyDiv w:val="1"/>
      <w:marLeft w:val="0"/>
      <w:marRight w:val="0"/>
      <w:marTop w:val="0"/>
      <w:marBottom w:val="0"/>
      <w:divBdr>
        <w:top w:val="none" w:sz="0" w:space="0" w:color="auto"/>
        <w:left w:val="none" w:sz="0" w:space="0" w:color="auto"/>
        <w:bottom w:val="none" w:sz="0" w:space="0" w:color="auto"/>
        <w:right w:val="none" w:sz="0" w:space="0" w:color="auto"/>
      </w:divBdr>
    </w:div>
    <w:div w:id="1201162823">
      <w:bodyDiv w:val="1"/>
      <w:marLeft w:val="0"/>
      <w:marRight w:val="0"/>
      <w:marTop w:val="0"/>
      <w:marBottom w:val="0"/>
      <w:divBdr>
        <w:top w:val="none" w:sz="0" w:space="0" w:color="auto"/>
        <w:left w:val="none" w:sz="0" w:space="0" w:color="auto"/>
        <w:bottom w:val="none" w:sz="0" w:space="0" w:color="auto"/>
        <w:right w:val="none" w:sz="0" w:space="0" w:color="auto"/>
      </w:divBdr>
    </w:div>
    <w:div w:id="1201280779">
      <w:bodyDiv w:val="1"/>
      <w:marLeft w:val="0"/>
      <w:marRight w:val="0"/>
      <w:marTop w:val="0"/>
      <w:marBottom w:val="0"/>
      <w:divBdr>
        <w:top w:val="none" w:sz="0" w:space="0" w:color="auto"/>
        <w:left w:val="none" w:sz="0" w:space="0" w:color="auto"/>
        <w:bottom w:val="none" w:sz="0" w:space="0" w:color="auto"/>
        <w:right w:val="none" w:sz="0" w:space="0" w:color="auto"/>
      </w:divBdr>
    </w:div>
    <w:div w:id="1201698661">
      <w:bodyDiv w:val="1"/>
      <w:marLeft w:val="0"/>
      <w:marRight w:val="0"/>
      <w:marTop w:val="0"/>
      <w:marBottom w:val="0"/>
      <w:divBdr>
        <w:top w:val="none" w:sz="0" w:space="0" w:color="auto"/>
        <w:left w:val="none" w:sz="0" w:space="0" w:color="auto"/>
        <w:bottom w:val="none" w:sz="0" w:space="0" w:color="auto"/>
        <w:right w:val="none" w:sz="0" w:space="0" w:color="auto"/>
      </w:divBdr>
    </w:div>
    <w:div w:id="1201940944">
      <w:bodyDiv w:val="1"/>
      <w:marLeft w:val="0"/>
      <w:marRight w:val="0"/>
      <w:marTop w:val="0"/>
      <w:marBottom w:val="0"/>
      <w:divBdr>
        <w:top w:val="none" w:sz="0" w:space="0" w:color="auto"/>
        <w:left w:val="none" w:sz="0" w:space="0" w:color="auto"/>
        <w:bottom w:val="none" w:sz="0" w:space="0" w:color="auto"/>
        <w:right w:val="none" w:sz="0" w:space="0" w:color="auto"/>
      </w:divBdr>
    </w:div>
    <w:div w:id="1202128743">
      <w:bodyDiv w:val="1"/>
      <w:marLeft w:val="0"/>
      <w:marRight w:val="0"/>
      <w:marTop w:val="0"/>
      <w:marBottom w:val="0"/>
      <w:divBdr>
        <w:top w:val="none" w:sz="0" w:space="0" w:color="auto"/>
        <w:left w:val="none" w:sz="0" w:space="0" w:color="auto"/>
        <w:bottom w:val="none" w:sz="0" w:space="0" w:color="auto"/>
        <w:right w:val="none" w:sz="0" w:space="0" w:color="auto"/>
      </w:divBdr>
    </w:div>
    <w:div w:id="1202132292">
      <w:bodyDiv w:val="1"/>
      <w:marLeft w:val="0"/>
      <w:marRight w:val="0"/>
      <w:marTop w:val="0"/>
      <w:marBottom w:val="0"/>
      <w:divBdr>
        <w:top w:val="none" w:sz="0" w:space="0" w:color="auto"/>
        <w:left w:val="none" w:sz="0" w:space="0" w:color="auto"/>
        <w:bottom w:val="none" w:sz="0" w:space="0" w:color="auto"/>
        <w:right w:val="none" w:sz="0" w:space="0" w:color="auto"/>
      </w:divBdr>
    </w:div>
    <w:div w:id="1202206464">
      <w:bodyDiv w:val="1"/>
      <w:marLeft w:val="0"/>
      <w:marRight w:val="0"/>
      <w:marTop w:val="0"/>
      <w:marBottom w:val="0"/>
      <w:divBdr>
        <w:top w:val="none" w:sz="0" w:space="0" w:color="auto"/>
        <w:left w:val="none" w:sz="0" w:space="0" w:color="auto"/>
        <w:bottom w:val="none" w:sz="0" w:space="0" w:color="auto"/>
        <w:right w:val="none" w:sz="0" w:space="0" w:color="auto"/>
      </w:divBdr>
    </w:div>
    <w:div w:id="1202324680">
      <w:bodyDiv w:val="1"/>
      <w:marLeft w:val="0"/>
      <w:marRight w:val="0"/>
      <w:marTop w:val="0"/>
      <w:marBottom w:val="0"/>
      <w:divBdr>
        <w:top w:val="none" w:sz="0" w:space="0" w:color="auto"/>
        <w:left w:val="none" w:sz="0" w:space="0" w:color="auto"/>
        <w:bottom w:val="none" w:sz="0" w:space="0" w:color="auto"/>
        <w:right w:val="none" w:sz="0" w:space="0" w:color="auto"/>
      </w:divBdr>
    </w:div>
    <w:div w:id="1202479941">
      <w:bodyDiv w:val="1"/>
      <w:marLeft w:val="0"/>
      <w:marRight w:val="0"/>
      <w:marTop w:val="0"/>
      <w:marBottom w:val="0"/>
      <w:divBdr>
        <w:top w:val="none" w:sz="0" w:space="0" w:color="auto"/>
        <w:left w:val="none" w:sz="0" w:space="0" w:color="auto"/>
        <w:bottom w:val="none" w:sz="0" w:space="0" w:color="auto"/>
        <w:right w:val="none" w:sz="0" w:space="0" w:color="auto"/>
      </w:divBdr>
    </w:div>
    <w:div w:id="1202593210">
      <w:bodyDiv w:val="1"/>
      <w:marLeft w:val="0"/>
      <w:marRight w:val="0"/>
      <w:marTop w:val="0"/>
      <w:marBottom w:val="0"/>
      <w:divBdr>
        <w:top w:val="none" w:sz="0" w:space="0" w:color="auto"/>
        <w:left w:val="none" w:sz="0" w:space="0" w:color="auto"/>
        <w:bottom w:val="none" w:sz="0" w:space="0" w:color="auto"/>
        <w:right w:val="none" w:sz="0" w:space="0" w:color="auto"/>
      </w:divBdr>
    </w:div>
    <w:div w:id="1202790565">
      <w:bodyDiv w:val="1"/>
      <w:marLeft w:val="0"/>
      <w:marRight w:val="0"/>
      <w:marTop w:val="0"/>
      <w:marBottom w:val="0"/>
      <w:divBdr>
        <w:top w:val="none" w:sz="0" w:space="0" w:color="auto"/>
        <w:left w:val="none" w:sz="0" w:space="0" w:color="auto"/>
        <w:bottom w:val="none" w:sz="0" w:space="0" w:color="auto"/>
        <w:right w:val="none" w:sz="0" w:space="0" w:color="auto"/>
      </w:divBdr>
    </w:div>
    <w:div w:id="1202863072">
      <w:bodyDiv w:val="1"/>
      <w:marLeft w:val="0"/>
      <w:marRight w:val="0"/>
      <w:marTop w:val="0"/>
      <w:marBottom w:val="0"/>
      <w:divBdr>
        <w:top w:val="none" w:sz="0" w:space="0" w:color="auto"/>
        <w:left w:val="none" w:sz="0" w:space="0" w:color="auto"/>
        <w:bottom w:val="none" w:sz="0" w:space="0" w:color="auto"/>
        <w:right w:val="none" w:sz="0" w:space="0" w:color="auto"/>
      </w:divBdr>
    </w:div>
    <w:div w:id="1203515793">
      <w:bodyDiv w:val="1"/>
      <w:marLeft w:val="0"/>
      <w:marRight w:val="0"/>
      <w:marTop w:val="0"/>
      <w:marBottom w:val="0"/>
      <w:divBdr>
        <w:top w:val="none" w:sz="0" w:space="0" w:color="auto"/>
        <w:left w:val="none" w:sz="0" w:space="0" w:color="auto"/>
        <w:bottom w:val="none" w:sz="0" w:space="0" w:color="auto"/>
        <w:right w:val="none" w:sz="0" w:space="0" w:color="auto"/>
      </w:divBdr>
    </w:div>
    <w:div w:id="1204174659">
      <w:bodyDiv w:val="1"/>
      <w:marLeft w:val="0"/>
      <w:marRight w:val="0"/>
      <w:marTop w:val="0"/>
      <w:marBottom w:val="0"/>
      <w:divBdr>
        <w:top w:val="none" w:sz="0" w:space="0" w:color="auto"/>
        <w:left w:val="none" w:sz="0" w:space="0" w:color="auto"/>
        <w:bottom w:val="none" w:sz="0" w:space="0" w:color="auto"/>
        <w:right w:val="none" w:sz="0" w:space="0" w:color="auto"/>
      </w:divBdr>
    </w:div>
    <w:div w:id="1204295581">
      <w:bodyDiv w:val="1"/>
      <w:marLeft w:val="0"/>
      <w:marRight w:val="0"/>
      <w:marTop w:val="0"/>
      <w:marBottom w:val="0"/>
      <w:divBdr>
        <w:top w:val="none" w:sz="0" w:space="0" w:color="auto"/>
        <w:left w:val="none" w:sz="0" w:space="0" w:color="auto"/>
        <w:bottom w:val="none" w:sz="0" w:space="0" w:color="auto"/>
        <w:right w:val="none" w:sz="0" w:space="0" w:color="auto"/>
      </w:divBdr>
    </w:div>
    <w:div w:id="1204709199">
      <w:bodyDiv w:val="1"/>
      <w:marLeft w:val="0"/>
      <w:marRight w:val="0"/>
      <w:marTop w:val="0"/>
      <w:marBottom w:val="0"/>
      <w:divBdr>
        <w:top w:val="none" w:sz="0" w:space="0" w:color="auto"/>
        <w:left w:val="none" w:sz="0" w:space="0" w:color="auto"/>
        <w:bottom w:val="none" w:sz="0" w:space="0" w:color="auto"/>
        <w:right w:val="none" w:sz="0" w:space="0" w:color="auto"/>
      </w:divBdr>
    </w:div>
    <w:div w:id="1204828539">
      <w:bodyDiv w:val="1"/>
      <w:marLeft w:val="0"/>
      <w:marRight w:val="0"/>
      <w:marTop w:val="0"/>
      <w:marBottom w:val="0"/>
      <w:divBdr>
        <w:top w:val="none" w:sz="0" w:space="0" w:color="auto"/>
        <w:left w:val="none" w:sz="0" w:space="0" w:color="auto"/>
        <w:bottom w:val="none" w:sz="0" w:space="0" w:color="auto"/>
        <w:right w:val="none" w:sz="0" w:space="0" w:color="auto"/>
      </w:divBdr>
    </w:div>
    <w:div w:id="1204833116">
      <w:bodyDiv w:val="1"/>
      <w:marLeft w:val="0"/>
      <w:marRight w:val="0"/>
      <w:marTop w:val="0"/>
      <w:marBottom w:val="0"/>
      <w:divBdr>
        <w:top w:val="none" w:sz="0" w:space="0" w:color="auto"/>
        <w:left w:val="none" w:sz="0" w:space="0" w:color="auto"/>
        <w:bottom w:val="none" w:sz="0" w:space="0" w:color="auto"/>
        <w:right w:val="none" w:sz="0" w:space="0" w:color="auto"/>
      </w:divBdr>
    </w:div>
    <w:div w:id="1204900190">
      <w:bodyDiv w:val="1"/>
      <w:marLeft w:val="0"/>
      <w:marRight w:val="0"/>
      <w:marTop w:val="0"/>
      <w:marBottom w:val="0"/>
      <w:divBdr>
        <w:top w:val="none" w:sz="0" w:space="0" w:color="auto"/>
        <w:left w:val="none" w:sz="0" w:space="0" w:color="auto"/>
        <w:bottom w:val="none" w:sz="0" w:space="0" w:color="auto"/>
        <w:right w:val="none" w:sz="0" w:space="0" w:color="auto"/>
      </w:divBdr>
    </w:div>
    <w:div w:id="1205097053">
      <w:bodyDiv w:val="1"/>
      <w:marLeft w:val="0"/>
      <w:marRight w:val="0"/>
      <w:marTop w:val="0"/>
      <w:marBottom w:val="0"/>
      <w:divBdr>
        <w:top w:val="none" w:sz="0" w:space="0" w:color="auto"/>
        <w:left w:val="none" w:sz="0" w:space="0" w:color="auto"/>
        <w:bottom w:val="none" w:sz="0" w:space="0" w:color="auto"/>
        <w:right w:val="none" w:sz="0" w:space="0" w:color="auto"/>
      </w:divBdr>
    </w:div>
    <w:div w:id="1205364265">
      <w:bodyDiv w:val="1"/>
      <w:marLeft w:val="0"/>
      <w:marRight w:val="0"/>
      <w:marTop w:val="0"/>
      <w:marBottom w:val="0"/>
      <w:divBdr>
        <w:top w:val="none" w:sz="0" w:space="0" w:color="auto"/>
        <w:left w:val="none" w:sz="0" w:space="0" w:color="auto"/>
        <w:bottom w:val="none" w:sz="0" w:space="0" w:color="auto"/>
        <w:right w:val="none" w:sz="0" w:space="0" w:color="auto"/>
      </w:divBdr>
    </w:div>
    <w:div w:id="1205364870">
      <w:bodyDiv w:val="1"/>
      <w:marLeft w:val="0"/>
      <w:marRight w:val="0"/>
      <w:marTop w:val="0"/>
      <w:marBottom w:val="0"/>
      <w:divBdr>
        <w:top w:val="none" w:sz="0" w:space="0" w:color="auto"/>
        <w:left w:val="none" w:sz="0" w:space="0" w:color="auto"/>
        <w:bottom w:val="none" w:sz="0" w:space="0" w:color="auto"/>
        <w:right w:val="none" w:sz="0" w:space="0" w:color="auto"/>
      </w:divBdr>
    </w:div>
    <w:div w:id="1205872457">
      <w:bodyDiv w:val="1"/>
      <w:marLeft w:val="0"/>
      <w:marRight w:val="0"/>
      <w:marTop w:val="0"/>
      <w:marBottom w:val="0"/>
      <w:divBdr>
        <w:top w:val="none" w:sz="0" w:space="0" w:color="auto"/>
        <w:left w:val="none" w:sz="0" w:space="0" w:color="auto"/>
        <w:bottom w:val="none" w:sz="0" w:space="0" w:color="auto"/>
        <w:right w:val="none" w:sz="0" w:space="0" w:color="auto"/>
      </w:divBdr>
    </w:div>
    <w:div w:id="1206257461">
      <w:bodyDiv w:val="1"/>
      <w:marLeft w:val="0"/>
      <w:marRight w:val="0"/>
      <w:marTop w:val="0"/>
      <w:marBottom w:val="0"/>
      <w:divBdr>
        <w:top w:val="none" w:sz="0" w:space="0" w:color="auto"/>
        <w:left w:val="none" w:sz="0" w:space="0" w:color="auto"/>
        <w:bottom w:val="none" w:sz="0" w:space="0" w:color="auto"/>
        <w:right w:val="none" w:sz="0" w:space="0" w:color="auto"/>
      </w:divBdr>
    </w:div>
    <w:div w:id="1206258256">
      <w:bodyDiv w:val="1"/>
      <w:marLeft w:val="0"/>
      <w:marRight w:val="0"/>
      <w:marTop w:val="0"/>
      <w:marBottom w:val="0"/>
      <w:divBdr>
        <w:top w:val="none" w:sz="0" w:space="0" w:color="auto"/>
        <w:left w:val="none" w:sz="0" w:space="0" w:color="auto"/>
        <w:bottom w:val="none" w:sz="0" w:space="0" w:color="auto"/>
        <w:right w:val="none" w:sz="0" w:space="0" w:color="auto"/>
      </w:divBdr>
    </w:div>
    <w:div w:id="1206529426">
      <w:bodyDiv w:val="1"/>
      <w:marLeft w:val="0"/>
      <w:marRight w:val="0"/>
      <w:marTop w:val="0"/>
      <w:marBottom w:val="0"/>
      <w:divBdr>
        <w:top w:val="none" w:sz="0" w:space="0" w:color="auto"/>
        <w:left w:val="none" w:sz="0" w:space="0" w:color="auto"/>
        <w:bottom w:val="none" w:sz="0" w:space="0" w:color="auto"/>
        <w:right w:val="none" w:sz="0" w:space="0" w:color="auto"/>
      </w:divBdr>
    </w:div>
    <w:div w:id="1206597195">
      <w:bodyDiv w:val="1"/>
      <w:marLeft w:val="0"/>
      <w:marRight w:val="0"/>
      <w:marTop w:val="0"/>
      <w:marBottom w:val="0"/>
      <w:divBdr>
        <w:top w:val="none" w:sz="0" w:space="0" w:color="auto"/>
        <w:left w:val="none" w:sz="0" w:space="0" w:color="auto"/>
        <w:bottom w:val="none" w:sz="0" w:space="0" w:color="auto"/>
        <w:right w:val="none" w:sz="0" w:space="0" w:color="auto"/>
      </w:divBdr>
    </w:div>
    <w:div w:id="1206673936">
      <w:bodyDiv w:val="1"/>
      <w:marLeft w:val="0"/>
      <w:marRight w:val="0"/>
      <w:marTop w:val="0"/>
      <w:marBottom w:val="0"/>
      <w:divBdr>
        <w:top w:val="none" w:sz="0" w:space="0" w:color="auto"/>
        <w:left w:val="none" w:sz="0" w:space="0" w:color="auto"/>
        <w:bottom w:val="none" w:sz="0" w:space="0" w:color="auto"/>
        <w:right w:val="none" w:sz="0" w:space="0" w:color="auto"/>
      </w:divBdr>
    </w:div>
    <w:div w:id="1206916035">
      <w:bodyDiv w:val="1"/>
      <w:marLeft w:val="0"/>
      <w:marRight w:val="0"/>
      <w:marTop w:val="0"/>
      <w:marBottom w:val="0"/>
      <w:divBdr>
        <w:top w:val="none" w:sz="0" w:space="0" w:color="auto"/>
        <w:left w:val="none" w:sz="0" w:space="0" w:color="auto"/>
        <w:bottom w:val="none" w:sz="0" w:space="0" w:color="auto"/>
        <w:right w:val="none" w:sz="0" w:space="0" w:color="auto"/>
      </w:divBdr>
    </w:div>
    <w:div w:id="1206917310">
      <w:bodyDiv w:val="1"/>
      <w:marLeft w:val="0"/>
      <w:marRight w:val="0"/>
      <w:marTop w:val="0"/>
      <w:marBottom w:val="0"/>
      <w:divBdr>
        <w:top w:val="none" w:sz="0" w:space="0" w:color="auto"/>
        <w:left w:val="none" w:sz="0" w:space="0" w:color="auto"/>
        <w:bottom w:val="none" w:sz="0" w:space="0" w:color="auto"/>
        <w:right w:val="none" w:sz="0" w:space="0" w:color="auto"/>
      </w:divBdr>
    </w:div>
    <w:div w:id="1206989958">
      <w:bodyDiv w:val="1"/>
      <w:marLeft w:val="0"/>
      <w:marRight w:val="0"/>
      <w:marTop w:val="0"/>
      <w:marBottom w:val="0"/>
      <w:divBdr>
        <w:top w:val="none" w:sz="0" w:space="0" w:color="auto"/>
        <w:left w:val="none" w:sz="0" w:space="0" w:color="auto"/>
        <w:bottom w:val="none" w:sz="0" w:space="0" w:color="auto"/>
        <w:right w:val="none" w:sz="0" w:space="0" w:color="auto"/>
      </w:divBdr>
    </w:div>
    <w:div w:id="1207059261">
      <w:bodyDiv w:val="1"/>
      <w:marLeft w:val="0"/>
      <w:marRight w:val="0"/>
      <w:marTop w:val="0"/>
      <w:marBottom w:val="0"/>
      <w:divBdr>
        <w:top w:val="none" w:sz="0" w:space="0" w:color="auto"/>
        <w:left w:val="none" w:sz="0" w:space="0" w:color="auto"/>
        <w:bottom w:val="none" w:sz="0" w:space="0" w:color="auto"/>
        <w:right w:val="none" w:sz="0" w:space="0" w:color="auto"/>
      </w:divBdr>
    </w:div>
    <w:div w:id="1207255896">
      <w:bodyDiv w:val="1"/>
      <w:marLeft w:val="0"/>
      <w:marRight w:val="0"/>
      <w:marTop w:val="0"/>
      <w:marBottom w:val="0"/>
      <w:divBdr>
        <w:top w:val="none" w:sz="0" w:space="0" w:color="auto"/>
        <w:left w:val="none" w:sz="0" w:space="0" w:color="auto"/>
        <w:bottom w:val="none" w:sz="0" w:space="0" w:color="auto"/>
        <w:right w:val="none" w:sz="0" w:space="0" w:color="auto"/>
      </w:divBdr>
    </w:div>
    <w:div w:id="1207763546">
      <w:bodyDiv w:val="1"/>
      <w:marLeft w:val="0"/>
      <w:marRight w:val="0"/>
      <w:marTop w:val="0"/>
      <w:marBottom w:val="0"/>
      <w:divBdr>
        <w:top w:val="none" w:sz="0" w:space="0" w:color="auto"/>
        <w:left w:val="none" w:sz="0" w:space="0" w:color="auto"/>
        <w:bottom w:val="none" w:sz="0" w:space="0" w:color="auto"/>
        <w:right w:val="none" w:sz="0" w:space="0" w:color="auto"/>
      </w:divBdr>
    </w:div>
    <w:div w:id="1207988847">
      <w:bodyDiv w:val="1"/>
      <w:marLeft w:val="0"/>
      <w:marRight w:val="0"/>
      <w:marTop w:val="0"/>
      <w:marBottom w:val="0"/>
      <w:divBdr>
        <w:top w:val="none" w:sz="0" w:space="0" w:color="auto"/>
        <w:left w:val="none" w:sz="0" w:space="0" w:color="auto"/>
        <w:bottom w:val="none" w:sz="0" w:space="0" w:color="auto"/>
        <w:right w:val="none" w:sz="0" w:space="0" w:color="auto"/>
      </w:divBdr>
    </w:div>
    <w:div w:id="1208182540">
      <w:bodyDiv w:val="1"/>
      <w:marLeft w:val="0"/>
      <w:marRight w:val="0"/>
      <w:marTop w:val="0"/>
      <w:marBottom w:val="0"/>
      <w:divBdr>
        <w:top w:val="none" w:sz="0" w:space="0" w:color="auto"/>
        <w:left w:val="none" w:sz="0" w:space="0" w:color="auto"/>
        <w:bottom w:val="none" w:sz="0" w:space="0" w:color="auto"/>
        <w:right w:val="none" w:sz="0" w:space="0" w:color="auto"/>
      </w:divBdr>
    </w:div>
    <w:div w:id="1208297735">
      <w:bodyDiv w:val="1"/>
      <w:marLeft w:val="0"/>
      <w:marRight w:val="0"/>
      <w:marTop w:val="0"/>
      <w:marBottom w:val="0"/>
      <w:divBdr>
        <w:top w:val="none" w:sz="0" w:space="0" w:color="auto"/>
        <w:left w:val="none" w:sz="0" w:space="0" w:color="auto"/>
        <w:bottom w:val="none" w:sz="0" w:space="0" w:color="auto"/>
        <w:right w:val="none" w:sz="0" w:space="0" w:color="auto"/>
      </w:divBdr>
    </w:div>
    <w:div w:id="1208492126">
      <w:bodyDiv w:val="1"/>
      <w:marLeft w:val="0"/>
      <w:marRight w:val="0"/>
      <w:marTop w:val="0"/>
      <w:marBottom w:val="0"/>
      <w:divBdr>
        <w:top w:val="none" w:sz="0" w:space="0" w:color="auto"/>
        <w:left w:val="none" w:sz="0" w:space="0" w:color="auto"/>
        <w:bottom w:val="none" w:sz="0" w:space="0" w:color="auto"/>
        <w:right w:val="none" w:sz="0" w:space="0" w:color="auto"/>
      </w:divBdr>
    </w:div>
    <w:div w:id="1209106071">
      <w:bodyDiv w:val="1"/>
      <w:marLeft w:val="0"/>
      <w:marRight w:val="0"/>
      <w:marTop w:val="0"/>
      <w:marBottom w:val="0"/>
      <w:divBdr>
        <w:top w:val="none" w:sz="0" w:space="0" w:color="auto"/>
        <w:left w:val="none" w:sz="0" w:space="0" w:color="auto"/>
        <w:bottom w:val="none" w:sz="0" w:space="0" w:color="auto"/>
        <w:right w:val="none" w:sz="0" w:space="0" w:color="auto"/>
      </w:divBdr>
    </w:div>
    <w:div w:id="1209488400">
      <w:bodyDiv w:val="1"/>
      <w:marLeft w:val="0"/>
      <w:marRight w:val="0"/>
      <w:marTop w:val="0"/>
      <w:marBottom w:val="0"/>
      <w:divBdr>
        <w:top w:val="none" w:sz="0" w:space="0" w:color="auto"/>
        <w:left w:val="none" w:sz="0" w:space="0" w:color="auto"/>
        <w:bottom w:val="none" w:sz="0" w:space="0" w:color="auto"/>
        <w:right w:val="none" w:sz="0" w:space="0" w:color="auto"/>
      </w:divBdr>
    </w:div>
    <w:div w:id="1209489551">
      <w:bodyDiv w:val="1"/>
      <w:marLeft w:val="0"/>
      <w:marRight w:val="0"/>
      <w:marTop w:val="0"/>
      <w:marBottom w:val="0"/>
      <w:divBdr>
        <w:top w:val="none" w:sz="0" w:space="0" w:color="auto"/>
        <w:left w:val="none" w:sz="0" w:space="0" w:color="auto"/>
        <w:bottom w:val="none" w:sz="0" w:space="0" w:color="auto"/>
        <w:right w:val="none" w:sz="0" w:space="0" w:color="auto"/>
      </w:divBdr>
    </w:div>
    <w:div w:id="1209875703">
      <w:bodyDiv w:val="1"/>
      <w:marLeft w:val="0"/>
      <w:marRight w:val="0"/>
      <w:marTop w:val="0"/>
      <w:marBottom w:val="0"/>
      <w:divBdr>
        <w:top w:val="none" w:sz="0" w:space="0" w:color="auto"/>
        <w:left w:val="none" w:sz="0" w:space="0" w:color="auto"/>
        <w:bottom w:val="none" w:sz="0" w:space="0" w:color="auto"/>
        <w:right w:val="none" w:sz="0" w:space="0" w:color="auto"/>
      </w:divBdr>
    </w:div>
    <w:div w:id="1210188742">
      <w:bodyDiv w:val="1"/>
      <w:marLeft w:val="0"/>
      <w:marRight w:val="0"/>
      <w:marTop w:val="0"/>
      <w:marBottom w:val="0"/>
      <w:divBdr>
        <w:top w:val="none" w:sz="0" w:space="0" w:color="auto"/>
        <w:left w:val="none" w:sz="0" w:space="0" w:color="auto"/>
        <w:bottom w:val="none" w:sz="0" w:space="0" w:color="auto"/>
        <w:right w:val="none" w:sz="0" w:space="0" w:color="auto"/>
      </w:divBdr>
    </w:div>
    <w:div w:id="1210262828">
      <w:bodyDiv w:val="1"/>
      <w:marLeft w:val="0"/>
      <w:marRight w:val="0"/>
      <w:marTop w:val="0"/>
      <w:marBottom w:val="0"/>
      <w:divBdr>
        <w:top w:val="none" w:sz="0" w:space="0" w:color="auto"/>
        <w:left w:val="none" w:sz="0" w:space="0" w:color="auto"/>
        <w:bottom w:val="none" w:sz="0" w:space="0" w:color="auto"/>
        <w:right w:val="none" w:sz="0" w:space="0" w:color="auto"/>
      </w:divBdr>
    </w:div>
    <w:div w:id="1210344133">
      <w:bodyDiv w:val="1"/>
      <w:marLeft w:val="0"/>
      <w:marRight w:val="0"/>
      <w:marTop w:val="0"/>
      <w:marBottom w:val="0"/>
      <w:divBdr>
        <w:top w:val="none" w:sz="0" w:space="0" w:color="auto"/>
        <w:left w:val="none" w:sz="0" w:space="0" w:color="auto"/>
        <w:bottom w:val="none" w:sz="0" w:space="0" w:color="auto"/>
        <w:right w:val="none" w:sz="0" w:space="0" w:color="auto"/>
      </w:divBdr>
    </w:div>
    <w:div w:id="1210456448">
      <w:bodyDiv w:val="1"/>
      <w:marLeft w:val="0"/>
      <w:marRight w:val="0"/>
      <w:marTop w:val="0"/>
      <w:marBottom w:val="0"/>
      <w:divBdr>
        <w:top w:val="none" w:sz="0" w:space="0" w:color="auto"/>
        <w:left w:val="none" w:sz="0" w:space="0" w:color="auto"/>
        <w:bottom w:val="none" w:sz="0" w:space="0" w:color="auto"/>
        <w:right w:val="none" w:sz="0" w:space="0" w:color="auto"/>
      </w:divBdr>
    </w:div>
    <w:div w:id="1212111965">
      <w:bodyDiv w:val="1"/>
      <w:marLeft w:val="0"/>
      <w:marRight w:val="0"/>
      <w:marTop w:val="0"/>
      <w:marBottom w:val="0"/>
      <w:divBdr>
        <w:top w:val="none" w:sz="0" w:space="0" w:color="auto"/>
        <w:left w:val="none" w:sz="0" w:space="0" w:color="auto"/>
        <w:bottom w:val="none" w:sz="0" w:space="0" w:color="auto"/>
        <w:right w:val="none" w:sz="0" w:space="0" w:color="auto"/>
      </w:divBdr>
    </w:div>
    <w:div w:id="1212233947">
      <w:bodyDiv w:val="1"/>
      <w:marLeft w:val="0"/>
      <w:marRight w:val="0"/>
      <w:marTop w:val="0"/>
      <w:marBottom w:val="0"/>
      <w:divBdr>
        <w:top w:val="none" w:sz="0" w:space="0" w:color="auto"/>
        <w:left w:val="none" w:sz="0" w:space="0" w:color="auto"/>
        <w:bottom w:val="none" w:sz="0" w:space="0" w:color="auto"/>
        <w:right w:val="none" w:sz="0" w:space="0" w:color="auto"/>
      </w:divBdr>
    </w:div>
    <w:div w:id="1212303697">
      <w:bodyDiv w:val="1"/>
      <w:marLeft w:val="0"/>
      <w:marRight w:val="0"/>
      <w:marTop w:val="0"/>
      <w:marBottom w:val="0"/>
      <w:divBdr>
        <w:top w:val="none" w:sz="0" w:space="0" w:color="auto"/>
        <w:left w:val="none" w:sz="0" w:space="0" w:color="auto"/>
        <w:bottom w:val="none" w:sz="0" w:space="0" w:color="auto"/>
        <w:right w:val="none" w:sz="0" w:space="0" w:color="auto"/>
      </w:divBdr>
    </w:div>
    <w:div w:id="1212886769">
      <w:bodyDiv w:val="1"/>
      <w:marLeft w:val="0"/>
      <w:marRight w:val="0"/>
      <w:marTop w:val="0"/>
      <w:marBottom w:val="0"/>
      <w:divBdr>
        <w:top w:val="none" w:sz="0" w:space="0" w:color="auto"/>
        <w:left w:val="none" w:sz="0" w:space="0" w:color="auto"/>
        <w:bottom w:val="none" w:sz="0" w:space="0" w:color="auto"/>
        <w:right w:val="none" w:sz="0" w:space="0" w:color="auto"/>
      </w:divBdr>
    </w:div>
    <w:div w:id="1213495743">
      <w:bodyDiv w:val="1"/>
      <w:marLeft w:val="0"/>
      <w:marRight w:val="0"/>
      <w:marTop w:val="0"/>
      <w:marBottom w:val="0"/>
      <w:divBdr>
        <w:top w:val="none" w:sz="0" w:space="0" w:color="auto"/>
        <w:left w:val="none" w:sz="0" w:space="0" w:color="auto"/>
        <w:bottom w:val="none" w:sz="0" w:space="0" w:color="auto"/>
        <w:right w:val="none" w:sz="0" w:space="0" w:color="auto"/>
      </w:divBdr>
    </w:div>
    <w:div w:id="1213688934">
      <w:bodyDiv w:val="1"/>
      <w:marLeft w:val="0"/>
      <w:marRight w:val="0"/>
      <w:marTop w:val="0"/>
      <w:marBottom w:val="0"/>
      <w:divBdr>
        <w:top w:val="none" w:sz="0" w:space="0" w:color="auto"/>
        <w:left w:val="none" w:sz="0" w:space="0" w:color="auto"/>
        <w:bottom w:val="none" w:sz="0" w:space="0" w:color="auto"/>
        <w:right w:val="none" w:sz="0" w:space="0" w:color="auto"/>
      </w:divBdr>
    </w:div>
    <w:div w:id="1213884652">
      <w:bodyDiv w:val="1"/>
      <w:marLeft w:val="0"/>
      <w:marRight w:val="0"/>
      <w:marTop w:val="0"/>
      <w:marBottom w:val="0"/>
      <w:divBdr>
        <w:top w:val="none" w:sz="0" w:space="0" w:color="auto"/>
        <w:left w:val="none" w:sz="0" w:space="0" w:color="auto"/>
        <w:bottom w:val="none" w:sz="0" w:space="0" w:color="auto"/>
        <w:right w:val="none" w:sz="0" w:space="0" w:color="auto"/>
      </w:divBdr>
    </w:div>
    <w:div w:id="1214001563">
      <w:bodyDiv w:val="1"/>
      <w:marLeft w:val="0"/>
      <w:marRight w:val="0"/>
      <w:marTop w:val="0"/>
      <w:marBottom w:val="0"/>
      <w:divBdr>
        <w:top w:val="none" w:sz="0" w:space="0" w:color="auto"/>
        <w:left w:val="none" w:sz="0" w:space="0" w:color="auto"/>
        <w:bottom w:val="none" w:sz="0" w:space="0" w:color="auto"/>
        <w:right w:val="none" w:sz="0" w:space="0" w:color="auto"/>
      </w:divBdr>
    </w:div>
    <w:div w:id="1214122925">
      <w:bodyDiv w:val="1"/>
      <w:marLeft w:val="0"/>
      <w:marRight w:val="0"/>
      <w:marTop w:val="0"/>
      <w:marBottom w:val="0"/>
      <w:divBdr>
        <w:top w:val="none" w:sz="0" w:space="0" w:color="auto"/>
        <w:left w:val="none" w:sz="0" w:space="0" w:color="auto"/>
        <w:bottom w:val="none" w:sz="0" w:space="0" w:color="auto"/>
        <w:right w:val="none" w:sz="0" w:space="0" w:color="auto"/>
      </w:divBdr>
    </w:div>
    <w:div w:id="1214198142">
      <w:bodyDiv w:val="1"/>
      <w:marLeft w:val="0"/>
      <w:marRight w:val="0"/>
      <w:marTop w:val="0"/>
      <w:marBottom w:val="0"/>
      <w:divBdr>
        <w:top w:val="none" w:sz="0" w:space="0" w:color="auto"/>
        <w:left w:val="none" w:sz="0" w:space="0" w:color="auto"/>
        <w:bottom w:val="none" w:sz="0" w:space="0" w:color="auto"/>
        <w:right w:val="none" w:sz="0" w:space="0" w:color="auto"/>
      </w:divBdr>
    </w:div>
    <w:div w:id="1214272299">
      <w:bodyDiv w:val="1"/>
      <w:marLeft w:val="0"/>
      <w:marRight w:val="0"/>
      <w:marTop w:val="0"/>
      <w:marBottom w:val="0"/>
      <w:divBdr>
        <w:top w:val="none" w:sz="0" w:space="0" w:color="auto"/>
        <w:left w:val="none" w:sz="0" w:space="0" w:color="auto"/>
        <w:bottom w:val="none" w:sz="0" w:space="0" w:color="auto"/>
        <w:right w:val="none" w:sz="0" w:space="0" w:color="auto"/>
      </w:divBdr>
    </w:div>
    <w:div w:id="1214390201">
      <w:bodyDiv w:val="1"/>
      <w:marLeft w:val="0"/>
      <w:marRight w:val="0"/>
      <w:marTop w:val="0"/>
      <w:marBottom w:val="0"/>
      <w:divBdr>
        <w:top w:val="none" w:sz="0" w:space="0" w:color="auto"/>
        <w:left w:val="none" w:sz="0" w:space="0" w:color="auto"/>
        <w:bottom w:val="none" w:sz="0" w:space="0" w:color="auto"/>
        <w:right w:val="none" w:sz="0" w:space="0" w:color="auto"/>
      </w:divBdr>
    </w:div>
    <w:div w:id="1214391492">
      <w:bodyDiv w:val="1"/>
      <w:marLeft w:val="0"/>
      <w:marRight w:val="0"/>
      <w:marTop w:val="0"/>
      <w:marBottom w:val="0"/>
      <w:divBdr>
        <w:top w:val="none" w:sz="0" w:space="0" w:color="auto"/>
        <w:left w:val="none" w:sz="0" w:space="0" w:color="auto"/>
        <w:bottom w:val="none" w:sz="0" w:space="0" w:color="auto"/>
        <w:right w:val="none" w:sz="0" w:space="0" w:color="auto"/>
      </w:divBdr>
    </w:div>
    <w:div w:id="1214925070">
      <w:bodyDiv w:val="1"/>
      <w:marLeft w:val="0"/>
      <w:marRight w:val="0"/>
      <w:marTop w:val="0"/>
      <w:marBottom w:val="0"/>
      <w:divBdr>
        <w:top w:val="none" w:sz="0" w:space="0" w:color="auto"/>
        <w:left w:val="none" w:sz="0" w:space="0" w:color="auto"/>
        <w:bottom w:val="none" w:sz="0" w:space="0" w:color="auto"/>
        <w:right w:val="none" w:sz="0" w:space="0" w:color="auto"/>
      </w:divBdr>
    </w:div>
    <w:div w:id="1215124582">
      <w:bodyDiv w:val="1"/>
      <w:marLeft w:val="0"/>
      <w:marRight w:val="0"/>
      <w:marTop w:val="0"/>
      <w:marBottom w:val="0"/>
      <w:divBdr>
        <w:top w:val="none" w:sz="0" w:space="0" w:color="auto"/>
        <w:left w:val="none" w:sz="0" w:space="0" w:color="auto"/>
        <w:bottom w:val="none" w:sz="0" w:space="0" w:color="auto"/>
        <w:right w:val="none" w:sz="0" w:space="0" w:color="auto"/>
      </w:divBdr>
    </w:div>
    <w:div w:id="1215238688">
      <w:bodyDiv w:val="1"/>
      <w:marLeft w:val="0"/>
      <w:marRight w:val="0"/>
      <w:marTop w:val="0"/>
      <w:marBottom w:val="0"/>
      <w:divBdr>
        <w:top w:val="none" w:sz="0" w:space="0" w:color="auto"/>
        <w:left w:val="none" w:sz="0" w:space="0" w:color="auto"/>
        <w:bottom w:val="none" w:sz="0" w:space="0" w:color="auto"/>
        <w:right w:val="none" w:sz="0" w:space="0" w:color="auto"/>
      </w:divBdr>
    </w:div>
    <w:div w:id="1215240518">
      <w:bodyDiv w:val="1"/>
      <w:marLeft w:val="0"/>
      <w:marRight w:val="0"/>
      <w:marTop w:val="0"/>
      <w:marBottom w:val="0"/>
      <w:divBdr>
        <w:top w:val="none" w:sz="0" w:space="0" w:color="auto"/>
        <w:left w:val="none" w:sz="0" w:space="0" w:color="auto"/>
        <w:bottom w:val="none" w:sz="0" w:space="0" w:color="auto"/>
        <w:right w:val="none" w:sz="0" w:space="0" w:color="auto"/>
      </w:divBdr>
    </w:div>
    <w:div w:id="1215242026">
      <w:bodyDiv w:val="1"/>
      <w:marLeft w:val="0"/>
      <w:marRight w:val="0"/>
      <w:marTop w:val="0"/>
      <w:marBottom w:val="0"/>
      <w:divBdr>
        <w:top w:val="none" w:sz="0" w:space="0" w:color="auto"/>
        <w:left w:val="none" w:sz="0" w:space="0" w:color="auto"/>
        <w:bottom w:val="none" w:sz="0" w:space="0" w:color="auto"/>
        <w:right w:val="none" w:sz="0" w:space="0" w:color="auto"/>
      </w:divBdr>
    </w:div>
    <w:div w:id="1215384279">
      <w:bodyDiv w:val="1"/>
      <w:marLeft w:val="0"/>
      <w:marRight w:val="0"/>
      <w:marTop w:val="0"/>
      <w:marBottom w:val="0"/>
      <w:divBdr>
        <w:top w:val="none" w:sz="0" w:space="0" w:color="auto"/>
        <w:left w:val="none" w:sz="0" w:space="0" w:color="auto"/>
        <w:bottom w:val="none" w:sz="0" w:space="0" w:color="auto"/>
        <w:right w:val="none" w:sz="0" w:space="0" w:color="auto"/>
      </w:divBdr>
    </w:div>
    <w:div w:id="1215775727">
      <w:bodyDiv w:val="1"/>
      <w:marLeft w:val="0"/>
      <w:marRight w:val="0"/>
      <w:marTop w:val="0"/>
      <w:marBottom w:val="0"/>
      <w:divBdr>
        <w:top w:val="none" w:sz="0" w:space="0" w:color="auto"/>
        <w:left w:val="none" w:sz="0" w:space="0" w:color="auto"/>
        <w:bottom w:val="none" w:sz="0" w:space="0" w:color="auto"/>
        <w:right w:val="none" w:sz="0" w:space="0" w:color="auto"/>
      </w:divBdr>
    </w:div>
    <w:div w:id="1215972977">
      <w:bodyDiv w:val="1"/>
      <w:marLeft w:val="0"/>
      <w:marRight w:val="0"/>
      <w:marTop w:val="0"/>
      <w:marBottom w:val="0"/>
      <w:divBdr>
        <w:top w:val="none" w:sz="0" w:space="0" w:color="auto"/>
        <w:left w:val="none" w:sz="0" w:space="0" w:color="auto"/>
        <w:bottom w:val="none" w:sz="0" w:space="0" w:color="auto"/>
        <w:right w:val="none" w:sz="0" w:space="0" w:color="auto"/>
      </w:divBdr>
    </w:div>
    <w:div w:id="1216088304">
      <w:bodyDiv w:val="1"/>
      <w:marLeft w:val="0"/>
      <w:marRight w:val="0"/>
      <w:marTop w:val="0"/>
      <w:marBottom w:val="0"/>
      <w:divBdr>
        <w:top w:val="none" w:sz="0" w:space="0" w:color="auto"/>
        <w:left w:val="none" w:sz="0" w:space="0" w:color="auto"/>
        <w:bottom w:val="none" w:sz="0" w:space="0" w:color="auto"/>
        <w:right w:val="none" w:sz="0" w:space="0" w:color="auto"/>
      </w:divBdr>
    </w:div>
    <w:div w:id="1216310128">
      <w:bodyDiv w:val="1"/>
      <w:marLeft w:val="0"/>
      <w:marRight w:val="0"/>
      <w:marTop w:val="0"/>
      <w:marBottom w:val="0"/>
      <w:divBdr>
        <w:top w:val="none" w:sz="0" w:space="0" w:color="auto"/>
        <w:left w:val="none" w:sz="0" w:space="0" w:color="auto"/>
        <w:bottom w:val="none" w:sz="0" w:space="0" w:color="auto"/>
        <w:right w:val="none" w:sz="0" w:space="0" w:color="auto"/>
      </w:divBdr>
    </w:div>
    <w:div w:id="1216310309">
      <w:bodyDiv w:val="1"/>
      <w:marLeft w:val="0"/>
      <w:marRight w:val="0"/>
      <w:marTop w:val="0"/>
      <w:marBottom w:val="0"/>
      <w:divBdr>
        <w:top w:val="none" w:sz="0" w:space="0" w:color="auto"/>
        <w:left w:val="none" w:sz="0" w:space="0" w:color="auto"/>
        <w:bottom w:val="none" w:sz="0" w:space="0" w:color="auto"/>
        <w:right w:val="none" w:sz="0" w:space="0" w:color="auto"/>
      </w:divBdr>
    </w:div>
    <w:div w:id="1216703024">
      <w:bodyDiv w:val="1"/>
      <w:marLeft w:val="0"/>
      <w:marRight w:val="0"/>
      <w:marTop w:val="0"/>
      <w:marBottom w:val="0"/>
      <w:divBdr>
        <w:top w:val="none" w:sz="0" w:space="0" w:color="auto"/>
        <w:left w:val="none" w:sz="0" w:space="0" w:color="auto"/>
        <w:bottom w:val="none" w:sz="0" w:space="0" w:color="auto"/>
        <w:right w:val="none" w:sz="0" w:space="0" w:color="auto"/>
      </w:divBdr>
      <w:divsChild>
        <w:div w:id="909466842">
          <w:marLeft w:val="0"/>
          <w:marRight w:val="0"/>
          <w:marTop w:val="0"/>
          <w:marBottom w:val="0"/>
          <w:divBdr>
            <w:top w:val="none" w:sz="0" w:space="0" w:color="auto"/>
            <w:left w:val="none" w:sz="0" w:space="0" w:color="auto"/>
            <w:bottom w:val="none" w:sz="0" w:space="0" w:color="auto"/>
            <w:right w:val="none" w:sz="0" w:space="0" w:color="auto"/>
          </w:divBdr>
          <w:divsChild>
            <w:div w:id="707334820">
              <w:marLeft w:val="0"/>
              <w:marRight w:val="0"/>
              <w:marTop w:val="0"/>
              <w:marBottom w:val="0"/>
              <w:divBdr>
                <w:top w:val="none" w:sz="0" w:space="0" w:color="auto"/>
                <w:left w:val="none" w:sz="0" w:space="0" w:color="auto"/>
                <w:bottom w:val="none" w:sz="0" w:space="0" w:color="auto"/>
                <w:right w:val="none" w:sz="0" w:space="0" w:color="auto"/>
              </w:divBdr>
              <w:divsChild>
                <w:div w:id="636226235">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216773777">
      <w:bodyDiv w:val="1"/>
      <w:marLeft w:val="0"/>
      <w:marRight w:val="0"/>
      <w:marTop w:val="0"/>
      <w:marBottom w:val="0"/>
      <w:divBdr>
        <w:top w:val="none" w:sz="0" w:space="0" w:color="auto"/>
        <w:left w:val="none" w:sz="0" w:space="0" w:color="auto"/>
        <w:bottom w:val="none" w:sz="0" w:space="0" w:color="auto"/>
        <w:right w:val="none" w:sz="0" w:space="0" w:color="auto"/>
      </w:divBdr>
    </w:div>
    <w:div w:id="1216819923">
      <w:bodyDiv w:val="1"/>
      <w:marLeft w:val="0"/>
      <w:marRight w:val="0"/>
      <w:marTop w:val="0"/>
      <w:marBottom w:val="0"/>
      <w:divBdr>
        <w:top w:val="none" w:sz="0" w:space="0" w:color="auto"/>
        <w:left w:val="none" w:sz="0" w:space="0" w:color="auto"/>
        <w:bottom w:val="none" w:sz="0" w:space="0" w:color="auto"/>
        <w:right w:val="none" w:sz="0" w:space="0" w:color="auto"/>
      </w:divBdr>
    </w:div>
    <w:div w:id="1217618096">
      <w:bodyDiv w:val="1"/>
      <w:marLeft w:val="0"/>
      <w:marRight w:val="0"/>
      <w:marTop w:val="0"/>
      <w:marBottom w:val="0"/>
      <w:divBdr>
        <w:top w:val="none" w:sz="0" w:space="0" w:color="auto"/>
        <w:left w:val="none" w:sz="0" w:space="0" w:color="auto"/>
        <w:bottom w:val="none" w:sz="0" w:space="0" w:color="auto"/>
        <w:right w:val="none" w:sz="0" w:space="0" w:color="auto"/>
      </w:divBdr>
    </w:div>
    <w:div w:id="1217668387">
      <w:bodyDiv w:val="1"/>
      <w:marLeft w:val="0"/>
      <w:marRight w:val="0"/>
      <w:marTop w:val="0"/>
      <w:marBottom w:val="0"/>
      <w:divBdr>
        <w:top w:val="none" w:sz="0" w:space="0" w:color="auto"/>
        <w:left w:val="none" w:sz="0" w:space="0" w:color="auto"/>
        <w:bottom w:val="none" w:sz="0" w:space="0" w:color="auto"/>
        <w:right w:val="none" w:sz="0" w:space="0" w:color="auto"/>
      </w:divBdr>
    </w:div>
    <w:div w:id="1217739461">
      <w:bodyDiv w:val="1"/>
      <w:marLeft w:val="0"/>
      <w:marRight w:val="0"/>
      <w:marTop w:val="0"/>
      <w:marBottom w:val="0"/>
      <w:divBdr>
        <w:top w:val="none" w:sz="0" w:space="0" w:color="auto"/>
        <w:left w:val="none" w:sz="0" w:space="0" w:color="auto"/>
        <w:bottom w:val="none" w:sz="0" w:space="0" w:color="auto"/>
        <w:right w:val="none" w:sz="0" w:space="0" w:color="auto"/>
      </w:divBdr>
    </w:div>
    <w:div w:id="1217814460">
      <w:bodyDiv w:val="1"/>
      <w:marLeft w:val="0"/>
      <w:marRight w:val="0"/>
      <w:marTop w:val="0"/>
      <w:marBottom w:val="0"/>
      <w:divBdr>
        <w:top w:val="none" w:sz="0" w:space="0" w:color="auto"/>
        <w:left w:val="none" w:sz="0" w:space="0" w:color="auto"/>
        <w:bottom w:val="none" w:sz="0" w:space="0" w:color="auto"/>
        <w:right w:val="none" w:sz="0" w:space="0" w:color="auto"/>
      </w:divBdr>
    </w:div>
    <w:div w:id="1218013676">
      <w:bodyDiv w:val="1"/>
      <w:marLeft w:val="0"/>
      <w:marRight w:val="0"/>
      <w:marTop w:val="0"/>
      <w:marBottom w:val="0"/>
      <w:divBdr>
        <w:top w:val="none" w:sz="0" w:space="0" w:color="auto"/>
        <w:left w:val="none" w:sz="0" w:space="0" w:color="auto"/>
        <w:bottom w:val="none" w:sz="0" w:space="0" w:color="auto"/>
        <w:right w:val="none" w:sz="0" w:space="0" w:color="auto"/>
      </w:divBdr>
    </w:div>
    <w:div w:id="1218470669">
      <w:bodyDiv w:val="1"/>
      <w:marLeft w:val="0"/>
      <w:marRight w:val="0"/>
      <w:marTop w:val="0"/>
      <w:marBottom w:val="0"/>
      <w:divBdr>
        <w:top w:val="none" w:sz="0" w:space="0" w:color="auto"/>
        <w:left w:val="none" w:sz="0" w:space="0" w:color="auto"/>
        <w:bottom w:val="none" w:sz="0" w:space="0" w:color="auto"/>
        <w:right w:val="none" w:sz="0" w:space="0" w:color="auto"/>
      </w:divBdr>
    </w:div>
    <w:div w:id="1218474295">
      <w:bodyDiv w:val="1"/>
      <w:marLeft w:val="0"/>
      <w:marRight w:val="0"/>
      <w:marTop w:val="0"/>
      <w:marBottom w:val="0"/>
      <w:divBdr>
        <w:top w:val="none" w:sz="0" w:space="0" w:color="auto"/>
        <w:left w:val="none" w:sz="0" w:space="0" w:color="auto"/>
        <w:bottom w:val="none" w:sz="0" w:space="0" w:color="auto"/>
        <w:right w:val="none" w:sz="0" w:space="0" w:color="auto"/>
      </w:divBdr>
      <w:divsChild>
        <w:div w:id="1872298267">
          <w:marLeft w:val="0"/>
          <w:marRight w:val="0"/>
          <w:marTop w:val="0"/>
          <w:marBottom w:val="0"/>
          <w:divBdr>
            <w:top w:val="none" w:sz="0" w:space="0" w:color="auto"/>
            <w:left w:val="none" w:sz="0" w:space="0" w:color="auto"/>
            <w:bottom w:val="none" w:sz="0" w:space="0" w:color="auto"/>
            <w:right w:val="none" w:sz="0" w:space="0" w:color="auto"/>
          </w:divBdr>
        </w:div>
        <w:div w:id="1802116940">
          <w:marLeft w:val="0"/>
          <w:marRight w:val="0"/>
          <w:marTop w:val="0"/>
          <w:marBottom w:val="0"/>
          <w:divBdr>
            <w:top w:val="none" w:sz="0" w:space="0" w:color="auto"/>
            <w:left w:val="none" w:sz="0" w:space="0" w:color="auto"/>
            <w:bottom w:val="none" w:sz="0" w:space="0" w:color="auto"/>
            <w:right w:val="none" w:sz="0" w:space="0" w:color="auto"/>
          </w:divBdr>
        </w:div>
        <w:div w:id="1030106498">
          <w:marLeft w:val="0"/>
          <w:marRight w:val="0"/>
          <w:marTop w:val="0"/>
          <w:marBottom w:val="0"/>
          <w:divBdr>
            <w:top w:val="none" w:sz="0" w:space="0" w:color="auto"/>
            <w:left w:val="none" w:sz="0" w:space="0" w:color="auto"/>
            <w:bottom w:val="none" w:sz="0" w:space="0" w:color="auto"/>
            <w:right w:val="none" w:sz="0" w:space="0" w:color="auto"/>
          </w:divBdr>
        </w:div>
        <w:div w:id="1684087391">
          <w:marLeft w:val="0"/>
          <w:marRight w:val="0"/>
          <w:marTop w:val="0"/>
          <w:marBottom w:val="0"/>
          <w:divBdr>
            <w:top w:val="none" w:sz="0" w:space="0" w:color="auto"/>
            <w:left w:val="none" w:sz="0" w:space="0" w:color="auto"/>
            <w:bottom w:val="none" w:sz="0" w:space="0" w:color="auto"/>
            <w:right w:val="none" w:sz="0" w:space="0" w:color="auto"/>
          </w:divBdr>
        </w:div>
        <w:div w:id="507453524">
          <w:marLeft w:val="0"/>
          <w:marRight w:val="0"/>
          <w:marTop w:val="0"/>
          <w:marBottom w:val="0"/>
          <w:divBdr>
            <w:top w:val="none" w:sz="0" w:space="0" w:color="auto"/>
            <w:left w:val="none" w:sz="0" w:space="0" w:color="auto"/>
            <w:bottom w:val="none" w:sz="0" w:space="0" w:color="auto"/>
            <w:right w:val="none" w:sz="0" w:space="0" w:color="auto"/>
          </w:divBdr>
        </w:div>
        <w:div w:id="1093358118">
          <w:marLeft w:val="0"/>
          <w:marRight w:val="0"/>
          <w:marTop w:val="0"/>
          <w:marBottom w:val="0"/>
          <w:divBdr>
            <w:top w:val="none" w:sz="0" w:space="0" w:color="auto"/>
            <w:left w:val="none" w:sz="0" w:space="0" w:color="auto"/>
            <w:bottom w:val="none" w:sz="0" w:space="0" w:color="auto"/>
            <w:right w:val="none" w:sz="0" w:space="0" w:color="auto"/>
          </w:divBdr>
        </w:div>
        <w:div w:id="557282078">
          <w:marLeft w:val="0"/>
          <w:marRight w:val="0"/>
          <w:marTop w:val="0"/>
          <w:marBottom w:val="0"/>
          <w:divBdr>
            <w:top w:val="none" w:sz="0" w:space="0" w:color="auto"/>
            <w:left w:val="none" w:sz="0" w:space="0" w:color="auto"/>
            <w:bottom w:val="none" w:sz="0" w:space="0" w:color="auto"/>
            <w:right w:val="none" w:sz="0" w:space="0" w:color="auto"/>
          </w:divBdr>
        </w:div>
        <w:div w:id="1925527472">
          <w:marLeft w:val="0"/>
          <w:marRight w:val="0"/>
          <w:marTop w:val="0"/>
          <w:marBottom w:val="0"/>
          <w:divBdr>
            <w:top w:val="none" w:sz="0" w:space="0" w:color="auto"/>
            <w:left w:val="none" w:sz="0" w:space="0" w:color="auto"/>
            <w:bottom w:val="none" w:sz="0" w:space="0" w:color="auto"/>
            <w:right w:val="none" w:sz="0" w:space="0" w:color="auto"/>
          </w:divBdr>
        </w:div>
        <w:div w:id="1879582731">
          <w:marLeft w:val="0"/>
          <w:marRight w:val="0"/>
          <w:marTop w:val="0"/>
          <w:marBottom w:val="0"/>
          <w:divBdr>
            <w:top w:val="none" w:sz="0" w:space="0" w:color="auto"/>
            <w:left w:val="none" w:sz="0" w:space="0" w:color="auto"/>
            <w:bottom w:val="none" w:sz="0" w:space="0" w:color="auto"/>
            <w:right w:val="none" w:sz="0" w:space="0" w:color="auto"/>
          </w:divBdr>
        </w:div>
        <w:div w:id="1297686754">
          <w:marLeft w:val="0"/>
          <w:marRight w:val="0"/>
          <w:marTop w:val="0"/>
          <w:marBottom w:val="0"/>
          <w:divBdr>
            <w:top w:val="none" w:sz="0" w:space="0" w:color="auto"/>
            <w:left w:val="none" w:sz="0" w:space="0" w:color="auto"/>
            <w:bottom w:val="none" w:sz="0" w:space="0" w:color="auto"/>
            <w:right w:val="none" w:sz="0" w:space="0" w:color="auto"/>
          </w:divBdr>
        </w:div>
        <w:div w:id="319040485">
          <w:marLeft w:val="0"/>
          <w:marRight w:val="0"/>
          <w:marTop w:val="0"/>
          <w:marBottom w:val="0"/>
          <w:divBdr>
            <w:top w:val="none" w:sz="0" w:space="0" w:color="auto"/>
            <w:left w:val="none" w:sz="0" w:space="0" w:color="auto"/>
            <w:bottom w:val="none" w:sz="0" w:space="0" w:color="auto"/>
            <w:right w:val="none" w:sz="0" w:space="0" w:color="auto"/>
          </w:divBdr>
        </w:div>
        <w:div w:id="294215745">
          <w:marLeft w:val="0"/>
          <w:marRight w:val="0"/>
          <w:marTop w:val="0"/>
          <w:marBottom w:val="0"/>
          <w:divBdr>
            <w:top w:val="none" w:sz="0" w:space="0" w:color="auto"/>
            <w:left w:val="none" w:sz="0" w:space="0" w:color="auto"/>
            <w:bottom w:val="none" w:sz="0" w:space="0" w:color="auto"/>
            <w:right w:val="none" w:sz="0" w:space="0" w:color="auto"/>
          </w:divBdr>
        </w:div>
        <w:div w:id="818766678">
          <w:marLeft w:val="0"/>
          <w:marRight w:val="0"/>
          <w:marTop w:val="0"/>
          <w:marBottom w:val="0"/>
          <w:divBdr>
            <w:top w:val="none" w:sz="0" w:space="0" w:color="auto"/>
            <w:left w:val="none" w:sz="0" w:space="0" w:color="auto"/>
            <w:bottom w:val="none" w:sz="0" w:space="0" w:color="auto"/>
            <w:right w:val="none" w:sz="0" w:space="0" w:color="auto"/>
          </w:divBdr>
        </w:div>
        <w:div w:id="1877811476">
          <w:marLeft w:val="0"/>
          <w:marRight w:val="0"/>
          <w:marTop w:val="0"/>
          <w:marBottom w:val="0"/>
          <w:divBdr>
            <w:top w:val="none" w:sz="0" w:space="0" w:color="auto"/>
            <w:left w:val="none" w:sz="0" w:space="0" w:color="auto"/>
            <w:bottom w:val="none" w:sz="0" w:space="0" w:color="auto"/>
            <w:right w:val="none" w:sz="0" w:space="0" w:color="auto"/>
          </w:divBdr>
        </w:div>
        <w:div w:id="403383082">
          <w:marLeft w:val="0"/>
          <w:marRight w:val="0"/>
          <w:marTop w:val="0"/>
          <w:marBottom w:val="0"/>
          <w:divBdr>
            <w:top w:val="none" w:sz="0" w:space="0" w:color="auto"/>
            <w:left w:val="none" w:sz="0" w:space="0" w:color="auto"/>
            <w:bottom w:val="none" w:sz="0" w:space="0" w:color="auto"/>
            <w:right w:val="none" w:sz="0" w:space="0" w:color="auto"/>
          </w:divBdr>
        </w:div>
        <w:div w:id="609359171">
          <w:marLeft w:val="0"/>
          <w:marRight w:val="0"/>
          <w:marTop w:val="0"/>
          <w:marBottom w:val="0"/>
          <w:divBdr>
            <w:top w:val="none" w:sz="0" w:space="0" w:color="auto"/>
            <w:left w:val="none" w:sz="0" w:space="0" w:color="auto"/>
            <w:bottom w:val="none" w:sz="0" w:space="0" w:color="auto"/>
            <w:right w:val="none" w:sz="0" w:space="0" w:color="auto"/>
          </w:divBdr>
        </w:div>
        <w:div w:id="809327370">
          <w:marLeft w:val="0"/>
          <w:marRight w:val="0"/>
          <w:marTop w:val="0"/>
          <w:marBottom w:val="0"/>
          <w:divBdr>
            <w:top w:val="none" w:sz="0" w:space="0" w:color="auto"/>
            <w:left w:val="none" w:sz="0" w:space="0" w:color="auto"/>
            <w:bottom w:val="none" w:sz="0" w:space="0" w:color="auto"/>
            <w:right w:val="none" w:sz="0" w:space="0" w:color="auto"/>
          </w:divBdr>
        </w:div>
        <w:div w:id="545145489">
          <w:marLeft w:val="0"/>
          <w:marRight w:val="0"/>
          <w:marTop w:val="0"/>
          <w:marBottom w:val="0"/>
          <w:divBdr>
            <w:top w:val="none" w:sz="0" w:space="0" w:color="auto"/>
            <w:left w:val="none" w:sz="0" w:space="0" w:color="auto"/>
            <w:bottom w:val="none" w:sz="0" w:space="0" w:color="auto"/>
            <w:right w:val="none" w:sz="0" w:space="0" w:color="auto"/>
          </w:divBdr>
        </w:div>
        <w:div w:id="1293638372">
          <w:marLeft w:val="0"/>
          <w:marRight w:val="0"/>
          <w:marTop w:val="0"/>
          <w:marBottom w:val="0"/>
          <w:divBdr>
            <w:top w:val="none" w:sz="0" w:space="0" w:color="auto"/>
            <w:left w:val="none" w:sz="0" w:space="0" w:color="auto"/>
            <w:bottom w:val="none" w:sz="0" w:space="0" w:color="auto"/>
            <w:right w:val="none" w:sz="0" w:space="0" w:color="auto"/>
          </w:divBdr>
        </w:div>
        <w:div w:id="249775928">
          <w:marLeft w:val="0"/>
          <w:marRight w:val="0"/>
          <w:marTop w:val="0"/>
          <w:marBottom w:val="0"/>
          <w:divBdr>
            <w:top w:val="none" w:sz="0" w:space="0" w:color="auto"/>
            <w:left w:val="none" w:sz="0" w:space="0" w:color="auto"/>
            <w:bottom w:val="none" w:sz="0" w:space="0" w:color="auto"/>
            <w:right w:val="none" w:sz="0" w:space="0" w:color="auto"/>
          </w:divBdr>
        </w:div>
      </w:divsChild>
    </w:div>
    <w:div w:id="1218784318">
      <w:bodyDiv w:val="1"/>
      <w:marLeft w:val="0"/>
      <w:marRight w:val="0"/>
      <w:marTop w:val="0"/>
      <w:marBottom w:val="0"/>
      <w:divBdr>
        <w:top w:val="none" w:sz="0" w:space="0" w:color="auto"/>
        <w:left w:val="none" w:sz="0" w:space="0" w:color="auto"/>
        <w:bottom w:val="none" w:sz="0" w:space="0" w:color="auto"/>
        <w:right w:val="none" w:sz="0" w:space="0" w:color="auto"/>
      </w:divBdr>
    </w:div>
    <w:div w:id="1218904980">
      <w:bodyDiv w:val="1"/>
      <w:marLeft w:val="0"/>
      <w:marRight w:val="0"/>
      <w:marTop w:val="0"/>
      <w:marBottom w:val="0"/>
      <w:divBdr>
        <w:top w:val="none" w:sz="0" w:space="0" w:color="auto"/>
        <w:left w:val="none" w:sz="0" w:space="0" w:color="auto"/>
        <w:bottom w:val="none" w:sz="0" w:space="0" w:color="auto"/>
        <w:right w:val="none" w:sz="0" w:space="0" w:color="auto"/>
      </w:divBdr>
    </w:div>
    <w:div w:id="1219249441">
      <w:bodyDiv w:val="1"/>
      <w:marLeft w:val="0"/>
      <w:marRight w:val="0"/>
      <w:marTop w:val="0"/>
      <w:marBottom w:val="0"/>
      <w:divBdr>
        <w:top w:val="none" w:sz="0" w:space="0" w:color="auto"/>
        <w:left w:val="none" w:sz="0" w:space="0" w:color="auto"/>
        <w:bottom w:val="none" w:sz="0" w:space="0" w:color="auto"/>
        <w:right w:val="none" w:sz="0" w:space="0" w:color="auto"/>
      </w:divBdr>
    </w:div>
    <w:div w:id="1219588922">
      <w:bodyDiv w:val="1"/>
      <w:marLeft w:val="0"/>
      <w:marRight w:val="0"/>
      <w:marTop w:val="0"/>
      <w:marBottom w:val="0"/>
      <w:divBdr>
        <w:top w:val="none" w:sz="0" w:space="0" w:color="auto"/>
        <w:left w:val="none" w:sz="0" w:space="0" w:color="auto"/>
        <w:bottom w:val="none" w:sz="0" w:space="0" w:color="auto"/>
        <w:right w:val="none" w:sz="0" w:space="0" w:color="auto"/>
      </w:divBdr>
    </w:div>
    <w:div w:id="1220091242">
      <w:bodyDiv w:val="1"/>
      <w:marLeft w:val="0"/>
      <w:marRight w:val="0"/>
      <w:marTop w:val="0"/>
      <w:marBottom w:val="0"/>
      <w:divBdr>
        <w:top w:val="none" w:sz="0" w:space="0" w:color="auto"/>
        <w:left w:val="none" w:sz="0" w:space="0" w:color="auto"/>
        <w:bottom w:val="none" w:sz="0" w:space="0" w:color="auto"/>
        <w:right w:val="none" w:sz="0" w:space="0" w:color="auto"/>
      </w:divBdr>
    </w:div>
    <w:div w:id="1220481794">
      <w:bodyDiv w:val="1"/>
      <w:marLeft w:val="0"/>
      <w:marRight w:val="0"/>
      <w:marTop w:val="0"/>
      <w:marBottom w:val="0"/>
      <w:divBdr>
        <w:top w:val="none" w:sz="0" w:space="0" w:color="auto"/>
        <w:left w:val="none" w:sz="0" w:space="0" w:color="auto"/>
        <w:bottom w:val="none" w:sz="0" w:space="0" w:color="auto"/>
        <w:right w:val="none" w:sz="0" w:space="0" w:color="auto"/>
      </w:divBdr>
    </w:div>
    <w:div w:id="1220677702">
      <w:bodyDiv w:val="1"/>
      <w:marLeft w:val="0"/>
      <w:marRight w:val="0"/>
      <w:marTop w:val="0"/>
      <w:marBottom w:val="0"/>
      <w:divBdr>
        <w:top w:val="none" w:sz="0" w:space="0" w:color="auto"/>
        <w:left w:val="none" w:sz="0" w:space="0" w:color="auto"/>
        <w:bottom w:val="none" w:sz="0" w:space="0" w:color="auto"/>
        <w:right w:val="none" w:sz="0" w:space="0" w:color="auto"/>
      </w:divBdr>
    </w:div>
    <w:div w:id="1221986027">
      <w:bodyDiv w:val="1"/>
      <w:marLeft w:val="0"/>
      <w:marRight w:val="0"/>
      <w:marTop w:val="0"/>
      <w:marBottom w:val="0"/>
      <w:divBdr>
        <w:top w:val="none" w:sz="0" w:space="0" w:color="auto"/>
        <w:left w:val="none" w:sz="0" w:space="0" w:color="auto"/>
        <w:bottom w:val="none" w:sz="0" w:space="0" w:color="auto"/>
        <w:right w:val="none" w:sz="0" w:space="0" w:color="auto"/>
      </w:divBdr>
    </w:div>
    <w:div w:id="1222329641">
      <w:bodyDiv w:val="1"/>
      <w:marLeft w:val="0"/>
      <w:marRight w:val="0"/>
      <w:marTop w:val="0"/>
      <w:marBottom w:val="0"/>
      <w:divBdr>
        <w:top w:val="none" w:sz="0" w:space="0" w:color="auto"/>
        <w:left w:val="none" w:sz="0" w:space="0" w:color="auto"/>
        <w:bottom w:val="none" w:sz="0" w:space="0" w:color="auto"/>
        <w:right w:val="none" w:sz="0" w:space="0" w:color="auto"/>
      </w:divBdr>
    </w:div>
    <w:div w:id="1222525376">
      <w:bodyDiv w:val="1"/>
      <w:marLeft w:val="0"/>
      <w:marRight w:val="0"/>
      <w:marTop w:val="0"/>
      <w:marBottom w:val="0"/>
      <w:divBdr>
        <w:top w:val="none" w:sz="0" w:space="0" w:color="auto"/>
        <w:left w:val="none" w:sz="0" w:space="0" w:color="auto"/>
        <w:bottom w:val="none" w:sz="0" w:space="0" w:color="auto"/>
        <w:right w:val="none" w:sz="0" w:space="0" w:color="auto"/>
      </w:divBdr>
    </w:div>
    <w:div w:id="1223516938">
      <w:bodyDiv w:val="1"/>
      <w:marLeft w:val="0"/>
      <w:marRight w:val="0"/>
      <w:marTop w:val="0"/>
      <w:marBottom w:val="0"/>
      <w:divBdr>
        <w:top w:val="none" w:sz="0" w:space="0" w:color="auto"/>
        <w:left w:val="none" w:sz="0" w:space="0" w:color="auto"/>
        <w:bottom w:val="none" w:sz="0" w:space="0" w:color="auto"/>
        <w:right w:val="none" w:sz="0" w:space="0" w:color="auto"/>
      </w:divBdr>
    </w:div>
    <w:div w:id="1223785011">
      <w:bodyDiv w:val="1"/>
      <w:marLeft w:val="0"/>
      <w:marRight w:val="0"/>
      <w:marTop w:val="0"/>
      <w:marBottom w:val="0"/>
      <w:divBdr>
        <w:top w:val="none" w:sz="0" w:space="0" w:color="auto"/>
        <w:left w:val="none" w:sz="0" w:space="0" w:color="auto"/>
        <w:bottom w:val="none" w:sz="0" w:space="0" w:color="auto"/>
        <w:right w:val="none" w:sz="0" w:space="0" w:color="auto"/>
      </w:divBdr>
    </w:div>
    <w:div w:id="1223902601">
      <w:bodyDiv w:val="1"/>
      <w:marLeft w:val="0"/>
      <w:marRight w:val="0"/>
      <w:marTop w:val="0"/>
      <w:marBottom w:val="0"/>
      <w:divBdr>
        <w:top w:val="none" w:sz="0" w:space="0" w:color="auto"/>
        <w:left w:val="none" w:sz="0" w:space="0" w:color="auto"/>
        <w:bottom w:val="none" w:sz="0" w:space="0" w:color="auto"/>
        <w:right w:val="none" w:sz="0" w:space="0" w:color="auto"/>
      </w:divBdr>
    </w:div>
    <w:div w:id="1224097694">
      <w:bodyDiv w:val="1"/>
      <w:marLeft w:val="0"/>
      <w:marRight w:val="0"/>
      <w:marTop w:val="0"/>
      <w:marBottom w:val="0"/>
      <w:divBdr>
        <w:top w:val="none" w:sz="0" w:space="0" w:color="auto"/>
        <w:left w:val="none" w:sz="0" w:space="0" w:color="auto"/>
        <w:bottom w:val="none" w:sz="0" w:space="0" w:color="auto"/>
        <w:right w:val="none" w:sz="0" w:space="0" w:color="auto"/>
      </w:divBdr>
    </w:div>
    <w:div w:id="1224174636">
      <w:bodyDiv w:val="1"/>
      <w:marLeft w:val="0"/>
      <w:marRight w:val="0"/>
      <w:marTop w:val="0"/>
      <w:marBottom w:val="0"/>
      <w:divBdr>
        <w:top w:val="none" w:sz="0" w:space="0" w:color="auto"/>
        <w:left w:val="none" w:sz="0" w:space="0" w:color="auto"/>
        <w:bottom w:val="none" w:sz="0" w:space="0" w:color="auto"/>
        <w:right w:val="none" w:sz="0" w:space="0" w:color="auto"/>
      </w:divBdr>
    </w:div>
    <w:div w:id="1224178244">
      <w:bodyDiv w:val="1"/>
      <w:marLeft w:val="0"/>
      <w:marRight w:val="0"/>
      <w:marTop w:val="0"/>
      <w:marBottom w:val="0"/>
      <w:divBdr>
        <w:top w:val="none" w:sz="0" w:space="0" w:color="auto"/>
        <w:left w:val="none" w:sz="0" w:space="0" w:color="auto"/>
        <w:bottom w:val="none" w:sz="0" w:space="0" w:color="auto"/>
        <w:right w:val="none" w:sz="0" w:space="0" w:color="auto"/>
      </w:divBdr>
    </w:div>
    <w:div w:id="1224488443">
      <w:bodyDiv w:val="1"/>
      <w:marLeft w:val="0"/>
      <w:marRight w:val="0"/>
      <w:marTop w:val="0"/>
      <w:marBottom w:val="0"/>
      <w:divBdr>
        <w:top w:val="none" w:sz="0" w:space="0" w:color="auto"/>
        <w:left w:val="none" w:sz="0" w:space="0" w:color="auto"/>
        <w:bottom w:val="none" w:sz="0" w:space="0" w:color="auto"/>
        <w:right w:val="none" w:sz="0" w:space="0" w:color="auto"/>
      </w:divBdr>
    </w:div>
    <w:div w:id="1224560328">
      <w:bodyDiv w:val="1"/>
      <w:marLeft w:val="0"/>
      <w:marRight w:val="0"/>
      <w:marTop w:val="0"/>
      <w:marBottom w:val="0"/>
      <w:divBdr>
        <w:top w:val="none" w:sz="0" w:space="0" w:color="auto"/>
        <w:left w:val="none" w:sz="0" w:space="0" w:color="auto"/>
        <w:bottom w:val="none" w:sz="0" w:space="0" w:color="auto"/>
        <w:right w:val="none" w:sz="0" w:space="0" w:color="auto"/>
      </w:divBdr>
    </w:div>
    <w:div w:id="1224566516">
      <w:bodyDiv w:val="1"/>
      <w:marLeft w:val="0"/>
      <w:marRight w:val="0"/>
      <w:marTop w:val="0"/>
      <w:marBottom w:val="0"/>
      <w:divBdr>
        <w:top w:val="none" w:sz="0" w:space="0" w:color="auto"/>
        <w:left w:val="none" w:sz="0" w:space="0" w:color="auto"/>
        <w:bottom w:val="none" w:sz="0" w:space="0" w:color="auto"/>
        <w:right w:val="none" w:sz="0" w:space="0" w:color="auto"/>
      </w:divBdr>
    </w:div>
    <w:div w:id="1224755754">
      <w:bodyDiv w:val="1"/>
      <w:marLeft w:val="0"/>
      <w:marRight w:val="0"/>
      <w:marTop w:val="0"/>
      <w:marBottom w:val="0"/>
      <w:divBdr>
        <w:top w:val="none" w:sz="0" w:space="0" w:color="auto"/>
        <w:left w:val="none" w:sz="0" w:space="0" w:color="auto"/>
        <w:bottom w:val="none" w:sz="0" w:space="0" w:color="auto"/>
        <w:right w:val="none" w:sz="0" w:space="0" w:color="auto"/>
      </w:divBdr>
    </w:div>
    <w:div w:id="1224827943">
      <w:bodyDiv w:val="1"/>
      <w:marLeft w:val="0"/>
      <w:marRight w:val="0"/>
      <w:marTop w:val="0"/>
      <w:marBottom w:val="0"/>
      <w:divBdr>
        <w:top w:val="none" w:sz="0" w:space="0" w:color="auto"/>
        <w:left w:val="none" w:sz="0" w:space="0" w:color="auto"/>
        <w:bottom w:val="none" w:sz="0" w:space="0" w:color="auto"/>
        <w:right w:val="none" w:sz="0" w:space="0" w:color="auto"/>
      </w:divBdr>
    </w:div>
    <w:div w:id="1224832100">
      <w:bodyDiv w:val="1"/>
      <w:marLeft w:val="0"/>
      <w:marRight w:val="0"/>
      <w:marTop w:val="0"/>
      <w:marBottom w:val="0"/>
      <w:divBdr>
        <w:top w:val="none" w:sz="0" w:space="0" w:color="auto"/>
        <w:left w:val="none" w:sz="0" w:space="0" w:color="auto"/>
        <w:bottom w:val="none" w:sz="0" w:space="0" w:color="auto"/>
        <w:right w:val="none" w:sz="0" w:space="0" w:color="auto"/>
      </w:divBdr>
    </w:div>
    <w:div w:id="1224870984">
      <w:bodyDiv w:val="1"/>
      <w:marLeft w:val="0"/>
      <w:marRight w:val="0"/>
      <w:marTop w:val="0"/>
      <w:marBottom w:val="0"/>
      <w:divBdr>
        <w:top w:val="none" w:sz="0" w:space="0" w:color="auto"/>
        <w:left w:val="none" w:sz="0" w:space="0" w:color="auto"/>
        <w:bottom w:val="none" w:sz="0" w:space="0" w:color="auto"/>
        <w:right w:val="none" w:sz="0" w:space="0" w:color="auto"/>
      </w:divBdr>
    </w:div>
    <w:div w:id="1225137629">
      <w:bodyDiv w:val="1"/>
      <w:marLeft w:val="0"/>
      <w:marRight w:val="0"/>
      <w:marTop w:val="0"/>
      <w:marBottom w:val="0"/>
      <w:divBdr>
        <w:top w:val="none" w:sz="0" w:space="0" w:color="auto"/>
        <w:left w:val="none" w:sz="0" w:space="0" w:color="auto"/>
        <w:bottom w:val="none" w:sz="0" w:space="0" w:color="auto"/>
        <w:right w:val="none" w:sz="0" w:space="0" w:color="auto"/>
      </w:divBdr>
    </w:div>
    <w:div w:id="1225339523">
      <w:bodyDiv w:val="1"/>
      <w:marLeft w:val="0"/>
      <w:marRight w:val="0"/>
      <w:marTop w:val="0"/>
      <w:marBottom w:val="0"/>
      <w:divBdr>
        <w:top w:val="none" w:sz="0" w:space="0" w:color="auto"/>
        <w:left w:val="none" w:sz="0" w:space="0" w:color="auto"/>
        <w:bottom w:val="none" w:sz="0" w:space="0" w:color="auto"/>
        <w:right w:val="none" w:sz="0" w:space="0" w:color="auto"/>
      </w:divBdr>
    </w:div>
    <w:div w:id="1225527090">
      <w:bodyDiv w:val="1"/>
      <w:marLeft w:val="0"/>
      <w:marRight w:val="0"/>
      <w:marTop w:val="0"/>
      <w:marBottom w:val="0"/>
      <w:divBdr>
        <w:top w:val="none" w:sz="0" w:space="0" w:color="auto"/>
        <w:left w:val="none" w:sz="0" w:space="0" w:color="auto"/>
        <w:bottom w:val="none" w:sz="0" w:space="0" w:color="auto"/>
        <w:right w:val="none" w:sz="0" w:space="0" w:color="auto"/>
      </w:divBdr>
    </w:div>
    <w:div w:id="1225530970">
      <w:bodyDiv w:val="1"/>
      <w:marLeft w:val="0"/>
      <w:marRight w:val="0"/>
      <w:marTop w:val="0"/>
      <w:marBottom w:val="0"/>
      <w:divBdr>
        <w:top w:val="none" w:sz="0" w:space="0" w:color="auto"/>
        <w:left w:val="none" w:sz="0" w:space="0" w:color="auto"/>
        <w:bottom w:val="none" w:sz="0" w:space="0" w:color="auto"/>
        <w:right w:val="none" w:sz="0" w:space="0" w:color="auto"/>
      </w:divBdr>
    </w:div>
    <w:div w:id="1225722839">
      <w:bodyDiv w:val="1"/>
      <w:marLeft w:val="0"/>
      <w:marRight w:val="0"/>
      <w:marTop w:val="0"/>
      <w:marBottom w:val="0"/>
      <w:divBdr>
        <w:top w:val="none" w:sz="0" w:space="0" w:color="auto"/>
        <w:left w:val="none" w:sz="0" w:space="0" w:color="auto"/>
        <w:bottom w:val="none" w:sz="0" w:space="0" w:color="auto"/>
        <w:right w:val="none" w:sz="0" w:space="0" w:color="auto"/>
      </w:divBdr>
    </w:div>
    <w:div w:id="1225726016">
      <w:bodyDiv w:val="1"/>
      <w:marLeft w:val="0"/>
      <w:marRight w:val="0"/>
      <w:marTop w:val="0"/>
      <w:marBottom w:val="0"/>
      <w:divBdr>
        <w:top w:val="none" w:sz="0" w:space="0" w:color="auto"/>
        <w:left w:val="none" w:sz="0" w:space="0" w:color="auto"/>
        <w:bottom w:val="none" w:sz="0" w:space="0" w:color="auto"/>
        <w:right w:val="none" w:sz="0" w:space="0" w:color="auto"/>
      </w:divBdr>
    </w:div>
    <w:div w:id="1226145496">
      <w:bodyDiv w:val="1"/>
      <w:marLeft w:val="0"/>
      <w:marRight w:val="0"/>
      <w:marTop w:val="0"/>
      <w:marBottom w:val="0"/>
      <w:divBdr>
        <w:top w:val="none" w:sz="0" w:space="0" w:color="auto"/>
        <w:left w:val="none" w:sz="0" w:space="0" w:color="auto"/>
        <w:bottom w:val="none" w:sz="0" w:space="0" w:color="auto"/>
        <w:right w:val="none" w:sz="0" w:space="0" w:color="auto"/>
      </w:divBdr>
    </w:div>
    <w:div w:id="1226334163">
      <w:bodyDiv w:val="1"/>
      <w:marLeft w:val="0"/>
      <w:marRight w:val="0"/>
      <w:marTop w:val="0"/>
      <w:marBottom w:val="0"/>
      <w:divBdr>
        <w:top w:val="none" w:sz="0" w:space="0" w:color="auto"/>
        <w:left w:val="none" w:sz="0" w:space="0" w:color="auto"/>
        <w:bottom w:val="none" w:sz="0" w:space="0" w:color="auto"/>
        <w:right w:val="none" w:sz="0" w:space="0" w:color="auto"/>
      </w:divBdr>
    </w:div>
    <w:div w:id="1226457062">
      <w:bodyDiv w:val="1"/>
      <w:marLeft w:val="0"/>
      <w:marRight w:val="0"/>
      <w:marTop w:val="0"/>
      <w:marBottom w:val="0"/>
      <w:divBdr>
        <w:top w:val="none" w:sz="0" w:space="0" w:color="auto"/>
        <w:left w:val="none" w:sz="0" w:space="0" w:color="auto"/>
        <w:bottom w:val="none" w:sz="0" w:space="0" w:color="auto"/>
        <w:right w:val="none" w:sz="0" w:space="0" w:color="auto"/>
      </w:divBdr>
    </w:div>
    <w:div w:id="1226528273">
      <w:bodyDiv w:val="1"/>
      <w:marLeft w:val="0"/>
      <w:marRight w:val="0"/>
      <w:marTop w:val="0"/>
      <w:marBottom w:val="0"/>
      <w:divBdr>
        <w:top w:val="none" w:sz="0" w:space="0" w:color="auto"/>
        <w:left w:val="none" w:sz="0" w:space="0" w:color="auto"/>
        <w:bottom w:val="none" w:sz="0" w:space="0" w:color="auto"/>
        <w:right w:val="none" w:sz="0" w:space="0" w:color="auto"/>
      </w:divBdr>
    </w:div>
    <w:div w:id="1226650791">
      <w:bodyDiv w:val="1"/>
      <w:marLeft w:val="0"/>
      <w:marRight w:val="0"/>
      <w:marTop w:val="0"/>
      <w:marBottom w:val="0"/>
      <w:divBdr>
        <w:top w:val="none" w:sz="0" w:space="0" w:color="auto"/>
        <w:left w:val="none" w:sz="0" w:space="0" w:color="auto"/>
        <w:bottom w:val="none" w:sz="0" w:space="0" w:color="auto"/>
        <w:right w:val="none" w:sz="0" w:space="0" w:color="auto"/>
      </w:divBdr>
    </w:div>
    <w:div w:id="1226914772">
      <w:bodyDiv w:val="1"/>
      <w:marLeft w:val="0"/>
      <w:marRight w:val="0"/>
      <w:marTop w:val="0"/>
      <w:marBottom w:val="0"/>
      <w:divBdr>
        <w:top w:val="none" w:sz="0" w:space="0" w:color="auto"/>
        <w:left w:val="none" w:sz="0" w:space="0" w:color="auto"/>
        <w:bottom w:val="none" w:sz="0" w:space="0" w:color="auto"/>
        <w:right w:val="none" w:sz="0" w:space="0" w:color="auto"/>
      </w:divBdr>
    </w:div>
    <w:div w:id="1227108800">
      <w:bodyDiv w:val="1"/>
      <w:marLeft w:val="0"/>
      <w:marRight w:val="0"/>
      <w:marTop w:val="0"/>
      <w:marBottom w:val="0"/>
      <w:divBdr>
        <w:top w:val="none" w:sz="0" w:space="0" w:color="auto"/>
        <w:left w:val="none" w:sz="0" w:space="0" w:color="auto"/>
        <w:bottom w:val="none" w:sz="0" w:space="0" w:color="auto"/>
        <w:right w:val="none" w:sz="0" w:space="0" w:color="auto"/>
      </w:divBdr>
    </w:div>
    <w:div w:id="1227110416">
      <w:bodyDiv w:val="1"/>
      <w:marLeft w:val="0"/>
      <w:marRight w:val="0"/>
      <w:marTop w:val="0"/>
      <w:marBottom w:val="0"/>
      <w:divBdr>
        <w:top w:val="none" w:sz="0" w:space="0" w:color="auto"/>
        <w:left w:val="none" w:sz="0" w:space="0" w:color="auto"/>
        <w:bottom w:val="none" w:sz="0" w:space="0" w:color="auto"/>
        <w:right w:val="none" w:sz="0" w:space="0" w:color="auto"/>
      </w:divBdr>
    </w:div>
    <w:div w:id="1227914012">
      <w:bodyDiv w:val="1"/>
      <w:marLeft w:val="0"/>
      <w:marRight w:val="0"/>
      <w:marTop w:val="0"/>
      <w:marBottom w:val="0"/>
      <w:divBdr>
        <w:top w:val="none" w:sz="0" w:space="0" w:color="auto"/>
        <w:left w:val="none" w:sz="0" w:space="0" w:color="auto"/>
        <w:bottom w:val="none" w:sz="0" w:space="0" w:color="auto"/>
        <w:right w:val="none" w:sz="0" w:space="0" w:color="auto"/>
      </w:divBdr>
    </w:div>
    <w:div w:id="1228103246">
      <w:bodyDiv w:val="1"/>
      <w:marLeft w:val="0"/>
      <w:marRight w:val="0"/>
      <w:marTop w:val="0"/>
      <w:marBottom w:val="0"/>
      <w:divBdr>
        <w:top w:val="none" w:sz="0" w:space="0" w:color="auto"/>
        <w:left w:val="none" w:sz="0" w:space="0" w:color="auto"/>
        <w:bottom w:val="none" w:sz="0" w:space="0" w:color="auto"/>
        <w:right w:val="none" w:sz="0" w:space="0" w:color="auto"/>
      </w:divBdr>
    </w:div>
    <w:div w:id="1228220355">
      <w:bodyDiv w:val="1"/>
      <w:marLeft w:val="0"/>
      <w:marRight w:val="0"/>
      <w:marTop w:val="0"/>
      <w:marBottom w:val="0"/>
      <w:divBdr>
        <w:top w:val="none" w:sz="0" w:space="0" w:color="auto"/>
        <w:left w:val="none" w:sz="0" w:space="0" w:color="auto"/>
        <w:bottom w:val="none" w:sz="0" w:space="0" w:color="auto"/>
        <w:right w:val="none" w:sz="0" w:space="0" w:color="auto"/>
      </w:divBdr>
    </w:div>
    <w:div w:id="1228222227">
      <w:bodyDiv w:val="1"/>
      <w:marLeft w:val="0"/>
      <w:marRight w:val="0"/>
      <w:marTop w:val="0"/>
      <w:marBottom w:val="0"/>
      <w:divBdr>
        <w:top w:val="none" w:sz="0" w:space="0" w:color="auto"/>
        <w:left w:val="none" w:sz="0" w:space="0" w:color="auto"/>
        <w:bottom w:val="none" w:sz="0" w:space="0" w:color="auto"/>
        <w:right w:val="none" w:sz="0" w:space="0" w:color="auto"/>
      </w:divBdr>
    </w:div>
    <w:div w:id="1228494090">
      <w:bodyDiv w:val="1"/>
      <w:marLeft w:val="0"/>
      <w:marRight w:val="0"/>
      <w:marTop w:val="0"/>
      <w:marBottom w:val="0"/>
      <w:divBdr>
        <w:top w:val="none" w:sz="0" w:space="0" w:color="auto"/>
        <w:left w:val="none" w:sz="0" w:space="0" w:color="auto"/>
        <w:bottom w:val="none" w:sz="0" w:space="0" w:color="auto"/>
        <w:right w:val="none" w:sz="0" w:space="0" w:color="auto"/>
      </w:divBdr>
    </w:div>
    <w:div w:id="1228690386">
      <w:bodyDiv w:val="1"/>
      <w:marLeft w:val="0"/>
      <w:marRight w:val="0"/>
      <w:marTop w:val="0"/>
      <w:marBottom w:val="0"/>
      <w:divBdr>
        <w:top w:val="none" w:sz="0" w:space="0" w:color="auto"/>
        <w:left w:val="none" w:sz="0" w:space="0" w:color="auto"/>
        <w:bottom w:val="none" w:sz="0" w:space="0" w:color="auto"/>
        <w:right w:val="none" w:sz="0" w:space="0" w:color="auto"/>
      </w:divBdr>
    </w:div>
    <w:div w:id="1228763051">
      <w:bodyDiv w:val="1"/>
      <w:marLeft w:val="0"/>
      <w:marRight w:val="0"/>
      <w:marTop w:val="0"/>
      <w:marBottom w:val="0"/>
      <w:divBdr>
        <w:top w:val="none" w:sz="0" w:space="0" w:color="auto"/>
        <w:left w:val="none" w:sz="0" w:space="0" w:color="auto"/>
        <w:bottom w:val="none" w:sz="0" w:space="0" w:color="auto"/>
        <w:right w:val="none" w:sz="0" w:space="0" w:color="auto"/>
      </w:divBdr>
    </w:div>
    <w:div w:id="1228952729">
      <w:bodyDiv w:val="1"/>
      <w:marLeft w:val="0"/>
      <w:marRight w:val="0"/>
      <w:marTop w:val="0"/>
      <w:marBottom w:val="0"/>
      <w:divBdr>
        <w:top w:val="none" w:sz="0" w:space="0" w:color="auto"/>
        <w:left w:val="none" w:sz="0" w:space="0" w:color="auto"/>
        <w:bottom w:val="none" w:sz="0" w:space="0" w:color="auto"/>
        <w:right w:val="none" w:sz="0" w:space="0" w:color="auto"/>
      </w:divBdr>
    </w:div>
    <w:div w:id="1229027990">
      <w:bodyDiv w:val="1"/>
      <w:marLeft w:val="0"/>
      <w:marRight w:val="0"/>
      <w:marTop w:val="0"/>
      <w:marBottom w:val="0"/>
      <w:divBdr>
        <w:top w:val="none" w:sz="0" w:space="0" w:color="auto"/>
        <w:left w:val="none" w:sz="0" w:space="0" w:color="auto"/>
        <w:bottom w:val="none" w:sz="0" w:space="0" w:color="auto"/>
        <w:right w:val="none" w:sz="0" w:space="0" w:color="auto"/>
      </w:divBdr>
    </w:div>
    <w:div w:id="1229803550">
      <w:bodyDiv w:val="1"/>
      <w:marLeft w:val="0"/>
      <w:marRight w:val="0"/>
      <w:marTop w:val="0"/>
      <w:marBottom w:val="0"/>
      <w:divBdr>
        <w:top w:val="none" w:sz="0" w:space="0" w:color="auto"/>
        <w:left w:val="none" w:sz="0" w:space="0" w:color="auto"/>
        <w:bottom w:val="none" w:sz="0" w:space="0" w:color="auto"/>
        <w:right w:val="none" w:sz="0" w:space="0" w:color="auto"/>
      </w:divBdr>
    </w:div>
    <w:div w:id="1230337161">
      <w:bodyDiv w:val="1"/>
      <w:marLeft w:val="0"/>
      <w:marRight w:val="0"/>
      <w:marTop w:val="0"/>
      <w:marBottom w:val="0"/>
      <w:divBdr>
        <w:top w:val="none" w:sz="0" w:space="0" w:color="auto"/>
        <w:left w:val="none" w:sz="0" w:space="0" w:color="auto"/>
        <w:bottom w:val="none" w:sz="0" w:space="0" w:color="auto"/>
        <w:right w:val="none" w:sz="0" w:space="0" w:color="auto"/>
      </w:divBdr>
    </w:div>
    <w:div w:id="1230534870">
      <w:bodyDiv w:val="1"/>
      <w:marLeft w:val="0"/>
      <w:marRight w:val="0"/>
      <w:marTop w:val="0"/>
      <w:marBottom w:val="0"/>
      <w:divBdr>
        <w:top w:val="none" w:sz="0" w:space="0" w:color="auto"/>
        <w:left w:val="none" w:sz="0" w:space="0" w:color="auto"/>
        <w:bottom w:val="none" w:sz="0" w:space="0" w:color="auto"/>
        <w:right w:val="none" w:sz="0" w:space="0" w:color="auto"/>
      </w:divBdr>
    </w:div>
    <w:div w:id="1230580612">
      <w:bodyDiv w:val="1"/>
      <w:marLeft w:val="0"/>
      <w:marRight w:val="0"/>
      <w:marTop w:val="0"/>
      <w:marBottom w:val="0"/>
      <w:divBdr>
        <w:top w:val="none" w:sz="0" w:space="0" w:color="auto"/>
        <w:left w:val="none" w:sz="0" w:space="0" w:color="auto"/>
        <w:bottom w:val="none" w:sz="0" w:space="0" w:color="auto"/>
        <w:right w:val="none" w:sz="0" w:space="0" w:color="auto"/>
      </w:divBdr>
    </w:div>
    <w:div w:id="1231160874">
      <w:bodyDiv w:val="1"/>
      <w:marLeft w:val="0"/>
      <w:marRight w:val="0"/>
      <w:marTop w:val="0"/>
      <w:marBottom w:val="0"/>
      <w:divBdr>
        <w:top w:val="none" w:sz="0" w:space="0" w:color="auto"/>
        <w:left w:val="none" w:sz="0" w:space="0" w:color="auto"/>
        <w:bottom w:val="none" w:sz="0" w:space="0" w:color="auto"/>
        <w:right w:val="none" w:sz="0" w:space="0" w:color="auto"/>
      </w:divBdr>
    </w:div>
    <w:div w:id="1231691837">
      <w:bodyDiv w:val="1"/>
      <w:marLeft w:val="0"/>
      <w:marRight w:val="0"/>
      <w:marTop w:val="0"/>
      <w:marBottom w:val="0"/>
      <w:divBdr>
        <w:top w:val="none" w:sz="0" w:space="0" w:color="auto"/>
        <w:left w:val="none" w:sz="0" w:space="0" w:color="auto"/>
        <w:bottom w:val="none" w:sz="0" w:space="0" w:color="auto"/>
        <w:right w:val="none" w:sz="0" w:space="0" w:color="auto"/>
      </w:divBdr>
    </w:div>
    <w:div w:id="1231766254">
      <w:bodyDiv w:val="1"/>
      <w:marLeft w:val="0"/>
      <w:marRight w:val="0"/>
      <w:marTop w:val="0"/>
      <w:marBottom w:val="0"/>
      <w:divBdr>
        <w:top w:val="none" w:sz="0" w:space="0" w:color="auto"/>
        <w:left w:val="none" w:sz="0" w:space="0" w:color="auto"/>
        <w:bottom w:val="none" w:sz="0" w:space="0" w:color="auto"/>
        <w:right w:val="none" w:sz="0" w:space="0" w:color="auto"/>
      </w:divBdr>
    </w:div>
    <w:div w:id="1231884477">
      <w:bodyDiv w:val="1"/>
      <w:marLeft w:val="0"/>
      <w:marRight w:val="0"/>
      <w:marTop w:val="0"/>
      <w:marBottom w:val="0"/>
      <w:divBdr>
        <w:top w:val="none" w:sz="0" w:space="0" w:color="auto"/>
        <w:left w:val="none" w:sz="0" w:space="0" w:color="auto"/>
        <w:bottom w:val="none" w:sz="0" w:space="0" w:color="auto"/>
        <w:right w:val="none" w:sz="0" w:space="0" w:color="auto"/>
      </w:divBdr>
    </w:div>
    <w:div w:id="1232230402">
      <w:bodyDiv w:val="1"/>
      <w:marLeft w:val="0"/>
      <w:marRight w:val="0"/>
      <w:marTop w:val="0"/>
      <w:marBottom w:val="0"/>
      <w:divBdr>
        <w:top w:val="none" w:sz="0" w:space="0" w:color="auto"/>
        <w:left w:val="none" w:sz="0" w:space="0" w:color="auto"/>
        <w:bottom w:val="none" w:sz="0" w:space="0" w:color="auto"/>
        <w:right w:val="none" w:sz="0" w:space="0" w:color="auto"/>
      </w:divBdr>
    </w:div>
    <w:div w:id="1232693180">
      <w:bodyDiv w:val="1"/>
      <w:marLeft w:val="0"/>
      <w:marRight w:val="0"/>
      <w:marTop w:val="0"/>
      <w:marBottom w:val="0"/>
      <w:divBdr>
        <w:top w:val="none" w:sz="0" w:space="0" w:color="auto"/>
        <w:left w:val="none" w:sz="0" w:space="0" w:color="auto"/>
        <w:bottom w:val="none" w:sz="0" w:space="0" w:color="auto"/>
        <w:right w:val="none" w:sz="0" w:space="0" w:color="auto"/>
      </w:divBdr>
    </w:div>
    <w:div w:id="1232696196">
      <w:bodyDiv w:val="1"/>
      <w:marLeft w:val="0"/>
      <w:marRight w:val="0"/>
      <w:marTop w:val="0"/>
      <w:marBottom w:val="0"/>
      <w:divBdr>
        <w:top w:val="none" w:sz="0" w:space="0" w:color="auto"/>
        <w:left w:val="none" w:sz="0" w:space="0" w:color="auto"/>
        <w:bottom w:val="none" w:sz="0" w:space="0" w:color="auto"/>
        <w:right w:val="none" w:sz="0" w:space="0" w:color="auto"/>
      </w:divBdr>
    </w:div>
    <w:div w:id="1232816739">
      <w:bodyDiv w:val="1"/>
      <w:marLeft w:val="0"/>
      <w:marRight w:val="0"/>
      <w:marTop w:val="0"/>
      <w:marBottom w:val="0"/>
      <w:divBdr>
        <w:top w:val="none" w:sz="0" w:space="0" w:color="auto"/>
        <w:left w:val="none" w:sz="0" w:space="0" w:color="auto"/>
        <w:bottom w:val="none" w:sz="0" w:space="0" w:color="auto"/>
        <w:right w:val="none" w:sz="0" w:space="0" w:color="auto"/>
      </w:divBdr>
    </w:div>
    <w:div w:id="1232959480">
      <w:bodyDiv w:val="1"/>
      <w:marLeft w:val="0"/>
      <w:marRight w:val="0"/>
      <w:marTop w:val="0"/>
      <w:marBottom w:val="0"/>
      <w:divBdr>
        <w:top w:val="none" w:sz="0" w:space="0" w:color="auto"/>
        <w:left w:val="none" w:sz="0" w:space="0" w:color="auto"/>
        <w:bottom w:val="none" w:sz="0" w:space="0" w:color="auto"/>
        <w:right w:val="none" w:sz="0" w:space="0" w:color="auto"/>
      </w:divBdr>
    </w:div>
    <w:div w:id="1233155564">
      <w:bodyDiv w:val="1"/>
      <w:marLeft w:val="0"/>
      <w:marRight w:val="0"/>
      <w:marTop w:val="0"/>
      <w:marBottom w:val="0"/>
      <w:divBdr>
        <w:top w:val="none" w:sz="0" w:space="0" w:color="auto"/>
        <w:left w:val="none" w:sz="0" w:space="0" w:color="auto"/>
        <w:bottom w:val="none" w:sz="0" w:space="0" w:color="auto"/>
        <w:right w:val="none" w:sz="0" w:space="0" w:color="auto"/>
      </w:divBdr>
    </w:div>
    <w:div w:id="1233394954">
      <w:bodyDiv w:val="1"/>
      <w:marLeft w:val="0"/>
      <w:marRight w:val="0"/>
      <w:marTop w:val="0"/>
      <w:marBottom w:val="0"/>
      <w:divBdr>
        <w:top w:val="none" w:sz="0" w:space="0" w:color="auto"/>
        <w:left w:val="none" w:sz="0" w:space="0" w:color="auto"/>
        <w:bottom w:val="none" w:sz="0" w:space="0" w:color="auto"/>
        <w:right w:val="none" w:sz="0" w:space="0" w:color="auto"/>
      </w:divBdr>
    </w:div>
    <w:div w:id="1233546545">
      <w:bodyDiv w:val="1"/>
      <w:marLeft w:val="0"/>
      <w:marRight w:val="0"/>
      <w:marTop w:val="0"/>
      <w:marBottom w:val="0"/>
      <w:divBdr>
        <w:top w:val="none" w:sz="0" w:space="0" w:color="auto"/>
        <w:left w:val="none" w:sz="0" w:space="0" w:color="auto"/>
        <w:bottom w:val="none" w:sz="0" w:space="0" w:color="auto"/>
        <w:right w:val="none" w:sz="0" w:space="0" w:color="auto"/>
      </w:divBdr>
    </w:div>
    <w:div w:id="1234046439">
      <w:bodyDiv w:val="1"/>
      <w:marLeft w:val="0"/>
      <w:marRight w:val="0"/>
      <w:marTop w:val="0"/>
      <w:marBottom w:val="0"/>
      <w:divBdr>
        <w:top w:val="none" w:sz="0" w:space="0" w:color="auto"/>
        <w:left w:val="none" w:sz="0" w:space="0" w:color="auto"/>
        <w:bottom w:val="none" w:sz="0" w:space="0" w:color="auto"/>
        <w:right w:val="none" w:sz="0" w:space="0" w:color="auto"/>
      </w:divBdr>
    </w:div>
    <w:div w:id="1234048808">
      <w:bodyDiv w:val="1"/>
      <w:marLeft w:val="0"/>
      <w:marRight w:val="0"/>
      <w:marTop w:val="0"/>
      <w:marBottom w:val="0"/>
      <w:divBdr>
        <w:top w:val="none" w:sz="0" w:space="0" w:color="auto"/>
        <w:left w:val="none" w:sz="0" w:space="0" w:color="auto"/>
        <w:bottom w:val="none" w:sz="0" w:space="0" w:color="auto"/>
        <w:right w:val="none" w:sz="0" w:space="0" w:color="auto"/>
      </w:divBdr>
    </w:div>
    <w:div w:id="1234506755">
      <w:bodyDiv w:val="1"/>
      <w:marLeft w:val="0"/>
      <w:marRight w:val="0"/>
      <w:marTop w:val="0"/>
      <w:marBottom w:val="0"/>
      <w:divBdr>
        <w:top w:val="none" w:sz="0" w:space="0" w:color="auto"/>
        <w:left w:val="none" w:sz="0" w:space="0" w:color="auto"/>
        <w:bottom w:val="none" w:sz="0" w:space="0" w:color="auto"/>
        <w:right w:val="none" w:sz="0" w:space="0" w:color="auto"/>
      </w:divBdr>
    </w:div>
    <w:div w:id="1234582814">
      <w:bodyDiv w:val="1"/>
      <w:marLeft w:val="0"/>
      <w:marRight w:val="0"/>
      <w:marTop w:val="0"/>
      <w:marBottom w:val="0"/>
      <w:divBdr>
        <w:top w:val="none" w:sz="0" w:space="0" w:color="auto"/>
        <w:left w:val="none" w:sz="0" w:space="0" w:color="auto"/>
        <w:bottom w:val="none" w:sz="0" w:space="0" w:color="auto"/>
        <w:right w:val="none" w:sz="0" w:space="0" w:color="auto"/>
      </w:divBdr>
    </w:div>
    <w:div w:id="1235050403">
      <w:bodyDiv w:val="1"/>
      <w:marLeft w:val="0"/>
      <w:marRight w:val="0"/>
      <w:marTop w:val="0"/>
      <w:marBottom w:val="0"/>
      <w:divBdr>
        <w:top w:val="none" w:sz="0" w:space="0" w:color="auto"/>
        <w:left w:val="none" w:sz="0" w:space="0" w:color="auto"/>
        <w:bottom w:val="none" w:sz="0" w:space="0" w:color="auto"/>
        <w:right w:val="none" w:sz="0" w:space="0" w:color="auto"/>
      </w:divBdr>
    </w:div>
    <w:div w:id="1235509284">
      <w:bodyDiv w:val="1"/>
      <w:marLeft w:val="0"/>
      <w:marRight w:val="0"/>
      <w:marTop w:val="0"/>
      <w:marBottom w:val="0"/>
      <w:divBdr>
        <w:top w:val="none" w:sz="0" w:space="0" w:color="auto"/>
        <w:left w:val="none" w:sz="0" w:space="0" w:color="auto"/>
        <w:bottom w:val="none" w:sz="0" w:space="0" w:color="auto"/>
        <w:right w:val="none" w:sz="0" w:space="0" w:color="auto"/>
      </w:divBdr>
    </w:div>
    <w:div w:id="1235969246">
      <w:bodyDiv w:val="1"/>
      <w:marLeft w:val="0"/>
      <w:marRight w:val="0"/>
      <w:marTop w:val="0"/>
      <w:marBottom w:val="0"/>
      <w:divBdr>
        <w:top w:val="none" w:sz="0" w:space="0" w:color="auto"/>
        <w:left w:val="none" w:sz="0" w:space="0" w:color="auto"/>
        <w:bottom w:val="none" w:sz="0" w:space="0" w:color="auto"/>
        <w:right w:val="none" w:sz="0" w:space="0" w:color="auto"/>
      </w:divBdr>
    </w:div>
    <w:div w:id="1236013742">
      <w:bodyDiv w:val="1"/>
      <w:marLeft w:val="0"/>
      <w:marRight w:val="0"/>
      <w:marTop w:val="0"/>
      <w:marBottom w:val="0"/>
      <w:divBdr>
        <w:top w:val="none" w:sz="0" w:space="0" w:color="auto"/>
        <w:left w:val="none" w:sz="0" w:space="0" w:color="auto"/>
        <w:bottom w:val="none" w:sz="0" w:space="0" w:color="auto"/>
        <w:right w:val="none" w:sz="0" w:space="0" w:color="auto"/>
      </w:divBdr>
    </w:div>
    <w:div w:id="1236352776">
      <w:bodyDiv w:val="1"/>
      <w:marLeft w:val="0"/>
      <w:marRight w:val="0"/>
      <w:marTop w:val="0"/>
      <w:marBottom w:val="0"/>
      <w:divBdr>
        <w:top w:val="none" w:sz="0" w:space="0" w:color="auto"/>
        <w:left w:val="none" w:sz="0" w:space="0" w:color="auto"/>
        <w:bottom w:val="none" w:sz="0" w:space="0" w:color="auto"/>
        <w:right w:val="none" w:sz="0" w:space="0" w:color="auto"/>
      </w:divBdr>
    </w:div>
    <w:div w:id="1237007818">
      <w:bodyDiv w:val="1"/>
      <w:marLeft w:val="0"/>
      <w:marRight w:val="0"/>
      <w:marTop w:val="0"/>
      <w:marBottom w:val="0"/>
      <w:divBdr>
        <w:top w:val="none" w:sz="0" w:space="0" w:color="auto"/>
        <w:left w:val="none" w:sz="0" w:space="0" w:color="auto"/>
        <w:bottom w:val="none" w:sz="0" w:space="0" w:color="auto"/>
        <w:right w:val="none" w:sz="0" w:space="0" w:color="auto"/>
      </w:divBdr>
    </w:div>
    <w:div w:id="1237084780">
      <w:bodyDiv w:val="1"/>
      <w:marLeft w:val="0"/>
      <w:marRight w:val="0"/>
      <w:marTop w:val="0"/>
      <w:marBottom w:val="0"/>
      <w:divBdr>
        <w:top w:val="none" w:sz="0" w:space="0" w:color="auto"/>
        <w:left w:val="none" w:sz="0" w:space="0" w:color="auto"/>
        <w:bottom w:val="none" w:sz="0" w:space="0" w:color="auto"/>
        <w:right w:val="none" w:sz="0" w:space="0" w:color="auto"/>
      </w:divBdr>
    </w:div>
    <w:div w:id="1237127954">
      <w:bodyDiv w:val="1"/>
      <w:marLeft w:val="0"/>
      <w:marRight w:val="0"/>
      <w:marTop w:val="0"/>
      <w:marBottom w:val="0"/>
      <w:divBdr>
        <w:top w:val="none" w:sz="0" w:space="0" w:color="auto"/>
        <w:left w:val="none" w:sz="0" w:space="0" w:color="auto"/>
        <w:bottom w:val="none" w:sz="0" w:space="0" w:color="auto"/>
        <w:right w:val="none" w:sz="0" w:space="0" w:color="auto"/>
      </w:divBdr>
    </w:div>
    <w:div w:id="1237203144">
      <w:bodyDiv w:val="1"/>
      <w:marLeft w:val="0"/>
      <w:marRight w:val="0"/>
      <w:marTop w:val="0"/>
      <w:marBottom w:val="0"/>
      <w:divBdr>
        <w:top w:val="none" w:sz="0" w:space="0" w:color="auto"/>
        <w:left w:val="none" w:sz="0" w:space="0" w:color="auto"/>
        <w:bottom w:val="none" w:sz="0" w:space="0" w:color="auto"/>
        <w:right w:val="none" w:sz="0" w:space="0" w:color="auto"/>
      </w:divBdr>
    </w:div>
    <w:div w:id="1237398420">
      <w:bodyDiv w:val="1"/>
      <w:marLeft w:val="0"/>
      <w:marRight w:val="0"/>
      <w:marTop w:val="0"/>
      <w:marBottom w:val="0"/>
      <w:divBdr>
        <w:top w:val="none" w:sz="0" w:space="0" w:color="auto"/>
        <w:left w:val="none" w:sz="0" w:space="0" w:color="auto"/>
        <w:bottom w:val="none" w:sz="0" w:space="0" w:color="auto"/>
        <w:right w:val="none" w:sz="0" w:space="0" w:color="auto"/>
      </w:divBdr>
    </w:div>
    <w:div w:id="1237402324">
      <w:bodyDiv w:val="1"/>
      <w:marLeft w:val="0"/>
      <w:marRight w:val="0"/>
      <w:marTop w:val="0"/>
      <w:marBottom w:val="0"/>
      <w:divBdr>
        <w:top w:val="none" w:sz="0" w:space="0" w:color="auto"/>
        <w:left w:val="none" w:sz="0" w:space="0" w:color="auto"/>
        <w:bottom w:val="none" w:sz="0" w:space="0" w:color="auto"/>
        <w:right w:val="none" w:sz="0" w:space="0" w:color="auto"/>
      </w:divBdr>
    </w:div>
    <w:div w:id="1237544739">
      <w:bodyDiv w:val="1"/>
      <w:marLeft w:val="0"/>
      <w:marRight w:val="0"/>
      <w:marTop w:val="0"/>
      <w:marBottom w:val="0"/>
      <w:divBdr>
        <w:top w:val="none" w:sz="0" w:space="0" w:color="auto"/>
        <w:left w:val="none" w:sz="0" w:space="0" w:color="auto"/>
        <w:bottom w:val="none" w:sz="0" w:space="0" w:color="auto"/>
        <w:right w:val="none" w:sz="0" w:space="0" w:color="auto"/>
      </w:divBdr>
    </w:div>
    <w:div w:id="1237665025">
      <w:bodyDiv w:val="1"/>
      <w:marLeft w:val="0"/>
      <w:marRight w:val="0"/>
      <w:marTop w:val="0"/>
      <w:marBottom w:val="0"/>
      <w:divBdr>
        <w:top w:val="none" w:sz="0" w:space="0" w:color="auto"/>
        <w:left w:val="none" w:sz="0" w:space="0" w:color="auto"/>
        <w:bottom w:val="none" w:sz="0" w:space="0" w:color="auto"/>
        <w:right w:val="none" w:sz="0" w:space="0" w:color="auto"/>
      </w:divBdr>
    </w:div>
    <w:div w:id="1237939686">
      <w:bodyDiv w:val="1"/>
      <w:marLeft w:val="0"/>
      <w:marRight w:val="0"/>
      <w:marTop w:val="0"/>
      <w:marBottom w:val="0"/>
      <w:divBdr>
        <w:top w:val="none" w:sz="0" w:space="0" w:color="auto"/>
        <w:left w:val="none" w:sz="0" w:space="0" w:color="auto"/>
        <w:bottom w:val="none" w:sz="0" w:space="0" w:color="auto"/>
        <w:right w:val="none" w:sz="0" w:space="0" w:color="auto"/>
      </w:divBdr>
    </w:div>
    <w:div w:id="1238320022">
      <w:bodyDiv w:val="1"/>
      <w:marLeft w:val="0"/>
      <w:marRight w:val="0"/>
      <w:marTop w:val="0"/>
      <w:marBottom w:val="0"/>
      <w:divBdr>
        <w:top w:val="none" w:sz="0" w:space="0" w:color="auto"/>
        <w:left w:val="none" w:sz="0" w:space="0" w:color="auto"/>
        <w:bottom w:val="none" w:sz="0" w:space="0" w:color="auto"/>
        <w:right w:val="none" w:sz="0" w:space="0" w:color="auto"/>
      </w:divBdr>
    </w:div>
    <w:div w:id="1238325589">
      <w:bodyDiv w:val="1"/>
      <w:marLeft w:val="0"/>
      <w:marRight w:val="0"/>
      <w:marTop w:val="0"/>
      <w:marBottom w:val="0"/>
      <w:divBdr>
        <w:top w:val="none" w:sz="0" w:space="0" w:color="auto"/>
        <w:left w:val="none" w:sz="0" w:space="0" w:color="auto"/>
        <w:bottom w:val="none" w:sz="0" w:space="0" w:color="auto"/>
        <w:right w:val="none" w:sz="0" w:space="0" w:color="auto"/>
      </w:divBdr>
    </w:div>
    <w:div w:id="1238398546">
      <w:bodyDiv w:val="1"/>
      <w:marLeft w:val="0"/>
      <w:marRight w:val="0"/>
      <w:marTop w:val="0"/>
      <w:marBottom w:val="0"/>
      <w:divBdr>
        <w:top w:val="none" w:sz="0" w:space="0" w:color="auto"/>
        <w:left w:val="none" w:sz="0" w:space="0" w:color="auto"/>
        <w:bottom w:val="none" w:sz="0" w:space="0" w:color="auto"/>
        <w:right w:val="none" w:sz="0" w:space="0" w:color="auto"/>
      </w:divBdr>
    </w:div>
    <w:div w:id="1238789191">
      <w:bodyDiv w:val="1"/>
      <w:marLeft w:val="0"/>
      <w:marRight w:val="0"/>
      <w:marTop w:val="0"/>
      <w:marBottom w:val="0"/>
      <w:divBdr>
        <w:top w:val="none" w:sz="0" w:space="0" w:color="auto"/>
        <w:left w:val="none" w:sz="0" w:space="0" w:color="auto"/>
        <w:bottom w:val="none" w:sz="0" w:space="0" w:color="auto"/>
        <w:right w:val="none" w:sz="0" w:space="0" w:color="auto"/>
      </w:divBdr>
    </w:div>
    <w:div w:id="1239096076">
      <w:bodyDiv w:val="1"/>
      <w:marLeft w:val="0"/>
      <w:marRight w:val="0"/>
      <w:marTop w:val="0"/>
      <w:marBottom w:val="0"/>
      <w:divBdr>
        <w:top w:val="none" w:sz="0" w:space="0" w:color="auto"/>
        <w:left w:val="none" w:sz="0" w:space="0" w:color="auto"/>
        <w:bottom w:val="none" w:sz="0" w:space="0" w:color="auto"/>
        <w:right w:val="none" w:sz="0" w:space="0" w:color="auto"/>
      </w:divBdr>
    </w:div>
    <w:div w:id="1239368626">
      <w:bodyDiv w:val="1"/>
      <w:marLeft w:val="0"/>
      <w:marRight w:val="0"/>
      <w:marTop w:val="0"/>
      <w:marBottom w:val="0"/>
      <w:divBdr>
        <w:top w:val="none" w:sz="0" w:space="0" w:color="auto"/>
        <w:left w:val="none" w:sz="0" w:space="0" w:color="auto"/>
        <w:bottom w:val="none" w:sz="0" w:space="0" w:color="auto"/>
        <w:right w:val="none" w:sz="0" w:space="0" w:color="auto"/>
      </w:divBdr>
    </w:div>
    <w:div w:id="1239435888">
      <w:bodyDiv w:val="1"/>
      <w:marLeft w:val="0"/>
      <w:marRight w:val="0"/>
      <w:marTop w:val="0"/>
      <w:marBottom w:val="0"/>
      <w:divBdr>
        <w:top w:val="none" w:sz="0" w:space="0" w:color="auto"/>
        <w:left w:val="none" w:sz="0" w:space="0" w:color="auto"/>
        <w:bottom w:val="none" w:sz="0" w:space="0" w:color="auto"/>
        <w:right w:val="none" w:sz="0" w:space="0" w:color="auto"/>
      </w:divBdr>
      <w:divsChild>
        <w:div w:id="1158038894">
          <w:marLeft w:val="0"/>
          <w:marRight w:val="0"/>
          <w:marTop w:val="0"/>
          <w:marBottom w:val="0"/>
          <w:divBdr>
            <w:top w:val="none" w:sz="0" w:space="0" w:color="auto"/>
            <w:left w:val="none" w:sz="0" w:space="0" w:color="auto"/>
            <w:bottom w:val="none" w:sz="0" w:space="0" w:color="auto"/>
            <w:right w:val="none" w:sz="0" w:space="0" w:color="auto"/>
          </w:divBdr>
        </w:div>
        <w:div w:id="600797538">
          <w:marLeft w:val="0"/>
          <w:marRight w:val="0"/>
          <w:marTop w:val="0"/>
          <w:marBottom w:val="0"/>
          <w:divBdr>
            <w:top w:val="none" w:sz="0" w:space="0" w:color="auto"/>
            <w:left w:val="none" w:sz="0" w:space="0" w:color="auto"/>
            <w:bottom w:val="none" w:sz="0" w:space="0" w:color="auto"/>
            <w:right w:val="none" w:sz="0" w:space="0" w:color="auto"/>
          </w:divBdr>
        </w:div>
        <w:div w:id="1942225422">
          <w:marLeft w:val="0"/>
          <w:marRight w:val="0"/>
          <w:marTop w:val="0"/>
          <w:marBottom w:val="0"/>
          <w:divBdr>
            <w:top w:val="none" w:sz="0" w:space="0" w:color="auto"/>
            <w:left w:val="none" w:sz="0" w:space="0" w:color="auto"/>
            <w:bottom w:val="none" w:sz="0" w:space="0" w:color="auto"/>
            <w:right w:val="none" w:sz="0" w:space="0" w:color="auto"/>
          </w:divBdr>
        </w:div>
        <w:div w:id="1580165786">
          <w:marLeft w:val="0"/>
          <w:marRight w:val="0"/>
          <w:marTop w:val="0"/>
          <w:marBottom w:val="0"/>
          <w:divBdr>
            <w:top w:val="none" w:sz="0" w:space="0" w:color="auto"/>
            <w:left w:val="none" w:sz="0" w:space="0" w:color="auto"/>
            <w:bottom w:val="none" w:sz="0" w:space="0" w:color="auto"/>
            <w:right w:val="none" w:sz="0" w:space="0" w:color="auto"/>
          </w:divBdr>
        </w:div>
        <w:div w:id="1276642613">
          <w:marLeft w:val="0"/>
          <w:marRight w:val="0"/>
          <w:marTop w:val="0"/>
          <w:marBottom w:val="0"/>
          <w:divBdr>
            <w:top w:val="none" w:sz="0" w:space="0" w:color="auto"/>
            <w:left w:val="none" w:sz="0" w:space="0" w:color="auto"/>
            <w:bottom w:val="none" w:sz="0" w:space="0" w:color="auto"/>
            <w:right w:val="none" w:sz="0" w:space="0" w:color="auto"/>
          </w:divBdr>
        </w:div>
        <w:div w:id="1471481269">
          <w:marLeft w:val="0"/>
          <w:marRight w:val="0"/>
          <w:marTop w:val="0"/>
          <w:marBottom w:val="0"/>
          <w:divBdr>
            <w:top w:val="none" w:sz="0" w:space="0" w:color="auto"/>
            <w:left w:val="none" w:sz="0" w:space="0" w:color="auto"/>
            <w:bottom w:val="none" w:sz="0" w:space="0" w:color="auto"/>
            <w:right w:val="none" w:sz="0" w:space="0" w:color="auto"/>
          </w:divBdr>
        </w:div>
        <w:div w:id="1981227874">
          <w:marLeft w:val="0"/>
          <w:marRight w:val="0"/>
          <w:marTop w:val="0"/>
          <w:marBottom w:val="0"/>
          <w:divBdr>
            <w:top w:val="none" w:sz="0" w:space="0" w:color="auto"/>
            <w:left w:val="none" w:sz="0" w:space="0" w:color="auto"/>
            <w:bottom w:val="none" w:sz="0" w:space="0" w:color="auto"/>
            <w:right w:val="none" w:sz="0" w:space="0" w:color="auto"/>
          </w:divBdr>
        </w:div>
        <w:div w:id="1710177633">
          <w:marLeft w:val="0"/>
          <w:marRight w:val="0"/>
          <w:marTop w:val="0"/>
          <w:marBottom w:val="0"/>
          <w:divBdr>
            <w:top w:val="none" w:sz="0" w:space="0" w:color="auto"/>
            <w:left w:val="none" w:sz="0" w:space="0" w:color="auto"/>
            <w:bottom w:val="none" w:sz="0" w:space="0" w:color="auto"/>
            <w:right w:val="none" w:sz="0" w:space="0" w:color="auto"/>
          </w:divBdr>
        </w:div>
        <w:div w:id="1176529381">
          <w:marLeft w:val="0"/>
          <w:marRight w:val="0"/>
          <w:marTop w:val="0"/>
          <w:marBottom w:val="0"/>
          <w:divBdr>
            <w:top w:val="none" w:sz="0" w:space="0" w:color="auto"/>
            <w:left w:val="none" w:sz="0" w:space="0" w:color="auto"/>
            <w:bottom w:val="none" w:sz="0" w:space="0" w:color="auto"/>
            <w:right w:val="none" w:sz="0" w:space="0" w:color="auto"/>
          </w:divBdr>
        </w:div>
        <w:div w:id="214392749">
          <w:marLeft w:val="0"/>
          <w:marRight w:val="0"/>
          <w:marTop w:val="0"/>
          <w:marBottom w:val="0"/>
          <w:divBdr>
            <w:top w:val="none" w:sz="0" w:space="0" w:color="auto"/>
            <w:left w:val="none" w:sz="0" w:space="0" w:color="auto"/>
            <w:bottom w:val="none" w:sz="0" w:space="0" w:color="auto"/>
            <w:right w:val="none" w:sz="0" w:space="0" w:color="auto"/>
          </w:divBdr>
        </w:div>
        <w:div w:id="131869634">
          <w:marLeft w:val="0"/>
          <w:marRight w:val="0"/>
          <w:marTop w:val="0"/>
          <w:marBottom w:val="0"/>
          <w:divBdr>
            <w:top w:val="none" w:sz="0" w:space="0" w:color="auto"/>
            <w:left w:val="none" w:sz="0" w:space="0" w:color="auto"/>
            <w:bottom w:val="none" w:sz="0" w:space="0" w:color="auto"/>
            <w:right w:val="none" w:sz="0" w:space="0" w:color="auto"/>
          </w:divBdr>
        </w:div>
        <w:div w:id="1326979578">
          <w:marLeft w:val="0"/>
          <w:marRight w:val="0"/>
          <w:marTop w:val="0"/>
          <w:marBottom w:val="0"/>
          <w:divBdr>
            <w:top w:val="none" w:sz="0" w:space="0" w:color="auto"/>
            <w:left w:val="none" w:sz="0" w:space="0" w:color="auto"/>
            <w:bottom w:val="none" w:sz="0" w:space="0" w:color="auto"/>
            <w:right w:val="none" w:sz="0" w:space="0" w:color="auto"/>
          </w:divBdr>
        </w:div>
        <w:div w:id="221060794">
          <w:marLeft w:val="0"/>
          <w:marRight w:val="0"/>
          <w:marTop w:val="0"/>
          <w:marBottom w:val="0"/>
          <w:divBdr>
            <w:top w:val="none" w:sz="0" w:space="0" w:color="auto"/>
            <w:left w:val="none" w:sz="0" w:space="0" w:color="auto"/>
            <w:bottom w:val="none" w:sz="0" w:space="0" w:color="auto"/>
            <w:right w:val="none" w:sz="0" w:space="0" w:color="auto"/>
          </w:divBdr>
        </w:div>
        <w:div w:id="1238395202">
          <w:marLeft w:val="0"/>
          <w:marRight w:val="0"/>
          <w:marTop w:val="0"/>
          <w:marBottom w:val="0"/>
          <w:divBdr>
            <w:top w:val="none" w:sz="0" w:space="0" w:color="auto"/>
            <w:left w:val="none" w:sz="0" w:space="0" w:color="auto"/>
            <w:bottom w:val="none" w:sz="0" w:space="0" w:color="auto"/>
            <w:right w:val="none" w:sz="0" w:space="0" w:color="auto"/>
          </w:divBdr>
        </w:div>
        <w:div w:id="518080458">
          <w:marLeft w:val="0"/>
          <w:marRight w:val="0"/>
          <w:marTop w:val="0"/>
          <w:marBottom w:val="0"/>
          <w:divBdr>
            <w:top w:val="none" w:sz="0" w:space="0" w:color="auto"/>
            <w:left w:val="none" w:sz="0" w:space="0" w:color="auto"/>
            <w:bottom w:val="none" w:sz="0" w:space="0" w:color="auto"/>
            <w:right w:val="none" w:sz="0" w:space="0" w:color="auto"/>
          </w:divBdr>
        </w:div>
        <w:div w:id="760756804">
          <w:marLeft w:val="0"/>
          <w:marRight w:val="0"/>
          <w:marTop w:val="0"/>
          <w:marBottom w:val="0"/>
          <w:divBdr>
            <w:top w:val="none" w:sz="0" w:space="0" w:color="auto"/>
            <w:left w:val="none" w:sz="0" w:space="0" w:color="auto"/>
            <w:bottom w:val="none" w:sz="0" w:space="0" w:color="auto"/>
            <w:right w:val="none" w:sz="0" w:space="0" w:color="auto"/>
          </w:divBdr>
        </w:div>
        <w:div w:id="1315647239">
          <w:marLeft w:val="0"/>
          <w:marRight w:val="0"/>
          <w:marTop w:val="0"/>
          <w:marBottom w:val="0"/>
          <w:divBdr>
            <w:top w:val="none" w:sz="0" w:space="0" w:color="auto"/>
            <w:left w:val="none" w:sz="0" w:space="0" w:color="auto"/>
            <w:bottom w:val="none" w:sz="0" w:space="0" w:color="auto"/>
            <w:right w:val="none" w:sz="0" w:space="0" w:color="auto"/>
          </w:divBdr>
        </w:div>
        <w:div w:id="1131821850">
          <w:marLeft w:val="0"/>
          <w:marRight w:val="0"/>
          <w:marTop w:val="0"/>
          <w:marBottom w:val="0"/>
          <w:divBdr>
            <w:top w:val="none" w:sz="0" w:space="0" w:color="auto"/>
            <w:left w:val="none" w:sz="0" w:space="0" w:color="auto"/>
            <w:bottom w:val="none" w:sz="0" w:space="0" w:color="auto"/>
            <w:right w:val="none" w:sz="0" w:space="0" w:color="auto"/>
          </w:divBdr>
        </w:div>
        <w:div w:id="1822578741">
          <w:marLeft w:val="0"/>
          <w:marRight w:val="0"/>
          <w:marTop w:val="0"/>
          <w:marBottom w:val="0"/>
          <w:divBdr>
            <w:top w:val="none" w:sz="0" w:space="0" w:color="auto"/>
            <w:left w:val="none" w:sz="0" w:space="0" w:color="auto"/>
            <w:bottom w:val="none" w:sz="0" w:space="0" w:color="auto"/>
            <w:right w:val="none" w:sz="0" w:space="0" w:color="auto"/>
          </w:divBdr>
        </w:div>
        <w:div w:id="325938872">
          <w:marLeft w:val="0"/>
          <w:marRight w:val="0"/>
          <w:marTop w:val="0"/>
          <w:marBottom w:val="0"/>
          <w:divBdr>
            <w:top w:val="none" w:sz="0" w:space="0" w:color="auto"/>
            <w:left w:val="none" w:sz="0" w:space="0" w:color="auto"/>
            <w:bottom w:val="none" w:sz="0" w:space="0" w:color="auto"/>
            <w:right w:val="none" w:sz="0" w:space="0" w:color="auto"/>
          </w:divBdr>
        </w:div>
        <w:div w:id="761148353">
          <w:marLeft w:val="0"/>
          <w:marRight w:val="0"/>
          <w:marTop w:val="0"/>
          <w:marBottom w:val="0"/>
          <w:divBdr>
            <w:top w:val="none" w:sz="0" w:space="0" w:color="auto"/>
            <w:left w:val="none" w:sz="0" w:space="0" w:color="auto"/>
            <w:bottom w:val="none" w:sz="0" w:space="0" w:color="auto"/>
            <w:right w:val="none" w:sz="0" w:space="0" w:color="auto"/>
          </w:divBdr>
        </w:div>
        <w:div w:id="208615465">
          <w:marLeft w:val="0"/>
          <w:marRight w:val="0"/>
          <w:marTop w:val="0"/>
          <w:marBottom w:val="0"/>
          <w:divBdr>
            <w:top w:val="none" w:sz="0" w:space="0" w:color="auto"/>
            <w:left w:val="none" w:sz="0" w:space="0" w:color="auto"/>
            <w:bottom w:val="none" w:sz="0" w:space="0" w:color="auto"/>
            <w:right w:val="none" w:sz="0" w:space="0" w:color="auto"/>
          </w:divBdr>
        </w:div>
        <w:div w:id="220751585">
          <w:marLeft w:val="0"/>
          <w:marRight w:val="0"/>
          <w:marTop w:val="0"/>
          <w:marBottom w:val="0"/>
          <w:divBdr>
            <w:top w:val="none" w:sz="0" w:space="0" w:color="auto"/>
            <w:left w:val="none" w:sz="0" w:space="0" w:color="auto"/>
            <w:bottom w:val="none" w:sz="0" w:space="0" w:color="auto"/>
            <w:right w:val="none" w:sz="0" w:space="0" w:color="auto"/>
          </w:divBdr>
        </w:div>
        <w:div w:id="1960869369">
          <w:marLeft w:val="0"/>
          <w:marRight w:val="0"/>
          <w:marTop w:val="0"/>
          <w:marBottom w:val="0"/>
          <w:divBdr>
            <w:top w:val="none" w:sz="0" w:space="0" w:color="auto"/>
            <w:left w:val="none" w:sz="0" w:space="0" w:color="auto"/>
            <w:bottom w:val="none" w:sz="0" w:space="0" w:color="auto"/>
            <w:right w:val="none" w:sz="0" w:space="0" w:color="auto"/>
          </w:divBdr>
        </w:div>
        <w:div w:id="1978102709">
          <w:marLeft w:val="0"/>
          <w:marRight w:val="0"/>
          <w:marTop w:val="0"/>
          <w:marBottom w:val="0"/>
          <w:divBdr>
            <w:top w:val="none" w:sz="0" w:space="0" w:color="auto"/>
            <w:left w:val="none" w:sz="0" w:space="0" w:color="auto"/>
            <w:bottom w:val="none" w:sz="0" w:space="0" w:color="auto"/>
            <w:right w:val="none" w:sz="0" w:space="0" w:color="auto"/>
          </w:divBdr>
        </w:div>
        <w:div w:id="340158907">
          <w:marLeft w:val="0"/>
          <w:marRight w:val="0"/>
          <w:marTop w:val="0"/>
          <w:marBottom w:val="0"/>
          <w:divBdr>
            <w:top w:val="none" w:sz="0" w:space="0" w:color="auto"/>
            <w:left w:val="none" w:sz="0" w:space="0" w:color="auto"/>
            <w:bottom w:val="none" w:sz="0" w:space="0" w:color="auto"/>
            <w:right w:val="none" w:sz="0" w:space="0" w:color="auto"/>
          </w:divBdr>
        </w:div>
        <w:div w:id="1503013381">
          <w:marLeft w:val="0"/>
          <w:marRight w:val="0"/>
          <w:marTop w:val="0"/>
          <w:marBottom w:val="0"/>
          <w:divBdr>
            <w:top w:val="none" w:sz="0" w:space="0" w:color="auto"/>
            <w:left w:val="none" w:sz="0" w:space="0" w:color="auto"/>
            <w:bottom w:val="none" w:sz="0" w:space="0" w:color="auto"/>
            <w:right w:val="none" w:sz="0" w:space="0" w:color="auto"/>
          </w:divBdr>
        </w:div>
        <w:div w:id="379747199">
          <w:marLeft w:val="0"/>
          <w:marRight w:val="0"/>
          <w:marTop w:val="0"/>
          <w:marBottom w:val="0"/>
          <w:divBdr>
            <w:top w:val="none" w:sz="0" w:space="0" w:color="auto"/>
            <w:left w:val="none" w:sz="0" w:space="0" w:color="auto"/>
            <w:bottom w:val="none" w:sz="0" w:space="0" w:color="auto"/>
            <w:right w:val="none" w:sz="0" w:space="0" w:color="auto"/>
          </w:divBdr>
        </w:div>
        <w:div w:id="1980455736">
          <w:marLeft w:val="0"/>
          <w:marRight w:val="0"/>
          <w:marTop w:val="0"/>
          <w:marBottom w:val="0"/>
          <w:divBdr>
            <w:top w:val="none" w:sz="0" w:space="0" w:color="auto"/>
            <w:left w:val="none" w:sz="0" w:space="0" w:color="auto"/>
            <w:bottom w:val="none" w:sz="0" w:space="0" w:color="auto"/>
            <w:right w:val="none" w:sz="0" w:space="0" w:color="auto"/>
          </w:divBdr>
        </w:div>
        <w:div w:id="640619324">
          <w:marLeft w:val="0"/>
          <w:marRight w:val="0"/>
          <w:marTop w:val="0"/>
          <w:marBottom w:val="0"/>
          <w:divBdr>
            <w:top w:val="none" w:sz="0" w:space="0" w:color="auto"/>
            <w:left w:val="none" w:sz="0" w:space="0" w:color="auto"/>
            <w:bottom w:val="none" w:sz="0" w:space="0" w:color="auto"/>
            <w:right w:val="none" w:sz="0" w:space="0" w:color="auto"/>
          </w:divBdr>
        </w:div>
        <w:div w:id="2081635480">
          <w:marLeft w:val="0"/>
          <w:marRight w:val="0"/>
          <w:marTop w:val="0"/>
          <w:marBottom w:val="0"/>
          <w:divBdr>
            <w:top w:val="none" w:sz="0" w:space="0" w:color="auto"/>
            <w:left w:val="none" w:sz="0" w:space="0" w:color="auto"/>
            <w:bottom w:val="none" w:sz="0" w:space="0" w:color="auto"/>
            <w:right w:val="none" w:sz="0" w:space="0" w:color="auto"/>
          </w:divBdr>
        </w:div>
        <w:div w:id="741562257">
          <w:marLeft w:val="0"/>
          <w:marRight w:val="0"/>
          <w:marTop w:val="0"/>
          <w:marBottom w:val="0"/>
          <w:divBdr>
            <w:top w:val="none" w:sz="0" w:space="0" w:color="auto"/>
            <w:left w:val="none" w:sz="0" w:space="0" w:color="auto"/>
            <w:bottom w:val="none" w:sz="0" w:space="0" w:color="auto"/>
            <w:right w:val="none" w:sz="0" w:space="0" w:color="auto"/>
          </w:divBdr>
        </w:div>
        <w:div w:id="149911066">
          <w:marLeft w:val="0"/>
          <w:marRight w:val="0"/>
          <w:marTop w:val="0"/>
          <w:marBottom w:val="0"/>
          <w:divBdr>
            <w:top w:val="none" w:sz="0" w:space="0" w:color="auto"/>
            <w:left w:val="none" w:sz="0" w:space="0" w:color="auto"/>
            <w:bottom w:val="none" w:sz="0" w:space="0" w:color="auto"/>
            <w:right w:val="none" w:sz="0" w:space="0" w:color="auto"/>
          </w:divBdr>
        </w:div>
        <w:div w:id="1797680868">
          <w:marLeft w:val="0"/>
          <w:marRight w:val="0"/>
          <w:marTop w:val="0"/>
          <w:marBottom w:val="0"/>
          <w:divBdr>
            <w:top w:val="none" w:sz="0" w:space="0" w:color="auto"/>
            <w:left w:val="none" w:sz="0" w:space="0" w:color="auto"/>
            <w:bottom w:val="none" w:sz="0" w:space="0" w:color="auto"/>
            <w:right w:val="none" w:sz="0" w:space="0" w:color="auto"/>
          </w:divBdr>
        </w:div>
        <w:div w:id="1067846145">
          <w:marLeft w:val="0"/>
          <w:marRight w:val="0"/>
          <w:marTop w:val="0"/>
          <w:marBottom w:val="0"/>
          <w:divBdr>
            <w:top w:val="none" w:sz="0" w:space="0" w:color="auto"/>
            <w:left w:val="none" w:sz="0" w:space="0" w:color="auto"/>
            <w:bottom w:val="none" w:sz="0" w:space="0" w:color="auto"/>
            <w:right w:val="none" w:sz="0" w:space="0" w:color="auto"/>
          </w:divBdr>
        </w:div>
        <w:div w:id="1708918369">
          <w:marLeft w:val="0"/>
          <w:marRight w:val="0"/>
          <w:marTop w:val="0"/>
          <w:marBottom w:val="0"/>
          <w:divBdr>
            <w:top w:val="none" w:sz="0" w:space="0" w:color="auto"/>
            <w:left w:val="none" w:sz="0" w:space="0" w:color="auto"/>
            <w:bottom w:val="none" w:sz="0" w:space="0" w:color="auto"/>
            <w:right w:val="none" w:sz="0" w:space="0" w:color="auto"/>
          </w:divBdr>
        </w:div>
        <w:div w:id="915362982">
          <w:marLeft w:val="0"/>
          <w:marRight w:val="0"/>
          <w:marTop w:val="0"/>
          <w:marBottom w:val="0"/>
          <w:divBdr>
            <w:top w:val="none" w:sz="0" w:space="0" w:color="auto"/>
            <w:left w:val="none" w:sz="0" w:space="0" w:color="auto"/>
            <w:bottom w:val="none" w:sz="0" w:space="0" w:color="auto"/>
            <w:right w:val="none" w:sz="0" w:space="0" w:color="auto"/>
          </w:divBdr>
        </w:div>
        <w:div w:id="166092195">
          <w:marLeft w:val="0"/>
          <w:marRight w:val="0"/>
          <w:marTop w:val="0"/>
          <w:marBottom w:val="0"/>
          <w:divBdr>
            <w:top w:val="none" w:sz="0" w:space="0" w:color="auto"/>
            <w:left w:val="none" w:sz="0" w:space="0" w:color="auto"/>
            <w:bottom w:val="none" w:sz="0" w:space="0" w:color="auto"/>
            <w:right w:val="none" w:sz="0" w:space="0" w:color="auto"/>
          </w:divBdr>
        </w:div>
        <w:div w:id="1688410085">
          <w:marLeft w:val="0"/>
          <w:marRight w:val="0"/>
          <w:marTop w:val="0"/>
          <w:marBottom w:val="0"/>
          <w:divBdr>
            <w:top w:val="none" w:sz="0" w:space="0" w:color="auto"/>
            <w:left w:val="none" w:sz="0" w:space="0" w:color="auto"/>
            <w:bottom w:val="none" w:sz="0" w:space="0" w:color="auto"/>
            <w:right w:val="none" w:sz="0" w:space="0" w:color="auto"/>
          </w:divBdr>
        </w:div>
        <w:div w:id="1255935284">
          <w:marLeft w:val="0"/>
          <w:marRight w:val="0"/>
          <w:marTop w:val="0"/>
          <w:marBottom w:val="0"/>
          <w:divBdr>
            <w:top w:val="none" w:sz="0" w:space="0" w:color="auto"/>
            <w:left w:val="none" w:sz="0" w:space="0" w:color="auto"/>
            <w:bottom w:val="none" w:sz="0" w:space="0" w:color="auto"/>
            <w:right w:val="none" w:sz="0" w:space="0" w:color="auto"/>
          </w:divBdr>
        </w:div>
        <w:div w:id="117574000">
          <w:marLeft w:val="0"/>
          <w:marRight w:val="0"/>
          <w:marTop w:val="0"/>
          <w:marBottom w:val="0"/>
          <w:divBdr>
            <w:top w:val="none" w:sz="0" w:space="0" w:color="auto"/>
            <w:left w:val="none" w:sz="0" w:space="0" w:color="auto"/>
            <w:bottom w:val="none" w:sz="0" w:space="0" w:color="auto"/>
            <w:right w:val="none" w:sz="0" w:space="0" w:color="auto"/>
          </w:divBdr>
        </w:div>
        <w:div w:id="452868460">
          <w:marLeft w:val="0"/>
          <w:marRight w:val="0"/>
          <w:marTop w:val="0"/>
          <w:marBottom w:val="0"/>
          <w:divBdr>
            <w:top w:val="none" w:sz="0" w:space="0" w:color="auto"/>
            <w:left w:val="none" w:sz="0" w:space="0" w:color="auto"/>
            <w:bottom w:val="none" w:sz="0" w:space="0" w:color="auto"/>
            <w:right w:val="none" w:sz="0" w:space="0" w:color="auto"/>
          </w:divBdr>
        </w:div>
        <w:div w:id="1975332922">
          <w:marLeft w:val="0"/>
          <w:marRight w:val="0"/>
          <w:marTop w:val="0"/>
          <w:marBottom w:val="0"/>
          <w:divBdr>
            <w:top w:val="none" w:sz="0" w:space="0" w:color="auto"/>
            <w:left w:val="none" w:sz="0" w:space="0" w:color="auto"/>
            <w:bottom w:val="none" w:sz="0" w:space="0" w:color="auto"/>
            <w:right w:val="none" w:sz="0" w:space="0" w:color="auto"/>
          </w:divBdr>
        </w:div>
        <w:div w:id="1248538423">
          <w:marLeft w:val="0"/>
          <w:marRight w:val="0"/>
          <w:marTop w:val="0"/>
          <w:marBottom w:val="0"/>
          <w:divBdr>
            <w:top w:val="none" w:sz="0" w:space="0" w:color="auto"/>
            <w:left w:val="none" w:sz="0" w:space="0" w:color="auto"/>
            <w:bottom w:val="none" w:sz="0" w:space="0" w:color="auto"/>
            <w:right w:val="none" w:sz="0" w:space="0" w:color="auto"/>
          </w:divBdr>
        </w:div>
        <w:div w:id="1562866261">
          <w:marLeft w:val="0"/>
          <w:marRight w:val="0"/>
          <w:marTop w:val="0"/>
          <w:marBottom w:val="0"/>
          <w:divBdr>
            <w:top w:val="none" w:sz="0" w:space="0" w:color="auto"/>
            <w:left w:val="none" w:sz="0" w:space="0" w:color="auto"/>
            <w:bottom w:val="none" w:sz="0" w:space="0" w:color="auto"/>
            <w:right w:val="none" w:sz="0" w:space="0" w:color="auto"/>
          </w:divBdr>
        </w:div>
        <w:div w:id="1263343597">
          <w:marLeft w:val="0"/>
          <w:marRight w:val="0"/>
          <w:marTop w:val="0"/>
          <w:marBottom w:val="0"/>
          <w:divBdr>
            <w:top w:val="none" w:sz="0" w:space="0" w:color="auto"/>
            <w:left w:val="none" w:sz="0" w:space="0" w:color="auto"/>
            <w:bottom w:val="none" w:sz="0" w:space="0" w:color="auto"/>
            <w:right w:val="none" w:sz="0" w:space="0" w:color="auto"/>
          </w:divBdr>
        </w:div>
        <w:div w:id="2123449976">
          <w:marLeft w:val="0"/>
          <w:marRight w:val="0"/>
          <w:marTop w:val="0"/>
          <w:marBottom w:val="0"/>
          <w:divBdr>
            <w:top w:val="none" w:sz="0" w:space="0" w:color="auto"/>
            <w:left w:val="none" w:sz="0" w:space="0" w:color="auto"/>
            <w:bottom w:val="none" w:sz="0" w:space="0" w:color="auto"/>
            <w:right w:val="none" w:sz="0" w:space="0" w:color="auto"/>
          </w:divBdr>
        </w:div>
        <w:div w:id="215774421">
          <w:marLeft w:val="0"/>
          <w:marRight w:val="0"/>
          <w:marTop w:val="0"/>
          <w:marBottom w:val="0"/>
          <w:divBdr>
            <w:top w:val="none" w:sz="0" w:space="0" w:color="auto"/>
            <w:left w:val="none" w:sz="0" w:space="0" w:color="auto"/>
            <w:bottom w:val="none" w:sz="0" w:space="0" w:color="auto"/>
            <w:right w:val="none" w:sz="0" w:space="0" w:color="auto"/>
          </w:divBdr>
        </w:div>
        <w:div w:id="1246647827">
          <w:marLeft w:val="0"/>
          <w:marRight w:val="0"/>
          <w:marTop w:val="0"/>
          <w:marBottom w:val="0"/>
          <w:divBdr>
            <w:top w:val="none" w:sz="0" w:space="0" w:color="auto"/>
            <w:left w:val="none" w:sz="0" w:space="0" w:color="auto"/>
            <w:bottom w:val="none" w:sz="0" w:space="0" w:color="auto"/>
            <w:right w:val="none" w:sz="0" w:space="0" w:color="auto"/>
          </w:divBdr>
        </w:div>
        <w:div w:id="1263297593">
          <w:marLeft w:val="0"/>
          <w:marRight w:val="0"/>
          <w:marTop w:val="0"/>
          <w:marBottom w:val="0"/>
          <w:divBdr>
            <w:top w:val="none" w:sz="0" w:space="0" w:color="auto"/>
            <w:left w:val="none" w:sz="0" w:space="0" w:color="auto"/>
            <w:bottom w:val="none" w:sz="0" w:space="0" w:color="auto"/>
            <w:right w:val="none" w:sz="0" w:space="0" w:color="auto"/>
          </w:divBdr>
        </w:div>
        <w:div w:id="374890023">
          <w:marLeft w:val="0"/>
          <w:marRight w:val="0"/>
          <w:marTop w:val="0"/>
          <w:marBottom w:val="0"/>
          <w:divBdr>
            <w:top w:val="none" w:sz="0" w:space="0" w:color="auto"/>
            <w:left w:val="none" w:sz="0" w:space="0" w:color="auto"/>
            <w:bottom w:val="none" w:sz="0" w:space="0" w:color="auto"/>
            <w:right w:val="none" w:sz="0" w:space="0" w:color="auto"/>
          </w:divBdr>
        </w:div>
        <w:div w:id="875698826">
          <w:marLeft w:val="0"/>
          <w:marRight w:val="0"/>
          <w:marTop w:val="0"/>
          <w:marBottom w:val="0"/>
          <w:divBdr>
            <w:top w:val="none" w:sz="0" w:space="0" w:color="auto"/>
            <w:left w:val="none" w:sz="0" w:space="0" w:color="auto"/>
            <w:bottom w:val="none" w:sz="0" w:space="0" w:color="auto"/>
            <w:right w:val="none" w:sz="0" w:space="0" w:color="auto"/>
          </w:divBdr>
        </w:div>
        <w:div w:id="1118332842">
          <w:marLeft w:val="0"/>
          <w:marRight w:val="0"/>
          <w:marTop w:val="0"/>
          <w:marBottom w:val="0"/>
          <w:divBdr>
            <w:top w:val="none" w:sz="0" w:space="0" w:color="auto"/>
            <w:left w:val="none" w:sz="0" w:space="0" w:color="auto"/>
            <w:bottom w:val="none" w:sz="0" w:space="0" w:color="auto"/>
            <w:right w:val="none" w:sz="0" w:space="0" w:color="auto"/>
          </w:divBdr>
        </w:div>
        <w:div w:id="297954784">
          <w:marLeft w:val="0"/>
          <w:marRight w:val="0"/>
          <w:marTop w:val="0"/>
          <w:marBottom w:val="0"/>
          <w:divBdr>
            <w:top w:val="none" w:sz="0" w:space="0" w:color="auto"/>
            <w:left w:val="none" w:sz="0" w:space="0" w:color="auto"/>
            <w:bottom w:val="none" w:sz="0" w:space="0" w:color="auto"/>
            <w:right w:val="none" w:sz="0" w:space="0" w:color="auto"/>
          </w:divBdr>
        </w:div>
        <w:div w:id="1112555047">
          <w:marLeft w:val="0"/>
          <w:marRight w:val="0"/>
          <w:marTop w:val="0"/>
          <w:marBottom w:val="0"/>
          <w:divBdr>
            <w:top w:val="none" w:sz="0" w:space="0" w:color="auto"/>
            <w:left w:val="none" w:sz="0" w:space="0" w:color="auto"/>
            <w:bottom w:val="none" w:sz="0" w:space="0" w:color="auto"/>
            <w:right w:val="none" w:sz="0" w:space="0" w:color="auto"/>
          </w:divBdr>
        </w:div>
        <w:div w:id="2113936283">
          <w:marLeft w:val="0"/>
          <w:marRight w:val="0"/>
          <w:marTop w:val="0"/>
          <w:marBottom w:val="0"/>
          <w:divBdr>
            <w:top w:val="none" w:sz="0" w:space="0" w:color="auto"/>
            <w:left w:val="none" w:sz="0" w:space="0" w:color="auto"/>
            <w:bottom w:val="none" w:sz="0" w:space="0" w:color="auto"/>
            <w:right w:val="none" w:sz="0" w:space="0" w:color="auto"/>
          </w:divBdr>
        </w:div>
        <w:div w:id="600453892">
          <w:marLeft w:val="0"/>
          <w:marRight w:val="0"/>
          <w:marTop w:val="0"/>
          <w:marBottom w:val="0"/>
          <w:divBdr>
            <w:top w:val="none" w:sz="0" w:space="0" w:color="auto"/>
            <w:left w:val="none" w:sz="0" w:space="0" w:color="auto"/>
            <w:bottom w:val="none" w:sz="0" w:space="0" w:color="auto"/>
            <w:right w:val="none" w:sz="0" w:space="0" w:color="auto"/>
          </w:divBdr>
        </w:div>
        <w:div w:id="751972785">
          <w:marLeft w:val="0"/>
          <w:marRight w:val="0"/>
          <w:marTop w:val="0"/>
          <w:marBottom w:val="0"/>
          <w:divBdr>
            <w:top w:val="none" w:sz="0" w:space="0" w:color="auto"/>
            <w:left w:val="none" w:sz="0" w:space="0" w:color="auto"/>
            <w:bottom w:val="none" w:sz="0" w:space="0" w:color="auto"/>
            <w:right w:val="none" w:sz="0" w:space="0" w:color="auto"/>
          </w:divBdr>
        </w:div>
        <w:div w:id="1905219290">
          <w:marLeft w:val="0"/>
          <w:marRight w:val="0"/>
          <w:marTop w:val="0"/>
          <w:marBottom w:val="0"/>
          <w:divBdr>
            <w:top w:val="none" w:sz="0" w:space="0" w:color="auto"/>
            <w:left w:val="none" w:sz="0" w:space="0" w:color="auto"/>
            <w:bottom w:val="none" w:sz="0" w:space="0" w:color="auto"/>
            <w:right w:val="none" w:sz="0" w:space="0" w:color="auto"/>
          </w:divBdr>
        </w:div>
        <w:div w:id="330565542">
          <w:marLeft w:val="0"/>
          <w:marRight w:val="0"/>
          <w:marTop w:val="0"/>
          <w:marBottom w:val="0"/>
          <w:divBdr>
            <w:top w:val="none" w:sz="0" w:space="0" w:color="auto"/>
            <w:left w:val="none" w:sz="0" w:space="0" w:color="auto"/>
            <w:bottom w:val="none" w:sz="0" w:space="0" w:color="auto"/>
            <w:right w:val="none" w:sz="0" w:space="0" w:color="auto"/>
          </w:divBdr>
        </w:div>
        <w:div w:id="2125493420">
          <w:marLeft w:val="0"/>
          <w:marRight w:val="0"/>
          <w:marTop w:val="0"/>
          <w:marBottom w:val="0"/>
          <w:divBdr>
            <w:top w:val="none" w:sz="0" w:space="0" w:color="auto"/>
            <w:left w:val="none" w:sz="0" w:space="0" w:color="auto"/>
            <w:bottom w:val="none" w:sz="0" w:space="0" w:color="auto"/>
            <w:right w:val="none" w:sz="0" w:space="0" w:color="auto"/>
          </w:divBdr>
        </w:div>
        <w:div w:id="521671012">
          <w:marLeft w:val="0"/>
          <w:marRight w:val="0"/>
          <w:marTop w:val="0"/>
          <w:marBottom w:val="0"/>
          <w:divBdr>
            <w:top w:val="none" w:sz="0" w:space="0" w:color="auto"/>
            <w:left w:val="none" w:sz="0" w:space="0" w:color="auto"/>
            <w:bottom w:val="none" w:sz="0" w:space="0" w:color="auto"/>
            <w:right w:val="none" w:sz="0" w:space="0" w:color="auto"/>
          </w:divBdr>
        </w:div>
        <w:div w:id="650448078">
          <w:marLeft w:val="0"/>
          <w:marRight w:val="0"/>
          <w:marTop w:val="0"/>
          <w:marBottom w:val="0"/>
          <w:divBdr>
            <w:top w:val="none" w:sz="0" w:space="0" w:color="auto"/>
            <w:left w:val="none" w:sz="0" w:space="0" w:color="auto"/>
            <w:bottom w:val="none" w:sz="0" w:space="0" w:color="auto"/>
            <w:right w:val="none" w:sz="0" w:space="0" w:color="auto"/>
          </w:divBdr>
        </w:div>
        <w:div w:id="1070351492">
          <w:marLeft w:val="0"/>
          <w:marRight w:val="0"/>
          <w:marTop w:val="0"/>
          <w:marBottom w:val="0"/>
          <w:divBdr>
            <w:top w:val="none" w:sz="0" w:space="0" w:color="auto"/>
            <w:left w:val="none" w:sz="0" w:space="0" w:color="auto"/>
            <w:bottom w:val="none" w:sz="0" w:space="0" w:color="auto"/>
            <w:right w:val="none" w:sz="0" w:space="0" w:color="auto"/>
          </w:divBdr>
        </w:div>
        <w:div w:id="151606572">
          <w:marLeft w:val="0"/>
          <w:marRight w:val="0"/>
          <w:marTop w:val="0"/>
          <w:marBottom w:val="0"/>
          <w:divBdr>
            <w:top w:val="none" w:sz="0" w:space="0" w:color="auto"/>
            <w:left w:val="none" w:sz="0" w:space="0" w:color="auto"/>
            <w:bottom w:val="none" w:sz="0" w:space="0" w:color="auto"/>
            <w:right w:val="none" w:sz="0" w:space="0" w:color="auto"/>
          </w:divBdr>
        </w:div>
        <w:div w:id="428817267">
          <w:marLeft w:val="0"/>
          <w:marRight w:val="0"/>
          <w:marTop w:val="0"/>
          <w:marBottom w:val="0"/>
          <w:divBdr>
            <w:top w:val="none" w:sz="0" w:space="0" w:color="auto"/>
            <w:left w:val="none" w:sz="0" w:space="0" w:color="auto"/>
            <w:bottom w:val="none" w:sz="0" w:space="0" w:color="auto"/>
            <w:right w:val="none" w:sz="0" w:space="0" w:color="auto"/>
          </w:divBdr>
        </w:div>
      </w:divsChild>
    </w:div>
    <w:div w:id="1239486586">
      <w:bodyDiv w:val="1"/>
      <w:marLeft w:val="0"/>
      <w:marRight w:val="0"/>
      <w:marTop w:val="0"/>
      <w:marBottom w:val="0"/>
      <w:divBdr>
        <w:top w:val="none" w:sz="0" w:space="0" w:color="auto"/>
        <w:left w:val="none" w:sz="0" w:space="0" w:color="auto"/>
        <w:bottom w:val="none" w:sz="0" w:space="0" w:color="auto"/>
        <w:right w:val="none" w:sz="0" w:space="0" w:color="auto"/>
      </w:divBdr>
    </w:div>
    <w:div w:id="1239631738">
      <w:bodyDiv w:val="1"/>
      <w:marLeft w:val="0"/>
      <w:marRight w:val="0"/>
      <w:marTop w:val="0"/>
      <w:marBottom w:val="0"/>
      <w:divBdr>
        <w:top w:val="none" w:sz="0" w:space="0" w:color="auto"/>
        <w:left w:val="none" w:sz="0" w:space="0" w:color="auto"/>
        <w:bottom w:val="none" w:sz="0" w:space="0" w:color="auto"/>
        <w:right w:val="none" w:sz="0" w:space="0" w:color="auto"/>
      </w:divBdr>
    </w:div>
    <w:div w:id="1239634576">
      <w:bodyDiv w:val="1"/>
      <w:marLeft w:val="0"/>
      <w:marRight w:val="0"/>
      <w:marTop w:val="0"/>
      <w:marBottom w:val="0"/>
      <w:divBdr>
        <w:top w:val="none" w:sz="0" w:space="0" w:color="auto"/>
        <w:left w:val="none" w:sz="0" w:space="0" w:color="auto"/>
        <w:bottom w:val="none" w:sz="0" w:space="0" w:color="auto"/>
        <w:right w:val="none" w:sz="0" w:space="0" w:color="auto"/>
      </w:divBdr>
    </w:div>
    <w:div w:id="1239897571">
      <w:bodyDiv w:val="1"/>
      <w:marLeft w:val="0"/>
      <w:marRight w:val="0"/>
      <w:marTop w:val="0"/>
      <w:marBottom w:val="0"/>
      <w:divBdr>
        <w:top w:val="none" w:sz="0" w:space="0" w:color="auto"/>
        <w:left w:val="none" w:sz="0" w:space="0" w:color="auto"/>
        <w:bottom w:val="none" w:sz="0" w:space="0" w:color="auto"/>
        <w:right w:val="none" w:sz="0" w:space="0" w:color="auto"/>
      </w:divBdr>
    </w:div>
    <w:div w:id="1240285983">
      <w:bodyDiv w:val="1"/>
      <w:marLeft w:val="0"/>
      <w:marRight w:val="0"/>
      <w:marTop w:val="0"/>
      <w:marBottom w:val="0"/>
      <w:divBdr>
        <w:top w:val="none" w:sz="0" w:space="0" w:color="auto"/>
        <w:left w:val="none" w:sz="0" w:space="0" w:color="auto"/>
        <w:bottom w:val="none" w:sz="0" w:space="0" w:color="auto"/>
        <w:right w:val="none" w:sz="0" w:space="0" w:color="auto"/>
      </w:divBdr>
    </w:div>
    <w:div w:id="1240290351">
      <w:bodyDiv w:val="1"/>
      <w:marLeft w:val="0"/>
      <w:marRight w:val="0"/>
      <w:marTop w:val="0"/>
      <w:marBottom w:val="0"/>
      <w:divBdr>
        <w:top w:val="none" w:sz="0" w:space="0" w:color="auto"/>
        <w:left w:val="none" w:sz="0" w:space="0" w:color="auto"/>
        <w:bottom w:val="none" w:sz="0" w:space="0" w:color="auto"/>
        <w:right w:val="none" w:sz="0" w:space="0" w:color="auto"/>
      </w:divBdr>
    </w:div>
    <w:div w:id="1240407047">
      <w:bodyDiv w:val="1"/>
      <w:marLeft w:val="0"/>
      <w:marRight w:val="0"/>
      <w:marTop w:val="0"/>
      <w:marBottom w:val="0"/>
      <w:divBdr>
        <w:top w:val="none" w:sz="0" w:space="0" w:color="auto"/>
        <w:left w:val="none" w:sz="0" w:space="0" w:color="auto"/>
        <w:bottom w:val="none" w:sz="0" w:space="0" w:color="auto"/>
        <w:right w:val="none" w:sz="0" w:space="0" w:color="auto"/>
      </w:divBdr>
    </w:div>
    <w:div w:id="1240870336">
      <w:bodyDiv w:val="1"/>
      <w:marLeft w:val="0"/>
      <w:marRight w:val="0"/>
      <w:marTop w:val="0"/>
      <w:marBottom w:val="0"/>
      <w:divBdr>
        <w:top w:val="none" w:sz="0" w:space="0" w:color="auto"/>
        <w:left w:val="none" w:sz="0" w:space="0" w:color="auto"/>
        <w:bottom w:val="none" w:sz="0" w:space="0" w:color="auto"/>
        <w:right w:val="none" w:sz="0" w:space="0" w:color="auto"/>
      </w:divBdr>
    </w:div>
    <w:div w:id="1240990066">
      <w:bodyDiv w:val="1"/>
      <w:marLeft w:val="0"/>
      <w:marRight w:val="0"/>
      <w:marTop w:val="0"/>
      <w:marBottom w:val="0"/>
      <w:divBdr>
        <w:top w:val="none" w:sz="0" w:space="0" w:color="auto"/>
        <w:left w:val="none" w:sz="0" w:space="0" w:color="auto"/>
        <w:bottom w:val="none" w:sz="0" w:space="0" w:color="auto"/>
        <w:right w:val="none" w:sz="0" w:space="0" w:color="auto"/>
      </w:divBdr>
    </w:div>
    <w:div w:id="1241253759">
      <w:bodyDiv w:val="1"/>
      <w:marLeft w:val="0"/>
      <w:marRight w:val="0"/>
      <w:marTop w:val="0"/>
      <w:marBottom w:val="0"/>
      <w:divBdr>
        <w:top w:val="none" w:sz="0" w:space="0" w:color="auto"/>
        <w:left w:val="none" w:sz="0" w:space="0" w:color="auto"/>
        <w:bottom w:val="none" w:sz="0" w:space="0" w:color="auto"/>
        <w:right w:val="none" w:sz="0" w:space="0" w:color="auto"/>
      </w:divBdr>
    </w:div>
    <w:div w:id="1241404441">
      <w:bodyDiv w:val="1"/>
      <w:marLeft w:val="0"/>
      <w:marRight w:val="0"/>
      <w:marTop w:val="0"/>
      <w:marBottom w:val="0"/>
      <w:divBdr>
        <w:top w:val="none" w:sz="0" w:space="0" w:color="auto"/>
        <w:left w:val="none" w:sz="0" w:space="0" w:color="auto"/>
        <w:bottom w:val="none" w:sz="0" w:space="0" w:color="auto"/>
        <w:right w:val="none" w:sz="0" w:space="0" w:color="auto"/>
      </w:divBdr>
    </w:div>
    <w:div w:id="1241595481">
      <w:bodyDiv w:val="1"/>
      <w:marLeft w:val="0"/>
      <w:marRight w:val="0"/>
      <w:marTop w:val="0"/>
      <w:marBottom w:val="0"/>
      <w:divBdr>
        <w:top w:val="none" w:sz="0" w:space="0" w:color="auto"/>
        <w:left w:val="none" w:sz="0" w:space="0" w:color="auto"/>
        <w:bottom w:val="none" w:sz="0" w:space="0" w:color="auto"/>
        <w:right w:val="none" w:sz="0" w:space="0" w:color="auto"/>
      </w:divBdr>
    </w:div>
    <w:div w:id="1241596130">
      <w:bodyDiv w:val="1"/>
      <w:marLeft w:val="0"/>
      <w:marRight w:val="0"/>
      <w:marTop w:val="0"/>
      <w:marBottom w:val="0"/>
      <w:divBdr>
        <w:top w:val="none" w:sz="0" w:space="0" w:color="auto"/>
        <w:left w:val="none" w:sz="0" w:space="0" w:color="auto"/>
        <w:bottom w:val="none" w:sz="0" w:space="0" w:color="auto"/>
        <w:right w:val="none" w:sz="0" w:space="0" w:color="auto"/>
      </w:divBdr>
    </w:div>
    <w:div w:id="1241718065">
      <w:bodyDiv w:val="1"/>
      <w:marLeft w:val="0"/>
      <w:marRight w:val="0"/>
      <w:marTop w:val="0"/>
      <w:marBottom w:val="0"/>
      <w:divBdr>
        <w:top w:val="none" w:sz="0" w:space="0" w:color="auto"/>
        <w:left w:val="none" w:sz="0" w:space="0" w:color="auto"/>
        <w:bottom w:val="none" w:sz="0" w:space="0" w:color="auto"/>
        <w:right w:val="none" w:sz="0" w:space="0" w:color="auto"/>
      </w:divBdr>
    </w:div>
    <w:div w:id="1242134231">
      <w:bodyDiv w:val="1"/>
      <w:marLeft w:val="0"/>
      <w:marRight w:val="0"/>
      <w:marTop w:val="0"/>
      <w:marBottom w:val="0"/>
      <w:divBdr>
        <w:top w:val="none" w:sz="0" w:space="0" w:color="auto"/>
        <w:left w:val="none" w:sz="0" w:space="0" w:color="auto"/>
        <w:bottom w:val="none" w:sz="0" w:space="0" w:color="auto"/>
        <w:right w:val="none" w:sz="0" w:space="0" w:color="auto"/>
      </w:divBdr>
    </w:div>
    <w:div w:id="1242180345">
      <w:bodyDiv w:val="1"/>
      <w:marLeft w:val="0"/>
      <w:marRight w:val="0"/>
      <w:marTop w:val="0"/>
      <w:marBottom w:val="0"/>
      <w:divBdr>
        <w:top w:val="none" w:sz="0" w:space="0" w:color="auto"/>
        <w:left w:val="none" w:sz="0" w:space="0" w:color="auto"/>
        <w:bottom w:val="none" w:sz="0" w:space="0" w:color="auto"/>
        <w:right w:val="none" w:sz="0" w:space="0" w:color="auto"/>
      </w:divBdr>
    </w:div>
    <w:div w:id="1242256605">
      <w:bodyDiv w:val="1"/>
      <w:marLeft w:val="0"/>
      <w:marRight w:val="0"/>
      <w:marTop w:val="0"/>
      <w:marBottom w:val="0"/>
      <w:divBdr>
        <w:top w:val="none" w:sz="0" w:space="0" w:color="auto"/>
        <w:left w:val="none" w:sz="0" w:space="0" w:color="auto"/>
        <w:bottom w:val="none" w:sz="0" w:space="0" w:color="auto"/>
        <w:right w:val="none" w:sz="0" w:space="0" w:color="auto"/>
      </w:divBdr>
    </w:div>
    <w:div w:id="1242981232">
      <w:bodyDiv w:val="1"/>
      <w:marLeft w:val="0"/>
      <w:marRight w:val="0"/>
      <w:marTop w:val="0"/>
      <w:marBottom w:val="0"/>
      <w:divBdr>
        <w:top w:val="none" w:sz="0" w:space="0" w:color="auto"/>
        <w:left w:val="none" w:sz="0" w:space="0" w:color="auto"/>
        <w:bottom w:val="none" w:sz="0" w:space="0" w:color="auto"/>
        <w:right w:val="none" w:sz="0" w:space="0" w:color="auto"/>
      </w:divBdr>
    </w:div>
    <w:div w:id="1242982152">
      <w:bodyDiv w:val="1"/>
      <w:marLeft w:val="0"/>
      <w:marRight w:val="0"/>
      <w:marTop w:val="0"/>
      <w:marBottom w:val="0"/>
      <w:divBdr>
        <w:top w:val="none" w:sz="0" w:space="0" w:color="auto"/>
        <w:left w:val="none" w:sz="0" w:space="0" w:color="auto"/>
        <w:bottom w:val="none" w:sz="0" w:space="0" w:color="auto"/>
        <w:right w:val="none" w:sz="0" w:space="0" w:color="auto"/>
      </w:divBdr>
    </w:div>
    <w:div w:id="1243296903">
      <w:bodyDiv w:val="1"/>
      <w:marLeft w:val="0"/>
      <w:marRight w:val="0"/>
      <w:marTop w:val="0"/>
      <w:marBottom w:val="0"/>
      <w:divBdr>
        <w:top w:val="none" w:sz="0" w:space="0" w:color="auto"/>
        <w:left w:val="none" w:sz="0" w:space="0" w:color="auto"/>
        <w:bottom w:val="none" w:sz="0" w:space="0" w:color="auto"/>
        <w:right w:val="none" w:sz="0" w:space="0" w:color="auto"/>
      </w:divBdr>
    </w:div>
    <w:div w:id="1243637946">
      <w:bodyDiv w:val="1"/>
      <w:marLeft w:val="0"/>
      <w:marRight w:val="0"/>
      <w:marTop w:val="0"/>
      <w:marBottom w:val="0"/>
      <w:divBdr>
        <w:top w:val="none" w:sz="0" w:space="0" w:color="auto"/>
        <w:left w:val="none" w:sz="0" w:space="0" w:color="auto"/>
        <w:bottom w:val="none" w:sz="0" w:space="0" w:color="auto"/>
        <w:right w:val="none" w:sz="0" w:space="0" w:color="auto"/>
      </w:divBdr>
    </w:div>
    <w:div w:id="1244024197">
      <w:bodyDiv w:val="1"/>
      <w:marLeft w:val="0"/>
      <w:marRight w:val="0"/>
      <w:marTop w:val="0"/>
      <w:marBottom w:val="0"/>
      <w:divBdr>
        <w:top w:val="none" w:sz="0" w:space="0" w:color="auto"/>
        <w:left w:val="none" w:sz="0" w:space="0" w:color="auto"/>
        <w:bottom w:val="none" w:sz="0" w:space="0" w:color="auto"/>
        <w:right w:val="none" w:sz="0" w:space="0" w:color="auto"/>
      </w:divBdr>
    </w:div>
    <w:div w:id="1244024898">
      <w:bodyDiv w:val="1"/>
      <w:marLeft w:val="0"/>
      <w:marRight w:val="0"/>
      <w:marTop w:val="0"/>
      <w:marBottom w:val="0"/>
      <w:divBdr>
        <w:top w:val="none" w:sz="0" w:space="0" w:color="auto"/>
        <w:left w:val="none" w:sz="0" w:space="0" w:color="auto"/>
        <w:bottom w:val="none" w:sz="0" w:space="0" w:color="auto"/>
        <w:right w:val="none" w:sz="0" w:space="0" w:color="auto"/>
      </w:divBdr>
    </w:div>
    <w:div w:id="1244141232">
      <w:bodyDiv w:val="1"/>
      <w:marLeft w:val="0"/>
      <w:marRight w:val="0"/>
      <w:marTop w:val="0"/>
      <w:marBottom w:val="0"/>
      <w:divBdr>
        <w:top w:val="none" w:sz="0" w:space="0" w:color="auto"/>
        <w:left w:val="none" w:sz="0" w:space="0" w:color="auto"/>
        <w:bottom w:val="none" w:sz="0" w:space="0" w:color="auto"/>
        <w:right w:val="none" w:sz="0" w:space="0" w:color="auto"/>
      </w:divBdr>
    </w:div>
    <w:div w:id="1244143553">
      <w:bodyDiv w:val="1"/>
      <w:marLeft w:val="0"/>
      <w:marRight w:val="0"/>
      <w:marTop w:val="0"/>
      <w:marBottom w:val="0"/>
      <w:divBdr>
        <w:top w:val="none" w:sz="0" w:space="0" w:color="auto"/>
        <w:left w:val="none" w:sz="0" w:space="0" w:color="auto"/>
        <w:bottom w:val="none" w:sz="0" w:space="0" w:color="auto"/>
        <w:right w:val="none" w:sz="0" w:space="0" w:color="auto"/>
      </w:divBdr>
    </w:div>
    <w:div w:id="1244220292">
      <w:bodyDiv w:val="1"/>
      <w:marLeft w:val="0"/>
      <w:marRight w:val="0"/>
      <w:marTop w:val="0"/>
      <w:marBottom w:val="0"/>
      <w:divBdr>
        <w:top w:val="none" w:sz="0" w:space="0" w:color="auto"/>
        <w:left w:val="none" w:sz="0" w:space="0" w:color="auto"/>
        <w:bottom w:val="none" w:sz="0" w:space="0" w:color="auto"/>
        <w:right w:val="none" w:sz="0" w:space="0" w:color="auto"/>
      </w:divBdr>
    </w:div>
    <w:div w:id="1244605726">
      <w:bodyDiv w:val="1"/>
      <w:marLeft w:val="0"/>
      <w:marRight w:val="0"/>
      <w:marTop w:val="0"/>
      <w:marBottom w:val="0"/>
      <w:divBdr>
        <w:top w:val="none" w:sz="0" w:space="0" w:color="auto"/>
        <w:left w:val="none" w:sz="0" w:space="0" w:color="auto"/>
        <w:bottom w:val="none" w:sz="0" w:space="0" w:color="auto"/>
        <w:right w:val="none" w:sz="0" w:space="0" w:color="auto"/>
      </w:divBdr>
    </w:div>
    <w:div w:id="1244873697">
      <w:bodyDiv w:val="1"/>
      <w:marLeft w:val="0"/>
      <w:marRight w:val="0"/>
      <w:marTop w:val="0"/>
      <w:marBottom w:val="0"/>
      <w:divBdr>
        <w:top w:val="none" w:sz="0" w:space="0" w:color="auto"/>
        <w:left w:val="none" w:sz="0" w:space="0" w:color="auto"/>
        <w:bottom w:val="none" w:sz="0" w:space="0" w:color="auto"/>
        <w:right w:val="none" w:sz="0" w:space="0" w:color="auto"/>
      </w:divBdr>
    </w:div>
    <w:div w:id="1244952908">
      <w:bodyDiv w:val="1"/>
      <w:marLeft w:val="0"/>
      <w:marRight w:val="0"/>
      <w:marTop w:val="0"/>
      <w:marBottom w:val="0"/>
      <w:divBdr>
        <w:top w:val="none" w:sz="0" w:space="0" w:color="auto"/>
        <w:left w:val="none" w:sz="0" w:space="0" w:color="auto"/>
        <w:bottom w:val="none" w:sz="0" w:space="0" w:color="auto"/>
        <w:right w:val="none" w:sz="0" w:space="0" w:color="auto"/>
      </w:divBdr>
    </w:div>
    <w:div w:id="1244954397">
      <w:bodyDiv w:val="1"/>
      <w:marLeft w:val="0"/>
      <w:marRight w:val="0"/>
      <w:marTop w:val="0"/>
      <w:marBottom w:val="0"/>
      <w:divBdr>
        <w:top w:val="none" w:sz="0" w:space="0" w:color="auto"/>
        <w:left w:val="none" w:sz="0" w:space="0" w:color="auto"/>
        <w:bottom w:val="none" w:sz="0" w:space="0" w:color="auto"/>
        <w:right w:val="none" w:sz="0" w:space="0" w:color="auto"/>
      </w:divBdr>
    </w:div>
    <w:div w:id="1245527119">
      <w:bodyDiv w:val="1"/>
      <w:marLeft w:val="0"/>
      <w:marRight w:val="0"/>
      <w:marTop w:val="0"/>
      <w:marBottom w:val="0"/>
      <w:divBdr>
        <w:top w:val="none" w:sz="0" w:space="0" w:color="auto"/>
        <w:left w:val="none" w:sz="0" w:space="0" w:color="auto"/>
        <w:bottom w:val="none" w:sz="0" w:space="0" w:color="auto"/>
        <w:right w:val="none" w:sz="0" w:space="0" w:color="auto"/>
      </w:divBdr>
    </w:div>
    <w:div w:id="1245644147">
      <w:bodyDiv w:val="1"/>
      <w:marLeft w:val="0"/>
      <w:marRight w:val="0"/>
      <w:marTop w:val="0"/>
      <w:marBottom w:val="0"/>
      <w:divBdr>
        <w:top w:val="none" w:sz="0" w:space="0" w:color="auto"/>
        <w:left w:val="none" w:sz="0" w:space="0" w:color="auto"/>
        <w:bottom w:val="none" w:sz="0" w:space="0" w:color="auto"/>
        <w:right w:val="none" w:sz="0" w:space="0" w:color="auto"/>
      </w:divBdr>
      <w:divsChild>
        <w:div w:id="1913270470">
          <w:marLeft w:val="0"/>
          <w:marRight w:val="0"/>
          <w:marTop w:val="0"/>
          <w:marBottom w:val="0"/>
          <w:divBdr>
            <w:top w:val="none" w:sz="0" w:space="0" w:color="auto"/>
            <w:left w:val="none" w:sz="0" w:space="0" w:color="auto"/>
            <w:bottom w:val="none" w:sz="0" w:space="0" w:color="auto"/>
            <w:right w:val="none" w:sz="0" w:space="0" w:color="auto"/>
          </w:divBdr>
        </w:div>
        <w:div w:id="797187308">
          <w:marLeft w:val="0"/>
          <w:marRight w:val="0"/>
          <w:marTop w:val="0"/>
          <w:marBottom w:val="0"/>
          <w:divBdr>
            <w:top w:val="none" w:sz="0" w:space="0" w:color="auto"/>
            <w:left w:val="none" w:sz="0" w:space="0" w:color="auto"/>
            <w:bottom w:val="none" w:sz="0" w:space="0" w:color="auto"/>
            <w:right w:val="none" w:sz="0" w:space="0" w:color="auto"/>
          </w:divBdr>
        </w:div>
        <w:div w:id="449133747">
          <w:marLeft w:val="0"/>
          <w:marRight w:val="0"/>
          <w:marTop w:val="0"/>
          <w:marBottom w:val="0"/>
          <w:divBdr>
            <w:top w:val="none" w:sz="0" w:space="0" w:color="auto"/>
            <w:left w:val="none" w:sz="0" w:space="0" w:color="auto"/>
            <w:bottom w:val="none" w:sz="0" w:space="0" w:color="auto"/>
            <w:right w:val="none" w:sz="0" w:space="0" w:color="auto"/>
          </w:divBdr>
        </w:div>
      </w:divsChild>
    </w:div>
    <w:div w:id="1245995403">
      <w:bodyDiv w:val="1"/>
      <w:marLeft w:val="0"/>
      <w:marRight w:val="0"/>
      <w:marTop w:val="0"/>
      <w:marBottom w:val="0"/>
      <w:divBdr>
        <w:top w:val="none" w:sz="0" w:space="0" w:color="auto"/>
        <w:left w:val="none" w:sz="0" w:space="0" w:color="auto"/>
        <w:bottom w:val="none" w:sz="0" w:space="0" w:color="auto"/>
        <w:right w:val="none" w:sz="0" w:space="0" w:color="auto"/>
      </w:divBdr>
    </w:div>
    <w:div w:id="1246458074">
      <w:bodyDiv w:val="1"/>
      <w:marLeft w:val="0"/>
      <w:marRight w:val="0"/>
      <w:marTop w:val="0"/>
      <w:marBottom w:val="0"/>
      <w:divBdr>
        <w:top w:val="none" w:sz="0" w:space="0" w:color="auto"/>
        <w:left w:val="none" w:sz="0" w:space="0" w:color="auto"/>
        <w:bottom w:val="none" w:sz="0" w:space="0" w:color="auto"/>
        <w:right w:val="none" w:sz="0" w:space="0" w:color="auto"/>
      </w:divBdr>
    </w:div>
    <w:div w:id="1246497190">
      <w:bodyDiv w:val="1"/>
      <w:marLeft w:val="0"/>
      <w:marRight w:val="0"/>
      <w:marTop w:val="0"/>
      <w:marBottom w:val="0"/>
      <w:divBdr>
        <w:top w:val="none" w:sz="0" w:space="0" w:color="auto"/>
        <w:left w:val="none" w:sz="0" w:space="0" w:color="auto"/>
        <w:bottom w:val="none" w:sz="0" w:space="0" w:color="auto"/>
        <w:right w:val="none" w:sz="0" w:space="0" w:color="auto"/>
      </w:divBdr>
    </w:div>
    <w:div w:id="1246498061">
      <w:bodyDiv w:val="1"/>
      <w:marLeft w:val="0"/>
      <w:marRight w:val="0"/>
      <w:marTop w:val="0"/>
      <w:marBottom w:val="0"/>
      <w:divBdr>
        <w:top w:val="none" w:sz="0" w:space="0" w:color="auto"/>
        <w:left w:val="none" w:sz="0" w:space="0" w:color="auto"/>
        <w:bottom w:val="none" w:sz="0" w:space="0" w:color="auto"/>
        <w:right w:val="none" w:sz="0" w:space="0" w:color="auto"/>
      </w:divBdr>
      <w:divsChild>
        <w:div w:id="1095398886">
          <w:marLeft w:val="0"/>
          <w:marRight w:val="0"/>
          <w:marTop w:val="0"/>
          <w:marBottom w:val="0"/>
          <w:divBdr>
            <w:top w:val="none" w:sz="0" w:space="0" w:color="auto"/>
            <w:left w:val="none" w:sz="0" w:space="0" w:color="auto"/>
            <w:bottom w:val="none" w:sz="0" w:space="0" w:color="auto"/>
            <w:right w:val="none" w:sz="0" w:space="0" w:color="auto"/>
          </w:divBdr>
        </w:div>
        <w:div w:id="457991228">
          <w:marLeft w:val="0"/>
          <w:marRight w:val="0"/>
          <w:marTop w:val="0"/>
          <w:marBottom w:val="0"/>
          <w:divBdr>
            <w:top w:val="none" w:sz="0" w:space="0" w:color="auto"/>
            <w:left w:val="none" w:sz="0" w:space="0" w:color="auto"/>
            <w:bottom w:val="none" w:sz="0" w:space="0" w:color="auto"/>
            <w:right w:val="none" w:sz="0" w:space="0" w:color="auto"/>
          </w:divBdr>
        </w:div>
        <w:div w:id="2059546098">
          <w:marLeft w:val="0"/>
          <w:marRight w:val="0"/>
          <w:marTop w:val="0"/>
          <w:marBottom w:val="0"/>
          <w:divBdr>
            <w:top w:val="none" w:sz="0" w:space="0" w:color="auto"/>
            <w:left w:val="none" w:sz="0" w:space="0" w:color="auto"/>
            <w:bottom w:val="none" w:sz="0" w:space="0" w:color="auto"/>
            <w:right w:val="none" w:sz="0" w:space="0" w:color="auto"/>
          </w:divBdr>
        </w:div>
        <w:div w:id="700935956">
          <w:marLeft w:val="0"/>
          <w:marRight w:val="0"/>
          <w:marTop w:val="0"/>
          <w:marBottom w:val="0"/>
          <w:divBdr>
            <w:top w:val="none" w:sz="0" w:space="0" w:color="auto"/>
            <w:left w:val="none" w:sz="0" w:space="0" w:color="auto"/>
            <w:bottom w:val="none" w:sz="0" w:space="0" w:color="auto"/>
            <w:right w:val="none" w:sz="0" w:space="0" w:color="auto"/>
          </w:divBdr>
        </w:div>
        <w:div w:id="1920869264">
          <w:marLeft w:val="0"/>
          <w:marRight w:val="0"/>
          <w:marTop w:val="0"/>
          <w:marBottom w:val="0"/>
          <w:divBdr>
            <w:top w:val="none" w:sz="0" w:space="0" w:color="auto"/>
            <w:left w:val="none" w:sz="0" w:space="0" w:color="auto"/>
            <w:bottom w:val="none" w:sz="0" w:space="0" w:color="auto"/>
            <w:right w:val="none" w:sz="0" w:space="0" w:color="auto"/>
          </w:divBdr>
        </w:div>
        <w:div w:id="1515724710">
          <w:marLeft w:val="0"/>
          <w:marRight w:val="0"/>
          <w:marTop w:val="0"/>
          <w:marBottom w:val="0"/>
          <w:divBdr>
            <w:top w:val="none" w:sz="0" w:space="0" w:color="auto"/>
            <w:left w:val="none" w:sz="0" w:space="0" w:color="auto"/>
            <w:bottom w:val="none" w:sz="0" w:space="0" w:color="auto"/>
            <w:right w:val="none" w:sz="0" w:space="0" w:color="auto"/>
          </w:divBdr>
        </w:div>
        <w:div w:id="848251103">
          <w:marLeft w:val="0"/>
          <w:marRight w:val="0"/>
          <w:marTop w:val="0"/>
          <w:marBottom w:val="0"/>
          <w:divBdr>
            <w:top w:val="none" w:sz="0" w:space="0" w:color="auto"/>
            <w:left w:val="none" w:sz="0" w:space="0" w:color="auto"/>
            <w:bottom w:val="none" w:sz="0" w:space="0" w:color="auto"/>
            <w:right w:val="none" w:sz="0" w:space="0" w:color="auto"/>
          </w:divBdr>
        </w:div>
        <w:div w:id="537739709">
          <w:marLeft w:val="0"/>
          <w:marRight w:val="0"/>
          <w:marTop w:val="0"/>
          <w:marBottom w:val="0"/>
          <w:divBdr>
            <w:top w:val="none" w:sz="0" w:space="0" w:color="auto"/>
            <w:left w:val="none" w:sz="0" w:space="0" w:color="auto"/>
            <w:bottom w:val="none" w:sz="0" w:space="0" w:color="auto"/>
            <w:right w:val="none" w:sz="0" w:space="0" w:color="auto"/>
          </w:divBdr>
        </w:div>
        <w:div w:id="250358536">
          <w:marLeft w:val="0"/>
          <w:marRight w:val="0"/>
          <w:marTop w:val="0"/>
          <w:marBottom w:val="0"/>
          <w:divBdr>
            <w:top w:val="none" w:sz="0" w:space="0" w:color="auto"/>
            <w:left w:val="none" w:sz="0" w:space="0" w:color="auto"/>
            <w:bottom w:val="none" w:sz="0" w:space="0" w:color="auto"/>
            <w:right w:val="none" w:sz="0" w:space="0" w:color="auto"/>
          </w:divBdr>
        </w:div>
        <w:div w:id="1647198736">
          <w:marLeft w:val="0"/>
          <w:marRight w:val="0"/>
          <w:marTop w:val="0"/>
          <w:marBottom w:val="0"/>
          <w:divBdr>
            <w:top w:val="none" w:sz="0" w:space="0" w:color="auto"/>
            <w:left w:val="none" w:sz="0" w:space="0" w:color="auto"/>
            <w:bottom w:val="none" w:sz="0" w:space="0" w:color="auto"/>
            <w:right w:val="none" w:sz="0" w:space="0" w:color="auto"/>
          </w:divBdr>
        </w:div>
        <w:div w:id="1785036406">
          <w:marLeft w:val="0"/>
          <w:marRight w:val="0"/>
          <w:marTop w:val="0"/>
          <w:marBottom w:val="0"/>
          <w:divBdr>
            <w:top w:val="none" w:sz="0" w:space="0" w:color="auto"/>
            <w:left w:val="none" w:sz="0" w:space="0" w:color="auto"/>
            <w:bottom w:val="none" w:sz="0" w:space="0" w:color="auto"/>
            <w:right w:val="none" w:sz="0" w:space="0" w:color="auto"/>
          </w:divBdr>
        </w:div>
        <w:div w:id="323246428">
          <w:marLeft w:val="0"/>
          <w:marRight w:val="0"/>
          <w:marTop w:val="0"/>
          <w:marBottom w:val="0"/>
          <w:divBdr>
            <w:top w:val="none" w:sz="0" w:space="0" w:color="auto"/>
            <w:left w:val="none" w:sz="0" w:space="0" w:color="auto"/>
            <w:bottom w:val="none" w:sz="0" w:space="0" w:color="auto"/>
            <w:right w:val="none" w:sz="0" w:space="0" w:color="auto"/>
          </w:divBdr>
        </w:div>
        <w:div w:id="930964059">
          <w:marLeft w:val="0"/>
          <w:marRight w:val="0"/>
          <w:marTop w:val="0"/>
          <w:marBottom w:val="0"/>
          <w:divBdr>
            <w:top w:val="none" w:sz="0" w:space="0" w:color="auto"/>
            <w:left w:val="none" w:sz="0" w:space="0" w:color="auto"/>
            <w:bottom w:val="none" w:sz="0" w:space="0" w:color="auto"/>
            <w:right w:val="none" w:sz="0" w:space="0" w:color="auto"/>
          </w:divBdr>
        </w:div>
        <w:div w:id="1499689265">
          <w:marLeft w:val="0"/>
          <w:marRight w:val="0"/>
          <w:marTop w:val="0"/>
          <w:marBottom w:val="0"/>
          <w:divBdr>
            <w:top w:val="none" w:sz="0" w:space="0" w:color="auto"/>
            <w:left w:val="none" w:sz="0" w:space="0" w:color="auto"/>
            <w:bottom w:val="none" w:sz="0" w:space="0" w:color="auto"/>
            <w:right w:val="none" w:sz="0" w:space="0" w:color="auto"/>
          </w:divBdr>
        </w:div>
        <w:div w:id="251593897">
          <w:marLeft w:val="0"/>
          <w:marRight w:val="0"/>
          <w:marTop w:val="0"/>
          <w:marBottom w:val="0"/>
          <w:divBdr>
            <w:top w:val="none" w:sz="0" w:space="0" w:color="auto"/>
            <w:left w:val="none" w:sz="0" w:space="0" w:color="auto"/>
            <w:bottom w:val="none" w:sz="0" w:space="0" w:color="auto"/>
            <w:right w:val="none" w:sz="0" w:space="0" w:color="auto"/>
          </w:divBdr>
        </w:div>
        <w:div w:id="1330207748">
          <w:marLeft w:val="0"/>
          <w:marRight w:val="0"/>
          <w:marTop w:val="0"/>
          <w:marBottom w:val="0"/>
          <w:divBdr>
            <w:top w:val="none" w:sz="0" w:space="0" w:color="auto"/>
            <w:left w:val="none" w:sz="0" w:space="0" w:color="auto"/>
            <w:bottom w:val="none" w:sz="0" w:space="0" w:color="auto"/>
            <w:right w:val="none" w:sz="0" w:space="0" w:color="auto"/>
          </w:divBdr>
        </w:div>
        <w:div w:id="493883676">
          <w:marLeft w:val="0"/>
          <w:marRight w:val="0"/>
          <w:marTop w:val="0"/>
          <w:marBottom w:val="0"/>
          <w:divBdr>
            <w:top w:val="none" w:sz="0" w:space="0" w:color="auto"/>
            <w:left w:val="none" w:sz="0" w:space="0" w:color="auto"/>
            <w:bottom w:val="none" w:sz="0" w:space="0" w:color="auto"/>
            <w:right w:val="none" w:sz="0" w:space="0" w:color="auto"/>
          </w:divBdr>
        </w:div>
        <w:div w:id="1572890917">
          <w:marLeft w:val="0"/>
          <w:marRight w:val="0"/>
          <w:marTop w:val="0"/>
          <w:marBottom w:val="0"/>
          <w:divBdr>
            <w:top w:val="none" w:sz="0" w:space="0" w:color="auto"/>
            <w:left w:val="none" w:sz="0" w:space="0" w:color="auto"/>
            <w:bottom w:val="none" w:sz="0" w:space="0" w:color="auto"/>
            <w:right w:val="none" w:sz="0" w:space="0" w:color="auto"/>
          </w:divBdr>
        </w:div>
        <w:div w:id="1696300309">
          <w:marLeft w:val="0"/>
          <w:marRight w:val="0"/>
          <w:marTop w:val="0"/>
          <w:marBottom w:val="0"/>
          <w:divBdr>
            <w:top w:val="none" w:sz="0" w:space="0" w:color="auto"/>
            <w:left w:val="none" w:sz="0" w:space="0" w:color="auto"/>
            <w:bottom w:val="none" w:sz="0" w:space="0" w:color="auto"/>
            <w:right w:val="none" w:sz="0" w:space="0" w:color="auto"/>
          </w:divBdr>
        </w:div>
        <w:div w:id="996494253">
          <w:marLeft w:val="0"/>
          <w:marRight w:val="0"/>
          <w:marTop w:val="0"/>
          <w:marBottom w:val="0"/>
          <w:divBdr>
            <w:top w:val="none" w:sz="0" w:space="0" w:color="auto"/>
            <w:left w:val="none" w:sz="0" w:space="0" w:color="auto"/>
            <w:bottom w:val="none" w:sz="0" w:space="0" w:color="auto"/>
            <w:right w:val="none" w:sz="0" w:space="0" w:color="auto"/>
          </w:divBdr>
        </w:div>
        <w:div w:id="1484156578">
          <w:marLeft w:val="0"/>
          <w:marRight w:val="0"/>
          <w:marTop w:val="0"/>
          <w:marBottom w:val="0"/>
          <w:divBdr>
            <w:top w:val="none" w:sz="0" w:space="0" w:color="auto"/>
            <w:left w:val="none" w:sz="0" w:space="0" w:color="auto"/>
            <w:bottom w:val="none" w:sz="0" w:space="0" w:color="auto"/>
            <w:right w:val="none" w:sz="0" w:space="0" w:color="auto"/>
          </w:divBdr>
        </w:div>
        <w:div w:id="1893731629">
          <w:marLeft w:val="0"/>
          <w:marRight w:val="0"/>
          <w:marTop w:val="0"/>
          <w:marBottom w:val="0"/>
          <w:divBdr>
            <w:top w:val="none" w:sz="0" w:space="0" w:color="auto"/>
            <w:left w:val="none" w:sz="0" w:space="0" w:color="auto"/>
            <w:bottom w:val="none" w:sz="0" w:space="0" w:color="auto"/>
            <w:right w:val="none" w:sz="0" w:space="0" w:color="auto"/>
          </w:divBdr>
        </w:div>
        <w:div w:id="312872007">
          <w:marLeft w:val="0"/>
          <w:marRight w:val="0"/>
          <w:marTop w:val="0"/>
          <w:marBottom w:val="0"/>
          <w:divBdr>
            <w:top w:val="none" w:sz="0" w:space="0" w:color="auto"/>
            <w:left w:val="none" w:sz="0" w:space="0" w:color="auto"/>
            <w:bottom w:val="none" w:sz="0" w:space="0" w:color="auto"/>
            <w:right w:val="none" w:sz="0" w:space="0" w:color="auto"/>
          </w:divBdr>
        </w:div>
        <w:div w:id="24213273">
          <w:marLeft w:val="0"/>
          <w:marRight w:val="0"/>
          <w:marTop w:val="0"/>
          <w:marBottom w:val="0"/>
          <w:divBdr>
            <w:top w:val="none" w:sz="0" w:space="0" w:color="auto"/>
            <w:left w:val="none" w:sz="0" w:space="0" w:color="auto"/>
            <w:bottom w:val="none" w:sz="0" w:space="0" w:color="auto"/>
            <w:right w:val="none" w:sz="0" w:space="0" w:color="auto"/>
          </w:divBdr>
        </w:div>
        <w:div w:id="541601005">
          <w:marLeft w:val="0"/>
          <w:marRight w:val="0"/>
          <w:marTop w:val="0"/>
          <w:marBottom w:val="0"/>
          <w:divBdr>
            <w:top w:val="none" w:sz="0" w:space="0" w:color="auto"/>
            <w:left w:val="none" w:sz="0" w:space="0" w:color="auto"/>
            <w:bottom w:val="none" w:sz="0" w:space="0" w:color="auto"/>
            <w:right w:val="none" w:sz="0" w:space="0" w:color="auto"/>
          </w:divBdr>
        </w:div>
        <w:div w:id="378634185">
          <w:marLeft w:val="0"/>
          <w:marRight w:val="0"/>
          <w:marTop w:val="0"/>
          <w:marBottom w:val="0"/>
          <w:divBdr>
            <w:top w:val="none" w:sz="0" w:space="0" w:color="auto"/>
            <w:left w:val="none" w:sz="0" w:space="0" w:color="auto"/>
            <w:bottom w:val="none" w:sz="0" w:space="0" w:color="auto"/>
            <w:right w:val="none" w:sz="0" w:space="0" w:color="auto"/>
          </w:divBdr>
        </w:div>
        <w:div w:id="1624574613">
          <w:marLeft w:val="0"/>
          <w:marRight w:val="0"/>
          <w:marTop w:val="0"/>
          <w:marBottom w:val="0"/>
          <w:divBdr>
            <w:top w:val="none" w:sz="0" w:space="0" w:color="auto"/>
            <w:left w:val="none" w:sz="0" w:space="0" w:color="auto"/>
            <w:bottom w:val="none" w:sz="0" w:space="0" w:color="auto"/>
            <w:right w:val="none" w:sz="0" w:space="0" w:color="auto"/>
          </w:divBdr>
        </w:div>
        <w:div w:id="2099986322">
          <w:marLeft w:val="0"/>
          <w:marRight w:val="0"/>
          <w:marTop w:val="0"/>
          <w:marBottom w:val="0"/>
          <w:divBdr>
            <w:top w:val="none" w:sz="0" w:space="0" w:color="auto"/>
            <w:left w:val="none" w:sz="0" w:space="0" w:color="auto"/>
            <w:bottom w:val="none" w:sz="0" w:space="0" w:color="auto"/>
            <w:right w:val="none" w:sz="0" w:space="0" w:color="auto"/>
          </w:divBdr>
        </w:div>
        <w:div w:id="1393964369">
          <w:marLeft w:val="0"/>
          <w:marRight w:val="0"/>
          <w:marTop w:val="0"/>
          <w:marBottom w:val="0"/>
          <w:divBdr>
            <w:top w:val="none" w:sz="0" w:space="0" w:color="auto"/>
            <w:left w:val="none" w:sz="0" w:space="0" w:color="auto"/>
            <w:bottom w:val="none" w:sz="0" w:space="0" w:color="auto"/>
            <w:right w:val="none" w:sz="0" w:space="0" w:color="auto"/>
          </w:divBdr>
        </w:div>
        <w:div w:id="1868061116">
          <w:marLeft w:val="0"/>
          <w:marRight w:val="0"/>
          <w:marTop w:val="0"/>
          <w:marBottom w:val="0"/>
          <w:divBdr>
            <w:top w:val="none" w:sz="0" w:space="0" w:color="auto"/>
            <w:left w:val="none" w:sz="0" w:space="0" w:color="auto"/>
            <w:bottom w:val="none" w:sz="0" w:space="0" w:color="auto"/>
            <w:right w:val="none" w:sz="0" w:space="0" w:color="auto"/>
          </w:divBdr>
        </w:div>
        <w:div w:id="338433621">
          <w:marLeft w:val="0"/>
          <w:marRight w:val="0"/>
          <w:marTop w:val="0"/>
          <w:marBottom w:val="0"/>
          <w:divBdr>
            <w:top w:val="none" w:sz="0" w:space="0" w:color="auto"/>
            <w:left w:val="none" w:sz="0" w:space="0" w:color="auto"/>
            <w:bottom w:val="none" w:sz="0" w:space="0" w:color="auto"/>
            <w:right w:val="none" w:sz="0" w:space="0" w:color="auto"/>
          </w:divBdr>
        </w:div>
        <w:div w:id="1256938761">
          <w:marLeft w:val="0"/>
          <w:marRight w:val="0"/>
          <w:marTop w:val="0"/>
          <w:marBottom w:val="0"/>
          <w:divBdr>
            <w:top w:val="none" w:sz="0" w:space="0" w:color="auto"/>
            <w:left w:val="none" w:sz="0" w:space="0" w:color="auto"/>
            <w:bottom w:val="none" w:sz="0" w:space="0" w:color="auto"/>
            <w:right w:val="none" w:sz="0" w:space="0" w:color="auto"/>
          </w:divBdr>
        </w:div>
        <w:div w:id="1103720092">
          <w:marLeft w:val="0"/>
          <w:marRight w:val="0"/>
          <w:marTop w:val="0"/>
          <w:marBottom w:val="0"/>
          <w:divBdr>
            <w:top w:val="none" w:sz="0" w:space="0" w:color="auto"/>
            <w:left w:val="none" w:sz="0" w:space="0" w:color="auto"/>
            <w:bottom w:val="none" w:sz="0" w:space="0" w:color="auto"/>
            <w:right w:val="none" w:sz="0" w:space="0" w:color="auto"/>
          </w:divBdr>
        </w:div>
        <w:div w:id="2063093680">
          <w:marLeft w:val="0"/>
          <w:marRight w:val="0"/>
          <w:marTop w:val="0"/>
          <w:marBottom w:val="0"/>
          <w:divBdr>
            <w:top w:val="none" w:sz="0" w:space="0" w:color="auto"/>
            <w:left w:val="none" w:sz="0" w:space="0" w:color="auto"/>
            <w:bottom w:val="none" w:sz="0" w:space="0" w:color="auto"/>
            <w:right w:val="none" w:sz="0" w:space="0" w:color="auto"/>
          </w:divBdr>
        </w:div>
        <w:div w:id="699668255">
          <w:marLeft w:val="0"/>
          <w:marRight w:val="0"/>
          <w:marTop w:val="0"/>
          <w:marBottom w:val="0"/>
          <w:divBdr>
            <w:top w:val="none" w:sz="0" w:space="0" w:color="auto"/>
            <w:left w:val="none" w:sz="0" w:space="0" w:color="auto"/>
            <w:bottom w:val="none" w:sz="0" w:space="0" w:color="auto"/>
            <w:right w:val="none" w:sz="0" w:space="0" w:color="auto"/>
          </w:divBdr>
        </w:div>
        <w:div w:id="422455000">
          <w:marLeft w:val="0"/>
          <w:marRight w:val="0"/>
          <w:marTop w:val="0"/>
          <w:marBottom w:val="0"/>
          <w:divBdr>
            <w:top w:val="none" w:sz="0" w:space="0" w:color="auto"/>
            <w:left w:val="none" w:sz="0" w:space="0" w:color="auto"/>
            <w:bottom w:val="none" w:sz="0" w:space="0" w:color="auto"/>
            <w:right w:val="none" w:sz="0" w:space="0" w:color="auto"/>
          </w:divBdr>
        </w:div>
        <w:div w:id="1323895943">
          <w:marLeft w:val="0"/>
          <w:marRight w:val="0"/>
          <w:marTop w:val="0"/>
          <w:marBottom w:val="0"/>
          <w:divBdr>
            <w:top w:val="none" w:sz="0" w:space="0" w:color="auto"/>
            <w:left w:val="none" w:sz="0" w:space="0" w:color="auto"/>
            <w:bottom w:val="none" w:sz="0" w:space="0" w:color="auto"/>
            <w:right w:val="none" w:sz="0" w:space="0" w:color="auto"/>
          </w:divBdr>
        </w:div>
        <w:div w:id="571894005">
          <w:marLeft w:val="0"/>
          <w:marRight w:val="0"/>
          <w:marTop w:val="0"/>
          <w:marBottom w:val="0"/>
          <w:divBdr>
            <w:top w:val="none" w:sz="0" w:space="0" w:color="auto"/>
            <w:left w:val="none" w:sz="0" w:space="0" w:color="auto"/>
            <w:bottom w:val="none" w:sz="0" w:space="0" w:color="auto"/>
            <w:right w:val="none" w:sz="0" w:space="0" w:color="auto"/>
          </w:divBdr>
        </w:div>
        <w:div w:id="724063561">
          <w:marLeft w:val="0"/>
          <w:marRight w:val="0"/>
          <w:marTop w:val="0"/>
          <w:marBottom w:val="0"/>
          <w:divBdr>
            <w:top w:val="none" w:sz="0" w:space="0" w:color="auto"/>
            <w:left w:val="none" w:sz="0" w:space="0" w:color="auto"/>
            <w:bottom w:val="none" w:sz="0" w:space="0" w:color="auto"/>
            <w:right w:val="none" w:sz="0" w:space="0" w:color="auto"/>
          </w:divBdr>
        </w:div>
        <w:div w:id="1926960040">
          <w:marLeft w:val="0"/>
          <w:marRight w:val="0"/>
          <w:marTop w:val="0"/>
          <w:marBottom w:val="0"/>
          <w:divBdr>
            <w:top w:val="none" w:sz="0" w:space="0" w:color="auto"/>
            <w:left w:val="none" w:sz="0" w:space="0" w:color="auto"/>
            <w:bottom w:val="none" w:sz="0" w:space="0" w:color="auto"/>
            <w:right w:val="none" w:sz="0" w:space="0" w:color="auto"/>
          </w:divBdr>
        </w:div>
        <w:div w:id="622465392">
          <w:marLeft w:val="0"/>
          <w:marRight w:val="0"/>
          <w:marTop w:val="0"/>
          <w:marBottom w:val="0"/>
          <w:divBdr>
            <w:top w:val="none" w:sz="0" w:space="0" w:color="auto"/>
            <w:left w:val="none" w:sz="0" w:space="0" w:color="auto"/>
            <w:bottom w:val="none" w:sz="0" w:space="0" w:color="auto"/>
            <w:right w:val="none" w:sz="0" w:space="0" w:color="auto"/>
          </w:divBdr>
        </w:div>
        <w:div w:id="19405821">
          <w:marLeft w:val="0"/>
          <w:marRight w:val="0"/>
          <w:marTop w:val="0"/>
          <w:marBottom w:val="0"/>
          <w:divBdr>
            <w:top w:val="none" w:sz="0" w:space="0" w:color="auto"/>
            <w:left w:val="none" w:sz="0" w:space="0" w:color="auto"/>
            <w:bottom w:val="none" w:sz="0" w:space="0" w:color="auto"/>
            <w:right w:val="none" w:sz="0" w:space="0" w:color="auto"/>
          </w:divBdr>
        </w:div>
        <w:div w:id="1521354934">
          <w:marLeft w:val="0"/>
          <w:marRight w:val="0"/>
          <w:marTop w:val="0"/>
          <w:marBottom w:val="0"/>
          <w:divBdr>
            <w:top w:val="none" w:sz="0" w:space="0" w:color="auto"/>
            <w:left w:val="none" w:sz="0" w:space="0" w:color="auto"/>
            <w:bottom w:val="none" w:sz="0" w:space="0" w:color="auto"/>
            <w:right w:val="none" w:sz="0" w:space="0" w:color="auto"/>
          </w:divBdr>
        </w:div>
        <w:div w:id="665128564">
          <w:marLeft w:val="0"/>
          <w:marRight w:val="0"/>
          <w:marTop w:val="0"/>
          <w:marBottom w:val="0"/>
          <w:divBdr>
            <w:top w:val="none" w:sz="0" w:space="0" w:color="auto"/>
            <w:left w:val="none" w:sz="0" w:space="0" w:color="auto"/>
            <w:bottom w:val="none" w:sz="0" w:space="0" w:color="auto"/>
            <w:right w:val="none" w:sz="0" w:space="0" w:color="auto"/>
          </w:divBdr>
        </w:div>
        <w:div w:id="211966864">
          <w:marLeft w:val="0"/>
          <w:marRight w:val="0"/>
          <w:marTop w:val="0"/>
          <w:marBottom w:val="0"/>
          <w:divBdr>
            <w:top w:val="none" w:sz="0" w:space="0" w:color="auto"/>
            <w:left w:val="none" w:sz="0" w:space="0" w:color="auto"/>
            <w:bottom w:val="none" w:sz="0" w:space="0" w:color="auto"/>
            <w:right w:val="none" w:sz="0" w:space="0" w:color="auto"/>
          </w:divBdr>
        </w:div>
        <w:div w:id="1271233902">
          <w:marLeft w:val="0"/>
          <w:marRight w:val="0"/>
          <w:marTop w:val="0"/>
          <w:marBottom w:val="0"/>
          <w:divBdr>
            <w:top w:val="none" w:sz="0" w:space="0" w:color="auto"/>
            <w:left w:val="none" w:sz="0" w:space="0" w:color="auto"/>
            <w:bottom w:val="none" w:sz="0" w:space="0" w:color="auto"/>
            <w:right w:val="none" w:sz="0" w:space="0" w:color="auto"/>
          </w:divBdr>
        </w:div>
        <w:div w:id="341668197">
          <w:marLeft w:val="0"/>
          <w:marRight w:val="0"/>
          <w:marTop w:val="0"/>
          <w:marBottom w:val="0"/>
          <w:divBdr>
            <w:top w:val="none" w:sz="0" w:space="0" w:color="auto"/>
            <w:left w:val="none" w:sz="0" w:space="0" w:color="auto"/>
            <w:bottom w:val="none" w:sz="0" w:space="0" w:color="auto"/>
            <w:right w:val="none" w:sz="0" w:space="0" w:color="auto"/>
          </w:divBdr>
        </w:div>
        <w:div w:id="1413577604">
          <w:marLeft w:val="0"/>
          <w:marRight w:val="0"/>
          <w:marTop w:val="0"/>
          <w:marBottom w:val="0"/>
          <w:divBdr>
            <w:top w:val="none" w:sz="0" w:space="0" w:color="auto"/>
            <w:left w:val="none" w:sz="0" w:space="0" w:color="auto"/>
            <w:bottom w:val="none" w:sz="0" w:space="0" w:color="auto"/>
            <w:right w:val="none" w:sz="0" w:space="0" w:color="auto"/>
          </w:divBdr>
        </w:div>
        <w:div w:id="657151085">
          <w:marLeft w:val="0"/>
          <w:marRight w:val="0"/>
          <w:marTop w:val="0"/>
          <w:marBottom w:val="0"/>
          <w:divBdr>
            <w:top w:val="none" w:sz="0" w:space="0" w:color="auto"/>
            <w:left w:val="none" w:sz="0" w:space="0" w:color="auto"/>
            <w:bottom w:val="none" w:sz="0" w:space="0" w:color="auto"/>
            <w:right w:val="none" w:sz="0" w:space="0" w:color="auto"/>
          </w:divBdr>
        </w:div>
        <w:div w:id="132716587">
          <w:marLeft w:val="0"/>
          <w:marRight w:val="0"/>
          <w:marTop w:val="0"/>
          <w:marBottom w:val="0"/>
          <w:divBdr>
            <w:top w:val="none" w:sz="0" w:space="0" w:color="auto"/>
            <w:left w:val="none" w:sz="0" w:space="0" w:color="auto"/>
            <w:bottom w:val="none" w:sz="0" w:space="0" w:color="auto"/>
            <w:right w:val="none" w:sz="0" w:space="0" w:color="auto"/>
          </w:divBdr>
        </w:div>
        <w:div w:id="842431955">
          <w:marLeft w:val="0"/>
          <w:marRight w:val="0"/>
          <w:marTop w:val="0"/>
          <w:marBottom w:val="0"/>
          <w:divBdr>
            <w:top w:val="none" w:sz="0" w:space="0" w:color="auto"/>
            <w:left w:val="none" w:sz="0" w:space="0" w:color="auto"/>
            <w:bottom w:val="none" w:sz="0" w:space="0" w:color="auto"/>
            <w:right w:val="none" w:sz="0" w:space="0" w:color="auto"/>
          </w:divBdr>
        </w:div>
        <w:div w:id="614337918">
          <w:marLeft w:val="0"/>
          <w:marRight w:val="0"/>
          <w:marTop w:val="0"/>
          <w:marBottom w:val="0"/>
          <w:divBdr>
            <w:top w:val="none" w:sz="0" w:space="0" w:color="auto"/>
            <w:left w:val="none" w:sz="0" w:space="0" w:color="auto"/>
            <w:bottom w:val="none" w:sz="0" w:space="0" w:color="auto"/>
            <w:right w:val="none" w:sz="0" w:space="0" w:color="auto"/>
          </w:divBdr>
        </w:div>
        <w:div w:id="448858828">
          <w:marLeft w:val="0"/>
          <w:marRight w:val="0"/>
          <w:marTop w:val="0"/>
          <w:marBottom w:val="0"/>
          <w:divBdr>
            <w:top w:val="none" w:sz="0" w:space="0" w:color="auto"/>
            <w:left w:val="none" w:sz="0" w:space="0" w:color="auto"/>
            <w:bottom w:val="none" w:sz="0" w:space="0" w:color="auto"/>
            <w:right w:val="none" w:sz="0" w:space="0" w:color="auto"/>
          </w:divBdr>
        </w:div>
        <w:div w:id="743769420">
          <w:marLeft w:val="0"/>
          <w:marRight w:val="0"/>
          <w:marTop w:val="0"/>
          <w:marBottom w:val="0"/>
          <w:divBdr>
            <w:top w:val="none" w:sz="0" w:space="0" w:color="auto"/>
            <w:left w:val="none" w:sz="0" w:space="0" w:color="auto"/>
            <w:bottom w:val="none" w:sz="0" w:space="0" w:color="auto"/>
            <w:right w:val="none" w:sz="0" w:space="0" w:color="auto"/>
          </w:divBdr>
        </w:div>
        <w:div w:id="848059996">
          <w:marLeft w:val="0"/>
          <w:marRight w:val="0"/>
          <w:marTop w:val="0"/>
          <w:marBottom w:val="0"/>
          <w:divBdr>
            <w:top w:val="none" w:sz="0" w:space="0" w:color="auto"/>
            <w:left w:val="none" w:sz="0" w:space="0" w:color="auto"/>
            <w:bottom w:val="none" w:sz="0" w:space="0" w:color="auto"/>
            <w:right w:val="none" w:sz="0" w:space="0" w:color="auto"/>
          </w:divBdr>
        </w:div>
        <w:div w:id="633219975">
          <w:marLeft w:val="0"/>
          <w:marRight w:val="0"/>
          <w:marTop w:val="0"/>
          <w:marBottom w:val="0"/>
          <w:divBdr>
            <w:top w:val="none" w:sz="0" w:space="0" w:color="auto"/>
            <w:left w:val="none" w:sz="0" w:space="0" w:color="auto"/>
            <w:bottom w:val="none" w:sz="0" w:space="0" w:color="auto"/>
            <w:right w:val="none" w:sz="0" w:space="0" w:color="auto"/>
          </w:divBdr>
        </w:div>
        <w:div w:id="2018844830">
          <w:marLeft w:val="0"/>
          <w:marRight w:val="0"/>
          <w:marTop w:val="0"/>
          <w:marBottom w:val="0"/>
          <w:divBdr>
            <w:top w:val="none" w:sz="0" w:space="0" w:color="auto"/>
            <w:left w:val="none" w:sz="0" w:space="0" w:color="auto"/>
            <w:bottom w:val="none" w:sz="0" w:space="0" w:color="auto"/>
            <w:right w:val="none" w:sz="0" w:space="0" w:color="auto"/>
          </w:divBdr>
        </w:div>
        <w:div w:id="1557475083">
          <w:marLeft w:val="0"/>
          <w:marRight w:val="0"/>
          <w:marTop w:val="0"/>
          <w:marBottom w:val="0"/>
          <w:divBdr>
            <w:top w:val="none" w:sz="0" w:space="0" w:color="auto"/>
            <w:left w:val="none" w:sz="0" w:space="0" w:color="auto"/>
            <w:bottom w:val="none" w:sz="0" w:space="0" w:color="auto"/>
            <w:right w:val="none" w:sz="0" w:space="0" w:color="auto"/>
          </w:divBdr>
        </w:div>
      </w:divsChild>
    </w:div>
    <w:div w:id="1246957164">
      <w:bodyDiv w:val="1"/>
      <w:marLeft w:val="0"/>
      <w:marRight w:val="0"/>
      <w:marTop w:val="0"/>
      <w:marBottom w:val="0"/>
      <w:divBdr>
        <w:top w:val="none" w:sz="0" w:space="0" w:color="auto"/>
        <w:left w:val="none" w:sz="0" w:space="0" w:color="auto"/>
        <w:bottom w:val="none" w:sz="0" w:space="0" w:color="auto"/>
        <w:right w:val="none" w:sz="0" w:space="0" w:color="auto"/>
      </w:divBdr>
    </w:div>
    <w:div w:id="1247299134">
      <w:bodyDiv w:val="1"/>
      <w:marLeft w:val="0"/>
      <w:marRight w:val="0"/>
      <w:marTop w:val="0"/>
      <w:marBottom w:val="0"/>
      <w:divBdr>
        <w:top w:val="none" w:sz="0" w:space="0" w:color="auto"/>
        <w:left w:val="none" w:sz="0" w:space="0" w:color="auto"/>
        <w:bottom w:val="none" w:sz="0" w:space="0" w:color="auto"/>
        <w:right w:val="none" w:sz="0" w:space="0" w:color="auto"/>
      </w:divBdr>
    </w:div>
    <w:div w:id="1247418173">
      <w:bodyDiv w:val="1"/>
      <w:marLeft w:val="0"/>
      <w:marRight w:val="0"/>
      <w:marTop w:val="0"/>
      <w:marBottom w:val="0"/>
      <w:divBdr>
        <w:top w:val="none" w:sz="0" w:space="0" w:color="auto"/>
        <w:left w:val="none" w:sz="0" w:space="0" w:color="auto"/>
        <w:bottom w:val="none" w:sz="0" w:space="0" w:color="auto"/>
        <w:right w:val="none" w:sz="0" w:space="0" w:color="auto"/>
      </w:divBdr>
    </w:div>
    <w:div w:id="1247423265">
      <w:bodyDiv w:val="1"/>
      <w:marLeft w:val="0"/>
      <w:marRight w:val="0"/>
      <w:marTop w:val="0"/>
      <w:marBottom w:val="0"/>
      <w:divBdr>
        <w:top w:val="none" w:sz="0" w:space="0" w:color="auto"/>
        <w:left w:val="none" w:sz="0" w:space="0" w:color="auto"/>
        <w:bottom w:val="none" w:sz="0" w:space="0" w:color="auto"/>
        <w:right w:val="none" w:sz="0" w:space="0" w:color="auto"/>
      </w:divBdr>
    </w:div>
    <w:div w:id="1247495788">
      <w:bodyDiv w:val="1"/>
      <w:marLeft w:val="0"/>
      <w:marRight w:val="0"/>
      <w:marTop w:val="0"/>
      <w:marBottom w:val="0"/>
      <w:divBdr>
        <w:top w:val="none" w:sz="0" w:space="0" w:color="auto"/>
        <w:left w:val="none" w:sz="0" w:space="0" w:color="auto"/>
        <w:bottom w:val="none" w:sz="0" w:space="0" w:color="auto"/>
        <w:right w:val="none" w:sz="0" w:space="0" w:color="auto"/>
      </w:divBdr>
    </w:div>
    <w:div w:id="1247497734">
      <w:bodyDiv w:val="1"/>
      <w:marLeft w:val="0"/>
      <w:marRight w:val="0"/>
      <w:marTop w:val="0"/>
      <w:marBottom w:val="0"/>
      <w:divBdr>
        <w:top w:val="none" w:sz="0" w:space="0" w:color="auto"/>
        <w:left w:val="none" w:sz="0" w:space="0" w:color="auto"/>
        <w:bottom w:val="none" w:sz="0" w:space="0" w:color="auto"/>
        <w:right w:val="none" w:sz="0" w:space="0" w:color="auto"/>
      </w:divBdr>
    </w:div>
    <w:div w:id="1247687880">
      <w:bodyDiv w:val="1"/>
      <w:marLeft w:val="0"/>
      <w:marRight w:val="0"/>
      <w:marTop w:val="0"/>
      <w:marBottom w:val="0"/>
      <w:divBdr>
        <w:top w:val="none" w:sz="0" w:space="0" w:color="auto"/>
        <w:left w:val="none" w:sz="0" w:space="0" w:color="auto"/>
        <w:bottom w:val="none" w:sz="0" w:space="0" w:color="auto"/>
        <w:right w:val="none" w:sz="0" w:space="0" w:color="auto"/>
      </w:divBdr>
    </w:div>
    <w:div w:id="1247760367">
      <w:bodyDiv w:val="1"/>
      <w:marLeft w:val="0"/>
      <w:marRight w:val="0"/>
      <w:marTop w:val="0"/>
      <w:marBottom w:val="0"/>
      <w:divBdr>
        <w:top w:val="none" w:sz="0" w:space="0" w:color="auto"/>
        <w:left w:val="none" w:sz="0" w:space="0" w:color="auto"/>
        <w:bottom w:val="none" w:sz="0" w:space="0" w:color="auto"/>
        <w:right w:val="none" w:sz="0" w:space="0" w:color="auto"/>
      </w:divBdr>
    </w:div>
    <w:div w:id="1248224574">
      <w:bodyDiv w:val="1"/>
      <w:marLeft w:val="0"/>
      <w:marRight w:val="0"/>
      <w:marTop w:val="0"/>
      <w:marBottom w:val="0"/>
      <w:divBdr>
        <w:top w:val="none" w:sz="0" w:space="0" w:color="auto"/>
        <w:left w:val="none" w:sz="0" w:space="0" w:color="auto"/>
        <w:bottom w:val="none" w:sz="0" w:space="0" w:color="auto"/>
        <w:right w:val="none" w:sz="0" w:space="0" w:color="auto"/>
      </w:divBdr>
    </w:div>
    <w:div w:id="1248230874">
      <w:bodyDiv w:val="1"/>
      <w:marLeft w:val="0"/>
      <w:marRight w:val="0"/>
      <w:marTop w:val="0"/>
      <w:marBottom w:val="0"/>
      <w:divBdr>
        <w:top w:val="none" w:sz="0" w:space="0" w:color="auto"/>
        <w:left w:val="none" w:sz="0" w:space="0" w:color="auto"/>
        <w:bottom w:val="none" w:sz="0" w:space="0" w:color="auto"/>
        <w:right w:val="none" w:sz="0" w:space="0" w:color="auto"/>
      </w:divBdr>
    </w:div>
    <w:div w:id="1248346662">
      <w:bodyDiv w:val="1"/>
      <w:marLeft w:val="0"/>
      <w:marRight w:val="0"/>
      <w:marTop w:val="0"/>
      <w:marBottom w:val="0"/>
      <w:divBdr>
        <w:top w:val="none" w:sz="0" w:space="0" w:color="auto"/>
        <w:left w:val="none" w:sz="0" w:space="0" w:color="auto"/>
        <w:bottom w:val="none" w:sz="0" w:space="0" w:color="auto"/>
        <w:right w:val="none" w:sz="0" w:space="0" w:color="auto"/>
      </w:divBdr>
    </w:div>
    <w:div w:id="1248728827">
      <w:bodyDiv w:val="1"/>
      <w:marLeft w:val="0"/>
      <w:marRight w:val="0"/>
      <w:marTop w:val="0"/>
      <w:marBottom w:val="0"/>
      <w:divBdr>
        <w:top w:val="none" w:sz="0" w:space="0" w:color="auto"/>
        <w:left w:val="none" w:sz="0" w:space="0" w:color="auto"/>
        <w:bottom w:val="none" w:sz="0" w:space="0" w:color="auto"/>
        <w:right w:val="none" w:sz="0" w:space="0" w:color="auto"/>
      </w:divBdr>
    </w:div>
    <w:div w:id="1248731976">
      <w:bodyDiv w:val="1"/>
      <w:marLeft w:val="0"/>
      <w:marRight w:val="0"/>
      <w:marTop w:val="0"/>
      <w:marBottom w:val="0"/>
      <w:divBdr>
        <w:top w:val="none" w:sz="0" w:space="0" w:color="auto"/>
        <w:left w:val="none" w:sz="0" w:space="0" w:color="auto"/>
        <w:bottom w:val="none" w:sz="0" w:space="0" w:color="auto"/>
        <w:right w:val="none" w:sz="0" w:space="0" w:color="auto"/>
      </w:divBdr>
    </w:div>
    <w:div w:id="1248811773">
      <w:bodyDiv w:val="1"/>
      <w:marLeft w:val="0"/>
      <w:marRight w:val="0"/>
      <w:marTop w:val="0"/>
      <w:marBottom w:val="0"/>
      <w:divBdr>
        <w:top w:val="none" w:sz="0" w:space="0" w:color="auto"/>
        <w:left w:val="none" w:sz="0" w:space="0" w:color="auto"/>
        <w:bottom w:val="none" w:sz="0" w:space="0" w:color="auto"/>
        <w:right w:val="none" w:sz="0" w:space="0" w:color="auto"/>
      </w:divBdr>
    </w:div>
    <w:div w:id="1248880539">
      <w:bodyDiv w:val="1"/>
      <w:marLeft w:val="0"/>
      <w:marRight w:val="0"/>
      <w:marTop w:val="0"/>
      <w:marBottom w:val="0"/>
      <w:divBdr>
        <w:top w:val="none" w:sz="0" w:space="0" w:color="auto"/>
        <w:left w:val="none" w:sz="0" w:space="0" w:color="auto"/>
        <w:bottom w:val="none" w:sz="0" w:space="0" w:color="auto"/>
        <w:right w:val="none" w:sz="0" w:space="0" w:color="auto"/>
      </w:divBdr>
    </w:div>
    <w:div w:id="1248929653">
      <w:bodyDiv w:val="1"/>
      <w:marLeft w:val="0"/>
      <w:marRight w:val="0"/>
      <w:marTop w:val="0"/>
      <w:marBottom w:val="0"/>
      <w:divBdr>
        <w:top w:val="none" w:sz="0" w:space="0" w:color="auto"/>
        <w:left w:val="none" w:sz="0" w:space="0" w:color="auto"/>
        <w:bottom w:val="none" w:sz="0" w:space="0" w:color="auto"/>
        <w:right w:val="none" w:sz="0" w:space="0" w:color="auto"/>
      </w:divBdr>
    </w:div>
    <w:div w:id="1249265030">
      <w:bodyDiv w:val="1"/>
      <w:marLeft w:val="0"/>
      <w:marRight w:val="0"/>
      <w:marTop w:val="0"/>
      <w:marBottom w:val="0"/>
      <w:divBdr>
        <w:top w:val="none" w:sz="0" w:space="0" w:color="auto"/>
        <w:left w:val="none" w:sz="0" w:space="0" w:color="auto"/>
        <w:bottom w:val="none" w:sz="0" w:space="0" w:color="auto"/>
        <w:right w:val="none" w:sz="0" w:space="0" w:color="auto"/>
      </w:divBdr>
    </w:div>
    <w:div w:id="1249339739">
      <w:bodyDiv w:val="1"/>
      <w:marLeft w:val="0"/>
      <w:marRight w:val="0"/>
      <w:marTop w:val="0"/>
      <w:marBottom w:val="0"/>
      <w:divBdr>
        <w:top w:val="none" w:sz="0" w:space="0" w:color="auto"/>
        <w:left w:val="none" w:sz="0" w:space="0" w:color="auto"/>
        <w:bottom w:val="none" w:sz="0" w:space="0" w:color="auto"/>
        <w:right w:val="none" w:sz="0" w:space="0" w:color="auto"/>
      </w:divBdr>
    </w:div>
    <w:div w:id="1249339753">
      <w:bodyDiv w:val="1"/>
      <w:marLeft w:val="0"/>
      <w:marRight w:val="0"/>
      <w:marTop w:val="0"/>
      <w:marBottom w:val="0"/>
      <w:divBdr>
        <w:top w:val="none" w:sz="0" w:space="0" w:color="auto"/>
        <w:left w:val="none" w:sz="0" w:space="0" w:color="auto"/>
        <w:bottom w:val="none" w:sz="0" w:space="0" w:color="auto"/>
        <w:right w:val="none" w:sz="0" w:space="0" w:color="auto"/>
      </w:divBdr>
    </w:div>
    <w:div w:id="1249576320">
      <w:bodyDiv w:val="1"/>
      <w:marLeft w:val="0"/>
      <w:marRight w:val="0"/>
      <w:marTop w:val="0"/>
      <w:marBottom w:val="0"/>
      <w:divBdr>
        <w:top w:val="none" w:sz="0" w:space="0" w:color="auto"/>
        <w:left w:val="none" w:sz="0" w:space="0" w:color="auto"/>
        <w:bottom w:val="none" w:sz="0" w:space="0" w:color="auto"/>
        <w:right w:val="none" w:sz="0" w:space="0" w:color="auto"/>
      </w:divBdr>
    </w:div>
    <w:div w:id="1250239114">
      <w:bodyDiv w:val="1"/>
      <w:marLeft w:val="0"/>
      <w:marRight w:val="0"/>
      <w:marTop w:val="0"/>
      <w:marBottom w:val="0"/>
      <w:divBdr>
        <w:top w:val="none" w:sz="0" w:space="0" w:color="auto"/>
        <w:left w:val="none" w:sz="0" w:space="0" w:color="auto"/>
        <w:bottom w:val="none" w:sz="0" w:space="0" w:color="auto"/>
        <w:right w:val="none" w:sz="0" w:space="0" w:color="auto"/>
      </w:divBdr>
    </w:div>
    <w:div w:id="1250306106">
      <w:bodyDiv w:val="1"/>
      <w:marLeft w:val="0"/>
      <w:marRight w:val="0"/>
      <w:marTop w:val="0"/>
      <w:marBottom w:val="0"/>
      <w:divBdr>
        <w:top w:val="none" w:sz="0" w:space="0" w:color="auto"/>
        <w:left w:val="none" w:sz="0" w:space="0" w:color="auto"/>
        <w:bottom w:val="none" w:sz="0" w:space="0" w:color="auto"/>
        <w:right w:val="none" w:sz="0" w:space="0" w:color="auto"/>
      </w:divBdr>
    </w:div>
    <w:div w:id="1250315104">
      <w:bodyDiv w:val="1"/>
      <w:marLeft w:val="0"/>
      <w:marRight w:val="0"/>
      <w:marTop w:val="0"/>
      <w:marBottom w:val="0"/>
      <w:divBdr>
        <w:top w:val="none" w:sz="0" w:space="0" w:color="auto"/>
        <w:left w:val="none" w:sz="0" w:space="0" w:color="auto"/>
        <w:bottom w:val="none" w:sz="0" w:space="0" w:color="auto"/>
        <w:right w:val="none" w:sz="0" w:space="0" w:color="auto"/>
      </w:divBdr>
    </w:div>
    <w:div w:id="1250505244">
      <w:bodyDiv w:val="1"/>
      <w:marLeft w:val="0"/>
      <w:marRight w:val="0"/>
      <w:marTop w:val="0"/>
      <w:marBottom w:val="0"/>
      <w:divBdr>
        <w:top w:val="none" w:sz="0" w:space="0" w:color="auto"/>
        <w:left w:val="none" w:sz="0" w:space="0" w:color="auto"/>
        <w:bottom w:val="none" w:sz="0" w:space="0" w:color="auto"/>
        <w:right w:val="none" w:sz="0" w:space="0" w:color="auto"/>
      </w:divBdr>
    </w:div>
    <w:div w:id="1250650464">
      <w:bodyDiv w:val="1"/>
      <w:marLeft w:val="0"/>
      <w:marRight w:val="0"/>
      <w:marTop w:val="0"/>
      <w:marBottom w:val="0"/>
      <w:divBdr>
        <w:top w:val="none" w:sz="0" w:space="0" w:color="auto"/>
        <w:left w:val="none" w:sz="0" w:space="0" w:color="auto"/>
        <w:bottom w:val="none" w:sz="0" w:space="0" w:color="auto"/>
        <w:right w:val="none" w:sz="0" w:space="0" w:color="auto"/>
      </w:divBdr>
    </w:div>
    <w:div w:id="1251086165">
      <w:bodyDiv w:val="1"/>
      <w:marLeft w:val="0"/>
      <w:marRight w:val="0"/>
      <w:marTop w:val="0"/>
      <w:marBottom w:val="0"/>
      <w:divBdr>
        <w:top w:val="none" w:sz="0" w:space="0" w:color="auto"/>
        <w:left w:val="none" w:sz="0" w:space="0" w:color="auto"/>
        <w:bottom w:val="none" w:sz="0" w:space="0" w:color="auto"/>
        <w:right w:val="none" w:sz="0" w:space="0" w:color="auto"/>
      </w:divBdr>
    </w:div>
    <w:div w:id="1251155936">
      <w:bodyDiv w:val="1"/>
      <w:marLeft w:val="0"/>
      <w:marRight w:val="0"/>
      <w:marTop w:val="0"/>
      <w:marBottom w:val="0"/>
      <w:divBdr>
        <w:top w:val="none" w:sz="0" w:space="0" w:color="auto"/>
        <w:left w:val="none" w:sz="0" w:space="0" w:color="auto"/>
        <w:bottom w:val="none" w:sz="0" w:space="0" w:color="auto"/>
        <w:right w:val="none" w:sz="0" w:space="0" w:color="auto"/>
      </w:divBdr>
    </w:div>
    <w:div w:id="1251349875">
      <w:bodyDiv w:val="1"/>
      <w:marLeft w:val="0"/>
      <w:marRight w:val="0"/>
      <w:marTop w:val="0"/>
      <w:marBottom w:val="0"/>
      <w:divBdr>
        <w:top w:val="none" w:sz="0" w:space="0" w:color="auto"/>
        <w:left w:val="none" w:sz="0" w:space="0" w:color="auto"/>
        <w:bottom w:val="none" w:sz="0" w:space="0" w:color="auto"/>
        <w:right w:val="none" w:sz="0" w:space="0" w:color="auto"/>
      </w:divBdr>
    </w:div>
    <w:div w:id="1251740760">
      <w:bodyDiv w:val="1"/>
      <w:marLeft w:val="0"/>
      <w:marRight w:val="0"/>
      <w:marTop w:val="0"/>
      <w:marBottom w:val="0"/>
      <w:divBdr>
        <w:top w:val="none" w:sz="0" w:space="0" w:color="auto"/>
        <w:left w:val="none" w:sz="0" w:space="0" w:color="auto"/>
        <w:bottom w:val="none" w:sz="0" w:space="0" w:color="auto"/>
        <w:right w:val="none" w:sz="0" w:space="0" w:color="auto"/>
      </w:divBdr>
    </w:div>
    <w:div w:id="1251886606">
      <w:bodyDiv w:val="1"/>
      <w:marLeft w:val="0"/>
      <w:marRight w:val="0"/>
      <w:marTop w:val="0"/>
      <w:marBottom w:val="0"/>
      <w:divBdr>
        <w:top w:val="none" w:sz="0" w:space="0" w:color="auto"/>
        <w:left w:val="none" w:sz="0" w:space="0" w:color="auto"/>
        <w:bottom w:val="none" w:sz="0" w:space="0" w:color="auto"/>
        <w:right w:val="none" w:sz="0" w:space="0" w:color="auto"/>
      </w:divBdr>
    </w:div>
    <w:div w:id="1252162409">
      <w:bodyDiv w:val="1"/>
      <w:marLeft w:val="0"/>
      <w:marRight w:val="0"/>
      <w:marTop w:val="0"/>
      <w:marBottom w:val="0"/>
      <w:divBdr>
        <w:top w:val="none" w:sz="0" w:space="0" w:color="auto"/>
        <w:left w:val="none" w:sz="0" w:space="0" w:color="auto"/>
        <w:bottom w:val="none" w:sz="0" w:space="0" w:color="auto"/>
        <w:right w:val="none" w:sz="0" w:space="0" w:color="auto"/>
      </w:divBdr>
    </w:div>
    <w:div w:id="1252205424">
      <w:bodyDiv w:val="1"/>
      <w:marLeft w:val="0"/>
      <w:marRight w:val="0"/>
      <w:marTop w:val="0"/>
      <w:marBottom w:val="0"/>
      <w:divBdr>
        <w:top w:val="none" w:sz="0" w:space="0" w:color="auto"/>
        <w:left w:val="none" w:sz="0" w:space="0" w:color="auto"/>
        <w:bottom w:val="none" w:sz="0" w:space="0" w:color="auto"/>
        <w:right w:val="none" w:sz="0" w:space="0" w:color="auto"/>
      </w:divBdr>
    </w:div>
    <w:div w:id="1252352662">
      <w:bodyDiv w:val="1"/>
      <w:marLeft w:val="0"/>
      <w:marRight w:val="0"/>
      <w:marTop w:val="0"/>
      <w:marBottom w:val="0"/>
      <w:divBdr>
        <w:top w:val="none" w:sz="0" w:space="0" w:color="auto"/>
        <w:left w:val="none" w:sz="0" w:space="0" w:color="auto"/>
        <w:bottom w:val="none" w:sz="0" w:space="0" w:color="auto"/>
        <w:right w:val="none" w:sz="0" w:space="0" w:color="auto"/>
      </w:divBdr>
    </w:div>
    <w:div w:id="1252465893">
      <w:bodyDiv w:val="1"/>
      <w:marLeft w:val="0"/>
      <w:marRight w:val="0"/>
      <w:marTop w:val="0"/>
      <w:marBottom w:val="0"/>
      <w:divBdr>
        <w:top w:val="none" w:sz="0" w:space="0" w:color="auto"/>
        <w:left w:val="none" w:sz="0" w:space="0" w:color="auto"/>
        <w:bottom w:val="none" w:sz="0" w:space="0" w:color="auto"/>
        <w:right w:val="none" w:sz="0" w:space="0" w:color="auto"/>
      </w:divBdr>
    </w:div>
    <w:div w:id="1253204036">
      <w:bodyDiv w:val="1"/>
      <w:marLeft w:val="0"/>
      <w:marRight w:val="0"/>
      <w:marTop w:val="0"/>
      <w:marBottom w:val="0"/>
      <w:divBdr>
        <w:top w:val="none" w:sz="0" w:space="0" w:color="auto"/>
        <w:left w:val="none" w:sz="0" w:space="0" w:color="auto"/>
        <w:bottom w:val="none" w:sz="0" w:space="0" w:color="auto"/>
        <w:right w:val="none" w:sz="0" w:space="0" w:color="auto"/>
      </w:divBdr>
    </w:div>
    <w:div w:id="1253272154">
      <w:bodyDiv w:val="1"/>
      <w:marLeft w:val="0"/>
      <w:marRight w:val="0"/>
      <w:marTop w:val="0"/>
      <w:marBottom w:val="0"/>
      <w:divBdr>
        <w:top w:val="none" w:sz="0" w:space="0" w:color="auto"/>
        <w:left w:val="none" w:sz="0" w:space="0" w:color="auto"/>
        <w:bottom w:val="none" w:sz="0" w:space="0" w:color="auto"/>
        <w:right w:val="none" w:sz="0" w:space="0" w:color="auto"/>
      </w:divBdr>
    </w:div>
    <w:div w:id="1253583339">
      <w:bodyDiv w:val="1"/>
      <w:marLeft w:val="0"/>
      <w:marRight w:val="0"/>
      <w:marTop w:val="0"/>
      <w:marBottom w:val="0"/>
      <w:divBdr>
        <w:top w:val="none" w:sz="0" w:space="0" w:color="auto"/>
        <w:left w:val="none" w:sz="0" w:space="0" w:color="auto"/>
        <w:bottom w:val="none" w:sz="0" w:space="0" w:color="auto"/>
        <w:right w:val="none" w:sz="0" w:space="0" w:color="auto"/>
      </w:divBdr>
    </w:div>
    <w:div w:id="1253857103">
      <w:bodyDiv w:val="1"/>
      <w:marLeft w:val="0"/>
      <w:marRight w:val="0"/>
      <w:marTop w:val="0"/>
      <w:marBottom w:val="0"/>
      <w:divBdr>
        <w:top w:val="none" w:sz="0" w:space="0" w:color="auto"/>
        <w:left w:val="none" w:sz="0" w:space="0" w:color="auto"/>
        <w:bottom w:val="none" w:sz="0" w:space="0" w:color="auto"/>
        <w:right w:val="none" w:sz="0" w:space="0" w:color="auto"/>
      </w:divBdr>
    </w:div>
    <w:div w:id="1253901682">
      <w:bodyDiv w:val="1"/>
      <w:marLeft w:val="0"/>
      <w:marRight w:val="0"/>
      <w:marTop w:val="0"/>
      <w:marBottom w:val="0"/>
      <w:divBdr>
        <w:top w:val="none" w:sz="0" w:space="0" w:color="auto"/>
        <w:left w:val="none" w:sz="0" w:space="0" w:color="auto"/>
        <w:bottom w:val="none" w:sz="0" w:space="0" w:color="auto"/>
        <w:right w:val="none" w:sz="0" w:space="0" w:color="auto"/>
      </w:divBdr>
    </w:div>
    <w:div w:id="1254359607">
      <w:bodyDiv w:val="1"/>
      <w:marLeft w:val="0"/>
      <w:marRight w:val="0"/>
      <w:marTop w:val="0"/>
      <w:marBottom w:val="0"/>
      <w:divBdr>
        <w:top w:val="none" w:sz="0" w:space="0" w:color="auto"/>
        <w:left w:val="none" w:sz="0" w:space="0" w:color="auto"/>
        <w:bottom w:val="none" w:sz="0" w:space="0" w:color="auto"/>
        <w:right w:val="none" w:sz="0" w:space="0" w:color="auto"/>
      </w:divBdr>
    </w:div>
    <w:div w:id="1254819294">
      <w:bodyDiv w:val="1"/>
      <w:marLeft w:val="0"/>
      <w:marRight w:val="0"/>
      <w:marTop w:val="0"/>
      <w:marBottom w:val="0"/>
      <w:divBdr>
        <w:top w:val="none" w:sz="0" w:space="0" w:color="auto"/>
        <w:left w:val="none" w:sz="0" w:space="0" w:color="auto"/>
        <w:bottom w:val="none" w:sz="0" w:space="0" w:color="auto"/>
        <w:right w:val="none" w:sz="0" w:space="0" w:color="auto"/>
      </w:divBdr>
    </w:div>
    <w:div w:id="1254893705">
      <w:bodyDiv w:val="1"/>
      <w:marLeft w:val="0"/>
      <w:marRight w:val="0"/>
      <w:marTop w:val="0"/>
      <w:marBottom w:val="0"/>
      <w:divBdr>
        <w:top w:val="none" w:sz="0" w:space="0" w:color="auto"/>
        <w:left w:val="none" w:sz="0" w:space="0" w:color="auto"/>
        <w:bottom w:val="none" w:sz="0" w:space="0" w:color="auto"/>
        <w:right w:val="none" w:sz="0" w:space="0" w:color="auto"/>
      </w:divBdr>
    </w:div>
    <w:div w:id="1255020232">
      <w:bodyDiv w:val="1"/>
      <w:marLeft w:val="0"/>
      <w:marRight w:val="0"/>
      <w:marTop w:val="0"/>
      <w:marBottom w:val="0"/>
      <w:divBdr>
        <w:top w:val="none" w:sz="0" w:space="0" w:color="auto"/>
        <w:left w:val="none" w:sz="0" w:space="0" w:color="auto"/>
        <w:bottom w:val="none" w:sz="0" w:space="0" w:color="auto"/>
        <w:right w:val="none" w:sz="0" w:space="0" w:color="auto"/>
      </w:divBdr>
    </w:div>
    <w:div w:id="1255473236">
      <w:bodyDiv w:val="1"/>
      <w:marLeft w:val="0"/>
      <w:marRight w:val="0"/>
      <w:marTop w:val="0"/>
      <w:marBottom w:val="0"/>
      <w:divBdr>
        <w:top w:val="none" w:sz="0" w:space="0" w:color="auto"/>
        <w:left w:val="none" w:sz="0" w:space="0" w:color="auto"/>
        <w:bottom w:val="none" w:sz="0" w:space="0" w:color="auto"/>
        <w:right w:val="none" w:sz="0" w:space="0" w:color="auto"/>
      </w:divBdr>
    </w:div>
    <w:div w:id="1255473582">
      <w:bodyDiv w:val="1"/>
      <w:marLeft w:val="0"/>
      <w:marRight w:val="0"/>
      <w:marTop w:val="0"/>
      <w:marBottom w:val="0"/>
      <w:divBdr>
        <w:top w:val="none" w:sz="0" w:space="0" w:color="auto"/>
        <w:left w:val="none" w:sz="0" w:space="0" w:color="auto"/>
        <w:bottom w:val="none" w:sz="0" w:space="0" w:color="auto"/>
        <w:right w:val="none" w:sz="0" w:space="0" w:color="auto"/>
      </w:divBdr>
    </w:div>
    <w:div w:id="1255548968">
      <w:bodyDiv w:val="1"/>
      <w:marLeft w:val="0"/>
      <w:marRight w:val="0"/>
      <w:marTop w:val="0"/>
      <w:marBottom w:val="0"/>
      <w:divBdr>
        <w:top w:val="none" w:sz="0" w:space="0" w:color="auto"/>
        <w:left w:val="none" w:sz="0" w:space="0" w:color="auto"/>
        <w:bottom w:val="none" w:sz="0" w:space="0" w:color="auto"/>
        <w:right w:val="none" w:sz="0" w:space="0" w:color="auto"/>
      </w:divBdr>
    </w:div>
    <w:div w:id="1256279774">
      <w:bodyDiv w:val="1"/>
      <w:marLeft w:val="0"/>
      <w:marRight w:val="0"/>
      <w:marTop w:val="0"/>
      <w:marBottom w:val="0"/>
      <w:divBdr>
        <w:top w:val="none" w:sz="0" w:space="0" w:color="auto"/>
        <w:left w:val="none" w:sz="0" w:space="0" w:color="auto"/>
        <w:bottom w:val="none" w:sz="0" w:space="0" w:color="auto"/>
        <w:right w:val="none" w:sz="0" w:space="0" w:color="auto"/>
      </w:divBdr>
    </w:div>
    <w:div w:id="1256398620">
      <w:bodyDiv w:val="1"/>
      <w:marLeft w:val="0"/>
      <w:marRight w:val="0"/>
      <w:marTop w:val="0"/>
      <w:marBottom w:val="0"/>
      <w:divBdr>
        <w:top w:val="none" w:sz="0" w:space="0" w:color="auto"/>
        <w:left w:val="none" w:sz="0" w:space="0" w:color="auto"/>
        <w:bottom w:val="none" w:sz="0" w:space="0" w:color="auto"/>
        <w:right w:val="none" w:sz="0" w:space="0" w:color="auto"/>
      </w:divBdr>
    </w:div>
    <w:div w:id="1256404216">
      <w:bodyDiv w:val="1"/>
      <w:marLeft w:val="0"/>
      <w:marRight w:val="0"/>
      <w:marTop w:val="0"/>
      <w:marBottom w:val="0"/>
      <w:divBdr>
        <w:top w:val="none" w:sz="0" w:space="0" w:color="auto"/>
        <w:left w:val="none" w:sz="0" w:space="0" w:color="auto"/>
        <w:bottom w:val="none" w:sz="0" w:space="0" w:color="auto"/>
        <w:right w:val="none" w:sz="0" w:space="0" w:color="auto"/>
      </w:divBdr>
    </w:div>
    <w:div w:id="1256481783">
      <w:bodyDiv w:val="1"/>
      <w:marLeft w:val="0"/>
      <w:marRight w:val="0"/>
      <w:marTop w:val="0"/>
      <w:marBottom w:val="0"/>
      <w:divBdr>
        <w:top w:val="none" w:sz="0" w:space="0" w:color="auto"/>
        <w:left w:val="none" w:sz="0" w:space="0" w:color="auto"/>
        <w:bottom w:val="none" w:sz="0" w:space="0" w:color="auto"/>
        <w:right w:val="none" w:sz="0" w:space="0" w:color="auto"/>
      </w:divBdr>
    </w:div>
    <w:div w:id="1256598683">
      <w:bodyDiv w:val="1"/>
      <w:marLeft w:val="0"/>
      <w:marRight w:val="0"/>
      <w:marTop w:val="0"/>
      <w:marBottom w:val="0"/>
      <w:divBdr>
        <w:top w:val="none" w:sz="0" w:space="0" w:color="auto"/>
        <w:left w:val="none" w:sz="0" w:space="0" w:color="auto"/>
        <w:bottom w:val="none" w:sz="0" w:space="0" w:color="auto"/>
        <w:right w:val="none" w:sz="0" w:space="0" w:color="auto"/>
      </w:divBdr>
    </w:div>
    <w:div w:id="1257136970">
      <w:bodyDiv w:val="1"/>
      <w:marLeft w:val="0"/>
      <w:marRight w:val="0"/>
      <w:marTop w:val="0"/>
      <w:marBottom w:val="0"/>
      <w:divBdr>
        <w:top w:val="none" w:sz="0" w:space="0" w:color="auto"/>
        <w:left w:val="none" w:sz="0" w:space="0" w:color="auto"/>
        <w:bottom w:val="none" w:sz="0" w:space="0" w:color="auto"/>
        <w:right w:val="none" w:sz="0" w:space="0" w:color="auto"/>
      </w:divBdr>
    </w:div>
    <w:div w:id="1257321186">
      <w:bodyDiv w:val="1"/>
      <w:marLeft w:val="0"/>
      <w:marRight w:val="0"/>
      <w:marTop w:val="0"/>
      <w:marBottom w:val="0"/>
      <w:divBdr>
        <w:top w:val="none" w:sz="0" w:space="0" w:color="auto"/>
        <w:left w:val="none" w:sz="0" w:space="0" w:color="auto"/>
        <w:bottom w:val="none" w:sz="0" w:space="0" w:color="auto"/>
        <w:right w:val="none" w:sz="0" w:space="0" w:color="auto"/>
      </w:divBdr>
    </w:div>
    <w:div w:id="1257446423">
      <w:bodyDiv w:val="1"/>
      <w:marLeft w:val="0"/>
      <w:marRight w:val="0"/>
      <w:marTop w:val="0"/>
      <w:marBottom w:val="0"/>
      <w:divBdr>
        <w:top w:val="none" w:sz="0" w:space="0" w:color="auto"/>
        <w:left w:val="none" w:sz="0" w:space="0" w:color="auto"/>
        <w:bottom w:val="none" w:sz="0" w:space="0" w:color="auto"/>
        <w:right w:val="none" w:sz="0" w:space="0" w:color="auto"/>
      </w:divBdr>
    </w:div>
    <w:div w:id="1257665440">
      <w:bodyDiv w:val="1"/>
      <w:marLeft w:val="0"/>
      <w:marRight w:val="0"/>
      <w:marTop w:val="0"/>
      <w:marBottom w:val="0"/>
      <w:divBdr>
        <w:top w:val="none" w:sz="0" w:space="0" w:color="auto"/>
        <w:left w:val="none" w:sz="0" w:space="0" w:color="auto"/>
        <w:bottom w:val="none" w:sz="0" w:space="0" w:color="auto"/>
        <w:right w:val="none" w:sz="0" w:space="0" w:color="auto"/>
      </w:divBdr>
    </w:div>
    <w:div w:id="1258099338">
      <w:bodyDiv w:val="1"/>
      <w:marLeft w:val="0"/>
      <w:marRight w:val="0"/>
      <w:marTop w:val="0"/>
      <w:marBottom w:val="0"/>
      <w:divBdr>
        <w:top w:val="none" w:sz="0" w:space="0" w:color="auto"/>
        <w:left w:val="none" w:sz="0" w:space="0" w:color="auto"/>
        <w:bottom w:val="none" w:sz="0" w:space="0" w:color="auto"/>
        <w:right w:val="none" w:sz="0" w:space="0" w:color="auto"/>
      </w:divBdr>
    </w:div>
    <w:div w:id="1258102018">
      <w:bodyDiv w:val="1"/>
      <w:marLeft w:val="0"/>
      <w:marRight w:val="0"/>
      <w:marTop w:val="0"/>
      <w:marBottom w:val="0"/>
      <w:divBdr>
        <w:top w:val="none" w:sz="0" w:space="0" w:color="auto"/>
        <w:left w:val="none" w:sz="0" w:space="0" w:color="auto"/>
        <w:bottom w:val="none" w:sz="0" w:space="0" w:color="auto"/>
        <w:right w:val="none" w:sz="0" w:space="0" w:color="auto"/>
      </w:divBdr>
    </w:div>
    <w:div w:id="1258489545">
      <w:bodyDiv w:val="1"/>
      <w:marLeft w:val="0"/>
      <w:marRight w:val="0"/>
      <w:marTop w:val="0"/>
      <w:marBottom w:val="0"/>
      <w:divBdr>
        <w:top w:val="none" w:sz="0" w:space="0" w:color="auto"/>
        <w:left w:val="none" w:sz="0" w:space="0" w:color="auto"/>
        <w:bottom w:val="none" w:sz="0" w:space="0" w:color="auto"/>
        <w:right w:val="none" w:sz="0" w:space="0" w:color="auto"/>
      </w:divBdr>
    </w:div>
    <w:div w:id="1258635359">
      <w:bodyDiv w:val="1"/>
      <w:marLeft w:val="0"/>
      <w:marRight w:val="0"/>
      <w:marTop w:val="0"/>
      <w:marBottom w:val="0"/>
      <w:divBdr>
        <w:top w:val="none" w:sz="0" w:space="0" w:color="auto"/>
        <w:left w:val="none" w:sz="0" w:space="0" w:color="auto"/>
        <w:bottom w:val="none" w:sz="0" w:space="0" w:color="auto"/>
        <w:right w:val="none" w:sz="0" w:space="0" w:color="auto"/>
      </w:divBdr>
    </w:div>
    <w:div w:id="1258636059">
      <w:bodyDiv w:val="1"/>
      <w:marLeft w:val="0"/>
      <w:marRight w:val="0"/>
      <w:marTop w:val="0"/>
      <w:marBottom w:val="0"/>
      <w:divBdr>
        <w:top w:val="none" w:sz="0" w:space="0" w:color="auto"/>
        <w:left w:val="none" w:sz="0" w:space="0" w:color="auto"/>
        <w:bottom w:val="none" w:sz="0" w:space="0" w:color="auto"/>
        <w:right w:val="none" w:sz="0" w:space="0" w:color="auto"/>
      </w:divBdr>
    </w:div>
    <w:div w:id="1258750584">
      <w:bodyDiv w:val="1"/>
      <w:marLeft w:val="0"/>
      <w:marRight w:val="0"/>
      <w:marTop w:val="0"/>
      <w:marBottom w:val="0"/>
      <w:divBdr>
        <w:top w:val="none" w:sz="0" w:space="0" w:color="auto"/>
        <w:left w:val="none" w:sz="0" w:space="0" w:color="auto"/>
        <w:bottom w:val="none" w:sz="0" w:space="0" w:color="auto"/>
        <w:right w:val="none" w:sz="0" w:space="0" w:color="auto"/>
      </w:divBdr>
    </w:div>
    <w:div w:id="1258908614">
      <w:bodyDiv w:val="1"/>
      <w:marLeft w:val="0"/>
      <w:marRight w:val="0"/>
      <w:marTop w:val="0"/>
      <w:marBottom w:val="0"/>
      <w:divBdr>
        <w:top w:val="none" w:sz="0" w:space="0" w:color="auto"/>
        <w:left w:val="none" w:sz="0" w:space="0" w:color="auto"/>
        <w:bottom w:val="none" w:sz="0" w:space="0" w:color="auto"/>
        <w:right w:val="none" w:sz="0" w:space="0" w:color="auto"/>
      </w:divBdr>
    </w:div>
    <w:div w:id="1258976643">
      <w:bodyDiv w:val="1"/>
      <w:marLeft w:val="0"/>
      <w:marRight w:val="0"/>
      <w:marTop w:val="0"/>
      <w:marBottom w:val="0"/>
      <w:divBdr>
        <w:top w:val="none" w:sz="0" w:space="0" w:color="auto"/>
        <w:left w:val="none" w:sz="0" w:space="0" w:color="auto"/>
        <w:bottom w:val="none" w:sz="0" w:space="0" w:color="auto"/>
        <w:right w:val="none" w:sz="0" w:space="0" w:color="auto"/>
      </w:divBdr>
    </w:div>
    <w:div w:id="1259673291">
      <w:bodyDiv w:val="1"/>
      <w:marLeft w:val="0"/>
      <w:marRight w:val="0"/>
      <w:marTop w:val="0"/>
      <w:marBottom w:val="0"/>
      <w:divBdr>
        <w:top w:val="none" w:sz="0" w:space="0" w:color="auto"/>
        <w:left w:val="none" w:sz="0" w:space="0" w:color="auto"/>
        <w:bottom w:val="none" w:sz="0" w:space="0" w:color="auto"/>
        <w:right w:val="none" w:sz="0" w:space="0" w:color="auto"/>
      </w:divBdr>
    </w:div>
    <w:div w:id="1259675319">
      <w:bodyDiv w:val="1"/>
      <w:marLeft w:val="0"/>
      <w:marRight w:val="0"/>
      <w:marTop w:val="0"/>
      <w:marBottom w:val="0"/>
      <w:divBdr>
        <w:top w:val="none" w:sz="0" w:space="0" w:color="auto"/>
        <w:left w:val="none" w:sz="0" w:space="0" w:color="auto"/>
        <w:bottom w:val="none" w:sz="0" w:space="0" w:color="auto"/>
        <w:right w:val="none" w:sz="0" w:space="0" w:color="auto"/>
      </w:divBdr>
    </w:div>
    <w:div w:id="1259675922">
      <w:bodyDiv w:val="1"/>
      <w:marLeft w:val="0"/>
      <w:marRight w:val="0"/>
      <w:marTop w:val="0"/>
      <w:marBottom w:val="0"/>
      <w:divBdr>
        <w:top w:val="none" w:sz="0" w:space="0" w:color="auto"/>
        <w:left w:val="none" w:sz="0" w:space="0" w:color="auto"/>
        <w:bottom w:val="none" w:sz="0" w:space="0" w:color="auto"/>
        <w:right w:val="none" w:sz="0" w:space="0" w:color="auto"/>
      </w:divBdr>
    </w:div>
    <w:div w:id="1259947273">
      <w:bodyDiv w:val="1"/>
      <w:marLeft w:val="0"/>
      <w:marRight w:val="0"/>
      <w:marTop w:val="0"/>
      <w:marBottom w:val="0"/>
      <w:divBdr>
        <w:top w:val="none" w:sz="0" w:space="0" w:color="auto"/>
        <w:left w:val="none" w:sz="0" w:space="0" w:color="auto"/>
        <w:bottom w:val="none" w:sz="0" w:space="0" w:color="auto"/>
        <w:right w:val="none" w:sz="0" w:space="0" w:color="auto"/>
      </w:divBdr>
    </w:div>
    <w:div w:id="1260328818">
      <w:bodyDiv w:val="1"/>
      <w:marLeft w:val="0"/>
      <w:marRight w:val="0"/>
      <w:marTop w:val="0"/>
      <w:marBottom w:val="0"/>
      <w:divBdr>
        <w:top w:val="none" w:sz="0" w:space="0" w:color="auto"/>
        <w:left w:val="none" w:sz="0" w:space="0" w:color="auto"/>
        <w:bottom w:val="none" w:sz="0" w:space="0" w:color="auto"/>
        <w:right w:val="none" w:sz="0" w:space="0" w:color="auto"/>
      </w:divBdr>
    </w:div>
    <w:div w:id="1260720360">
      <w:bodyDiv w:val="1"/>
      <w:marLeft w:val="0"/>
      <w:marRight w:val="0"/>
      <w:marTop w:val="0"/>
      <w:marBottom w:val="0"/>
      <w:divBdr>
        <w:top w:val="none" w:sz="0" w:space="0" w:color="auto"/>
        <w:left w:val="none" w:sz="0" w:space="0" w:color="auto"/>
        <w:bottom w:val="none" w:sz="0" w:space="0" w:color="auto"/>
        <w:right w:val="none" w:sz="0" w:space="0" w:color="auto"/>
      </w:divBdr>
      <w:divsChild>
        <w:div w:id="1603102152">
          <w:marLeft w:val="0"/>
          <w:marRight w:val="0"/>
          <w:marTop w:val="0"/>
          <w:marBottom w:val="0"/>
          <w:divBdr>
            <w:top w:val="none" w:sz="0" w:space="0" w:color="auto"/>
            <w:left w:val="none" w:sz="0" w:space="0" w:color="auto"/>
            <w:bottom w:val="none" w:sz="0" w:space="0" w:color="auto"/>
            <w:right w:val="none" w:sz="0" w:space="0" w:color="auto"/>
          </w:divBdr>
        </w:div>
        <w:div w:id="1042746921">
          <w:marLeft w:val="0"/>
          <w:marRight w:val="0"/>
          <w:marTop w:val="0"/>
          <w:marBottom w:val="0"/>
          <w:divBdr>
            <w:top w:val="none" w:sz="0" w:space="0" w:color="auto"/>
            <w:left w:val="none" w:sz="0" w:space="0" w:color="auto"/>
            <w:bottom w:val="none" w:sz="0" w:space="0" w:color="auto"/>
            <w:right w:val="none" w:sz="0" w:space="0" w:color="auto"/>
          </w:divBdr>
        </w:div>
        <w:div w:id="1452087294">
          <w:marLeft w:val="0"/>
          <w:marRight w:val="0"/>
          <w:marTop w:val="0"/>
          <w:marBottom w:val="0"/>
          <w:divBdr>
            <w:top w:val="none" w:sz="0" w:space="0" w:color="auto"/>
            <w:left w:val="none" w:sz="0" w:space="0" w:color="auto"/>
            <w:bottom w:val="none" w:sz="0" w:space="0" w:color="auto"/>
            <w:right w:val="none" w:sz="0" w:space="0" w:color="auto"/>
          </w:divBdr>
        </w:div>
        <w:div w:id="2009945899">
          <w:marLeft w:val="0"/>
          <w:marRight w:val="0"/>
          <w:marTop w:val="0"/>
          <w:marBottom w:val="0"/>
          <w:divBdr>
            <w:top w:val="none" w:sz="0" w:space="0" w:color="auto"/>
            <w:left w:val="none" w:sz="0" w:space="0" w:color="auto"/>
            <w:bottom w:val="none" w:sz="0" w:space="0" w:color="auto"/>
            <w:right w:val="none" w:sz="0" w:space="0" w:color="auto"/>
          </w:divBdr>
        </w:div>
        <w:div w:id="807238773">
          <w:marLeft w:val="0"/>
          <w:marRight w:val="0"/>
          <w:marTop w:val="0"/>
          <w:marBottom w:val="0"/>
          <w:divBdr>
            <w:top w:val="none" w:sz="0" w:space="0" w:color="auto"/>
            <w:left w:val="none" w:sz="0" w:space="0" w:color="auto"/>
            <w:bottom w:val="none" w:sz="0" w:space="0" w:color="auto"/>
            <w:right w:val="none" w:sz="0" w:space="0" w:color="auto"/>
          </w:divBdr>
        </w:div>
        <w:div w:id="1356350988">
          <w:marLeft w:val="0"/>
          <w:marRight w:val="0"/>
          <w:marTop w:val="0"/>
          <w:marBottom w:val="0"/>
          <w:divBdr>
            <w:top w:val="none" w:sz="0" w:space="0" w:color="auto"/>
            <w:left w:val="none" w:sz="0" w:space="0" w:color="auto"/>
            <w:bottom w:val="none" w:sz="0" w:space="0" w:color="auto"/>
            <w:right w:val="none" w:sz="0" w:space="0" w:color="auto"/>
          </w:divBdr>
        </w:div>
        <w:div w:id="1405833182">
          <w:marLeft w:val="0"/>
          <w:marRight w:val="0"/>
          <w:marTop w:val="0"/>
          <w:marBottom w:val="0"/>
          <w:divBdr>
            <w:top w:val="none" w:sz="0" w:space="0" w:color="auto"/>
            <w:left w:val="none" w:sz="0" w:space="0" w:color="auto"/>
            <w:bottom w:val="none" w:sz="0" w:space="0" w:color="auto"/>
            <w:right w:val="none" w:sz="0" w:space="0" w:color="auto"/>
          </w:divBdr>
        </w:div>
        <w:div w:id="163857506">
          <w:marLeft w:val="0"/>
          <w:marRight w:val="0"/>
          <w:marTop w:val="0"/>
          <w:marBottom w:val="0"/>
          <w:divBdr>
            <w:top w:val="none" w:sz="0" w:space="0" w:color="auto"/>
            <w:left w:val="none" w:sz="0" w:space="0" w:color="auto"/>
            <w:bottom w:val="none" w:sz="0" w:space="0" w:color="auto"/>
            <w:right w:val="none" w:sz="0" w:space="0" w:color="auto"/>
          </w:divBdr>
        </w:div>
        <w:div w:id="1872836373">
          <w:marLeft w:val="0"/>
          <w:marRight w:val="0"/>
          <w:marTop w:val="0"/>
          <w:marBottom w:val="0"/>
          <w:divBdr>
            <w:top w:val="none" w:sz="0" w:space="0" w:color="auto"/>
            <w:left w:val="none" w:sz="0" w:space="0" w:color="auto"/>
            <w:bottom w:val="none" w:sz="0" w:space="0" w:color="auto"/>
            <w:right w:val="none" w:sz="0" w:space="0" w:color="auto"/>
          </w:divBdr>
        </w:div>
        <w:div w:id="738556871">
          <w:marLeft w:val="0"/>
          <w:marRight w:val="0"/>
          <w:marTop w:val="0"/>
          <w:marBottom w:val="0"/>
          <w:divBdr>
            <w:top w:val="none" w:sz="0" w:space="0" w:color="auto"/>
            <w:left w:val="none" w:sz="0" w:space="0" w:color="auto"/>
            <w:bottom w:val="none" w:sz="0" w:space="0" w:color="auto"/>
            <w:right w:val="none" w:sz="0" w:space="0" w:color="auto"/>
          </w:divBdr>
        </w:div>
        <w:div w:id="937181340">
          <w:marLeft w:val="0"/>
          <w:marRight w:val="0"/>
          <w:marTop w:val="0"/>
          <w:marBottom w:val="0"/>
          <w:divBdr>
            <w:top w:val="none" w:sz="0" w:space="0" w:color="auto"/>
            <w:left w:val="none" w:sz="0" w:space="0" w:color="auto"/>
            <w:bottom w:val="none" w:sz="0" w:space="0" w:color="auto"/>
            <w:right w:val="none" w:sz="0" w:space="0" w:color="auto"/>
          </w:divBdr>
        </w:div>
        <w:div w:id="1274751298">
          <w:marLeft w:val="0"/>
          <w:marRight w:val="0"/>
          <w:marTop w:val="0"/>
          <w:marBottom w:val="0"/>
          <w:divBdr>
            <w:top w:val="none" w:sz="0" w:space="0" w:color="auto"/>
            <w:left w:val="none" w:sz="0" w:space="0" w:color="auto"/>
            <w:bottom w:val="none" w:sz="0" w:space="0" w:color="auto"/>
            <w:right w:val="none" w:sz="0" w:space="0" w:color="auto"/>
          </w:divBdr>
        </w:div>
        <w:div w:id="1610427481">
          <w:marLeft w:val="0"/>
          <w:marRight w:val="0"/>
          <w:marTop w:val="0"/>
          <w:marBottom w:val="0"/>
          <w:divBdr>
            <w:top w:val="none" w:sz="0" w:space="0" w:color="auto"/>
            <w:left w:val="none" w:sz="0" w:space="0" w:color="auto"/>
            <w:bottom w:val="none" w:sz="0" w:space="0" w:color="auto"/>
            <w:right w:val="none" w:sz="0" w:space="0" w:color="auto"/>
          </w:divBdr>
        </w:div>
        <w:div w:id="1532642452">
          <w:marLeft w:val="0"/>
          <w:marRight w:val="0"/>
          <w:marTop w:val="0"/>
          <w:marBottom w:val="0"/>
          <w:divBdr>
            <w:top w:val="none" w:sz="0" w:space="0" w:color="auto"/>
            <w:left w:val="none" w:sz="0" w:space="0" w:color="auto"/>
            <w:bottom w:val="none" w:sz="0" w:space="0" w:color="auto"/>
            <w:right w:val="none" w:sz="0" w:space="0" w:color="auto"/>
          </w:divBdr>
        </w:div>
        <w:div w:id="4526102">
          <w:marLeft w:val="0"/>
          <w:marRight w:val="0"/>
          <w:marTop w:val="0"/>
          <w:marBottom w:val="0"/>
          <w:divBdr>
            <w:top w:val="none" w:sz="0" w:space="0" w:color="auto"/>
            <w:left w:val="none" w:sz="0" w:space="0" w:color="auto"/>
            <w:bottom w:val="none" w:sz="0" w:space="0" w:color="auto"/>
            <w:right w:val="none" w:sz="0" w:space="0" w:color="auto"/>
          </w:divBdr>
        </w:div>
        <w:div w:id="833179482">
          <w:marLeft w:val="0"/>
          <w:marRight w:val="0"/>
          <w:marTop w:val="0"/>
          <w:marBottom w:val="0"/>
          <w:divBdr>
            <w:top w:val="none" w:sz="0" w:space="0" w:color="auto"/>
            <w:left w:val="none" w:sz="0" w:space="0" w:color="auto"/>
            <w:bottom w:val="none" w:sz="0" w:space="0" w:color="auto"/>
            <w:right w:val="none" w:sz="0" w:space="0" w:color="auto"/>
          </w:divBdr>
        </w:div>
        <w:div w:id="1459909323">
          <w:marLeft w:val="0"/>
          <w:marRight w:val="0"/>
          <w:marTop w:val="0"/>
          <w:marBottom w:val="0"/>
          <w:divBdr>
            <w:top w:val="none" w:sz="0" w:space="0" w:color="auto"/>
            <w:left w:val="none" w:sz="0" w:space="0" w:color="auto"/>
            <w:bottom w:val="none" w:sz="0" w:space="0" w:color="auto"/>
            <w:right w:val="none" w:sz="0" w:space="0" w:color="auto"/>
          </w:divBdr>
        </w:div>
        <w:div w:id="17705144">
          <w:marLeft w:val="0"/>
          <w:marRight w:val="0"/>
          <w:marTop w:val="0"/>
          <w:marBottom w:val="0"/>
          <w:divBdr>
            <w:top w:val="none" w:sz="0" w:space="0" w:color="auto"/>
            <w:left w:val="none" w:sz="0" w:space="0" w:color="auto"/>
            <w:bottom w:val="none" w:sz="0" w:space="0" w:color="auto"/>
            <w:right w:val="none" w:sz="0" w:space="0" w:color="auto"/>
          </w:divBdr>
        </w:div>
        <w:div w:id="556475640">
          <w:marLeft w:val="0"/>
          <w:marRight w:val="0"/>
          <w:marTop w:val="0"/>
          <w:marBottom w:val="0"/>
          <w:divBdr>
            <w:top w:val="none" w:sz="0" w:space="0" w:color="auto"/>
            <w:left w:val="none" w:sz="0" w:space="0" w:color="auto"/>
            <w:bottom w:val="none" w:sz="0" w:space="0" w:color="auto"/>
            <w:right w:val="none" w:sz="0" w:space="0" w:color="auto"/>
          </w:divBdr>
        </w:div>
        <w:div w:id="1615166538">
          <w:marLeft w:val="0"/>
          <w:marRight w:val="0"/>
          <w:marTop w:val="0"/>
          <w:marBottom w:val="0"/>
          <w:divBdr>
            <w:top w:val="none" w:sz="0" w:space="0" w:color="auto"/>
            <w:left w:val="none" w:sz="0" w:space="0" w:color="auto"/>
            <w:bottom w:val="none" w:sz="0" w:space="0" w:color="auto"/>
            <w:right w:val="none" w:sz="0" w:space="0" w:color="auto"/>
          </w:divBdr>
        </w:div>
        <w:div w:id="1642347256">
          <w:marLeft w:val="0"/>
          <w:marRight w:val="0"/>
          <w:marTop w:val="0"/>
          <w:marBottom w:val="0"/>
          <w:divBdr>
            <w:top w:val="none" w:sz="0" w:space="0" w:color="auto"/>
            <w:left w:val="none" w:sz="0" w:space="0" w:color="auto"/>
            <w:bottom w:val="none" w:sz="0" w:space="0" w:color="auto"/>
            <w:right w:val="none" w:sz="0" w:space="0" w:color="auto"/>
          </w:divBdr>
        </w:div>
        <w:div w:id="1737434665">
          <w:marLeft w:val="0"/>
          <w:marRight w:val="0"/>
          <w:marTop w:val="0"/>
          <w:marBottom w:val="0"/>
          <w:divBdr>
            <w:top w:val="none" w:sz="0" w:space="0" w:color="auto"/>
            <w:left w:val="none" w:sz="0" w:space="0" w:color="auto"/>
            <w:bottom w:val="none" w:sz="0" w:space="0" w:color="auto"/>
            <w:right w:val="none" w:sz="0" w:space="0" w:color="auto"/>
          </w:divBdr>
        </w:div>
        <w:div w:id="1962371176">
          <w:marLeft w:val="0"/>
          <w:marRight w:val="0"/>
          <w:marTop w:val="0"/>
          <w:marBottom w:val="0"/>
          <w:divBdr>
            <w:top w:val="none" w:sz="0" w:space="0" w:color="auto"/>
            <w:left w:val="none" w:sz="0" w:space="0" w:color="auto"/>
            <w:bottom w:val="none" w:sz="0" w:space="0" w:color="auto"/>
            <w:right w:val="none" w:sz="0" w:space="0" w:color="auto"/>
          </w:divBdr>
        </w:div>
        <w:div w:id="2049793011">
          <w:marLeft w:val="0"/>
          <w:marRight w:val="0"/>
          <w:marTop w:val="0"/>
          <w:marBottom w:val="0"/>
          <w:divBdr>
            <w:top w:val="none" w:sz="0" w:space="0" w:color="auto"/>
            <w:left w:val="none" w:sz="0" w:space="0" w:color="auto"/>
            <w:bottom w:val="none" w:sz="0" w:space="0" w:color="auto"/>
            <w:right w:val="none" w:sz="0" w:space="0" w:color="auto"/>
          </w:divBdr>
        </w:div>
        <w:div w:id="782574658">
          <w:marLeft w:val="0"/>
          <w:marRight w:val="0"/>
          <w:marTop w:val="0"/>
          <w:marBottom w:val="0"/>
          <w:divBdr>
            <w:top w:val="none" w:sz="0" w:space="0" w:color="auto"/>
            <w:left w:val="none" w:sz="0" w:space="0" w:color="auto"/>
            <w:bottom w:val="none" w:sz="0" w:space="0" w:color="auto"/>
            <w:right w:val="none" w:sz="0" w:space="0" w:color="auto"/>
          </w:divBdr>
        </w:div>
        <w:div w:id="284242577">
          <w:marLeft w:val="0"/>
          <w:marRight w:val="0"/>
          <w:marTop w:val="0"/>
          <w:marBottom w:val="0"/>
          <w:divBdr>
            <w:top w:val="none" w:sz="0" w:space="0" w:color="auto"/>
            <w:left w:val="none" w:sz="0" w:space="0" w:color="auto"/>
            <w:bottom w:val="none" w:sz="0" w:space="0" w:color="auto"/>
            <w:right w:val="none" w:sz="0" w:space="0" w:color="auto"/>
          </w:divBdr>
        </w:div>
        <w:div w:id="1921676520">
          <w:marLeft w:val="0"/>
          <w:marRight w:val="0"/>
          <w:marTop w:val="0"/>
          <w:marBottom w:val="0"/>
          <w:divBdr>
            <w:top w:val="none" w:sz="0" w:space="0" w:color="auto"/>
            <w:left w:val="none" w:sz="0" w:space="0" w:color="auto"/>
            <w:bottom w:val="none" w:sz="0" w:space="0" w:color="auto"/>
            <w:right w:val="none" w:sz="0" w:space="0" w:color="auto"/>
          </w:divBdr>
        </w:div>
        <w:div w:id="452402290">
          <w:marLeft w:val="0"/>
          <w:marRight w:val="0"/>
          <w:marTop w:val="0"/>
          <w:marBottom w:val="0"/>
          <w:divBdr>
            <w:top w:val="none" w:sz="0" w:space="0" w:color="auto"/>
            <w:left w:val="none" w:sz="0" w:space="0" w:color="auto"/>
            <w:bottom w:val="none" w:sz="0" w:space="0" w:color="auto"/>
            <w:right w:val="none" w:sz="0" w:space="0" w:color="auto"/>
          </w:divBdr>
        </w:div>
        <w:div w:id="1111586784">
          <w:marLeft w:val="0"/>
          <w:marRight w:val="0"/>
          <w:marTop w:val="0"/>
          <w:marBottom w:val="0"/>
          <w:divBdr>
            <w:top w:val="none" w:sz="0" w:space="0" w:color="auto"/>
            <w:left w:val="none" w:sz="0" w:space="0" w:color="auto"/>
            <w:bottom w:val="none" w:sz="0" w:space="0" w:color="auto"/>
            <w:right w:val="none" w:sz="0" w:space="0" w:color="auto"/>
          </w:divBdr>
        </w:div>
        <w:div w:id="1730153713">
          <w:marLeft w:val="0"/>
          <w:marRight w:val="0"/>
          <w:marTop w:val="0"/>
          <w:marBottom w:val="0"/>
          <w:divBdr>
            <w:top w:val="none" w:sz="0" w:space="0" w:color="auto"/>
            <w:left w:val="none" w:sz="0" w:space="0" w:color="auto"/>
            <w:bottom w:val="none" w:sz="0" w:space="0" w:color="auto"/>
            <w:right w:val="none" w:sz="0" w:space="0" w:color="auto"/>
          </w:divBdr>
        </w:div>
        <w:div w:id="1993099919">
          <w:marLeft w:val="0"/>
          <w:marRight w:val="0"/>
          <w:marTop w:val="0"/>
          <w:marBottom w:val="0"/>
          <w:divBdr>
            <w:top w:val="none" w:sz="0" w:space="0" w:color="auto"/>
            <w:left w:val="none" w:sz="0" w:space="0" w:color="auto"/>
            <w:bottom w:val="none" w:sz="0" w:space="0" w:color="auto"/>
            <w:right w:val="none" w:sz="0" w:space="0" w:color="auto"/>
          </w:divBdr>
        </w:div>
        <w:div w:id="1942954803">
          <w:marLeft w:val="0"/>
          <w:marRight w:val="0"/>
          <w:marTop w:val="0"/>
          <w:marBottom w:val="0"/>
          <w:divBdr>
            <w:top w:val="none" w:sz="0" w:space="0" w:color="auto"/>
            <w:left w:val="none" w:sz="0" w:space="0" w:color="auto"/>
            <w:bottom w:val="none" w:sz="0" w:space="0" w:color="auto"/>
            <w:right w:val="none" w:sz="0" w:space="0" w:color="auto"/>
          </w:divBdr>
        </w:div>
        <w:div w:id="1697384284">
          <w:marLeft w:val="0"/>
          <w:marRight w:val="0"/>
          <w:marTop w:val="0"/>
          <w:marBottom w:val="0"/>
          <w:divBdr>
            <w:top w:val="none" w:sz="0" w:space="0" w:color="auto"/>
            <w:left w:val="none" w:sz="0" w:space="0" w:color="auto"/>
            <w:bottom w:val="none" w:sz="0" w:space="0" w:color="auto"/>
            <w:right w:val="none" w:sz="0" w:space="0" w:color="auto"/>
          </w:divBdr>
        </w:div>
        <w:div w:id="1586186324">
          <w:marLeft w:val="0"/>
          <w:marRight w:val="0"/>
          <w:marTop w:val="0"/>
          <w:marBottom w:val="0"/>
          <w:divBdr>
            <w:top w:val="none" w:sz="0" w:space="0" w:color="auto"/>
            <w:left w:val="none" w:sz="0" w:space="0" w:color="auto"/>
            <w:bottom w:val="none" w:sz="0" w:space="0" w:color="auto"/>
            <w:right w:val="none" w:sz="0" w:space="0" w:color="auto"/>
          </w:divBdr>
        </w:div>
        <w:div w:id="1529566288">
          <w:marLeft w:val="0"/>
          <w:marRight w:val="0"/>
          <w:marTop w:val="0"/>
          <w:marBottom w:val="0"/>
          <w:divBdr>
            <w:top w:val="none" w:sz="0" w:space="0" w:color="auto"/>
            <w:left w:val="none" w:sz="0" w:space="0" w:color="auto"/>
            <w:bottom w:val="none" w:sz="0" w:space="0" w:color="auto"/>
            <w:right w:val="none" w:sz="0" w:space="0" w:color="auto"/>
          </w:divBdr>
        </w:div>
        <w:div w:id="733235872">
          <w:marLeft w:val="0"/>
          <w:marRight w:val="0"/>
          <w:marTop w:val="0"/>
          <w:marBottom w:val="0"/>
          <w:divBdr>
            <w:top w:val="none" w:sz="0" w:space="0" w:color="auto"/>
            <w:left w:val="none" w:sz="0" w:space="0" w:color="auto"/>
            <w:bottom w:val="none" w:sz="0" w:space="0" w:color="auto"/>
            <w:right w:val="none" w:sz="0" w:space="0" w:color="auto"/>
          </w:divBdr>
        </w:div>
        <w:div w:id="1917322727">
          <w:marLeft w:val="0"/>
          <w:marRight w:val="0"/>
          <w:marTop w:val="0"/>
          <w:marBottom w:val="0"/>
          <w:divBdr>
            <w:top w:val="none" w:sz="0" w:space="0" w:color="auto"/>
            <w:left w:val="none" w:sz="0" w:space="0" w:color="auto"/>
            <w:bottom w:val="none" w:sz="0" w:space="0" w:color="auto"/>
            <w:right w:val="none" w:sz="0" w:space="0" w:color="auto"/>
          </w:divBdr>
        </w:div>
        <w:div w:id="1879780171">
          <w:marLeft w:val="0"/>
          <w:marRight w:val="0"/>
          <w:marTop w:val="0"/>
          <w:marBottom w:val="0"/>
          <w:divBdr>
            <w:top w:val="none" w:sz="0" w:space="0" w:color="auto"/>
            <w:left w:val="none" w:sz="0" w:space="0" w:color="auto"/>
            <w:bottom w:val="none" w:sz="0" w:space="0" w:color="auto"/>
            <w:right w:val="none" w:sz="0" w:space="0" w:color="auto"/>
          </w:divBdr>
        </w:div>
        <w:div w:id="1630278461">
          <w:marLeft w:val="0"/>
          <w:marRight w:val="0"/>
          <w:marTop w:val="0"/>
          <w:marBottom w:val="0"/>
          <w:divBdr>
            <w:top w:val="none" w:sz="0" w:space="0" w:color="auto"/>
            <w:left w:val="none" w:sz="0" w:space="0" w:color="auto"/>
            <w:bottom w:val="none" w:sz="0" w:space="0" w:color="auto"/>
            <w:right w:val="none" w:sz="0" w:space="0" w:color="auto"/>
          </w:divBdr>
        </w:div>
        <w:div w:id="362098557">
          <w:marLeft w:val="0"/>
          <w:marRight w:val="0"/>
          <w:marTop w:val="0"/>
          <w:marBottom w:val="0"/>
          <w:divBdr>
            <w:top w:val="none" w:sz="0" w:space="0" w:color="auto"/>
            <w:left w:val="none" w:sz="0" w:space="0" w:color="auto"/>
            <w:bottom w:val="none" w:sz="0" w:space="0" w:color="auto"/>
            <w:right w:val="none" w:sz="0" w:space="0" w:color="auto"/>
          </w:divBdr>
        </w:div>
        <w:div w:id="1779761239">
          <w:marLeft w:val="0"/>
          <w:marRight w:val="0"/>
          <w:marTop w:val="0"/>
          <w:marBottom w:val="0"/>
          <w:divBdr>
            <w:top w:val="none" w:sz="0" w:space="0" w:color="auto"/>
            <w:left w:val="none" w:sz="0" w:space="0" w:color="auto"/>
            <w:bottom w:val="none" w:sz="0" w:space="0" w:color="auto"/>
            <w:right w:val="none" w:sz="0" w:space="0" w:color="auto"/>
          </w:divBdr>
        </w:div>
        <w:div w:id="232394664">
          <w:marLeft w:val="0"/>
          <w:marRight w:val="0"/>
          <w:marTop w:val="0"/>
          <w:marBottom w:val="0"/>
          <w:divBdr>
            <w:top w:val="none" w:sz="0" w:space="0" w:color="auto"/>
            <w:left w:val="none" w:sz="0" w:space="0" w:color="auto"/>
            <w:bottom w:val="none" w:sz="0" w:space="0" w:color="auto"/>
            <w:right w:val="none" w:sz="0" w:space="0" w:color="auto"/>
          </w:divBdr>
        </w:div>
        <w:div w:id="981695299">
          <w:marLeft w:val="0"/>
          <w:marRight w:val="0"/>
          <w:marTop w:val="0"/>
          <w:marBottom w:val="0"/>
          <w:divBdr>
            <w:top w:val="none" w:sz="0" w:space="0" w:color="auto"/>
            <w:left w:val="none" w:sz="0" w:space="0" w:color="auto"/>
            <w:bottom w:val="none" w:sz="0" w:space="0" w:color="auto"/>
            <w:right w:val="none" w:sz="0" w:space="0" w:color="auto"/>
          </w:divBdr>
        </w:div>
        <w:div w:id="1661540608">
          <w:marLeft w:val="0"/>
          <w:marRight w:val="0"/>
          <w:marTop w:val="0"/>
          <w:marBottom w:val="0"/>
          <w:divBdr>
            <w:top w:val="none" w:sz="0" w:space="0" w:color="auto"/>
            <w:left w:val="none" w:sz="0" w:space="0" w:color="auto"/>
            <w:bottom w:val="none" w:sz="0" w:space="0" w:color="auto"/>
            <w:right w:val="none" w:sz="0" w:space="0" w:color="auto"/>
          </w:divBdr>
        </w:div>
        <w:div w:id="356665216">
          <w:marLeft w:val="0"/>
          <w:marRight w:val="0"/>
          <w:marTop w:val="0"/>
          <w:marBottom w:val="0"/>
          <w:divBdr>
            <w:top w:val="none" w:sz="0" w:space="0" w:color="auto"/>
            <w:left w:val="none" w:sz="0" w:space="0" w:color="auto"/>
            <w:bottom w:val="none" w:sz="0" w:space="0" w:color="auto"/>
            <w:right w:val="none" w:sz="0" w:space="0" w:color="auto"/>
          </w:divBdr>
        </w:div>
        <w:div w:id="385841340">
          <w:marLeft w:val="0"/>
          <w:marRight w:val="0"/>
          <w:marTop w:val="0"/>
          <w:marBottom w:val="0"/>
          <w:divBdr>
            <w:top w:val="none" w:sz="0" w:space="0" w:color="auto"/>
            <w:left w:val="none" w:sz="0" w:space="0" w:color="auto"/>
            <w:bottom w:val="none" w:sz="0" w:space="0" w:color="auto"/>
            <w:right w:val="none" w:sz="0" w:space="0" w:color="auto"/>
          </w:divBdr>
        </w:div>
        <w:div w:id="2029521722">
          <w:marLeft w:val="0"/>
          <w:marRight w:val="0"/>
          <w:marTop w:val="0"/>
          <w:marBottom w:val="0"/>
          <w:divBdr>
            <w:top w:val="none" w:sz="0" w:space="0" w:color="auto"/>
            <w:left w:val="none" w:sz="0" w:space="0" w:color="auto"/>
            <w:bottom w:val="none" w:sz="0" w:space="0" w:color="auto"/>
            <w:right w:val="none" w:sz="0" w:space="0" w:color="auto"/>
          </w:divBdr>
        </w:div>
        <w:div w:id="1171412384">
          <w:marLeft w:val="0"/>
          <w:marRight w:val="0"/>
          <w:marTop w:val="0"/>
          <w:marBottom w:val="0"/>
          <w:divBdr>
            <w:top w:val="none" w:sz="0" w:space="0" w:color="auto"/>
            <w:left w:val="none" w:sz="0" w:space="0" w:color="auto"/>
            <w:bottom w:val="none" w:sz="0" w:space="0" w:color="auto"/>
            <w:right w:val="none" w:sz="0" w:space="0" w:color="auto"/>
          </w:divBdr>
        </w:div>
        <w:div w:id="2028367119">
          <w:marLeft w:val="0"/>
          <w:marRight w:val="0"/>
          <w:marTop w:val="0"/>
          <w:marBottom w:val="0"/>
          <w:divBdr>
            <w:top w:val="none" w:sz="0" w:space="0" w:color="auto"/>
            <w:left w:val="none" w:sz="0" w:space="0" w:color="auto"/>
            <w:bottom w:val="none" w:sz="0" w:space="0" w:color="auto"/>
            <w:right w:val="none" w:sz="0" w:space="0" w:color="auto"/>
          </w:divBdr>
        </w:div>
        <w:div w:id="1844005161">
          <w:marLeft w:val="0"/>
          <w:marRight w:val="0"/>
          <w:marTop w:val="0"/>
          <w:marBottom w:val="0"/>
          <w:divBdr>
            <w:top w:val="none" w:sz="0" w:space="0" w:color="auto"/>
            <w:left w:val="none" w:sz="0" w:space="0" w:color="auto"/>
            <w:bottom w:val="none" w:sz="0" w:space="0" w:color="auto"/>
            <w:right w:val="none" w:sz="0" w:space="0" w:color="auto"/>
          </w:divBdr>
        </w:div>
        <w:div w:id="900553797">
          <w:marLeft w:val="0"/>
          <w:marRight w:val="0"/>
          <w:marTop w:val="0"/>
          <w:marBottom w:val="0"/>
          <w:divBdr>
            <w:top w:val="none" w:sz="0" w:space="0" w:color="auto"/>
            <w:left w:val="none" w:sz="0" w:space="0" w:color="auto"/>
            <w:bottom w:val="none" w:sz="0" w:space="0" w:color="auto"/>
            <w:right w:val="none" w:sz="0" w:space="0" w:color="auto"/>
          </w:divBdr>
        </w:div>
        <w:div w:id="2001738687">
          <w:marLeft w:val="0"/>
          <w:marRight w:val="0"/>
          <w:marTop w:val="0"/>
          <w:marBottom w:val="0"/>
          <w:divBdr>
            <w:top w:val="none" w:sz="0" w:space="0" w:color="auto"/>
            <w:left w:val="none" w:sz="0" w:space="0" w:color="auto"/>
            <w:bottom w:val="none" w:sz="0" w:space="0" w:color="auto"/>
            <w:right w:val="none" w:sz="0" w:space="0" w:color="auto"/>
          </w:divBdr>
        </w:div>
        <w:div w:id="1935900145">
          <w:marLeft w:val="0"/>
          <w:marRight w:val="0"/>
          <w:marTop w:val="0"/>
          <w:marBottom w:val="0"/>
          <w:divBdr>
            <w:top w:val="none" w:sz="0" w:space="0" w:color="auto"/>
            <w:left w:val="none" w:sz="0" w:space="0" w:color="auto"/>
            <w:bottom w:val="none" w:sz="0" w:space="0" w:color="auto"/>
            <w:right w:val="none" w:sz="0" w:space="0" w:color="auto"/>
          </w:divBdr>
        </w:div>
        <w:div w:id="699159377">
          <w:marLeft w:val="0"/>
          <w:marRight w:val="0"/>
          <w:marTop w:val="0"/>
          <w:marBottom w:val="0"/>
          <w:divBdr>
            <w:top w:val="none" w:sz="0" w:space="0" w:color="auto"/>
            <w:left w:val="none" w:sz="0" w:space="0" w:color="auto"/>
            <w:bottom w:val="none" w:sz="0" w:space="0" w:color="auto"/>
            <w:right w:val="none" w:sz="0" w:space="0" w:color="auto"/>
          </w:divBdr>
        </w:div>
        <w:div w:id="1787236072">
          <w:marLeft w:val="0"/>
          <w:marRight w:val="0"/>
          <w:marTop w:val="0"/>
          <w:marBottom w:val="0"/>
          <w:divBdr>
            <w:top w:val="none" w:sz="0" w:space="0" w:color="auto"/>
            <w:left w:val="none" w:sz="0" w:space="0" w:color="auto"/>
            <w:bottom w:val="none" w:sz="0" w:space="0" w:color="auto"/>
            <w:right w:val="none" w:sz="0" w:space="0" w:color="auto"/>
          </w:divBdr>
        </w:div>
        <w:div w:id="1685208147">
          <w:marLeft w:val="0"/>
          <w:marRight w:val="0"/>
          <w:marTop w:val="0"/>
          <w:marBottom w:val="0"/>
          <w:divBdr>
            <w:top w:val="none" w:sz="0" w:space="0" w:color="auto"/>
            <w:left w:val="none" w:sz="0" w:space="0" w:color="auto"/>
            <w:bottom w:val="none" w:sz="0" w:space="0" w:color="auto"/>
            <w:right w:val="none" w:sz="0" w:space="0" w:color="auto"/>
          </w:divBdr>
        </w:div>
        <w:div w:id="1754158284">
          <w:marLeft w:val="0"/>
          <w:marRight w:val="0"/>
          <w:marTop w:val="0"/>
          <w:marBottom w:val="0"/>
          <w:divBdr>
            <w:top w:val="none" w:sz="0" w:space="0" w:color="auto"/>
            <w:left w:val="none" w:sz="0" w:space="0" w:color="auto"/>
            <w:bottom w:val="none" w:sz="0" w:space="0" w:color="auto"/>
            <w:right w:val="none" w:sz="0" w:space="0" w:color="auto"/>
          </w:divBdr>
        </w:div>
        <w:div w:id="1127119026">
          <w:marLeft w:val="0"/>
          <w:marRight w:val="0"/>
          <w:marTop w:val="0"/>
          <w:marBottom w:val="0"/>
          <w:divBdr>
            <w:top w:val="none" w:sz="0" w:space="0" w:color="auto"/>
            <w:left w:val="none" w:sz="0" w:space="0" w:color="auto"/>
            <w:bottom w:val="none" w:sz="0" w:space="0" w:color="auto"/>
            <w:right w:val="none" w:sz="0" w:space="0" w:color="auto"/>
          </w:divBdr>
        </w:div>
        <w:div w:id="1891962604">
          <w:marLeft w:val="0"/>
          <w:marRight w:val="0"/>
          <w:marTop w:val="0"/>
          <w:marBottom w:val="0"/>
          <w:divBdr>
            <w:top w:val="none" w:sz="0" w:space="0" w:color="auto"/>
            <w:left w:val="none" w:sz="0" w:space="0" w:color="auto"/>
            <w:bottom w:val="none" w:sz="0" w:space="0" w:color="auto"/>
            <w:right w:val="none" w:sz="0" w:space="0" w:color="auto"/>
          </w:divBdr>
        </w:div>
        <w:div w:id="1906257325">
          <w:marLeft w:val="0"/>
          <w:marRight w:val="0"/>
          <w:marTop w:val="0"/>
          <w:marBottom w:val="0"/>
          <w:divBdr>
            <w:top w:val="none" w:sz="0" w:space="0" w:color="auto"/>
            <w:left w:val="none" w:sz="0" w:space="0" w:color="auto"/>
            <w:bottom w:val="none" w:sz="0" w:space="0" w:color="auto"/>
            <w:right w:val="none" w:sz="0" w:space="0" w:color="auto"/>
          </w:divBdr>
        </w:div>
        <w:div w:id="1722512699">
          <w:marLeft w:val="0"/>
          <w:marRight w:val="0"/>
          <w:marTop w:val="0"/>
          <w:marBottom w:val="0"/>
          <w:divBdr>
            <w:top w:val="none" w:sz="0" w:space="0" w:color="auto"/>
            <w:left w:val="none" w:sz="0" w:space="0" w:color="auto"/>
            <w:bottom w:val="none" w:sz="0" w:space="0" w:color="auto"/>
            <w:right w:val="none" w:sz="0" w:space="0" w:color="auto"/>
          </w:divBdr>
        </w:div>
        <w:div w:id="5981224">
          <w:marLeft w:val="0"/>
          <w:marRight w:val="0"/>
          <w:marTop w:val="0"/>
          <w:marBottom w:val="0"/>
          <w:divBdr>
            <w:top w:val="none" w:sz="0" w:space="0" w:color="auto"/>
            <w:left w:val="none" w:sz="0" w:space="0" w:color="auto"/>
            <w:bottom w:val="none" w:sz="0" w:space="0" w:color="auto"/>
            <w:right w:val="none" w:sz="0" w:space="0" w:color="auto"/>
          </w:divBdr>
        </w:div>
      </w:divsChild>
    </w:div>
    <w:div w:id="1260944701">
      <w:bodyDiv w:val="1"/>
      <w:marLeft w:val="0"/>
      <w:marRight w:val="0"/>
      <w:marTop w:val="0"/>
      <w:marBottom w:val="0"/>
      <w:divBdr>
        <w:top w:val="none" w:sz="0" w:space="0" w:color="auto"/>
        <w:left w:val="none" w:sz="0" w:space="0" w:color="auto"/>
        <w:bottom w:val="none" w:sz="0" w:space="0" w:color="auto"/>
        <w:right w:val="none" w:sz="0" w:space="0" w:color="auto"/>
      </w:divBdr>
    </w:div>
    <w:div w:id="1260991804">
      <w:bodyDiv w:val="1"/>
      <w:marLeft w:val="0"/>
      <w:marRight w:val="0"/>
      <w:marTop w:val="0"/>
      <w:marBottom w:val="0"/>
      <w:divBdr>
        <w:top w:val="none" w:sz="0" w:space="0" w:color="auto"/>
        <w:left w:val="none" w:sz="0" w:space="0" w:color="auto"/>
        <w:bottom w:val="none" w:sz="0" w:space="0" w:color="auto"/>
        <w:right w:val="none" w:sz="0" w:space="0" w:color="auto"/>
      </w:divBdr>
    </w:div>
    <w:div w:id="1261252347">
      <w:bodyDiv w:val="1"/>
      <w:marLeft w:val="0"/>
      <w:marRight w:val="0"/>
      <w:marTop w:val="0"/>
      <w:marBottom w:val="0"/>
      <w:divBdr>
        <w:top w:val="none" w:sz="0" w:space="0" w:color="auto"/>
        <w:left w:val="none" w:sz="0" w:space="0" w:color="auto"/>
        <w:bottom w:val="none" w:sz="0" w:space="0" w:color="auto"/>
        <w:right w:val="none" w:sz="0" w:space="0" w:color="auto"/>
      </w:divBdr>
    </w:div>
    <w:div w:id="1261450841">
      <w:bodyDiv w:val="1"/>
      <w:marLeft w:val="0"/>
      <w:marRight w:val="0"/>
      <w:marTop w:val="0"/>
      <w:marBottom w:val="0"/>
      <w:divBdr>
        <w:top w:val="none" w:sz="0" w:space="0" w:color="auto"/>
        <w:left w:val="none" w:sz="0" w:space="0" w:color="auto"/>
        <w:bottom w:val="none" w:sz="0" w:space="0" w:color="auto"/>
        <w:right w:val="none" w:sz="0" w:space="0" w:color="auto"/>
      </w:divBdr>
    </w:div>
    <w:div w:id="1261451760">
      <w:bodyDiv w:val="1"/>
      <w:marLeft w:val="0"/>
      <w:marRight w:val="0"/>
      <w:marTop w:val="0"/>
      <w:marBottom w:val="0"/>
      <w:divBdr>
        <w:top w:val="none" w:sz="0" w:space="0" w:color="auto"/>
        <w:left w:val="none" w:sz="0" w:space="0" w:color="auto"/>
        <w:bottom w:val="none" w:sz="0" w:space="0" w:color="auto"/>
        <w:right w:val="none" w:sz="0" w:space="0" w:color="auto"/>
      </w:divBdr>
    </w:div>
    <w:div w:id="1261455345">
      <w:bodyDiv w:val="1"/>
      <w:marLeft w:val="0"/>
      <w:marRight w:val="0"/>
      <w:marTop w:val="0"/>
      <w:marBottom w:val="0"/>
      <w:divBdr>
        <w:top w:val="none" w:sz="0" w:space="0" w:color="auto"/>
        <w:left w:val="none" w:sz="0" w:space="0" w:color="auto"/>
        <w:bottom w:val="none" w:sz="0" w:space="0" w:color="auto"/>
        <w:right w:val="none" w:sz="0" w:space="0" w:color="auto"/>
      </w:divBdr>
    </w:div>
    <w:div w:id="1261598890">
      <w:bodyDiv w:val="1"/>
      <w:marLeft w:val="0"/>
      <w:marRight w:val="0"/>
      <w:marTop w:val="0"/>
      <w:marBottom w:val="0"/>
      <w:divBdr>
        <w:top w:val="none" w:sz="0" w:space="0" w:color="auto"/>
        <w:left w:val="none" w:sz="0" w:space="0" w:color="auto"/>
        <w:bottom w:val="none" w:sz="0" w:space="0" w:color="auto"/>
        <w:right w:val="none" w:sz="0" w:space="0" w:color="auto"/>
      </w:divBdr>
    </w:div>
    <w:div w:id="1261647668">
      <w:bodyDiv w:val="1"/>
      <w:marLeft w:val="0"/>
      <w:marRight w:val="0"/>
      <w:marTop w:val="0"/>
      <w:marBottom w:val="0"/>
      <w:divBdr>
        <w:top w:val="none" w:sz="0" w:space="0" w:color="auto"/>
        <w:left w:val="none" w:sz="0" w:space="0" w:color="auto"/>
        <w:bottom w:val="none" w:sz="0" w:space="0" w:color="auto"/>
        <w:right w:val="none" w:sz="0" w:space="0" w:color="auto"/>
      </w:divBdr>
    </w:div>
    <w:div w:id="1261718639">
      <w:bodyDiv w:val="1"/>
      <w:marLeft w:val="0"/>
      <w:marRight w:val="0"/>
      <w:marTop w:val="0"/>
      <w:marBottom w:val="0"/>
      <w:divBdr>
        <w:top w:val="none" w:sz="0" w:space="0" w:color="auto"/>
        <w:left w:val="none" w:sz="0" w:space="0" w:color="auto"/>
        <w:bottom w:val="none" w:sz="0" w:space="0" w:color="auto"/>
        <w:right w:val="none" w:sz="0" w:space="0" w:color="auto"/>
      </w:divBdr>
    </w:div>
    <w:div w:id="1262028920">
      <w:bodyDiv w:val="1"/>
      <w:marLeft w:val="0"/>
      <w:marRight w:val="0"/>
      <w:marTop w:val="0"/>
      <w:marBottom w:val="0"/>
      <w:divBdr>
        <w:top w:val="none" w:sz="0" w:space="0" w:color="auto"/>
        <w:left w:val="none" w:sz="0" w:space="0" w:color="auto"/>
        <w:bottom w:val="none" w:sz="0" w:space="0" w:color="auto"/>
        <w:right w:val="none" w:sz="0" w:space="0" w:color="auto"/>
      </w:divBdr>
    </w:div>
    <w:div w:id="1262371280">
      <w:bodyDiv w:val="1"/>
      <w:marLeft w:val="0"/>
      <w:marRight w:val="0"/>
      <w:marTop w:val="0"/>
      <w:marBottom w:val="0"/>
      <w:divBdr>
        <w:top w:val="none" w:sz="0" w:space="0" w:color="auto"/>
        <w:left w:val="none" w:sz="0" w:space="0" w:color="auto"/>
        <w:bottom w:val="none" w:sz="0" w:space="0" w:color="auto"/>
        <w:right w:val="none" w:sz="0" w:space="0" w:color="auto"/>
      </w:divBdr>
    </w:div>
    <w:div w:id="1262640487">
      <w:bodyDiv w:val="1"/>
      <w:marLeft w:val="0"/>
      <w:marRight w:val="0"/>
      <w:marTop w:val="0"/>
      <w:marBottom w:val="0"/>
      <w:divBdr>
        <w:top w:val="none" w:sz="0" w:space="0" w:color="auto"/>
        <w:left w:val="none" w:sz="0" w:space="0" w:color="auto"/>
        <w:bottom w:val="none" w:sz="0" w:space="0" w:color="auto"/>
        <w:right w:val="none" w:sz="0" w:space="0" w:color="auto"/>
      </w:divBdr>
    </w:div>
    <w:div w:id="1262683097">
      <w:bodyDiv w:val="1"/>
      <w:marLeft w:val="0"/>
      <w:marRight w:val="0"/>
      <w:marTop w:val="0"/>
      <w:marBottom w:val="0"/>
      <w:divBdr>
        <w:top w:val="none" w:sz="0" w:space="0" w:color="auto"/>
        <w:left w:val="none" w:sz="0" w:space="0" w:color="auto"/>
        <w:bottom w:val="none" w:sz="0" w:space="0" w:color="auto"/>
        <w:right w:val="none" w:sz="0" w:space="0" w:color="auto"/>
      </w:divBdr>
    </w:div>
    <w:div w:id="1263104920">
      <w:bodyDiv w:val="1"/>
      <w:marLeft w:val="0"/>
      <w:marRight w:val="0"/>
      <w:marTop w:val="0"/>
      <w:marBottom w:val="0"/>
      <w:divBdr>
        <w:top w:val="none" w:sz="0" w:space="0" w:color="auto"/>
        <w:left w:val="none" w:sz="0" w:space="0" w:color="auto"/>
        <w:bottom w:val="none" w:sz="0" w:space="0" w:color="auto"/>
        <w:right w:val="none" w:sz="0" w:space="0" w:color="auto"/>
      </w:divBdr>
    </w:div>
    <w:div w:id="1263226446">
      <w:bodyDiv w:val="1"/>
      <w:marLeft w:val="0"/>
      <w:marRight w:val="0"/>
      <w:marTop w:val="0"/>
      <w:marBottom w:val="0"/>
      <w:divBdr>
        <w:top w:val="none" w:sz="0" w:space="0" w:color="auto"/>
        <w:left w:val="none" w:sz="0" w:space="0" w:color="auto"/>
        <w:bottom w:val="none" w:sz="0" w:space="0" w:color="auto"/>
        <w:right w:val="none" w:sz="0" w:space="0" w:color="auto"/>
      </w:divBdr>
    </w:div>
    <w:div w:id="1263342846">
      <w:bodyDiv w:val="1"/>
      <w:marLeft w:val="0"/>
      <w:marRight w:val="0"/>
      <w:marTop w:val="0"/>
      <w:marBottom w:val="0"/>
      <w:divBdr>
        <w:top w:val="none" w:sz="0" w:space="0" w:color="auto"/>
        <w:left w:val="none" w:sz="0" w:space="0" w:color="auto"/>
        <w:bottom w:val="none" w:sz="0" w:space="0" w:color="auto"/>
        <w:right w:val="none" w:sz="0" w:space="0" w:color="auto"/>
      </w:divBdr>
    </w:div>
    <w:div w:id="1263682454">
      <w:bodyDiv w:val="1"/>
      <w:marLeft w:val="0"/>
      <w:marRight w:val="0"/>
      <w:marTop w:val="0"/>
      <w:marBottom w:val="0"/>
      <w:divBdr>
        <w:top w:val="none" w:sz="0" w:space="0" w:color="auto"/>
        <w:left w:val="none" w:sz="0" w:space="0" w:color="auto"/>
        <w:bottom w:val="none" w:sz="0" w:space="0" w:color="auto"/>
        <w:right w:val="none" w:sz="0" w:space="0" w:color="auto"/>
      </w:divBdr>
    </w:div>
    <w:div w:id="1263875571">
      <w:bodyDiv w:val="1"/>
      <w:marLeft w:val="0"/>
      <w:marRight w:val="0"/>
      <w:marTop w:val="0"/>
      <w:marBottom w:val="0"/>
      <w:divBdr>
        <w:top w:val="none" w:sz="0" w:space="0" w:color="auto"/>
        <w:left w:val="none" w:sz="0" w:space="0" w:color="auto"/>
        <w:bottom w:val="none" w:sz="0" w:space="0" w:color="auto"/>
        <w:right w:val="none" w:sz="0" w:space="0" w:color="auto"/>
      </w:divBdr>
    </w:div>
    <w:div w:id="1263952919">
      <w:bodyDiv w:val="1"/>
      <w:marLeft w:val="0"/>
      <w:marRight w:val="0"/>
      <w:marTop w:val="0"/>
      <w:marBottom w:val="0"/>
      <w:divBdr>
        <w:top w:val="none" w:sz="0" w:space="0" w:color="auto"/>
        <w:left w:val="none" w:sz="0" w:space="0" w:color="auto"/>
        <w:bottom w:val="none" w:sz="0" w:space="0" w:color="auto"/>
        <w:right w:val="none" w:sz="0" w:space="0" w:color="auto"/>
      </w:divBdr>
    </w:div>
    <w:div w:id="1263954544">
      <w:bodyDiv w:val="1"/>
      <w:marLeft w:val="0"/>
      <w:marRight w:val="0"/>
      <w:marTop w:val="0"/>
      <w:marBottom w:val="0"/>
      <w:divBdr>
        <w:top w:val="none" w:sz="0" w:space="0" w:color="auto"/>
        <w:left w:val="none" w:sz="0" w:space="0" w:color="auto"/>
        <w:bottom w:val="none" w:sz="0" w:space="0" w:color="auto"/>
        <w:right w:val="none" w:sz="0" w:space="0" w:color="auto"/>
      </w:divBdr>
    </w:div>
    <w:div w:id="1264342289">
      <w:bodyDiv w:val="1"/>
      <w:marLeft w:val="0"/>
      <w:marRight w:val="0"/>
      <w:marTop w:val="0"/>
      <w:marBottom w:val="0"/>
      <w:divBdr>
        <w:top w:val="none" w:sz="0" w:space="0" w:color="auto"/>
        <w:left w:val="none" w:sz="0" w:space="0" w:color="auto"/>
        <w:bottom w:val="none" w:sz="0" w:space="0" w:color="auto"/>
        <w:right w:val="none" w:sz="0" w:space="0" w:color="auto"/>
      </w:divBdr>
    </w:div>
    <w:div w:id="1265652605">
      <w:bodyDiv w:val="1"/>
      <w:marLeft w:val="0"/>
      <w:marRight w:val="0"/>
      <w:marTop w:val="0"/>
      <w:marBottom w:val="0"/>
      <w:divBdr>
        <w:top w:val="none" w:sz="0" w:space="0" w:color="auto"/>
        <w:left w:val="none" w:sz="0" w:space="0" w:color="auto"/>
        <w:bottom w:val="none" w:sz="0" w:space="0" w:color="auto"/>
        <w:right w:val="none" w:sz="0" w:space="0" w:color="auto"/>
      </w:divBdr>
    </w:div>
    <w:div w:id="1266113310">
      <w:bodyDiv w:val="1"/>
      <w:marLeft w:val="0"/>
      <w:marRight w:val="0"/>
      <w:marTop w:val="0"/>
      <w:marBottom w:val="0"/>
      <w:divBdr>
        <w:top w:val="none" w:sz="0" w:space="0" w:color="auto"/>
        <w:left w:val="none" w:sz="0" w:space="0" w:color="auto"/>
        <w:bottom w:val="none" w:sz="0" w:space="0" w:color="auto"/>
        <w:right w:val="none" w:sz="0" w:space="0" w:color="auto"/>
      </w:divBdr>
    </w:div>
    <w:div w:id="1266377987">
      <w:bodyDiv w:val="1"/>
      <w:marLeft w:val="0"/>
      <w:marRight w:val="0"/>
      <w:marTop w:val="0"/>
      <w:marBottom w:val="0"/>
      <w:divBdr>
        <w:top w:val="none" w:sz="0" w:space="0" w:color="auto"/>
        <w:left w:val="none" w:sz="0" w:space="0" w:color="auto"/>
        <w:bottom w:val="none" w:sz="0" w:space="0" w:color="auto"/>
        <w:right w:val="none" w:sz="0" w:space="0" w:color="auto"/>
      </w:divBdr>
    </w:div>
    <w:div w:id="1267082964">
      <w:bodyDiv w:val="1"/>
      <w:marLeft w:val="0"/>
      <w:marRight w:val="0"/>
      <w:marTop w:val="0"/>
      <w:marBottom w:val="0"/>
      <w:divBdr>
        <w:top w:val="none" w:sz="0" w:space="0" w:color="auto"/>
        <w:left w:val="none" w:sz="0" w:space="0" w:color="auto"/>
        <w:bottom w:val="none" w:sz="0" w:space="0" w:color="auto"/>
        <w:right w:val="none" w:sz="0" w:space="0" w:color="auto"/>
      </w:divBdr>
    </w:div>
    <w:div w:id="1267496128">
      <w:bodyDiv w:val="1"/>
      <w:marLeft w:val="0"/>
      <w:marRight w:val="0"/>
      <w:marTop w:val="0"/>
      <w:marBottom w:val="0"/>
      <w:divBdr>
        <w:top w:val="none" w:sz="0" w:space="0" w:color="auto"/>
        <w:left w:val="none" w:sz="0" w:space="0" w:color="auto"/>
        <w:bottom w:val="none" w:sz="0" w:space="0" w:color="auto"/>
        <w:right w:val="none" w:sz="0" w:space="0" w:color="auto"/>
      </w:divBdr>
    </w:div>
    <w:div w:id="1267615766">
      <w:bodyDiv w:val="1"/>
      <w:marLeft w:val="0"/>
      <w:marRight w:val="0"/>
      <w:marTop w:val="0"/>
      <w:marBottom w:val="0"/>
      <w:divBdr>
        <w:top w:val="none" w:sz="0" w:space="0" w:color="auto"/>
        <w:left w:val="none" w:sz="0" w:space="0" w:color="auto"/>
        <w:bottom w:val="none" w:sz="0" w:space="0" w:color="auto"/>
        <w:right w:val="none" w:sz="0" w:space="0" w:color="auto"/>
      </w:divBdr>
    </w:div>
    <w:div w:id="1267690912">
      <w:bodyDiv w:val="1"/>
      <w:marLeft w:val="0"/>
      <w:marRight w:val="0"/>
      <w:marTop w:val="0"/>
      <w:marBottom w:val="0"/>
      <w:divBdr>
        <w:top w:val="none" w:sz="0" w:space="0" w:color="auto"/>
        <w:left w:val="none" w:sz="0" w:space="0" w:color="auto"/>
        <w:bottom w:val="none" w:sz="0" w:space="0" w:color="auto"/>
        <w:right w:val="none" w:sz="0" w:space="0" w:color="auto"/>
      </w:divBdr>
    </w:div>
    <w:div w:id="1267693603">
      <w:bodyDiv w:val="1"/>
      <w:marLeft w:val="0"/>
      <w:marRight w:val="0"/>
      <w:marTop w:val="0"/>
      <w:marBottom w:val="0"/>
      <w:divBdr>
        <w:top w:val="none" w:sz="0" w:space="0" w:color="auto"/>
        <w:left w:val="none" w:sz="0" w:space="0" w:color="auto"/>
        <w:bottom w:val="none" w:sz="0" w:space="0" w:color="auto"/>
        <w:right w:val="none" w:sz="0" w:space="0" w:color="auto"/>
      </w:divBdr>
    </w:div>
    <w:div w:id="1267812292">
      <w:bodyDiv w:val="1"/>
      <w:marLeft w:val="0"/>
      <w:marRight w:val="0"/>
      <w:marTop w:val="0"/>
      <w:marBottom w:val="0"/>
      <w:divBdr>
        <w:top w:val="none" w:sz="0" w:space="0" w:color="auto"/>
        <w:left w:val="none" w:sz="0" w:space="0" w:color="auto"/>
        <w:bottom w:val="none" w:sz="0" w:space="0" w:color="auto"/>
        <w:right w:val="none" w:sz="0" w:space="0" w:color="auto"/>
      </w:divBdr>
    </w:div>
    <w:div w:id="1268200669">
      <w:bodyDiv w:val="1"/>
      <w:marLeft w:val="0"/>
      <w:marRight w:val="0"/>
      <w:marTop w:val="0"/>
      <w:marBottom w:val="0"/>
      <w:divBdr>
        <w:top w:val="none" w:sz="0" w:space="0" w:color="auto"/>
        <w:left w:val="none" w:sz="0" w:space="0" w:color="auto"/>
        <w:bottom w:val="none" w:sz="0" w:space="0" w:color="auto"/>
        <w:right w:val="none" w:sz="0" w:space="0" w:color="auto"/>
      </w:divBdr>
    </w:div>
    <w:div w:id="1268926013">
      <w:bodyDiv w:val="1"/>
      <w:marLeft w:val="0"/>
      <w:marRight w:val="0"/>
      <w:marTop w:val="0"/>
      <w:marBottom w:val="0"/>
      <w:divBdr>
        <w:top w:val="none" w:sz="0" w:space="0" w:color="auto"/>
        <w:left w:val="none" w:sz="0" w:space="0" w:color="auto"/>
        <w:bottom w:val="none" w:sz="0" w:space="0" w:color="auto"/>
        <w:right w:val="none" w:sz="0" w:space="0" w:color="auto"/>
      </w:divBdr>
    </w:div>
    <w:div w:id="1269005320">
      <w:bodyDiv w:val="1"/>
      <w:marLeft w:val="0"/>
      <w:marRight w:val="0"/>
      <w:marTop w:val="0"/>
      <w:marBottom w:val="0"/>
      <w:divBdr>
        <w:top w:val="none" w:sz="0" w:space="0" w:color="auto"/>
        <w:left w:val="none" w:sz="0" w:space="0" w:color="auto"/>
        <w:bottom w:val="none" w:sz="0" w:space="0" w:color="auto"/>
        <w:right w:val="none" w:sz="0" w:space="0" w:color="auto"/>
      </w:divBdr>
      <w:divsChild>
        <w:div w:id="110128428">
          <w:marLeft w:val="0"/>
          <w:marRight w:val="0"/>
          <w:marTop w:val="0"/>
          <w:marBottom w:val="0"/>
          <w:divBdr>
            <w:top w:val="none" w:sz="0" w:space="0" w:color="auto"/>
            <w:left w:val="none" w:sz="0" w:space="0" w:color="auto"/>
            <w:bottom w:val="none" w:sz="0" w:space="0" w:color="auto"/>
            <w:right w:val="none" w:sz="0" w:space="0" w:color="auto"/>
          </w:divBdr>
        </w:div>
        <w:div w:id="1432161296">
          <w:marLeft w:val="0"/>
          <w:marRight w:val="0"/>
          <w:marTop w:val="0"/>
          <w:marBottom w:val="0"/>
          <w:divBdr>
            <w:top w:val="none" w:sz="0" w:space="0" w:color="auto"/>
            <w:left w:val="none" w:sz="0" w:space="0" w:color="auto"/>
            <w:bottom w:val="none" w:sz="0" w:space="0" w:color="auto"/>
            <w:right w:val="none" w:sz="0" w:space="0" w:color="auto"/>
          </w:divBdr>
        </w:div>
        <w:div w:id="1468620801">
          <w:marLeft w:val="0"/>
          <w:marRight w:val="0"/>
          <w:marTop w:val="0"/>
          <w:marBottom w:val="0"/>
          <w:divBdr>
            <w:top w:val="none" w:sz="0" w:space="0" w:color="auto"/>
            <w:left w:val="none" w:sz="0" w:space="0" w:color="auto"/>
            <w:bottom w:val="none" w:sz="0" w:space="0" w:color="auto"/>
            <w:right w:val="none" w:sz="0" w:space="0" w:color="auto"/>
          </w:divBdr>
        </w:div>
        <w:div w:id="855000191">
          <w:marLeft w:val="0"/>
          <w:marRight w:val="0"/>
          <w:marTop w:val="0"/>
          <w:marBottom w:val="0"/>
          <w:divBdr>
            <w:top w:val="none" w:sz="0" w:space="0" w:color="auto"/>
            <w:left w:val="none" w:sz="0" w:space="0" w:color="auto"/>
            <w:bottom w:val="none" w:sz="0" w:space="0" w:color="auto"/>
            <w:right w:val="none" w:sz="0" w:space="0" w:color="auto"/>
          </w:divBdr>
        </w:div>
        <w:div w:id="1323510615">
          <w:marLeft w:val="0"/>
          <w:marRight w:val="0"/>
          <w:marTop w:val="0"/>
          <w:marBottom w:val="0"/>
          <w:divBdr>
            <w:top w:val="none" w:sz="0" w:space="0" w:color="auto"/>
            <w:left w:val="none" w:sz="0" w:space="0" w:color="auto"/>
            <w:bottom w:val="none" w:sz="0" w:space="0" w:color="auto"/>
            <w:right w:val="none" w:sz="0" w:space="0" w:color="auto"/>
          </w:divBdr>
        </w:div>
        <w:div w:id="849562312">
          <w:marLeft w:val="0"/>
          <w:marRight w:val="0"/>
          <w:marTop w:val="0"/>
          <w:marBottom w:val="0"/>
          <w:divBdr>
            <w:top w:val="none" w:sz="0" w:space="0" w:color="auto"/>
            <w:left w:val="none" w:sz="0" w:space="0" w:color="auto"/>
            <w:bottom w:val="none" w:sz="0" w:space="0" w:color="auto"/>
            <w:right w:val="none" w:sz="0" w:space="0" w:color="auto"/>
          </w:divBdr>
        </w:div>
        <w:div w:id="2004626376">
          <w:marLeft w:val="0"/>
          <w:marRight w:val="0"/>
          <w:marTop w:val="0"/>
          <w:marBottom w:val="0"/>
          <w:divBdr>
            <w:top w:val="none" w:sz="0" w:space="0" w:color="auto"/>
            <w:left w:val="none" w:sz="0" w:space="0" w:color="auto"/>
            <w:bottom w:val="none" w:sz="0" w:space="0" w:color="auto"/>
            <w:right w:val="none" w:sz="0" w:space="0" w:color="auto"/>
          </w:divBdr>
        </w:div>
        <w:div w:id="528839058">
          <w:marLeft w:val="0"/>
          <w:marRight w:val="0"/>
          <w:marTop w:val="0"/>
          <w:marBottom w:val="0"/>
          <w:divBdr>
            <w:top w:val="none" w:sz="0" w:space="0" w:color="auto"/>
            <w:left w:val="none" w:sz="0" w:space="0" w:color="auto"/>
            <w:bottom w:val="none" w:sz="0" w:space="0" w:color="auto"/>
            <w:right w:val="none" w:sz="0" w:space="0" w:color="auto"/>
          </w:divBdr>
        </w:div>
        <w:div w:id="653149202">
          <w:marLeft w:val="0"/>
          <w:marRight w:val="0"/>
          <w:marTop w:val="0"/>
          <w:marBottom w:val="0"/>
          <w:divBdr>
            <w:top w:val="none" w:sz="0" w:space="0" w:color="auto"/>
            <w:left w:val="none" w:sz="0" w:space="0" w:color="auto"/>
            <w:bottom w:val="none" w:sz="0" w:space="0" w:color="auto"/>
            <w:right w:val="none" w:sz="0" w:space="0" w:color="auto"/>
          </w:divBdr>
        </w:div>
        <w:div w:id="58987527">
          <w:marLeft w:val="0"/>
          <w:marRight w:val="0"/>
          <w:marTop w:val="0"/>
          <w:marBottom w:val="0"/>
          <w:divBdr>
            <w:top w:val="none" w:sz="0" w:space="0" w:color="auto"/>
            <w:left w:val="none" w:sz="0" w:space="0" w:color="auto"/>
            <w:bottom w:val="none" w:sz="0" w:space="0" w:color="auto"/>
            <w:right w:val="none" w:sz="0" w:space="0" w:color="auto"/>
          </w:divBdr>
        </w:div>
        <w:div w:id="1902445847">
          <w:marLeft w:val="0"/>
          <w:marRight w:val="0"/>
          <w:marTop w:val="0"/>
          <w:marBottom w:val="0"/>
          <w:divBdr>
            <w:top w:val="none" w:sz="0" w:space="0" w:color="auto"/>
            <w:left w:val="none" w:sz="0" w:space="0" w:color="auto"/>
            <w:bottom w:val="none" w:sz="0" w:space="0" w:color="auto"/>
            <w:right w:val="none" w:sz="0" w:space="0" w:color="auto"/>
          </w:divBdr>
        </w:div>
        <w:div w:id="1107431363">
          <w:marLeft w:val="0"/>
          <w:marRight w:val="0"/>
          <w:marTop w:val="0"/>
          <w:marBottom w:val="0"/>
          <w:divBdr>
            <w:top w:val="none" w:sz="0" w:space="0" w:color="auto"/>
            <w:left w:val="none" w:sz="0" w:space="0" w:color="auto"/>
            <w:bottom w:val="none" w:sz="0" w:space="0" w:color="auto"/>
            <w:right w:val="none" w:sz="0" w:space="0" w:color="auto"/>
          </w:divBdr>
        </w:div>
        <w:div w:id="886837050">
          <w:marLeft w:val="0"/>
          <w:marRight w:val="0"/>
          <w:marTop w:val="0"/>
          <w:marBottom w:val="0"/>
          <w:divBdr>
            <w:top w:val="none" w:sz="0" w:space="0" w:color="auto"/>
            <w:left w:val="none" w:sz="0" w:space="0" w:color="auto"/>
            <w:bottom w:val="none" w:sz="0" w:space="0" w:color="auto"/>
            <w:right w:val="none" w:sz="0" w:space="0" w:color="auto"/>
          </w:divBdr>
        </w:div>
        <w:div w:id="715356280">
          <w:marLeft w:val="0"/>
          <w:marRight w:val="0"/>
          <w:marTop w:val="0"/>
          <w:marBottom w:val="0"/>
          <w:divBdr>
            <w:top w:val="none" w:sz="0" w:space="0" w:color="auto"/>
            <w:left w:val="none" w:sz="0" w:space="0" w:color="auto"/>
            <w:bottom w:val="none" w:sz="0" w:space="0" w:color="auto"/>
            <w:right w:val="none" w:sz="0" w:space="0" w:color="auto"/>
          </w:divBdr>
        </w:div>
        <w:div w:id="881333805">
          <w:marLeft w:val="0"/>
          <w:marRight w:val="0"/>
          <w:marTop w:val="0"/>
          <w:marBottom w:val="0"/>
          <w:divBdr>
            <w:top w:val="none" w:sz="0" w:space="0" w:color="auto"/>
            <w:left w:val="none" w:sz="0" w:space="0" w:color="auto"/>
            <w:bottom w:val="none" w:sz="0" w:space="0" w:color="auto"/>
            <w:right w:val="none" w:sz="0" w:space="0" w:color="auto"/>
          </w:divBdr>
        </w:div>
        <w:div w:id="1061749775">
          <w:marLeft w:val="0"/>
          <w:marRight w:val="0"/>
          <w:marTop w:val="0"/>
          <w:marBottom w:val="0"/>
          <w:divBdr>
            <w:top w:val="none" w:sz="0" w:space="0" w:color="auto"/>
            <w:left w:val="none" w:sz="0" w:space="0" w:color="auto"/>
            <w:bottom w:val="none" w:sz="0" w:space="0" w:color="auto"/>
            <w:right w:val="none" w:sz="0" w:space="0" w:color="auto"/>
          </w:divBdr>
        </w:div>
        <w:div w:id="1053236814">
          <w:marLeft w:val="0"/>
          <w:marRight w:val="0"/>
          <w:marTop w:val="0"/>
          <w:marBottom w:val="0"/>
          <w:divBdr>
            <w:top w:val="none" w:sz="0" w:space="0" w:color="auto"/>
            <w:left w:val="none" w:sz="0" w:space="0" w:color="auto"/>
            <w:bottom w:val="none" w:sz="0" w:space="0" w:color="auto"/>
            <w:right w:val="none" w:sz="0" w:space="0" w:color="auto"/>
          </w:divBdr>
        </w:div>
        <w:div w:id="787503749">
          <w:marLeft w:val="0"/>
          <w:marRight w:val="0"/>
          <w:marTop w:val="0"/>
          <w:marBottom w:val="0"/>
          <w:divBdr>
            <w:top w:val="none" w:sz="0" w:space="0" w:color="auto"/>
            <w:left w:val="none" w:sz="0" w:space="0" w:color="auto"/>
            <w:bottom w:val="none" w:sz="0" w:space="0" w:color="auto"/>
            <w:right w:val="none" w:sz="0" w:space="0" w:color="auto"/>
          </w:divBdr>
        </w:div>
        <w:div w:id="908734953">
          <w:marLeft w:val="0"/>
          <w:marRight w:val="0"/>
          <w:marTop w:val="0"/>
          <w:marBottom w:val="0"/>
          <w:divBdr>
            <w:top w:val="none" w:sz="0" w:space="0" w:color="auto"/>
            <w:left w:val="none" w:sz="0" w:space="0" w:color="auto"/>
            <w:bottom w:val="none" w:sz="0" w:space="0" w:color="auto"/>
            <w:right w:val="none" w:sz="0" w:space="0" w:color="auto"/>
          </w:divBdr>
        </w:div>
        <w:div w:id="1523779487">
          <w:marLeft w:val="0"/>
          <w:marRight w:val="0"/>
          <w:marTop w:val="0"/>
          <w:marBottom w:val="0"/>
          <w:divBdr>
            <w:top w:val="none" w:sz="0" w:space="0" w:color="auto"/>
            <w:left w:val="none" w:sz="0" w:space="0" w:color="auto"/>
            <w:bottom w:val="none" w:sz="0" w:space="0" w:color="auto"/>
            <w:right w:val="none" w:sz="0" w:space="0" w:color="auto"/>
          </w:divBdr>
        </w:div>
        <w:div w:id="2002154547">
          <w:marLeft w:val="0"/>
          <w:marRight w:val="0"/>
          <w:marTop w:val="0"/>
          <w:marBottom w:val="0"/>
          <w:divBdr>
            <w:top w:val="none" w:sz="0" w:space="0" w:color="auto"/>
            <w:left w:val="none" w:sz="0" w:space="0" w:color="auto"/>
            <w:bottom w:val="none" w:sz="0" w:space="0" w:color="auto"/>
            <w:right w:val="none" w:sz="0" w:space="0" w:color="auto"/>
          </w:divBdr>
        </w:div>
        <w:div w:id="1907835710">
          <w:marLeft w:val="0"/>
          <w:marRight w:val="0"/>
          <w:marTop w:val="0"/>
          <w:marBottom w:val="0"/>
          <w:divBdr>
            <w:top w:val="none" w:sz="0" w:space="0" w:color="auto"/>
            <w:left w:val="none" w:sz="0" w:space="0" w:color="auto"/>
            <w:bottom w:val="none" w:sz="0" w:space="0" w:color="auto"/>
            <w:right w:val="none" w:sz="0" w:space="0" w:color="auto"/>
          </w:divBdr>
        </w:div>
        <w:div w:id="941954537">
          <w:marLeft w:val="0"/>
          <w:marRight w:val="0"/>
          <w:marTop w:val="0"/>
          <w:marBottom w:val="0"/>
          <w:divBdr>
            <w:top w:val="none" w:sz="0" w:space="0" w:color="auto"/>
            <w:left w:val="none" w:sz="0" w:space="0" w:color="auto"/>
            <w:bottom w:val="none" w:sz="0" w:space="0" w:color="auto"/>
            <w:right w:val="none" w:sz="0" w:space="0" w:color="auto"/>
          </w:divBdr>
        </w:div>
        <w:div w:id="384061843">
          <w:marLeft w:val="0"/>
          <w:marRight w:val="0"/>
          <w:marTop w:val="0"/>
          <w:marBottom w:val="0"/>
          <w:divBdr>
            <w:top w:val="none" w:sz="0" w:space="0" w:color="auto"/>
            <w:left w:val="none" w:sz="0" w:space="0" w:color="auto"/>
            <w:bottom w:val="none" w:sz="0" w:space="0" w:color="auto"/>
            <w:right w:val="none" w:sz="0" w:space="0" w:color="auto"/>
          </w:divBdr>
        </w:div>
        <w:div w:id="178009436">
          <w:marLeft w:val="0"/>
          <w:marRight w:val="0"/>
          <w:marTop w:val="0"/>
          <w:marBottom w:val="0"/>
          <w:divBdr>
            <w:top w:val="none" w:sz="0" w:space="0" w:color="auto"/>
            <w:left w:val="none" w:sz="0" w:space="0" w:color="auto"/>
            <w:bottom w:val="none" w:sz="0" w:space="0" w:color="auto"/>
            <w:right w:val="none" w:sz="0" w:space="0" w:color="auto"/>
          </w:divBdr>
        </w:div>
        <w:div w:id="650326648">
          <w:marLeft w:val="0"/>
          <w:marRight w:val="0"/>
          <w:marTop w:val="0"/>
          <w:marBottom w:val="0"/>
          <w:divBdr>
            <w:top w:val="none" w:sz="0" w:space="0" w:color="auto"/>
            <w:left w:val="none" w:sz="0" w:space="0" w:color="auto"/>
            <w:bottom w:val="none" w:sz="0" w:space="0" w:color="auto"/>
            <w:right w:val="none" w:sz="0" w:space="0" w:color="auto"/>
          </w:divBdr>
        </w:div>
        <w:div w:id="1270233035">
          <w:marLeft w:val="0"/>
          <w:marRight w:val="0"/>
          <w:marTop w:val="0"/>
          <w:marBottom w:val="0"/>
          <w:divBdr>
            <w:top w:val="none" w:sz="0" w:space="0" w:color="auto"/>
            <w:left w:val="none" w:sz="0" w:space="0" w:color="auto"/>
            <w:bottom w:val="none" w:sz="0" w:space="0" w:color="auto"/>
            <w:right w:val="none" w:sz="0" w:space="0" w:color="auto"/>
          </w:divBdr>
        </w:div>
        <w:div w:id="1891375935">
          <w:marLeft w:val="0"/>
          <w:marRight w:val="0"/>
          <w:marTop w:val="0"/>
          <w:marBottom w:val="0"/>
          <w:divBdr>
            <w:top w:val="none" w:sz="0" w:space="0" w:color="auto"/>
            <w:left w:val="none" w:sz="0" w:space="0" w:color="auto"/>
            <w:bottom w:val="none" w:sz="0" w:space="0" w:color="auto"/>
            <w:right w:val="none" w:sz="0" w:space="0" w:color="auto"/>
          </w:divBdr>
        </w:div>
        <w:div w:id="1297375828">
          <w:marLeft w:val="0"/>
          <w:marRight w:val="0"/>
          <w:marTop w:val="0"/>
          <w:marBottom w:val="0"/>
          <w:divBdr>
            <w:top w:val="none" w:sz="0" w:space="0" w:color="auto"/>
            <w:left w:val="none" w:sz="0" w:space="0" w:color="auto"/>
            <w:bottom w:val="none" w:sz="0" w:space="0" w:color="auto"/>
            <w:right w:val="none" w:sz="0" w:space="0" w:color="auto"/>
          </w:divBdr>
        </w:div>
        <w:div w:id="1571379121">
          <w:marLeft w:val="0"/>
          <w:marRight w:val="0"/>
          <w:marTop w:val="0"/>
          <w:marBottom w:val="0"/>
          <w:divBdr>
            <w:top w:val="none" w:sz="0" w:space="0" w:color="auto"/>
            <w:left w:val="none" w:sz="0" w:space="0" w:color="auto"/>
            <w:bottom w:val="none" w:sz="0" w:space="0" w:color="auto"/>
            <w:right w:val="none" w:sz="0" w:space="0" w:color="auto"/>
          </w:divBdr>
        </w:div>
        <w:div w:id="1078015058">
          <w:marLeft w:val="0"/>
          <w:marRight w:val="0"/>
          <w:marTop w:val="0"/>
          <w:marBottom w:val="0"/>
          <w:divBdr>
            <w:top w:val="none" w:sz="0" w:space="0" w:color="auto"/>
            <w:left w:val="none" w:sz="0" w:space="0" w:color="auto"/>
            <w:bottom w:val="none" w:sz="0" w:space="0" w:color="auto"/>
            <w:right w:val="none" w:sz="0" w:space="0" w:color="auto"/>
          </w:divBdr>
        </w:div>
        <w:div w:id="964123218">
          <w:marLeft w:val="0"/>
          <w:marRight w:val="0"/>
          <w:marTop w:val="0"/>
          <w:marBottom w:val="0"/>
          <w:divBdr>
            <w:top w:val="none" w:sz="0" w:space="0" w:color="auto"/>
            <w:left w:val="none" w:sz="0" w:space="0" w:color="auto"/>
            <w:bottom w:val="none" w:sz="0" w:space="0" w:color="auto"/>
            <w:right w:val="none" w:sz="0" w:space="0" w:color="auto"/>
          </w:divBdr>
        </w:div>
        <w:div w:id="379405286">
          <w:marLeft w:val="0"/>
          <w:marRight w:val="0"/>
          <w:marTop w:val="0"/>
          <w:marBottom w:val="0"/>
          <w:divBdr>
            <w:top w:val="none" w:sz="0" w:space="0" w:color="auto"/>
            <w:left w:val="none" w:sz="0" w:space="0" w:color="auto"/>
            <w:bottom w:val="none" w:sz="0" w:space="0" w:color="auto"/>
            <w:right w:val="none" w:sz="0" w:space="0" w:color="auto"/>
          </w:divBdr>
        </w:div>
        <w:div w:id="1842114888">
          <w:marLeft w:val="0"/>
          <w:marRight w:val="0"/>
          <w:marTop w:val="0"/>
          <w:marBottom w:val="0"/>
          <w:divBdr>
            <w:top w:val="none" w:sz="0" w:space="0" w:color="auto"/>
            <w:left w:val="none" w:sz="0" w:space="0" w:color="auto"/>
            <w:bottom w:val="none" w:sz="0" w:space="0" w:color="auto"/>
            <w:right w:val="none" w:sz="0" w:space="0" w:color="auto"/>
          </w:divBdr>
        </w:div>
        <w:div w:id="45154584">
          <w:marLeft w:val="0"/>
          <w:marRight w:val="0"/>
          <w:marTop w:val="0"/>
          <w:marBottom w:val="0"/>
          <w:divBdr>
            <w:top w:val="none" w:sz="0" w:space="0" w:color="auto"/>
            <w:left w:val="none" w:sz="0" w:space="0" w:color="auto"/>
            <w:bottom w:val="none" w:sz="0" w:space="0" w:color="auto"/>
            <w:right w:val="none" w:sz="0" w:space="0" w:color="auto"/>
          </w:divBdr>
        </w:div>
        <w:div w:id="97872915">
          <w:marLeft w:val="0"/>
          <w:marRight w:val="0"/>
          <w:marTop w:val="0"/>
          <w:marBottom w:val="0"/>
          <w:divBdr>
            <w:top w:val="none" w:sz="0" w:space="0" w:color="auto"/>
            <w:left w:val="none" w:sz="0" w:space="0" w:color="auto"/>
            <w:bottom w:val="none" w:sz="0" w:space="0" w:color="auto"/>
            <w:right w:val="none" w:sz="0" w:space="0" w:color="auto"/>
          </w:divBdr>
        </w:div>
        <w:div w:id="924068531">
          <w:marLeft w:val="0"/>
          <w:marRight w:val="0"/>
          <w:marTop w:val="0"/>
          <w:marBottom w:val="0"/>
          <w:divBdr>
            <w:top w:val="none" w:sz="0" w:space="0" w:color="auto"/>
            <w:left w:val="none" w:sz="0" w:space="0" w:color="auto"/>
            <w:bottom w:val="none" w:sz="0" w:space="0" w:color="auto"/>
            <w:right w:val="none" w:sz="0" w:space="0" w:color="auto"/>
          </w:divBdr>
        </w:div>
        <w:div w:id="865825688">
          <w:marLeft w:val="0"/>
          <w:marRight w:val="0"/>
          <w:marTop w:val="0"/>
          <w:marBottom w:val="0"/>
          <w:divBdr>
            <w:top w:val="none" w:sz="0" w:space="0" w:color="auto"/>
            <w:left w:val="none" w:sz="0" w:space="0" w:color="auto"/>
            <w:bottom w:val="none" w:sz="0" w:space="0" w:color="auto"/>
            <w:right w:val="none" w:sz="0" w:space="0" w:color="auto"/>
          </w:divBdr>
        </w:div>
        <w:div w:id="1251426351">
          <w:marLeft w:val="0"/>
          <w:marRight w:val="0"/>
          <w:marTop w:val="0"/>
          <w:marBottom w:val="0"/>
          <w:divBdr>
            <w:top w:val="none" w:sz="0" w:space="0" w:color="auto"/>
            <w:left w:val="none" w:sz="0" w:space="0" w:color="auto"/>
            <w:bottom w:val="none" w:sz="0" w:space="0" w:color="auto"/>
            <w:right w:val="none" w:sz="0" w:space="0" w:color="auto"/>
          </w:divBdr>
        </w:div>
        <w:div w:id="1685134002">
          <w:marLeft w:val="0"/>
          <w:marRight w:val="0"/>
          <w:marTop w:val="0"/>
          <w:marBottom w:val="0"/>
          <w:divBdr>
            <w:top w:val="none" w:sz="0" w:space="0" w:color="auto"/>
            <w:left w:val="none" w:sz="0" w:space="0" w:color="auto"/>
            <w:bottom w:val="none" w:sz="0" w:space="0" w:color="auto"/>
            <w:right w:val="none" w:sz="0" w:space="0" w:color="auto"/>
          </w:divBdr>
        </w:div>
        <w:div w:id="913978852">
          <w:marLeft w:val="0"/>
          <w:marRight w:val="0"/>
          <w:marTop w:val="0"/>
          <w:marBottom w:val="0"/>
          <w:divBdr>
            <w:top w:val="none" w:sz="0" w:space="0" w:color="auto"/>
            <w:left w:val="none" w:sz="0" w:space="0" w:color="auto"/>
            <w:bottom w:val="none" w:sz="0" w:space="0" w:color="auto"/>
            <w:right w:val="none" w:sz="0" w:space="0" w:color="auto"/>
          </w:divBdr>
        </w:div>
        <w:div w:id="99377837">
          <w:marLeft w:val="0"/>
          <w:marRight w:val="0"/>
          <w:marTop w:val="0"/>
          <w:marBottom w:val="0"/>
          <w:divBdr>
            <w:top w:val="none" w:sz="0" w:space="0" w:color="auto"/>
            <w:left w:val="none" w:sz="0" w:space="0" w:color="auto"/>
            <w:bottom w:val="none" w:sz="0" w:space="0" w:color="auto"/>
            <w:right w:val="none" w:sz="0" w:space="0" w:color="auto"/>
          </w:divBdr>
        </w:div>
        <w:div w:id="560285674">
          <w:marLeft w:val="0"/>
          <w:marRight w:val="0"/>
          <w:marTop w:val="0"/>
          <w:marBottom w:val="0"/>
          <w:divBdr>
            <w:top w:val="none" w:sz="0" w:space="0" w:color="auto"/>
            <w:left w:val="none" w:sz="0" w:space="0" w:color="auto"/>
            <w:bottom w:val="none" w:sz="0" w:space="0" w:color="auto"/>
            <w:right w:val="none" w:sz="0" w:space="0" w:color="auto"/>
          </w:divBdr>
        </w:div>
        <w:div w:id="2028746266">
          <w:marLeft w:val="0"/>
          <w:marRight w:val="0"/>
          <w:marTop w:val="0"/>
          <w:marBottom w:val="0"/>
          <w:divBdr>
            <w:top w:val="none" w:sz="0" w:space="0" w:color="auto"/>
            <w:left w:val="none" w:sz="0" w:space="0" w:color="auto"/>
            <w:bottom w:val="none" w:sz="0" w:space="0" w:color="auto"/>
            <w:right w:val="none" w:sz="0" w:space="0" w:color="auto"/>
          </w:divBdr>
        </w:div>
        <w:div w:id="356663414">
          <w:marLeft w:val="0"/>
          <w:marRight w:val="0"/>
          <w:marTop w:val="0"/>
          <w:marBottom w:val="0"/>
          <w:divBdr>
            <w:top w:val="none" w:sz="0" w:space="0" w:color="auto"/>
            <w:left w:val="none" w:sz="0" w:space="0" w:color="auto"/>
            <w:bottom w:val="none" w:sz="0" w:space="0" w:color="auto"/>
            <w:right w:val="none" w:sz="0" w:space="0" w:color="auto"/>
          </w:divBdr>
        </w:div>
        <w:div w:id="90855476">
          <w:marLeft w:val="0"/>
          <w:marRight w:val="0"/>
          <w:marTop w:val="0"/>
          <w:marBottom w:val="0"/>
          <w:divBdr>
            <w:top w:val="none" w:sz="0" w:space="0" w:color="auto"/>
            <w:left w:val="none" w:sz="0" w:space="0" w:color="auto"/>
            <w:bottom w:val="none" w:sz="0" w:space="0" w:color="auto"/>
            <w:right w:val="none" w:sz="0" w:space="0" w:color="auto"/>
          </w:divBdr>
        </w:div>
        <w:div w:id="1416197489">
          <w:marLeft w:val="0"/>
          <w:marRight w:val="0"/>
          <w:marTop w:val="0"/>
          <w:marBottom w:val="0"/>
          <w:divBdr>
            <w:top w:val="none" w:sz="0" w:space="0" w:color="auto"/>
            <w:left w:val="none" w:sz="0" w:space="0" w:color="auto"/>
            <w:bottom w:val="none" w:sz="0" w:space="0" w:color="auto"/>
            <w:right w:val="none" w:sz="0" w:space="0" w:color="auto"/>
          </w:divBdr>
        </w:div>
        <w:div w:id="257444570">
          <w:marLeft w:val="0"/>
          <w:marRight w:val="0"/>
          <w:marTop w:val="0"/>
          <w:marBottom w:val="0"/>
          <w:divBdr>
            <w:top w:val="none" w:sz="0" w:space="0" w:color="auto"/>
            <w:left w:val="none" w:sz="0" w:space="0" w:color="auto"/>
            <w:bottom w:val="none" w:sz="0" w:space="0" w:color="auto"/>
            <w:right w:val="none" w:sz="0" w:space="0" w:color="auto"/>
          </w:divBdr>
        </w:div>
        <w:div w:id="420955375">
          <w:marLeft w:val="0"/>
          <w:marRight w:val="0"/>
          <w:marTop w:val="0"/>
          <w:marBottom w:val="0"/>
          <w:divBdr>
            <w:top w:val="none" w:sz="0" w:space="0" w:color="auto"/>
            <w:left w:val="none" w:sz="0" w:space="0" w:color="auto"/>
            <w:bottom w:val="none" w:sz="0" w:space="0" w:color="auto"/>
            <w:right w:val="none" w:sz="0" w:space="0" w:color="auto"/>
          </w:divBdr>
        </w:div>
        <w:div w:id="564532124">
          <w:marLeft w:val="0"/>
          <w:marRight w:val="0"/>
          <w:marTop w:val="0"/>
          <w:marBottom w:val="0"/>
          <w:divBdr>
            <w:top w:val="none" w:sz="0" w:space="0" w:color="auto"/>
            <w:left w:val="none" w:sz="0" w:space="0" w:color="auto"/>
            <w:bottom w:val="none" w:sz="0" w:space="0" w:color="auto"/>
            <w:right w:val="none" w:sz="0" w:space="0" w:color="auto"/>
          </w:divBdr>
        </w:div>
        <w:div w:id="1437361724">
          <w:marLeft w:val="0"/>
          <w:marRight w:val="0"/>
          <w:marTop w:val="0"/>
          <w:marBottom w:val="0"/>
          <w:divBdr>
            <w:top w:val="none" w:sz="0" w:space="0" w:color="auto"/>
            <w:left w:val="none" w:sz="0" w:space="0" w:color="auto"/>
            <w:bottom w:val="none" w:sz="0" w:space="0" w:color="auto"/>
            <w:right w:val="none" w:sz="0" w:space="0" w:color="auto"/>
          </w:divBdr>
        </w:div>
        <w:div w:id="768894524">
          <w:marLeft w:val="0"/>
          <w:marRight w:val="0"/>
          <w:marTop w:val="0"/>
          <w:marBottom w:val="0"/>
          <w:divBdr>
            <w:top w:val="none" w:sz="0" w:space="0" w:color="auto"/>
            <w:left w:val="none" w:sz="0" w:space="0" w:color="auto"/>
            <w:bottom w:val="none" w:sz="0" w:space="0" w:color="auto"/>
            <w:right w:val="none" w:sz="0" w:space="0" w:color="auto"/>
          </w:divBdr>
        </w:div>
        <w:div w:id="1039167632">
          <w:marLeft w:val="0"/>
          <w:marRight w:val="0"/>
          <w:marTop w:val="0"/>
          <w:marBottom w:val="0"/>
          <w:divBdr>
            <w:top w:val="none" w:sz="0" w:space="0" w:color="auto"/>
            <w:left w:val="none" w:sz="0" w:space="0" w:color="auto"/>
            <w:bottom w:val="none" w:sz="0" w:space="0" w:color="auto"/>
            <w:right w:val="none" w:sz="0" w:space="0" w:color="auto"/>
          </w:divBdr>
        </w:div>
        <w:div w:id="1587303659">
          <w:marLeft w:val="0"/>
          <w:marRight w:val="0"/>
          <w:marTop w:val="0"/>
          <w:marBottom w:val="0"/>
          <w:divBdr>
            <w:top w:val="none" w:sz="0" w:space="0" w:color="auto"/>
            <w:left w:val="none" w:sz="0" w:space="0" w:color="auto"/>
            <w:bottom w:val="none" w:sz="0" w:space="0" w:color="auto"/>
            <w:right w:val="none" w:sz="0" w:space="0" w:color="auto"/>
          </w:divBdr>
        </w:div>
        <w:div w:id="1643999208">
          <w:marLeft w:val="0"/>
          <w:marRight w:val="0"/>
          <w:marTop w:val="0"/>
          <w:marBottom w:val="0"/>
          <w:divBdr>
            <w:top w:val="none" w:sz="0" w:space="0" w:color="auto"/>
            <w:left w:val="none" w:sz="0" w:space="0" w:color="auto"/>
            <w:bottom w:val="none" w:sz="0" w:space="0" w:color="auto"/>
            <w:right w:val="none" w:sz="0" w:space="0" w:color="auto"/>
          </w:divBdr>
        </w:div>
        <w:div w:id="1165246927">
          <w:marLeft w:val="0"/>
          <w:marRight w:val="0"/>
          <w:marTop w:val="0"/>
          <w:marBottom w:val="0"/>
          <w:divBdr>
            <w:top w:val="none" w:sz="0" w:space="0" w:color="auto"/>
            <w:left w:val="none" w:sz="0" w:space="0" w:color="auto"/>
            <w:bottom w:val="none" w:sz="0" w:space="0" w:color="auto"/>
            <w:right w:val="none" w:sz="0" w:space="0" w:color="auto"/>
          </w:divBdr>
        </w:div>
        <w:div w:id="975140559">
          <w:marLeft w:val="0"/>
          <w:marRight w:val="0"/>
          <w:marTop w:val="0"/>
          <w:marBottom w:val="0"/>
          <w:divBdr>
            <w:top w:val="none" w:sz="0" w:space="0" w:color="auto"/>
            <w:left w:val="none" w:sz="0" w:space="0" w:color="auto"/>
            <w:bottom w:val="none" w:sz="0" w:space="0" w:color="auto"/>
            <w:right w:val="none" w:sz="0" w:space="0" w:color="auto"/>
          </w:divBdr>
        </w:div>
        <w:div w:id="368382614">
          <w:marLeft w:val="0"/>
          <w:marRight w:val="0"/>
          <w:marTop w:val="0"/>
          <w:marBottom w:val="0"/>
          <w:divBdr>
            <w:top w:val="none" w:sz="0" w:space="0" w:color="auto"/>
            <w:left w:val="none" w:sz="0" w:space="0" w:color="auto"/>
            <w:bottom w:val="none" w:sz="0" w:space="0" w:color="auto"/>
            <w:right w:val="none" w:sz="0" w:space="0" w:color="auto"/>
          </w:divBdr>
        </w:div>
        <w:div w:id="531572201">
          <w:marLeft w:val="0"/>
          <w:marRight w:val="0"/>
          <w:marTop w:val="0"/>
          <w:marBottom w:val="0"/>
          <w:divBdr>
            <w:top w:val="none" w:sz="0" w:space="0" w:color="auto"/>
            <w:left w:val="none" w:sz="0" w:space="0" w:color="auto"/>
            <w:bottom w:val="none" w:sz="0" w:space="0" w:color="auto"/>
            <w:right w:val="none" w:sz="0" w:space="0" w:color="auto"/>
          </w:divBdr>
        </w:div>
        <w:div w:id="1643387841">
          <w:marLeft w:val="0"/>
          <w:marRight w:val="0"/>
          <w:marTop w:val="0"/>
          <w:marBottom w:val="0"/>
          <w:divBdr>
            <w:top w:val="none" w:sz="0" w:space="0" w:color="auto"/>
            <w:left w:val="none" w:sz="0" w:space="0" w:color="auto"/>
            <w:bottom w:val="none" w:sz="0" w:space="0" w:color="auto"/>
            <w:right w:val="none" w:sz="0" w:space="0" w:color="auto"/>
          </w:divBdr>
        </w:div>
      </w:divsChild>
    </w:div>
    <w:div w:id="1269237275">
      <w:bodyDiv w:val="1"/>
      <w:marLeft w:val="0"/>
      <w:marRight w:val="0"/>
      <w:marTop w:val="0"/>
      <w:marBottom w:val="0"/>
      <w:divBdr>
        <w:top w:val="none" w:sz="0" w:space="0" w:color="auto"/>
        <w:left w:val="none" w:sz="0" w:space="0" w:color="auto"/>
        <w:bottom w:val="none" w:sz="0" w:space="0" w:color="auto"/>
        <w:right w:val="none" w:sz="0" w:space="0" w:color="auto"/>
      </w:divBdr>
    </w:div>
    <w:div w:id="1269310596">
      <w:bodyDiv w:val="1"/>
      <w:marLeft w:val="0"/>
      <w:marRight w:val="0"/>
      <w:marTop w:val="0"/>
      <w:marBottom w:val="0"/>
      <w:divBdr>
        <w:top w:val="none" w:sz="0" w:space="0" w:color="auto"/>
        <w:left w:val="none" w:sz="0" w:space="0" w:color="auto"/>
        <w:bottom w:val="none" w:sz="0" w:space="0" w:color="auto"/>
        <w:right w:val="none" w:sz="0" w:space="0" w:color="auto"/>
      </w:divBdr>
    </w:div>
    <w:div w:id="1269388548">
      <w:bodyDiv w:val="1"/>
      <w:marLeft w:val="0"/>
      <w:marRight w:val="0"/>
      <w:marTop w:val="0"/>
      <w:marBottom w:val="0"/>
      <w:divBdr>
        <w:top w:val="none" w:sz="0" w:space="0" w:color="auto"/>
        <w:left w:val="none" w:sz="0" w:space="0" w:color="auto"/>
        <w:bottom w:val="none" w:sz="0" w:space="0" w:color="auto"/>
        <w:right w:val="none" w:sz="0" w:space="0" w:color="auto"/>
      </w:divBdr>
    </w:div>
    <w:div w:id="1270090909">
      <w:bodyDiv w:val="1"/>
      <w:marLeft w:val="0"/>
      <w:marRight w:val="0"/>
      <w:marTop w:val="0"/>
      <w:marBottom w:val="0"/>
      <w:divBdr>
        <w:top w:val="none" w:sz="0" w:space="0" w:color="auto"/>
        <w:left w:val="none" w:sz="0" w:space="0" w:color="auto"/>
        <w:bottom w:val="none" w:sz="0" w:space="0" w:color="auto"/>
        <w:right w:val="none" w:sz="0" w:space="0" w:color="auto"/>
      </w:divBdr>
    </w:div>
    <w:div w:id="1270091824">
      <w:bodyDiv w:val="1"/>
      <w:marLeft w:val="0"/>
      <w:marRight w:val="0"/>
      <w:marTop w:val="0"/>
      <w:marBottom w:val="0"/>
      <w:divBdr>
        <w:top w:val="none" w:sz="0" w:space="0" w:color="auto"/>
        <w:left w:val="none" w:sz="0" w:space="0" w:color="auto"/>
        <w:bottom w:val="none" w:sz="0" w:space="0" w:color="auto"/>
        <w:right w:val="none" w:sz="0" w:space="0" w:color="auto"/>
      </w:divBdr>
    </w:div>
    <w:div w:id="1270159805">
      <w:bodyDiv w:val="1"/>
      <w:marLeft w:val="0"/>
      <w:marRight w:val="0"/>
      <w:marTop w:val="0"/>
      <w:marBottom w:val="0"/>
      <w:divBdr>
        <w:top w:val="none" w:sz="0" w:space="0" w:color="auto"/>
        <w:left w:val="none" w:sz="0" w:space="0" w:color="auto"/>
        <w:bottom w:val="none" w:sz="0" w:space="0" w:color="auto"/>
        <w:right w:val="none" w:sz="0" w:space="0" w:color="auto"/>
      </w:divBdr>
    </w:div>
    <w:div w:id="1270310964">
      <w:bodyDiv w:val="1"/>
      <w:marLeft w:val="0"/>
      <w:marRight w:val="0"/>
      <w:marTop w:val="0"/>
      <w:marBottom w:val="0"/>
      <w:divBdr>
        <w:top w:val="none" w:sz="0" w:space="0" w:color="auto"/>
        <w:left w:val="none" w:sz="0" w:space="0" w:color="auto"/>
        <w:bottom w:val="none" w:sz="0" w:space="0" w:color="auto"/>
        <w:right w:val="none" w:sz="0" w:space="0" w:color="auto"/>
      </w:divBdr>
    </w:div>
    <w:div w:id="1270813653">
      <w:bodyDiv w:val="1"/>
      <w:marLeft w:val="0"/>
      <w:marRight w:val="0"/>
      <w:marTop w:val="0"/>
      <w:marBottom w:val="0"/>
      <w:divBdr>
        <w:top w:val="none" w:sz="0" w:space="0" w:color="auto"/>
        <w:left w:val="none" w:sz="0" w:space="0" w:color="auto"/>
        <w:bottom w:val="none" w:sz="0" w:space="0" w:color="auto"/>
        <w:right w:val="none" w:sz="0" w:space="0" w:color="auto"/>
      </w:divBdr>
    </w:div>
    <w:div w:id="1270819603">
      <w:bodyDiv w:val="1"/>
      <w:marLeft w:val="0"/>
      <w:marRight w:val="0"/>
      <w:marTop w:val="0"/>
      <w:marBottom w:val="0"/>
      <w:divBdr>
        <w:top w:val="none" w:sz="0" w:space="0" w:color="auto"/>
        <w:left w:val="none" w:sz="0" w:space="0" w:color="auto"/>
        <w:bottom w:val="none" w:sz="0" w:space="0" w:color="auto"/>
        <w:right w:val="none" w:sz="0" w:space="0" w:color="auto"/>
      </w:divBdr>
    </w:div>
    <w:div w:id="1271082273">
      <w:bodyDiv w:val="1"/>
      <w:marLeft w:val="0"/>
      <w:marRight w:val="0"/>
      <w:marTop w:val="0"/>
      <w:marBottom w:val="0"/>
      <w:divBdr>
        <w:top w:val="none" w:sz="0" w:space="0" w:color="auto"/>
        <w:left w:val="none" w:sz="0" w:space="0" w:color="auto"/>
        <w:bottom w:val="none" w:sz="0" w:space="0" w:color="auto"/>
        <w:right w:val="none" w:sz="0" w:space="0" w:color="auto"/>
      </w:divBdr>
    </w:div>
    <w:div w:id="1272281033">
      <w:bodyDiv w:val="1"/>
      <w:marLeft w:val="0"/>
      <w:marRight w:val="0"/>
      <w:marTop w:val="0"/>
      <w:marBottom w:val="0"/>
      <w:divBdr>
        <w:top w:val="none" w:sz="0" w:space="0" w:color="auto"/>
        <w:left w:val="none" w:sz="0" w:space="0" w:color="auto"/>
        <w:bottom w:val="none" w:sz="0" w:space="0" w:color="auto"/>
        <w:right w:val="none" w:sz="0" w:space="0" w:color="auto"/>
      </w:divBdr>
    </w:div>
    <w:div w:id="1272323896">
      <w:bodyDiv w:val="1"/>
      <w:marLeft w:val="0"/>
      <w:marRight w:val="0"/>
      <w:marTop w:val="0"/>
      <w:marBottom w:val="0"/>
      <w:divBdr>
        <w:top w:val="none" w:sz="0" w:space="0" w:color="auto"/>
        <w:left w:val="none" w:sz="0" w:space="0" w:color="auto"/>
        <w:bottom w:val="none" w:sz="0" w:space="0" w:color="auto"/>
        <w:right w:val="none" w:sz="0" w:space="0" w:color="auto"/>
      </w:divBdr>
    </w:div>
    <w:div w:id="1272395666">
      <w:bodyDiv w:val="1"/>
      <w:marLeft w:val="0"/>
      <w:marRight w:val="0"/>
      <w:marTop w:val="0"/>
      <w:marBottom w:val="0"/>
      <w:divBdr>
        <w:top w:val="none" w:sz="0" w:space="0" w:color="auto"/>
        <w:left w:val="none" w:sz="0" w:space="0" w:color="auto"/>
        <w:bottom w:val="none" w:sz="0" w:space="0" w:color="auto"/>
        <w:right w:val="none" w:sz="0" w:space="0" w:color="auto"/>
      </w:divBdr>
    </w:div>
    <w:div w:id="1272469277">
      <w:bodyDiv w:val="1"/>
      <w:marLeft w:val="0"/>
      <w:marRight w:val="0"/>
      <w:marTop w:val="0"/>
      <w:marBottom w:val="0"/>
      <w:divBdr>
        <w:top w:val="none" w:sz="0" w:space="0" w:color="auto"/>
        <w:left w:val="none" w:sz="0" w:space="0" w:color="auto"/>
        <w:bottom w:val="none" w:sz="0" w:space="0" w:color="auto"/>
        <w:right w:val="none" w:sz="0" w:space="0" w:color="auto"/>
      </w:divBdr>
    </w:div>
    <w:div w:id="1272931371">
      <w:bodyDiv w:val="1"/>
      <w:marLeft w:val="0"/>
      <w:marRight w:val="0"/>
      <w:marTop w:val="0"/>
      <w:marBottom w:val="0"/>
      <w:divBdr>
        <w:top w:val="none" w:sz="0" w:space="0" w:color="auto"/>
        <w:left w:val="none" w:sz="0" w:space="0" w:color="auto"/>
        <w:bottom w:val="none" w:sz="0" w:space="0" w:color="auto"/>
        <w:right w:val="none" w:sz="0" w:space="0" w:color="auto"/>
      </w:divBdr>
    </w:div>
    <w:div w:id="1272931639">
      <w:bodyDiv w:val="1"/>
      <w:marLeft w:val="0"/>
      <w:marRight w:val="0"/>
      <w:marTop w:val="0"/>
      <w:marBottom w:val="0"/>
      <w:divBdr>
        <w:top w:val="none" w:sz="0" w:space="0" w:color="auto"/>
        <w:left w:val="none" w:sz="0" w:space="0" w:color="auto"/>
        <w:bottom w:val="none" w:sz="0" w:space="0" w:color="auto"/>
        <w:right w:val="none" w:sz="0" w:space="0" w:color="auto"/>
      </w:divBdr>
    </w:div>
    <w:div w:id="1273047349">
      <w:bodyDiv w:val="1"/>
      <w:marLeft w:val="0"/>
      <w:marRight w:val="0"/>
      <w:marTop w:val="0"/>
      <w:marBottom w:val="0"/>
      <w:divBdr>
        <w:top w:val="none" w:sz="0" w:space="0" w:color="auto"/>
        <w:left w:val="none" w:sz="0" w:space="0" w:color="auto"/>
        <w:bottom w:val="none" w:sz="0" w:space="0" w:color="auto"/>
        <w:right w:val="none" w:sz="0" w:space="0" w:color="auto"/>
      </w:divBdr>
    </w:div>
    <w:div w:id="1273126136">
      <w:bodyDiv w:val="1"/>
      <w:marLeft w:val="0"/>
      <w:marRight w:val="0"/>
      <w:marTop w:val="0"/>
      <w:marBottom w:val="0"/>
      <w:divBdr>
        <w:top w:val="none" w:sz="0" w:space="0" w:color="auto"/>
        <w:left w:val="none" w:sz="0" w:space="0" w:color="auto"/>
        <w:bottom w:val="none" w:sz="0" w:space="0" w:color="auto"/>
        <w:right w:val="none" w:sz="0" w:space="0" w:color="auto"/>
      </w:divBdr>
    </w:div>
    <w:div w:id="1273170493">
      <w:bodyDiv w:val="1"/>
      <w:marLeft w:val="0"/>
      <w:marRight w:val="0"/>
      <w:marTop w:val="0"/>
      <w:marBottom w:val="0"/>
      <w:divBdr>
        <w:top w:val="none" w:sz="0" w:space="0" w:color="auto"/>
        <w:left w:val="none" w:sz="0" w:space="0" w:color="auto"/>
        <w:bottom w:val="none" w:sz="0" w:space="0" w:color="auto"/>
        <w:right w:val="none" w:sz="0" w:space="0" w:color="auto"/>
      </w:divBdr>
    </w:div>
    <w:div w:id="1273782919">
      <w:bodyDiv w:val="1"/>
      <w:marLeft w:val="0"/>
      <w:marRight w:val="0"/>
      <w:marTop w:val="0"/>
      <w:marBottom w:val="0"/>
      <w:divBdr>
        <w:top w:val="none" w:sz="0" w:space="0" w:color="auto"/>
        <w:left w:val="none" w:sz="0" w:space="0" w:color="auto"/>
        <w:bottom w:val="none" w:sz="0" w:space="0" w:color="auto"/>
        <w:right w:val="none" w:sz="0" w:space="0" w:color="auto"/>
      </w:divBdr>
    </w:div>
    <w:div w:id="1273786731">
      <w:bodyDiv w:val="1"/>
      <w:marLeft w:val="0"/>
      <w:marRight w:val="0"/>
      <w:marTop w:val="0"/>
      <w:marBottom w:val="0"/>
      <w:divBdr>
        <w:top w:val="none" w:sz="0" w:space="0" w:color="auto"/>
        <w:left w:val="none" w:sz="0" w:space="0" w:color="auto"/>
        <w:bottom w:val="none" w:sz="0" w:space="0" w:color="auto"/>
        <w:right w:val="none" w:sz="0" w:space="0" w:color="auto"/>
      </w:divBdr>
      <w:divsChild>
        <w:div w:id="186719564">
          <w:marLeft w:val="0"/>
          <w:marRight w:val="0"/>
          <w:marTop w:val="0"/>
          <w:marBottom w:val="0"/>
          <w:divBdr>
            <w:top w:val="none" w:sz="0" w:space="0" w:color="auto"/>
            <w:left w:val="none" w:sz="0" w:space="0" w:color="auto"/>
            <w:bottom w:val="none" w:sz="0" w:space="0" w:color="auto"/>
            <w:right w:val="none" w:sz="0" w:space="0" w:color="auto"/>
          </w:divBdr>
        </w:div>
        <w:div w:id="1806317787">
          <w:marLeft w:val="0"/>
          <w:marRight w:val="0"/>
          <w:marTop w:val="0"/>
          <w:marBottom w:val="0"/>
          <w:divBdr>
            <w:top w:val="none" w:sz="0" w:space="0" w:color="auto"/>
            <w:left w:val="none" w:sz="0" w:space="0" w:color="auto"/>
            <w:bottom w:val="none" w:sz="0" w:space="0" w:color="auto"/>
            <w:right w:val="none" w:sz="0" w:space="0" w:color="auto"/>
          </w:divBdr>
        </w:div>
        <w:div w:id="1289311682">
          <w:marLeft w:val="0"/>
          <w:marRight w:val="0"/>
          <w:marTop w:val="0"/>
          <w:marBottom w:val="0"/>
          <w:divBdr>
            <w:top w:val="none" w:sz="0" w:space="0" w:color="auto"/>
            <w:left w:val="none" w:sz="0" w:space="0" w:color="auto"/>
            <w:bottom w:val="none" w:sz="0" w:space="0" w:color="auto"/>
            <w:right w:val="none" w:sz="0" w:space="0" w:color="auto"/>
          </w:divBdr>
        </w:div>
        <w:div w:id="452599332">
          <w:marLeft w:val="0"/>
          <w:marRight w:val="0"/>
          <w:marTop w:val="0"/>
          <w:marBottom w:val="0"/>
          <w:divBdr>
            <w:top w:val="none" w:sz="0" w:space="0" w:color="auto"/>
            <w:left w:val="none" w:sz="0" w:space="0" w:color="auto"/>
            <w:bottom w:val="none" w:sz="0" w:space="0" w:color="auto"/>
            <w:right w:val="none" w:sz="0" w:space="0" w:color="auto"/>
          </w:divBdr>
        </w:div>
        <w:div w:id="1349133914">
          <w:marLeft w:val="0"/>
          <w:marRight w:val="0"/>
          <w:marTop w:val="0"/>
          <w:marBottom w:val="0"/>
          <w:divBdr>
            <w:top w:val="none" w:sz="0" w:space="0" w:color="auto"/>
            <w:left w:val="none" w:sz="0" w:space="0" w:color="auto"/>
            <w:bottom w:val="none" w:sz="0" w:space="0" w:color="auto"/>
            <w:right w:val="none" w:sz="0" w:space="0" w:color="auto"/>
          </w:divBdr>
        </w:div>
        <w:div w:id="1581716011">
          <w:marLeft w:val="0"/>
          <w:marRight w:val="0"/>
          <w:marTop w:val="0"/>
          <w:marBottom w:val="0"/>
          <w:divBdr>
            <w:top w:val="none" w:sz="0" w:space="0" w:color="auto"/>
            <w:left w:val="none" w:sz="0" w:space="0" w:color="auto"/>
            <w:bottom w:val="none" w:sz="0" w:space="0" w:color="auto"/>
            <w:right w:val="none" w:sz="0" w:space="0" w:color="auto"/>
          </w:divBdr>
        </w:div>
        <w:div w:id="333192228">
          <w:marLeft w:val="0"/>
          <w:marRight w:val="0"/>
          <w:marTop w:val="0"/>
          <w:marBottom w:val="0"/>
          <w:divBdr>
            <w:top w:val="none" w:sz="0" w:space="0" w:color="auto"/>
            <w:left w:val="none" w:sz="0" w:space="0" w:color="auto"/>
            <w:bottom w:val="none" w:sz="0" w:space="0" w:color="auto"/>
            <w:right w:val="none" w:sz="0" w:space="0" w:color="auto"/>
          </w:divBdr>
        </w:div>
        <w:div w:id="606691339">
          <w:marLeft w:val="0"/>
          <w:marRight w:val="0"/>
          <w:marTop w:val="0"/>
          <w:marBottom w:val="0"/>
          <w:divBdr>
            <w:top w:val="none" w:sz="0" w:space="0" w:color="auto"/>
            <w:left w:val="none" w:sz="0" w:space="0" w:color="auto"/>
            <w:bottom w:val="none" w:sz="0" w:space="0" w:color="auto"/>
            <w:right w:val="none" w:sz="0" w:space="0" w:color="auto"/>
          </w:divBdr>
        </w:div>
        <w:div w:id="457263084">
          <w:marLeft w:val="0"/>
          <w:marRight w:val="0"/>
          <w:marTop w:val="0"/>
          <w:marBottom w:val="0"/>
          <w:divBdr>
            <w:top w:val="none" w:sz="0" w:space="0" w:color="auto"/>
            <w:left w:val="none" w:sz="0" w:space="0" w:color="auto"/>
            <w:bottom w:val="none" w:sz="0" w:space="0" w:color="auto"/>
            <w:right w:val="none" w:sz="0" w:space="0" w:color="auto"/>
          </w:divBdr>
        </w:div>
        <w:div w:id="1338383775">
          <w:marLeft w:val="0"/>
          <w:marRight w:val="0"/>
          <w:marTop w:val="0"/>
          <w:marBottom w:val="0"/>
          <w:divBdr>
            <w:top w:val="none" w:sz="0" w:space="0" w:color="auto"/>
            <w:left w:val="none" w:sz="0" w:space="0" w:color="auto"/>
            <w:bottom w:val="none" w:sz="0" w:space="0" w:color="auto"/>
            <w:right w:val="none" w:sz="0" w:space="0" w:color="auto"/>
          </w:divBdr>
        </w:div>
        <w:div w:id="2125727831">
          <w:marLeft w:val="0"/>
          <w:marRight w:val="0"/>
          <w:marTop w:val="0"/>
          <w:marBottom w:val="0"/>
          <w:divBdr>
            <w:top w:val="none" w:sz="0" w:space="0" w:color="auto"/>
            <w:left w:val="none" w:sz="0" w:space="0" w:color="auto"/>
            <w:bottom w:val="none" w:sz="0" w:space="0" w:color="auto"/>
            <w:right w:val="none" w:sz="0" w:space="0" w:color="auto"/>
          </w:divBdr>
        </w:div>
        <w:div w:id="142897302">
          <w:marLeft w:val="0"/>
          <w:marRight w:val="0"/>
          <w:marTop w:val="0"/>
          <w:marBottom w:val="0"/>
          <w:divBdr>
            <w:top w:val="none" w:sz="0" w:space="0" w:color="auto"/>
            <w:left w:val="none" w:sz="0" w:space="0" w:color="auto"/>
            <w:bottom w:val="none" w:sz="0" w:space="0" w:color="auto"/>
            <w:right w:val="none" w:sz="0" w:space="0" w:color="auto"/>
          </w:divBdr>
        </w:div>
        <w:div w:id="1151944680">
          <w:marLeft w:val="0"/>
          <w:marRight w:val="0"/>
          <w:marTop w:val="0"/>
          <w:marBottom w:val="0"/>
          <w:divBdr>
            <w:top w:val="none" w:sz="0" w:space="0" w:color="auto"/>
            <w:left w:val="none" w:sz="0" w:space="0" w:color="auto"/>
            <w:bottom w:val="none" w:sz="0" w:space="0" w:color="auto"/>
            <w:right w:val="none" w:sz="0" w:space="0" w:color="auto"/>
          </w:divBdr>
        </w:div>
        <w:div w:id="872840566">
          <w:marLeft w:val="0"/>
          <w:marRight w:val="0"/>
          <w:marTop w:val="0"/>
          <w:marBottom w:val="0"/>
          <w:divBdr>
            <w:top w:val="none" w:sz="0" w:space="0" w:color="auto"/>
            <w:left w:val="none" w:sz="0" w:space="0" w:color="auto"/>
            <w:bottom w:val="none" w:sz="0" w:space="0" w:color="auto"/>
            <w:right w:val="none" w:sz="0" w:space="0" w:color="auto"/>
          </w:divBdr>
        </w:div>
        <w:div w:id="1306819161">
          <w:marLeft w:val="0"/>
          <w:marRight w:val="0"/>
          <w:marTop w:val="0"/>
          <w:marBottom w:val="0"/>
          <w:divBdr>
            <w:top w:val="none" w:sz="0" w:space="0" w:color="auto"/>
            <w:left w:val="none" w:sz="0" w:space="0" w:color="auto"/>
            <w:bottom w:val="none" w:sz="0" w:space="0" w:color="auto"/>
            <w:right w:val="none" w:sz="0" w:space="0" w:color="auto"/>
          </w:divBdr>
        </w:div>
        <w:div w:id="1172450945">
          <w:marLeft w:val="0"/>
          <w:marRight w:val="0"/>
          <w:marTop w:val="0"/>
          <w:marBottom w:val="0"/>
          <w:divBdr>
            <w:top w:val="none" w:sz="0" w:space="0" w:color="auto"/>
            <w:left w:val="none" w:sz="0" w:space="0" w:color="auto"/>
            <w:bottom w:val="none" w:sz="0" w:space="0" w:color="auto"/>
            <w:right w:val="none" w:sz="0" w:space="0" w:color="auto"/>
          </w:divBdr>
        </w:div>
        <w:div w:id="614142462">
          <w:marLeft w:val="0"/>
          <w:marRight w:val="0"/>
          <w:marTop w:val="0"/>
          <w:marBottom w:val="0"/>
          <w:divBdr>
            <w:top w:val="none" w:sz="0" w:space="0" w:color="auto"/>
            <w:left w:val="none" w:sz="0" w:space="0" w:color="auto"/>
            <w:bottom w:val="none" w:sz="0" w:space="0" w:color="auto"/>
            <w:right w:val="none" w:sz="0" w:space="0" w:color="auto"/>
          </w:divBdr>
        </w:div>
        <w:div w:id="1557887342">
          <w:marLeft w:val="0"/>
          <w:marRight w:val="0"/>
          <w:marTop w:val="0"/>
          <w:marBottom w:val="0"/>
          <w:divBdr>
            <w:top w:val="none" w:sz="0" w:space="0" w:color="auto"/>
            <w:left w:val="none" w:sz="0" w:space="0" w:color="auto"/>
            <w:bottom w:val="none" w:sz="0" w:space="0" w:color="auto"/>
            <w:right w:val="none" w:sz="0" w:space="0" w:color="auto"/>
          </w:divBdr>
        </w:div>
        <w:div w:id="752750185">
          <w:marLeft w:val="0"/>
          <w:marRight w:val="0"/>
          <w:marTop w:val="0"/>
          <w:marBottom w:val="0"/>
          <w:divBdr>
            <w:top w:val="none" w:sz="0" w:space="0" w:color="auto"/>
            <w:left w:val="none" w:sz="0" w:space="0" w:color="auto"/>
            <w:bottom w:val="none" w:sz="0" w:space="0" w:color="auto"/>
            <w:right w:val="none" w:sz="0" w:space="0" w:color="auto"/>
          </w:divBdr>
        </w:div>
        <w:div w:id="1581208833">
          <w:marLeft w:val="0"/>
          <w:marRight w:val="0"/>
          <w:marTop w:val="0"/>
          <w:marBottom w:val="0"/>
          <w:divBdr>
            <w:top w:val="none" w:sz="0" w:space="0" w:color="auto"/>
            <w:left w:val="none" w:sz="0" w:space="0" w:color="auto"/>
            <w:bottom w:val="none" w:sz="0" w:space="0" w:color="auto"/>
            <w:right w:val="none" w:sz="0" w:space="0" w:color="auto"/>
          </w:divBdr>
        </w:div>
        <w:div w:id="927614565">
          <w:marLeft w:val="0"/>
          <w:marRight w:val="0"/>
          <w:marTop w:val="0"/>
          <w:marBottom w:val="0"/>
          <w:divBdr>
            <w:top w:val="none" w:sz="0" w:space="0" w:color="auto"/>
            <w:left w:val="none" w:sz="0" w:space="0" w:color="auto"/>
            <w:bottom w:val="none" w:sz="0" w:space="0" w:color="auto"/>
            <w:right w:val="none" w:sz="0" w:space="0" w:color="auto"/>
          </w:divBdr>
        </w:div>
        <w:div w:id="491458638">
          <w:marLeft w:val="0"/>
          <w:marRight w:val="0"/>
          <w:marTop w:val="0"/>
          <w:marBottom w:val="0"/>
          <w:divBdr>
            <w:top w:val="none" w:sz="0" w:space="0" w:color="auto"/>
            <w:left w:val="none" w:sz="0" w:space="0" w:color="auto"/>
            <w:bottom w:val="none" w:sz="0" w:space="0" w:color="auto"/>
            <w:right w:val="none" w:sz="0" w:space="0" w:color="auto"/>
          </w:divBdr>
        </w:div>
        <w:div w:id="188954128">
          <w:marLeft w:val="0"/>
          <w:marRight w:val="0"/>
          <w:marTop w:val="0"/>
          <w:marBottom w:val="0"/>
          <w:divBdr>
            <w:top w:val="none" w:sz="0" w:space="0" w:color="auto"/>
            <w:left w:val="none" w:sz="0" w:space="0" w:color="auto"/>
            <w:bottom w:val="none" w:sz="0" w:space="0" w:color="auto"/>
            <w:right w:val="none" w:sz="0" w:space="0" w:color="auto"/>
          </w:divBdr>
        </w:div>
        <w:div w:id="583103919">
          <w:marLeft w:val="0"/>
          <w:marRight w:val="0"/>
          <w:marTop w:val="0"/>
          <w:marBottom w:val="0"/>
          <w:divBdr>
            <w:top w:val="none" w:sz="0" w:space="0" w:color="auto"/>
            <w:left w:val="none" w:sz="0" w:space="0" w:color="auto"/>
            <w:bottom w:val="none" w:sz="0" w:space="0" w:color="auto"/>
            <w:right w:val="none" w:sz="0" w:space="0" w:color="auto"/>
          </w:divBdr>
        </w:div>
        <w:div w:id="1902011155">
          <w:marLeft w:val="0"/>
          <w:marRight w:val="0"/>
          <w:marTop w:val="0"/>
          <w:marBottom w:val="0"/>
          <w:divBdr>
            <w:top w:val="none" w:sz="0" w:space="0" w:color="auto"/>
            <w:left w:val="none" w:sz="0" w:space="0" w:color="auto"/>
            <w:bottom w:val="none" w:sz="0" w:space="0" w:color="auto"/>
            <w:right w:val="none" w:sz="0" w:space="0" w:color="auto"/>
          </w:divBdr>
        </w:div>
        <w:div w:id="1672103701">
          <w:marLeft w:val="0"/>
          <w:marRight w:val="0"/>
          <w:marTop w:val="0"/>
          <w:marBottom w:val="0"/>
          <w:divBdr>
            <w:top w:val="none" w:sz="0" w:space="0" w:color="auto"/>
            <w:left w:val="none" w:sz="0" w:space="0" w:color="auto"/>
            <w:bottom w:val="none" w:sz="0" w:space="0" w:color="auto"/>
            <w:right w:val="none" w:sz="0" w:space="0" w:color="auto"/>
          </w:divBdr>
        </w:div>
        <w:div w:id="294675664">
          <w:marLeft w:val="0"/>
          <w:marRight w:val="0"/>
          <w:marTop w:val="0"/>
          <w:marBottom w:val="0"/>
          <w:divBdr>
            <w:top w:val="none" w:sz="0" w:space="0" w:color="auto"/>
            <w:left w:val="none" w:sz="0" w:space="0" w:color="auto"/>
            <w:bottom w:val="none" w:sz="0" w:space="0" w:color="auto"/>
            <w:right w:val="none" w:sz="0" w:space="0" w:color="auto"/>
          </w:divBdr>
        </w:div>
        <w:div w:id="532576951">
          <w:marLeft w:val="0"/>
          <w:marRight w:val="0"/>
          <w:marTop w:val="0"/>
          <w:marBottom w:val="0"/>
          <w:divBdr>
            <w:top w:val="none" w:sz="0" w:space="0" w:color="auto"/>
            <w:left w:val="none" w:sz="0" w:space="0" w:color="auto"/>
            <w:bottom w:val="none" w:sz="0" w:space="0" w:color="auto"/>
            <w:right w:val="none" w:sz="0" w:space="0" w:color="auto"/>
          </w:divBdr>
        </w:div>
        <w:div w:id="2002351575">
          <w:marLeft w:val="0"/>
          <w:marRight w:val="0"/>
          <w:marTop w:val="0"/>
          <w:marBottom w:val="0"/>
          <w:divBdr>
            <w:top w:val="none" w:sz="0" w:space="0" w:color="auto"/>
            <w:left w:val="none" w:sz="0" w:space="0" w:color="auto"/>
            <w:bottom w:val="none" w:sz="0" w:space="0" w:color="auto"/>
            <w:right w:val="none" w:sz="0" w:space="0" w:color="auto"/>
          </w:divBdr>
        </w:div>
        <w:div w:id="1756784231">
          <w:marLeft w:val="0"/>
          <w:marRight w:val="0"/>
          <w:marTop w:val="0"/>
          <w:marBottom w:val="0"/>
          <w:divBdr>
            <w:top w:val="none" w:sz="0" w:space="0" w:color="auto"/>
            <w:left w:val="none" w:sz="0" w:space="0" w:color="auto"/>
            <w:bottom w:val="none" w:sz="0" w:space="0" w:color="auto"/>
            <w:right w:val="none" w:sz="0" w:space="0" w:color="auto"/>
          </w:divBdr>
        </w:div>
        <w:div w:id="681317472">
          <w:marLeft w:val="0"/>
          <w:marRight w:val="0"/>
          <w:marTop w:val="0"/>
          <w:marBottom w:val="0"/>
          <w:divBdr>
            <w:top w:val="none" w:sz="0" w:space="0" w:color="auto"/>
            <w:left w:val="none" w:sz="0" w:space="0" w:color="auto"/>
            <w:bottom w:val="none" w:sz="0" w:space="0" w:color="auto"/>
            <w:right w:val="none" w:sz="0" w:space="0" w:color="auto"/>
          </w:divBdr>
        </w:div>
        <w:div w:id="1058433432">
          <w:marLeft w:val="0"/>
          <w:marRight w:val="0"/>
          <w:marTop w:val="0"/>
          <w:marBottom w:val="0"/>
          <w:divBdr>
            <w:top w:val="none" w:sz="0" w:space="0" w:color="auto"/>
            <w:left w:val="none" w:sz="0" w:space="0" w:color="auto"/>
            <w:bottom w:val="none" w:sz="0" w:space="0" w:color="auto"/>
            <w:right w:val="none" w:sz="0" w:space="0" w:color="auto"/>
          </w:divBdr>
        </w:div>
        <w:div w:id="519004806">
          <w:marLeft w:val="0"/>
          <w:marRight w:val="0"/>
          <w:marTop w:val="0"/>
          <w:marBottom w:val="0"/>
          <w:divBdr>
            <w:top w:val="none" w:sz="0" w:space="0" w:color="auto"/>
            <w:left w:val="none" w:sz="0" w:space="0" w:color="auto"/>
            <w:bottom w:val="none" w:sz="0" w:space="0" w:color="auto"/>
            <w:right w:val="none" w:sz="0" w:space="0" w:color="auto"/>
          </w:divBdr>
        </w:div>
        <w:div w:id="1339455635">
          <w:marLeft w:val="0"/>
          <w:marRight w:val="0"/>
          <w:marTop w:val="0"/>
          <w:marBottom w:val="0"/>
          <w:divBdr>
            <w:top w:val="none" w:sz="0" w:space="0" w:color="auto"/>
            <w:left w:val="none" w:sz="0" w:space="0" w:color="auto"/>
            <w:bottom w:val="none" w:sz="0" w:space="0" w:color="auto"/>
            <w:right w:val="none" w:sz="0" w:space="0" w:color="auto"/>
          </w:divBdr>
        </w:div>
        <w:div w:id="1554778945">
          <w:marLeft w:val="0"/>
          <w:marRight w:val="0"/>
          <w:marTop w:val="0"/>
          <w:marBottom w:val="0"/>
          <w:divBdr>
            <w:top w:val="none" w:sz="0" w:space="0" w:color="auto"/>
            <w:left w:val="none" w:sz="0" w:space="0" w:color="auto"/>
            <w:bottom w:val="none" w:sz="0" w:space="0" w:color="auto"/>
            <w:right w:val="none" w:sz="0" w:space="0" w:color="auto"/>
          </w:divBdr>
        </w:div>
        <w:div w:id="1465655813">
          <w:marLeft w:val="0"/>
          <w:marRight w:val="0"/>
          <w:marTop w:val="0"/>
          <w:marBottom w:val="0"/>
          <w:divBdr>
            <w:top w:val="none" w:sz="0" w:space="0" w:color="auto"/>
            <w:left w:val="none" w:sz="0" w:space="0" w:color="auto"/>
            <w:bottom w:val="none" w:sz="0" w:space="0" w:color="auto"/>
            <w:right w:val="none" w:sz="0" w:space="0" w:color="auto"/>
          </w:divBdr>
        </w:div>
        <w:div w:id="443695880">
          <w:marLeft w:val="0"/>
          <w:marRight w:val="0"/>
          <w:marTop w:val="0"/>
          <w:marBottom w:val="0"/>
          <w:divBdr>
            <w:top w:val="none" w:sz="0" w:space="0" w:color="auto"/>
            <w:left w:val="none" w:sz="0" w:space="0" w:color="auto"/>
            <w:bottom w:val="none" w:sz="0" w:space="0" w:color="auto"/>
            <w:right w:val="none" w:sz="0" w:space="0" w:color="auto"/>
          </w:divBdr>
        </w:div>
        <w:div w:id="719717249">
          <w:marLeft w:val="0"/>
          <w:marRight w:val="0"/>
          <w:marTop w:val="0"/>
          <w:marBottom w:val="0"/>
          <w:divBdr>
            <w:top w:val="none" w:sz="0" w:space="0" w:color="auto"/>
            <w:left w:val="none" w:sz="0" w:space="0" w:color="auto"/>
            <w:bottom w:val="none" w:sz="0" w:space="0" w:color="auto"/>
            <w:right w:val="none" w:sz="0" w:space="0" w:color="auto"/>
          </w:divBdr>
        </w:div>
        <w:div w:id="1870220815">
          <w:marLeft w:val="0"/>
          <w:marRight w:val="0"/>
          <w:marTop w:val="0"/>
          <w:marBottom w:val="0"/>
          <w:divBdr>
            <w:top w:val="none" w:sz="0" w:space="0" w:color="auto"/>
            <w:left w:val="none" w:sz="0" w:space="0" w:color="auto"/>
            <w:bottom w:val="none" w:sz="0" w:space="0" w:color="auto"/>
            <w:right w:val="none" w:sz="0" w:space="0" w:color="auto"/>
          </w:divBdr>
        </w:div>
        <w:div w:id="1067259949">
          <w:marLeft w:val="0"/>
          <w:marRight w:val="0"/>
          <w:marTop w:val="0"/>
          <w:marBottom w:val="0"/>
          <w:divBdr>
            <w:top w:val="none" w:sz="0" w:space="0" w:color="auto"/>
            <w:left w:val="none" w:sz="0" w:space="0" w:color="auto"/>
            <w:bottom w:val="none" w:sz="0" w:space="0" w:color="auto"/>
            <w:right w:val="none" w:sz="0" w:space="0" w:color="auto"/>
          </w:divBdr>
        </w:div>
        <w:div w:id="2039088639">
          <w:marLeft w:val="0"/>
          <w:marRight w:val="0"/>
          <w:marTop w:val="0"/>
          <w:marBottom w:val="0"/>
          <w:divBdr>
            <w:top w:val="none" w:sz="0" w:space="0" w:color="auto"/>
            <w:left w:val="none" w:sz="0" w:space="0" w:color="auto"/>
            <w:bottom w:val="none" w:sz="0" w:space="0" w:color="auto"/>
            <w:right w:val="none" w:sz="0" w:space="0" w:color="auto"/>
          </w:divBdr>
        </w:div>
        <w:div w:id="589239518">
          <w:marLeft w:val="0"/>
          <w:marRight w:val="0"/>
          <w:marTop w:val="0"/>
          <w:marBottom w:val="0"/>
          <w:divBdr>
            <w:top w:val="none" w:sz="0" w:space="0" w:color="auto"/>
            <w:left w:val="none" w:sz="0" w:space="0" w:color="auto"/>
            <w:bottom w:val="none" w:sz="0" w:space="0" w:color="auto"/>
            <w:right w:val="none" w:sz="0" w:space="0" w:color="auto"/>
          </w:divBdr>
        </w:div>
        <w:div w:id="404380215">
          <w:marLeft w:val="0"/>
          <w:marRight w:val="0"/>
          <w:marTop w:val="0"/>
          <w:marBottom w:val="0"/>
          <w:divBdr>
            <w:top w:val="none" w:sz="0" w:space="0" w:color="auto"/>
            <w:left w:val="none" w:sz="0" w:space="0" w:color="auto"/>
            <w:bottom w:val="none" w:sz="0" w:space="0" w:color="auto"/>
            <w:right w:val="none" w:sz="0" w:space="0" w:color="auto"/>
          </w:divBdr>
        </w:div>
        <w:div w:id="394817477">
          <w:marLeft w:val="0"/>
          <w:marRight w:val="0"/>
          <w:marTop w:val="0"/>
          <w:marBottom w:val="0"/>
          <w:divBdr>
            <w:top w:val="none" w:sz="0" w:space="0" w:color="auto"/>
            <w:left w:val="none" w:sz="0" w:space="0" w:color="auto"/>
            <w:bottom w:val="none" w:sz="0" w:space="0" w:color="auto"/>
            <w:right w:val="none" w:sz="0" w:space="0" w:color="auto"/>
          </w:divBdr>
        </w:div>
        <w:div w:id="328947547">
          <w:marLeft w:val="0"/>
          <w:marRight w:val="0"/>
          <w:marTop w:val="0"/>
          <w:marBottom w:val="0"/>
          <w:divBdr>
            <w:top w:val="none" w:sz="0" w:space="0" w:color="auto"/>
            <w:left w:val="none" w:sz="0" w:space="0" w:color="auto"/>
            <w:bottom w:val="none" w:sz="0" w:space="0" w:color="auto"/>
            <w:right w:val="none" w:sz="0" w:space="0" w:color="auto"/>
          </w:divBdr>
        </w:div>
        <w:div w:id="1799297205">
          <w:marLeft w:val="0"/>
          <w:marRight w:val="0"/>
          <w:marTop w:val="0"/>
          <w:marBottom w:val="0"/>
          <w:divBdr>
            <w:top w:val="none" w:sz="0" w:space="0" w:color="auto"/>
            <w:left w:val="none" w:sz="0" w:space="0" w:color="auto"/>
            <w:bottom w:val="none" w:sz="0" w:space="0" w:color="auto"/>
            <w:right w:val="none" w:sz="0" w:space="0" w:color="auto"/>
          </w:divBdr>
        </w:div>
        <w:div w:id="2011251559">
          <w:marLeft w:val="0"/>
          <w:marRight w:val="0"/>
          <w:marTop w:val="0"/>
          <w:marBottom w:val="0"/>
          <w:divBdr>
            <w:top w:val="none" w:sz="0" w:space="0" w:color="auto"/>
            <w:left w:val="none" w:sz="0" w:space="0" w:color="auto"/>
            <w:bottom w:val="none" w:sz="0" w:space="0" w:color="auto"/>
            <w:right w:val="none" w:sz="0" w:space="0" w:color="auto"/>
          </w:divBdr>
        </w:div>
        <w:div w:id="1720670494">
          <w:marLeft w:val="0"/>
          <w:marRight w:val="0"/>
          <w:marTop w:val="0"/>
          <w:marBottom w:val="0"/>
          <w:divBdr>
            <w:top w:val="none" w:sz="0" w:space="0" w:color="auto"/>
            <w:left w:val="none" w:sz="0" w:space="0" w:color="auto"/>
            <w:bottom w:val="none" w:sz="0" w:space="0" w:color="auto"/>
            <w:right w:val="none" w:sz="0" w:space="0" w:color="auto"/>
          </w:divBdr>
        </w:div>
        <w:div w:id="1968389201">
          <w:marLeft w:val="0"/>
          <w:marRight w:val="0"/>
          <w:marTop w:val="0"/>
          <w:marBottom w:val="0"/>
          <w:divBdr>
            <w:top w:val="none" w:sz="0" w:space="0" w:color="auto"/>
            <w:left w:val="none" w:sz="0" w:space="0" w:color="auto"/>
            <w:bottom w:val="none" w:sz="0" w:space="0" w:color="auto"/>
            <w:right w:val="none" w:sz="0" w:space="0" w:color="auto"/>
          </w:divBdr>
        </w:div>
        <w:div w:id="94597401">
          <w:marLeft w:val="0"/>
          <w:marRight w:val="0"/>
          <w:marTop w:val="0"/>
          <w:marBottom w:val="0"/>
          <w:divBdr>
            <w:top w:val="none" w:sz="0" w:space="0" w:color="auto"/>
            <w:left w:val="none" w:sz="0" w:space="0" w:color="auto"/>
            <w:bottom w:val="none" w:sz="0" w:space="0" w:color="auto"/>
            <w:right w:val="none" w:sz="0" w:space="0" w:color="auto"/>
          </w:divBdr>
        </w:div>
        <w:div w:id="1761675075">
          <w:marLeft w:val="0"/>
          <w:marRight w:val="0"/>
          <w:marTop w:val="0"/>
          <w:marBottom w:val="0"/>
          <w:divBdr>
            <w:top w:val="none" w:sz="0" w:space="0" w:color="auto"/>
            <w:left w:val="none" w:sz="0" w:space="0" w:color="auto"/>
            <w:bottom w:val="none" w:sz="0" w:space="0" w:color="auto"/>
            <w:right w:val="none" w:sz="0" w:space="0" w:color="auto"/>
          </w:divBdr>
        </w:div>
        <w:div w:id="254287453">
          <w:marLeft w:val="0"/>
          <w:marRight w:val="0"/>
          <w:marTop w:val="0"/>
          <w:marBottom w:val="0"/>
          <w:divBdr>
            <w:top w:val="none" w:sz="0" w:space="0" w:color="auto"/>
            <w:left w:val="none" w:sz="0" w:space="0" w:color="auto"/>
            <w:bottom w:val="none" w:sz="0" w:space="0" w:color="auto"/>
            <w:right w:val="none" w:sz="0" w:space="0" w:color="auto"/>
          </w:divBdr>
        </w:div>
        <w:div w:id="1543009187">
          <w:marLeft w:val="0"/>
          <w:marRight w:val="0"/>
          <w:marTop w:val="0"/>
          <w:marBottom w:val="0"/>
          <w:divBdr>
            <w:top w:val="none" w:sz="0" w:space="0" w:color="auto"/>
            <w:left w:val="none" w:sz="0" w:space="0" w:color="auto"/>
            <w:bottom w:val="none" w:sz="0" w:space="0" w:color="auto"/>
            <w:right w:val="none" w:sz="0" w:space="0" w:color="auto"/>
          </w:divBdr>
        </w:div>
        <w:div w:id="1386414519">
          <w:marLeft w:val="0"/>
          <w:marRight w:val="0"/>
          <w:marTop w:val="0"/>
          <w:marBottom w:val="0"/>
          <w:divBdr>
            <w:top w:val="none" w:sz="0" w:space="0" w:color="auto"/>
            <w:left w:val="none" w:sz="0" w:space="0" w:color="auto"/>
            <w:bottom w:val="none" w:sz="0" w:space="0" w:color="auto"/>
            <w:right w:val="none" w:sz="0" w:space="0" w:color="auto"/>
          </w:divBdr>
        </w:div>
        <w:div w:id="1248491378">
          <w:marLeft w:val="0"/>
          <w:marRight w:val="0"/>
          <w:marTop w:val="0"/>
          <w:marBottom w:val="0"/>
          <w:divBdr>
            <w:top w:val="none" w:sz="0" w:space="0" w:color="auto"/>
            <w:left w:val="none" w:sz="0" w:space="0" w:color="auto"/>
            <w:bottom w:val="none" w:sz="0" w:space="0" w:color="auto"/>
            <w:right w:val="none" w:sz="0" w:space="0" w:color="auto"/>
          </w:divBdr>
        </w:div>
        <w:div w:id="85270190">
          <w:marLeft w:val="0"/>
          <w:marRight w:val="0"/>
          <w:marTop w:val="0"/>
          <w:marBottom w:val="0"/>
          <w:divBdr>
            <w:top w:val="none" w:sz="0" w:space="0" w:color="auto"/>
            <w:left w:val="none" w:sz="0" w:space="0" w:color="auto"/>
            <w:bottom w:val="none" w:sz="0" w:space="0" w:color="auto"/>
            <w:right w:val="none" w:sz="0" w:space="0" w:color="auto"/>
          </w:divBdr>
        </w:div>
        <w:div w:id="2134055456">
          <w:marLeft w:val="0"/>
          <w:marRight w:val="0"/>
          <w:marTop w:val="0"/>
          <w:marBottom w:val="0"/>
          <w:divBdr>
            <w:top w:val="none" w:sz="0" w:space="0" w:color="auto"/>
            <w:left w:val="none" w:sz="0" w:space="0" w:color="auto"/>
            <w:bottom w:val="none" w:sz="0" w:space="0" w:color="auto"/>
            <w:right w:val="none" w:sz="0" w:space="0" w:color="auto"/>
          </w:divBdr>
        </w:div>
        <w:div w:id="1040784682">
          <w:marLeft w:val="0"/>
          <w:marRight w:val="0"/>
          <w:marTop w:val="0"/>
          <w:marBottom w:val="0"/>
          <w:divBdr>
            <w:top w:val="none" w:sz="0" w:space="0" w:color="auto"/>
            <w:left w:val="none" w:sz="0" w:space="0" w:color="auto"/>
            <w:bottom w:val="none" w:sz="0" w:space="0" w:color="auto"/>
            <w:right w:val="none" w:sz="0" w:space="0" w:color="auto"/>
          </w:divBdr>
        </w:div>
        <w:div w:id="1599216337">
          <w:marLeft w:val="0"/>
          <w:marRight w:val="0"/>
          <w:marTop w:val="0"/>
          <w:marBottom w:val="0"/>
          <w:divBdr>
            <w:top w:val="none" w:sz="0" w:space="0" w:color="auto"/>
            <w:left w:val="none" w:sz="0" w:space="0" w:color="auto"/>
            <w:bottom w:val="none" w:sz="0" w:space="0" w:color="auto"/>
            <w:right w:val="none" w:sz="0" w:space="0" w:color="auto"/>
          </w:divBdr>
        </w:div>
        <w:div w:id="1476412777">
          <w:marLeft w:val="0"/>
          <w:marRight w:val="0"/>
          <w:marTop w:val="0"/>
          <w:marBottom w:val="0"/>
          <w:divBdr>
            <w:top w:val="none" w:sz="0" w:space="0" w:color="auto"/>
            <w:left w:val="none" w:sz="0" w:space="0" w:color="auto"/>
            <w:bottom w:val="none" w:sz="0" w:space="0" w:color="auto"/>
            <w:right w:val="none" w:sz="0" w:space="0" w:color="auto"/>
          </w:divBdr>
        </w:div>
        <w:div w:id="1570993404">
          <w:marLeft w:val="0"/>
          <w:marRight w:val="0"/>
          <w:marTop w:val="0"/>
          <w:marBottom w:val="0"/>
          <w:divBdr>
            <w:top w:val="none" w:sz="0" w:space="0" w:color="auto"/>
            <w:left w:val="none" w:sz="0" w:space="0" w:color="auto"/>
            <w:bottom w:val="none" w:sz="0" w:space="0" w:color="auto"/>
            <w:right w:val="none" w:sz="0" w:space="0" w:color="auto"/>
          </w:divBdr>
        </w:div>
        <w:div w:id="604192325">
          <w:marLeft w:val="0"/>
          <w:marRight w:val="0"/>
          <w:marTop w:val="0"/>
          <w:marBottom w:val="0"/>
          <w:divBdr>
            <w:top w:val="none" w:sz="0" w:space="0" w:color="auto"/>
            <w:left w:val="none" w:sz="0" w:space="0" w:color="auto"/>
            <w:bottom w:val="none" w:sz="0" w:space="0" w:color="auto"/>
            <w:right w:val="none" w:sz="0" w:space="0" w:color="auto"/>
          </w:divBdr>
        </w:div>
        <w:div w:id="146826369">
          <w:marLeft w:val="0"/>
          <w:marRight w:val="0"/>
          <w:marTop w:val="0"/>
          <w:marBottom w:val="0"/>
          <w:divBdr>
            <w:top w:val="none" w:sz="0" w:space="0" w:color="auto"/>
            <w:left w:val="none" w:sz="0" w:space="0" w:color="auto"/>
            <w:bottom w:val="none" w:sz="0" w:space="0" w:color="auto"/>
            <w:right w:val="none" w:sz="0" w:space="0" w:color="auto"/>
          </w:divBdr>
        </w:div>
        <w:div w:id="1431126609">
          <w:marLeft w:val="0"/>
          <w:marRight w:val="0"/>
          <w:marTop w:val="0"/>
          <w:marBottom w:val="0"/>
          <w:divBdr>
            <w:top w:val="none" w:sz="0" w:space="0" w:color="auto"/>
            <w:left w:val="none" w:sz="0" w:space="0" w:color="auto"/>
            <w:bottom w:val="none" w:sz="0" w:space="0" w:color="auto"/>
            <w:right w:val="none" w:sz="0" w:space="0" w:color="auto"/>
          </w:divBdr>
        </w:div>
        <w:div w:id="703020012">
          <w:marLeft w:val="0"/>
          <w:marRight w:val="0"/>
          <w:marTop w:val="0"/>
          <w:marBottom w:val="0"/>
          <w:divBdr>
            <w:top w:val="none" w:sz="0" w:space="0" w:color="auto"/>
            <w:left w:val="none" w:sz="0" w:space="0" w:color="auto"/>
            <w:bottom w:val="none" w:sz="0" w:space="0" w:color="auto"/>
            <w:right w:val="none" w:sz="0" w:space="0" w:color="auto"/>
          </w:divBdr>
        </w:div>
        <w:div w:id="1631009660">
          <w:marLeft w:val="0"/>
          <w:marRight w:val="0"/>
          <w:marTop w:val="0"/>
          <w:marBottom w:val="0"/>
          <w:divBdr>
            <w:top w:val="none" w:sz="0" w:space="0" w:color="auto"/>
            <w:left w:val="none" w:sz="0" w:space="0" w:color="auto"/>
            <w:bottom w:val="none" w:sz="0" w:space="0" w:color="auto"/>
            <w:right w:val="none" w:sz="0" w:space="0" w:color="auto"/>
          </w:divBdr>
        </w:div>
        <w:div w:id="313804741">
          <w:marLeft w:val="0"/>
          <w:marRight w:val="0"/>
          <w:marTop w:val="0"/>
          <w:marBottom w:val="0"/>
          <w:divBdr>
            <w:top w:val="none" w:sz="0" w:space="0" w:color="auto"/>
            <w:left w:val="none" w:sz="0" w:space="0" w:color="auto"/>
            <w:bottom w:val="none" w:sz="0" w:space="0" w:color="auto"/>
            <w:right w:val="none" w:sz="0" w:space="0" w:color="auto"/>
          </w:divBdr>
        </w:div>
        <w:div w:id="1619876068">
          <w:marLeft w:val="0"/>
          <w:marRight w:val="0"/>
          <w:marTop w:val="0"/>
          <w:marBottom w:val="0"/>
          <w:divBdr>
            <w:top w:val="none" w:sz="0" w:space="0" w:color="auto"/>
            <w:left w:val="none" w:sz="0" w:space="0" w:color="auto"/>
            <w:bottom w:val="none" w:sz="0" w:space="0" w:color="auto"/>
            <w:right w:val="none" w:sz="0" w:space="0" w:color="auto"/>
          </w:divBdr>
        </w:div>
        <w:div w:id="880677453">
          <w:marLeft w:val="0"/>
          <w:marRight w:val="0"/>
          <w:marTop w:val="0"/>
          <w:marBottom w:val="0"/>
          <w:divBdr>
            <w:top w:val="none" w:sz="0" w:space="0" w:color="auto"/>
            <w:left w:val="none" w:sz="0" w:space="0" w:color="auto"/>
            <w:bottom w:val="none" w:sz="0" w:space="0" w:color="auto"/>
            <w:right w:val="none" w:sz="0" w:space="0" w:color="auto"/>
          </w:divBdr>
        </w:div>
        <w:div w:id="678653994">
          <w:marLeft w:val="0"/>
          <w:marRight w:val="0"/>
          <w:marTop w:val="0"/>
          <w:marBottom w:val="0"/>
          <w:divBdr>
            <w:top w:val="none" w:sz="0" w:space="0" w:color="auto"/>
            <w:left w:val="none" w:sz="0" w:space="0" w:color="auto"/>
            <w:bottom w:val="none" w:sz="0" w:space="0" w:color="auto"/>
            <w:right w:val="none" w:sz="0" w:space="0" w:color="auto"/>
          </w:divBdr>
        </w:div>
        <w:div w:id="572472182">
          <w:marLeft w:val="0"/>
          <w:marRight w:val="0"/>
          <w:marTop w:val="0"/>
          <w:marBottom w:val="0"/>
          <w:divBdr>
            <w:top w:val="none" w:sz="0" w:space="0" w:color="auto"/>
            <w:left w:val="none" w:sz="0" w:space="0" w:color="auto"/>
            <w:bottom w:val="none" w:sz="0" w:space="0" w:color="auto"/>
            <w:right w:val="none" w:sz="0" w:space="0" w:color="auto"/>
          </w:divBdr>
        </w:div>
        <w:div w:id="1010644988">
          <w:marLeft w:val="0"/>
          <w:marRight w:val="0"/>
          <w:marTop w:val="0"/>
          <w:marBottom w:val="0"/>
          <w:divBdr>
            <w:top w:val="none" w:sz="0" w:space="0" w:color="auto"/>
            <w:left w:val="none" w:sz="0" w:space="0" w:color="auto"/>
            <w:bottom w:val="none" w:sz="0" w:space="0" w:color="auto"/>
            <w:right w:val="none" w:sz="0" w:space="0" w:color="auto"/>
          </w:divBdr>
        </w:div>
        <w:div w:id="1263416936">
          <w:marLeft w:val="0"/>
          <w:marRight w:val="0"/>
          <w:marTop w:val="0"/>
          <w:marBottom w:val="0"/>
          <w:divBdr>
            <w:top w:val="none" w:sz="0" w:space="0" w:color="auto"/>
            <w:left w:val="none" w:sz="0" w:space="0" w:color="auto"/>
            <w:bottom w:val="none" w:sz="0" w:space="0" w:color="auto"/>
            <w:right w:val="none" w:sz="0" w:space="0" w:color="auto"/>
          </w:divBdr>
        </w:div>
      </w:divsChild>
    </w:div>
    <w:div w:id="1274558150">
      <w:bodyDiv w:val="1"/>
      <w:marLeft w:val="0"/>
      <w:marRight w:val="0"/>
      <w:marTop w:val="0"/>
      <w:marBottom w:val="0"/>
      <w:divBdr>
        <w:top w:val="none" w:sz="0" w:space="0" w:color="auto"/>
        <w:left w:val="none" w:sz="0" w:space="0" w:color="auto"/>
        <w:bottom w:val="none" w:sz="0" w:space="0" w:color="auto"/>
        <w:right w:val="none" w:sz="0" w:space="0" w:color="auto"/>
      </w:divBdr>
    </w:div>
    <w:div w:id="1274752738">
      <w:bodyDiv w:val="1"/>
      <w:marLeft w:val="0"/>
      <w:marRight w:val="0"/>
      <w:marTop w:val="0"/>
      <w:marBottom w:val="0"/>
      <w:divBdr>
        <w:top w:val="none" w:sz="0" w:space="0" w:color="auto"/>
        <w:left w:val="none" w:sz="0" w:space="0" w:color="auto"/>
        <w:bottom w:val="none" w:sz="0" w:space="0" w:color="auto"/>
        <w:right w:val="none" w:sz="0" w:space="0" w:color="auto"/>
      </w:divBdr>
    </w:div>
    <w:div w:id="1274897597">
      <w:bodyDiv w:val="1"/>
      <w:marLeft w:val="0"/>
      <w:marRight w:val="0"/>
      <w:marTop w:val="0"/>
      <w:marBottom w:val="0"/>
      <w:divBdr>
        <w:top w:val="none" w:sz="0" w:space="0" w:color="auto"/>
        <w:left w:val="none" w:sz="0" w:space="0" w:color="auto"/>
        <w:bottom w:val="none" w:sz="0" w:space="0" w:color="auto"/>
        <w:right w:val="none" w:sz="0" w:space="0" w:color="auto"/>
      </w:divBdr>
    </w:div>
    <w:div w:id="1275360224">
      <w:bodyDiv w:val="1"/>
      <w:marLeft w:val="0"/>
      <w:marRight w:val="0"/>
      <w:marTop w:val="0"/>
      <w:marBottom w:val="0"/>
      <w:divBdr>
        <w:top w:val="none" w:sz="0" w:space="0" w:color="auto"/>
        <w:left w:val="none" w:sz="0" w:space="0" w:color="auto"/>
        <w:bottom w:val="none" w:sz="0" w:space="0" w:color="auto"/>
        <w:right w:val="none" w:sz="0" w:space="0" w:color="auto"/>
      </w:divBdr>
    </w:div>
    <w:div w:id="1275481509">
      <w:bodyDiv w:val="1"/>
      <w:marLeft w:val="0"/>
      <w:marRight w:val="0"/>
      <w:marTop w:val="0"/>
      <w:marBottom w:val="0"/>
      <w:divBdr>
        <w:top w:val="none" w:sz="0" w:space="0" w:color="auto"/>
        <w:left w:val="none" w:sz="0" w:space="0" w:color="auto"/>
        <w:bottom w:val="none" w:sz="0" w:space="0" w:color="auto"/>
        <w:right w:val="none" w:sz="0" w:space="0" w:color="auto"/>
      </w:divBdr>
    </w:div>
    <w:div w:id="1275598574">
      <w:bodyDiv w:val="1"/>
      <w:marLeft w:val="0"/>
      <w:marRight w:val="0"/>
      <w:marTop w:val="0"/>
      <w:marBottom w:val="0"/>
      <w:divBdr>
        <w:top w:val="none" w:sz="0" w:space="0" w:color="auto"/>
        <w:left w:val="none" w:sz="0" w:space="0" w:color="auto"/>
        <w:bottom w:val="none" w:sz="0" w:space="0" w:color="auto"/>
        <w:right w:val="none" w:sz="0" w:space="0" w:color="auto"/>
      </w:divBdr>
    </w:div>
    <w:div w:id="1275748854">
      <w:bodyDiv w:val="1"/>
      <w:marLeft w:val="0"/>
      <w:marRight w:val="0"/>
      <w:marTop w:val="0"/>
      <w:marBottom w:val="0"/>
      <w:divBdr>
        <w:top w:val="none" w:sz="0" w:space="0" w:color="auto"/>
        <w:left w:val="none" w:sz="0" w:space="0" w:color="auto"/>
        <w:bottom w:val="none" w:sz="0" w:space="0" w:color="auto"/>
        <w:right w:val="none" w:sz="0" w:space="0" w:color="auto"/>
      </w:divBdr>
    </w:div>
    <w:div w:id="1275863036">
      <w:bodyDiv w:val="1"/>
      <w:marLeft w:val="0"/>
      <w:marRight w:val="0"/>
      <w:marTop w:val="0"/>
      <w:marBottom w:val="0"/>
      <w:divBdr>
        <w:top w:val="none" w:sz="0" w:space="0" w:color="auto"/>
        <w:left w:val="none" w:sz="0" w:space="0" w:color="auto"/>
        <w:bottom w:val="none" w:sz="0" w:space="0" w:color="auto"/>
        <w:right w:val="none" w:sz="0" w:space="0" w:color="auto"/>
      </w:divBdr>
    </w:div>
    <w:div w:id="1275866880">
      <w:bodyDiv w:val="1"/>
      <w:marLeft w:val="0"/>
      <w:marRight w:val="0"/>
      <w:marTop w:val="0"/>
      <w:marBottom w:val="0"/>
      <w:divBdr>
        <w:top w:val="none" w:sz="0" w:space="0" w:color="auto"/>
        <w:left w:val="none" w:sz="0" w:space="0" w:color="auto"/>
        <w:bottom w:val="none" w:sz="0" w:space="0" w:color="auto"/>
        <w:right w:val="none" w:sz="0" w:space="0" w:color="auto"/>
      </w:divBdr>
    </w:div>
    <w:div w:id="1275941090">
      <w:bodyDiv w:val="1"/>
      <w:marLeft w:val="0"/>
      <w:marRight w:val="0"/>
      <w:marTop w:val="0"/>
      <w:marBottom w:val="0"/>
      <w:divBdr>
        <w:top w:val="none" w:sz="0" w:space="0" w:color="auto"/>
        <w:left w:val="none" w:sz="0" w:space="0" w:color="auto"/>
        <w:bottom w:val="none" w:sz="0" w:space="0" w:color="auto"/>
        <w:right w:val="none" w:sz="0" w:space="0" w:color="auto"/>
      </w:divBdr>
    </w:div>
    <w:div w:id="1276449418">
      <w:bodyDiv w:val="1"/>
      <w:marLeft w:val="0"/>
      <w:marRight w:val="0"/>
      <w:marTop w:val="0"/>
      <w:marBottom w:val="0"/>
      <w:divBdr>
        <w:top w:val="none" w:sz="0" w:space="0" w:color="auto"/>
        <w:left w:val="none" w:sz="0" w:space="0" w:color="auto"/>
        <w:bottom w:val="none" w:sz="0" w:space="0" w:color="auto"/>
        <w:right w:val="none" w:sz="0" w:space="0" w:color="auto"/>
      </w:divBdr>
    </w:div>
    <w:div w:id="1276523507">
      <w:bodyDiv w:val="1"/>
      <w:marLeft w:val="0"/>
      <w:marRight w:val="0"/>
      <w:marTop w:val="0"/>
      <w:marBottom w:val="0"/>
      <w:divBdr>
        <w:top w:val="none" w:sz="0" w:space="0" w:color="auto"/>
        <w:left w:val="none" w:sz="0" w:space="0" w:color="auto"/>
        <w:bottom w:val="none" w:sz="0" w:space="0" w:color="auto"/>
        <w:right w:val="none" w:sz="0" w:space="0" w:color="auto"/>
      </w:divBdr>
    </w:div>
    <w:div w:id="1276985149">
      <w:bodyDiv w:val="1"/>
      <w:marLeft w:val="0"/>
      <w:marRight w:val="0"/>
      <w:marTop w:val="0"/>
      <w:marBottom w:val="0"/>
      <w:divBdr>
        <w:top w:val="none" w:sz="0" w:space="0" w:color="auto"/>
        <w:left w:val="none" w:sz="0" w:space="0" w:color="auto"/>
        <w:bottom w:val="none" w:sz="0" w:space="0" w:color="auto"/>
        <w:right w:val="none" w:sz="0" w:space="0" w:color="auto"/>
      </w:divBdr>
    </w:div>
    <w:div w:id="1277324807">
      <w:bodyDiv w:val="1"/>
      <w:marLeft w:val="0"/>
      <w:marRight w:val="0"/>
      <w:marTop w:val="0"/>
      <w:marBottom w:val="0"/>
      <w:divBdr>
        <w:top w:val="none" w:sz="0" w:space="0" w:color="auto"/>
        <w:left w:val="none" w:sz="0" w:space="0" w:color="auto"/>
        <w:bottom w:val="none" w:sz="0" w:space="0" w:color="auto"/>
        <w:right w:val="none" w:sz="0" w:space="0" w:color="auto"/>
      </w:divBdr>
    </w:div>
    <w:div w:id="1277329112">
      <w:bodyDiv w:val="1"/>
      <w:marLeft w:val="0"/>
      <w:marRight w:val="0"/>
      <w:marTop w:val="0"/>
      <w:marBottom w:val="0"/>
      <w:divBdr>
        <w:top w:val="none" w:sz="0" w:space="0" w:color="auto"/>
        <w:left w:val="none" w:sz="0" w:space="0" w:color="auto"/>
        <w:bottom w:val="none" w:sz="0" w:space="0" w:color="auto"/>
        <w:right w:val="none" w:sz="0" w:space="0" w:color="auto"/>
      </w:divBdr>
    </w:div>
    <w:div w:id="1277442806">
      <w:bodyDiv w:val="1"/>
      <w:marLeft w:val="0"/>
      <w:marRight w:val="0"/>
      <w:marTop w:val="0"/>
      <w:marBottom w:val="0"/>
      <w:divBdr>
        <w:top w:val="none" w:sz="0" w:space="0" w:color="auto"/>
        <w:left w:val="none" w:sz="0" w:space="0" w:color="auto"/>
        <w:bottom w:val="none" w:sz="0" w:space="0" w:color="auto"/>
        <w:right w:val="none" w:sz="0" w:space="0" w:color="auto"/>
      </w:divBdr>
    </w:div>
    <w:div w:id="1277638382">
      <w:bodyDiv w:val="1"/>
      <w:marLeft w:val="0"/>
      <w:marRight w:val="0"/>
      <w:marTop w:val="0"/>
      <w:marBottom w:val="0"/>
      <w:divBdr>
        <w:top w:val="none" w:sz="0" w:space="0" w:color="auto"/>
        <w:left w:val="none" w:sz="0" w:space="0" w:color="auto"/>
        <w:bottom w:val="none" w:sz="0" w:space="0" w:color="auto"/>
        <w:right w:val="none" w:sz="0" w:space="0" w:color="auto"/>
      </w:divBdr>
    </w:div>
    <w:div w:id="1277905987">
      <w:bodyDiv w:val="1"/>
      <w:marLeft w:val="0"/>
      <w:marRight w:val="0"/>
      <w:marTop w:val="0"/>
      <w:marBottom w:val="0"/>
      <w:divBdr>
        <w:top w:val="none" w:sz="0" w:space="0" w:color="auto"/>
        <w:left w:val="none" w:sz="0" w:space="0" w:color="auto"/>
        <w:bottom w:val="none" w:sz="0" w:space="0" w:color="auto"/>
        <w:right w:val="none" w:sz="0" w:space="0" w:color="auto"/>
      </w:divBdr>
    </w:div>
    <w:div w:id="1277909715">
      <w:bodyDiv w:val="1"/>
      <w:marLeft w:val="0"/>
      <w:marRight w:val="0"/>
      <w:marTop w:val="0"/>
      <w:marBottom w:val="0"/>
      <w:divBdr>
        <w:top w:val="none" w:sz="0" w:space="0" w:color="auto"/>
        <w:left w:val="none" w:sz="0" w:space="0" w:color="auto"/>
        <w:bottom w:val="none" w:sz="0" w:space="0" w:color="auto"/>
        <w:right w:val="none" w:sz="0" w:space="0" w:color="auto"/>
      </w:divBdr>
    </w:div>
    <w:div w:id="1278217019">
      <w:bodyDiv w:val="1"/>
      <w:marLeft w:val="0"/>
      <w:marRight w:val="0"/>
      <w:marTop w:val="0"/>
      <w:marBottom w:val="0"/>
      <w:divBdr>
        <w:top w:val="none" w:sz="0" w:space="0" w:color="auto"/>
        <w:left w:val="none" w:sz="0" w:space="0" w:color="auto"/>
        <w:bottom w:val="none" w:sz="0" w:space="0" w:color="auto"/>
        <w:right w:val="none" w:sz="0" w:space="0" w:color="auto"/>
      </w:divBdr>
    </w:div>
    <w:div w:id="1278678712">
      <w:bodyDiv w:val="1"/>
      <w:marLeft w:val="0"/>
      <w:marRight w:val="0"/>
      <w:marTop w:val="0"/>
      <w:marBottom w:val="0"/>
      <w:divBdr>
        <w:top w:val="none" w:sz="0" w:space="0" w:color="auto"/>
        <w:left w:val="none" w:sz="0" w:space="0" w:color="auto"/>
        <w:bottom w:val="none" w:sz="0" w:space="0" w:color="auto"/>
        <w:right w:val="none" w:sz="0" w:space="0" w:color="auto"/>
      </w:divBdr>
    </w:div>
    <w:div w:id="1278756078">
      <w:bodyDiv w:val="1"/>
      <w:marLeft w:val="0"/>
      <w:marRight w:val="0"/>
      <w:marTop w:val="0"/>
      <w:marBottom w:val="0"/>
      <w:divBdr>
        <w:top w:val="none" w:sz="0" w:space="0" w:color="auto"/>
        <w:left w:val="none" w:sz="0" w:space="0" w:color="auto"/>
        <w:bottom w:val="none" w:sz="0" w:space="0" w:color="auto"/>
        <w:right w:val="none" w:sz="0" w:space="0" w:color="auto"/>
      </w:divBdr>
      <w:divsChild>
        <w:div w:id="1075205383">
          <w:marLeft w:val="0"/>
          <w:marRight w:val="0"/>
          <w:marTop w:val="0"/>
          <w:marBottom w:val="0"/>
          <w:divBdr>
            <w:top w:val="none" w:sz="0" w:space="0" w:color="auto"/>
            <w:left w:val="none" w:sz="0" w:space="0" w:color="auto"/>
            <w:bottom w:val="none" w:sz="0" w:space="0" w:color="auto"/>
            <w:right w:val="none" w:sz="0" w:space="0" w:color="auto"/>
          </w:divBdr>
        </w:div>
        <w:div w:id="549390006">
          <w:marLeft w:val="0"/>
          <w:marRight w:val="0"/>
          <w:marTop w:val="0"/>
          <w:marBottom w:val="0"/>
          <w:divBdr>
            <w:top w:val="none" w:sz="0" w:space="0" w:color="auto"/>
            <w:left w:val="none" w:sz="0" w:space="0" w:color="auto"/>
            <w:bottom w:val="none" w:sz="0" w:space="0" w:color="auto"/>
            <w:right w:val="none" w:sz="0" w:space="0" w:color="auto"/>
          </w:divBdr>
        </w:div>
        <w:div w:id="1946230801">
          <w:marLeft w:val="0"/>
          <w:marRight w:val="0"/>
          <w:marTop w:val="0"/>
          <w:marBottom w:val="0"/>
          <w:divBdr>
            <w:top w:val="none" w:sz="0" w:space="0" w:color="auto"/>
            <w:left w:val="none" w:sz="0" w:space="0" w:color="auto"/>
            <w:bottom w:val="none" w:sz="0" w:space="0" w:color="auto"/>
            <w:right w:val="none" w:sz="0" w:space="0" w:color="auto"/>
          </w:divBdr>
        </w:div>
        <w:div w:id="1063333495">
          <w:marLeft w:val="0"/>
          <w:marRight w:val="0"/>
          <w:marTop w:val="0"/>
          <w:marBottom w:val="0"/>
          <w:divBdr>
            <w:top w:val="none" w:sz="0" w:space="0" w:color="auto"/>
            <w:left w:val="none" w:sz="0" w:space="0" w:color="auto"/>
            <w:bottom w:val="none" w:sz="0" w:space="0" w:color="auto"/>
            <w:right w:val="none" w:sz="0" w:space="0" w:color="auto"/>
          </w:divBdr>
        </w:div>
        <w:div w:id="240020803">
          <w:marLeft w:val="0"/>
          <w:marRight w:val="0"/>
          <w:marTop w:val="0"/>
          <w:marBottom w:val="0"/>
          <w:divBdr>
            <w:top w:val="none" w:sz="0" w:space="0" w:color="auto"/>
            <w:left w:val="none" w:sz="0" w:space="0" w:color="auto"/>
            <w:bottom w:val="none" w:sz="0" w:space="0" w:color="auto"/>
            <w:right w:val="none" w:sz="0" w:space="0" w:color="auto"/>
          </w:divBdr>
        </w:div>
        <w:div w:id="1038894975">
          <w:marLeft w:val="0"/>
          <w:marRight w:val="0"/>
          <w:marTop w:val="0"/>
          <w:marBottom w:val="0"/>
          <w:divBdr>
            <w:top w:val="none" w:sz="0" w:space="0" w:color="auto"/>
            <w:left w:val="none" w:sz="0" w:space="0" w:color="auto"/>
            <w:bottom w:val="none" w:sz="0" w:space="0" w:color="auto"/>
            <w:right w:val="none" w:sz="0" w:space="0" w:color="auto"/>
          </w:divBdr>
        </w:div>
        <w:div w:id="46035384">
          <w:marLeft w:val="0"/>
          <w:marRight w:val="0"/>
          <w:marTop w:val="0"/>
          <w:marBottom w:val="0"/>
          <w:divBdr>
            <w:top w:val="none" w:sz="0" w:space="0" w:color="auto"/>
            <w:left w:val="none" w:sz="0" w:space="0" w:color="auto"/>
            <w:bottom w:val="none" w:sz="0" w:space="0" w:color="auto"/>
            <w:right w:val="none" w:sz="0" w:space="0" w:color="auto"/>
          </w:divBdr>
        </w:div>
        <w:div w:id="1275595748">
          <w:marLeft w:val="0"/>
          <w:marRight w:val="0"/>
          <w:marTop w:val="0"/>
          <w:marBottom w:val="0"/>
          <w:divBdr>
            <w:top w:val="none" w:sz="0" w:space="0" w:color="auto"/>
            <w:left w:val="none" w:sz="0" w:space="0" w:color="auto"/>
            <w:bottom w:val="none" w:sz="0" w:space="0" w:color="auto"/>
            <w:right w:val="none" w:sz="0" w:space="0" w:color="auto"/>
          </w:divBdr>
        </w:div>
        <w:div w:id="904528570">
          <w:marLeft w:val="0"/>
          <w:marRight w:val="0"/>
          <w:marTop w:val="0"/>
          <w:marBottom w:val="0"/>
          <w:divBdr>
            <w:top w:val="none" w:sz="0" w:space="0" w:color="auto"/>
            <w:left w:val="none" w:sz="0" w:space="0" w:color="auto"/>
            <w:bottom w:val="none" w:sz="0" w:space="0" w:color="auto"/>
            <w:right w:val="none" w:sz="0" w:space="0" w:color="auto"/>
          </w:divBdr>
        </w:div>
        <w:div w:id="593904400">
          <w:marLeft w:val="0"/>
          <w:marRight w:val="0"/>
          <w:marTop w:val="0"/>
          <w:marBottom w:val="0"/>
          <w:divBdr>
            <w:top w:val="none" w:sz="0" w:space="0" w:color="auto"/>
            <w:left w:val="none" w:sz="0" w:space="0" w:color="auto"/>
            <w:bottom w:val="none" w:sz="0" w:space="0" w:color="auto"/>
            <w:right w:val="none" w:sz="0" w:space="0" w:color="auto"/>
          </w:divBdr>
        </w:div>
        <w:div w:id="1540699343">
          <w:marLeft w:val="0"/>
          <w:marRight w:val="0"/>
          <w:marTop w:val="0"/>
          <w:marBottom w:val="0"/>
          <w:divBdr>
            <w:top w:val="none" w:sz="0" w:space="0" w:color="auto"/>
            <w:left w:val="none" w:sz="0" w:space="0" w:color="auto"/>
            <w:bottom w:val="none" w:sz="0" w:space="0" w:color="auto"/>
            <w:right w:val="none" w:sz="0" w:space="0" w:color="auto"/>
          </w:divBdr>
        </w:div>
        <w:div w:id="290016006">
          <w:marLeft w:val="0"/>
          <w:marRight w:val="0"/>
          <w:marTop w:val="0"/>
          <w:marBottom w:val="0"/>
          <w:divBdr>
            <w:top w:val="none" w:sz="0" w:space="0" w:color="auto"/>
            <w:left w:val="none" w:sz="0" w:space="0" w:color="auto"/>
            <w:bottom w:val="none" w:sz="0" w:space="0" w:color="auto"/>
            <w:right w:val="none" w:sz="0" w:space="0" w:color="auto"/>
          </w:divBdr>
        </w:div>
        <w:div w:id="843515428">
          <w:marLeft w:val="0"/>
          <w:marRight w:val="0"/>
          <w:marTop w:val="0"/>
          <w:marBottom w:val="0"/>
          <w:divBdr>
            <w:top w:val="none" w:sz="0" w:space="0" w:color="auto"/>
            <w:left w:val="none" w:sz="0" w:space="0" w:color="auto"/>
            <w:bottom w:val="none" w:sz="0" w:space="0" w:color="auto"/>
            <w:right w:val="none" w:sz="0" w:space="0" w:color="auto"/>
          </w:divBdr>
        </w:div>
        <w:div w:id="645206747">
          <w:marLeft w:val="0"/>
          <w:marRight w:val="0"/>
          <w:marTop w:val="0"/>
          <w:marBottom w:val="0"/>
          <w:divBdr>
            <w:top w:val="none" w:sz="0" w:space="0" w:color="auto"/>
            <w:left w:val="none" w:sz="0" w:space="0" w:color="auto"/>
            <w:bottom w:val="none" w:sz="0" w:space="0" w:color="auto"/>
            <w:right w:val="none" w:sz="0" w:space="0" w:color="auto"/>
          </w:divBdr>
        </w:div>
        <w:div w:id="1970236330">
          <w:marLeft w:val="0"/>
          <w:marRight w:val="0"/>
          <w:marTop w:val="0"/>
          <w:marBottom w:val="0"/>
          <w:divBdr>
            <w:top w:val="none" w:sz="0" w:space="0" w:color="auto"/>
            <w:left w:val="none" w:sz="0" w:space="0" w:color="auto"/>
            <w:bottom w:val="none" w:sz="0" w:space="0" w:color="auto"/>
            <w:right w:val="none" w:sz="0" w:space="0" w:color="auto"/>
          </w:divBdr>
        </w:div>
        <w:div w:id="1846281721">
          <w:marLeft w:val="0"/>
          <w:marRight w:val="0"/>
          <w:marTop w:val="0"/>
          <w:marBottom w:val="0"/>
          <w:divBdr>
            <w:top w:val="none" w:sz="0" w:space="0" w:color="auto"/>
            <w:left w:val="none" w:sz="0" w:space="0" w:color="auto"/>
            <w:bottom w:val="none" w:sz="0" w:space="0" w:color="auto"/>
            <w:right w:val="none" w:sz="0" w:space="0" w:color="auto"/>
          </w:divBdr>
        </w:div>
        <w:div w:id="456141298">
          <w:marLeft w:val="0"/>
          <w:marRight w:val="0"/>
          <w:marTop w:val="0"/>
          <w:marBottom w:val="0"/>
          <w:divBdr>
            <w:top w:val="none" w:sz="0" w:space="0" w:color="auto"/>
            <w:left w:val="none" w:sz="0" w:space="0" w:color="auto"/>
            <w:bottom w:val="none" w:sz="0" w:space="0" w:color="auto"/>
            <w:right w:val="none" w:sz="0" w:space="0" w:color="auto"/>
          </w:divBdr>
        </w:div>
        <w:div w:id="1270510179">
          <w:marLeft w:val="0"/>
          <w:marRight w:val="0"/>
          <w:marTop w:val="0"/>
          <w:marBottom w:val="0"/>
          <w:divBdr>
            <w:top w:val="none" w:sz="0" w:space="0" w:color="auto"/>
            <w:left w:val="none" w:sz="0" w:space="0" w:color="auto"/>
            <w:bottom w:val="none" w:sz="0" w:space="0" w:color="auto"/>
            <w:right w:val="none" w:sz="0" w:space="0" w:color="auto"/>
          </w:divBdr>
        </w:div>
        <w:div w:id="2013600245">
          <w:marLeft w:val="0"/>
          <w:marRight w:val="0"/>
          <w:marTop w:val="0"/>
          <w:marBottom w:val="0"/>
          <w:divBdr>
            <w:top w:val="none" w:sz="0" w:space="0" w:color="auto"/>
            <w:left w:val="none" w:sz="0" w:space="0" w:color="auto"/>
            <w:bottom w:val="none" w:sz="0" w:space="0" w:color="auto"/>
            <w:right w:val="none" w:sz="0" w:space="0" w:color="auto"/>
          </w:divBdr>
        </w:div>
        <w:div w:id="1303732874">
          <w:marLeft w:val="0"/>
          <w:marRight w:val="0"/>
          <w:marTop w:val="0"/>
          <w:marBottom w:val="0"/>
          <w:divBdr>
            <w:top w:val="none" w:sz="0" w:space="0" w:color="auto"/>
            <w:left w:val="none" w:sz="0" w:space="0" w:color="auto"/>
            <w:bottom w:val="none" w:sz="0" w:space="0" w:color="auto"/>
            <w:right w:val="none" w:sz="0" w:space="0" w:color="auto"/>
          </w:divBdr>
        </w:div>
        <w:div w:id="1981766358">
          <w:marLeft w:val="0"/>
          <w:marRight w:val="0"/>
          <w:marTop w:val="0"/>
          <w:marBottom w:val="0"/>
          <w:divBdr>
            <w:top w:val="none" w:sz="0" w:space="0" w:color="auto"/>
            <w:left w:val="none" w:sz="0" w:space="0" w:color="auto"/>
            <w:bottom w:val="none" w:sz="0" w:space="0" w:color="auto"/>
            <w:right w:val="none" w:sz="0" w:space="0" w:color="auto"/>
          </w:divBdr>
        </w:div>
        <w:div w:id="1599678914">
          <w:marLeft w:val="0"/>
          <w:marRight w:val="0"/>
          <w:marTop w:val="0"/>
          <w:marBottom w:val="0"/>
          <w:divBdr>
            <w:top w:val="none" w:sz="0" w:space="0" w:color="auto"/>
            <w:left w:val="none" w:sz="0" w:space="0" w:color="auto"/>
            <w:bottom w:val="none" w:sz="0" w:space="0" w:color="auto"/>
            <w:right w:val="none" w:sz="0" w:space="0" w:color="auto"/>
          </w:divBdr>
        </w:div>
        <w:div w:id="66418725">
          <w:marLeft w:val="0"/>
          <w:marRight w:val="0"/>
          <w:marTop w:val="0"/>
          <w:marBottom w:val="0"/>
          <w:divBdr>
            <w:top w:val="none" w:sz="0" w:space="0" w:color="auto"/>
            <w:left w:val="none" w:sz="0" w:space="0" w:color="auto"/>
            <w:bottom w:val="none" w:sz="0" w:space="0" w:color="auto"/>
            <w:right w:val="none" w:sz="0" w:space="0" w:color="auto"/>
          </w:divBdr>
        </w:div>
        <w:div w:id="1142693033">
          <w:marLeft w:val="0"/>
          <w:marRight w:val="0"/>
          <w:marTop w:val="0"/>
          <w:marBottom w:val="0"/>
          <w:divBdr>
            <w:top w:val="none" w:sz="0" w:space="0" w:color="auto"/>
            <w:left w:val="none" w:sz="0" w:space="0" w:color="auto"/>
            <w:bottom w:val="none" w:sz="0" w:space="0" w:color="auto"/>
            <w:right w:val="none" w:sz="0" w:space="0" w:color="auto"/>
          </w:divBdr>
        </w:div>
        <w:div w:id="55905318">
          <w:marLeft w:val="0"/>
          <w:marRight w:val="0"/>
          <w:marTop w:val="0"/>
          <w:marBottom w:val="0"/>
          <w:divBdr>
            <w:top w:val="none" w:sz="0" w:space="0" w:color="auto"/>
            <w:left w:val="none" w:sz="0" w:space="0" w:color="auto"/>
            <w:bottom w:val="none" w:sz="0" w:space="0" w:color="auto"/>
            <w:right w:val="none" w:sz="0" w:space="0" w:color="auto"/>
          </w:divBdr>
        </w:div>
        <w:div w:id="130446526">
          <w:marLeft w:val="0"/>
          <w:marRight w:val="0"/>
          <w:marTop w:val="0"/>
          <w:marBottom w:val="0"/>
          <w:divBdr>
            <w:top w:val="none" w:sz="0" w:space="0" w:color="auto"/>
            <w:left w:val="none" w:sz="0" w:space="0" w:color="auto"/>
            <w:bottom w:val="none" w:sz="0" w:space="0" w:color="auto"/>
            <w:right w:val="none" w:sz="0" w:space="0" w:color="auto"/>
          </w:divBdr>
        </w:div>
        <w:div w:id="1184131521">
          <w:marLeft w:val="0"/>
          <w:marRight w:val="0"/>
          <w:marTop w:val="0"/>
          <w:marBottom w:val="0"/>
          <w:divBdr>
            <w:top w:val="none" w:sz="0" w:space="0" w:color="auto"/>
            <w:left w:val="none" w:sz="0" w:space="0" w:color="auto"/>
            <w:bottom w:val="none" w:sz="0" w:space="0" w:color="auto"/>
            <w:right w:val="none" w:sz="0" w:space="0" w:color="auto"/>
          </w:divBdr>
        </w:div>
        <w:div w:id="950816626">
          <w:marLeft w:val="0"/>
          <w:marRight w:val="0"/>
          <w:marTop w:val="0"/>
          <w:marBottom w:val="0"/>
          <w:divBdr>
            <w:top w:val="none" w:sz="0" w:space="0" w:color="auto"/>
            <w:left w:val="none" w:sz="0" w:space="0" w:color="auto"/>
            <w:bottom w:val="none" w:sz="0" w:space="0" w:color="auto"/>
            <w:right w:val="none" w:sz="0" w:space="0" w:color="auto"/>
          </w:divBdr>
        </w:div>
        <w:div w:id="1742754595">
          <w:marLeft w:val="0"/>
          <w:marRight w:val="0"/>
          <w:marTop w:val="0"/>
          <w:marBottom w:val="0"/>
          <w:divBdr>
            <w:top w:val="none" w:sz="0" w:space="0" w:color="auto"/>
            <w:left w:val="none" w:sz="0" w:space="0" w:color="auto"/>
            <w:bottom w:val="none" w:sz="0" w:space="0" w:color="auto"/>
            <w:right w:val="none" w:sz="0" w:space="0" w:color="auto"/>
          </w:divBdr>
        </w:div>
        <w:div w:id="111098605">
          <w:marLeft w:val="0"/>
          <w:marRight w:val="0"/>
          <w:marTop w:val="0"/>
          <w:marBottom w:val="0"/>
          <w:divBdr>
            <w:top w:val="none" w:sz="0" w:space="0" w:color="auto"/>
            <w:left w:val="none" w:sz="0" w:space="0" w:color="auto"/>
            <w:bottom w:val="none" w:sz="0" w:space="0" w:color="auto"/>
            <w:right w:val="none" w:sz="0" w:space="0" w:color="auto"/>
          </w:divBdr>
        </w:div>
        <w:div w:id="577515738">
          <w:marLeft w:val="0"/>
          <w:marRight w:val="0"/>
          <w:marTop w:val="0"/>
          <w:marBottom w:val="0"/>
          <w:divBdr>
            <w:top w:val="none" w:sz="0" w:space="0" w:color="auto"/>
            <w:left w:val="none" w:sz="0" w:space="0" w:color="auto"/>
            <w:bottom w:val="none" w:sz="0" w:space="0" w:color="auto"/>
            <w:right w:val="none" w:sz="0" w:space="0" w:color="auto"/>
          </w:divBdr>
        </w:div>
        <w:div w:id="539974737">
          <w:marLeft w:val="0"/>
          <w:marRight w:val="0"/>
          <w:marTop w:val="0"/>
          <w:marBottom w:val="0"/>
          <w:divBdr>
            <w:top w:val="none" w:sz="0" w:space="0" w:color="auto"/>
            <w:left w:val="none" w:sz="0" w:space="0" w:color="auto"/>
            <w:bottom w:val="none" w:sz="0" w:space="0" w:color="auto"/>
            <w:right w:val="none" w:sz="0" w:space="0" w:color="auto"/>
          </w:divBdr>
        </w:div>
        <w:div w:id="816191900">
          <w:marLeft w:val="0"/>
          <w:marRight w:val="0"/>
          <w:marTop w:val="0"/>
          <w:marBottom w:val="0"/>
          <w:divBdr>
            <w:top w:val="none" w:sz="0" w:space="0" w:color="auto"/>
            <w:left w:val="none" w:sz="0" w:space="0" w:color="auto"/>
            <w:bottom w:val="none" w:sz="0" w:space="0" w:color="auto"/>
            <w:right w:val="none" w:sz="0" w:space="0" w:color="auto"/>
          </w:divBdr>
        </w:div>
        <w:div w:id="1999573280">
          <w:marLeft w:val="0"/>
          <w:marRight w:val="0"/>
          <w:marTop w:val="0"/>
          <w:marBottom w:val="0"/>
          <w:divBdr>
            <w:top w:val="none" w:sz="0" w:space="0" w:color="auto"/>
            <w:left w:val="none" w:sz="0" w:space="0" w:color="auto"/>
            <w:bottom w:val="none" w:sz="0" w:space="0" w:color="auto"/>
            <w:right w:val="none" w:sz="0" w:space="0" w:color="auto"/>
          </w:divBdr>
        </w:div>
        <w:div w:id="95642614">
          <w:marLeft w:val="0"/>
          <w:marRight w:val="0"/>
          <w:marTop w:val="0"/>
          <w:marBottom w:val="0"/>
          <w:divBdr>
            <w:top w:val="none" w:sz="0" w:space="0" w:color="auto"/>
            <w:left w:val="none" w:sz="0" w:space="0" w:color="auto"/>
            <w:bottom w:val="none" w:sz="0" w:space="0" w:color="auto"/>
            <w:right w:val="none" w:sz="0" w:space="0" w:color="auto"/>
          </w:divBdr>
        </w:div>
        <w:div w:id="1750032018">
          <w:marLeft w:val="0"/>
          <w:marRight w:val="0"/>
          <w:marTop w:val="0"/>
          <w:marBottom w:val="0"/>
          <w:divBdr>
            <w:top w:val="none" w:sz="0" w:space="0" w:color="auto"/>
            <w:left w:val="none" w:sz="0" w:space="0" w:color="auto"/>
            <w:bottom w:val="none" w:sz="0" w:space="0" w:color="auto"/>
            <w:right w:val="none" w:sz="0" w:space="0" w:color="auto"/>
          </w:divBdr>
        </w:div>
        <w:div w:id="744256854">
          <w:marLeft w:val="0"/>
          <w:marRight w:val="0"/>
          <w:marTop w:val="0"/>
          <w:marBottom w:val="0"/>
          <w:divBdr>
            <w:top w:val="none" w:sz="0" w:space="0" w:color="auto"/>
            <w:left w:val="none" w:sz="0" w:space="0" w:color="auto"/>
            <w:bottom w:val="none" w:sz="0" w:space="0" w:color="auto"/>
            <w:right w:val="none" w:sz="0" w:space="0" w:color="auto"/>
          </w:divBdr>
        </w:div>
        <w:div w:id="491683443">
          <w:marLeft w:val="0"/>
          <w:marRight w:val="0"/>
          <w:marTop w:val="0"/>
          <w:marBottom w:val="0"/>
          <w:divBdr>
            <w:top w:val="none" w:sz="0" w:space="0" w:color="auto"/>
            <w:left w:val="none" w:sz="0" w:space="0" w:color="auto"/>
            <w:bottom w:val="none" w:sz="0" w:space="0" w:color="auto"/>
            <w:right w:val="none" w:sz="0" w:space="0" w:color="auto"/>
          </w:divBdr>
        </w:div>
        <w:div w:id="740248559">
          <w:marLeft w:val="0"/>
          <w:marRight w:val="0"/>
          <w:marTop w:val="0"/>
          <w:marBottom w:val="0"/>
          <w:divBdr>
            <w:top w:val="none" w:sz="0" w:space="0" w:color="auto"/>
            <w:left w:val="none" w:sz="0" w:space="0" w:color="auto"/>
            <w:bottom w:val="none" w:sz="0" w:space="0" w:color="auto"/>
            <w:right w:val="none" w:sz="0" w:space="0" w:color="auto"/>
          </w:divBdr>
        </w:div>
        <w:div w:id="889154425">
          <w:marLeft w:val="0"/>
          <w:marRight w:val="0"/>
          <w:marTop w:val="0"/>
          <w:marBottom w:val="0"/>
          <w:divBdr>
            <w:top w:val="none" w:sz="0" w:space="0" w:color="auto"/>
            <w:left w:val="none" w:sz="0" w:space="0" w:color="auto"/>
            <w:bottom w:val="none" w:sz="0" w:space="0" w:color="auto"/>
            <w:right w:val="none" w:sz="0" w:space="0" w:color="auto"/>
          </w:divBdr>
        </w:div>
        <w:div w:id="639849712">
          <w:marLeft w:val="0"/>
          <w:marRight w:val="0"/>
          <w:marTop w:val="0"/>
          <w:marBottom w:val="0"/>
          <w:divBdr>
            <w:top w:val="none" w:sz="0" w:space="0" w:color="auto"/>
            <w:left w:val="none" w:sz="0" w:space="0" w:color="auto"/>
            <w:bottom w:val="none" w:sz="0" w:space="0" w:color="auto"/>
            <w:right w:val="none" w:sz="0" w:space="0" w:color="auto"/>
          </w:divBdr>
        </w:div>
        <w:div w:id="340738270">
          <w:marLeft w:val="0"/>
          <w:marRight w:val="0"/>
          <w:marTop w:val="0"/>
          <w:marBottom w:val="0"/>
          <w:divBdr>
            <w:top w:val="none" w:sz="0" w:space="0" w:color="auto"/>
            <w:left w:val="none" w:sz="0" w:space="0" w:color="auto"/>
            <w:bottom w:val="none" w:sz="0" w:space="0" w:color="auto"/>
            <w:right w:val="none" w:sz="0" w:space="0" w:color="auto"/>
          </w:divBdr>
        </w:div>
        <w:div w:id="775978101">
          <w:marLeft w:val="0"/>
          <w:marRight w:val="0"/>
          <w:marTop w:val="0"/>
          <w:marBottom w:val="0"/>
          <w:divBdr>
            <w:top w:val="none" w:sz="0" w:space="0" w:color="auto"/>
            <w:left w:val="none" w:sz="0" w:space="0" w:color="auto"/>
            <w:bottom w:val="none" w:sz="0" w:space="0" w:color="auto"/>
            <w:right w:val="none" w:sz="0" w:space="0" w:color="auto"/>
          </w:divBdr>
        </w:div>
        <w:div w:id="1279482799">
          <w:marLeft w:val="0"/>
          <w:marRight w:val="0"/>
          <w:marTop w:val="0"/>
          <w:marBottom w:val="0"/>
          <w:divBdr>
            <w:top w:val="none" w:sz="0" w:space="0" w:color="auto"/>
            <w:left w:val="none" w:sz="0" w:space="0" w:color="auto"/>
            <w:bottom w:val="none" w:sz="0" w:space="0" w:color="auto"/>
            <w:right w:val="none" w:sz="0" w:space="0" w:color="auto"/>
          </w:divBdr>
        </w:div>
        <w:div w:id="1810322441">
          <w:marLeft w:val="0"/>
          <w:marRight w:val="0"/>
          <w:marTop w:val="0"/>
          <w:marBottom w:val="0"/>
          <w:divBdr>
            <w:top w:val="none" w:sz="0" w:space="0" w:color="auto"/>
            <w:left w:val="none" w:sz="0" w:space="0" w:color="auto"/>
            <w:bottom w:val="none" w:sz="0" w:space="0" w:color="auto"/>
            <w:right w:val="none" w:sz="0" w:space="0" w:color="auto"/>
          </w:divBdr>
        </w:div>
        <w:div w:id="2115976904">
          <w:marLeft w:val="0"/>
          <w:marRight w:val="0"/>
          <w:marTop w:val="0"/>
          <w:marBottom w:val="0"/>
          <w:divBdr>
            <w:top w:val="none" w:sz="0" w:space="0" w:color="auto"/>
            <w:left w:val="none" w:sz="0" w:space="0" w:color="auto"/>
            <w:bottom w:val="none" w:sz="0" w:space="0" w:color="auto"/>
            <w:right w:val="none" w:sz="0" w:space="0" w:color="auto"/>
          </w:divBdr>
        </w:div>
        <w:div w:id="572356761">
          <w:marLeft w:val="0"/>
          <w:marRight w:val="0"/>
          <w:marTop w:val="0"/>
          <w:marBottom w:val="0"/>
          <w:divBdr>
            <w:top w:val="none" w:sz="0" w:space="0" w:color="auto"/>
            <w:left w:val="none" w:sz="0" w:space="0" w:color="auto"/>
            <w:bottom w:val="none" w:sz="0" w:space="0" w:color="auto"/>
            <w:right w:val="none" w:sz="0" w:space="0" w:color="auto"/>
          </w:divBdr>
        </w:div>
        <w:div w:id="763572586">
          <w:marLeft w:val="0"/>
          <w:marRight w:val="0"/>
          <w:marTop w:val="0"/>
          <w:marBottom w:val="0"/>
          <w:divBdr>
            <w:top w:val="none" w:sz="0" w:space="0" w:color="auto"/>
            <w:left w:val="none" w:sz="0" w:space="0" w:color="auto"/>
            <w:bottom w:val="none" w:sz="0" w:space="0" w:color="auto"/>
            <w:right w:val="none" w:sz="0" w:space="0" w:color="auto"/>
          </w:divBdr>
        </w:div>
        <w:div w:id="933632097">
          <w:marLeft w:val="0"/>
          <w:marRight w:val="0"/>
          <w:marTop w:val="0"/>
          <w:marBottom w:val="0"/>
          <w:divBdr>
            <w:top w:val="none" w:sz="0" w:space="0" w:color="auto"/>
            <w:left w:val="none" w:sz="0" w:space="0" w:color="auto"/>
            <w:bottom w:val="none" w:sz="0" w:space="0" w:color="auto"/>
            <w:right w:val="none" w:sz="0" w:space="0" w:color="auto"/>
          </w:divBdr>
        </w:div>
        <w:div w:id="1226839085">
          <w:marLeft w:val="0"/>
          <w:marRight w:val="0"/>
          <w:marTop w:val="0"/>
          <w:marBottom w:val="0"/>
          <w:divBdr>
            <w:top w:val="none" w:sz="0" w:space="0" w:color="auto"/>
            <w:left w:val="none" w:sz="0" w:space="0" w:color="auto"/>
            <w:bottom w:val="none" w:sz="0" w:space="0" w:color="auto"/>
            <w:right w:val="none" w:sz="0" w:space="0" w:color="auto"/>
          </w:divBdr>
        </w:div>
        <w:div w:id="588930393">
          <w:marLeft w:val="0"/>
          <w:marRight w:val="0"/>
          <w:marTop w:val="0"/>
          <w:marBottom w:val="0"/>
          <w:divBdr>
            <w:top w:val="none" w:sz="0" w:space="0" w:color="auto"/>
            <w:left w:val="none" w:sz="0" w:space="0" w:color="auto"/>
            <w:bottom w:val="none" w:sz="0" w:space="0" w:color="auto"/>
            <w:right w:val="none" w:sz="0" w:space="0" w:color="auto"/>
          </w:divBdr>
        </w:div>
        <w:div w:id="1192954530">
          <w:marLeft w:val="0"/>
          <w:marRight w:val="0"/>
          <w:marTop w:val="0"/>
          <w:marBottom w:val="0"/>
          <w:divBdr>
            <w:top w:val="none" w:sz="0" w:space="0" w:color="auto"/>
            <w:left w:val="none" w:sz="0" w:space="0" w:color="auto"/>
            <w:bottom w:val="none" w:sz="0" w:space="0" w:color="auto"/>
            <w:right w:val="none" w:sz="0" w:space="0" w:color="auto"/>
          </w:divBdr>
        </w:div>
        <w:div w:id="101846755">
          <w:marLeft w:val="0"/>
          <w:marRight w:val="0"/>
          <w:marTop w:val="0"/>
          <w:marBottom w:val="0"/>
          <w:divBdr>
            <w:top w:val="none" w:sz="0" w:space="0" w:color="auto"/>
            <w:left w:val="none" w:sz="0" w:space="0" w:color="auto"/>
            <w:bottom w:val="none" w:sz="0" w:space="0" w:color="auto"/>
            <w:right w:val="none" w:sz="0" w:space="0" w:color="auto"/>
          </w:divBdr>
        </w:div>
        <w:div w:id="699818511">
          <w:marLeft w:val="0"/>
          <w:marRight w:val="0"/>
          <w:marTop w:val="0"/>
          <w:marBottom w:val="0"/>
          <w:divBdr>
            <w:top w:val="none" w:sz="0" w:space="0" w:color="auto"/>
            <w:left w:val="none" w:sz="0" w:space="0" w:color="auto"/>
            <w:bottom w:val="none" w:sz="0" w:space="0" w:color="auto"/>
            <w:right w:val="none" w:sz="0" w:space="0" w:color="auto"/>
          </w:divBdr>
        </w:div>
        <w:div w:id="1916435817">
          <w:marLeft w:val="0"/>
          <w:marRight w:val="0"/>
          <w:marTop w:val="0"/>
          <w:marBottom w:val="0"/>
          <w:divBdr>
            <w:top w:val="none" w:sz="0" w:space="0" w:color="auto"/>
            <w:left w:val="none" w:sz="0" w:space="0" w:color="auto"/>
            <w:bottom w:val="none" w:sz="0" w:space="0" w:color="auto"/>
            <w:right w:val="none" w:sz="0" w:space="0" w:color="auto"/>
          </w:divBdr>
        </w:div>
        <w:div w:id="1276329116">
          <w:marLeft w:val="0"/>
          <w:marRight w:val="0"/>
          <w:marTop w:val="0"/>
          <w:marBottom w:val="0"/>
          <w:divBdr>
            <w:top w:val="none" w:sz="0" w:space="0" w:color="auto"/>
            <w:left w:val="none" w:sz="0" w:space="0" w:color="auto"/>
            <w:bottom w:val="none" w:sz="0" w:space="0" w:color="auto"/>
            <w:right w:val="none" w:sz="0" w:space="0" w:color="auto"/>
          </w:divBdr>
        </w:div>
        <w:div w:id="1108233323">
          <w:marLeft w:val="0"/>
          <w:marRight w:val="0"/>
          <w:marTop w:val="0"/>
          <w:marBottom w:val="0"/>
          <w:divBdr>
            <w:top w:val="none" w:sz="0" w:space="0" w:color="auto"/>
            <w:left w:val="none" w:sz="0" w:space="0" w:color="auto"/>
            <w:bottom w:val="none" w:sz="0" w:space="0" w:color="auto"/>
            <w:right w:val="none" w:sz="0" w:space="0" w:color="auto"/>
          </w:divBdr>
        </w:div>
        <w:div w:id="940264185">
          <w:marLeft w:val="0"/>
          <w:marRight w:val="0"/>
          <w:marTop w:val="0"/>
          <w:marBottom w:val="0"/>
          <w:divBdr>
            <w:top w:val="none" w:sz="0" w:space="0" w:color="auto"/>
            <w:left w:val="none" w:sz="0" w:space="0" w:color="auto"/>
            <w:bottom w:val="none" w:sz="0" w:space="0" w:color="auto"/>
            <w:right w:val="none" w:sz="0" w:space="0" w:color="auto"/>
          </w:divBdr>
        </w:div>
        <w:div w:id="1669795170">
          <w:marLeft w:val="0"/>
          <w:marRight w:val="0"/>
          <w:marTop w:val="0"/>
          <w:marBottom w:val="0"/>
          <w:divBdr>
            <w:top w:val="none" w:sz="0" w:space="0" w:color="auto"/>
            <w:left w:val="none" w:sz="0" w:space="0" w:color="auto"/>
            <w:bottom w:val="none" w:sz="0" w:space="0" w:color="auto"/>
            <w:right w:val="none" w:sz="0" w:space="0" w:color="auto"/>
          </w:divBdr>
        </w:div>
        <w:div w:id="3284115">
          <w:marLeft w:val="0"/>
          <w:marRight w:val="0"/>
          <w:marTop w:val="0"/>
          <w:marBottom w:val="0"/>
          <w:divBdr>
            <w:top w:val="none" w:sz="0" w:space="0" w:color="auto"/>
            <w:left w:val="none" w:sz="0" w:space="0" w:color="auto"/>
            <w:bottom w:val="none" w:sz="0" w:space="0" w:color="auto"/>
            <w:right w:val="none" w:sz="0" w:space="0" w:color="auto"/>
          </w:divBdr>
        </w:div>
        <w:div w:id="893156363">
          <w:marLeft w:val="0"/>
          <w:marRight w:val="0"/>
          <w:marTop w:val="0"/>
          <w:marBottom w:val="0"/>
          <w:divBdr>
            <w:top w:val="none" w:sz="0" w:space="0" w:color="auto"/>
            <w:left w:val="none" w:sz="0" w:space="0" w:color="auto"/>
            <w:bottom w:val="none" w:sz="0" w:space="0" w:color="auto"/>
            <w:right w:val="none" w:sz="0" w:space="0" w:color="auto"/>
          </w:divBdr>
        </w:div>
        <w:div w:id="1473670836">
          <w:marLeft w:val="0"/>
          <w:marRight w:val="0"/>
          <w:marTop w:val="0"/>
          <w:marBottom w:val="0"/>
          <w:divBdr>
            <w:top w:val="none" w:sz="0" w:space="0" w:color="auto"/>
            <w:left w:val="none" w:sz="0" w:space="0" w:color="auto"/>
            <w:bottom w:val="none" w:sz="0" w:space="0" w:color="auto"/>
            <w:right w:val="none" w:sz="0" w:space="0" w:color="auto"/>
          </w:divBdr>
        </w:div>
        <w:div w:id="521481154">
          <w:marLeft w:val="0"/>
          <w:marRight w:val="0"/>
          <w:marTop w:val="0"/>
          <w:marBottom w:val="0"/>
          <w:divBdr>
            <w:top w:val="none" w:sz="0" w:space="0" w:color="auto"/>
            <w:left w:val="none" w:sz="0" w:space="0" w:color="auto"/>
            <w:bottom w:val="none" w:sz="0" w:space="0" w:color="auto"/>
            <w:right w:val="none" w:sz="0" w:space="0" w:color="auto"/>
          </w:divBdr>
        </w:div>
        <w:div w:id="1461531150">
          <w:marLeft w:val="0"/>
          <w:marRight w:val="0"/>
          <w:marTop w:val="0"/>
          <w:marBottom w:val="0"/>
          <w:divBdr>
            <w:top w:val="none" w:sz="0" w:space="0" w:color="auto"/>
            <w:left w:val="none" w:sz="0" w:space="0" w:color="auto"/>
            <w:bottom w:val="none" w:sz="0" w:space="0" w:color="auto"/>
            <w:right w:val="none" w:sz="0" w:space="0" w:color="auto"/>
          </w:divBdr>
        </w:div>
        <w:div w:id="1382903428">
          <w:marLeft w:val="0"/>
          <w:marRight w:val="0"/>
          <w:marTop w:val="0"/>
          <w:marBottom w:val="0"/>
          <w:divBdr>
            <w:top w:val="none" w:sz="0" w:space="0" w:color="auto"/>
            <w:left w:val="none" w:sz="0" w:space="0" w:color="auto"/>
            <w:bottom w:val="none" w:sz="0" w:space="0" w:color="auto"/>
            <w:right w:val="none" w:sz="0" w:space="0" w:color="auto"/>
          </w:divBdr>
        </w:div>
        <w:div w:id="1936091842">
          <w:marLeft w:val="0"/>
          <w:marRight w:val="0"/>
          <w:marTop w:val="0"/>
          <w:marBottom w:val="0"/>
          <w:divBdr>
            <w:top w:val="none" w:sz="0" w:space="0" w:color="auto"/>
            <w:left w:val="none" w:sz="0" w:space="0" w:color="auto"/>
            <w:bottom w:val="none" w:sz="0" w:space="0" w:color="auto"/>
            <w:right w:val="none" w:sz="0" w:space="0" w:color="auto"/>
          </w:divBdr>
        </w:div>
        <w:div w:id="1327788132">
          <w:marLeft w:val="0"/>
          <w:marRight w:val="0"/>
          <w:marTop w:val="0"/>
          <w:marBottom w:val="0"/>
          <w:divBdr>
            <w:top w:val="none" w:sz="0" w:space="0" w:color="auto"/>
            <w:left w:val="none" w:sz="0" w:space="0" w:color="auto"/>
            <w:bottom w:val="none" w:sz="0" w:space="0" w:color="auto"/>
            <w:right w:val="none" w:sz="0" w:space="0" w:color="auto"/>
          </w:divBdr>
        </w:div>
        <w:div w:id="1439830826">
          <w:marLeft w:val="0"/>
          <w:marRight w:val="0"/>
          <w:marTop w:val="0"/>
          <w:marBottom w:val="0"/>
          <w:divBdr>
            <w:top w:val="none" w:sz="0" w:space="0" w:color="auto"/>
            <w:left w:val="none" w:sz="0" w:space="0" w:color="auto"/>
            <w:bottom w:val="none" w:sz="0" w:space="0" w:color="auto"/>
            <w:right w:val="none" w:sz="0" w:space="0" w:color="auto"/>
          </w:divBdr>
        </w:div>
      </w:divsChild>
    </w:div>
    <w:div w:id="1278947662">
      <w:bodyDiv w:val="1"/>
      <w:marLeft w:val="0"/>
      <w:marRight w:val="0"/>
      <w:marTop w:val="0"/>
      <w:marBottom w:val="0"/>
      <w:divBdr>
        <w:top w:val="none" w:sz="0" w:space="0" w:color="auto"/>
        <w:left w:val="none" w:sz="0" w:space="0" w:color="auto"/>
        <w:bottom w:val="none" w:sz="0" w:space="0" w:color="auto"/>
        <w:right w:val="none" w:sz="0" w:space="0" w:color="auto"/>
      </w:divBdr>
    </w:div>
    <w:div w:id="1279024857">
      <w:bodyDiv w:val="1"/>
      <w:marLeft w:val="0"/>
      <w:marRight w:val="0"/>
      <w:marTop w:val="0"/>
      <w:marBottom w:val="0"/>
      <w:divBdr>
        <w:top w:val="none" w:sz="0" w:space="0" w:color="auto"/>
        <w:left w:val="none" w:sz="0" w:space="0" w:color="auto"/>
        <w:bottom w:val="none" w:sz="0" w:space="0" w:color="auto"/>
        <w:right w:val="none" w:sz="0" w:space="0" w:color="auto"/>
      </w:divBdr>
    </w:div>
    <w:div w:id="1279221792">
      <w:bodyDiv w:val="1"/>
      <w:marLeft w:val="0"/>
      <w:marRight w:val="0"/>
      <w:marTop w:val="0"/>
      <w:marBottom w:val="0"/>
      <w:divBdr>
        <w:top w:val="none" w:sz="0" w:space="0" w:color="auto"/>
        <w:left w:val="none" w:sz="0" w:space="0" w:color="auto"/>
        <w:bottom w:val="none" w:sz="0" w:space="0" w:color="auto"/>
        <w:right w:val="none" w:sz="0" w:space="0" w:color="auto"/>
      </w:divBdr>
    </w:div>
    <w:div w:id="1279415514">
      <w:bodyDiv w:val="1"/>
      <w:marLeft w:val="0"/>
      <w:marRight w:val="0"/>
      <w:marTop w:val="0"/>
      <w:marBottom w:val="0"/>
      <w:divBdr>
        <w:top w:val="none" w:sz="0" w:space="0" w:color="auto"/>
        <w:left w:val="none" w:sz="0" w:space="0" w:color="auto"/>
        <w:bottom w:val="none" w:sz="0" w:space="0" w:color="auto"/>
        <w:right w:val="none" w:sz="0" w:space="0" w:color="auto"/>
      </w:divBdr>
    </w:div>
    <w:div w:id="1279678605">
      <w:bodyDiv w:val="1"/>
      <w:marLeft w:val="0"/>
      <w:marRight w:val="0"/>
      <w:marTop w:val="0"/>
      <w:marBottom w:val="0"/>
      <w:divBdr>
        <w:top w:val="none" w:sz="0" w:space="0" w:color="auto"/>
        <w:left w:val="none" w:sz="0" w:space="0" w:color="auto"/>
        <w:bottom w:val="none" w:sz="0" w:space="0" w:color="auto"/>
        <w:right w:val="none" w:sz="0" w:space="0" w:color="auto"/>
      </w:divBdr>
    </w:div>
    <w:div w:id="1280137593">
      <w:bodyDiv w:val="1"/>
      <w:marLeft w:val="0"/>
      <w:marRight w:val="0"/>
      <w:marTop w:val="0"/>
      <w:marBottom w:val="0"/>
      <w:divBdr>
        <w:top w:val="none" w:sz="0" w:space="0" w:color="auto"/>
        <w:left w:val="none" w:sz="0" w:space="0" w:color="auto"/>
        <w:bottom w:val="none" w:sz="0" w:space="0" w:color="auto"/>
        <w:right w:val="none" w:sz="0" w:space="0" w:color="auto"/>
      </w:divBdr>
    </w:div>
    <w:div w:id="1280257727">
      <w:bodyDiv w:val="1"/>
      <w:marLeft w:val="0"/>
      <w:marRight w:val="0"/>
      <w:marTop w:val="0"/>
      <w:marBottom w:val="0"/>
      <w:divBdr>
        <w:top w:val="none" w:sz="0" w:space="0" w:color="auto"/>
        <w:left w:val="none" w:sz="0" w:space="0" w:color="auto"/>
        <w:bottom w:val="none" w:sz="0" w:space="0" w:color="auto"/>
        <w:right w:val="none" w:sz="0" w:space="0" w:color="auto"/>
      </w:divBdr>
    </w:div>
    <w:div w:id="1280334807">
      <w:bodyDiv w:val="1"/>
      <w:marLeft w:val="0"/>
      <w:marRight w:val="0"/>
      <w:marTop w:val="0"/>
      <w:marBottom w:val="0"/>
      <w:divBdr>
        <w:top w:val="none" w:sz="0" w:space="0" w:color="auto"/>
        <w:left w:val="none" w:sz="0" w:space="0" w:color="auto"/>
        <w:bottom w:val="none" w:sz="0" w:space="0" w:color="auto"/>
        <w:right w:val="none" w:sz="0" w:space="0" w:color="auto"/>
      </w:divBdr>
    </w:div>
    <w:div w:id="1280337664">
      <w:bodyDiv w:val="1"/>
      <w:marLeft w:val="0"/>
      <w:marRight w:val="0"/>
      <w:marTop w:val="0"/>
      <w:marBottom w:val="0"/>
      <w:divBdr>
        <w:top w:val="none" w:sz="0" w:space="0" w:color="auto"/>
        <w:left w:val="none" w:sz="0" w:space="0" w:color="auto"/>
        <w:bottom w:val="none" w:sz="0" w:space="0" w:color="auto"/>
        <w:right w:val="none" w:sz="0" w:space="0" w:color="auto"/>
      </w:divBdr>
    </w:div>
    <w:div w:id="1280533388">
      <w:bodyDiv w:val="1"/>
      <w:marLeft w:val="0"/>
      <w:marRight w:val="0"/>
      <w:marTop w:val="0"/>
      <w:marBottom w:val="0"/>
      <w:divBdr>
        <w:top w:val="none" w:sz="0" w:space="0" w:color="auto"/>
        <w:left w:val="none" w:sz="0" w:space="0" w:color="auto"/>
        <w:bottom w:val="none" w:sz="0" w:space="0" w:color="auto"/>
        <w:right w:val="none" w:sz="0" w:space="0" w:color="auto"/>
      </w:divBdr>
    </w:div>
    <w:div w:id="1280648690">
      <w:bodyDiv w:val="1"/>
      <w:marLeft w:val="0"/>
      <w:marRight w:val="0"/>
      <w:marTop w:val="0"/>
      <w:marBottom w:val="0"/>
      <w:divBdr>
        <w:top w:val="none" w:sz="0" w:space="0" w:color="auto"/>
        <w:left w:val="none" w:sz="0" w:space="0" w:color="auto"/>
        <w:bottom w:val="none" w:sz="0" w:space="0" w:color="auto"/>
        <w:right w:val="none" w:sz="0" w:space="0" w:color="auto"/>
      </w:divBdr>
    </w:div>
    <w:div w:id="1280992897">
      <w:bodyDiv w:val="1"/>
      <w:marLeft w:val="0"/>
      <w:marRight w:val="0"/>
      <w:marTop w:val="0"/>
      <w:marBottom w:val="0"/>
      <w:divBdr>
        <w:top w:val="none" w:sz="0" w:space="0" w:color="auto"/>
        <w:left w:val="none" w:sz="0" w:space="0" w:color="auto"/>
        <w:bottom w:val="none" w:sz="0" w:space="0" w:color="auto"/>
        <w:right w:val="none" w:sz="0" w:space="0" w:color="auto"/>
      </w:divBdr>
    </w:div>
    <w:div w:id="1281572963">
      <w:bodyDiv w:val="1"/>
      <w:marLeft w:val="0"/>
      <w:marRight w:val="0"/>
      <w:marTop w:val="0"/>
      <w:marBottom w:val="0"/>
      <w:divBdr>
        <w:top w:val="none" w:sz="0" w:space="0" w:color="auto"/>
        <w:left w:val="none" w:sz="0" w:space="0" w:color="auto"/>
        <w:bottom w:val="none" w:sz="0" w:space="0" w:color="auto"/>
        <w:right w:val="none" w:sz="0" w:space="0" w:color="auto"/>
      </w:divBdr>
    </w:div>
    <w:div w:id="1281952738">
      <w:bodyDiv w:val="1"/>
      <w:marLeft w:val="0"/>
      <w:marRight w:val="0"/>
      <w:marTop w:val="0"/>
      <w:marBottom w:val="0"/>
      <w:divBdr>
        <w:top w:val="none" w:sz="0" w:space="0" w:color="auto"/>
        <w:left w:val="none" w:sz="0" w:space="0" w:color="auto"/>
        <w:bottom w:val="none" w:sz="0" w:space="0" w:color="auto"/>
        <w:right w:val="none" w:sz="0" w:space="0" w:color="auto"/>
      </w:divBdr>
    </w:div>
    <w:div w:id="1281957915">
      <w:bodyDiv w:val="1"/>
      <w:marLeft w:val="0"/>
      <w:marRight w:val="0"/>
      <w:marTop w:val="0"/>
      <w:marBottom w:val="0"/>
      <w:divBdr>
        <w:top w:val="none" w:sz="0" w:space="0" w:color="auto"/>
        <w:left w:val="none" w:sz="0" w:space="0" w:color="auto"/>
        <w:bottom w:val="none" w:sz="0" w:space="0" w:color="auto"/>
        <w:right w:val="none" w:sz="0" w:space="0" w:color="auto"/>
      </w:divBdr>
    </w:div>
    <w:div w:id="1282565011">
      <w:bodyDiv w:val="1"/>
      <w:marLeft w:val="0"/>
      <w:marRight w:val="0"/>
      <w:marTop w:val="0"/>
      <w:marBottom w:val="0"/>
      <w:divBdr>
        <w:top w:val="none" w:sz="0" w:space="0" w:color="auto"/>
        <w:left w:val="none" w:sz="0" w:space="0" w:color="auto"/>
        <w:bottom w:val="none" w:sz="0" w:space="0" w:color="auto"/>
        <w:right w:val="none" w:sz="0" w:space="0" w:color="auto"/>
      </w:divBdr>
    </w:div>
    <w:div w:id="1282761240">
      <w:bodyDiv w:val="1"/>
      <w:marLeft w:val="0"/>
      <w:marRight w:val="0"/>
      <w:marTop w:val="0"/>
      <w:marBottom w:val="0"/>
      <w:divBdr>
        <w:top w:val="none" w:sz="0" w:space="0" w:color="auto"/>
        <w:left w:val="none" w:sz="0" w:space="0" w:color="auto"/>
        <w:bottom w:val="none" w:sz="0" w:space="0" w:color="auto"/>
        <w:right w:val="none" w:sz="0" w:space="0" w:color="auto"/>
      </w:divBdr>
    </w:div>
    <w:div w:id="1283809431">
      <w:bodyDiv w:val="1"/>
      <w:marLeft w:val="0"/>
      <w:marRight w:val="0"/>
      <w:marTop w:val="0"/>
      <w:marBottom w:val="0"/>
      <w:divBdr>
        <w:top w:val="none" w:sz="0" w:space="0" w:color="auto"/>
        <w:left w:val="none" w:sz="0" w:space="0" w:color="auto"/>
        <w:bottom w:val="none" w:sz="0" w:space="0" w:color="auto"/>
        <w:right w:val="none" w:sz="0" w:space="0" w:color="auto"/>
      </w:divBdr>
    </w:div>
    <w:div w:id="1283921603">
      <w:bodyDiv w:val="1"/>
      <w:marLeft w:val="0"/>
      <w:marRight w:val="0"/>
      <w:marTop w:val="0"/>
      <w:marBottom w:val="0"/>
      <w:divBdr>
        <w:top w:val="none" w:sz="0" w:space="0" w:color="auto"/>
        <w:left w:val="none" w:sz="0" w:space="0" w:color="auto"/>
        <w:bottom w:val="none" w:sz="0" w:space="0" w:color="auto"/>
        <w:right w:val="none" w:sz="0" w:space="0" w:color="auto"/>
      </w:divBdr>
    </w:div>
    <w:div w:id="1284117006">
      <w:bodyDiv w:val="1"/>
      <w:marLeft w:val="0"/>
      <w:marRight w:val="0"/>
      <w:marTop w:val="0"/>
      <w:marBottom w:val="0"/>
      <w:divBdr>
        <w:top w:val="none" w:sz="0" w:space="0" w:color="auto"/>
        <w:left w:val="none" w:sz="0" w:space="0" w:color="auto"/>
        <w:bottom w:val="none" w:sz="0" w:space="0" w:color="auto"/>
        <w:right w:val="none" w:sz="0" w:space="0" w:color="auto"/>
      </w:divBdr>
    </w:div>
    <w:div w:id="1284463640">
      <w:bodyDiv w:val="1"/>
      <w:marLeft w:val="0"/>
      <w:marRight w:val="0"/>
      <w:marTop w:val="0"/>
      <w:marBottom w:val="0"/>
      <w:divBdr>
        <w:top w:val="none" w:sz="0" w:space="0" w:color="auto"/>
        <w:left w:val="none" w:sz="0" w:space="0" w:color="auto"/>
        <w:bottom w:val="none" w:sz="0" w:space="0" w:color="auto"/>
        <w:right w:val="none" w:sz="0" w:space="0" w:color="auto"/>
      </w:divBdr>
    </w:div>
    <w:div w:id="1284776086">
      <w:bodyDiv w:val="1"/>
      <w:marLeft w:val="0"/>
      <w:marRight w:val="0"/>
      <w:marTop w:val="0"/>
      <w:marBottom w:val="0"/>
      <w:divBdr>
        <w:top w:val="none" w:sz="0" w:space="0" w:color="auto"/>
        <w:left w:val="none" w:sz="0" w:space="0" w:color="auto"/>
        <w:bottom w:val="none" w:sz="0" w:space="0" w:color="auto"/>
        <w:right w:val="none" w:sz="0" w:space="0" w:color="auto"/>
      </w:divBdr>
    </w:div>
    <w:div w:id="1284842119">
      <w:bodyDiv w:val="1"/>
      <w:marLeft w:val="0"/>
      <w:marRight w:val="0"/>
      <w:marTop w:val="0"/>
      <w:marBottom w:val="0"/>
      <w:divBdr>
        <w:top w:val="none" w:sz="0" w:space="0" w:color="auto"/>
        <w:left w:val="none" w:sz="0" w:space="0" w:color="auto"/>
        <w:bottom w:val="none" w:sz="0" w:space="0" w:color="auto"/>
        <w:right w:val="none" w:sz="0" w:space="0" w:color="auto"/>
      </w:divBdr>
    </w:div>
    <w:div w:id="1285307713">
      <w:bodyDiv w:val="1"/>
      <w:marLeft w:val="0"/>
      <w:marRight w:val="0"/>
      <w:marTop w:val="0"/>
      <w:marBottom w:val="0"/>
      <w:divBdr>
        <w:top w:val="none" w:sz="0" w:space="0" w:color="auto"/>
        <w:left w:val="none" w:sz="0" w:space="0" w:color="auto"/>
        <w:bottom w:val="none" w:sz="0" w:space="0" w:color="auto"/>
        <w:right w:val="none" w:sz="0" w:space="0" w:color="auto"/>
      </w:divBdr>
    </w:div>
    <w:div w:id="1285624182">
      <w:bodyDiv w:val="1"/>
      <w:marLeft w:val="0"/>
      <w:marRight w:val="0"/>
      <w:marTop w:val="0"/>
      <w:marBottom w:val="0"/>
      <w:divBdr>
        <w:top w:val="none" w:sz="0" w:space="0" w:color="auto"/>
        <w:left w:val="none" w:sz="0" w:space="0" w:color="auto"/>
        <w:bottom w:val="none" w:sz="0" w:space="0" w:color="auto"/>
        <w:right w:val="none" w:sz="0" w:space="0" w:color="auto"/>
      </w:divBdr>
    </w:div>
    <w:div w:id="1286039937">
      <w:bodyDiv w:val="1"/>
      <w:marLeft w:val="0"/>
      <w:marRight w:val="0"/>
      <w:marTop w:val="0"/>
      <w:marBottom w:val="0"/>
      <w:divBdr>
        <w:top w:val="none" w:sz="0" w:space="0" w:color="auto"/>
        <w:left w:val="none" w:sz="0" w:space="0" w:color="auto"/>
        <w:bottom w:val="none" w:sz="0" w:space="0" w:color="auto"/>
        <w:right w:val="none" w:sz="0" w:space="0" w:color="auto"/>
      </w:divBdr>
    </w:div>
    <w:div w:id="1286277134">
      <w:bodyDiv w:val="1"/>
      <w:marLeft w:val="0"/>
      <w:marRight w:val="0"/>
      <w:marTop w:val="0"/>
      <w:marBottom w:val="0"/>
      <w:divBdr>
        <w:top w:val="none" w:sz="0" w:space="0" w:color="auto"/>
        <w:left w:val="none" w:sz="0" w:space="0" w:color="auto"/>
        <w:bottom w:val="none" w:sz="0" w:space="0" w:color="auto"/>
        <w:right w:val="none" w:sz="0" w:space="0" w:color="auto"/>
      </w:divBdr>
    </w:div>
    <w:div w:id="1286348534">
      <w:bodyDiv w:val="1"/>
      <w:marLeft w:val="0"/>
      <w:marRight w:val="0"/>
      <w:marTop w:val="0"/>
      <w:marBottom w:val="0"/>
      <w:divBdr>
        <w:top w:val="none" w:sz="0" w:space="0" w:color="auto"/>
        <w:left w:val="none" w:sz="0" w:space="0" w:color="auto"/>
        <w:bottom w:val="none" w:sz="0" w:space="0" w:color="auto"/>
        <w:right w:val="none" w:sz="0" w:space="0" w:color="auto"/>
      </w:divBdr>
    </w:div>
    <w:div w:id="1286351797">
      <w:bodyDiv w:val="1"/>
      <w:marLeft w:val="0"/>
      <w:marRight w:val="0"/>
      <w:marTop w:val="0"/>
      <w:marBottom w:val="0"/>
      <w:divBdr>
        <w:top w:val="none" w:sz="0" w:space="0" w:color="auto"/>
        <w:left w:val="none" w:sz="0" w:space="0" w:color="auto"/>
        <w:bottom w:val="none" w:sz="0" w:space="0" w:color="auto"/>
        <w:right w:val="none" w:sz="0" w:space="0" w:color="auto"/>
      </w:divBdr>
    </w:div>
    <w:div w:id="1286961727">
      <w:bodyDiv w:val="1"/>
      <w:marLeft w:val="0"/>
      <w:marRight w:val="0"/>
      <w:marTop w:val="0"/>
      <w:marBottom w:val="0"/>
      <w:divBdr>
        <w:top w:val="none" w:sz="0" w:space="0" w:color="auto"/>
        <w:left w:val="none" w:sz="0" w:space="0" w:color="auto"/>
        <w:bottom w:val="none" w:sz="0" w:space="0" w:color="auto"/>
        <w:right w:val="none" w:sz="0" w:space="0" w:color="auto"/>
      </w:divBdr>
    </w:div>
    <w:div w:id="1287200553">
      <w:bodyDiv w:val="1"/>
      <w:marLeft w:val="0"/>
      <w:marRight w:val="0"/>
      <w:marTop w:val="0"/>
      <w:marBottom w:val="0"/>
      <w:divBdr>
        <w:top w:val="none" w:sz="0" w:space="0" w:color="auto"/>
        <w:left w:val="none" w:sz="0" w:space="0" w:color="auto"/>
        <w:bottom w:val="none" w:sz="0" w:space="0" w:color="auto"/>
        <w:right w:val="none" w:sz="0" w:space="0" w:color="auto"/>
      </w:divBdr>
    </w:div>
    <w:div w:id="1287352103">
      <w:bodyDiv w:val="1"/>
      <w:marLeft w:val="0"/>
      <w:marRight w:val="0"/>
      <w:marTop w:val="0"/>
      <w:marBottom w:val="0"/>
      <w:divBdr>
        <w:top w:val="none" w:sz="0" w:space="0" w:color="auto"/>
        <w:left w:val="none" w:sz="0" w:space="0" w:color="auto"/>
        <w:bottom w:val="none" w:sz="0" w:space="0" w:color="auto"/>
        <w:right w:val="none" w:sz="0" w:space="0" w:color="auto"/>
      </w:divBdr>
    </w:div>
    <w:div w:id="1287733533">
      <w:bodyDiv w:val="1"/>
      <w:marLeft w:val="0"/>
      <w:marRight w:val="0"/>
      <w:marTop w:val="0"/>
      <w:marBottom w:val="0"/>
      <w:divBdr>
        <w:top w:val="none" w:sz="0" w:space="0" w:color="auto"/>
        <w:left w:val="none" w:sz="0" w:space="0" w:color="auto"/>
        <w:bottom w:val="none" w:sz="0" w:space="0" w:color="auto"/>
        <w:right w:val="none" w:sz="0" w:space="0" w:color="auto"/>
      </w:divBdr>
    </w:div>
    <w:div w:id="1287738613">
      <w:bodyDiv w:val="1"/>
      <w:marLeft w:val="0"/>
      <w:marRight w:val="0"/>
      <w:marTop w:val="0"/>
      <w:marBottom w:val="0"/>
      <w:divBdr>
        <w:top w:val="none" w:sz="0" w:space="0" w:color="auto"/>
        <w:left w:val="none" w:sz="0" w:space="0" w:color="auto"/>
        <w:bottom w:val="none" w:sz="0" w:space="0" w:color="auto"/>
        <w:right w:val="none" w:sz="0" w:space="0" w:color="auto"/>
      </w:divBdr>
    </w:div>
    <w:div w:id="1288122584">
      <w:bodyDiv w:val="1"/>
      <w:marLeft w:val="0"/>
      <w:marRight w:val="0"/>
      <w:marTop w:val="0"/>
      <w:marBottom w:val="0"/>
      <w:divBdr>
        <w:top w:val="none" w:sz="0" w:space="0" w:color="auto"/>
        <w:left w:val="none" w:sz="0" w:space="0" w:color="auto"/>
        <w:bottom w:val="none" w:sz="0" w:space="0" w:color="auto"/>
        <w:right w:val="none" w:sz="0" w:space="0" w:color="auto"/>
      </w:divBdr>
    </w:div>
    <w:div w:id="1288201178">
      <w:bodyDiv w:val="1"/>
      <w:marLeft w:val="0"/>
      <w:marRight w:val="0"/>
      <w:marTop w:val="0"/>
      <w:marBottom w:val="0"/>
      <w:divBdr>
        <w:top w:val="none" w:sz="0" w:space="0" w:color="auto"/>
        <w:left w:val="none" w:sz="0" w:space="0" w:color="auto"/>
        <w:bottom w:val="none" w:sz="0" w:space="0" w:color="auto"/>
        <w:right w:val="none" w:sz="0" w:space="0" w:color="auto"/>
      </w:divBdr>
    </w:div>
    <w:div w:id="1288314770">
      <w:bodyDiv w:val="1"/>
      <w:marLeft w:val="0"/>
      <w:marRight w:val="0"/>
      <w:marTop w:val="0"/>
      <w:marBottom w:val="0"/>
      <w:divBdr>
        <w:top w:val="none" w:sz="0" w:space="0" w:color="auto"/>
        <w:left w:val="none" w:sz="0" w:space="0" w:color="auto"/>
        <w:bottom w:val="none" w:sz="0" w:space="0" w:color="auto"/>
        <w:right w:val="none" w:sz="0" w:space="0" w:color="auto"/>
      </w:divBdr>
    </w:div>
    <w:div w:id="1288580815">
      <w:bodyDiv w:val="1"/>
      <w:marLeft w:val="0"/>
      <w:marRight w:val="0"/>
      <w:marTop w:val="0"/>
      <w:marBottom w:val="0"/>
      <w:divBdr>
        <w:top w:val="none" w:sz="0" w:space="0" w:color="auto"/>
        <w:left w:val="none" w:sz="0" w:space="0" w:color="auto"/>
        <w:bottom w:val="none" w:sz="0" w:space="0" w:color="auto"/>
        <w:right w:val="none" w:sz="0" w:space="0" w:color="auto"/>
      </w:divBdr>
    </w:div>
    <w:div w:id="1288588936">
      <w:bodyDiv w:val="1"/>
      <w:marLeft w:val="0"/>
      <w:marRight w:val="0"/>
      <w:marTop w:val="0"/>
      <w:marBottom w:val="0"/>
      <w:divBdr>
        <w:top w:val="none" w:sz="0" w:space="0" w:color="auto"/>
        <w:left w:val="none" w:sz="0" w:space="0" w:color="auto"/>
        <w:bottom w:val="none" w:sz="0" w:space="0" w:color="auto"/>
        <w:right w:val="none" w:sz="0" w:space="0" w:color="auto"/>
      </w:divBdr>
    </w:div>
    <w:div w:id="1288851086">
      <w:bodyDiv w:val="1"/>
      <w:marLeft w:val="0"/>
      <w:marRight w:val="0"/>
      <w:marTop w:val="0"/>
      <w:marBottom w:val="0"/>
      <w:divBdr>
        <w:top w:val="none" w:sz="0" w:space="0" w:color="auto"/>
        <w:left w:val="none" w:sz="0" w:space="0" w:color="auto"/>
        <w:bottom w:val="none" w:sz="0" w:space="0" w:color="auto"/>
        <w:right w:val="none" w:sz="0" w:space="0" w:color="auto"/>
      </w:divBdr>
    </w:div>
    <w:div w:id="1289315718">
      <w:bodyDiv w:val="1"/>
      <w:marLeft w:val="0"/>
      <w:marRight w:val="0"/>
      <w:marTop w:val="0"/>
      <w:marBottom w:val="0"/>
      <w:divBdr>
        <w:top w:val="none" w:sz="0" w:space="0" w:color="auto"/>
        <w:left w:val="none" w:sz="0" w:space="0" w:color="auto"/>
        <w:bottom w:val="none" w:sz="0" w:space="0" w:color="auto"/>
        <w:right w:val="none" w:sz="0" w:space="0" w:color="auto"/>
      </w:divBdr>
    </w:div>
    <w:div w:id="1289361330">
      <w:bodyDiv w:val="1"/>
      <w:marLeft w:val="0"/>
      <w:marRight w:val="0"/>
      <w:marTop w:val="0"/>
      <w:marBottom w:val="0"/>
      <w:divBdr>
        <w:top w:val="none" w:sz="0" w:space="0" w:color="auto"/>
        <w:left w:val="none" w:sz="0" w:space="0" w:color="auto"/>
        <w:bottom w:val="none" w:sz="0" w:space="0" w:color="auto"/>
        <w:right w:val="none" w:sz="0" w:space="0" w:color="auto"/>
      </w:divBdr>
    </w:div>
    <w:div w:id="1290091240">
      <w:bodyDiv w:val="1"/>
      <w:marLeft w:val="0"/>
      <w:marRight w:val="0"/>
      <w:marTop w:val="0"/>
      <w:marBottom w:val="0"/>
      <w:divBdr>
        <w:top w:val="none" w:sz="0" w:space="0" w:color="auto"/>
        <w:left w:val="none" w:sz="0" w:space="0" w:color="auto"/>
        <w:bottom w:val="none" w:sz="0" w:space="0" w:color="auto"/>
        <w:right w:val="none" w:sz="0" w:space="0" w:color="auto"/>
      </w:divBdr>
    </w:div>
    <w:div w:id="1290357788">
      <w:bodyDiv w:val="1"/>
      <w:marLeft w:val="0"/>
      <w:marRight w:val="0"/>
      <w:marTop w:val="0"/>
      <w:marBottom w:val="0"/>
      <w:divBdr>
        <w:top w:val="none" w:sz="0" w:space="0" w:color="auto"/>
        <w:left w:val="none" w:sz="0" w:space="0" w:color="auto"/>
        <w:bottom w:val="none" w:sz="0" w:space="0" w:color="auto"/>
        <w:right w:val="none" w:sz="0" w:space="0" w:color="auto"/>
      </w:divBdr>
    </w:div>
    <w:div w:id="1290436022">
      <w:bodyDiv w:val="1"/>
      <w:marLeft w:val="0"/>
      <w:marRight w:val="0"/>
      <w:marTop w:val="0"/>
      <w:marBottom w:val="0"/>
      <w:divBdr>
        <w:top w:val="none" w:sz="0" w:space="0" w:color="auto"/>
        <w:left w:val="none" w:sz="0" w:space="0" w:color="auto"/>
        <w:bottom w:val="none" w:sz="0" w:space="0" w:color="auto"/>
        <w:right w:val="none" w:sz="0" w:space="0" w:color="auto"/>
      </w:divBdr>
    </w:div>
    <w:div w:id="1290554683">
      <w:bodyDiv w:val="1"/>
      <w:marLeft w:val="0"/>
      <w:marRight w:val="0"/>
      <w:marTop w:val="0"/>
      <w:marBottom w:val="0"/>
      <w:divBdr>
        <w:top w:val="none" w:sz="0" w:space="0" w:color="auto"/>
        <w:left w:val="none" w:sz="0" w:space="0" w:color="auto"/>
        <w:bottom w:val="none" w:sz="0" w:space="0" w:color="auto"/>
        <w:right w:val="none" w:sz="0" w:space="0" w:color="auto"/>
      </w:divBdr>
    </w:div>
    <w:div w:id="1290672855">
      <w:bodyDiv w:val="1"/>
      <w:marLeft w:val="0"/>
      <w:marRight w:val="0"/>
      <w:marTop w:val="0"/>
      <w:marBottom w:val="0"/>
      <w:divBdr>
        <w:top w:val="none" w:sz="0" w:space="0" w:color="auto"/>
        <w:left w:val="none" w:sz="0" w:space="0" w:color="auto"/>
        <w:bottom w:val="none" w:sz="0" w:space="0" w:color="auto"/>
        <w:right w:val="none" w:sz="0" w:space="0" w:color="auto"/>
      </w:divBdr>
    </w:div>
    <w:div w:id="1290739545">
      <w:bodyDiv w:val="1"/>
      <w:marLeft w:val="0"/>
      <w:marRight w:val="0"/>
      <w:marTop w:val="0"/>
      <w:marBottom w:val="0"/>
      <w:divBdr>
        <w:top w:val="none" w:sz="0" w:space="0" w:color="auto"/>
        <w:left w:val="none" w:sz="0" w:space="0" w:color="auto"/>
        <w:bottom w:val="none" w:sz="0" w:space="0" w:color="auto"/>
        <w:right w:val="none" w:sz="0" w:space="0" w:color="auto"/>
      </w:divBdr>
    </w:div>
    <w:div w:id="1290819739">
      <w:bodyDiv w:val="1"/>
      <w:marLeft w:val="0"/>
      <w:marRight w:val="0"/>
      <w:marTop w:val="0"/>
      <w:marBottom w:val="0"/>
      <w:divBdr>
        <w:top w:val="none" w:sz="0" w:space="0" w:color="auto"/>
        <w:left w:val="none" w:sz="0" w:space="0" w:color="auto"/>
        <w:bottom w:val="none" w:sz="0" w:space="0" w:color="auto"/>
        <w:right w:val="none" w:sz="0" w:space="0" w:color="auto"/>
      </w:divBdr>
    </w:div>
    <w:div w:id="1290940376">
      <w:bodyDiv w:val="1"/>
      <w:marLeft w:val="0"/>
      <w:marRight w:val="0"/>
      <w:marTop w:val="0"/>
      <w:marBottom w:val="0"/>
      <w:divBdr>
        <w:top w:val="none" w:sz="0" w:space="0" w:color="auto"/>
        <w:left w:val="none" w:sz="0" w:space="0" w:color="auto"/>
        <w:bottom w:val="none" w:sz="0" w:space="0" w:color="auto"/>
        <w:right w:val="none" w:sz="0" w:space="0" w:color="auto"/>
      </w:divBdr>
    </w:div>
    <w:div w:id="1291204140">
      <w:bodyDiv w:val="1"/>
      <w:marLeft w:val="0"/>
      <w:marRight w:val="0"/>
      <w:marTop w:val="0"/>
      <w:marBottom w:val="0"/>
      <w:divBdr>
        <w:top w:val="none" w:sz="0" w:space="0" w:color="auto"/>
        <w:left w:val="none" w:sz="0" w:space="0" w:color="auto"/>
        <w:bottom w:val="none" w:sz="0" w:space="0" w:color="auto"/>
        <w:right w:val="none" w:sz="0" w:space="0" w:color="auto"/>
      </w:divBdr>
    </w:div>
    <w:div w:id="1291279588">
      <w:bodyDiv w:val="1"/>
      <w:marLeft w:val="0"/>
      <w:marRight w:val="0"/>
      <w:marTop w:val="0"/>
      <w:marBottom w:val="0"/>
      <w:divBdr>
        <w:top w:val="none" w:sz="0" w:space="0" w:color="auto"/>
        <w:left w:val="none" w:sz="0" w:space="0" w:color="auto"/>
        <w:bottom w:val="none" w:sz="0" w:space="0" w:color="auto"/>
        <w:right w:val="none" w:sz="0" w:space="0" w:color="auto"/>
      </w:divBdr>
    </w:div>
    <w:div w:id="1291279624">
      <w:bodyDiv w:val="1"/>
      <w:marLeft w:val="0"/>
      <w:marRight w:val="0"/>
      <w:marTop w:val="0"/>
      <w:marBottom w:val="0"/>
      <w:divBdr>
        <w:top w:val="none" w:sz="0" w:space="0" w:color="auto"/>
        <w:left w:val="none" w:sz="0" w:space="0" w:color="auto"/>
        <w:bottom w:val="none" w:sz="0" w:space="0" w:color="auto"/>
        <w:right w:val="none" w:sz="0" w:space="0" w:color="auto"/>
      </w:divBdr>
    </w:div>
    <w:div w:id="1291980858">
      <w:bodyDiv w:val="1"/>
      <w:marLeft w:val="0"/>
      <w:marRight w:val="0"/>
      <w:marTop w:val="0"/>
      <w:marBottom w:val="0"/>
      <w:divBdr>
        <w:top w:val="none" w:sz="0" w:space="0" w:color="auto"/>
        <w:left w:val="none" w:sz="0" w:space="0" w:color="auto"/>
        <w:bottom w:val="none" w:sz="0" w:space="0" w:color="auto"/>
        <w:right w:val="none" w:sz="0" w:space="0" w:color="auto"/>
      </w:divBdr>
    </w:div>
    <w:div w:id="1292008896">
      <w:bodyDiv w:val="1"/>
      <w:marLeft w:val="0"/>
      <w:marRight w:val="0"/>
      <w:marTop w:val="0"/>
      <w:marBottom w:val="0"/>
      <w:divBdr>
        <w:top w:val="none" w:sz="0" w:space="0" w:color="auto"/>
        <w:left w:val="none" w:sz="0" w:space="0" w:color="auto"/>
        <w:bottom w:val="none" w:sz="0" w:space="0" w:color="auto"/>
        <w:right w:val="none" w:sz="0" w:space="0" w:color="auto"/>
      </w:divBdr>
    </w:div>
    <w:div w:id="1292052898">
      <w:bodyDiv w:val="1"/>
      <w:marLeft w:val="0"/>
      <w:marRight w:val="0"/>
      <w:marTop w:val="0"/>
      <w:marBottom w:val="0"/>
      <w:divBdr>
        <w:top w:val="none" w:sz="0" w:space="0" w:color="auto"/>
        <w:left w:val="none" w:sz="0" w:space="0" w:color="auto"/>
        <w:bottom w:val="none" w:sz="0" w:space="0" w:color="auto"/>
        <w:right w:val="none" w:sz="0" w:space="0" w:color="auto"/>
      </w:divBdr>
    </w:div>
    <w:div w:id="1292250598">
      <w:bodyDiv w:val="1"/>
      <w:marLeft w:val="0"/>
      <w:marRight w:val="0"/>
      <w:marTop w:val="0"/>
      <w:marBottom w:val="0"/>
      <w:divBdr>
        <w:top w:val="none" w:sz="0" w:space="0" w:color="auto"/>
        <w:left w:val="none" w:sz="0" w:space="0" w:color="auto"/>
        <w:bottom w:val="none" w:sz="0" w:space="0" w:color="auto"/>
        <w:right w:val="none" w:sz="0" w:space="0" w:color="auto"/>
      </w:divBdr>
    </w:div>
    <w:div w:id="1292713629">
      <w:bodyDiv w:val="1"/>
      <w:marLeft w:val="0"/>
      <w:marRight w:val="0"/>
      <w:marTop w:val="0"/>
      <w:marBottom w:val="0"/>
      <w:divBdr>
        <w:top w:val="none" w:sz="0" w:space="0" w:color="auto"/>
        <w:left w:val="none" w:sz="0" w:space="0" w:color="auto"/>
        <w:bottom w:val="none" w:sz="0" w:space="0" w:color="auto"/>
        <w:right w:val="none" w:sz="0" w:space="0" w:color="auto"/>
      </w:divBdr>
    </w:div>
    <w:div w:id="1293056454">
      <w:bodyDiv w:val="1"/>
      <w:marLeft w:val="0"/>
      <w:marRight w:val="0"/>
      <w:marTop w:val="0"/>
      <w:marBottom w:val="0"/>
      <w:divBdr>
        <w:top w:val="none" w:sz="0" w:space="0" w:color="auto"/>
        <w:left w:val="none" w:sz="0" w:space="0" w:color="auto"/>
        <w:bottom w:val="none" w:sz="0" w:space="0" w:color="auto"/>
        <w:right w:val="none" w:sz="0" w:space="0" w:color="auto"/>
      </w:divBdr>
    </w:div>
    <w:div w:id="1293169479">
      <w:bodyDiv w:val="1"/>
      <w:marLeft w:val="0"/>
      <w:marRight w:val="0"/>
      <w:marTop w:val="0"/>
      <w:marBottom w:val="0"/>
      <w:divBdr>
        <w:top w:val="none" w:sz="0" w:space="0" w:color="auto"/>
        <w:left w:val="none" w:sz="0" w:space="0" w:color="auto"/>
        <w:bottom w:val="none" w:sz="0" w:space="0" w:color="auto"/>
        <w:right w:val="none" w:sz="0" w:space="0" w:color="auto"/>
      </w:divBdr>
    </w:div>
    <w:div w:id="1293751543">
      <w:bodyDiv w:val="1"/>
      <w:marLeft w:val="0"/>
      <w:marRight w:val="0"/>
      <w:marTop w:val="0"/>
      <w:marBottom w:val="0"/>
      <w:divBdr>
        <w:top w:val="none" w:sz="0" w:space="0" w:color="auto"/>
        <w:left w:val="none" w:sz="0" w:space="0" w:color="auto"/>
        <w:bottom w:val="none" w:sz="0" w:space="0" w:color="auto"/>
        <w:right w:val="none" w:sz="0" w:space="0" w:color="auto"/>
      </w:divBdr>
      <w:divsChild>
        <w:div w:id="1847354891">
          <w:marLeft w:val="0"/>
          <w:marRight w:val="0"/>
          <w:marTop w:val="0"/>
          <w:marBottom w:val="0"/>
          <w:divBdr>
            <w:top w:val="none" w:sz="0" w:space="0" w:color="auto"/>
            <w:left w:val="none" w:sz="0" w:space="0" w:color="auto"/>
            <w:bottom w:val="none" w:sz="0" w:space="0" w:color="auto"/>
            <w:right w:val="none" w:sz="0" w:space="0" w:color="auto"/>
          </w:divBdr>
        </w:div>
      </w:divsChild>
    </w:div>
    <w:div w:id="1294092388">
      <w:bodyDiv w:val="1"/>
      <w:marLeft w:val="0"/>
      <w:marRight w:val="0"/>
      <w:marTop w:val="0"/>
      <w:marBottom w:val="0"/>
      <w:divBdr>
        <w:top w:val="none" w:sz="0" w:space="0" w:color="auto"/>
        <w:left w:val="none" w:sz="0" w:space="0" w:color="auto"/>
        <w:bottom w:val="none" w:sz="0" w:space="0" w:color="auto"/>
        <w:right w:val="none" w:sz="0" w:space="0" w:color="auto"/>
      </w:divBdr>
    </w:div>
    <w:div w:id="1294100439">
      <w:bodyDiv w:val="1"/>
      <w:marLeft w:val="0"/>
      <w:marRight w:val="0"/>
      <w:marTop w:val="0"/>
      <w:marBottom w:val="0"/>
      <w:divBdr>
        <w:top w:val="none" w:sz="0" w:space="0" w:color="auto"/>
        <w:left w:val="none" w:sz="0" w:space="0" w:color="auto"/>
        <w:bottom w:val="none" w:sz="0" w:space="0" w:color="auto"/>
        <w:right w:val="none" w:sz="0" w:space="0" w:color="auto"/>
      </w:divBdr>
    </w:div>
    <w:div w:id="1294214251">
      <w:bodyDiv w:val="1"/>
      <w:marLeft w:val="0"/>
      <w:marRight w:val="0"/>
      <w:marTop w:val="0"/>
      <w:marBottom w:val="0"/>
      <w:divBdr>
        <w:top w:val="none" w:sz="0" w:space="0" w:color="auto"/>
        <w:left w:val="none" w:sz="0" w:space="0" w:color="auto"/>
        <w:bottom w:val="none" w:sz="0" w:space="0" w:color="auto"/>
        <w:right w:val="none" w:sz="0" w:space="0" w:color="auto"/>
      </w:divBdr>
    </w:div>
    <w:div w:id="1294217383">
      <w:bodyDiv w:val="1"/>
      <w:marLeft w:val="0"/>
      <w:marRight w:val="0"/>
      <w:marTop w:val="0"/>
      <w:marBottom w:val="0"/>
      <w:divBdr>
        <w:top w:val="none" w:sz="0" w:space="0" w:color="auto"/>
        <w:left w:val="none" w:sz="0" w:space="0" w:color="auto"/>
        <w:bottom w:val="none" w:sz="0" w:space="0" w:color="auto"/>
        <w:right w:val="none" w:sz="0" w:space="0" w:color="auto"/>
      </w:divBdr>
      <w:divsChild>
        <w:div w:id="2009401280">
          <w:marLeft w:val="0"/>
          <w:marRight w:val="0"/>
          <w:marTop w:val="0"/>
          <w:marBottom w:val="0"/>
          <w:divBdr>
            <w:top w:val="none" w:sz="0" w:space="0" w:color="auto"/>
            <w:left w:val="none" w:sz="0" w:space="0" w:color="auto"/>
            <w:bottom w:val="none" w:sz="0" w:space="0" w:color="auto"/>
            <w:right w:val="none" w:sz="0" w:space="0" w:color="auto"/>
          </w:divBdr>
          <w:divsChild>
            <w:div w:id="1709914813">
              <w:marLeft w:val="0"/>
              <w:marRight w:val="0"/>
              <w:marTop w:val="0"/>
              <w:marBottom w:val="0"/>
              <w:divBdr>
                <w:top w:val="none" w:sz="0" w:space="0" w:color="auto"/>
                <w:left w:val="none" w:sz="0" w:space="0" w:color="auto"/>
                <w:bottom w:val="none" w:sz="0" w:space="0" w:color="auto"/>
                <w:right w:val="none" w:sz="0" w:space="0" w:color="auto"/>
              </w:divBdr>
              <w:divsChild>
                <w:div w:id="336156247">
                  <w:marLeft w:val="0"/>
                  <w:marRight w:val="0"/>
                  <w:marTop w:val="0"/>
                  <w:marBottom w:val="0"/>
                  <w:divBdr>
                    <w:top w:val="none" w:sz="0" w:space="0" w:color="auto"/>
                    <w:left w:val="none" w:sz="0" w:space="0" w:color="auto"/>
                    <w:bottom w:val="none" w:sz="0" w:space="0" w:color="auto"/>
                    <w:right w:val="none" w:sz="0" w:space="0" w:color="auto"/>
                  </w:divBdr>
                  <w:divsChild>
                    <w:div w:id="919409689">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 w:id="1294291438">
      <w:bodyDiv w:val="1"/>
      <w:marLeft w:val="0"/>
      <w:marRight w:val="0"/>
      <w:marTop w:val="0"/>
      <w:marBottom w:val="0"/>
      <w:divBdr>
        <w:top w:val="none" w:sz="0" w:space="0" w:color="auto"/>
        <w:left w:val="none" w:sz="0" w:space="0" w:color="auto"/>
        <w:bottom w:val="none" w:sz="0" w:space="0" w:color="auto"/>
        <w:right w:val="none" w:sz="0" w:space="0" w:color="auto"/>
      </w:divBdr>
    </w:div>
    <w:div w:id="1294409651">
      <w:bodyDiv w:val="1"/>
      <w:marLeft w:val="0"/>
      <w:marRight w:val="0"/>
      <w:marTop w:val="0"/>
      <w:marBottom w:val="0"/>
      <w:divBdr>
        <w:top w:val="none" w:sz="0" w:space="0" w:color="auto"/>
        <w:left w:val="none" w:sz="0" w:space="0" w:color="auto"/>
        <w:bottom w:val="none" w:sz="0" w:space="0" w:color="auto"/>
        <w:right w:val="none" w:sz="0" w:space="0" w:color="auto"/>
      </w:divBdr>
    </w:div>
    <w:div w:id="1294478668">
      <w:bodyDiv w:val="1"/>
      <w:marLeft w:val="0"/>
      <w:marRight w:val="0"/>
      <w:marTop w:val="0"/>
      <w:marBottom w:val="0"/>
      <w:divBdr>
        <w:top w:val="none" w:sz="0" w:space="0" w:color="auto"/>
        <w:left w:val="none" w:sz="0" w:space="0" w:color="auto"/>
        <w:bottom w:val="none" w:sz="0" w:space="0" w:color="auto"/>
        <w:right w:val="none" w:sz="0" w:space="0" w:color="auto"/>
      </w:divBdr>
    </w:div>
    <w:div w:id="1294479299">
      <w:bodyDiv w:val="1"/>
      <w:marLeft w:val="0"/>
      <w:marRight w:val="0"/>
      <w:marTop w:val="0"/>
      <w:marBottom w:val="0"/>
      <w:divBdr>
        <w:top w:val="none" w:sz="0" w:space="0" w:color="auto"/>
        <w:left w:val="none" w:sz="0" w:space="0" w:color="auto"/>
        <w:bottom w:val="none" w:sz="0" w:space="0" w:color="auto"/>
        <w:right w:val="none" w:sz="0" w:space="0" w:color="auto"/>
      </w:divBdr>
    </w:div>
    <w:div w:id="1294943187">
      <w:bodyDiv w:val="1"/>
      <w:marLeft w:val="0"/>
      <w:marRight w:val="0"/>
      <w:marTop w:val="0"/>
      <w:marBottom w:val="0"/>
      <w:divBdr>
        <w:top w:val="none" w:sz="0" w:space="0" w:color="auto"/>
        <w:left w:val="none" w:sz="0" w:space="0" w:color="auto"/>
        <w:bottom w:val="none" w:sz="0" w:space="0" w:color="auto"/>
        <w:right w:val="none" w:sz="0" w:space="0" w:color="auto"/>
      </w:divBdr>
    </w:div>
    <w:div w:id="1295134622">
      <w:bodyDiv w:val="1"/>
      <w:marLeft w:val="0"/>
      <w:marRight w:val="0"/>
      <w:marTop w:val="0"/>
      <w:marBottom w:val="0"/>
      <w:divBdr>
        <w:top w:val="none" w:sz="0" w:space="0" w:color="auto"/>
        <w:left w:val="none" w:sz="0" w:space="0" w:color="auto"/>
        <w:bottom w:val="none" w:sz="0" w:space="0" w:color="auto"/>
        <w:right w:val="none" w:sz="0" w:space="0" w:color="auto"/>
      </w:divBdr>
    </w:div>
    <w:div w:id="1295137328">
      <w:bodyDiv w:val="1"/>
      <w:marLeft w:val="0"/>
      <w:marRight w:val="0"/>
      <w:marTop w:val="0"/>
      <w:marBottom w:val="0"/>
      <w:divBdr>
        <w:top w:val="none" w:sz="0" w:space="0" w:color="auto"/>
        <w:left w:val="none" w:sz="0" w:space="0" w:color="auto"/>
        <w:bottom w:val="none" w:sz="0" w:space="0" w:color="auto"/>
        <w:right w:val="none" w:sz="0" w:space="0" w:color="auto"/>
      </w:divBdr>
    </w:div>
    <w:div w:id="1295939984">
      <w:bodyDiv w:val="1"/>
      <w:marLeft w:val="0"/>
      <w:marRight w:val="0"/>
      <w:marTop w:val="0"/>
      <w:marBottom w:val="0"/>
      <w:divBdr>
        <w:top w:val="none" w:sz="0" w:space="0" w:color="auto"/>
        <w:left w:val="none" w:sz="0" w:space="0" w:color="auto"/>
        <w:bottom w:val="none" w:sz="0" w:space="0" w:color="auto"/>
        <w:right w:val="none" w:sz="0" w:space="0" w:color="auto"/>
      </w:divBdr>
    </w:div>
    <w:div w:id="1296132565">
      <w:bodyDiv w:val="1"/>
      <w:marLeft w:val="0"/>
      <w:marRight w:val="0"/>
      <w:marTop w:val="0"/>
      <w:marBottom w:val="0"/>
      <w:divBdr>
        <w:top w:val="none" w:sz="0" w:space="0" w:color="auto"/>
        <w:left w:val="none" w:sz="0" w:space="0" w:color="auto"/>
        <w:bottom w:val="none" w:sz="0" w:space="0" w:color="auto"/>
        <w:right w:val="none" w:sz="0" w:space="0" w:color="auto"/>
      </w:divBdr>
    </w:div>
    <w:div w:id="1296183459">
      <w:bodyDiv w:val="1"/>
      <w:marLeft w:val="0"/>
      <w:marRight w:val="0"/>
      <w:marTop w:val="0"/>
      <w:marBottom w:val="0"/>
      <w:divBdr>
        <w:top w:val="none" w:sz="0" w:space="0" w:color="auto"/>
        <w:left w:val="none" w:sz="0" w:space="0" w:color="auto"/>
        <w:bottom w:val="none" w:sz="0" w:space="0" w:color="auto"/>
        <w:right w:val="none" w:sz="0" w:space="0" w:color="auto"/>
      </w:divBdr>
    </w:div>
    <w:div w:id="1296257666">
      <w:bodyDiv w:val="1"/>
      <w:marLeft w:val="0"/>
      <w:marRight w:val="0"/>
      <w:marTop w:val="0"/>
      <w:marBottom w:val="0"/>
      <w:divBdr>
        <w:top w:val="none" w:sz="0" w:space="0" w:color="auto"/>
        <w:left w:val="none" w:sz="0" w:space="0" w:color="auto"/>
        <w:bottom w:val="none" w:sz="0" w:space="0" w:color="auto"/>
        <w:right w:val="none" w:sz="0" w:space="0" w:color="auto"/>
      </w:divBdr>
    </w:div>
    <w:div w:id="1296327205">
      <w:bodyDiv w:val="1"/>
      <w:marLeft w:val="0"/>
      <w:marRight w:val="0"/>
      <w:marTop w:val="0"/>
      <w:marBottom w:val="0"/>
      <w:divBdr>
        <w:top w:val="none" w:sz="0" w:space="0" w:color="auto"/>
        <w:left w:val="none" w:sz="0" w:space="0" w:color="auto"/>
        <w:bottom w:val="none" w:sz="0" w:space="0" w:color="auto"/>
        <w:right w:val="none" w:sz="0" w:space="0" w:color="auto"/>
      </w:divBdr>
    </w:div>
    <w:div w:id="1296957611">
      <w:bodyDiv w:val="1"/>
      <w:marLeft w:val="0"/>
      <w:marRight w:val="0"/>
      <w:marTop w:val="0"/>
      <w:marBottom w:val="0"/>
      <w:divBdr>
        <w:top w:val="none" w:sz="0" w:space="0" w:color="auto"/>
        <w:left w:val="none" w:sz="0" w:space="0" w:color="auto"/>
        <w:bottom w:val="none" w:sz="0" w:space="0" w:color="auto"/>
        <w:right w:val="none" w:sz="0" w:space="0" w:color="auto"/>
      </w:divBdr>
    </w:div>
    <w:div w:id="1296981066">
      <w:bodyDiv w:val="1"/>
      <w:marLeft w:val="0"/>
      <w:marRight w:val="0"/>
      <w:marTop w:val="0"/>
      <w:marBottom w:val="0"/>
      <w:divBdr>
        <w:top w:val="none" w:sz="0" w:space="0" w:color="auto"/>
        <w:left w:val="none" w:sz="0" w:space="0" w:color="auto"/>
        <w:bottom w:val="none" w:sz="0" w:space="0" w:color="auto"/>
        <w:right w:val="none" w:sz="0" w:space="0" w:color="auto"/>
      </w:divBdr>
    </w:div>
    <w:div w:id="1297176858">
      <w:bodyDiv w:val="1"/>
      <w:marLeft w:val="0"/>
      <w:marRight w:val="0"/>
      <w:marTop w:val="0"/>
      <w:marBottom w:val="0"/>
      <w:divBdr>
        <w:top w:val="none" w:sz="0" w:space="0" w:color="auto"/>
        <w:left w:val="none" w:sz="0" w:space="0" w:color="auto"/>
        <w:bottom w:val="none" w:sz="0" w:space="0" w:color="auto"/>
        <w:right w:val="none" w:sz="0" w:space="0" w:color="auto"/>
      </w:divBdr>
    </w:div>
    <w:div w:id="1297956778">
      <w:bodyDiv w:val="1"/>
      <w:marLeft w:val="0"/>
      <w:marRight w:val="0"/>
      <w:marTop w:val="0"/>
      <w:marBottom w:val="0"/>
      <w:divBdr>
        <w:top w:val="none" w:sz="0" w:space="0" w:color="auto"/>
        <w:left w:val="none" w:sz="0" w:space="0" w:color="auto"/>
        <w:bottom w:val="none" w:sz="0" w:space="0" w:color="auto"/>
        <w:right w:val="none" w:sz="0" w:space="0" w:color="auto"/>
      </w:divBdr>
    </w:div>
    <w:div w:id="1298141567">
      <w:bodyDiv w:val="1"/>
      <w:marLeft w:val="0"/>
      <w:marRight w:val="0"/>
      <w:marTop w:val="0"/>
      <w:marBottom w:val="0"/>
      <w:divBdr>
        <w:top w:val="none" w:sz="0" w:space="0" w:color="auto"/>
        <w:left w:val="none" w:sz="0" w:space="0" w:color="auto"/>
        <w:bottom w:val="none" w:sz="0" w:space="0" w:color="auto"/>
        <w:right w:val="none" w:sz="0" w:space="0" w:color="auto"/>
      </w:divBdr>
    </w:div>
    <w:div w:id="1298297550">
      <w:bodyDiv w:val="1"/>
      <w:marLeft w:val="0"/>
      <w:marRight w:val="0"/>
      <w:marTop w:val="0"/>
      <w:marBottom w:val="0"/>
      <w:divBdr>
        <w:top w:val="none" w:sz="0" w:space="0" w:color="auto"/>
        <w:left w:val="none" w:sz="0" w:space="0" w:color="auto"/>
        <w:bottom w:val="none" w:sz="0" w:space="0" w:color="auto"/>
        <w:right w:val="none" w:sz="0" w:space="0" w:color="auto"/>
      </w:divBdr>
    </w:div>
    <w:div w:id="1298418186">
      <w:bodyDiv w:val="1"/>
      <w:marLeft w:val="0"/>
      <w:marRight w:val="0"/>
      <w:marTop w:val="0"/>
      <w:marBottom w:val="0"/>
      <w:divBdr>
        <w:top w:val="none" w:sz="0" w:space="0" w:color="auto"/>
        <w:left w:val="none" w:sz="0" w:space="0" w:color="auto"/>
        <w:bottom w:val="none" w:sz="0" w:space="0" w:color="auto"/>
        <w:right w:val="none" w:sz="0" w:space="0" w:color="auto"/>
      </w:divBdr>
    </w:div>
    <w:div w:id="1298485468">
      <w:bodyDiv w:val="1"/>
      <w:marLeft w:val="0"/>
      <w:marRight w:val="0"/>
      <w:marTop w:val="0"/>
      <w:marBottom w:val="0"/>
      <w:divBdr>
        <w:top w:val="none" w:sz="0" w:space="0" w:color="auto"/>
        <w:left w:val="none" w:sz="0" w:space="0" w:color="auto"/>
        <w:bottom w:val="none" w:sz="0" w:space="0" w:color="auto"/>
        <w:right w:val="none" w:sz="0" w:space="0" w:color="auto"/>
      </w:divBdr>
    </w:div>
    <w:div w:id="1298798844">
      <w:bodyDiv w:val="1"/>
      <w:marLeft w:val="0"/>
      <w:marRight w:val="0"/>
      <w:marTop w:val="0"/>
      <w:marBottom w:val="0"/>
      <w:divBdr>
        <w:top w:val="none" w:sz="0" w:space="0" w:color="auto"/>
        <w:left w:val="none" w:sz="0" w:space="0" w:color="auto"/>
        <w:bottom w:val="none" w:sz="0" w:space="0" w:color="auto"/>
        <w:right w:val="none" w:sz="0" w:space="0" w:color="auto"/>
      </w:divBdr>
    </w:div>
    <w:div w:id="1299261500">
      <w:bodyDiv w:val="1"/>
      <w:marLeft w:val="0"/>
      <w:marRight w:val="0"/>
      <w:marTop w:val="0"/>
      <w:marBottom w:val="0"/>
      <w:divBdr>
        <w:top w:val="none" w:sz="0" w:space="0" w:color="auto"/>
        <w:left w:val="none" w:sz="0" w:space="0" w:color="auto"/>
        <w:bottom w:val="none" w:sz="0" w:space="0" w:color="auto"/>
        <w:right w:val="none" w:sz="0" w:space="0" w:color="auto"/>
      </w:divBdr>
    </w:div>
    <w:div w:id="1299337934">
      <w:bodyDiv w:val="1"/>
      <w:marLeft w:val="0"/>
      <w:marRight w:val="0"/>
      <w:marTop w:val="0"/>
      <w:marBottom w:val="0"/>
      <w:divBdr>
        <w:top w:val="none" w:sz="0" w:space="0" w:color="auto"/>
        <w:left w:val="none" w:sz="0" w:space="0" w:color="auto"/>
        <w:bottom w:val="none" w:sz="0" w:space="0" w:color="auto"/>
        <w:right w:val="none" w:sz="0" w:space="0" w:color="auto"/>
      </w:divBdr>
    </w:div>
    <w:div w:id="1300069199">
      <w:bodyDiv w:val="1"/>
      <w:marLeft w:val="0"/>
      <w:marRight w:val="0"/>
      <w:marTop w:val="0"/>
      <w:marBottom w:val="0"/>
      <w:divBdr>
        <w:top w:val="none" w:sz="0" w:space="0" w:color="auto"/>
        <w:left w:val="none" w:sz="0" w:space="0" w:color="auto"/>
        <w:bottom w:val="none" w:sz="0" w:space="0" w:color="auto"/>
        <w:right w:val="none" w:sz="0" w:space="0" w:color="auto"/>
      </w:divBdr>
    </w:div>
    <w:div w:id="1300183450">
      <w:bodyDiv w:val="1"/>
      <w:marLeft w:val="0"/>
      <w:marRight w:val="0"/>
      <w:marTop w:val="0"/>
      <w:marBottom w:val="0"/>
      <w:divBdr>
        <w:top w:val="none" w:sz="0" w:space="0" w:color="auto"/>
        <w:left w:val="none" w:sz="0" w:space="0" w:color="auto"/>
        <w:bottom w:val="none" w:sz="0" w:space="0" w:color="auto"/>
        <w:right w:val="none" w:sz="0" w:space="0" w:color="auto"/>
      </w:divBdr>
    </w:div>
    <w:div w:id="1300497100">
      <w:bodyDiv w:val="1"/>
      <w:marLeft w:val="0"/>
      <w:marRight w:val="0"/>
      <w:marTop w:val="0"/>
      <w:marBottom w:val="0"/>
      <w:divBdr>
        <w:top w:val="none" w:sz="0" w:space="0" w:color="auto"/>
        <w:left w:val="none" w:sz="0" w:space="0" w:color="auto"/>
        <w:bottom w:val="none" w:sz="0" w:space="0" w:color="auto"/>
        <w:right w:val="none" w:sz="0" w:space="0" w:color="auto"/>
      </w:divBdr>
    </w:div>
    <w:div w:id="1300649769">
      <w:bodyDiv w:val="1"/>
      <w:marLeft w:val="0"/>
      <w:marRight w:val="0"/>
      <w:marTop w:val="0"/>
      <w:marBottom w:val="0"/>
      <w:divBdr>
        <w:top w:val="none" w:sz="0" w:space="0" w:color="auto"/>
        <w:left w:val="none" w:sz="0" w:space="0" w:color="auto"/>
        <w:bottom w:val="none" w:sz="0" w:space="0" w:color="auto"/>
        <w:right w:val="none" w:sz="0" w:space="0" w:color="auto"/>
      </w:divBdr>
    </w:div>
    <w:div w:id="1300695698">
      <w:bodyDiv w:val="1"/>
      <w:marLeft w:val="0"/>
      <w:marRight w:val="0"/>
      <w:marTop w:val="0"/>
      <w:marBottom w:val="0"/>
      <w:divBdr>
        <w:top w:val="none" w:sz="0" w:space="0" w:color="auto"/>
        <w:left w:val="none" w:sz="0" w:space="0" w:color="auto"/>
        <w:bottom w:val="none" w:sz="0" w:space="0" w:color="auto"/>
        <w:right w:val="none" w:sz="0" w:space="0" w:color="auto"/>
      </w:divBdr>
    </w:div>
    <w:div w:id="1300919395">
      <w:bodyDiv w:val="1"/>
      <w:marLeft w:val="0"/>
      <w:marRight w:val="0"/>
      <w:marTop w:val="0"/>
      <w:marBottom w:val="0"/>
      <w:divBdr>
        <w:top w:val="none" w:sz="0" w:space="0" w:color="auto"/>
        <w:left w:val="none" w:sz="0" w:space="0" w:color="auto"/>
        <w:bottom w:val="none" w:sz="0" w:space="0" w:color="auto"/>
        <w:right w:val="none" w:sz="0" w:space="0" w:color="auto"/>
      </w:divBdr>
    </w:div>
    <w:div w:id="1300956924">
      <w:bodyDiv w:val="1"/>
      <w:marLeft w:val="0"/>
      <w:marRight w:val="0"/>
      <w:marTop w:val="0"/>
      <w:marBottom w:val="0"/>
      <w:divBdr>
        <w:top w:val="none" w:sz="0" w:space="0" w:color="auto"/>
        <w:left w:val="none" w:sz="0" w:space="0" w:color="auto"/>
        <w:bottom w:val="none" w:sz="0" w:space="0" w:color="auto"/>
        <w:right w:val="none" w:sz="0" w:space="0" w:color="auto"/>
      </w:divBdr>
    </w:div>
    <w:div w:id="1301106924">
      <w:bodyDiv w:val="1"/>
      <w:marLeft w:val="0"/>
      <w:marRight w:val="0"/>
      <w:marTop w:val="0"/>
      <w:marBottom w:val="0"/>
      <w:divBdr>
        <w:top w:val="none" w:sz="0" w:space="0" w:color="auto"/>
        <w:left w:val="none" w:sz="0" w:space="0" w:color="auto"/>
        <w:bottom w:val="none" w:sz="0" w:space="0" w:color="auto"/>
        <w:right w:val="none" w:sz="0" w:space="0" w:color="auto"/>
      </w:divBdr>
    </w:div>
    <w:div w:id="1301300444">
      <w:bodyDiv w:val="1"/>
      <w:marLeft w:val="0"/>
      <w:marRight w:val="0"/>
      <w:marTop w:val="0"/>
      <w:marBottom w:val="0"/>
      <w:divBdr>
        <w:top w:val="none" w:sz="0" w:space="0" w:color="auto"/>
        <w:left w:val="none" w:sz="0" w:space="0" w:color="auto"/>
        <w:bottom w:val="none" w:sz="0" w:space="0" w:color="auto"/>
        <w:right w:val="none" w:sz="0" w:space="0" w:color="auto"/>
      </w:divBdr>
    </w:div>
    <w:div w:id="1301570639">
      <w:bodyDiv w:val="1"/>
      <w:marLeft w:val="0"/>
      <w:marRight w:val="0"/>
      <w:marTop w:val="0"/>
      <w:marBottom w:val="0"/>
      <w:divBdr>
        <w:top w:val="none" w:sz="0" w:space="0" w:color="auto"/>
        <w:left w:val="none" w:sz="0" w:space="0" w:color="auto"/>
        <w:bottom w:val="none" w:sz="0" w:space="0" w:color="auto"/>
        <w:right w:val="none" w:sz="0" w:space="0" w:color="auto"/>
      </w:divBdr>
    </w:div>
    <w:div w:id="1302080775">
      <w:bodyDiv w:val="1"/>
      <w:marLeft w:val="0"/>
      <w:marRight w:val="0"/>
      <w:marTop w:val="0"/>
      <w:marBottom w:val="0"/>
      <w:divBdr>
        <w:top w:val="none" w:sz="0" w:space="0" w:color="auto"/>
        <w:left w:val="none" w:sz="0" w:space="0" w:color="auto"/>
        <w:bottom w:val="none" w:sz="0" w:space="0" w:color="auto"/>
        <w:right w:val="none" w:sz="0" w:space="0" w:color="auto"/>
      </w:divBdr>
    </w:div>
    <w:div w:id="1302228221">
      <w:bodyDiv w:val="1"/>
      <w:marLeft w:val="0"/>
      <w:marRight w:val="0"/>
      <w:marTop w:val="0"/>
      <w:marBottom w:val="0"/>
      <w:divBdr>
        <w:top w:val="none" w:sz="0" w:space="0" w:color="auto"/>
        <w:left w:val="none" w:sz="0" w:space="0" w:color="auto"/>
        <w:bottom w:val="none" w:sz="0" w:space="0" w:color="auto"/>
        <w:right w:val="none" w:sz="0" w:space="0" w:color="auto"/>
      </w:divBdr>
    </w:div>
    <w:div w:id="1302467210">
      <w:bodyDiv w:val="1"/>
      <w:marLeft w:val="0"/>
      <w:marRight w:val="0"/>
      <w:marTop w:val="0"/>
      <w:marBottom w:val="0"/>
      <w:divBdr>
        <w:top w:val="none" w:sz="0" w:space="0" w:color="auto"/>
        <w:left w:val="none" w:sz="0" w:space="0" w:color="auto"/>
        <w:bottom w:val="none" w:sz="0" w:space="0" w:color="auto"/>
        <w:right w:val="none" w:sz="0" w:space="0" w:color="auto"/>
      </w:divBdr>
    </w:div>
    <w:div w:id="1302538135">
      <w:bodyDiv w:val="1"/>
      <w:marLeft w:val="0"/>
      <w:marRight w:val="0"/>
      <w:marTop w:val="0"/>
      <w:marBottom w:val="0"/>
      <w:divBdr>
        <w:top w:val="none" w:sz="0" w:space="0" w:color="auto"/>
        <w:left w:val="none" w:sz="0" w:space="0" w:color="auto"/>
        <w:bottom w:val="none" w:sz="0" w:space="0" w:color="auto"/>
        <w:right w:val="none" w:sz="0" w:space="0" w:color="auto"/>
      </w:divBdr>
    </w:div>
    <w:div w:id="1302661658">
      <w:bodyDiv w:val="1"/>
      <w:marLeft w:val="0"/>
      <w:marRight w:val="0"/>
      <w:marTop w:val="0"/>
      <w:marBottom w:val="0"/>
      <w:divBdr>
        <w:top w:val="none" w:sz="0" w:space="0" w:color="auto"/>
        <w:left w:val="none" w:sz="0" w:space="0" w:color="auto"/>
        <w:bottom w:val="none" w:sz="0" w:space="0" w:color="auto"/>
        <w:right w:val="none" w:sz="0" w:space="0" w:color="auto"/>
      </w:divBdr>
    </w:div>
    <w:div w:id="1303538201">
      <w:bodyDiv w:val="1"/>
      <w:marLeft w:val="0"/>
      <w:marRight w:val="0"/>
      <w:marTop w:val="0"/>
      <w:marBottom w:val="0"/>
      <w:divBdr>
        <w:top w:val="none" w:sz="0" w:space="0" w:color="auto"/>
        <w:left w:val="none" w:sz="0" w:space="0" w:color="auto"/>
        <w:bottom w:val="none" w:sz="0" w:space="0" w:color="auto"/>
        <w:right w:val="none" w:sz="0" w:space="0" w:color="auto"/>
      </w:divBdr>
    </w:div>
    <w:div w:id="1303538343">
      <w:bodyDiv w:val="1"/>
      <w:marLeft w:val="0"/>
      <w:marRight w:val="0"/>
      <w:marTop w:val="0"/>
      <w:marBottom w:val="0"/>
      <w:divBdr>
        <w:top w:val="none" w:sz="0" w:space="0" w:color="auto"/>
        <w:left w:val="none" w:sz="0" w:space="0" w:color="auto"/>
        <w:bottom w:val="none" w:sz="0" w:space="0" w:color="auto"/>
        <w:right w:val="none" w:sz="0" w:space="0" w:color="auto"/>
      </w:divBdr>
    </w:div>
    <w:div w:id="1303928792">
      <w:bodyDiv w:val="1"/>
      <w:marLeft w:val="0"/>
      <w:marRight w:val="0"/>
      <w:marTop w:val="0"/>
      <w:marBottom w:val="0"/>
      <w:divBdr>
        <w:top w:val="none" w:sz="0" w:space="0" w:color="auto"/>
        <w:left w:val="none" w:sz="0" w:space="0" w:color="auto"/>
        <w:bottom w:val="none" w:sz="0" w:space="0" w:color="auto"/>
        <w:right w:val="none" w:sz="0" w:space="0" w:color="auto"/>
      </w:divBdr>
    </w:div>
    <w:div w:id="1303969798">
      <w:bodyDiv w:val="1"/>
      <w:marLeft w:val="0"/>
      <w:marRight w:val="0"/>
      <w:marTop w:val="0"/>
      <w:marBottom w:val="0"/>
      <w:divBdr>
        <w:top w:val="none" w:sz="0" w:space="0" w:color="auto"/>
        <w:left w:val="none" w:sz="0" w:space="0" w:color="auto"/>
        <w:bottom w:val="none" w:sz="0" w:space="0" w:color="auto"/>
        <w:right w:val="none" w:sz="0" w:space="0" w:color="auto"/>
      </w:divBdr>
    </w:div>
    <w:div w:id="1303971673">
      <w:bodyDiv w:val="1"/>
      <w:marLeft w:val="0"/>
      <w:marRight w:val="0"/>
      <w:marTop w:val="0"/>
      <w:marBottom w:val="0"/>
      <w:divBdr>
        <w:top w:val="none" w:sz="0" w:space="0" w:color="auto"/>
        <w:left w:val="none" w:sz="0" w:space="0" w:color="auto"/>
        <w:bottom w:val="none" w:sz="0" w:space="0" w:color="auto"/>
        <w:right w:val="none" w:sz="0" w:space="0" w:color="auto"/>
      </w:divBdr>
    </w:div>
    <w:div w:id="1303999662">
      <w:bodyDiv w:val="1"/>
      <w:marLeft w:val="0"/>
      <w:marRight w:val="0"/>
      <w:marTop w:val="0"/>
      <w:marBottom w:val="0"/>
      <w:divBdr>
        <w:top w:val="none" w:sz="0" w:space="0" w:color="auto"/>
        <w:left w:val="none" w:sz="0" w:space="0" w:color="auto"/>
        <w:bottom w:val="none" w:sz="0" w:space="0" w:color="auto"/>
        <w:right w:val="none" w:sz="0" w:space="0" w:color="auto"/>
      </w:divBdr>
    </w:div>
    <w:div w:id="1304625337">
      <w:bodyDiv w:val="1"/>
      <w:marLeft w:val="0"/>
      <w:marRight w:val="0"/>
      <w:marTop w:val="0"/>
      <w:marBottom w:val="0"/>
      <w:divBdr>
        <w:top w:val="none" w:sz="0" w:space="0" w:color="auto"/>
        <w:left w:val="none" w:sz="0" w:space="0" w:color="auto"/>
        <w:bottom w:val="none" w:sz="0" w:space="0" w:color="auto"/>
        <w:right w:val="none" w:sz="0" w:space="0" w:color="auto"/>
      </w:divBdr>
    </w:div>
    <w:div w:id="1305038830">
      <w:bodyDiv w:val="1"/>
      <w:marLeft w:val="0"/>
      <w:marRight w:val="0"/>
      <w:marTop w:val="0"/>
      <w:marBottom w:val="0"/>
      <w:divBdr>
        <w:top w:val="none" w:sz="0" w:space="0" w:color="auto"/>
        <w:left w:val="none" w:sz="0" w:space="0" w:color="auto"/>
        <w:bottom w:val="none" w:sz="0" w:space="0" w:color="auto"/>
        <w:right w:val="none" w:sz="0" w:space="0" w:color="auto"/>
      </w:divBdr>
    </w:div>
    <w:div w:id="1305308805">
      <w:bodyDiv w:val="1"/>
      <w:marLeft w:val="0"/>
      <w:marRight w:val="0"/>
      <w:marTop w:val="0"/>
      <w:marBottom w:val="0"/>
      <w:divBdr>
        <w:top w:val="none" w:sz="0" w:space="0" w:color="auto"/>
        <w:left w:val="none" w:sz="0" w:space="0" w:color="auto"/>
        <w:bottom w:val="none" w:sz="0" w:space="0" w:color="auto"/>
        <w:right w:val="none" w:sz="0" w:space="0" w:color="auto"/>
      </w:divBdr>
    </w:div>
    <w:div w:id="1305350135">
      <w:bodyDiv w:val="1"/>
      <w:marLeft w:val="0"/>
      <w:marRight w:val="0"/>
      <w:marTop w:val="0"/>
      <w:marBottom w:val="0"/>
      <w:divBdr>
        <w:top w:val="none" w:sz="0" w:space="0" w:color="auto"/>
        <w:left w:val="none" w:sz="0" w:space="0" w:color="auto"/>
        <w:bottom w:val="none" w:sz="0" w:space="0" w:color="auto"/>
        <w:right w:val="none" w:sz="0" w:space="0" w:color="auto"/>
      </w:divBdr>
    </w:div>
    <w:div w:id="1305503714">
      <w:bodyDiv w:val="1"/>
      <w:marLeft w:val="0"/>
      <w:marRight w:val="0"/>
      <w:marTop w:val="0"/>
      <w:marBottom w:val="0"/>
      <w:divBdr>
        <w:top w:val="none" w:sz="0" w:space="0" w:color="auto"/>
        <w:left w:val="none" w:sz="0" w:space="0" w:color="auto"/>
        <w:bottom w:val="none" w:sz="0" w:space="0" w:color="auto"/>
        <w:right w:val="none" w:sz="0" w:space="0" w:color="auto"/>
      </w:divBdr>
    </w:div>
    <w:div w:id="1305817044">
      <w:bodyDiv w:val="1"/>
      <w:marLeft w:val="0"/>
      <w:marRight w:val="0"/>
      <w:marTop w:val="0"/>
      <w:marBottom w:val="0"/>
      <w:divBdr>
        <w:top w:val="none" w:sz="0" w:space="0" w:color="auto"/>
        <w:left w:val="none" w:sz="0" w:space="0" w:color="auto"/>
        <w:bottom w:val="none" w:sz="0" w:space="0" w:color="auto"/>
        <w:right w:val="none" w:sz="0" w:space="0" w:color="auto"/>
      </w:divBdr>
    </w:div>
    <w:div w:id="1305890385">
      <w:bodyDiv w:val="1"/>
      <w:marLeft w:val="0"/>
      <w:marRight w:val="0"/>
      <w:marTop w:val="0"/>
      <w:marBottom w:val="0"/>
      <w:divBdr>
        <w:top w:val="none" w:sz="0" w:space="0" w:color="auto"/>
        <w:left w:val="none" w:sz="0" w:space="0" w:color="auto"/>
        <w:bottom w:val="none" w:sz="0" w:space="0" w:color="auto"/>
        <w:right w:val="none" w:sz="0" w:space="0" w:color="auto"/>
      </w:divBdr>
    </w:div>
    <w:div w:id="1306085842">
      <w:bodyDiv w:val="1"/>
      <w:marLeft w:val="0"/>
      <w:marRight w:val="0"/>
      <w:marTop w:val="0"/>
      <w:marBottom w:val="0"/>
      <w:divBdr>
        <w:top w:val="none" w:sz="0" w:space="0" w:color="auto"/>
        <w:left w:val="none" w:sz="0" w:space="0" w:color="auto"/>
        <w:bottom w:val="none" w:sz="0" w:space="0" w:color="auto"/>
        <w:right w:val="none" w:sz="0" w:space="0" w:color="auto"/>
      </w:divBdr>
    </w:div>
    <w:div w:id="1306158892">
      <w:bodyDiv w:val="1"/>
      <w:marLeft w:val="0"/>
      <w:marRight w:val="0"/>
      <w:marTop w:val="0"/>
      <w:marBottom w:val="0"/>
      <w:divBdr>
        <w:top w:val="none" w:sz="0" w:space="0" w:color="auto"/>
        <w:left w:val="none" w:sz="0" w:space="0" w:color="auto"/>
        <w:bottom w:val="none" w:sz="0" w:space="0" w:color="auto"/>
        <w:right w:val="none" w:sz="0" w:space="0" w:color="auto"/>
      </w:divBdr>
    </w:div>
    <w:div w:id="1306161640">
      <w:bodyDiv w:val="1"/>
      <w:marLeft w:val="0"/>
      <w:marRight w:val="0"/>
      <w:marTop w:val="0"/>
      <w:marBottom w:val="0"/>
      <w:divBdr>
        <w:top w:val="none" w:sz="0" w:space="0" w:color="auto"/>
        <w:left w:val="none" w:sz="0" w:space="0" w:color="auto"/>
        <w:bottom w:val="none" w:sz="0" w:space="0" w:color="auto"/>
        <w:right w:val="none" w:sz="0" w:space="0" w:color="auto"/>
      </w:divBdr>
    </w:div>
    <w:div w:id="1306618686">
      <w:bodyDiv w:val="1"/>
      <w:marLeft w:val="0"/>
      <w:marRight w:val="0"/>
      <w:marTop w:val="0"/>
      <w:marBottom w:val="0"/>
      <w:divBdr>
        <w:top w:val="none" w:sz="0" w:space="0" w:color="auto"/>
        <w:left w:val="none" w:sz="0" w:space="0" w:color="auto"/>
        <w:bottom w:val="none" w:sz="0" w:space="0" w:color="auto"/>
        <w:right w:val="none" w:sz="0" w:space="0" w:color="auto"/>
      </w:divBdr>
    </w:div>
    <w:div w:id="1306661724">
      <w:bodyDiv w:val="1"/>
      <w:marLeft w:val="0"/>
      <w:marRight w:val="0"/>
      <w:marTop w:val="0"/>
      <w:marBottom w:val="0"/>
      <w:divBdr>
        <w:top w:val="none" w:sz="0" w:space="0" w:color="auto"/>
        <w:left w:val="none" w:sz="0" w:space="0" w:color="auto"/>
        <w:bottom w:val="none" w:sz="0" w:space="0" w:color="auto"/>
        <w:right w:val="none" w:sz="0" w:space="0" w:color="auto"/>
      </w:divBdr>
    </w:div>
    <w:div w:id="1306819224">
      <w:bodyDiv w:val="1"/>
      <w:marLeft w:val="0"/>
      <w:marRight w:val="0"/>
      <w:marTop w:val="0"/>
      <w:marBottom w:val="0"/>
      <w:divBdr>
        <w:top w:val="none" w:sz="0" w:space="0" w:color="auto"/>
        <w:left w:val="none" w:sz="0" w:space="0" w:color="auto"/>
        <w:bottom w:val="none" w:sz="0" w:space="0" w:color="auto"/>
        <w:right w:val="none" w:sz="0" w:space="0" w:color="auto"/>
      </w:divBdr>
    </w:div>
    <w:div w:id="1306928284">
      <w:bodyDiv w:val="1"/>
      <w:marLeft w:val="0"/>
      <w:marRight w:val="0"/>
      <w:marTop w:val="0"/>
      <w:marBottom w:val="0"/>
      <w:divBdr>
        <w:top w:val="none" w:sz="0" w:space="0" w:color="auto"/>
        <w:left w:val="none" w:sz="0" w:space="0" w:color="auto"/>
        <w:bottom w:val="none" w:sz="0" w:space="0" w:color="auto"/>
        <w:right w:val="none" w:sz="0" w:space="0" w:color="auto"/>
      </w:divBdr>
    </w:div>
    <w:div w:id="1306930787">
      <w:bodyDiv w:val="1"/>
      <w:marLeft w:val="0"/>
      <w:marRight w:val="0"/>
      <w:marTop w:val="0"/>
      <w:marBottom w:val="0"/>
      <w:divBdr>
        <w:top w:val="none" w:sz="0" w:space="0" w:color="auto"/>
        <w:left w:val="none" w:sz="0" w:space="0" w:color="auto"/>
        <w:bottom w:val="none" w:sz="0" w:space="0" w:color="auto"/>
        <w:right w:val="none" w:sz="0" w:space="0" w:color="auto"/>
      </w:divBdr>
    </w:div>
    <w:div w:id="1307513908">
      <w:bodyDiv w:val="1"/>
      <w:marLeft w:val="0"/>
      <w:marRight w:val="0"/>
      <w:marTop w:val="0"/>
      <w:marBottom w:val="0"/>
      <w:divBdr>
        <w:top w:val="none" w:sz="0" w:space="0" w:color="auto"/>
        <w:left w:val="none" w:sz="0" w:space="0" w:color="auto"/>
        <w:bottom w:val="none" w:sz="0" w:space="0" w:color="auto"/>
        <w:right w:val="none" w:sz="0" w:space="0" w:color="auto"/>
      </w:divBdr>
    </w:div>
    <w:div w:id="1307587468">
      <w:bodyDiv w:val="1"/>
      <w:marLeft w:val="0"/>
      <w:marRight w:val="0"/>
      <w:marTop w:val="0"/>
      <w:marBottom w:val="0"/>
      <w:divBdr>
        <w:top w:val="none" w:sz="0" w:space="0" w:color="auto"/>
        <w:left w:val="none" w:sz="0" w:space="0" w:color="auto"/>
        <w:bottom w:val="none" w:sz="0" w:space="0" w:color="auto"/>
        <w:right w:val="none" w:sz="0" w:space="0" w:color="auto"/>
      </w:divBdr>
    </w:div>
    <w:div w:id="1307783742">
      <w:bodyDiv w:val="1"/>
      <w:marLeft w:val="0"/>
      <w:marRight w:val="0"/>
      <w:marTop w:val="0"/>
      <w:marBottom w:val="0"/>
      <w:divBdr>
        <w:top w:val="none" w:sz="0" w:space="0" w:color="auto"/>
        <w:left w:val="none" w:sz="0" w:space="0" w:color="auto"/>
        <w:bottom w:val="none" w:sz="0" w:space="0" w:color="auto"/>
        <w:right w:val="none" w:sz="0" w:space="0" w:color="auto"/>
      </w:divBdr>
    </w:div>
    <w:div w:id="1307859790">
      <w:bodyDiv w:val="1"/>
      <w:marLeft w:val="0"/>
      <w:marRight w:val="0"/>
      <w:marTop w:val="0"/>
      <w:marBottom w:val="0"/>
      <w:divBdr>
        <w:top w:val="none" w:sz="0" w:space="0" w:color="auto"/>
        <w:left w:val="none" w:sz="0" w:space="0" w:color="auto"/>
        <w:bottom w:val="none" w:sz="0" w:space="0" w:color="auto"/>
        <w:right w:val="none" w:sz="0" w:space="0" w:color="auto"/>
      </w:divBdr>
    </w:div>
    <w:div w:id="1307977862">
      <w:bodyDiv w:val="1"/>
      <w:marLeft w:val="0"/>
      <w:marRight w:val="0"/>
      <w:marTop w:val="0"/>
      <w:marBottom w:val="0"/>
      <w:divBdr>
        <w:top w:val="none" w:sz="0" w:space="0" w:color="auto"/>
        <w:left w:val="none" w:sz="0" w:space="0" w:color="auto"/>
        <w:bottom w:val="none" w:sz="0" w:space="0" w:color="auto"/>
        <w:right w:val="none" w:sz="0" w:space="0" w:color="auto"/>
      </w:divBdr>
    </w:div>
    <w:div w:id="1308048710">
      <w:bodyDiv w:val="1"/>
      <w:marLeft w:val="0"/>
      <w:marRight w:val="0"/>
      <w:marTop w:val="0"/>
      <w:marBottom w:val="0"/>
      <w:divBdr>
        <w:top w:val="none" w:sz="0" w:space="0" w:color="auto"/>
        <w:left w:val="none" w:sz="0" w:space="0" w:color="auto"/>
        <w:bottom w:val="none" w:sz="0" w:space="0" w:color="auto"/>
        <w:right w:val="none" w:sz="0" w:space="0" w:color="auto"/>
      </w:divBdr>
    </w:div>
    <w:div w:id="1308123305">
      <w:bodyDiv w:val="1"/>
      <w:marLeft w:val="0"/>
      <w:marRight w:val="0"/>
      <w:marTop w:val="0"/>
      <w:marBottom w:val="0"/>
      <w:divBdr>
        <w:top w:val="none" w:sz="0" w:space="0" w:color="auto"/>
        <w:left w:val="none" w:sz="0" w:space="0" w:color="auto"/>
        <w:bottom w:val="none" w:sz="0" w:space="0" w:color="auto"/>
        <w:right w:val="none" w:sz="0" w:space="0" w:color="auto"/>
      </w:divBdr>
    </w:div>
    <w:div w:id="1308828040">
      <w:bodyDiv w:val="1"/>
      <w:marLeft w:val="0"/>
      <w:marRight w:val="0"/>
      <w:marTop w:val="0"/>
      <w:marBottom w:val="0"/>
      <w:divBdr>
        <w:top w:val="none" w:sz="0" w:space="0" w:color="auto"/>
        <w:left w:val="none" w:sz="0" w:space="0" w:color="auto"/>
        <w:bottom w:val="none" w:sz="0" w:space="0" w:color="auto"/>
        <w:right w:val="none" w:sz="0" w:space="0" w:color="auto"/>
      </w:divBdr>
    </w:div>
    <w:div w:id="1308974321">
      <w:bodyDiv w:val="1"/>
      <w:marLeft w:val="0"/>
      <w:marRight w:val="0"/>
      <w:marTop w:val="0"/>
      <w:marBottom w:val="0"/>
      <w:divBdr>
        <w:top w:val="none" w:sz="0" w:space="0" w:color="auto"/>
        <w:left w:val="none" w:sz="0" w:space="0" w:color="auto"/>
        <w:bottom w:val="none" w:sz="0" w:space="0" w:color="auto"/>
        <w:right w:val="none" w:sz="0" w:space="0" w:color="auto"/>
      </w:divBdr>
    </w:div>
    <w:div w:id="1309166266">
      <w:bodyDiv w:val="1"/>
      <w:marLeft w:val="0"/>
      <w:marRight w:val="0"/>
      <w:marTop w:val="0"/>
      <w:marBottom w:val="0"/>
      <w:divBdr>
        <w:top w:val="none" w:sz="0" w:space="0" w:color="auto"/>
        <w:left w:val="none" w:sz="0" w:space="0" w:color="auto"/>
        <w:bottom w:val="none" w:sz="0" w:space="0" w:color="auto"/>
        <w:right w:val="none" w:sz="0" w:space="0" w:color="auto"/>
      </w:divBdr>
    </w:div>
    <w:div w:id="1309282118">
      <w:bodyDiv w:val="1"/>
      <w:marLeft w:val="0"/>
      <w:marRight w:val="0"/>
      <w:marTop w:val="0"/>
      <w:marBottom w:val="0"/>
      <w:divBdr>
        <w:top w:val="none" w:sz="0" w:space="0" w:color="auto"/>
        <w:left w:val="none" w:sz="0" w:space="0" w:color="auto"/>
        <w:bottom w:val="none" w:sz="0" w:space="0" w:color="auto"/>
        <w:right w:val="none" w:sz="0" w:space="0" w:color="auto"/>
      </w:divBdr>
    </w:div>
    <w:div w:id="1309358380">
      <w:bodyDiv w:val="1"/>
      <w:marLeft w:val="0"/>
      <w:marRight w:val="0"/>
      <w:marTop w:val="0"/>
      <w:marBottom w:val="0"/>
      <w:divBdr>
        <w:top w:val="none" w:sz="0" w:space="0" w:color="auto"/>
        <w:left w:val="none" w:sz="0" w:space="0" w:color="auto"/>
        <w:bottom w:val="none" w:sz="0" w:space="0" w:color="auto"/>
        <w:right w:val="none" w:sz="0" w:space="0" w:color="auto"/>
      </w:divBdr>
    </w:div>
    <w:div w:id="1309673960">
      <w:bodyDiv w:val="1"/>
      <w:marLeft w:val="0"/>
      <w:marRight w:val="0"/>
      <w:marTop w:val="0"/>
      <w:marBottom w:val="0"/>
      <w:divBdr>
        <w:top w:val="none" w:sz="0" w:space="0" w:color="auto"/>
        <w:left w:val="none" w:sz="0" w:space="0" w:color="auto"/>
        <w:bottom w:val="none" w:sz="0" w:space="0" w:color="auto"/>
        <w:right w:val="none" w:sz="0" w:space="0" w:color="auto"/>
      </w:divBdr>
    </w:div>
    <w:div w:id="1309942044">
      <w:bodyDiv w:val="1"/>
      <w:marLeft w:val="0"/>
      <w:marRight w:val="0"/>
      <w:marTop w:val="0"/>
      <w:marBottom w:val="0"/>
      <w:divBdr>
        <w:top w:val="none" w:sz="0" w:space="0" w:color="auto"/>
        <w:left w:val="none" w:sz="0" w:space="0" w:color="auto"/>
        <w:bottom w:val="none" w:sz="0" w:space="0" w:color="auto"/>
        <w:right w:val="none" w:sz="0" w:space="0" w:color="auto"/>
      </w:divBdr>
    </w:div>
    <w:div w:id="1309943935">
      <w:bodyDiv w:val="1"/>
      <w:marLeft w:val="0"/>
      <w:marRight w:val="0"/>
      <w:marTop w:val="0"/>
      <w:marBottom w:val="0"/>
      <w:divBdr>
        <w:top w:val="none" w:sz="0" w:space="0" w:color="auto"/>
        <w:left w:val="none" w:sz="0" w:space="0" w:color="auto"/>
        <w:bottom w:val="none" w:sz="0" w:space="0" w:color="auto"/>
        <w:right w:val="none" w:sz="0" w:space="0" w:color="auto"/>
      </w:divBdr>
    </w:div>
    <w:div w:id="1310209834">
      <w:bodyDiv w:val="1"/>
      <w:marLeft w:val="0"/>
      <w:marRight w:val="0"/>
      <w:marTop w:val="0"/>
      <w:marBottom w:val="0"/>
      <w:divBdr>
        <w:top w:val="none" w:sz="0" w:space="0" w:color="auto"/>
        <w:left w:val="none" w:sz="0" w:space="0" w:color="auto"/>
        <w:bottom w:val="none" w:sz="0" w:space="0" w:color="auto"/>
        <w:right w:val="none" w:sz="0" w:space="0" w:color="auto"/>
      </w:divBdr>
    </w:div>
    <w:div w:id="1310329847">
      <w:bodyDiv w:val="1"/>
      <w:marLeft w:val="0"/>
      <w:marRight w:val="0"/>
      <w:marTop w:val="0"/>
      <w:marBottom w:val="0"/>
      <w:divBdr>
        <w:top w:val="none" w:sz="0" w:space="0" w:color="auto"/>
        <w:left w:val="none" w:sz="0" w:space="0" w:color="auto"/>
        <w:bottom w:val="none" w:sz="0" w:space="0" w:color="auto"/>
        <w:right w:val="none" w:sz="0" w:space="0" w:color="auto"/>
      </w:divBdr>
    </w:div>
    <w:div w:id="1310593843">
      <w:bodyDiv w:val="1"/>
      <w:marLeft w:val="0"/>
      <w:marRight w:val="0"/>
      <w:marTop w:val="0"/>
      <w:marBottom w:val="0"/>
      <w:divBdr>
        <w:top w:val="none" w:sz="0" w:space="0" w:color="auto"/>
        <w:left w:val="none" w:sz="0" w:space="0" w:color="auto"/>
        <w:bottom w:val="none" w:sz="0" w:space="0" w:color="auto"/>
        <w:right w:val="none" w:sz="0" w:space="0" w:color="auto"/>
      </w:divBdr>
      <w:divsChild>
        <w:div w:id="934554429">
          <w:marLeft w:val="0"/>
          <w:marRight w:val="0"/>
          <w:marTop w:val="0"/>
          <w:marBottom w:val="0"/>
          <w:divBdr>
            <w:top w:val="none" w:sz="0" w:space="0" w:color="auto"/>
            <w:left w:val="none" w:sz="0" w:space="0" w:color="auto"/>
            <w:bottom w:val="none" w:sz="0" w:space="0" w:color="auto"/>
            <w:right w:val="none" w:sz="0" w:space="0" w:color="auto"/>
          </w:divBdr>
        </w:div>
        <w:div w:id="1608154438">
          <w:marLeft w:val="0"/>
          <w:marRight w:val="0"/>
          <w:marTop w:val="0"/>
          <w:marBottom w:val="0"/>
          <w:divBdr>
            <w:top w:val="none" w:sz="0" w:space="0" w:color="auto"/>
            <w:left w:val="none" w:sz="0" w:space="0" w:color="auto"/>
            <w:bottom w:val="none" w:sz="0" w:space="0" w:color="auto"/>
            <w:right w:val="none" w:sz="0" w:space="0" w:color="auto"/>
          </w:divBdr>
        </w:div>
        <w:div w:id="11348268">
          <w:marLeft w:val="0"/>
          <w:marRight w:val="0"/>
          <w:marTop w:val="0"/>
          <w:marBottom w:val="0"/>
          <w:divBdr>
            <w:top w:val="none" w:sz="0" w:space="0" w:color="auto"/>
            <w:left w:val="none" w:sz="0" w:space="0" w:color="auto"/>
            <w:bottom w:val="none" w:sz="0" w:space="0" w:color="auto"/>
            <w:right w:val="none" w:sz="0" w:space="0" w:color="auto"/>
          </w:divBdr>
        </w:div>
        <w:div w:id="432751199">
          <w:marLeft w:val="0"/>
          <w:marRight w:val="0"/>
          <w:marTop w:val="0"/>
          <w:marBottom w:val="0"/>
          <w:divBdr>
            <w:top w:val="none" w:sz="0" w:space="0" w:color="auto"/>
            <w:left w:val="none" w:sz="0" w:space="0" w:color="auto"/>
            <w:bottom w:val="none" w:sz="0" w:space="0" w:color="auto"/>
            <w:right w:val="none" w:sz="0" w:space="0" w:color="auto"/>
          </w:divBdr>
        </w:div>
        <w:div w:id="1593201388">
          <w:marLeft w:val="0"/>
          <w:marRight w:val="0"/>
          <w:marTop w:val="0"/>
          <w:marBottom w:val="0"/>
          <w:divBdr>
            <w:top w:val="none" w:sz="0" w:space="0" w:color="auto"/>
            <w:left w:val="none" w:sz="0" w:space="0" w:color="auto"/>
            <w:bottom w:val="none" w:sz="0" w:space="0" w:color="auto"/>
            <w:right w:val="none" w:sz="0" w:space="0" w:color="auto"/>
          </w:divBdr>
        </w:div>
        <w:div w:id="1135948327">
          <w:marLeft w:val="0"/>
          <w:marRight w:val="0"/>
          <w:marTop w:val="0"/>
          <w:marBottom w:val="0"/>
          <w:divBdr>
            <w:top w:val="none" w:sz="0" w:space="0" w:color="auto"/>
            <w:left w:val="none" w:sz="0" w:space="0" w:color="auto"/>
            <w:bottom w:val="none" w:sz="0" w:space="0" w:color="auto"/>
            <w:right w:val="none" w:sz="0" w:space="0" w:color="auto"/>
          </w:divBdr>
        </w:div>
        <w:div w:id="697782137">
          <w:marLeft w:val="0"/>
          <w:marRight w:val="0"/>
          <w:marTop w:val="0"/>
          <w:marBottom w:val="0"/>
          <w:divBdr>
            <w:top w:val="none" w:sz="0" w:space="0" w:color="auto"/>
            <w:left w:val="none" w:sz="0" w:space="0" w:color="auto"/>
            <w:bottom w:val="none" w:sz="0" w:space="0" w:color="auto"/>
            <w:right w:val="none" w:sz="0" w:space="0" w:color="auto"/>
          </w:divBdr>
        </w:div>
        <w:div w:id="79572246">
          <w:marLeft w:val="0"/>
          <w:marRight w:val="0"/>
          <w:marTop w:val="0"/>
          <w:marBottom w:val="0"/>
          <w:divBdr>
            <w:top w:val="none" w:sz="0" w:space="0" w:color="auto"/>
            <w:left w:val="none" w:sz="0" w:space="0" w:color="auto"/>
            <w:bottom w:val="none" w:sz="0" w:space="0" w:color="auto"/>
            <w:right w:val="none" w:sz="0" w:space="0" w:color="auto"/>
          </w:divBdr>
        </w:div>
        <w:div w:id="665549429">
          <w:marLeft w:val="0"/>
          <w:marRight w:val="0"/>
          <w:marTop w:val="0"/>
          <w:marBottom w:val="0"/>
          <w:divBdr>
            <w:top w:val="none" w:sz="0" w:space="0" w:color="auto"/>
            <w:left w:val="none" w:sz="0" w:space="0" w:color="auto"/>
            <w:bottom w:val="none" w:sz="0" w:space="0" w:color="auto"/>
            <w:right w:val="none" w:sz="0" w:space="0" w:color="auto"/>
          </w:divBdr>
        </w:div>
        <w:div w:id="250090045">
          <w:marLeft w:val="0"/>
          <w:marRight w:val="0"/>
          <w:marTop w:val="0"/>
          <w:marBottom w:val="0"/>
          <w:divBdr>
            <w:top w:val="none" w:sz="0" w:space="0" w:color="auto"/>
            <w:left w:val="none" w:sz="0" w:space="0" w:color="auto"/>
            <w:bottom w:val="none" w:sz="0" w:space="0" w:color="auto"/>
            <w:right w:val="none" w:sz="0" w:space="0" w:color="auto"/>
          </w:divBdr>
        </w:div>
        <w:div w:id="1294557691">
          <w:marLeft w:val="0"/>
          <w:marRight w:val="0"/>
          <w:marTop w:val="0"/>
          <w:marBottom w:val="0"/>
          <w:divBdr>
            <w:top w:val="none" w:sz="0" w:space="0" w:color="auto"/>
            <w:left w:val="none" w:sz="0" w:space="0" w:color="auto"/>
            <w:bottom w:val="none" w:sz="0" w:space="0" w:color="auto"/>
            <w:right w:val="none" w:sz="0" w:space="0" w:color="auto"/>
          </w:divBdr>
        </w:div>
        <w:div w:id="83495093">
          <w:marLeft w:val="0"/>
          <w:marRight w:val="0"/>
          <w:marTop w:val="0"/>
          <w:marBottom w:val="0"/>
          <w:divBdr>
            <w:top w:val="none" w:sz="0" w:space="0" w:color="auto"/>
            <w:left w:val="none" w:sz="0" w:space="0" w:color="auto"/>
            <w:bottom w:val="none" w:sz="0" w:space="0" w:color="auto"/>
            <w:right w:val="none" w:sz="0" w:space="0" w:color="auto"/>
          </w:divBdr>
        </w:div>
        <w:div w:id="4213023">
          <w:marLeft w:val="0"/>
          <w:marRight w:val="0"/>
          <w:marTop w:val="0"/>
          <w:marBottom w:val="0"/>
          <w:divBdr>
            <w:top w:val="none" w:sz="0" w:space="0" w:color="auto"/>
            <w:left w:val="none" w:sz="0" w:space="0" w:color="auto"/>
            <w:bottom w:val="none" w:sz="0" w:space="0" w:color="auto"/>
            <w:right w:val="none" w:sz="0" w:space="0" w:color="auto"/>
          </w:divBdr>
        </w:div>
        <w:div w:id="1076436937">
          <w:marLeft w:val="0"/>
          <w:marRight w:val="0"/>
          <w:marTop w:val="0"/>
          <w:marBottom w:val="0"/>
          <w:divBdr>
            <w:top w:val="none" w:sz="0" w:space="0" w:color="auto"/>
            <w:left w:val="none" w:sz="0" w:space="0" w:color="auto"/>
            <w:bottom w:val="none" w:sz="0" w:space="0" w:color="auto"/>
            <w:right w:val="none" w:sz="0" w:space="0" w:color="auto"/>
          </w:divBdr>
        </w:div>
        <w:div w:id="1904831243">
          <w:marLeft w:val="0"/>
          <w:marRight w:val="0"/>
          <w:marTop w:val="0"/>
          <w:marBottom w:val="0"/>
          <w:divBdr>
            <w:top w:val="none" w:sz="0" w:space="0" w:color="auto"/>
            <w:left w:val="none" w:sz="0" w:space="0" w:color="auto"/>
            <w:bottom w:val="none" w:sz="0" w:space="0" w:color="auto"/>
            <w:right w:val="none" w:sz="0" w:space="0" w:color="auto"/>
          </w:divBdr>
        </w:div>
        <w:div w:id="819228285">
          <w:marLeft w:val="0"/>
          <w:marRight w:val="0"/>
          <w:marTop w:val="0"/>
          <w:marBottom w:val="0"/>
          <w:divBdr>
            <w:top w:val="none" w:sz="0" w:space="0" w:color="auto"/>
            <w:left w:val="none" w:sz="0" w:space="0" w:color="auto"/>
            <w:bottom w:val="none" w:sz="0" w:space="0" w:color="auto"/>
            <w:right w:val="none" w:sz="0" w:space="0" w:color="auto"/>
          </w:divBdr>
        </w:div>
        <w:div w:id="1680812504">
          <w:marLeft w:val="0"/>
          <w:marRight w:val="0"/>
          <w:marTop w:val="0"/>
          <w:marBottom w:val="0"/>
          <w:divBdr>
            <w:top w:val="none" w:sz="0" w:space="0" w:color="auto"/>
            <w:left w:val="none" w:sz="0" w:space="0" w:color="auto"/>
            <w:bottom w:val="none" w:sz="0" w:space="0" w:color="auto"/>
            <w:right w:val="none" w:sz="0" w:space="0" w:color="auto"/>
          </w:divBdr>
        </w:div>
        <w:div w:id="1502937252">
          <w:marLeft w:val="0"/>
          <w:marRight w:val="0"/>
          <w:marTop w:val="0"/>
          <w:marBottom w:val="0"/>
          <w:divBdr>
            <w:top w:val="none" w:sz="0" w:space="0" w:color="auto"/>
            <w:left w:val="none" w:sz="0" w:space="0" w:color="auto"/>
            <w:bottom w:val="none" w:sz="0" w:space="0" w:color="auto"/>
            <w:right w:val="none" w:sz="0" w:space="0" w:color="auto"/>
          </w:divBdr>
        </w:div>
        <w:div w:id="573660867">
          <w:marLeft w:val="0"/>
          <w:marRight w:val="0"/>
          <w:marTop w:val="0"/>
          <w:marBottom w:val="0"/>
          <w:divBdr>
            <w:top w:val="none" w:sz="0" w:space="0" w:color="auto"/>
            <w:left w:val="none" w:sz="0" w:space="0" w:color="auto"/>
            <w:bottom w:val="none" w:sz="0" w:space="0" w:color="auto"/>
            <w:right w:val="none" w:sz="0" w:space="0" w:color="auto"/>
          </w:divBdr>
        </w:div>
        <w:div w:id="59136841">
          <w:marLeft w:val="0"/>
          <w:marRight w:val="0"/>
          <w:marTop w:val="0"/>
          <w:marBottom w:val="0"/>
          <w:divBdr>
            <w:top w:val="none" w:sz="0" w:space="0" w:color="auto"/>
            <w:left w:val="none" w:sz="0" w:space="0" w:color="auto"/>
            <w:bottom w:val="none" w:sz="0" w:space="0" w:color="auto"/>
            <w:right w:val="none" w:sz="0" w:space="0" w:color="auto"/>
          </w:divBdr>
        </w:div>
        <w:div w:id="652300444">
          <w:marLeft w:val="0"/>
          <w:marRight w:val="0"/>
          <w:marTop w:val="0"/>
          <w:marBottom w:val="0"/>
          <w:divBdr>
            <w:top w:val="none" w:sz="0" w:space="0" w:color="auto"/>
            <w:left w:val="none" w:sz="0" w:space="0" w:color="auto"/>
            <w:bottom w:val="none" w:sz="0" w:space="0" w:color="auto"/>
            <w:right w:val="none" w:sz="0" w:space="0" w:color="auto"/>
          </w:divBdr>
        </w:div>
        <w:div w:id="421993308">
          <w:marLeft w:val="0"/>
          <w:marRight w:val="0"/>
          <w:marTop w:val="0"/>
          <w:marBottom w:val="0"/>
          <w:divBdr>
            <w:top w:val="none" w:sz="0" w:space="0" w:color="auto"/>
            <w:left w:val="none" w:sz="0" w:space="0" w:color="auto"/>
            <w:bottom w:val="none" w:sz="0" w:space="0" w:color="auto"/>
            <w:right w:val="none" w:sz="0" w:space="0" w:color="auto"/>
          </w:divBdr>
        </w:div>
        <w:div w:id="882716346">
          <w:marLeft w:val="0"/>
          <w:marRight w:val="0"/>
          <w:marTop w:val="0"/>
          <w:marBottom w:val="0"/>
          <w:divBdr>
            <w:top w:val="none" w:sz="0" w:space="0" w:color="auto"/>
            <w:left w:val="none" w:sz="0" w:space="0" w:color="auto"/>
            <w:bottom w:val="none" w:sz="0" w:space="0" w:color="auto"/>
            <w:right w:val="none" w:sz="0" w:space="0" w:color="auto"/>
          </w:divBdr>
        </w:div>
        <w:div w:id="683046438">
          <w:marLeft w:val="0"/>
          <w:marRight w:val="0"/>
          <w:marTop w:val="0"/>
          <w:marBottom w:val="0"/>
          <w:divBdr>
            <w:top w:val="none" w:sz="0" w:space="0" w:color="auto"/>
            <w:left w:val="none" w:sz="0" w:space="0" w:color="auto"/>
            <w:bottom w:val="none" w:sz="0" w:space="0" w:color="auto"/>
            <w:right w:val="none" w:sz="0" w:space="0" w:color="auto"/>
          </w:divBdr>
        </w:div>
      </w:divsChild>
    </w:div>
    <w:div w:id="1310864291">
      <w:bodyDiv w:val="1"/>
      <w:marLeft w:val="0"/>
      <w:marRight w:val="0"/>
      <w:marTop w:val="0"/>
      <w:marBottom w:val="0"/>
      <w:divBdr>
        <w:top w:val="none" w:sz="0" w:space="0" w:color="auto"/>
        <w:left w:val="none" w:sz="0" w:space="0" w:color="auto"/>
        <w:bottom w:val="none" w:sz="0" w:space="0" w:color="auto"/>
        <w:right w:val="none" w:sz="0" w:space="0" w:color="auto"/>
      </w:divBdr>
    </w:div>
    <w:div w:id="1311012370">
      <w:bodyDiv w:val="1"/>
      <w:marLeft w:val="0"/>
      <w:marRight w:val="0"/>
      <w:marTop w:val="0"/>
      <w:marBottom w:val="0"/>
      <w:divBdr>
        <w:top w:val="none" w:sz="0" w:space="0" w:color="auto"/>
        <w:left w:val="none" w:sz="0" w:space="0" w:color="auto"/>
        <w:bottom w:val="none" w:sz="0" w:space="0" w:color="auto"/>
        <w:right w:val="none" w:sz="0" w:space="0" w:color="auto"/>
      </w:divBdr>
    </w:div>
    <w:div w:id="1312057215">
      <w:bodyDiv w:val="1"/>
      <w:marLeft w:val="0"/>
      <w:marRight w:val="0"/>
      <w:marTop w:val="0"/>
      <w:marBottom w:val="0"/>
      <w:divBdr>
        <w:top w:val="none" w:sz="0" w:space="0" w:color="auto"/>
        <w:left w:val="none" w:sz="0" w:space="0" w:color="auto"/>
        <w:bottom w:val="none" w:sz="0" w:space="0" w:color="auto"/>
        <w:right w:val="none" w:sz="0" w:space="0" w:color="auto"/>
      </w:divBdr>
    </w:div>
    <w:div w:id="1312515860">
      <w:bodyDiv w:val="1"/>
      <w:marLeft w:val="0"/>
      <w:marRight w:val="0"/>
      <w:marTop w:val="0"/>
      <w:marBottom w:val="0"/>
      <w:divBdr>
        <w:top w:val="none" w:sz="0" w:space="0" w:color="auto"/>
        <w:left w:val="none" w:sz="0" w:space="0" w:color="auto"/>
        <w:bottom w:val="none" w:sz="0" w:space="0" w:color="auto"/>
        <w:right w:val="none" w:sz="0" w:space="0" w:color="auto"/>
      </w:divBdr>
    </w:div>
    <w:div w:id="1313100628">
      <w:bodyDiv w:val="1"/>
      <w:marLeft w:val="0"/>
      <w:marRight w:val="0"/>
      <w:marTop w:val="0"/>
      <w:marBottom w:val="0"/>
      <w:divBdr>
        <w:top w:val="none" w:sz="0" w:space="0" w:color="auto"/>
        <w:left w:val="none" w:sz="0" w:space="0" w:color="auto"/>
        <w:bottom w:val="none" w:sz="0" w:space="0" w:color="auto"/>
        <w:right w:val="none" w:sz="0" w:space="0" w:color="auto"/>
      </w:divBdr>
    </w:div>
    <w:div w:id="1313146055">
      <w:bodyDiv w:val="1"/>
      <w:marLeft w:val="0"/>
      <w:marRight w:val="0"/>
      <w:marTop w:val="0"/>
      <w:marBottom w:val="0"/>
      <w:divBdr>
        <w:top w:val="none" w:sz="0" w:space="0" w:color="auto"/>
        <w:left w:val="none" w:sz="0" w:space="0" w:color="auto"/>
        <w:bottom w:val="none" w:sz="0" w:space="0" w:color="auto"/>
        <w:right w:val="none" w:sz="0" w:space="0" w:color="auto"/>
      </w:divBdr>
    </w:div>
    <w:div w:id="1313438212">
      <w:bodyDiv w:val="1"/>
      <w:marLeft w:val="0"/>
      <w:marRight w:val="0"/>
      <w:marTop w:val="0"/>
      <w:marBottom w:val="0"/>
      <w:divBdr>
        <w:top w:val="none" w:sz="0" w:space="0" w:color="auto"/>
        <w:left w:val="none" w:sz="0" w:space="0" w:color="auto"/>
        <w:bottom w:val="none" w:sz="0" w:space="0" w:color="auto"/>
        <w:right w:val="none" w:sz="0" w:space="0" w:color="auto"/>
      </w:divBdr>
    </w:div>
    <w:div w:id="1313674078">
      <w:bodyDiv w:val="1"/>
      <w:marLeft w:val="0"/>
      <w:marRight w:val="0"/>
      <w:marTop w:val="0"/>
      <w:marBottom w:val="0"/>
      <w:divBdr>
        <w:top w:val="none" w:sz="0" w:space="0" w:color="auto"/>
        <w:left w:val="none" w:sz="0" w:space="0" w:color="auto"/>
        <w:bottom w:val="none" w:sz="0" w:space="0" w:color="auto"/>
        <w:right w:val="none" w:sz="0" w:space="0" w:color="auto"/>
      </w:divBdr>
    </w:div>
    <w:div w:id="1313679935">
      <w:bodyDiv w:val="1"/>
      <w:marLeft w:val="0"/>
      <w:marRight w:val="0"/>
      <w:marTop w:val="0"/>
      <w:marBottom w:val="0"/>
      <w:divBdr>
        <w:top w:val="none" w:sz="0" w:space="0" w:color="auto"/>
        <w:left w:val="none" w:sz="0" w:space="0" w:color="auto"/>
        <w:bottom w:val="none" w:sz="0" w:space="0" w:color="auto"/>
        <w:right w:val="none" w:sz="0" w:space="0" w:color="auto"/>
      </w:divBdr>
    </w:div>
    <w:div w:id="1313680889">
      <w:bodyDiv w:val="1"/>
      <w:marLeft w:val="0"/>
      <w:marRight w:val="0"/>
      <w:marTop w:val="0"/>
      <w:marBottom w:val="0"/>
      <w:divBdr>
        <w:top w:val="none" w:sz="0" w:space="0" w:color="auto"/>
        <w:left w:val="none" w:sz="0" w:space="0" w:color="auto"/>
        <w:bottom w:val="none" w:sz="0" w:space="0" w:color="auto"/>
        <w:right w:val="none" w:sz="0" w:space="0" w:color="auto"/>
      </w:divBdr>
    </w:div>
    <w:div w:id="1313869902">
      <w:bodyDiv w:val="1"/>
      <w:marLeft w:val="0"/>
      <w:marRight w:val="0"/>
      <w:marTop w:val="0"/>
      <w:marBottom w:val="0"/>
      <w:divBdr>
        <w:top w:val="none" w:sz="0" w:space="0" w:color="auto"/>
        <w:left w:val="none" w:sz="0" w:space="0" w:color="auto"/>
        <w:bottom w:val="none" w:sz="0" w:space="0" w:color="auto"/>
        <w:right w:val="none" w:sz="0" w:space="0" w:color="auto"/>
      </w:divBdr>
    </w:div>
    <w:div w:id="1314136409">
      <w:bodyDiv w:val="1"/>
      <w:marLeft w:val="0"/>
      <w:marRight w:val="0"/>
      <w:marTop w:val="0"/>
      <w:marBottom w:val="0"/>
      <w:divBdr>
        <w:top w:val="none" w:sz="0" w:space="0" w:color="auto"/>
        <w:left w:val="none" w:sz="0" w:space="0" w:color="auto"/>
        <w:bottom w:val="none" w:sz="0" w:space="0" w:color="auto"/>
        <w:right w:val="none" w:sz="0" w:space="0" w:color="auto"/>
      </w:divBdr>
    </w:div>
    <w:div w:id="1314289589">
      <w:bodyDiv w:val="1"/>
      <w:marLeft w:val="0"/>
      <w:marRight w:val="0"/>
      <w:marTop w:val="0"/>
      <w:marBottom w:val="0"/>
      <w:divBdr>
        <w:top w:val="none" w:sz="0" w:space="0" w:color="auto"/>
        <w:left w:val="none" w:sz="0" w:space="0" w:color="auto"/>
        <w:bottom w:val="none" w:sz="0" w:space="0" w:color="auto"/>
        <w:right w:val="none" w:sz="0" w:space="0" w:color="auto"/>
      </w:divBdr>
    </w:div>
    <w:div w:id="1314333386">
      <w:bodyDiv w:val="1"/>
      <w:marLeft w:val="0"/>
      <w:marRight w:val="0"/>
      <w:marTop w:val="0"/>
      <w:marBottom w:val="0"/>
      <w:divBdr>
        <w:top w:val="none" w:sz="0" w:space="0" w:color="auto"/>
        <w:left w:val="none" w:sz="0" w:space="0" w:color="auto"/>
        <w:bottom w:val="none" w:sz="0" w:space="0" w:color="auto"/>
        <w:right w:val="none" w:sz="0" w:space="0" w:color="auto"/>
      </w:divBdr>
    </w:div>
    <w:div w:id="1314677210">
      <w:bodyDiv w:val="1"/>
      <w:marLeft w:val="0"/>
      <w:marRight w:val="0"/>
      <w:marTop w:val="0"/>
      <w:marBottom w:val="0"/>
      <w:divBdr>
        <w:top w:val="none" w:sz="0" w:space="0" w:color="auto"/>
        <w:left w:val="none" w:sz="0" w:space="0" w:color="auto"/>
        <w:bottom w:val="none" w:sz="0" w:space="0" w:color="auto"/>
        <w:right w:val="none" w:sz="0" w:space="0" w:color="auto"/>
      </w:divBdr>
    </w:div>
    <w:div w:id="1314678088">
      <w:bodyDiv w:val="1"/>
      <w:marLeft w:val="0"/>
      <w:marRight w:val="0"/>
      <w:marTop w:val="0"/>
      <w:marBottom w:val="0"/>
      <w:divBdr>
        <w:top w:val="none" w:sz="0" w:space="0" w:color="auto"/>
        <w:left w:val="none" w:sz="0" w:space="0" w:color="auto"/>
        <w:bottom w:val="none" w:sz="0" w:space="0" w:color="auto"/>
        <w:right w:val="none" w:sz="0" w:space="0" w:color="auto"/>
      </w:divBdr>
    </w:div>
    <w:div w:id="1315136349">
      <w:bodyDiv w:val="1"/>
      <w:marLeft w:val="0"/>
      <w:marRight w:val="0"/>
      <w:marTop w:val="0"/>
      <w:marBottom w:val="0"/>
      <w:divBdr>
        <w:top w:val="none" w:sz="0" w:space="0" w:color="auto"/>
        <w:left w:val="none" w:sz="0" w:space="0" w:color="auto"/>
        <w:bottom w:val="none" w:sz="0" w:space="0" w:color="auto"/>
        <w:right w:val="none" w:sz="0" w:space="0" w:color="auto"/>
      </w:divBdr>
    </w:div>
    <w:div w:id="1315991233">
      <w:bodyDiv w:val="1"/>
      <w:marLeft w:val="0"/>
      <w:marRight w:val="0"/>
      <w:marTop w:val="0"/>
      <w:marBottom w:val="0"/>
      <w:divBdr>
        <w:top w:val="none" w:sz="0" w:space="0" w:color="auto"/>
        <w:left w:val="none" w:sz="0" w:space="0" w:color="auto"/>
        <w:bottom w:val="none" w:sz="0" w:space="0" w:color="auto"/>
        <w:right w:val="none" w:sz="0" w:space="0" w:color="auto"/>
      </w:divBdr>
    </w:div>
    <w:div w:id="1316253759">
      <w:bodyDiv w:val="1"/>
      <w:marLeft w:val="0"/>
      <w:marRight w:val="0"/>
      <w:marTop w:val="0"/>
      <w:marBottom w:val="0"/>
      <w:divBdr>
        <w:top w:val="none" w:sz="0" w:space="0" w:color="auto"/>
        <w:left w:val="none" w:sz="0" w:space="0" w:color="auto"/>
        <w:bottom w:val="none" w:sz="0" w:space="0" w:color="auto"/>
        <w:right w:val="none" w:sz="0" w:space="0" w:color="auto"/>
      </w:divBdr>
    </w:div>
    <w:div w:id="1316255199">
      <w:bodyDiv w:val="1"/>
      <w:marLeft w:val="0"/>
      <w:marRight w:val="0"/>
      <w:marTop w:val="0"/>
      <w:marBottom w:val="0"/>
      <w:divBdr>
        <w:top w:val="none" w:sz="0" w:space="0" w:color="auto"/>
        <w:left w:val="none" w:sz="0" w:space="0" w:color="auto"/>
        <w:bottom w:val="none" w:sz="0" w:space="0" w:color="auto"/>
        <w:right w:val="none" w:sz="0" w:space="0" w:color="auto"/>
      </w:divBdr>
    </w:div>
    <w:div w:id="1316379165">
      <w:bodyDiv w:val="1"/>
      <w:marLeft w:val="0"/>
      <w:marRight w:val="0"/>
      <w:marTop w:val="0"/>
      <w:marBottom w:val="0"/>
      <w:divBdr>
        <w:top w:val="none" w:sz="0" w:space="0" w:color="auto"/>
        <w:left w:val="none" w:sz="0" w:space="0" w:color="auto"/>
        <w:bottom w:val="none" w:sz="0" w:space="0" w:color="auto"/>
        <w:right w:val="none" w:sz="0" w:space="0" w:color="auto"/>
      </w:divBdr>
    </w:div>
    <w:div w:id="1316449310">
      <w:bodyDiv w:val="1"/>
      <w:marLeft w:val="0"/>
      <w:marRight w:val="0"/>
      <w:marTop w:val="0"/>
      <w:marBottom w:val="0"/>
      <w:divBdr>
        <w:top w:val="none" w:sz="0" w:space="0" w:color="auto"/>
        <w:left w:val="none" w:sz="0" w:space="0" w:color="auto"/>
        <w:bottom w:val="none" w:sz="0" w:space="0" w:color="auto"/>
        <w:right w:val="none" w:sz="0" w:space="0" w:color="auto"/>
      </w:divBdr>
    </w:div>
    <w:div w:id="1316641051">
      <w:bodyDiv w:val="1"/>
      <w:marLeft w:val="0"/>
      <w:marRight w:val="0"/>
      <w:marTop w:val="0"/>
      <w:marBottom w:val="0"/>
      <w:divBdr>
        <w:top w:val="none" w:sz="0" w:space="0" w:color="auto"/>
        <w:left w:val="none" w:sz="0" w:space="0" w:color="auto"/>
        <w:bottom w:val="none" w:sz="0" w:space="0" w:color="auto"/>
        <w:right w:val="none" w:sz="0" w:space="0" w:color="auto"/>
      </w:divBdr>
    </w:div>
    <w:div w:id="1316684801">
      <w:bodyDiv w:val="1"/>
      <w:marLeft w:val="0"/>
      <w:marRight w:val="0"/>
      <w:marTop w:val="0"/>
      <w:marBottom w:val="0"/>
      <w:divBdr>
        <w:top w:val="none" w:sz="0" w:space="0" w:color="auto"/>
        <w:left w:val="none" w:sz="0" w:space="0" w:color="auto"/>
        <w:bottom w:val="none" w:sz="0" w:space="0" w:color="auto"/>
        <w:right w:val="none" w:sz="0" w:space="0" w:color="auto"/>
      </w:divBdr>
    </w:div>
    <w:div w:id="1316761488">
      <w:bodyDiv w:val="1"/>
      <w:marLeft w:val="0"/>
      <w:marRight w:val="0"/>
      <w:marTop w:val="0"/>
      <w:marBottom w:val="0"/>
      <w:divBdr>
        <w:top w:val="none" w:sz="0" w:space="0" w:color="auto"/>
        <w:left w:val="none" w:sz="0" w:space="0" w:color="auto"/>
        <w:bottom w:val="none" w:sz="0" w:space="0" w:color="auto"/>
        <w:right w:val="none" w:sz="0" w:space="0" w:color="auto"/>
      </w:divBdr>
      <w:divsChild>
        <w:div w:id="408617509">
          <w:marLeft w:val="0"/>
          <w:marRight w:val="0"/>
          <w:marTop w:val="0"/>
          <w:marBottom w:val="0"/>
          <w:divBdr>
            <w:top w:val="none" w:sz="0" w:space="0" w:color="auto"/>
            <w:left w:val="none" w:sz="0" w:space="0" w:color="auto"/>
            <w:bottom w:val="none" w:sz="0" w:space="0" w:color="auto"/>
            <w:right w:val="none" w:sz="0" w:space="0" w:color="auto"/>
          </w:divBdr>
        </w:div>
        <w:div w:id="1231116469">
          <w:marLeft w:val="0"/>
          <w:marRight w:val="0"/>
          <w:marTop w:val="0"/>
          <w:marBottom w:val="0"/>
          <w:divBdr>
            <w:top w:val="none" w:sz="0" w:space="0" w:color="auto"/>
            <w:left w:val="none" w:sz="0" w:space="0" w:color="auto"/>
            <w:bottom w:val="none" w:sz="0" w:space="0" w:color="auto"/>
            <w:right w:val="none" w:sz="0" w:space="0" w:color="auto"/>
          </w:divBdr>
        </w:div>
        <w:div w:id="655300773">
          <w:marLeft w:val="0"/>
          <w:marRight w:val="0"/>
          <w:marTop w:val="0"/>
          <w:marBottom w:val="0"/>
          <w:divBdr>
            <w:top w:val="none" w:sz="0" w:space="0" w:color="auto"/>
            <w:left w:val="none" w:sz="0" w:space="0" w:color="auto"/>
            <w:bottom w:val="none" w:sz="0" w:space="0" w:color="auto"/>
            <w:right w:val="none" w:sz="0" w:space="0" w:color="auto"/>
          </w:divBdr>
        </w:div>
        <w:div w:id="21395175">
          <w:marLeft w:val="0"/>
          <w:marRight w:val="0"/>
          <w:marTop w:val="0"/>
          <w:marBottom w:val="0"/>
          <w:divBdr>
            <w:top w:val="none" w:sz="0" w:space="0" w:color="auto"/>
            <w:left w:val="none" w:sz="0" w:space="0" w:color="auto"/>
            <w:bottom w:val="none" w:sz="0" w:space="0" w:color="auto"/>
            <w:right w:val="none" w:sz="0" w:space="0" w:color="auto"/>
          </w:divBdr>
        </w:div>
        <w:div w:id="488178374">
          <w:marLeft w:val="0"/>
          <w:marRight w:val="0"/>
          <w:marTop w:val="0"/>
          <w:marBottom w:val="0"/>
          <w:divBdr>
            <w:top w:val="none" w:sz="0" w:space="0" w:color="auto"/>
            <w:left w:val="none" w:sz="0" w:space="0" w:color="auto"/>
            <w:bottom w:val="none" w:sz="0" w:space="0" w:color="auto"/>
            <w:right w:val="none" w:sz="0" w:space="0" w:color="auto"/>
          </w:divBdr>
        </w:div>
        <w:div w:id="1856766636">
          <w:marLeft w:val="0"/>
          <w:marRight w:val="0"/>
          <w:marTop w:val="0"/>
          <w:marBottom w:val="0"/>
          <w:divBdr>
            <w:top w:val="none" w:sz="0" w:space="0" w:color="auto"/>
            <w:left w:val="none" w:sz="0" w:space="0" w:color="auto"/>
            <w:bottom w:val="none" w:sz="0" w:space="0" w:color="auto"/>
            <w:right w:val="none" w:sz="0" w:space="0" w:color="auto"/>
          </w:divBdr>
        </w:div>
        <w:div w:id="3215427">
          <w:marLeft w:val="0"/>
          <w:marRight w:val="0"/>
          <w:marTop w:val="0"/>
          <w:marBottom w:val="0"/>
          <w:divBdr>
            <w:top w:val="none" w:sz="0" w:space="0" w:color="auto"/>
            <w:left w:val="none" w:sz="0" w:space="0" w:color="auto"/>
            <w:bottom w:val="none" w:sz="0" w:space="0" w:color="auto"/>
            <w:right w:val="none" w:sz="0" w:space="0" w:color="auto"/>
          </w:divBdr>
        </w:div>
        <w:div w:id="1652100377">
          <w:marLeft w:val="0"/>
          <w:marRight w:val="0"/>
          <w:marTop w:val="0"/>
          <w:marBottom w:val="0"/>
          <w:divBdr>
            <w:top w:val="none" w:sz="0" w:space="0" w:color="auto"/>
            <w:left w:val="none" w:sz="0" w:space="0" w:color="auto"/>
            <w:bottom w:val="none" w:sz="0" w:space="0" w:color="auto"/>
            <w:right w:val="none" w:sz="0" w:space="0" w:color="auto"/>
          </w:divBdr>
        </w:div>
        <w:div w:id="54741406">
          <w:marLeft w:val="0"/>
          <w:marRight w:val="0"/>
          <w:marTop w:val="0"/>
          <w:marBottom w:val="0"/>
          <w:divBdr>
            <w:top w:val="none" w:sz="0" w:space="0" w:color="auto"/>
            <w:left w:val="none" w:sz="0" w:space="0" w:color="auto"/>
            <w:bottom w:val="none" w:sz="0" w:space="0" w:color="auto"/>
            <w:right w:val="none" w:sz="0" w:space="0" w:color="auto"/>
          </w:divBdr>
        </w:div>
        <w:div w:id="1129906395">
          <w:marLeft w:val="0"/>
          <w:marRight w:val="0"/>
          <w:marTop w:val="0"/>
          <w:marBottom w:val="0"/>
          <w:divBdr>
            <w:top w:val="none" w:sz="0" w:space="0" w:color="auto"/>
            <w:left w:val="none" w:sz="0" w:space="0" w:color="auto"/>
            <w:bottom w:val="none" w:sz="0" w:space="0" w:color="auto"/>
            <w:right w:val="none" w:sz="0" w:space="0" w:color="auto"/>
          </w:divBdr>
        </w:div>
        <w:div w:id="1394737787">
          <w:marLeft w:val="0"/>
          <w:marRight w:val="0"/>
          <w:marTop w:val="0"/>
          <w:marBottom w:val="0"/>
          <w:divBdr>
            <w:top w:val="none" w:sz="0" w:space="0" w:color="auto"/>
            <w:left w:val="none" w:sz="0" w:space="0" w:color="auto"/>
            <w:bottom w:val="none" w:sz="0" w:space="0" w:color="auto"/>
            <w:right w:val="none" w:sz="0" w:space="0" w:color="auto"/>
          </w:divBdr>
        </w:div>
        <w:div w:id="734934659">
          <w:marLeft w:val="0"/>
          <w:marRight w:val="0"/>
          <w:marTop w:val="0"/>
          <w:marBottom w:val="0"/>
          <w:divBdr>
            <w:top w:val="none" w:sz="0" w:space="0" w:color="auto"/>
            <w:left w:val="none" w:sz="0" w:space="0" w:color="auto"/>
            <w:bottom w:val="none" w:sz="0" w:space="0" w:color="auto"/>
            <w:right w:val="none" w:sz="0" w:space="0" w:color="auto"/>
          </w:divBdr>
        </w:div>
        <w:div w:id="1506021186">
          <w:marLeft w:val="0"/>
          <w:marRight w:val="0"/>
          <w:marTop w:val="0"/>
          <w:marBottom w:val="0"/>
          <w:divBdr>
            <w:top w:val="none" w:sz="0" w:space="0" w:color="auto"/>
            <w:left w:val="none" w:sz="0" w:space="0" w:color="auto"/>
            <w:bottom w:val="none" w:sz="0" w:space="0" w:color="auto"/>
            <w:right w:val="none" w:sz="0" w:space="0" w:color="auto"/>
          </w:divBdr>
        </w:div>
        <w:div w:id="1900969290">
          <w:marLeft w:val="0"/>
          <w:marRight w:val="0"/>
          <w:marTop w:val="0"/>
          <w:marBottom w:val="0"/>
          <w:divBdr>
            <w:top w:val="none" w:sz="0" w:space="0" w:color="auto"/>
            <w:left w:val="none" w:sz="0" w:space="0" w:color="auto"/>
            <w:bottom w:val="none" w:sz="0" w:space="0" w:color="auto"/>
            <w:right w:val="none" w:sz="0" w:space="0" w:color="auto"/>
          </w:divBdr>
        </w:div>
        <w:div w:id="861624754">
          <w:marLeft w:val="0"/>
          <w:marRight w:val="0"/>
          <w:marTop w:val="0"/>
          <w:marBottom w:val="0"/>
          <w:divBdr>
            <w:top w:val="none" w:sz="0" w:space="0" w:color="auto"/>
            <w:left w:val="none" w:sz="0" w:space="0" w:color="auto"/>
            <w:bottom w:val="none" w:sz="0" w:space="0" w:color="auto"/>
            <w:right w:val="none" w:sz="0" w:space="0" w:color="auto"/>
          </w:divBdr>
        </w:div>
        <w:div w:id="330063014">
          <w:marLeft w:val="0"/>
          <w:marRight w:val="0"/>
          <w:marTop w:val="0"/>
          <w:marBottom w:val="0"/>
          <w:divBdr>
            <w:top w:val="none" w:sz="0" w:space="0" w:color="auto"/>
            <w:left w:val="none" w:sz="0" w:space="0" w:color="auto"/>
            <w:bottom w:val="none" w:sz="0" w:space="0" w:color="auto"/>
            <w:right w:val="none" w:sz="0" w:space="0" w:color="auto"/>
          </w:divBdr>
        </w:div>
        <w:div w:id="2063483776">
          <w:marLeft w:val="0"/>
          <w:marRight w:val="0"/>
          <w:marTop w:val="0"/>
          <w:marBottom w:val="0"/>
          <w:divBdr>
            <w:top w:val="none" w:sz="0" w:space="0" w:color="auto"/>
            <w:left w:val="none" w:sz="0" w:space="0" w:color="auto"/>
            <w:bottom w:val="none" w:sz="0" w:space="0" w:color="auto"/>
            <w:right w:val="none" w:sz="0" w:space="0" w:color="auto"/>
          </w:divBdr>
        </w:div>
        <w:div w:id="386609298">
          <w:marLeft w:val="0"/>
          <w:marRight w:val="0"/>
          <w:marTop w:val="0"/>
          <w:marBottom w:val="0"/>
          <w:divBdr>
            <w:top w:val="none" w:sz="0" w:space="0" w:color="auto"/>
            <w:left w:val="none" w:sz="0" w:space="0" w:color="auto"/>
            <w:bottom w:val="none" w:sz="0" w:space="0" w:color="auto"/>
            <w:right w:val="none" w:sz="0" w:space="0" w:color="auto"/>
          </w:divBdr>
        </w:div>
        <w:div w:id="1982005477">
          <w:marLeft w:val="0"/>
          <w:marRight w:val="0"/>
          <w:marTop w:val="0"/>
          <w:marBottom w:val="0"/>
          <w:divBdr>
            <w:top w:val="none" w:sz="0" w:space="0" w:color="auto"/>
            <w:left w:val="none" w:sz="0" w:space="0" w:color="auto"/>
            <w:bottom w:val="none" w:sz="0" w:space="0" w:color="auto"/>
            <w:right w:val="none" w:sz="0" w:space="0" w:color="auto"/>
          </w:divBdr>
        </w:div>
        <w:div w:id="1373729345">
          <w:marLeft w:val="0"/>
          <w:marRight w:val="0"/>
          <w:marTop w:val="0"/>
          <w:marBottom w:val="0"/>
          <w:divBdr>
            <w:top w:val="none" w:sz="0" w:space="0" w:color="auto"/>
            <w:left w:val="none" w:sz="0" w:space="0" w:color="auto"/>
            <w:bottom w:val="none" w:sz="0" w:space="0" w:color="auto"/>
            <w:right w:val="none" w:sz="0" w:space="0" w:color="auto"/>
          </w:divBdr>
        </w:div>
        <w:div w:id="1172988807">
          <w:marLeft w:val="0"/>
          <w:marRight w:val="0"/>
          <w:marTop w:val="0"/>
          <w:marBottom w:val="0"/>
          <w:divBdr>
            <w:top w:val="none" w:sz="0" w:space="0" w:color="auto"/>
            <w:left w:val="none" w:sz="0" w:space="0" w:color="auto"/>
            <w:bottom w:val="none" w:sz="0" w:space="0" w:color="auto"/>
            <w:right w:val="none" w:sz="0" w:space="0" w:color="auto"/>
          </w:divBdr>
        </w:div>
        <w:div w:id="1601991596">
          <w:marLeft w:val="0"/>
          <w:marRight w:val="0"/>
          <w:marTop w:val="0"/>
          <w:marBottom w:val="0"/>
          <w:divBdr>
            <w:top w:val="none" w:sz="0" w:space="0" w:color="auto"/>
            <w:left w:val="none" w:sz="0" w:space="0" w:color="auto"/>
            <w:bottom w:val="none" w:sz="0" w:space="0" w:color="auto"/>
            <w:right w:val="none" w:sz="0" w:space="0" w:color="auto"/>
          </w:divBdr>
        </w:div>
        <w:div w:id="1224872477">
          <w:marLeft w:val="0"/>
          <w:marRight w:val="0"/>
          <w:marTop w:val="0"/>
          <w:marBottom w:val="0"/>
          <w:divBdr>
            <w:top w:val="none" w:sz="0" w:space="0" w:color="auto"/>
            <w:left w:val="none" w:sz="0" w:space="0" w:color="auto"/>
            <w:bottom w:val="none" w:sz="0" w:space="0" w:color="auto"/>
            <w:right w:val="none" w:sz="0" w:space="0" w:color="auto"/>
          </w:divBdr>
        </w:div>
        <w:div w:id="1855339139">
          <w:marLeft w:val="0"/>
          <w:marRight w:val="0"/>
          <w:marTop w:val="0"/>
          <w:marBottom w:val="0"/>
          <w:divBdr>
            <w:top w:val="none" w:sz="0" w:space="0" w:color="auto"/>
            <w:left w:val="none" w:sz="0" w:space="0" w:color="auto"/>
            <w:bottom w:val="none" w:sz="0" w:space="0" w:color="auto"/>
            <w:right w:val="none" w:sz="0" w:space="0" w:color="auto"/>
          </w:divBdr>
        </w:div>
        <w:div w:id="1285040125">
          <w:marLeft w:val="0"/>
          <w:marRight w:val="0"/>
          <w:marTop w:val="0"/>
          <w:marBottom w:val="0"/>
          <w:divBdr>
            <w:top w:val="none" w:sz="0" w:space="0" w:color="auto"/>
            <w:left w:val="none" w:sz="0" w:space="0" w:color="auto"/>
            <w:bottom w:val="none" w:sz="0" w:space="0" w:color="auto"/>
            <w:right w:val="none" w:sz="0" w:space="0" w:color="auto"/>
          </w:divBdr>
        </w:div>
        <w:div w:id="423307587">
          <w:marLeft w:val="0"/>
          <w:marRight w:val="0"/>
          <w:marTop w:val="0"/>
          <w:marBottom w:val="0"/>
          <w:divBdr>
            <w:top w:val="none" w:sz="0" w:space="0" w:color="auto"/>
            <w:left w:val="none" w:sz="0" w:space="0" w:color="auto"/>
            <w:bottom w:val="none" w:sz="0" w:space="0" w:color="auto"/>
            <w:right w:val="none" w:sz="0" w:space="0" w:color="auto"/>
          </w:divBdr>
        </w:div>
        <w:div w:id="2102943712">
          <w:marLeft w:val="0"/>
          <w:marRight w:val="0"/>
          <w:marTop w:val="0"/>
          <w:marBottom w:val="0"/>
          <w:divBdr>
            <w:top w:val="none" w:sz="0" w:space="0" w:color="auto"/>
            <w:left w:val="none" w:sz="0" w:space="0" w:color="auto"/>
            <w:bottom w:val="none" w:sz="0" w:space="0" w:color="auto"/>
            <w:right w:val="none" w:sz="0" w:space="0" w:color="auto"/>
          </w:divBdr>
        </w:div>
        <w:div w:id="933438618">
          <w:marLeft w:val="0"/>
          <w:marRight w:val="0"/>
          <w:marTop w:val="0"/>
          <w:marBottom w:val="0"/>
          <w:divBdr>
            <w:top w:val="none" w:sz="0" w:space="0" w:color="auto"/>
            <w:left w:val="none" w:sz="0" w:space="0" w:color="auto"/>
            <w:bottom w:val="none" w:sz="0" w:space="0" w:color="auto"/>
            <w:right w:val="none" w:sz="0" w:space="0" w:color="auto"/>
          </w:divBdr>
        </w:div>
        <w:div w:id="847867091">
          <w:marLeft w:val="0"/>
          <w:marRight w:val="0"/>
          <w:marTop w:val="0"/>
          <w:marBottom w:val="0"/>
          <w:divBdr>
            <w:top w:val="none" w:sz="0" w:space="0" w:color="auto"/>
            <w:left w:val="none" w:sz="0" w:space="0" w:color="auto"/>
            <w:bottom w:val="none" w:sz="0" w:space="0" w:color="auto"/>
            <w:right w:val="none" w:sz="0" w:space="0" w:color="auto"/>
          </w:divBdr>
        </w:div>
        <w:div w:id="320937378">
          <w:marLeft w:val="0"/>
          <w:marRight w:val="0"/>
          <w:marTop w:val="0"/>
          <w:marBottom w:val="0"/>
          <w:divBdr>
            <w:top w:val="none" w:sz="0" w:space="0" w:color="auto"/>
            <w:left w:val="none" w:sz="0" w:space="0" w:color="auto"/>
            <w:bottom w:val="none" w:sz="0" w:space="0" w:color="auto"/>
            <w:right w:val="none" w:sz="0" w:space="0" w:color="auto"/>
          </w:divBdr>
        </w:div>
        <w:div w:id="1677072080">
          <w:marLeft w:val="0"/>
          <w:marRight w:val="0"/>
          <w:marTop w:val="0"/>
          <w:marBottom w:val="0"/>
          <w:divBdr>
            <w:top w:val="none" w:sz="0" w:space="0" w:color="auto"/>
            <w:left w:val="none" w:sz="0" w:space="0" w:color="auto"/>
            <w:bottom w:val="none" w:sz="0" w:space="0" w:color="auto"/>
            <w:right w:val="none" w:sz="0" w:space="0" w:color="auto"/>
          </w:divBdr>
        </w:div>
        <w:div w:id="1189178089">
          <w:marLeft w:val="0"/>
          <w:marRight w:val="0"/>
          <w:marTop w:val="0"/>
          <w:marBottom w:val="0"/>
          <w:divBdr>
            <w:top w:val="none" w:sz="0" w:space="0" w:color="auto"/>
            <w:left w:val="none" w:sz="0" w:space="0" w:color="auto"/>
            <w:bottom w:val="none" w:sz="0" w:space="0" w:color="auto"/>
            <w:right w:val="none" w:sz="0" w:space="0" w:color="auto"/>
          </w:divBdr>
        </w:div>
        <w:div w:id="460878273">
          <w:marLeft w:val="0"/>
          <w:marRight w:val="0"/>
          <w:marTop w:val="0"/>
          <w:marBottom w:val="0"/>
          <w:divBdr>
            <w:top w:val="none" w:sz="0" w:space="0" w:color="auto"/>
            <w:left w:val="none" w:sz="0" w:space="0" w:color="auto"/>
            <w:bottom w:val="none" w:sz="0" w:space="0" w:color="auto"/>
            <w:right w:val="none" w:sz="0" w:space="0" w:color="auto"/>
          </w:divBdr>
        </w:div>
        <w:div w:id="792141387">
          <w:marLeft w:val="0"/>
          <w:marRight w:val="0"/>
          <w:marTop w:val="0"/>
          <w:marBottom w:val="0"/>
          <w:divBdr>
            <w:top w:val="none" w:sz="0" w:space="0" w:color="auto"/>
            <w:left w:val="none" w:sz="0" w:space="0" w:color="auto"/>
            <w:bottom w:val="none" w:sz="0" w:space="0" w:color="auto"/>
            <w:right w:val="none" w:sz="0" w:space="0" w:color="auto"/>
          </w:divBdr>
        </w:div>
        <w:div w:id="1019089403">
          <w:marLeft w:val="0"/>
          <w:marRight w:val="0"/>
          <w:marTop w:val="0"/>
          <w:marBottom w:val="0"/>
          <w:divBdr>
            <w:top w:val="none" w:sz="0" w:space="0" w:color="auto"/>
            <w:left w:val="none" w:sz="0" w:space="0" w:color="auto"/>
            <w:bottom w:val="none" w:sz="0" w:space="0" w:color="auto"/>
            <w:right w:val="none" w:sz="0" w:space="0" w:color="auto"/>
          </w:divBdr>
        </w:div>
        <w:div w:id="1658919169">
          <w:marLeft w:val="0"/>
          <w:marRight w:val="0"/>
          <w:marTop w:val="0"/>
          <w:marBottom w:val="0"/>
          <w:divBdr>
            <w:top w:val="none" w:sz="0" w:space="0" w:color="auto"/>
            <w:left w:val="none" w:sz="0" w:space="0" w:color="auto"/>
            <w:bottom w:val="none" w:sz="0" w:space="0" w:color="auto"/>
            <w:right w:val="none" w:sz="0" w:space="0" w:color="auto"/>
          </w:divBdr>
        </w:div>
        <w:div w:id="1304192323">
          <w:marLeft w:val="0"/>
          <w:marRight w:val="0"/>
          <w:marTop w:val="0"/>
          <w:marBottom w:val="0"/>
          <w:divBdr>
            <w:top w:val="none" w:sz="0" w:space="0" w:color="auto"/>
            <w:left w:val="none" w:sz="0" w:space="0" w:color="auto"/>
            <w:bottom w:val="none" w:sz="0" w:space="0" w:color="auto"/>
            <w:right w:val="none" w:sz="0" w:space="0" w:color="auto"/>
          </w:divBdr>
        </w:div>
        <w:div w:id="1602949390">
          <w:marLeft w:val="0"/>
          <w:marRight w:val="0"/>
          <w:marTop w:val="0"/>
          <w:marBottom w:val="0"/>
          <w:divBdr>
            <w:top w:val="none" w:sz="0" w:space="0" w:color="auto"/>
            <w:left w:val="none" w:sz="0" w:space="0" w:color="auto"/>
            <w:bottom w:val="none" w:sz="0" w:space="0" w:color="auto"/>
            <w:right w:val="none" w:sz="0" w:space="0" w:color="auto"/>
          </w:divBdr>
        </w:div>
        <w:div w:id="1699312224">
          <w:marLeft w:val="0"/>
          <w:marRight w:val="0"/>
          <w:marTop w:val="0"/>
          <w:marBottom w:val="0"/>
          <w:divBdr>
            <w:top w:val="none" w:sz="0" w:space="0" w:color="auto"/>
            <w:left w:val="none" w:sz="0" w:space="0" w:color="auto"/>
            <w:bottom w:val="none" w:sz="0" w:space="0" w:color="auto"/>
            <w:right w:val="none" w:sz="0" w:space="0" w:color="auto"/>
          </w:divBdr>
        </w:div>
        <w:div w:id="117451288">
          <w:marLeft w:val="0"/>
          <w:marRight w:val="0"/>
          <w:marTop w:val="0"/>
          <w:marBottom w:val="0"/>
          <w:divBdr>
            <w:top w:val="none" w:sz="0" w:space="0" w:color="auto"/>
            <w:left w:val="none" w:sz="0" w:space="0" w:color="auto"/>
            <w:bottom w:val="none" w:sz="0" w:space="0" w:color="auto"/>
            <w:right w:val="none" w:sz="0" w:space="0" w:color="auto"/>
          </w:divBdr>
        </w:div>
        <w:div w:id="1662543397">
          <w:marLeft w:val="0"/>
          <w:marRight w:val="0"/>
          <w:marTop w:val="0"/>
          <w:marBottom w:val="0"/>
          <w:divBdr>
            <w:top w:val="none" w:sz="0" w:space="0" w:color="auto"/>
            <w:left w:val="none" w:sz="0" w:space="0" w:color="auto"/>
            <w:bottom w:val="none" w:sz="0" w:space="0" w:color="auto"/>
            <w:right w:val="none" w:sz="0" w:space="0" w:color="auto"/>
          </w:divBdr>
        </w:div>
        <w:div w:id="912929894">
          <w:marLeft w:val="0"/>
          <w:marRight w:val="0"/>
          <w:marTop w:val="0"/>
          <w:marBottom w:val="0"/>
          <w:divBdr>
            <w:top w:val="none" w:sz="0" w:space="0" w:color="auto"/>
            <w:left w:val="none" w:sz="0" w:space="0" w:color="auto"/>
            <w:bottom w:val="none" w:sz="0" w:space="0" w:color="auto"/>
            <w:right w:val="none" w:sz="0" w:space="0" w:color="auto"/>
          </w:divBdr>
        </w:div>
        <w:div w:id="1325931442">
          <w:marLeft w:val="0"/>
          <w:marRight w:val="0"/>
          <w:marTop w:val="0"/>
          <w:marBottom w:val="0"/>
          <w:divBdr>
            <w:top w:val="none" w:sz="0" w:space="0" w:color="auto"/>
            <w:left w:val="none" w:sz="0" w:space="0" w:color="auto"/>
            <w:bottom w:val="none" w:sz="0" w:space="0" w:color="auto"/>
            <w:right w:val="none" w:sz="0" w:space="0" w:color="auto"/>
          </w:divBdr>
        </w:div>
        <w:div w:id="281494710">
          <w:marLeft w:val="0"/>
          <w:marRight w:val="0"/>
          <w:marTop w:val="0"/>
          <w:marBottom w:val="0"/>
          <w:divBdr>
            <w:top w:val="none" w:sz="0" w:space="0" w:color="auto"/>
            <w:left w:val="none" w:sz="0" w:space="0" w:color="auto"/>
            <w:bottom w:val="none" w:sz="0" w:space="0" w:color="auto"/>
            <w:right w:val="none" w:sz="0" w:space="0" w:color="auto"/>
          </w:divBdr>
        </w:div>
        <w:div w:id="464081975">
          <w:marLeft w:val="0"/>
          <w:marRight w:val="0"/>
          <w:marTop w:val="0"/>
          <w:marBottom w:val="0"/>
          <w:divBdr>
            <w:top w:val="none" w:sz="0" w:space="0" w:color="auto"/>
            <w:left w:val="none" w:sz="0" w:space="0" w:color="auto"/>
            <w:bottom w:val="none" w:sz="0" w:space="0" w:color="auto"/>
            <w:right w:val="none" w:sz="0" w:space="0" w:color="auto"/>
          </w:divBdr>
        </w:div>
        <w:div w:id="1631083754">
          <w:marLeft w:val="0"/>
          <w:marRight w:val="0"/>
          <w:marTop w:val="0"/>
          <w:marBottom w:val="0"/>
          <w:divBdr>
            <w:top w:val="none" w:sz="0" w:space="0" w:color="auto"/>
            <w:left w:val="none" w:sz="0" w:space="0" w:color="auto"/>
            <w:bottom w:val="none" w:sz="0" w:space="0" w:color="auto"/>
            <w:right w:val="none" w:sz="0" w:space="0" w:color="auto"/>
          </w:divBdr>
        </w:div>
        <w:div w:id="247806774">
          <w:marLeft w:val="0"/>
          <w:marRight w:val="0"/>
          <w:marTop w:val="0"/>
          <w:marBottom w:val="0"/>
          <w:divBdr>
            <w:top w:val="none" w:sz="0" w:space="0" w:color="auto"/>
            <w:left w:val="none" w:sz="0" w:space="0" w:color="auto"/>
            <w:bottom w:val="none" w:sz="0" w:space="0" w:color="auto"/>
            <w:right w:val="none" w:sz="0" w:space="0" w:color="auto"/>
          </w:divBdr>
        </w:div>
        <w:div w:id="853151660">
          <w:marLeft w:val="0"/>
          <w:marRight w:val="0"/>
          <w:marTop w:val="0"/>
          <w:marBottom w:val="0"/>
          <w:divBdr>
            <w:top w:val="none" w:sz="0" w:space="0" w:color="auto"/>
            <w:left w:val="none" w:sz="0" w:space="0" w:color="auto"/>
            <w:bottom w:val="none" w:sz="0" w:space="0" w:color="auto"/>
            <w:right w:val="none" w:sz="0" w:space="0" w:color="auto"/>
          </w:divBdr>
        </w:div>
        <w:div w:id="1367104295">
          <w:marLeft w:val="0"/>
          <w:marRight w:val="0"/>
          <w:marTop w:val="0"/>
          <w:marBottom w:val="0"/>
          <w:divBdr>
            <w:top w:val="none" w:sz="0" w:space="0" w:color="auto"/>
            <w:left w:val="none" w:sz="0" w:space="0" w:color="auto"/>
            <w:bottom w:val="none" w:sz="0" w:space="0" w:color="auto"/>
            <w:right w:val="none" w:sz="0" w:space="0" w:color="auto"/>
          </w:divBdr>
        </w:div>
        <w:div w:id="3946284">
          <w:marLeft w:val="0"/>
          <w:marRight w:val="0"/>
          <w:marTop w:val="0"/>
          <w:marBottom w:val="0"/>
          <w:divBdr>
            <w:top w:val="none" w:sz="0" w:space="0" w:color="auto"/>
            <w:left w:val="none" w:sz="0" w:space="0" w:color="auto"/>
            <w:bottom w:val="none" w:sz="0" w:space="0" w:color="auto"/>
            <w:right w:val="none" w:sz="0" w:space="0" w:color="auto"/>
          </w:divBdr>
        </w:div>
        <w:div w:id="726760819">
          <w:marLeft w:val="0"/>
          <w:marRight w:val="0"/>
          <w:marTop w:val="0"/>
          <w:marBottom w:val="0"/>
          <w:divBdr>
            <w:top w:val="none" w:sz="0" w:space="0" w:color="auto"/>
            <w:left w:val="none" w:sz="0" w:space="0" w:color="auto"/>
            <w:bottom w:val="none" w:sz="0" w:space="0" w:color="auto"/>
            <w:right w:val="none" w:sz="0" w:space="0" w:color="auto"/>
          </w:divBdr>
        </w:div>
        <w:div w:id="1166283788">
          <w:marLeft w:val="0"/>
          <w:marRight w:val="0"/>
          <w:marTop w:val="0"/>
          <w:marBottom w:val="0"/>
          <w:divBdr>
            <w:top w:val="none" w:sz="0" w:space="0" w:color="auto"/>
            <w:left w:val="none" w:sz="0" w:space="0" w:color="auto"/>
            <w:bottom w:val="none" w:sz="0" w:space="0" w:color="auto"/>
            <w:right w:val="none" w:sz="0" w:space="0" w:color="auto"/>
          </w:divBdr>
        </w:div>
        <w:div w:id="404646540">
          <w:marLeft w:val="0"/>
          <w:marRight w:val="0"/>
          <w:marTop w:val="0"/>
          <w:marBottom w:val="0"/>
          <w:divBdr>
            <w:top w:val="none" w:sz="0" w:space="0" w:color="auto"/>
            <w:left w:val="none" w:sz="0" w:space="0" w:color="auto"/>
            <w:bottom w:val="none" w:sz="0" w:space="0" w:color="auto"/>
            <w:right w:val="none" w:sz="0" w:space="0" w:color="auto"/>
          </w:divBdr>
        </w:div>
        <w:div w:id="608392397">
          <w:marLeft w:val="0"/>
          <w:marRight w:val="0"/>
          <w:marTop w:val="0"/>
          <w:marBottom w:val="0"/>
          <w:divBdr>
            <w:top w:val="none" w:sz="0" w:space="0" w:color="auto"/>
            <w:left w:val="none" w:sz="0" w:space="0" w:color="auto"/>
            <w:bottom w:val="none" w:sz="0" w:space="0" w:color="auto"/>
            <w:right w:val="none" w:sz="0" w:space="0" w:color="auto"/>
          </w:divBdr>
        </w:div>
        <w:div w:id="1891453584">
          <w:marLeft w:val="0"/>
          <w:marRight w:val="0"/>
          <w:marTop w:val="0"/>
          <w:marBottom w:val="0"/>
          <w:divBdr>
            <w:top w:val="none" w:sz="0" w:space="0" w:color="auto"/>
            <w:left w:val="none" w:sz="0" w:space="0" w:color="auto"/>
            <w:bottom w:val="none" w:sz="0" w:space="0" w:color="auto"/>
            <w:right w:val="none" w:sz="0" w:space="0" w:color="auto"/>
          </w:divBdr>
        </w:div>
        <w:div w:id="239948521">
          <w:marLeft w:val="0"/>
          <w:marRight w:val="0"/>
          <w:marTop w:val="0"/>
          <w:marBottom w:val="0"/>
          <w:divBdr>
            <w:top w:val="none" w:sz="0" w:space="0" w:color="auto"/>
            <w:left w:val="none" w:sz="0" w:space="0" w:color="auto"/>
            <w:bottom w:val="none" w:sz="0" w:space="0" w:color="auto"/>
            <w:right w:val="none" w:sz="0" w:space="0" w:color="auto"/>
          </w:divBdr>
        </w:div>
      </w:divsChild>
    </w:div>
    <w:div w:id="1316881408">
      <w:bodyDiv w:val="1"/>
      <w:marLeft w:val="0"/>
      <w:marRight w:val="0"/>
      <w:marTop w:val="0"/>
      <w:marBottom w:val="0"/>
      <w:divBdr>
        <w:top w:val="none" w:sz="0" w:space="0" w:color="auto"/>
        <w:left w:val="none" w:sz="0" w:space="0" w:color="auto"/>
        <w:bottom w:val="none" w:sz="0" w:space="0" w:color="auto"/>
        <w:right w:val="none" w:sz="0" w:space="0" w:color="auto"/>
      </w:divBdr>
    </w:div>
    <w:div w:id="1317144128">
      <w:bodyDiv w:val="1"/>
      <w:marLeft w:val="0"/>
      <w:marRight w:val="0"/>
      <w:marTop w:val="0"/>
      <w:marBottom w:val="0"/>
      <w:divBdr>
        <w:top w:val="none" w:sz="0" w:space="0" w:color="auto"/>
        <w:left w:val="none" w:sz="0" w:space="0" w:color="auto"/>
        <w:bottom w:val="none" w:sz="0" w:space="0" w:color="auto"/>
        <w:right w:val="none" w:sz="0" w:space="0" w:color="auto"/>
      </w:divBdr>
    </w:div>
    <w:div w:id="1317412771">
      <w:bodyDiv w:val="1"/>
      <w:marLeft w:val="0"/>
      <w:marRight w:val="0"/>
      <w:marTop w:val="0"/>
      <w:marBottom w:val="0"/>
      <w:divBdr>
        <w:top w:val="none" w:sz="0" w:space="0" w:color="auto"/>
        <w:left w:val="none" w:sz="0" w:space="0" w:color="auto"/>
        <w:bottom w:val="none" w:sz="0" w:space="0" w:color="auto"/>
        <w:right w:val="none" w:sz="0" w:space="0" w:color="auto"/>
      </w:divBdr>
    </w:div>
    <w:div w:id="1317563978">
      <w:bodyDiv w:val="1"/>
      <w:marLeft w:val="0"/>
      <w:marRight w:val="0"/>
      <w:marTop w:val="0"/>
      <w:marBottom w:val="0"/>
      <w:divBdr>
        <w:top w:val="none" w:sz="0" w:space="0" w:color="auto"/>
        <w:left w:val="none" w:sz="0" w:space="0" w:color="auto"/>
        <w:bottom w:val="none" w:sz="0" w:space="0" w:color="auto"/>
        <w:right w:val="none" w:sz="0" w:space="0" w:color="auto"/>
      </w:divBdr>
    </w:div>
    <w:div w:id="1318535924">
      <w:bodyDiv w:val="1"/>
      <w:marLeft w:val="0"/>
      <w:marRight w:val="0"/>
      <w:marTop w:val="0"/>
      <w:marBottom w:val="0"/>
      <w:divBdr>
        <w:top w:val="none" w:sz="0" w:space="0" w:color="auto"/>
        <w:left w:val="none" w:sz="0" w:space="0" w:color="auto"/>
        <w:bottom w:val="none" w:sz="0" w:space="0" w:color="auto"/>
        <w:right w:val="none" w:sz="0" w:space="0" w:color="auto"/>
      </w:divBdr>
    </w:div>
    <w:div w:id="1319066915">
      <w:bodyDiv w:val="1"/>
      <w:marLeft w:val="0"/>
      <w:marRight w:val="0"/>
      <w:marTop w:val="0"/>
      <w:marBottom w:val="0"/>
      <w:divBdr>
        <w:top w:val="none" w:sz="0" w:space="0" w:color="auto"/>
        <w:left w:val="none" w:sz="0" w:space="0" w:color="auto"/>
        <w:bottom w:val="none" w:sz="0" w:space="0" w:color="auto"/>
        <w:right w:val="none" w:sz="0" w:space="0" w:color="auto"/>
      </w:divBdr>
    </w:div>
    <w:div w:id="1319068856">
      <w:bodyDiv w:val="1"/>
      <w:marLeft w:val="0"/>
      <w:marRight w:val="0"/>
      <w:marTop w:val="0"/>
      <w:marBottom w:val="0"/>
      <w:divBdr>
        <w:top w:val="none" w:sz="0" w:space="0" w:color="auto"/>
        <w:left w:val="none" w:sz="0" w:space="0" w:color="auto"/>
        <w:bottom w:val="none" w:sz="0" w:space="0" w:color="auto"/>
        <w:right w:val="none" w:sz="0" w:space="0" w:color="auto"/>
      </w:divBdr>
    </w:div>
    <w:div w:id="1319112440">
      <w:bodyDiv w:val="1"/>
      <w:marLeft w:val="0"/>
      <w:marRight w:val="0"/>
      <w:marTop w:val="0"/>
      <w:marBottom w:val="0"/>
      <w:divBdr>
        <w:top w:val="none" w:sz="0" w:space="0" w:color="auto"/>
        <w:left w:val="none" w:sz="0" w:space="0" w:color="auto"/>
        <w:bottom w:val="none" w:sz="0" w:space="0" w:color="auto"/>
        <w:right w:val="none" w:sz="0" w:space="0" w:color="auto"/>
      </w:divBdr>
    </w:div>
    <w:div w:id="1319261107">
      <w:bodyDiv w:val="1"/>
      <w:marLeft w:val="0"/>
      <w:marRight w:val="0"/>
      <w:marTop w:val="0"/>
      <w:marBottom w:val="0"/>
      <w:divBdr>
        <w:top w:val="none" w:sz="0" w:space="0" w:color="auto"/>
        <w:left w:val="none" w:sz="0" w:space="0" w:color="auto"/>
        <w:bottom w:val="none" w:sz="0" w:space="0" w:color="auto"/>
        <w:right w:val="none" w:sz="0" w:space="0" w:color="auto"/>
      </w:divBdr>
    </w:div>
    <w:div w:id="1319387210">
      <w:bodyDiv w:val="1"/>
      <w:marLeft w:val="0"/>
      <w:marRight w:val="0"/>
      <w:marTop w:val="0"/>
      <w:marBottom w:val="0"/>
      <w:divBdr>
        <w:top w:val="none" w:sz="0" w:space="0" w:color="auto"/>
        <w:left w:val="none" w:sz="0" w:space="0" w:color="auto"/>
        <w:bottom w:val="none" w:sz="0" w:space="0" w:color="auto"/>
        <w:right w:val="none" w:sz="0" w:space="0" w:color="auto"/>
      </w:divBdr>
    </w:div>
    <w:div w:id="1319574949">
      <w:bodyDiv w:val="1"/>
      <w:marLeft w:val="0"/>
      <w:marRight w:val="0"/>
      <w:marTop w:val="0"/>
      <w:marBottom w:val="0"/>
      <w:divBdr>
        <w:top w:val="none" w:sz="0" w:space="0" w:color="auto"/>
        <w:left w:val="none" w:sz="0" w:space="0" w:color="auto"/>
        <w:bottom w:val="none" w:sz="0" w:space="0" w:color="auto"/>
        <w:right w:val="none" w:sz="0" w:space="0" w:color="auto"/>
      </w:divBdr>
    </w:div>
    <w:div w:id="1320034291">
      <w:bodyDiv w:val="1"/>
      <w:marLeft w:val="0"/>
      <w:marRight w:val="0"/>
      <w:marTop w:val="0"/>
      <w:marBottom w:val="0"/>
      <w:divBdr>
        <w:top w:val="none" w:sz="0" w:space="0" w:color="auto"/>
        <w:left w:val="none" w:sz="0" w:space="0" w:color="auto"/>
        <w:bottom w:val="none" w:sz="0" w:space="0" w:color="auto"/>
        <w:right w:val="none" w:sz="0" w:space="0" w:color="auto"/>
      </w:divBdr>
    </w:div>
    <w:div w:id="1320037087">
      <w:bodyDiv w:val="1"/>
      <w:marLeft w:val="0"/>
      <w:marRight w:val="0"/>
      <w:marTop w:val="0"/>
      <w:marBottom w:val="0"/>
      <w:divBdr>
        <w:top w:val="none" w:sz="0" w:space="0" w:color="auto"/>
        <w:left w:val="none" w:sz="0" w:space="0" w:color="auto"/>
        <w:bottom w:val="none" w:sz="0" w:space="0" w:color="auto"/>
        <w:right w:val="none" w:sz="0" w:space="0" w:color="auto"/>
      </w:divBdr>
    </w:div>
    <w:div w:id="1320187756">
      <w:bodyDiv w:val="1"/>
      <w:marLeft w:val="0"/>
      <w:marRight w:val="0"/>
      <w:marTop w:val="0"/>
      <w:marBottom w:val="0"/>
      <w:divBdr>
        <w:top w:val="none" w:sz="0" w:space="0" w:color="auto"/>
        <w:left w:val="none" w:sz="0" w:space="0" w:color="auto"/>
        <w:bottom w:val="none" w:sz="0" w:space="0" w:color="auto"/>
        <w:right w:val="none" w:sz="0" w:space="0" w:color="auto"/>
      </w:divBdr>
    </w:div>
    <w:div w:id="1320310520">
      <w:bodyDiv w:val="1"/>
      <w:marLeft w:val="0"/>
      <w:marRight w:val="0"/>
      <w:marTop w:val="0"/>
      <w:marBottom w:val="0"/>
      <w:divBdr>
        <w:top w:val="none" w:sz="0" w:space="0" w:color="auto"/>
        <w:left w:val="none" w:sz="0" w:space="0" w:color="auto"/>
        <w:bottom w:val="none" w:sz="0" w:space="0" w:color="auto"/>
        <w:right w:val="none" w:sz="0" w:space="0" w:color="auto"/>
      </w:divBdr>
    </w:div>
    <w:div w:id="1320500003">
      <w:bodyDiv w:val="1"/>
      <w:marLeft w:val="0"/>
      <w:marRight w:val="0"/>
      <w:marTop w:val="0"/>
      <w:marBottom w:val="0"/>
      <w:divBdr>
        <w:top w:val="none" w:sz="0" w:space="0" w:color="auto"/>
        <w:left w:val="none" w:sz="0" w:space="0" w:color="auto"/>
        <w:bottom w:val="none" w:sz="0" w:space="0" w:color="auto"/>
        <w:right w:val="none" w:sz="0" w:space="0" w:color="auto"/>
      </w:divBdr>
    </w:div>
    <w:div w:id="1320768084">
      <w:bodyDiv w:val="1"/>
      <w:marLeft w:val="0"/>
      <w:marRight w:val="0"/>
      <w:marTop w:val="0"/>
      <w:marBottom w:val="0"/>
      <w:divBdr>
        <w:top w:val="none" w:sz="0" w:space="0" w:color="auto"/>
        <w:left w:val="none" w:sz="0" w:space="0" w:color="auto"/>
        <w:bottom w:val="none" w:sz="0" w:space="0" w:color="auto"/>
        <w:right w:val="none" w:sz="0" w:space="0" w:color="auto"/>
      </w:divBdr>
    </w:div>
    <w:div w:id="1320959671">
      <w:bodyDiv w:val="1"/>
      <w:marLeft w:val="0"/>
      <w:marRight w:val="0"/>
      <w:marTop w:val="0"/>
      <w:marBottom w:val="0"/>
      <w:divBdr>
        <w:top w:val="none" w:sz="0" w:space="0" w:color="auto"/>
        <w:left w:val="none" w:sz="0" w:space="0" w:color="auto"/>
        <w:bottom w:val="none" w:sz="0" w:space="0" w:color="auto"/>
        <w:right w:val="none" w:sz="0" w:space="0" w:color="auto"/>
      </w:divBdr>
    </w:div>
    <w:div w:id="1321152183">
      <w:bodyDiv w:val="1"/>
      <w:marLeft w:val="0"/>
      <w:marRight w:val="0"/>
      <w:marTop w:val="0"/>
      <w:marBottom w:val="0"/>
      <w:divBdr>
        <w:top w:val="none" w:sz="0" w:space="0" w:color="auto"/>
        <w:left w:val="none" w:sz="0" w:space="0" w:color="auto"/>
        <w:bottom w:val="none" w:sz="0" w:space="0" w:color="auto"/>
        <w:right w:val="none" w:sz="0" w:space="0" w:color="auto"/>
      </w:divBdr>
    </w:div>
    <w:div w:id="1321226294">
      <w:bodyDiv w:val="1"/>
      <w:marLeft w:val="0"/>
      <w:marRight w:val="0"/>
      <w:marTop w:val="0"/>
      <w:marBottom w:val="0"/>
      <w:divBdr>
        <w:top w:val="none" w:sz="0" w:space="0" w:color="auto"/>
        <w:left w:val="none" w:sz="0" w:space="0" w:color="auto"/>
        <w:bottom w:val="none" w:sz="0" w:space="0" w:color="auto"/>
        <w:right w:val="none" w:sz="0" w:space="0" w:color="auto"/>
      </w:divBdr>
    </w:div>
    <w:div w:id="1321228933">
      <w:bodyDiv w:val="1"/>
      <w:marLeft w:val="0"/>
      <w:marRight w:val="0"/>
      <w:marTop w:val="0"/>
      <w:marBottom w:val="0"/>
      <w:divBdr>
        <w:top w:val="none" w:sz="0" w:space="0" w:color="auto"/>
        <w:left w:val="none" w:sz="0" w:space="0" w:color="auto"/>
        <w:bottom w:val="none" w:sz="0" w:space="0" w:color="auto"/>
        <w:right w:val="none" w:sz="0" w:space="0" w:color="auto"/>
      </w:divBdr>
    </w:div>
    <w:div w:id="1321420779">
      <w:bodyDiv w:val="1"/>
      <w:marLeft w:val="0"/>
      <w:marRight w:val="0"/>
      <w:marTop w:val="0"/>
      <w:marBottom w:val="0"/>
      <w:divBdr>
        <w:top w:val="none" w:sz="0" w:space="0" w:color="auto"/>
        <w:left w:val="none" w:sz="0" w:space="0" w:color="auto"/>
        <w:bottom w:val="none" w:sz="0" w:space="0" w:color="auto"/>
        <w:right w:val="none" w:sz="0" w:space="0" w:color="auto"/>
      </w:divBdr>
    </w:div>
    <w:div w:id="1321732125">
      <w:bodyDiv w:val="1"/>
      <w:marLeft w:val="0"/>
      <w:marRight w:val="0"/>
      <w:marTop w:val="0"/>
      <w:marBottom w:val="0"/>
      <w:divBdr>
        <w:top w:val="none" w:sz="0" w:space="0" w:color="auto"/>
        <w:left w:val="none" w:sz="0" w:space="0" w:color="auto"/>
        <w:bottom w:val="none" w:sz="0" w:space="0" w:color="auto"/>
        <w:right w:val="none" w:sz="0" w:space="0" w:color="auto"/>
      </w:divBdr>
    </w:div>
    <w:div w:id="1321806802">
      <w:bodyDiv w:val="1"/>
      <w:marLeft w:val="0"/>
      <w:marRight w:val="0"/>
      <w:marTop w:val="0"/>
      <w:marBottom w:val="0"/>
      <w:divBdr>
        <w:top w:val="none" w:sz="0" w:space="0" w:color="auto"/>
        <w:left w:val="none" w:sz="0" w:space="0" w:color="auto"/>
        <w:bottom w:val="none" w:sz="0" w:space="0" w:color="auto"/>
        <w:right w:val="none" w:sz="0" w:space="0" w:color="auto"/>
      </w:divBdr>
    </w:div>
    <w:div w:id="1321813077">
      <w:bodyDiv w:val="1"/>
      <w:marLeft w:val="0"/>
      <w:marRight w:val="0"/>
      <w:marTop w:val="0"/>
      <w:marBottom w:val="0"/>
      <w:divBdr>
        <w:top w:val="none" w:sz="0" w:space="0" w:color="auto"/>
        <w:left w:val="none" w:sz="0" w:space="0" w:color="auto"/>
        <w:bottom w:val="none" w:sz="0" w:space="0" w:color="auto"/>
        <w:right w:val="none" w:sz="0" w:space="0" w:color="auto"/>
      </w:divBdr>
    </w:div>
    <w:div w:id="1322195665">
      <w:bodyDiv w:val="1"/>
      <w:marLeft w:val="0"/>
      <w:marRight w:val="0"/>
      <w:marTop w:val="0"/>
      <w:marBottom w:val="0"/>
      <w:divBdr>
        <w:top w:val="none" w:sz="0" w:space="0" w:color="auto"/>
        <w:left w:val="none" w:sz="0" w:space="0" w:color="auto"/>
        <w:bottom w:val="none" w:sz="0" w:space="0" w:color="auto"/>
        <w:right w:val="none" w:sz="0" w:space="0" w:color="auto"/>
      </w:divBdr>
    </w:div>
    <w:div w:id="1322352158">
      <w:bodyDiv w:val="1"/>
      <w:marLeft w:val="0"/>
      <w:marRight w:val="0"/>
      <w:marTop w:val="0"/>
      <w:marBottom w:val="0"/>
      <w:divBdr>
        <w:top w:val="none" w:sz="0" w:space="0" w:color="auto"/>
        <w:left w:val="none" w:sz="0" w:space="0" w:color="auto"/>
        <w:bottom w:val="none" w:sz="0" w:space="0" w:color="auto"/>
        <w:right w:val="none" w:sz="0" w:space="0" w:color="auto"/>
      </w:divBdr>
    </w:div>
    <w:div w:id="1322385667">
      <w:bodyDiv w:val="1"/>
      <w:marLeft w:val="0"/>
      <w:marRight w:val="0"/>
      <w:marTop w:val="0"/>
      <w:marBottom w:val="0"/>
      <w:divBdr>
        <w:top w:val="none" w:sz="0" w:space="0" w:color="auto"/>
        <w:left w:val="none" w:sz="0" w:space="0" w:color="auto"/>
        <w:bottom w:val="none" w:sz="0" w:space="0" w:color="auto"/>
        <w:right w:val="none" w:sz="0" w:space="0" w:color="auto"/>
      </w:divBdr>
    </w:div>
    <w:div w:id="1322391851">
      <w:bodyDiv w:val="1"/>
      <w:marLeft w:val="0"/>
      <w:marRight w:val="0"/>
      <w:marTop w:val="0"/>
      <w:marBottom w:val="0"/>
      <w:divBdr>
        <w:top w:val="none" w:sz="0" w:space="0" w:color="auto"/>
        <w:left w:val="none" w:sz="0" w:space="0" w:color="auto"/>
        <w:bottom w:val="none" w:sz="0" w:space="0" w:color="auto"/>
        <w:right w:val="none" w:sz="0" w:space="0" w:color="auto"/>
      </w:divBdr>
    </w:div>
    <w:div w:id="1322464970">
      <w:bodyDiv w:val="1"/>
      <w:marLeft w:val="0"/>
      <w:marRight w:val="0"/>
      <w:marTop w:val="0"/>
      <w:marBottom w:val="0"/>
      <w:divBdr>
        <w:top w:val="none" w:sz="0" w:space="0" w:color="auto"/>
        <w:left w:val="none" w:sz="0" w:space="0" w:color="auto"/>
        <w:bottom w:val="none" w:sz="0" w:space="0" w:color="auto"/>
        <w:right w:val="none" w:sz="0" w:space="0" w:color="auto"/>
      </w:divBdr>
      <w:divsChild>
        <w:div w:id="249778378">
          <w:marLeft w:val="0"/>
          <w:marRight w:val="0"/>
          <w:marTop w:val="0"/>
          <w:marBottom w:val="0"/>
          <w:divBdr>
            <w:top w:val="none" w:sz="0" w:space="0" w:color="auto"/>
            <w:left w:val="none" w:sz="0" w:space="0" w:color="auto"/>
            <w:bottom w:val="none" w:sz="0" w:space="0" w:color="auto"/>
            <w:right w:val="none" w:sz="0" w:space="0" w:color="auto"/>
          </w:divBdr>
        </w:div>
        <w:div w:id="1965574802">
          <w:marLeft w:val="0"/>
          <w:marRight w:val="0"/>
          <w:marTop w:val="0"/>
          <w:marBottom w:val="0"/>
          <w:divBdr>
            <w:top w:val="none" w:sz="0" w:space="0" w:color="auto"/>
            <w:left w:val="none" w:sz="0" w:space="0" w:color="auto"/>
            <w:bottom w:val="none" w:sz="0" w:space="0" w:color="auto"/>
            <w:right w:val="none" w:sz="0" w:space="0" w:color="auto"/>
          </w:divBdr>
        </w:div>
        <w:div w:id="1643192144">
          <w:marLeft w:val="0"/>
          <w:marRight w:val="0"/>
          <w:marTop w:val="0"/>
          <w:marBottom w:val="0"/>
          <w:divBdr>
            <w:top w:val="none" w:sz="0" w:space="0" w:color="auto"/>
            <w:left w:val="none" w:sz="0" w:space="0" w:color="auto"/>
            <w:bottom w:val="none" w:sz="0" w:space="0" w:color="auto"/>
            <w:right w:val="none" w:sz="0" w:space="0" w:color="auto"/>
          </w:divBdr>
        </w:div>
        <w:div w:id="1467356128">
          <w:marLeft w:val="0"/>
          <w:marRight w:val="0"/>
          <w:marTop w:val="0"/>
          <w:marBottom w:val="0"/>
          <w:divBdr>
            <w:top w:val="none" w:sz="0" w:space="0" w:color="auto"/>
            <w:left w:val="none" w:sz="0" w:space="0" w:color="auto"/>
            <w:bottom w:val="none" w:sz="0" w:space="0" w:color="auto"/>
            <w:right w:val="none" w:sz="0" w:space="0" w:color="auto"/>
          </w:divBdr>
        </w:div>
        <w:div w:id="361828774">
          <w:marLeft w:val="0"/>
          <w:marRight w:val="0"/>
          <w:marTop w:val="0"/>
          <w:marBottom w:val="0"/>
          <w:divBdr>
            <w:top w:val="none" w:sz="0" w:space="0" w:color="auto"/>
            <w:left w:val="none" w:sz="0" w:space="0" w:color="auto"/>
            <w:bottom w:val="none" w:sz="0" w:space="0" w:color="auto"/>
            <w:right w:val="none" w:sz="0" w:space="0" w:color="auto"/>
          </w:divBdr>
        </w:div>
        <w:div w:id="713163201">
          <w:marLeft w:val="0"/>
          <w:marRight w:val="0"/>
          <w:marTop w:val="0"/>
          <w:marBottom w:val="0"/>
          <w:divBdr>
            <w:top w:val="none" w:sz="0" w:space="0" w:color="auto"/>
            <w:left w:val="none" w:sz="0" w:space="0" w:color="auto"/>
            <w:bottom w:val="none" w:sz="0" w:space="0" w:color="auto"/>
            <w:right w:val="none" w:sz="0" w:space="0" w:color="auto"/>
          </w:divBdr>
        </w:div>
        <w:div w:id="1663310401">
          <w:marLeft w:val="0"/>
          <w:marRight w:val="0"/>
          <w:marTop w:val="0"/>
          <w:marBottom w:val="0"/>
          <w:divBdr>
            <w:top w:val="none" w:sz="0" w:space="0" w:color="auto"/>
            <w:left w:val="none" w:sz="0" w:space="0" w:color="auto"/>
            <w:bottom w:val="none" w:sz="0" w:space="0" w:color="auto"/>
            <w:right w:val="none" w:sz="0" w:space="0" w:color="auto"/>
          </w:divBdr>
        </w:div>
        <w:div w:id="765729327">
          <w:marLeft w:val="0"/>
          <w:marRight w:val="0"/>
          <w:marTop w:val="0"/>
          <w:marBottom w:val="0"/>
          <w:divBdr>
            <w:top w:val="none" w:sz="0" w:space="0" w:color="auto"/>
            <w:left w:val="none" w:sz="0" w:space="0" w:color="auto"/>
            <w:bottom w:val="none" w:sz="0" w:space="0" w:color="auto"/>
            <w:right w:val="none" w:sz="0" w:space="0" w:color="auto"/>
          </w:divBdr>
        </w:div>
        <w:div w:id="2100565443">
          <w:marLeft w:val="0"/>
          <w:marRight w:val="0"/>
          <w:marTop w:val="0"/>
          <w:marBottom w:val="0"/>
          <w:divBdr>
            <w:top w:val="none" w:sz="0" w:space="0" w:color="auto"/>
            <w:left w:val="none" w:sz="0" w:space="0" w:color="auto"/>
            <w:bottom w:val="none" w:sz="0" w:space="0" w:color="auto"/>
            <w:right w:val="none" w:sz="0" w:space="0" w:color="auto"/>
          </w:divBdr>
        </w:div>
        <w:div w:id="2032681822">
          <w:marLeft w:val="0"/>
          <w:marRight w:val="0"/>
          <w:marTop w:val="0"/>
          <w:marBottom w:val="0"/>
          <w:divBdr>
            <w:top w:val="none" w:sz="0" w:space="0" w:color="auto"/>
            <w:left w:val="none" w:sz="0" w:space="0" w:color="auto"/>
            <w:bottom w:val="none" w:sz="0" w:space="0" w:color="auto"/>
            <w:right w:val="none" w:sz="0" w:space="0" w:color="auto"/>
          </w:divBdr>
        </w:div>
        <w:div w:id="267004228">
          <w:marLeft w:val="0"/>
          <w:marRight w:val="0"/>
          <w:marTop w:val="0"/>
          <w:marBottom w:val="0"/>
          <w:divBdr>
            <w:top w:val="none" w:sz="0" w:space="0" w:color="auto"/>
            <w:left w:val="none" w:sz="0" w:space="0" w:color="auto"/>
            <w:bottom w:val="none" w:sz="0" w:space="0" w:color="auto"/>
            <w:right w:val="none" w:sz="0" w:space="0" w:color="auto"/>
          </w:divBdr>
        </w:div>
        <w:div w:id="697511721">
          <w:marLeft w:val="0"/>
          <w:marRight w:val="0"/>
          <w:marTop w:val="0"/>
          <w:marBottom w:val="0"/>
          <w:divBdr>
            <w:top w:val="none" w:sz="0" w:space="0" w:color="auto"/>
            <w:left w:val="none" w:sz="0" w:space="0" w:color="auto"/>
            <w:bottom w:val="none" w:sz="0" w:space="0" w:color="auto"/>
            <w:right w:val="none" w:sz="0" w:space="0" w:color="auto"/>
          </w:divBdr>
        </w:div>
        <w:div w:id="1041395162">
          <w:marLeft w:val="0"/>
          <w:marRight w:val="0"/>
          <w:marTop w:val="0"/>
          <w:marBottom w:val="0"/>
          <w:divBdr>
            <w:top w:val="none" w:sz="0" w:space="0" w:color="auto"/>
            <w:left w:val="none" w:sz="0" w:space="0" w:color="auto"/>
            <w:bottom w:val="none" w:sz="0" w:space="0" w:color="auto"/>
            <w:right w:val="none" w:sz="0" w:space="0" w:color="auto"/>
          </w:divBdr>
        </w:div>
        <w:div w:id="1694647152">
          <w:marLeft w:val="0"/>
          <w:marRight w:val="0"/>
          <w:marTop w:val="0"/>
          <w:marBottom w:val="0"/>
          <w:divBdr>
            <w:top w:val="none" w:sz="0" w:space="0" w:color="auto"/>
            <w:left w:val="none" w:sz="0" w:space="0" w:color="auto"/>
            <w:bottom w:val="none" w:sz="0" w:space="0" w:color="auto"/>
            <w:right w:val="none" w:sz="0" w:space="0" w:color="auto"/>
          </w:divBdr>
        </w:div>
        <w:div w:id="728501760">
          <w:marLeft w:val="0"/>
          <w:marRight w:val="0"/>
          <w:marTop w:val="0"/>
          <w:marBottom w:val="0"/>
          <w:divBdr>
            <w:top w:val="none" w:sz="0" w:space="0" w:color="auto"/>
            <w:left w:val="none" w:sz="0" w:space="0" w:color="auto"/>
            <w:bottom w:val="none" w:sz="0" w:space="0" w:color="auto"/>
            <w:right w:val="none" w:sz="0" w:space="0" w:color="auto"/>
          </w:divBdr>
        </w:div>
        <w:div w:id="477770297">
          <w:marLeft w:val="0"/>
          <w:marRight w:val="0"/>
          <w:marTop w:val="0"/>
          <w:marBottom w:val="0"/>
          <w:divBdr>
            <w:top w:val="none" w:sz="0" w:space="0" w:color="auto"/>
            <w:left w:val="none" w:sz="0" w:space="0" w:color="auto"/>
            <w:bottom w:val="none" w:sz="0" w:space="0" w:color="auto"/>
            <w:right w:val="none" w:sz="0" w:space="0" w:color="auto"/>
          </w:divBdr>
        </w:div>
        <w:div w:id="1008096830">
          <w:marLeft w:val="0"/>
          <w:marRight w:val="0"/>
          <w:marTop w:val="0"/>
          <w:marBottom w:val="0"/>
          <w:divBdr>
            <w:top w:val="none" w:sz="0" w:space="0" w:color="auto"/>
            <w:left w:val="none" w:sz="0" w:space="0" w:color="auto"/>
            <w:bottom w:val="none" w:sz="0" w:space="0" w:color="auto"/>
            <w:right w:val="none" w:sz="0" w:space="0" w:color="auto"/>
          </w:divBdr>
        </w:div>
        <w:div w:id="929242375">
          <w:marLeft w:val="0"/>
          <w:marRight w:val="0"/>
          <w:marTop w:val="0"/>
          <w:marBottom w:val="0"/>
          <w:divBdr>
            <w:top w:val="none" w:sz="0" w:space="0" w:color="auto"/>
            <w:left w:val="none" w:sz="0" w:space="0" w:color="auto"/>
            <w:bottom w:val="none" w:sz="0" w:space="0" w:color="auto"/>
            <w:right w:val="none" w:sz="0" w:space="0" w:color="auto"/>
          </w:divBdr>
        </w:div>
        <w:div w:id="354817417">
          <w:marLeft w:val="0"/>
          <w:marRight w:val="0"/>
          <w:marTop w:val="0"/>
          <w:marBottom w:val="0"/>
          <w:divBdr>
            <w:top w:val="none" w:sz="0" w:space="0" w:color="auto"/>
            <w:left w:val="none" w:sz="0" w:space="0" w:color="auto"/>
            <w:bottom w:val="none" w:sz="0" w:space="0" w:color="auto"/>
            <w:right w:val="none" w:sz="0" w:space="0" w:color="auto"/>
          </w:divBdr>
        </w:div>
        <w:div w:id="845480958">
          <w:marLeft w:val="0"/>
          <w:marRight w:val="0"/>
          <w:marTop w:val="0"/>
          <w:marBottom w:val="0"/>
          <w:divBdr>
            <w:top w:val="none" w:sz="0" w:space="0" w:color="auto"/>
            <w:left w:val="none" w:sz="0" w:space="0" w:color="auto"/>
            <w:bottom w:val="none" w:sz="0" w:space="0" w:color="auto"/>
            <w:right w:val="none" w:sz="0" w:space="0" w:color="auto"/>
          </w:divBdr>
        </w:div>
        <w:div w:id="875890513">
          <w:marLeft w:val="0"/>
          <w:marRight w:val="0"/>
          <w:marTop w:val="0"/>
          <w:marBottom w:val="0"/>
          <w:divBdr>
            <w:top w:val="none" w:sz="0" w:space="0" w:color="auto"/>
            <w:left w:val="none" w:sz="0" w:space="0" w:color="auto"/>
            <w:bottom w:val="none" w:sz="0" w:space="0" w:color="auto"/>
            <w:right w:val="none" w:sz="0" w:space="0" w:color="auto"/>
          </w:divBdr>
        </w:div>
        <w:div w:id="1039430427">
          <w:marLeft w:val="0"/>
          <w:marRight w:val="0"/>
          <w:marTop w:val="0"/>
          <w:marBottom w:val="0"/>
          <w:divBdr>
            <w:top w:val="none" w:sz="0" w:space="0" w:color="auto"/>
            <w:left w:val="none" w:sz="0" w:space="0" w:color="auto"/>
            <w:bottom w:val="none" w:sz="0" w:space="0" w:color="auto"/>
            <w:right w:val="none" w:sz="0" w:space="0" w:color="auto"/>
          </w:divBdr>
        </w:div>
        <w:div w:id="1878928154">
          <w:marLeft w:val="0"/>
          <w:marRight w:val="0"/>
          <w:marTop w:val="0"/>
          <w:marBottom w:val="0"/>
          <w:divBdr>
            <w:top w:val="none" w:sz="0" w:space="0" w:color="auto"/>
            <w:left w:val="none" w:sz="0" w:space="0" w:color="auto"/>
            <w:bottom w:val="none" w:sz="0" w:space="0" w:color="auto"/>
            <w:right w:val="none" w:sz="0" w:space="0" w:color="auto"/>
          </w:divBdr>
        </w:div>
        <w:div w:id="579826176">
          <w:marLeft w:val="0"/>
          <w:marRight w:val="0"/>
          <w:marTop w:val="0"/>
          <w:marBottom w:val="0"/>
          <w:divBdr>
            <w:top w:val="none" w:sz="0" w:space="0" w:color="auto"/>
            <w:left w:val="none" w:sz="0" w:space="0" w:color="auto"/>
            <w:bottom w:val="none" w:sz="0" w:space="0" w:color="auto"/>
            <w:right w:val="none" w:sz="0" w:space="0" w:color="auto"/>
          </w:divBdr>
        </w:div>
        <w:div w:id="250549236">
          <w:marLeft w:val="0"/>
          <w:marRight w:val="0"/>
          <w:marTop w:val="0"/>
          <w:marBottom w:val="0"/>
          <w:divBdr>
            <w:top w:val="none" w:sz="0" w:space="0" w:color="auto"/>
            <w:left w:val="none" w:sz="0" w:space="0" w:color="auto"/>
            <w:bottom w:val="none" w:sz="0" w:space="0" w:color="auto"/>
            <w:right w:val="none" w:sz="0" w:space="0" w:color="auto"/>
          </w:divBdr>
        </w:div>
        <w:div w:id="1998729081">
          <w:marLeft w:val="0"/>
          <w:marRight w:val="0"/>
          <w:marTop w:val="0"/>
          <w:marBottom w:val="0"/>
          <w:divBdr>
            <w:top w:val="none" w:sz="0" w:space="0" w:color="auto"/>
            <w:left w:val="none" w:sz="0" w:space="0" w:color="auto"/>
            <w:bottom w:val="none" w:sz="0" w:space="0" w:color="auto"/>
            <w:right w:val="none" w:sz="0" w:space="0" w:color="auto"/>
          </w:divBdr>
        </w:div>
        <w:div w:id="1314725009">
          <w:marLeft w:val="0"/>
          <w:marRight w:val="0"/>
          <w:marTop w:val="0"/>
          <w:marBottom w:val="0"/>
          <w:divBdr>
            <w:top w:val="none" w:sz="0" w:space="0" w:color="auto"/>
            <w:left w:val="none" w:sz="0" w:space="0" w:color="auto"/>
            <w:bottom w:val="none" w:sz="0" w:space="0" w:color="auto"/>
            <w:right w:val="none" w:sz="0" w:space="0" w:color="auto"/>
          </w:divBdr>
        </w:div>
        <w:div w:id="1899365426">
          <w:marLeft w:val="0"/>
          <w:marRight w:val="0"/>
          <w:marTop w:val="0"/>
          <w:marBottom w:val="0"/>
          <w:divBdr>
            <w:top w:val="none" w:sz="0" w:space="0" w:color="auto"/>
            <w:left w:val="none" w:sz="0" w:space="0" w:color="auto"/>
            <w:bottom w:val="none" w:sz="0" w:space="0" w:color="auto"/>
            <w:right w:val="none" w:sz="0" w:space="0" w:color="auto"/>
          </w:divBdr>
        </w:div>
        <w:div w:id="85269003">
          <w:marLeft w:val="0"/>
          <w:marRight w:val="0"/>
          <w:marTop w:val="0"/>
          <w:marBottom w:val="0"/>
          <w:divBdr>
            <w:top w:val="none" w:sz="0" w:space="0" w:color="auto"/>
            <w:left w:val="none" w:sz="0" w:space="0" w:color="auto"/>
            <w:bottom w:val="none" w:sz="0" w:space="0" w:color="auto"/>
            <w:right w:val="none" w:sz="0" w:space="0" w:color="auto"/>
          </w:divBdr>
        </w:div>
        <w:div w:id="379477965">
          <w:marLeft w:val="0"/>
          <w:marRight w:val="0"/>
          <w:marTop w:val="0"/>
          <w:marBottom w:val="0"/>
          <w:divBdr>
            <w:top w:val="none" w:sz="0" w:space="0" w:color="auto"/>
            <w:left w:val="none" w:sz="0" w:space="0" w:color="auto"/>
            <w:bottom w:val="none" w:sz="0" w:space="0" w:color="auto"/>
            <w:right w:val="none" w:sz="0" w:space="0" w:color="auto"/>
          </w:divBdr>
        </w:div>
        <w:div w:id="1783761123">
          <w:marLeft w:val="0"/>
          <w:marRight w:val="0"/>
          <w:marTop w:val="0"/>
          <w:marBottom w:val="0"/>
          <w:divBdr>
            <w:top w:val="none" w:sz="0" w:space="0" w:color="auto"/>
            <w:left w:val="none" w:sz="0" w:space="0" w:color="auto"/>
            <w:bottom w:val="none" w:sz="0" w:space="0" w:color="auto"/>
            <w:right w:val="none" w:sz="0" w:space="0" w:color="auto"/>
          </w:divBdr>
        </w:div>
        <w:div w:id="2104111129">
          <w:marLeft w:val="0"/>
          <w:marRight w:val="0"/>
          <w:marTop w:val="0"/>
          <w:marBottom w:val="0"/>
          <w:divBdr>
            <w:top w:val="none" w:sz="0" w:space="0" w:color="auto"/>
            <w:left w:val="none" w:sz="0" w:space="0" w:color="auto"/>
            <w:bottom w:val="none" w:sz="0" w:space="0" w:color="auto"/>
            <w:right w:val="none" w:sz="0" w:space="0" w:color="auto"/>
          </w:divBdr>
        </w:div>
        <w:div w:id="907887483">
          <w:marLeft w:val="0"/>
          <w:marRight w:val="0"/>
          <w:marTop w:val="0"/>
          <w:marBottom w:val="0"/>
          <w:divBdr>
            <w:top w:val="none" w:sz="0" w:space="0" w:color="auto"/>
            <w:left w:val="none" w:sz="0" w:space="0" w:color="auto"/>
            <w:bottom w:val="none" w:sz="0" w:space="0" w:color="auto"/>
            <w:right w:val="none" w:sz="0" w:space="0" w:color="auto"/>
          </w:divBdr>
        </w:div>
        <w:div w:id="1361665747">
          <w:marLeft w:val="0"/>
          <w:marRight w:val="0"/>
          <w:marTop w:val="0"/>
          <w:marBottom w:val="0"/>
          <w:divBdr>
            <w:top w:val="none" w:sz="0" w:space="0" w:color="auto"/>
            <w:left w:val="none" w:sz="0" w:space="0" w:color="auto"/>
            <w:bottom w:val="none" w:sz="0" w:space="0" w:color="auto"/>
            <w:right w:val="none" w:sz="0" w:space="0" w:color="auto"/>
          </w:divBdr>
        </w:div>
        <w:div w:id="1709910217">
          <w:marLeft w:val="0"/>
          <w:marRight w:val="0"/>
          <w:marTop w:val="0"/>
          <w:marBottom w:val="0"/>
          <w:divBdr>
            <w:top w:val="none" w:sz="0" w:space="0" w:color="auto"/>
            <w:left w:val="none" w:sz="0" w:space="0" w:color="auto"/>
            <w:bottom w:val="none" w:sz="0" w:space="0" w:color="auto"/>
            <w:right w:val="none" w:sz="0" w:space="0" w:color="auto"/>
          </w:divBdr>
        </w:div>
        <w:div w:id="1026910108">
          <w:marLeft w:val="0"/>
          <w:marRight w:val="0"/>
          <w:marTop w:val="0"/>
          <w:marBottom w:val="0"/>
          <w:divBdr>
            <w:top w:val="none" w:sz="0" w:space="0" w:color="auto"/>
            <w:left w:val="none" w:sz="0" w:space="0" w:color="auto"/>
            <w:bottom w:val="none" w:sz="0" w:space="0" w:color="auto"/>
            <w:right w:val="none" w:sz="0" w:space="0" w:color="auto"/>
          </w:divBdr>
        </w:div>
        <w:div w:id="1700012831">
          <w:marLeft w:val="0"/>
          <w:marRight w:val="0"/>
          <w:marTop w:val="0"/>
          <w:marBottom w:val="0"/>
          <w:divBdr>
            <w:top w:val="none" w:sz="0" w:space="0" w:color="auto"/>
            <w:left w:val="none" w:sz="0" w:space="0" w:color="auto"/>
            <w:bottom w:val="none" w:sz="0" w:space="0" w:color="auto"/>
            <w:right w:val="none" w:sz="0" w:space="0" w:color="auto"/>
          </w:divBdr>
        </w:div>
        <w:div w:id="1608386773">
          <w:marLeft w:val="0"/>
          <w:marRight w:val="0"/>
          <w:marTop w:val="0"/>
          <w:marBottom w:val="0"/>
          <w:divBdr>
            <w:top w:val="none" w:sz="0" w:space="0" w:color="auto"/>
            <w:left w:val="none" w:sz="0" w:space="0" w:color="auto"/>
            <w:bottom w:val="none" w:sz="0" w:space="0" w:color="auto"/>
            <w:right w:val="none" w:sz="0" w:space="0" w:color="auto"/>
          </w:divBdr>
        </w:div>
        <w:div w:id="1576666010">
          <w:marLeft w:val="0"/>
          <w:marRight w:val="0"/>
          <w:marTop w:val="0"/>
          <w:marBottom w:val="0"/>
          <w:divBdr>
            <w:top w:val="none" w:sz="0" w:space="0" w:color="auto"/>
            <w:left w:val="none" w:sz="0" w:space="0" w:color="auto"/>
            <w:bottom w:val="none" w:sz="0" w:space="0" w:color="auto"/>
            <w:right w:val="none" w:sz="0" w:space="0" w:color="auto"/>
          </w:divBdr>
        </w:div>
        <w:div w:id="963656021">
          <w:marLeft w:val="0"/>
          <w:marRight w:val="0"/>
          <w:marTop w:val="0"/>
          <w:marBottom w:val="0"/>
          <w:divBdr>
            <w:top w:val="none" w:sz="0" w:space="0" w:color="auto"/>
            <w:left w:val="none" w:sz="0" w:space="0" w:color="auto"/>
            <w:bottom w:val="none" w:sz="0" w:space="0" w:color="auto"/>
            <w:right w:val="none" w:sz="0" w:space="0" w:color="auto"/>
          </w:divBdr>
        </w:div>
        <w:div w:id="198513198">
          <w:marLeft w:val="0"/>
          <w:marRight w:val="0"/>
          <w:marTop w:val="0"/>
          <w:marBottom w:val="0"/>
          <w:divBdr>
            <w:top w:val="none" w:sz="0" w:space="0" w:color="auto"/>
            <w:left w:val="none" w:sz="0" w:space="0" w:color="auto"/>
            <w:bottom w:val="none" w:sz="0" w:space="0" w:color="auto"/>
            <w:right w:val="none" w:sz="0" w:space="0" w:color="auto"/>
          </w:divBdr>
        </w:div>
        <w:div w:id="2017658207">
          <w:marLeft w:val="0"/>
          <w:marRight w:val="0"/>
          <w:marTop w:val="0"/>
          <w:marBottom w:val="0"/>
          <w:divBdr>
            <w:top w:val="none" w:sz="0" w:space="0" w:color="auto"/>
            <w:left w:val="none" w:sz="0" w:space="0" w:color="auto"/>
            <w:bottom w:val="none" w:sz="0" w:space="0" w:color="auto"/>
            <w:right w:val="none" w:sz="0" w:space="0" w:color="auto"/>
          </w:divBdr>
        </w:div>
        <w:div w:id="90703805">
          <w:marLeft w:val="0"/>
          <w:marRight w:val="0"/>
          <w:marTop w:val="0"/>
          <w:marBottom w:val="0"/>
          <w:divBdr>
            <w:top w:val="none" w:sz="0" w:space="0" w:color="auto"/>
            <w:left w:val="none" w:sz="0" w:space="0" w:color="auto"/>
            <w:bottom w:val="none" w:sz="0" w:space="0" w:color="auto"/>
            <w:right w:val="none" w:sz="0" w:space="0" w:color="auto"/>
          </w:divBdr>
        </w:div>
        <w:div w:id="1577865182">
          <w:marLeft w:val="0"/>
          <w:marRight w:val="0"/>
          <w:marTop w:val="0"/>
          <w:marBottom w:val="0"/>
          <w:divBdr>
            <w:top w:val="none" w:sz="0" w:space="0" w:color="auto"/>
            <w:left w:val="none" w:sz="0" w:space="0" w:color="auto"/>
            <w:bottom w:val="none" w:sz="0" w:space="0" w:color="auto"/>
            <w:right w:val="none" w:sz="0" w:space="0" w:color="auto"/>
          </w:divBdr>
        </w:div>
        <w:div w:id="324628329">
          <w:marLeft w:val="0"/>
          <w:marRight w:val="0"/>
          <w:marTop w:val="0"/>
          <w:marBottom w:val="0"/>
          <w:divBdr>
            <w:top w:val="none" w:sz="0" w:space="0" w:color="auto"/>
            <w:left w:val="none" w:sz="0" w:space="0" w:color="auto"/>
            <w:bottom w:val="none" w:sz="0" w:space="0" w:color="auto"/>
            <w:right w:val="none" w:sz="0" w:space="0" w:color="auto"/>
          </w:divBdr>
        </w:div>
        <w:div w:id="1069306296">
          <w:marLeft w:val="0"/>
          <w:marRight w:val="0"/>
          <w:marTop w:val="0"/>
          <w:marBottom w:val="0"/>
          <w:divBdr>
            <w:top w:val="none" w:sz="0" w:space="0" w:color="auto"/>
            <w:left w:val="none" w:sz="0" w:space="0" w:color="auto"/>
            <w:bottom w:val="none" w:sz="0" w:space="0" w:color="auto"/>
            <w:right w:val="none" w:sz="0" w:space="0" w:color="auto"/>
          </w:divBdr>
        </w:div>
        <w:div w:id="421344299">
          <w:marLeft w:val="0"/>
          <w:marRight w:val="0"/>
          <w:marTop w:val="0"/>
          <w:marBottom w:val="0"/>
          <w:divBdr>
            <w:top w:val="none" w:sz="0" w:space="0" w:color="auto"/>
            <w:left w:val="none" w:sz="0" w:space="0" w:color="auto"/>
            <w:bottom w:val="none" w:sz="0" w:space="0" w:color="auto"/>
            <w:right w:val="none" w:sz="0" w:space="0" w:color="auto"/>
          </w:divBdr>
        </w:div>
        <w:div w:id="1942369795">
          <w:marLeft w:val="0"/>
          <w:marRight w:val="0"/>
          <w:marTop w:val="0"/>
          <w:marBottom w:val="0"/>
          <w:divBdr>
            <w:top w:val="none" w:sz="0" w:space="0" w:color="auto"/>
            <w:left w:val="none" w:sz="0" w:space="0" w:color="auto"/>
            <w:bottom w:val="none" w:sz="0" w:space="0" w:color="auto"/>
            <w:right w:val="none" w:sz="0" w:space="0" w:color="auto"/>
          </w:divBdr>
        </w:div>
        <w:div w:id="416560166">
          <w:marLeft w:val="0"/>
          <w:marRight w:val="0"/>
          <w:marTop w:val="0"/>
          <w:marBottom w:val="0"/>
          <w:divBdr>
            <w:top w:val="none" w:sz="0" w:space="0" w:color="auto"/>
            <w:left w:val="none" w:sz="0" w:space="0" w:color="auto"/>
            <w:bottom w:val="none" w:sz="0" w:space="0" w:color="auto"/>
            <w:right w:val="none" w:sz="0" w:space="0" w:color="auto"/>
          </w:divBdr>
        </w:div>
        <w:div w:id="446585202">
          <w:marLeft w:val="0"/>
          <w:marRight w:val="0"/>
          <w:marTop w:val="0"/>
          <w:marBottom w:val="0"/>
          <w:divBdr>
            <w:top w:val="none" w:sz="0" w:space="0" w:color="auto"/>
            <w:left w:val="none" w:sz="0" w:space="0" w:color="auto"/>
            <w:bottom w:val="none" w:sz="0" w:space="0" w:color="auto"/>
            <w:right w:val="none" w:sz="0" w:space="0" w:color="auto"/>
          </w:divBdr>
        </w:div>
        <w:div w:id="2116630417">
          <w:marLeft w:val="0"/>
          <w:marRight w:val="0"/>
          <w:marTop w:val="0"/>
          <w:marBottom w:val="0"/>
          <w:divBdr>
            <w:top w:val="none" w:sz="0" w:space="0" w:color="auto"/>
            <w:left w:val="none" w:sz="0" w:space="0" w:color="auto"/>
            <w:bottom w:val="none" w:sz="0" w:space="0" w:color="auto"/>
            <w:right w:val="none" w:sz="0" w:space="0" w:color="auto"/>
          </w:divBdr>
        </w:div>
        <w:div w:id="1509825841">
          <w:marLeft w:val="0"/>
          <w:marRight w:val="0"/>
          <w:marTop w:val="0"/>
          <w:marBottom w:val="0"/>
          <w:divBdr>
            <w:top w:val="none" w:sz="0" w:space="0" w:color="auto"/>
            <w:left w:val="none" w:sz="0" w:space="0" w:color="auto"/>
            <w:bottom w:val="none" w:sz="0" w:space="0" w:color="auto"/>
            <w:right w:val="none" w:sz="0" w:space="0" w:color="auto"/>
          </w:divBdr>
        </w:div>
        <w:div w:id="1597251447">
          <w:marLeft w:val="0"/>
          <w:marRight w:val="0"/>
          <w:marTop w:val="0"/>
          <w:marBottom w:val="0"/>
          <w:divBdr>
            <w:top w:val="none" w:sz="0" w:space="0" w:color="auto"/>
            <w:left w:val="none" w:sz="0" w:space="0" w:color="auto"/>
            <w:bottom w:val="none" w:sz="0" w:space="0" w:color="auto"/>
            <w:right w:val="none" w:sz="0" w:space="0" w:color="auto"/>
          </w:divBdr>
        </w:div>
        <w:div w:id="448162848">
          <w:marLeft w:val="0"/>
          <w:marRight w:val="0"/>
          <w:marTop w:val="0"/>
          <w:marBottom w:val="0"/>
          <w:divBdr>
            <w:top w:val="none" w:sz="0" w:space="0" w:color="auto"/>
            <w:left w:val="none" w:sz="0" w:space="0" w:color="auto"/>
            <w:bottom w:val="none" w:sz="0" w:space="0" w:color="auto"/>
            <w:right w:val="none" w:sz="0" w:space="0" w:color="auto"/>
          </w:divBdr>
        </w:div>
        <w:div w:id="903872569">
          <w:marLeft w:val="0"/>
          <w:marRight w:val="0"/>
          <w:marTop w:val="0"/>
          <w:marBottom w:val="0"/>
          <w:divBdr>
            <w:top w:val="none" w:sz="0" w:space="0" w:color="auto"/>
            <w:left w:val="none" w:sz="0" w:space="0" w:color="auto"/>
            <w:bottom w:val="none" w:sz="0" w:space="0" w:color="auto"/>
            <w:right w:val="none" w:sz="0" w:space="0" w:color="auto"/>
          </w:divBdr>
        </w:div>
        <w:div w:id="472908839">
          <w:marLeft w:val="0"/>
          <w:marRight w:val="0"/>
          <w:marTop w:val="0"/>
          <w:marBottom w:val="0"/>
          <w:divBdr>
            <w:top w:val="none" w:sz="0" w:space="0" w:color="auto"/>
            <w:left w:val="none" w:sz="0" w:space="0" w:color="auto"/>
            <w:bottom w:val="none" w:sz="0" w:space="0" w:color="auto"/>
            <w:right w:val="none" w:sz="0" w:space="0" w:color="auto"/>
          </w:divBdr>
        </w:div>
        <w:div w:id="1185748228">
          <w:marLeft w:val="0"/>
          <w:marRight w:val="0"/>
          <w:marTop w:val="0"/>
          <w:marBottom w:val="0"/>
          <w:divBdr>
            <w:top w:val="none" w:sz="0" w:space="0" w:color="auto"/>
            <w:left w:val="none" w:sz="0" w:space="0" w:color="auto"/>
            <w:bottom w:val="none" w:sz="0" w:space="0" w:color="auto"/>
            <w:right w:val="none" w:sz="0" w:space="0" w:color="auto"/>
          </w:divBdr>
        </w:div>
        <w:div w:id="1180199319">
          <w:marLeft w:val="0"/>
          <w:marRight w:val="0"/>
          <w:marTop w:val="0"/>
          <w:marBottom w:val="0"/>
          <w:divBdr>
            <w:top w:val="none" w:sz="0" w:space="0" w:color="auto"/>
            <w:left w:val="none" w:sz="0" w:space="0" w:color="auto"/>
            <w:bottom w:val="none" w:sz="0" w:space="0" w:color="auto"/>
            <w:right w:val="none" w:sz="0" w:space="0" w:color="auto"/>
          </w:divBdr>
        </w:div>
        <w:div w:id="1555308087">
          <w:marLeft w:val="0"/>
          <w:marRight w:val="0"/>
          <w:marTop w:val="0"/>
          <w:marBottom w:val="0"/>
          <w:divBdr>
            <w:top w:val="none" w:sz="0" w:space="0" w:color="auto"/>
            <w:left w:val="none" w:sz="0" w:space="0" w:color="auto"/>
            <w:bottom w:val="none" w:sz="0" w:space="0" w:color="auto"/>
            <w:right w:val="none" w:sz="0" w:space="0" w:color="auto"/>
          </w:divBdr>
        </w:div>
        <w:div w:id="1102066460">
          <w:marLeft w:val="0"/>
          <w:marRight w:val="0"/>
          <w:marTop w:val="0"/>
          <w:marBottom w:val="0"/>
          <w:divBdr>
            <w:top w:val="none" w:sz="0" w:space="0" w:color="auto"/>
            <w:left w:val="none" w:sz="0" w:space="0" w:color="auto"/>
            <w:bottom w:val="none" w:sz="0" w:space="0" w:color="auto"/>
            <w:right w:val="none" w:sz="0" w:space="0" w:color="auto"/>
          </w:divBdr>
        </w:div>
        <w:div w:id="1471439877">
          <w:marLeft w:val="0"/>
          <w:marRight w:val="0"/>
          <w:marTop w:val="0"/>
          <w:marBottom w:val="0"/>
          <w:divBdr>
            <w:top w:val="none" w:sz="0" w:space="0" w:color="auto"/>
            <w:left w:val="none" w:sz="0" w:space="0" w:color="auto"/>
            <w:bottom w:val="none" w:sz="0" w:space="0" w:color="auto"/>
            <w:right w:val="none" w:sz="0" w:space="0" w:color="auto"/>
          </w:divBdr>
        </w:div>
        <w:div w:id="1114788886">
          <w:marLeft w:val="0"/>
          <w:marRight w:val="0"/>
          <w:marTop w:val="0"/>
          <w:marBottom w:val="0"/>
          <w:divBdr>
            <w:top w:val="none" w:sz="0" w:space="0" w:color="auto"/>
            <w:left w:val="none" w:sz="0" w:space="0" w:color="auto"/>
            <w:bottom w:val="none" w:sz="0" w:space="0" w:color="auto"/>
            <w:right w:val="none" w:sz="0" w:space="0" w:color="auto"/>
          </w:divBdr>
        </w:div>
        <w:div w:id="1748724425">
          <w:marLeft w:val="0"/>
          <w:marRight w:val="0"/>
          <w:marTop w:val="0"/>
          <w:marBottom w:val="0"/>
          <w:divBdr>
            <w:top w:val="none" w:sz="0" w:space="0" w:color="auto"/>
            <w:left w:val="none" w:sz="0" w:space="0" w:color="auto"/>
            <w:bottom w:val="none" w:sz="0" w:space="0" w:color="auto"/>
            <w:right w:val="none" w:sz="0" w:space="0" w:color="auto"/>
          </w:divBdr>
        </w:div>
        <w:div w:id="1510635060">
          <w:marLeft w:val="0"/>
          <w:marRight w:val="0"/>
          <w:marTop w:val="0"/>
          <w:marBottom w:val="0"/>
          <w:divBdr>
            <w:top w:val="none" w:sz="0" w:space="0" w:color="auto"/>
            <w:left w:val="none" w:sz="0" w:space="0" w:color="auto"/>
            <w:bottom w:val="none" w:sz="0" w:space="0" w:color="auto"/>
            <w:right w:val="none" w:sz="0" w:space="0" w:color="auto"/>
          </w:divBdr>
        </w:div>
      </w:divsChild>
    </w:div>
    <w:div w:id="1322469016">
      <w:bodyDiv w:val="1"/>
      <w:marLeft w:val="0"/>
      <w:marRight w:val="0"/>
      <w:marTop w:val="0"/>
      <w:marBottom w:val="0"/>
      <w:divBdr>
        <w:top w:val="none" w:sz="0" w:space="0" w:color="auto"/>
        <w:left w:val="none" w:sz="0" w:space="0" w:color="auto"/>
        <w:bottom w:val="none" w:sz="0" w:space="0" w:color="auto"/>
        <w:right w:val="none" w:sz="0" w:space="0" w:color="auto"/>
      </w:divBdr>
    </w:div>
    <w:div w:id="1322660845">
      <w:bodyDiv w:val="1"/>
      <w:marLeft w:val="0"/>
      <w:marRight w:val="0"/>
      <w:marTop w:val="0"/>
      <w:marBottom w:val="0"/>
      <w:divBdr>
        <w:top w:val="none" w:sz="0" w:space="0" w:color="auto"/>
        <w:left w:val="none" w:sz="0" w:space="0" w:color="auto"/>
        <w:bottom w:val="none" w:sz="0" w:space="0" w:color="auto"/>
        <w:right w:val="none" w:sz="0" w:space="0" w:color="auto"/>
      </w:divBdr>
    </w:div>
    <w:div w:id="1323040999">
      <w:bodyDiv w:val="1"/>
      <w:marLeft w:val="0"/>
      <w:marRight w:val="0"/>
      <w:marTop w:val="0"/>
      <w:marBottom w:val="0"/>
      <w:divBdr>
        <w:top w:val="none" w:sz="0" w:space="0" w:color="auto"/>
        <w:left w:val="none" w:sz="0" w:space="0" w:color="auto"/>
        <w:bottom w:val="none" w:sz="0" w:space="0" w:color="auto"/>
        <w:right w:val="none" w:sz="0" w:space="0" w:color="auto"/>
      </w:divBdr>
    </w:div>
    <w:div w:id="1323657023">
      <w:bodyDiv w:val="1"/>
      <w:marLeft w:val="0"/>
      <w:marRight w:val="0"/>
      <w:marTop w:val="0"/>
      <w:marBottom w:val="0"/>
      <w:divBdr>
        <w:top w:val="none" w:sz="0" w:space="0" w:color="auto"/>
        <w:left w:val="none" w:sz="0" w:space="0" w:color="auto"/>
        <w:bottom w:val="none" w:sz="0" w:space="0" w:color="auto"/>
        <w:right w:val="none" w:sz="0" w:space="0" w:color="auto"/>
      </w:divBdr>
    </w:div>
    <w:div w:id="1324116679">
      <w:bodyDiv w:val="1"/>
      <w:marLeft w:val="0"/>
      <w:marRight w:val="0"/>
      <w:marTop w:val="0"/>
      <w:marBottom w:val="0"/>
      <w:divBdr>
        <w:top w:val="none" w:sz="0" w:space="0" w:color="auto"/>
        <w:left w:val="none" w:sz="0" w:space="0" w:color="auto"/>
        <w:bottom w:val="none" w:sz="0" w:space="0" w:color="auto"/>
        <w:right w:val="none" w:sz="0" w:space="0" w:color="auto"/>
      </w:divBdr>
    </w:div>
    <w:div w:id="1324163811">
      <w:bodyDiv w:val="1"/>
      <w:marLeft w:val="0"/>
      <w:marRight w:val="0"/>
      <w:marTop w:val="0"/>
      <w:marBottom w:val="0"/>
      <w:divBdr>
        <w:top w:val="none" w:sz="0" w:space="0" w:color="auto"/>
        <w:left w:val="none" w:sz="0" w:space="0" w:color="auto"/>
        <w:bottom w:val="none" w:sz="0" w:space="0" w:color="auto"/>
        <w:right w:val="none" w:sz="0" w:space="0" w:color="auto"/>
      </w:divBdr>
    </w:div>
    <w:div w:id="1324552279">
      <w:bodyDiv w:val="1"/>
      <w:marLeft w:val="0"/>
      <w:marRight w:val="0"/>
      <w:marTop w:val="0"/>
      <w:marBottom w:val="0"/>
      <w:divBdr>
        <w:top w:val="none" w:sz="0" w:space="0" w:color="auto"/>
        <w:left w:val="none" w:sz="0" w:space="0" w:color="auto"/>
        <w:bottom w:val="none" w:sz="0" w:space="0" w:color="auto"/>
        <w:right w:val="none" w:sz="0" w:space="0" w:color="auto"/>
      </w:divBdr>
    </w:div>
    <w:div w:id="1324629183">
      <w:bodyDiv w:val="1"/>
      <w:marLeft w:val="0"/>
      <w:marRight w:val="0"/>
      <w:marTop w:val="0"/>
      <w:marBottom w:val="0"/>
      <w:divBdr>
        <w:top w:val="none" w:sz="0" w:space="0" w:color="auto"/>
        <w:left w:val="none" w:sz="0" w:space="0" w:color="auto"/>
        <w:bottom w:val="none" w:sz="0" w:space="0" w:color="auto"/>
        <w:right w:val="none" w:sz="0" w:space="0" w:color="auto"/>
      </w:divBdr>
    </w:div>
    <w:div w:id="1324771801">
      <w:bodyDiv w:val="1"/>
      <w:marLeft w:val="0"/>
      <w:marRight w:val="0"/>
      <w:marTop w:val="0"/>
      <w:marBottom w:val="0"/>
      <w:divBdr>
        <w:top w:val="none" w:sz="0" w:space="0" w:color="auto"/>
        <w:left w:val="none" w:sz="0" w:space="0" w:color="auto"/>
        <w:bottom w:val="none" w:sz="0" w:space="0" w:color="auto"/>
        <w:right w:val="none" w:sz="0" w:space="0" w:color="auto"/>
      </w:divBdr>
    </w:div>
    <w:div w:id="1325350860">
      <w:bodyDiv w:val="1"/>
      <w:marLeft w:val="0"/>
      <w:marRight w:val="0"/>
      <w:marTop w:val="0"/>
      <w:marBottom w:val="0"/>
      <w:divBdr>
        <w:top w:val="none" w:sz="0" w:space="0" w:color="auto"/>
        <w:left w:val="none" w:sz="0" w:space="0" w:color="auto"/>
        <w:bottom w:val="none" w:sz="0" w:space="0" w:color="auto"/>
        <w:right w:val="none" w:sz="0" w:space="0" w:color="auto"/>
      </w:divBdr>
    </w:div>
    <w:div w:id="1325400540">
      <w:bodyDiv w:val="1"/>
      <w:marLeft w:val="0"/>
      <w:marRight w:val="0"/>
      <w:marTop w:val="0"/>
      <w:marBottom w:val="0"/>
      <w:divBdr>
        <w:top w:val="none" w:sz="0" w:space="0" w:color="auto"/>
        <w:left w:val="none" w:sz="0" w:space="0" w:color="auto"/>
        <w:bottom w:val="none" w:sz="0" w:space="0" w:color="auto"/>
        <w:right w:val="none" w:sz="0" w:space="0" w:color="auto"/>
      </w:divBdr>
    </w:div>
    <w:div w:id="1325401202">
      <w:bodyDiv w:val="1"/>
      <w:marLeft w:val="0"/>
      <w:marRight w:val="0"/>
      <w:marTop w:val="0"/>
      <w:marBottom w:val="0"/>
      <w:divBdr>
        <w:top w:val="none" w:sz="0" w:space="0" w:color="auto"/>
        <w:left w:val="none" w:sz="0" w:space="0" w:color="auto"/>
        <w:bottom w:val="none" w:sz="0" w:space="0" w:color="auto"/>
        <w:right w:val="none" w:sz="0" w:space="0" w:color="auto"/>
      </w:divBdr>
    </w:div>
    <w:div w:id="1325426652">
      <w:bodyDiv w:val="1"/>
      <w:marLeft w:val="0"/>
      <w:marRight w:val="0"/>
      <w:marTop w:val="0"/>
      <w:marBottom w:val="0"/>
      <w:divBdr>
        <w:top w:val="none" w:sz="0" w:space="0" w:color="auto"/>
        <w:left w:val="none" w:sz="0" w:space="0" w:color="auto"/>
        <w:bottom w:val="none" w:sz="0" w:space="0" w:color="auto"/>
        <w:right w:val="none" w:sz="0" w:space="0" w:color="auto"/>
      </w:divBdr>
    </w:div>
    <w:div w:id="1325821005">
      <w:bodyDiv w:val="1"/>
      <w:marLeft w:val="0"/>
      <w:marRight w:val="0"/>
      <w:marTop w:val="0"/>
      <w:marBottom w:val="0"/>
      <w:divBdr>
        <w:top w:val="none" w:sz="0" w:space="0" w:color="auto"/>
        <w:left w:val="none" w:sz="0" w:space="0" w:color="auto"/>
        <w:bottom w:val="none" w:sz="0" w:space="0" w:color="auto"/>
        <w:right w:val="none" w:sz="0" w:space="0" w:color="auto"/>
      </w:divBdr>
    </w:div>
    <w:div w:id="1326280402">
      <w:bodyDiv w:val="1"/>
      <w:marLeft w:val="0"/>
      <w:marRight w:val="0"/>
      <w:marTop w:val="0"/>
      <w:marBottom w:val="0"/>
      <w:divBdr>
        <w:top w:val="none" w:sz="0" w:space="0" w:color="auto"/>
        <w:left w:val="none" w:sz="0" w:space="0" w:color="auto"/>
        <w:bottom w:val="none" w:sz="0" w:space="0" w:color="auto"/>
        <w:right w:val="none" w:sz="0" w:space="0" w:color="auto"/>
      </w:divBdr>
    </w:div>
    <w:div w:id="1326594299">
      <w:bodyDiv w:val="1"/>
      <w:marLeft w:val="0"/>
      <w:marRight w:val="0"/>
      <w:marTop w:val="0"/>
      <w:marBottom w:val="0"/>
      <w:divBdr>
        <w:top w:val="none" w:sz="0" w:space="0" w:color="auto"/>
        <w:left w:val="none" w:sz="0" w:space="0" w:color="auto"/>
        <w:bottom w:val="none" w:sz="0" w:space="0" w:color="auto"/>
        <w:right w:val="none" w:sz="0" w:space="0" w:color="auto"/>
      </w:divBdr>
    </w:div>
    <w:div w:id="1326663488">
      <w:bodyDiv w:val="1"/>
      <w:marLeft w:val="0"/>
      <w:marRight w:val="0"/>
      <w:marTop w:val="0"/>
      <w:marBottom w:val="0"/>
      <w:divBdr>
        <w:top w:val="none" w:sz="0" w:space="0" w:color="auto"/>
        <w:left w:val="none" w:sz="0" w:space="0" w:color="auto"/>
        <w:bottom w:val="none" w:sz="0" w:space="0" w:color="auto"/>
        <w:right w:val="none" w:sz="0" w:space="0" w:color="auto"/>
      </w:divBdr>
    </w:div>
    <w:div w:id="1326862248">
      <w:bodyDiv w:val="1"/>
      <w:marLeft w:val="0"/>
      <w:marRight w:val="0"/>
      <w:marTop w:val="0"/>
      <w:marBottom w:val="0"/>
      <w:divBdr>
        <w:top w:val="none" w:sz="0" w:space="0" w:color="auto"/>
        <w:left w:val="none" w:sz="0" w:space="0" w:color="auto"/>
        <w:bottom w:val="none" w:sz="0" w:space="0" w:color="auto"/>
        <w:right w:val="none" w:sz="0" w:space="0" w:color="auto"/>
      </w:divBdr>
    </w:div>
    <w:div w:id="1326935631">
      <w:bodyDiv w:val="1"/>
      <w:marLeft w:val="0"/>
      <w:marRight w:val="0"/>
      <w:marTop w:val="0"/>
      <w:marBottom w:val="0"/>
      <w:divBdr>
        <w:top w:val="none" w:sz="0" w:space="0" w:color="auto"/>
        <w:left w:val="none" w:sz="0" w:space="0" w:color="auto"/>
        <w:bottom w:val="none" w:sz="0" w:space="0" w:color="auto"/>
        <w:right w:val="none" w:sz="0" w:space="0" w:color="auto"/>
      </w:divBdr>
    </w:div>
    <w:div w:id="1327391958">
      <w:bodyDiv w:val="1"/>
      <w:marLeft w:val="0"/>
      <w:marRight w:val="0"/>
      <w:marTop w:val="0"/>
      <w:marBottom w:val="0"/>
      <w:divBdr>
        <w:top w:val="none" w:sz="0" w:space="0" w:color="auto"/>
        <w:left w:val="none" w:sz="0" w:space="0" w:color="auto"/>
        <w:bottom w:val="none" w:sz="0" w:space="0" w:color="auto"/>
        <w:right w:val="none" w:sz="0" w:space="0" w:color="auto"/>
      </w:divBdr>
    </w:div>
    <w:div w:id="1327513981">
      <w:bodyDiv w:val="1"/>
      <w:marLeft w:val="0"/>
      <w:marRight w:val="0"/>
      <w:marTop w:val="0"/>
      <w:marBottom w:val="0"/>
      <w:divBdr>
        <w:top w:val="none" w:sz="0" w:space="0" w:color="auto"/>
        <w:left w:val="none" w:sz="0" w:space="0" w:color="auto"/>
        <w:bottom w:val="none" w:sz="0" w:space="0" w:color="auto"/>
        <w:right w:val="none" w:sz="0" w:space="0" w:color="auto"/>
      </w:divBdr>
    </w:div>
    <w:div w:id="1327594375">
      <w:bodyDiv w:val="1"/>
      <w:marLeft w:val="0"/>
      <w:marRight w:val="0"/>
      <w:marTop w:val="0"/>
      <w:marBottom w:val="0"/>
      <w:divBdr>
        <w:top w:val="none" w:sz="0" w:space="0" w:color="auto"/>
        <w:left w:val="none" w:sz="0" w:space="0" w:color="auto"/>
        <w:bottom w:val="none" w:sz="0" w:space="0" w:color="auto"/>
        <w:right w:val="none" w:sz="0" w:space="0" w:color="auto"/>
      </w:divBdr>
    </w:div>
    <w:div w:id="1328050303">
      <w:bodyDiv w:val="1"/>
      <w:marLeft w:val="0"/>
      <w:marRight w:val="0"/>
      <w:marTop w:val="0"/>
      <w:marBottom w:val="0"/>
      <w:divBdr>
        <w:top w:val="none" w:sz="0" w:space="0" w:color="auto"/>
        <w:left w:val="none" w:sz="0" w:space="0" w:color="auto"/>
        <w:bottom w:val="none" w:sz="0" w:space="0" w:color="auto"/>
        <w:right w:val="none" w:sz="0" w:space="0" w:color="auto"/>
      </w:divBdr>
    </w:div>
    <w:div w:id="1328165415">
      <w:bodyDiv w:val="1"/>
      <w:marLeft w:val="0"/>
      <w:marRight w:val="0"/>
      <w:marTop w:val="0"/>
      <w:marBottom w:val="0"/>
      <w:divBdr>
        <w:top w:val="none" w:sz="0" w:space="0" w:color="auto"/>
        <w:left w:val="none" w:sz="0" w:space="0" w:color="auto"/>
        <w:bottom w:val="none" w:sz="0" w:space="0" w:color="auto"/>
        <w:right w:val="none" w:sz="0" w:space="0" w:color="auto"/>
      </w:divBdr>
    </w:div>
    <w:div w:id="1328165858">
      <w:bodyDiv w:val="1"/>
      <w:marLeft w:val="0"/>
      <w:marRight w:val="0"/>
      <w:marTop w:val="0"/>
      <w:marBottom w:val="0"/>
      <w:divBdr>
        <w:top w:val="none" w:sz="0" w:space="0" w:color="auto"/>
        <w:left w:val="none" w:sz="0" w:space="0" w:color="auto"/>
        <w:bottom w:val="none" w:sz="0" w:space="0" w:color="auto"/>
        <w:right w:val="none" w:sz="0" w:space="0" w:color="auto"/>
      </w:divBdr>
    </w:div>
    <w:div w:id="1328174798">
      <w:bodyDiv w:val="1"/>
      <w:marLeft w:val="0"/>
      <w:marRight w:val="0"/>
      <w:marTop w:val="0"/>
      <w:marBottom w:val="0"/>
      <w:divBdr>
        <w:top w:val="none" w:sz="0" w:space="0" w:color="auto"/>
        <w:left w:val="none" w:sz="0" w:space="0" w:color="auto"/>
        <w:bottom w:val="none" w:sz="0" w:space="0" w:color="auto"/>
        <w:right w:val="none" w:sz="0" w:space="0" w:color="auto"/>
      </w:divBdr>
    </w:div>
    <w:div w:id="1328240832">
      <w:bodyDiv w:val="1"/>
      <w:marLeft w:val="0"/>
      <w:marRight w:val="0"/>
      <w:marTop w:val="0"/>
      <w:marBottom w:val="0"/>
      <w:divBdr>
        <w:top w:val="none" w:sz="0" w:space="0" w:color="auto"/>
        <w:left w:val="none" w:sz="0" w:space="0" w:color="auto"/>
        <w:bottom w:val="none" w:sz="0" w:space="0" w:color="auto"/>
        <w:right w:val="none" w:sz="0" w:space="0" w:color="auto"/>
      </w:divBdr>
    </w:div>
    <w:div w:id="1328284581">
      <w:bodyDiv w:val="1"/>
      <w:marLeft w:val="0"/>
      <w:marRight w:val="0"/>
      <w:marTop w:val="0"/>
      <w:marBottom w:val="0"/>
      <w:divBdr>
        <w:top w:val="none" w:sz="0" w:space="0" w:color="auto"/>
        <w:left w:val="none" w:sz="0" w:space="0" w:color="auto"/>
        <w:bottom w:val="none" w:sz="0" w:space="0" w:color="auto"/>
        <w:right w:val="none" w:sz="0" w:space="0" w:color="auto"/>
      </w:divBdr>
    </w:div>
    <w:div w:id="1328627527">
      <w:bodyDiv w:val="1"/>
      <w:marLeft w:val="0"/>
      <w:marRight w:val="0"/>
      <w:marTop w:val="0"/>
      <w:marBottom w:val="0"/>
      <w:divBdr>
        <w:top w:val="none" w:sz="0" w:space="0" w:color="auto"/>
        <w:left w:val="none" w:sz="0" w:space="0" w:color="auto"/>
        <w:bottom w:val="none" w:sz="0" w:space="0" w:color="auto"/>
        <w:right w:val="none" w:sz="0" w:space="0" w:color="auto"/>
      </w:divBdr>
    </w:div>
    <w:div w:id="1328753889">
      <w:bodyDiv w:val="1"/>
      <w:marLeft w:val="0"/>
      <w:marRight w:val="0"/>
      <w:marTop w:val="0"/>
      <w:marBottom w:val="0"/>
      <w:divBdr>
        <w:top w:val="none" w:sz="0" w:space="0" w:color="auto"/>
        <w:left w:val="none" w:sz="0" w:space="0" w:color="auto"/>
        <w:bottom w:val="none" w:sz="0" w:space="0" w:color="auto"/>
        <w:right w:val="none" w:sz="0" w:space="0" w:color="auto"/>
      </w:divBdr>
    </w:div>
    <w:div w:id="1328941221">
      <w:bodyDiv w:val="1"/>
      <w:marLeft w:val="0"/>
      <w:marRight w:val="0"/>
      <w:marTop w:val="0"/>
      <w:marBottom w:val="0"/>
      <w:divBdr>
        <w:top w:val="none" w:sz="0" w:space="0" w:color="auto"/>
        <w:left w:val="none" w:sz="0" w:space="0" w:color="auto"/>
        <w:bottom w:val="none" w:sz="0" w:space="0" w:color="auto"/>
        <w:right w:val="none" w:sz="0" w:space="0" w:color="auto"/>
      </w:divBdr>
    </w:div>
    <w:div w:id="1329092030">
      <w:bodyDiv w:val="1"/>
      <w:marLeft w:val="0"/>
      <w:marRight w:val="0"/>
      <w:marTop w:val="0"/>
      <w:marBottom w:val="0"/>
      <w:divBdr>
        <w:top w:val="none" w:sz="0" w:space="0" w:color="auto"/>
        <w:left w:val="none" w:sz="0" w:space="0" w:color="auto"/>
        <w:bottom w:val="none" w:sz="0" w:space="0" w:color="auto"/>
        <w:right w:val="none" w:sz="0" w:space="0" w:color="auto"/>
      </w:divBdr>
    </w:div>
    <w:div w:id="1329289535">
      <w:bodyDiv w:val="1"/>
      <w:marLeft w:val="0"/>
      <w:marRight w:val="0"/>
      <w:marTop w:val="0"/>
      <w:marBottom w:val="0"/>
      <w:divBdr>
        <w:top w:val="none" w:sz="0" w:space="0" w:color="auto"/>
        <w:left w:val="none" w:sz="0" w:space="0" w:color="auto"/>
        <w:bottom w:val="none" w:sz="0" w:space="0" w:color="auto"/>
        <w:right w:val="none" w:sz="0" w:space="0" w:color="auto"/>
      </w:divBdr>
    </w:div>
    <w:div w:id="1329559090">
      <w:bodyDiv w:val="1"/>
      <w:marLeft w:val="0"/>
      <w:marRight w:val="0"/>
      <w:marTop w:val="0"/>
      <w:marBottom w:val="0"/>
      <w:divBdr>
        <w:top w:val="none" w:sz="0" w:space="0" w:color="auto"/>
        <w:left w:val="none" w:sz="0" w:space="0" w:color="auto"/>
        <w:bottom w:val="none" w:sz="0" w:space="0" w:color="auto"/>
        <w:right w:val="none" w:sz="0" w:space="0" w:color="auto"/>
      </w:divBdr>
    </w:div>
    <w:div w:id="1329868306">
      <w:bodyDiv w:val="1"/>
      <w:marLeft w:val="0"/>
      <w:marRight w:val="0"/>
      <w:marTop w:val="0"/>
      <w:marBottom w:val="0"/>
      <w:divBdr>
        <w:top w:val="none" w:sz="0" w:space="0" w:color="auto"/>
        <w:left w:val="none" w:sz="0" w:space="0" w:color="auto"/>
        <w:bottom w:val="none" w:sz="0" w:space="0" w:color="auto"/>
        <w:right w:val="none" w:sz="0" w:space="0" w:color="auto"/>
      </w:divBdr>
    </w:div>
    <w:div w:id="1330061472">
      <w:bodyDiv w:val="1"/>
      <w:marLeft w:val="0"/>
      <w:marRight w:val="0"/>
      <w:marTop w:val="0"/>
      <w:marBottom w:val="0"/>
      <w:divBdr>
        <w:top w:val="none" w:sz="0" w:space="0" w:color="auto"/>
        <w:left w:val="none" w:sz="0" w:space="0" w:color="auto"/>
        <w:bottom w:val="none" w:sz="0" w:space="0" w:color="auto"/>
        <w:right w:val="none" w:sz="0" w:space="0" w:color="auto"/>
      </w:divBdr>
    </w:div>
    <w:div w:id="1330329918">
      <w:bodyDiv w:val="1"/>
      <w:marLeft w:val="0"/>
      <w:marRight w:val="0"/>
      <w:marTop w:val="0"/>
      <w:marBottom w:val="0"/>
      <w:divBdr>
        <w:top w:val="none" w:sz="0" w:space="0" w:color="auto"/>
        <w:left w:val="none" w:sz="0" w:space="0" w:color="auto"/>
        <w:bottom w:val="none" w:sz="0" w:space="0" w:color="auto"/>
        <w:right w:val="none" w:sz="0" w:space="0" w:color="auto"/>
      </w:divBdr>
    </w:div>
    <w:div w:id="1330329961">
      <w:bodyDiv w:val="1"/>
      <w:marLeft w:val="0"/>
      <w:marRight w:val="0"/>
      <w:marTop w:val="0"/>
      <w:marBottom w:val="0"/>
      <w:divBdr>
        <w:top w:val="none" w:sz="0" w:space="0" w:color="auto"/>
        <w:left w:val="none" w:sz="0" w:space="0" w:color="auto"/>
        <w:bottom w:val="none" w:sz="0" w:space="0" w:color="auto"/>
        <w:right w:val="none" w:sz="0" w:space="0" w:color="auto"/>
      </w:divBdr>
    </w:div>
    <w:div w:id="1330401968">
      <w:bodyDiv w:val="1"/>
      <w:marLeft w:val="0"/>
      <w:marRight w:val="0"/>
      <w:marTop w:val="0"/>
      <w:marBottom w:val="0"/>
      <w:divBdr>
        <w:top w:val="none" w:sz="0" w:space="0" w:color="auto"/>
        <w:left w:val="none" w:sz="0" w:space="0" w:color="auto"/>
        <w:bottom w:val="none" w:sz="0" w:space="0" w:color="auto"/>
        <w:right w:val="none" w:sz="0" w:space="0" w:color="auto"/>
      </w:divBdr>
    </w:div>
    <w:div w:id="1330594513">
      <w:bodyDiv w:val="1"/>
      <w:marLeft w:val="0"/>
      <w:marRight w:val="0"/>
      <w:marTop w:val="0"/>
      <w:marBottom w:val="0"/>
      <w:divBdr>
        <w:top w:val="none" w:sz="0" w:space="0" w:color="auto"/>
        <w:left w:val="none" w:sz="0" w:space="0" w:color="auto"/>
        <w:bottom w:val="none" w:sz="0" w:space="0" w:color="auto"/>
        <w:right w:val="none" w:sz="0" w:space="0" w:color="auto"/>
      </w:divBdr>
    </w:div>
    <w:div w:id="1330673163">
      <w:bodyDiv w:val="1"/>
      <w:marLeft w:val="0"/>
      <w:marRight w:val="0"/>
      <w:marTop w:val="0"/>
      <w:marBottom w:val="0"/>
      <w:divBdr>
        <w:top w:val="none" w:sz="0" w:space="0" w:color="auto"/>
        <w:left w:val="none" w:sz="0" w:space="0" w:color="auto"/>
        <w:bottom w:val="none" w:sz="0" w:space="0" w:color="auto"/>
        <w:right w:val="none" w:sz="0" w:space="0" w:color="auto"/>
      </w:divBdr>
    </w:div>
    <w:div w:id="1330713607">
      <w:bodyDiv w:val="1"/>
      <w:marLeft w:val="0"/>
      <w:marRight w:val="0"/>
      <w:marTop w:val="0"/>
      <w:marBottom w:val="0"/>
      <w:divBdr>
        <w:top w:val="none" w:sz="0" w:space="0" w:color="auto"/>
        <w:left w:val="none" w:sz="0" w:space="0" w:color="auto"/>
        <w:bottom w:val="none" w:sz="0" w:space="0" w:color="auto"/>
        <w:right w:val="none" w:sz="0" w:space="0" w:color="auto"/>
      </w:divBdr>
    </w:div>
    <w:div w:id="1330793448">
      <w:bodyDiv w:val="1"/>
      <w:marLeft w:val="0"/>
      <w:marRight w:val="0"/>
      <w:marTop w:val="0"/>
      <w:marBottom w:val="0"/>
      <w:divBdr>
        <w:top w:val="none" w:sz="0" w:space="0" w:color="auto"/>
        <w:left w:val="none" w:sz="0" w:space="0" w:color="auto"/>
        <w:bottom w:val="none" w:sz="0" w:space="0" w:color="auto"/>
        <w:right w:val="none" w:sz="0" w:space="0" w:color="auto"/>
      </w:divBdr>
    </w:div>
    <w:div w:id="1331256938">
      <w:bodyDiv w:val="1"/>
      <w:marLeft w:val="0"/>
      <w:marRight w:val="0"/>
      <w:marTop w:val="0"/>
      <w:marBottom w:val="0"/>
      <w:divBdr>
        <w:top w:val="none" w:sz="0" w:space="0" w:color="auto"/>
        <w:left w:val="none" w:sz="0" w:space="0" w:color="auto"/>
        <w:bottom w:val="none" w:sz="0" w:space="0" w:color="auto"/>
        <w:right w:val="none" w:sz="0" w:space="0" w:color="auto"/>
      </w:divBdr>
    </w:div>
    <w:div w:id="1331257949">
      <w:bodyDiv w:val="1"/>
      <w:marLeft w:val="0"/>
      <w:marRight w:val="0"/>
      <w:marTop w:val="0"/>
      <w:marBottom w:val="0"/>
      <w:divBdr>
        <w:top w:val="none" w:sz="0" w:space="0" w:color="auto"/>
        <w:left w:val="none" w:sz="0" w:space="0" w:color="auto"/>
        <w:bottom w:val="none" w:sz="0" w:space="0" w:color="auto"/>
        <w:right w:val="none" w:sz="0" w:space="0" w:color="auto"/>
      </w:divBdr>
    </w:div>
    <w:div w:id="1331327703">
      <w:bodyDiv w:val="1"/>
      <w:marLeft w:val="0"/>
      <w:marRight w:val="0"/>
      <w:marTop w:val="0"/>
      <w:marBottom w:val="0"/>
      <w:divBdr>
        <w:top w:val="none" w:sz="0" w:space="0" w:color="auto"/>
        <w:left w:val="none" w:sz="0" w:space="0" w:color="auto"/>
        <w:bottom w:val="none" w:sz="0" w:space="0" w:color="auto"/>
        <w:right w:val="none" w:sz="0" w:space="0" w:color="auto"/>
      </w:divBdr>
    </w:div>
    <w:div w:id="1331717493">
      <w:bodyDiv w:val="1"/>
      <w:marLeft w:val="0"/>
      <w:marRight w:val="0"/>
      <w:marTop w:val="0"/>
      <w:marBottom w:val="0"/>
      <w:divBdr>
        <w:top w:val="none" w:sz="0" w:space="0" w:color="auto"/>
        <w:left w:val="none" w:sz="0" w:space="0" w:color="auto"/>
        <w:bottom w:val="none" w:sz="0" w:space="0" w:color="auto"/>
        <w:right w:val="none" w:sz="0" w:space="0" w:color="auto"/>
      </w:divBdr>
    </w:div>
    <w:div w:id="1332175694">
      <w:bodyDiv w:val="1"/>
      <w:marLeft w:val="0"/>
      <w:marRight w:val="0"/>
      <w:marTop w:val="0"/>
      <w:marBottom w:val="0"/>
      <w:divBdr>
        <w:top w:val="none" w:sz="0" w:space="0" w:color="auto"/>
        <w:left w:val="none" w:sz="0" w:space="0" w:color="auto"/>
        <w:bottom w:val="none" w:sz="0" w:space="0" w:color="auto"/>
        <w:right w:val="none" w:sz="0" w:space="0" w:color="auto"/>
      </w:divBdr>
    </w:div>
    <w:div w:id="1332372151">
      <w:bodyDiv w:val="1"/>
      <w:marLeft w:val="0"/>
      <w:marRight w:val="0"/>
      <w:marTop w:val="0"/>
      <w:marBottom w:val="0"/>
      <w:divBdr>
        <w:top w:val="none" w:sz="0" w:space="0" w:color="auto"/>
        <w:left w:val="none" w:sz="0" w:space="0" w:color="auto"/>
        <w:bottom w:val="none" w:sz="0" w:space="0" w:color="auto"/>
        <w:right w:val="none" w:sz="0" w:space="0" w:color="auto"/>
      </w:divBdr>
    </w:div>
    <w:div w:id="1332443193">
      <w:bodyDiv w:val="1"/>
      <w:marLeft w:val="0"/>
      <w:marRight w:val="0"/>
      <w:marTop w:val="0"/>
      <w:marBottom w:val="0"/>
      <w:divBdr>
        <w:top w:val="none" w:sz="0" w:space="0" w:color="auto"/>
        <w:left w:val="none" w:sz="0" w:space="0" w:color="auto"/>
        <w:bottom w:val="none" w:sz="0" w:space="0" w:color="auto"/>
        <w:right w:val="none" w:sz="0" w:space="0" w:color="auto"/>
      </w:divBdr>
    </w:div>
    <w:div w:id="1332487285">
      <w:bodyDiv w:val="1"/>
      <w:marLeft w:val="0"/>
      <w:marRight w:val="0"/>
      <w:marTop w:val="0"/>
      <w:marBottom w:val="0"/>
      <w:divBdr>
        <w:top w:val="none" w:sz="0" w:space="0" w:color="auto"/>
        <w:left w:val="none" w:sz="0" w:space="0" w:color="auto"/>
        <w:bottom w:val="none" w:sz="0" w:space="0" w:color="auto"/>
        <w:right w:val="none" w:sz="0" w:space="0" w:color="auto"/>
      </w:divBdr>
    </w:div>
    <w:div w:id="1332903476">
      <w:bodyDiv w:val="1"/>
      <w:marLeft w:val="0"/>
      <w:marRight w:val="0"/>
      <w:marTop w:val="0"/>
      <w:marBottom w:val="0"/>
      <w:divBdr>
        <w:top w:val="none" w:sz="0" w:space="0" w:color="auto"/>
        <w:left w:val="none" w:sz="0" w:space="0" w:color="auto"/>
        <w:bottom w:val="none" w:sz="0" w:space="0" w:color="auto"/>
        <w:right w:val="none" w:sz="0" w:space="0" w:color="auto"/>
      </w:divBdr>
    </w:div>
    <w:div w:id="1333096133">
      <w:bodyDiv w:val="1"/>
      <w:marLeft w:val="0"/>
      <w:marRight w:val="0"/>
      <w:marTop w:val="0"/>
      <w:marBottom w:val="0"/>
      <w:divBdr>
        <w:top w:val="none" w:sz="0" w:space="0" w:color="auto"/>
        <w:left w:val="none" w:sz="0" w:space="0" w:color="auto"/>
        <w:bottom w:val="none" w:sz="0" w:space="0" w:color="auto"/>
        <w:right w:val="none" w:sz="0" w:space="0" w:color="auto"/>
      </w:divBdr>
    </w:div>
    <w:div w:id="1333527759">
      <w:bodyDiv w:val="1"/>
      <w:marLeft w:val="0"/>
      <w:marRight w:val="0"/>
      <w:marTop w:val="0"/>
      <w:marBottom w:val="0"/>
      <w:divBdr>
        <w:top w:val="none" w:sz="0" w:space="0" w:color="auto"/>
        <w:left w:val="none" w:sz="0" w:space="0" w:color="auto"/>
        <w:bottom w:val="none" w:sz="0" w:space="0" w:color="auto"/>
        <w:right w:val="none" w:sz="0" w:space="0" w:color="auto"/>
      </w:divBdr>
    </w:div>
    <w:div w:id="1333794076">
      <w:bodyDiv w:val="1"/>
      <w:marLeft w:val="0"/>
      <w:marRight w:val="0"/>
      <w:marTop w:val="0"/>
      <w:marBottom w:val="0"/>
      <w:divBdr>
        <w:top w:val="none" w:sz="0" w:space="0" w:color="auto"/>
        <w:left w:val="none" w:sz="0" w:space="0" w:color="auto"/>
        <w:bottom w:val="none" w:sz="0" w:space="0" w:color="auto"/>
        <w:right w:val="none" w:sz="0" w:space="0" w:color="auto"/>
      </w:divBdr>
    </w:div>
    <w:div w:id="1333949085">
      <w:bodyDiv w:val="1"/>
      <w:marLeft w:val="0"/>
      <w:marRight w:val="0"/>
      <w:marTop w:val="0"/>
      <w:marBottom w:val="0"/>
      <w:divBdr>
        <w:top w:val="none" w:sz="0" w:space="0" w:color="auto"/>
        <w:left w:val="none" w:sz="0" w:space="0" w:color="auto"/>
        <w:bottom w:val="none" w:sz="0" w:space="0" w:color="auto"/>
        <w:right w:val="none" w:sz="0" w:space="0" w:color="auto"/>
      </w:divBdr>
    </w:div>
    <w:div w:id="1334338166">
      <w:bodyDiv w:val="1"/>
      <w:marLeft w:val="0"/>
      <w:marRight w:val="0"/>
      <w:marTop w:val="0"/>
      <w:marBottom w:val="0"/>
      <w:divBdr>
        <w:top w:val="none" w:sz="0" w:space="0" w:color="auto"/>
        <w:left w:val="none" w:sz="0" w:space="0" w:color="auto"/>
        <w:bottom w:val="none" w:sz="0" w:space="0" w:color="auto"/>
        <w:right w:val="none" w:sz="0" w:space="0" w:color="auto"/>
      </w:divBdr>
    </w:div>
    <w:div w:id="1334524519">
      <w:bodyDiv w:val="1"/>
      <w:marLeft w:val="0"/>
      <w:marRight w:val="0"/>
      <w:marTop w:val="0"/>
      <w:marBottom w:val="0"/>
      <w:divBdr>
        <w:top w:val="none" w:sz="0" w:space="0" w:color="auto"/>
        <w:left w:val="none" w:sz="0" w:space="0" w:color="auto"/>
        <w:bottom w:val="none" w:sz="0" w:space="0" w:color="auto"/>
        <w:right w:val="none" w:sz="0" w:space="0" w:color="auto"/>
      </w:divBdr>
    </w:div>
    <w:div w:id="1334992173">
      <w:bodyDiv w:val="1"/>
      <w:marLeft w:val="0"/>
      <w:marRight w:val="0"/>
      <w:marTop w:val="0"/>
      <w:marBottom w:val="0"/>
      <w:divBdr>
        <w:top w:val="none" w:sz="0" w:space="0" w:color="auto"/>
        <w:left w:val="none" w:sz="0" w:space="0" w:color="auto"/>
        <w:bottom w:val="none" w:sz="0" w:space="0" w:color="auto"/>
        <w:right w:val="none" w:sz="0" w:space="0" w:color="auto"/>
      </w:divBdr>
    </w:div>
    <w:div w:id="1334994606">
      <w:bodyDiv w:val="1"/>
      <w:marLeft w:val="0"/>
      <w:marRight w:val="0"/>
      <w:marTop w:val="0"/>
      <w:marBottom w:val="0"/>
      <w:divBdr>
        <w:top w:val="none" w:sz="0" w:space="0" w:color="auto"/>
        <w:left w:val="none" w:sz="0" w:space="0" w:color="auto"/>
        <w:bottom w:val="none" w:sz="0" w:space="0" w:color="auto"/>
        <w:right w:val="none" w:sz="0" w:space="0" w:color="auto"/>
      </w:divBdr>
    </w:div>
    <w:div w:id="1334995518">
      <w:bodyDiv w:val="1"/>
      <w:marLeft w:val="0"/>
      <w:marRight w:val="0"/>
      <w:marTop w:val="0"/>
      <w:marBottom w:val="0"/>
      <w:divBdr>
        <w:top w:val="none" w:sz="0" w:space="0" w:color="auto"/>
        <w:left w:val="none" w:sz="0" w:space="0" w:color="auto"/>
        <w:bottom w:val="none" w:sz="0" w:space="0" w:color="auto"/>
        <w:right w:val="none" w:sz="0" w:space="0" w:color="auto"/>
      </w:divBdr>
    </w:div>
    <w:div w:id="1335106472">
      <w:bodyDiv w:val="1"/>
      <w:marLeft w:val="0"/>
      <w:marRight w:val="0"/>
      <w:marTop w:val="0"/>
      <w:marBottom w:val="0"/>
      <w:divBdr>
        <w:top w:val="none" w:sz="0" w:space="0" w:color="auto"/>
        <w:left w:val="none" w:sz="0" w:space="0" w:color="auto"/>
        <w:bottom w:val="none" w:sz="0" w:space="0" w:color="auto"/>
        <w:right w:val="none" w:sz="0" w:space="0" w:color="auto"/>
      </w:divBdr>
    </w:div>
    <w:div w:id="1335231581">
      <w:bodyDiv w:val="1"/>
      <w:marLeft w:val="0"/>
      <w:marRight w:val="0"/>
      <w:marTop w:val="0"/>
      <w:marBottom w:val="0"/>
      <w:divBdr>
        <w:top w:val="none" w:sz="0" w:space="0" w:color="auto"/>
        <w:left w:val="none" w:sz="0" w:space="0" w:color="auto"/>
        <w:bottom w:val="none" w:sz="0" w:space="0" w:color="auto"/>
        <w:right w:val="none" w:sz="0" w:space="0" w:color="auto"/>
      </w:divBdr>
    </w:div>
    <w:div w:id="1335765744">
      <w:bodyDiv w:val="1"/>
      <w:marLeft w:val="0"/>
      <w:marRight w:val="0"/>
      <w:marTop w:val="0"/>
      <w:marBottom w:val="0"/>
      <w:divBdr>
        <w:top w:val="none" w:sz="0" w:space="0" w:color="auto"/>
        <w:left w:val="none" w:sz="0" w:space="0" w:color="auto"/>
        <w:bottom w:val="none" w:sz="0" w:space="0" w:color="auto"/>
        <w:right w:val="none" w:sz="0" w:space="0" w:color="auto"/>
      </w:divBdr>
    </w:div>
    <w:div w:id="1335765817">
      <w:bodyDiv w:val="1"/>
      <w:marLeft w:val="0"/>
      <w:marRight w:val="0"/>
      <w:marTop w:val="0"/>
      <w:marBottom w:val="0"/>
      <w:divBdr>
        <w:top w:val="none" w:sz="0" w:space="0" w:color="auto"/>
        <w:left w:val="none" w:sz="0" w:space="0" w:color="auto"/>
        <w:bottom w:val="none" w:sz="0" w:space="0" w:color="auto"/>
        <w:right w:val="none" w:sz="0" w:space="0" w:color="auto"/>
      </w:divBdr>
    </w:div>
    <w:div w:id="1335767787">
      <w:bodyDiv w:val="1"/>
      <w:marLeft w:val="0"/>
      <w:marRight w:val="0"/>
      <w:marTop w:val="0"/>
      <w:marBottom w:val="0"/>
      <w:divBdr>
        <w:top w:val="none" w:sz="0" w:space="0" w:color="auto"/>
        <w:left w:val="none" w:sz="0" w:space="0" w:color="auto"/>
        <w:bottom w:val="none" w:sz="0" w:space="0" w:color="auto"/>
        <w:right w:val="none" w:sz="0" w:space="0" w:color="auto"/>
      </w:divBdr>
    </w:div>
    <w:div w:id="1335839151">
      <w:bodyDiv w:val="1"/>
      <w:marLeft w:val="0"/>
      <w:marRight w:val="0"/>
      <w:marTop w:val="0"/>
      <w:marBottom w:val="0"/>
      <w:divBdr>
        <w:top w:val="none" w:sz="0" w:space="0" w:color="auto"/>
        <w:left w:val="none" w:sz="0" w:space="0" w:color="auto"/>
        <w:bottom w:val="none" w:sz="0" w:space="0" w:color="auto"/>
        <w:right w:val="none" w:sz="0" w:space="0" w:color="auto"/>
      </w:divBdr>
    </w:div>
    <w:div w:id="1336415805">
      <w:bodyDiv w:val="1"/>
      <w:marLeft w:val="0"/>
      <w:marRight w:val="0"/>
      <w:marTop w:val="0"/>
      <w:marBottom w:val="0"/>
      <w:divBdr>
        <w:top w:val="none" w:sz="0" w:space="0" w:color="auto"/>
        <w:left w:val="none" w:sz="0" w:space="0" w:color="auto"/>
        <w:bottom w:val="none" w:sz="0" w:space="0" w:color="auto"/>
        <w:right w:val="none" w:sz="0" w:space="0" w:color="auto"/>
      </w:divBdr>
    </w:div>
    <w:div w:id="1336416252">
      <w:bodyDiv w:val="1"/>
      <w:marLeft w:val="0"/>
      <w:marRight w:val="0"/>
      <w:marTop w:val="0"/>
      <w:marBottom w:val="0"/>
      <w:divBdr>
        <w:top w:val="none" w:sz="0" w:space="0" w:color="auto"/>
        <w:left w:val="none" w:sz="0" w:space="0" w:color="auto"/>
        <w:bottom w:val="none" w:sz="0" w:space="0" w:color="auto"/>
        <w:right w:val="none" w:sz="0" w:space="0" w:color="auto"/>
      </w:divBdr>
    </w:div>
    <w:div w:id="1336498043">
      <w:bodyDiv w:val="1"/>
      <w:marLeft w:val="0"/>
      <w:marRight w:val="0"/>
      <w:marTop w:val="0"/>
      <w:marBottom w:val="0"/>
      <w:divBdr>
        <w:top w:val="none" w:sz="0" w:space="0" w:color="auto"/>
        <w:left w:val="none" w:sz="0" w:space="0" w:color="auto"/>
        <w:bottom w:val="none" w:sz="0" w:space="0" w:color="auto"/>
        <w:right w:val="none" w:sz="0" w:space="0" w:color="auto"/>
      </w:divBdr>
    </w:div>
    <w:div w:id="1336768355">
      <w:bodyDiv w:val="1"/>
      <w:marLeft w:val="0"/>
      <w:marRight w:val="0"/>
      <w:marTop w:val="0"/>
      <w:marBottom w:val="0"/>
      <w:divBdr>
        <w:top w:val="none" w:sz="0" w:space="0" w:color="auto"/>
        <w:left w:val="none" w:sz="0" w:space="0" w:color="auto"/>
        <w:bottom w:val="none" w:sz="0" w:space="0" w:color="auto"/>
        <w:right w:val="none" w:sz="0" w:space="0" w:color="auto"/>
      </w:divBdr>
    </w:div>
    <w:div w:id="1337222636">
      <w:bodyDiv w:val="1"/>
      <w:marLeft w:val="0"/>
      <w:marRight w:val="0"/>
      <w:marTop w:val="0"/>
      <w:marBottom w:val="0"/>
      <w:divBdr>
        <w:top w:val="none" w:sz="0" w:space="0" w:color="auto"/>
        <w:left w:val="none" w:sz="0" w:space="0" w:color="auto"/>
        <w:bottom w:val="none" w:sz="0" w:space="0" w:color="auto"/>
        <w:right w:val="none" w:sz="0" w:space="0" w:color="auto"/>
      </w:divBdr>
    </w:div>
    <w:div w:id="1337540976">
      <w:bodyDiv w:val="1"/>
      <w:marLeft w:val="0"/>
      <w:marRight w:val="0"/>
      <w:marTop w:val="0"/>
      <w:marBottom w:val="0"/>
      <w:divBdr>
        <w:top w:val="none" w:sz="0" w:space="0" w:color="auto"/>
        <w:left w:val="none" w:sz="0" w:space="0" w:color="auto"/>
        <w:bottom w:val="none" w:sz="0" w:space="0" w:color="auto"/>
        <w:right w:val="none" w:sz="0" w:space="0" w:color="auto"/>
      </w:divBdr>
    </w:div>
    <w:div w:id="1337732923">
      <w:bodyDiv w:val="1"/>
      <w:marLeft w:val="0"/>
      <w:marRight w:val="0"/>
      <w:marTop w:val="0"/>
      <w:marBottom w:val="0"/>
      <w:divBdr>
        <w:top w:val="none" w:sz="0" w:space="0" w:color="auto"/>
        <w:left w:val="none" w:sz="0" w:space="0" w:color="auto"/>
        <w:bottom w:val="none" w:sz="0" w:space="0" w:color="auto"/>
        <w:right w:val="none" w:sz="0" w:space="0" w:color="auto"/>
      </w:divBdr>
    </w:div>
    <w:div w:id="1338265035">
      <w:bodyDiv w:val="1"/>
      <w:marLeft w:val="0"/>
      <w:marRight w:val="0"/>
      <w:marTop w:val="0"/>
      <w:marBottom w:val="0"/>
      <w:divBdr>
        <w:top w:val="none" w:sz="0" w:space="0" w:color="auto"/>
        <w:left w:val="none" w:sz="0" w:space="0" w:color="auto"/>
        <w:bottom w:val="none" w:sz="0" w:space="0" w:color="auto"/>
        <w:right w:val="none" w:sz="0" w:space="0" w:color="auto"/>
      </w:divBdr>
    </w:div>
    <w:div w:id="1338314307">
      <w:bodyDiv w:val="1"/>
      <w:marLeft w:val="0"/>
      <w:marRight w:val="0"/>
      <w:marTop w:val="0"/>
      <w:marBottom w:val="0"/>
      <w:divBdr>
        <w:top w:val="none" w:sz="0" w:space="0" w:color="auto"/>
        <w:left w:val="none" w:sz="0" w:space="0" w:color="auto"/>
        <w:bottom w:val="none" w:sz="0" w:space="0" w:color="auto"/>
        <w:right w:val="none" w:sz="0" w:space="0" w:color="auto"/>
      </w:divBdr>
    </w:div>
    <w:div w:id="1338462799">
      <w:bodyDiv w:val="1"/>
      <w:marLeft w:val="0"/>
      <w:marRight w:val="0"/>
      <w:marTop w:val="0"/>
      <w:marBottom w:val="0"/>
      <w:divBdr>
        <w:top w:val="none" w:sz="0" w:space="0" w:color="auto"/>
        <w:left w:val="none" w:sz="0" w:space="0" w:color="auto"/>
        <w:bottom w:val="none" w:sz="0" w:space="0" w:color="auto"/>
        <w:right w:val="none" w:sz="0" w:space="0" w:color="auto"/>
      </w:divBdr>
    </w:div>
    <w:div w:id="1338844155">
      <w:bodyDiv w:val="1"/>
      <w:marLeft w:val="0"/>
      <w:marRight w:val="0"/>
      <w:marTop w:val="0"/>
      <w:marBottom w:val="0"/>
      <w:divBdr>
        <w:top w:val="none" w:sz="0" w:space="0" w:color="auto"/>
        <w:left w:val="none" w:sz="0" w:space="0" w:color="auto"/>
        <w:bottom w:val="none" w:sz="0" w:space="0" w:color="auto"/>
        <w:right w:val="none" w:sz="0" w:space="0" w:color="auto"/>
      </w:divBdr>
    </w:div>
    <w:div w:id="1339038708">
      <w:bodyDiv w:val="1"/>
      <w:marLeft w:val="0"/>
      <w:marRight w:val="0"/>
      <w:marTop w:val="0"/>
      <w:marBottom w:val="0"/>
      <w:divBdr>
        <w:top w:val="none" w:sz="0" w:space="0" w:color="auto"/>
        <w:left w:val="none" w:sz="0" w:space="0" w:color="auto"/>
        <w:bottom w:val="none" w:sz="0" w:space="0" w:color="auto"/>
        <w:right w:val="none" w:sz="0" w:space="0" w:color="auto"/>
      </w:divBdr>
    </w:div>
    <w:div w:id="1339041890">
      <w:bodyDiv w:val="1"/>
      <w:marLeft w:val="0"/>
      <w:marRight w:val="0"/>
      <w:marTop w:val="0"/>
      <w:marBottom w:val="0"/>
      <w:divBdr>
        <w:top w:val="none" w:sz="0" w:space="0" w:color="auto"/>
        <w:left w:val="none" w:sz="0" w:space="0" w:color="auto"/>
        <w:bottom w:val="none" w:sz="0" w:space="0" w:color="auto"/>
        <w:right w:val="none" w:sz="0" w:space="0" w:color="auto"/>
      </w:divBdr>
    </w:div>
    <w:div w:id="1339623020">
      <w:bodyDiv w:val="1"/>
      <w:marLeft w:val="0"/>
      <w:marRight w:val="0"/>
      <w:marTop w:val="0"/>
      <w:marBottom w:val="0"/>
      <w:divBdr>
        <w:top w:val="none" w:sz="0" w:space="0" w:color="auto"/>
        <w:left w:val="none" w:sz="0" w:space="0" w:color="auto"/>
        <w:bottom w:val="none" w:sz="0" w:space="0" w:color="auto"/>
        <w:right w:val="none" w:sz="0" w:space="0" w:color="auto"/>
      </w:divBdr>
    </w:div>
    <w:div w:id="1339649162">
      <w:bodyDiv w:val="1"/>
      <w:marLeft w:val="0"/>
      <w:marRight w:val="0"/>
      <w:marTop w:val="0"/>
      <w:marBottom w:val="0"/>
      <w:divBdr>
        <w:top w:val="none" w:sz="0" w:space="0" w:color="auto"/>
        <w:left w:val="none" w:sz="0" w:space="0" w:color="auto"/>
        <w:bottom w:val="none" w:sz="0" w:space="0" w:color="auto"/>
        <w:right w:val="none" w:sz="0" w:space="0" w:color="auto"/>
      </w:divBdr>
    </w:div>
    <w:div w:id="1339650127">
      <w:bodyDiv w:val="1"/>
      <w:marLeft w:val="0"/>
      <w:marRight w:val="0"/>
      <w:marTop w:val="0"/>
      <w:marBottom w:val="0"/>
      <w:divBdr>
        <w:top w:val="none" w:sz="0" w:space="0" w:color="auto"/>
        <w:left w:val="none" w:sz="0" w:space="0" w:color="auto"/>
        <w:bottom w:val="none" w:sz="0" w:space="0" w:color="auto"/>
        <w:right w:val="none" w:sz="0" w:space="0" w:color="auto"/>
      </w:divBdr>
    </w:div>
    <w:div w:id="1339695244">
      <w:bodyDiv w:val="1"/>
      <w:marLeft w:val="0"/>
      <w:marRight w:val="0"/>
      <w:marTop w:val="0"/>
      <w:marBottom w:val="0"/>
      <w:divBdr>
        <w:top w:val="none" w:sz="0" w:space="0" w:color="auto"/>
        <w:left w:val="none" w:sz="0" w:space="0" w:color="auto"/>
        <w:bottom w:val="none" w:sz="0" w:space="0" w:color="auto"/>
        <w:right w:val="none" w:sz="0" w:space="0" w:color="auto"/>
      </w:divBdr>
    </w:div>
    <w:div w:id="1340085984">
      <w:bodyDiv w:val="1"/>
      <w:marLeft w:val="0"/>
      <w:marRight w:val="0"/>
      <w:marTop w:val="0"/>
      <w:marBottom w:val="0"/>
      <w:divBdr>
        <w:top w:val="none" w:sz="0" w:space="0" w:color="auto"/>
        <w:left w:val="none" w:sz="0" w:space="0" w:color="auto"/>
        <w:bottom w:val="none" w:sz="0" w:space="0" w:color="auto"/>
        <w:right w:val="none" w:sz="0" w:space="0" w:color="auto"/>
      </w:divBdr>
    </w:div>
    <w:div w:id="1340157904">
      <w:bodyDiv w:val="1"/>
      <w:marLeft w:val="0"/>
      <w:marRight w:val="0"/>
      <w:marTop w:val="0"/>
      <w:marBottom w:val="0"/>
      <w:divBdr>
        <w:top w:val="none" w:sz="0" w:space="0" w:color="auto"/>
        <w:left w:val="none" w:sz="0" w:space="0" w:color="auto"/>
        <w:bottom w:val="none" w:sz="0" w:space="0" w:color="auto"/>
        <w:right w:val="none" w:sz="0" w:space="0" w:color="auto"/>
      </w:divBdr>
    </w:div>
    <w:div w:id="1340542705">
      <w:bodyDiv w:val="1"/>
      <w:marLeft w:val="0"/>
      <w:marRight w:val="0"/>
      <w:marTop w:val="0"/>
      <w:marBottom w:val="0"/>
      <w:divBdr>
        <w:top w:val="none" w:sz="0" w:space="0" w:color="auto"/>
        <w:left w:val="none" w:sz="0" w:space="0" w:color="auto"/>
        <w:bottom w:val="none" w:sz="0" w:space="0" w:color="auto"/>
        <w:right w:val="none" w:sz="0" w:space="0" w:color="auto"/>
      </w:divBdr>
    </w:div>
    <w:div w:id="1340546647">
      <w:bodyDiv w:val="1"/>
      <w:marLeft w:val="0"/>
      <w:marRight w:val="0"/>
      <w:marTop w:val="0"/>
      <w:marBottom w:val="0"/>
      <w:divBdr>
        <w:top w:val="none" w:sz="0" w:space="0" w:color="auto"/>
        <w:left w:val="none" w:sz="0" w:space="0" w:color="auto"/>
        <w:bottom w:val="none" w:sz="0" w:space="0" w:color="auto"/>
        <w:right w:val="none" w:sz="0" w:space="0" w:color="auto"/>
      </w:divBdr>
    </w:div>
    <w:div w:id="1340615437">
      <w:bodyDiv w:val="1"/>
      <w:marLeft w:val="0"/>
      <w:marRight w:val="0"/>
      <w:marTop w:val="0"/>
      <w:marBottom w:val="0"/>
      <w:divBdr>
        <w:top w:val="none" w:sz="0" w:space="0" w:color="auto"/>
        <w:left w:val="none" w:sz="0" w:space="0" w:color="auto"/>
        <w:bottom w:val="none" w:sz="0" w:space="0" w:color="auto"/>
        <w:right w:val="none" w:sz="0" w:space="0" w:color="auto"/>
      </w:divBdr>
    </w:div>
    <w:div w:id="1340739709">
      <w:bodyDiv w:val="1"/>
      <w:marLeft w:val="0"/>
      <w:marRight w:val="0"/>
      <w:marTop w:val="0"/>
      <w:marBottom w:val="0"/>
      <w:divBdr>
        <w:top w:val="none" w:sz="0" w:space="0" w:color="auto"/>
        <w:left w:val="none" w:sz="0" w:space="0" w:color="auto"/>
        <w:bottom w:val="none" w:sz="0" w:space="0" w:color="auto"/>
        <w:right w:val="none" w:sz="0" w:space="0" w:color="auto"/>
      </w:divBdr>
    </w:div>
    <w:div w:id="1340887531">
      <w:bodyDiv w:val="1"/>
      <w:marLeft w:val="0"/>
      <w:marRight w:val="0"/>
      <w:marTop w:val="0"/>
      <w:marBottom w:val="0"/>
      <w:divBdr>
        <w:top w:val="none" w:sz="0" w:space="0" w:color="auto"/>
        <w:left w:val="none" w:sz="0" w:space="0" w:color="auto"/>
        <w:bottom w:val="none" w:sz="0" w:space="0" w:color="auto"/>
        <w:right w:val="none" w:sz="0" w:space="0" w:color="auto"/>
      </w:divBdr>
      <w:divsChild>
        <w:div w:id="2122794193">
          <w:marLeft w:val="0"/>
          <w:marRight w:val="0"/>
          <w:marTop w:val="0"/>
          <w:marBottom w:val="0"/>
          <w:divBdr>
            <w:top w:val="none" w:sz="0" w:space="0" w:color="auto"/>
            <w:left w:val="none" w:sz="0" w:space="0" w:color="auto"/>
            <w:bottom w:val="none" w:sz="0" w:space="0" w:color="auto"/>
            <w:right w:val="none" w:sz="0" w:space="0" w:color="auto"/>
          </w:divBdr>
        </w:div>
        <w:div w:id="336230734">
          <w:marLeft w:val="0"/>
          <w:marRight w:val="0"/>
          <w:marTop w:val="0"/>
          <w:marBottom w:val="0"/>
          <w:divBdr>
            <w:top w:val="none" w:sz="0" w:space="0" w:color="auto"/>
            <w:left w:val="none" w:sz="0" w:space="0" w:color="auto"/>
            <w:bottom w:val="none" w:sz="0" w:space="0" w:color="auto"/>
            <w:right w:val="none" w:sz="0" w:space="0" w:color="auto"/>
          </w:divBdr>
        </w:div>
        <w:div w:id="1345091473">
          <w:marLeft w:val="0"/>
          <w:marRight w:val="0"/>
          <w:marTop w:val="0"/>
          <w:marBottom w:val="0"/>
          <w:divBdr>
            <w:top w:val="none" w:sz="0" w:space="0" w:color="auto"/>
            <w:left w:val="none" w:sz="0" w:space="0" w:color="auto"/>
            <w:bottom w:val="none" w:sz="0" w:space="0" w:color="auto"/>
            <w:right w:val="none" w:sz="0" w:space="0" w:color="auto"/>
          </w:divBdr>
        </w:div>
        <w:div w:id="764959997">
          <w:marLeft w:val="0"/>
          <w:marRight w:val="0"/>
          <w:marTop w:val="0"/>
          <w:marBottom w:val="0"/>
          <w:divBdr>
            <w:top w:val="none" w:sz="0" w:space="0" w:color="auto"/>
            <w:left w:val="none" w:sz="0" w:space="0" w:color="auto"/>
            <w:bottom w:val="none" w:sz="0" w:space="0" w:color="auto"/>
            <w:right w:val="none" w:sz="0" w:space="0" w:color="auto"/>
          </w:divBdr>
        </w:div>
        <w:div w:id="2130276957">
          <w:marLeft w:val="0"/>
          <w:marRight w:val="0"/>
          <w:marTop w:val="0"/>
          <w:marBottom w:val="0"/>
          <w:divBdr>
            <w:top w:val="none" w:sz="0" w:space="0" w:color="auto"/>
            <w:left w:val="none" w:sz="0" w:space="0" w:color="auto"/>
            <w:bottom w:val="none" w:sz="0" w:space="0" w:color="auto"/>
            <w:right w:val="none" w:sz="0" w:space="0" w:color="auto"/>
          </w:divBdr>
        </w:div>
        <w:div w:id="246891478">
          <w:marLeft w:val="0"/>
          <w:marRight w:val="0"/>
          <w:marTop w:val="0"/>
          <w:marBottom w:val="0"/>
          <w:divBdr>
            <w:top w:val="none" w:sz="0" w:space="0" w:color="auto"/>
            <w:left w:val="none" w:sz="0" w:space="0" w:color="auto"/>
            <w:bottom w:val="none" w:sz="0" w:space="0" w:color="auto"/>
            <w:right w:val="none" w:sz="0" w:space="0" w:color="auto"/>
          </w:divBdr>
        </w:div>
        <w:div w:id="12659017">
          <w:marLeft w:val="0"/>
          <w:marRight w:val="0"/>
          <w:marTop w:val="0"/>
          <w:marBottom w:val="0"/>
          <w:divBdr>
            <w:top w:val="none" w:sz="0" w:space="0" w:color="auto"/>
            <w:left w:val="none" w:sz="0" w:space="0" w:color="auto"/>
            <w:bottom w:val="none" w:sz="0" w:space="0" w:color="auto"/>
            <w:right w:val="none" w:sz="0" w:space="0" w:color="auto"/>
          </w:divBdr>
        </w:div>
        <w:div w:id="1745105742">
          <w:marLeft w:val="0"/>
          <w:marRight w:val="0"/>
          <w:marTop w:val="0"/>
          <w:marBottom w:val="0"/>
          <w:divBdr>
            <w:top w:val="none" w:sz="0" w:space="0" w:color="auto"/>
            <w:left w:val="none" w:sz="0" w:space="0" w:color="auto"/>
            <w:bottom w:val="none" w:sz="0" w:space="0" w:color="auto"/>
            <w:right w:val="none" w:sz="0" w:space="0" w:color="auto"/>
          </w:divBdr>
        </w:div>
        <w:div w:id="1219363168">
          <w:marLeft w:val="0"/>
          <w:marRight w:val="0"/>
          <w:marTop w:val="0"/>
          <w:marBottom w:val="0"/>
          <w:divBdr>
            <w:top w:val="none" w:sz="0" w:space="0" w:color="auto"/>
            <w:left w:val="none" w:sz="0" w:space="0" w:color="auto"/>
            <w:bottom w:val="none" w:sz="0" w:space="0" w:color="auto"/>
            <w:right w:val="none" w:sz="0" w:space="0" w:color="auto"/>
          </w:divBdr>
        </w:div>
        <w:div w:id="1297955335">
          <w:marLeft w:val="0"/>
          <w:marRight w:val="0"/>
          <w:marTop w:val="0"/>
          <w:marBottom w:val="0"/>
          <w:divBdr>
            <w:top w:val="none" w:sz="0" w:space="0" w:color="auto"/>
            <w:left w:val="none" w:sz="0" w:space="0" w:color="auto"/>
            <w:bottom w:val="none" w:sz="0" w:space="0" w:color="auto"/>
            <w:right w:val="none" w:sz="0" w:space="0" w:color="auto"/>
          </w:divBdr>
        </w:div>
        <w:div w:id="615867998">
          <w:marLeft w:val="0"/>
          <w:marRight w:val="0"/>
          <w:marTop w:val="0"/>
          <w:marBottom w:val="0"/>
          <w:divBdr>
            <w:top w:val="none" w:sz="0" w:space="0" w:color="auto"/>
            <w:left w:val="none" w:sz="0" w:space="0" w:color="auto"/>
            <w:bottom w:val="none" w:sz="0" w:space="0" w:color="auto"/>
            <w:right w:val="none" w:sz="0" w:space="0" w:color="auto"/>
          </w:divBdr>
        </w:div>
        <w:div w:id="1510559647">
          <w:marLeft w:val="0"/>
          <w:marRight w:val="0"/>
          <w:marTop w:val="0"/>
          <w:marBottom w:val="0"/>
          <w:divBdr>
            <w:top w:val="none" w:sz="0" w:space="0" w:color="auto"/>
            <w:left w:val="none" w:sz="0" w:space="0" w:color="auto"/>
            <w:bottom w:val="none" w:sz="0" w:space="0" w:color="auto"/>
            <w:right w:val="none" w:sz="0" w:space="0" w:color="auto"/>
          </w:divBdr>
        </w:div>
        <w:div w:id="674652437">
          <w:marLeft w:val="0"/>
          <w:marRight w:val="0"/>
          <w:marTop w:val="0"/>
          <w:marBottom w:val="0"/>
          <w:divBdr>
            <w:top w:val="none" w:sz="0" w:space="0" w:color="auto"/>
            <w:left w:val="none" w:sz="0" w:space="0" w:color="auto"/>
            <w:bottom w:val="none" w:sz="0" w:space="0" w:color="auto"/>
            <w:right w:val="none" w:sz="0" w:space="0" w:color="auto"/>
          </w:divBdr>
        </w:div>
        <w:div w:id="253366498">
          <w:marLeft w:val="0"/>
          <w:marRight w:val="0"/>
          <w:marTop w:val="0"/>
          <w:marBottom w:val="0"/>
          <w:divBdr>
            <w:top w:val="none" w:sz="0" w:space="0" w:color="auto"/>
            <w:left w:val="none" w:sz="0" w:space="0" w:color="auto"/>
            <w:bottom w:val="none" w:sz="0" w:space="0" w:color="auto"/>
            <w:right w:val="none" w:sz="0" w:space="0" w:color="auto"/>
          </w:divBdr>
        </w:div>
        <w:div w:id="1131752863">
          <w:marLeft w:val="0"/>
          <w:marRight w:val="0"/>
          <w:marTop w:val="0"/>
          <w:marBottom w:val="0"/>
          <w:divBdr>
            <w:top w:val="none" w:sz="0" w:space="0" w:color="auto"/>
            <w:left w:val="none" w:sz="0" w:space="0" w:color="auto"/>
            <w:bottom w:val="none" w:sz="0" w:space="0" w:color="auto"/>
            <w:right w:val="none" w:sz="0" w:space="0" w:color="auto"/>
          </w:divBdr>
        </w:div>
        <w:div w:id="1247575442">
          <w:marLeft w:val="0"/>
          <w:marRight w:val="0"/>
          <w:marTop w:val="0"/>
          <w:marBottom w:val="0"/>
          <w:divBdr>
            <w:top w:val="none" w:sz="0" w:space="0" w:color="auto"/>
            <w:left w:val="none" w:sz="0" w:space="0" w:color="auto"/>
            <w:bottom w:val="none" w:sz="0" w:space="0" w:color="auto"/>
            <w:right w:val="none" w:sz="0" w:space="0" w:color="auto"/>
          </w:divBdr>
        </w:div>
        <w:div w:id="53703211">
          <w:marLeft w:val="0"/>
          <w:marRight w:val="0"/>
          <w:marTop w:val="0"/>
          <w:marBottom w:val="0"/>
          <w:divBdr>
            <w:top w:val="none" w:sz="0" w:space="0" w:color="auto"/>
            <w:left w:val="none" w:sz="0" w:space="0" w:color="auto"/>
            <w:bottom w:val="none" w:sz="0" w:space="0" w:color="auto"/>
            <w:right w:val="none" w:sz="0" w:space="0" w:color="auto"/>
          </w:divBdr>
        </w:div>
        <w:div w:id="2087418055">
          <w:marLeft w:val="0"/>
          <w:marRight w:val="0"/>
          <w:marTop w:val="0"/>
          <w:marBottom w:val="0"/>
          <w:divBdr>
            <w:top w:val="none" w:sz="0" w:space="0" w:color="auto"/>
            <w:left w:val="none" w:sz="0" w:space="0" w:color="auto"/>
            <w:bottom w:val="none" w:sz="0" w:space="0" w:color="auto"/>
            <w:right w:val="none" w:sz="0" w:space="0" w:color="auto"/>
          </w:divBdr>
        </w:div>
        <w:div w:id="322010713">
          <w:marLeft w:val="0"/>
          <w:marRight w:val="0"/>
          <w:marTop w:val="0"/>
          <w:marBottom w:val="0"/>
          <w:divBdr>
            <w:top w:val="none" w:sz="0" w:space="0" w:color="auto"/>
            <w:left w:val="none" w:sz="0" w:space="0" w:color="auto"/>
            <w:bottom w:val="none" w:sz="0" w:space="0" w:color="auto"/>
            <w:right w:val="none" w:sz="0" w:space="0" w:color="auto"/>
          </w:divBdr>
        </w:div>
        <w:div w:id="1133668795">
          <w:marLeft w:val="0"/>
          <w:marRight w:val="0"/>
          <w:marTop w:val="0"/>
          <w:marBottom w:val="0"/>
          <w:divBdr>
            <w:top w:val="none" w:sz="0" w:space="0" w:color="auto"/>
            <w:left w:val="none" w:sz="0" w:space="0" w:color="auto"/>
            <w:bottom w:val="none" w:sz="0" w:space="0" w:color="auto"/>
            <w:right w:val="none" w:sz="0" w:space="0" w:color="auto"/>
          </w:divBdr>
        </w:div>
        <w:div w:id="1569464192">
          <w:marLeft w:val="0"/>
          <w:marRight w:val="0"/>
          <w:marTop w:val="0"/>
          <w:marBottom w:val="0"/>
          <w:divBdr>
            <w:top w:val="none" w:sz="0" w:space="0" w:color="auto"/>
            <w:left w:val="none" w:sz="0" w:space="0" w:color="auto"/>
            <w:bottom w:val="none" w:sz="0" w:space="0" w:color="auto"/>
            <w:right w:val="none" w:sz="0" w:space="0" w:color="auto"/>
          </w:divBdr>
        </w:div>
        <w:div w:id="293026898">
          <w:marLeft w:val="0"/>
          <w:marRight w:val="0"/>
          <w:marTop w:val="0"/>
          <w:marBottom w:val="0"/>
          <w:divBdr>
            <w:top w:val="none" w:sz="0" w:space="0" w:color="auto"/>
            <w:left w:val="none" w:sz="0" w:space="0" w:color="auto"/>
            <w:bottom w:val="none" w:sz="0" w:space="0" w:color="auto"/>
            <w:right w:val="none" w:sz="0" w:space="0" w:color="auto"/>
          </w:divBdr>
        </w:div>
        <w:div w:id="1005550507">
          <w:marLeft w:val="0"/>
          <w:marRight w:val="0"/>
          <w:marTop w:val="0"/>
          <w:marBottom w:val="0"/>
          <w:divBdr>
            <w:top w:val="none" w:sz="0" w:space="0" w:color="auto"/>
            <w:left w:val="none" w:sz="0" w:space="0" w:color="auto"/>
            <w:bottom w:val="none" w:sz="0" w:space="0" w:color="auto"/>
            <w:right w:val="none" w:sz="0" w:space="0" w:color="auto"/>
          </w:divBdr>
        </w:div>
        <w:div w:id="2061631514">
          <w:marLeft w:val="0"/>
          <w:marRight w:val="0"/>
          <w:marTop w:val="0"/>
          <w:marBottom w:val="0"/>
          <w:divBdr>
            <w:top w:val="none" w:sz="0" w:space="0" w:color="auto"/>
            <w:left w:val="none" w:sz="0" w:space="0" w:color="auto"/>
            <w:bottom w:val="none" w:sz="0" w:space="0" w:color="auto"/>
            <w:right w:val="none" w:sz="0" w:space="0" w:color="auto"/>
          </w:divBdr>
        </w:div>
        <w:div w:id="1703819370">
          <w:marLeft w:val="0"/>
          <w:marRight w:val="0"/>
          <w:marTop w:val="0"/>
          <w:marBottom w:val="0"/>
          <w:divBdr>
            <w:top w:val="none" w:sz="0" w:space="0" w:color="auto"/>
            <w:left w:val="none" w:sz="0" w:space="0" w:color="auto"/>
            <w:bottom w:val="none" w:sz="0" w:space="0" w:color="auto"/>
            <w:right w:val="none" w:sz="0" w:space="0" w:color="auto"/>
          </w:divBdr>
        </w:div>
        <w:div w:id="1208836607">
          <w:marLeft w:val="0"/>
          <w:marRight w:val="0"/>
          <w:marTop w:val="0"/>
          <w:marBottom w:val="0"/>
          <w:divBdr>
            <w:top w:val="none" w:sz="0" w:space="0" w:color="auto"/>
            <w:left w:val="none" w:sz="0" w:space="0" w:color="auto"/>
            <w:bottom w:val="none" w:sz="0" w:space="0" w:color="auto"/>
            <w:right w:val="none" w:sz="0" w:space="0" w:color="auto"/>
          </w:divBdr>
        </w:div>
        <w:div w:id="642197265">
          <w:marLeft w:val="0"/>
          <w:marRight w:val="0"/>
          <w:marTop w:val="0"/>
          <w:marBottom w:val="0"/>
          <w:divBdr>
            <w:top w:val="none" w:sz="0" w:space="0" w:color="auto"/>
            <w:left w:val="none" w:sz="0" w:space="0" w:color="auto"/>
            <w:bottom w:val="none" w:sz="0" w:space="0" w:color="auto"/>
            <w:right w:val="none" w:sz="0" w:space="0" w:color="auto"/>
          </w:divBdr>
        </w:div>
        <w:div w:id="991715216">
          <w:marLeft w:val="0"/>
          <w:marRight w:val="0"/>
          <w:marTop w:val="0"/>
          <w:marBottom w:val="0"/>
          <w:divBdr>
            <w:top w:val="none" w:sz="0" w:space="0" w:color="auto"/>
            <w:left w:val="none" w:sz="0" w:space="0" w:color="auto"/>
            <w:bottom w:val="none" w:sz="0" w:space="0" w:color="auto"/>
            <w:right w:val="none" w:sz="0" w:space="0" w:color="auto"/>
          </w:divBdr>
        </w:div>
        <w:div w:id="1142968015">
          <w:marLeft w:val="0"/>
          <w:marRight w:val="0"/>
          <w:marTop w:val="0"/>
          <w:marBottom w:val="0"/>
          <w:divBdr>
            <w:top w:val="none" w:sz="0" w:space="0" w:color="auto"/>
            <w:left w:val="none" w:sz="0" w:space="0" w:color="auto"/>
            <w:bottom w:val="none" w:sz="0" w:space="0" w:color="auto"/>
            <w:right w:val="none" w:sz="0" w:space="0" w:color="auto"/>
          </w:divBdr>
        </w:div>
        <w:div w:id="1930263313">
          <w:marLeft w:val="0"/>
          <w:marRight w:val="0"/>
          <w:marTop w:val="0"/>
          <w:marBottom w:val="0"/>
          <w:divBdr>
            <w:top w:val="none" w:sz="0" w:space="0" w:color="auto"/>
            <w:left w:val="none" w:sz="0" w:space="0" w:color="auto"/>
            <w:bottom w:val="none" w:sz="0" w:space="0" w:color="auto"/>
            <w:right w:val="none" w:sz="0" w:space="0" w:color="auto"/>
          </w:divBdr>
        </w:div>
        <w:div w:id="1433891206">
          <w:marLeft w:val="0"/>
          <w:marRight w:val="0"/>
          <w:marTop w:val="0"/>
          <w:marBottom w:val="0"/>
          <w:divBdr>
            <w:top w:val="none" w:sz="0" w:space="0" w:color="auto"/>
            <w:left w:val="none" w:sz="0" w:space="0" w:color="auto"/>
            <w:bottom w:val="none" w:sz="0" w:space="0" w:color="auto"/>
            <w:right w:val="none" w:sz="0" w:space="0" w:color="auto"/>
          </w:divBdr>
        </w:div>
        <w:div w:id="1489637735">
          <w:marLeft w:val="0"/>
          <w:marRight w:val="0"/>
          <w:marTop w:val="0"/>
          <w:marBottom w:val="0"/>
          <w:divBdr>
            <w:top w:val="none" w:sz="0" w:space="0" w:color="auto"/>
            <w:left w:val="none" w:sz="0" w:space="0" w:color="auto"/>
            <w:bottom w:val="none" w:sz="0" w:space="0" w:color="auto"/>
            <w:right w:val="none" w:sz="0" w:space="0" w:color="auto"/>
          </w:divBdr>
        </w:div>
        <w:div w:id="512960461">
          <w:marLeft w:val="0"/>
          <w:marRight w:val="0"/>
          <w:marTop w:val="0"/>
          <w:marBottom w:val="0"/>
          <w:divBdr>
            <w:top w:val="none" w:sz="0" w:space="0" w:color="auto"/>
            <w:left w:val="none" w:sz="0" w:space="0" w:color="auto"/>
            <w:bottom w:val="none" w:sz="0" w:space="0" w:color="auto"/>
            <w:right w:val="none" w:sz="0" w:space="0" w:color="auto"/>
          </w:divBdr>
        </w:div>
        <w:div w:id="1862468997">
          <w:marLeft w:val="0"/>
          <w:marRight w:val="0"/>
          <w:marTop w:val="0"/>
          <w:marBottom w:val="0"/>
          <w:divBdr>
            <w:top w:val="none" w:sz="0" w:space="0" w:color="auto"/>
            <w:left w:val="none" w:sz="0" w:space="0" w:color="auto"/>
            <w:bottom w:val="none" w:sz="0" w:space="0" w:color="auto"/>
            <w:right w:val="none" w:sz="0" w:space="0" w:color="auto"/>
          </w:divBdr>
        </w:div>
        <w:div w:id="1051808767">
          <w:marLeft w:val="0"/>
          <w:marRight w:val="0"/>
          <w:marTop w:val="0"/>
          <w:marBottom w:val="0"/>
          <w:divBdr>
            <w:top w:val="none" w:sz="0" w:space="0" w:color="auto"/>
            <w:left w:val="none" w:sz="0" w:space="0" w:color="auto"/>
            <w:bottom w:val="none" w:sz="0" w:space="0" w:color="auto"/>
            <w:right w:val="none" w:sz="0" w:space="0" w:color="auto"/>
          </w:divBdr>
        </w:div>
        <w:div w:id="58211113">
          <w:marLeft w:val="0"/>
          <w:marRight w:val="0"/>
          <w:marTop w:val="0"/>
          <w:marBottom w:val="0"/>
          <w:divBdr>
            <w:top w:val="none" w:sz="0" w:space="0" w:color="auto"/>
            <w:left w:val="none" w:sz="0" w:space="0" w:color="auto"/>
            <w:bottom w:val="none" w:sz="0" w:space="0" w:color="auto"/>
            <w:right w:val="none" w:sz="0" w:space="0" w:color="auto"/>
          </w:divBdr>
        </w:div>
        <w:div w:id="792558016">
          <w:marLeft w:val="0"/>
          <w:marRight w:val="0"/>
          <w:marTop w:val="0"/>
          <w:marBottom w:val="0"/>
          <w:divBdr>
            <w:top w:val="none" w:sz="0" w:space="0" w:color="auto"/>
            <w:left w:val="none" w:sz="0" w:space="0" w:color="auto"/>
            <w:bottom w:val="none" w:sz="0" w:space="0" w:color="auto"/>
            <w:right w:val="none" w:sz="0" w:space="0" w:color="auto"/>
          </w:divBdr>
        </w:div>
        <w:div w:id="2008482626">
          <w:marLeft w:val="0"/>
          <w:marRight w:val="0"/>
          <w:marTop w:val="0"/>
          <w:marBottom w:val="0"/>
          <w:divBdr>
            <w:top w:val="none" w:sz="0" w:space="0" w:color="auto"/>
            <w:left w:val="none" w:sz="0" w:space="0" w:color="auto"/>
            <w:bottom w:val="none" w:sz="0" w:space="0" w:color="auto"/>
            <w:right w:val="none" w:sz="0" w:space="0" w:color="auto"/>
          </w:divBdr>
        </w:div>
        <w:div w:id="279266840">
          <w:marLeft w:val="0"/>
          <w:marRight w:val="0"/>
          <w:marTop w:val="0"/>
          <w:marBottom w:val="0"/>
          <w:divBdr>
            <w:top w:val="none" w:sz="0" w:space="0" w:color="auto"/>
            <w:left w:val="none" w:sz="0" w:space="0" w:color="auto"/>
            <w:bottom w:val="none" w:sz="0" w:space="0" w:color="auto"/>
            <w:right w:val="none" w:sz="0" w:space="0" w:color="auto"/>
          </w:divBdr>
        </w:div>
        <w:div w:id="434715440">
          <w:marLeft w:val="0"/>
          <w:marRight w:val="0"/>
          <w:marTop w:val="0"/>
          <w:marBottom w:val="0"/>
          <w:divBdr>
            <w:top w:val="none" w:sz="0" w:space="0" w:color="auto"/>
            <w:left w:val="none" w:sz="0" w:space="0" w:color="auto"/>
            <w:bottom w:val="none" w:sz="0" w:space="0" w:color="auto"/>
            <w:right w:val="none" w:sz="0" w:space="0" w:color="auto"/>
          </w:divBdr>
        </w:div>
        <w:div w:id="662508057">
          <w:marLeft w:val="0"/>
          <w:marRight w:val="0"/>
          <w:marTop w:val="0"/>
          <w:marBottom w:val="0"/>
          <w:divBdr>
            <w:top w:val="none" w:sz="0" w:space="0" w:color="auto"/>
            <w:left w:val="none" w:sz="0" w:space="0" w:color="auto"/>
            <w:bottom w:val="none" w:sz="0" w:space="0" w:color="auto"/>
            <w:right w:val="none" w:sz="0" w:space="0" w:color="auto"/>
          </w:divBdr>
        </w:div>
        <w:div w:id="1252203022">
          <w:marLeft w:val="0"/>
          <w:marRight w:val="0"/>
          <w:marTop w:val="0"/>
          <w:marBottom w:val="0"/>
          <w:divBdr>
            <w:top w:val="none" w:sz="0" w:space="0" w:color="auto"/>
            <w:left w:val="none" w:sz="0" w:space="0" w:color="auto"/>
            <w:bottom w:val="none" w:sz="0" w:space="0" w:color="auto"/>
            <w:right w:val="none" w:sz="0" w:space="0" w:color="auto"/>
          </w:divBdr>
        </w:div>
        <w:div w:id="742293192">
          <w:marLeft w:val="0"/>
          <w:marRight w:val="0"/>
          <w:marTop w:val="0"/>
          <w:marBottom w:val="0"/>
          <w:divBdr>
            <w:top w:val="none" w:sz="0" w:space="0" w:color="auto"/>
            <w:left w:val="none" w:sz="0" w:space="0" w:color="auto"/>
            <w:bottom w:val="none" w:sz="0" w:space="0" w:color="auto"/>
            <w:right w:val="none" w:sz="0" w:space="0" w:color="auto"/>
          </w:divBdr>
        </w:div>
        <w:div w:id="1790127293">
          <w:marLeft w:val="0"/>
          <w:marRight w:val="0"/>
          <w:marTop w:val="0"/>
          <w:marBottom w:val="0"/>
          <w:divBdr>
            <w:top w:val="none" w:sz="0" w:space="0" w:color="auto"/>
            <w:left w:val="none" w:sz="0" w:space="0" w:color="auto"/>
            <w:bottom w:val="none" w:sz="0" w:space="0" w:color="auto"/>
            <w:right w:val="none" w:sz="0" w:space="0" w:color="auto"/>
          </w:divBdr>
        </w:div>
        <w:div w:id="1406490684">
          <w:marLeft w:val="0"/>
          <w:marRight w:val="0"/>
          <w:marTop w:val="0"/>
          <w:marBottom w:val="0"/>
          <w:divBdr>
            <w:top w:val="none" w:sz="0" w:space="0" w:color="auto"/>
            <w:left w:val="none" w:sz="0" w:space="0" w:color="auto"/>
            <w:bottom w:val="none" w:sz="0" w:space="0" w:color="auto"/>
            <w:right w:val="none" w:sz="0" w:space="0" w:color="auto"/>
          </w:divBdr>
        </w:div>
        <w:div w:id="354616050">
          <w:marLeft w:val="0"/>
          <w:marRight w:val="0"/>
          <w:marTop w:val="0"/>
          <w:marBottom w:val="0"/>
          <w:divBdr>
            <w:top w:val="none" w:sz="0" w:space="0" w:color="auto"/>
            <w:left w:val="none" w:sz="0" w:space="0" w:color="auto"/>
            <w:bottom w:val="none" w:sz="0" w:space="0" w:color="auto"/>
            <w:right w:val="none" w:sz="0" w:space="0" w:color="auto"/>
          </w:divBdr>
        </w:div>
        <w:div w:id="404031675">
          <w:marLeft w:val="0"/>
          <w:marRight w:val="0"/>
          <w:marTop w:val="0"/>
          <w:marBottom w:val="0"/>
          <w:divBdr>
            <w:top w:val="none" w:sz="0" w:space="0" w:color="auto"/>
            <w:left w:val="none" w:sz="0" w:space="0" w:color="auto"/>
            <w:bottom w:val="none" w:sz="0" w:space="0" w:color="auto"/>
            <w:right w:val="none" w:sz="0" w:space="0" w:color="auto"/>
          </w:divBdr>
        </w:div>
        <w:div w:id="2034762310">
          <w:marLeft w:val="0"/>
          <w:marRight w:val="0"/>
          <w:marTop w:val="0"/>
          <w:marBottom w:val="0"/>
          <w:divBdr>
            <w:top w:val="none" w:sz="0" w:space="0" w:color="auto"/>
            <w:left w:val="none" w:sz="0" w:space="0" w:color="auto"/>
            <w:bottom w:val="none" w:sz="0" w:space="0" w:color="auto"/>
            <w:right w:val="none" w:sz="0" w:space="0" w:color="auto"/>
          </w:divBdr>
        </w:div>
        <w:div w:id="940646778">
          <w:marLeft w:val="0"/>
          <w:marRight w:val="0"/>
          <w:marTop w:val="0"/>
          <w:marBottom w:val="0"/>
          <w:divBdr>
            <w:top w:val="none" w:sz="0" w:space="0" w:color="auto"/>
            <w:left w:val="none" w:sz="0" w:space="0" w:color="auto"/>
            <w:bottom w:val="none" w:sz="0" w:space="0" w:color="auto"/>
            <w:right w:val="none" w:sz="0" w:space="0" w:color="auto"/>
          </w:divBdr>
        </w:div>
        <w:div w:id="1457404324">
          <w:marLeft w:val="0"/>
          <w:marRight w:val="0"/>
          <w:marTop w:val="0"/>
          <w:marBottom w:val="0"/>
          <w:divBdr>
            <w:top w:val="none" w:sz="0" w:space="0" w:color="auto"/>
            <w:left w:val="none" w:sz="0" w:space="0" w:color="auto"/>
            <w:bottom w:val="none" w:sz="0" w:space="0" w:color="auto"/>
            <w:right w:val="none" w:sz="0" w:space="0" w:color="auto"/>
          </w:divBdr>
        </w:div>
        <w:div w:id="1399477847">
          <w:marLeft w:val="0"/>
          <w:marRight w:val="0"/>
          <w:marTop w:val="0"/>
          <w:marBottom w:val="0"/>
          <w:divBdr>
            <w:top w:val="none" w:sz="0" w:space="0" w:color="auto"/>
            <w:left w:val="none" w:sz="0" w:space="0" w:color="auto"/>
            <w:bottom w:val="none" w:sz="0" w:space="0" w:color="auto"/>
            <w:right w:val="none" w:sz="0" w:space="0" w:color="auto"/>
          </w:divBdr>
        </w:div>
        <w:div w:id="2044281923">
          <w:marLeft w:val="0"/>
          <w:marRight w:val="0"/>
          <w:marTop w:val="0"/>
          <w:marBottom w:val="0"/>
          <w:divBdr>
            <w:top w:val="none" w:sz="0" w:space="0" w:color="auto"/>
            <w:left w:val="none" w:sz="0" w:space="0" w:color="auto"/>
            <w:bottom w:val="none" w:sz="0" w:space="0" w:color="auto"/>
            <w:right w:val="none" w:sz="0" w:space="0" w:color="auto"/>
          </w:divBdr>
        </w:div>
        <w:div w:id="1256477873">
          <w:marLeft w:val="0"/>
          <w:marRight w:val="0"/>
          <w:marTop w:val="0"/>
          <w:marBottom w:val="0"/>
          <w:divBdr>
            <w:top w:val="none" w:sz="0" w:space="0" w:color="auto"/>
            <w:left w:val="none" w:sz="0" w:space="0" w:color="auto"/>
            <w:bottom w:val="none" w:sz="0" w:space="0" w:color="auto"/>
            <w:right w:val="none" w:sz="0" w:space="0" w:color="auto"/>
          </w:divBdr>
        </w:div>
        <w:div w:id="942804690">
          <w:marLeft w:val="0"/>
          <w:marRight w:val="0"/>
          <w:marTop w:val="0"/>
          <w:marBottom w:val="0"/>
          <w:divBdr>
            <w:top w:val="none" w:sz="0" w:space="0" w:color="auto"/>
            <w:left w:val="none" w:sz="0" w:space="0" w:color="auto"/>
            <w:bottom w:val="none" w:sz="0" w:space="0" w:color="auto"/>
            <w:right w:val="none" w:sz="0" w:space="0" w:color="auto"/>
          </w:divBdr>
        </w:div>
        <w:div w:id="583805985">
          <w:marLeft w:val="0"/>
          <w:marRight w:val="0"/>
          <w:marTop w:val="0"/>
          <w:marBottom w:val="0"/>
          <w:divBdr>
            <w:top w:val="none" w:sz="0" w:space="0" w:color="auto"/>
            <w:left w:val="none" w:sz="0" w:space="0" w:color="auto"/>
            <w:bottom w:val="none" w:sz="0" w:space="0" w:color="auto"/>
            <w:right w:val="none" w:sz="0" w:space="0" w:color="auto"/>
          </w:divBdr>
        </w:div>
        <w:div w:id="1971982094">
          <w:marLeft w:val="0"/>
          <w:marRight w:val="0"/>
          <w:marTop w:val="0"/>
          <w:marBottom w:val="0"/>
          <w:divBdr>
            <w:top w:val="none" w:sz="0" w:space="0" w:color="auto"/>
            <w:left w:val="none" w:sz="0" w:space="0" w:color="auto"/>
            <w:bottom w:val="none" w:sz="0" w:space="0" w:color="auto"/>
            <w:right w:val="none" w:sz="0" w:space="0" w:color="auto"/>
          </w:divBdr>
        </w:div>
        <w:div w:id="613439903">
          <w:marLeft w:val="0"/>
          <w:marRight w:val="0"/>
          <w:marTop w:val="0"/>
          <w:marBottom w:val="0"/>
          <w:divBdr>
            <w:top w:val="none" w:sz="0" w:space="0" w:color="auto"/>
            <w:left w:val="none" w:sz="0" w:space="0" w:color="auto"/>
            <w:bottom w:val="none" w:sz="0" w:space="0" w:color="auto"/>
            <w:right w:val="none" w:sz="0" w:space="0" w:color="auto"/>
          </w:divBdr>
        </w:div>
        <w:div w:id="1164903872">
          <w:marLeft w:val="0"/>
          <w:marRight w:val="0"/>
          <w:marTop w:val="0"/>
          <w:marBottom w:val="0"/>
          <w:divBdr>
            <w:top w:val="none" w:sz="0" w:space="0" w:color="auto"/>
            <w:left w:val="none" w:sz="0" w:space="0" w:color="auto"/>
            <w:bottom w:val="none" w:sz="0" w:space="0" w:color="auto"/>
            <w:right w:val="none" w:sz="0" w:space="0" w:color="auto"/>
          </w:divBdr>
        </w:div>
        <w:div w:id="567424664">
          <w:marLeft w:val="0"/>
          <w:marRight w:val="0"/>
          <w:marTop w:val="0"/>
          <w:marBottom w:val="0"/>
          <w:divBdr>
            <w:top w:val="none" w:sz="0" w:space="0" w:color="auto"/>
            <w:left w:val="none" w:sz="0" w:space="0" w:color="auto"/>
            <w:bottom w:val="none" w:sz="0" w:space="0" w:color="auto"/>
            <w:right w:val="none" w:sz="0" w:space="0" w:color="auto"/>
          </w:divBdr>
        </w:div>
        <w:div w:id="1790734600">
          <w:marLeft w:val="0"/>
          <w:marRight w:val="0"/>
          <w:marTop w:val="0"/>
          <w:marBottom w:val="0"/>
          <w:divBdr>
            <w:top w:val="none" w:sz="0" w:space="0" w:color="auto"/>
            <w:left w:val="none" w:sz="0" w:space="0" w:color="auto"/>
            <w:bottom w:val="none" w:sz="0" w:space="0" w:color="auto"/>
            <w:right w:val="none" w:sz="0" w:space="0" w:color="auto"/>
          </w:divBdr>
        </w:div>
        <w:div w:id="1841041549">
          <w:marLeft w:val="0"/>
          <w:marRight w:val="0"/>
          <w:marTop w:val="0"/>
          <w:marBottom w:val="0"/>
          <w:divBdr>
            <w:top w:val="none" w:sz="0" w:space="0" w:color="auto"/>
            <w:left w:val="none" w:sz="0" w:space="0" w:color="auto"/>
            <w:bottom w:val="none" w:sz="0" w:space="0" w:color="auto"/>
            <w:right w:val="none" w:sz="0" w:space="0" w:color="auto"/>
          </w:divBdr>
        </w:div>
        <w:div w:id="2086292459">
          <w:marLeft w:val="0"/>
          <w:marRight w:val="0"/>
          <w:marTop w:val="0"/>
          <w:marBottom w:val="0"/>
          <w:divBdr>
            <w:top w:val="none" w:sz="0" w:space="0" w:color="auto"/>
            <w:left w:val="none" w:sz="0" w:space="0" w:color="auto"/>
            <w:bottom w:val="none" w:sz="0" w:space="0" w:color="auto"/>
            <w:right w:val="none" w:sz="0" w:space="0" w:color="auto"/>
          </w:divBdr>
        </w:div>
        <w:div w:id="268120489">
          <w:marLeft w:val="0"/>
          <w:marRight w:val="0"/>
          <w:marTop w:val="0"/>
          <w:marBottom w:val="0"/>
          <w:divBdr>
            <w:top w:val="none" w:sz="0" w:space="0" w:color="auto"/>
            <w:left w:val="none" w:sz="0" w:space="0" w:color="auto"/>
            <w:bottom w:val="none" w:sz="0" w:space="0" w:color="auto"/>
            <w:right w:val="none" w:sz="0" w:space="0" w:color="auto"/>
          </w:divBdr>
        </w:div>
        <w:div w:id="814567761">
          <w:marLeft w:val="0"/>
          <w:marRight w:val="0"/>
          <w:marTop w:val="0"/>
          <w:marBottom w:val="0"/>
          <w:divBdr>
            <w:top w:val="none" w:sz="0" w:space="0" w:color="auto"/>
            <w:left w:val="none" w:sz="0" w:space="0" w:color="auto"/>
            <w:bottom w:val="none" w:sz="0" w:space="0" w:color="auto"/>
            <w:right w:val="none" w:sz="0" w:space="0" w:color="auto"/>
          </w:divBdr>
        </w:div>
        <w:div w:id="727609836">
          <w:marLeft w:val="0"/>
          <w:marRight w:val="0"/>
          <w:marTop w:val="0"/>
          <w:marBottom w:val="0"/>
          <w:divBdr>
            <w:top w:val="none" w:sz="0" w:space="0" w:color="auto"/>
            <w:left w:val="none" w:sz="0" w:space="0" w:color="auto"/>
            <w:bottom w:val="none" w:sz="0" w:space="0" w:color="auto"/>
            <w:right w:val="none" w:sz="0" w:space="0" w:color="auto"/>
          </w:divBdr>
        </w:div>
        <w:div w:id="369576845">
          <w:marLeft w:val="0"/>
          <w:marRight w:val="0"/>
          <w:marTop w:val="0"/>
          <w:marBottom w:val="0"/>
          <w:divBdr>
            <w:top w:val="none" w:sz="0" w:space="0" w:color="auto"/>
            <w:left w:val="none" w:sz="0" w:space="0" w:color="auto"/>
            <w:bottom w:val="none" w:sz="0" w:space="0" w:color="auto"/>
            <w:right w:val="none" w:sz="0" w:space="0" w:color="auto"/>
          </w:divBdr>
        </w:div>
        <w:div w:id="2046829481">
          <w:marLeft w:val="0"/>
          <w:marRight w:val="0"/>
          <w:marTop w:val="0"/>
          <w:marBottom w:val="0"/>
          <w:divBdr>
            <w:top w:val="none" w:sz="0" w:space="0" w:color="auto"/>
            <w:left w:val="none" w:sz="0" w:space="0" w:color="auto"/>
            <w:bottom w:val="none" w:sz="0" w:space="0" w:color="auto"/>
            <w:right w:val="none" w:sz="0" w:space="0" w:color="auto"/>
          </w:divBdr>
        </w:div>
        <w:div w:id="438645661">
          <w:marLeft w:val="0"/>
          <w:marRight w:val="0"/>
          <w:marTop w:val="0"/>
          <w:marBottom w:val="0"/>
          <w:divBdr>
            <w:top w:val="none" w:sz="0" w:space="0" w:color="auto"/>
            <w:left w:val="none" w:sz="0" w:space="0" w:color="auto"/>
            <w:bottom w:val="none" w:sz="0" w:space="0" w:color="auto"/>
            <w:right w:val="none" w:sz="0" w:space="0" w:color="auto"/>
          </w:divBdr>
        </w:div>
        <w:div w:id="816145446">
          <w:marLeft w:val="0"/>
          <w:marRight w:val="0"/>
          <w:marTop w:val="0"/>
          <w:marBottom w:val="0"/>
          <w:divBdr>
            <w:top w:val="none" w:sz="0" w:space="0" w:color="auto"/>
            <w:left w:val="none" w:sz="0" w:space="0" w:color="auto"/>
            <w:bottom w:val="none" w:sz="0" w:space="0" w:color="auto"/>
            <w:right w:val="none" w:sz="0" w:space="0" w:color="auto"/>
          </w:divBdr>
        </w:div>
        <w:div w:id="976030329">
          <w:marLeft w:val="0"/>
          <w:marRight w:val="0"/>
          <w:marTop w:val="0"/>
          <w:marBottom w:val="0"/>
          <w:divBdr>
            <w:top w:val="none" w:sz="0" w:space="0" w:color="auto"/>
            <w:left w:val="none" w:sz="0" w:space="0" w:color="auto"/>
            <w:bottom w:val="none" w:sz="0" w:space="0" w:color="auto"/>
            <w:right w:val="none" w:sz="0" w:space="0" w:color="auto"/>
          </w:divBdr>
        </w:div>
        <w:div w:id="1151946191">
          <w:marLeft w:val="0"/>
          <w:marRight w:val="0"/>
          <w:marTop w:val="0"/>
          <w:marBottom w:val="0"/>
          <w:divBdr>
            <w:top w:val="none" w:sz="0" w:space="0" w:color="auto"/>
            <w:left w:val="none" w:sz="0" w:space="0" w:color="auto"/>
            <w:bottom w:val="none" w:sz="0" w:space="0" w:color="auto"/>
            <w:right w:val="none" w:sz="0" w:space="0" w:color="auto"/>
          </w:divBdr>
        </w:div>
        <w:div w:id="584723215">
          <w:marLeft w:val="0"/>
          <w:marRight w:val="0"/>
          <w:marTop w:val="0"/>
          <w:marBottom w:val="0"/>
          <w:divBdr>
            <w:top w:val="none" w:sz="0" w:space="0" w:color="auto"/>
            <w:left w:val="none" w:sz="0" w:space="0" w:color="auto"/>
            <w:bottom w:val="none" w:sz="0" w:space="0" w:color="auto"/>
            <w:right w:val="none" w:sz="0" w:space="0" w:color="auto"/>
          </w:divBdr>
        </w:div>
        <w:div w:id="2121954434">
          <w:marLeft w:val="0"/>
          <w:marRight w:val="0"/>
          <w:marTop w:val="0"/>
          <w:marBottom w:val="0"/>
          <w:divBdr>
            <w:top w:val="none" w:sz="0" w:space="0" w:color="auto"/>
            <w:left w:val="none" w:sz="0" w:space="0" w:color="auto"/>
            <w:bottom w:val="none" w:sz="0" w:space="0" w:color="auto"/>
            <w:right w:val="none" w:sz="0" w:space="0" w:color="auto"/>
          </w:divBdr>
        </w:div>
      </w:divsChild>
    </w:div>
    <w:div w:id="1341010762">
      <w:bodyDiv w:val="1"/>
      <w:marLeft w:val="0"/>
      <w:marRight w:val="0"/>
      <w:marTop w:val="0"/>
      <w:marBottom w:val="0"/>
      <w:divBdr>
        <w:top w:val="none" w:sz="0" w:space="0" w:color="auto"/>
        <w:left w:val="none" w:sz="0" w:space="0" w:color="auto"/>
        <w:bottom w:val="none" w:sz="0" w:space="0" w:color="auto"/>
        <w:right w:val="none" w:sz="0" w:space="0" w:color="auto"/>
      </w:divBdr>
    </w:div>
    <w:div w:id="1341350035">
      <w:bodyDiv w:val="1"/>
      <w:marLeft w:val="0"/>
      <w:marRight w:val="0"/>
      <w:marTop w:val="0"/>
      <w:marBottom w:val="0"/>
      <w:divBdr>
        <w:top w:val="none" w:sz="0" w:space="0" w:color="auto"/>
        <w:left w:val="none" w:sz="0" w:space="0" w:color="auto"/>
        <w:bottom w:val="none" w:sz="0" w:space="0" w:color="auto"/>
        <w:right w:val="none" w:sz="0" w:space="0" w:color="auto"/>
      </w:divBdr>
    </w:div>
    <w:div w:id="1341395224">
      <w:bodyDiv w:val="1"/>
      <w:marLeft w:val="0"/>
      <w:marRight w:val="0"/>
      <w:marTop w:val="0"/>
      <w:marBottom w:val="0"/>
      <w:divBdr>
        <w:top w:val="none" w:sz="0" w:space="0" w:color="auto"/>
        <w:left w:val="none" w:sz="0" w:space="0" w:color="auto"/>
        <w:bottom w:val="none" w:sz="0" w:space="0" w:color="auto"/>
        <w:right w:val="none" w:sz="0" w:space="0" w:color="auto"/>
      </w:divBdr>
    </w:div>
    <w:div w:id="1341618104">
      <w:bodyDiv w:val="1"/>
      <w:marLeft w:val="0"/>
      <w:marRight w:val="0"/>
      <w:marTop w:val="0"/>
      <w:marBottom w:val="0"/>
      <w:divBdr>
        <w:top w:val="none" w:sz="0" w:space="0" w:color="auto"/>
        <w:left w:val="none" w:sz="0" w:space="0" w:color="auto"/>
        <w:bottom w:val="none" w:sz="0" w:space="0" w:color="auto"/>
        <w:right w:val="none" w:sz="0" w:space="0" w:color="auto"/>
      </w:divBdr>
    </w:div>
    <w:div w:id="1341812695">
      <w:bodyDiv w:val="1"/>
      <w:marLeft w:val="0"/>
      <w:marRight w:val="0"/>
      <w:marTop w:val="0"/>
      <w:marBottom w:val="0"/>
      <w:divBdr>
        <w:top w:val="none" w:sz="0" w:space="0" w:color="auto"/>
        <w:left w:val="none" w:sz="0" w:space="0" w:color="auto"/>
        <w:bottom w:val="none" w:sz="0" w:space="0" w:color="auto"/>
        <w:right w:val="none" w:sz="0" w:space="0" w:color="auto"/>
      </w:divBdr>
    </w:div>
    <w:div w:id="1342005583">
      <w:bodyDiv w:val="1"/>
      <w:marLeft w:val="0"/>
      <w:marRight w:val="0"/>
      <w:marTop w:val="0"/>
      <w:marBottom w:val="0"/>
      <w:divBdr>
        <w:top w:val="none" w:sz="0" w:space="0" w:color="auto"/>
        <w:left w:val="none" w:sz="0" w:space="0" w:color="auto"/>
        <w:bottom w:val="none" w:sz="0" w:space="0" w:color="auto"/>
        <w:right w:val="none" w:sz="0" w:space="0" w:color="auto"/>
      </w:divBdr>
    </w:div>
    <w:div w:id="1342388030">
      <w:bodyDiv w:val="1"/>
      <w:marLeft w:val="0"/>
      <w:marRight w:val="0"/>
      <w:marTop w:val="0"/>
      <w:marBottom w:val="0"/>
      <w:divBdr>
        <w:top w:val="none" w:sz="0" w:space="0" w:color="auto"/>
        <w:left w:val="none" w:sz="0" w:space="0" w:color="auto"/>
        <w:bottom w:val="none" w:sz="0" w:space="0" w:color="auto"/>
        <w:right w:val="none" w:sz="0" w:space="0" w:color="auto"/>
      </w:divBdr>
    </w:div>
    <w:div w:id="1342395030">
      <w:bodyDiv w:val="1"/>
      <w:marLeft w:val="0"/>
      <w:marRight w:val="0"/>
      <w:marTop w:val="0"/>
      <w:marBottom w:val="0"/>
      <w:divBdr>
        <w:top w:val="none" w:sz="0" w:space="0" w:color="auto"/>
        <w:left w:val="none" w:sz="0" w:space="0" w:color="auto"/>
        <w:bottom w:val="none" w:sz="0" w:space="0" w:color="auto"/>
        <w:right w:val="none" w:sz="0" w:space="0" w:color="auto"/>
      </w:divBdr>
    </w:div>
    <w:div w:id="1342589914">
      <w:bodyDiv w:val="1"/>
      <w:marLeft w:val="0"/>
      <w:marRight w:val="0"/>
      <w:marTop w:val="0"/>
      <w:marBottom w:val="0"/>
      <w:divBdr>
        <w:top w:val="none" w:sz="0" w:space="0" w:color="auto"/>
        <w:left w:val="none" w:sz="0" w:space="0" w:color="auto"/>
        <w:bottom w:val="none" w:sz="0" w:space="0" w:color="auto"/>
        <w:right w:val="none" w:sz="0" w:space="0" w:color="auto"/>
      </w:divBdr>
    </w:div>
    <w:div w:id="1342783276">
      <w:bodyDiv w:val="1"/>
      <w:marLeft w:val="0"/>
      <w:marRight w:val="0"/>
      <w:marTop w:val="0"/>
      <w:marBottom w:val="0"/>
      <w:divBdr>
        <w:top w:val="none" w:sz="0" w:space="0" w:color="auto"/>
        <w:left w:val="none" w:sz="0" w:space="0" w:color="auto"/>
        <w:bottom w:val="none" w:sz="0" w:space="0" w:color="auto"/>
        <w:right w:val="none" w:sz="0" w:space="0" w:color="auto"/>
      </w:divBdr>
    </w:div>
    <w:div w:id="1342899395">
      <w:bodyDiv w:val="1"/>
      <w:marLeft w:val="0"/>
      <w:marRight w:val="0"/>
      <w:marTop w:val="0"/>
      <w:marBottom w:val="0"/>
      <w:divBdr>
        <w:top w:val="none" w:sz="0" w:space="0" w:color="auto"/>
        <w:left w:val="none" w:sz="0" w:space="0" w:color="auto"/>
        <w:bottom w:val="none" w:sz="0" w:space="0" w:color="auto"/>
        <w:right w:val="none" w:sz="0" w:space="0" w:color="auto"/>
      </w:divBdr>
    </w:div>
    <w:div w:id="1343437736">
      <w:bodyDiv w:val="1"/>
      <w:marLeft w:val="0"/>
      <w:marRight w:val="0"/>
      <w:marTop w:val="0"/>
      <w:marBottom w:val="0"/>
      <w:divBdr>
        <w:top w:val="none" w:sz="0" w:space="0" w:color="auto"/>
        <w:left w:val="none" w:sz="0" w:space="0" w:color="auto"/>
        <w:bottom w:val="none" w:sz="0" w:space="0" w:color="auto"/>
        <w:right w:val="none" w:sz="0" w:space="0" w:color="auto"/>
      </w:divBdr>
    </w:div>
    <w:div w:id="1343776194">
      <w:bodyDiv w:val="1"/>
      <w:marLeft w:val="0"/>
      <w:marRight w:val="0"/>
      <w:marTop w:val="0"/>
      <w:marBottom w:val="0"/>
      <w:divBdr>
        <w:top w:val="none" w:sz="0" w:space="0" w:color="auto"/>
        <w:left w:val="none" w:sz="0" w:space="0" w:color="auto"/>
        <w:bottom w:val="none" w:sz="0" w:space="0" w:color="auto"/>
        <w:right w:val="none" w:sz="0" w:space="0" w:color="auto"/>
      </w:divBdr>
    </w:div>
    <w:div w:id="1343781109">
      <w:bodyDiv w:val="1"/>
      <w:marLeft w:val="0"/>
      <w:marRight w:val="0"/>
      <w:marTop w:val="0"/>
      <w:marBottom w:val="0"/>
      <w:divBdr>
        <w:top w:val="none" w:sz="0" w:space="0" w:color="auto"/>
        <w:left w:val="none" w:sz="0" w:space="0" w:color="auto"/>
        <w:bottom w:val="none" w:sz="0" w:space="0" w:color="auto"/>
        <w:right w:val="none" w:sz="0" w:space="0" w:color="auto"/>
      </w:divBdr>
    </w:div>
    <w:div w:id="1343819211">
      <w:bodyDiv w:val="1"/>
      <w:marLeft w:val="0"/>
      <w:marRight w:val="0"/>
      <w:marTop w:val="0"/>
      <w:marBottom w:val="0"/>
      <w:divBdr>
        <w:top w:val="none" w:sz="0" w:space="0" w:color="auto"/>
        <w:left w:val="none" w:sz="0" w:space="0" w:color="auto"/>
        <w:bottom w:val="none" w:sz="0" w:space="0" w:color="auto"/>
        <w:right w:val="none" w:sz="0" w:space="0" w:color="auto"/>
      </w:divBdr>
    </w:div>
    <w:div w:id="1344085407">
      <w:bodyDiv w:val="1"/>
      <w:marLeft w:val="0"/>
      <w:marRight w:val="0"/>
      <w:marTop w:val="0"/>
      <w:marBottom w:val="0"/>
      <w:divBdr>
        <w:top w:val="none" w:sz="0" w:space="0" w:color="auto"/>
        <w:left w:val="none" w:sz="0" w:space="0" w:color="auto"/>
        <w:bottom w:val="none" w:sz="0" w:space="0" w:color="auto"/>
        <w:right w:val="none" w:sz="0" w:space="0" w:color="auto"/>
      </w:divBdr>
    </w:div>
    <w:div w:id="1344431811">
      <w:bodyDiv w:val="1"/>
      <w:marLeft w:val="0"/>
      <w:marRight w:val="0"/>
      <w:marTop w:val="0"/>
      <w:marBottom w:val="0"/>
      <w:divBdr>
        <w:top w:val="none" w:sz="0" w:space="0" w:color="auto"/>
        <w:left w:val="none" w:sz="0" w:space="0" w:color="auto"/>
        <w:bottom w:val="none" w:sz="0" w:space="0" w:color="auto"/>
        <w:right w:val="none" w:sz="0" w:space="0" w:color="auto"/>
      </w:divBdr>
    </w:div>
    <w:div w:id="1344625394">
      <w:bodyDiv w:val="1"/>
      <w:marLeft w:val="0"/>
      <w:marRight w:val="0"/>
      <w:marTop w:val="0"/>
      <w:marBottom w:val="0"/>
      <w:divBdr>
        <w:top w:val="none" w:sz="0" w:space="0" w:color="auto"/>
        <w:left w:val="none" w:sz="0" w:space="0" w:color="auto"/>
        <w:bottom w:val="none" w:sz="0" w:space="0" w:color="auto"/>
        <w:right w:val="none" w:sz="0" w:space="0" w:color="auto"/>
      </w:divBdr>
    </w:div>
    <w:div w:id="1344821937">
      <w:bodyDiv w:val="1"/>
      <w:marLeft w:val="0"/>
      <w:marRight w:val="0"/>
      <w:marTop w:val="0"/>
      <w:marBottom w:val="0"/>
      <w:divBdr>
        <w:top w:val="none" w:sz="0" w:space="0" w:color="auto"/>
        <w:left w:val="none" w:sz="0" w:space="0" w:color="auto"/>
        <w:bottom w:val="none" w:sz="0" w:space="0" w:color="auto"/>
        <w:right w:val="none" w:sz="0" w:space="0" w:color="auto"/>
      </w:divBdr>
    </w:div>
    <w:div w:id="1345278062">
      <w:bodyDiv w:val="1"/>
      <w:marLeft w:val="0"/>
      <w:marRight w:val="0"/>
      <w:marTop w:val="0"/>
      <w:marBottom w:val="0"/>
      <w:divBdr>
        <w:top w:val="none" w:sz="0" w:space="0" w:color="auto"/>
        <w:left w:val="none" w:sz="0" w:space="0" w:color="auto"/>
        <w:bottom w:val="none" w:sz="0" w:space="0" w:color="auto"/>
        <w:right w:val="none" w:sz="0" w:space="0" w:color="auto"/>
      </w:divBdr>
    </w:div>
    <w:div w:id="1345398243">
      <w:bodyDiv w:val="1"/>
      <w:marLeft w:val="0"/>
      <w:marRight w:val="0"/>
      <w:marTop w:val="0"/>
      <w:marBottom w:val="0"/>
      <w:divBdr>
        <w:top w:val="none" w:sz="0" w:space="0" w:color="auto"/>
        <w:left w:val="none" w:sz="0" w:space="0" w:color="auto"/>
        <w:bottom w:val="none" w:sz="0" w:space="0" w:color="auto"/>
        <w:right w:val="none" w:sz="0" w:space="0" w:color="auto"/>
      </w:divBdr>
    </w:div>
    <w:div w:id="1345671035">
      <w:bodyDiv w:val="1"/>
      <w:marLeft w:val="0"/>
      <w:marRight w:val="0"/>
      <w:marTop w:val="0"/>
      <w:marBottom w:val="0"/>
      <w:divBdr>
        <w:top w:val="none" w:sz="0" w:space="0" w:color="auto"/>
        <w:left w:val="none" w:sz="0" w:space="0" w:color="auto"/>
        <w:bottom w:val="none" w:sz="0" w:space="0" w:color="auto"/>
        <w:right w:val="none" w:sz="0" w:space="0" w:color="auto"/>
      </w:divBdr>
    </w:div>
    <w:div w:id="1345747397">
      <w:bodyDiv w:val="1"/>
      <w:marLeft w:val="0"/>
      <w:marRight w:val="0"/>
      <w:marTop w:val="0"/>
      <w:marBottom w:val="0"/>
      <w:divBdr>
        <w:top w:val="none" w:sz="0" w:space="0" w:color="auto"/>
        <w:left w:val="none" w:sz="0" w:space="0" w:color="auto"/>
        <w:bottom w:val="none" w:sz="0" w:space="0" w:color="auto"/>
        <w:right w:val="none" w:sz="0" w:space="0" w:color="auto"/>
      </w:divBdr>
    </w:div>
    <w:div w:id="1345785707">
      <w:bodyDiv w:val="1"/>
      <w:marLeft w:val="0"/>
      <w:marRight w:val="0"/>
      <w:marTop w:val="0"/>
      <w:marBottom w:val="0"/>
      <w:divBdr>
        <w:top w:val="none" w:sz="0" w:space="0" w:color="auto"/>
        <w:left w:val="none" w:sz="0" w:space="0" w:color="auto"/>
        <w:bottom w:val="none" w:sz="0" w:space="0" w:color="auto"/>
        <w:right w:val="none" w:sz="0" w:space="0" w:color="auto"/>
      </w:divBdr>
    </w:div>
    <w:div w:id="1345935731">
      <w:bodyDiv w:val="1"/>
      <w:marLeft w:val="0"/>
      <w:marRight w:val="0"/>
      <w:marTop w:val="0"/>
      <w:marBottom w:val="0"/>
      <w:divBdr>
        <w:top w:val="none" w:sz="0" w:space="0" w:color="auto"/>
        <w:left w:val="none" w:sz="0" w:space="0" w:color="auto"/>
        <w:bottom w:val="none" w:sz="0" w:space="0" w:color="auto"/>
        <w:right w:val="none" w:sz="0" w:space="0" w:color="auto"/>
      </w:divBdr>
    </w:div>
    <w:div w:id="1346009341">
      <w:bodyDiv w:val="1"/>
      <w:marLeft w:val="0"/>
      <w:marRight w:val="0"/>
      <w:marTop w:val="0"/>
      <w:marBottom w:val="0"/>
      <w:divBdr>
        <w:top w:val="none" w:sz="0" w:space="0" w:color="auto"/>
        <w:left w:val="none" w:sz="0" w:space="0" w:color="auto"/>
        <w:bottom w:val="none" w:sz="0" w:space="0" w:color="auto"/>
        <w:right w:val="none" w:sz="0" w:space="0" w:color="auto"/>
      </w:divBdr>
    </w:div>
    <w:div w:id="1346322883">
      <w:bodyDiv w:val="1"/>
      <w:marLeft w:val="0"/>
      <w:marRight w:val="0"/>
      <w:marTop w:val="0"/>
      <w:marBottom w:val="0"/>
      <w:divBdr>
        <w:top w:val="none" w:sz="0" w:space="0" w:color="auto"/>
        <w:left w:val="none" w:sz="0" w:space="0" w:color="auto"/>
        <w:bottom w:val="none" w:sz="0" w:space="0" w:color="auto"/>
        <w:right w:val="none" w:sz="0" w:space="0" w:color="auto"/>
      </w:divBdr>
    </w:div>
    <w:div w:id="1346394751">
      <w:bodyDiv w:val="1"/>
      <w:marLeft w:val="0"/>
      <w:marRight w:val="0"/>
      <w:marTop w:val="0"/>
      <w:marBottom w:val="0"/>
      <w:divBdr>
        <w:top w:val="none" w:sz="0" w:space="0" w:color="auto"/>
        <w:left w:val="none" w:sz="0" w:space="0" w:color="auto"/>
        <w:bottom w:val="none" w:sz="0" w:space="0" w:color="auto"/>
        <w:right w:val="none" w:sz="0" w:space="0" w:color="auto"/>
      </w:divBdr>
      <w:divsChild>
        <w:div w:id="395319647">
          <w:marLeft w:val="0"/>
          <w:marRight w:val="0"/>
          <w:marTop w:val="0"/>
          <w:marBottom w:val="0"/>
          <w:divBdr>
            <w:top w:val="none" w:sz="0" w:space="0" w:color="auto"/>
            <w:left w:val="none" w:sz="0" w:space="0" w:color="auto"/>
            <w:bottom w:val="none" w:sz="0" w:space="0" w:color="auto"/>
            <w:right w:val="none" w:sz="0" w:space="0" w:color="auto"/>
          </w:divBdr>
        </w:div>
        <w:div w:id="1639022108">
          <w:marLeft w:val="0"/>
          <w:marRight w:val="0"/>
          <w:marTop w:val="0"/>
          <w:marBottom w:val="0"/>
          <w:divBdr>
            <w:top w:val="none" w:sz="0" w:space="0" w:color="auto"/>
            <w:left w:val="none" w:sz="0" w:space="0" w:color="auto"/>
            <w:bottom w:val="none" w:sz="0" w:space="0" w:color="auto"/>
            <w:right w:val="none" w:sz="0" w:space="0" w:color="auto"/>
          </w:divBdr>
        </w:div>
        <w:div w:id="485974305">
          <w:marLeft w:val="0"/>
          <w:marRight w:val="0"/>
          <w:marTop w:val="0"/>
          <w:marBottom w:val="0"/>
          <w:divBdr>
            <w:top w:val="none" w:sz="0" w:space="0" w:color="auto"/>
            <w:left w:val="none" w:sz="0" w:space="0" w:color="auto"/>
            <w:bottom w:val="none" w:sz="0" w:space="0" w:color="auto"/>
            <w:right w:val="none" w:sz="0" w:space="0" w:color="auto"/>
          </w:divBdr>
        </w:div>
        <w:div w:id="1467430164">
          <w:marLeft w:val="0"/>
          <w:marRight w:val="0"/>
          <w:marTop w:val="0"/>
          <w:marBottom w:val="0"/>
          <w:divBdr>
            <w:top w:val="none" w:sz="0" w:space="0" w:color="auto"/>
            <w:left w:val="none" w:sz="0" w:space="0" w:color="auto"/>
            <w:bottom w:val="none" w:sz="0" w:space="0" w:color="auto"/>
            <w:right w:val="none" w:sz="0" w:space="0" w:color="auto"/>
          </w:divBdr>
        </w:div>
        <w:div w:id="1281960005">
          <w:marLeft w:val="0"/>
          <w:marRight w:val="0"/>
          <w:marTop w:val="0"/>
          <w:marBottom w:val="0"/>
          <w:divBdr>
            <w:top w:val="none" w:sz="0" w:space="0" w:color="auto"/>
            <w:left w:val="none" w:sz="0" w:space="0" w:color="auto"/>
            <w:bottom w:val="none" w:sz="0" w:space="0" w:color="auto"/>
            <w:right w:val="none" w:sz="0" w:space="0" w:color="auto"/>
          </w:divBdr>
        </w:div>
        <w:div w:id="1725791308">
          <w:marLeft w:val="0"/>
          <w:marRight w:val="0"/>
          <w:marTop w:val="0"/>
          <w:marBottom w:val="0"/>
          <w:divBdr>
            <w:top w:val="none" w:sz="0" w:space="0" w:color="auto"/>
            <w:left w:val="none" w:sz="0" w:space="0" w:color="auto"/>
            <w:bottom w:val="none" w:sz="0" w:space="0" w:color="auto"/>
            <w:right w:val="none" w:sz="0" w:space="0" w:color="auto"/>
          </w:divBdr>
        </w:div>
        <w:div w:id="362904621">
          <w:marLeft w:val="0"/>
          <w:marRight w:val="0"/>
          <w:marTop w:val="0"/>
          <w:marBottom w:val="0"/>
          <w:divBdr>
            <w:top w:val="none" w:sz="0" w:space="0" w:color="auto"/>
            <w:left w:val="none" w:sz="0" w:space="0" w:color="auto"/>
            <w:bottom w:val="none" w:sz="0" w:space="0" w:color="auto"/>
            <w:right w:val="none" w:sz="0" w:space="0" w:color="auto"/>
          </w:divBdr>
        </w:div>
        <w:div w:id="177698062">
          <w:marLeft w:val="0"/>
          <w:marRight w:val="0"/>
          <w:marTop w:val="0"/>
          <w:marBottom w:val="0"/>
          <w:divBdr>
            <w:top w:val="none" w:sz="0" w:space="0" w:color="auto"/>
            <w:left w:val="none" w:sz="0" w:space="0" w:color="auto"/>
            <w:bottom w:val="none" w:sz="0" w:space="0" w:color="auto"/>
            <w:right w:val="none" w:sz="0" w:space="0" w:color="auto"/>
          </w:divBdr>
        </w:div>
        <w:div w:id="1210343944">
          <w:marLeft w:val="0"/>
          <w:marRight w:val="0"/>
          <w:marTop w:val="0"/>
          <w:marBottom w:val="0"/>
          <w:divBdr>
            <w:top w:val="none" w:sz="0" w:space="0" w:color="auto"/>
            <w:left w:val="none" w:sz="0" w:space="0" w:color="auto"/>
            <w:bottom w:val="none" w:sz="0" w:space="0" w:color="auto"/>
            <w:right w:val="none" w:sz="0" w:space="0" w:color="auto"/>
          </w:divBdr>
        </w:div>
        <w:div w:id="25298891">
          <w:marLeft w:val="0"/>
          <w:marRight w:val="0"/>
          <w:marTop w:val="0"/>
          <w:marBottom w:val="0"/>
          <w:divBdr>
            <w:top w:val="none" w:sz="0" w:space="0" w:color="auto"/>
            <w:left w:val="none" w:sz="0" w:space="0" w:color="auto"/>
            <w:bottom w:val="none" w:sz="0" w:space="0" w:color="auto"/>
            <w:right w:val="none" w:sz="0" w:space="0" w:color="auto"/>
          </w:divBdr>
        </w:div>
        <w:div w:id="1853644944">
          <w:marLeft w:val="0"/>
          <w:marRight w:val="0"/>
          <w:marTop w:val="0"/>
          <w:marBottom w:val="0"/>
          <w:divBdr>
            <w:top w:val="none" w:sz="0" w:space="0" w:color="auto"/>
            <w:left w:val="none" w:sz="0" w:space="0" w:color="auto"/>
            <w:bottom w:val="none" w:sz="0" w:space="0" w:color="auto"/>
            <w:right w:val="none" w:sz="0" w:space="0" w:color="auto"/>
          </w:divBdr>
        </w:div>
        <w:div w:id="193462350">
          <w:marLeft w:val="0"/>
          <w:marRight w:val="0"/>
          <w:marTop w:val="0"/>
          <w:marBottom w:val="0"/>
          <w:divBdr>
            <w:top w:val="none" w:sz="0" w:space="0" w:color="auto"/>
            <w:left w:val="none" w:sz="0" w:space="0" w:color="auto"/>
            <w:bottom w:val="none" w:sz="0" w:space="0" w:color="auto"/>
            <w:right w:val="none" w:sz="0" w:space="0" w:color="auto"/>
          </w:divBdr>
        </w:div>
        <w:div w:id="1004863649">
          <w:marLeft w:val="0"/>
          <w:marRight w:val="0"/>
          <w:marTop w:val="0"/>
          <w:marBottom w:val="0"/>
          <w:divBdr>
            <w:top w:val="none" w:sz="0" w:space="0" w:color="auto"/>
            <w:left w:val="none" w:sz="0" w:space="0" w:color="auto"/>
            <w:bottom w:val="none" w:sz="0" w:space="0" w:color="auto"/>
            <w:right w:val="none" w:sz="0" w:space="0" w:color="auto"/>
          </w:divBdr>
        </w:div>
        <w:div w:id="984890549">
          <w:marLeft w:val="0"/>
          <w:marRight w:val="0"/>
          <w:marTop w:val="0"/>
          <w:marBottom w:val="0"/>
          <w:divBdr>
            <w:top w:val="none" w:sz="0" w:space="0" w:color="auto"/>
            <w:left w:val="none" w:sz="0" w:space="0" w:color="auto"/>
            <w:bottom w:val="none" w:sz="0" w:space="0" w:color="auto"/>
            <w:right w:val="none" w:sz="0" w:space="0" w:color="auto"/>
          </w:divBdr>
        </w:div>
        <w:div w:id="419257168">
          <w:marLeft w:val="0"/>
          <w:marRight w:val="0"/>
          <w:marTop w:val="0"/>
          <w:marBottom w:val="0"/>
          <w:divBdr>
            <w:top w:val="none" w:sz="0" w:space="0" w:color="auto"/>
            <w:left w:val="none" w:sz="0" w:space="0" w:color="auto"/>
            <w:bottom w:val="none" w:sz="0" w:space="0" w:color="auto"/>
            <w:right w:val="none" w:sz="0" w:space="0" w:color="auto"/>
          </w:divBdr>
        </w:div>
        <w:div w:id="568736341">
          <w:marLeft w:val="0"/>
          <w:marRight w:val="0"/>
          <w:marTop w:val="0"/>
          <w:marBottom w:val="0"/>
          <w:divBdr>
            <w:top w:val="none" w:sz="0" w:space="0" w:color="auto"/>
            <w:left w:val="none" w:sz="0" w:space="0" w:color="auto"/>
            <w:bottom w:val="none" w:sz="0" w:space="0" w:color="auto"/>
            <w:right w:val="none" w:sz="0" w:space="0" w:color="auto"/>
          </w:divBdr>
        </w:div>
        <w:div w:id="1628700807">
          <w:marLeft w:val="0"/>
          <w:marRight w:val="0"/>
          <w:marTop w:val="0"/>
          <w:marBottom w:val="0"/>
          <w:divBdr>
            <w:top w:val="none" w:sz="0" w:space="0" w:color="auto"/>
            <w:left w:val="none" w:sz="0" w:space="0" w:color="auto"/>
            <w:bottom w:val="none" w:sz="0" w:space="0" w:color="auto"/>
            <w:right w:val="none" w:sz="0" w:space="0" w:color="auto"/>
          </w:divBdr>
        </w:div>
        <w:div w:id="1115636561">
          <w:marLeft w:val="0"/>
          <w:marRight w:val="0"/>
          <w:marTop w:val="0"/>
          <w:marBottom w:val="0"/>
          <w:divBdr>
            <w:top w:val="none" w:sz="0" w:space="0" w:color="auto"/>
            <w:left w:val="none" w:sz="0" w:space="0" w:color="auto"/>
            <w:bottom w:val="none" w:sz="0" w:space="0" w:color="auto"/>
            <w:right w:val="none" w:sz="0" w:space="0" w:color="auto"/>
          </w:divBdr>
        </w:div>
        <w:div w:id="97065807">
          <w:marLeft w:val="0"/>
          <w:marRight w:val="0"/>
          <w:marTop w:val="0"/>
          <w:marBottom w:val="0"/>
          <w:divBdr>
            <w:top w:val="none" w:sz="0" w:space="0" w:color="auto"/>
            <w:left w:val="none" w:sz="0" w:space="0" w:color="auto"/>
            <w:bottom w:val="none" w:sz="0" w:space="0" w:color="auto"/>
            <w:right w:val="none" w:sz="0" w:space="0" w:color="auto"/>
          </w:divBdr>
        </w:div>
        <w:div w:id="1218512605">
          <w:marLeft w:val="0"/>
          <w:marRight w:val="0"/>
          <w:marTop w:val="0"/>
          <w:marBottom w:val="0"/>
          <w:divBdr>
            <w:top w:val="none" w:sz="0" w:space="0" w:color="auto"/>
            <w:left w:val="none" w:sz="0" w:space="0" w:color="auto"/>
            <w:bottom w:val="none" w:sz="0" w:space="0" w:color="auto"/>
            <w:right w:val="none" w:sz="0" w:space="0" w:color="auto"/>
          </w:divBdr>
        </w:div>
        <w:div w:id="1373992714">
          <w:marLeft w:val="0"/>
          <w:marRight w:val="0"/>
          <w:marTop w:val="0"/>
          <w:marBottom w:val="0"/>
          <w:divBdr>
            <w:top w:val="none" w:sz="0" w:space="0" w:color="auto"/>
            <w:left w:val="none" w:sz="0" w:space="0" w:color="auto"/>
            <w:bottom w:val="none" w:sz="0" w:space="0" w:color="auto"/>
            <w:right w:val="none" w:sz="0" w:space="0" w:color="auto"/>
          </w:divBdr>
        </w:div>
        <w:div w:id="1926916879">
          <w:marLeft w:val="0"/>
          <w:marRight w:val="0"/>
          <w:marTop w:val="0"/>
          <w:marBottom w:val="0"/>
          <w:divBdr>
            <w:top w:val="none" w:sz="0" w:space="0" w:color="auto"/>
            <w:left w:val="none" w:sz="0" w:space="0" w:color="auto"/>
            <w:bottom w:val="none" w:sz="0" w:space="0" w:color="auto"/>
            <w:right w:val="none" w:sz="0" w:space="0" w:color="auto"/>
          </w:divBdr>
        </w:div>
        <w:div w:id="1099838956">
          <w:marLeft w:val="0"/>
          <w:marRight w:val="0"/>
          <w:marTop w:val="0"/>
          <w:marBottom w:val="0"/>
          <w:divBdr>
            <w:top w:val="none" w:sz="0" w:space="0" w:color="auto"/>
            <w:left w:val="none" w:sz="0" w:space="0" w:color="auto"/>
            <w:bottom w:val="none" w:sz="0" w:space="0" w:color="auto"/>
            <w:right w:val="none" w:sz="0" w:space="0" w:color="auto"/>
          </w:divBdr>
        </w:div>
        <w:div w:id="1238713434">
          <w:marLeft w:val="0"/>
          <w:marRight w:val="0"/>
          <w:marTop w:val="0"/>
          <w:marBottom w:val="0"/>
          <w:divBdr>
            <w:top w:val="none" w:sz="0" w:space="0" w:color="auto"/>
            <w:left w:val="none" w:sz="0" w:space="0" w:color="auto"/>
            <w:bottom w:val="none" w:sz="0" w:space="0" w:color="auto"/>
            <w:right w:val="none" w:sz="0" w:space="0" w:color="auto"/>
          </w:divBdr>
        </w:div>
        <w:div w:id="1295328680">
          <w:marLeft w:val="0"/>
          <w:marRight w:val="0"/>
          <w:marTop w:val="0"/>
          <w:marBottom w:val="0"/>
          <w:divBdr>
            <w:top w:val="none" w:sz="0" w:space="0" w:color="auto"/>
            <w:left w:val="none" w:sz="0" w:space="0" w:color="auto"/>
            <w:bottom w:val="none" w:sz="0" w:space="0" w:color="auto"/>
            <w:right w:val="none" w:sz="0" w:space="0" w:color="auto"/>
          </w:divBdr>
        </w:div>
        <w:div w:id="803306541">
          <w:marLeft w:val="0"/>
          <w:marRight w:val="0"/>
          <w:marTop w:val="0"/>
          <w:marBottom w:val="0"/>
          <w:divBdr>
            <w:top w:val="none" w:sz="0" w:space="0" w:color="auto"/>
            <w:left w:val="none" w:sz="0" w:space="0" w:color="auto"/>
            <w:bottom w:val="none" w:sz="0" w:space="0" w:color="auto"/>
            <w:right w:val="none" w:sz="0" w:space="0" w:color="auto"/>
          </w:divBdr>
        </w:div>
        <w:div w:id="149368287">
          <w:marLeft w:val="0"/>
          <w:marRight w:val="0"/>
          <w:marTop w:val="0"/>
          <w:marBottom w:val="0"/>
          <w:divBdr>
            <w:top w:val="none" w:sz="0" w:space="0" w:color="auto"/>
            <w:left w:val="none" w:sz="0" w:space="0" w:color="auto"/>
            <w:bottom w:val="none" w:sz="0" w:space="0" w:color="auto"/>
            <w:right w:val="none" w:sz="0" w:space="0" w:color="auto"/>
          </w:divBdr>
        </w:div>
        <w:div w:id="1650549936">
          <w:marLeft w:val="0"/>
          <w:marRight w:val="0"/>
          <w:marTop w:val="0"/>
          <w:marBottom w:val="0"/>
          <w:divBdr>
            <w:top w:val="none" w:sz="0" w:space="0" w:color="auto"/>
            <w:left w:val="none" w:sz="0" w:space="0" w:color="auto"/>
            <w:bottom w:val="none" w:sz="0" w:space="0" w:color="auto"/>
            <w:right w:val="none" w:sz="0" w:space="0" w:color="auto"/>
          </w:divBdr>
        </w:div>
        <w:div w:id="1737165185">
          <w:marLeft w:val="0"/>
          <w:marRight w:val="0"/>
          <w:marTop w:val="0"/>
          <w:marBottom w:val="0"/>
          <w:divBdr>
            <w:top w:val="none" w:sz="0" w:space="0" w:color="auto"/>
            <w:left w:val="none" w:sz="0" w:space="0" w:color="auto"/>
            <w:bottom w:val="none" w:sz="0" w:space="0" w:color="auto"/>
            <w:right w:val="none" w:sz="0" w:space="0" w:color="auto"/>
          </w:divBdr>
        </w:div>
        <w:div w:id="738866747">
          <w:marLeft w:val="0"/>
          <w:marRight w:val="0"/>
          <w:marTop w:val="0"/>
          <w:marBottom w:val="0"/>
          <w:divBdr>
            <w:top w:val="none" w:sz="0" w:space="0" w:color="auto"/>
            <w:left w:val="none" w:sz="0" w:space="0" w:color="auto"/>
            <w:bottom w:val="none" w:sz="0" w:space="0" w:color="auto"/>
            <w:right w:val="none" w:sz="0" w:space="0" w:color="auto"/>
          </w:divBdr>
        </w:div>
        <w:div w:id="456682200">
          <w:marLeft w:val="0"/>
          <w:marRight w:val="0"/>
          <w:marTop w:val="0"/>
          <w:marBottom w:val="0"/>
          <w:divBdr>
            <w:top w:val="none" w:sz="0" w:space="0" w:color="auto"/>
            <w:left w:val="none" w:sz="0" w:space="0" w:color="auto"/>
            <w:bottom w:val="none" w:sz="0" w:space="0" w:color="auto"/>
            <w:right w:val="none" w:sz="0" w:space="0" w:color="auto"/>
          </w:divBdr>
        </w:div>
        <w:div w:id="357777525">
          <w:marLeft w:val="0"/>
          <w:marRight w:val="0"/>
          <w:marTop w:val="0"/>
          <w:marBottom w:val="0"/>
          <w:divBdr>
            <w:top w:val="none" w:sz="0" w:space="0" w:color="auto"/>
            <w:left w:val="none" w:sz="0" w:space="0" w:color="auto"/>
            <w:bottom w:val="none" w:sz="0" w:space="0" w:color="auto"/>
            <w:right w:val="none" w:sz="0" w:space="0" w:color="auto"/>
          </w:divBdr>
        </w:div>
        <w:div w:id="1607231885">
          <w:marLeft w:val="0"/>
          <w:marRight w:val="0"/>
          <w:marTop w:val="0"/>
          <w:marBottom w:val="0"/>
          <w:divBdr>
            <w:top w:val="none" w:sz="0" w:space="0" w:color="auto"/>
            <w:left w:val="none" w:sz="0" w:space="0" w:color="auto"/>
            <w:bottom w:val="none" w:sz="0" w:space="0" w:color="auto"/>
            <w:right w:val="none" w:sz="0" w:space="0" w:color="auto"/>
          </w:divBdr>
        </w:div>
        <w:div w:id="1672677574">
          <w:marLeft w:val="0"/>
          <w:marRight w:val="0"/>
          <w:marTop w:val="0"/>
          <w:marBottom w:val="0"/>
          <w:divBdr>
            <w:top w:val="none" w:sz="0" w:space="0" w:color="auto"/>
            <w:left w:val="none" w:sz="0" w:space="0" w:color="auto"/>
            <w:bottom w:val="none" w:sz="0" w:space="0" w:color="auto"/>
            <w:right w:val="none" w:sz="0" w:space="0" w:color="auto"/>
          </w:divBdr>
        </w:div>
        <w:div w:id="491411513">
          <w:marLeft w:val="0"/>
          <w:marRight w:val="0"/>
          <w:marTop w:val="0"/>
          <w:marBottom w:val="0"/>
          <w:divBdr>
            <w:top w:val="none" w:sz="0" w:space="0" w:color="auto"/>
            <w:left w:val="none" w:sz="0" w:space="0" w:color="auto"/>
            <w:bottom w:val="none" w:sz="0" w:space="0" w:color="auto"/>
            <w:right w:val="none" w:sz="0" w:space="0" w:color="auto"/>
          </w:divBdr>
        </w:div>
        <w:div w:id="790705624">
          <w:marLeft w:val="0"/>
          <w:marRight w:val="0"/>
          <w:marTop w:val="0"/>
          <w:marBottom w:val="0"/>
          <w:divBdr>
            <w:top w:val="none" w:sz="0" w:space="0" w:color="auto"/>
            <w:left w:val="none" w:sz="0" w:space="0" w:color="auto"/>
            <w:bottom w:val="none" w:sz="0" w:space="0" w:color="auto"/>
            <w:right w:val="none" w:sz="0" w:space="0" w:color="auto"/>
          </w:divBdr>
        </w:div>
        <w:div w:id="985400177">
          <w:marLeft w:val="0"/>
          <w:marRight w:val="0"/>
          <w:marTop w:val="0"/>
          <w:marBottom w:val="0"/>
          <w:divBdr>
            <w:top w:val="none" w:sz="0" w:space="0" w:color="auto"/>
            <w:left w:val="none" w:sz="0" w:space="0" w:color="auto"/>
            <w:bottom w:val="none" w:sz="0" w:space="0" w:color="auto"/>
            <w:right w:val="none" w:sz="0" w:space="0" w:color="auto"/>
          </w:divBdr>
        </w:div>
        <w:div w:id="178400284">
          <w:marLeft w:val="0"/>
          <w:marRight w:val="0"/>
          <w:marTop w:val="0"/>
          <w:marBottom w:val="0"/>
          <w:divBdr>
            <w:top w:val="none" w:sz="0" w:space="0" w:color="auto"/>
            <w:left w:val="none" w:sz="0" w:space="0" w:color="auto"/>
            <w:bottom w:val="none" w:sz="0" w:space="0" w:color="auto"/>
            <w:right w:val="none" w:sz="0" w:space="0" w:color="auto"/>
          </w:divBdr>
        </w:div>
        <w:div w:id="1295332808">
          <w:marLeft w:val="0"/>
          <w:marRight w:val="0"/>
          <w:marTop w:val="0"/>
          <w:marBottom w:val="0"/>
          <w:divBdr>
            <w:top w:val="none" w:sz="0" w:space="0" w:color="auto"/>
            <w:left w:val="none" w:sz="0" w:space="0" w:color="auto"/>
            <w:bottom w:val="none" w:sz="0" w:space="0" w:color="auto"/>
            <w:right w:val="none" w:sz="0" w:space="0" w:color="auto"/>
          </w:divBdr>
        </w:div>
        <w:div w:id="1447891109">
          <w:marLeft w:val="0"/>
          <w:marRight w:val="0"/>
          <w:marTop w:val="0"/>
          <w:marBottom w:val="0"/>
          <w:divBdr>
            <w:top w:val="none" w:sz="0" w:space="0" w:color="auto"/>
            <w:left w:val="none" w:sz="0" w:space="0" w:color="auto"/>
            <w:bottom w:val="none" w:sz="0" w:space="0" w:color="auto"/>
            <w:right w:val="none" w:sz="0" w:space="0" w:color="auto"/>
          </w:divBdr>
        </w:div>
        <w:div w:id="124593072">
          <w:marLeft w:val="0"/>
          <w:marRight w:val="0"/>
          <w:marTop w:val="0"/>
          <w:marBottom w:val="0"/>
          <w:divBdr>
            <w:top w:val="none" w:sz="0" w:space="0" w:color="auto"/>
            <w:left w:val="none" w:sz="0" w:space="0" w:color="auto"/>
            <w:bottom w:val="none" w:sz="0" w:space="0" w:color="auto"/>
            <w:right w:val="none" w:sz="0" w:space="0" w:color="auto"/>
          </w:divBdr>
        </w:div>
        <w:div w:id="513690742">
          <w:marLeft w:val="0"/>
          <w:marRight w:val="0"/>
          <w:marTop w:val="0"/>
          <w:marBottom w:val="0"/>
          <w:divBdr>
            <w:top w:val="none" w:sz="0" w:space="0" w:color="auto"/>
            <w:left w:val="none" w:sz="0" w:space="0" w:color="auto"/>
            <w:bottom w:val="none" w:sz="0" w:space="0" w:color="auto"/>
            <w:right w:val="none" w:sz="0" w:space="0" w:color="auto"/>
          </w:divBdr>
        </w:div>
        <w:div w:id="1612281264">
          <w:marLeft w:val="0"/>
          <w:marRight w:val="0"/>
          <w:marTop w:val="0"/>
          <w:marBottom w:val="0"/>
          <w:divBdr>
            <w:top w:val="none" w:sz="0" w:space="0" w:color="auto"/>
            <w:left w:val="none" w:sz="0" w:space="0" w:color="auto"/>
            <w:bottom w:val="none" w:sz="0" w:space="0" w:color="auto"/>
            <w:right w:val="none" w:sz="0" w:space="0" w:color="auto"/>
          </w:divBdr>
        </w:div>
        <w:div w:id="441999955">
          <w:marLeft w:val="0"/>
          <w:marRight w:val="0"/>
          <w:marTop w:val="0"/>
          <w:marBottom w:val="0"/>
          <w:divBdr>
            <w:top w:val="none" w:sz="0" w:space="0" w:color="auto"/>
            <w:left w:val="none" w:sz="0" w:space="0" w:color="auto"/>
            <w:bottom w:val="none" w:sz="0" w:space="0" w:color="auto"/>
            <w:right w:val="none" w:sz="0" w:space="0" w:color="auto"/>
          </w:divBdr>
        </w:div>
        <w:div w:id="688414828">
          <w:marLeft w:val="0"/>
          <w:marRight w:val="0"/>
          <w:marTop w:val="0"/>
          <w:marBottom w:val="0"/>
          <w:divBdr>
            <w:top w:val="none" w:sz="0" w:space="0" w:color="auto"/>
            <w:left w:val="none" w:sz="0" w:space="0" w:color="auto"/>
            <w:bottom w:val="none" w:sz="0" w:space="0" w:color="auto"/>
            <w:right w:val="none" w:sz="0" w:space="0" w:color="auto"/>
          </w:divBdr>
        </w:div>
        <w:div w:id="1170756935">
          <w:marLeft w:val="0"/>
          <w:marRight w:val="0"/>
          <w:marTop w:val="0"/>
          <w:marBottom w:val="0"/>
          <w:divBdr>
            <w:top w:val="none" w:sz="0" w:space="0" w:color="auto"/>
            <w:left w:val="none" w:sz="0" w:space="0" w:color="auto"/>
            <w:bottom w:val="none" w:sz="0" w:space="0" w:color="auto"/>
            <w:right w:val="none" w:sz="0" w:space="0" w:color="auto"/>
          </w:divBdr>
        </w:div>
        <w:div w:id="869880939">
          <w:marLeft w:val="0"/>
          <w:marRight w:val="0"/>
          <w:marTop w:val="0"/>
          <w:marBottom w:val="0"/>
          <w:divBdr>
            <w:top w:val="none" w:sz="0" w:space="0" w:color="auto"/>
            <w:left w:val="none" w:sz="0" w:space="0" w:color="auto"/>
            <w:bottom w:val="none" w:sz="0" w:space="0" w:color="auto"/>
            <w:right w:val="none" w:sz="0" w:space="0" w:color="auto"/>
          </w:divBdr>
        </w:div>
        <w:div w:id="584269922">
          <w:marLeft w:val="0"/>
          <w:marRight w:val="0"/>
          <w:marTop w:val="0"/>
          <w:marBottom w:val="0"/>
          <w:divBdr>
            <w:top w:val="none" w:sz="0" w:space="0" w:color="auto"/>
            <w:left w:val="none" w:sz="0" w:space="0" w:color="auto"/>
            <w:bottom w:val="none" w:sz="0" w:space="0" w:color="auto"/>
            <w:right w:val="none" w:sz="0" w:space="0" w:color="auto"/>
          </w:divBdr>
        </w:div>
        <w:div w:id="115374839">
          <w:marLeft w:val="0"/>
          <w:marRight w:val="0"/>
          <w:marTop w:val="0"/>
          <w:marBottom w:val="0"/>
          <w:divBdr>
            <w:top w:val="none" w:sz="0" w:space="0" w:color="auto"/>
            <w:left w:val="none" w:sz="0" w:space="0" w:color="auto"/>
            <w:bottom w:val="none" w:sz="0" w:space="0" w:color="auto"/>
            <w:right w:val="none" w:sz="0" w:space="0" w:color="auto"/>
          </w:divBdr>
        </w:div>
        <w:div w:id="266812453">
          <w:marLeft w:val="0"/>
          <w:marRight w:val="0"/>
          <w:marTop w:val="0"/>
          <w:marBottom w:val="0"/>
          <w:divBdr>
            <w:top w:val="none" w:sz="0" w:space="0" w:color="auto"/>
            <w:left w:val="none" w:sz="0" w:space="0" w:color="auto"/>
            <w:bottom w:val="none" w:sz="0" w:space="0" w:color="auto"/>
            <w:right w:val="none" w:sz="0" w:space="0" w:color="auto"/>
          </w:divBdr>
        </w:div>
        <w:div w:id="2085177963">
          <w:marLeft w:val="0"/>
          <w:marRight w:val="0"/>
          <w:marTop w:val="0"/>
          <w:marBottom w:val="0"/>
          <w:divBdr>
            <w:top w:val="none" w:sz="0" w:space="0" w:color="auto"/>
            <w:left w:val="none" w:sz="0" w:space="0" w:color="auto"/>
            <w:bottom w:val="none" w:sz="0" w:space="0" w:color="auto"/>
            <w:right w:val="none" w:sz="0" w:space="0" w:color="auto"/>
          </w:divBdr>
        </w:div>
        <w:div w:id="343827550">
          <w:marLeft w:val="0"/>
          <w:marRight w:val="0"/>
          <w:marTop w:val="0"/>
          <w:marBottom w:val="0"/>
          <w:divBdr>
            <w:top w:val="none" w:sz="0" w:space="0" w:color="auto"/>
            <w:left w:val="none" w:sz="0" w:space="0" w:color="auto"/>
            <w:bottom w:val="none" w:sz="0" w:space="0" w:color="auto"/>
            <w:right w:val="none" w:sz="0" w:space="0" w:color="auto"/>
          </w:divBdr>
        </w:div>
        <w:div w:id="2106728094">
          <w:marLeft w:val="0"/>
          <w:marRight w:val="0"/>
          <w:marTop w:val="0"/>
          <w:marBottom w:val="0"/>
          <w:divBdr>
            <w:top w:val="none" w:sz="0" w:space="0" w:color="auto"/>
            <w:left w:val="none" w:sz="0" w:space="0" w:color="auto"/>
            <w:bottom w:val="none" w:sz="0" w:space="0" w:color="auto"/>
            <w:right w:val="none" w:sz="0" w:space="0" w:color="auto"/>
          </w:divBdr>
        </w:div>
        <w:div w:id="388966780">
          <w:marLeft w:val="0"/>
          <w:marRight w:val="0"/>
          <w:marTop w:val="0"/>
          <w:marBottom w:val="0"/>
          <w:divBdr>
            <w:top w:val="none" w:sz="0" w:space="0" w:color="auto"/>
            <w:left w:val="none" w:sz="0" w:space="0" w:color="auto"/>
            <w:bottom w:val="none" w:sz="0" w:space="0" w:color="auto"/>
            <w:right w:val="none" w:sz="0" w:space="0" w:color="auto"/>
          </w:divBdr>
        </w:div>
        <w:div w:id="241451701">
          <w:marLeft w:val="0"/>
          <w:marRight w:val="0"/>
          <w:marTop w:val="0"/>
          <w:marBottom w:val="0"/>
          <w:divBdr>
            <w:top w:val="none" w:sz="0" w:space="0" w:color="auto"/>
            <w:left w:val="none" w:sz="0" w:space="0" w:color="auto"/>
            <w:bottom w:val="none" w:sz="0" w:space="0" w:color="auto"/>
            <w:right w:val="none" w:sz="0" w:space="0" w:color="auto"/>
          </w:divBdr>
        </w:div>
        <w:div w:id="845485135">
          <w:marLeft w:val="0"/>
          <w:marRight w:val="0"/>
          <w:marTop w:val="0"/>
          <w:marBottom w:val="0"/>
          <w:divBdr>
            <w:top w:val="none" w:sz="0" w:space="0" w:color="auto"/>
            <w:left w:val="none" w:sz="0" w:space="0" w:color="auto"/>
            <w:bottom w:val="none" w:sz="0" w:space="0" w:color="auto"/>
            <w:right w:val="none" w:sz="0" w:space="0" w:color="auto"/>
          </w:divBdr>
        </w:div>
        <w:div w:id="931933874">
          <w:marLeft w:val="0"/>
          <w:marRight w:val="0"/>
          <w:marTop w:val="0"/>
          <w:marBottom w:val="0"/>
          <w:divBdr>
            <w:top w:val="none" w:sz="0" w:space="0" w:color="auto"/>
            <w:left w:val="none" w:sz="0" w:space="0" w:color="auto"/>
            <w:bottom w:val="none" w:sz="0" w:space="0" w:color="auto"/>
            <w:right w:val="none" w:sz="0" w:space="0" w:color="auto"/>
          </w:divBdr>
        </w:div>
        <w:div w:id="1829131445">
          <w:marLeft w:val="0"/>
          <w:marRight w:val="0"/>
          <w:marTop w:val="0"/>
          <w:marBottom w:val="0"/>
          <w:divBdr>
            <w:top w:val="none" w:sz="0" w:space="0" w:color="auto"/>
            <w:left w:val="none" w:sz="0" w:space="0" w:color="auto"/>
            <w:bottom w:val="none" w:sz="0" w:space="0" w:color="auto"/>
            <w:right w:val="none" w:sz="0" w:space="0" w:color="auto"/>
          </w:divBdr>
        </w:div>
        <w:div w:id="1156605289">
          <w:marLeft w:val="0"/>
          <w:marRight w:val="0"/>
          <w:marTop w:val="0"/>
          <w:marBottom w:val="0"/>
          <w:divBdr>
            <w:top w:val="none" w:sz="0" w:space="0" w:color="auto"/>
            <w:left w:val="none" w:sz="0" w:space="0" w:color="auto"/>
            <w:bottom w:val="none" w:sz="0" w:space="0" w:color="auto"/>
            <w:right w:val="none" w:sz="0" w:space="0" w:color="auto"/>
          </w:divBdr>
        </w:div>
        <w:div w:id="71704211">
          <w:marLeft w:val="0"/>
          <w:marRight w:val="0"/>
          <w:marTop w:val="0"/>
          <w:marBottom w:val="0"/>
          <w:divBdr>
            <w:top w:val="none" w:sz="0" w:space="0" w:color="auto"/>
            <w:left w:val="none" w:sz="0" w:space="0" w:color="auto"/>
            <w:bottom w:val="none" w:sz="0" w:space="0" w:color="auto"/>
            <w:right w:val="none" w:sz="0" w:space="0" w:color="auto"/>
          </w:divBdr>
        </w:div>
        <w:div w:id="108402009">
          <w:marLeft w:val="0"/>
          <w:marRight w:val="0"/>
          <w:marTop w:val="0"/>
          <w:marBottom w:val="0"/>
          <w:divBdr>
            <w:top w:val="none" w:sz="0" w:space="0" w:color="auto"/>
            <w:left w:val="none" w:sz="0" w:space="0" w:color="auto"/>
            <w:bottom w:val="none" w:sz="0" w:space="0" w:color="auto"/>
            <w:right w:val="none" w:sz="0" w:space="0" w:color="auto"/>
          </w:divBdr>
        </w:div>
        <w:div w:id="16542941">
          <w:marLeft w:val="0"/>
          <w:marRight w:val="0"/>
          <w:marTop w:val="0"/>
          <w:marBottom w:val="0"/>
          <w:divBdr>
            <w:top w:val="none" w:sz="0" w:space="0" w:color="auto"/>
            <w:left w:val="none" w:sz="0" w:space="0" w:color="auto"/>
            <w:bottom w:val="none" w:sz="0" w:space="0" w:color="auto"/>
            <w:right w:val="none" w:sz="0" w:space="0" w:color="auto"/>
          </w:divBdr>
        </w:div>
        <w:div w:id="16851796">
          <w:marLeft w:val="0"/>
          <w:marRight w:val="0"/>
          <w:marTop w:val="0"/>
          <w:marBottom w:val="0"/>
          <w:divBdr>
            <w:top w:val="none" w:sz="0" w:space="0" w:color="auto"/>
            <w:left w:val="none" w:sz="0" w:space="0" w:color="auto"/>
            <w:bottom w:val="none" w:sz="0" w:space="0" w:color="auto"/>
            <w:right w:val="none" w:sz="0" w:space="0" w:color="auto"/>
          </w:divBdr>
        </w:div>
        <w:div w:id="1361201964">
          <w:marLeft w:val="0"/>
          <w:marRight w:val="0"/>
          <w:marTop w:val="0"/>
          <w:marBottom w:val="0"/>
          <w:divBdr>
            <w:top w:val="none" w:sz="0" w:space="0" w:color="auto"/>
            <w:left w:val="none" w:sz="0" w:space="0" w:color="auto"/>
            <w:bottom w:val="none" w:sz="0" w:space="0" w:color="auto"/>
            <w:right w:val="none" w:sz="0" w:space="0" w:color="auto"/>
          </w:divBdr>
        </w:div>
        <w:div w:id="2141192378">
          <w:marLeft w:val="0"/>
          <w:marRight w:val="0"/>
          <w:marTop w:val="0"/>
          <w:marBottom w:val="0"/>
          <w:divBdr>
            <w:top w:val="none" w:sz="0" w:space="0" w:color="auto"/>
            <w:left w:val="none" w:sz="0" w:space="0" w:color="auto"/>
            <w:bottom w:val="none" w:sz="0" w:space="0" w:color="auto"/>
            <w:right w:val="none" w:sz="0" w:space="0" w:color="auto"/>
          </w:divBdr>
        </w:div>
        <w:div w:id="1565598985">
          <w:marLeft w:val="0"/>
          <w:marRight w:val="0"/>
          <w:marTop w:val="0"/>
          <w:marBottom w:val="0"/>
          <w:divBdr>
            <w:top w:val="none" w:sz="0" w:space="0" w:color="auto"/>
            <w:left w:val="none" w:sz="0" w:space="0" w:color="auto"/>
            <w:bottom w:val="none" w:sz="0" w:space="0" w:color="auto"/>
            <w:right w:val="none" w:sz="0" w:space="0" w:color="auto"/>
          </w:divBdr>
        </w:div>
        <w:div w:id="1667586966">
          <w:marLeft w:val="0"/>
          <w:marRight w:val="0"/>
          <w:marTop w:val="0"/>
          <w:marBottom w:val="0"/>
          <w:divBdr>
            <w:top w:val="none" w:sz="0" w:space="0" w:color="auto"/>
            <w:left w:val="none" w:sz="0" w:space="0" w:color="auto"/>
            <w:bottom w:val="none" w:sz="0" w:space="0" w:color="auto"/>
            <w:right w:val="none" w:sz="0" w:space="0" w:color="auto"/>
          </w:divBdr>
        </w:div>
        <w:div w:id="1035158651">
          <w:marLeft w:val="0"/>
          <w:marRight w:val="0"/>
          <w:marTop w:val="0"/>
          <w:marBottom w:val="0"/>
          <w:divBdr>
            <w:top w:val="none" w:sz="0" w:space="0" w:color="auto"/>
            <w:left w:val="none" w:sz="0" w:space="0" w:color="auto"/>
            <w:bottom w:val="none" w:sz="0" w:space="0" w:color="auto"/>
            <w:right w:val="none" w:sz="0" w:space="0" w:color="auto"/>
          </w:divBdr>
        </w:div>
        <w:div w:id="897588567">
          <w:marLeft w:val="0"/>
          <w:marRight w:val="0"/>
          <w:marTop w:val="0"/>
          <w:marBottom w:val="0"/>
          <w:divBdr>
            <w:top w:val="none" w:sz="0" w:space="0" w:color="auto"/>
            <w:left w:val="none" w:sz="0" w:space="0" w:color="auto"/>
            <w:bottom w:val="none" w:sz="0" w:space="0" w:color="auto"/>
            <w:right w:val="none" w:sz="0" w:space="0" w:color="auto"/>
          </w:divBdr>
        </w:div>
        <w:div w:id="470368671">
          <w:marLeft w:val="0"/>
          <w:marRight w:val="0"/>
          <w:marTop w:val="0"/>
          <w:marBottom w:val="0"/>
          <w:divBdr>
            <w:top w:val="none" w:sz="0" w:space="0" w:color="auto"/>
            <w:left w:val="none" w:sz="0" w:space="0" w:color="auto"/>
            <w:bottom w:val="none" w:sz="0" w:space="0" w:color="auto"/>
            <w:right w:val="none" w:sz="0" w:space="0" w:color="auto"/>
          </w:divBdr>
        </w:div>
        <w:div w:id="329793132">
          <w:marLeft w:val="0"/>
          <w:marRight w:val="0"/>
          <w:marTop w:val="0"/>
          <w:marBottom w:val="0"/>
          <w:divBdr>
            <w:top w:val="none" w:sz="0" w:space="0" w:color="auto"/>
            <w:left w:val="none" w:sz="0" w:space="0" w:color="auto"/>
            <w:bottom w:val="none" w:sz="0" w:space="0" w:color="auto"/>
            <w:right w:val="none" w:sz="0" w:space="0" w:color="auto"/>
          </w:divBdr>
        </w:div>
      </w:divsChild>
    </w:div>
    <w:div w:id="1346400291">
      <w:bodyDiv w:val="1"/>
      <w:marLeft w:val="0"/>
      <w:marRight w:val="0"/>
      <w:marTop w:val="0"/>
      <w:marBottom w:val="0"/>
      <w:divBdr>
        <w:top w:val="none" w:sz="0" w:space="0" w:color="auto"/>
        <w:left w:val="none" w:sz="0" w:space="0" w:color="auto"/>
        <w:bottom w:val="none" w:sz="0" w:space="0" w:color="auto"/>
        <w:right w:val="none" w:sz="0" w:space="0" w:color="auto"/>
      </w:divBdr>
    </w:div>
    <w:div w:id="1346515697">
      <w:bodyDiv w:val="1"/>
      <w:marLeft w:val="0"/>
      <w:marRight w:val="0"/>
      <w:marTop w:val="0"/>
      <w:marBottom w:val="0"/>
      <w:divBdr>
        <w:top w:val="none" w:sz="0" w:space="0" w:color="auto"/>
        <w:left w:val="none" w:sz="0" w:space="0" w:color="auto"/>
        <w:bottom w:val="none" w:sz="0" w:space="0" w:color="auto"/>
        <w:right w:val="none" w:sz="0" w:space="0" w:color="auto"/>
      </w:divBdr>
    </w:div>
    <w:div w:id="1346522342">
      <w:bodyDiv w:val="1"/>
      <w:marLeft w:val="0"/>
      <w:marRight w:val="0"/>
      <w:marTop w:val="0"/>
      <w:marBottom w:val="0"/>
      <w:divBdr>
        <w:top w:val="none" w:sz="0" w:space="0" w:color="auto"/>
        <w:left w:val="none" w:sz="0" w:space="0" w:color="auto"/>
        <w:bottom w:val="none" w:sz="0" w:space="0" w:color="auto"/>
        <w:right w:val="none" w:sz="0" w:space="0" w:color="auto"/>
      </w:divBdr>
    </w:div>
    <w:div w:id="1346590454">
      <w:bodyDiv w:val="1"/>
      <w:marLeft w:val="0"/>
      <w:marRight w:val="0"/>
      <w:marTop w:val="0"/>
      <w:marBottom w:val="0"/>
      <w:divBdr>
        <w:top w:val="none" w:sz="0" w:space="0" w:color="auto"/>
        <w:left w:val="none" w:sz="0" w:space="0" w:color="auto"/>
        <w:bottom w:val="none" w:sz="0" w:space="0" w:color="auto"/>
        <w:right w:val="none" w:sz="0" w:space="0" w:color="auto"/>
      </w:divBdr>
    </w:div>
    <w:div w:id="1346593207">
      <w:bodyDiv w:val="1"/>
      <w:marLeft w:val="0"/>
      <w:marRight w:val="0"/>
      <w:marTop w:val="0"/>
      <w:marBottom w:val="0"/>
      <w:divBdr>
        <w:top w:val="none" w:sz="0" w:space="0" w:color="auto"/>
        <w:left w:val="none" w:sz="0" w:space="0" w:color="auto"/>
        <w:bottom w:val="none" w:sz="0" w:space="0" w:color="auto"/>
        <w:right w:val="none" w:sz="0" w:space="0" w:color="auto"/>
      </w:divBdr>
    </w:div>
    <w:div w:id="1347097422">
      <w:bodyDiv w:val="1"/>
      <w:marLeft w:val="0"/>
      <w:marRight w:val="0"/>
      <w:marTop w:val="0"/>
      <w:marBottom w:val="0"/>
      <w:divBdr>
        <w:top w:val="none" w:sz="0" w:space="0" w:color="auto"/>
        <w:left w:val="none" w:sz="0" w:space="0" w:color="auto"/>
        <w:bottom w:val="none" w:sz="0" w:space="0" w:color="auto"/>
        <w:right w:val="none" w:sz="0" w:space="0" w:color="auto"/>
      </w:divBdr>
    </w:div>
    <w:div w:id="1347248574">
      <w:bodyDiv w:val="1"/>
      <w:marLeft w:val="0"/>
      <w:marRight w:val="0"/>
      <w:marTop w:val="0"/>
      <w:marBottom w:val="0"/>
      <w:divBdr>
        <w:top w:val="none" w:sz="0" w:space="0" w:color="auto"/>
        <w:left w:val="none" w:sz="0" w:space="0" w:color="auto"/>
        <w:bottom w:val="none" w:sz="0" w:space="0" w:color="auto"/>
        <w:right w:val="none" w:sz="0" w:space="0" w:color="auto"/>
      </w:divBdr>
    </w:div>
    <w:div w:id="1347248885">
      <w:bodyDiv w:val="1"/>
      <w:marLeft w:val="0"/>
      <w:marRight w:val="0"/>
      <w:marTop w:val="0"/>
      <w:marBottom w:val="0"/>
      <w:divBdr>
        <w:top w:val="none" w:sz="0" w:space="0" w:color="auto"/>
        <w:left w:val="none" w:sz="0" w:space="0" w:color="auto"/>
        <w:bottom w:val="none" w:sz="0" w:space="0" w:color="auto"/>
        <w:right w:val="none" w:sz="0" w:space="0" w:color="auto"/>
      </w:divBdr>
    </w:div>
    <w:div w:id="1347367955">
      <w:bodyDiv w:val="1"/>
      <w:marLeft w:val="0"/>
      <w:marRight w:val="0"/>
      <w:marTop w:val="0"/>
      <w:marBottom w:val="0"/>
      <w:divBdr>
        <w:top w:val="none" w:sz="0" w:space="0" w:color="auto"/>
        <w:left w:val="none" w:sz="0" w:space="0" w:color="auto"/>
        <w:bottom w:val="none" w:sz="0" w:space="0" w:color="auto"/>
        <w:right w:val="none" w:sz="0" w:space="0" w:color="auto"/>
      </w:divBdr>
    </w:div>
    <w:div w:id="1347631556">
      <w:bodyDiv w:val="1"/>
      <w:marLeft w:val="0"/>
      <w:marRight w:val="0"/>
      <w:marTop w:val="0"/>
      <w:marBottom w:val="0"/>
      <w:divBdr>
        <w:top w:val="none" w:sz="0" w:space="0" w:color="auto"/>
        <w:left w:val="none" w:sz="0" w:space="0" w:color="auto"/>
        <w:bottom w:val="none" w:sz="0" w:space="0" w:color="auto"/>
        <w:right w:val="none" w:sz="0" w:space="0" w:color="auto"/>
      </w:divBdr>
    </w:div>
    <w:div w:id="1347905471">
      <w:bodyDiv w:val="1"/>
      <w:marLeft w:val="0"/>
      <w:marRight w:val="0"/>
      <w:marTop w:val="0"/>
      <w:marBottom w:val="0"/>
      <w:divBdr>
        <w:top w:val="none" w:sz="0" w:space="0" w:color="auto"/>
        <w:left w:val="none" w:sz="0" w:space="0" w:color="auto"/>
        <w:bottom w:val="none" w:sz="0" w:space="0" w:color="auto"/>
        <w:right w:val="none" w:sz="0" w:space="0" w:color="auto"/>
      </w:divBdr>
    </w:div>
    <w:div w:id="1347949452">
      <w:bodyDiv w:val="1"/>
      <w:marLeft w:val="0"/>
      <w:marRight w:val="0"/>
      <w:marTop w:val="0"/>
      <w:marBottom w:val="0"/>
      <w:divBdr>
        <w:top w:val="none" w:sz="0" w:space="0" w:color="auto"/>
        <w:left w:val="none" w:sz="0" w:space="0" w:color="auto"/>
        <w:bottom w:val="none" w:sz="0" w:space="0" w:color="auto"/>
        <w:right w:val="none" w:sz="0" w:space="0" w:color="auto"/>
      </w:divBdr>
    </w:div>
    <w:div w:id="1348483069">
      <w:bodyDiv w:val="1"/>
      <w:marLeft w:val="0"/>
      <w:marRight w:val="0"/>
      <w:marTop w:val="0"/>
      <w:marBottom w:val="0"/>
      <w:divBdr>
        <w:top w:val="none" w:sz="0" w:space="0" w:color="auto"/>
        <w:left w:val="none" w:sz="0" w:space="0" w:color="auto"/>
        <w:bottom w:val="none" w:sz="0" w:space="0" w:color="auto"/>
        <w:right w:val="none" w:sz="0" w:space="0" w:color="auto"/>
      </w:divBdr>
    </w:div>
    <w:div w:id="1348799286">
      <w:bodyDiv w:val="1"/>
      <w:marLeft w:val="0"/>
      <w:marRight w:val="0"/>
      <w:marTop w:val="0"/>
      <w:marBottom w:val="0"/>
      <w:divBdr>
        <w:top w:val="none" w:sz="0" w:space="0" w:color="auto"/>
        <w:left w:val="none" w:sz="0" w:space="0" w:color="auto"/>
        <w:bottom w:val="none" w:sz="0" w:space="0" w:color="auto"/>
        <w:right w:val="none" w:sz="0" w:space="0" w:color="auto"/>
      </w:divBdr>
    </w:div>
    <w:div w:id="1348823759">
      <w:bodyDiv w:val="1"/>
      <w:marLeft w:val="0"/>
      <w:marRight w:val="0"/>
      <w:marTop w:val="0"/>
      <w:marBottom w:val="0"/>
      <w:divBdr>
        <w:top w:val="none" w:sz="0" w:space="0" w:color="auto"/>
        <w:left w:val="none" w:sz="0" w:space="0" w:color="auto"/>
        <w:bottom w:val="none" w:sz="0" w:space="0" w:color="auto"/>
        <w:right w:val="none" w:sz="0" w:space="0" w:color="auto"/>
      </w:divBdr>
    </w:div>
    <w:div w:id="1348941944">
      <w:bodyDiv w:val="1"/>
      <w:marLeft w:val="0"/>
      <w:marRight w:val="0"/>
      <w:marTop w:val="0"/>
      <w:marBottom w:val="0"/>
      <w:divBdr>
        <w:top w:val="none" w:sz="0" w:space="0" w:color="auto"/>
        <w:left w:val="none" w:sz="0" w:space="0" w:color="auto"/>
        <w:bottom w:val="none" w:sz="0" w:space="0" w:color="auto"/>
        <w:right w:val="none" w:sz="0" w:space="0" w:color="auto"/>
      </w:divBdr>
    </w:div>
    <w:div w:id="1349017430">
      <w:bodyDiv w:val="1"/>
      <w:marLeft w:val="0"/>
      <w:marRight w:val="0"/>
      <w:marTop w:val="0"/>
      <w:marBottom w:val="0"/>
      <w:divBdr>
        <w:top w:val="none" w:sz="0" w:space="0" w:color="auto"/>
        <w:left w:val="none" w:sz="0" w:space="0" w:color="auto"/>
        <w:bottom w:val="none" w:sz="0" w:space="0" w:color="auto"/>
        <w:right w:val="none" w:sz="0" w:space="0" w:color="auto"/>
      </w:divBdr>
    </w:div>
    <w:div w:id="1349024935">
      <w:bodyDiv w:val="1"/>
      <w:marLeft w:val="0"/>
      <w:marRight w:val="0"/>
      <w:marTop w:val="0"/>
      <w:marBottom w:val="0"/>
      <w:divBdr>
        <w:top w:val="none" w:sz="0" w:space="0" w:color="auto"/>
        <w:left w:val="none" w:sz="0" w:space="0" w:color="auto"/>
        <w:bottom w:val="none" w:sz="0" w:space="0" w:color="auto"/>
        <w:right w:val="none" w:sz="0" w:space="0" w:color="auto"/>
      </w:divBdr>
    </w:div>
    <w:div w:id="1349255177">
      <w:bodyDiv w:val="1"/>
      <w:marLeft w:val="0"/>
      <w:marRight w:val="0"/>
      <w:marTop w:val="0"/>
      <w:marBottom w:val="0"/>
      <w:divBdr>
        <w:top w:val="none" w:sz="0" w:space="0" w:color="auto"/>
        <w:left w:val="none" w:sz="0" w:space="0" w:color="auto"/>
        <w:bottom w:val="none" w:sz="0" w:space="0" w:color="auto"/>
        <w:right w:val="none" w:sz="0" w:space="0" w:color="auto"/>
      </w:divBdr>
    </w:div>
    <w:div w:id="1349673045">
      <w:bodyDiv w:val="1"/>
      <w:marLeft w:val="0"/>
      <w:marRight w:val="0"/>
      <w:marTop w:val="0"/>
      <w:marBottom w:val="0"/>
      <w:divBdr>
        <w:top w:val="none" w:sz="0" w:space="0" w:color="auto"/>
        <w:left w:val="none" w:sz="0" w:space="0" w:color="auto"/>
        <w:bottom w:val="none" w:sz="0" w:space="0" w:color="auto"/>
        <w:right w:val="none" w:sz="0" w:space="0" w:color="auto"/>
      </w:divBdr>
    </w:div>
    <w:div w:id="1349676385">
      <w:bodyDiv w:val="1"/>
      <w:marLeft w:val="0"/>
      <w:marRight w:val="0"/>
      <w:marTop w:val="0"/>
      <w:marBottom w:val="0"/>
      <w:divBdr>
        <w:top w:val="none" w:sz="0" w:space="0" w:color="auto"/>
        <w:left w:val="none" w:sz="0" w:space="0" w:color="auto"/>
        <w:bottom w:val="none" w:sz="0" w:space="0" w:color="auto"/>
        <w:right w:val="none" w:sz="0" w:space="0" w:color="auto"/>
      </w:divBdr>
    </w:div>
    <w:div w:id="1350790615">
      <w:bodyDiv w:val="1"/>
      <w:marLeft w:val="0"/>
      <w:marRight w:val="0"/>
      <w:marTop w:val="0"/>
      <w:marBottom w:val="0"/>
      <w:divBdr>
        <w:top w:val="none" w:sz="0" w:space="0" w:color="auto"/>
        <w:left w:val="none" w:sz="0" w:space="0" w:color="auto"/>
        <w:bottom w:val="none" w:sz="0" w:space="0" w:color="auto"/>
        <w:right w:val="none" w:sz="0" w:space="0" w:color="auto"/>
      </w:divBdr>
    </w:div>
    <w:div w:id="1350838700">
      <w:bodyDiv w:val="1"/>
      <w:marLeft w:val="0"/>
      <w:marRight w:val="0"/>
      <w:marTop w:val="0"/>
      <w:marBottom w:val="0"/>
      <w:divBdr>
        <w:top w:val="none" w:sz="0" w:space="0" w:color="auto"/>
        <w:left w:val="none" w:sz="0" w:space="0" w:color="auto"/>
        <w:bottom w:val="none" w:sz="0" w:space="0" w:color="auto"/>
        <w:right w:val="none" w:sz="0" w:space="0" w:color="auto"/>
      </w:divBdr>
    </w:div>
    <w:div w:id="1350906337">
      <w:bodyDiv w:val="1"/>
      <w:marLeft w:val="0"/>
      <w:marRight w:val="0"/>
      <w:marTop w:val="0"/>
      <w:marBottom w:val="0"/>
      <w:divBdr>
        <w:top w:val="none" w:sz="0" w:space="0" w:color="auto"/>
        <w:left w:val="none" w:sz="0" w:space="0" w:color="auto"/>
        <w:bottom w:val="none" w:sz="0" w:space="0" w:color="auto"/>
        <w:right w:val="none" w:sz="0" w:space="0" w:color="auto"/>
      </w:divBdr>
    </w:div>
    <w:div w:id="1350986159">
      <w:bodyDiv w:val="1"/>
      <w:marLeft w:val="0"/>
      <w:marRight w:val="0"/>
      <w:marTop w:val="0"/>
      <w:marBottom w:val="0"/>
      <w:divBdr>
        <w:top w:val="none" w:sz="0" w:space="0" w:color="auto"/>
        <w:left w:val="none" w:sz="0" w:space="0" w:color="auto"/>
        <w:bottom w:val="none" w:sz="0" w:space="0" w:color="auto"/>
        <w:right w:val="none" w:sz="0" w:space="0" w:color="auto"/>
      </w:divBdr>
    </w:div>
    <w:div w:id="1351561543">
      <w:bodyDiv w:val="1"/>
      <w:marLeft w:val="0"/>
      <w:marRight w:val="0"/>
      <w:marTop w:val="0"/>
      <w:marBottom w:val="0"/>
      <w:divBdr>
        <w:top w:val="none" w:sz="0" w:space="0" w:color="auto"/>
        <w:left w:val="none" w:sz="0" w:space="0" w:color="auto"/>
        <w:bottom w:val="none" w:sz="0" w:space="0" w:color="auto"/>
        <w:right w:val="none" w:sz="0" w:space="0" w:color="auto"/>
      </w:divBdr>
    </w:div>
    <w:div w:id="1351646261">
      <w:bodyDiv w:val="1"/>
      <w:marLeft w:val="0"/>
      <w:marRight w:val="0"/>
      <w:marTop w:val="0"/>
      <w:marBottom w:val="0"/>
      <w:divBdr>
        <w:top w:val="none" w:sz="0" w:space="0" w:color="auto"/>
        <w:left w:val="none" w:sz="0" w:space="0" w:color="auto"/>
        <w:bottom w:val="none" w:sz="0" w:space="0" w:color="auto"/>
        <w:right w:val="none" w:sz="0" w:space="0" w:color="auto"/>
      </w:divBdr>
    </w:div>
    <w:div w:id="1351839437">
      <w:bodyDiv w:val="1"/>
      <w:marLeft w:val="0"/>
      <w:marRight w:val="0"/>
      <w:marTop w:val="0"/>
      <w:marBottom w:val="0"/>
      <w:divBdr>
        <w:top w:val="none" w:sz="0" w:space="0" w:color="auto"/>
        <w:left w:val="none" w:sz="0" w:space="0" w:color="auto"/>
        <w:bottom w:val="none" w:sz="0" w:space="0" w:color="auto"/>
        <w:right w:val="none" w:sz="0" w:space="0" w:color="auto"/>
      </w:divBdr>
    </w:div>
    <w:div w:id="1352338794">
      <w:bodyDiv w:val="1"/>
      <w:marLeft w:val="0"/>
      <w:marRight w:val="0"/>
      <w:marTop w:val="0"/>
      <w:marBottom w:val="0"/>
      <w:divBdr>
        <w:top w:val="none" w:sz="0" w:space="0" w:color="auto"/>
        <w:left w:val="none" w:sz="0" w:space="0" w:color="auto"/>
        <w:bottom w:val="none" w:sz="0" w:space="0" w:color="auto"/>
        <w:right w:val="none" w:sz="0" w:space="0" w:color="auto"/>
      </w:divBdr>
      <w:divsChild>
        <w:div w:id="956639924">
          <w:marLeft w:val="0"/>
          <w:marRight w:val="0"/>
          <w:marTop w:val="0"/>
          <w:marBottom w:val="0"/>
          <w:divBdr>
            <w:top w:val="none" w:sz="0" w:space="0" w:color="auto"/>
            <w:left w:val="none" w:sz="0" w:space="0" w:color="auto"/>
            <w:bottom w:val="none" w:sz="0" w:space="0" w:color="auto"/>
            <w:right w:val="none" w:sz="0" w:space="0" w:color="auto"/>
          </w:divBdr>
        </w:div>
        <w:div w:id="1094205947">
          <w:marLeft w:val="0"/>
          <w:marRight w:val="0"/>
          <w:marTop w:val="0"/>
          <w:marBottom w:val="0"/>
          <w:divBdr>
            <w:top w:val="none" w:sz="0" w:space="0" w:color="auto"/>
            <w:left w:val="none" w:sz="0" w:space="0" w:color="auto"/>
            <w:bottom w:val="none" w:sz="0" w:space="0" w:color="auto"/>
            <w:right w:val="none" w:sz="0" w:space="0" w:color="auto"/>
          </w:divBdr>
        </w:div>
      </w:divsChild>
    </w:div>
    <w:div w:id="1352415511">
      <w:bodyDiv w:val="1"/>
      <w:marLeft w:val="0"/>
      <w:marRight w:val="0"/>
      <w:marTop w:val="0"/>
      <w:marBottom w:val="0"/>
      <w:divBdr>
        <w:top w:val="none" w:sz="0" w:space="0" w:color="auto"/>
        <w:left w:val="none" w:sz="0" w:space="0" w:color="auto"/>
        <w:bottom w:val="none" w:sz="0" w:space="0" w:color="auto"/>
        <w:right w:val="none" w:sz="0" w:space="0" w:color="auto"/>
      </w:divBdr>
    </w:div>
    <w:div w:id="1352537400">
      <w:bodyDiv w:val="1"/>
      <w:marLeft w:val="0"/>
      <w:marRight w:val="0"/>
      <w:marTop w:val="0"/>
      <w:marBottom w:val="0"/>
      <w:divBdr>
        <w:top w:val="none" w:sz="0" w:space="0" w:color="auto"/>
        <w:left w:val="none" w:sz="0" w:space="0" w:color="auto"/>
        <w:bottom w:val="none" w:sz="0" w:space="0" w:color="auto"/>
        <w:right w:val="none" w:sz="0" w:space="0" w:color="auto"/>
      </w:divBdr>
      <w:divsChild>
        <w:div w:id="374933957">
          <w:marLeft w:val="0"/>
          <w:marRight w:val="0"/>
          <w:marTop w:val="0"/>
          <w:marBottom w:val="0"/>
          <w:divBdr>
            <w:top w:val="none" w:sz="0" w:space="0" w:color="auto"/>
            <w:left w:val="none" w:sz="0" w:space="0" w:color="auto"/>
            <w:bottom w:val="none" w:sz="0" w:space="0" w:color="auto"/>
            <w:right w:val="none" w:sz="0" w:space="0" w:color="auto"/>
          </w:divBdr>
          <w:divsChild>
            <w:div w:id="751317933">
              <w:marLeft w:val="0"/>
              <w:marRight w:val="0"/>
              <w:marTop w:val="0"/>
              <w:marBottom w:val="0"/>
              <w:divBdr>
                <w:top w:val="none" w:sz="0" w:space="0" w:color="auto"/>
                <w:left w:val="none" w:sz="0" w:space="0" w:color="auto"/>
                <w:bottom w:val="none" w:sz="0" w:space="0" w:color="auto"/>
                <w:right w:val="none" w:sz="0" w:space="0" w:color="auto"/>
              </w:divBdr>
              <w:divsChild>
                <w:div w:id="1377240065">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353067330">
      <w:bodyDiv w:val="1"/>
      <w:marLeft w:val="0"/>
      <w:marRight w:val="0"/>
      <w:marTop w:val="0"/>
      <w:marBottom w:val="0"/>
      <w:divBdr>
        <w:top w:val="none" w:sz="0" w:space="0" w:color="auto"/>
        <w:left w:val="none" w:sz="0" w:space="0" w:color="auto"/>
        <w:bottom w:val="none" w:sz="0" w:space="0" w:color="auto"/>
        <w:right w:val="none" w:sz="0" w:space="0" w:color="auto"/>
      </w:divBdr>
    </w:div>
    <w:div w:id="1353260361">
      <w:bodyDiv w:val="1"/>
      <w:marLeft w:val="0"/>
      <w:marRight w:val="0"/>
      <w:marTop w:val="0"/>
      <w:marBottom w:val="0"/>
      <w:divBdr>
        <w:top w:val="none" w:sz="0" w:space="0" w:color="auto"/>
        <w:left w:val="none" w:sz="0" w:space="0" w:color="auto"/>
        <w:bottom w:val="none" w:sz="0" w:space="0" w:color="auto"/>
        <w:right w:val="none" w:sz="0" w:space="0" w:color="auto"/>
      </w:divBdr>
    </w:div>
    <w:div w:id="1353343353">
      <w:bodyDiv w:val="1"/>
      <w:marLeft w:val="0"/>
      <w:marRight w:val="0"/>
      <w:marTop w:val="0"/>
      <w:marBottom w:val="0"/>
      <w:divBdr>
        <w:top w:val="none" w:sz="0" w:space="0" w:color="auto"/>
        <w:left w:val="none" w:sz="0" w:space="0" w:color="auto"/>
        <w:bottom w:val="none" w:sz="0" w:space="0" w:color="auto"/>
        <w:right w:val="none" w:sz="0" w:space="0" w:color="auto"/>
      </w:divBdr>
    </w:div>
    <w:div w:id="1353412442">
      <w:bodyDiv w:val="1"/>
      <w:marLeft w:val="0"/>
      <w:marRight w:val="0"/>
      <w:marTop w:val="0"/>
      <w:marBottom w:val="0"/>
      <w:divBdr>
        <w:top w:val="none" w:sz="0" w:space="0" w:color="auto"/>
        <w:left w:val="none" w:sz="0" w:space="0" w:color="auto"/>
        <w:bottom w:val="none" w:sz="0" w:space="0" w:color="auto"/>
        <w:right w:val="none" w:sz="0" w:space="0" w:color="auto"/>
      </w:divBdr>
    </w:div>
    <w:div w:id="1353605913">
      <w:bodyDiv w:val="1"/>
      <w:marLeft w:val="0"/>
      <w:marRight w:val="0"/>
      <w:marTop w:val="0"/>
      <w:marBottom w:val="0"/>
      <w:divBdr>
        <w:top w:val="none" w:sz="0" w:space="0" w:color="auto"/>
        <w:left w:val="none" w:sz="0" w:space="0" w:color="auto"/>
        <w:bottom w:val="none" w:sz="0" w:space="0" w:color="auto"/>
        <w:right w:val="none" w:sz="0" w:space="0" w:color="auto"/>
      </w:divBdr>
    </w:div>
    <w:div w:id="1353609281">
      <w:bodyDiv w:val="1"/>
      <w:marLeft w:val="0"/>
      <w:marRight w:val="0"/>
      <w:marTop w:val="0"/>
      <w:marBottom w:val="0"/>
      <w:divBdr>
        <w:top w:val="none" w:sz="0" w:space="0" w:color="auto"/>
        <w:left w:val="none" w:sz="0" w:space="0" w:color="auto"/>
        <w:bottom w:val="none" w:sz="0" w:space="0" w:color="auto"/>
        <w:right w:val="none" w:sz="0" w:space="0" w:color="auto"/>
      </w:divBdr>
    </w:div>
    <w:div w:id="1353920967">
      <w:bodyDiv w:val="1"/>
      <w:marLeft w:val="0"/>
      <w:marRight w:val="0"/>
      <w:marTop w:val="0"/>
      <w:marBottom w:val="0"/>
      <w:divBdr>
        <w:top w:val="none" w:sz="0" w:space="0" w:color="auto"/>
        <w:left w:val="none" w:sz="0" w:space="0" w:color="auto"/>
        <w:bottom w:val="none" w:sz="0" w:space="0" w:color="auto"/>
        <w:right w:val="none" w:sz="0" w:space="0" w:color="auto"/>
      </w:divBdr>
    </w:div>
    <w:div w:id="1354068841">
      <w:bodyDiv w:val="1"/>
      <w:marLeft w:val="0"/>
      <w:marRight w:val="0"/>
      <w:marTop w:val="0"/>
      <w:marBottom w:val="0"/>
      <w:divBdr>
        <w:top w:val="none" w:sz="0" w:space="0" w:color="auto"/>
        <w:left w:val="none" w:sz="0" w:space="0" w:color="auto"/>
        <w:bottom w:val="none" w:sz="0" w:space="0" w:color="auto"/>
        <w:right w:val="none" w:sz="0" w:space="0" w:color="auto"/>
      </w:divBdr>
    </w:div>
    <w:div w:id="1354259071">
      <w:bodyDiv w:val="1"/>
      <w:marLeft w:val="0"/>
      <w:marRight w:val="0"/>
      <w:marTop w:val="0"/>
      <w:marBottom w:val="0"/>
      <w:divBdr>
        <w:top w:val="none" w:sz="0" w:space="0" w:color="auto"/>
        <w:left w:val="none" w:sz="0" w:space="0" w:color="auto"/>
        <w:bottom w:val="none" w:sz="0" w:space="0" w:color="auto"/>
        <w:right w:val="none" w:sz="0" w:space="0" w:color="auto"/>
      </w:divBdr>
    </w:div>
    <w:div w:id="1354259898">
      <w:bodyDiv w:val="1"/>
      <w:marLeft w:val="0"/>
      <w:marRight w:val="0"/>
      <w:marTop w:val="0"/>
      <w:marBottom w:val="0"/>
      <w:divBdr>
        <w:top w:val="none" w:sz="0" w:space="0" w:color="auto"/>
        <w:left w:val="none" w:sz="0" w:space="0" w:color="auto"/>
        <w:bottom w:val="none" w:sz="0" w:space="0" w:color="auto"/>
        <w:right w:val="none" w:sz="0" w:space="0" w:color="auto"/>
      </w:divBdr>
    </w:div>
    <w:div w:id="1354377735">
      <w:bodyDiv w:val="1"/>
      <w:marLeft w:val="0"/>
      <w:marRight w:val="0"/>
      <w:marTop w:val="0"/>
      <w:marBottom w:val="0"/>
      <w:divBdr>
        <w:top w:val="none" w:sz="0" w:space="0" w:color="auto"/>
        <w:left w:val="none" w:sz="0" w:space="0" w:color="auto"/>
        <w:bottom w:val="none" w:sz="0" w:space="0" w:color="auto"/>
        <w:right w:val="none" w:sz="0" w:space="0" w:color="auto"/>
      </w:divBdr>
    </w:div>
    <w:div w:id="1354763779">
      <w:bodyDiv w:val="1"/>
      <w:marLeft w:val="0"/>
      <w:marRight w:val="0"/>
      <w:marTop w:val="0"/>
      <w:marBottom w:val="0"/>
      <w:divBdr>
        <w:top w:val="none" w:sz="0" w:space="0" w:color="auto"/>
        <w:left w:val="none" w:sz="0" w:space="0" w:color="auto"/>
        <w:bottom w:val="none" w:sz="0" w:space="0" w:color="auto"/>
        <w:right w:val="none" w:sz="0" w:space="0" w:color="auto"/>
      </w:divBdr>
    </w:div>
    <w:div w:id="1354914757">
      <w:bodyDiv w:val="1"/>
      <w:marLeft w:val="0"/>
      <w:marRight w:val="0"/>
      <w:marTop w:val="0"/>
      <w:marBottom w:val="0"/>
      <w:divBdr>
        <w:top w:val="none" w:sz="0" w:space="0" w:color="auto"/>
        <w:left w:val="none" w:sz="0" w:space="0" w:color="auto"/>
        <w:bottom w:val="none" w:sz="0" w:space="0" w:color="auto"/>
        <w:right w:val="none" w:sz="0" w:space="0" w:color="auto"/>
      </w:divBdr>
    </w:div>
    <w:div w:id="1354961877">
      <w:bodyDiv w:val="1"/>
      <w:marLeft w:val="0"/>
      <w:marRight w:val="0"/>
      <w:marTop w:val="0"/>
      <w:marBottom w:val="0"/>
      <w:divBdr>
        <w:top w:val="none" w:sz="0" w:space="0" w:color="auto"/>
        <w:left w:val="none" w:sz="0" w:space="0" w:color="auto"/>
        <w:bottom w:val="none" w:sz="0" w:space="0" w:color="auto"/>
        <w:right w:val="none" w:sz="0" w:space="0" w:color="auto"/>
      </w:divBdr>
    </w:div>
    <w:div w:id="1355233655">
      <w:bodyDiv w:val="1"/>
      <w:marLeft w:val="0"/>
      <w:marRight w:val="0"/>
      <w:marTop w:val="0"/>
      <w:marBottom w:val="0"/>
      <w:divBdr>
        <w:top w:val="none" w:sz="0" w:space="0" w:color="auto"/>
        <w:left w:val="none" w:sz="0" w:space="0" w:color="auto"/>
        <w:bottom w:val="none" w:sz="0" w:space="0" w:color="auto"/>
        <w:right w:val="none" w:sz="0" w:space="0" w:color="auto"/>
      </w:divBdr>
    </w:div>
    <w:div w:id="1355691998">
      <w:bodyDiv w:val="1"/>
      <w:marLeft w:val="0"/>
      <w:marRight w:val="0"/>
      <w:marTop w:val="0"/>
      <w:marBottom w:val="0"/>
      <w:divBdr>
        <w:top w:val="none" w:sz="0" w:space="0" w:color="auto"/>
        <w:left w:val="none" w:sz="0" w:space="0" w:color="auto"/>
        <w:bottom w:val="none" w:sz="0" w:space="0" w:color="auto"/>
        <w:right w:val="none" w:sz="0" w:space="0" w:color="auto"/>
      </w:divBdr>
    </w:div>
    <w:div w:id="1356274666">
      <w:bodyDiv w:val="1"/>
      <w:marLeft w:val="0"/>
      <w:marRight w:val="0"/>
      <w:marTop w:val="0"/>
      <w:marBottom w:val="0"/>
      <w:divBdr>
        <w:top w:val="none" w:sz="0" w:space="0" w:color="auto"/>
        <w:left w:val="none" w:sz="0" w:space="0" w:color="auto"/>
        <w:bottom w:val="none" w:sz="0" w:space="0" w:color="auto"/>
        <w:right w:val="none" w:sz="0" w:space="0" w:color="auto"/>
      </w:divBdr>
    </w:div>
    <w:div w:id="1356299240">
      <w:bodyDiv w:val="1"/>
      <w:marLeft w:val="0"/>
      <w:marRight w:val="0"/>
      <w:marTop w:val="0"/>
      <w:marBottom w:val="0"/>
      <w:divBdr>
        <w:top w:val="none" w:sz="0" w:space="0" w:color="auto"/>
        <w:left w:val="none" w:sz="0" w:space="0" w:color="auto"/>
        <w:bottom w:val="none" w:sz="0" w:space="0" w:color="auto"/>
        <w:right w:val="none" w:sz="0" w:space="0" w:color="auto"/>
      </w:divBdr>
    </w:div>
    <w:div w:id="1356464831">
      <w:bodyDiv w:val="1"/>
      <w:marLeft w:val="0"/>
      <w:marRight w:val="0"/>
      <w:marTop w:val="0"/>
      <w:marBottom w:val="0"/>
      <w:divBdr>
        <w:top w:val="none" w:sz="0" w:space="0" w:color="auto"/>
        <w:left w:val="none" w:sz="0" w:space="0" w:color="auto"/>
        <w:bottom w:val="none" w:sz="0" w:space="0" w:color="auto"/>
        <w:right w:val="none" w:sz="0" w:space="0" w:color="auto"/>
      </w:divBdr>
    </w:div>
    <w:div w:id="1356469280">
      <w:bodyDiv w:val="1"/>
      <w:marLeft w:val="0"/>
      <w:marRight w:val="0"/>
      <w:marTop w:val="0"/>
      <w:marBottom w:val="0"/>
      <w:divBdr>
        <w:top w:val="none" w:sz="0" w:space="0" w:color="auto"/>
        <w:left w:val="none" w:sz="0" w:space="0" w:color="auto"/>
        <w:bottom w:val="none" w:sz="0" w:space="0" w:color="auto"/>
        <w:right w:val="none" w:sz="0" w:space="0" w:color="auto"/>
      </w:divBdr>
    </w:div>
    <w:div w:id="1356614392">
      <w:bodyDiv w:val="1"/>
      <w:marLeft w:val="0"/>
      <w:marRight w:val="0"/>
      <w:marTop w:val="0"/>
      <w:marBottom w:val="0"/>
      <w:divBdr>
        <w:top w:val="none" w:sz="0" w:space="0" w:color="auto"/>
        <w:left w:val="none" w:sz="0" w:space="0" w:color="auto"/>
        <w:bottom w:val="none" w:sz="0" w:space="0" w:color="auto"/>
        <w:right w:val="none" w:sz="0" w:space="0" w:color="auto"/>
      </w:divBdr>
    </w:div>
    <w:div w:id="1356615111">
      <w:bodyDiv w:val="1"/>
      <w:marLeft w:val="0"/>
      <w:marRight w:val="0"/>
      <w:marTop w:val="0"/>
      <w:marBottom w:val="0"/>
      <w:divBdr>
        <w:top w:val="none" w:sz="0" w:space="0" w:color="auto"/>
        <w:left w:val="none" w:sz="0" w:space="0" w:color="auto"/>
        <w:bottom w:val="none" w:sz="0" w:space="0" w:color="auto"/>
        <w:right w:val="none" w:sz="0" w:space="0" w:color="auto"/>
      </w:divBdr>
    </w:div>
    <w:div w:id="1356954714">
      <w:bodyDiv w:val="1"/>
      <w:marLeft w:val="0"/>
      <w:marRight w:val="0"/>
      <w:marTop w:val="0"/>
      <w:marBottom w:val="0"/>
      <w:divBdr>
        <w:top w:val="none" w:sz="0" w:space="0" w:color="auto"/>
        <w:left w:val="none" w:sz="0" w:space="0" w:color="auto"/>
        <w:bottom w:val="none" w:sz="0" w:space="0" w:color="auto"/>
        <w:right w:val="none" w:sz="0" w:space="0" w:color="auto"/>
      </w:divBdr>
    </w:div>
    <w:div w:id="1356997879">
      <w:bodyDiv w:val="1"/>
      <w:marLeft w:val="0"/>
      <w:marRight w:val="0"/>
      <w:marTop w:val="0"/>
      <w:marBottom w:val="0"/>
      <w:divBdr>
        <w:top w:val="none" w:sz="0" w:space="0" w:color="auto"/>
        <w:left w:val="none" w:sz="0" w:space="0" w:color="auto"/>
        <w:bottom w:val="none" w:sz="0" w:space="0" w:color="auto"/>
        <w:right w:val="none" w:sz="0" w:space="0" w:color="auto"/>
      </w:divBdr>
    </w:div>
    <w:div w:id="1357072842">
      <w:bodyDiv w:val="1"/>
      <w:marLeft w:val="0"/>
      <w:marRight w:val="0"/>
      <w:marTop w:val="0"/>
      <w:marBottom w:val="0"/>
      <w:divBdr>
        <w:top w:val="none" w:sz="0" w:space="0" w:color="auto"/>
        <w:left w:val="none" w:sz="0" w:space="0" w:color="auto"/>
        <w:bottom w:val="none" w:sz="0" w:space="0" w:color="auto"/>
        <w:right w:val="none" w:sz="0" w:space="0" w:color="auto"/>
      </w:divBdr>
    </w:div>
    <w:div w:id="1357269512">
      <w:bodyDiv w:val="1"/>
      <w:marLeft w:val="0"/>
      <w:marRight w:val="0"/>
      <w:marTop w:val="0"/>
      <w:marBottom w:val="0"/>
      <w:divBdr>
        <w:top w:val="none" w:sz="0" w:space="0" w:color="auto"/>
        <w:left w:val="none" w:sz="0" w:space="0" w:color="auto"/>
        <w:bottom w:val="none" w:sz="0" w:space="0" w:color="auto"/>
        <w:right w:val="none" w:sz="0" w:space="0" w:color="auto"/>
      </w:divBdr>
    </w:div>
    <w:div w:id="1357924988">
      <w:bodyDiv w:val="1"/>
      <w:marLeft w:val="0"/>
      <w:marRight w:val="0"/>
      <w:marTop w:val="0"/>
      <w:marBottom w:val="0"/>
      <w:divBdr>
        <w:top w:val="none" w:sz="0" w:space="0" w:color="auto"/>
        <w:left w:val="none" w:sz="0" w:space="0" w:color="auto"/>
        <w:bottom w:val="none" w:sz="0" w:space="0" w:color="auto"/>
        <w:right w:val="none" w:sz="0" w:space="0" w:color="auto"/>
      </w:divBdr>
    </w:div>
    <w:div w:id="1357972519">
      <w:bodyDiv w:val="1"/>
      <w:marLeft w:val="0"/>
      <w:marRight w:val="0"/>
      <w:marTop w:val="0"/>
      <w:marBottom w:val="0"/>
      <w:divBdr>
        <w:top w:val="none" w:sz="0" w:space="0" w:color="auto"/>
        <w:left w:val="none" w:sz="0" w:space="0" w:color="auto"/>
        <w:bottom w:val="none" w:sz="0" w:space="0" w:color="auto"/>
        <w:right w:val="none" w:sz="0" w:space="0" w:color="auto"/>
      </w:divBdr>
    </w:div>
    <w:div w:id="1358193913">
      <w:bodyDiv w:val="1"/>
      <w:marLeft w:val="0"/>
      <w:marRight w:val="0"/>
      <w:marTop w:val="0"/>
      <w:marBottom w:val="0"/>
      <w:divBdr>
        <w:top w:val="none" w:sz="0" w:space="0" w:color="auto"/>
        <w:left w:val="none" w:sz="0" w:space="0" w:color="auto"/>
        <w:bottom w:val="none" w:sz="0" w:space="0" w:color="auto"/>
        <w:right w:val="none" w:sz="0" w:space="0" w:color="auto"/>
      </w:divBdr>
    </w:div>
    <w:div w:id="1358236368">
      <w:bodyDiv w:val="1"/>
      <w:marLeft w:val="0"/>
      <w:marRight w:val="0"/>
      <w:marTop w:val="0"/>
      <w:marBottom w:val="0"/>
      <w:divBdr>
        <w:top w:val="none" w:sz="0" w:space="0" w:color="auto"/>
        <w:left w:val="none" w:sz="0" w:space="0" w:color="auto"/>
        <w:bottom w:val="none" w:sz="0" w:space="0" w:color="auto"/>
        <w:right w:val="none" w:sz="0" w:space="0" w:color="auto"/>
      </w:divBdr>
    </w:div>
    <w:div w:id="1358387060">
      <w:bodyDiv w:val="1"/>
      <w:marLeft w:val="0"/>
      <w:marRight w:val="0"/>
      <w:marTop w:val="0"/>
      <w:marBottom w:val="0"/>
      <w:divBdr>
        <w:top w:val="none" w:sz="0" w:space="0" w:color="auto"/>
        <w:left w:val="none" w:sz="0" w:space="0" w:color="auto"/>
        <w:bottom w:val="none" w:sz="0" w:space="0" w:color="auto"/>
        <w:right w:val="none" w:sz="0" w:space="0" w:color="auto"/>
      </w:divBdr>
    </w:div>
    <w:div w:id="1358895720">
      <w:bodyDiv w:val="1"/>
      <w:marLeft w:val="0"/>
      <w:marRight w:val="0"/>
      <w:marTop w:val="0"/>
      <w:marBottom w:val="0"/>
      <w:divBdr>
        <w:top w:val="none" w:sz="0" w:space="0" w:color="auto"/>
        <w:left w:val="none" w:sz="0" w:space="0" w:color="auto"/>
        <w:bottom w:val="none" w:sz="0" w:space="0" w:color="auto"/>
        <w:right w:val="none" w:sz="0" w:space="0" w:color="auto"/>
      </w:divBdr>
    </w:div>
    <w:div w:id="1359043130">
      <w:bodyDiv w:val="1"/>
      <w:marLeft w:val="0"/>
      <w:marRight w:val="0"/>
      <w:marTop w:val="0"/>
      <w:marBottom w:val="0"/>
      <w:divBdr>
        <w:top w:val="none" w:sz="0" w:space="0" w:color="auto"/>
        <w:left w:val="none" w:sz="0" w:space="0" w:color="auto"/>
        <w:bottom w:val="none" w:sz="0" w:space="0" w:color="auto"/>
        <w:right w:val="none" w:sz="0" w:space="0" w:color="auto"/>
      </w:divBdr>
    </w:div>
    <w:div w:id="1359239897">
      <w:bodyDiv w:val="1"/>
      <w:marLeft w:val="0"/>
      <w:marRight w:val="0"/>
      <w:marTop w:val="0"/>
      <w:marBottom w:val="0"/>
      <w:divBdr>
        <w:top w:val="none" w:sz="0" w:space="0" w:color="auto"/>
        <w:left w:val="none" w:sz="0" w:space="0" w:color="auto"/>
        <w:bottom w:val="none" w:sz="0" w:space="0" w:color="auto"/>
        <w:right w:val="none" w:sz="0" w:space="0" w:color="auto"/>
      </w:divBdr>
    </w:div>
    <w:div w:id="1359770177">
      <w:bodyDiv w:val="1"/>
      <w:marLeft w:val="0"/>
      <w:marRight w:val="0"/>
      <w:marTop w:val="0"/>
      <w:marBottom w:val="0"/>
      <w:divBdr>
        <w:top w:val="none" w:sz="0" w:space="0" w:color="auto"/>
        <w:left w:val="none" w:sz="0" w:space="0" w:color="auto"/>
        <w:bottom w:val="none" w:sz="0" w:space="0" w:color="auto"/>
        <w:right w:val="none" w:sz="0" w:space="0" w:color="auto"/>
      </w:divBdr>
    </w:div>
    <w:div w:id="1360156527">
      <w:bodyDiv w:val="1"/>
      <w:marLeft w:val="0"/>
      <w:marRight w:val="0"/>
      <w:marTop w:val="0"/>
      <w:marBottom w:val="0"/>
      <w:divBdr>
        <w:top w:val="none" w:sz="0" w:space="0" w:color="auto"/>
        <w:left w:val="none" w:sz="0" w:space="0" w:color="auto"/>
        <w:bottom w:val="none" w:sz="0" w:space="0" w:color="auto"/>
        <w:right w:val="none" w:sz="0" w:space="0" w:color="auto"/>
      </w:divBdr>
    </w:div>
    <w:div w:id="1360231333">
      <w:bodyDiv w:val="1"/>
      <w:marLeft w:val="0"/>
      <w:marRight w:val="0"/>
      <w:marTop w:val="0"/>
      <w:marBottom w:val="0"/>
      <w:divBdr>
        <w:top w:val="none" w:sz="0" w:space="0" w:color="auto"/>
        <w:left w:val="none" w:sz="0" w:space="0" w:color="auto"/>
        <w:bottom w:val="none" w:sz="0" w:space="0" w:color="auto"/>
        <w:right w:val="none" w:sz="0" w:space="0" w:color="auto"/>
      </w:divBdr>
    </w:div>
    <w:div w:id="1360275201">
      <w:bodyDiv w:val="1"/>
      <w:marLeft w:val="0"/>
      <w:marRight w:val="0"/>
      <w:marTop w:val="0"/>
      <w:marBottom w:val="0"/>
      <w:divBdr>
        <w:top w:val="none" w:sz="0" w:space="0" w:color="auto"/>
        <w:left w:val="none" w:sz="0" w:space="0" w:color="auto"/>
        <w:bottom w:val="none" w:sz="0" w:space="0" w:color="auto"/>
        <w:right w:val="none" w:sz="0" w:space="0" w:color="auto"/>
      </w:divBdr>
    </w:div>
    <w:div w:id="1360427579">
      <w:bodyDiv w:val="1"/>
      <w:marLeft w:val="0"/>
      <w:marRight w:val="0"/>
      <w:marTop w:val="0"/>
      <w:marBottom w:val="0"/>
      <w:divBdr>
        <w:top w:val="none" w:sz="0" w:space="0" w:color="auto"/>
        <w:left w:val="none" w:sz="0" w:space="0" w:color="auto"/>
        <w:bottom w:val="none" w:sz="0" w:space="0" w:color="auto"/>
        <w:right w:val="none" w:sz="0" w:space="0" w:color="auto"/>
      </w:divBdr>
    </w:div>
    <w:div w:id="1360623369">
      <w:bodyDiv w:val="1"/>
      <w:marLeft w:val="0"/>
      <w:marRight w:val="0"/>
      <w:marTop w:val="0"/>
      <w:marBottom w:val="0"/>
      <w:divBdr>
        <w:top w:val="none" w:sz="0" w:space="0" w:color="auto"/>
        <w:left w:val="none" w:sz="0" w:space="0" w:color="auto"/>
        <w:bottom w:val="none" w:sz="0" w:space="0" w:color="auto"/>
        <w:right w:val="none" w:sz="0" w:space="0" w:color="auto"/>
      </w:divBdr>
    </w:div>
    <w:div w:id="1361320290">
      <w:bodyDiv w:val="1"/>
      <w:marLeft w:val="0"/>
      <w:marRight w:val="0"/>
      <w:marTop w:val="0"/>
      <w:marBottom w:val="0"/>
      <w:divBdr>
        <w:top w:val="none" w:sz="0" w:space="0" w:color="auto"/>
        <w:left w:val="none" w:sz="0" w:space="0" w:color="auto"/>
        <w:bottom w:val="none" w:sz="0" w:space="0" w:color="auto"/>
        <w:right w:val="none" w:sz="0" w:space="0" w:color="auto"/>
      </w:divBdr>
    </w:div>
    <w:div w:id="1361707438">
      <w:bodyDiv w:val="1"/>
      <w:marLeft w:val="0"/>
      <w:marRight w:val="0"/>
      <w:marTop w:val="0"/>
      <w:marBottom w:val="0"/>
      <w:divBdr>
        <w:top w:val="none" w:sz="0" w:space="0" w:color="auto"/>
        <w:left w:val="none" w:sz="0" w:space="0" w:color="auto"/>
        <w:bottom w:val="none" w:sz="0" w:space="0" w:color="auto"/>
        <w:right w:val="none" w:sz="0" w:space="0" w:color="auto"/>
      </w:divBdr>
    </w:div>
    <w:div w:id="1361974441">
      <w:bodyDiv w:val="1"/>
      <w:marLeft w:val="0"/>
      <w:marRight w:val="0"/>
      <w:marTop w:val="0"/>
      <w:marBottom w:val="0"/>
      <w:divBdr>
        <w:top w:val="none" w:sz="0" w:space="0" w:color="auto"/>
        <w:left w:val="none" w:sz="0" w:space="0" w:color="auto"/>
        <w:bottom w:val="none" w:sz="0" w:space="0" w:color="auto"/>
        <w:right w:val="none" w:sz="0" w:space="0" w:color="auto"/>
      </w:divBdr>
    </w:div>
    <w:div w:id="1362391827">
      <w:bodyDiv w:val="1"/>
      <w:marLeft w:val="0"/>
      <w:marRight w:val="0"/>
      <w:marTop w:val="0"/>
      <w:marBottom w:val="0"/>
      <w:divBdr>
        <w:top w:val="none" w:sz="0" w:space="0" w:color="auto"/>
        <w:left w:val="none" w:sz="0" w:space="0" w:color="auto"/>
        <w:bottom w:val="none" w:sz="0" w:space="0" w:color="auto"/>
        <w:right w:val="none" w:sz="0" w:space="0" w:color="auto"/>
      </w:divBdr>
    </w:div>
    <w:div w:id="1362970185">
      <w:bodyDiv w:val="1"/>
      <w:marLeft w:val="0"/>
      <w:marRight w:val="0"/>
      <w:marTop w:val="0"/>
      <w:marBottom w:val="0"/>
      <w:divBdr>
        <w:top w:val="none" w:sz="0" w:space="0" w:color="auto"/>
        <w:left w:val="none" w:sz="0" w:space="0" w:color="auto"/>
        <w:bottom w:val="none" w:sz="0" w:space="0" w:color="auto"/>
        <w:right w:val="none" w:sz="0" w:space="0" w:color="auto"/>
      </w:divBdr>
    </w:div>
    <w:div w:id="1363168702">
      <w:bodyDiv w:val="1"/>
      <w:marLeft w:val="0"/>
      <w:marRight w:val="0"/>
      <w:marTop w:val="0"/>
      <w:marBottom w:val="0"/>
      <w:divBdr>
        <w:top w:val="none" w:sz="0" w:space="0" w:color="auto"/>
        <w:left w:val="none" w:sz="0" w:space="0" w:color="auto"/>
        <w:bottom w:val="none" w:sz="0" w:space="0" w:color="auto"/>
        <w:right w:val="none" w:sz="0" w:space="0" w:color="auto"/>
      </w:divBdr>
    </w:div>
    <w:div w:id="1363360385">
      <w:bodyDiv w:val="1"/>
      <w:marLeft w:val="0"/>
      <w:marRight w:val="0"/>
      <w:marTop w:val="0"/>
      <w:marBottom w:val="0"/>
      <w:divBdr>
        <w:top w:val="none" w:sz="0" w:space="0" w:color="auto"/>
        <w:left w:val="none" w:sz="0" w:space="0" w:color="auto"/>
        <w:bottom w:val="none" w:sz="0" w:space="0" w:color="auto"/>
        <w:right w:val="none" w:sz="0" w:space="0" w:color="auto"/>
      </w:divBdr>
    </w:div>
    <w:div w:id="1363432037">
      <w:bodyDiv w:val="1"/>
      <w:marLeft w:val="0"/>
      <w:marRight w:val="0"/>
      <w:marTop w:val="0"/>
      <w:marBottom w:val="0"/>
      <w:divBdr>
        <w:top w:val="none" w:sz="0" w:space="0" w:color="auto"/>
        <w:left w:val="none" w:sz="0" w:space="0" w:color="auto"/>
        <w:bottom w:val="none" w:sz="0" w:space="0" w:color="auto"/>
        <w:right w:val="none" w:sz="0" w:space="0" w:color="auto"/>
      </w:divBdr>
    </w:div>
    <w:div w:id="1363483147">
      <w:bodyDiv w:val="1"/>
      <w:marLeft w:val="0"/>
      <w:marRight w:val="0"/>
      <w:marTop w:val="0"/>
      <w:marBottom w:val="0"/>
      <w:divBdr>
        <w:top w:val="none" w:sz="0" w:space="0" w:color="auto"/>
        <w:left w:val="none" w:sz="0" w:space="0" w:color="auto"/>
        <w:bottom w:val="none" w:sz="0" w:space="0" w:color="auto"/>
        <w:right w:val="none" w:sz="0" w:space="0" w:color="auto"/>
      </w:divBdr>
    </w:div>
    <w:div w:id="1363625614">
      <w:bodyDiv w:val="1"/>
      <w:marLeft w:val="0"/>
      <w:marRight w:val="0"/>
      <w:marTop w:val="0"/>
      <w:marBottom w:val="0"/>
      <w:divBdr>
        <w:top w:val="none" w:sz="0" w:space="0" w:color="auto"/>
        <w:left w:val="none" w:sz="0" w:space="0" w:color="auto"/>
        <w:bottom w:val="none" w:sz="0" w:space="0" w:color="auto"/>
        <w:right w:val="none" w:sz="0" w:space="0" w:color="auto"/>
      </w:divBdr>
    </w:div>
    <w:div w:id="1364013951">
      <w:bodyDiv w:val="1"/>
      <w:marLeft w:val="0"/>
      <w:marRight w:val="0"/>
      <w:marTop w:val="0"/>
      <w:marBottom w:val="0"/>
      <w:divBdr>
        <w:top w:val="none" w:sz="0" w:space="0" w:color="auto"/>
        <w:left w:val="none" w:sz="0" w:space="0" w:color="auto"/>
        <w:bottom w:val="none" w:sz="0" w:space="0" w:color="auto"/>
        <w:right w:val="none" w:sz="0" w:space="0" w:color="auto"/>
      </w:divBdr>
    </w:div>
    <w:div w:id="1364138142">
      <w:bodyDiv w:val="1"/>
      <w:marLeft w:val="0"/>
      <w:marRight w:val="0"/>
      <w:marTop w:val="0"/>
      <w:marBottom w:val="0"/>
      <w:divBdr>
        <w:top w:val="none" w:sz="0" w:space="0" w:color="auto"/>
        <w:left w:val="none" w:sz="0" w:space="0" w:color="auto"/>
        <w:bottom w:val="none" w:sz="0" w:space="0" w:color="auto"/>
        <w:right w:val="none" w:sz="0" w:space="0" w:color="auto"/>
      </w:divBdr>
    </w:div>
    <w:div w:id="1364358133">
      <w:bodyDiv w:val="1"/>
      <w:marLeft w:val="0"/>
      <w:marRight w:val="0"/>
      <w:marTop w:val="0"/>
      <w:marBottom w:val="0"/>
      <w:divBdr>
        <w:top w:val="none" w:sz="0" w:space="0" w:color="auto"/>
        <w:left w:val="none" w:sz="0" w:space="0" w:color="auto"/>
        <w:bottom w:val="none" w:sz="0" w:space="0" w:color="auto"/>
        <w:right w:val="none" w:sz="0" w:space="0" w:color="auto"/>
      </w:divBdr>
    </w:div>
    <w:div w:id="1364358949">
      <w:bodyDiv w:val="1"/>
      <w:marLeft w:val="0"/>
      <w:marRight w:val="0"/>
      <w:marTop w:val="0"/>
      <w:marBottom w:val="0"/>
      <w:divBdr>
        <w:top w:val="none" w:sz="0" w:space="0" w:color="auto"/>
        <w:left w:val="none" w:sz="0" w:space="0" w:color="auto"/>
        <w:bottom w:val="none" w:sz="0" w:space="0" w:color="auto"/>
        <w:right w:val="none" w:sz="0" w:space="0" w:color="auto"/>
      </w:divBdr>
    </w:div>
    <w:div w:id="1364475536">
      <w:bodyDiv w:val="1"/>
      <w:marLeft w:val="0"/>
      <w:marRight w:val="0"/>
      <w:marTop w:val="0"/>
      <w:marBottom w:val="0"/>
      <w:divBdr>
        <w:top w:val="none" w:sz="0" w:space="0" w:color="auto"/>
        <w:left w:val="none" w:sz="0" w:space="0" w:color="auto"/>
        <w:bottom w:val="none" w:sz="0" w:space="0" w:color="auto"/>
        <w:right w:val="none" w:sz="0" w:space="0" w:color="auto"/>
      </w:divBdr>
    </w:div>
    <w:div w:id="1364482844">
      <w:bodyDiv w:val="1"/>
      <w:marLeft w:val="0"/>
      <w:marRight w:val="0"/>
      <w:marTop w:val="0"/>
      <w:marBottom w:val="0"/>
      <w:divBdr>
        <w:top w:val="none" w:sz="0" w:space="0" w:color="auto"/>
        <w:left w:val="none" w:sz="0" w:space="0" w:color="auto"/>
        <w:bottom w:val="none" w:sz="0" w:space="0" w:color="auto"/>
        <w:right w:val="none" w:sz="0" w:space="0" w:color="auto"/>
      </w:divBdr>
    </w:div>
    <w:div w:id="1365014758">
      <w:bodyDiv w:val="1"/>
      <w:marLeft w:val="0"/>
      <w:marRight w:val="0"/>
      <w:marTop w:val="0"/>
      <w:marBottom w:val="0"/>
      <w:divBdr>
        <w:top w:val="none" w:sz="0" w:space="0" w:color="auto"/>
        <w:left w:val="none" w:sz="0" w:space="0" w:color="auto"/>
        <w:bottom w:val="none" w:sz="0" w:space="0" w:color="auto"/>
        <w:right w:val="none" w:sz="0" w:space="0" w:color="auto"/>
      </w:divBdr>
    </w:div>
    <w:div w:id="1365063073">
      <w:bodyDiv w:val="1"/>
      <w:marLeft w:val="0"/>
      <w:marRight w:val="0"/>
      <w:marTop w:val="0"/>
      <w:marBottom w:val="0"/>
      <w:divBdr>
        <w:top w:val="none" w:sz="0" w:space="0" w:color="auto"/>
        <w:left w:val="none" w:sz="0" w:space="0" w:color="auto"/>
        <w:bottom w:val="none" w:sz="0" w:space="0" w:color="auto"/>
        <w:right w:val="none" w:sz="0" w:space="0" w:color="auto"/>
      </w:divBdr>
    </w:div>
    <w:div w:id="1365398800">
      <w:bodyDiv w:val="1"/>
      <w:marLeft w:val="0"/>
      <w:marRight w:val="0"/>
      <w:marTop w:val="0"/>
      <w:marBottom w:val="0"/>
      <w:divBdr>
        <w:top w:val="none" w:sz="0" w:space="0" w:color="auto"/>
        <w:left w:val="none" w:sz="0" w:space="0" w:color="auto"/>
        <w:bottom w:val="none" w:sz="0" w:space="0" w:color="auto"/>
        <w:right w:val="none" w:sz="0" w:space="0" w:color="auto"/>
      </w:divBdr>
    </w:div>
    <w:div w:id="1365909205">
      <w:bodyDiv w:val="1"/>
      <w:marLeft w:val="0"/>
      <w:marRight w:val="0"/>
      <w:marTop w:val="0"/>
      <w:marBottom w:val="0"/>
      <w:divBdr>
        <w:top w:val="none" w:sz="0" w:space="0" w:color="auto"/>
        <w:left w:val="none" w:sz="0" w:space="0" w:color="auto"/>
        <w:bottom w:val="none" w:sz="0" w:space="0" w:color="auto"/>
        <w:right w:val="none" w:sz="0" w:space="0" w:color="auto"/>
      </w:divBdr>
    </w:div>
    <w:div w:id="1366055140">
      <w:bodyDiv w:val="1"/>
      <w:marLeft w:val="0"/>
      <w:marRight w:val="0"/>
      <w:marTop w:val="0"/>
      <w:marBottom w:val="0"/>
      <w:divBdr>
        <w:top w:val="none" w:sz="0" w:space="0" w:color="auto"/>
        <w:left w:val="none" w:sz="0" w:space="0" w:color="auto"/>
        <w:bottom w:val="none" w:sz="0" w:space="0" w:color="auto"/>
        <w:right w:val="none" w:sz="0" w:space="0" w:color="auto"/>
      </w:divBdr>
    </w:div>
    <w:div w:id="1367170665">
      <w:bodyDiv w:val="1"/>
      <w:marLeft w:val="0"/>
      <w:marRight w:val="0"/>
      <w:marTop w:val="0"/>
      <w:marBottom w:val="0"/>
      <w:divBdr>
        <w:top w:val="none" w:sz="0" w:space="0" w:color="auto"/>
        <w:left w:val="none" w:sz="0" w:space="0" w:color="auto"/>
        <w:bottom w:val="none" w:sz="0" w:space="0" w:color="auto"/>
        <w:right w:val="none" w:sz="0" w:space="0" w:color="auto"/>
      </w:divBdr>
    </w:div>
    <w:div w:id="1367171151">
      <w:bodyDiv w:val="1"/>
      <w:marLeft w:val="0"/>
      <w:marRight w:val="0"/>
      <w:marTop w:val="0"/>
      <w:marBottom w:val="0"/>
      <w:divBdr>
        <w:top w:val="none" w:sz="0" w:space="0" w:color="auto"/>
        <w:left w:val="none" w:sz="0" w:space="0" w:color="auto"/>
        <w:bottom w:val="none" w:sz="0" w:space="0" w:color="auto"/>
        <w:right w:val="none" w:sz="0" w:space="0" w:color="auto"/>
      </w:divBdr>
    </w:div>
    <w:div w:id="1367215603">
      <w:bodyDiv w:val="1"/>
      <w:marLeft w:val="0"/>
      <w:marRight w:val="0"/>
      <w:marTop w:val="0"/>
      <w:marBottom w:val="0"/>
      <w:divBdr>
        <w:top w:val="none" w:sz="0" w:space="0" w:color="auto"/>
        <w:left w:val="none" w:sz="0" w:space="0" w:color="auto"/>
        <w:bottom w:val="none" w:sz="0" w:space="0" w:color="auto"/>
        <w:right w:val="none" w:sz="0" w:space="0" w:color="auto"/>
      </w:divBdr>
    </w:div>
    <w:div w:id="1367412691">
      <w:bodyDiv w:val="1"/>
      <w:marLeft w:val="0"/>
      <w:marRight w:val="0"/>
      <w:marTop w:val="0"/>
      <w:marBottom w:val="0"/>
      <w:divBdr>
        <w:top w:val="none" w:sz="0" w:space="0" w:color="auto"/>
        <w:left w:val="none" w:sz="0" w:space="0" w:color="auto"/>
        <w:bottom w:val="none" w:sz="0" w:space="0" w:color="auto"/>
        <w:right w:val="none" w:sz="0" w:space="0" w:color="auto"/>
      </w:divBdr>
    </w:div>
    <w:div w:id="1367485048">
      <w:bodyDiv w:val="1"/>
      <w:marLeft w:val="0"/>
      <w:marRight w:val="0"/>
      <w:marTop w:val="0"/>
      <w:marBottom w:val="0"/>
      <w:divBdr>
        <w:top w:val="none" w:sz="0" w:space="0" w:color="auto"/>
        <w:left w:val="none" w:sz="0" w:space="0" w:color="auto"/>
        <w:bottom w:val="none" w:sz="0" w:space="0" w:color="auto"/>
        <w:right w:val="none" w:sz="0" w:space="0" w:color="auto"/>
      </w:divBdr>
    </w:div>
    <w:div w:id="1367752219">
      <w:bodyDiv w:val="1"/>
      <w:marLeft w:val="0"/>
      <w:marRight w:val="0"/>
      <w:marTop w:val="0"/>
      <w:marBottom w:val="0"/>
      <w:divBdr>
        <w:top w:val="none" w:sz="0" w:space="0" w:color="auto"/>
        <w:left w:val="none" w:sz="0" w:space="0" w:color="auto"/>
        <w:bottom w:val="none" w:sz="0" w:space="0" w:color="auto"/>
        <w:right w:val="none" w:sz="0" w:space="0" w:color="auto"/>
      </w:divBdr>
      <w:divsChild>
        <w:div w:id="2106609953">
          <w:marLeft w:val="0"/>
          <w:marRight w:val="0"/>
          <w:marTop w:val="0"/>
          <w:marBottom w:val="0"/>
          <w:divBdr>
            <w:top w:val="none" w:sz="0" w:space="0" w:color="auto"/>
            <w:left w:val="none" w:sz="0" w:space="0" w:color="auto"/>
            <w:bottom w:val="none" w:sz="0" w:space="0" w:color="auto"/>
            <w:right w:val="none" w:sz="0" w:space="0" w:color="auto"/>
          </w:divBdr>
        </w:div>
        <w:div w:id="142090787">
          <w:marLeft w:val="0"/>
          <w:marRight w:val="0"/>
          <w:marTop w:val="0"/>
          <w:marBottom w:val="0"/>
          <w:divBdr>
            <w:top w:val="none" w:sz="0" w:space="0" w:color="auto"/>
            <w:left w:val="none" w:sz="0" w:space="0" w:color="auto"/>
            <w:bottom w:val="none" w:sz="0" w:space="0" w:color="auto"/>
            <w:right w:val="none" w:sz="0" w:space="0" w:color="auto"/>
          </w:divBdr>
        </w:div>
        <w:div w:id="990325364">
          <w:marLeft w:val="0"/>
          <w:marRight w:val="0"/>
          <w:marTop w:val="0"/>
          <w:marBottom w:val="0"/>
          <w:divBdr>
            <w:top w:val="none" w:sz="0" w:space="0" w:color="auto"/>
            <w:left w:val="none" w:sz="0" w:space="0" w:color="auto"/>
            <w:bottom w:val="none" w:sz="0" w:space="0" w:color="auto"/>
            <w:right w:val="none" w:sz="0" w:space="0" w:color="auto"/>
          </w:divBdr>
        </w:div>
        <w:div w:id="959804173">
          <w:marLeft w:val="0"/>
          <w:marRight w:val="0"/>
          <w:marTop w:val="0"/>
          <w:marBottom w:val="0"/>
          <w:divBdr>
            <w:top w:val="none" w:sz="0" w:space="0" w:color="auto"/>
            <w:left w:val="none" w:sz="0" w:space="0" w:color="auto"/>
            <w:bottom w:val="none" w:sz="0" w:space="0" w:color="auto"/>
            <w:right w:val="none" w:sz="0" w:space="0" w:color="auto"/>
          </w:divBdr>
        </w:div>
        <w:div w:id="1486314207">
          <w:marLeft w:val="0"/>
          <w:marRight w:val="0"/>
          <w:marTop w:val="0"/>
          <w:marBottom w:val="0"/>
          <w:divBdr>
            <w:top w:val="none" w:sz="0" w:space="0" w:color="auto"/>
            <w:left w:val="none" w:sz="0" w:space="0" w:color="auto"/>
            <w:bottom w:val="none" w:sz="0" w:space="0" w:color="auto"/>
            <w:right w:val="none" w:sz="0" w:space="0" w:color="auto"/>
          </w:divBdr>
        </w:div>
        <w:div w:id="820002379">
          <w:marLeft w:val="0"/>
          <w:marRight w:val="0"/>
          <w:marTop w:val="0"/>
          <w:marBottom w:val="0"/>
          <w:divBdr>
            <w:top w:val="none" w:sz="0" w:space="0" w:color="auto"/>
            <w:left w:val="none" w:sz="0" w:space="0" w:color="auto"/>
            <w:bottom w:val="none" w:sz="0" w:space="0" w:color="auto"/>
            <w:right w:val="none" w:sz="0" w:space="0" w:color="auto"/>
          </w:divBdr>
        </w:div>
        <w:div w:id="1772162938">
          <w:marLeft w:val="0"/>
          <w:marRight w:val="0"/>
          <w:marTop w:val="0"/>
          <w:marBottom w:val="0"/>
          <w:divBdr>
            <w:top w:val="none" w:sz="0" w:space="0" w:color="auto"/>
            <w:left w:val="none" w:sz="0" w:space="0" w:color="auto"/>
            <w:bottom w:val="none" w:sz="0" w:space="0" w:color="auto"/>
            <w:right w:val="none" w:sz="0" w:space="0" w:color="auto"/>
          </w:divBdr>
        </w:div>
        <w:div w:id="1136069211">
          <w:marLeft w:val="0"/>
          <w:marRight w:val="0"/>
          <w:marTop w:val="0"/>
          <w:marBottom w:val="0"/>
          <w:divBdr>
            <w:top w:val="none" w:sz="0" w:space="0" w:color="auto"/>
            <w:left w:val="none" w:sz="0" w:space="0" w:color="auto"/>
            <w:bottom w:val="none" w:sz="0" w:space="0" w:color="auto"/>
            <w:right w:val="none" w:sz="0" w:space="0" w:color="auto"/>
          </w:divBdr>
        </w:div>
        <w:div w:id="1528636662">
          <w:marLeft w:val="0"/>
          <w:marRight w:val="0"/>
          <w:marTop w:val="0"/>
          <w:marBottom w:val="0"/>
          <w:divBdr>
            <w:top w:val="none" w:sz="0" w:space="0" w:color="auto"/>
            <w:left w:val="none" w:sz="0" w:space="0" w:color="auto"/>
            <w:bottom w:val="none" w:sz="0" w:space="0" w:color="auto"/>
            <w:right w:val="none" w:sz="0" w:space="0" w:color="auto"/>
          </w:divBdr>
        </w:div>
        <w:div w:id="362361079">
          <w:marLeft w:val="0"/>
          <w:marRight w:val="0"/>
          <w:marTop w:val="0"/>
          <w:marBottom w:val="0"/>
          <w:divBdr>
            <w:top w:val="none" w:sz="0" w:space="0" w:color="auto"/>
            <w:left w:val="none" w:sz="0" w:space="0" w:color="auto"/>
            <w:bottom w:val="none" w:sz="0" w:space="0" w:color="auto"/>
            <w:right w:val="none" w:sz="0" w:space="0" w:color="auto"/>
          </w:divBdr>
        </w:div>
        <w:div w:id="2118090385">
          <w:marLeft w:val="0"/>
          <w:marRight w:val="0"/>
          <w:marTop w:val="0"/>
          <w:marBottom w:val="0"/>
          <w:divBdr>
            <w:top w:val="none" w:sz="0" w:space="0" w:color="auto"/>
            <w:left w:val="none" w:sz="0" w:space="0" w:color="auto"/>
            <w:bottom w:val="none" w:sz="0" w:space="0" w:color="auto"/>
            <w:right w:val="none" w:sz="0" w:space="0" w:color="auto"/>
          </w:divBdr>
        </w:div>
        <w:div w:id="1023822732">
          <w:marLeft w:val="0"/>
          <w:marRight w:val="0"/>
          <w:marTop w:val="0"/>
          <w:marBottom w:val="0"/>
          <w:divBdr>
            <w:top w:val="none" w:sz="0" w:space="0" w:color="auto"/>
            <w:left w:val="none" w:sz="0" w:space="0" w:color="auto"/>
            <w:bottom w:val="none" w:sz="0" w:space="0" w:color="auto"/>
            <w:right w:val="none" w:sz="0" w:space="0" w:color="auto"/>
          </w:divBdr>
        </w:div>
        <w:div w:id="1733500248">
          <w:marLeft w:val="0"/>
          <w:marRight w:val="0"/>
          <w:marTop w:val="0"/>
          <w:marBottom w:val="0"/>
          <w:divBdr>
            <w:top w:val="none" w:sz="0" w:space="0" w:color="auto"/>
            <w:left w:val="none" w:sz="0" w:space="0" w:color="auto"/>
            <w:bottom w:val="none" w:sz="0" w:space="0" w:color="auto"/>
            <w:right w:val="none" w:sz="0" w:space="0" w:color="auto"/>
          </w:divBdr>
        </w:div>
        <w:div w:id="1013803706">
          <w:marLeft w:val="0"/>
          <w:marRight w:val="0"/>
          <w:marTop w:val="0"/>
          <w:marBottom w:val="0"/>
          <w:divBdr>
            <w:top w:val="none" w:sz="0" w:space="0" w:color="auto"/>
            <w:left w:val="none" w:sz="0" w:space="0" w:color="auto"/>
            <w:bottom w:val="none" w:sz="0" w:space="0" w:color="auto"/>
            <w:right w:val="none" w:sz="0" w:space="0" w:color="auto"/>
          </w:divBdr>
        </w:div>
        <w:div w:id="56899258">
          <w:marLeft w:val="0"/>
          <w:marRight w:val="0"/>
          <w:marTop w:val="0"/>
          <w:marBottom w:val="0"/>
          <w:divBdr>
            <w:top w:val="none" w:sz="0" w:space="0" w:color="auto"/>
            <w:left w:val="none" w:sz="0" w:space="0" w:color="auto"/>
            <w:bottom w:val="none" w:sz="0" w:space="0" w:color="auto"/>
            <w:right w:val="none" w:sz="0" w:space="0" w:color="auto"/>
          </w:divBdr>
        </w:div>
        <w:div w:id="67118497">
          <w:marLeft w:val="0"/>
          <w:marRight w:val="0"/>
          <w:marTop w:val="0"/>
          <w:marBottom w:val="0"/>
          <w:divBdr>
            <w:top w:val="none" w:sz="0" w:space="0" w:color="auto"/>
            <w:left w:val="none" w:sz="0" w:space="0" w:color="auto"/>
            <w:bottom w:val="none" w:sz="0" w:space="0" w:color="auto"/>
            <w:right w:val="none" w:sz="0" w:space="0" w:color="auto"/>
          </w:divBdr>
        </w:div>
        <w:div w:id="908928134">
          <w:marLeft w:val="0"/>
          <w:marRight w:val="0"/>
          <w:marTop w:val="0"/>
          <w:marBottom w:val="0"/>
          <w:divBdr>
            <w:top w:val="none" w:sz="0" w:space="0" w:color="auto"/>
            <w:left w:val="none" w:sz="0" w:space="0" w:color="auto"/>
            <w:bottom w:val="none" w:sz="0" w:space="0" w:color="auto"/>
            <w:right w:val="none" w:sz="0" w:space="0" w:color="auto"/>
          </w:divBdr>
        </w:div>
        <w:div w:id="767699248">
          <w:marLeft w:val="0"/>
          <w:marRight w:val="0"/>
          <w:marTop w:val="0"/>
          <w:marBottom w:val="0"/>
          <w:divBdr>
            <w:top w:val="none" w:sz="0" w:space="0" w:color="auto"/>
            <w:left w:val="none" w:sz="0" w:space="0" w:color="auto"/>
            <w:bottom w:val="none" w:sz="0" w:space="0" w:color="auto"/>
            <w:right w:val="none" w:sz="0" w:space="0" w:color="auto"/>
          </w:divBdr>
        </w:div>
        <w:div w:id="445541662">
          <w:marLeft w:val="0"/>
          <w:marRight w:val="0"/>
          <w:marTop w:val="0"/>
          <w:marBottom w:val="0"/>
          <w:divBdr>
            <w:top w:val="none" w:sz="0" w:space="0" w:color="auto"/>
            <w:left w:val="none" w:sz="0" w:space="0" w:color="auto"/>
            <w:bottom w:val="none" w:sz="0" w:space="0" w:color="auto"/>
            <w:right w:val="none" w:sz="0" w:space="0" w:color="auto"/>
          </w:divBdr>
        </w:div>
        <w:div w:id="986666639">
          <w:marLeft w:val="0"/>
          <w:marRight w:val="0"/>
          <w:marTop w:val="0"/>
          <w:marBottom w:val="0"/>
          <w:divBdr>
            <w:top w:val="none" w:sz="0" w:space="0" w:color="auto"/>
            <w:left w:val="none" w:sz="0" w:space="0" w:color="auto"/>
            <w:bottom w:val="none" w:sz="0" w:space="0" w:color="auto"/>
            <w:right w:val="none" w:sz="0" w:space="0" w:color="auto"/>
          </w:divBdr>
        </w:div>
        <w:div w:id="1450079078">
          <w:marLeft w:val="0"/>
          <w:marRight w:val="0"/>
          <w:marTop w:val="0"/>
          <w:marBottom w:val="0"/>
          <w:divBdr>
            <w:top w:val="none" w:sz="0" w:space="0" w:color="auto"/>
            <w:left w:val="none" w:sz="0" w:space="0" w:color="auto"/>
            <w:bottom w:val="none" w:sz="0" w:space="0" w:color="auto"/>
            <w:right w:val="none" w:sz="0" w:space="0" w:color="auto"/>
          </w:divBdr>
        </w:div>
        <w:div w:id="844974268">
          <w:marLeft w:val="0"/>
          <w:marRight w:val="0"/>
          <w:marTop w:val="0"/>
          <w:marBottom w:val="0"/>
          <w:divBdr>
            <w:top w:val="none" w:sz="0" w:space="0" w:color="auto"/>
            <w:left w:val="none" w:sz="0" w:space="0" w:color="auto"/>
            <w:bottom w:val="none" w:sz="0" w:space="0" w:color="auto"/>
            <w:right w:val="none" w:sz="0" w:space="0" w:color="auto"/>
          </w:divBdr>
        </w:div>
        <w:div w:id="1992443735">
          <w:marLeft w:val="0"/>
          <w:marRight w:val="0"/>
          <w:marTop w:val="0"/>
          <w:marBottom w:val="0"/>
          <w:divBdr>
            <w:top w:val="none" w:sz="0" w:space="0" w:color="auto"/>
            <w:left w:val="none" w:sz="0" w:space="0" w:color="auto"/>
            <w:bottom w:val="none" w:sz="0" w:space="0" w:color="auto"/>
            <w:right w:val="none" w:sz="0" w:space="0" w:color="auto"/>
          </w:divBdr>
        </w:div>
        <w:div w:id="1766227730">
          <w:marLeft w:val="0"/>
          <w:marRight w:val="0"/>
          <w:marTop w:val="0"/>
          <w:marBottom w:val="0"/>
          <w:divBdr>
            <w:top w:val="none" w:sz="0" w:space="0" w:color="auto"/>
            <w:left w:val="none" w:sz="0" w:space="0" w:color="auto"/>
            <w:bottom w:val="none" w:sz="0" w:space="0" w:color="auto"/>
            <w:right w:val="none" w:sz="0" w:space="0" w:color="auto"/>
          </w:divBdr>
        </w:div>
        <w:div w:id="184368760">
          <w:marLeft w:val="0"/>
          <w:marRight w:val="0"/>
          <w:marTop w:val="0"/>
          <w:marBottom w:val="0"/>
          <w:divBdr>
            <w:top w:val="none" w:sz="0" w:space="0" w:color="auto"/>
            <w:left w:val="none" w:sz="0" w:space="0" w:color="auto"/>
            <w:bottom w:val="none" w:sz="0" w:space="0" w:color="auto"/>
            <w:right w:val="none" w:sz="0" w:space="0" w:color="auto"/>
          </w:divBdr>
        </w:div>
        <w:div w:id="338434980">
          <w:marLeft w:val="0"/>
          <w:marRight w:val="0"/>
          <w:marTop w:val="0"/>
          <w:marBottom w:val="0"/>
          <w:divBdr>
            <w:top w:val="none" w:sz="0" w:space="0" w:color="auto"/>
            <w:left w:val="none" w:sz="0" w:space="0" w:color="auto"/>
            <w:bottom w:val="none" w:sz="0" w:space="0" w:color="auto"/>
            <w:right w:val="none" w:sz="0" w:space="0" w:color="auto"/>
          </w:divBdr>
        </w:div>
        <w:div w:id="1640959896">
          <w:marLeft w:val="0"/>
          <w:marRight w:val="0"/>
          <w:marTop w:val="0"/>
          <w:marBottom w:val="0"/>
          <w:divBdr>
            <w:top w:val="none" w:sz="0" w:space="0" w:color="auto"/>
            <w:left w:val="none" w:sz="0" w:space="0" w:color="auto"/>
            <w:bottom w:val="none" w:sz="0" w:space="0" w:color="auto"/>
            <w:right w:val="none" w:sz="0" w:space="0" w:color="auto"/>
          </w:divBdr>
        </w:div>
        <w:div w:id="955329982">
          <w:marLeft w:val="0"/>
          <w:marRight w:val="0"/>
          <w:marTop w:val="0"/>
          <w:marBottom w:val="0"/>
          <w:divBdr>
            <w:top w:val="none" w:sz="0" w:space="0" w:color="auto"/>
            <w:left w:val="none" w:sz="0" w:space="0" w:color="auto"/>
            <w:bottom w:val="none" w:sz="0" w:space="0" w:color="auto"/>
            <w:right w:val="none" w:sz="0" w:space="0" w:color="auto"/>
          </w:divBdr>
        </w:div>
        <w:div w:id="2051802156">
          <w:marLeft w:val="0"/>
          <w:marRight w:val="0"/>
          <w:marTop w:val="0"/>
          <w:marBottom w:val="0"/>
          <w:divBdr>
            <w:top w:val="none" w:sz="0" w:space="0" w:color="auto"/>
            <w:left w:val="none" w:sz="0" w:space="0" w:color="auto"/>
            <w:bottom w:val="none" w:sz="0" w:space="0" w:color="auto"/>
            <w:right w:val="none" w:sz="0" w:space="0" w:color="auto"/>
          </w:divBdr>
        </w:div>
        <w:div w:id="446506543">
          <w:marLeft w:val="0"/>
          <w:marRight w:val="0"/>
          <w:marTop w:val="0"/>
          <w:marBottom w:val="0"/>
          <w:divBdr>
            <w:top w:val="none" w:sz="0" w:space="0" w:color="auto"/>
            <w:left w:val="none" w:sz="0" w:space="0" w:color="auto"/>
            <w:bottom w:val="none" w:sz="0" w:space="0" w:color="auto"/>
            <w:right w:val="none" w:sz="0" w:space="0" w:color="auto"/>
          </w:divBdr>
        </w:div>
        <w:div w:id="1924873083">
          <w:marLeft w:val="0"/>
          <w:marRight w:val="0"/>
          <w:marTop w:val="0"/>
          <w:marBottom w:val="0"/>
          <w:divBdr>
            <w:top w:val="none" w:sz="0" w:space="0" w:color="auto"/>
            <w:left w:val="none" w:sz="0" w:space="0" w:color="auto"/>
            <w:bottom w:val="none" w:sz="0" w:space="0" w:color="auto"/>
            <w:right w:val="none" w:sz="0" w:space="0" w:color="auto"/>
          </w:divBdr>
        </w:div>
        <w:div w:id="1936283535">
          <w:marLeft w:val="0"/>
          <w:marRight w:val="0"/>
          <w:marTop w:val="0"/>
          <w:marBottom w:val="0"/>
          <w:divBdr>
            <w:top w:val="none" w:sz="0" w:space="0" w:color="auto"/>
            <w:left w:val="none" w:sz="0" w:space="0" w:color="auto"/>
            <w:bottom w:val="none" w:sz="0" w:space="0" w:color="auto"/>
            <w:right w:val="none" w:sz="0" w:space="0" w:color="auto"/>
          </w:divBdr>
        </w:div>
        <w:div w:id="966665409">
          <w:marLeft w:val="0"/>
          <w:marRight w:val="0"/>
          <w:marTop w:val="0"/>
          <w:marBottom w:val="0"/>
          <w:divBdr>
            <w:top w:val="none" w:sz="0" w:space="0" w:color="auto"/>
            <w:left w:val="none" w:sz="0" w:space="0" w:color="auto"/>
            <w:bottom w:val="none" w:sz="0" w:space="0" w:color="auto"/>
            <w:right w:val="none" w:sz="0" w:space="0" w:color="auto"/>
          </w:divBdr>
        </w:div>
        <w:div w:id="253974736">
          <w:marLeft w:val="0"/>
          <w:marRight w:val="0"/>
          <w:marTop w:val="0"/>
          <w:marBottom w:val="0"/>
          <w:divBdr>
            <w:top w:val="none" w:sz="0" w:space="0" w:color="auto"/>
            <w:left w:val="none" w:sz="0" w:space="0" w:color="auto"/>
            <w:bottom w:val="none" w:sz="0" w:space="0" w:color="auto"/>
            <w:right w:val="none" w:sz="0" w:space="0" w:color="auto"/>
          </w:divBdr>
        </w:div>
        <w:div w:id="1475414141">
          <w:marLeft w:val="0"/>
          <w:marRight w:val="0"/>
          <w:marTop w:val="0"/>
          <w:marBottom w:val="0"/>
          <w:divBdr>
            <w:top w:val="none" w:sz="0" w:space="0" w:color="auto"/>
            <w:left w:val="none" w:sz="0" w:space="0" w:color="auto"/>
            <w:bottom w:val="none" w:sz="0" w:space="0" w:color="auto"/>
            <w:right w:val="none" w:sz="0" w:space="0" w:color="auto"/>
          </w:divBdr>
        </w:div>
        <w:div w:id="970523319">
          <w:marLeft w:val="0"/>
          <w:marRight w:val="0"/>
          <w:marTop w:val="0"/>
          <w:marBottom w:val="0"/>
          <w:divBdr>
            <w:top w:val="none" w:sz="0" w:space="0" w:color="auto"/>
            <w:left w:val="none" w:sz="0" w:space="0" w:color="auto"/>
            <w:bottom w:val="none" w:sz="0" w:space="0" w:color="auto"/>
            <w:right w:val="none" w:sz="0" w:space="0" w:color="auto"/>
          </w:divBdr>
        </w:div>
        <w:div w:id="907157839">
          <w:marLeft w:val="0"/>
          <w:marRight w:val="0"/>
          <w:marTop w:val="0"/>
          <w:marBottom w:val="0"/>
          <w:divBdr>
            <w:top w:val="none" w:sz="0" w:space="0" w:color="auto"/>
            <w:left w:val="none" w:sz="0" w:space="0" w:color="auto"/>
            <w:bottom w:val="none" w:sz="0" w:space="0" w:color="auto"/>
            <w:right w:val="none" w:sz="0" w:space="0" w:color="auto"/>
          </w:divBdr>
        </w:div>
        <w:div w:id="1707636799">
          <w:marLeft w:val="0"/>
          <w:marRight w:val="0"/>
          <w:marTop w:val="0"/>
          <w:marBottom w:val="0"/>
          <w:divBdr>
            <w:top w:val="none" w:sz="0" w:space="0" w:color="auto"/>
            <w:left w:val="none" w:sz="0" w:space="0" w:color="auto"/>
            <w:bottom w:val="none" w:sz="0" w:space="0" w:color="auto"/>
            <w:right w:val="none" w:sz="0" w:space="0" w:color="auto"/>
          </w:divBdr>
        </w:div>
        <w:div w:id="637879587">
          <w:marLeft w:val="0"/>
          <w:marRight w:val="0"/>
          <w:marTop w:val="0"/>
          <w:marBottom w:val="0"/>
          <w:divBdr>
            <w:top w:val="none" w:sz="0" w:space="0" w:color="auto"/>
            <w:left w:val="none" w:sz="0" w:space="0" w:color="auto"/>
            <w:bottom w:val="none" w:sz="0" w:space="0" w:color="auto"/>
            <w:right w:val="none" w:sz="0" w:space="0" w:color="auto"/>
          </w:divBdr>
        </w:div>
        <w:div w:id="1798329438">
          <w:marLeft w:val="0"/>
          <w:marRight w:val="0"/>
          <w:marTop w:val="0"/>
          <w:marBottom w:val="0"/>
          <w:divBdr>
            <w:top w:val="none" w:sz="0" w:space="0" w:color="auto"/>
            <w:left w:val="none" w:sz="0" w:space="0" w:color="auto"/>
            <w:bottom w:val="none" w:sz="0" w:space="0" w:color="auto"/>
            <w:right w:val="none" w:sz="0" w:space="0" w:color="auto"/>
          </w:divBdr>
        </w:div>
        <w:div w:id="1208571107">
          <w:marLeft w:val="0"/>
          <w:marRight w:val="0"/>
          <w:marTop w:val="0"/>
          <w:marBottom w:val="0"/>
          <w:divBdr>
            <w:top w:val="none" w:sz="0" w:space="0" w:color="auto"/>
            <w:left w:val="none" w:sz="0" w:space="0" w:color="auto"/>
            <w:bottom w:val="none" w:sz="0" w:space="0" w:color="auto"/>
            <w:right w:val="none" w:sz="0" w:space="0" w:color="auto"/>
          </w:divBdr>
        </w:div>
        <w:div w:id="639920689">
          <w:marLeft w:val="0"/>
          <w:marRight w:val="0"/>
          <w:marTop w:val="0"/>
          <w:marBottom w:val="0"/>
          <w:divBdr>
            <w:top w:val="none" w:sz="0" w:space="0" w:color="auto"/>
            <w:left w:val="none" w:sz="0" w:space="0" w:color="auto"/>
            <w:bottom w:val="none" w:sz="0" w:space="0" w:color="auto"/>
            <w:right w:val="none" w:sz="0" w:space="0" w:color="auto"/>
          </w:divBdr>
        </w:div>
        <w:div w:id="1948462221">
          <w:marLeft w:val="0"/>
          <w:marRight w:val="0"/>
          <w:marTop w:val="0"/>
          <w:marBottom w:val="0"/>
          <w:divBdr>
            <w:top w:val="none" w:sz="0" w:space="0" w:color="auto"/>
            <w:left w:val="none" w:sz="0" w:space="0" w:color="auto"/>
            <w:bottom w:val="none" w:sz="0" w:space="0" w:color="auto"/>
            <w:right w:val="none" w:sz="0" w:space="0" w:color="auto"/>
          </w:divBdr>
        </w:div>
        <w:div w:id="696393227">
          <w:marLeft w:val="0"/>
          <w:marRight w:val="0"/>
          <w:marTop w:val="0"/>
          <w:marBottom w:val="0"/>
          <w:divBdr>
            <w:top w:val="none" w:sz="0" w:space="0" w:color="auto"/>
            <w:left w:val="none" w:sz="0" w:space="0" w:color="auto"/>
            <w:bottom w:val="none" w:sz="0" w:space="0" w:color="auto"/>
            <w:right w:val="none" w:sz="0" w:space="0" w:color="auto"/>
          </w:divBdr>
        </w:div>
        <w:div w:id="211701104">
          <w:marLeft w:val="0"/>
          <w:marRight w:val="0"/>
          <w:marTop w:val="0"/>
          <w:marBottom w:val="0"/>
          <w:divBdr>
            <w:top w:val="none" w:sz="0" w:space="0" w:color="auto"/>
            <w:left w:val="none" w:sz="0" w:space="0" w:color="auto"/>
            <w:bottom w:val="none" w:sz="0" w:space="0" w:color="auto"/>
            <w:right w:val="none" w:sz="0" w:space="0" w:color="auto"/>
          </w:divBdr>
        </w:div>
        <w:div w:id="1943949329">
          <w:marLeft w:val="0"/>
          <w:marRight w:val="0"/>
          <w:marTop w:val="0"/>
          <w:marBottom w:val="0"/>
          <w:divBdr>
            <w:top w:val="none" w:sz="0" w:space="0" w:color="auto"/>
            <w:left w:val="none" w:sz="0" w:space="0" w:color="auto"/>
            <w:bottom w:val="none" w:sz="0" w:space="0" w:color="auto"/>
            <w:right w:val="none" w:sz="0" w:space="0" w:color="auto"/>
          </w:divBdr>
        </w:div>
        <w:div w:id="690648259">
          <w:marLeft w:val="0"/>
          <w:marRight w:val="0"/>
          <w:marTop w:val="0"/>
          <w:marBottom w:val="0"/>
          <w:divBdr>
            <w:top w:val="none" w:sz="0" w:space="0" w:color="auto"/>
            <w:left w:val="none" w:sz="0" w:space="0" w:color="auto"/>
            <w:bottom w:val="none" w:sz="0" w:space="0" w:color="auto"/>
            <w:right w:val="none" w:sz="0" w:space="0" w:color="auto"/>
          </w:divBdr>
        </w:div>
        <w:div w:id="76945678">
          <w:marLeft w:val="0"/>
          <w:marRight w:val="0"/>
          <w:marTop w:val="0"/>
          <w:marBottom w:val="0"/>
          <w:divBdr>
            <w:top w:val="none" w:sz="0" w:space="0" w:color="auto"/>
            <w:left w:val="none" w:sz="0" w:space="0" w:color="auto"/>
            <w:bottom w:val="none" w:sz="0" w:space="0" w:color="auto"/>
            <w:right w:val="none" w:sz="0" w:space="0" w:color="auto"/>
          </w:divBdr>
        </w:div>
        <w:div w:id="1343095408">
          <w:marLeft w:val="0"/>
          <w:marRight w:val="0"/>
          <w:marTop w:val="0"/>
          <w:marBottom w:val="0"/>
          <w:divBdr>
            <w:top w:val="none" w:sz="0" w:space="0" w:color="auto"/>
            <w:left w:val="none" w:sz="0" w:space="0" w:color="auto"/>
            <w:bottom w:val="none" w:sz="0" w:space="0" w:color="auto"/>
            <w:right w:val="none" w:sz="0" w:space="0" w:color="auto"/>
          </w:divBdr>
        </w:div>
        <w:div w:id="464932618">
          <w:marLeft w:val="0"/>
          <w:marRight w:val="0"/>
          <w:marTop w:val="0"/>
          <w:marBottom w:val="0"/>
          <w:divBdr>
            <w:top w:val="none" w:sz="0" w:space="0" w:color="auto"/>
            <w:left w:val="none" w:sz="0" w:space="0" w:color="auto"/>
            <w:bottom w:val="none" w:sz="0" w:space="0" w:color="auto"/>
            <w:right w:val="none" w:sz="0" w:space="0" w:color="auto"/>
          </w:divBdr>
        </w:div>
        <w:div w:id="1071997863">
          <w:marLeft w:val="0"/>
          <w:marRight w:val="0"/>
          <w:marTop w:val="0"/>
          <w:marBottom w:val="0"/>
          <w:divBdr>
            <w:top w:val="none" w:sz="0" w:space="0" w:color="auto"/>
            <w:left w:val="none" w:sz="0" w:space="0" w:color="auto"/>
            <w:bottom w:val="none" w:sz="0" w:space="0" w:color="auto"/>
            <w:right w:val="none" w:sz="0" w:space="0" w:color="auto"/>
          </w:divBdr>
        </w:div>
        <w:div w:id="709458075">
          <w:marLeft w:val="0"/>
          <w:marRight w:val="0"/>
          <w:marTop w:val="0"/>
          <w:marBottom w:val="0"/>
          <w:divBdr>
            <w:top w:val="none" w:sz="0" w:space="0" w:color="auto"/>
            <w:left w:val="none" w:sz="0" w:space="0" w:color="auto"/>
            <w:bottom w:val="none" w:sz="0" w:space="0" w:color="auto"/>
            <w:right w:val="none" w:sz="0" w:space="0" w:color="auto"/>
          </w:divBdr>
        </w:div>
        <w:div w:id="89935146">
          <w:marLeft w:val="0"/>
          <w:marRight w:val="0"/>
          <w:marTop w:val="0"/>
          <w:marBottom w:val="0"/>
          <w:divBdr>
            <w:top w:val="none" w:sz="0" w:space="0" w:color="auto"/>
            <w:left w:val="none" w:sz="0" w:space="0" w:color="auto"/>
            <w:bottom w:val="none" w:sz="0" w:space="0" w:color="auto"/>
            <w:right w:val="none" w:sz="0" w:space="0" w:color="auto"/>
          </w:divBdr>
        </w:div>
        <w:div w:id="1941332731">
          <w:marLeft w:val="0"/>
          <w:marRight w:val="0"/>
          <w:marTop w:val="0"/>
          <w:marBottom w:val="0"/>
          <w:divBdr>
            <w:top w:val="none" w:sz="0" w:space="0" w:color="auto"/>
            <w:left w:val="none" w:sz="0" w:space="0" w:color="auto"/>
            <w:bottom w:val="none" w:sz="0" w:space="0" w:color="auto"/>
            <w:right w:val="none" w:sz="0" w:space="0" w:color="auto"/>
          </w:divBdr>
        </w:div>
        <w:div w:id="1841850294">
          <w:marLeft w:val="0"/>
          <w:marRight w:val="0"/>
          <w:marTop w:val="0"/>
          <w:marBottom w:val="0"/>
          <w:divBdr>
            <w:top w:val="none" w:sz="0" w:space="0" w:color="auto"/>
            <w:left w:val="none" w:sz="0" w:space="0" w:color="auto"/>
            <w:bottom w:val="none" w:sz="0" w:space="0" w:color="auto"/>
            <w:right w:val="none" w:sz="0" w:space="0" w:color="auto"/>
          </w:divBdr>
        </w:div>
        <w:div w:id="1592665204">
          <w:marLeft w:val="0"/>
          <w:marRight w:val="0"/>
          <w:marTop w:val="0"/>
          <w:marBottom w:val="0"/>
          <w:divBdr>
            <w:top w:val="none" w:sz="0" w:space="0" w:color="auto"/>
            <w:left w:val="none" w:sz="0" w:space="0" w:color="auto"/>
            <w:bottom w:val="none" w:sz="0" w:space="0" w:color="auto"/>
            <w:right w:val="none" w:sz="0" w:space="0" w:color="auto"/>
          </w:divBdr>
        </w:div>
        <w:div w:id="349911498">
          <w:marLeft w:val="0"/>
          <w:marRight w:val="0"/>
          <w:marTop w:val="0"/>
          <w:marBottom w:val="0"/>
          <w:divBdr>
            <w:top w:val="none" w:sz="0" w:space="0" w:color="auto"/>
            <w:left w:val="none" w:sz="0" w:space="0" w:color="auto"/>
            <w:bottom w:val="none" w:sz="0" w:space="0" w:color="auto"/>
            <w:right w:val="none" w:sz="0" w:space="0" w:color="auto"/>
          </w:divBdr>
        </w:div>
        <w:div w:id="337855099">
          <w:marLeft w:val="0"/>
          <w:marRight w:val="0"/>
          <w:marTop w:val="0"/>
          <w:marBottom w:val="0"/>
          <w:divBdr>
            <w:top w:val="none" w:sz="0" w:space="0" w:color="auto"/>
            <w:left w:val="none" w:sz="0" w:space="0" w:color="auto"/>
            <w:bottom w:val="none" w:sz="0" w:space="0" w:color="auto"/>
            <w:right w:val="none" w:sz="0" w:space="0" w:color="auto"/>
          </w:divBdr>
        </w:div>
        <w:div w:id="378936706">
          <w:marLeft w:val="0"/>
          <w:marRight w:val="0"/>
          <w:marTop w:val="0"/>
          <w:marBottom w:val="0"/>
          <w:divBdr>
            <w:top w:val="none" w:sz="0" w:space="0" w:color="auto"/>
            <w:left w:val="none" w:sz="0" w:space="0" w:color="auto"/>
            <w:bottom w:val="none" w:sz="0" w:space="0" w:color="auto"/>
            <w:right w:val="none" w:sz="0" w:space="0" w:color="auto"/>
          </w:divBdr>
        </w:div>
        <w:div w:id="371004308">
          <w:marLeft w:val="0"/>
          <w:marRight w:val="0"/>
          <w:marTop w:val="0"/>
          <w:marBottom w:val="0"/>
          <w:divBdr>
            <w:top w:val="none" w:sz="0" w:space="0" w:color="auto"/>
            <w:left w:val="none" w:sz="0" w:space="0" w:color="auto"/>
            <w:bottom w:val="none" w:sz="0" w:space="0" w:color="auto"/>
            <w:right w:val="none" w:sz="0" w:space="0" w:color="auto"/>
          </w:divBdr>
        </w:div>
        <w:div w:id="331495073">
          <w:marLeft w:val="0"/>
          <w:marRight w:val="0"/>
          <w:marTop w:val="0"/>
          <w:marBottom w:val="0"/>
          <w:divBdr>
            <w:top w:val="none" w:sz="0" w:space="0" w:color="auto"/>
            <w:left w:val="none" w:sz="0" w:space="0" w:color="auto"/>
            <w:bottom w:val="none" w:sz="0" w:space="0" w:color="auto"/>
            <w:right w:val="none" w:sz="0" w:space="0" w:color="auto"/>
          </w:divBdr>
        </w:div>
        <w:div w:id="1278869752">
          <w:marLeft w:val="0"/>
          <w:marRight w:val="0"/>
          <w:marTop w:val="0"/>
          <w:marBottom w:val="0"/>
          <w:divBdr>
            <w:top w:val="none" w:sz="0" w:space="0" w:color="auto"/>
            <w:left w:val="none" w:sz="0" w:space="0" w:color="auto"/>
            <w:bottom w:val="none" w:sz="0" w:space="0" w:color="auto"/>
            <w:right w:val="none" w:sz="0" w:space="0" w:color="auto"/>
          </w:divBdr>
        </w:div>
        <w:div w:id="636841130">
          <w:marLeft w:val="0"/>
          <w:marRight w:val="0"/>
          <w:marTop w:val="0"/>
          <w:marBottom w:val="0"/>
          <w:divBdr>
            <w:top w:val="none" w:sz="0" w:space="0" w:color="auto"/>
            <w:left w:val="none" w:sz="0" w:space="0" w:color="auto"/>
            <w:bottom w:val="none" w:sz="0" w:space="0" w:color="auto"/>
            <w:right w:val="none" w:sz="0" w:space="0" w:color="auto"/>
          </w:divBdr>
        </w:div>
        <w:div w:id="1572815533">
          <w:marLeft w:val="0"/>
          <w:marRight w:val="0"/>
          <w:marTop w:val="0"/>
          <w:marBottom w:val="0"/>
          <w:divBdr>
            <w:top w:val="none" w:sz="0" w:space="0" w:color="auto"/>
            <w:left w:val="none" w:sz="0" w:space="0" w:color="auto"/>
            <w:bottom w:val="none" w:sz="0" w:space="0" w:color="auto"/>
            <w:right w:val="none" w:sz="0" w:space="0" w:color="auto"/>
          </w:divBdr>
        </w:div>
        <w:div w:id="1911691700">
          <w:marLeft w:val="0"/>
          <w:marRight w:val="0"/>
          <w:marTop w:val="0"/>
          <w:marBottom w:val="0"/>
          <w:divBdr>
            <w:top w:val="none" w:sz="0" w:space="0" w:color="auto"/>
            <w:left w:val="none" w:sz="0" w:space="0" w:color="auto"/>
            <w:bottom w:val="none" w:sz="0" w:space="0" w:color="auto"/>
            <w:right w:val="none" w:sz="0" w:space="0" w:color="auto"/>
          </w:divBdr>
        </w:div>
        <w:div w:id="788545202">
          <w:marLeft w:val="0"/>
          <w:marRight w:val="0"/>
          <w:marTop w:val="0"/>
          <w:marBottom w:val="0"/>
          <w:divBdr>
            <w:top w:val="none" w:sz="0" w:space="0" w:color="auto"/>
            <w:left w:val="none" w:sz="0" w:space="0" w:color="auto"/>
            <w:bottom w:val="none" w:sz="0" w:space="0" w:color="auto"/>
            <w:right w:val="none" w:sz="0" w:space="0" w:color="auto"/>
          </w:divBdr>
        </w:div>
        <w:div w:id="1318415072">
          <w:marLeft w:val="0"/>
          <w:marRight w:val="0"/>
          <w:marTop w:val="0"/>
          <w:marBottom w:val="0"/>
          <w:divBdr>
            <w:top w:val="none" w:sz="0" w:space="0" w:color="auto"/>
            <w:left w:val="none" w:sz="0" w:space="0" w:color="auto"/>
            <w:bottom w:val="none" w:sz="0" w:space="0" w:color="auto"/>
            <w:right w:val="none" w:sz="0" w:space="0" w:color="auto"/>
          </w:divBdr>
        </w:div>
        <w:div w:id="1258904923">
          <w:marLeft w:val="0"/>
          <w:marRight w:val="0"/>
          <w:marTop w:val="0"/>
          <w:marBottom w:val="0"/>
          <w:divBdr>
            <w:top w:val="none" w:sz="0" w:space="0" w:color="auto"/>
            <w:left w:val="none" w:sz="0" w:space="0" w:color="auto"/>
            <w:bottom w:val="none" w:sz="0" w:space="0" w:color="auto"/>
            <w:right w:val="none" w:sz="0" w:space="0" w:color="auto"/>
          </w:divBdr>
        </w:div>
        <w:div w:id="300891377">
          <w:marLeft w:val="0"/>
          <w:marRight w:val="0"/>
          <w:marTop w:val="0"/>
          <w:marBottom w:val="0"/>
          <w:divBdr>
            <w:top w:val="none" w:sz="0" w:space="0" w:color="auto"/>
            <w:left w:val="none" w:sz="0" w:space="0" w:color="auto"/>
            <w:bottom w:val="none" w:sz="0" w:space="0" w:color="auto"/>
            <w:right w:val="none" w:sz="0" w:space="0" w:color="auto"/>
          </w:divBdr>
        </w:div>
        <w:div w:id="162279653">
          <w:marLeft w:val="0"/>
          <w:marRight w:val="0"/>
          <w:marTop w:val="0"/>
          <w:marBottom w:val="0"/>
          <w:divBdr>
            <w:top w:val="none" w:sz="0" w:space="0" w:color="auto"/>
            <w:left w:val="none" w:sz="0" w:space="0" w:color="auto"/>
            <w:bottom w:val="none" w:sz="0" w:space="0" w:color="auto"/>
            <w:right w:val="none" w:sz="0" w:space="0" w:color="auto"/>
          </w:divBdr>
        </w:div>
        <w:div w:id="1180658739">
          <w:marLeft w:val="0"/>
          <w:marRight w:val="0"/>
          <w:marTop w:val="0"/>
          <w:marBottom w:val="0"/>
          <w:divBdr>
            <w:top w:val="none" w:sz="0" w:space="0" w:color="auto"/>
            <w:left w:val="none" w:sz="0" w:space="0" w:color="auto"/>
            <w:bottom w:val="none" w:sz="0" w:space="0" w:color="auto"/>
            <w:right w:val="none" w:sz="0" w:space="0" w:color="auto"/>
          </w:divBdr>
        </w:div>
        <w:div w:id="2135900138">
          <w:marLeft w:val="0"/>
          <w:marRight w:val="0"/>
          <w:marTop w:val="0"/>
          <w:marBottom w:val="0"/>
          <w:divBdr>
            <w:top w:val="none" w:sz="0" w:space="0" w:color="auto"/>
            <w:left w:val="none" w:sz="0" w:space="0" w:color="auto"/>
            <w:bottom w:val="none" w:sz="0" w:space="0" w:color="auto"/>
            <w:right w:val="none" w:sz="0" w:space="0" w:color="auto"/>
          </w:divBdr>
        </w:div>
        <w:div w:id="555700863">
          <w:marLeft w:val="0"/>
          <w:marRight w:val="0"/>
          <w:marTop w:val="0"/>
          <w:marBottom w:val="0"/>
          <w:divBdr>
            <w:top w:val="none" w:sz="0" w:space="0" w:color="auto"/>
            <w:left w:val="none" w:sz="0" w:space="0" w:color="auto"/>
            <w:bottom w:val="none" w:sz="0" w:space="0" w:color="auto"/>
            <w:right w:val="none" w:sz="0" w:space="0" w:color="auto"/>
          </w:divBdr>
        </w:div>
        <w:div w:id="1933124152">
          <w:marLeft w:val="0"/>
          <w:marRight w:val="0"/>
          <w:marTop w:val="0"/>
          <w:marBottom w:val="0"/>
          <w:divBdr>
            <w:top w:val="none" w:sz="0" w:space="0" w:color="auto"/>
            <w:left w:val="none" w:sz="0" w:space="0" w:color="auto"/>
            <w:bottom w:val="none" w:sz="0" w:space="0" w:color="auto"/>
            <w:right w:val="none" w:sz="0" w:space="0" w:color="auto"/>
          </w:divBdr>
        </w:div>
      </w:divsChild>
    </w:div>
    <w:div w:id="1367834415">
      <w:bodyDiv w:val="1"/>
      <w:marLeft w:val="0"/>
      <w:marRight w:val="0"/>
      <w:marTop w:val="0"/>
      <w:marBottom w:val="0"/>
      <w:divBdr>
        <w:top w:val="none" w:sz="0" w:space="0" w:color="auto"/>
        <w:left w:val="none" w:sz="0" w:space="0" w:color="auto"/>
        <w:bottom w:val="none" w:sz="0" w:space="0" w:color="auto"/>
        <w:right w:val="none" w:sz="0" w:space="0" w:color="auto"/>
      </w:divBdr>
    </w:div>
    <w:div w:id="1368023050">
      <w:bodyDiv w:val="1"/>
      <w:marLeft w:val="0"/>
      <w:marRight w:val="0"/>
      <w:marTop w:val="0"/>
      <w:marBottom w:val="0"/>
      <w:divBdr>
        <w:top w:val="none" w:sz="0" w:space="0" w:color="auto"/>
        <w:left w:val="none" w:sz="0" w:space="0" w:color="auto"/>
        <w:bottom w:val="none" w:sz="0" w:space="0" w:color="auto"/>
        <w:right w:val="none" w:sz="0" w:space="0" w:color="auto"/>
      </w:divBdr>
    </w:div>
    <w:div w:id="1368794556">
      <w:bodyDiv w:val="1"/>
      <w:marLeft w:val="0"/>
      <w:marRight w:val="0"/>
      <w:marTop w:val="0"/>
      <w:marBottom w:val="0"/>
      <w:divBdr>
        <w:top w:val="none" w:sz="0" w:space="0" w:color="auto"/>
        <w:left w:val="none" w:sz="0" w:space="0" w:color="auto"/>
        <w:bottom w:val="none" w:sz="0" w:space="0" w:color="auto"/>
        <w:right w:val="none" w:sz="0" w:space="0" w:color="auto"/>
      </w:divBdr>
    </w:div>
    <w:div w:id="1369137559">
      <w:bodyDiv w:val="1"/>
      <w:marLeft w:val="0"/>
      <w:marRight w:val="0"/>
      <w:marTop w:val="0"/>
      <w:marBottom w:val="0"/>
      <w:divBdr>
        <w:top w:val="none" w:sz="0" w:space="0" w:color="auto"/>
        <w:left w:val="none" w:sz="0" w:space="0" w:color="auto"/>
        <w:bottom w:val="none" w:sz="0" w:space="0" w:color="auto"/>
        <w:right w:val="none" w:sz="0" w:space="0" w:color="auto"/>
      </w:divBdr>
    </w:div>
    <w:div w:id="1369254453">
      <w:bodyDiv w:val="1"/>
      <w:marLeft w:val="0"/>
      <w:marRight w:val="0"/>
      <w:marTop w:val="0"/>
      <w:marBottom w:val="0"/>
      <w:divBdr>
        <w:top w:val="none" w:sz="0" w:space="0" w:color="auto"/>
        <w:left w:val="none" w:sz="0" w:space="0" w:color="auto"/>
        <w:bottom w:val="none" w:sz="0" w:space="0" w:color="auto"/>
        <w:right w:val="none" w:sz="0" w:space="0" w:color="auto"/>
      </w:divBdr>
    </w:div>
    <w:div w:id="1369574729">
      <w:bodyDiv w:val="1"/>
      <w:marLeft w:val="0"/>
      <w:marRight w:val="0"/>
      <w:marTop w:val="0"/>
      <w:marBottom w:val="0"/>
      <w:divBdr>
        <w:top w:val="none" w:sz="0" w:space="0" w:color="auto"/>
        <w:left w:val="none" w:sz="0" w:space="0" w:color="auto"/>
        <w:bottom w:val="none" w:sz="0" w:space="0" w:color="auto"/>
        <w:right w:val="none" w:sz="0" w:space="0" w:color="auto"/>
      </w:divBdr>
    </w:div>
    <w:div w:id="1369602322">
      <w:bodyDiv w:val="1"/>
      <w:marLeft w:val="0"/>
      <w:marRight w:val="0"/>
      <w:marTop w:val="0"/>
      <w:marBottom w:val="0"/>
      <w:divBdr>
        <w:top w:val="none" w:sz="0" w:space="0" w:color="auto"/>
        <w:left w:val="none" w:sz="0" w:space="0" w:color="auto"/>
        <w:bottom w:val="none" w:sz="0" w:space="0" w:color="auto"/>
        <w:right w:val="none" w:sz="0" w:space="0" w:color="auto"/>
      </w:divBdr>
    </w:div>
    <w:div w:id="1369603597">
      <w:bodyDiv w:val="1"/>
      <w:marLeft w:val="0"/>
      <w:marRight w:val="0"/>
      <w:marTop w:val="0"/>
      <w:marBottom w:val="0"/>
      <w:divBdr>
        <w:top w:val="none" w:sz="0" w:space="0" w:color="auto"/>
        <w:left w:val="none" w:sz="0" w:space="0" w:color="auto"/>
        <w:bottom w:val="none" w:sz="0" w:space="0" w:color="auto"/>
        <w:right w:val="none" w:sz="0" w:space="0" w:color="auto"/>
      </w:divBdr>
    </w:div>
    <w:div w:id="1370179039">
      <w:bodyDiv w:val="1"/>
      <w:marLeft w:val="0"/>
      <w:marRight w:val="0"/>
      <w:marTop w:val="0"/>
      <w:marBottom w:val="0"/>
      <w:divBdr>
        <w:top w:val="none" w:sz="0" w:space="0" w:color="auto"/>
        <w:left w:val="none" w:sz="0" w:space="0" w:color="auto"/>
        <w:bottom w:val="none" w:sz="0" w:space="0" w:color="auto"/>
        <w:right w:val="none" w:sz="0" w:space="0" w:color="auto"/>
      </w:divBdr>
    </w:div>
    <w:div w:id="1370833839">
      <w:bodyDiv w:val="1"/>
      <w:marLeft w:val="0"/>
      <w:marRight w:val="0"/>
      <w:marTop w:val="0"/>
      <w:marBottom w:val="0"/>
      <w:divBdr>
        <w:top w:val="none" w:sz="0" w:space="0" w:color="auto"/>
        <w:left w:val="none" w:sz="0" w:space="0" w:color="auto"/>
        <w:bottom w:val="none" w:sz="0" w:space="0" w:color="auto"/>
        <w:right w:val="none" w:sz="0" w:space="0" w:color="auto"/>
      </w:divBdr>
    </w:div>
    <w:div w:id="1371147467">
      <w:bodyDiv w:val="1"/>
      <w:marLeft w:val="0"/>
      <w:marRight w:val="0"/>
      <w:marTop w:val="0"/>
      <w:marBottom w:val="0"/>
      <w:divBdr>
        <w:top w:val="none" w:sz="0" w:space="0" w:color="auto"/>
        <w:left w:val="none" w:sz="0" w:space="0" w:color="auto"/>
        <w:bottom w:val="none" w:sz="0" w:space="0" w:color="auto"/>
        <w:right w:val="none" w:sz="0" w:space="0" w:color="auto"/>
      </w:divBdr>
    </w:div>
    <w:div w:id="1371345406">
      <w:bodyDiv w:val="1"/>
      <w:marLeft w:val="0"/>
      <w:marRight w:val="0"/>
      <w:marTop w:val="0"/>
      <w:marBottom w:val="0"/>
      <w:divBdr>
        <w:top w:val="none" w:sz="0" w:space="0" w:color="auto"/>
        <w:left w:val="none" w:sz="0" w:space="0" w:color="auto"/>
        <w:bottom w:val="none" w:sz="0" w:space="0" w:color="auto"/>
        <w:right w:val="none" w:sz="0" w:space="0" w:color="auto"/>
      </w:divBdr>
    </w:div>
    <w:div w:id="1371566305">
      <w:bodyDiv w:val="1"/>
      <w:marLeft w:val="0"/>
      <w:marRight w:val="0"/>
      <w:marTop w:val="0"/>
      <w:marBottom w:val="0"/>
      <w:divBdr>
        <w:top w:val="none" w:sz="0" w:space="0" w:color="auto"/>
        <w:left w:val="none" w:sz="0" w:space="0" w:color="auto"/>
        <w:bottom w:val="none" w:sz="0" w:space="0" w:color="auto"/>
        <w:right w:val="none" w:sz="0" w:space="0" w:color="auto"/>
      </w:divBdr>
    </w:div>
    <w:div w:id="1371610986">
      <w:bodyDiv w:val="1"/>
      <w:marLeft w:val="0"/>
      <w:marRight w:val="0"/>
      <w:marTop w:val="0"/>
      <w:marBottom w:val="0"/>
      <w:divBdr>
        <w:top w:val="none" w:sz="0" w:space="0" w:color="auto"/>
        <w:left w:val="none" w:sz="0" w:space="0" w:color="auto"/>
        <w:bottom w:val="none" w:sz="0" w:space="0" w:color="auto"/>
        <w:right w:val="none" w:sz="0" w:space="0" w:color="auto"/>
      </w:divBdr>
    </w:div>
    <w:div w:id="1371758501">
      <w:bodyDiv w:val="1"/>
      <w:marLeft w:val="0"/>
      <w:marRight w:val="0"/>
      <w:marTop w:val="0"/>
      <w:marBottom w:val="0"/>
      <w:divBdr>
        <w:top w:val="none" w:sz="0" w:space="0" w:color="auto"/>
        <w:left w:val="none" w:sz="0" w:space="0" w:color="auto"/>
        <w:bottom w:val="none" w:sz="0" w:space="0" w:color="auto"/>
        <w:right w:val="none" w:sz="0" w:space="0" w:color="auto"/>
      </w:divBdr>
    </w:div>
    <w:div w:id="1371759779">
      <w:bodyDiv w:val="1"/>
      <w:marLeft w:val="0"/>
      <w:marRight w:val="0"/>
      <w:marTop w:val="0"/>
      <w:marBottom w:val="0"/>
      <w:divBdr>
        <w:top w:val="none" w:sz="0" w:space="0" w:color="auto"/>
        <w:left w:val="none" w:sz="0" w:space="0" w:color="auto"/>
        <w:bottom w:val="none" w:sz="0" w:space="0" w:color="auto"/>
        <w:right w:val="none" w:sz="0" w:space="0" w:color="auto"/>
      </w:divBdr>
    </w:div>
    <w:div w:id="1371955388">
      <w:bodyDiv w:val="1"/>
      <w:marLeft w:val="0"/>
      <w:marRight w:val="0"/>
      <w:marTop w:val="0"/>
      <w:marBottom w:val="0"/>
      <w:divBdr>
        <w:top w:val="none" w:sz="0" w:space="0" w:color="auto"/>
        <w:left w:val="none" w:sz="0" w:space="0" w:color="auto"/>
        <w:bottom w:val="none" w:sz="0" w:space="0" w:color="auto"/>
        <w:right w:val="none" w:sz="0" w:space="0" w:color="auto"/>
      </w:divBdr>
    </w:div>
    <w:div w:id="1372412274">
      <w:bodyDiv w:val="1"/>
      <w:marLeft w:val="0"/>
      <w:marRight w:val="0"/>
      <w:marTop w:val="0"/>
      <w:marBottom w:val="0"/>
      <w:divBdr>
        <w:top w:val="none" w:sz="0" w:space="0" w:color="auto"/>
        <w:left w:val="none" w:sz="0" w:space="0" w:color="auto"/>
        <w:bottom w:val="none" w:sz="0" w:space="0" w:color="auto"/>
        <w:right w:val="none" w:sz="0" w:space="0" w:color="auto"/>
      </w:divBdr>
    </w:div>
    <w:div w:id="1372460425">
      <w:bodyDiv w:val="1"/>
      <w:marLeft w:val="0"/>
      <w:marRight w:val="0"/>
      <w:marTop w:val="0"/>
      <w:marBottom w:val="0"/>
      <w:divBdr>
        <w:top w:val="none" w:sz="0" w:space="0" w:color="auto"/>
        <w:left w:val="none" w:sz="0" w:space="0" w:color="auto"/>
        <w:bottom w:val="none" w:sz="0" w:space="0" w:color="auto"/>
        <w:right w:val="none" w:sz="0" w:space="0" w:color="auto"/>
      </w:divBdr>
    </w:div>
    <w:div w:id="1372728468">
      <w:bodyDiv w:val="1"/>
      <w:marLeft w:val="0"/>
      <w:marRight w:val="0"/>
      <w:marTop w:val="0"/>
      <w:marBottom w:val="0"/>
      <w:divBdr>
        <w:top w:val="none" w:sz="0" w:space="0" w:color="auto"/>
        <w:left w:val="none" w:sz="0" w:space="0" w:color="auto"/>
        <w:bottom w:val="none" w:sz="0" w:space="0" w:color="auto"/>
        <w:right w:val="none" w:sz="0" w:space="0" w:color="auto"/>
      </w:divBdr>
    </w:div>
    <w:div w:id="1372805217">
      <w:bodyDiv w:val="1"/>
      <w:marLeft w:val="0"/>
      <w:marRight w:val="0"/>
      <w:marTop w:val="0"/>
      <w:marBottom w:val="0"/>
      <w:divBdr>
        <w:top w:val="none" w:sz="0" w:space="0" w:color="auto"/>
        <w:left w:val="none" w:sz="0" w:space="0" w:color="auto"/>
        <w:bottom w:val="none" w:sz="0" w:space="0" w:color="auto"/>
        <w:right w:val="none" w:sz="0" w:space="0" w:color="auto"/>
      </w:divBdr>
    </w:div>
    <w:div w:id="1372848859">
      <w:bodyDiv w:val="1"/>
      <w:marLeft w:val="0"/>
      <w:marRight w:val="0"/>
      <w:marTop w:val="0"/>
      <w:marBottom w:val="0"/>
      <w:divBdr>
        <w:top w:val="none" w:sz="0" w:space="0" w:color="auto"/>
        <w:left w:val="none" w:sz="0" w:space="0" w:color="auto"/>
        <w:bottom w:val="none" w:sz="0" w:space="0" w:color="auto"/>
        <w:right w:val="none" w:sz="0" w:space="0" w:color="auto"/>
      </w:divBdr>
    </w:div>
    <w:div w:id="1372850219">
      <w:bodyDiv w:val="1"/>
      <w:marLeft w:val="0"/>
      <w:marRight w:val="0"/>
      <w:marTop w:val="0"/>
      <w:marBottom w:val="0"/>
      <w:divBdr>
        <w:top w:val="none" w:sz="0" w:space="0" w:color="auto"/>
        <w:left w:val="none" w:sz="0" w:space="0" w:color="auto"/>
        <w:bottom w:val="none" w:sz="0" w:space="0" w:color="auto"/>
        <w:right w:val="none" w:sz="0" w:space="0" w:color="auto"/>
      </w:divBdr>
    </w:div>
    <w:div w:id="1372918484">
      <w:bodyDiv w:val="1"/>
      <w:marLeft w:val="0"/>
      <w:marRight w:val="0"/>
      <w:marTop w:val="0"/>
      <w:marBottom w:val="0"/>
      <w:divBdr>
        <w:top w:val="none" w:sz="0" w:space="0" w:color="auto"/>
        <w:left w:val="none" w:sz="0" w:space="0" w:color="auto"/>
        <w:bottom w:val="none" w:sz="0" w:space="0" w:color="auto"/>
        <w:right w:val="none" w:sz="0" w:space="0" w:color="auto"/>
      </w:divBdr>
    </w:div>
    <w:div w:id="1373113059">
      <w:bodyDiv w:val="1"/>
      <w:marLeft w:val="0"/>
      <w:marRight w:val="0"/>
      <w:marTop w:val="0"/>
      <w:marBottom w:val="0"/>
      <w:divBdr>
        <w:top w:val="none" w:sz="0" w:space="0" w:color="auto"/>
        <w:left w:val="none" w:sz="0" w:space="0" w:color="auto"/>
        <w:bottom w:val="none" w:sz="0" w:space="0" w:color="auto"/>
        <w:right w:val="none" w:sz="0" w:space="0" w:color="auto"/>
      </w:divBdr>
    </w:div>
    <w:div w:id="1373337668">
      <w:bodyDiv w:val="1"/>
      <w:marLeft w:val="0"/>
      <w:marRight w:val="0"/>
      <w:marTop w:val="0"/>
      <w:marBottom w:val="0"/>
      <w:divBdr>
        <w:top w:val="none" w:sz="0" w:space="0" w:color="auto"/>
        <w:left w:val="none" w:sz="0" w:space="0" w:color="auto"/>
        <w:bottom w:val="none" w:sz="0" w:space="0" w:color="auto"/>
        <w:right w:val="none" w:sz="0" w:space="0" w:color="auto"/>
      </w:divBdr>
      <w:divsChild>
        <w:div w:id="450440613">
          <w:marLeft w:val="720"/>
          <w:marRight w:val="0"/>
          <w:marTop w:val="0"/>
          <w:marBottom w:val="0"/>
          <w:divBdr>
            <w:top w:val="none" w:sz="0" w:space="0" w:color="auto"/>
            <w:left w:val="none" w:sz="0" w:space="0" w:color="auto"/>
            <w:bottom w:val="none" w:sz="0" w:space="0" w:color="auto"/>
            <w:right w:val="none" w:sz="0" w:space="0" w:color="auto"/>
          </w:divBdr>
        </w:div>
        <w:div w:id="391780466">
          <w:marLeft w:val="720"/>
          <w:marRight w:val="0"/>
          <w:marTop w:val="0"/>
          <w:marBottom w:val="0"/>
          <w:divBdr>
            <w:top w:val="none" w:sz="0" w:space="0" w:color="auto"/>
            <w:left w:val="none" w:sz="0" w:space="0" w:color="auto"/>
            <w:bottom w:val="none" w:sz="0" w:space="0" w:color="auto"/>
            <w:right w:val="none" w:sz="0" w:space="0" w:color="auto"/>
          </w:divBdr>
        </w:div>
      </w:divsChild>
    </w:div>
    <w:div w:id="1373531152">
      <w:bodyDiv w:val="1"/>
      <w:marLeft w:val="0"/>
      <w:marRight w:val="0"/>
      <w:marTop w:val="0"/>
      <w:marBottom w:val="0"/>
      <w:divBdr>
        <w:top w:val="none" w:sz="0" w:space="0" w:color="auto"/>
        <w:left w:val="none" w:sz="0" w:space="0" w:color="auto"/>
        <w:bottom w:val="none" w:sz="0" w:space="0" w:color="auto"/>
        <w:right w:val="none" w:sz="0" w:space="0" w:color="auto"/>
      </w:divBdr>
    </w:div>
    <w:div w:id="1373773268">
      <w:bodyDiv w:val="1"/>
      <w:marLeft w:val="0"/>
      <w:marRight w:val="0"/>
      <w:marTop w:val="0"/>
      <w:marBottom w:val="0"/>
      <w:divBdr>
        <w:top w:val="none" w:sz="0" w:space="0" w:color="auto"/>
        <w:left w:val="none" w:sz="0" w:space="0" w:color="auto"/>
        <w:bottom w:val="none" w:sz="0" w:space="0" w:color="auto"/>
        <w:right w:val="none" w:sz="0" w:space="0" w:color="auto"/>
      </w:divBdr>
    </w:div>
    <w:div w:id="1373992520">
      <w:bodyDiv w:val="1"/>
      <w:marLeft w:val="0"/>
      <w:marRight w:val="0"/>
      <w:marTop w:val="0"/>
      <w:marBottom w:val="0"/>
      <w:divBdr>
        <w:top w:val="none" w:sz="0" w:space="0" w:color="auto"/>
        <w:left w:val="none" w:sz="0" w:space="0" w:color="auto"/>
        <w:bottom w:val="none" w:sz="0" w:space="0" w:color="auto"/>
        <w:right w:val="none" w:sz="0" w:space="0" w:color="auto"/>
      </w:divBdr>
    </w:div>
    <w:div w:id="1374037833">
      <w:bodyDiv w:val="1"/>
      <w:marLeft w:val="0"/>
      <w:marRight w:val="0"/>
      <w:marTop w:val="0"/>
      <w:marBottom w:val="0"/>
      <w:divBdr>
        <w:top w:val="none" w:sz="0" w:space="0" w:color="auto"/>
        <w:left w:val="none" w:sz="0" w:space="0" w:color="auto"/>
        <w:bottom w:val="none" w:sz="0" w:space="0" w:color="auto"/>
        <w:right w:val="none" w:sz="0" w:space="0" w:color="auto"/>
      </w:divBdr>
    </w:div>
    <w:div w:id="1374038334">
      <w:bodyDiv w:val="1"/>
      <w:marLeft w:val="0"/>
      <w:marRight w:val="0"/>
      <w:marTop w:val="0"/>
      <w:marBottom w:val="0"/>
      <w:divBdr>
        <w:top w:val="none" w:sz="0" w:space="0" w:color="auto"/>
        <w:left w:val="none" w:sz="0" w:space="0" w:color="auto"/>
        <w:bottom w:val="none" w:sz="0" w:space="0" w:color="auto"/>
        <w:right w:val="none" w:sz="0" w:space="0" w:color="auto"/>
      </w:divBdr>
    </w:div>
    <w:div w:id="1374112812">
      <w:bodyDiv w:val="1"/>
      <w:marLeft w:val="0"/>
      <w:marRight w:val="0"/>
      <w:marTop w:val="0"/>
      <w:marBottom w:val="0"/>
      <w:divBdr>
        <w:top w:val="none" w:sz="0" w:space="0" w:color="auto"/>
        <w:left w:val="none" w:sz="0" w:space="0" w:color="auto"/>
        <w:bottom w:val="none" w:sz="0" w:space="0" w:color="auto"/>
        <w:right w:val="none" w:sz="0" w:space="0" w:color="auto"/>
      </w:divBdr>
    </w:div>
    <w:div w:id="1374306435">
      <w:bodyDiv w:val="1"/>
      <w:marLeft w:val="0"/>
      <w:marRight w:val="0"/>
      <w:marTop w:val="0"/>
      <w:marBottom w:val="0"/>
      <w:divBdr>
        <w:top w:val="none" w:sz="0" w:space="0" w:color="auto"/>
        <w:left w:val="none" w:sz="0" w:space="0" w:color="auto"/>
        <w:bottom w:val="none" w:sz="0" w:space="0" w:color="auto"/>
        <w:right w:val="none" w:sz="0" w:space="0" w:color="auto"/>
      </w:divBdr>
    </w:div>
    <w:div w:id="1374428253">
      <w:bodyDiv w:val="1"/>
      <w:marLeft w:val="0"/>
      <w:marRight w:val="0"/>
      <w:marTop w:val="0"/>
      <w:marBottom w:val="0"/>
      <w:divBdr>
        <w:top w:val="none" w:sz="0" w:space="0" w:color="auto"/>
        <w:left w:val="none" w:sz="0" w:space="0" w:color="auto"/>
        <w:bottom w:val="none" w:sz="0" w:space="0" w:color="auto"/>
        <w:right w:val="none" w:sz="0" w:space="0" w:color="auto"/>
      </w:divBdr>
    </w:div>
    <w:div w:id="1374617613">
      <w:bodyDiv w:val="1"/>
      <w:marLeft w:val="0"/>
      <w:marRight w:val="0"/>
      <w:marTop w:val="0"/>
      <w:marBottom w:val="0"/>
      <w:divBdr>
        <w:top w:val="none" w:sz="0" w:space="0" w:color="auto"/>
        <w:left w:val="none" w:sz="0" w:space="0" w:color="auto"/>
        <w:bottom w:val="none" w:sz="0" w:space="0" w:color="auto"/>
        <w:right w:val="none" w:sz="0" w:space="0" w:color="auto"/>
      </w:divBdr>
    </w:div>
    <w:div w:id="1374690986">
      <w:bodyDiv w:val="1"/>
      <w:marLeft w:val="0"/>
      <w:marRight w:val="0"/>
      <w:marTop w:val="0"/>
      <w:marBottom w:val="0"/>
      <w:divBdr>
        <w:top w:val="none" w:sz="0" w:space="0" w:color="auto"/>
        <w:left w:val="none" w:sz="0" w:space="0" w:color="auto"/>
        <w:bottom w:val="none" w:sz="0" w:space="0" w:color="auto"/>
        <w:right w:val="none" w:sz="0" w:space="0" w:color="auto"/>
      </w:divBdr>
    </w:div>
    <w:div w:id="1374842388">
      <w:bodyDiv w:val="1"/>
      <w:marLeft w:val="0"/>
      <w:marRight w:val="0"/>
      <w:marTop w:val="0"/>
      <w:marBottom w:val="0"/>
      <w:divBdr>
        <w:top w:val="none" w:sz="0" w:space="0" w:color="auto"/>
        <w:left w:val="none" w:sz="0" w:space="0" w:color="auto"/>
        <w:bottom w:val="none" w:sz="0" w:space="0" w:color="auto"/>
        <w:right w:val="none" w:sz="0" w:space="0" w:color="auto"/>
      </w:divBdr>
    </w:div>
    <w:div w:id="1374882534">
      <w:bodyDiv w:val="1"/>
      <w:marLeft w:val="0"/>
      <w:marRight w:val="0"/>
      <w:marTop w:val="0"/>
      <w:marBottom w:val="0"/>
      <w:divBdr>
        <w:top w:val="none" w:sz="0" w:space="0" w:color="auto"/>
        <w:left w:val="none" w:sz="0" w:space="0" w:color="auto"/>
        <w:bottom w:val="none" w:sz="0" w:space="0" w:color="auto"/>
        <w:right w:val="none" w:sz="0" w:space="0" w:color="auto"/>
      </w:divBdr>
    </w:div>
    <w:div w:id="1375084144">
      <w:bodyDiv w:val="1"/>
      <w:marLeft w:val="0"/>
      <w:marRight w:val="0"/>
      <w:marTop w:val="0"/>
      <w:marBottom w:val="0"/>
      <w:divBdr>
        <w:top w:val="none" w:sz="0" w:space="0" w:color="auto"/>
        <w:left w:val="none" w:sz="0" w:space="0" w:color="auto"/>
        <w:bottom w:val="none" w:sz="0" w:space="0" w:color="auto"/>
        <w:right w:val="none" w:sz="0" w:space="0" w:color="auto"/>
      </w:divBdr>
    </w:div>
    <w:div w:id="1375230623">
      <w:bodyDiv w:val="1"/>
      <w:marLeft w:val="0"/>
      <w:marRight w:val="0"/>
      <w:marTop w:val="0"/>
      <w:marBottom w:val="0"/>
      <w:divBdr>
        <w:top w:val="none" w:sz="0" w:space="0" w:color="auto"/>
        <w:left w:val="none" w:sz="0" w:space="0" w:color="auto"/>
        <w:bottom w:val="none" w:sz="0" w:space="0" w:color="auto"/>
        <w:right w:val="none" w:sz="0" w:space="0" w:color="auto"/>
      </w:divBdr>
    </w:div>
    <w:div w:id="1375347976">
      <w:bodyDiv w:val="1"/>
      <w:marLeft w:val="0"/>
      <w:marRight w:val="0"/>
      <w:marTop w:val="0"/>
      <w:marBottom w:val="0"/>
      <w:divBdr>
        <w:top w:val="none" w:sz="0" w:space="0" w:color="auto"/>
        <w:left w:val="none" w:sz="0" w:space="0" w:color="auto"/>
        <w:bottom w:val="none" w:sz="0" w:space="0" w:color="auto"/>
        <w:right w:val="none" w:sz="0" w:space="0" w:color="auto"/>
      </w:divBdr>
    </w:div>
    <w:div w:id="1375541856">
      <w:bodyDiv w:val="1"/>
      <w:marLeft w:val="0"/>
      <w:marRight w:val="0"/>
      <w:marTop w:val="0"/>
      <w:marBottom w:val="0"/>
      <w:divBdr>
        <w:top w:val="none" w:sz="0" w:space="0" w:color="auto"/>
        <w:left w:val="none" w:sz="0" w:space="0" w:color="auto"/>
        <w:bottom w:val="none" w:sz="0" w:space="0" w:color="auto"/>
        <w:right w:val="none" w:sz="0" w:space="0" w:color="auto"/>
      </w:divBdr>
    </w:div>
    <w:div w:id="1375808083">
      <w:bodyDiv w:val="1"/>
      <w:marLeft w:val="0"/>
      <w:marRight w:val="0"/>
      <w:marTop w:val="0"/>
      <w:marBottom w:val="0"/>
      <w:divBdr>
        <w:top w:val="none" w:sz="0" w:space="0" w:color="auto"/>
        <w:left w:val="none" w:sz="0" w:space="0" w:color="auto"/>
        <w:bottom w:val="none" w:sz="0" w:space="0" w:color="auto"/>
        <w:right w:val="none" w:sz="0" w:space="0" w:color="auto"/>
      </w:divBdr>
    </w:div>
    <w:div w:id="1375810564">
      <w:bodyDiv w:val="1"/>
      <w:marLeft w:val="0"/>
      <w:marRight w:val="0"/>
      <w:marTop w:val="0"/>
      <w:marBottom w:val="0"/>
      <w:divBdr>
        <w:top w:val="none" w:sz="0" w:space="0" w:color="auto"/>
        <w:left w:val="none" w:sz="0" w:space="0" w:color="auto"/>
        <w:bottom w:val="none" w:sz="0" w:space="0" w:color="auto"/>
        <w:right w:val="none" w:sz="0" w:space="0" w:color="auto"/>
      </w:divBdr>
    </w:div>
    <w:div w:id="1375888251">
      <w:bodyDiv w:val="1"/>
      <w:marLeft w:val="0"/>
      <w:marRight w:val="0"/>
      <w:marTop w:val="0"/>
      <w:marBottom w:val="0"/>
      <w:divBdr>
        <w:top w:val="none" w:sz="0" w:space="0" w:color="auto"/>
        <w:left w:val="none" w:sz="0" w:space="0" w:color="auto"/>
        <w:bottom w:val="none" w:sz="0" w:space="0" w:color="auto"/>
        <w:right w:val="none" w:sz="0" w:space="0" w:color="auto"/>
      </w:divBdr>
    </w:div>
    <w:div w:id="1376003029">
      <w:bodyDiv w:val="1"/>
      <w:marLeft w:val="0"/>
      <w:marRight w:val="0"/>
      <w:marTop w:val="0"/>
      <w:marBottom w:val="0"/>
      <w:divBdr>
        <w:top w:val="none" w:sz="0" w:space="0" w:color="auto"/>
        <w:left w:val="none" w:sz="0" w:space="0" w:color="auto"/>
        <w:bottom w:val="none" w:sz="0" w:space="0" w:color="auto"/>
        <w:right w:val="none" w:sz="0" w:space="0" w:color="auto"/>
      </w:divBdr>
    </w:div>
    <w:div w:id="1376150853">
      <w:bodyDiv w:val="1"/>
      <w:marLeft w:val="0"/>
      <w:marRight w:val="0"/>
      <w:marTop w:val="0"/>
      <w:marBottom w:val="0"/>
      <w:divBdr>
        <w:top w:val="none" w:sz="0" w:space="0" w:color="auto"/>
        <w:left w:val="none" w:sz="0" w:space="0" w:color="auto"/>
        <w:bottom w:val="none" w:sz="0" w:space="0" w:color="auto"/>
        <w:right w:val="none" w:sz="0" w:space="0" w:color="auto"/>
      </w:divBdr>
    </w:div>
    <w:div w:id="1376201255">
      <w:bodyDiv w:val="1"/>
      <w:marLeft w:val="0"/>
      <w:marRight w:val="0"/>
      <w:marTop w:val="0"/>
      <w:marBottom w:val="0"/>
      <w:divBdr>
        <w:top w:val="none" w:sz="0" w:space="0" w:color="auto"/>
        <w:left w:val="none" w:sz="0" w:space="0" w:color="auto"/>
        <w:bottom w:val="none" w:sz="0" w:space="0" w:color="auto"/>
        <w:right w:val="none" w:sz="0" w:space="0" w:color="auto"/>
      </w:divBdr>
    </w:div>
    <w:div w:id="1376467793">
      <w:bodyDiv w:val="1"/>
      <w:marLeft w:val="0"/>
      <w:marRight w:val="0"/>
      <w:marTop w:val="0"/>
      <w:marBottom w:val="0"/>
      <w:divBdr>
        <w:top w:val="none" w:sz="0" w:space="0" w:color="auto"/>
        <w:left w:val="none" w:sz="0" w:space="0" w:color="auto"/>
        <w:bottom w:val="none" w:sz="0" w:space="0" w:color="auto"/>
        <w:right w:val="none" w:sz="0" w:space="0" w:color="auto"/>
      </w:divBdr>
    </w:div>
    <w:div w:id="1376546159">
      <w:bodyDiv w:val="1"/>
      <w:marLeft w:val="0"/>
      <w:marRight w:val="0"/>
      <w:marTop w:val="0"/>
      <w:marBottom w:val="0"/>
      <w:divBdr>
        <w:top w:val="none" w:sz="0" w:space="0" w:color="auto"/>
        <w:left w:val="none" w:sz="0" w:space="0" w:color="auto"/>
        <w:bottom w:val="none" w:sz="0" w:space="0" w:color="auto"/>
        <w:right w:val="none" w:sz="0" w:space="0" w:color="auto"/>
      </w:divBdr>
    </w:div>
    <w:div w:id="1376857886">
      <w:bodyDiv w:val="1"/>
      <w:marLeft w:val="0"/>
      <w:marRight w:val="0"/>
      <w:marTop w:val="0"/>
      <w:marBottom w:val="0"/>
      <w:divBdr>
        <w:top w:val="none" w:sz="0" w:space="0" w:color="auto"/>
        <w:left w:val="none" w:sz="0" w:space="0" w:color="auto"/>
        <w:bottom w:val="none" w:sz="0" w:space="0" w:color="auto"/>
        <w:right w:val="none" w:sz="0" w:space="0" w:color="auto"/>
      </w:divBdr>
    </w:div>
    <w:div w:id="1376923762">
      <w:bodyDiv w:val="1"/>
      <w:marLeft w:val="0"/>
      <w:marRight w:val="0"/>
      <w:marTop w:val="0"/>
      <w:marBottom w:val="0"/>
      <w:divBdr>
        <w:top w:val="none" w:sz="0" w:space="0" w:color="auto"/>
        <w:left w:val="none" w:sz="0" w:space="0" w:color="auto"/>
        <w:bottom w:val="none" w:sz="0" w:space="0" w:color="auto"/>
        <w:right w:val="none" w:sz="0" w:space="0" w:color="auto"/>
      </w:divBdr>
    </w:div>
    <w:div w:id="1377199419">
      <w:bodyDiv w:val="1"/>
      <w:marLeft w:val="0"/>
      <w:marRight w:val="0"/>
      <w:marTop w:val="0"/>
      <w:marBottom w:val="0"/>
      <w:divBdr>
        <w:top w:val="none" w:sz="0" w:space="0" w:color="auto"/>
        <w:left w:val="none" w:sz="0" w:space="0" w:color="auto"/>
        <w:bottom w:val="none" w:sz="0" w:space="0" w:color="auto"/>
        <w:right w:val="none" w:sz="0" w:space="0" w:color="auto"/>
      </w:divBdr>
    </w:div>
    <w:div w:id="1377506197">
      <w:bodyDiv w:val="1"/>
      <w:marLeft w:val="0"/>
      <w:marRight w:val="0"/>
      <w:marTop w:val="0"/>
      <w:marBottom w:val="0"/>
      <w:divBdr>
        <w:top w:val="none" w:sz="0" w:space="0" w:color="auto"/>
        <w:left w:val="none" w:sz="0" w:space="0" w:color="auto"/>
        <w:bottom w:val="none" w:sz="0" w:space="0" w:color="auto"/>
        <w:right w:val="none" w:sz="0" w:space="0" w:color="auto"/>
      </w:divBdr>
    </w:div>
    <w:div w:id="1377582621">
      <w:bodyDiv w:val="1"/>
      <w:marLeft w:val="0"/>
      <w:marRight w:val="0"/>
      <w:marTop w:val="0"/>
      <w:marBottom w:val="0"/>
      <w:divBdr>
        <w:top w:val="none" w:sz="0" w:space="0" w:color="auto"/>
        <w:left w:val="none" w:sz="0" w:space="0" w:color="auto"/>
        <w:bottom w:val="none" w:sz="0" w:space="0" w:color="auto"/>
        <w:right w:val="none" w:sz="0" w:space="0" w:color="auto"/>
      </w:divBdr>
    </w:div>
    <w:div w:id="1378043235">
      <w:bodyDiv w:val="1"/>
      <w:marLeft w:val="0"/>
      <w:marRight w:val="0"/>
      <w:marTop w:val="0"/>
      <w:marBottom w:val="0"/>
      <w:divBdr>
        <w:top w:val="none" w:sz="0" w:space="0" w:color="auto"/>
        <w:left w:val="none" w:sz="0" w:space="0" w:color="auto"/>
        <w:bottom w:val="none" w:sz="0" w:space="0" w:color="auto"/>
        <w:right w:val="none" w:sz="0" w:space="0" w:color="auto"/>
      </w:divBdr>
    </w:div>
    <w:div w:id="1378043872">
      <w:bodyDiv w:val="1"/>
      <w:marLeft w:val="0"/>
      <w:marRight w:val="0"/>
      <w:marTop w:val="0"/>
      <w:marBottom w:val="0"/>
      <w:divBdr>
        <w:top w:val="none" w:sz="0" w:space="0" w:color="auto"/>
        <w:left w:val="none" w:sz="0" w:space="0" w:color="auto"/>
        <w:bottom w:val="none" w:sz="0" w:space="0" w:color="auto"/>
        <w:right w:val="none" w:sz="0" w:space="0" w:color="auto"/>
      </w:divBdr>
    </w:div>
    <w:div w:id="1378091165">
      <w:bodyDiv w:val="1"/>
      <w:marLeft w:val="0"/>
      <w:marRight w:val="0"/>
      <w:marTop w:val="0"/>
      <w:marBottom w:val="0"/>
      <w:divBdr>
        <w:top w:val="none" w:sz="0" w:space="0" w:color="auto"/>
        <w:left w:val="none" w:sz="0" w:space="0" w:color="auto"/>
        <w:bottom w:val="none" w:sz="0" w:space="0" w:color="auto"/>
        <w:right w:val="none" w:sz="0" w:space="0" w:color="auto"/>
      </w:divBdr>
    </w:div>
    <w:div w:id="1378159684">
      <w:bodyDiv w:val="1"/>
      <w:marLeft w:val="0"/>
      <w:marRight w:val="0"/>
      <w:marTop w:val="0"/>
      <w:marBottom w:val="0"/>
      <w:divBdr>
        <w:top w:val="none" w:sz="0" w:space="0" w:color="auto"/>
        <w:left w:val="none" w:sz="0" w:space="0" w:color="auto"/>
        <w:bottom w:val="none" w:sz="0" w:space="0" w:color="auto"/>
        <w:right w:val="none" w:sz="0" w:space="0" w:color="auto"/>
      </w:divBdr>
    </w:div>
    <w:div w:id="1378894735">
      <w:bodyDiv w:val="1"/>
      <w:marLeft w:val="0"/>
      <w:marRight w:val="0"/>
      <w:marTop w:val="0"/>
      <w:marBottom w:val="0"/>
      <w:divBdr>
        <w:top w:val="none" w:sz="0" w:space="0" w:color="auto"/>
        <w:left w:val="none" w:sz="0" w:space="0" w:color="auto"/>
        <w:bottom w:val="none" w:sz="0" w:space="0" w:color="auto"/>
        <w:right w:val="none" w:sz="0" w:space="0" w:color="auto"/>
      </w:divBdr>
    </w:div>
    <w:div w:id="1378968682">
      <w:bodyDiv w:val="1"/>
      <w:marLeft w:val="0"/>
      <w:marRight w:val="0"/>
      <w:marTop w:val="0"/>
      <w:marBottom w:val="0"/>
      <w:divBdr>
        <w:top w:val="none" w:sz="0" w:space="0" w:color="auto"/>
        <w:left w:val="none" w:sz="0" w:space="0" w:color="auto"/>
        <w:bottom w:val="none" w:sz="0" w:space="0" w:color="auto"/>
        <w:right w:val="none" w:sz="0" w:space="0" w:color="auto"/>
      </w:divBdr>
    </w:div>
    <w:div w:id="1379237038">
      <w:bodyDiv w:val="1"/>
      <w:marLeft w:val="0"/>
      <w:marRight w:val="0"/>
      <w:marTop w:val="0"/>
      <w:marBottom w:val="0"/>
      <w:divBdr>
        <w:top w:val="none" w:sz="0" w:space="0" w:color="auto"/>
        <w:left w:val="none" w:sz="0" w:space="0" w:color="auto"/>
        <w:bottom w:val="none" w:sz="0" w:space="0" w:color="auto"/>
        <w:right w:val="none" w:sz="0" w:space="0" w:color="auto"/>
      </w:divBdr>
    </w:div>
    <w:div w:id="1379554517">
      <w:bodyDiv w:val="1"/>
      <w:marLeft w:val="0"/>
      <w:marRight w:val="0"/>
      <w:marTop w:val="0"/>
      <w:marBottom w:val="0"/>
      <w:divBdr>
        <w:top w:val="none" w:sz="0" w:space="0" w:color="auto"/>
        <w:left w:val="none" w:sz="0" w:space="0" w:color="auto"/>
        <w:bottom w:val="none" w:sz="0" w:space="0" w:color="auto"/>
        <w:right w:val="none" w:sz="0" w:space="0" w:color="auto"/>
      </w:divBdr>
    </w:div>
    <w:div w:id="1379624119">
      <w:bodyDiv w:val="1"/>
      <w:marLeft w:val="0"/>
      <w:marRight w:val="0"/>
      <w:marTop w:val="0"/>
      <w:marBottom w:val="0"/>
      <w:divBdr>
        <w:top w:val="none" w:sz="0" w:space="0" w:color="auto"/>
        <w:left w:val="none" w:sz="0" w:space="0" w:color="auto"/>
        <w:bottom w:val="none" w:sz="0" w:space="0" w:color="auto"/>
        <w:right w:val="none" w:sz="0" w:space="0" w:color="auto"/>
      </w:divBdr>
    </w:div>
    <w:div w:id="1379738651">
      <w:bodyDiv w:val="1"/>
      <w:marLeft w:val="0"/>
      <w:marRight w:val="0"/>
      <w:marTop w:val="0"/>
      <w:marBottom w:val="0"/>
      <w:divBdr>
        <w:top w:val="none" w:sz="0" w:space="0" w:color="auto"/>
        <w:left w:val="none" w:sz="0" w:space="0" w:color="auto"/>
        <w:bottom w:val="none" w:sz="0" w:space="0" w:color="auto"/>
        <w:right w:val="none" w:sz="0" w:space="0" w:color="auto"/>
      </w:divBdr>
    </w:div>
    <w:div w:id="1379818799">
      <w:bodyDiv w:val="1"/>
      <w:marLeft w:val="0"/>
      <w:marRight w:val="0"/>
      <w:marTop w:val="0"/>
      <w:marBottom w:val="0"/>
      <w:divBdr>
        <w:top w:val="none" w:sz="0" w:space="0" w:color="auto"/>
        <w:left w:val="none" w:sz="0" w:space="0" w:color="auto"/>
        <w:bottom w:val="none" w:sz="0" w:space="0" w:color="auto"/>
        <w:right w:val="none" w:sz="0" w:space="0" w:color="auto"/>
      </w:divBdr>
    </w:div>
    <w:div w:id="1380202628">
      <w:bodyDiv w:val="1"/>
      <w:marLeft w:val="0"/>
      <w:marRight w:val="0"/>
      <w:marTop w:val="0"/>
      <w:marBottom w:val="0"/>
      <w:divBdr>
        <w:top w:val="none" w:sz="0" w:space="0" w:color="auto"/>
        <w:left w:val="none" w:sz="0" w:space="0" w:color="auto"/>
        <w:bottom w:val="none" w:sz="0" w:space="0" w:color="auto"/>
        <w:right w:val="none" w:sz="0" w:space="0" w:color="auto"/>
      </w:divBdr>
    </w:div>
    <w:div w:id="1380856668">
      <w:bodyDiv w:val="1"/>
      <w:marLeft w:val="0"/>
      <w:marRight w:val="0"/>
      <w:marTop w:val="0"/>
      <w:marBottom w:val="0"/>
      <w:divBdr>
        <w:top w:val="none" w:sz="0" w:space="0" w:color="auto"/>
        <w:left w:val="none" w:sz="0" w:space="0" w:color="auto"/>
        <w:bottom w:val="none" w:sz="0" w:space="0" w:color="auto"/>
        <w:right w:val="none" w:sz="0" w:space="0" w:color="auto"/>
      </w:divBdr>
    </w:div>
    <w:div w:id="1380938835">
      <w:bodyDiv w:val="1"/>
      <w:marLeft w:val="0"/>
      <w:marRight w:val="0"/>
      <w:marTop w:val="0"/>
      <w:marBottom w:val="0"/>
      <w:divBdr>
        <w:top w:val="none" w:sz="0" w:space="0" w:color="auto"/>
        <w:left w:val="none" w:sz="0" w:space="0" w:color="auto"/>
        <w:bottom w:val="none" w:sz="0" w:space="0" w:color="auto"/>
        <w:right w:val="none" w:sz="0" w:space="0" w:color="auto"/>
      </w:divBdr>
    </w:div>
    <w:div w:id="1381249666">
      <w:bodyDiv w:val="1"/>
      <w:marLeft w:val="0"/>
      <w:marRight w:val="0"/>
      <w:marTop w:val="0"/>
      <w:marBottom w:val="0"/>
      <w:divBdr>
        <w:top w:val="none" w:sz="0" w:space="0" w:color="auto"/>
        <w:left w:val="none" w:sz="0" w:space="0" w:color="auto"/>
        <w:bottom w:val="none" w:sz="0" w:space="0" w:color="auto"/>
        <w:right w:val="none" w:sz="0" w:space="0" w:color="auto"/>
      </w:divBdr>
    </w:div>
    <w:div w:id="1381517329">
      <w:bodyDiv w:val="1"/>
      <w:marLeft w:val="0"/>
      <w:marRight w:val="0"/>
      <w:marTop w:val="0"/>
      <w:marBottom w:val="0"/>
      <w:divBdr>
        <w:top w:val="none" w:sz="0" w:space="0" w:color="auto"/>
        <w:left w:val="none" w:sz="0" w:space="0" w:color="auto"/>
        <w:bottom w:val="none" w:sz="0" w:space="0" w:color="auto"/>
        <w:right w:val="none" w:sz="0" w:space="0" w:color="auto"/>
      </w:divBdr>
    </w:div>
    <w:div w:id="1381782388">
      <w:bodyDiv w:val="1"/>
      <w:marLeft w:val="0"/>
      <w:marRight w:val="0"/>
      <w:marTop w:val="0"/>
      <w:marBottom w:val="0"/>
      <w:divBdr>
        <w:top w:val="none" w:sz="0" w:space="0" w:color="auto"/>
        <w:left w:val="none" w:sz="0" w:space="0" w:color="auto"/>
        <w:bottom w:val="none" w:sz="0" w:space="0" w:color="auto"/>
        <w:right w:val="none" w:sz="0" w:space="0" w:color="auto"/>
      </w:divBdr>
    </w:div>
    <w:div w:id="1381787632">
      <w:bodyDiv w:val="1"/>
      <w:marLeft w:val="0"/>
      <w:marRight w:val="0"/>
      <w:marTop w:val="0"/>
      <w:marBottom w:val="0"/>
      <w:divBdr>
        <w:top w:val="none" w:sz="0" w:space="0" w:color="auto"/>
        <w:left w:val="none" w:sz="0" w:space="0" w:color="auto"/>
        <w:bottom w:val="none" w:sz="0" w:space="0" w:color="auto"/>
        <w:right w:val="none" w:sz="0" w:space="0" w:color="auto"/>
      </w:divBdr>
    </w:div>
    <w:div w:id="1381899353">
      <w:bodyDiv w:val="1"/>
      <w:marLeft w:val="0"/>
      <w:marRight w:val="0"/>
      <w:marTop w:val="0"/>
      <w:marBottom w:val="0"/>
      <w:divBdr>
        <w:top w:val="none" w:sz="0" w:space="0" w:color="auto"/>
        <w:left w:val="none" w:sz="0" w:space="0" w:color="auto"/>
        <w:bottom w:val="none" w:sz="0" w:space="0" w:color="auto"/>
        <w:right w:val="none" w:sz="0" w:space="0" w:color="auto"/>
      </w:divBdr>
    </w:div>
    <w:div w:id="1381902322">
      <w:bodyDiv w:val="1"/>
      <w:marLeft w:val="0"/>
      <w:marRight w:val="0"/>
      <w:marTop w:val="0"/>
      <w:marBottom w:val="0"/>
      <w:divBdr>
        <w:top w:val="none" w:sz="0" w:space="0" w:color="auto"/>
        <w:left w:val="none" w:sz="0" w:space="0" w:color="auto"/>
        <w:bottom w:val="none" w:sz="0" w:space="0" w:color="auto"/>
        <w:right w:val="none" w:sz="0" w:space="0" w:color="auto"/>
      </w:divBdr>
    </w:div>
    <w:div w:id="1381975897">
      <w:bodyDiv w:val="1"/>
      <w:marLeft w:val="0"/>
      <w:marRight w:val="0"/>
      <w:marTop w:val="0"/>
      <w:marBottom w:val="0"/>
      <w:divBdr>
        <w:top w:val="none" w:sz="0" w:space="0" w:color="auto"/>
        <w:left w:val="none" w:sz="0" w:space="0" w:color="auto"/>
        <w:bottom w:val="none" w:sz="0" w:space="0" w:color="auto"/>
        <w:right w:val="none" w:sz="0" w:space="0" w:color="auto"/>
      </w:divBdr>
    </w:div>
    <w:div w:id="1381980482">
      <w:bodyDiv w:val="1"/>
      <w:marLeft w:val="0"/>
      <w:marRight w:val="0"/>
      <w:marTop w:val="0"/>
      <w:marBottom w:val="0"/>
      <w:divBdr>
        <w:top w:val="none" w:sz="0" w:space="0" w:color="auto"/>
        <w:left w:val="none" w:sz="0" w:space="0" w:color="auto"/>
        <w:bottom w:val="none" w:sz="0" w:space="0" w:color="auto"/>
        <w:right w:val="none" w:sz="0" w:space="0" w:color="auto"/>
      </w:divBdr>
    </w:div>
    <w:div w:id="1382364745">
      <w:bodyDiv w:val="1"/>
      <w:marLeft w:val="0"/>
      <w:marRight w:val="0"/>
      <w:marTop w:val="0"/>
      <w:marBottom w:val="0"/>
      <w:divBdr>
        <w:top w:val="none" w:sz="0" w:space="0" w:color="auto"/>
        <w:left w:val="none" w:sz="0" w:space="0" w:color="auto"/>
        <w:bottom w:val="none" w:sz="0" w:space="0" w:color="auto"/>
        <w:right w:val="none" w:sz="0" w:space="0" w:color="auto"/>
      </w:divBdr>
    </w:div>
    <w:div w:id="1382561292">
      <w:bodyDiv w:val="1"/>
      <w:marLeft w:val="0"/>
      <w:marRight w:val="0"/>
      <w:marTop w:val="0"/>
      <w:marBottom w:val="0"/>
      <w:divBdr>
        <w:top w:val="none" w:sz="0" w:space="0" w:color="auto"/>
        <w:left w:val="none" w:sz="0" w:space="0" w:color="auto"/>
        <w:bottom w:val="none" w:sz="0" w:space="0" w:color="auto"/>
        <w:right w:val="none" w:sz="0" w:space="0" w:color="auto"/>
      </w:divBdr>
    </w:div>
    <w:div w:id="1382561995">
      <w:bodyDiv w:val="1"/>
      <w:marLeft w:val="0"/>
      <w:marRight w:val="0"/>
      <w:marTop w:val="0"/>
      <w:marBottom w:val="0"/>
      <w:divBdr>
        <w:top w:val="none" w:sz="0" w:space="0" w:color="auto"/>
        <w:left w:val="none" w:sz="0" w:space="0" w:color="auto"/>
        <w:bottom w:val="none" w:sz="0" w:space="0" w:color="auto"/>
        <w:right w:val="none" w:sz="0" w:space="0" w:color="auto"/>
      </w:divBdr>
    </w:div>
    <w:div w:id="1382828362">
      <w:bodyDiv w:val="1"/>
      <w:marLeft w:val="0"/>
      <w:marRight w:val="0"/>
      <w:marTop w:val="0"/>
      <w:marBottom w:val="0"/>
      <w:divBdr>
        <w:top w:val="none" w:sz="0" w:space="0" w:color="auto"/>
        <w:left w:val="none" w:sz="0" w:space="0" w:color="auto"/>
        <w:bottom w:val="none" w:sz="0" w:space="0" w:color="auto"/>
        <w:right w:val="none" w:sz="0" w:space="0" w:color="auto"/>
      </w:divBdr>
    </w:div>
    <w:div w:id="1382942519">
      <w:bodyDiv w:val="1"/>
      <w:marLeft w:val="0"/>
      <w:marRight w:val="0"/>
      <w:marTop w:val="0"/>
      <w:marBottom w:val="0"/>
      <w:divBdr>
        <w:top w:val="none" w:sz="0" w:space="0" w:color="auto"/>
        <w:left w:val="none" w:sz="0" w:space="0" w:color="auto"/>
        <w:bottom w:val="none" w:sz="0" w:space="0" w:color="auto"/>
        <w:right w:val="none" w:sz="0" w:space="0" w:color="auto"/>
      </w:divBdr>
    </w:div>
    <w:div w:id="1383166800">
      <w:bodyDiv w:val="1"/>
      <w:marLeft w:val="0"/>
      <w:marRight w:val="0"/>
      <w:marTop w:val="0"/>
      <w:marBottom w:val="0"/>
      <w:divBdr>
        <w:top w:val="none" w:sz="0" w:space="0" w:color="auto"/>
        <w:left w:val="none" w:sz="0" w:space="0" w:color="auto"/>
        <w:bottom w:val="none" w:sz="0" w:space="0" w:color="auto"/>
        <w:right w:val="none" w:sz="0" w:space="0" w:color="auto"/>
      </w:divBdr>
    </w:div>
    <w:div w:id="1383358829">
      <w:bodyDiv w:val="1"/>
      <w:marLeft w:val="0"/>
      <w:marRight w:val="0"/>
      <w:marTop w:val="0"/>
      <w:marBottom w:val="0"/>
      <w:divBdr>
        <w:top w:val="none" w:sz="0" w:space="0" w:color="auto"/>
        <w:left w:val="none" w:sz="0" w:space="0" w:color="auto"/>
        <w:bottom w:val="none" w:sz="0" w:space="0" w:color="auto"/>
        <w:right w:val="none" w:sz="0" w:space="0" w:color="auto"/>
      </w:divBdr>
    </w:div>
    <w:div w:id="1383410706">
      <w:bodyDiv w:val="1"/>
      <w:marLeft w:val="0"/>
      <w:marRight w:val="0"/>
      <w:marTop w:val="0"/>
      <w:marBottom w:val="0"/>
      <w:divBdr>
        <w:top w:val="none" w:sz="0" w:space="0" w:color="auto"/>
        <w:left w:val="none" w:sz="0" w:space="0" w:color="auto"/>
        <w:bottom w:val="none" w:sz="0" w:space="0" w:color="auto"/>
        <w:right w:val="none" w:sz="0" w:space="0" w:color="auto"/>
      </w:divBdr>
    </w:div>
    <w:div w:id="1383476558">
      <w:bodyDiv w:val="1"/>
      <w:marLeft w:val="0"/>
      <w:marRight w:val="0"/>
      <w:marTop w:val="0"/>
      <w:marBottom w:val="0"/>
      <w:divBdr>
        <w:top w:val="none" w:sz="0" w:space="0" w:color="auto"/>
        <w:left w:val="none" w:sz="0" w:space="0" w:color="auto"/>
        <w:bottom w:val="none" w:sz="0" w:space="0" w:color="auto"/>
        <w:right w:val="none" w:sz="0" w:space="0" w:color="auto"/>
      </w:divBdr>
    </w:div>
    <w:div w:id="1383749518">
      <w:bodyDiv w:val="1"/>
      <w:marLeft w:val="0"/>
      <w:marRight w:val="0"/>
      <w:marTop w:val="0"/>
      <w:marBottom w:val="0"/>
      <w:divBdr>
        <w:top w:val="none" w:sz="0" w:space="0" w:color="auto"/>
        <w:left w:val="none" w:sz="0" w:space="0" w:color="auto"/>
        <w:bottom w:val="none" w:sz="0" w:space="0" w:color="auto"/>
        <w:right w:val="none" w:sz="0" w:space="0" w:color="auto"/>
      </w:divBdr>
    </w:div>
    <w:div w:id="1383821919">
      <w:bodyDiv w:val="1"/>
      <w:marLeft w:val="0"/>
      <w:marRight w:val="0"/>
      <w:marTop w:val="0"/>
      <w:marBottom w:val="0"/>
      <w:divBdr>
        <w:top w:val="none" w:sz="0" w:space="0" w:color="auto"/>
        <w:left w:val="none" w:sz="0" w:space="0" w:color="auto"/>
        <w:bottom w:val="none" w:sz="0" w:space="0" w:color="auto"/>
        <w:right w:val="none" w:sz="0" w:space="0" w:color="auto"/>
      </w:divBdr>
    </w:div>
    <w:div w:id="1383989384">
      <w:bodyDiv w:val="1"/>
      <w:marLeft w:val="0"/>
      <w:marRight w:val="0"/>
      <w:marTop w:val="0"/>
      <w:marBottom w:val="0"/>
      <w:divBdr>
        <w:top w:val="none" w:sz="0" w:space="0" w:color="auto"/>
        <w:left w:val="none" w:sz="0" w:space="0" w:color="auto"/>
        <w:bottom w:val="none" w:sz="0" w:space="0" w:color="auto"/>
        <w:right w:val="none" w:sz="0" w:space="0" w:color="auto"/>
      </w:divBdr>
    </w:div>
    <w:div w:id="1384134467">
      <w:bodyDiv w:val="1"/>
      <w:marLeft w:val="0"/>
      <w:marRight w:val="0"/>
      <w:marTop w:val="0"/>
      <w:marBottom w:val="0"/>
      <w:divBdr>
        <w:top w:val="none" w:sz="0" w:space="0" w:color="auto"/>
        <w:left w:val="none" w:sz="0" w:space="0" w:color="auto"/>
        <w:bottom w:val="none" w:sz="0" w:space="0" w:color="auto"/>
        <w:right w:val="none" w:sz="0" w:space="0" w:color="auto"/>
      </w:divBdr>
    </w:div>
    <w:div w:id="1384325568">
      <w:bodyDiv w:val="1"/>
      <w:marLeft w:val="0"/>
      <w:marRight w:val="0"/>
      <w:marTop w:val="0"/>
      <w:marBottom w:val="0"/>
      <w:divBdr>
        <w:top w:val="none" w:sz="0" w:space="0" w:color="auto"/>
        <w:left w:val="none" w:sz="0" w:space="0" w:color="auto"/>
        <w:bottom w:val="none" w:sz="0" w:space="0" w:color="auto"/>
        <w:right w:val="none" w:sz="0" w:space="0" w:color="auto"/>
      </w:divBdr>
    </w:div>
    <w:div w:id="1384450633">
      <w:bodyDiv w:val="1"/>
      <w:marLeft w:val="0"/>
      <w:marRight w:val="0"/>
      <w:marTop w:val="0"/>
      <w:marBottom w:val="0"/>
      <w:divBdr>
        <w:top w:val="none" w:sz="0" w:space="0" w:color="auto"/>
        <w:left w:val="none" w:sz="0" w:space="0" w:color="auto"/>
        <w:bottom w:val="none" w:sz="0" w:space="0" w:color="auto"/>
        <w:right w:val="none" w:sz="0" w:space="0" w:color="auto"/>
      </w:divBdr>
    </w:div>
    <w:div w:id="1384518410">
      <w:bodyDiv w:val="1"/>
      <w:marLeft w:val="0"/>
      <w:marRight w:val="0"/>
      <w:marTop w:val="0"/>
      <w:marBottom w:val="0"/>
      <w:divBdr>
        <w:top w:val="none" w:sz="0" w:space="0" w:color="auto"/>
        <w:left w:val="none" w:sz="0" w:space="0" w:color="auto"/>
        <w:bottom w:val="none" w:sz="0" w:space="0" w:color="auto"/>
        <w:right w:val="none" w:sz="0" w:space="0" w:color="auto"/>
      </w:divBdr>
    </w:div>
    <w:div w:id="1384674985">
      <w:bodyDiv w:val="1"/>
      <w:marLeft w:val="0"/>
      <w:marRight w:val="0"/>
      <w:marTop w:val="0"/>
      <w:marBottom w:val="0"/>
      <w:divBdr>
        <w:top w:val="none" w:sz="0" w:space="0" w:color="auto"/>
        <w:left w:val="none" w:sz="0" w:space="0" w:color="auto"/>
        <w:bottom w:val="none" w:sz="0" w:space="0" w:color="auto"/>
        <w:right w:val="none" w:sz="0" w:space="0" w:color="auto"/>
      </w:divBdr>
    </w:div>
    <w:div w:id="1384790747">
      <w:bodyDiv w:val="1"/>
      <w:marLeft w:val="0"/>
      <w:marRight w:val="0"/>
      <w:marTop w:val="0"/>
      <w:marBottom w:val="0"/>
      <w:divBdr>
        <w:top w:val="none" w:sz="0" w:space="0" w:color="auto"/>
        <w:left w:val="none" w:sz="0" w:space="0" w:color="auto"/>
        <w:bottom w:val="none" w:sz="0" w:space="0" w:color="auto"/>
        <w:right w:val="none" w:sz="0" w:space="0" w:color="auto"/>
      </w:divBdr>
    </w:div>
    <w:div w:id="1385249088">
      <w:bodyDiv w:val="1"/>
      <w:marLeft w:val="0"/>
      <w:marRight w:val="0"/>
      <w:marTop w:val="0"/>
      <w:marBottom w:val="0"/>
      <w:divBdr>
        <w:top w:val="none" w:sz="0" w:space="0" w:color="auto"/>
        <w:left w:val="none" w:sz="0" w:space="0" w:color="auto"/>
        <w:bottom w:val="none" w:sz="0" w:space="0" w:color="auto"/>
        <w:right w:val="none" w:sz="0" w:space="0" w:color="auto"/>
      </w:divBdr>
    </w:div>
    <w:div w:id="1385258010">
      <w:bodyDiv w:val="1"/>
      <w:marLeft w:val="0"/>
      <w:marRight w:val="0"/>
      <w:marTop w:val="0"/>
      <w:marBottom w:val="0"/>
      <w:divBdr>
        <w:top w:val="none" w:sz="0" w:space="0" w:color="auto"/>
        <w:left w:val="none" w:sz="0" w:space="0" w:color="auto"/>
        <w:bottom w:val="none" w:sz="0" w:space="0" w:color="auto"/>
        <w:right w:val="none" w:sz="0" w:space="0" w:color="auto"/>
      </w:divBdr>
    </w:div>
    <w:div w:id="1385367792">
      <w:bodyDiv w:val="1"/>
      <w:marLeft w:val="0"/>
      <w:marRight w:val="0"/>
      <w:marTop w:val="0"/>
      <w:marBottom w:val="0"/>
      <w:divBdr>
        <w:top w:val="none" w:sz="0" w:space="0" w:color="auto"/>
        <w:left w:val="none" w:sz="0" w:space="0" w:color="auto"/>
        <w:bottom w:val="none" w:sz="0" w:space="0" w:color="auto"/>
        <w:right w:val="none" w:sz="0" w:space="0" w:color="auto"/>
      </w:divBdr>
    </w:div>
    <w:div w:id="1385525069">
      <w:bodyDiv w:val="1"/>
      <w:marLeft w:val="0"/>
      <w:marRight w:val="0"/>
      <w:marTop w:val="0"/>
      <w:marBottom w:val="0"/>
      <w:divBdr>
        <w:top w:val="none" w:sz="0" w:space="0" w:color="auto"/>
        <w:left w:val="none" w:sz="0" w:space="0" w:color="auto"/>
        <w:bottom w:val="none" w:sz="0" w:space="0" w:color="auto"/>
        <w:right w:val="none" w:sz="0" w:space="0" w:color="auto"/>
      </w:divBdr>
      <w:divsChild>
        <w:div w:id="1558737485">
          <w:marLeft w:val="0"/>
          <w:marRight w:val="0"/>
          <w:marTop w:val="0"/>
          <w:marBottom w:val="0"/>
          <w:divBdr>
            <w:top w:val="none" w:sz="0" w:space="0" w:color="auto"/>
            <w:left w:val="none" w:sz="0" w:space="0" w:color="auto"/>
            <w:bottom w:val="none" w:sz="0" w:space="0" w:color="auto"/>
            <w:right w:val="none" w:sz="0" w:space="0" w:color="auto"/>
          </w:divBdr>
        </w:div>
        <w:div w:id="622883602">
          <w:marLeft w:val="0"/>
          <w:marRight w:val="0"/>
          <w:marTop w:val="0"/>
          <w:marBottom w:val="0"/>
          <w:divBdr>
            <w:top w:val="none" w:sz="0" w:space="0" w:color="auto"/>
            <w:left w:val="none" w:sz="0" w:space="0" w:color="auto"/>
            <w:bottom w:val="none" w:sz="0" w:space="0" w:color="auto"/>
            <w:right w:val="none" w:sz="0" w:space="0" w:color="auto"/>
          </w:divBdr>
        </w:div>
        <w:div w:id="634484777">
          <w:marLeft w:val="0"/>
          <w:marRight w:val="0"/>
          <w:marTop w:val="0"/>
          <w:marBottom w:val="0"/>
          <w:divBdr>
            <w:top w:val="none" w:sz="0" w:space="0" w:color="auto"/>
            <w:left w:val="none" w:sz="0" w:space="0" w:color="auto"/>
            <w:bottom w:val="none" w:sz="0" w:space="0" w:color="auto"/>
            <w:right w:val="none" w:sz="0" w:space="0" w:color="auto"/>
          </w:divBdr>
        </w:div>
        <w:div w:id="1906910719">
          <w:marLeft w:val="0"/>
          <w:marRight w:val="0"/>
          <w:marTop w:val="0"/>
          <w:marBottom w:val="0"/>
          <w:divBdr>
            <w:top w:val="none" w:sz="0" w:space="0" w:color="auto"/>
            <w:left w:val="none" w:sz="0" w:space="0" w:color="auto"/>
            <w:bottom w:val="none" w:sz="0" w:space="0" w:color="auto"/>
            <w:right w:val="none" w:sz="0" w:space="0" w:color="auto"/>
          </w:divBdr>
        </w:div>
        <w:div w:id="1181160068">
          <w:marLeft w:val="0"/>
          <w:marRight w:val="0"/>
          <w:marTop w:val="0"/>
          <w:marBottom w:val="0"/>
          <w:divBdr>
            <w:top w:val="none" w:sz="0" w:space="0" w:color="auto"/>
            <w:left w:val="none" w:sz="0" w:space="0" w:color="auto"/>
            <w:bottom w:val="none" w:sz="0" w:space="0" w:color="auto"/>
            <w:right w:val="none" w:sz="0" w:space="0" w:color="auto"/>
          </w:divBdr>
        </w:div>
        <w:div w:id="1841234961">
          <w:marLeft w:val="0"/>
          <w:marRight w:val="0"/>
          <w:marTop w:val="0"/>
          <w:marBottom w:val="0"/>
          <w:divBdr>
            <w:top w:val="none" w:sz="0" w:space="0" w:color="auto"/>
            <w:left w:val="none" w:sz="0" w:space="0" w:color="auto"/>
            <w:bottom w:val="none" w:sz="0" w:space="0" w:color="auto"/>
            <w:right w:val="none" w:sz="0" w:space="0" w:color="auto"/>
          </w:divBdr>
        </w:div>
        <w:div w:id="2112506473">
          <w:marLeft w:val="0"/>
          <w:marRight w:val="0"/>
          <w:marTop w:val="0"/>
          <w:marBottom w:val="0"/>
          <w:divBdr>
            <w:top w:val="none" w:sz="0" w:space="0" w:color="auto"/>
            <w:left w:val="none" w:sz="0" w:space="0" w:color="auto"/>
            <w:bottom w:val="none" w:sz="0" w:space="0" w:color="auto"/>
            <w:right w:val="none" w:sz="0" w:space="0" w:color="auto"/>
          </w:divBdr>
        </w:div>
        <w:div w:id="1333680559">
          <w:marLeft w:val="0"/>
          <w:marRight w:val="0"/>
          <w:marTop w:val="0"/>
          <w:marBottom w:val="0"/>
          <w:divBdr>
            <w:top w:val="none" w:sz="0" w:space="0" w:color="auto"/>
            <w:left w:val="none" w:sz="0" w:space="0" w:color="auto"/>
            <w:bottom w:val="none" w:sz="0" w:space="0" w:color="auto"/>
            <w:right w:val="none" w:sz="0" w:space="0" w:color="auto"/>
          </w:divBdr>
        </w:div>
        <w:div w:id="536357611">
          <w:marLeft w:val="0"/>
          <w:marRight w:val="0"/>
          <w:marTop w:val="0"/>
          <w:marBottom w:val="0"/>
          <w:divBdr>
            <w:top w:val="none" w:sz="0" w:space="0" w:color="auto"/>
            <w:left w:val="none" w:sz="0" w:space="0" w:color="auto"/>
            <w:bottom w:val="none" w:sz="0" w:space="0" w:color="auto"/>
            <w:right w:val="none" w:sz="0" w:space="0" w:color="auto"/>
          </w:divBdr>
        </w:div>
        <w:div w:id="2141797398">
          <w:marLeft w:val="0"/>
          <w:marRight w:val="0"/>
          <w:marTop w:val="0"/>
          <w:marBottom w:val="0"/>
          <w:divBdr>
            <w:top w:val="none" w:sz="0" w:space="0" w:color="auto"/>
            <w:left w:val="none" w:sz="0" w:space="0" w:color="auto"/>
            <w:bottom w:val="none" w:sz="0" w:space="0" w:color="auto"/>
            <w:right w:val="none" w:sz="0" w:space="0" w:color="auto"/>
          </w:divBdr>
        </w:div>
        <w:div w:id="765927858">
          <w:marLeft w:val="0"/>
          <w:marRight w:val="0"/>
          <w:marTop w:val="0"/>
          <w:marBottom w:val="0"/>
          <w:divBdr>
            <w:top w:val="none" w:sz="0" w:space="0" w:color="auto"/>
            <w:left w:val="none" w:sz="0" w:space="0" w:color="auto"/>
            <w:bottom w:val="none" w:sz="0" w:space="0" w:color="auto"/>
            <w:right w:val="none" w:sz="0" w:space="0" w:color="auto"/>
          </w:divBdr>
        </w:div>
        <w:div w:id="980884944">
          <w:marLeft w:val="0"/>
          <w:marRight w:val="0"/>
          <w:marTop w:val="0"/>
          <w:marBottom w:val="0"/>
          <w:divBdr>
            <w:top w:val="none" w:sz="0" w:space="0" w:color="auto"/>
            <w:left w:val="none" w:sz="0" w:space="0" w:color="auto"/>
            <w:bottom w:val="none" w:sz="0" w:space="0" w:color="auto"/>
            <w:right w:val="none" w:sz="0" w:space="0" w:color="auto"/>
          </w:divBdr>
        </w:div>
        <w:div w:id="1423139251">
          <w:marLeft w:val="0"/>
          <w:marRight w:val="0"/>
          <w:marTop w:val="0"/>
          <w:marBottom w:val="0"/>
          <w:divBdr>
            <w:top w:val="none" w:sz="0" w:space="0" w:color="auto"/>
            <w:left w:val="none" w:sz="0" w:space="0" w:color="auto"/>
            <w:bottom w:val="none" w:sz="0" w:space="0" w:color="auto"/>
            <w:right w:val="none" w:sz="0" w:space="0" w:color="auto"/>
          </w:divBdr>
        </w:div>
        <w:div w:id="732774496">
          <w:marLeft w:val="0"/>
          <w:marRight w:val="0"/>
          <w:marTop w:val="0"/>
          <w:marBottom w:val="0"/>
          <w:divBdr>
            <w:top w:val="none" w:sz="0" w:space="0" w:color="auto"/>
            <w:left w:val="none" w:sz="0" w:space="0" w:color="auto"/>
            <w:bottom w:val="none" w:sz="0" w:space="0" w:color="auto"/>
            <w:right w:val="none" w:sz="0" w:space="0" w:color="auto"/>
          </w:divBdr>
        </w:div>
        <w:div w:id="806824510">
          <w:marLeft w:val="0"/>
          <w:marRight w:val="0"/>
          <w:marTop w:val="0"/>
          <w:marBottom w:val="0"/>
          <w:divBdr>
            <w:top w:val="none" w:sz="0" w:space="0" w:color="auto"/>
            <w:left w:val="none" w:sz="0" w:space="0" w:color="auto"/>
            <w:bottom w:val="none" w:sz="0" w:space="0" w:color="auto"/>
            <w:right w:val="none" w:sz="0" w:space="0" w:color="auto"/>
          </w:divBdr>
        </w:div>
        <w:div w:id="709651566">
          <w:marLeft w:val="0"/>
          <w:marRight w:val="0"/>
          <w:marTop w:val="0"/>
          <w:marBottom w:val="0"/>
          <w:divBdr>
            <w:top w:val="none" w:sz="0" w:space="0" w:color="auto"/>
            <w:left w:val="none" w:sz="0" w:space="0" w:color="auto"/>
            <w:bottom w:val="none" w:sz="0" w:space="0" w:color="auto"/>
            <w:right w:val="none" w:sz="0" w:space="0" w:color="auto"/>
          </w:divBdr>
        </w:div>
        <w:div w:id="1633905149">
          <w:marLeft w:val="0"/>
          <w:marRight w:val="0"/>
          <w:marTop w:val="0"/>
          <w:marBottom w:val="0"/>
          <w:divBdr>
            <w:top w:val="none" w:sz="0" w:space="0" w:color="auto"/>
            <w:left w:val="none" w:sz="0" w:space="0" w:color="auto"/>
            <w:bottom w:val="none" w:sz="0" w:space="0" w:color="auto"/>
            <w:right w:val="none" w:sz="0" w:space="0" w:color="auto"/>
          </w:divBdr>
        </w:div>
        <w:div w:id="1187985609">
          <w:marLeft w:val="0"/>
          <w:marRight w:val="0"/>
          <w:marTop w:val="0"/>
          <w:marBottom w:val="0"/>
          <w:divBdr>
            <w:top w:val="none" w:sz="0" w:space="0" w:color="auto"/>
            <w:left w:val="none" w:sz="0" w:space="0" w:color="auto"/>
            <w:bottom w:val="none" w:sz="0" w:space="0" w:color="auto"/>
            <w:right w:val="none" w:sz="0" w:space="0" w:color="auto"/>
          </w:divBdr>
        </w:div>
        <w:div w:id="205871135">
          <w:marLeft w:val="0"/>
          <w:marRight w:val="0"/>
          <w:marTop w:val="0"/>
          <w:marBottom w:val="0"/>
          <w:divBdr>
            <w:top w:val="none" w:sz="0" w:space="0" w:color="auto"/>
            <w:left w:val="none" w:sz="0" w:space="0" w:color="auto"/>
            <w:bottom w:val="none" w:sz="0" w:space="0" w:color="auto"/>
            <w:right w:val="none" w:sz="0" w:space="0" w:color="auto"/>
          </w:divBdr>
        </w:div>
        <w:div w:id="1357148671">
          <w:marLeft w:val="0"/>
          <w:marRight w:val="0"/>
          <w:marTop w:val="0"/>
          <w:marBottom w:val="0"/>
          <w:divBdr>
            <w:top w:val="none" w:sz="0" w:space="0" w:color="auto"/>
            <w:left w:val="none" w:sz="0" w:space="0" w:color="auto"/>
            <w:bottom w:val="none" w:sz="0" w:space="0" w:color="auto"/>
            <w:right w:val="none" w:sz="0" w:space="0" w:color="auto"/>
          </w:divBdr>
        </w:div>
        <w:div w:id="1916934571">
          <w:marLeft w:val="0"/>
          <w:marRight w:val="0"/>
          <w:marTop w:val="0"/>
          <w:marBottom w:val="0"/>
          <w:divBdr>
            <w:top w:val="none" w:sz="0" w:space="0" w:color="auto"/>
            <w:left w:val="none" w:sz="0" w:space="0" w:color="auto"/>
            <w:bottom w:val="none" w:sz="0" w:space="0" w:color="auto"/>
            <w:right w:val="none" w:sz="0" w:space="0" w:color="auto"/>
          </w:divBdr>
        </w:div>
      </w:divsChild>
    </w:div>
    <w:div w:id="1385569660">
      <w:bodyDiv w:val="1"/>
      <w:marLeft w:val="0"/>
      <w:marRight w:val="0"/>
      <w:marTop w:val="0"/>
      <w:marBottom w:val="0"/>
      <w:divBdr>
        <w:top w:val="none" w:sz="0" w:space="0" w:color="auto"/>
        <w:left w:val="none" w:sz="0" w:space="0" w:color="auto"/>
        <w:bottom w:val="none" w:sz="0" w:space="0" w:color="auto"/>
        <w:right w:val="none" w:sz="0" w:space="0" w:color="auto"/>
      </w:divBdr>
    </w:div>
    <w:div w:id="1386373425">
      <w:bodyDiv w:val="1"/>
      <w:marLeft w:val="0"/>
      <w:marRight w:val="0"/>
      <w:marTop w:val="0"/>
      <w:marBottom w:val="0"/>
      <w:divBdr>
        <w:top w:val="none" w:sz="0" w:space="0" w:color="auto"/>
        <w:left w:val="none" w:sz="0" w:space="0" w:color="auto"/>
        <w:bottom w:val="none" w:sz="0" w:space="0" w:color="auto"/>
        <w:right w:val="none" w:sz="0" w:space="0" w:color="auto"/>
      </w:divBdr>
    </w:div>
    <w:div w:id="1387028408">
      <w:bodyDiv w:val="1"/>
      <w:marLeft w:val="0"/>
      <w:marRight w:val="0"/>
      <w:marTop w:val="0"/>
      <w:marBottom w:val="0"/>
      <w:divBdr>
        <w:top w:val="none" w:sz="0" w:space="0" w:color="auto"/>
        <w:left w:val="none" w:sz="0" w:space="0" w:color="auto"/>
        <w:bottom w:val="none" w:sz="0" w:space="0" w:color="auto"/>
        <w:right w:val="none" w:sz="0" w:space="0" w:color="auto"/>
      </w:divBdr>
    </w:div>
    <w:div w:id="1387141196">
      <w:bodyDiv w:val="1"/>
      <w:marLeft w:val="0"/>
      <w:marRight w:val="0"/>
      <w:marTop w:val="0"/>
      <w:marBottom w:val="0"/>
      <w:divBdr>
        <w:top w:val="none" w:sz="0" w:space="0" w:color="auto"/>
        <w:left w:val="none" w:sz="0" w:space="0" w:color="auto"/>
        <w:bottom w:val="none" w:sz="0" w:space="0" w:color="auto"/>
        <w:right w:val="none" w:sz="0" w:space="0" w:color="auto"/>
      </w:divBdr>
    </w:div>
    <w:div w:id="1387332932">
      <w:bodyDiv w:val="1"/>
      <w:marLeft w:val="0"/>
      <w:marRight w:val="0"/>
      <w:marTop w:val="0"/>
      <w:marBottom w:val="0"/>
      <w:divBdr>
        <w:top w:val="none" w:sz="0" w:space="0" w:color="auto"/>
        <w:left w:val="none" w:sz="0" w:space="0" w:color="auto"/>
        <w:bottom w:val="none" w:sz="0" w:space="0" w:color="auto"/>
        <w:right w:val="none" w:sz="0" w:space="0" w:color="auto"/>
      </w:divBdr>
    </w:div>
    <w:div w:id="1387531605">
      <w:bodyDiv w:val="1"/>
      <w:marLeft w:val="0"/>
      <w:marRight w:val="0"/>
      <w:marTop w:val="0"/>
      <w:marBottom w:val="0"/>
      <w:divBdr>
        <w:top w:val="none" w:sz="0" w:space="0" w:color="auto"/>
        <w:left w:val="none" w:sz="0" w:space="0" w:color="auto"/>
        <w:bottom w:val="none" w:sz="0" w:space="0" w:color="auto"/>
        <w:right w:val="none" w:sz="0" w:space="0" w:color="auto"/>
      </w:divBdr>
    </w:div>
    <w:div w:id="1387680360">
      <w:bodyDiv w:val="1"/>
      <w:marLeft w:val="0"/>
      <w:marRight w:val="0"/>
      <w:marTop w:val="0"/>
      <w:marBottom w:val="0"/>
      <w:divBdr>
        <w:top w:val="none" w:sz="0" w:space="0" w:color="auto"/>
        <w:left w:val="none" w:sz="0" w:space="0" w:color="auto"/>
        <w:bottom w:val="none" w:sz="0" w:space="0" w:color="auto"/>
        <w:right w:val="none" w:sz="0" w:space="0" w:color="auto"/>
      </w:divBdr>
    </w:div>
    <w:div w:id="1387754565">
      <w:bodyDiv w:val="1"/>
      <w:marLeft w:val="0"/>
      <w:marRight w:val="0"/>
      <w:marTop w:val="0"/>
      <w:marBottom w:val="0"/>
      <w:divBdr>
        <w:top w:val="none" w:sz="0" w:space="0" w:color="auto"/>
        <w:left w:val="none" w:sz="0" w:space="0" w:color="auto"/>
        <w:bottom w:val="none" w:sz="0" w:space="0" w:color="auto"/>
        <w:right w:val="none" w:sz="0" w:space="0" w:color="auto"/>
      </w:divBdr>
    </w:div>
    <w:div w:id="1387876239">
      <w:bodyDiv w:val="1"/>
      <w:marLeft w:val="0"/>
      <w:marRight w:val="0"/>
      <w:marTop w:val="0"/>
      <w:marBottom w:val="0"/>
      <w:divBdr>
        <w:top w:val="none" w:sz="0" w:space="0" w:color="auto"/>
        <w:left w:val="none" w:sz="0" w:space="0" w:color="auto"/>
        <w:bottom w:val="none" w:sz="0" w:space="0" w:color="auto"/>
        <w:right w:val="none" w:sz="0" w:space="0" w:color="auto"/>
      </w:divBdr>
    </w:div>
    <w:div w:id="1388260769">
      <w:bodyDiv w:val="1"/>
      <w:marLeft w:val="0"/>
      <w:marRight w:val="0"/>
      <w:marTop w:val="0"/>
      <w:marBottom w:val="0"/>
      <w:divBdr>
        <w:top w:val="none" w:sz="0" w:space="0" w:color="auto"/>
        <w:left w:val="none" w:sz="0" w:space="0" w:color="auto"/>
        <w:bottom w:val="none" w:sz="0" w:space="0" w:color="auto"/>
        <w:right w:val="none" w:sz="0" w:space="0" w:color="auto"/>
      </w:divBdr>
    </w:div>
    <w:div w:id="1388333536">
      <w:bodyDiv w:val="1"/>
      <w:marLeft w:val="0"/>
      <w:marRight w:val="0"/>
      <w:marTop w:val="0"/>
      <w:marBottom w:val="0"/>
      <w:divBdr>
        <w:top w:val="none" w:sz="0" w:space="0" w:color="auto"/>
        <w:left w:val="none" w:sz="0" w:space="0" w:color="auto"/>
        <w:bottom w:val="none" w:sz="0" w:space="0" w:color="auto"/>
        <w:right w:val="none" w:sz="0" w:space="0" w:color="auto"/>
      </w:divBdr>
    </w:div>
    <w:div w:id="1388341204">
      <w:bodyDiv w:val="1"/>
      <w:marLeft w:val="0"/>
      <w:marRight w:val="0"/>
      <w:marTop w:val="0"/>
      <w:marBottom w:val="0"/>
      <w:divBdr>
        <w:top w:val="none" w:sz="0" w:space="0" w:color="auto"/>
        <w:left w:val="none" w:sz="0" w:space="0" w:color="auto"/>
        <w:bottom w:val="none" w:sz="0" w:space="0" w:color="auto"/>
        <w:right w:val="none" w:sz="0" w:space="0" w:color="auto"/>
      </w:divBdr>
    </w:div>
    <w:div w:id="1388411608">
      <w:bodyDiv w:val="1"/>
      <w:marLeft w:val="0"/>
      <w:marRight w:val="0"/>
      <w:marTop w:val="0"/>
      <w:marBottom w:val="0"/>
      <w:divBdr>
        <w:top w:val="none" w:sz="0" w:space="0" w:color="auto"/>
        <w:left w:val="none" w:sz="0" w:space="0" w:color="auto"/>
        <w:bottom w:val="none" w:sz="0" w:space="0" w:color="auto"/>
        <w:right w:val="none" w:sz="0" w:space="0" w:color="auto"/>
      </w:divBdr>
    </w:div>
    <w:div w:id="1388526433">
      <w:bodyDiv w:val="1"/>
      <w:marLeft w:val="0"/>
      <w:marRight w:val="0"/>
      <w:marTop w:val="0"/>
      <w:marBottom w:val="0"/>
      <w:divBdr>
        <w:top w:val="none" w:sz="0" w:space="0" w:color="auto"/>
        <w:left w:val="none" w:sz="0" w:space="0" w:color="auto"/>
        <w:bottom w:val="none" w:sz="0" w:space="0" w:color="auto"/>
        <w:right w:val="none" w:sz="0" w:space="0" w:color="auto"/>
      </w:divBdr>
    </w:div>
    <w:div w:id="1389302579">
      <w:bodyDiv w:val="1"/>
      <w:marLeft w:val="0"/>
      <w:marRight w:val="0"/>
      <w:marTop w:val="0"/>
      <w:marBottom w:val="0"/>
      <w:divBdr>
        <w:top w:val="none" w:sz="0" w:space="0" w:color="auto"/>
        <w:left w:val="none" w:sz="0" w:space="0" w:color="auto"/>
        <w:bottom w:val="none" w:sz="0" w:space="0" w:color="auto"/>
        <w:right w:val="none" w:sz="0" w:space="0" w:color="auto"/>
      </w:divBdr>
    </w:div>
    <w:div w:id="1389837832">
      <w:bodyDiv w:val="1"/>
      <w:marLeft w:val="0"/>
      <w:marRight w:val="0"/>
      <w:marTop w:val="0"/>
      <w:marBottom w:val="0"/>
      <w:divBdr>
        <w:top w:val="none" w:sz="0" w:space="0" w:color="auto"/>
        <w:left w:val="none" w:sz="0" w:space="0" w:color="auto"/>
        <w:bottom w:val="none" w:sz="0" w:space="0" w:color="auto"/>
        <w:right w:val="none" w:sz="0" w:space="0" w:color="auto"/>
      </w:divBdr>
    </w:div>
    <w:div w:id="1390885232">
      <w:bodyDiv w:val="1"/>
      <w:marLeft w:val="0"/>
      <w:marRight w:val="0"/>
      <w:marTop w:val="0"/>
      <w:marBottom w:val="0"/>
      <w:divBdr>
        <w:top w:val="none" w:sz="0" w:space="0" w:color="auto"/>
        <w:left w:val="none" w:sz="0" w:space="0" w:color="auto"/>
        <w:bottom w:val="none" w:sz="0" w:space="0" w:color="auto"/>
        <w:right w:val="none" w:sz="0" w:space="0" w:color="auto"/>
      </w:divBdr>
    </w:div>
    <w:div w:id="1391269046">
      <w:bodyDiv w:val="1"/>
      <w:marLeft w:val="0"/>
      <w:marRight w:val="0"/>
      <w:marTop w:val="0"/>
      <w:marBottom w:val="0"/>
      <w:divBdr>
        <w:top w:val="none" w:sz="0" w:space="0" w:color="auto"/>
        <w:left w:val="none" w:sz="0" w:space="0" w:color="auto"/>
        <w:bottom w:val="none" w:sz="0" w:space="0" w:color="auto"/>
        <w:right w:val="none" w:sz="0" w:space="0" w:color="auto"/>
      </w:divBdr>
    </w:div>
    <w:div w:id="1391611413">
      <w:bodyDiv w:val="1"/>
      <w:marLeft w:val="0"/>
      <w:marRight w:val="0"/>
      <w:marTop w:val="0"/>
      <w:marBottom w:val="0"/>
      <w:divBdr>
        <w:top w:val="none" w:sz="0" w:space="0" w:color="auto"/>
        <w:left w:val="none" w:sz="0" w:space="0" w:color="auto"/>
        <w:bottom w:val="none" w:sz="0" w:space="0" w:color="auto"/>
        <w:right w:val="none" w:sz="0" w:space="0" w:color="auto"/>
      </w:divBdr>
    </w:div>
    <w:div w:id="1391689411">
      <w:bodyDiv w:val="1"/>
      <w:marLeft w:val="0"/>
      <w:marRight w:val="0"/>
      <w:marTop w:val="0"/>
      <w:marBottom w:val="0"/>
      <w:divBdr>
        <w:top w:val="none" w:sz="0" w:space="0" w:color="auto"/>
        <w:left w:val="none" w:sz="0" w:space="0" w:color="auto"/>
        <w:bottom w:val="none" w:sz="0" w:space="0" w:color="auto"/>
        <w:right w:val="none" w:sz="0" w:space="0" w:color="auto"/>
      </w:divBdr>
    </w:div>
    <w:div w:id="1392197371">
      <w:bodyDiv w:val="1"/>
      <w:marLeft w:val="0"/>
      <w:marRight w:val="0"/>
      <w:marTop w:val="0"/>
      <w:marBottom w:val="0"/>
      <w:divBdr>
        <w:top w:val="none" w:sz="0" w:space="0" w:color="auto"/>
        <w:left w:val="none" w:sz="0" w:space="0" w:color="auto"/>
        <w:bottom w:val="none" w:sz="0" w:space="0" w:color="auto"/>
        <w:right w:val="none" w:sz="0" w:space="0" w:color="auto"/>
      </w:divBdr>
    </w:div>
    <w:div w:id="1392339204">
      <w:bodyDiv w:val="1"/>
      <w:marLeft w:val="0"/>
      <w:marRight w:val="0"/>
      <w:marTop w:val="0"/>
      <w:marBottom w:val="0"/>
      <w:divBdr>
        <w:top w:val="none" w:sz="0" w:space="0" w:color="auto"/>
        <w:left w:val="none" w:sz="0" w:space="0" w:color="auto"/>
        <w:bottom w:val="none" w:sz="0" w:space="0" w:color="auto"/>
        <w:right w:val="none" w:sz="0" w:space="0" w:color="auto"/>
      </w:divBdr>
    </w:div>
    <w:div w:id="1392578041">
      <w:bodyDiv w:val="1"/>
      <w:marLeft w:val="0"/>
      <w:marRight w:val="0"/>
      <w:marTop w:val="0"/>
      <w:marBottom w:val="0"/>
      <w:divBdr>
        <w:top w:val="none" w:sz="0" w:space="0" w:color="auto"/>
        <w:left w:val="none" w:sz="0" w:space="0" w:color="auto"/>
        <w:bottom w:val="none" w:sz="0" w:space="0" w:color="auto"/>
        <w:right w:val="none" w:sz="0" w:space="0" w:color="auto"/>
      </w:divBdr>
    </w:div>
    <w:div w:id="1392654534">
      <w:bodyDiv w:val="1"/>
      <w:marLeft w:val="0"/>
      <w:marRight w:val="0"/>
      <w:marTop w:val="0"/>
      <w:marBottom w:val="0"/>
      <w:divBdr>
        <w:top w:val="none" w:sz="0" w:space="0" w:color="auto"/>
        <w:left w:val="none" w:sz="0" w:space="0" w:color="auto"/>
        <w:bottom w:val="none" w:sz="0" w:space="0" w:color="auto"/>
        <w:right w:val="none" w:sz="0" w:space="0" w:color="auto"/>
      </w:divBdr>
    </w:div>
    <w:div w:id="1392732296">
      <w:bodyDiv w:val="1"/>
      <w:marLeft w:val="0"/>
      <w:marRight w:val="0"/>
      <w:marTop w:val="0"/>
      <w:marBottom w:val="0"/>
      <w:divBdr>
        <w:top w:val="none" w:sz="0" w:space="0" w:color="auto"/>
        <w:left w:val="none" w:sz="0" w:space="0" w:color="auto"/>
        <w:bottom w:val="none" w:sz="0" w:space="0" w:color="auto"/>
        <w:right w:val="none" w:sz="0" w:space="0" w:color="auto"/>
      </w:divBdr>
    </w:div>
    <w:div w:id="1393969183">
      <w:bodyDiv w:val="1"/>
      <w:marLeft w:val="0"/>
      <w:marRight w:val="0"/>
      <w:marTop w:val="0"/>
      <w:marBottom w:val="0"/>
      <w:divBdr>
        <w:top w:val="none" w:sz="0" w:space="0" w:color="auto"/>
        <w:left w:val="none" w:sz="0" w:space="0" w:color="auto"/>
        <w:bottom w:val="none" w:sz="0" w:space="0" w:color="auto"/>
        <w:right w:val="none" w:sz="0" w:space="0" w:color="auto"/>
      </w:divBdr>
    </w:div>
    <w:div w:id="1394038166">
      <w:bodyDiv w:val="1"/>
      <w:marLeft w:val="0"/>
      <w:marRight w:val="0"/>
      <w:marTop w:val="0"/>
      <w:marBottom w:val="0"/>
      <w:divBdr>
        <w:top w:val="none" w:sz="0" w:space="0" w:color="auto"/>
        <w:left w:val="none" w:sz="0" w:space="0" w:color="auto"/>
        <w:bottom w:val="none" w:sz="0" w:space="0" w:color="auto"/>
        <w:right w:val="none" w:sz="0" w:space="0" w:color="auto"/>
      </w:divBdr>
    </w:div>
    <w:div w:id="1394084687">
      <w:bodyDiv w:val="1"/>
      <w:marLeft w:val="0"/>
      <w:marRight w:val="0"/>
      <w:marTop w:val="0"/>
      <w:marBottom w:val="0"/>
      <w:divBdr>
        <w:top w:val="none" w:sz="0" w:space="0" w:color="auto"/>
        <w:left w:val="none" w:sz="0" w:space="0" w:color="auto"/>
        <w:bottom w:val="none" w:sz="0" w:space="0" w:color="auto"/>
        <w:right w:val="none" w:sz="0" w:space="0" w:color="auto"/>
      </w:divBdr>
    </w:div>
    <w:div w:id="1394308331">
      <w:bodyDiv w:val="1"/>
      <w:marLeft w:val="0"/>
      <w:marRight w:val="0"/>
      <w:marTop w:val="0"/>
      <w:marBottom w:val="0"/>
      <w:divBdr>
        <w:top w:val="none" w:sz="0" w:space="0" w:color="auto"/>
        <w:left w:val="none" w:sz="0" w:space="0" w:color="auto"/>
        <w:bottom w:val="none" w:sz="0" w:space="0" w:color="auto"/>
        <w:right w:val="none" w:sz="0" w:space="0" w:color="auto"/>
      </w:divBdr>
    </w:div>
    <w:div w:id="1394542646">
      <w:bodyDiv w:val="1"/>
      <w:marLeft w:val="0"/>
      <w:marRight w:val="0"/>
      <w:marTop w:val="0"/>
      <w:marBottom w:val="0"/>
      <w:divBdr>
        <w:top w:val="none" w:sz="0" w:space="0" w:color="auto"/>
        <w:left w:val="none" w:sz="0" w:space="0" w:color="auto"/>
        <w:bottom w:val="none" w:sz="0" w:space="0" w:color="auto"/>
        <w:right w:val="none" w:sz="0" w:space="0" w:color="auto"/>
      </w:divBdr>
    </w:div>
    <w:div w:id="1394622076">
      <w:bodyDiv w:val="1"/>
      <w:marLeft w:val="0"/>
      <w:marRight w:val="0"/>
      <w:marTop w:val="0"/>
      <w:marBottom w:val="0"/>
      <w:divBdr>
        <w:top w:val="none" w:sz="0" w:space="0" w:color="auto"/>
        <w:left w:val="none" w:sz="0" w:space="0" w:color="auto"/>
        <w:bottom w:val="none" w:sz="0" w:space="0" w:color="auto"/>
        <w:right w:val="none" w:sz="0" w:space="0" w:color="auto"/>
      </w:divBdr>
      <w:divsChild>
        <w:div w:id="1535384206">
          <w:marLeft w:val="0"/>
          <w:marRight w:val="0"/>
          <w:marTop w:val="0"/>
          <w:marBottom w:val="0"/>
          <w:divBdr>
            <w:top w:val="none" w:sz="0" w:space="0" w:color="auto"/>
            <w:left w:val="none" w:sz="0" w:space="0" w:color="auto"/>
            <w:bottom w:val="none" w:sz="0" w:space="0" w:color="auto"/>
            <w:right w:val="none" w:sz="0" w:space="0" w:color="auto"/>
          </w:divBdr>
        </w:div>
        <w:div w:id="1371413345">
          <w:marLeft w:val="0"/>
          <w:marRight w:val="0"/>
          <w:marTop w:val="0"/>
          <w:marBottom w:val="0"/>
          <w:divBdr>
            <w:top w:val="none" w:sz="0" w:space="0" w:color="auto"/>
            <w:left w:val="none" w:sz="0" w:space="0" w:color="auto"/>
            <w:bottom w:val="none" w:sz="0" w:space="0" w:color="auto"/>
            <w:right w:val="none" w:sz="0" w:space="0" w:color="auto"/>
          </w:divBdr>
        </w:div>
        <w:div w:id="1623338472">
          <w:marLeft w:val="0"/>
          <w:marRight w:val="0"/>
          <w:marTop w:val="0"/>
          <w:marBottom w:val="0"/>
          <w:divBdr>
            <w:top w:val="none" w:sz="0" w:space="0" w:color="auto"/>
            <w:left w:val="none" w:sz="0" w:space="0" w:color="auto"/>
            <w:bottom w:val="none" w:sz="0" w:space="0" w:color="auto"/>
            <w:right w:val="none" w:sz="0" w:space="0" w:color="auto"/>
          </w:divBdr>
        </w:div>
        <w:div w:id="1043477819">
          <w:marLeft w:val="0"/>
          <w:marRight w:val="0"/>
          <w:marTop w:val="0"/>
          <w:marBottom w:val="0"/>
          <w:divBdr>
            <w:top w:val="none" w:sz="0" w:space="0" w:color="auto"/>
            <w:left w:val="none" w:sz="0" w:space="0" w:color="auto"/>
            <w:bottom w:val="none" w:sz="0" w:space="0" w:color="auto"/>
            <w:right w:val="none" w:sz="0" w:space="0" w:color="auto"/>
          </w:divBdr>
        </w:div>
        <w:div w:id="560286889">
          <w:marLeft w:val="0"/>
          <w:marRight w:val="0"/>
          <w:marTop w:val="0"/>
          <w:marBottom w:val="0"/>
          <w:divBdr>
            <w:top w:val="none" w:sz="0" w:space="0" w:color="auto"/>
            <w:left w:val="none" w:sz="0" w:space="0" w:color="auto"/>
            <w:bottom w:val="none" w:sz="0" w:space="0" w:color="auto"/>
            <w:right w:val="none" w:sz="0" w:space="0" w:color="auto"/>
          </w:divBdr>
        </w:div>
        <w:div w:id="346444555">
          <w:marLeft w:val="0"/>
          <w:marRight w:val="0"/>
          <w:marTop w:val="0"/>
          <w:marBottom w:val="0"/>
          <w:divBdr>
            <w:top w:val="none" w:sz="0" w:space="0" w:color="auto"/>
            <w:left w:val="none" w:sz="0" w:space="0" w:color="auto"/>
            <w:bottom w:val="none" w:sz="0" w:space="0" w:color="auto"/>
            <w:right w:val="none" w:sz="0" w:space="0" w:color="auto"/>
          </w:divBdr>
        </w:div>
        <w:div w:id="2100985280">
          <w:marLeft w:val="0"/>
          <w:marRight w:val="0"/>
          <w:marTop w:val="0"/>
          <w:marBottom w:val="0"/>
          <w:divBdr>
            <w:top w:val="none" w:sz="0" w:space="0" w:color="auto"/>
            <w:left w:val="none" w:sz="0" w:space="0" w:color="auto"/>
            <w:bottom w:val="none" w:sz="0" w:space="0" w:color="auto"/>
            <w:right w:val="none" w:sz="0" w:space="0" w:color="auto"/>
          </w:divBdr>
        </w:div>
        <w:div w:id="1800301217">
          <w:marLeft w:val="0"/>
          <w:marRight w:val="0"/>
          <w:marTop w:val="0"/>
          <w:marBottom w:val="0"/>
          <w:divBdr>
            <w:top w:val="none" w:sz="0" w:space="0" w:color="auto"/>
            <w:left w:val="none" w:sz="0" w:space="0" w:color="auto"/>
            <w:bottom w:val="none" w:sz="0" w:space="0" w:color="auto"/>
            <w:right w:val="none" w:sz="0" w:space="0" w:color="auto"/>
          </w:divBdr>
        </w:div>
        <w:div w:id="1264728683">
          <w:marLeft w:val="0"/>
          <w:marRight w:val="0"/>
          <w:marTop w:val="0"/>
          <w:marBottom w:val="0"/>
          <w:divBdr>
            <w:top w:val="none" w:sz="0" w:space="0" w:color="auto"/>
            <w:left w:val="none" w:sz="0" w:space="0" w:color="auto"/>
            <w:bottom w:val="none" w:sz="0" w:space="0" w:color="auto"/>
            <w:right w:val="none" w:sz="0" w:space="0" w:color="auto"/>
          </w:divBdr>
        </w:div>
        <w:div w:id="899167143">
          <w:marLeft w:val="0"/>
          <w:marRight w:val="0"/>
          <w:marTop w:val="0"/>
          <w:marBottom w:val="0"/>
          <w:divBdr>
            <w:top w:val="none" w:sz="0" w:space="0" w:color="auto"/>
            <w:left w:val="none" w:sz="0" w:space="0" w:color="auto"/>
            <w:bottom w:val="none" w:sz="0" w:space="0" w:color="auto"/>
            <w:right w:val="none" w:sz="0" w:space="0" w:color="auto"/>
          </w:divBdr>
        </w:div>
        <w:div w:id="753547845">
          <w:marLeft w:val="0"/>
          <w:marRight w:val="0"/>
          <w:marTop w:val="0"/>
          <w:marBottom w:val="0"/>
          <w:divBdr>
            <w:top w:val="none" w:sz="0" w:space="0" w:color="auto"/>
            <w:left w:val="none" w:sz="0" w:space="0" w:color="auto"/>
            <w:bottom w:val="none" w:sz="0" w:space="0" w:color="auto"/>
            <w:right w:val="none" w:sz="0" w:space="0" w:color="auto"/>
          </w:divBdr>
        </w:div>
        <w:div w:id="117068744">
          <w:marLeft w:val="0"/>
          <w:marRight w:val="0"/>
          <w:marTop w:val="0"/>
          <w:marBottom w:val="0"/>
          <w:divBdr>
            <w:top w:val="none" w:sz="0" w:space="0" w:color="auto"/>
            <w:left w:val="none" w:sz="0" w:space="0" w:color="auto"/>
            <w:bottom w:val="none" w:sz="0" w:space="0" w:color="auto"/>
            <w:right w:val="none" w:sz="0" w:space="0" w:color="auto"/>
          </w:divBdr>
        </w:div>
        <w:div w:id="1009714739">
          <w:marLeft w:val="0"/>
          <w:marRight w:val="0"/>
          <w:marTop w:val="0"/>
          <w:marBottom w:val="0"/>
          <w:divBdr>
            <w:top w:val="none" w:sz="0" w:space="0" w:color="auto"/>
            <w:left w:val="none" w:sz="0" w:space="0" w:color="auto"/>
            <w:bottom w:val="none" w:sz="0" w:space="0" w:color="auto"/>
            <w:right w:val="none" w:sz="0" w:space="0" w:color="auto"/>
          </w:divBdr>
        </w:div>
        <w:div w:id="1699041787">
          <w:marLeft w:val="0"/>
          <w:marRight w:val="0"/>
          <w:marTop w:val="0"/>
          <w:marBottom w:val="0"/>
          <w:divBdr>
            <w:top w:val="none" w:sz="0" w:space="0" w:color="auto"/>
            <w:left w:val="none" w:sz="0" w:space="0" w:color="auto"/>
            <w:bottom w:val="none" w:sz="0" w:space="0" w:color="auto"/>
            <w:right w:val="none" w:sz="0" w:space="0" w:color="auto"/>
          </w:divBdr>
        </w:div>
        <w:div w:id="590239233">
          <w:marLeft w:val="0"/>
          <w:marRight w:val="0"/>
          <w:marTop w:val="0"/>
          <w:marBottom w:val="0"/>
          <w:divBdr>
            <w:top w:val="none" w:sz="0" w:space="0" w:color="auto"/>
            <w:left w:val="none" w:sz="0" w:space="0" w:color="auto"/>
            <w:bottom w:val="none" w:sz="0" w:space="0" w:color="auto"/>
            <w:right w:val="none" w:sz="0" w:space="0" w:color="auto"/>
          </w:divBdr>
        </w:div>
        <w:div w:id="42143026">
          <w:marLeft w:val="0"/>
          <w:marRight w:val="0"/>
          <w:marTop w:val="0"/>
          <w:marBottom w:val="0"/>
          <w:divBdr>
            <w:top w:val="none" w:sz="0" w:space="0" w:color="auto"/>
            <w:left w:val="none" w:sz="0" w:space="0" w:color="auto"/>
            <w:bottom w:val="none" w:sz="0" w:space="0" w:color="auto"/>
            <w:right w:val="none" w:sz="0" w:space="0" w:color="auto"/>
          </w:divBdr>
        </w:div>
        <w:div w:id="1143692390">
          <w:marLeft w:val="0"/>
          <w:marRight w:val="0"/>
          <w:marTop w:val="0"/>
          <w:marBottom w:val="0"/>
          <w:divBdr>
            <w:top w:val="none" w:sz="0" w:space="0" w:color="auto"/>
            <w:left w:val="none" w:sz="0" w:space="0" w:color="auto"/>
            <w:bottom w:val="none" w:sz="0" w:space="0" w:color="auto"/>
            <w:right w:val="none" w:sz="0" w:space="0" w:color="auto"/>
          </w:divBdr>
        </w:div>
        <w:div w:id="1752123953">
          <w:marLeft w:val="0"/>
          <w:marRight w:val="0"/>
          <w:marTop w:val="0"/>
          <w:marBottom w:val="0"/>
          <w:divBdr>
            <w:top w:val="none" w:sz="0" w:space="0" w:color="auto"/>
            <w:left w:val="none" w:sz="0" w:space="0" w:color="auto"/>
            <w:bottom w:val="none" w:sz="0" w:space="0" w:color="auto"/>
            <w:right w:val="none" w:sz="0" w:space="0" w:color="auto"/>
          </w:divBdr>
        </w:div>
        <w:div w:id="1354647568">
          <w:marLeft w:val="0"/>
          <w:marRight w:val="0"/>
          <w:marTop w:val="0"/>
          <w:marBottom w:val="0"/>
          <w:divBdr>
            <w:top w:val="none" w:sz="0" w:space="0" w:color="auto"/>
            <w:left w:val="none" w:sz="0" w:space="0" w:color="auto"/>
            <w:bottom w:val="none" w:sz="0" w:space="0" w:color="auto"/>
            <w:right w:val="none" w:sz="0" w:space="0" w:color="auto"/>
          </w:divBdr>
        </w:div>
        <w:div w:id="920915837">
          <w:marLeft w:val="0"/>
          <w:marRight w:val="0"/>
          <w:marTop w:val="0"/>
          <w:marBottom w:val="0"/>
          <w:divBdr>
            <w:top w:val="none" w:sz="0" w:space="0" w:color="auto"/>
            <w:left w:val="none" w:sz="0" w:space="0" w:color="auto"/>
            <w:bottom w:val="none" w:sz="0" w:space="0" w:color="auto"/>
            <w:right w:val="none" w:sz="0" w:space="0" w:color="auto"/>
          </w:divBdr>
        </w:div>
        <w:div w:id="1217397543">
          <w:marLeft w:val="0"/>
          <w:marRight w:val="0"/>
          <w:marTop w:val="0"/>
          <w:marBottom w:val="0"/>
          <w:divBdr>
            <w:top w:val="none" w:sz="0" w:space="0" w:color="auto"/>
            <w:left w:val="none" w:sz="0" w:space="0" w:color="auto"/>
            <w:bottom w:val="none" w:sz="0" w:space="0" w:color="auto"/>
            <w:right w:val="none" w:sz="0" w:space="0" w:color="auto"/>
          </w:divBdr>
        </w:div>
        <w:div w:id="8416202">
          <w:marLeft w:val="0"/>
          <w:marRight w:val="0"/>
          <w:marTop w:val="0"/>
          <w:marBottom w:val="0"/>
          <w:divBdr>
            <w:top w:val="none" w:sz="0" w:space="0" w:color="auto"/>
            <w:left w:val="none" w:sz="0" w:space="0" w:color="auto"/>
            <w:bottom w:val="none" w:sz="0" w:space="0" w:color="auto"/>
            <w:right w:val="none" w:sz="0" w:space="0" w:color="auto"/>
          </w:divBdr>
        </w:div>
        <w:div w:id="1208222111">
          <w:marLeft w:val="0"/>
          <w:marRight w:val="0"/>
          <w:marTop w:val="0"/>
          <w:marBottom w:val="0"/>
          <w:divBdr>
            <w:top w:val="none" w:sz="0" w:space="0" w:color="auto"/>
            <w:left w:val="none" w:sz="0" w:space="0" w:color="auto"/>
            <w:bottom w:val="none" w:sz="0" w:space="0" w:color="auto"/>
            <w:right w:val="none" w:sz="0" w:space="0" w:color="auto"/>
          </w:divBdr>
        </w:div>
        <w:div w:id="1244026463">
          <w:marLeft w:val="0"/>
          <w:marRight w:val="0"/>
          <w:marTop w:val="0"/>
          <w:marBottom w:val="0"/>
          <w:divBdr>
            <w:top w:val="none" w:sz="0" w:space="0" w:color="auto"/>
            <w:left w:val="none" w:sz="0" w:space="0" w:color="auto"/>
            <w:bottom w:val="none" w:sz="0" w:space="0" w:color="auto"/>
            <w:right w:val="none" w:sz="0" w:space="0" w:color="auto"/>
          </w:divBdr>
        </w:div>
        <w:div w:id="673192688">
          <w:marLeft w:val="0"/>
          <w:marRight w:val="0"/>
          <w:marTop w:val="0"/>
          <w:marBottom w:val="0"/>
          <w:divBdr>
            <w:top w:val="none" w:sz="0" w:space="0" w:color="auto"/>
            <w:left w:val="none" w:sz="0" w:space="0" w:color="auto"/>
            <w:bottom w:val="none" w:sz="0" w:space="0" w:color="auto"/>
            <w:right w:val="none" w:sz="0" w:space="0" w:color="auto"/>
          </w:divBdr>
        </w:div>
        <w:div w:id="2020157795">
          <w:marLeft w:val="0"/>
          <w:marRight w:val="0"/>
          <w:marTop w:val="0"/>
          <w:marBottom w:val="0"/>
          <w:divBdr>
            <w:top w:val="none" w:sz="0" w:space="0" w:color="auto"/>
            <w:left w:val="none" w:sz="0" w:space="0" w:color="auto"/>
            <w:bottom w:val="none" w:sz="0" w:space="0" w:color="auto"/>
            <w:right w:val="none" w:sz="0" w:space="0" w:color="auto"/>
          </w:divBdr>
        </w:div>
        <w:div w:id="1480800657">
          <w:marLeft w:val="0"/>
          <w:marRight w:val="0"/>
          <w:marTop w:val="0"/>
          <w:marBottom w:val="0"/>
          <w:divBdr>
            <w:top w:val="none" w:sz="0" w:space="0" w:color="auto"/>
            <w:left w:val="none" w:sz="0" w:space="0" w:color="auto"/>
            <w:bottom w:val="none" w:sz="0" w:space="0" w:color="auto"/>
            <w:right w:val="none" w:sz="0" w:space="0" w:color="auto"/>
          </w:divBdr>
        </w:div>
        <w:div w:id="436022044">
          <w:marLeft w:val="0"/>
          <w:marRight w:val="0"/>
          <w:marTop w:val="0"/>
          <w:marBottom w:val="0"/>
          <w:divBdr>
            <w:top w:val="none" w:sz="0" w:space="0" w:color="auto"/>
            <w:left w:val="none" w:sz="0" w:space="0" w:color="auto"/>
            <w:bottom w:val="none" w:sz="0" w:space="0" w:color="auto"/>
            <w:right w:val="none" w:sz="0" w:space="0" w:color="auto"/>
          </w:divBdr>
        </w:div>
        <w:div w:id="1576010246">
          <w:marLeft w:val="0"/>
          <w:marRight w:val="0"/>
          <w:marTop w:val="0"/>
          <w:marBottom w:val="0"/>
          <w:divBdr>
            <w:top w:val="none" w:sz="0" w:space="0" w:color="auto"/>
            <w:left w:val="none" w:sz="0" w:space="0" w:color="auto"/>
            <w:bottom w:val="none" w:sz="0" w:space="0" w:color="auto"/>
            <w:right w:val="none" w:sz="0" w:space="0" w:color="auto"/>
          </w:divBdr>
        </w:div>
        <w:div w:id="886068618">
          <w:marLeft w:val="0"/>
          <w:marRight w:val="0"/>
          <w:marTop w:val="0"/>
          <w:marBottom w:val="0"/>
          <w:divBdr>
            <w:top w:val="none" w:sz="0" w:space="0" w:color="auto"/>
            <w:left w:val="none" w:sz="0" w:space="0" w:color="auto"/>
            <w:bottom w:val="none" w:sz="0" w:space="0" w:color="auto"/>
            <w:right w:val="none" w:sz="0" w:space="0" w:color="auto"/>
          </w:divBdr>
        </w:div>
        <w:div w:id="863398831">
          <w:marLeft w:val="0"/>
          <w:marRight w:val="0"/>
          <w:marTop w:val="0"/>
          <w:marBottom w:val="0"/>
          <w:divBdr>
            <w:top w:val="none" w:sz="0" w:space="0" w:color="auto"/>
            <w:left w:val="none" w:sz="0" w:space="0" w:color="auto"/>
            <w:bottom w:val="none" w:sz="0" w:space="0" w:color="auto"/>
            <w:right w:val="none" w:sz="0" w:space="0" w:color="auto"/>
          </w:divBdr>
        </w:div>
        <w:div w:id="1055812484">
          <w:marLeft w:val="0"/>
          <w:marRight w:val="0"/>
          <w:marTop w:val="0"/>
          <w:marBottom w:val="0"/>
          <w:divBdr>
            <w:top w:val="none" w:sz="0" w:space="0" w:color="auto"/>
            <w:left w:val="none" w:sz="0" w:space="0" w:color="auto"/>
            <w:bottom w:val="none" w:sz="0" w:space="0" w:color="auto"/>
            <w:right w:val="none" w:sz="0" w:space="0" w:color="auto"/>
          </w:divBdr>
        </w:div>
        <w:div w:id="1118573874">
          <w:marLeft w:val="0"/>
          <w:marRight w:val="0"/>
          <w:marTop w:val="0"/>
          <w:marBottom w:val="0"/>
          <w:divBdr>
            <w:top w:val="none" w:sz="0" w:space="0" w:color="auto"/>
            <w:left w:val="none" w:sz="0" w:space="0" w:color="auto"/>
            <w:bottom w:val="none" w:sz="0" w:space="0" w:color="auto"/>
            <w:right w:val="none" w:sz="0" w:space="0" w:color="auto"/>
          </w:divBdr>
        </w:div>
        <w:div w:id="654334861">
          <w:marLeft w:val="0"/>
          <w:marRight w:val="0"/>
          <w:marTop w:val="0"/>
          <w:marBottom w:val="0"/>
          <w:divBdr>
            <w:top w:val="none" w:sz="0" w:space="0" w:color="auto"/>
            <w:left w:val="none" w:sz="0" w:space="0" w:color="auto"/>
            <w:bottom w:val="none" w:sz="0" w:space="0" w:color="auto"/>
            <w:right w:val="none" w:sz="0" w:space="0" w:color="auto"/>
          </w:divBdr>
        </w:div>
        <w:div w:id="1225217597">
          <w:marLeft w:val="0"/>
          <w:marRight w:val="0"/>
          <w:marTop w:val="0"/>
          <w:marBottom w:val="0"/>
          <w:divBdr>
            <w:top w:val="none" w:sz="0" w:space="0" w:color="auto"/>
            <w:left w:val="none" w:sz="0" w:space="0" w:color="auto"/>
            <w:bottom w:val="none" w:sz="0" w:space="0" w:color="auto"/>
            <w:right w:val="none" w:sz="0" w:space="0" w:color="auto"/>
          </w:divBdr>
        </w:div>
        <w:div w:id="2140223697">
          <w:marLeft w:val="0"/>
          <w:marRight w:val="0"/>
          <w:marTop w:val="0"/>
          <w:marBottom w:val="0"/>
          <w:divBdr>
            <w:top w:val="none" w:sz="0" w:space="0" w:color="auto"/>
            <w:left w:val="none" w:sz="0" w:space="0" w:color="auto"/>
            <w:bottom w:val="none" w:sz="0" w:space="0" w:color="auto"/>
            <w:right w:val="none" w:sz="0" w:space="0" w:color="auto"/>
          </w:divBdr>
        </w:div>
        <w:div w:id="886450954">
          <w:marLeft w:val="0"/>
          <w:marRight w:val="0"/>
          <w:marTop w:val="0"/>
          <w:marBottom w:val="0"/>
          <w:divBdr>
            <w:top w:val="none" w:sz="0" w:space="0" w:color="auto"/>
            <w:left w:val="none" w:sz="0" w:space="0" w:color="auto"/>
            <w:bottom w:val="none" w:sz="0" w:space="0" w:color="auto"/>
            <w:right w:val="none" w:sz="0" w:space="0" w:color="auto"/>
          </w:divBdr>
        </w:div>
        <w:div w:id="642581061">
          <w:marLeft w:val="0"/>
          <w:marRight w:val="0"/>
          <w:marTop w:val="0"/>
          <w:marBottom w:val="0"/>
          <w:divBdr>
            <w:top w:val="none" w:sz="0" w:space="0" w:color="auto"/>
            <w:left w:val="none" w:sz="0" w:space="0" w:color="auto"/>
            <w:bottom w:val="none" w:sz="0" w:space="0" w:color="auto"/>
            <w:right w:val="none" w:sz="0" w:space="0" w:color="auto"/>
          </w:divBdr>
        </w:div>
        <w:div w:id="299773352">
          <w:marLeft w:val="0"/>
          <w:marRight w:val="0"/>
          <w:marTop w:val="0"/>
          <w:marBottom w:val="0"/>
          <w:divBdr>
            <w:top w:val="none" w:sz="0" w:space="0" w:color="auto"/>
            <w:left w:val="none" w:sz="0" w:space="0" w:color="auto"/>
            <w:bottom w:val="none" w:sz="0" w:space="0" w:color="auto"/>
            <w:right w:val="none" w:sz="0" w:space="0" w:color="auto"/>
          </w:divBdr>
        </w:div>
        <w:div w:id="277416403">
          <w:marLeft w:val="0"/>
          <w:marRight w:val="0"/>
          <w:marTop w:val="0"/>
          <w:marBottom w:val="0"/>
          <w:divBdr>
            <w:top w:val="none" w:sz="0" w:space="0" w:color="auto"/>
            <w:left w:val="none" w:sz="0" w:space="0" w:color="auto"/>
            <w:bottom w:val="none" w:sz="0" w:space="0" w:color="auto"/>
            <w:right w:val="none" w:sz="0" w:space="0" w:color="auto"/>
          </w:divBdr>
        </w:div>
        <w:div w:id="2137944420">
          <w:marLeft w:val="0"/>
          <w:marRight w:val="0"/>
          <w:marTop w:val="0"/>
          <w:marBottom w:val="0"/>
          <w:divBdr>
            <w:top w:val="none" w:sz="0" w:space="0" w:color="auto"/>
            <w:left w:val="none" w:sz="0" w:space="0" w:color="auto"/>
            <w:bottom w:val="none" w:sz="0" w:space="0" w:color="auto"/>
            <w:right w:val="none" w:sz="0" w:space="0" w:color="auto"/>
          </w:divBdr>
        </w:div>
        <w:div w:id="585312578">
          <w:marLeft w:val="0"/>
          <w:marRight w:val="0"/>
          <w:marTop w:val="0"/>
          <w:marBottom w:val="0"/>
          <w:divBdr>
            <w:top w:val="none" w:sz="0" w:space="0" w:color="auto"/>
            <w:left w:val="none" w:sz="0" w:space="0" w:color="auto"/>
            <w:bottom w:val="none" w:sz="0" w:space="0" w:color="auto"/>
            <w:right w:val="none" w:sz="0" w:space="0" w:color="auto"/>
          </w:divBdr>
        </w:div>
        <w:div w:id="1868248838">
          <w:marLeft w:val="0"/>
          <w:marRight w:val="0"/>
          <w:marTop w:val="0"/>
          <w:marBottom w:val="0"/>
          <w:divBdr>
            <w:top w:val="none" w:sz="0" w:space="0" w:color="auto"/>
            <w:left w:val="none" w:sz="0" w:space="0" w:color="auto"/>
            <w:bottom w:val="none" w:sz="0" w:space="0" w:color="auto"/>
            <w:right w:val="none" w:sz="0" w:space="0" w:color="auto"/>
          </w:divBdr>
        </w:div>
        <w:div w:id="30499082">
          <w:marLeft w:val="0"/>
          <w:marRight w:val="0"/>
          <w:marTop w:val="0"/>
          <w:marBottom w:val="0"/>
          <w:divBdr>
            <w:top w:val="none" w:sz="0" w:space="0" w:color="auto"/>
            <w:left w:val="none" w:sz="0" w:space="0" w:color="auto"/>
            <w:bottom w:val="none" w:sz="0" w:space="0" w:color="auto"/>
            <w:right w:val="none" w:sz="0" w:space="0" w:color="auto"/>
          </w:divBdr>
        </w:div>
        <w:div w:id="1890604203">
          <w:marLeft w:val="0"/>
          <w:marRight w:val="0"/>
          <w:marTop w:val="0"/>
          <w:marBottom w:val="0"/>
          <w:divBdr>
            <w:top w:val="none" w:sz="0" w:space="0" w:color="auto"/>
            <w:left w:val="none" w:sz="0" w:space="0" w:color="auto"/>
            <w:bottom w:val="none" w:sz="0" w:space="0" w:color="auto"/>
            <w:right w:val="none" w:sz="0" w:space="0" w:color="auto"/>
          </w:divBdr>
        </w:div>
        <w:div w:id="887033538">
          <w:marLeft w:val="0"/>
          <w:marRight w:val="0"/>
          <w:marTop w:val="0"/>
          <w:marBottom w:val="0"/>
          <w:divBdr>
            <w:top w:val="none" w:sz="0" w:space="0" w:color="auto"/>
            <w:left w:val="none" w:sz="0" w:space="0" w:color="auto"/>
            <w:bottom w:val="none" w:sz="0" w:space="0" w:color="auto"/>
            <w:right w:val="none" w:sz="0" w:space="0" w:color="auto"/>
          </w:divBdr>
        </w:div>
        <w:div w:id="593393888">
          <w:marLeft w:val="0"/>
          <w:marRight w:val="0"/>
          <w:marTop w:val="0"/>
          <w:marBottom w:val="0"/>
          <w:divBdr>
            <w:top w:val="none" w:sz="0" w:space="0" w:color="auto"/>
            <w:left w:val="none" w:sz="0" w:space="0" w:color="auto"/>
            <w:bottom w:val="none" w:sz="0" w:space="0" w:color="auto"/>
            <w:right w:val="none" w:sz="0" w:space="0" w:color="auto"/>
          </w:divBdr>
        </w:div>
        <w:div w:id="1458111054">
          <w:marLeft w:val="0"/>
          <w:marRight w:val="0"/>
          <w:marTop w:val="0"/>
          <w:marBottom w:val="0"/>
          <w:divBdr>
            <w:top w:val="none" w:sz="0" w:space="0" w:color="auto"/>
            <w:left w:val="none" w:sz="0" w:space="0" w:color="auto"/>
            <w:bottom w:val="none" w:sz="0" w:space="0" w:color="auto"/>
            <w:right w:val="none" w:sz="0" w:space="0" w:color="auto"/>
          </w:divBdr>
        </w:div>
        <w:div w:id="2003853666">
          <w:marLeft w:val="0"/>
          <w:marRight w:val="0"/>
          <w:marTop w:val="0"/>
          <w:marBottom w:val="0"/>
          <w:divBdr>
            <w:top w:val="none" w:sz="0" w:space="0" w:color="auto"/>
            <w:left w:val="none" w:sz="0" w:space="0" w:color="auto"/>
            <w:bottom w:val="none" w:sz="0" w:space="0" w:color="auto"/>
            <w:right w:val="none" w:sz="0" w:space="0" w:color="auto"/>
          </w:divBdr>
        </w:div>
        <w:div w:id="462163754">
          <w:marLeft w:val="0"/>
          <w:marRight w:val="0"/>
          <w:marTop w:val="0"/>
          <w:marBottom w:val="0"/>
          <w:divBdr>
            <w:top w:val="none" w:sz="0" w:space="0" w:color="auto"/>
            <w:left w:val="none" w:sz="0" w:space="0" w:color="auto"/>
            <w:bottom w:val="none" w:sz="0" w:space="0" w:color="auto"/>
            <w:right w:val="none" w:sz="0" w:space="0" w:color="auto"/>
          </w:divBdr>
        </w:div>
        <w:div w:id="1477526466">
          <w:marLeft w:val="0"/>
          <w:marRight w:val="0"/>
          <w:marTop w:val="0"/>
          <w:marBottom w:val="0"/>
          <w:divBdr>
            <w:top w:val="none" w:sz="0" w:space="0" w:color="auto"/>
            <w:left w:val="none" w:sz="0" w:space="0" w:color="auto"/>
            <w:bottom w:val="none" w:sz="0" w:space="0" w:color="auto"/>
            <w:right w:val="none" w:sz="0" w:space="0" w:color="auto"/>
          </w:divBdr>
        </w:div>
        <w:div w:id="292058822">
          <w:marLeft w:val="0"/>
          <w:marRight w:val="0"/>
          <w:marTop w:val="0"/>
          <w:marBottom w:val="0"/>
          <w:divBdr>
            <w:top w:val="none" w:sz="0" w:space="0" w:color="auto"/>
            <w:left w:val="none" w:sz="0" w:space="0" w:color="auto"/>
            <w:bottom w:val="none" w:sz="0" w:space="0" w:color="auto"/>
            <w:right w:val="none" w:sz="0" w:space="0" w:color="auto"/>
          </w:divBdr>
        </w:div>
        <w:div w:id="706758260">
          <w:marLeft w:val="0"/>
          <w:marRight w:val="0"/>
          <w:marTop w:val="0"/>
          <w:marBottom w:val="0"/>
          <w:divBdr>
            <w:top w:val="none" w:sz="0" w:space="0" w:color="auto"/>
            <w:left w:val="none" w:sz="0" w:space="0" w:color="auto"/>
            <w:bottom w:val="none" w:sz="0" w:space="0" w:color="auto"/>
            <w:right w:val="none" w:sz="0" w:space="0" w:color="auto"/>
          </w:divBdr>
        </w:div>
        <w:div w:id="1886871082">
          <w:marLeft w:val="0"/>
          <w:marRight w:val="0"/>
          <w:marTop w:val="0"/>
          <w:marBottom w:val="0"/>
          <w:divBdr>
            <w:top w:val="none" w:sz="0" w:space="0" w:color="auto"/>
            <w:left w:val="none" w:sz="0" w:space="0" w:color="auto"/>
            <w:bottom w:val="none" w:sz="0" w:space="0" w:color="auto"/>
            <w:right w:val="none" w:sz="0" w:space="0" w:color="auto"/>
          </w:divBdr>
        </w:div>
        <w:div w:id="116417091">
          <w:marLeft w:val="0"/>
          <w:marRight w:val="0"/>
          <w:marTop w:val="0"/>
          <w:marBottom w:val="0"/>
          <w:divBdr>
            <w:top w:val="none" w:sz="0" w:space="0" w:color="auto"/>
            <w:left w:val="none" w:sz="0" w:space="0" w:color="auto"/>
            <w:bottom w:val="none" w:sz="0" w:space="0" w:color="auto"/>
            <w:right w:val="none" w:sz="0" w:space="0" w:color="auto"/>
          </w:divBdr>
        </w:div>
        <w:div w:id="1112171290">
          <w:marLeft w:val="0"/>
          <w:marRight w:val="0"/>
          <w:marTop w:val="0"/>
          <w:marBottom w:val="0"/>
          <w:divBdr>
            <w:top w:val="none" w:sz="0" w:space="0" w:color="auto"/>
            <w:left w:val="none" w:sz="0" w:space="0" w:color="auto"/>
            <w:bottom w:val="none" w:sz="0" w:space="0" w:color="auto"/>
            <w:right w:val="none" w:sz="0" w:space="0" w:color="auto"/>
          </w:divBdr>
        </w:div>
        <w:div w:id="1967619440">
          <w:marLeft w:val="0"/>
          <w:marRight w:val="0"/>
          <w:marTop w:val="0"/>
          <w:marBottom w:val="0"/>
          <w:divBdr>
            <w:top w:val="none" w:sz="0" w:space="0" w:color="auto"/>
            <w:left w:val="none" w:sz="0" w:space="0" w:color="auto"/>
            <w:bottom w:val="none" w:sz="0" w:space="0" w:color="auto"/>
            <w:right w:val="none" w:sz="0" w:space="0" w:color="auto"/>
          </w:divBdr>
        </w:div>
        <w:div w:id="1581522939">
          <w:marLeft w:val="0"/>
          <w:marRight w:val="0"/>
          <w:marTop w:val="0"/>
          <w:marBottom w:val="0"/>
          <w:divBdr>
            <w:top w:val="none" w:sz="0" w:space="0" w:color="auto"/>
            <w:left w:val="none" w:sz="0" w:space="0" w:color="auto"/>
            <w:bottom w:val="none" w:sz="0" w:space="0" w:color="auto"/>
            <w:right w:val="none" w:sz="0" w:space="0" w:color="auto"/>
          </w:divBdr>
        </w:div>
        <w:div w:id="2062558555">
          <w:marLeft w:val="0"/>
          <w:marRight w:val="0"/>
          <w:marTop w:val="0"/>
          <w:marBottom w:val="0"/>
          <w:divBdr>
            <w:top w:val="none" w:sz="0" w:space="0" w:color="auto"/>
            <w:left w:val="none" w:sz="0" w:space="0" w:color="auto"/>
            <w:bottom w:val="none" w:sz="0" w:space="0" w:color="auto"/>
            <w:right w:val="none" w:sz="0" w:space="0" w:color="auto"/>
          </w:divBdr>
        </w:div>
        <w:div w:id="779952519">
          <w:marLeft w:val="0"/>
          <w:marRight w:val="0"/>
          <w:marTop w:val="0"/>
          <w:marBottom w:val="0"/>
          <w:divBdr>
            <w:top w:val="none" w:sz="0" w:space="0" w:color="auto"/>
            <w:left w:val="none" w:sz="0" w:space="0" w:color="auto"/>
            <w:bottom w:val="none" w:sz="0" w:space="0" w:color="auto"/>
            <w:right w:val="none" w:sz="0" w:space="0" w:color="auto"/>
          </w:divBdr>
        </w:div>
        <w:div w:id="1296447024">
          <w:marLeft w:val="0"/>
          <w:marRight w:val="0"/>
          <w:marTop w:val="0"/>
          <w:marBottom w:val="0"/>
          <w:divBdr>
            <w:top w:val="none" w:sz="0" w:space="0" w:color="auto"/>
            <w:left w:val="none" w:sz="0" w:space="0" w:color="auto"/>
            <w:bottom w:val="none" w:sz="0" w:space="0" w:color="auto"/>
            <w:right w:val="none" w:sz="0" w:space="0" w:color="auto"/>
          </w:divBdr>
        </w:div>
        <w:div w:id="1911649426">
          <w:marLeft w:val="0"/>
          <w:marRight w:val="0"/>
          <w:marTop w:val="0"/>
          <w:marBottom w:val="0"/>
          <w:divBdr>
            <w:top w:val="none" w:sz="0" w:space="0" w:color="auto"/>
            <w:left w:val="none" w:sz="0" w:space="0" w:color="auto"/>
            <w:bottom w:val="none" w:sz="0" w:space="0" w:color="auto"/>
            <w:right w:val="none" w:sz="0" w:space="0" w:color="auto"/>
          </w:divBdr>
        </w:div>
        <w:div w:id="892697135">
          <w:marLeft w:val="0"/>
          <w:marRight w:val="0"/>
          <w:marTop w:val="0"/>
          <w:marBottom w:val="0"/>
          <w:divBdr>
            <w:top w:val="none" w:sz="0" w:space="0" w:color="auto"/>
            <w:left w:val="none" w:sz="0" w:space="0" w:color="auto"/>
            <w:bottom w:val="none" w:sz="0" w:space="0" w:color="auto"/>
            <w:right w:val="none" w:sz="0" w:space="0" w:color="auto"/>
          </w:divBdr>
        </w:div>
        <w:div w:id="423456163">
          <w:marLeft w:val="0"/>
          <w:marRight w:val="0"/>
          <w:marTop w:val="0"/>
          <w:marBottom w:val="0"/>
          <w:divBdr>
            <w:top w:val="none" w:sz="0" w:space="0" w:color="auto"/>
            <w:left w:val="none" w:sz="0" w:space="0" w:color="auto"/>
            <w:bottom w:val="none" w:sz="0" w:space="0" w:color="auto"/>
            <w:right w:val="none" w:sz="0" w:space="0" w:color="auto"/>
          </w:divBdr>
        </w:div>
        <w:div w:id="771895895">
          <w:marLeft w:val="0"/>
          <w:marRight w:val="0"/>
          <w:marTop w:val="0"/>
          <w:marBottom w:val="0"/>
          <w:divBdr>
            <w:top w:val="none" w:sz="0" w:space="0" w:color="auto"/>
            <w:left w:val="none" w:sz="0" w:space="0" w:color="auto"/>
            <w:bottom w:val="none" w:sz="0" w:space="0" w:color="auto"/>
            <w:right w:val="none" w:sz="0" w:space="0" w:color="auto"/>
          </w:divBdr>
        </w:div>
      </w:divsChild>
    </w:div>
    <w:div w:id="1394695813">
      <w:bodyDiv w:val="1"/>
      <w:marLeft w:val="0"/>
      <w:marRight w:val="0"/>
      <w:marTop w:val="0"/>
      <w:marBottom w:val="0"/>
      <w:divBdr>
        <w:top w:val="none" w:sz="0" w:space="0" w:color="auto"/>
        <w:left w:val="none" w:sz="0" w:space="0" w:color="auto"/>
        <w:bottom w:val="none" w:sz="0" w:space="0" w:color="auto"/>
        <w:right w:val="none" w:sz="0" w:space="0" w:color="auto"/>
      </w:divBdr>
    </w:div>
    <w:div w:id="1394767875">
      <w:bodyDiv w:val="1"/>
      <w:marLeft w:val="0"/>
      <w:marRight w:val="0"/>
      <w:marTop w:val="0"/>
      <w:marBottom w:val="0"/>
      <w:divBdr>
        <w:top w:val="none" w:sz="0" w:space="0" w:color="auto"/>
        <w:left w:val="none" w:sz="0" w:space="0" w:color="auto"/>
        <w:bottom w:val="none" w:sz="0" w:space="0" w:color="auto"/>
        <w:right w:val="none" w:sz="0" w:space="0" w:color="auto"/>
      </w:divBdr>
    </w:div>
    <w:div w:id="1394815267">
      <w:bodyDiv w:val="1"/>
      <w:marLeft w:val="0"/>
      <w:marRight w:val="0"/>
      <w:marTop w:val="0"/>
      <w:marBottom w:val="0"/>
      <w:divBdr>
        <w:top w:val="none" w:sz="0" w:space="0" w:color="auto"/>
        <w:left w:val="none" w:sz="0" w:space="0" w:color="auto"/>
        <w:bottom w:val="none" w:sz="0" w:space="0" w:color="auto"/>
        <w:right w:val="none" w:sz="0" w:space="0" w:color="auto"/>
      </w:divBdr>
    </w:div>
    <w:div w:id="1395395899">
      <w:bodyDiv w:val="1"/>
      <w:marLeft w:val="0"/>
      <w:marRight w:val="0"/>
      <w:marTop w:val="0"/>
      <w:marBottom w:val="0"/>
      <w:divBdr>
        <w:top w:val="none" w:sz="0" w:space="0" w:color="auto"/>
        <w:left w:val="none" w:sz="0" w:space="0" w:color="auto"/>
        <w:bottom w:val="none" w:sz="0" w:space="0" w:color="auto"/>
        <w:right w:val="none" w:sz="0" w:space="0" w:color="auto"/>
      </w:divBdr>
    </w:div>
    <w:div w:id="1396271550">
      <w:bodyDiv w:val="1"/>
      <w:marLeft w:val="0"/>
      <w:marRight w:val="0"/>
      <w:marTop w:val="0"/>
      <w:marBottom w:val="0"/>
      <w:divBdr>
        <w:top w:val="none" w:sz="0" w:space="0" w:color="auto"/>
        <w:left w:val="none" w:sz="0" w:space="0" w:color="auto"/>
        <w:bottom w:val="none" w:sz="0" w:space="0" w:color="auto"/>
        <w:right w:val="none" w:sz="0" w:space="0" w:color="auto"/>
      </w:divBdr>
    </w:div>
    <w:div w:id="1396274886">
      <w:bodyDiv w:val="1"/>
      <w:marLeft w:val="0"/>
      <w:marRight w:val="0"/>
      <w:marTop w:val="0"/>
      <w:marBottom w:val="0"/>
      <w:divBdr>
        <w:top w:val="none" w:sz="0" w:space="0" w:color="auto"/>
        <w:left w:val="none" w:sz="0" w:space="0" w:color="auto"/>
        <w:bottom w:val="none" w:sz="0" w:space="0" w:color="auto"/>
        <w:right w:val="none" w:sz="0" w:space="0" w:color="auto"/>
      </w:divBdr>
    </w:div>
    <w:div w:id="1396314485">
      <w:bodyDiv w:val="1"/>
      <w:marLeft w:val="0"/>
      <w:marRight w:val="0"/>
      <w:marTop w:val="0"/>
      <w:marBottom w:val="0"/>
      <w:divBdr>
        <w:top w:val="none" w:sz="0" w:space="0" w:color="auto"/>
        <w:left w:val="none" w:sz="0" w:space="0" w:color="auto"/>
        <w:bottom w:val="none" w:sz="0" w:space="0" w:color="auto"/>
        <w:right w:val="none" w:sz="0" w:space="0" w:color="auto"/>
      </w:divBdr>
    </w:div>
    <w:div w:id="1396463947">
      <w:bodyDiv w:val="1"/>
      <w:marLeft w:val="0"/>
      <w:marRight w:val="0"/>
      <w:marTop w:val="0"/>
      <w:marBottom w:val="0"/>
      <w:divBdr>
        <w:top w:val="none" w:sz="0" w:space="0" w:color="auto"/>
        <w:left w:val="none" w:sz="0" w:space="0" w:color="auto"/>
        <w:bottom w:val="none" w:sz="0" w:space="0" w:color="auto"/>
        <w:right w:val="none" w:sz="0" w:space="0" w:color="auto"/>
      </w:divBdr>
    </w:div>
    <w:div w:id="1396664393">
      <w:bodyDiv w:val="1"/>
      <w:marLeft w:val="0"/>
      <w:marRight w:val="0"/>
      <w:marTop w:val="0"/>
      <w:marBottom w:val="0"/>
      <w:divBdr>
        <w:top w:val="none" w:sz="0" w:space="0" w:color="auto"/>
        <w:left w:val="none" w:sz="0" w:space="0" w:color="auto"/>
        <w:bottom w:val="none" w:sz="0" w:space="0" w:color="auto"/>
        <w:right w:val="none" w:sz="0" w:space="0" w:color="auto"/>
      </w:divBdr>
    </w:div>
    <w:div w:id="1396930915">
      <w:bodyDiv w:val="1"/>
      <w:marLeft w:val="0"/>
      <w:marRight w:val="0"/>
      <w:marTop w:val="0"/>
      <w:marBottom w:val="0"/>
      <w:divBdr>
        <w:top w:val="none" w:sz="0" w:space="0" w:color="auto"/>
        <w:left w:val="none" w:sz="0" w:space="0" w:color="auto"/>
        <w:bottom w:val="none" w:sz="0" w:space="0" w:color="auto"/>
        <w:right w:val="none" w:sz="0" w:space="0" w:color="auto"/>
      </w:divBdr>
    </w:div>
    <w:div w:id="1397359320">
      <w:bodyDiv w:val="1"/>
      <w:marLeft w:val="0"/>
      <w:marRight w:val="0"/>
      <w:marTop w:val="0"/>
      <w:marBottom w:val="0"/>
      <w:divBdr>
        <w:top w:val="none" w:sz="0" w:space="0" w:color="auto"/>
        <w:left w:val="none" w:sz="0" w:space="0" w:color="auto"/>
        <w:bottom w:val="none" w:sz="0" w:space="0" w:color="auto"/>
        <w:right w:val="none" w:sz="0" w:space="0" w:color="auto"/>
      </w:divBdr>
    </w:div>
    <w:div w:id="1397508110">
      <w:bodyDiv w:val="1"/>
      <w:marLeft w:val="0"/>
      <w:marRight w:val="0"/>
      <w:marTop w:val="0"/>
      <w:marBottom w:val="0"/>
      <w:divBdr>
        <w:top w:val="none" w:sz="0" w:space="0" w:color="auto"/>
        <w:left w:val="none" w:sz="0" w:space="0" w:color="auto"/>
        <w:bottom w:val="none" w:sz="0" w:space="0" w:color="auto"/>
        <w:right w:val="none" w:sz="0" w:space="0" w:color="auto"/>
      </w:divBdr>
    </w:div>
    <w:div w:id="1397628641">
      <w:bodyDiv w:val="1"/>
      <w:marLeft w:val="0"/>
      <w:marRight w:val="0"/>
      <w:marTop w:val="0"/>
      <w:marBottom w:val="0"/>
      <w:divBdr>
        <w:top w:val="none" w:sz="0" w:space="0" w:color="auto"/>
        <w:left w:val="none" w:sz="0" w:space="0" w:color="auto"/>
        <w:bottom w:val="none" w:sz="0" w:space="0" w:color="auto"/>
        <w:right w:val="none" w:sz="0" w:space="0" w:color="auto"/>
      </w:divBdr>
    </w:div>
    <w:div w:id="1397774597">
      <w:bodyDiv w:val="1"/>
      <w:marLeft w:val="0"/>
      <w:marRight w:val="0"/>
      <w:marTop w:val="0"/>
      <w:marBottom w:val="0"/>
      <w:divBdr>
        <w:top w:val="none" w:sz="0" w:space="0" w:color="auto"/>
        <w:left w:val="none" w:sz="0" w:space="0" w:color="auto"/>
        <w:bottom w:val="none" w:sz="0" w:space="0" w:color="auto"/>
        <w:right w:val="none" w:sz="0" w:space="0" w:color="auto"/>
      </w:divBdr>
    </w:div>
    <w:div w:id="1397974375">
      <w:bodyDiv w:val="1"/>
      <w:marLeft w:val="0"/>
      <w:marRight w:val="0"/>
      <w:marTop w:val="0"/>
      <w:marBottom w:val="0"/>
      <w:divBdr>
        <w:top w:val="none" w:sz="0" w:space="0" w:color="auto"/>
        <w:left w:val="none" w:sz="0" w:space="0" w:color="auto"/>
        <w:bottom w:val="none" w:sz="0" w:space="0" w:color="auto"/>
        <w:right w:val="none" w:sz="0" w:space="0" w:color="auto"/>
      </w:divBdr>
    </w:div>
    <w:div w:id="1398017474">
      <w:bodyDiv w:val="1"/>
      <w:marLeft w:val="0"/>
      <w:marRight w:val="0"/>
      <w:marTop w:val="0"/>
      <w:marBottom w:val="0"/>
      <w:divBdr>
        <w:top w:val="none" w:sz="0" w:space="0" w:color="auto"/>
        <w:left w:val="none" w:sz="0" w:space="0" w:color="auto"/>
        <w:bottom w:val="none" w:sz="0" w:space="0" w:color="auto"/>
        <w:right w:val="none" w:sz="0" w:space="0" w:color="auto"/>
      </w:divBdr>
    </w:div>
    <w:div w:id="1398744216">
      <w:bodyDiv w:val="1"/>
      <w:marLeft w:val="0"/>
      <w:marRight w:val="0"/>
      <w:marTop w:val="0"/>
      <w:marBottom w:val="0"/>
      <w:divBdr>
        <w:top w:val="none" w:sz="0" w:space="0" w:color="auto"/>
        <w:left w:val="none" w:sz="0" w:space="0" w:color="auto"/>
        <w:bottom w:val="none" w:sz="0" w:space="0" w:color="auto"/>
        <w:right w:val="none" w:sz="0" w:space="0" w:color="auto"/>
      </w:divBdr>
    </w:div>
    <w:div w:id="1398934838">
      <w:bodyDiv w:val="1"/>
      <w:marLeft w:val="0"/>
      <w:marRight w:val="0"/>
      <w:marTop w:val="0"/>
      <w:marBottom w:val="0"/>
      <w:divBdr>
        <w:top w:val="none" w:sz="0" w:space="0" w:color="auto"/>
        <w:left w:val="none" w:sz="0" w:space="0" w:color="auto"/>
        <w:bottom w:val="none" w:sz="0" w:space="0" w:color="auto"/>
        <w:right w:val="none" w:sz="0" w:space="0" w:color="auto"/>
      </w:divBdr>
    </w:div>
    <w:div w:id="1399356101">
      <w:bodyDiv w:val="1"/>
      <w:marLeft w:val="0"/>
      <w:marRight w:val="0"/>
      <w:marTop w:val="0"/>
      <w:marBottom w:val="0"/>
      <w:divBdr>
        <w:top w:val="none" w:sz="0" w:space="0" w:color="auto"/>
        <w:left w:val="none" w:sz="0" w:space="0" w:color="auto"/>
        <w:bottom w:val="none" w:sz="0" w:space="0" w:color="auto"/>
        <w:right w:val="none" w:sz="0" w:space="0" w:color="auto"/>
      </w:divBdr>
    </w:div>
    <w:div w:id="1399402227">
      <w:bodyDiv w:val="1"/>
      <w:marLeft w:val="0"/>
      <w:marRight w:val="0"/>
      <w:marTop w:val="0"/>
      <w:marBottom w:val="0"/>
      <w:divBdr>
        <w:top w:val="none" w:sz="0" w:space="0" w:color="auto"/>
        <w:left w:val="none" w:sz="0" w:space="0" w:color="auto"/>
        <w:bottom w:val="none" w:sz="0" w:space="0" w:color="auto"/>
        <w:right w:val="none" w:sz="0" w:space="0" w:color="auto"/>
      </w:divBdr>
    </w:div>
    <w:div w:id="1399473505">
      <w:bodyDiv w:val="1"/>
      <w:marLeft w:val="0"/>
      <w:marRight w:val="0"/>
      <w:marTop w:val="0"/>
      <w:marBottom w:val="0"/>
      <w:divBdr>
        <w:top w:val="none" w:sz="0" w:space="0" w:color="auto"/>
        <w:left w:val="none" w:sz="0" w:space="0" w:color="auto"/>
        <w:bottom w:val="none" w:sz="0" w:space="0" w:color="auto"/>
        <w:right w:val="none" w:sz="0" w:space="0" w:color="auto"/>
      </w:divBdr>
    </w:div>
    <w:div w:id="1399523876">
      <w:bodyDiv w:val="1"/>
      <w:marLeft w:val="0"/>
      <w:marRight w:val="0"/>
      <w:marTop w:val="0"/>
      <w:marBottom w:val="0"/>
      <w:divBdr>
        <w:top w:val="none" w:sz="0" w:space="0" w:color="auto"/>
        <w:left w:val="none" w:sz="0" w:space="0" w:color="auto"/>
        <w:bottom w:val="none" w:sz="0" w:space="0" w:color="auto"/>
        <w:right w:val="none" w:sz="0" w:space="0" w:color="auto"/>
      </w:divBdr>
    </w:div>
    <w:div w:id="1399591410">
      <w:bodyDiv w:val="1"/>
      <w:marLeft w:val="0"/>
      <w:marRight w:val="0"/>
      <w:marTop w:val="0"/>
      <w:marBottom w:val="0"/>
      <w:divBdr>
        <w:top w:val="none" w:sz="0" w:space="0" w:color="auto"/>
        <w:left w:val="none" w:sz="0" w:space="0" w:color="auto"/>
        <w:bottom w:val="none" w:sz="0" w:space="0" w:color="auto"/>
        <w:right w:val="none" w:sz="0" w:space="0" w:color="auto"/>
      </w:divBdr>
    </w:div>
    <w:div w:id="1400245260">
      <w:bodyDiv w:val="1"/>
      <w:marLeft w:val="0"/>
      <w:marRight w:val="0"/>
      <w:marTop w:val="0"/>
      <w:marBottom w:val="0"/>
      <w:divBdr>
        <w:top w:val="none" w:sz="0" w:space="0" w:color="auto"/>
        <w:left w:val="none" w:sz="0" w:space="0" w:color="auto"/>
        <w:bottom w:val="none" w:sz="0" w:space="0" w:color="auto"/>
        <w:right w:val="none" w:sz="0" w:space="0" w:color="auto"/>
      </w:divBdr>
    </w:div>
    <w:div w:id="1400248535">
      <w:bodyDiv w:val="1"/>
      <w:marLeft w:val="0"/>
      <w:marRight w:val="0"/>
      <w:marTop w:val="0"/>
      <w:marBottom w:val="0"/>
      <w:divBdr>
        <w:top w:val="none" w:sz="0" w:space="0" w:color="auto"/>
        <w:left w:val="none" w:sz="0" w:space="0" w:color="auto"/>
        <w:bottom w:val="none" w:sz="0" w:space="0" w:color="auto"/>
        <w:right w:val="none" w:sz="0" w:space="0" w:color="auto"/>
      </w:divBdr>
    </w:div>
    <w:div w:id="1400713928">
      <w:bodyDiv w:val="1"/>
      <w:marLeft w:val="0"/>
      <w:marRight w:val="0"/>
      <w:marTop w:val="0"/>
      <w:marBottom w:val="0"/>
      <w:divBdr>
        <w:top w:val="none" w:sz="0" w:space="0" w:color="auto"/>
        <w:left w:val="none" w:sz="0" w:space="0" w:color="auto"/>
        <w:bottom w:val="none" w:sz="0" w:space="0" w:color="auto"/>
        <w:right w:val="none" w:sz="0" w:space="0" w:color="auto"/>
      </w:divBdr>
    </w:div>
    <w:div w:id="1400784326">
      <w:bodyDiv w:val="1"/>
      <w:marLeft w:val="0"/>
      <w:marRight w:val="0"/>
      <w:marTop w:val="0"/>
      <w:marBottom w:val="0"/>
      <w:divBdr>
        <w:top w:val="none" w:sz="0" w:space="0" w:color="auto"/>
        <w:left w:val="none" w:sz="0" w:space="0" w:color="auto"/>
        <w:bottom w:val="none" w:sz="0" w:space="0" w:color="auto"/>
        <w:right w:val="none" w:sz="0" w:space="0" w:color="auto"/>
      </w:divBdr>
    </w:div>
    <w:div w:id="1401095426">
      <w:bodyDiv w:val="1"/>
      <w:marLeft w:val="0"/>
      <w:marRight w:val="0"/>
      <w:marTop w:val="0"/>
      <w:marBottom w:val="0"/>
      <w:divBdr>
        <w:top w:val="none" w:sz="0" w:space="0" w:color="auto"/>
        <w:left w:val="none" w:sz="0" w:space="0" w:color="auto"/>
        <w:bottom w:val="none" w:sz="0" w:space="0" w:color="auto"/>
        <w:right w:val="none" w:sz="0" w:space="0" w:color="auto"/>
      </w:divBdr>
    </w:div>
    <w:div w:id="1401637164">
      <w:bodyDiv w:val="1"/>
      <w:marLeft w:val="0"/>
      <w:marRight w:val="0"/>
      <w:marTop w:val="0"/>
      <w:marBottom w:val="0"/>
      <w:divBdr>
        <w:top w:val="none" w:sz="0" w:space="0" w:color="auto"/>
        <w:left w:val="none" w:sz="0" w:space="0" w:color="auto"/>
        <w:bottom w:val="none" w:sz="0" w:space="0" w:color="auto"/>
        <w:right w:val="none" w:sz="0" w:space="0" w:color="auto"/>
      </w:divBdr>
    </w:div>
    <w:div w:id="1401714947">
      <w:bodyDiv w:val="1"/>
      <w:marLeft w:val="0"/>
      <w:marRight w:val="0"/>
      <w:marTop w:val="0"/>
      <w:marBottom w:val="0"/>
      <w:divBdr>
        <w:top w:val="none" w:sz="0" w:space="0" w:color="auto"/>
        <w:left w:val="none" w:sz="0" w:space="0" w:color="auto"/>
        <w:bottom w:val="none" w:sz="0" w:space="0" w:color="auto"/>
        <w:right w:val="none" w:sz="0" w:space="0" w:color="auto"/>
      </w:divBdr>
    </w:div>
    <w:div w:id="1401826064">
      <w:bodyDiv w:val="1"/>
      <w:marLeft w:val="0"/>
      <w:marRight w:val="0"/>
      <w:marTop w:val="0"/>
      <w:marBottom w:val="0"/>
      <w:divBdr>
        <w:top w:val="none" w:sz="0" w:space="0" w:color="auto"/>
        <w:left w:val="none" w:sz="0" w:space="0" w:color="auto"/>
        <w:bottom w:val="none" w:sz="0" w:space="0" w:color="auto"/>
        <w:right w:val="none" w:sz="0" w:space="0" w:color="auto"/>
      </w:divBdr>
    </w:div>
    <w:div w:id="1402171057">
      <w:bodyDiv w:val="1"/>
      <w:marLeft w:val="0"/>
      <w:marRight w:val="0"/>
      <w:marTop w:val="0"/>
      <w:marBottom w:val="0"/>
      <w:divBdr>
        <w:top w:val="none" w:sz="0" w:space="0" w:color="auto"/>
        <w:left w:val="none" w:sz="0" w:space="0" w:color="auto"/>
        <w:bottom w:val="none" w:sz="0" w:space="0" w:color="auto"/>
        <w:right w:val="none" w:sz="0" w:space="0" w:color="auto"/>
      </w:divBdr>
    </w:div>
    <w:div w:id="1402291679">
      <w:bodyDiv w:val="1"/>
      <w:marLeft w:val="0"/>
      <w:marRight w:val="0"/>
      <w:marTop w:val="0"/>
      <w:marBottom w:val="0"/>
      <w:divBdr>
        <w:top w:val="none" w:sz="0" w:space="0" w:color="auto"/>
        <w:left w:val="none" w:sz="0" w:space="0" w:color="auto"/>
        <w:bottom w:val="none" w:sz="0" w:space="0" w:color="auto"/>
        <w:right w:val="none" w:sz="0" w:space="0" w:color="auto"/>
      </w:divBdr>
    </w:div>
    <w:div w:id="1402632694">
      <w:bodyDiv w:val="1"/>
      <w:marLeft w:val="0"/>
      <w:marRight w:val="0"/>
      <w:marTop w:val="0"/>
      <w:marBottom w:val="0"/>
      <w:divBdr>
        <w:top w:val="none" w:sz="0" w:space="0" w:color="auto"/>
        <w:left w:val="none" w:sz="0" w:space="0" w:color="auto"/>
        <w:bottom w:val="none" w:sz="0" w:space="0" w:color="auto"/>
        <w:right w:val="none" w:sz="0" w:space="0" w:color="auto"/>
      </w:divBdr>
    </w:div>
    <w:div w:id="1402748659">
      <w:bodyDiv w:val="1"/>
      <w:marLeft w:val="0"/>
      <w:marRight w:val="0"/>
      <w:marTop w:val="0"/>
      <w:marBottom w:val="0"/>
      <w:divBdr>
        <w:top w:val="none" w:sz="0" w:space="0" w:color="auto"/>
        <w:left w:val="none" w:sz="0" w:space="0" w:color="auto"/>
        <w:bottom w:val="none" w:sz="0" w:space="0" w:color="auto"/>
        <w:right w:val="none" w:sz="0" w:space="0" w:color="auto"/>
      </w:divBdr>
    </w:div>
    <w:div w:id="1402950501">
      <w:bodyDiv w:val="1"/>
      <w:marLeft w:val="0"/>
      <w:marRight w:val="0"/>
      <w:marTop w:val="0"/>
      <w:marBottom w:val="0"/>
      <w:divBdr>
        <w:top w:val="none" w:sz="0" w:space="0" w:color="auto"/>
        <w:left w:val="none" w:sz="0" w:space="0" w:color="auto"/>
        <w:bottom w:val="none" w:sz="0" w:space="0" w:color="auto"/>
        <w:right w:val="none" w:sz="0" w:space="0" w:color="auto"/>
      </w:divBdr>
    </w:div>
    <w:div w:id="1403478644">
      <w:bodyDiv w:val="1"/>
      <w:marLeft w:val="0"/>
      <w:marRight w:val="0"/>
      <w:marTop w:val="0"/>
      <w:marBottom w:val="0"/>
      <w:divBdr>
        <w:top w:val="none" w:sz="0" w:space="0" w:color="auto"/>
        <w:left w:val="none" w:sz="0" w:space="0" w:color="auto"/>
        <w:bottom w:val="none" w:sz="0" w:space="0" w:color="auto"/>
        <w:right w:val="none" w:sz="0" w:space="0" w:color="auto"/>
      </w:divBdr>
    </w:div>
    <w:div w:id="1403747572">
      <w:bodyDiv w:val="1"/>
      <w:marLeft w:val="0"/>
      <w:marRight w:val="0"/>
      <w:marTop w:val="0"/>
      <w:marBottom w:val="0"/>
      <w:divBdr>
        <w:top w:val="none" w:sz="0" w:space="0" w:color="auto"/>
        <w:left w:val="none" w:sz="0" w:space="0" w:color="auto"/>
        <w:bottom w:val="none" w:sz="0" w:space="0" w:color="auto"/>
        <w:right w:val="none" w:sz="0" w:space="0" w:color="auto"/>
      </w:divBdr>
    </w:div>
    <w:div w:id="1404110719">
      <w:bodyDiv w:val="1"/>
      <w:marLeft w:val="0"/>
      <w:marRight w:val="0"/>
      <w:marTop w:val="0"/>
      <w:marBottom w:val="0"/>
      <w:divBdr>
        <w:top w:val="none" w:sz="0" w:space="0" w:color="auto"/>
        <w:left w:val="none" w:sz="0" w:space="0" w:color="auto"/>
        <w:bottom w:val="none" w:sz="0" w:space="0" w:color="auto"/>
        <w:right w:val="none" w:sz="0" w:space="0" w:color="auto"/>
      </w:divBdr>
    </w:div>
    <w:div w:id="1404378531">
      <w:bodyDiv w:val="1"/>
      <w:marLeft w:val="0"/>
      <w:marRight w:val="0"/>
      <w:marTop w:val="0"/>
      <w:marBottom w:val="0"/>
      <w:divBdr>
        <w:top w:val="none" w:sz="0" w:space="0" w:color="auto"/>
        <w:left w:val="none" w:sz="0" w:space="0" w:color="auto"/>
        <w:bottom w:val="none" w:sz="0" w:space="0" w:color="auto"/>
        <w:right w:val="none" w:sz="0" w:space="0" w:color="auto"/>
      </w:divBdr>
    </w:div>
    <w:div w:id="1404447603">
      <w:bodyDiv w:val="1"/>
      <w:marLeft w:val="0"/>
      <w:marRight w:val="0"/>
      <w:marTop w:val="0"/>
      <w:marBottom w:val="0"/>
      <w:divBdr>
        <w:top w:val="none" w:sz="0" w:space="0" w:color="auto"/>
        <w:left w:val="none" w:sz="0" w:space="0" w:color="auto"/>
        <w:bottom w:val="none" w:sz="0" w:space="0" w:color="auto"/>
        <w:right w:val="none" w:sz="0" w:space="0" w:color="auto"/>
      </w:divBdr>
    </w:div>
    <w:div w:id="1404525042">
      <w:bodyDiv w:val="1"/>
      <w:marLeft w:val="0"/>
      <w:marRight w:val="0"/>
      <w:marTop w:val="0"/>
      <w:marBottom w:val="0"/>
      <w:divBdr>
        <w:top w:val="none" w:sz="0" w:space="0" w:color="auto"/>
        <w:left w:val="none" w:sz="0" w:space="0" w:color="auto"/>
        <w:bottom w:val="none" w:sz="0" w:space="0" w:color="auto"/>
        <w:right w:val="none" w:sz="0" w:space="0" w:color="auto"/>
      </w:divBdr>
    </w:div>
    <w:div w:id="1405106684">
      <w:bodyDiv w:val="1"/>
      <w:marLeft w:val="0"/>
      <w:marRight w:val="0"/>
      <w:marTop w:val="0"/>
      <w:marBottom w:val="0"/>
      <w:divBdr>
        <w:top w:val="none" w:sz="0" w:space="0" w:color="auto"/>
        <w:left w:val="none" w:sz="0" w:space="0" w:color="auto"/>
        <w:bottom w:val="none" w:sz="0" w:space="0" w:color="auto"/>
        <w:right w:val="none" w:sz="0" w:space="0" w:color="auto"/>
      </w:divBdr>
    </w:div>
    <w:div w:id="1405298464">
      <w:bodyDiv w:val="1"/>
      <w:marLeft w:val="0"/>
      <w:marRight w:val="0"/>
      <w:marTop w:val="0"/>
      <w:marBottom w:val="0"/>
      <w:divBdr>
        <w:top w:val="none" w:sz="0" w:space="0" w:color="auto"/>
        <w:left w:val="none" w:sz="0" w:space="0" w:color="auto"/>
        <w:bottom w:val="none" w:sz="0" w:space="0" w:color="auto"/>
        <w:right w:val="none" w:sz="0" w:space="0" w:color="auto"/>
      </w:divBdr>
    </w:div>
    <w:div w:id="1405372633">
      <w:bodyDiv w:val="1"/>
      <w:marLeft w:val="0"/>
      <w:marRight w:val="0"/>
      <w:marTop w:val="0"/>
      <w:marBottom w:val="0"/>
      <w:divBdr>
        <w:top w:val="none" w:sz="0" w:space="0" w:color="auto"/>
        <w:left w:val="none" w:sz="0" w:space="0" w:color="auto"/>
        <w:bottom w:val="none" w:sz="0" w:space="0" w:color="auto"/>
        <w:right w:val="none" w:sz="0" w:space="0" w:color="auto"/>
      </w:divBdr>
    </w:div>
    <w:div w:id="1405569414">
      <w:bodyDiv w:val="1"/>
      <w:marLeft w:val="0"/>
      <w:marRight w:val="0"/>
      <w:marTop w:val="0"/>
      <w:marBottom w:val="0"/>
      <w:divBdr>
        <w:top w:val="none" w:sz="0" w:space="0" w:color="auto"/>
        <w:left w:val="none" w:sz="0" w:space="0" w:color="auto"/>
        <w:bottom w:val="none" w:sz="0" w:space="0" w:color="auto"/>
        <w:right w:val="none" w:sz="0" w:space="0" w:color="auto"/>
      </w:divBdr>
    </w:div>
    <w:div w:id="1405639724">
      <w:bodyDiv w:val="1"/>
      <w:marLeft w:val="0"/>
      <w:marRight w:val="0"/>
      <w:marTop w:val="0"/>
      <w:marBottom w:val="0"/>
      <w:divBdr>
        <w:top w:val="none" w:sz="0" w:space="0" w:color="auto"/>
        <w:left w:val="none" w:sz="0" w:space="0" w:color="auto"/>
        <w:bottom w:val="none" w:sz="0" w:space="0" w:color="auto"/>
        <w:right w:val="none" w:sz="0" w:space="0" w:color="auto"/>
      </w:divBdr>
    </w:div>
    <w:div w:id="1405881886">
      <w:bodyDiv w:val="1"/>
      <w:marLeft w:val="0"/>
      <w:marRight w:val="0"/>
      <w:marTop w:val="0"/>
      <w:marBottom w:val="0"/>
      <w:divBdr>
        <w:top w:val="none" w:sz="0" w:space="0" w:color="auto"/>
        <w:left w:val="none" w:sz="0" w:space="0" w:color="auto"/>
        <w:bottom w:val="none" w:sz="0" w:space="0" w:color="auto"/>
        <w:right w:val="none" w:sz="0" w:space="0" w:color="auto"/>
      </w:divBdr>
    </w:div>
    <w:div w:id="1406029014">
      <w:bodyDiv w:val="1"/>
      <w:marLeft w:val="0"/>
      <w:marRight w:val="0"/>
      <w:marTop w:val="0"/>
      <w:marBottom w:val="0"/>
      <w:divBdr>
        <w:top w:val="none" w:sz="0" w:space="0" w:color="auto"/>
        <w:left w:val="none" w:sz="0" w:space="0" w:color="auto"/>
        <w:bottom w:val="none" w:sz="0" w:space="0" w:color="auto"/>
        <w:right w:val="none" w:sz="0" w:space="0" w:color="auto"/>
      </w:divBdr>
    </w:div>
    <w:div w:id="1406031671">
      <w:bodyDiv w:val="1"/>
      <w:marLeft w:val="0"/>
      <w:marRight w:val="0"/>
      <w:marTop w:val="0"/>
      <w:marBottom w:val="0"/>
      <w:divBdr>
        <w:top w:val="none" w:sz="0" w:space="0" w:color="auto"/>
        <w:left w:val="none" w:sz="0" w:space="0" w:color="auto"/>
        <w:bottom w:val="none" w:sz="0" w:space="0" w:color="auto"/>
        <w:right w:val="none" w:sz="0" w:space="0" w:color="auto"/>
      </w:divBdr>
    </w:div>
    <w:div w:id="1406075321">
      <w:bodyDiv w:val="1"/>
      <w:marLeft w:val="0"/>
      <w:marRight w:val="0"/>
      <w:marTop w:val="0"/>
      <w:marBottom w:val="0"/>
      <w:divBdr>
        <w:top w:val="none" w:sz="0" w:space="0" w:color="auto"/>
        <w:left w:val="none" w:sz="0" w:space="0" w:color="auto"/>
        <w:bottom w:val="none" w:sz="0" w:space="0" w:color="auto"/>
        <w:right w:val="none" w:sz="0" w:space="0" w:color="auto"/>
      </w:divBdr>
    </w:div>
    <w:div w:id="1406103273">
      <w:bodyDiv w:val="1"/>
      <w:marLeft w:val="0"/>
      <w:marRight w:val="0"/>
      <w:marTop w:val="0"/>
      <w:marBottom w:val="0"/>
      <w:divBdr>
        <w:top w:val="none" w:sz="0" w:space="0" w:color="auto"/>
        <w:left w:val="none" w:sz="0" w:space="0" w:color="auto"/>
        <w:bottom w:val="none" w:sz="0" w:space="0" w:color="auto"/>
        <w:right w:val="none" w:sz="0" w:space="0" w:color="auto"/>
      </w:divBdr>
    </w:div>
    <w:div w:id="1406104932">
      <w:bodyDiv w:val="1"/>
      <w:marLeft w:val="0"/>
      <w:marRight w:val="0"/>
      <w:marTop w:val="0"/>
      <w:marBottom w:val="0"/>
      <w:divBdr>
        <w:top w:val="none" w:sz="0" w:space="0" w:color="auto"/>
        <w:left w:val="none" w:sz="0" w:space="0" w:color="auto"/>
        <w:bottom w:val="none" w:sz="0" w:space="0" w:color="auto"/>
        <w:right w:val="none" w:sz="0" w:space="0" w:color="auto"/>
      </w:divBdr>
    </w:div>
    <w:div w:id="1406343314">
      <w:bodyDiv w:val="1"/>
      <w:marLeft w:val="0"/>
      <w:marRight w:val="0"/>
      <w:marTop w:val="0"/>
      <w:marBottom w:val="0"/>
      <w:divBdr>
        <w:top w:val="none" w:sz="0" w:space="0" w:color="auto"/>
        <w:left w:val="none" w:sz="0" w:space="0" w:color="auto"/>
        <w:bottom w:val="none" w:sz="0" w:space="0" w:color="auto"/>
        <w:right w:val="none" w:sz="0" w:space="0" w:color="auto"/>
      </w:divBdr>
    </w:div>
    <w:div w:id="1406415686">
      <w:bodyDiv w:val="1"/>
      <w:marLeft w:val="0"/>
      <w:marRight w:val="0"/>
      <w:marTop w:val="0"/>
      <w:marBottom w:val="0"/>
      <w:divBdr>
        <w:top w:val="none" w:sz="0" w:space="0" w:color="auto"/>
        <w:left w:val="none" w:sz="0" w:space="0" w:color="auto"/>
        <w:bottom w:val="none" w:sz="0" w:space="0" w:color="auto"/>
        <w:right w:val="none" w:sz="0" w:space="0" w:color="auto"/>
      </w:divBdr>
    </w:div>
    <w:div w:id="1406416422">
      <w:bodyDiv w:val="1"/>
      <w:marLeft w:val="0"/>
      <w:marRight w:val="0"/>
      <w:marTop w:val="0"/>
      <w:marBottom w:val="0"/>
      <w:divBdr>
        <w:top w:val="none" w:sz="0" w:space="0" w:color="auto"/>
        <w:left w:val="none" w:sz="0" w:space="0" w:color="auto"/>
        <w:bottom w:val="none" w:sz="0" w:space="0" w:color="auto"/>
        <w:right w:val="none" w:sz="0" w:space="0" w:color="auto"/>
      </w:divBdr>
    </w:div>
    <w:div w:id="1406494780">
      <w:bodyDiv w:val="1"/>
      <w:marLeft w:val="0"/>
      <w:marRight w:val="0"/>
      <w:marTop w:val="0"/>
      <w:marBottom w:val="0"/>
      <w:divBdr>
        <w:top w:val="none" w:sz="0" w:space="0" w:color="auto"/>
        <w:left w:val="none" w:sz="0" w:space="0" w:color="auto"/>
        <w:bottom w:val="none" w:sz="0" w:space="0" w:color="auto"/>
        <w:right w:val="none" w:sz="0" w:space="0" w:color="auto"/>
      </w:divBdr>
      <w:divsChild>
        <w:div w:id="1096562739">
          <w:marLeft w:val="0"/>
          <w:marRight w:val="0"/>
          <w:marTop w:val="0"/>
          <w:marBottom w:val="0"/>
          <w:divBdr>
            <w:top w:val="none" w:sz="0" w:space="0" w:color="auto"/>
            <w:left w:val="none" w:sz="0" w:space="0" w:color="auto"/>
            <w:bottom w:val="none" w:sz="0" w:space="0" w:color="auto"/>
            <w:right w:val="none" w:sz="0" w:space="0" w:color="auto"/>
          </w:divBdr>
        </w:div>
        <w:div w:id="546988712">
          <w:marLeft w:val="0"/>
          <w:marRight w:val="0"/>
          <w:marTop w:val="0"/>
          <w:marBottom w:val="0"/>
          <w:divBdr>
            <w:top w:val="none" w:sz="0" w:space="0" w:color="auto"/>
            <w:left w:val="none" w:sz="0" w:space="0" w:color="auto"/>
            <w:bottom w:val="none" w:sz="0" w:space="0" w:color="auto"/>
            <w:right w:val="none" w:sz="0" w:space="0" w:color="auto"/>
          </w:divBdr>
        </w:div>
        <w:div w:id="1519466575">
          <w:marLeft w:val="0"/>
          <w:marRight w:val="0"/>
          <w:marTop w:val="0"/>
          <w:marBottom w:val="0"/>
          <w:divBdr>
            <w:top w:val="none" w:sz="0" w:space="0" w:color="auto"/>
            <w:left w:val="none" w:sz="0" w:space="0" w:color="auto"/>
            <w:bottom w:val="none" w:sz="0" w:space="0" w:color="auto"/>
            <w:right w:val="none" w:sz="0" w:space="0" w:color="auto"/>
          </w:divBdr>
        </w:div>
        <w:div w:id="1312637828">
          <w:marLeft w:val="0"/>
          <w:marRight w:val="0"/>
          <w:marTop w:val="0"/>
          <w:marBottom w:val="0"/>
          <w:divBdr>
            <w:top w:val="none" w:sz="0" w:space="0" w:color="auto"/>
            <w:left w:val="none" w:sz="0" w:space="0" w:color="auto"/>
            <w:bottom w:val="none" w:sz="0" w:space="0" w:color="auto"/>
            <w:right w:val="none" w:sz="0" w:space="0" w:color="auto"/>
          </w:divBdr>
        </w:div>
        <w:div w:id="964048411">
          <w:marLeft w:val="0"/>
          <w:marRight w:val="0"/>
          <w:marTop w:val="0"/>
          <w:marBottom w:val="0"/>
          <w:divBdr>
            <w:top w:val="none" w:sz="0" w:space="0" w:color="auto"/>
            <w:left w:val="none" w:sz="0" w:space="0" w:color="auto"/>
            <w:bottom w:val="none" w:sz="0" w:space="0" w:color="auto"/>
            <w:right w:val="none" w:sz="0" w:space="0" w:color="auto"/>
          </w:divBdr>
        </w:div>
        <w:div w:id="1424380229">
          <w:marLeft w:val="0"/>
          <w:marRight w:val="0"/>
          <w:marTop w:val="0"/>
          <w:marBottom w:val="0"/>
          <w:divBdr>
            <w:top w:val="none" w:sz="0" w:space="0" w:color="auto"/>
            <w:left w:val="none" w:sz="0" w:space="0" w:color="auto"/>
            <w:bottom w:val="none" w:sz="0" w:space="0" w:color="auto"/>
            <w:right w:val="none" w:sz="0" w:space="0" w:color="auto"/>
          </w:divBdr>
        </w:div>
        <w:div w:id="1699818579">
          <w:marLeft w:val="0"/>
          <w:marRight w:val="0"/>
          <w:marTop w:val="0"/>
          <w:marBottom w:val="0"/>
          <w:divBdr>
            <w:top w:val="none" w:sz="0" w:space="0" w:color="auto"/>
            <w:left w:val="none" w:sz="0" w:space="0" w:color="auto"/>
            <w:bottom w:val="none" w:sz="0" w:space="0" w:color="auto"/>
            <w:right w:val="none" w:sz="0" w:space="0" w:color="auto"/>
          </w:divBdr>
        </w:div>
        <w:div w:id="2008094000">
          <w:marLeft w:val="0"/>
          <w:marRight w:val="0"/>
          <w:marTop w:val="0"/>
          <w:marBottom w:val="0"/>
          <w:divBdr>
            <w:top w:val="none" w:sz="0" w:space="0" w:color="auto"/>
            <w:left w:val="none" w:sz="0" w:space="0" w:color="auto"/>
            <w:bottom w:val="none" w:sz="0" w:space="0" w:color="auto"/>
            <w:right w:val="none" w:sz="0" w:space="0" w:color="auto"/>
          </w:divBdr>
        </w:div>
        <w:div w:id="1584752776">
          <w:marLeft w:val="0"/>
          <w:marRight w:val="0"/>
          <w:marTop w:val="0"/>
          <w:marBottom w:val="0"/>
          <w:divBdr>
            <w:top w:val="none" w:sz="0" w:space="0" w:color="auto"/>
            <w:left w:val="none" w:sz="0" w:space="0" w:color="auto"/>
            <w:bottom w:val="none" w:sz="0" w:space="0" w:color="auto"/>
            <w:right w:val="none" w:sz="0" w:space="0" w:color="auto"/>
          </w:divBdr>
        </w:div>
        <w:div w:id="1212306447">
          <w:marLeft w:val="0"/>
          <w:marRight w:val="0"/>
          <w:marTop w:val="0"/>
          <w:marBottom w:val="0"/>
          <w:divBdr>
            <w:top w:val="none" w:sz="0" w:space="0" w:color="auto"/>
            <w:left w:val="none" w:sz="0" w:space="0" w:color="auto"/>
            <w:bottom w:val="none" w:sz="0" w:space="0" w:color="auto"/>
            <w:right w:val="none" w:sz="0" w:space="0" w:color="auto"/>
          </w:divBdr>
        </w:div>
        <w:div w:id="1709841304">
          <w:marLeft w:val="0"/>
          <w:marRight w:val="0"/>
          <w:marTop w:val="0"/>
          <w:marBottom w:val="0"/>
          <w:divBdr>
            <w:top w:val="none" w:sz="0" w:space="0" w:color="auto"/>
            <w:left w:val="none" w:sz="0" w:space="0" w:color="auto"/>
            <w:bottom w:val="none" w:sz="0" w:space="0" w:color="auto"/>
            <w:right w:val="none" w:sz="0" w:space="0" w:color="auto"/>
          </w:divBdr>
        </w:div>
        <w:div w:id="575751825">
          <w:marLeft w:val="0"/>
          <w:marRight w:val="0"/>
          <w:marTop w:val="0"/>
          <w:marBottom w:val="0"/>
          <w:divBdr>
            <w:top w:val="none" w:sz="0" w:space="0" w:color="auto"/>
            <w:left w:val="none" w:sz="0" w:space="0" w:color="auto"/>
            <w:bottom w:val="none" w:sz="0" w:space="0" w:color="auto"/>
            <w:right w:val="none" w:sz="0" w:space="0" w:color="auto"/>
          </w:divBdr>
        </w:div>
        <w:div w:id="1232278501">
          <w:marLeft w:val="0"/>
          <w:marRight w:val="0"/>
          <w:marTop w:val="0"/>
          <w:marBottom w:val="0"/>
          <w:divBdr>
            <w:top w:val="none" w:sz="0" w:space="0" w:color="auto"/>
            <w:left w:val="none" w:sz="0" w:space="0" w:color="auto"/>
            <w:bottom w:val="none" w:sz="0" w:space="0" w:color="auto"/>
            <w:right w:val="none" w:sz="0" w:space="0" w:color="auto"/>
          </w:divBdr>
        </w:div>
        <w:div w:id="1240360246">
          <w:marLeft w:val="0"/>
          <w:marRight w:val="0"/>
          <w:marTop w:val="0"/>
          <w:marBottom w:val="0"/>
          <w:divBdr>
            <w:top w:val="none" w:sz="0" w:space="0" w:color="auto"/>
            <w:left w:val="none" w:sz="0" w:space="0" w:color="auto"/>
            <w:bottom w:val="none" w:sz="0" w:space="0" w:color="auto"/>
            <w:right w:val="none" w:sz="0" w:space="0" w:color="auto"/>
          </w:divBdr>
        </w:div>
        <w:div w:id="1790784133">
          <w:marLeft w:val="0"/>
          <w:marRight w:val="0"/>
          <w:marTop w:val="0"/>
          <w:marBottom w:val="0"/>
          <w:divBdr>
            <w:top w:val="none" w:sz="0" w:space="0" w:color="auto"/>
            <w:left w:val="none" w:sz="0" w:space="0" w:color="auto"/>
            <w:bottom w:val="none" w:sz="0" w:space="0" w:color="auto"/>
            <w:right w:val="none" w:sz="0" w:space="0" w:color="auto"/>
          </w:divBdr>
        </w:div>
        <w:div w:id="1058432845">
          <w:marLeft w:val="0"/>
          <w:marRight w:val="0"/>
          <w:marTop w:val="0"/>
          <w:marBottom w:val="0"/>
          <w:divBdr>
            <w:top w:val="none" w:sz="0" w:space="0" w:color="auto"/>
            <w:left w:val="none" w:sz="0" w:space="0" w:color="auto"/>
            <w:bottom w:val="none" w:sz="0" w:space="0" w:color="auto"/>
            <w:right w:val="none" w:sz="0" w:space="0" w:color="auto"/>
          </w:divBdr>
        </w:div>
        <w:div w:id="146940757">
          <w:marLeft w:val="0"/>
          <w:marRight w:val="0"/>
          <w:marTop w:val="0"/>
          <w:marBottom w:val="0"/>
          <w:divBdr>
            <w:top w:val="none" w:sz="0" w:space="0" w:color="auto"/>
            <w:left w:val="none" w:sz="0" w:space="0" w:color="auto"/>
            <w:bottom w:val="none" w:sz="0" w:space="0" w:color="auto"/>
            <w:right w:val="none" w:sz="0" w:space="0" w:color="auto"/>
          </w:divBdr>
        </w:div>
        <w:div w:id="2136021988">
          <w:marLeft w:val="0"/>
          <w:marRight w:val="0"/>
          <w:marTop w:val="0"/>
          <w:marBottom w:val="0"/>
          <w:divBdr>
            <w:top w:val="none" w:sz="0" w:space="0" w:color="auto"/>
            <w:left w:val="none" w:sz="0" w:space="0" w:color="auto"/>
            <w:bottom w:val="none" w:sz="0" w:space="0" w:color="auto"/>
            <w:right w:val="none" w:sz="0" w:space="0" w:color="auto"/>
          </w:divBdr>
        </w:div>
        <w:div w:id="213860223">
          <w:marLeft w:val="0"/>
          <w:marRight w:val="0"/>
          <w:marTop w:val="0"/>
          <w:marBottom w:val="0"/>
          <w:divBdr>
            <w:top w:val="none" w:sz="0" w:space="0" w:color="auto"/>
            <w:left w:val="none" w:sz="0" w:space="0" w:color="auto"/>
            <w:bottom w:val="none" w:sz="0" w:space="0" w:color="auto"/>
            <w:right w:val="none" w:sz="0" w:space="0" w:color="auto"/>
          </w:divBdr>
        </w:div>
        <w:div w:id="2114738736">
          <w:marLeft w:val="0"/>
          <w:marRight w:val="0"/>
          <w:marTop w:val="0"/>
          <w:marBottom w:val="0"/>
          <w:divBdr>
            <w:top w:val="none" w:sz="0" w:space="0" w:color="auto"/>
            <w:left w:val="none" w:sz="0" w:space="0" w:color="auto"/>
            <w:bottom w:val="none" w:sz="0" w:space="0" w:color="auto"/>
            <w:right w:val="none" w:sz="0" w:space="0" w:color="auto"/>
          </w:divBdr>
        </w:div>
        <w:div w:id="2007827582">
          <w:marLeft w:val="0"/>
          <w:marRight w:val="0"/>
          <w:marTop w:val="0"/>
          <w:marBottom w:val="0"/>
          <w:divBdr>
            <w:top w:val="none" w:sz="0" w:space="0" w:color="auto"/>
            <w:left w:val="none" w:sz="0" w:space="0" w:color="auto"/>
            <w:bottom w:val="none" w:sz="0" w:space="0" w:color="auto"/>
            <w:right w:val="none" w:sz="0" w:space="0" w:color="auto"/>
          </w:divBdr>
        </w:div>
        <w:div w:id="1762531680">
          <w:marLeft w:val="0"/>
          <w:marRight w:val="0"/>
          <w:marTop w:val="0"/>
          <w:marBottom w:val="0"/>
          <w:divBdr>
            <w:top w:val="none" w:sz="0" w:space="0" w:color="auto"/>
            <w:left w:val="none" w:sz="0" w:space="0" w:color="auto"/>
            <w:bottom w:val="none" w:sz="0" w:space="0" w:color="auto"/>
            <w:right w:val="none" w:sz="0" w:space="0" w:color="auto"/>
          </w:divBdr>
        </w:div>
        <w:div w:id="1967807563">
          <w:marLeft w:val="0"/>
          <w:marRight w:val="0"/>
          <w:marTop w:val="0"/>
          <w:marBottom w:val="0"/>
          <w:divBdr>
            <w:top w:val="none" w:sz="0" w:space="0" w:color="auto"/>
            <w:left w:val="none" w:sz="0" w:space="0" w:color="auto"/>
            <w:bottom w:val="none" w:sz="0" w:space="0" w:color="auto"/>
            <w:right w:val="none" w:sz="0" w:space="0" w:color="auto"/>
          </w:divBdr>
        </w:div>
        <w:div w:id="1228497286">
          <w:marLeft w:val="0"/>
          <w:marRight w:val="0"/>
          <w:marTop w:val="0"/>
          <w:marBottom w:val="0"/>
          <w:divBdr>
            <w:top w:val="none" w:sz="0" w:space="0" w:color="auto"/>
            <w:left w:val="none" w:sz="0" w:space="0" w:color="auto"/>
            <w:bottom w:val="none" w:sz="0" w:space="0" w:color="auto"/>
            <w:right w:val="none" w:sz="0" w:space="0" w:color="auto"/>
          </w:divBdr>
        </w:div>
        <w:div w:id="107090124">
          <w:marLeft w:val="0"/>
          <w:marRight w:val="0"/>
          <w:marTop w:val="0"/>
          <w:marBottom w:val="0"/>
          <w:divBdr>
            <w:top w:val="none" w:sz="0" w:space="0" w:color="auto"/>
            <w:left w:val="none" w:sz="0" w:space="0" w:color="auto"/>
            <w:bottom w:val="none" w:sz="0" w:space="0" w:color="auto"/>
            <w:right w:val="none" w:sz="0" w:space="0" w:color="auto"/>
          </w:divBdr>
        </w:div>
        <w:div w:id="1884439149">
          <w:marLeft w:val="0"/>
          <w:marRight w:val="0"/>
          <w:marTop w:val="0"/>
          <w:marBottom w:val="0"/>
          <w:divBdr>
            <w:top w:val="none" w:sz="0" w:space="0" w:color="auto"/>
            <w:left w:val="none" w:sz="0" w:space="0" w:color="auto"/>
            <w:bottom w:val="none" w:sz="0" w:space="0" w:color="auto"/>
            <w:right w:val="none" w:sz="0" w:space="0" w:color="auto"/>
          </w:divBdr>
        </w:div>
        <w:div w:id="2052074012">
          <w:marLeft w:val="0"/>
          <w:marRight w:val="0"/>
          <w:marTop w:val="0"/>
          <w:marBottom w:val="0"/>
          <w:divBdr>
            <w:top w:val="none" w:sz="0" w:space="0" w:color="auto"/>
            <w:left w:val="none" w:sz="0" w:space="0" w:color="auto"/>
            <w:bottom w:val="none" w:sz="0" w:space="0" w:color="auto"/>
            <w:right w:val="none" w:sz="0" w:space="0" w:color="auto"/>
          </w:divBdr>
        </w:div>
        <w:div w:id="2076195653">
          <w:marLeft w:val="0"/>
          <w:marRight w:val="0"/>
          <w:marTop w:val="0"/>
          <w:marBottom w:val="0"/>
          <w:divBdr>
            <w:top w:val="none" w:sz="0" w:space="0" w:color="auto"/>
            <w:left w:val="none" w:sz="0" w:space="0" w:color="auto"/>
            <w:bottom w:val="none" w:sz="0" w:space="0" w:color="auto"/>
            <w:right w:val="none" w:sz="0" w:space="0" w:color="auto"/>
          </w:divBdr>
        </w:div>
        <w:div w:id="1786194328">
          <w:marLeft w:val="0"/>
          <w:marRight w:val="0"/>
          <w:marTop w:val="0"/>
          <w:marBottom w:val="0"/>
          <w:divBdr>
            <w:top w:val="none" w:sz="0" w:space="0" w:color="auto"/>
            <w:left w:val="none" w:sz="0" w:space="0" w:color="auto"/>
            <w:bottom w:val="none" w:sz="0" w:space="0" w:color="auto"/>
            <w:right w:val="none" w:sz="0" w:space="0" w:color="auto"/>
          </w:divBdr>
        </w:div>
        <w:div w:id="1078215611">
          <w:marLeft w:val="0"/>
          <w:marRight w:val="0"/>
          <w:marTop w:val="0"/>
          <w:marBottom w:val="0"/>
          <w:divBdr>
            <w:top w:val="none" w:sz="0" w:space="0" w:color="auto"/>
            <w:left w:val="none" w:sz="0" w:space="0" w:color="auto"/>
            <w:bottom w:val="none" w:sz="0" w:space="0" w:color="auto"/>
            <w:right w:val="none" w:sz="0" w:space="0" w:color="auto"/>
          </w:divBdr>
        </w:div>
        <w:div w:id="1725983275">
          <w:marLeft w:val="0"/>
          <w:marRight w:val="0"/>
          <w:marTop w:val="0"/>
          <w:marBottom w:val="0"/>
          <w:divBdr>
            <w:top w:val="none" w:sz="0" w:space="0" w:color="auto"/>
            <w:left w:val="none" w:sz="0" w:space="0" w:color="auto"/>
            <w:bottom w:val="none" w:sz="0" w:space="0" w:color="auto"/>
            <w:right w:val="none" w:sz="0" w:space="0" w:color="auto"/>
          </w:divBdr>
        </w:div>
        <w:div w:id="776607229">
          <w:marLeft w:val="0"/>
          <w:marRight w:val="0"/>
          <w:marTop w:val="0"/>
          <w:marBottom w:val="0"/>
          <w:divBdr>
            <w:top w:val="none" w:sz="0" w:space="0" w:color="auto"/>
            <w:left w:val="none" w:sz="0" w:space="0" w:color="auto"/>
            <w:bottom w:val="none" w:sz="0" w:space="0" w:color="auto"/>
            <w:right w:val="none" w:sz="0" w:space="0" w:color="auto"/>
          </w:divBdr>
        </w:div>
        <w:div w:id="369649553">
          <w:marLeft w:val="0"/>
          <w:marRight w:val="0"/>
          <w:marTop w:val="0"/>
          <w:marBottom w:val="0"/>
          <w:divBdr>
            <w:top w:val="none" w:sz="0" w:space="0" w:color="auto"/>
            <w:left w:val="none" w:sz="0" w:space="0" w:color="auto"/>
            <w:bottom w:val="none" w:sz="0" w:space="0" w:color="auto"/>
            <w:right w:val="none" w:sz="0" w:space="0" w:color="auto"/>
          </w:divBdr>
        </w:div>
        <w:div w:id="1072775064">
          <w:marLeft w:val="0"/>
          <w:marRight w:val="0"/>
          <w:marTop w:val="0"/>
          <w:marBottom w:val="0"/>
          <w:divBdr>
            <w:top w:val="none" w:sz="0" w:space="0" w:color="auto"/>
            <w:left w:val="none" w:sz="0" w:space="0" w:color="auto"/>
            <w:bottom w:val="none" w:sz="0" w:space="0" w:color="auto"/>
            <w:right w:val="none" w:sz="0" w:space="0" w:color="auto"/>
          </w:divBdr>
        </w:div>
        <w:div w:id="948857386">
          <w:marLeft w:val="0"/>
          <w:marRight w:val="0"/>
          <w:marTop w:val="0"/>
          <w:marBottom w:val="0"/>
          <w:divBdr>
            <w:top w:val="none" w:sz="0" w:space="0" w:color="auto"/>
            <w:left w:val="none" w:sz="0" w:space="0" w:color="auto"/>
            <w:bottom w:val="none" w:sz="0" w:space="0" w:color="auto"/>
            <w:right w:val="none" w:sz="0" w:space="0" w:color="auto"/>
          </w:divBdr>
        </w:div>
        <w:div w:id="1807431077">
          <w:marLeft w:val="0"/>
          <w:marRight w:val="0"/>
          <w:marTop w:val="0"/>
          <w:marBottom w:val="0"/>
          <w:divBdr>
            <w:top w:val="none" w:sz="0" w:space="0" w:color="auto"/>
            <w:left w:val="none" w:sz="0" w:space="0" w:color="auto"/>
            <w:bottom w:val="none" w:sz="0" w:space="0" w:color="auto"/>
            <w:right w:val="none" w:sz="0" w:space="0" w:color="auto"/>
          </w:divBdr>
        </w:div>
        <w:div w:id="32269534">
          <w:marLeft w:val="0"/>
          <w:marRight w:val="0"/>
          <w:marTop w:val="0"/>
          <w:marBottom w:val="0"/>
          <w:divBdr>
            <w:top w:val="none" w:sz="0" w:space="0" w:color="auto"/>
            <w:left w:val="none" w:sz="0" w:space="0" w:color="auto"/>
            <w:bottom w:val="none" w:sz="0" w:space="0" w:color="auto"/>
            <w:right w:val="none" w:sz="0" w:space="0" w:color="auto"/>
          </w:divBdr>
        </w:div>
        <w:div w:id="930550185">
          <w:marLeft w:val="0"/>
          <w:marRight w:val="0"/>
          <w:marTop w:val="0"/>
          <w:marBottom w:val="0"/>
          <w:divBdr>
            <w:top w:val="none" w:sz="0" w:space="0" w:color="auto"/>
            <w:left w:val="none" w:sz="0" w:space="0" w:color="auto"/>
            <w:bottom w:val="none" w:sz="0" w:space="0" w:color="auto"/>
            <w:right w:val="none" w:sz="0" w:space="0" w:color="auto"/>
          </w:divBdr>
        </w:div>
        <w:div w:id="374549820">
          <w:marLeft w:val="0"/>
          <w:marRight w:val="0"/>
          <w:marTop w:val="0"/>
          <w:marBottom w:val="0"/>
          <w:divBdr>
            <w:top w:val="none" w:sz="0" w:space="0" w:color="auto"/>
            <w:left w:val="none" w:sz="0" w:space="0" w:color="auto"/>
            <w:bottom w:val="none" w:sz="0" w:space="0" w:color="auto"/>
            <w:right w:val="none" w:sz="0" w:space="0" w:color="auto"/>
          </w:divBdr>
        </w:div>
        <w:div w:id="1521772038">
          <w:marLeft w:val="0"/>
          <w:marRight w:val="0"/>
          <w:marTop w:val="0"/>
          <w:marBottom w:val="0"/>
          <w:divBdr>
            <w:top w:val="none" w:sz="0" w:space="0" w:color="auto"/>
            <w:left w:val="none" w:sz="0" w:space="0" w:color="auto"/>
            <w:bottom w:val="none" w:sz="0" w:space="0" w:color="auto"/>
            <w:right w:val="none" w:sz="0" w:space="0" w:color="auto"/>
          </w:divBdr>
        </w:div>
        <w:div w:id="312948408">
          <w:marLeft w:val="0"/>
          <w:marRight w:val="0"/>
          <w:marTop w:val="0"/>
          <w:marBottom w:val="0"/>
          <w:divBdr>
            <w:top w:val="none" w:sz="0" w:space="0" w:color="auto"/>
            <w:left w:val="none" w:sz="0" w:space="0" w:color="auto"/>
            <w:bottom w:val="none" w:sz="0" w:space="0" w:color="auto"/>
            <w:right w:val="none" w:sz="0" w:space="0" w:color="auto"/>
          </w:divBdr>
        </w:div>
        <w:div w:id="1447695872">
          <w:marLeft w:val="0"/>
          <w:marRight w:val="0"/>
          <w:marTop w:val="0"/>
          <w:marBottom w:val="0"/>
          <w:divBdr>
            <w:top w:val="none" w:sz="0" w:space="0" w:color="auto"/>
            <w:left w:val="none" w:sz="0" w:space="0" w:color="auto"/>
            <w:bottom w:val="none" w:sz="0" w:space="0" w:color="auto"/>
            <w:right w:val="none" w:sz="0" w:space="0" w:color="auto"/>
          </w:divBdr>
        </w:div>
        <w:div w:id="356975770">
          <w:marLeft w:val="0"/>
          <w:marRight w:val="0"/>
          <w:marTop w:val="0"/>
          <w:marBottom w:val="0"/>
          <w:divBdr>
            <w:top w:val="none" w:sz="0" w:space="0" w:color="auto"/>
            <w:left w:val="none" w:sz="0" w:space="0" w:color="auto"/>
            <w:bottom w:val="none" w:sz="0" w:space="0" w:color="auto"/>
            <w:right w:val="none" w:sz="0" w:space="0" w:color="auto"/>
          </w:divBdr>
        </w:div>
        <w:div w:id="519900808">
          <w:marLeft w:val="0"/>
          <w:marRight w:val="0"/>
          <w:marTop w:val="0"/>
          <w:marBottom w:val="0"/>
          <w:divBdr>
            <w:top w:val="none" w:sz="0" w:space="0" w:color="auto"/>
            <w:left w:val="none" w:sz="0" w:space="0" w:color="auto"/>
            <w:bottom w:val="none" w:sz="0" w:space="0" w:color="auto"/>
            <w:right w:val="none" w:sz="0" w:space="0" w:color="auto"/>
          </w:divBdr>
        </w:div>
        <w:div w:id="1980068248">
          <w:marLeft w:val="0"/>
          <w:marRight w:val="0"/>
          <w:marTop w:val="0"/>
          <w:marBottom w:val="0"/>
          <w:divBdr>
            <w:top w:val="none" w:sz="0" w:space="0" w:color="auto"/>
            <w:left w:val="none" w:sz="0" w:space="0" w:color="auto"/>
            <w:bottom w:val="none" w:sz="0" w:space="0" w:color="auto"/>
            <w:right w:val="none" w:sz="0" w:space="0" w:color="auto"/>
          </w:divBdr>
        </w:div>
        <w:div w:id="2144494829">
          <w:marLeft w:val="0"/>
          <w:marRight w:val="0"/>
          <w:marTop w:val="0"/>
          <w:marBottom w:val="0"/>
          <w:divBdr>
            <w:top w:val="none" w:sz="0" w:space="0" w:color="auto"/>
            <w:left w:val="none" w:sz="0" w:space="0" w:color="auto"/>
            <w:bottom w:val="none" w:sz="0" w:space="0" w:color="auto"/>
            <w:right w:val="none" w:sz="0" w:space="0" w:color="auto"/>
          </w:divBdr>
        </w:div>
        <w:div w:id="2076658809">
          <w:marLeft w:val="0"/>
          <w:marRight w:val="0"/>
          <w:marTop w:val="0"/>
          <w:marBottom w:val="0"/>
          <w:divBdr>
            <w:top w:val="none" w:sz="0" w:space="0" w:color="auto"/>
            <w:left w:val="none" w:sz="0" w:space="0" w:color="auto"/>
            <w:bottom w:val="none" w:sz="0" w:space="0" w:color="auto"/>
            <w:right w:val="none" w:sz="0" w:space="0" w:color="auto"/>
          </w:divBdr>
        </w:div>
        <w:div w:id="1798179866">
          <w:marLeft w:val="0"/>
          <w:marRight w:val="0"/>
          <w:marTop w:val="0"/>
          <w:marBottom w:val="0"/>
          <w:divBdr>
            <w:top w:val="none" w:sz="0" w:space="0" w:color="auto"/>
            <w:left w:val="none" w:sz="0" w:space="0" w:color="auto"/>
            <w:bottom w:val="none" w:sz="0" w:space="0" w:color="auto"/>
            <w:right w:val="none" w:sz="0" w:space="0" w:color="auto"/>
          </w:divBdr>
        </w:div>
        <w:div w:id="1386224338">
          <w:marLeft w:val="0"/>
          <w:marRight w:val="0"/>
          <w:marTop w:val="0"/>
          <w:marBottom w:val="0"/>
          <w:divBdr>
            <w:top w:val="none" w:sz="0" w:space="0" w:color="auto"/>
            <w:left w:val="none" w:sz="0" w:space="0" w:color="auto"/>
            <w:bottom w:val="none" w:sz="0" w:space="0" w:color="auto"/>
            <w:right w:val="none" w:sz="0" w:space="0" w:color="auto"/>
          </w:divBdr>
        </w:div>
        <w:div w:id="1927811096">
          <w:marLeft w:val="0"/>
          <w:marRight w:val="0"/>
          <w:marTop w:val="0"/>
          <w:marBottom w:val="0"/>
          <w:divBdr>
            <w:top w:val="none" w:sz="0" w:space="0" w:color="auto"/>
            <w:left w:val="none" w:sz="0" w:space="0" w:color="auto"/>
            <w:bottom w:val="none" w:sz="0" w:space="0" w:color="auto"/>
            <w:right w:val="none" w:sz="0" w:space="0" w:color="auto"/>
          </w:divBdr>
        </w:div>
        <w:div w:id="1664428926">
          <w:marLeft w:val="0"/>
          <w:marRight w:val="0"/>
          <w:marTop w:val="0"/>
          <w:marBottom w:val="0"/>
          <w:divBdr>
            <w:top w:val="none" w:sz="0" w:space="0" w:color="auto"/>
            <w:left w:val="none" w:sz="0" w:space="0" w:color="auto"/>
            <w:bottom w:val="none" w:sz="0" w:space="0" w:color="auto"/>
            <w:right w:val="none" w:sz="0" w:space="0" w:color="auto"/>
          </w:divBdr>
        </w:div>
        <w:div w:id="596669385">
          <w:marLeft w:val="0"/>
          <w:marRight w:val="0"/>
          <w:marTop w:val="0"/>
          <w:marBottom w:val="0"/>
          <w:divBdr>
            <w:top w:val="none" w:sz="0" w:space="0" w:color="auto"/>
            <w:left w:val="none" w:sz="0" w:space="0" w:color="auto"/>
            <w:bottom w:val="none" w:sz="0" w:space="0" w:color="auto"/>
            <w:right w:val="none" w:sz="0" w:space="0" w:color="auto"/>
          </w:divBdr>
        </w:div>
        <w:div w:id="58022800">
          <w:marLeft w:val="0"/>
          <w:marRight w:val="0"/>
          <w:marTop w:val="0"/>
          <w:marBottom w:val="0"/>
          <w:divBdr>
            <w:top w:val="none" w:sz="0" w:space="0" w:color="auto"/>
            <w:left w:val="none" w:sz="0" w:space="0" w:color="auto"/>
            <w:bottom w:val="none" w:sz="0" w:space="0" w:color="auto"/>
            <w:right w:val="none" w:sz="0" w:space="0" w:color="auto"/>
          </w:divBdr>
        </w:div>
        <w:div w:id="1396901478">
          <w:marLeft w:val="0"/>
          <w:marRight w:val="0"/>
          <w:marTop w:val="0"/>
          <w:marBottom w:val="0"/>
          <w:divBdr>
            <w:top w:val="none" w:sz="0" w:space="0" w:color="auto"/>
            <w:left w:val="none" w:sz="0" w:space="0" w:color="auto"/>
            <w:bottom w:val="none" w:sz="0" w:space="0" w:color="auto"/>
            <w:right w:val="none" w:sz="0" w:space="0" w:color="auto"/>
          </w:divBdr>
        </w:div>
        <w:div w:id="1841849591">
          <w:marLeft w:val="0"/>
          <w:marRight w:val="0"/>
          <w:marTop w:val="0"/>
          <w:marBottom w:val="0"/>
          <w:divBdr>
            <w:top w:val="none" w:sz="0" w:space="0" w:color="auto"/>
            <w:left w:val="none" w:sz="0" w:space="0" w:color="auto"/>
            <w:bottom w:val="none" w:sz="0" w:space="0" w:color="auto"/>
            <w:right w:val="none" w:sz="0" w:space="0" w:color="auto"/>
          </w:divBdr>
        </w:div>
        <w:div w:id="1917402257">
          <w:marLeft w:val="0"/>
          <w:marRight w:val="0"/>
          <w:marTop w:val="0"/>
          <w:marBottom w:val="0"/>
          <w:divBdr>
            <w:top w:val="none" w:sz="0" w:space="0" w:color="auto"/>
            <w:left w:val="none" w:sz="0" w:space="0" w:color="auto"/>
            <w:bottom w:val="none" w:sz="0" w:space="0" w:color="auto"/>
            <w:right w:val="none" w:sz="0" w:space="0" w:color="auto"/>
          </w:divBdr>
        </w:div>
        <w:div w:id="643120040">
          <w:marLeft w:val="0"/>
          <w:marRight w:val="0"/>
          <w:marTop w:val="0"/>
          <w:marBottom w:val="0"/>
          <w:divBdr>
            <w:top w:val="none" w:sz="0" w:space="0" w:color="auto"/>
            <w:left w:val="none" w:sz="0" w:space="0" w:color="auto"/>
            <w:bottom w:val="none" w:sz="0" w:space="0" w:color="auto"/>
            <w:right w:val="none" w:sz="0" w:space="0" w:color="auto"/>
          </w:divBdr>
        </w:div>
        <w:div w:id="722602748">
          <w:marLeft w:val="0"/>
          <w:marRight w:val="0"/>
          <w:marTop w:val="0"/>
          <w:marBottom w:val="0"/>
          <w:divBdr>
            <w:top w:val="none" w:sz="0" w:space="0" w:color="auto"/>
            <w:left w:val="none" w:sz="0" w:space="0" w:color="auto"/>
            <w:bottom w:val="none" w:sz="0" w:space="0" w:color="auto"/>
            <w:right w:val="none" w:sz="0" w:space="0" w:color="auto"/>
          </w:divBdr>
        </w:div>
        <w:div w:id="1791314173">
          <w:marLeft w:val="0"/>
          <w:marRight w:val="0"/>
          <w:marTop w:val="0"/>
          <w:marBottom w:val="0"/>
          <w:divBdr>
            <w:top w:val="none" w:sz="0" w:space="0" w:color="auto"/>
            <w:left w:val="none" w:sz="0" w:space="0" w:color="auto"/>
            <w:bottom w:val="none" w:sz="0" w:space="0" w:color="auto"/>
            <w:right w:val="none" w:sz="0" w:space="0" w:color="auto"/>
          </w:divBdr>
        </w:div>
        <w:div w:id="914124546">
          <w:marLeft w:val="0"/>
          <w:marRight w:val="0"/>
          <w:marTop w:val="0"/>
          <w:marBottom w:val="0"/>
          <w:divBdr>
            <w:top w:val="none" w:sz="0" w:space="0" w:color="auto"/>
            <w:left w:val="none" w:sz="0" w:space="0" w:color="auto"/>
            <w:bottom w:val="none" w:sz="0" w:space="0" w:color="auto"/>
            <w:right w:val="none" w:sz="0" w:space="0" w:color="auto"/>
          </w:divBdr>
        </w:div>
        <w:div w:id="1086196746">
          <w:marLeft w:val="0"/>
          <w:marRight w:val="0"/>
          <w:marTop w:val="0"/>
          <w:marBottom w:val="0"/>
          <w:divBdr>
            <w:top w:val="none" w:sz="0" w:space="0" w:color="auto"/>
            <w:left w:val="none" w:sz="0" w:space="0" w:color="auto"/>
            <w:bottom w:val="none" w:sz="0" w:space="0" w:color="auto"/>
            <w:right w:val="none" w:sz="0" w:space="0" w:color="auto"/>
          </w:divBdr>
        </w:div>
        <w:div w:id="1508784647">
          <w:marLeft w:val="0"/>
          <w:marRight w:val="0"/>
          <w:marTop w:val="0"/>
          <w:marBottom w:val="0"/>
          <w:divBdr>
            <w:top w:val="none" w:sz="0" w:space="0" w:color="auto"/>
            <w:left w:val="none" w:sz="0" w:space="0" w:color="auto"/>
            <w:bottom w:val="none" w:sz="0" w:space="0" w:color="auto"/>
            <w:right w:val="none" w:sz="0" w:space="0" w:color="auto"/>
          </w:divBdr>
        </w:div>
        <w:div w:id="1044406647">
          <w:marLeft w:val="0"/>
          <w:marRight w:val="0"/>
          <w:marTop w:val="0"/>
          <w:marBottom w:val="0"/>
          <w:divBdr>
            <w:top w:val="none" w:sz="0" w:space="0" w:color="auto"/>
            <w:left w:val="none" w:sz="0" w:space="0" w:color="auto"/>
            <w:bottom w:val="none" w:sz="0" w:space="0" w:color="auto"/>
            <w:right w:val="none" w:sz="0" w:space="0" w:color="auto"/>
          </w:divBdr>
        </w:div>
        <w:div w:id="759330734">
          <w:marLeft w:val="0"/>
          <w:marRight w:val="0"/>
          <w:marTop w:val="0"/>
          <w:marBottom w:val="0"/>
          <w:divBdr>
            <w:top w:val="none" w:sz="0" w:space="0" w:color="auto"/>
            <w:left w:val="none" w:sz="0" w:space="0" w:color="auto"/>
            <w:bottom w:val="none" w:sz="0" w:space="0" w:color="auto"/>
            <w:right w:val="none" w:sz="0" w:space="0" w:color="auto"/>
          </w:divBdr>
        </w:div>
        <w:div w:id="210387794">
          <w:marLeft w:val="0"/>
          <w:marRight w:val="0"/>
          <w:marTop w:val="0"/>
          <w:marBottom w:val="0"/>
          <w:divBdr>
            <w:top w:val="none" w:sz="0" w:space="0" w:color="auto"/>
            <w:left w:val="none" w:sz="0" w:space="0" w:color="auto"/>
            <w:bottom w:val="none" w:sz="0" w:space="0" w:color="auto"/>
            <w:right w:val="none" w:sz="0" w:space="0" w:color="auto"/>
          </w:divBdr>
        </w:div>
        <w:div w:id="951741807">
          <w:marLeft w:val="0"/>
          <w:marRight w:val="0"/>
          <w:marTop w:val="0"/>
          <w:marBottom w:val="0"/>
          <w:divBdr>
            <w:top w:val="none" w:sz="0" w:space="0" w:color="auto"/>
            <w:left w:val="none" w:sz="0" w:space="0" w:color="auto"/>
            <w:bottom w:val="none" w:sz="0" w:space="0" w:color="auto"/>
            <w:right w:val="none" w:sz="0" w:space="0" w:color="auto"/>
          </w:divBdr>
        </w:div>
        <w:div w:id="1867282532">
          <w:marLeft w:val="0"/>
          <w:marRight w:val="0"/>
          <w:marTop w:val="0"/>
          <w:marBottom w:val="0"/>
          <w:divBdr>
            <w:top w:val="none" w:sz="0" w:space="0" w:color="auto"/>
            <w:left w:val="none" w:sz="0" w:space="0" w:color="auto"/>
            <w:bottom w:val="none" w:sz="0" w:space="0" w:color="auto"/>
            <w:right w:val="none" w:sz="0" w:space="0" w:color="auto"/>
          </w:divBdr>
        </w:div>
        <w:div w:id="1049187937">
          <w:marLeft w:val="0"/>
          <w:marRight w:val="0"/>
          <w:marTop w:val="0"/>
          <w:marBottom w:val="0"/>
          <w:divBdr>
            <w:top w:val="none" w:sz="0" w:space="0" w:color="auto"/>
            <w:left w:val="none" w:sz="0" w:space="0" w:color="auto"/>
            <w:bottom w:val="none" w:sz="0" w:space="0" w:color="auto"/>
            <w:right w:val="none" w:sz="0" w:space="0" w:color="auto"/>
          </w:divBdr>
        </w:div>
        <w:div w:id="1456948411">
          <w:marLeft w:val="0"/>
          <w:marRight w:val="0"/>
          <w:marTop w:val="0"/>
          <w:marBottom w:val="0"/>
          <w:divBdr>
            <w:top w:val="none" w:sz="0" w:space="0" w:color="auto"/>
            <w:left w:val="none" w:sz="0" w:space="0" w:color="auto"/>
            <w:bottom w:val="none" w:sz="0" w:space="0" w:color="auto"/>
            <w:right w:val="none" w:sz="0" w:space="0" w:color="auto"/>
          </w:divBdr>
        </w:div>
        <w:div w:id="1625112618">
          <w:marLeft w:val="0"/>
          <w:marRight w:val="0"/>
          <w:marTop w:val="0"/>
          <w:marBottom w:val="0"/>
          <w:divBdr>
            <w:top w:val="none" w:sz="0" w:space="0" w:color="auto"/>
            <w:left w:val="none" w:sz="0" w:space="0" w:color="auto"/>
            <w:bottom w:val="none" w:sz="0" w:space="0" w:color="auto"/>
            <w:right w:val="none" w:sz="0" w:space="0" w:color="auto"/>
          </w:divBdr>
        </w:div>
        <w:div w:id="635725407">
          <w:marLeft w:val="0"/>
          <w:marRight w:val="0"/>
          <w:marTop w:val="0"/>
          <w:marBottom w:val="0"/>
          <w:divBdr>
            <w:top w:val="none" w:sz="0" w:space="0" w:color="auto"/>
            <w:left w:val="none" w:sz="0" w:space="0" w:color="auto"/>
            <w:bottom w:val="none" w:sz="0" w:space="0" w:color="auto"/>
            <w:right w:val="none" w:sz="0" w:space="0" w:color="auto"/>
          </w:divBdr>
        </w:div>
        <w:div w:id="60101641">
          <w:marLeft w:val="0"/>
          <w:marRight w:val="0"/>
          <w:marTop w:val="0"/>
          <w:marBottom w:val="0"/>
          <w:divBdr>
            <w:top w:val="none" w:sz="0" w:space="0" w:color="auto"/>
            <w:left w:val="none" w:sz="0" w:space="0" w:color="auto"/>
            <w:bottom w:val="none" w:sz="0" w:space="0" w:color="auto"/>
            <w:right w:val="none" w:sz="0" w:space="0" w:color="auto"/>
          </w:divBdr>
        </w:div>
        <w:div w:id="1003122711">
          <w:marLeft w:val="0"/>
          <w:marRight w:val="0"/>
          <w:marTop w:val="0"/>
          <w:marBottom w:val="0"/>
          <w:divBdr>
            <w:top w:val="none" w:sz="0" w:space="0" w:color="auto"/>
            <w:left w:val="none" w:sz="0" w:space="0" w:color="auto"/>
            <w:bottom w:val="none" w:sz="0" w:space="0" w:color="auto"/>
            <w:right w:val="none" w:sz="0" w:space="0" w:color="auto"/>
          </w:divBdr>
        </w:div>
      </w:divsChild>
    </w:div>
    <w:div w:id="1406536516">
      <w:bodyDiv w:val="1"/>
      <w:marLeft w:val="0"/>
      <w:marRight w:val="0"/>
      <w:marTop w:val="0"/>
      <w:marBottom w:val="0"/>
      <w:divBdr>
        <w:top w:val="none" w:sz="0" w:space="0" w:color="auto"/>
        <w:left w:val="none" w:sz="0" w:space="0" w:color="auto"/>
        <w:bottom w:val="none" w:sz="0" w:space="0" w:color="auto"/>
        <w:right w:val="none" w:sz="0" w:space="0" w:color="auto"/>
      </w:divBdr>
    </w:div>
    <w:div w:id="1406563504">
      <w:bodyDiv w:val="1"/>
      <w:marLeft w:val="0"/>
      <w:marRight w:val="0"/>
      <w:marTop w:val="0"/>
      <w:marBottom w:val="0"/>
      <w:divBdr>
        <w:top w:val="none" w:sz="0" w:space="0" w:color="auto"/>
        <w:left w:val="none" w:sz="0" w:space="0" w:color="auto"/>
        <w:bottom w:val="none" w:sz="0" w:space="0" w:color="auto"/>
        <w:right w:val="none" w:sz="0" w:space="0" w:color="auto"/>
      </w:divBdr>
    </w:div>
    <w:div w:id="1406607023">
      <w:bodyDiv w:val="1"/>
      <w:marLeft w:val="0"/>
      <w:marRight w:val="0"/>
      <w:marTop w:val="0"/>
      <w:marBottom w:val="0"/>
      <w:divBdr>
        <w:top w:val="none" w:sz="0" w:space="0" w:color="auto"/>
        <w:left w:val="none" w:sz="0" w:space="0" w:color="auto"/>
        <w:bottom w:val="none" w:sz="0" w:space="0" w:color="auto"/>
        <w:right w:val="none" w:sz="0" w:space="0" w:color="auto"/>
      </w:divBdr>
    </w:div>
    <w:div w:id="1406755824">
      <w:bodyDiv w:val="1"/>
      <w:marLeft w:val="0"/>
      <w:marRight w:val="0"/>
      <w:marTop w:val="0"/>
      <w:marBottom w:val="0"/>
      <w:divBdr>
        <w:top w:val="none" w:sz="0" w:space="0" w:color="auto"/>
        <w:left w:val="none" w:sz="0" w:space="0" w:color="auto"/>
        <w:bottom w:val="none" w:sz="0" w:space="0" w:color="auto"/>
        <w:right w:val="none" w:sz="0" w:space="0" w:color="auto"/>
      </w:divBdr>
    </w:div>
    <w:div w:id="1406953377">
      <w:bodyDiv w:val="1"/>
      <w:marLeft w:val="0"/>
      <w:marRight w:val="0"/>
      <w:marTop w:val="0"/>
      <w:marBottom w:val="0"/>
      <w:divBdr>
        <w:top w:val="none" w:sz="0" w:space="0" w:color="auto"/>
        <w:left w:val="none" w:sz="0" w:space="0" w:color="auto"/>
        <w:bottom w:val="none" w:sz="0" w:space="0" w:color="auto"/>
        <w:right w:val="none" w:sz="0" w:space="0" w:color="auto"/>
      </w:divBdr>
    </w:div>
    <w:div w:id="1407067860">
      <w:bodyDiv w:val="1"/>
      <w:marLeft w:val="0"/>
      <w:marRight w:val="0"/>
      <w:marTop w:val="0"/>
      <w:marBottom w:val="0"/>
      <w:divBdr>
        <w:top w:val="none" w:sz="0" w:space="0" w:color="auto"/>
        <w:left w:val="none" w:sz="0" w:space="0" w:color="auto"/>
        <w:bottom w:val="none" w:sz="0" w:space="0" w:color="auto"/>
        <w:right w:val="none" w:sz="0" w:space="0" w:color="auto"/>
      </w:divBdr>
    </w:div>
    <w:div w:id="1407069529">
      <w:bodyDiv w:val="1"/>
      <w:marLeft w:val="0"/>
      <w:marRight w:val="0"/>
      <w:marTop w:val="0"/>
      <w:marBottom w:val="0"/>
      <w:divBdr>
        <w:top w:val="none" w:sz="0" w:space="0" w:color="auto"/>
        <w:left w:val="none" w:sz="0" w:space="0" w:color="auto"/>
        <w:bottom w:val="none" w:sz="0" w:space="0" w:color="auto"/>
        <w:right w:val="none" w:sz="0" w:space="0" w:color="auto"/>
      </w:divBdr>
    </w:div>
    <w:div w:id="1407189925">
      <w:bodyDiv w:val="1"/>
      <w:marLeft w:val="0"/>
      <w:marRight w:val="0"/>
      <w:marTop w:val="0"/>
      <w:marBottom w:val="0"/>
      <w:divBdr>
        <w:top w:val="none" w:sz="0" w:space="0" w:color="auto"/>
        <w:left w:val="none" w:sz="0" w:space="0" w:color="auto"/>
        <w:bottom w:val="none" w:sz="0" w:space="0" w:color="auto"/>
        <w:right w:val="none" w:sz="0" w:space="0" w:color="auto"/>
      </w:divBdr>
    </w:div>
    <w:div w:id="1407679222">
      <w:bodyDiv w:val="1"/>
      <w:marLeft w:val="0"/>
      <w:marRight w:val="0"/>
      <w:marTop w:val="0"/>
      <w:marBottom w:val="0"/>
      <w:divBdr>
        <w:top w:val="none" w:sz="0" w:space="0" w:color="auto"/>
        <w:left w:val="none" w:sz="0" w:space="0" w:color="auto"/>
        <w:bottom w:val="none" w:sz="0" w:space="0" w:color="auto"/>
        <w:right w:val="none" w:sz="0" w:space="0" w:color="auto"/>
      </w:divBdr>
    </w:div>
    <w:div w:id="1407802971">
      <w:bodyDiv w:val="1"/>
      <w:marLeft w:val="0"/>
      <w:marRight w:val="0"/>
      <w:marTop w:val="0"/>
      <w:marBottom w:val="0"/>
      <w:divBdr>
        <w:top w:val="none" w:sz="0" w:space="0" w:color="auto"/>
        <w:left w:val="none" w:sz="0" w:space="0" w:color="auto"/>
        <w:bottom w:val="none" w:sz="0" w:space="0" w:color="auto"/>
        <w:right w:val="none" w:sz="0" w:space="0" w:color="auto"/>
      </w:divBdr>
    </w:div>
    <w:div w:id="1407874588">
      <w:bodyDiv w:val="1"/>
      <w:marLeft w:val="0"/>
      <w:marRight w:val="0"/>
      <w:marTop w:val="0"/>
      <w:marBottom w:val="0"/>
      <w:divBdr>
        <w:top w:val="none" w:sz="0" w:space="0" w:color="auto"/>
        <w:left w:val="none" w:sz="0" w:space="0" w:color="auto"/>
        <w:bottom w:val="none" w:sz="0" w:space="0" w:color="auto"/>
        <w:right w:val="none" w:sz="0" w:space="0" w:color="auto"/>
      </w:divBdr>
    </w:div>
    <w:div w:id="1407922993">
      <w:bodyDiv w:val="1"/>
      <w:marLeft w:val="0"/>
      <w:marRight w:val="0"/>
      <w:marTop w:val="0"/>
      <w:marBottom w:val="0"/>
      <w:divBdr>
        <w:top w:val="none" w:sz="0" w:space="0" w:color="auto"/>
        <w:left w:val="none" w:sz="0" w:space="0" w:color="auto"/>
        <w:bottom w:val="none" w:sz="0" w:space="0" w:color="auto"/>
        <w:right w:val="none" w:sz="0" w:space="0" w:color="auto"/>
      </w:divBdr>
    </w:div>
    <w:div w:id="1408113330">
      <w:bodyDiv w:val="1"/>
      <w:marLeft w:val="0"/>
      <w:marRight w:val="0"/>
      <w:marTop w:val="0"/>
      <w:marBottom w:val="0"/>
      <w:divBdr>
        <w:top w:val="none" w:sz="0" w:space="0" w:color="auto"/>
        <w:left w:val="none" w:sz="0" w:space="0" w:color="auto"/>
        <w:bottom w:val="none" w:sz="0" w:space="0" w:color="auto"/>
        <w:right w:val="none" w:sz="0" w:space="0" w:color="auto"/>
      </w:divBdr>
    </w:div>
    <w:div w:id="1408186709">
      <w:bodyDiv w:val="1"/>
      <w:marLeft w:val="0"/>
      <w:marRight w:val="0"/>
      <w:marTop w:val="0"/>
      <w:marBottom w:val="0"/>
      <w:divBdr>
        <w:top w:val="none" w:sz="0" w:space="0" w:color="auto"/>
        <w:left w:val="none" w:sz="0" w:space="0" w:color="auto"/>
        <w:bottom w:val="none" w:sz="0" w:space="0" w:color="auto"/>
        <w:right w:val="none" w:sz="0" w:space="0" w:color="auto"/>
      </w:divBdr>
    </w:div>
    <w:div w:id="1408265235">
      <w:bodyDiv w:val="1"/>
      <w:marLeft w:val="0"/>
      <w:marRight w:val="0"/>
      <w:marTop w:val="0"/>
      <w:marBottom w:val="0"/>
      <w:divBdr>
        <w:top w:val="none" w:sz="0" w:space="0" w:color="auto"/>
        <w:left w:val="none" w:sz="0" w:space="0" w:color="auto"/>
        <w:bottom w:val="none" w:sz="0" w:space="0" w:color="auto"/>
        <w:right w:val="none" w:sz="0" w:space="0" w:color="auto"/>
      </w:divBdr>
    </w:div>
    <w:div w:id="1409185768">
      <w:bodyDiv w:val="1"/>
      <w:marLeft w:val="0"/>
      <w:marRight w:val="0"/>
      <w:marTop w:val="0"/>
      <w:marBottom w:val="0"/>
      <w:divBdr>
        <w:top w:val="none" w:sz="0" w:space="0" w:color="auto"/>
        <w:left w:val="none" w:sz="0" w:space="0" w:color="auto"/>
        <w:bottom w:val="none" w:sz="0" w:space="0" w:color="auto"/>
        <w:right w:val="none" w:sz="0" w:space="0" w:color="auto"/>
      </w:divBdr>
    </w:div>
    <w:div w:id="1409302952">
      <w:bodyDiv w:val="1"/>
      <w:marLeft w:val="0"/>
      <w:marRight w:val="0"/>
      <w:marTop w:val="0"/>
      <w:marBottom w:val="0"/>
      <w:divBdr>
        <w:top w:val="none" w:sz="0" w:space="0" w:color="auto"/>
        <w:left w:val="none" w:sz="0" w:space="0" w:color="auto"/>
        <w:bottom w:val="none" w:sz="0" w:space="0" w:color="auto"/>
        <w:right w:val="none" w:sz="0" w:space="0" w:color="auto"/>
      </w:divBdr>
    </w:div>
    <w:div w:id="1409305972">
      <w:bodyDiv w:val="1"/>
      <w:marLeft w:val="0"/>
      <w:marRight w:val="0"/>
      <w:marTop w:val="0"/>
      <w:marBottom w:val="0"/>
      <w:divBdr>
        <w:top w:val="none" w:sz="0" w:space="0" w:color="auto"/>
        <w:left w:val="none" w:sz="0" w:space="0" w:color="auto"/>
        <w:bottom w:val="none" w:sz="0" w:space="0" w:color="auto"/>
        <w:right w:val="none" w:sz="0" w:space="0" w:color="auto"/>
      </w:divBdr>
    </w:div>
    <w:div w:id="1409499359">
      <w:bodyDiv w:val="1"/>
      <w:marLeft w:val="0"/>
      <w:marRight w:val="0"/>
      <w:marTop w:val="0"/>
      <w:marBottom w:val="0"/>
      <w:divBdr>
        <w:top w:val="none" w:sz="0" w:space="0" w:color="auto"/>
        <w:left w:val="none" w:sz="0" w:space="0" w:color="auto"/>
        <w:bottom w:val="none" w:sz="0" w:space="0" w:color="auto"/>
        <w:right w:val="none" w:sz="0" w:space="0" w:color="auto"/>
      </w:divBdr>
    </w:div>
    <w:div w:id="1409843047">
      <w:bodyDiv w:val="1"/>
      <w:marLeft w:val="0"/>
      <w:marRight w:val="0"/>
      <w:marTop w:val="0"/>
      <w:marBottom w:val="0"/>
      <w:divBdr>
        <w:top w:val="none" w:sz="0" w:space="0" w:color="auto"/>
        <w:left w:val="none" w:sz="0" w:space="0" w:color="auto"/>
        <w:bottom w:val="none" w:sz="0" w:space="0" w:color="auto"/>
        <w:right w:val="none" w:sz="0" w:space="0" w:color="auto"/>
      </w:divBdr>
    </w:div>
    <w:div w:id="1410343296">
      <w:bodyDiv w:val="1"/>
      <w:marLeft w:val="0"/>
      <w:marRight w:val="0"/>
      <w:marTop w:val="0"/>
      <w:marBottom w:val="0"/>
      <w:divBdr>
        <w:top w:val="none" w:sz="0" w:space="0" w:color="auto"/>
        <w:left w:val="none" w:sz="0" w:space="0" w:color="auto"/>
        <w:bottom w:val="none" w:sz="0" w:space="0" w:color="auto"/>
        <w:right w:val="none" w:sz="0" w:space="0" w:color="auto"/>
      </w:divBdr>
      <w:divsChild>
        <w:div w:id="1888490437">
          <w:marLeft w:val="0"/>
          <w:marRight w:val="0"/>
          <w:marTop w:val="0"/>
          <w:marBottom w:val="0"/>
          <w:divBdr>
            <w:top w:val="none" w:sz="0" w:space="0" w:color="auto"/>
            <w:left w:val="none" w:sz="0" w:space="0" w:color="auto"/>
            <w:bottom w:val="none" w:sz="0" w:space="0" w:color="auto"/>
            <w:right w:val="none" w:sz="0" w:space="0" w:color="auto"/>
          </w:divBdr>
        </w:div>
        <w:div w:id="156531136">
          <w:marLeft w:val="0"/>
          <w:marRight w:val="0"/>
          <w:marTop w:val="0"/>
          <w:marBottom w:val="0"/>
          <w:divBdr>
            <w:top w:val="none" w:sz="0" w:space="0" w:color="auto"/>
            <w:left w:val="none" w:sz="0" w:space="0" w:color="auto"/>
            <w:bottom w:val="none" w:sz="0" w:space="0" w:color="auto"/>
            <w:right w:val="none" w:sz="0" w:space="0" w:color="auto"/>
          </w:divBdr>
        </w:div>
        <w:div w:id="1750694720">
          <w:marLeft w:val="0"/>
          <w:marRight w:val="0"/>
          <w:marTop w:val="0"/>
          <w:marBottom w:val="0"/>
          <w:divBdr>
            <w:top w:val="none" w:sz="0" w:space="0" w:color="auto"/>
            <w:left w:val="none" w:sz="0" w:space="0" w:color="auto"/>
            <w:bottom w:val="none" w:sz="0" w:space="0" w:color="auto"/>
            <w:right w:val="none" w:sz="0" w:space="0" w:color="auto"/>
          </w:divBdr>
        </w:div>
        <w:div w:id="1873033876">
          <w:marLeft w:val="0"/>
          <w:marRight w:val="0"/>
          <w:marTop w:val="0"/>
          <w:marBottom w:val="0"/>
          <w:divBdr>
            <w:top w:val="none" w:sz="0" w:space="0" w:color="auto"/>
            <w:left w:val="none" w:sz="0" w:space="0" w:color="auto"/>
            <w:bottom w:val="none" w:sz="0" w:space="0" w:color="auto"/>
            <w:right w:val="none" w:sz="0" w:space="0" w:color="auto"/>
          </w:divBdr>
        </w:div>
        <w:div w:id="1392919101">
          <w:marLeft w:val="0"/>
          <w:marRight w:val="0"/>
          <w:marTop w:val="0"/>
          <w:marBottom w:val="0"/>
          <w:divBdr>
            <w:top w:val="none" w:sz="0" w:space="0" w:color="auto"/>
            <w:left w:val="none" w:sz="0" w:space="0" w:color="auto"/>
            <w:bottom w:val="none" w:sz="0" w:space="0" w:color="auto"/>
            <w:right w:val="none" w:sz="0" w:space="0" w:color="auto"/>
          </w:divBdr>
        </w:div>
        <w:div w:id="1155033216">
          <w:marLeft w:val="0"/>
          <w:marRight w:val="0"/>
          <w:marTop w:val="0"/>
          <w:marBottom w:val="0"/>
          <w:divBdr>
            <w:top w:val="none" w:sz="0" w:space="0" w:color="auto"/>
            <w:left w:val="none" w:sz="0" w:space="0" w:color="auto"/>
            <w:bottom w:val="none" w:sz="0" w:space="0" w:color="auto"/>
            <w:right w:val="none" w:sz="0" w:space="0" w:color="auto"/>
          </w:divBdr>
        </w:div>
        <w:div w:id="420101381">
          <w:marLeft w:val="0"/>
          <w:marRight w:val="0"/>
          <w:marTop w:val="0"/>
          <w:marBottom w:val="0"/>
          <w:divBdr>
            <w:top w:val="none" w:sz="0" w:space="0" w:color="auto"/>
            <w:left w:val="none" w:sz="0" w:space="0" w:color="auto"/>
            <w:bottom w:val="none" w:sz="0" w:space="0" w:color="auto"/>
            <w:right w:val="none" w:sz="0" w:space="0" w:color="auto"/>
          </w:divBdr>
        </w:div>
        <w:div w:id="244993263">
          <w:marLeft w:val="0"/>
          <w:marRight w:val="0"/>
          <w:marTop w:val="0"/>
          <w:marBottom w:val="0"/>
          <w:divBdr>
            <w:top w:val="none" w:sz="0" w:space="0" w:color="auto"/>
            <w:left w:val="none" w:sz="0" w:space="0" w:color="auto"/>
            <w:bottom w:val="none" w:sz="0" w:space="0" w:color="auto"/>
            <w:right w:val="none" w:sz="0" w:space="0" w:color="auto"/>
          </w:divBdr>
        </w:div>
        <w:div w:id="113182655">
          <w:marLeft w:val="0"/>
          <w:marRight w:val="0"/>
          <w:marTop w:val="0"/>
          <w:marBottom w:val="0"/>
          <w:divBdr>
            <w:top w:val="none" w:sz="0" w:space="0" w:color="auto"/>
            <w:left w:val="none" w:sz="0" w:space="0" w:color="auto"/>
            <w:bottom w:val="none" w:sz="0" w:space="0" w:color="auto"/>
            <w:right w:val="none" w:sz="0" w:space="0" w:color="auto"/>
          </w:divBdr>
        </w:div>
        <w:div w:id="854074603">
          <w:marLeft w:val="0"/>
          <w:marRight w:val="0"/>
          <w:marTop w:val="0"/>
          <w:marBottom w:val="0"/>
          <w:divBdr>
            <w:top w:val="none" w:sz="0" w:space="0" w:color="auto"/>
            <w:left w:val="none" w:sz="0" w:space="0" w:color="auto"/>
            <w:bottom w:val="none" w:sz="0" w:space="0" w:color="auto"/>
            <w:right w:val="none" w:sz="0" w:space="0" w:color="auto"/>
          </w:divBdr>
        </w:div>
        <w:div w:id="1553301422">
          <w:marLeft w:val="0"/>
          <w:marRight w:val="0"/>
          <w:marTop w:val="0"/>
          <w:marBottom w:val="0"/>
          <w:divBdr>
            <w:top w:val="none" w:sz="0" w:space="0" w:color="auto"/>
            <w:left w:val="none" w:sz="0" w:space="0" w:color="auto"/>
            <w:bottom w:val="none" w:sz="0" w:space="0" w:color="auto"/>
            <w:right w:val="none" w:sz="0" w:space="0" w:color="auto"/>
          </w:divBdr>
        </w:div>
        <w:div w:id="1847820101">
          <w:marLeft w:val="0"/>
          <w:marRight w:val="0"/>
          <w:marTop w:val="0"/>
          <w:marBottom w:val="0"/>
          <w:divBdr>
            <w:top w:val="none" w:sz="0" w:space="0" w:color="auto"/>
            <w:left w:val="none" w:sz="0" w:space="0" w:color="auto"/>
            <w:bottom w:val="none" w:sz="0" w:space="0" w:color="auto"/>
            <w:right w:val="none" w:sz="0" w:space="0" w:color="auto"/>
          </w:divBdr>
        </w:div>
        <w:div w:id="784467278">
          <w:marLeft w:val="0"/>
          <w:marRight w:val="0"/>
          <w:marTop w:val="0"/>
          <w:marBottom w:val="0"/>
          <w:divBdr>
            <w:top w:val="none" w:sz="0" w:space="0" w:color="auto"/>
            <w:left w:val="none" w:sz="0" w:space="0" w:color="auto"/>
            <w:bottom w:val="none" w:sz="0" w:space="0" w:color="auto"/>
            <w:right w:val="none" w:sz="0" w:space="0" w:color="auto"/>
          </w:divBdr>
        </w:div>
        <w:div w:id="96752356">
          <w:marLeft w:val="0"/>
          <w:marRight w:val="0"/>
          <w:marTop w:val="0"/>
          <w:marBottom w:val="0"/>
          <w:divBdr>
            <w:top w:val="none" w:sz="0" w:space="0" w:color="auto"/>
            <w:left w:val="none" w:sz="0" w:space="0" w:color="auto"/>
            <w:bottom w:val="none" w:sz="0" w:space="0" w:color="auto"/>
            <w:right w:val="none" w:sz="0" w:space="0" w:color="auto"/>
          </w:divBdr>
        </w:div>
        <w:div w:id="512958631">
          <w:marLeft w:val="0"/>
          <w:marRight w:val="0"/>
          <w:marTop w:val="0"/>
          <w:marBottom w:val="0"/>
          <w:divBdr>
            <w:top w:val="none" w:sz="0" w:space="0" w:color="auto"/>
            <w:left w:val="none" w:sz="0" w:space="0" w:color="auto"/>
            <w:bottom w:val="none" w:sz="0" w:space="0" w:color="auto"/>
            <w:right w:val="none" w:sz="0" w:space="0" w:color="auto"/>
          </w:divBdr>
        </w:div>
        <w:div w:id="1073429955">
          <w:marLeft w:val="0"/>
          <w:marRight w:val="0"/>
          <w:marTop w:val="0"/>
          <w:marBottom w:val="0"/>
          <w:divBdr>
            <w:top w:val="none" w:sz="0" w:space="0" w:color="auto"/>
            <w:left w:val="none" w:sz="0" w:space="0" w:color="auto"/>
            <w:bottom w:val="none" w:sz="0" w:space="0" w:color="auto"/>
            <w:right w:val="none" w:sz="0" w:space="0" w:color="auto"/>
          </w:divBdr>
        </w:div>
        <w:div w:id="1775049475">
          <w:marLeft w:val="0"/>
          <w:marRight w:val="0"/>
          <w:marTop w:val="0"/>
          <w:marBottom w:val="0"/>
          <w:divBdr>
            <w:top w:val="none" w:sz="0" w:space="0" w:color="auto"/>
            <w:left w:val="none" w:sz="0" w:space="0" w:color="auto"/>
            <w:bottom w:val="none" w:sz="0" w:space="0" w:color="auto"/>
            <w:right w:val="none" w:sz="0" w:space="0" w:color="auto"/>
          </w:divBdr>
        </w:div>
        <w:div w:id="1643265013">
          <w:marLeft w:val="0"/>
          <w:marRight w:val="0"/>
          <w:marTop w:val="0"/>
          <w:marBottom w:val="0"/>
          <w:divBdr>
            <w:top w:val="none" w:sz="0" w:space="0" w:color="auto"/>
            <w:left w:val="none" w:sz="0" w:space="0" w:color="auto"/>
            <w:bottom w:val="none" w:sz="0" w:space="0" w:color="auto"/>
            <w:right w:val="none" w:sz="0" w:space="0" w:color="auto"/>
          </w:divBdr>
        </w:div>
        <w:div w:id="1139222102">
          <w:marLeft w:val="0"/>
          <w:marRight w:val="0"/>
          <w:marTop w:val="0"/>
          <w:marBottom w:val="0"/>
          <w:divBdr>
            <w:top w:val="none" w:sz="0" w:space="0" w:color="auto"/>
            <w:left w:val="none" w:sz="0" w:space="0" w:color="auto"/>
            <w:bottom w:val="none" w:sz="0" w:space="0" w:color="auto"/>
            <w:right w:val="none" w:sz="0" w:space="0" w:color="auto"/>
          </w:divBdr>
        </w:div>
        <w:div w:id="1267694504">
          <w:marLeft w:val="0"/>
          <w:marRight w:val="0"/>
          <w:marTop w:val="0"/>
          <w:marBottom w:val="0"/>
          <w:divBdr>
            <w:top w:val="none" w:sz="0" w:space="0" w:color="auto"/>
            <w:left w:val="none" w:sz="0" w:space="0" w:color="auto"/>
            <w:bottom w:val="none" w:sz="0" w:space="0" w:color="auto"/>
            <w:right w:val="none" w:sz="0" w:space="0" w:color="auto"/>
          </w:divBdr>
        </w:div>
        <w:div w:id="2094931252">
          <w:marLeft w:val="0"/>
          <w:marRight w:val="0"/>
          <w:marTop w:val="0"/>
          <w:marBottom w:val="0"/>
          <w:divBdr>
            <w:top w:val="none" w:sz="0" w:space="0" w:color="auto"/>
            <w:left w:val="none" w:sz="0" w:space="0" w:color="auto"/>
            <w:bottom w:val="none" w:sz="0" w:space="0" w:color="auto"/>
            <w:right w:val="none" w:sz="0" w:space="0" w:color="auto"/>
          </w:divBdr>
        </w:div>
        <w:div w:id="1418598152">
          <w:marLeft w:val="0"/>
          <w:marRight w:val="0"/>
          <w:marTop w:val="0"/>
          <w:marBottom w:val="0"/>
          <w:divBdr>
            <w:top w:val="none" w:sz="0" w:space="0" w:color="auto"/>
            <w:left w:val="none" w:sz="0" w:space="0" w:color="auto"/>
            <w:bottom w:val="none" w:sz="0" w:space="0" w:color="auto"/>
            <w:right w:val="none" w:sz="0" w:space="0" w:color="auto"/>
          </w:divBdr>
        </w:div>
        <w:div w:id="708922734">
          <w:marLeft w:val="0"/>
          <w:marRight w:val="0"/>
          <w:marTop w:val="0"/>
          <w:marBottom w:val="0"/>
          <w:divBdr>
            <w:top w:val="none" w:sz="0" w:space="0" w:color="auto"/>
            <w:left w:val="none" w:sz="0" w:space="0" w:color="auto"/>
            <w:bottom w:val="none" w:sz="0" w:space="0" w:color="auto"/>
            <w:right w:val="none" w:sz="0" w:space="0" w:color="auto"/>
          </w:divBdr>
        </w:div>
        <w:div w:id="621571029">
          <w:marLeft w:val="0"/>
          <w:marRight w:val="0"/>
          <w:marTop w:val="0"/>
          <w:marBottom w:val="0"/>
          <w:divBdr>
            <w:top w:val="none" w:sz="0" w:space="0" w:color="auto"/>
            <w:left w:val="none" w:sz="0" w:space="0" w:color="auto"/>
            <w:bottom w:val="none" w:sz="0" w:space="0" w:color="auto"/>
            <w:right w:val="none" w:sz="0" w:space="0" w:color="auto"/>
          </w:divBdr>
        </w:div>
        <w:div w:id="1865318116">
          <w:marLeft w:val="0"/>
          <w:marRight w:val="0"/>
          <w:marTop w:val="0"/>
          <w:marBottom w:val="0"/>
          <w:divBdr>
            <w:top w:val="none" w:sz="0" w:space="0" w:color="auto"/>
            <w:left w:val="none" w:sz="0" w:space="0" w:color="auto"/>
            <w:bottom w:val="none" w:sz="0" w:space="0" w:color="auto"/>
            <w:right w:val="none" w:sz="0" w:space="0" w:color="auto"/>
          </w:divBdr>
        </w:div>
        <w:div w:id="388115615">
          <w:marLeft w:val="0"/>
          <w:marRight w:val="0"/>
          <w:marTop w:val="0"/>
          <w:marBottom w:val="0"/>
          <w:divBdr>
            <w:top w:val="none" w:sz="0" w:space="0" w:color="auto"/>
            <w:left w:val="none" w:sz="0" w:space="0" w:color="auto"/>
            <w:bottom w:val="none" w:sz="0" w:space="0" w:color="auto"/>
            <w:right w:val="none" w:sz="0" w:space="0" w:color="auto"/>
          </w:divBdr>
        </w:div>
        <w:div w:id="1412972540">
          <w:marLeft w:val="0"/>
          <w:marRight w:val="0"/>
          <w:marTop w:val="0"/>
          <w:marBottom w:val="0"/>
          <w:divBdr>
            <w:top w:val="none" w:sz="0" w:space="0" w:color="auto"/>
            <w:left w:val="none" w:sz="0" w:space="0" w:color="auto"/>
            <w:bottom w:val="none" w:sz="0" w:space="0" w:color="auto"/>
            <w:right w:val="none" w:sz="0" w:space="0" w:color="auto"/>
          </w:divBdr>
        </w:div>
        <w:div w:id="1048260594">
          <w:marLeft w:val="0"/>
          <w:marRight w:val="0"/>
          <w:marTop w:val="0"/>
          <w:marBottom w:val="0"/>
          <w:divBdr>
            <w:top w:val="none" w:sz="0" w:space="0" w:color="auto"/>
            <w:left w:val="none" w:sz="0" w:space="0" w:color="auto"/>
            <w:bottom w:val="none" w:sz="0" w:space="0" w:color="auto"/>
            <w:right w:val="none" w:sz="0" w:space="0" w:color="auto"/>
          </w:divBdr>
        </w:div>
        <w:div w:id="1997492726">
          <w:marLeft w:val="0"/>
          <w:marRight w:val="0"/>
          <w:marTop w:val="0"/>
          <w:marBottom w:val="0"/>
          <w:divBdr>
            <w:top w:val="none" w:sz="0" w:space="0" w:color="auto"/>
            <w:left w:val="none" w:sz="0" w:space="0" w:color="auto"/>
            <w:bottom w:val="none" w:sz="0" w:space="0" w:color="auto"/>
            <w:right w:val="none" w:sz="0" w:space="0" w:color="auto"/>
          </w:divBdr>
        </w:div>
        <w:div w:id="2068139563">
          <w:marLeft w:val="0"/>
          <w:marRight w:val="0"/>
          <w:marTop w:val="0"/>
          <w:marBottom w:val="0"/>
          <w:divBdr>
            <w:top w:val="none" w:sz="0" w:space="0" w:color="auto"/>
            <w:left w:val="none" w:sz="0" w:space="0" w:color="auto"/>
            <w:bottom w:val="none" w:sz="0" w:space="0" w:color="auto"/>
            <w:right w:val="none" w:sz="0" w:space="0" w:color="auto"/>
          </w:divBdr>
        </w:div>
        <w:div w:id="1892307357">
          <w:marLeft w:val="0"/>
          <w:marRight w:val="0"/>
          <w:marTop w:val="0"/>
          <w:marBottom w:val="0"/>
          <w:divBdr>
            <w:top w:val="none" w:sz="0" w:space="0" w:color="auto"/>
            <w:left w:val="none" w:sz="0" w:space="0" w:color="auto"/>
            <w:bottom w:val="none" w:sz="0" w:space="0" w:color="auto"/>
            <w:right w:val="none" w:sz="0" w:space="0" w:color="auto"/>
          </w:divBdr>
        </w:div>
        <w:div w:id="531922704">
          <w:marLeft w:val="0"/>
          <w:marRight w:val="0"/>
          <w:marTop w:val="0"/>
          <w:marBottom w:val="0"/>
          <w:divBdr>
            <w:top w:val="none" w:sz="0" w:space="0" w:color="auto"/>
            <w:left w:val="none" w:sz="0" w:space="0" w:color="auto"/>
            <w:bottom w:val="none" w:sz="0" w:space="0" w:color="auto"/>
            <w:right w:val="none" w:sz="0" w:space="0" w:color="auto"/>
          </w:divBdr>
        </w:div>
        <w:div w:id="888803488">
          <w:marLeft w:val="0"/>
          <w:marRight w:val="0"/>
          <w:marTop w:val="0"/>
          <w:marBottom w:val="0"/>
          <w:divBdr>
            <w:top w:val="none" w:sz="0" w:space="0" w:color="auto"/>
            <w:left w:val="none" w:sz="0" w:space="0" w:color="auto"/>
            <w:bottom w:val="none" w:sz="0" w:space="0" w:color="auto"/>
            <w:right w:val="none" w:sz="0" w:space="0" w:color="auto"/>
          </w:divBdr>
        </w:div>
        <w:div w:id="1423260318">
          <w:marLeft w:val="0"/>
          <w:marRight w:val="0"/>
          <w:marTop w:val="0"/>
          <w:marBottom w:val="0"/>
          <w:divBdr>
            <w:top w:val="none" w:sz="0" w:space="0" w:color="auto"/>
            <w:left w:val="none" w:sz="0" w:space="0" w:color="auto"/>
            <w:bottom w:val="none" w:sz="0" w:space="0" w:color="auto"/>
            <w:right w:val="none" w:sz="0" w:space="0" w:color="auto"/>
          </w:divBdr>
        </w:div>
        <w:div w:id="1442990495">
          <w:marLeft w:val="0"/>
          <w:marRight w:val="0"/>
          <w:marTop w:val="0"/>
          <w:marBottom w:val="0"/>
          <w:divBdr>
            <w:top w:val="none" w:sz="0" w:space="0" w:color="auto"/>
            <w:left w:val="none" w:sz="0" w:space="0" w:color="auto"/>
            <w:bottom w:val="none" w:sz="0" w:space="0" w:color="auto"/>
            <w:right w:val="none" w:sz="0" w:space="0" w:color="auto"/>
          </w:divBdr>
        </w:div>
        <w:div w:id="1995644015">
          <w:marLeft w:val="0"/>
          <w:marRight w:val="0"/>
          <w:marTop w:val="0"/>
          <w:marBottom w:val="0"/>
          <w:divBdr>
            <w:top w:val="none" w:sz="0" w:space="0" w:color="auto"/>
            <w:left w:val="none" w:sz="0" w:space="0" w:color="auto"/>
            <w:bottom w:val="none" w:sz="0" w:space="0" w:color="auto"/>
            <w:right w:val="none" w:sz="0" w:space="0" w:color="auto"/>
          </w:divBdr>
        </w:div>
      </w:divsChild>
    </w:div>
    <w:div w:id="1410469444">
      <w:bodyDiv w:val="1"/>
      <w:marLeft w:val="0"/>
      <w:marRight w:val="0"/>
      <w:marTop w:val="0"/>
      <w:marBottom w:val="0"/>
      <w:divBdr>
        <w:top w:val="none" w:sz="0" w:space="0" w:color="auto"/>
        <w:left w:val="none" w:sz="0" w:space="0" w:color="auto"/>
        <w:bottom w:val="none" w:sz="0" w:space="0" w:color="auto"/>
        <w:right w:val="none" w:sz="0" w:space="0" w:color="auto"/>
      </w:divBdr>
    </w:div>
    <w:div w:id="1410542143">
      <w:bodyDiv w:val="1"/>
      <w:marLeft w:val="0"/>
      <w:marRight w:val="0"/>
      <w:marTop w:val="0"/>
      <w:marBottom w:val="0"/>
      <w:divBdr>
        <w:top w:val="none" w:sz="0" w:space="0" w:color="auto"/>
        <w:left w:val="none" w:sz="0" w:space="0" w:color="auto"/>
        <w:bottom w:val="none" w:sz="0" w:space="0" w:color="auto"/>
        <w:right w:val="none" w:sz="0" w:space="0" w:color="auto"/>
      </w:divBdr>
    </w:div>
    <w:div w:id="1410805377">
      <w:bodyDiv w:val="1"/>
      <w:marLeft w:val="0"/>
      <w:marRight w:val="0"/>
      <w:marTop w:val="0"/>
      <w:marBottom w:val="0"/>
      <w:divBdr>
        <w:top w:val="none" w:sz="0" w:space="0" w:color="auto"/>
        <w:left w:val="none" w:sz="0" w:space="0" w:color="auto"/>
        <w:bottom w:val="none" w:sz="0" w:space="0" w:color="auto"/>
        <w:right w:val="none" w:sz="0" w:space="0" w:color="auto"/>
      </w:divBdr>
    </w:div>
    <w:div w:id="1411272925">
      <w:bodyDiv w:val="1"/>
      <w:marLeft w:val="0"/>
      <w:marRight w:val="0"/>
      <w:marTop w:val="0"/>
      <w:marBottom w:val="0"/>
      <w:divBdr>
        <w:top w:val="none" w:sz="0" w:space="0" w:color="auto"/>
        <w:left w:val="none" w:sz="0" w:space="0" w:color="auto"/>
        <w:bottom w:val="none" w:sz="0" w:space="0" w:color="auto"/>
        <w:right w:val="none" w:sz="0" w:space="0" w:color="auto"/>
      </w:divBdr>
    </w:div>
    <w:div w:id="1411580913">
      <w:bodyDiv w:val="1"/>
      <w:marLeft w:val="0"/>
      <w:marRight w:val="0"/>
      <w:marTop w:val="0"/>
      <w:marBottom w:val="0"/>
      <w:divBdr>
        <w:top w:val="none" w:sz="0" w:space="0" w:color="auto"/>
        <w:left w:val="none" w:sz="0" w:space="0" w:color="auto"/>
        <w:bottom w:val="none" w:sz="0" w:space="0" w:color="auto"/>
        <w:right w:val="none" w:sz="0" w:space="0" w:color="auto"/>
      </w:divBdr>
    </w:div>
    <w:div w:id="1411733000">
      <w:bodyDiv w:val="1"/>
      <w:marLeft w:val="0"/>
      <w:marRight w:val="0"/>
      <w:marTop w:val="0"/>
      <w:marBottom w:val="0"/>
      <w:divBdr>
        <w:top w:val="none" w:sz="0" w:space="0" w:color="auto"/>
        <w:left w:val="none" w:sz="0" w:space="0" w:color="auto"/>
        <w:bottom w:val="none" w:sz="0" w:space="0" w:color="auto"/>
        <w:right w:val="none" w:sz="0" w:space="0" w:color="auto"/>
      </w:divBdr>
    </w:div>
    <w:div w:id="1411925053">
      <w:bodyDiv w:val="1"/>
      <w:marLeft w:val="0"/>
      <w:marRight w:val="0"/>
      <w:marTop w:val="0"/>
      <w:marBottom w:val="0"/>
      <w:divBdr>
        <w:top w:val="none" w:sz="0" w:space="0" w:color="auto"/>
        <w:left w:val="none" w:sz="0" w:space="0" w:color="auto"/>
        <w:bottom w:val="none" w:sz="0" w:space="0" w:color="auto"/>
        <w:right w:val="none" w:sz="0" w:space="0" w:color="auto"/>
      </w:divBdr>
    </w:div>
    <w:div w:id="1412118660">
      <w:bodyDiv w:val="1"/>
      <w:marLeft w:val="0"/>
      <w:marRight w:val="0"/>
      <w:marTop w:val="0"/>
      <w:marBottom w:val="0"/>
      <w:divBdr>
        <w:top w:val="none" w:sz="0" w:space="0" w:color="auto"/>
        <w:left w:val="none" w:sz="0" w:space="0" w:color="auto"/>
        <w:bottom w:val="none" w:sz="0" w:space="0" w:color="auto"/>
        <w:right w:val="none" w:sz="0" w:space="0" w:color="auto"/>
      </w:divBdr>
    </w:div>
    <w:div w:id="1412235801">
      <w:bodyDiv w:val="1"/>
      <w:marLeft w:val="0"/>
      <w:marRight w:val="0"/>
      <w:marTop w:val="0"/>
      <w:marBottom w:val="0"/>
      <w:divBdr>
        <w:top w:val="none" w:sz="0" w:space="0" w:color="auto"/>
        <w:left w:val="none" w:sz="0" w:space="0" w:color="auto"/>
        <w:bottom w:val="none" w:sz="0" w:space="0" w:color="auto"/>
        <w:right w:val="none" w:sz="0" w:space="0" w:color="auto"/>
      </w:divBdr>
    </w:div>
    <w:div w:id="1412386829">
      <w:bodyDiv w:val="1"/>
      <w:marLeft w:val="0"/>
      <w:marRight w:val="0"/>
      <w:marTop w:val="0"/>
      <w:marBottom w:val="0"/>
      <w:divBdr>
        <w:top w:val="none" w:sz="0" w:space="0" w:color="auto"/>
        <w:left w:val="none" w:sz="0" w:space="0" w:color="auto"/>
        <w:bottom w:val="none" w:sz="0" w:space="0" w:color="auto"/>
        <w:right w:val="none" w:sz="0" w:space="0" w:color="auto"/>
      </w:divBdr>
    </w:div>
    <w:div w:id="1412657522">
      <w:bodyDiv w:val="1"/>
      <w:marLeft w:val="0"/>
      <w:marRight w:val="0"/>
      <w:marTop w:val="0"/>
      <w:marBottom w:val="0"/>
      <w:divBdr>
        <w:top w:val="none" w:sz="0" w:space="0" w:color="auto"/>
        <w:left w:val="none" w:sz="0" w:space="0" w:color="auto"/>
        <w:bottom w:val="none" w:sz="0" w:space="0" w:color="auto"/>
        <w:right w:val="none" w:sz="0" w:space="0" w:color="auto"/>
      </w:divBdr>
    </w:div>
    <w:div w:id="1413041784">
      <w:bodyDiv w:val="1"/>
      <w:marLeft w:val="0"/>
      <w:marRight w:val="0"/>
      <w:marTop w:val="0"/>
      <w:marBottom w:val="0"/>
      <w:divBdr>
        <w:top w:val="none" w:sz="0" w:space="0" w:color="auto"/>
        <w:left w:val="none" w:sz="0" w:space="0" w:color="auto"/>
        <w:bottom w:val="none" w:sz="0" w:space="0" w:color="auto"/>
        <w:right w:val="none" w:sz="0" w:space="0" w:color="auto"/>
      </w:divBdr>
    </w:div>
    <w:div w:id="1413046295">
      <w:bodyDiv w:val="1"/>
      <w:marLeft w:val="0"/>
      <w:marRight w:val="0"/>
      <w:marTop w:val="0"/>
      <w:marBottom w:val="0"/>
      <w:divBdr>
        <w:top w:val="none" w:sz="0" w:space="0" w:color="auto"/>
        <w:left w:val="none" w:sz="0" w:space="0" w:color="auto"/>
        <w:bottom w:val="none" w:sz="0" w:space="0" w:color="auto"/>
        <w:right w:val="none" w:sz="0" w:space="0" w:color="auto"/>
      </w:divBdr>
    </w:div>
    <w:div w:id="1413160747">
      <w:bodyDiv w:val="1"/>
      <w:marLeft w:val="0"/>
      <w:marRight w:val="0"/>
      <w:marTop w:val="0"/>
      <w:marBottom w:val="0"/>
      <w:divBdr>
        <w:top w:val="none" w:sz="0" w:space="0" w:color="auto"/>
        <w:left w:val="none" w:sz="0" w:space="0" w:color="auto"/>
        <w:bottom w:val="none" w:sz="0" w:space="0" w:color="auto"/>
        <w:right w:val="none" w:sz="0" w:space="0" w:color="auto"/>
      </w:divBdr>
    </w:div>
    <w:div w:id="1413310120">
      <w:bodyDiv w:val="1"/>
      <w:marLeft w:val="0"/>
      <w:marRight w:val="0"/>
      <w:marTop w:val="0"/>
      <w:marBottom w:val="0"/>
      <w:divBdr>
        <w:top w:val="none" w:sz="0" w:space="0" w:color="auto"/>
        <w:left w:val="none" w:sz="0" w:space="0" w:color="auto"/>
        <w:bottom w:val="none" w:sz="0" w:space="0" w:color="auto"/>
        <w:right w:val="none" w:sz="0" w:space="0" w:color="auto"/>
      </w:divBdr>
    </w:div>
    <w:div w:id="1413431058">
      <w:bodyDiv w:val="1"/>
      <w:marLeft w:val="0"/>
      <w:marRight w:val="0"/>
      <w:marTop w:val="0"/>
      <w:marBottom w:val="0"/>
      <w:divBdr>
        <w:top w:val="none" w:sz="0" w:space="0" w:color="auto"/>
        <w:left w:val="none" w:sz="0" w:space="0" w:color="auto"/>
        <w:bottom w:val="none" w:sz="0" w:space="0" w:color="auto"/>
        <w:right w:val="none" w:sz="0" w:space="0" w:color="auto"/>
      </w:divBdr>
    </w:div>
    <w:div w:id="1413549569">
      <w:bodyDiv w:val="1"/>
      <w:marLeft w:val="0"/>
      <w:marRight w:val="0"/>
      <w:marTop w:val="0"/>
      <w:marBottom w:val="0"/>
      <w:divBdr>
        <w:top w:val="none" w:sz="0" w:space="0" w:color="auto"/>
        <w:left w:val="none" w:sz="0" w:space="0" w:color="auto"/>
        <w:bottom w:val="none" w:sz="0" w:space="0" w:color="auto"/>
        <w:right w:val="none" w:sz="0" w:space="0" w:color="auto"/>
      </w:divBdr>
    </w:div>
    <w:div w:id="1413619266">
      <w:bodyDiv w:val="1"/>
      <w:marLeft w:val="0"/>
      <w:marRight w:val="0"/>
      <w:marTop w:val="0"/>
      <w:marBottom w:val="0"/>
      <w:divBdr>
        <w:top w:val="none" w:sz="0" w:space="0" w:color="auto"/>
        <w:left w:val="none" w:sz="0" w:space="0" w:color="auto"/>
        <w:bottom w:val="none" w:sz="0" w:space="0" w:color="auto"/>
        <w:right w:val="none" w:sz="0" w:space="0" w:color="auto"/>
      </w:divBdr>
    </w:div>
    <w:div w:id="1413626476">
      <w:bodyDiv w:val="1"/>
      <w:marLeft w:val="0"/>
      <w:marRight w:val="0"/>
      <w:marTop w:val="0"/>
      <w:marBottom w:val="0"/>
      <w:divBdr>
        <w:top w:val="none" w:sz="0" w:space="0" w:color="auto"/>
        <w:left w:val="none" w:sz="0" w:space="0" w:color="auto"/>
        <w:bottom w:val="none" w:sz="0" w:space="0" w:color="auto"/>
        <w:right w:val="none" w:sz="0" w:space="0" w:color="auto"/>
      </w:divBdr>
    </w:div>
    <w:div w:id="1414011475">
      <w:bodyDiv w:val="1"/>
      <w:marLeft w:val="0"/>
      <w:marRight w:val="0"/>
      <w:marTop w:val="0"/>
      <w:marBottom w:val="0"/>
      <w:divBdr>
        <w:top w:val="none" w:sz="0" w:space="0" w:color="auto"/>
        <w:left w:val="none" w:sz="0" w:space="0" w:color="auto"/>
        <w:bottom w:val="none" w:sz="0" w:space="0" w:color="auto"/>
        <w:right w:val="none" w:sz="0" w:space="0" w:color="auto"/>
      </w:divBdr>
    </w:div>
    <w:div w:id="1414350481">
      <w:bodyDiv w:val="1"/>
      <w:marLeft w:val="0"/>
      <w:marRight w:val="0"/>
      <w:marTop w:val="0"/>
      <w:marBottom w:val="0"/>
      <w:divBdr>
        <w:top w:val="none" w:sz="0" w:space="0" w:color="auto"/>
        <w:left w:val="none" w:sz="0" w:space="0" w:color="auto"/>
        <w:bottom w:val="none" w:sz="0" w:space="0" w:color="auto"/>
        <w:right w:val="none" w:sz="0" w:space="0" w:color="auto"/>
      </w:divBdr>
    </w:div>
    <w:div w:id="1415127199">
      <w:bodyDiv w:val="1"/>
      <w:marLeft w:val="0"/>
      <w:marRight w:val="0"/>
      <w:marTop w:val="0"/>
      <w:marBottom w:val="0"/>
      <w:divBdr>
        <w:top w:val="none" w:sz="0" w:space="0" w:color="auto"/>
        <w:left w:val="none" w:sz="0" w:space="0" w:color="auto"/>
        <w:bottom w:val="none" w:sz="0" w:space="0" w:color="auto"/>
        <w:right w:val="none" w:sz="0" w:space="0" w:color="auto"/>
      </w:divBdr>
    </w:div>
    <w:div w:id="1415129645">
      <w:bodyDiv w:val="1"/>
      <w:marLeft w:val="0"/>
      <w:marRight w:val="0"/>
      <w:marTop w:val="0"/>
      <w:marBottom w:val="0"/>
      <w:divBdr>
        <w:top w:val="none" w:sz="0" w:space="0" w:color="auto"/>
        <w:left w:val="none" w:sz="0" w:space="0" w:color="auto"/>
        <w:bottom w:val="none" w:sz="0" w:space="0" w:color="auto"/>
        <w:right w:val="none" w:sz="0" w:space="0" w:color="auto"/>
      </w:divBdr>
    </w:div>
    <w:div w:id="1415316774">
      <w:bodyDiv w:val="1"/>
      <w:marLeft w:val="0"/>
      <w:marRight w:val="0"/>
      <w:marTop w:val="0"/>
      <w:marBottom w:val="0"/>
      <w:divBdr>
        <w:top w:val="none" w:sz="0" w:space="0" w:color="auto"/>
        <w:left w:val="none" w:sz="0" w:space="0" w:color="auto"/>
        <w:bottom w:val="none" w:sz="0" w:space="0" w:color="auto"/>
        <w:right w:val="none" w:sz="0" w:space="0" w:color="auto"/>
      </w:divBdr>
    </w:div>
    <w:div w:id="1415474810">
      <w:bodyDiv w:val="1"/>
      <w:marLeft w:val="0"/>
      <w:marRight w:val="0"/>
      <w:marTop w:val="0"/>
      <w:marBottom w:val="0"/>
      <w:divBdr>
        <w:top w:val="none" w:sz="0" w:space="0" w:color="auto"/>
        <w:left w:val="none" w:sz="0" w:space="0" w:color="auto"/>
        <w:bottom w:val="none" w:sz="0" w:space="0" w:color="auto"/>
        <w:right w:val="none" w:sz="0" w:space="0" w:color="auto"/>
      </w:divBdr>
    </w:div>
    <w:div w:id="1415542448">
      <w:bodyDiv w:val="1"/>
      <w:marLeft w:val="0"/>
      <w:marRight w:val="0"/>
      <w:marTop w:val="0"/>
      <w:marBottom w:val="0"/>
      <w:divBdr>
        <w:top w:val="none" w:sz="0" w:space="0" w:color="auto"/>
        <w:left w:val="none" w:sz="0" w:space="0" w:color="auto"/>
        <w:bottom w:val="none" w:sz="0" w:space="0" w:color="auto"/>
        <w:right w:val="none" w:sz="0" w:space="0" w:color="auto"/>
      </w:divBdr>
      <w:divsChild>
        <w:div w:id="542135458">
          <w:marLeft w:val="0"/>
          <w:marRight w:val="0"/>
          <w:marTop w:val="0"/>
          <w:marBottom w:val="0"/>
          <w:divBdr>
            <w:top w:val="none" w:sz="0" w:space="0" w:color="auto"/>
            <w:left w:val="none" w:sz="0" w:space="0" w:color="auto"/>
            <w:bottom w:val="none" w:sz="0" w:space="0" w:color="auto"/>
            <w:right w:val="none" w:sz="0" w:space="0" w:color="auto"/>
          </w:divBdr>
        </w:div>
        <w:div w:id="1754858846">
          <w:marLeft w:val="0"/>
          <w:marRight w:val="0"/>
          <w:marTop w:val="0"/>
          <w:marBottom w:val="0"/>
          <w:divBdr>
            <w:top w:val="none" w:sz="0" w:space="0" w:color="auto"/>
            <w:left w:val="none" w:sz="0" w:space="0" w:color="auto"/>
            <w:bottom w:val="none" w:sz="0" w:space="0" w:color="auto"/>
            <w:right w:val="none" w:sz="0" w:space="0" w:color="auto"/>
          </w:divBdr>
        </w:div>
        <w:div w:id="2057923631">
          <w:marLeft w:val="0"/>
          <w:marRight w:val="0"/>
          <w:marTop w:val="0"/>
          <w:marBottom w:val="0"/>
          <w:divBdr>
            <w:top w:val="none" w:sz="0" w:space="0" w:color="auto"/>
            <w:left w:val="none" w:sz="0" w:space="0" w:color="auto"/>
            <w:bottom w:val="none" w:sz="0" w:space="0" w:color="auto"/>
            <w:right w:val="none" w:sz="0" w:space="0" w:color="auto"/>
          </w:divBdr>
        </w:div>
        <w:div w:id="1688677273">
          <w:marLeft w:val="0"/>
          <w:marRight w:val="0"/>
          <w:marTop w:val="0"/>
          <w:marBottom w:val="0"/>
          <w:divBdr>
            <w:top w:val="none" w:sz="0" w:space="0" w:color="auto"/>
            <w:left w:val="none" w:sz="0" w:space="0" w:color="auto"/>
            <w:bottom w:val="none" w:sz="0" w:space="0" w:color="auto"/>
            <w:right w:val="none" w:sz="0" w:space="0" w:color="auto"/>
          </w:divBdr>
        </w:div>
        <w:div w:id="323970839">
          <w:marLeft w:val="0"/>
          <w:marRight w:val="0"/>
          <w:marTop w:val="0"/>
          <w:marBottom w:val="0"/>
          <w:divBdr>
            <w:top w:val="none" w:sz="0" w:space="0" w:color="auto"/>
            <w:left w:val="none" w:sz="0" w:space="0" w:color="auto"/>
            <w:bottom w:val="none" w:sz="0" w:space="0" w:color="auto"/>
            <w:right w:val="none" w:sz="0" w:space="0" w:color="auto"/>
          </w:divBdr>
        </w:div>
        <w:div w:id="159783349">
          <w:marLeft w:val="0"/>
          <w:marRight w:val="0"/>
          <w:marTop w:val="0"/>
          <w:marBottom w:val="0"/>
          <w:divBdr>
            <w:top w:val="none" w:sz="0" w:space="0" w:color="auto"/>
            <w:left w:val="none" w:sz="0" w:space="0" w:color="auto"/>
            <w:bottom w:val="none" w:sz="0" w:space="0" w:color="auto"/>
            <w:right w:val="none" w:sz="0" w:space="0" w:color="auto"/>
          </w:divBdr>
        </w:div>
        <w:div w:id="1025329646">
          <w:marLeft w:val="0"/>
          <w:marRight w:val="0"/>
          <w:marTop w:val="0"/>
          <w:marBottom w:val="0"/>
          <w:divBdr>
            <w:top w:val="none" w:sz="0" w:space="0" w:color="auto"/>
            <w:left w:val="none" w:sz="0" w:space="0" w:color="auto"/>
            <w:bottom w:val="none" w:sz="0" w:space="0" w:color="auto"/>
            <w:right w:val="none" w:sz="0" w:space="0" w:color="auto"/>
          </w:divBdr>
        </w:div>
        <w:div w:id="1305039906">
          <w:marLeft w:val="0"/>
          <w:marRight w:val="0"/>
          <w:marTop w:val="0"/>
          <w:marBottom w:val="0"/>
          <w:divBdr>
            <w:top w:val="none" w:sz="0" w:space="0" w:color="auto"/>
            <w:left w:val="none" w:sz="0" w:space="0" w:color="auto"/>
            <w:bottom w:val="none" w:sz="0" w:space="0" w:color="auto"/>
            <w:right w:val="none" w:sz="0" w:space="0" w:color="auto"/>
          </w:divBdr>
        </w:div>
        <w:div w:id="1004284853">
          <w:marLeft w:val="0"/>
          <w:marRight w:val="0"/>
          <w:marTop w:val="0"/>
          <w:marBottom w:val="0"/>
          <w:divBdr>
            <w:top w:val="none" w:sz="0" w:space="0" w:color="auto"/>
            <w:left w:val="none" w:sz="0" w:space="0" w:color="auto"/>
            <w:bottom w:val="none" w:sz="0" w:space="0" w:color="auto"/>
            <w:right w:val="none" w:sz="0" w:space="0" w:color="auto"/>
          </w:divBdr>
        </w:div>
        <w:div w:id="1184592155">
          <w:marLeft w:val="0"/>
          <w:marRight w:val="0"/>
          <w:marTop w:val="0"/>
          <w:marBottom w:val="0"/>
          <w:divBdr>
            <w:top w:val="none" w:sz="0" w:space="0" w:color="auto"/>
            <w:left w:val="none" w:sz="0" w:space="0" w:color="auto"/>
            <w:bottom w:val="none" w:sz="0" w:space="0" w:color="auto"/>
            <w:right w:val="none" w:sz="0" w:space="0" w:color="auto"/>
          </w:divBdr>
        </w:div>
        <w:div w:id="1318342630">
          <w:marLeft w:val="0"/>
          <w:marRight w:val="0"/>
          <w:marTop w:val="0"/>
          <w:marBottom w:val="0"/>
          <w:divBdr>
            <w:top w:val="none" w:sz="0" w:space="0" w:color="auto"/>
            <w:left w:val="none" w:sz="0" w:space="0" w:color="auto"/>
            <w:bottom w:val="none" w:sz="0" w:space="0" w:color="auto"/>
            <w:right w:val="none" w:sz="0" w:space="0" w:color="auto"/>
          </w:divBdr>
        </w:div>
        <w:div w:id="1310751228">
          <w:marLeft w:val="0"/>
          <w:marRight w:val="0"/>
          <w:marTop w:val="0"/>
          <w:marBottom w:val="0"/>
          <w:divBdr>
            <w:top w:val="none" w:sz="0" w:space="0" w:color="auto"/>
            <w:left w:val="none" w:sz="0" w:space="0" w:color="auto"/>
            <w:bottom w:val="none" w:sz="0" w:space="0" w:color="auto"/>
            <w:right w:val="none" w:sz="0" w:space="0" w:color="auto"/>
          </w:divBdr>
        </w:div>
        <w:div w:id="1778137020">
          <w:marLeft w:val="0"/>
          <w:marRight w:val="0"/>
          <w:marTop w:val="0"/>
          <w:marBottom w:val="0"/>
          <w:divBdr>
            <w:top w:val="none" w:sz="0" w:space="0" w:color="auto"/>
            <w:left w:val="none" w:sz="0" w:space="0" w:color="auto"/>
            <w:bottom w:val="none" w:sz="0" w:space="0" w:color="auto"/>
            <w:right w:val="none" w:sz="0" w:space="0" w:color="auto"/>
          </w:divBdr>
        </w:div>
        <w:div w:id="767579107">
          <w:marLeft w:val="0"/>
          <w:marRight w:val="0"/>
          <w:marTop w:val="0"/>
          <w:marBottom w:val="0"/>
          <w:divBdr>
            <w:top w:val="none" w:sz="0" w:space="0" w:color="auto"/>
            <w:left w:val="none" w:sz="0" w:space="0" w:color="auto"/>
            <w:bottom w:val="none" w:sz="0" w:space="0" w:color="auto"/>
            <w:right w:val="none" w:sz="0" w:space="0" w:color="auto"/>
          </w:divBdr>
        </w:div>
        <w:div w:id="1335911727">
          <w:marLeft w:val="0"/>
          <w:marRight w:val="0"/>
          <w:marTop w:val="0"/>
          <w:marBottom w:val="0"/>
          <w:divBdr>
            <w:top w:val="none" w:sz="0" w:space="0" w:color="auto"/>
            <w:left w:val="none" w:sz="0" w:space="0" w:color="auto"/>
            <w:bottom w:val="none" w:sz="0" w:space="0" w:color="auto"/>
            <w:right w:val="none" w:sz="0" w:space="0" w:color="auto"/>
          </w:divBdr>
        </w:div>
        <w:div w:id="1887452137">
          <w:marLeft w:val="0"/>
          <w:marRight w:val="0"/>
          <w:marTop w:val="0"/>
          <w:marBottom w:val="0"/>
          <w:divBdr>
            <w:top w:val="none" w:sz="0" w:space="0" w:color="auto"/>
            <w:left w:val="none" w:sz="0" w:space="0" w:color="auto"/>
            <w:bottom w:val="none" w:sz="0" w:space="0" w:color="auto"/>
            <w:right w:val="none" w:sz="0" w:space="0" w:color="auto"/>
          </w:divBdr>
        </w:div>
        <w:div w:id="1756200385">
          <w:marLeft w:val="0"/>
          <w:marRight w:val="0"/>
          <w:marTop w:val="0"/>
          <w:marBottom w:val="0"/>
          <w:divBdr>
            <w:top w:val="none" w:sz="0" w:space="0" w:color="auto"/>
            <w:left w:val="none" w:sz="0" w:space="0" w:color="auto"/>
            <w:bottom w:val="none" w:sz="0" w:space="0" w:color="auto"/>
            <w:right w:val="none" w:sz="0" w:space="0" w:color="auto"/>
          </w:divBdr>
        </w:div>
        <w:div w:id="2002344609">
          <w:marLeft w:val="0"/>
          <w:marRight w:val="0"/>
          <w:marTop w:val="0"/>
          <w:marBottom w:val="0"/>
          <w:divBdr>
            <w:top w:val="none" w:sz="0" w:space="0" w:color="auto"/>
            <w:left w:val="none" w:sz="0" w:space="0" w:color="auto"/>
            <w:bottom w:val="none" w:sz="0" w:space="0" w:color="auto"/>
            <w:right w:val="none" w:sz="0" w:space="0" w:color="auto"/>
          </w:divBdr>
        </w:div>
        <w:div w:id="1790783533">
          <w:marLeft w:val="0"/>
          <w:marRight w:val="0"/>
          <w:marTop w:val="0"/>
          <w:marBottom w:val="0"/>
          <w:divBdr>
            <w:top w:val="none" w:sz="0" w:space="0" w:color="auto"/>
            <w:left w:val="none" w:sz="0" w:space="0" w:color="auto"/>
            <w:bottom w:val="none" w:sz="0" w:space="0" w:color="auto"/>
            <w:right w:val="none" w:sz="0" w:space="0" w:color="auto"/>
          </w:divBdr>
        </w:div>
        <w:div w:id="1071272489">
          <w:marLeft w:val="0"/>
          <w:marRight w:val="0"/>
          <w:marTop w:val="0"/>
          <w:marBottom w:val="0"/>
          <w:divBdr>
            <w:top w:val="none" w:sz="0" w:space="0" w:color="auto"/>
            <w:left w:val="none" w:sz="0" w:space="0" w:color="auto"/>
            <w:bottom w:val="none" w:sz="0" w:space="0" w:color="auto"/>
            <w:right w:val="none" w:sz="0" w:space="0" w:color="auto"/>
          </w:divBdr>
        </w:div>
        <w:div w:id="395055011">
          <w:marLeft w:val="0"/>
          <w:marRight w:val="0"/>
          <w:marTop w:val="0"/>
          <w:marBottom w:val="0"/>
          <w:divBdr>
            <w:top w:val="none" w:sz="0" w:space="0" w:color="auto"/>
            <w:left w:val="none" w:sz="0" w:space="0" w:color="auto"/>
            <w:bottom w:val="none" w:sz="0" w:space="0" w:color="auto"/>
            <w:right w:val="none" w:sz="0" w:space="0" w:color="auto"/>
          </w:divBdr>
        </w:div>
        <w:div w:id="1627010219">
          <w:marLeft w:val="0"/>
          <w:marRight w:val="0"/>
          <w:marTop w:val="0"/>
          <w:marBottom w:val="0"/>
          <w:divBdr>
            <w:top w:val="none" w:sz="0" w:space="0" w:color="auto"/>
            <w:left w:val="none" w:sz="0" w:space="0" w:color="auto"/>
            <w:bottom w:val="none" w:sz="0" w:space="0" w:color="auto"/>
            <w:right w:val="none" w:sz="0" w:space="0" w:color="auto"/>
          </w:divBdr>
        </w:div>
        <w:div w:id="719940543">
          <w:marLeft w:val="0"/>
          <w:marRight w:val="0"/>
          <w:marTop w:val="0"/>
          <w:marBottom w:val="0"/>
          <w:divBdr>
            <w:top w:val="none" w:sz="0" w:space="0" w:color="auto"/>
            <w:left w:val="none" w:sz="0" w:space="0" w:color="auto"/>
            <w:bottom w:val="none" w:sz="0" w:space="0" w:color="auto"/>
            <w:right w:val="none" w:sz="0" w:space="0" w:color="auto"/>
          </w:divBdr>
        </w:div>
        <w:div w:id="346296096">
          <w:marLeft w:val="0"/>
          <w:marRight w:val="0"/>
          <w:marTop w:val="0"/>
          <w:marBottom w:val="0"/>
          <w:divBdr>
            <w:top w:val="none" w:sz="0" w:space="0" w:color="auto"/>
            <w:left w:val="none" w:sz="0" w:space="0" w:color="auto"/>
            <w:bottom w:val="none" w:sz="0" w:space="0" w:color="auto"/>
            <w:right w:val="none" w:sz="0" w:space="0" w:color="auto"/>
          </w:divBdr>
        </w:div>
        <w:div w:id="1570994559">
          <w:marLeft w:val="0"/>
          <w:marRight w:val="0"/>
          <w:marTop w:val="0"/>
          <w:marBottom w:val="0"/>
          <w:divBdr>
            <w:top w:val="none" w:sz="0" w:space="0" w:color="auto"/>
            <w:left w:val="none" w:sz="0" w:space="0" w:color="auto"/>
            <w:bottom w:val="none" w:sz="0" w:space="0" w:color="auto"/>
            <w:right w:val="none" w:sz="0" w:space="0" w:color="auto"/>
          </w:divBdr>
        </w:div>
        <w:div w:id="417755923">
          <w:marLeft w:val="0"/>
          <w:marRight w:val="0"/>
          <w:marTop w:val="0"/>
          <w:marBottom w:val="0"/>
          <w:divBdr>
            <w:top w:val="none" w:sz="0" w:space="0" w:color="auto"/>
            <w:left w:val="none" w:sz="0" w:space="0" w:color="auto"/>
            <w:bottom w:val="none" w:sz="0" w:space="0" w:color="auto"/>
            <w:right w:val="none" w:sz="0" w:space="0" w:color="auto"/>
          </w:divBdr>
        </w:div>
        <w:div w:id="1495218567">
          <w:marLeft w:val="0"/>
          <w:marRight w:val="0"/>
          <w:marTop w:val="0"/>
          <w:marBottom w:val="0"/>
          <w:divBdr>
            <w:top w:val="none" w:sz="0" w:space="0" w:color="auto"/>
            <w:left w:val="none" w:sz="0" w:space="0" w:color="auto"/>
            <w:bottom w:val="none" w:sz="0" w:space="0" w:color="auto"/>
            <w:right w:val="none" w:sz="0" w:space="0" w:color="auto"/>
          </w:divBdr>
        </w:div>
        <w:div w:id="23486867">
          <w:marLeft w:val="0"/>
          <w:marRight w:val="0"/>
          <w:marTop w:val="0"/>
          <w:marBottom w:val="0"/>
          <w:divBdr>
            <w:top w:val="none" w:sz="0" w:space="0" w:color="auto"/>
            <w:left w:val="none" w:sz="0" w:space="0" w:color="auto"/>
            <w:bottom w:val="none" w:sz="0" w:space="0" w:color="auto"/>
            <w:right w:val="none" w:sz="0" w:space="0" w:color="auto"/>
          </w:divBdr>
        </w:div>
        <w:div w:id="1728451706">
          <w:marLeft w:val="0"/>
          <w:marRight w:val="0"/>
          <w:marTop w:val="0"/>
          <w:marBottom w:val="0"/>
          <w:divBdr>
            <w:top w:val="none" w:sz="0" w:space="0" w:color="auto"/>
            <w:left w:val="none" w:sz="0" w:space="0" w:color="auto"/>
            <w:bottom w:val="none" w:sz="0" w:space="0" w:color="auto"/>
            <w:right w:val="none" w:sz="0" w:space="0" w:color="auto"/>
          </w:divBdr>
        </w:div>
        <w:div w:id="495152144">
          <w:marLeft w:val="0"/>
          <w:marRight w:val="0"/>
          <w:marTop w:val="0"/>
          <w:marBottom w:val="0"/>
          <w:divBdr>
            <w:top w:val="none" w:sz="0" w:space="0" w:color="auto"/>
            <w:left w:val="none" w:sz="0" w:space="0" w:color="auto"/>
            <w:bottom w:val="none" w:sz="0" w:space="0" w:color="auto"/>
            <w:right w:val="none" w:sz="0" w:space="0" w:color="auto"/>
          </w:divBdr>
        </w:div>
        <w:div w:id="1211841170">
          <w:marLeft w:val="0"/>
          <w:marRight w:val="0"/>
          <w:marTop w:val="0"/>
          <w:marBottom w:val="0"/>
          <w:divBdr>
            <w:top w:val="none" w:sz="0" w:space="0" w:color="auto"/>
            <w:left w:val="none" w:sz="0" w:space="0" w:color="auto"/>
            <w:bottom w:val="none" w:sz="0" w:space="0" w:color="auto"/>
            <w:right w:val="none" w:sz="0" w:space="0" w:color="auto"/>
          </w:divBdr>
        </w:div>
        <w:div w:id="412169886">
          <w:marLeft w:val="0"/>
          <w:marRight w:val="0"/>
          <w:marTop w:val="0"/>
          <w:marBottom w:val="0"/>
          <w:divBdr>
            <w:top w:val="none" w:sz="0" w:space="0" w:color="auto"/>
            <w:left w:val="none" w:sz="0" w:space="0" w:color="auto"/>
            <w:bottom w:val="none" w:sz="0" w:space="0" w:color="auto"/>
            <w:right w:val="none" w:sz="0" w:space="0" w:color="auto"/>
          </w:divBdr>
        </w:div>
      </w:divsChild>
    </w:div>
    <w:div w:id="1416244139">
      <w:bodyDiv w:val="1"/>
      <w:marLeft w:val="0"/>
      <w:marRight w:val="0"/>
      <w:marTop w:val="0"/>
      <w:marBottom w:val="0"/>
      <w:divBdr>
        <w:top w:val="none" w:sz="0" w:space="0" w:color="auto"/>
        <w:left w:val="none" w:sz="0" w:space="0" w:color="auto"/>
        <w:bottom w:val="none" w:sz="0" w:space="0" w:color="auto"/>
        <w:right w:val="none" w:sz="0" w:space="0" w:color="auto"/>
      </w:divBdr>
    </w:div>
    <w:div w:id="1416441786">
      <w:bodyDiv w:val="1"/>
      <w:marLeft w:val="0"/>
      <w:marRight w:val="0"/>
      <w:marTop w:val="0"/>
      <w:marBottom w:val="0"/>
      <w:divBdr>
        <w:top w:val="none" w:sz="0" w:space="0" w:color="auto"/>
        <w:left w:val="none" w:sz="0" w:space="0" w:color="auto"/>
        <w:bottom w:val="none" w:sz="0" w:space="0" w:color="auto"/>
        <w:right w:val="none" w:sz="0" w:space="0" w:color="auto"/>
      </w:divBdr>
    </w:div>
    <w:div w:id="1416513825">
      <w:bodyDiv w:val="1"/>
      <w:marLeft w:val="0"/>
      <w:marRight w:val="0"/>
      <w:marTop w:val="0"/>
      <w:marBottom w:val="0"/>
      <w:divBdr>
        <w:top w:val="none" w:sz="0" w:space="0" w:color="auto"/>
        <w:left w:val="none" w:sz="0" w:space="0" w:color="auto"/>
        <w:bottom w:val="none" w:sz="0" w:space="0" w:color="auto"/>
        <w:right w:val="none" w:sz="0" w:space="0" w:color="auto"/>
      </w:divBdr>
    </w:div>
    <w:div w:id="1416592379">
      <w:bodyDiv w:val="1"/>
      <w:marLeft w:val="0"/>
      <w:marRight w:val="0"/>
      <w:marTop w:val="0"/>
      <w:marBottom w:val="0"/>
      <w:divBdr>
        <w:top w:val="none" w:sz="0" w:space="0" w:color="auto"/>
        <w:left w:val="none" w:sz="0" w:space="0" w:color="auto"/>
        <w:bottom w:val="none" w:sz="0" w:space="0" w:color="auto"/>
        <w:right w:val="none" w:sz="0" w:space="0" w:color="auto"/>
      </w:divBdr>
    </w:div>
    <w:div w:id="1416633943">
      <w:bodyDiv w:val="1"/>
      <w:marLeft w:val="0"/>
      <w:marRight w:val="0"/>
      <w:marTop w:val="0"/>
      <w:marBottom w:val="0"/>
      <w:divBdr>
        <w:top w:val="none" w:sz="0" w:space="0" w:color="auto"/>
        <w:left w:val="none" w:sz="0" w:space="0" w:color="auto"/>
        <w:bottom w:val="none" w:sz="0" w:space="0" w:color="auto"/>
        <w:right w:val="none" w:sz="0" w:space="0" w:color="auto"/>
      </w:divBdr>
    </w:div>
    <w:div w:id="1416634613">
      <w:bodyDiv w:val="1"/>
      <w:marLeft w:val="0"/>
      <w:marRight w:val="0"/>
      <w:marTop w:val="0"/>
      <w:marBottom w:val="0"/>
      <w:divBdr>
        <w:top w:val="none" w:sz="0" w:space="0" w:color="auto"/>
        <w:left w:val="none" w:sz="0" w:space="0" w:color="auto"/>
        <w:bottom w:val="none" w:sz="0" w:space="0" w:color="auto"/>
        <w:right w:val="none" w:sz="0" w:space="0" w:color="auto"/>
      </w:divBdr>
    </w:div>
    <w:div w:id="1416704892">
      <w:bodyDiv w:val="1"/>
      <w:marLeft w:val="0"/>
      <w:marRight w:val="0"/>
      <w:marTop w:val="0"/>
      <w:marBottom w:val="0"/>
      <w:divBdr>
        <w:top w:val="none" w:sz="0" w:space="0" w:color="auto"/>
        <w:left w:val="none" w:sz="0" w:space="0" w:color="auto"/>
        <w:bottom w:val="none" w:sz="0" w:space="0" w:color="auto"/>
        <w:right w:val="none" w:sz="0" w:space="0" w:color="auto"/>
      </w:divBdr>
    </w:div>
    <w:div w:id="1416778029">
      <w:bodyDiv w:val="1"/>
      <w:marLeft w:val="0"/>
      <w:marRight w:val="0"/>
      <w:marTop w:val="0"/>
      <w:marBottom w:val="0"/>
      <w:divBdr>
        <w:top w:val="none" w:sz="0" w:space="0" w:color="auto"/>
        <w:left w:val="none" w:sz="0" w:space="0" w:color="auto"/>
        <w:bottom w:val="none" w:sz="0" w:space="0" w:color="auto"/>
        <w:right w:val="none" w:sz="0" w:space="0" w:color="auto"/>
      </w:divBdr>
    </w:div>
    <w:div w:id="1417247664">
      <w:bodyDiv w:val="1"/>
      <w:marLeft w:val="0"/>
      <w:marRight w:val="0"/>
      <w:marTop w:val="0"/>
      <w:marBottom w:val="0"/>
      <w:divBdr>
        <w:top w:val="none" w:sz="0" w:space="0" w:color="auto"/>
        <w:left w:val="none" w:sz="0" w:space="0" w:color="auto"/>
        <w:bottom w:val="none" w:sz="0" w:space="0" w:color="auto"/>
        <w:right w:val="none" w:sz="0" w:space="0" w:color="auto"/>
      </w:divBdr>
    </w:div>
    <w:div w:id="1417434373">
      <w:bodyDiv w:val="1"/>
      <w:marLeft w:val="0"/>
      <w:marRight w:val="0"/>
      <w:marTop w:val="0"/>
      <w:marBottom w:val="0"/>
      <w:divBdr>
        <w:top w:val="none" w:sz="0" w:space="0" w:color="auto"/>
        <w:left w:val="none" w:sz="0" w:space="0" w:color="auto"/>
        <w:bottom w:val="none" w:sz="0" w:space="0" w:color="auto"/>
        <w:right w:val="none" w:sz="0" w:space="0" w:color="auto"/>
      </w:divBdr>
      <w:divsChild>
        <w:div w:id="2101444598">
          <w:marLeft w:val="0"/>
          <w:marRight w:val="0"/>
          <w:marTop w:val="0"/>
          <w:marBottom w:val="0"/>
          <w:divBdr>
            <w:top w:val="none" w:sz="0" w:space="0" w:color="auto"/>
            <w:left w:val="none" w:sz="0" w:space="0" w:color="auto"/>
            <w:bottom w:val="none" w:sz="0" w:space="0" w:color="auto"/>
            <w:right w:val="none" w:sz="0" w:space="0" w:color="auto"/>
          </w:divBdr>
        </w:div>
        <w:div w:id="585848501">
          <w:marLeft w:val="0"/>
          <w:marRight w:val="0"/>
          <w:marTop w:val="0"/>
          <w:marBottom w:val="0"/>
          <w:divBdr>
            <w:top w:val="none" w:sz="0" w:space="0" w:color="auto"/>
            <w:left w:val="none" w:sz="0" w:space="0" w:color="auto"/>
            <w:bottom w:val="none" w:sz="0" w:space="0" w:color="auto"/>
            <w:right w:val="none" w:sz="0" w:space="0" w:color="auto"/>
          </w:divBdr>
        </w:div>
        <w:div w:id="72163471">
          <w:marLeft w:val="0"/>
          <w:marRight w:val="0"/>
          <w:marTop w:val="0"/>
          <w:marBottom w:val="0"/>
          <w:divBdr>
            <w:top w:val="none" w:sz="0" w:space="0" w:color="auto"/>
            <w:left w:val="none" w:sz="0" w:space="0" w:color="auto"/>
            <w:bottom w:val="none" w:sz="0" w:space="0" w:color="auto"/>
            <w:right w:val="none" w:sz="0" w:space="0" w:color="auto"/>
          </w:divBdr>
        </w:div>
        <w:div w:id="233970982">
          <w:marLeft w:val="0"/>
          <w:marRight w:val="0"/>
          <w:marTop w:val="0"/>
          <w:marBottom w:val="0"/>
          <w:divBdr>
            <w:top w:val="none" w:sz="0" w:space="0" w:color="auto"/>
            <w:left w:val="none" w:sz="0" w:space="0" w:color="auto"/>
            <w:bottom w:val="none" w:sz="0" w:space="0" w:color="auto"/>
            <w:right w:val="none" w:sz="0" w:space="0" w:color="auto"/>
          </w:divBdr>
        </w:div>
        <w:div w:id="1439250099">
          <w:marLeft w:val="0"/>
          <w:marRight w:val="0"/>
          <w:marTop w:val="0"/>
          <w:marBottom w:val="0"/>
          <w:divBdr>
            <w:top w:val="none" w:sz="0" w:space="0" w:color="auto"/>
            <w:left w:val="none" w:sz="0" w:space="0" w:color="auto"/>
            <w:bottom w:val="none" w:sz="0" w:space="0" w:color="auto"/>
            <w:right w:val="none" w:sz="0" w:space="0" w:color="auto"/>
          </w:divBdr>
        </w:div>
        <w:div w:id="2068648812">
          <w:marLeft w:val="0"/>
          <w:marRight w:val="0"/>
          <w:marTop w:val="0"/>
          <w:marBottom w:val="0"/>
          <w:divBdr>
            <w:top w:val="none" w:sz="0" w:space="0" w:color="auto"/>
            <w:left w:val="none" w:sz="0" w:space="0" w:color="auto"/>
            <w:bottom w:val="none" w:sz="0" w:space="0" w:color="auto"/>
            <w:right w:val="none" w:sz="0" w:space="0" w:color="auto"/>
          </w:divBdr>
        </w:div>
        <w:div w:id="688725040">
          <w:marLeft w:val="0"/>
          <w:marRight w:val="0"/>
          <w:marTop w:val="0"/>
          <w:marBottom w:val="0"/>
          <w:divBdr>
            <w:top w:val="none" w:sz="0" w:space="0" w:color="auto"/>
            <w:left w:val="none" w:sz="0" w:space="0" w:color="auto"/>
            <w:bottom w:val="none" w:sz="0" w:space="0" w:color="auto"/>
            <w:right w:val="none" w:sz="0" w:space="0" w:color="auto"/>
          </w:divBdr>
        </w:div>
        <w:div w:id="1794711820">
          <w:marLeft w:val="0"/>
          <w:marRight w:val="0"/>
          <w:marTop w:val="0"/>
          <w:marBottom w:val="0"/>
          <w:divBdr>
            <w:top w:val="none" w:sz="0" w:space="0" w:color="auto"/>
            <w:left w:val="none" w:sz="0" w:space="0" w:color="auto"/>
            <w:bottom w:val="none" w:sz="0" w:space="0" w:color="auto"/>
            <w:right w:val="none" w:sz="0" w:space="0" w:color="auto"/>
          </w:divBdr>
        </w:div>
        <w:div w:id="1354965214">
          <w:marLeft w:val="0"/>
          <w:marRight w:val="0"/>
          <w:marTop w:val="0"/>
          <w:marBottom w:val="0"/>
          <w:divBdr>
            <w:top w:val="none" w:sz="0" w:space="0" w:color="auto"/>
            <w:left w:val="none" w:sz="0" w:space="0" w:color="auto"/>
            <w:bottom w:val="none" w:sz="0" w:space="0" w:color="auto"/>
            <w:right w:val="none" w:sz="0" w:space="0" w:color="auto"/>
          </w:divBdr>
        </w:div>
        <w:div w:id="1901668467">
          <w:marLeft w:val="0"/>
          <w:marRight w:val="0"/>
          <w:marTop w:val="0"/>
          <w:marBottom w:val="0"/>
          <w:divBdr>
            <w:top w:val="none" w:sz="0" w:space="0" w:color="auto"/>
            <w:left w:val="none" w:sz="0" w:space="0" w:color="auto"/>
            <w:bottom w:val="none" w:sz="0" w:space="0" w:color="auto"/>
            <w:right w:val="none" w:sz="0" w:space="0" w:color="auto"/>
          </w:divBdr>
        </w:div>
        <w:div w:id="1447428556">
          <w:marLeft w:val="0"/>
          <w:marRight w:val="0"/>
          <w:marTop w:val="0"/>
          <w:marBottom w:val="0"/>
          <w:divBdr>
            <w:top w:val="none" w:sz="0" w:space="0" w:color="auto"/>
            <w:left w:val="none" w:sz="0" w:space="0" w:color="auto"/>
            <w:bottom w:val="none" w:sz="0" w:space="0" w:color="auto"/>
            <w:right w:val="none" w:sz="0" w:space="0" w:color="auto"/>
          </w:divBdr>
        </w:div>
        <w:div w:id="1734699899">
          <w:marLeft w:val="0"/>
          <w:marRight w:val="0"/>
          <w:marTop w:val="0"/>
          <w:marBottom w:val="0"/>
          <w:divBdr>
            <w:top w:val="none" w:sz="0" w:space="0" w:color="auto"/>
            <w:left w:val="none" w:sz="0" w:space="0" w:color="auto"/>
            <w:bottom w:val="none" w:sz="0" w:space="0" w:color="auto"/>
            <w:right w:val="none" w:sz="0" w:space="0" w:color="auto"/>
          </w:divBdr>
        </w:div>
        <w:div w:id="1897741526">
          <w:marLeft w:val="0"/>
          <w:marRight w:val="0"/>
          <w:marTop w:val="0"/>
          <w:marBottom w:val="0"/>
          <w:divBdr>
            <w:top w:val="none" w:sz="0" w:space="0" w:color="auto"/>
            <w:left w:val="none" w:sz="0" w:space="0" w:color="auto"/>
            <w:bottom w:val="none" w:sz="0" w:space="0" w:color="auto"/>
            <w:right w:val="none" w:sz="0" w:space="0" w:color="auto"/>
          </w:divBdr>
        </w:div>
        <w:div w:id="51395164">
          <w:marLeft w:val="0"/>
          <w:marRight w:val="0"/>
          <w:marTop w:val="0"/>
          <w:marBottom w:val="0"/>
          <w:divBdr>
            <w:top w:val="none" w:sz="0" w:space="0" w:color="auto"/>
            <w:left w:val="none" w:sz="0" w:space="0" w:color="auto"/>
            <w:bottom w:val="none" w:sz="0" w:space="0" w:color="auto"/>
            <w:right w:val="none" w:sz="0" w:space="0" w:color="auto"/>
          </w:divBdr>
        </w:div>
        <w:div w:id="109933531">
          <w:marLeft w:val="0"/>
          <w:marRight w:val="0"/>
          <w:marTop w:val="0"/>
          <w:marBottom w:val="0"/>
          <w:divBdr>
            <w:top w:val="none" w:sz="0" w:space="0" w:color="auto"/>
            <w:left w:val="none" w:sz="0" w:space="0" w:color="auto"/>
            <w:bottom w:val="none" w:sz="0" w:space="0" w:color="auto"/>
            <w:right w:val="none" w:sz="0" w:space="0" w:color="auto"/>
          </w:divBdr>
        </w:div>
        <w:div w:id="1396663727">
          <w:marLeft w:val="0"/>
          <w:marRight w:val="0"/>
          <w:marTop w:val="0"/>
          <w:marBottom w:val="0"/>
          <w:divBdr>
            <w:top w:val="none" w:sz="0" w:space="0" w:color="auto"/>
            <w:left w:val="none" w:sz="0" w:space="0" w:color="auto"/>
            <w:bottom w:val="none" w:sz="0" w:space="0" w:color="auto"/>
            <w:right w:val="none" w:sz="0" w:space="0" w:color="auto"/>
          </w:divBdr>
        </w:div>
        <w:div w:id="171144404">
          <w:marLeft w:val="0"/>
          <w:marRight w:val="0"/>
          <w:marTop w:val="0"/>
          <w:marBottom w:val="0"/>
          <w:divBdr>
            <w:top w:val="none" w:sz="0" w:space="0" w:color="auto"/>
            <w:left w:val="none" w:sz="0" w:space="0" w:color="auto"/>
            <w:bottom w:val="none" w:sz="0" w:space="0" w:color="auto"/>
            <w:right w:val="none" w:sz="0" w:space="0" w:color="auto"/>
          </w:divBdr>
        </w:div>
        <w:div w:id="538785269">
          <w:marLeft w:val="0"/>
          <w:marRight w:val="0"/>
          <w:marTop w:val="0"/>
          <w:marBottom w:val="0"/>
          <w:divBdr>
            <w:top w:val="none" w:sz="0" w:space="0" w:color="auto"/>
            <w:left w:val="none" w:sz="0" w:space="0" w:color="auto"/>
            <w:bottom w:val="none" w:sz="0" w:space="0" w:color="auto"/>
            <w:right w:val="none" w:sz="0" w:space="0" w:color="auto"/>
          </w:divBdr>
        </w:div>
        <w:div w:id="509568676">
          <w:marLeft w:val="0"/>
          <w:marRight w:val="0"/>
          <w:marTop w:val="0"/>
          <w:marBottom w:val="0"/>
          <w:divBdr>
            <w:top w:val="none" w:sz="0" w:space="0" w:color="auto"/>
            <w:left w:val="none" w:sz="0" w:space="0" w:color="auto"/>
            <w:bottom w:val="none" w:sz="0" w:space="0" w:color="auto"/>
            <w:right w:val="none" w:sz="0" w:space="0" w:color="auto"/>
          </w:divBdr>
        </w:div>
        <w:div w:id="1133795512">
          <w:marLeft w:val="0"/>
          <w:marRight w:val="0"/>
          <w:marTop w:val="0"/>
          <w:marBottom w:val="0"/>
          <w:divBdr>
            <w:top w:val="none" w:sz="0" w:space="0" w:color="auto"/>
            <w:left w:val="none" w:sz="0" w:space="0" w:color="auto"/>
            <w:bottom w:val="none" w:sz="0" w:space="0" w:color="auto"/>
            <w:right w:val="none" w:sz="0" w:space="0" w:color="auto"/>
          </w:divBdr>
        </w:div>
        <w:div w:id="559902988">
          <w:marLeft w:val="0"/>
          <w:marRight w:val="0"/>
          <w:marTop w:val="0"/>
          <w:marBottom w:val="0"/>
          <w:divBdr>
            <w:top w:val="none" w:sz="0" w:space="0" w:color="auto"/>
            <w:left w:val="none" w:sz="0" w:space="0" w:color="auto"/>
            <w:bottom w:val="none" w:sz="0" w:space="0" w:color="auto"/>
            <w:right w:val="none" w:sz="0" w:space="0" w:color="auto"/>
          </w:divBdr>
        </w:div>
        <w:div w:id="2055232029">
          <w:marLeft w:val="0"/>
          <w:marRight w:val="0"/>
          <w:marTop w:val="0"/>
          <w:marBottom w:val="0"/>
          <w:divBdr>
            <w:top w:val="none" w:sz="0" w:space="0" w:color="auto"/>
            <w:left w:val="none" w:sz="0" w:space="0" w:color="auto"/>
            <w:bottom w:val="none" w:sz="0" w:space="0" w:color="auto"/>
            <w:right w:val="none" w:sz="0" w:space="0" w:color="auto"/>
          </w:divBdr>
        </w:div>
        <w:div w:id="531765159">
          <w:marLeft w:val="0"/>
          <w:marRight w:val="0"/>
          <w:marTop w:val="0"/>
          <w:marBottom w:val="0"/>
          <w:divBdr>
            <w:top w:val="none" w:sz="0" w:space="0" w:color="auto"/>
            <w:left w:val="none" w:sz="0" w:space="0" w:color="auto"/>
            <w:bottom w:val="none" w:sz="0" w:space="0" w:color="auto"/>
            <w:right w:val="none" w:sz="0" w:space="0" w:color="auto"/>
          </w:divBdr>
        </w:div>
        <w:div w:id="1662348590">
          <w:marLeft w:val="0"/>
          <w:marRight w:val="0"/>
          <w:marTop w:val="0"/>
          <w:marBottom w:val="0"/>
          <w:divBdr>
            <w:top w:val="none" w:sz="0" w:space="0" w:color="auto"/>
            <w:left w:val="none" w:sz="0" w:space="0" w:color="auto"/>
            <w:bottom w:val="none" w:sz="0" w:space="0" w:color="auto"/>
            <w:right w:val="none" w:sz="0" w:space="0" w:color="auto"/>
          </w:divBdr>
        </w:div>
        <w:div w:id="520363236">
          <w:marLeft w:val="0"/>
          <w:marRight w:val="0"/>
          <w:marTop w:val="0"/>
          <w:marBottom w:val="0"/>
          <w:divBdr>
            <w:top w:val="none" w:sz="0" w:space="0" w:color="auto"/>
            <w:left w:val="none" w:sz="0" w:space="0" w:color="auto"/>
            <w:bottom w:val="none" w:sz="0" w:space="0" w:color="auto"/>
            <w:right w:val="none" w:sz="0" w:space="0" w:color="auto"/>
          </w:divBdr>
        </w:div>
        <w:div w:id="1661230238">
          <w:marLeft w:val="0"/>
          <w:marRight w:val="0"/>
          <w:marTop w:val="0"/>
          <w:marBottom w:val="0"/>
          <w:divBdr>
            <w:top w:val="none" w:sz="0" w:space="0" w:color="auto"/>
            <w:left w:val="none" w:sz="0" w:space="0" w:color="auto"/>
            <w:bottom w:val="none" w:sz="0" w:space="0" w:color="auto"/>
            <w:right w:val="none" w:sz="0" w:space="0" w:color="auto"/>
          </w:divBdr>
        </w:div>
        <w:div w:id="841552213">
          <w:marLeft w:val="0"/>
          <w:marRight w:val="0"/>
          <w:marTop w:val="0"/>
          <w:marBottom w:val="0"/>
          <w:divBdr>
            <w:top w:val="none" w:sz="0" w:space="0" w:color="auto"/>
            <w:left w:val="none" w:sz="0" w:space="0" w:color="auto"/>
            <w:bottom w:val="none" w:sz="0" w:space="0" w:color="auto"/>
            <w:right w:val="none" w:sz="0" w:space="0" w:color="auto"/>
          </w:divBdr>
        </w:div>
        <w:div w:id="1682581332">
          <w:marLeft w:val="0"/>
          <w:marRight w:val="0"/>
          <w:marTop w:val="0"/>
          <w:marBottom w:val="0"/>
          <w:divBdr>
            <w:top w:val="none" w:sz="0" w:space="0" w:color="auto"/>
            <w:left w:val="none" w:sz="0" w:space="0" w:color="auto"/>
            <w:bottom w:val="none" w:sz="0" w:space="0" w:color="auto"/>
            <w:right w:val="none" w:sz="0" w:space="0" w:color="auto"/>
          </w:divBdr>
        </w:div>
        <w:div w:id="1650942092">
          <w:marLeft w:val="0"/>
          <w:marRight w:val="0"/>
          <w:marTop w:val="0"/>
          <w:marBottom w:val="0"/>
          <w:divBdr>
            <w:top w:val="none" w:sz="0" w:space="0" w:color="auto"/>
            <w:left w:val="none" w:sz="0" w:space="0" w:color="auto"/>
            <w:bottom w:val="none" w:sz="0" w:space="0" w:color="auto"/>
            <w:right w:val="none" w:sz="0" w:space="0" w:color="auto"/>
          </w:divBdr>
        </w:div>
        <w:div w:id="247689486">
          <w:marLeft w:val="0"/>
          <w:marRight w:val="0"/>
          <w:marTop w:val="0"/>
          <w:marBottom w:val="0"/>
          <w:divBdr>
            <w:top w:val="none" w:sz="0" w:space="0" w:color="auto"/>
            <w:left w:val="none" w:sz="0" w:space="0" w:color="auto"/>
            <w:bottom w:val="none" w:sz="0" w:space="0" w:color="auto"/>
            <w:right w:val="none" w:sz="0" w:space="0" w:color="auto"/>
          </w:divBdr>
        </w:div>
        <w:div w:id="1500346191">
          <w:marLeft w:val="0"/>
          <w:marRight w:val="0"/>
          <w:marTop w:val="0"/>
          <w:marBottom w:val="0"/>
          <w:divBdr>
            <w:top w:val="none" w:sz="0" w:space="0" w:color="auto"/>
            <w:left w:val="none" w:sz="0" w:space="0" w:color="auto"/>
            <w:bottom w:val="none" w:sz="0" w:space="0" w:color="auto"/>
            <w:right w:val="none" w:sz="0" w:space="0" w:color="auto"/>
          </w:divBdr>
        </w:div>
        <w:div w:id="760223698">
          <w:marLeft w:val="0"/>
          <w:marRight w:val="0"/>
          <w:marTop w:val="0"/>
          <w:marBottom w:val="0"/>
          <w:divBdr>
            <w:top w:val="none" w:sz="0" w:space="0" w:color="auto"/>
            <w:left w:val="none" w:sz="0" w:space="0" w:color="auto"/>
            <w:bottom w:val="none" w:sz="0" w:space="0" w:color="auto"/>
            <w:right w:val="none" w:sz="0" w:space="0" w:color="auto"/>
          </w:divBdr>
        </w:div>
        <w:div w:id="1821341458">
          <w:marLeft w:val="0"/>
          <w:marRight w:val="0"/>
          <w:marTop w:val="0"/>
          <w:marBottom w:val="0"/>
          <w:divBdr>
            <w:top w:val="none" w:sz="0" w:space="0" w:color="auto"/>
            <w:left w:val="none" w:sz="0" w:space="0" w:color="auto"/>
            <w:bottom w:val="none" w:sz="0" w:space="0" w:color="auto"/>
            <w:right w:val="none" w:sz="0" w:space="0" w:color="auto"/>
          </w:divBdr>
        </w:div>
        <w:div w:id="490953100">
          <w:marLeft w:val="0"/>
          <w:marRight w:val="0"/>
          <w:marTop w:val="0"/>
          <w:marBottom w:val="0"/>
          <w:divBdr>
            <w:top w:val="none" w:sz="0" w:space="0" w:color="auto"/>
            <w:left w:val="none" w:sz="0" w:space="0" w:color="auto"/>
            <w:bottom w:val="none" w:sz="0" w:space="0" w:color="auto"/>
            <w:right w:val="none" w:sz="0" w:space="0" w:color="auto"/>
          </w:divBdr>
        </w:div>
        <w:div w:id="2085950755">
          <w:marLeft w:val="0"/>
          <w:marRight w:val="0"/>
          <w:marTop w:val="0"/>
          <w:marBottom w:val="0"/>
          <w:divBdr>
            <w:top w:val="none" w:sz="0" w:space="0" w:color="auto"/>
            <w:left w:val="none" w:sz="0" w:space="0" w:color="auto"/>
            <w:bottom w:val="none" w:sz="0" w:space="0" w:color="auto"/>
            <w:right w:val="none" w:sz="0" w:space="0" w:color="auto"/>
          </w:divBdr>
        </w:div>
        <w:div w:id="1631593710">
          <w:marLeft w:val="0"/>
          <w:marRight w:val="0"/>
          <w:marTop w:val="0"/>
          <w:marBottom w:val="0"/>
          <w:divBdr>
            <w:top w:val="none" w:sz="0" w:space="0" w:color="auto"/>
            <w:left w:val="none" w:sz="0" w:space="0" w:color="auto"/>
            <w:bottom w:val="none" w:sz="0" w:space="0" w:color="auto"/>
            <w:right w:val="none" w:sz="0" w:space="0" w:color="auto"/>
          </w:divBdr>
        </w:div>
        <w:div w:id="1438326154">
          <w:marLeft w:val="0"/>
          <w:marRight w:val="0"/>
          <w:marTop w:val="0"/>
          <w:marBottom w:val="0"/>
          <w:divBdr>
            <w:top w:val="none" w:sz="0" w:space="0" w:color="auto"/>
            <w:left w:val="none" w:sz="0" w:space="0" w:color="auto"/>
            <w:bottom w:val="none" w:sz="0" w:space="0" w:color="auto"/>
            <w:right w:val="none" w:sz="0" w:space="0" w:color="auto"/>
          </w:divBdr>
        </w:div>
        <w:div w:id="984049787">
          <w:marLeft w:val="0"/>
          <w:marRight w:val="0"/>
          <w:marTop w:val="0"/>
          <w:marBottom w:val="0"/>
          <w:divBdr>
            <w:top w:val="none" w:sz="0" w:space="0" w:color="auto"/>
            <w:left w:val="none" w:sz="0" w:space="0" w:color="auto"/>
            <w:bottom w:val="none" w:sz="0" w:space="0" w:color="auto"/>
            <w:right w:val="none" w:sz="0" w:space="0" w:color="auto"/>
          </w:divBdr>
        </w:div>
        <w:div w:id="1779789256">
          <w:marLeft w:val="0"/>
          <w:marRight w:val="0"/>
          <w:marTop w:val="0"/>
          <w:marBottom w:val="0"/>
          <w:divBdr>
            <w:top w:val="none" w:sz="0" w:space="0" w:color="auto"/>
            <w:left w:val="none" w:sz="0" w:space="0" w:color="auto"/>
            <w:bottom w:val="none" w:sz="0" w:space="0" w:color="auto"/>
            <w:right w:val="none" w:sz="0" w:space="0" w:color="auto"/>
          </w:divBdr>
        </w:div>
        <w:div w:id="939797756">
          <w:marLeft w:val="0"/>
          <w:marRight w:val="0"/>
          <w:marTop w:val="0"/>
          <w:marBottom w:val="0"/>
          <w:divBdr>
            <w:top w:val="none" w:sz="0" w:space="0" w:color="auto"/>
            <w:left w:val="none" w:sz="0" w:space="0" w:color="auto"/>
            <w:bottom w:val="none" w:sz="0" w:space="0" w:color="auto"/>
            <w:right w:val="none" w:sz="0" w:space="0" w:color="auto"/>
          </w:divBdr>
        </w:div>
        <w:div w:id="1452628224">
          <w:marLeft w:val="0"/>
          <w:marRight w:val="0"/>
          <w:marTop w:val="0"/>
          <w:marBottom w:val="0"/>
          <w:divBdr>
            <w:top w:val="none" w:sz="0" w:space="0" w:color="auto"/>
            <w:left w:val="none" w:sz="0" w:space="0" w:color="auto"/>
            <w:bottom w:val="none" w:sz="0" w:space="0" w:color="auto"/>
            <w:right w:val="none" w:sz="0" w:space="0" w:color="auto"/>
          </w:divBdr>
        </w:div>
        <w:div w:id="111822796">
          <w:marLeft w:val="0"/>
          <w:marRight w:val="0"/>
          <w:marTop w:val="0"/>
          <w:marBottom w:val="0"/>
          <w:divBdr>
            <w:top w:val="none" w:sz="0" w:space="0" w:color="auto"/>
            <w:left w:val="none" w:sz="0" w:space="0" w:color="auto"/>
            <w:bottom w:val="none" w:sz="0" w:space="0" w:color="auto"/>
            <w:right w:val="none" w:sz="0" w:space="0" w:color="auto"/>
          </w:divBdr>
        </w:div>
        <w:div w:id="2000839318">
          <w:marLeft w:val="0"/>
          <w:marRight w:val="0"/>
          <w:marTop w:val="0"/>
          <w:marBottom w:val="0"/>
          <w:divBdr>
            <w:top w:val="none" w:sz="0" w:space="0" w:color="auto"/>
            <w:left w:val="none" w:sz="0" w:space="0" w:color="auto"/>
            <w:bottom w:val="none" w:sz="0" w:space="0" w:color="auto"/>
            <w:right w:val="none" w:sz="0" w:space="0" w:color="auto"/>
          </w:divBdr>
        </w:div>
        <w:div w:id="1195341091">
          <w:marLeft w:val="0"/>
          <w:marRight w:val="0"/>
          <w:marTop w:val="0"/>
          <w:marBottom w:val="0"/>
          <w:divBdr>
            <w:top w:val="none" w:sz="0" w:space="0" w:color="auto"/>
            <w:left w:val="none" w:sz="0" w:space="0" w:color="auto"/>
            <w:bottom w:val="none" w:sz="0" w:space="0" w:color="auto"/>
            <w:right w:val="none" w:sz="0" w:space="0" w:color="auto"/>
          </w:divBdr>
        </w:div>
        <w:div w:id="1950427544">
          <w:marLeft w:val="0"/>
          <w:marRight w:val="0"/>
          <w:marTop w:val="0"/>
          <w:marBottom w:val="0"/>
          <w:divBdr>
            <w:top w:val="none" w:sz="0" w:space="0" w:color="auto"/>
            <w:left w:val="none" w:sz="0" w:space="0" w:color="auto"/>
            <w:bottom w:val="none" w:sz="0" w:space="0" w:color="auto"/>
            <w:right w:val="none" w:sz="0" w:space="0" w:color="auto"/>
          </w:divBdr>
        </w:div>
        <w:div w:id="1177814116">
          <w:marLeft w:val="0"/>
          <w:marRight w:val="0"/>
          <w:marTop w:val="0"/>
          <w:marBottom w:val="0"/>
          <w:divBdr>
            <w:top w:val="none" w:sz="0" w:space="0" w:color="auto"/>
            <w:left w:val="none" w:sz="0" w:space="0" w:color="auto"/>
            <w:bottom w:val="none" w:sz="0" w:space="0" w:color="auto"/>
            <w:right w:val="none" w:sz="0" w:space="0" w:color="auto"/>
          </w:divBdr>
        </w:div>
        <w:div w:id="1778333864">
          <w:marLeft w:val="0"/>
          <w:marRight w:val="0"/>
          <w:marTop w:val="0"/>
          <w:marBottom w:val="0"/>
          <w:divBdr>
            <w:top w:val="none" w:sz="0" w:space="0" w:color="auto"/>
            <w:left w:val="none" w:sz="0" w:space="0" w:color="auto"/>
            <w:bottom w:val="none" w:sz="0" w:space="0" w:color="auto"/>
            <w:right w:val="none" w:sz="0" w:space="0" w:color="auto"/>
          </w:divBdr>
        </w:div>
        <w:div w:id="699665038">
          <w:marLeft w:val="0"/>
          <w:marRight w:val="0"/>
          <w:marTop w:val="0"/>
          <w:marBottom w:val="0"/>
          <w:divBdr>
            <w:top w:val="none" w:sz="0" w:space="0" w:color="auto"/>
            <w:left w:val="none" w:sz="0" w:space="0" w:color="auto"/>
            <w:bottom w:val="none" w:sz="0" w:space="0" w:color="auto"/>
            <w:right w:val="none" w:sz="0" w:space="0" w:color="auto"/>
          </w:divBdr>
        </w:div>
        <w:div w:id="2042777171">
          <w:marLeft w:val="0"/>
          <w:marRight w:val="0"/>
          <w:marTop w:val="0"/>
          <w:marBottom w:val="0"/>
          <w:divBdr>
            <w:top w:val="none" w:sz="0" w:space="0" w:color="auto"/>
            <w:left w:val="none" w:sz="0" w:space="0" w:color="auto"/>
            <w:bottom w:val="none" w:sz="0" w:space="0" w:color="auto"/>
            <w:right w:val="none" w:sz="0" w:space="0" w:color="auto"/>
          </w:divBdr>
        </w:div>
        <w:div w:id="1816951079">
          <w:marLeft w:val="0"/>
          <w:marRight w:val="0"/>
          <w:marTop w:val="0"/>
          <w:marBottom w:val="0"/>
          <w:divBdr>
            <w:top w:val="none" w:sz="0" w:space="0" w:color="auto"/>
            <w:left w:val="none" w:sz="0" w:space="0" w:color="auto"/>
            <w:bottom w:val="none" w:sz="0" w:space="0" w:color="auto"/>
            <w:right w:val="none" w:sz="0" w:space="0" w:color="auto"/>
          </w:divBdr>
        </w:div>
        <w:div w:id="2053844329">
          <w:marLeft w:val="0"/>
          <w:marRight w:val="0"/>
          <w:marTop w:val="0"/>
          <w:marBottom w:val="0"/>
          <w:divBdr>
            <w:top w:val="none" w:sz="0" w:space="0" w:color="auto"/>
            <w:left w:val="none" w:sz="0" w:space="0" w:color="auto"/>
            <w:bottom w:val="none" w:sz="0" w:space="0" w:color="auto"/>
            <w:right w:val="none" w:sz="0" w:space="0" w:color="auto"/>
          </w:divBdr>
        </w:div>
        <w:div w:id="618416115">
          <w:marLeft w:val="0"/>
          <w:marRight w:val="0"/>
          <w:marTop w:val="0"/>
          <w:marBottom w:val="0"/>
          <w:divBdr>
            <w:top w:val="none" w:sz="0" w:space="0" w:color="auto"/>
            <w:left w:val="none" w:sz="0" w:space="0" w:color="auto"/>
            <w:bottom w:val="none" w:sz="0" w:space="0" w:color="auto"/>
            <w:right w:val="none" w:sz="0" w:space="0" w:color="auto"/>
          </w:divBdr>
        </w:div>
        <w:div w:id="1326787321">
          <w:marLeft w:val="0"/>
          <w:marRight w:val="0"/>
          <w:marTop w:val="0"/>
          <w:marBottom w:val="0"/>
          <w:divBdr>
            <w:top w:val="none" w:sz="0" w:space="0" w:color="auto"/>
            <w:left w:val="none" w:sz="0" w:space="0" w:color="auto"/>
            <w:bottom w:val="none" w:sz="0" w:space="0" w:color="auto"/>
            <w:right w:val="none" w:sz="0" w:space="0" w:color="auto"/>
          </w:divBdr>
        </w:div>
        <w:div w:id="420950884">
          <w:marLeft w:val="0"/>
          <w:marRight w:val="0"/>
          <w:marTop w:val="0"/>
          <w:marBottom w:val="0"/>
          <w:divBdr>
            <w:top w:val="none" w:sz="0" w:space="0" w:color="auto"/>
            <w:left w:val="none" w:sz="0" w:space="0" w:color="auto"/>
            <w:bottom w:val="none" w:sz="0" w:space="0" w:color="auto"/>
            <w:right w:val="none" w:sz="0" w:space="0" w:color="auto"/>
          </w:divBdr>
        </w:div>
        <w:div w:id="590895265">
          <w:marLeft w:val="0"/>
          <w:marRight w:val="0"/>
          <w:marTop w:val="0"/>
          <w:marBottom w:val="0"/>
          <w:divBdr>
            <w:top w:val="none" w:sz="0" w:space="0" w:color="auto"/>
            <w:left w:val="none" w:sz="0" w:space="0" w:color="auto"/>
            <w:bottom w:val="none" w:sz="0" w:space="0" w:color="auto"/>
            <w:right w:val="none" w:sz="0" w:space="0" w:color="auto"/>
          </w:divBdr>
        </w:div>
        <w:div w:id="745229667">
          <w:marLeft w:val="0"/>
          <w:marRight w:val="0"/>
          <w:marTop w:val="0"/>
          <w:marBottom w:val="0"/>
          <w:divBdr>
            <w:top w:val="none" w:sz="0" w:space="0" w:color="auto"/>
            <w:left w:val="none" w:sz="0" w:space="0" w:color="auto"/>
            <w:bottom w:val="none" w:sz="0" w:space="0" w:color="auto"/>
            <w:right w:val="none" w:sz="0" w:space="0" w:color="auto"/>
          </w:divBdr>
        </w:div>
        <w:div w:id="1815175160">
          <w:marLeft w:val="0"/>
          <w:marRight w:val="0"/>
          <w:marTop w:val="0"/>
          <w:marBottom w:val="0"/>
          <w:divBdr>
            <w:top w:val="none" w:sz="0" w:space="0" w:color="auto"/>
            <w:left w:val="none" w:sz="0" w:space="0" w:color="auto"/>
            <w:bottom w:val="none" w:sz="0" w:space="0" w:color="auto"/>
            <w:right w:val="none" w:sz="0" w:space="0" w:color="auto"/>
          </w:divBdr>
        </w:div>
        <w:div w:id="1064716361">
          <w:marLeft w:val="0"/>
          <w:marRight w:val="0"/>
          <w:marTop w:val="0"/>
          <w:marBottom w:val="0"/>
          <w:divBdr>
            <w:top w:val="none" w:sz="0" w:space="0" w:color="auto"/>
            <w:left w:val="none" w:sz="0" w:space="0" w:color="auto"/>
            <w:bottom w:val="none" w:sz="0" w:space="0" w:color="auto"/>
            <w:right w:val="none" w:sz="0" w:space="0" w:color="auto"/>
          </w:divBdr>
        </w:div>
        <w:div w:id="716662968">
          <w:marLeft w:val="0"/>
          <w:marRight w:val="0"/>
          <w:marTop w:val="0"/>
          <w:marBottom w:val="0"/>
          <w:divBdr>
            <w:top w:val="none" w:sz="0" w:space="0" w:color="auto"/>
            <w:left w:val="none" w:sz="0" w:space="0" w:color="auto"/>
            <w:bottom w:val="none" w:sz="0" w:space="0" w:color="auto"/>
            <w:right w:val="none" w:sz="0" w:space="0" w:color="auto"/>
          </w:divBdr>
        </w:div>
        <w:div w:id="17780738">
          <w:marLeft w:val="0"/>
          <w:marRight w:val="0"/>
          <w:marTop w:val="0"/>
          <w:marBottom w:val="0"/>
          <w:divBdr>
            <w:top w:val="none" w:sz="0" w:space="0" w:color="auto"/>
            <w:left w:val="none" w:sz="0" w:space="0" w:color="auto"/>
            <w:bottom w:val="none" w:sz="0" w:space="0" w:color="auto"/>
            <w:right w:val="none" w:sz="0" w:space="0" w:color="auto"/>
          </w:divBdr>
        </w:div>
        <w:div w:id="258217256">
          <w:marLeft w:val="0"/>
          <w:marRight w:val="0"/>
          <w:marTop w:val="0"/>
          <w:marBottom w:val="0"/>
          <w:divBdr>
            <w:top w:val="none" w:sz="0" w:space="0" w:color="auto"/>
            <w:left w:val="none" w:sz="0" w:space="0" w:color="auto"/>
            <w:bottom w:val="none" w:sz="0" w:space="0" w:color="auto"/>
            <w:right w:val="none" w:sz="0" w:space="0" w:color="auto"/>
          </w:divBdr>
        </w:div>
        <w:div w:id="520170992">
          <w:marLeft w:val="0"/>
          <w:marRight w:val="0"/>
          <w:marTop w:val="0"/>
          <w:marBottom w:val="0"/>
          <w:divBdr>
            <w:top w:val="none" w:sz="0" w:space="0" w:color="auto"/>
            <w:left w:val="none" w:sz="0" w:space="0" w:color="auto"/>
            <w:bottom w:val="none" w:sz="0" w:space="0" w:color="auto"/>
            <w:right w:val="none" w:sz="0" w:space="0" w:color="auto"/>
          </w:divBdr>
        </w:div>
        <w:div w:id="1893493368">
          <w:marLeft w:val="0"/>
          <w:marRight w:val="0"/>
          <w:marTop w:val="0"/>
          <w:marBottom w:val="0"/>
          <w:divBdr>
            <w:top w:val="none" w:sz="0" w:space="0" w:color="auto"/>
            <w:left w:val="none" w:sz="0" w:space="0" w:color="auto"/>
            <w:bottom w:val="none" w:sz="0" w:space="0" w:color="auto"/>
            <w:right w:val="none" w:sz="0" w:space="0" w:color="auto"/>
          </w:divBdr>
        </w:div>
        <w:div w:id="898437472">
          <w:marLeft w:val="0"/>
          <w:marRight w:val="0"/>
          <w:marTop w:val="0"/>
          <w:marBottom w:val="0"/>
          <w:divBdr>
            <w:top w:val="none" w:sz="0" w:space="0" w:color="auto"/>
            <w:left w:val="none" w:sz="0" w:space="0" w:color="auto"/>
            <w:bottom w:val="none" w:sz="0" w:space="0" w:color="auto"/>
            <w:right w:val="none" w:sz="0" w:space="0" w:color="auto"/>
          </w:divBdr>
        </w:div>
        <w:div w:id="458374197">
          <w:marLeft w:val="0"/>
          <w:marRight w:val="0"/>
          <w:marTop w:val="0"/>
          <w:marBottom w:val="0"/>
          <w:divBdr>
            <w:top w:val="none" w:sz="0" w:space="0" w:color="auto"/>
            <w:left w:val="none" w:sz="0" w:space="0" w:color="auto"/>
            <w:bottom w:val="none" w:sz="0" w:space="0" w:color="auto"/>
            <w:right w:val="none" w:sz="0" w:space="0" w:color="auto"/>
          </w:divBdr>
        </w:div>
        <w:div w:id="1216159677">
          <w:marLeft w:val="0"/>
          <w:marRight w:val="0"/>
          <w:marTop w:val="0"/>
          <w:marBottom w:val="0"/>
          <w:divBdr>
            <w:top w:val="none" w:sz="0" w:space="0" w:color="auto"/>
            <w:left w:val="none" w:sz="0" w:space="0" w:color="auto"/>
            <w:bottom w:val="none" w:sz="0" w:space="0" w:color="auto"/>
            <w:right w:val="none" w:sz="0" w:space="0" w:color="auto"/>
          </w:divBdr>
        </w:div>
        <w:div w:id="444495815">
          <w:marLeft w:val="0"/>
          <w:marRight w:val="0"/>
          <w:marTop w:val="0"/>
          <w:marBottom w:val="0"/>
          <w:divBdr>
            <w:top w:val="none" w:sz="0" w:space="0" w:color="auto"/>
            <w:left w:val="none" w:sz="0" w:space="0" w:color="auto"/>
            <w:bottom w:val="none" w:sz="0" w:space="0" w:color="auto"/>
            <w:right w:val="none" w:sz="0" w:space="0" w:color="auto"/>
          </w:divBdr>
        </w:div>
        <w:div w:id="787159578">
          <w:marLeft w:val="0"/>
          <w:marRight w:val="0"/>
          <w:marTop w:val="0"/>
          <w:marBottom w:val="0"/>
          <w:divBdr>
            <w:top w:val="none" w:sz="0" w:space="0" w:color="auto"/>
            <w:left w:val="none" w:sz="0" w:space="0" w:color="auto"/>
            <w:bottom w:val="none" w:sz="0" w:space="0" w:color="auto"/>
            <w:right w:val="none" w:sz="0" w:space="0" w:color="auto"/>
          </w:divBdr>
        </w:div>
      </w:divsChild>
    </w:div>
    <w:div w:id="1417704115">
      <w:bodyDiv w:val="1"/>
      <w:marLeft w:val="0"/>
      <w:marRight w:val="0"/>
      <w:marTop w:val="0"/>
      <w:marBottom w:val="0"/>
      <w:divBdr>
        <w:top w:val="none" w:sz="0" w:space="0" w:color="auto"/>
        <w:left w:val="none" w:sz="0" w:space="0" w:color="auto"/>
        <w:bottom w:val="none" w:sz="0" w:space="0" w:color="auto"/>
        <w:right w:val="none" w:sz="0" w:space="0" w:color="auto"/>
      </w:divBdr>
    </w:div>
    <w:div w:id="1417827797">
      <w:bodyDiv w:val="1"/>
      <w:marLeft w:val="0"/>
      <w:marRight w:val="0"/>
      <w:marTop w:val="0"/>
      <w:marBottom w:val="0"/>
      <w:divBdr>
        <w:top w:val="none" w:sz="0" w:space="0" w:color="auto"/>
        <w:left w:val="none" w:sz="0" w:space="0" w:color="auto"/>
        <w:bottom w:val="none" w:sz="0" w:space="0" w:color="auto"/>
        <w:right w:val="none" w:sz="0" w:space="0" w:color="auto"/>
      </w:divBdr>
    </w:div>
    <w:div w:id="1418137240">
      <w:bodyDiv w:val="1"/>
      <w:marLeft w:val="0"/>
      <w:marRight w:val="0"/>
      <w:marTop w:val="0"/>
      <w:marBottom w:val="0"/>
      <w:divBdr>
        <w:top w:val="none" w:sz="0" w:space="0" w:color="auto"/>
        <w:left w:val="none" w:sz="0" w:space="0" w:color="auto"/>
        <w:bottom w:val="none" w:sz="0" w:space="0" w:color="auto"/>
        <w:right w:val="none" w:sz="0" w:space="0" w:color="auto"/>
      </w:divBdr>
    </w:div>
    <w:div w:id="1418790376">
      <w:bodyDiv w:val="1"/>
      <w:marLeft w:val="0"/>
      <w:marRight w:val="0"/>
      <w:marTop w:val="0"/>
      <w:marBottom w:val="0"/>
      <w:divBdr>
        <w:top w:val="none" w:sz="0" w:space="0" w:color="auto"/>
        <w:left w:val="none" w:sz="0" w:space="0" w:color="auto"/>
        <w:bottom w:val="none" w:sz="0" w:space="0" w:color="auto"/>
        <w:right w:val="none" w:sz="0" w:space="0" w:color="auto"/>
      </w:divBdr>
    </w:div>
    <w:div w:id="1418937077">
      <w:bodyDiv w:val="1"/>
      <w:marLeft w:val="0"/>
      <w:marRight w:val="0"/>
      <w:marTop w:val="0"/>
      <w:marBottom w:val="0"/>
      <w:divBdr>
        <w:top w:val="none" w:sz="0" w:space="0" w:color="auto"/>
        <w:left w:val="none" w:sz="0" w:space="0" w:color="auto"/>
        <w:bottom w:val="none" w:sz="0" w:space="0" w:color="auto"/>
        <w:right w:val="none" w:sz="0" w:space="0" w:color="auto"/>
      </w:divBdr>
    </w:div>
    <w:div w:id="1418988468">
      <w:bodyDiv w:val="1"/>
      <w:marLeft w:val="0"/>
      <w:marRight w:val="0"/>
      <w:marTop w:val="0"/>
      <w:marBottom w:val="0"/>
      <w:divBdr>
        <w:top w:val="none" w:sz="0" w:space="0" w:color="auto"/>
        <w:left w:val="none" w:sz="0" w:space="0" w:color="auto"/>
        <w:bottom w:val="none" w:sz="0" w:space="0" w:color="auto"/>
        <w:right w:val="none" w:sz="0" w:space="0" w:color="auto"/>
      </w:divBdr>
    </w:div>
    <w:div w:id="1419475917">
      <w:bodyDiv w:val="1"/>
      <w:marLeft w:val="0"/>
      <w:marRight w:val="0"/>
      <w:marTop w:val="0"/>
      <w:marBottom w:val="0"/>
      <w:divBdr>
        <w:top w:val="none" w:sz="0" w:space="0" w:color="auto"/>
        <w:left w:val="none" w:sz="0" w:space="0" w:color="auto"/>
        <w:bottom w:val="none" w:sz="0" w:space="0" w:color="auto"/>
        <w:right w:val="none" w:sz="0" w:space="0" w:color="auto"/>
      </w:divBdr>
    </w:div>
    <w:div w:id="1419788605">
      <w:bodyDiv w:val="1"/>
      <w:marLeft w:val="0"/>
      <w:marRight w:val="0"/>
      <w:marTop w:val="0"/>
      <w:marBottom w:val="0"/>
      <w:divBdr>
        <w:top w:val="none" w:sz="0" w:space="0" w:color="auto"/>
        <w:left w:val="none" w:sz="0" w:space="0" w:color="auto"/>
        <w:bottom w:val="none" w:sz="0" w:space="0" w:color="auto"/>
        <w:right w:val="none" w:sz="0" w:space="0" w:color="auto"/>
      </w:divBdr>
    </w:div>
    <w:div w:id="1419981955">
      <w:bodyDiv w:val="1"/>
      <w:marLeft w:val="0"/>
      <w:marRight w:val="0"/>
      <w:marTop w:val="0"/>
      <w:marBottom w:val="0"/>
      <w:divBdr>
        <w:top w:val="none" w:sz="0" w:space="0" w:color="auto"/>
        <w:left w:val="none" w:sz="0" w:space="0" w:color="auto"/>
        <w:bottom w:val="none" w:sz="0" w:space="0" w:color="auto"/>
        <w:right w:val="none" w:sz="0" w:space="0" w:color="auto"/>
      </w:divBdr>
    </w:div>
    <w:div w:id="1420326662">
      <w:bodyDiv w:val="1"/>
      <w:marLeft w:val="0"/>
      <w:marRight w:val="0"/>
      <w:marTop w:val="0"/>
      <w:marBottom w:val="0"/>
      <w:divBdr>
        <w:top w:val="none" w:sz="0" w:space="0" w:color="auto"/>
        <w:left w:val="none" w:sz="0" w:space="0" w:color="auto"/>
        <w:bottom w:val="none" w:sz="0" w:space="0" w:color="auto"/>
        <w:right w:val="none" w:sz="0" w:space="0" w:color="auto"/>
      </w:divBdr>
    </w:div>
    <w:div w:id="1420559714">
      <w:bodyDiv w:val="1"/>
      <w:marLeft w:val="0"/>
      <w:marRight w:val="0"/>
      <w:marTop w:val="0"/>
      <w:marBottom w:val="0"/>
      <w:divBdr>
        <w:top w:val="none" w:sz="0" w:space="0" w:color="auto"/>
        <w:left w:val="none" w:sz="0" w:space="0" w:color="auto"/>
        <w:bottom w:val="none" w:sz="0" w:space="0" w:color="auto"/>
        <w:right w:val="none" w:sz="0" w:space="0" w:color="auto"/>
      </w:divBdr>
    </w:div>
    <w:div w:id="1420759867">
      <w:bodyDiv w:val="1"/>
      <w:marLeft w:val="0"/>
      <w:marRight w:val="0"/>
      <w:marTop w:val="0"/>
      <w:marBottom w:val="0"/>
      <w:divBdr>
        <w:top w:val="none" w:sz="0" w:space="0" w:color="auto"/>
        <w:left w:val="none" w:sz="0" w:space="0" w:color="auto"/>
        <w:bottom w:val="none" w:sz="0" w:space="0" w:color="auto"/>
        <w:right w:val="none" w:sz="0" w:space="0" w:color="auto"/>
      </w:divBdr>
    </w:div>
    <w:div w:id="1421442856">
      <w:bodyDiv w:val="1"/>
      <w:marLeft w:val="0"/>
      <w:marRight w:val="0"/>
      <w:marTop w:val="0"/>
      <w:marBottom w:val="0"/>
      <w:divBdr>
        <w:top w:val="none" w:sz="0" w:space="0" w:color="auto"/>
        <w:left w:val="none" w:sz="0" w:space="0" w:color="auto"/>
        <w:bottom w:val="none" w:sz="0" w:space="0" w:color="auto"/>
        <w:right w:val="none" w:sz="0" w:space="0" w:color="auto"/>
      </w:divBdr>
    </w:div>
    <w:div w:id="1421563960">
      <w:bodyDiv w:val="1"/>
      <w:marLeft w:val="0"/>
      <w:marRight w:val="0"/>
      <w:marTop w:val="0"/>
      <w:marBottom w:val="0"/>
      <w:divBdr>
        <w:top w:val="none" w:sz="0" w:space="0" w:color="auto"/>
        <w:left w:val="none" w:sz="0" w:space="0" w:color="auto"/>
        <w:bottom w:val="none" w:sz="0" w:space="0" w:color="auto"/>
        <w:right w:val="none" w:sz="0" w:space="0" w:color="auto"/>
      </w:divBdr>
      <w:divsChild>
        <w:div w:id="2123527772">
          <w:marLeft w:val="0"/>
          <w:marRight w:val="0"/>
          <w:marTop w:val="0"/>
          <w:marBottom w:val="0"/>
          <w:divBdr>
            <w:top w:val="none" w:sz="0" w:space="0" w:color="auto"/>
            <w:left w:val="none" w:sz="0" w:space="0" w:color="auto"/>
            <w:bottom w:val="none" w:sz="0" w:space="0" w:color="auto"/>
            <w:right w:val="none" w:sz="0" w:space="0" w:color="auto"/>
          </w:divBdr>
        </w:div>
        <w:div w:id="1179277918">
          <w:marLeft w:val="0"/>
          <w:marRight w:val="0"/>
          <w:marTop w:val="0"/>
          <w:marBottom w:val="0"/>
          <w:divBdr>
            <w:top w:val="none" w:sz="0" w:space="0" w:color="auto"/>
            <w:left w:val="none" w:sz="0" w:space="0" w:color="auto"/>
            <w:bottom w:val="none" w:sz="0" w:space="0" w:color="auto"/>
            <w:right w:val="none" w:sz="0" w:space="0" w:color="auto"/>
          </w:divBdr>
        </w:div>
        <w:div w:id="1784418738">
          <w:marLeft w:val="0"/>
          <w:marRight w:val="0"/>
          <w:marTop w:val="0"/>
          <w:marBottom w:val="0"/>
          <w:divBdr>
            <w:top w:val="none" w:sz="0" w:space="0" w:color="auto"/>
            <w:left w:val="none" w:sz="0" w:space="0" w:color="auto"/>
            <w:bottom w:val="none" w:sz="0" w:space="0" w:color="auto"/>
            <w:right w:val="none" w:sz="0" w:space="0" w:color="auto"/>
          </w:divBdr>
        </w:div>
        <w:div w:id="1664579289">
          <w:marLeft w:val="0"/>
          <w:marRight w:val="0"/>
          <w:marTop w:val="0"/>
          <w:marBottom w:val="0"/>
          <w:divBdr>
            <w:top w:val="none" w:sz="0" w:space="0" w:color="auto"/>
            <w:left w:val="none" w:sz="0" w:space="0" w:color="auto"/>
            <w:bottom w:val="none" w:sz="0" w:space="0" w:color="auto"/>
            <w:right w:val="none" w:sz="0" w:space="0" w:color="auto"/>
          </w:divBdr>
        </w:div>
        <w:div w:id="415249207">
          <w:marLeft w:val="0"/>
          <w:marRight w:val="0"/>
          <w:marTop w:val="0"/>
          <w:marBottom w:val="0"/>
          <w:divBdr>
            <w:top w:val="none" w:sz="0" w:space="0" w:color="auto"/>
            <w:left w:val="none" w:sz="0" w:space="0" w:color="auto"/>
            <w:bottom w:val="none" w:sz="0" w:space="0" w:color="auto"/>
            <w:right w:val="none" w:sz="0" w:space="0" w:color="auto"/>
          </w:divBdr>
        </w:div>
        <w:div w:id="1710374069">
          <w:marLeft w:val="0"/>
          <w:marRight w:val="0"/>
          <w:marTop w:val="0"/>
          <w:marBottom w:val="0"/>
          <w:divBdr>
            <w:top w:val="none" w:sz="0" w:space="0" w:color="auto"/>
            <w:left w:val="none" w:sz="0" w:space="0" w:color="auto"/>
            <w:bottom w:val="none" w:sz="0" w:space="0" w:color="auto"/>
            <w:right w:val="none" w:sz="0" w:space="0" w:color="auto"/>
          </w:divBdr>
        </w:div>
        <w:div w:id="157890270">
          <w:marLeft w:val="0"/>
          <w:marRight w:val="0"/>
          <w:marTop w:val="0"/>
          <w:marBottom w:val="0"/>
          <w:divBdr>
            <w:top w:val="none" w:sz="0" w:space="0" w:color="auto"/>
            <w:left w:val="none" w:sz="0" w:space="0" w:color="auto"/>
            <w:bottom w:val="none" w:sz="0" w:space="0" w:color="auto"/>
            <w:right w:val="none" w:sz="0" w:space="0" w:color="auto"/>
          </w:divBdr>
        </w:div>
        <w:div w:id="1818574492">
          <w:marLeft w:val="0"/>
          <w:marRight w:val="0"/>
          <w:marTop w:val="0"/>
          <w:marBottom w:val="0"/>
          <w:divBdr>
            <w:top w:val="none" w:sz="0" w:space="0" w:color="auto"/>
            <w:left w:val="none" w:sz="0" w:space="0" w:color="auto"/>
            <w:bottom w:val="none" w:sz="0" w:space="0" w:color="auto"/>
            <w:right w:val="none" w:sz="0" w:space="0" w:color="auto"/>
          </w:divBdr>
        </w:div>
        <w:div w:id="2046758932">
          <w:marLeft w:val="0"/>
          <w:marRight w:val="0"/>
          <w:marTop w:val="0"/>
          <w:marBottom w:val="0"/>
          <w:divBdr>
            <w:top w:val="none" w:sz="0" w:space="0" w:color="auto"/>
            <w:left w:val="none" w:sz="0" w:space="0" w:color="auto"/>
            <w:bottom w:val="none" w:sz="0" w:space="0" w:color="auto"/>
            <w:right w:val="none" w:sz="0" w:space="0" w:color="auto"/>
          </w:divBdr>
        </w:div>
        <w:div w:id="1834881327">
          <w:marLeft w:val="0"/>
          <w:marRight w:val="0"/>
          <w:marTop w:val="0"/>
          <w:marBottom w:val="0"/>
          <w:divBdr>
            <w:top w:val="none" w:sz="0" w:space="0" w:color="auto"/>
            <w:left w:val="none" w:sz="0" w:space="0" w:color="auto"/>
            <w:bottom w:val="none" w:sz="0" w:space="0" w:color="auto"/>
            <w:right w:val="none" w:sz="0" w:space="0" w:color="auto"/>
          </w:divBdr>
        </w:div>
        <w:div w:id="1341081826">
          <w:marLeft w:val="0"/>
          <w:marRight w:val="0"/>
          <w:marTop w:val="0"/>
          <w:marBottom w:val="0"/>
          <w:divBdr>
            <w:top w:val="none" w:sz="0" w:space="0" w:color="auto"/>
            <w:left w:val="none" w:sz="0" w:space="0" w:color="auto"/>
            <w:bottom w:val="none" w:sz="0" w:space="0" w:color="auto"/>
            <w:right w:val="none" w:sz="0" w:space="0" w:color="auto"/>
          </w:divBdr>
        </w:div>
        <w:div w:id="466750838">
          <w:marLeft w:val="0"/>
          <w:marRight w:val="0"/>
          <w:marTop w:val="0"/>
          <w:marBottom w:val="0"/>
          <w:divBdr>
            <w:top w:val="none" w:sz="0" w:space="0" w:color="auto"/>
            <w:left w:val="none" w:sz="0" w:space="0" w:color="auto"/>
            <w:bottom w:val="none" w:sz="0" w:space="0" w:color="auto"/>
            <w:right w:val="none" w:sz="0" w:space="0" w:color="auto"/>
          </w:divBdr>
        </w:div>
        <w:div w:id="1814373792">
          <w:marLeft w:val="0"/>
          <w:marRight w:val="0"/>
          <w:marTop w:val="0"/>
          <w:marBottom w:val="0"/>
          <w:divBdr>
            <w:top w:val="none" w:sz="0" w:space="0" w:color="auto"/>
            <w:left w:val="none" w:sz="0" w:space="0" w:color="auto"/>
            <w:bottom w:val="none" w:sz="0" w:space="0" w:color="auto"/>
            <w:right w:val="none" w:sz="0" w:space="0" w:color="auto"/>
          </w:divBdr>
        </w:div>
        <w:div w:id="2022735075">
          <w:marLeft w:val="0"/>
          <w:marRight w:val="0"/>
          <w:marTop w:val="0"/>
          <w:marBottom w:val="0"/>
          <w:divBdr>
            <w:top w:val="none" w:sz="0" w:space="0" w:color="auto"/>
            <w:left w:val="none" w:sz="0" w:space="0" w:color="auto"/>
            <w:bottom w:val="none" w:sz="0" w:space="0" w:color="auto"/>
            <w:right w:val="none" w:sz="0" w:space="0" w:color="auto"/>
          </w:divBdr>
        </w:div>
        <w:div w:id="922108411">
          <w:marLeft w:val="0"/>
          <w:marRight w:val="0"/>
          <w:marTop w:val="0"/>
          <w:marBottom w:val="0"/>
          <w:divBdr>
            <w:top w:val="none" w:sz="0" w:space="0" w:color="auto"/>
            <w:left w:val="none" w:sz="0" w:space="0" w:color="auto"/>
            <w:bottom w:val="none" w:sz="0" w:space="0" w:color="auto"/>
            <w:right w:val="none" w:sz="0" w:space="0" w:color="auto"/>
          </w:divBdr>
        </w:div>
      </w:divsChild>
    </w:div>
    <w:div w:id="1421606998">
      <w:bodyDiv w:val="1"/>
      <w:marLeft w:val="0"/>
      <w:marRight w:val="0"/>
      <w:marTop w:val="0"/>
      <w:marBottom w:val="0"/>
      <w:divBdr>
        <w:top w:val="none" w:sz="0" w:space="0" w:color="auto"/>
        <w:left w:val="none" w:sz="0" w:space="0" w:color="auto"/>
        <w:bottom w:val="none" w:sz="0" w:space="0" w:color="auto"/>
        <w:right w:val="none" w:sz="0" w:space="0" w:color="auto"/>
      </w:divBdr>
    </w:div>
    <w:div w:id="1421833701">
      <w:bodyDiv w:val="1"/>
      <w:marLeft w:val="0"/>
      <w:marRight w:val="0"/>
      <w:marTop w:val="0"/>
      <w:marBottom w:val="0"/>
      <w:divBdr>
        <w:top w:val="none" w:sz="0" w:space="0" w:color="auto"/>
        <w:left w:val="none" w:sz="0" w:space="0" w:color="auto"/>
        <w:bottom w:val="none" w:sz="0" w:space="0" w:color="auto"/>
        <w:right w:val="none" w:sz="0" w:space="0" w:color="auto"/>
      </w:divBdr>
    </w:div>
    <w:div w:id="1422288457">
      <w:bodyDiv w:val="1"/>
      <w:marLeft w:val="0"/>
      <w:marRight w:val="0"/>
      <w:marTop w:val="0"/>
      <w:marBottom w:val="0"/>
      <w:divBdr>
        <w:top w:val="none" w:sz="0" w:space="0" w:color="auto"/>
        <w:left w:val="none" w:sz="0" w:space="0" w:color="auto"/>
        <w:bottom w:val="none" w:sz="0" w:space="0" w:color="auto"/>
        <w:right w:val="none" w:sz="0" w:space="0" w:color="auto"/>
      </w:divBdr>
    </w:div>
    <w:div w:id="1423066311">
      <w:bodyDiv w:val="1"/>
      <w:marLeft w:val="0"/>
      <w:marRight w:val="0"/>
      <w:marTop w:val="0"/>
      <w:marBottom w:val="0"/>
      <w:divBdr>
        <w:top w:val="none" w:sz="0" w:space="0" w:color="auto"/>
        <w:left w:val="none" w:sz="0" w:space="0" w:color="auto"/>
        <w:bottom w:val="none" w:sz="0" w:space="0" w:color="auto"/>
        <w:right w:val="none" w:sz="0" w:space="0" w:color="auto"/>
      </w:divBdr>
    </w:div>
    <w:div w:id="1423261189">
      <w:bodyDiv w:val="1"/>
      <w:marLeft w:val="0"/>
      <w:marRight w:val="0"/>
      <w:marTop w:val="0"/>
      <w:marBottom w:val="0"/>
      <w:divBdr>
        <w:top w:val="none" w:sz="0" w:space="0" w:color="auto"/>
        <w:left w:val="none" w:sz="0" w:space="0" w:color="auto"/>
        <w:bottom w:val="none" w:sz="0" w:space="0" w:color="auto"/>
        <w:right w:val="none" w:sz="0" w:space="0" w:color="auto"/>
      </w:divBdr>
    </w:div>
    <w:div w:id="1423599404">
      <w:bodyDiv w:val="1"/>
      <w:marLeft w:val="0"/>
      <w:marRight w:val="0"/>
      <w:marTop w:val="0"/>
      <w:marBottom w:val="0"/>
      <w:divBdr>
        <w:top w:val="none" w:sz="0" w:space="0" w:color="auto"/>
        <w:left w:val="none" w:sz="0" w:space="0" w:color="auto"/>
        <w:bottom w:val="none" w:sz="0" w:space="0" w:color="auto"/>
        <w:right w:val="none" w:sz="0" w:space="0" w:color="auto"/>
      </w:divBdr>
    </w:div>
    <w:div w:id="1423644096">
      <w:bodyDiv w:val="1"/>
      <w:marLeft w:val="0"/>
      <w:marRight w:val="0"/>
      <w:marTop w:val="0"/>
      <w:marBottom w:val="0"/>
      <w:divBdr>
        <w:top w:val="none" w:sz="0" w:space="0" w:color="auto"/>
        <w:left w:val="none" w:sz="0" w:space="0" w:color="auto"/>
        <w:bottom w:val="none" w:sz="0" w:space="0" w:color="auto"/>
        <w:right w:val="none" w:sz="0" w:space="0" w:color="auto"/>
      </w:divBdr>
    </w:div>
    <w:div w:id="1423989557">
      <w:bodyDiv w:val="1"/>
      <w:marLeft w:val="0"/>
      <w:marRight w:val="0"/>
      <w:marTop w:val="0"/>
      <w:marBottom w:val="0"/>
      <w:divBdr>
        <w:top w:val="none" w:sz="0" w:space="0" w:color="auto"/>
        <w:left w:val="none" w:sz="0" w:space="0" w:color="auto"/>
        <w:bottom w:val="none" w:sz="0" w:space="0" w:color="auto"/>
        <w:right w:val="none" w:sz="0" w:space="0" w:color="auto"/>
      </w:divBdr>
    </w:div>
    <w:div w:id="1424184865">
      <w:bodyDiv w:val="1"/>
      <w:marLeft w:val="0"/>
      <w:marRight w:val="0"/>
      <w:marTop w:val="0"/>
      <w:marBottom w:val="0"/>
      <w:divBdr>
        <w:top w:val="none" w:sz="0" w:space="0" w:color="auto"/>
        <w:left w:val="none" w:sz="0" w:space="0" w:color="auto"/>
        <w:bottom w:val="none" w:sz="0" w:space="0" w:color="auto"/>
        <w:right w:val="none" w:sz="0" w:space="0" w:color="auto"/>
      </w:divBdr>
    </w:div>
    <w:div w:id="1424453667">
      <w:bodyDiv w:val="1"/>
      <w:marLeft w:val="0"/>
      <w:marRight w:val="0"/>
      <w:marTop w:val="0"/>
      <w:marBottom w:val="0"/>
      <w:divBdr>
        <w:top w:val="none" w:sz="0" w:space="0" w:color="auto"/>
        <w:left w:val="none" w:sz="0" w:space="0" w:color="auto"/>
        <w:bottom w:val="none" w:sz="0" w:space="0" w:color="auto"/>
        <w:right w:val="none" w:sz="0" w:space="0" w:color="auto"/>
      </w:divBdr>
    </w:div>
    <w:div w:id="1425149406">
      <w:bodyDiv w:val="1"/>
      <w:marLeft w:val="0"/>
      <w:marRight w:val="0"/>
      <w:marTop w:val="0"/>
      <w:marBottom w:val="0"/>
      <w:divBdr>
        <w:top w:val="none" w:sz="0" w:space="0" w:color="auto"/>
        <w:left w:val="none" w:sz="0" w:space="0" w:color="auto"/>
        <w:bottom w:val="none" w:sz="0" w:space="0" w:color="auto"/>
        <w:right w:val="none" w:sz="0" w:space="0" w:color="auto"/>
      </w:divBdr>
    </w:div>
    <w:div w:id="1425489009">
      <w:bodyDiv w:val="1"/>
      <w:marLeft w:val="0"/>
      <w:marRight w:val="0"/>
      <w:marTop w:val="0"/>
      <w:marBottom w:val="0"/>
      <w:divBdr>
        <w:top w:val="none" w:sz="0" w:space="0" w:color="auto"/>
        <w:left w:val="none" w:sz="0" w:space="0" w:color="auto"/>
        <w:bottom w:val="none" w:sz="0" w:space="0" w:color="auto"/>
        <w:right w:val="none" w:sz="0" w:space="0" w:color="auto"/>
      </w:divBdr>
    </w:div>
    <w:div w:id="1425686284">
      <w:bodyDiv w:val="1"/>
      <w:marLeft w:val="0"/>
      <w:marRight w:val="0"/>
      <w:marTop w:val="0"/>
      <w:marBottom w:val="0"/>
      <w:divBdr>
        <w:top w:val="none" w:sz="0" w:space="0" w:color="auto"/>
        <w:left w:val="none" w:sz="0" w:space="0" w:color="auto"/>
        <w:bottom w:val="none" w:sz="0" w:space="0" w:color="auto"/>
        <w:right w:val="none" w:sz="0" w:space="0" w:color="auto"/>
      </w:divBdr>
    </w:div>
    <w:div w:id="1425691616">
      <w:bodyDiv w:val="1"/>
      <w:marLeft w:val="0"/>
      <w:marRight w:val="0"/>
      <w:marTop w:val="0"/>
      <w:marBottom w:val="0"/>
      <w:divBdr>
        <w:top w:val="none" w:sz="0" w:space="0" w:color="auto"/>
        <w:left w:val="none" w:sz="0" w:space="0" w:color="auto"/>
        <w:bottom w:val="none" w:sz="0" w:space="0" w:color="auto"/>
        <w:right w:val="none" w:sz="0" w:space="0" w:color="auto"/>
      </w:divBdr>
    </w:div>
    <w:div w:id="1426026435">
      <w:bodyDiv w:val="1"/>
      <w:marLeft w:val="0"/>
      <w:marRight w:val="0"/>
      <w:marTop w:val="0"/>
      <w:marBottom w:val="0"/>
      <w:divBdr>
        <w:top w:val="none" w:sz="0" w:space="0" w:color="auto"/>
        <w:left w:val="none" w:sz="0" w:space="0" w:color="auto"/>
        <w:bottom w:val="none" w:sz="0" w:space="0" w:color="auto"/>
        <w:right w:val="none" w:sz="0" w:space="0" w:color="auto"/>
      </w:divBdr>
    </w:div>
    <w:div w:id="1426222362">
      <w:bodyDiv w:val="1"/>
      <w:marLeft w:val="0"/>
      <w:marRight w:val="0"/>
      <w:marTop w:val="0"/>
      <w:marBottom w:val="0"/>
      <w:divBdr>
        <w:top w:val="none" w:sz="0" w:space="0" w:color="auto"/>
        <w:left w:val="none" w:sz="0" w:space="0" w:color="auto"/>
        <w:bottom w:val="none" w:sz="0" w:space="0" w:color="auto"/>
        <w:right w:val="none" w:sz="0" w:space="0" w:color="auto"/>
      </w:divBdr>
    </w:div>
    <w:div w:id="1426267448">
      <w:bodyDiv w:val="1"/>
      <w:marLeft w:val="0"/>
      <w:marRight w:val="0"/>
      <w:marTop w:val="0"/>
      <w:marBottom w:val="0"/>
      <w:divBdr>
        <w:top w:val="none" w:sz="0" w:space="0" w:color="auto"/>
        <w:left w:val="none" w:sz="0" w:space="0" w:color="auto"/>
        <w:bottom w:val="none" w:sz="0" w:space="0" w:color="auto"/>
        <w:right w:val="none" w:sz="0" w:space="0" w:color="auto"/>
      </w:divBdr>
    </w:div>
    <w:div w:id="1426417850">
      <w:bodyDiv w:val="1"/>
      <w:marLeft w:val="0"/>
      <w:marRight w:val="0"/>
      <w:marTop w:val="0"/>
      <w:marBottom w:val="0"/>
      <w:divBdr>
        <w:top w:val="none" w:sz="0" w:space="0" w:color="auto"/>
        <w:left w:val="none" w:sz="0" w:space="0" w:color="auto"/>
        <w:bottom w:val="none" w:sz="0" w:space="0" w:color="auto"/>
        <w:right w:val="none" w:sz="0" w:space="0" w:color="auto"/>
      </w:divBdr>
    </w:div>
    <w:div w:id="1426418171">
      <w:bodyDiv w:val="1"/>
      <w:marLeft w:val="0"/>
      <w:marRight w:val="0"/>
      <w:marTop w:val="0"/>
      <w:marBottom w:val="0"/>
      <w:divBdr>
        <w:top w:val="none" w:sz="0" w:space="0" w:color="auto"/>
        <w:left w:val="none" w:sz="0" w:space="0" w:color="auto"/>
        <w:bottom w:val="none" w:sz="0" w:space="0" w:color="auto"/>
        <w:right w:val="none" w:sz="0" w:space="0" w:color="auto"/>
      </w:divBdr>
    </w:div>
    <w:div w:id="1426460915">
      <w:bodyDiv w:val="1"/>
      <w:marLeft w:val="0"/>
      <w:marRight w:val="0"/>
      <w:marTop w:val="0"/>
      <w:marBottom w:val="0"/>
      <w:divBdr>
        <w:top w:val="none" w:sz="0" w:space="0" w:color="auto"/>
        <w:left w:val="none" w:sz="0" w:space="0" w:color="auto"/>
        <w:bottom w:val="none" w:sz="0" w:space="0" w:color="auto"/>
        <w:right w:val="none" w:sz="0" w:space="0" w:color="auto"/>
      </w:divBdr>
    </w:div>
    <w:div w:id="1426682933">
      <w:bodyDiv w:val="1"/>
      <w:marLeft w:val="0"/>
      <w:marRight w:val="0"/>
      <w:marTop w:val="0"/>
      <w:marBottom w:val="0"/>
      <w:divBdr>
        <w:top w:val="none" w:sz="0" w:space="0" w:color="auto"/>
        <w:left w:val="none" w:sz="0" w:space="0" w:color="auto"/>
        <w:bottom w:val="none" w:sz="0" w:space="0" w:color="auto"/>
        <w:right w:val="none" w:sz="0" w:space="0" w:color="auto"/>
      </w:divBdr>
    </w:div>
    <w:div w:id="1426728128">
      <w:bodyDiv w:val="1"/>
      <w:marLeft w:val="0"/>
      <w:marRight w:val="0"/>
      <w:marTop w:val="0"/>
      <w:marBottom w:val="0"/>
      <w:divBdr>
        <w:top w:val="none" w:sz="0" w:space="0" w:color="auto"/>
        <w:left w:val="none" w:sz="0" w:space="0" w:color="auto"/>
        <w:bottom w:val="none" w:sz="0" w:space="0" w:color="auto"/>
        <w:right w:val="none" w:sz="0" w:space="0" w:color="auto"/>
      </w:divBdr>
    </w:div>
    <w:div w:id="1426850422">
      <w:bodyDiv w:val="1"/>
      <w:marLeft w:val="0"/>
      <w:marRight w:val="0"/>
      <w:marTop w:val="0"/>
      <w:marBottom w:val="0"/>
      <w:divBdr>
        <w:top w:val="none" w:sz="0" w:space="0" w:color="auto"/>
        <w:left w:val="none" w:sz="0" w:space="0" w:color="auto"/>
        <w:bottom w:val="none" w:sz="0" w:space="0" w:color="auto"/>
        <w:right w:val="none" w:sz="0" w:space="0" w:color="auto"/>
      </w:divBdr>
    </w:div>
    <w:div w:id="1427186585">
      <w:bodyDiv w:val="1"/>
      <w:marLeft w:val="0"/>
      <w:marRight w:val="0"/>
      <w:marTop w:val="0"/>
      <w:marBottom w:val="0"/>
      <w:divBdr>
        <w:top w:val="none" w:sz="0" w:space="0" w:color="auto"/>
        <w:left w:val="none" w:sz="0" w:space="0" w:color="auto"/>
        <w:bottom w:val="none" w:sz="0" w:space="0" w:color="auto"/>
        <w:right w:val="none" w:sz="0" w:space="0" w:color="auto"/>
      </w:divBdr>
    </w:div>
    <w:div w:id="1427459253">
      <w:bodyDiv w:val="1"/>
      <w:marLeft w:val="0"/>
      <w:marRight w:val="0"/>
      <w:marTop w:val="0"/>
      <w:marBottom w:val="0"/>
      <w:divBdr>
        <w:top w:val="none" w:sz="0" w:space="0" w:color="auto"/>
        <w:left w:val="none" w:sz="0" w:space="0" w:color="auto"/>
        <w:bottom w:val="none" w:sz="0" w:space="0" w:color="auto"/>
        <w:right w:val="none" w:sz="0" w:space="0" w:color="auto"/>
      </w:divBdr>
    </w:div>
    <w:div w:id="1427464292">
      <w:bodyDiv w:val="1"/>
      <w:marLeft w:val="0"/>
      <w:marRight w:val="0"/>
      <w:marTop w:val="0"/>
      <w:marBottom w:val="0"/>
      <w:divBdr>
        <w:top w:val="none" w:sz="0" w:space="0" w:color="auto"/>
        <w:left w:val="none" w:sz="0" w:space="0" w:color="auto"/>
        <w:bottom w:val="none" w:sz="0" w:space="0" w:color="auto"/>
        <w:right w:val="none" w:sz="0" w:space="0" w:color="auto"/>
      </w:divBdr>
    </w:div>
    <w:div w:id="1427537359">
      <w:bodyDiv w:val="1"/>
      <w:marLeft w:val="0"/>
      <w:marRight w:val="0"/>
      <w:marTop w:val="0"/>
      <w:marBottom w:val="0"/>
      <w:divBdr>
        <w:top w:val="none" w:sz="0" w:space="0" w:color="auto"/>
        <w:left w:val="none" w:sz="0" w:space="0" w:color="auto"/>
        <w:bottom w:val="none" w:sz="0" w:space="0" w:color="auto"/>
        <w:right w:val="none" w:sz="0" w:space="0" w:color="auto"/>
      </w:divBdr>
    </w:div>
    <w:div w:id="1427729919">
      <w:bodyDiv w:val="1"/>
      <w:marLeft w:val="0"/>
      <w:marRight w:val="0"/>
      <w:marTop w:val="0"/>
      <w:marBottom w:val="0"/>
      <w:divBdr>
        <w:top w:val="none" w:sz="0" w:space="0" w:color="auto"/>
        <w:left w:val="none" w:sz="0" w:space="0" w:color="auto"/>
        <w:bottom w:val="none" w:sz="0" w:space="0" w:color="auto"/>
        <w:right w:val="none" w:sz="0" w:space="0" w:color="auto"/>
      </w:divBdr>
    </w:div>
    <w:div w:id="1427767753">
      <w:bodyDiv w:val="1"/>
      <w:marLeft w:val="0"/>
      <w:marRight w:val="0"/>
      <w:marTop w:val="0"/>
      <w:marBottom w:val="0"/>
      <w:divBdr>
        <w:top w:val="none" w:sz="0" w:space="0" w:color="auto"/>
        <w:left w:val="none" w:sz="0" w:space="0" w:color="auto"/>
        <w:bottom w:val="none" w:sz="0" w:space="0" w:color="auto"/>
        <w:right w:val="none" w:sz="0" w:space="0" w:color="auto"/>
      </w:divBdr>
    </w:div>
    <w:div w:id="1428038640">
      <w:bodyDiv w:val="1"/>
      <w:marLeft w:val="0"/>
      <w:marRight w:val="0"/>
      <w:marTop w:val="0"/>
      <w:marBottom w:val="0"/>
      <w:divBdr>
        <w:top w:val="none" w:sz="0" w:space="0" w:color="auto"/>
        <w:left w:val="none" w:sz="0" w:space="0" w:color="auto"/>
        <w:bottom w:val="none" w:sz="0" w:space="0" w:color="auto"/>
        <w:right w:val="none" w:sz="0" w:space="0" w:color="auto"/>
      </w:divBdr>
    </w:div>
    <w:div w:id="1428188943">
      <w:bodyDiv w:val="1"/>
      <w:marLeft w:val="0"/>
      <w:marRight w:val="0"/>
      <w:marTop w:val="0"/>
      <w:marBottom w:val="0"/>
      <w:divBdr>
        <w:top w:val="none" w:sz="0" w:space="0" w:color="auto"/>
        <w:left w:val="none" w:sz="0" w:space="0" w:color="auto"/>
        <w:bottom w:val="none" w:sz="0" w:space="0" w:color="auto"/>
        <w:right w:val="none" w:sz="0" w:space="0" w:color="auto"/>
      </w:divBdr>
    </w:div>
    <w:div w:id="1428236317">
      <w:bodyDiv w:val="1"/>
      <w:marLeft w:val="0"/>
      <w:marRight w:val="0"/>
      <w:marTop w:val="0"/>
      <w:marBottom w:val="0"/>
      <w:divBdr>
        <w:top w:val="none" w:sz="0" w:space="0" w:color="auto"/>
        <w:left w:val="none" w:sz="0" w:space="0" w:color="auto"/>
        <w:bottom w:val="none" w:sz="0" w:space="0" w:color="auto"/>
        <w:right w:val="none" w:sz="0" w:space="0" w:color="auto"/>
      </w:divBdr>
    </w:div>
    <w:div w:id="1429040319">
      <w:bodyDiv w:val="1"/>
      <w:marLeft w:val="0"/>
      <w:marRight w:val="0"/>
      <w:marTop w:val="0"/>
      <w:marBottom w:val="0"/>
      <w:divBdr>
        <w:top w:val="none" w:sz="0" w:space="0" w:color="auto"/>
        <w:left w:val="none" w:sz="0" w:space="0" w:color="auto"/>
        <w:bottom w:val="none" w:sz="0" w:space="0" w:color="auto"/>
        <w:right w:val="none" w:sz="0" w:space="0" w:color="auto"/>
      </w:divBdr>
    </w:div>
    <w:div w:id="1429084858">
      <w:bodyDiv w:val="1"/>
      <w:marLeft w:val="0"/>
      <w:marRight w:val="0"/>
      <w:marTop w:val="0"/>
      <w:marBottom w:val="0"/>
      <w:divBdr>
        <w:top w:val="none" w:sz="0" w:space="0" w:color="auto"/>
        <w:left w:val="none" w:sz="0" w:space="0" w:color="auto"/>
        <w:bottom w:val="none" w:sz="0" w:space="0" w:color="auto"/>
        <w:right w:val="none" w:sz="0" w:space="0" w:color="auto"/>
      </w:divBdr>
    </w:div>
    <w:div w:id="1429304607">
      <w:bodyDiv w:val="1"/>
      <w:marLeft w:val="0"/>
      <w:marRight w:val="0"/>
      <w:marTop w:val="0"/>
      <w:marBottom w:val="0"/>
      <w:divBdr>
        <w:top w:val="none" w:sz="0" w:space="0" w:color="auto"/>
        <w:left w:val="none" w:sz="0" w:space="0" w:color="auto"/>
        <w:bottom w:val="none" w:sz="0" w:space="0" w:color="auto"/>
        <w:right w:val="none" w:sz="0" w:space="0" w:color="auto"/>
      </w:divBdr>
    </w:div>
    <w:div w:id="1429304647">
      <w:bodyDiv w:val="1"/>
      <w:marLeft w:val="0"/>
      <w:marRight w:val="0"/>
      <w:marTop w:val="0"/>
      <w:marBottom w:val="0"/>
      <w:divBdr>
        <w:top w:val="none" w:sz="0" w:space="0" w:color="auto"/>
        <w:left w:val="none" w:sz="0" w:space="0" w:color="auto"/>
        <w:bottom w:val="none" w:sz="0" w:space="0" w:color="auto"/>
        <w:right w:val="none" w:sz="0" w:space="0" w:color="auto"/>
      </w:divBdr>
    </w:div>
    <w:div w:id="1429353817">
      <w:bodyDiv w:val="1"/>
      <w:marLeft w:val="0"/>
      <w:marRight w:val="0"/>
      <w:marTop w:val="0"/>
      <w:marBottom w:val="0"/>
      <w:divBdr>
        <w:top w:val="none" w:sz="0" w:space="0" w:color="auto"/>
        <w:left w:val="none" w:sz="0" w:space="0" w:color="auto"/>
        <w:bottom w:val="none" w:sz="0" w:space="0" w:color="auto"/>
        <w:right w:val="none" w:sz="0" w:space="0" w:color="auto"/>
      </w:divBdr>
    </w:div>
    <w:div w:id="1429698239">
      <w:bodyDiv w:val="1"/>
      <w:marLeft w:val="0"/>
      <w:marRight w:val="0"/>
      <w:marTop w:val="0"/>
      <w:marBottom w:val="0"/>
      <w:divBdr>
        <w:top w:val="none" w:sz="0" w:space="0" w:color="auto"/>
        <w:left w:val="none" w:sz="0" w:space="0" w:color="auto"/>
        <w:bottom w:val="none" w:sz="0" w:space="0" w:color="auto"/>
        <w:right w:val="none" w:sz="0" w:space="0" w:color="auto"/>
      </w:divBdr>
      <w:divsChild>
        <w:div w:id="2040934459">
          <w:marLeft w:val="0"/>
          <w:marRight w:val="0"/>
          <w:marTop w:val="0"/>
          <w:marBottom w:val="0"/>
          <w:divBdr>
            <w:top w:val="none" w:sz="0" w:space="0" w:color="auto"/>
            <w:left w:val="none" w:sz="0" w:space="0" w:color="auto"/>
            <w:bottom w:val="none" w:sz="0" w:space="0" w:color="auto"/>
            <w:right w:val="none" w:sz="0" w:space="0" w:color="auto"/>
          </w:divBdr>
        </w:div>
        <w:div w:id="1330476243">
          <w:marLeft w:val="0"/>
          <w:marRight w:val="0"/>
          <w:marTop w:val="0"/>
          <w:marBottom w:val="0"/>
          <w:divBdr>
            <w:top w:val="none" w:sz="0" w:space="0" w:color="auto"/>
            <w:left w:val="none" w:sz="0" w:space="0" w:color="auto"/>
            <w:bottom w:val="none" w:sz="0" w:space="0" w:color="auto"/>
            <w:right w:val="none" w:sz="0" w:space="0" w:color="auto"/>
          </w:divBdr>
        </w:div>
        <w:div w:id="1527056969">
          <w:marLeft w:val="0"/>
          <w:marRight w:val="0"/>
          <w:marTop w:val="0"/>
          <w:marBottom w:val="0"/>
          <w:divBdr>
            <w:top w:val="none" w:sz="0" w:space="0" w:color="auto"/>
            <w:left w:val="none" w:sz="0" w:space="0" w:color="auto"/>
            <w:bottom w:val="none" w:sz="0" w:space="0" w:color="auto"/>
            <w:right w:val="none" w:sz="0" w:space="0" w:color="auto"/>
          </w:divBdr>
        </w:div>
        <w:div w:id="708803843">
          <w:marLeft w:val="0"/>
          <w:marRight w:val="0"/>
          <w:marTop w:val="0"/>
          <w:marBottom w:val="0"/>
          <w:divBdr>
            <w:top w:val="none" w:sz="0" w:space="0" w:color="auto"/>
            <w:left w:val="none" w:sz="0" w:space="0" w:color="auto"/>
            <w:bottom w:val="none" w:sz="0" w:space="0" w:color="auto"/>
            <w:right w:val="none" w:sz="0" w:space="0" w:color="auto"/>
          </w:divBdr>
        </w:div>
        <w:div w:id="135798984">
          <w:marLeft w:val="0"/>
          <w:marRight w:val="0"/>
          <w:marTop w:val="0"/>
          <w:marBottom w:val="0"/>
          <w:divBdr>
            <w:top w:val="none" w:sz="0" w:space="0" w:color="auto"/>
            <w:left w:val="none" w:sz="0" w:space="0" w:color="auto"/>
            <w:bottom w:val="none" w:sz="0" w:space="0" w:color="auto"/>
            <w:right w:val="none" w:sz="0" w:space="0" w:color="auto"/>
          </w:divBdr>
        </w:div>
        <w:div w:id="508838562">
          <w:marLeft w:val="0"/>
          <w:marRight w:val="0"/>
          <w:marTop w:val="0"/>
          <w:marBottom w:val="0"/>
          <w:divBdr>
            <w:top w:val="none" w:sz="0" w:space="0" w:color="auto"/>
            <w:left w:val="none" w:sz="0" w:space="0" w:color="auto"/>
            <w:bottom w:val="none" w:sz="0" w:space="0" w:color="auto"/>
            <w:right w:val="none" w:sz="0" w:space="0" w:color="auto"/>
          </w:divBdr>
        </w:div>
        <w:div w:id="1331174871">
          <w:marLeft w:val="0"/>
          <w:marRight w:val="0"/>
          <w:marTop w:val="0"/>
          <w:marBottom w:val="0"/>
          <w:divBdr>
            <w:top w:val="none" w:sz="0" w:space="0" w:color="auto"/>
            <w:left w:val="none" w:sz="0" w:space="0" w:color="auto"/>
            <w:bottom w:val="none" w:sz="0" w:space="0" w:color="auto"/>
            <w:right w:val="none" w:sz="0" w:space="0" w:color="auto"/>
          </w:divBdr>
        </w:div>
        <w:div w:id="1308777508">
          <w:marLeft w:val="0"/>
          <w:marRight w:val="0"/>
          <w:marTop w:val="0"/>
          <w:marBottom w:val="0"/>
          <w:divBdr>
            <w:top w:val="none" w:sz="0" w:space="0" w:color="auto"/>
            <w:left w:val="none" w:sz="0" w:space="0" w:color="auto"/>
            <w:bottom w:val="none" w:sz="0" w:space="0" w:color="auto"/>
            <w:right w:val="none" w:sz="0" w:space="0" w:color="auto"/>
          </w:divBdr>
        </w:div>
        <w:div w:id="1766992278">
          <w:marLeft w:val="0"/>
          <w:marRight w:val="0"/>
          <w:marTop w:val="0"/>
          <w:marBottom w:val="0"/>
          <w:divBdr>
            <w:top w:val="none" w:sz="0" w:space="0" w:color="auto"/>
            <w:left w:val="none" w:sz="0" w:space="0" w:color="auto"/>
            <w:bottom w:val="none" w:sz="0" w:space="0" w:color="auto"/>
            <w:right w:val="none" w:sz="0" w:space="0" w:color="auto"/>
          </w:divBdr>
        </w:div>
        <w:div w:id="2088185995">
          <w:marLeft w:val="0"/>
          <w:marRight w:val="0"/>
          <w:marTop w:val="0"/>
          <w:marBottom w:val="0"/>
          <w:divBdr>
            <w:top w:val="none" w:sz="0" w:space="0" w:color="auto"/>
            <w:left w:val="none" w:sz="0" w:space="0" w:color="auto"/>
            <w:bottom w:val="none" w:sz="0" w:space="0" w:color="auto"/>
            <w:right w:val="none" w:sz="0" w:space="0" w:color="auto"/>
          </w:divBdr>
        </w:div>
        <w:div w:id="1407916011">
          <w:marLeft w:val="0"/>
          <w:marRight w:val="0"/>
          <w:marTop w:val="0"/>
          <w:marBottom w:val="0"/>
          <w:divBdr>
            <w:top w:val="none" w:sz="0" w:space="0" w:color="auto"/>
            <w:left w:val="none" w:sz="0" w:space="0" w:color="auto"/>
            <w:bottom w:val="none" w:sz="0" w:space="0" w:color="auto"/>
            <w:right w:val="none" w:sz="0" w:space="0" w:color="auto"/>
          </w:divBdr>
        </w:div>
        <w:div w:id="619728262">
          <w:marLeft w:val="0"/>
          <w:marRight w:val="0"/>
          <w:marTop w:val="0"/>
          <w:marBottom w:val="0"/>
          <w:divBdr>
            <w:top w:val="none" w:sz="0" w:space="0" w:color="auto"/>
            <w:left w:val="none" w:sz="0" w:space="0" w:color="auto"/>
            <w:bottom w:val="none" w:sz="0" w:space="0" w:color="auto"/>
            <w:right w:val="none" w:sz="0" w:space="0" w:color="auto"/>
          </w:divBdr>
        </w:div>
        <w:div w:id="494953014">
          <w:marLeft w:val="0"/>
          <w:marRight w:val="0"/>
          <w:marTop w:val="0"/>
          <w:marBottom w:val="0"/>
          <w:divBdr>
            <w:top w:val="none" w:sz="0" w:space="0" w:color="auto"/>
            <w:left w:val="none" w:sz="0" w:space="0" w:color="auto"/>
            <w:bottom w:val="none" w:sz="0" w:space="0" w:color="auto"/>
            <w:right w:val="none" w:sz="0" w:space="0" w:color="auto"/>
          </w:divBdr>
        </w:div>
        <w:div w:id="1218585343">
          <w:marLeft w:val="0"/>
          <w:marRight w:val="0"/>
          <w:marTop w:val="0"/>
          <w:marBottom w:val="0"/>
          <w:divBdr>
            <w:top w:val="none" w:sz="0" w:space="0" w:color="auto"/>
            <w:left w:val="none" w:sz="0" w:space="0" w:color="auto"/>
            <w:bottom w:val="none" w:sz="0" w:space="0" w:color="auto"/>
            <w:right w:val="none" w:sz="0" w:space="0" w:color="auto"/>
          </w:divBdr>
        </w:div>
        <w:div w:id="692420479">
          <w:marLeft w:val="0"/>
          <w:marRight w:val="0"/>
          <w:marTop w:val="0"/>
          <w:marBottom w:val="0"/>
          <w:divBdr>
            <w:top w:val="none" w:sz="0" w:space="0" w:color="auto"/>
            <w:left w:val="none" w:sz="0" w:space="0" w:color="auto"/>
            <w:bottom w:val="none" w:sz="0" w:space="0" w:color="auto"/>
            <w:right w:val="none" w:sz="0" w:space="0" w:color="auto"/>
          </w:divBdr>
        </w:div>
        <w:div w:id="1458912002">
          <w:marLeft w:val="0"/>
          <w:marRight w:val="0"/>
          <w:marTop w:val="0"/>
          <w:marBottom w:val="0"/>
          <w:divBdr>
            <w:top w:val="none" w:sz="0" w:space="0" w:color="auto"/>
            <w:left w:val="none" w:sz="0" w:space="0" w:color="auto"/>
            <w:bottom w:val="none" w:sz="0" w:space="0" w:color="auto"/>
            <w:right w:val="none" w:sz="0" w:space="0" w:color="auto"/>
          </w:divBdr>
        </w:div>
        <w:div w:id="1444764598">
          <w:marLeft w:val="0"/>
          <w:marRight w:val="0"/>
          <w:marTop w:val="0"/>
          <w:marBottom w:val="0"/>
          <w:divBdr>
            <w:top w:val="none" w:sz="0" w:space="0" w:color="auto"/>
            <w:left w:val="none" w:sz="0" w:space="0" w:color="auto"/>
            <w:bottom w:val="none" w:sz="0" w:space="0" w:color="auto"/>
            <w:right w:val="none" w:sz="0" w:space="0" w:color="auto"/>
          </w:divBdr>
        </w:div>
        <w:div w:id="2050297681">
          <w:marLeft w:val="0"/>
          <w:marRight w:val="0"/>
          <w:marTop w:val="0"/>
          <w:marBottom w:val="0"/>
          <w:divBdr>
            <w:top w:val="none" w:sz="0" w:space="0" w:color="auto"/>
            <w:left w:val="none" w:sz="0" w:space="0" w:color="auto"/>
            <w:bottom w:val="none" w:sz="0" w:space="0" w:color="auto"/>
            <w:right w:val="none" w:sz="0" w:space="0" w:color="auto"/>
          </w:divBdr>
        </w:div>
        <w:div w:id="492139118">
          <w:marLeft w:val="0"/>
          <w:marRight w:val="0"/>
          <w:marTop w:val="0"/>
          <w:marBottom w:val="0"/>
          <w:divBdr>
            <w:top w:val="none" w:sz="0" w:space="0" w:color="auto"/>
            <w:left w:val="none" w:sz="0" w:space="0" w:color="auto"/>
            <w:bottom w:val="none" w:sz="0" w:space="0" w:color="auto"/>
            <w:right w:val="none" w:sz="0" w:space="0" w:color="auto"/>
          </w:divBdr>
        </w:div>
        <w:div w:id="199323670">
          <w:marLeft w:val="0"/>
          <w:marRight w:val="0"/>
          <w:marTop w:val="0"/>
          <w:marBottom w:val="0"/>
          <w:divBdr>
            <w:top w:val="none" w:sz="0" w:space="0" w:color="auto"/>
            <w:left w:val="none" w:sz="0" w:space="0" w:color="auto"/>
            <w:bottom w:val="none" w:sz="0" w:space="0" w:color="auto"/>
            <w:right w:val="none" w:sz="0" w:space="0" w:color="auto"/>
          </w:divBdr>
        </w:div>
        <w:div w:id="889194984">
          <w:marLeft w:val="0"/>
          <w:marRight w:val="0"/>
          <w:marTop w:val="0"/>
          <w:marBottom w:val="0"/>
          <w:divBdr>
            <w:top w:val="none" w:sz="0" w:space="0" w:color="auto"/>
            <w:left w:val="none" w:sz="0" w:space="0" w:color="auto"/>
            <w:bottom w:val="none" w:sz="0" w:space="0" w:color="auto"/>
            <w:right w:val="none" w:sz="0" w:space="0" w:color="auto"/>
          </w:divBdr>
        </w:div>
        <w:div w:id="137654581">
          <w:marLeft w:val="0"/>
          <w:marRight w:val="0"/>
          <w:marTop w:val="0"/>
          <w:marBottom w:val="0"/>
          <w:divBdr>
            <w:top w:val="none" w:sz="0" w:space="0" w:color="auto"/>
            <w:left w:val="none" w:sz="0" w:space="0" w:color="auto"/>
            <w:bottom w:val="none" w:sz="0" w:space="0" w:color="auto"/>
            <w:right w:val="none" w:sz="0" w:space="0" w:color="auto"/>
          </w:divBdr>
        </w:div>
        <w:div w:id="452554948">
          <w:marLeft w:val="0"/>
          <w:marRight w:val="0"/>
          <w:marTop w:val="0"/>
          <w:marBottom w:val="0"/>
          <w:divBdr>
            <w:top w:val="none" w:sz="0" w:space="0" w:color="auto"/>
            <w:left w:val="none" w:sz="0" w:space="0" w:color="auto"/>
            <w:bottom w:val="none" w:sz="0" w:space="0" w:color="auto"/>
            <w:right w:val="none" w:sz="0" w:space="0" w:color="auto"/>
          </w:divBdr>
        </w:div>
        <w:div w:id="1108743711">
          <w:marLeft w:val="0"/>
          <w:marRight w:val="0"/>
          <w:marTop w:val="0"/>
          <w:marBottom w:val="0"/>
          <w:divBdr>
            <w:top w:val="none" w:sz="0" w:space="0" w:color="auto"/>
            <w:left w:val="none" w:sz="0" w:space="0" w:color="auto"/>
            <w:bottom w:val="none" w:sz="0" w:space="0" w:color="auto"/>
            <w:right w:val="none" w:sz="0" w:space="0" w:color="auto"/>
          </w:divBdr>
        </w:div>
        <w:div w:id="757753848">
          <w:marLeft w:val="0"/>
          <w:marRight w:val="0"/>
          <w:marTop w:val="0"/>
          <w:marBottom w:val="0"/>
          <w:divBdr>
            <w:top w:val="none" w:sz="0" w:space="0" w:color="auto"/>
            <w:left w:val="none" w:sz="0" w:space="0" w:color="auto"/>
            <w:bottom w:val="none" w:sz="0" w:space="0" w:color="auto"/>
            <w:right w:val="none" w:sz="0" w:space="0" w:color="auto"/>
          </w:divBdr>
        </w:div>
        <w:div w:id="825706927">
          <w:marLeft w:val="0"/>
          <w:marRight w:val="0"/>
          <w:marTop w:val="0"/>
          <w:marBottom w:val="0"/>
          <w:divBdr>
            <w:top w:val="none" w:sz="0" w:space="0" w:color="auto"/>
            <w:left w:val="none" w:sz="0" w:space="0" w:color="auto"/>
            <w:bottom w:val="none" w:sz="0" w:space="0" w:color="auto"/>
            <w:right w:val="none" w:sz="0" w:space="0" w:color="auto"/>
          </w:divBdr>
        </w:div>
        <w:div w:id="1478573921">
          <w:marLeft w:val="0"/>
          <w:marRight w:val="0"/>
          <w:marTop w:val="0"/>
          <w:marBottom w:val="0"/>
          <w:divBdr>
            <w:top w:val="none" w:sz="0" w:space="0" w:color="auto"/>
            <w:left w:val="none" w:sz="0" w:space="0" w:color="auto"/>
            <w:bottom w:val="none" w:sz="0" w:space="0" w:color="auto"/>
            <w:right w:val="none" w:sz="0" w:space="0" w:color="auto"/>
          </w:divBdr>
        </w:div>
        <w:div w:id="2056924872">
          <w:marLeft w:val="0"/>
          <w:marRight w:val="0"/>
          <w:marTop w:val="0"/>
          <w:marBottom w:val="0"/>
          <w:divBdr>
            <w:top w:val="none" w:sz="0" w:space="0" w:color="auto"/>
            <w:left w:val="none" w:sz="0" w:space="0" w:color="auto"/>
            <w:bottom w:val="none" w:sz="0" w:space="0" w:color="auto"/>
            <w:right w:val="none" w:sz="0" w:space="0" w:color="auto"/>
          </w:divBdr>
        </w:div>
        <w:div w:id="1211303393">
          <w:marLeft w:val="0"/>
          <w:marRight w:val="0"/>
          <w:marTop w:val="0"/>
          <w:marBottom w:val="0"/>
          <w:divBdr>
            <w:top w:val="none" w:sz="0" w:space="0" w:color="auto"/>
            <w:left w:val="none" w:sz="0" w:space="0" w:color="auto"/>
            <w:bottom w:val="none" w:sz="0" w:space="0" w:color="auto"/>
            <w:right w:val="none" w:sz="0" w:space="0" w:color="auto"/>
          </w:divBdr>
        </w:div>
        <w:div w:id="268242516">
          <w:marLeft w:val="0"/>
          <w:marRight w:val="0"/>
          <w:marTop w:val="0"/>
          <w:marBottom w:val="0"/>
          <w:divBdr>
            <w:top w:val="none" w:sz="0" w:space="0" w:color="auto"/>
            <w:left w:val="none" w:sz="0" w:space="0" w:color="auto"/>
            <w:bottom w:val="none" w:sz="0" w:space="0" w:color="auto"/>
            <w:right w:val="none" w:sz="0" w:space="0" w:color="auto"/>
          </w:divBdr>
        </w:div>
        <w:div w:id="831797609">
          <w:marLeft w:val="0"/>
          <w:marRight w:val="0"/>
          <w:marTop w:val="0"/>
          <w:marBottom w:val="0"/>
          <w:divBdr>
            <w:top w:val="none" w:sz="0" w:space="0" w:color="auto"/>
            <w:left w:val="none" w:sz="0" w:space="0" w:color="auto"/>
            <w:bottom w:val="none" w:sz="0" w:space="0" w:color="auto"/>
            <w:right w:val="none" w:sz="0" w:space="0" w:color="auto"/>
          </w:divBdr>
        </w:div>
        <w:div w:id="294138425">
          <w:marLeft w:val="0"/>
          <w:marRight w:val="0"/>
          <w:marTop w:val="0"/>
          <w:marBottom w:val="0"/>
          <w:divBdr>
            <w:top w:val="none" w:sz="0" w:space="0" w:color="auto"/>
            <w:left w:val="none" w:sz="0" w:space="0" w:color="auto"/>
            <w:bottom w:val="none" w:sz="0" w:space="0" w:color="auto"/>
            <w:right w:val="none" w:sz="0" w:space="0" w:color="auto"/>
          </w:divBdr>
        </w:div>
        <w:div w:id="1182933462">
          <w:marLeft w:val="0"/>
          <w:marRight w:val="0"/>
          <w:marTop w:val="0"/>
          <w:marBottom w:val="0"/>
          <w:divBdr>
            <w:top w:val="none" w:sz="0" w:space="0" w:color="auto"/>
            <w:left w:val="none" w:sz="0" w:space="0" w:color="auto"/>
            <w:bottom w:val="none" w:sz="0" w:space="0" w:color="auto"/>
            <w:right w:val="none" w:sz="0" w:space="0" w:color="auto"/>
          </w:divBdr>
        </w:div>
        <w:div w:id="340741295">
          <w:marLeft w:val="0"/>
          <w:marRight w:val="0"/>
          <w:marTop w:val="0"/>
          <w:marBottom w:val="0"/>
          <w:divBdr>
            <w:top w:val="none" w:sz="0" w:space="0" w:color="auto"/>
            <w:left w:val="none" w:sz="0" w:space="0" w:color="auto"/>
            <w:bottom w:val="none" w:sz="0" w:space="0" w:color="auto"/>
            <w:right w:val="none" w:sz="0" w:space="0" w:color="auto"/>
          </w:divBdr>
        </w:div>
        <w:div w:id="2085949379">
          <w:marLeft w:val="0"/>
          <w:marRight w:val="0"/>
          <w:marTop w:val="0"/>
          <w:marBottom w:val="0"/>
          <w:divBdr>
            <w:top w:val="none" w:sz="0" w:space="0" w:color="auto"/>
            <w:left w:val="none" w:sz="0" w:space="0" w:color="auto"/>
            <w:bottom w:val="none" w:sz="0" w:space="0" w:color="auto"/>
            <w:right w:val="none" w:sz="0" w:space="0" w:color="auto"/>
          </w:divBdr>
        </w:div>
        <w:div w:id="760025360">
          <w:marLeft w:val="0"/>
          <w:marRight w:val="0"/>
          <w:marTop w:val="0"/>
          <w:marBottom w:val="0"/>
          <w:divBdr>
            <w:top w:val="none" w:sz="0" w:space="0" w:color="auto"/>
            <w:left w:val="none" w:sz="0" w:space="0" w:color="auto"/>
            <w:bottom w:val="none" w:sz="0" w:space="0" w:color="auto"/>
            <w:right w:val="none" w:sz="0" w:space="0" w:color="auto"/>
          </w:divBdr>
        </w:div>
        <w:div w:id="609556643">
          <w:marLeft w:val="0"/>
          <w:marRight w:val="0"/>
          <w:marTop w:val="0"/>
          <w:marBottom w:val="0"/>
          <w:divBdr>
            <w:top w:val="none" w:sz="0" w:space="0" w:color="auto"/>
            <w:left w:val="none" w:sz="0" w:space="0" w:color="auto"/>
            <w:bottom w:val="none" w:sz="0" w:space="0" w:color="auto"/>
            <w:right w:val="none" w:sz="0" w:space="0" w:color="auto"/>
          </w:divBdr>
        </w:div>
        <w:div w:id="936601736">
          <w:marLeft w:val="0"/>
          <w:marRight w:val="0"/>
          <w:marTop w:val="0"/>
          <w:marBottom w:val="0"/>
          <w:divBdr>
            <w:top w:val="none" w:sz="0" w:space="0" w:color="auto"/>
            <w:left w:val="none" w:sz="0" w:space="0" w:color="auto"/>
            <w:bottom w:val="none" w:sz="0" w:space="0" w:color="auto"/>
            <w:right w:val="none" w:sz="0" w:space="0" w:color="auto"/>
          </w:divBdr>
        </w:div>
        <w:div w:id="1571230939">
          <w:marLeft w:val="0"/>
          <w:marRight w:val="0"/>
          <w:marTop w:val="0"/>
          <w:marBottom w:val="0"/>
          <w:divBdr>
            <w:top w:val="none" w:sz="0" w:space="0" w:color="auto"/>
            <w:left w:val="none" w:sz="0" w:space="0" w:color="auto"/>
            <w:bottom w:val="none" w:sz="0" w:space="0" w:color="auto"/>
            <w:right w:val="none" w:sz="0" w:space="0" w:color="auto"/>
          </w:divBdr>
        </w:div>
        <w:div w:id="363362305">
          <w:marLeft w:val="0"/>
          <w:marRight w:val="0"/>
          <w:marTop w:val="0"/>
          <w:marBottom w:val="0"/>
          <w:divBdr>
            <w:top w:val="none" w:sz="0" w:space="0" w:color="auto"/>
            <w:left w:val="none" w:sz="0" w:space="0" w:color="auto"/>
            <w:bottom w:val="none" w:sz="0" w:space="0" w:color="auto"/>
            <w:right w:val="none" w:sz="0" w:space="0" w:color="auto"/>
          </w:divBdr>
        </w:div>
        <w:div w:id="1699043560">
          <w:marLeft w:val="0"/>
          <w:marRight w:val="0"/>
          <w:marTop w:val="0"/>
          <w:marBottom w:val="0"/>
          <w:divBdr>
            <w:top w:val="none" w:sz="0" w:space="0" w:color="auto"/>
            <w:left w:val="none" w:sz="0" w:space="0" w:color="auto"/>
            <w:bottom w:val="none" w:sz="0" w:space="0" w:color="auto"/>
            <w:right w:val="none" w:sz="0" w:space="0" w:color="auto"/>
          </w:divBdr>
        </w:div>
        <w:div w:id="1817406499">
          <w:marLeft w:val="0"/>
          <w:marRight w:val="0"/>
          <w:marTop w:val="0"/>
          <w:marBottom w:val="0"/>
          <w:divBdr>
            <w:top w:val="none" w:sz="0" w:space="0" w:color="auto"/>
            <w:left w:val="none" w:sz="0" w:space="0" w:color="auto"/>
            <w:bottom w:val="none" w:sz="0" w:space="0" w:color="auto"/>
            <w:right w:val="none" w:sz="0" w:space="0" w:color="auto"/>
          </w:divBdr>
        </w:div>
        <w:div w:id="575822871">
          <w:marLeft w:val="0"/>
          <w:marRight w:val="0"/>
          <w:marTop w:val="0"/>
          <w:marBottom w:val="0"/>
          <w:divBdr>
            <w:top w:val="none" w:sz="0" w:space="0" w:color="auto"/>
            <w:left w:val="none" w:sz="0" w:space="0" w:color="auto"/>
            <w:bottom w:val="none" w:sz="0" w:space="0" w:color="auto"/>
            <w:right w:val="none" w:sz="0" w:space="0" w:color="auto"/>
          </w:divBdr>
        </w:div>
        <w:div w:id="177815841">
          <w:marLeft w:val="0"/>
          <w:marRight w:val="0"/>
          <w:marTop w:val="0"/>
          <w:marBottom w:val="0"/>
          <w:divBdr>
            <w:top w:val="none" w:sz="0" w:space="0" w:color="auto"/>
            <w:left w:val="none" w:sz="0" w:space="0" w:color="auto"/>
            <w:bottom w:val="none" w:sz="0" w:space="0" w:color="auto"/>
            <w:right w:val="none" w:sz="0" w:space="0" w:color="auto"/>
          </w:divBdr>
        </w:div>
        <w:div w:id="782697412">
          <w:marLeft w:val="0"/>
          <w:marRight w:val="0"/>
          <w:marTop w:val="0"/>
          <w:marBottom w:val="0"/>
          <w:divBdr>
            <w:top w:val="none" w:sz="0" w:space="0" w:color="auto"/>
            <w:left w:val="none" w:sz="0" w:space="0" w:color="auto"/>
            <w:bottom w:val="none" w:sz="0" w:space="0" w:color="auto"/>
            <w:right w:val="none" w:sz="0" w:space="0" w:color="auto"/>
          </w:divBdr>
        </w:div>
        <w:div w:id="35739923">
          <w:marLeft w:val="0"/>
          <w:marRight w:val="0"/>
          <w:marTop w:val="0"/>
          <w:marBottom w:val="0"/>
          <w:divBdr>
            <w:top w:val="none" w:sz="0" w:space="0" w:color="auto"/>
            <w:left w:val="none" w:sz="0" w:space="0" w:color="auto"/>
            <w:bottom w:val="none" w:sz="0" w:space="0" w:color="auto"/>
            <w:right w:val="none" w:sz="0" w:space="0" w:color="auto"/>
          </w:divBdr>
        </w:div>
        <w:div w:id="1211262636">
          <w:marLeft w:val="0"/>
          <w:marRight w:val="0"/>
          <w:marTop w:val="0"/>
          <w:marBottom w:val="0"/>
          <w:divBdr>
            <w:top w:val="none" w:sz="0" w:space="0" w:color="auto"/>
            <w:left w:val="none" w:sz="0" w:space="0" w:color="auto"/>
            <w:bottom w:val="none" w:sz="0" w:space="0" w:color="auto"/>
            <w:right w:val="none" w:sz="0" w:space="0" w:color="auto"/>
          </w:divBdr>
        </w:div>
        <w:div w:id="197160734">
          <w:marLeft w:val="0"/>
          <w:marRight w:val="0"/>
          <w:marTop w:val="0"/>
          <w:marBottom w:val="0"/>
          <w:divBdr>
            <w:top w:val="none" w:sz="0" w:space="0" w:color="auto"/>
            <w:left w:val="none" w:sz="0" w:space="0" w:color="auto"/>
            <w:bottom w:val="none" w:sz="0" w:space="0" w:color="auto"/>
            <w:right w:val="none" w:sz="0" w:space="0" w:color="auto"/>
          </w:divBdr>
        </w:div>
        <w:div w:id="201333760">
          <w:marLeft w:val="0"/>
          <w:marRight w:val="0"/>
          <w:marTop w:val="0"/>
          <w:marBottom w:val="0"/>
          <w:divBdr>
            <w:top w:val="none" w:sz="0" w:space="0" w:color="auto"/>
            <w:left w:val="none" w:sz="0" w:space="0" w:color="auto"/>
            <w:bottom w:val="none" w:sz="0" w:space="0" w:color="auto"/>
            <w:right w:val="none" w:sz="0" w:space="0" w:color="auto"/>
          </w:divBdr>
        </w:div>
        <w:div w:id="879248701">
          <w:marLeft w:val="0"/>
          <w:marRight w:val="0"/>
          <w:marTop w:val="0"/>
          <w:marBottom w:val="0"/>
          <w:divBdr>
            <w:top w:val="none" w:sz="0" w:space="0" w:color="auto"/>
            <w:left w:val="none" w:sz="0" w:space="0" w:color="auto"/>
            <w:bottom w:val="none" w:sz="0" w:space="0" w:color="auto"/>
            <w:right w:val="none" w:sz="0" w:space="0" w:color="auto"/>
          </w:divBdr>
        </w:div>
        <w:div w:id="1497307008">
          <w:marLeft w:val="0"/>
          <w:marRight w:val="0"/>
          <w:marTop w:val="0"/>
          <w:marBottom w:val="0"/>
          <w:divBdr>
            <w:top w:val="none" w:sz="0" w:space="0" w:color="auto"/>
            <w:left w:val="none" w:sz="0" w:space="0" w:color="auto"/>
            <w:bottom w:val="none" w:sz="0" w:space="0" w:color="auto"/>
            <w:right w:val="none" w:sz="0" w:space="0" w:color="auto"/>
          </w:divBdr>
        </w:div>
        <w:div w:id="166558586">
          <w:marLeft w:val="0"/>
          <w:marRight w:val="0"/>
          <w:marTop w:val="0"/>
          <w:marBottom w:val="0"/>
          <w:divBdr>
            <w:top w:val="none" w:sz="0" w:space="0" w:color="auto"/>
            <w:left w:val="none" w:sz="0" w:space="0" w:color="auto"/>
            <w:bottom w:val="none" w:sz="0" w:space="0" w:color="auto"/>
            <w:right w:val="none" w:sz="0" w:space="0" w:color="auto"/>
          </w:divBdr>
        </w:div>
        <w:div w:id="354775413">
          <w:marLeft w:val="0"/>
          <w:marRight w:val="0"/>
          <w:marTop w:val="0"/>
          <w:marBottom w:val="0"/>
          <w:divBdr>
            <w:top w:val="none" w:sz="0" w:space="0" w:color="auto"/>
            <w:left w:val="none" w:sz="0" w:space="0" w:color="auto"/>
            <w:bottom w:val="none" w:sz="0" w:space="0" w:color="auto"/>
            <w:right w:val="none" w:sz="0" w:space="0" w:color="auto"/>
          </w:divBdr>
        </w:div>
        <w:div w:id="906691927">
          <w:marLeft w:val="0"/>
          <w:marRight w:val="0"/>
          <w:marTop w:val="0"/>
          <w:marBottom w:val="0"/>
          <w:divBdr>
            <w:top w:val="none" w:sz="0" w:space="0" w:color="auto"/>
            <w:left w:val="none" w:sz="0" w:space="0" w:color="auto"/>
            <w:bottom w:val="none" w:sz="0" w:space="0" w:color="auto"/>
            <w:right w:val="none" w:sz="0" w:space="0" w:color="auto"/>
          </w:divBdr>
        </w:div>
        <w:div w:id="1647123444">
          <w:marLeft w:val="0"/>
          <w:marRight w:val="0"/>
          <w:marTop w:val="0"/>
          <w:marBottom w:val="0"/>
          <w:divBdr>
            <w:top w:val="none" w:sz="0" w:space="0" w:color="auto"/>
            <w:left w:val="none" w:sz="0" w:space="0" w:color="auto"/>
            <w:bottom w:val="none" w:sz="0" w:space="0" w:color="auto"/>
            <w:right w:val="none" w:sz="0" w:space="0" w:color="auto"/>
          </w:divBdr>
        </w:div>
        <w:div w:id="1705640019">
          <w:marLeft w:val="0"/>
          <w:marRight w:val="0"/>
          <w:marTop w:val="0"/>
          <w:marBottom w:val="0"/>
          <w:divBdr>
            <w:top w:val="none" w:sz="0" w:space="0" w:color="auto"/>
            <w:left w:val="none" w:sz="0" w:space="0" w:color="auto"/>
            <w:bottom w:val="none" w:sz="0" w:space="0" w:color="auto"/>
            <w:right w:val="none" w:sz="0" w:space="0" w:color="auto"/>
          </w:divBdr>
        </w:div>
        <w:div w:id="115874953">
          <w:marLeft w:val="0"/>
          <w:marRight w:val="0"/>
          <w:marTop w:val="0"/>
          <w:marBottom w:val="0"/>
          <w:divBdr>
            <w:top w:val="none" w:sz="0" w:space="0" w:color="auto"/>
            <w:left w:val="none" w:sz="0" w:space="0" w:color="auto"/>
            <w:bottom w:val="none" w:sz="0" w:space="0" w:color="auto"/>
            <w:right w:val="none" w:sz="0" w:space="0" w:color="auto"/>
          </w:divBdr>
        </w:div>
        <w:div w:id="1418021456">
          <w:marLeft w:val="0"/>
          <w:marRight w:val="0"/>
          <w:marTop w:val="0"/>
          <w:marBottom w:val="0"/>
          <w:divBdr>
            <w:top w:val="none" w:sz="0" w:space="0" w:color="auto"/>
            <w:left w:val="none" w:sz="0" w:space="0" w:color="auto"/>
            <w:bottom w:val="none" w:sz="0" w:space="0" w:color="auto"/>
            <w:right w:val="none" w:sz="0" w:space="0" w:color="auto"/>
          </w:divBdr>
        </w:div>
        <w:div w:id="1829444018">
          <w:marLeft w:val="0"/>
          <w:marRight w:val="0"/>
          <w:marTop w:val="0"/>
          <w:marBottom w:val="0"/>
          <w:divBdr>
            <w:top w:val="none" w:sz="0" w:space="0" w:color="auto"/>
            <w:left w:val="none" w:sz="0" w:space="0" w:color="auto"/>
            <w:bottom w:val="none" w:sz="0" w:space="0" w:color="auto"/>
            <w:right w:val="none" w:sz="0" w:space="0" w:color="auto"/>
          </w:divBdr>
        </w:div>
      </w:divsChild>
    </w:div>
    <w:div w:id="1429887385">
      <w:bodyDiv w:val="1"/>
      <w:marLeft w:val="0"/>
      <w:marRight w:val="0"/>
      <w:marTop w:val="0"/>
      <w:marBottom w:val="0"/>
      <w:divBdr>
        <w:top w:val="none" w:sz="0" w:space="0" w:color="auto"/>
        <w:left w:val="none" w:sz="0" w:space="0" w:color="auto"/>
        <w:bottom w:val="none" w:sz="0" w:space="0" w:color="auto"/>
        <w:right w:val="none" w:sz="0" w:space="0" w:color="auto"/>
      </w:divBdr>
    </w:div>
    <w:div w:id="1429892229">
      <w:bodyDiv w:val="1"/>
      <w:marLeft w:val="0"/>
      <w:marRight w:val="0"/>
      <w:marTop w:val="0"/>
      <w:marBottom w:val="0"/>
      <w:divBdr>
        <w:top w:val="none" w:sz="0" w:space="0" w:color="auto"/>
        <w:left w:val="none" w:sz="0" w:space="0" w:color="auto"/>
        <w:bottom w:val="none" w:sz="0" w:space="0" w:color="auto"/>
        <w:right w:val="none" w:sz="0" w:space="0" w:color="auto"/>
      </w:divBdr>
    </w:div>
    <w:div w:id="1430128093">
      <w:bodyDiv w:val="1"/>
      <w:marLeft w:val="0"/>
      <w:marRight w:val="0"/>
      <w:marTop w:val="0"/>
      <w:marBottom w:val="0"/>
      <w:divBdr>
        <w:top w:val="none" w:sz="0" w:space="0" w:color="auto"/>
        <w:left w:val="none" w:sz="0" w:space="0" w:color="auto"/>
        <w:bottom w:val="none" w:sz="0" w:space="0" w:color="auto"/>
        <w:right w:val="none" w:sz="0" w:space="0" w:color="auto"/>
      </w:divBdr>
    </w:div>
    <w:div w:id="1430462677">
      <w:bodyDiv w:val="1"/>
      <w:marLeft w:val="0"/>
      <w:marRight w:val="0"/>
      <w:marTop w:val="0"/>
      <w:marBottom w:val="0"/>
      <w:divBdr>
        <w:top w:val="none" w:sz="0" w:space="0" w:color="auto"/>
        <w:left w:val="none" w:sz="0" w:space="0" w:color="auto"/>
        <w:bottom w:val="none" w:sz="0" w:space="0" w:color="auto"/>
        <w:right w:val="none" w:sz="0" w:space="0" w:color="auto"/>
      </w:divBdr>
    </w:div>
    <w:div w:id="1430467093">
      <w:bodyDiv w:val="1"/>
      <w:marLeft w:val="0"/>
      <w:marRight w:val="0"/>
      <w:marTop w:val="0"/>
      <w:marBottom w:val="0"/>
      <w:divBdr>
        <w:top w:val="none" w:sz="0" w:space="0" w:color="auto"/>
        <w:left w:val="none" w:sz="0" w:space="0" w:color="auto"/>
        <w:bottom w:val="none" w:sz="0" w:space="0" w:color="auto"/>
        <w:right w:val="none" w:sz="0" w:space="0" w:color="auto"/>
      </w:divBdr>
    </w:div>
    <w:div w:id="1430732545">
      <w:bodyDiv w:val="1"/>
      <w:marLeft w:val="0"/>
      <w:marRight w:val="0"/>
      <w:marTop w:val="0"/>
      <w:marBottom w:val="0"/>
      <w:divBdr>
        <w:top w:val="none" w:sz="0" w:space="0" w:color="auto"/>
        <w:left w:val="none" w:sz="0" w:space="0" w:color="auto"/>
        <w:bottom w:val="none" w:sz="0" w:space="0" w:color="auto"/>
        <w:right w:val="none" w:sz="0" w:space="0" w:color="auto"/>
      </w:divBdr>
    </w:div>
    <w:div w:id="1431201605">
      <w:bodyDiv w:val="1"/>
      <w:marLeft w:val="0"/>
      <w:marRight w:val="0"/>
      <w:marTop w:val="0"/>
      <w:marBottom w:val="0"/>
      <w:divBdr>
        <w:top w:val="none" w:sz="0" w:space="0" w:color="auto"/>
        <w:left w:val="none" w:sz="0" w:space="0" w:color="auto"/>
        <w:bottom w:val="none" w:sz="0" w:space="0" w:color="auto"/>
        <w:right w:val="none" w:sz="0" w:space="0" w:color="auto"/>
      </w:divBdr>
    </w:div>
    <w:div w:id="1431317474">
      <w:bodyDiv w:val="1"/>
      <w:marLeft w:val="0"/>
      <w:marRight w:val="0"/>
      <w:marTop w:val="0"/>
      <w:marBottom w:val="0"/>
      <w:divBdr>
        <w:top w:val="none" w:sz="0" w:space="0" w:color="auto"/>
        <w:left w:val="none" w:sz="0" w:space="0" w:color="auto"/>
        <w:bottom w:val="none" w:sz="0" w:space="0" w:color="auto"/>
        <w:right w:val="none" w:sz="0" w:space="0" w:color="auto"/>
      </w:divBdr>
    </w:div>
    <w:div w:id="1431317726">
      <w:bodyDiv w:val="1"/>
      <w:marLeft w:val="0"/>
      <w:marRight w:val="0"/>
      <w:marTop w:val="0"/>
      <w:marBottom w:val="0"/>
      <w:divBdr>
        <w:top w:val="none" w:sz="0" w:space="0" w:color="auto"/>
        <w:left w:val="none" w:sz="0" w:space="0" w:color="auto"/>
        <w:bottom w:val="none" w:sz="0" w:space="0" w:color="auto"/>
        <w:right w:val="none" w:sz="0" w:space="0" w:color="auto"/>
      </w:divBdr>
    </w:div>
    <w:div w:id="1431318945">
      <w:bodyDiv w:val="1"/>
      <w:marLeft w:val="0"/>
      <w:marRight w:val="0"/>
      <w:marTop w:val="0"/>
      <w:marBottom w:val="0"/>
      <w:divBdr>
        <w:top w:val="none" w:sz="0" w:space="0" w:color="auto"/>
        <w:left w:val="none" w:sz="0" w:space="0" w:color="auto"/>
        <w:bottom w:val="none" w:sz="0" w:space="0" w:color="auto"/>
        <w:right w:val="none" w:sz="0" w:space="0" w:color="auto"/>
      </w:divBdr>
    </w:div>
    <w:div w:id="1431392998">
      <w:bodyDiv w:val="1"/>
      <w:marLeft w:val="0"/>
      <w:marRight w:val="0"/>
      <w:marTop w:val="0"/>
      <w:marBottom w:val="0"/>
      <w:divBdr>
        <w:top w:val="none" w:sz="0" w:space="0" w:color="auto"/>
        <w:left w:val="none" w:sz="0" w:space="0" w:color="auto"/>
        <w:bottom w:val="none" w:sz="0" w:space="0" w:color="auto"/>
        <w:right w:val="none" w:sz="0" w:space="0" w:color="auto"/>
      </w:divBdr>
    </w:div>
    <w:div w:id="1431506642">
      <w:bodyDiv w:val="1"/>
      <w:marLeft w:val="0"/>
      <w:marRight w:val="0"/>
      <w:marTop w:val="0"/>
      <w:marBottom w:val="0"/>
      <w:divBdr>
        <w:top w:val="none" w:sz="0" w:space="0" w:color="auto"/>
        <w:left w:val="none" w:sz="0" w:space="0" w:color="auto"/>
        <w:bottom w:val="none" w:sz="0" w:space="0" w:color="auto"/>
        <w:right w:val="none" w:sz="0" w:space="0" w:color="auto"/>
      </w:divBdr>
    </w:div>
    <w:div w:id="1431700097">
      <w:bodyDiv w:val="1"/>
      <w:marLeft w:val="0"/>
      <w:marRight w:val="0"/>
      <w:marTop w:val="0"/>
      <w:marBottom w:val="0"/>
      <w:divBdr>
        <w:top w:val="none" w:sz="0" w:space="0" w:color="auto"/>
        <w:left w:val="none" w:sz="0" w:space="0" w:color="auto"/>
        <w:bottom w:val="none" w:sz="0" w:space="0" w:color="auto"/>
        <w:right w:val="none" w:sz="0" w:space="0" w:color="auto"/>
      </w:divBdr>
    </w:div>
    <w:div w:id="1431969514">
      <w:bodyDiv w:val="1"/>
      <w:marLeft w:val="0"/>
      <w:marRight w:val="0"/>
      <w:marTop w:val="0"/>
      <w:marBottom w:val="0"/>
      <w:divBdr>
        <w:top w:val="none" w:sz="0" w:space="0" w:color="auto"/>
        <w:left w:val="none" w:sz="0" w:space="0" w:color="auto"/>
        <w:bottom w:val="none" w:sz="0" w:space="0" w:color="auto"/>
        <w:right w:val="none" w:sz="0" w:space="0" w:color="auto"/>
      </w:divBdr>
    </w:div>
    <w:div w:id="1432093625">
      <w:bodyDiv w:val="1"/>
      <w:marLeft w:val="0"/>
      <w:marRight w:val="0"/>
      <w:marTop w:val="0"/>
      <w:marBottom w:val="0"/>
      <w:divBdr>
        <w:top w:val="none" w:sz="0" w:space="0" w:color="auto"/>
        <w:left w:val="none" w:sz="0" w:space="0" w:color="auto"/>
        <w:bottom w:val="none" w:sz="0" w:space="0" w:color="auto"/>
        <w:right w:val="none" w:sz="0" w:space="0" w:color="auto"/>
      </w:divBdr>
    </w:div>
    <w:div w:id="1432361046">
      <w:bodyDiv w:val="1"/>
      <w:marLeft w:val="0"/>
      <w:marRight w:val="0"/>
      <w:marTop w:val="0"/>
      <w:marBottom w:val="0"/>
      <w:divBdr>
        <w:top w:val="none" w:sz="0" w:space="0" w:color="auto"/>
        <w:left w:val="none" w:sz="0" w:space="0" w:color="auto"/>
        <w:bottom w:val="none" w:sz="0" w:space="0" w:color="auto"/>
        <w:right w:val="none" w:sz="0" w:space="0" w:color="auto"/>
      </w:divBdr>
    </w:div>
    <w:div w:id="1432554692">
      <w:bodyDiv w:val="1"/>
      <w:marLeft w:val="0"/>
      <w:marRight w:val="0"/>
      <w:marTop w:val="0"/>
      <w:marBottom w:val="0"/>
      <w:divBdr>
        <w:top w:val="none" w:sz="0" w:space="0" w:color="auto"/>
        <w:left w:val="none" w:sz="0" w:space="0" w:color="auto"/>
        <w:bottom w:val="none" w:sz="0" w:space="0" w:color="auto"/>
        <w:right w:val="none" w:sz="0" w:space="0" w:color="auto"/>
      </w:divBdr>
    </w:div>
    <w:div w:id="1432625026">
      <w:bodyDiv w:val="1"/>
      <w:marLeft w:val="0"/>
      <w:marRight w:val="0"/>
      <w:marTop w:val="0"/>
      <w:marBottom w:val="0"/>
      <w:divBdr>
        <w:top w:val="none" w:sz="0" w:space="0" w:color="auto"/>
        <w:left w:val="none" w:sz="0" w:space="0" w:color="auto"/>
        <w:bottom w:val="none" w:sz="0" w:space="0" w:color="auto"/>
        <w:right w:val="none" w:sz="0" w:space="0" w:color="auto"/>
      </w:divBdr>
    </w:div>
    <w:div w:id="1432702453">
      <w:bodyDiv w:val="1"/>
      <w:marLeft w:val="0"/>
      <w:marRight w:val="0"/>
      <w:marTop w:val="0"/>
      <w:marBottom w:val="0"/>
      <w:divBdr>
        <w:top w:val="none" w:sz="0" w:space="0" w:color="auto"/>
        <w:left w:val="none" w:sz="0" w:space="0" w:color="auto"/>
        <w:bottom w:val="none" w:sz="0" w:space="0" w:color="auto"/>
        <w:right w:val="none" w:sz="0" w:space="0" w:color="auto"/>
      </w:divBdr>
    </w:div>
    <w:div w:id="1432780711">
      <w:bodyDiv w:val="1"/>
      <w:marLeft w:val="0"/>
      <w:marRight w:val="0"/>
      <w:marTop w:val="0"/>
      <w:marBottom w:val="0"/>
      <w:divBdr>
        <w:top w:val="none" w:sz="0" w:space="0" w:color="auto"/>
        <w:left w:val="none" w:sz="0" w:space="0" w:color="auto"/>
        <w:bottom w:val="none" w:sz="0" w:space="0" w:color="auto"/>
        <w:right w:val="none" w:sz="0" w:space="0" w:color="auto"/>
      </w:divBdr>
    </w:div>
    <w:div w:id="1432971756">
      <w:bodyDiv w:val="1"/>
      <w:marLeft w:val="0"/>
      <w:marRight w:val="0"/>
      <w:marTop w:val="0"/>
      <w:marBottom w:val="0"/>
      <w:divBdr>
        <w:top w:val="none" w:sz="0" w:space="0" w:color="auto"/>
        <w:left w:val="none" w:sz="0" w:space="0" w:color="auto"/>
        <w:bottom w:val="none" w:sz="0" w:space="0" w:color="auto"/>
        <w:right w:val="none" w:sz="0" w:space="0" w:color="auto"/>
      </w:divBdr>
    </w:div>
    <w:div w:id="1433015977">
      <w:bodyDiv w:val="1"/>
      <w:marLeft w:val="0"/>
      <w:marRight w:val="0"/>
      <w:marTop w:val="0"/>
      <w:marBottom w:val="0"/>
      <w:divBdr>
        <w:top w:val="none" w:sz="0" w:space="0" w:color="auto"/>
        <w:left w:val="none" w:sz="0" w:space="0" w:color="auto"/>
        <w:bottom w:val="none" w:sz="0" w:space="0" w:color="auto"/>
        <w:right w:val="none" w:sz="0" w:space="0" w:color="auto"/>
      </w:divBdr>
    </w:div>
    <w:div w:id="1433091848">
      <w:bodyDiv w:val="1"/>
      <w:marLeft w:val="0"/>
      <w:marRight w:val="0"/>
      <w:marTop w:val="0"/>
      <w:marBottom w:val="0"/>
      <w:divBdr>
        <w:top w:val="none" w:sz="0" w:space="0" w:color="auto"/>
        <w:left w:val="none" w:sz="0" w:space="0" w:color="auto"/>
        <w:bottom w:val="none" w:sz="0" w:space="0" w:color="auto"/>
        <w:right w:val="none" w:sz="0" w:space="0" w:color="auto"/>
      </w:divBdr>
    </w:div>
    <w:div w:id="1433160577">
      <w:bodyDiv w:val="1"/>
      <w:marLeft w:val="0"/>
      <w:marRight w:val="0"/>
      <w:marTop w:val="0"/>
      <w:marBottom w:val="0"/>
      <w:divBdr>
        <w:top w:val="none" w:sz="0" w:space="0" w:color="auto"/>
        <w:left w:val="none" w:sz="0" w:space="0" w:color="auto"/>
        <w:bottom w:val="none" w:sz="0" w:space="0" w:color="auto"/>
        <w:right w:val="none" w:sz="0" w:space="0" w:color="auto"/>
      </w:divBdr>
    </w:div>
    <w:div w:id="1433164961">
      <w:bodyDiv w:val="1"/>
      <w:marLeft w:val="0"/>
      <w:marRight w:val="0"/>
      <w:marTop w:val="0"/>
      <w:marBottom w:val="0"/>
      <w:divBdr>
        <w:top w:val="none" w:sz="0" w:space="0" w:color="auto"/>
        <w:left w:val="none" w:sz="0" w:space="0" w:color="auto"/>
        <w:bottom w:val="none" w:sz="0" w:space="0" w:color="auto"/>
        <w:right w:val="none" w:sz="0" w:space="0" w:color="auto"/>
      </w:divBdr>
    </w:div>
    <w:div w:id="1434206624">
      <w:bodyDiv w:val="1"/>
      <w:marLeft w:val="0"/>
      <w:marRight w:val="0"/>
      <w:marTop w:val="0"/>
      <w:marBottom w:val="0"/>
      <w:divBdr>
        <w:top w:val="none" w:sz="0" w:space="0" w:color="auto"/>
        <w:left w:val="none" w:sz="0" w:space="0" w:color="auto"/>
        <w:bottom w:val="none" w:sz="0" w:space="0" w:color="auto"/>
        <w:right w:val="none" w:sz="0" w:space="0" w:color="auto"/>
      </w:divBdr>
    </w:div>
    <w:div w:id="1434323350">
      <w:bodyDiv w:val="1"/>
      <w:marLeft w:val="0"/>
      <w:marRight w:val="0"/>
      <w:marTop w:val="0"/>
      <w:marBottom w:val="0"/>
      <w:divBdr>
        <w:top w:val="none" w:sz="0" w:space="0" w:color="auto"/>
        <w:left w:val="none" w:sz="0" w:space="0" w:color="auto"/>
        <w:bottom w:val="none" w:sz="0" w:space="0" w:color="auto"/>
        <w:right w:val="none" w:sz="0" w:space="0" w:color="auto"/>
      </w:divBdr>
    </w:div>
    <w:div w:id="1434326492">
      <w:bodyDiv w:val="1"/>
      <w:marLeft w:val="0"/>
      <w:marRight w:val="0"/>
      <w:marTop w:val="0"/>
      <w:marBottom w:val="0"/>
      <w:divBdr>
        <w:top w:val="none" w:sz="0" w:space="0" w:color="auto"/>
        <w:left w:val="none" w:sz="0" w:space="0" w:color="auto"/>
        <w:bottom w:val="none" w:sz="0" w:space="0" w:color="auto"/>
        <w:right w:val="none" w:sz="0" w:space="0" w:color="auto"/>
      </w:divBdr>
    </w:div>
    <w:div w:id="1434402741">
      <w:bodyDiv w:val="1"/>
      <w:marLeft w:val="0"/>
      <w:marRight w:val="0"/>
      <w:marTop w:val="0"/>
      <w:marBottom w:val="0"/>
      <w:divBdr>
        <w:top w:val="none" w:sz="0" w:space="0" w:color="auto"/>
        <w:left w:val="none" w:sz="0" w:space="0" w:color="auto"/>
        <w:bottom w:val="none" w:sz="0" w:space="0" w:color="auto"/>
        <w:right w:val="none" w:sz="0" w:space="0" w:color="auto"/>
      </w:divBdr>
    </w:div>
    <w:div w:id="1435056403">
      <w:bodyDiv w:val="1"/>
      <w:marLeft w:val="0"/>
      <w:marRight w:val="0"/>
      <w:marTop w:val="0"/>
      <w:marBottom w:val="0"/>
      <w:divBdr>
        <w:top w:val="none" w:sz="0" w:space="0" w:color="auto"/>
        <w:left w:val="none" w:sz="0" w:space="0" w:color="auto"/>
        <w:bottom w:val="none" w:sz="0" w:space="0" w:color="auto"/>
        <w:right w:val="none" w:sz="0" w:space="0" w:color="auto"/>
      </w:divBdr>
    </w:div>
    <w:div w:id="1435204296">
      <w:bodyDiv w:val="1"/>
      <w:marLeft w:val="0"/>
      <w:marRight w:val="0"/>
      <w:marTop w:val="0"/>
      <w:marBottom w:val="0"/>
      <w:divBdr>
        <w:top w:val="none" w:sz="0" w:space="0" w:color="auto"/>
        <w:left w:val="none" w:sz="0" w:space="0" w:color="auto"/>
        <w:bottom w:val="none" w:sz="0" w:space="0" w:color="auto"/>
        <w:right w:val="none" w:sz="0" w:space="0" w:color="auto"/>
      </w:divBdr>
    </w:div>
    <w:div w:id="1435980644">
      <w:bodyDiv w:val="1"/>
      <w:marLeft w:val="0"/>
      <w:marRight w:val="0"/>
      <w:marTop w:val="0"/>
      <w:marBottom w:val="0"/>
      <w:divBdr>
        <w:top w:val="none" w:sz="0" w:space="0" w:color="auto"/>
        <w:left w:val="none" w:sz="0" w:space="0" w:color="auto"/>
        <w:bottom w:val="none" w:sz="0" w:space="0" w:color="auto"/>
        <w:right w:val="none" w:sz="0" w:space="0" w:color="auto"/>
      </w:divBdr>
    </w:div>
    <w:div w:id="1436050510">
      <w:bodyDiv w:val="1"/>
      <w:marLeft w:val="0"/>
      <w:marRight w:val="0"/>
      <w:marTop w:val="0"/>
      <w:marBottom w:val="0"/>
      <w:divBdr>
        <w:top w:val="none" w:sz="0" w:space="0" w:color="auto"/>
        <w:left w:val="none" w:sz="0" w:space="0" w:color="auto"/>
        <w:bottom w:val="none" w:sz="0" w:space="0" w:color="auto"/>
        <w:right w:val="none" w:sz="0" w:space="0" w:color="auto"/>
      </w:divBdr>
    </w:div>
    <w:div w:id="1436100681">
      <w:bodyDiv w:val="1"/>
      <w:marLeft w:val="0"/>
      <w:marRight w:val="0"/>
      <w:marTop w:val="0"/>
      <w:marBottom w:val="0"/>
      <w:divBdr>
        <w:top w:val="none" w:sz="0" w:space="0" w:color="auto"/>
        <w:left w:val="none" w:sz="0" w:space="0" w:color="auto"/>
        <w:bottom w:val="none" w:sz="0" w:space="0" w:color="auto"/>
        <w:right w:val="none" w:sz="0" w:space="0" w:color="auto"/>
      </w:divBdr>
    </w:div>
    <w:div w:id="1436360999">
      <w:bodyDiv w:val="1"/>
      <w:marLeft w:val="0"/>
      <w:marRight w:val="0"/>
      <w:marTop w:val="0"/>
      <w:marBottom w:val="0"/>
      <w:divBdr>
        <w:top w:val="none" w:sz="0" w:space="0" w:color="auto"/>
        <w:left w:val="none" w:sz="0" w:space="0" w:color="auto"/>
        <w:bottom w:val="none" w:sz="0" w:space="0" w:color="auto"/>
        <w:right w:val="none" w:sz="0" w:space="0" w:color="auto"/>
      </w:divBdr>
    </w:div>
    <w:div w:id="1436753015">
      <w:bodyDiv w:val="1"/>
      <w:marLeft w:val="0"/>
      <w:marRight w:val="0"/>
      <w:marTop w:val="0"/>
      <w:marBottom w:val="0"/>
      <w:divBdr>
        <w:top w:val="none" w:sz="0" w:space="0" w:color="auto"/>
        <w:left w:val="none" w:sz="0" w:space="0" w:color="auto"/>
        <w:bottom w:val="none" w:sz="0" w:space="0" w:color="auto"/>
        <w:right w:val="none" w:sz="0" w:space="0" w:color="auto"/>
      </w:divBdr>
    </w:div>
    <w:div w:id="1436823951">
      <w:bodyDiv w:val="1"/>
      <w:marLeft w:val="0"/>
      <w:marRight w:val="0"/>
      <w:marTop w:val="0"/>
      <w:marBottom w:val="0"/>
      <w:divBdr>
        <w:top w:val="none" w:sz="0" w:space="0" w:color="auto"/>
        <w:left w:val="none" w:sz="0" w:space="0" w:color="auto"/>
        <w:bottom w:val="none" w:sz="0" w:space="0" w:color="auto"/>
        <w:right w:val="none" w:sz="0" w:space="0" w:color="auto"/>
      </w:divBdr>
    </w:div>
    <w:div w:id="1436830930">
      <w:bodyDiv w:val="1"/>
      <w:marLeft w:val="0"/>
      <w:marRight w:val="0"/>
      <w:marTop w:val="0"/>
      <w:marBottom w:val="0"/>
      <w:divBdr>
        <w:top w:val="none" w:sz="0" w:space="0" w:color="auto"/>
        <w:left w:val="none" w:sz="0" w:space="0" w:color="auto"/>
        <w:bottom w:val="none" w:sz="0" w:space="0" w:color="auto"/>
        <w:right w:val="none" w:sz="0" w:space="0" w:color="auto"/>
      </w:divBdr>
    </w:div>
    <w:div w:id="1437100026">
      <w:bodyDiv w:val="1"/>
      <w:marLeft w:val="0"/>
      <w:marRight w:val="0"/>
      <w:marTop w:val="0"/>
      <w:marBottom w:val="0"/>
      <w:divBdr>
        <w:top w:val="none" w:sz="0" w:space="0" w:color="auto"/>
        <w:left w:val="none" w:sz="0" w:space="0" w:color="auto"/>
        <w:bottom w:val="none" w:sz="0" w:space="0" w:color="auto"/>
        <w:right w:val="none" w:sz="0" w:space="0" w:color="auto"/>
      </w:divBdr>
    </w:div>
    <w:div w:id="1437362243">
      <w:bodyDiv w:val="1"/>
      <w:marLeft w:val="0"/>
      <w:marRight w:val="0"/>
      <w:marTop w:val="0"/>
      <w:marBottom w:val="0"/>
      <w:divBdr>
        <w:top w:val="none" w:sz="0" w:space="0" w:color="auto"/>
        <w:left w:val="none" w:sz="0" w:space="0" w:color="auto"/>
        <w:bottom w:val="none" w:sz="0" w:space="0" w:color="auto"/>
        <w:right w:val="none" w:sz="0" w:space="0" w:color="auto"/>
      </w:divBdr>
    </w:div>
    <w:div w:id="1437486239">
      <w:bodyDiv w:val="1"/>
      <w:marLeft w:val="0"/>
      <w:marRight w:val="0"/>
      <w:marTop w:val="0"/>
      <w:marBottom w:val="0"/>
      <w:divBdr>
        <w:top w:val="none" w:sz="0" w:space="0" w:color="auto"/>
        <w:left w:val="none" w:sz="0" w:space="0" w:color="auto"/>
        <w:bottom w:val="none" w:sz="0" w:space="0" w:color="auto"/>
        <w:right w:val="none" w:sz="0" w:space="0" w:color="auto"/>
      </w:divBdr>
    </w:div>
    <w:div w:id="1437558301">
      <w:bodyDiv w:val="1"/>
      <w:marLeft w:val="0"/>
      <w:marRight w:val="0"/>
      <w:marTop w:val="0"/>
      <w:marBottom w:val="0"/>
      <w:divBdr>
        <w:top w:val="none" w:sz="0" w:space="0" w:color="auto"/>
        <w:left w:val="none" w:sz="0" w:space="0" w:color="auto"/>
        <w:bottom w:val="none" w:sz="0" w:space="0" w:color="auto"/>
        <w:right w:val="none" w:sz="0" w:space="0" w:color="auto"/>
      </w:divBdr>
    </w:div>
    <w:div w:id="1437754872">
      <w:bodyDiv w:val="1"/>
      <w:marLeft w:val="0"/>
      <w:marRight w:val="0"/>
      <w:marTop w:val="0"/>
      <w:marBottom w:val="0"/>
      <w:divBdr>
        <w:top w:val="none" w:sz="0" w:space="0" w:color="auto"/>
        <w:left w:val="none" w:sz="0" w:space="0" w:color="auto"/>
        <w:bottom w:val="none" w:sz="0" w:space="0" w:color="auto"/>
        <w:right w:val="none" w:sz="0" w:space="0" w:color="auto"/>
      </w:divBdr>
    </w:div>
    <w:div w:id="1438138856">
      <w:bodyDiv w:val="1"/>
      <w:marLeft w:val="0"/>
      <w:marRight w:val="0"/>
      <w:marTop w:val="0"/>
      <w:marBottom w:val="0"/>
      <w:divBdr>
        <w:top w:val="none" w:sz="0" w:space="0" w:color="auto"/>
        <w:left w:val="none" w:sz="0" w:space="0" w:color="auto"/>
        <w:bottom w:val="none" w:sz="0" w:space="0" w:color="auto"/>
        <w:right w:val="none" w:sz="0" w:space="0" w:color="auto"/>
      </w:divBdr>
    </w:div>
    <w:div w:id="1438715993">
      <w:bodyDiv w:val="1"/>
      <w:marLeft w:val="0"/>
      <w:marRight w:val="0"/>
      <w:marTop w:val="0"/>
      <w:marBottom w:val="0"/>
      <w:divBdr>
        <w:top w:val="none" w:sz="0" w:space="0" w:color="auto"/>
        <w:left w:val="none" w:sz="0" w:space="0" w:color="auto"/>
        <w:bottom w:val="none" w:sz="0" w:space="0" w:color="auto"/>
        <w:right w:val="none" w:sz="0" w:space="0" w:color="auto"/>
      </w:divBdr>
    </w:div>
    <w:div w:id="1438940491">
      <w:bodyDiv w:val="1"/>
      <w:marLeft w:val="0"/>
      <w:marRight w:val="0"/>
      <w:marTop w:val="0"/>
      <w:marBottom w:val="0"/>
      <w:divBdr>
        <w:top w:val="none" w:sz="0" w:space="0" w:color="auto"/>
        <w:left w:val="none" w:sz="0" w:space="0" w:color="auto"/>
        <w:bottom w:val="none" w:sz="0" w:space="0" w:color="auto"/>
        <w:right w:val="none" w:sz="0" w:space="0" w:color="auto"/>
      </w:divBdr>
    </w:div>
    <w:div w:id="1438980997">
      <w:bodyDiv w:val="1"/>
      <w:marLeft w:val="0"/>
      <w:marRight w:val="0"/>
      <w:marTop w:val="0"/>
      <w:marBottom w:val="0"/>
      <w:divBdr>
        <w:top w:val="none" w:sz="0" w:space="0" w:color="auto"/>
        <w:left w:val="none" w:sz="0" w:space="0" w:color="auto"/>
        <w:bottom w:val="none" w:sz="0" w:space="0" w:color="auto"/>
        <w:right w:val="none" w:sz="0" w:space="0" w:color="auto"/>
      </w:divBdr>
    </w:div>
    <w:div w:id="1438985532">
      <w:bodyDiv w:val="1"/>
      <w:marLeft w:val="0"/>
      <w:marRight w:val="0"/>
      <w:marTop w:val="0"/>
      <w:marBottom w:val="0"/>
      <w:divBdr>
        <w:top w:val="none" w:sz="0" w:space="0" w:color="auto"/>
        <w:left w:val="none" w:sz="0" w:space="0" w:color="auto"/>
        <w:bottom w:val="none" w:sz="0" w:space="0" w:color="auto"/>
        <w:right w:val="none" w:sz="0" w:space="0" w:color="auto"/>
      </w:divBdr>
    </w:div>
    <w:div w:id="1439792879">
      <w:bodyDiv w:val="1"/>
      <w:marLeft w:val="0"/>
      <w:marRight w:val="0"/>
      <w:marTop w:val="0"/>
      <w:marBottom w:val="0"/>
      <w:divBdr>
        <w:top w:val="none" w:sz="0" w:space="0" w:color="auto"/>
        <w:left w:val="none" w:sz="0" w:space="0" w:color="auto"/>
        <w:bottom w:val="none" w:sz="0" w:space="0" w:color="auto"/>
        <w:right w:val="none" w:sz="0" w:space="0" w:color="auto"/>
      </w:divBdr>
    </w:div>
    <w:div w:id="1440024332">
      <w:bodyDiv w:val="1"/>
      <w:marLeft w:val="0"/>
      <w:marRight w:val="0"/>
      <w:marTop w:val="0"/>
      <w:marBottom w:val="0"/>
      <w:divBdr>
        <w:top w:val="none" w:sz="0" w:space="0" w:color="auto"/>
        <w:left w:val="none" w:sz="0" w:space="0" w:color="auto"/>
        <w:bottom w:val="none" w:sz="0" w:space="0" w:color="auto"/>
        <w:right w:val="none" w:sz="0" w:space="0" w:color="auto"/>
      </w:divBdr>
    </w:div>
    <w:div w:id="1440175459">
      <w:bodyDiv w:val="1"/>
      <w:marLeft w:val="0"/>
      <w:marRight w:val="0"/>
      <w:marTop w:val="0"/>
      <w:marBottom w:val="0"/>
      <w:divBdr>
        <w:top w:val="none" w:sz="0" w:space="0" w:color="auto"/>
        <w:left w:val="none" w:sz="0" w:space="0" w:color="auto"/>
        <w:bottom w:val="none" w:sz="0" w:space="0" w:color="auto"/>
        <w:right w:val="none" w:sz="0" w:space="0" w:color="auto"/>
      </w:divBdr>
    </w:div>
    <w:div w:id="1440368571">
      <w:bodyDiv w:val="1"/>
      <w:marLeft w:val="0"/>
      <w:marRight w:val="0"/>
      <w:marTop w:val="0"/>
      <w:marBottom w:val="0"/>
      <w:divBdr>
        <w:top w:val="none" w:sz="0" w:space="0" w:color="auto"/>
        <w:left w:val="none" w:sz="0" w:space="0" w:color="auto"/>
        <w:bottom w:val="none" w:sz="0" w:space="0" w:color="auto"/>
        <w:right w:val="none" w:sz="0" w:space="0" w:color="auto"/>
      </w:divBdr>
    </w:div>
    <w:div w:id="1440563315">
      <w:bodyDiv w:val="1"/>
      <w:marLeft w:val="0"/>
      <w:marRight w:val="0"/>
      <w:marTop w:val="0"/>
      <w:marBottom w:val="0"/>
      <w:divBdr>
        <w:top w:val="none" w:sz="0" w:space="0" w:color="auto"/>
        <w:left w:val="none" w:sz="0" w:space="0" w:color="auto"/>
        <w:bottom w:val="none" w:sz="0" w:space="0" w:color="auto"/>
        <w:right w:val="none" w:sz="0" w:space="0" w:color="auto"/>
      </w:divBdr>
    </w:div>
    <w:div w:id="1441030091">
      <w:bodyDiv w:val="1"/>
      <w:marLeft w:val="0"/>
      <w:marRight w:val="0"/>
      <w:marTop w:val="0"/>
      <w:marBottom w:val="0"/>
      <w:divBdr>
        <w:top w:val="none" w:sz="0" w:space="0" w:color="auto"/>
        <w:left w:val="none" w:sz="0" w:space="0" w:color="auto"/>
        <w:bottom w:val="none" w:sz="0" w:space="0" w:color="auto"/>
        <w:right w:val="none" w:sz="0" w:space="0" w:color="auto"/>
      </w:divBdr>
    </w:div>
    <w:div w:id="1441410220">
      <w:bodyDiv w:val="1"/>
      <w:marLeft w:val="0"/>
      <w:marRight w:val="0"/>
      <w:marTop w:val="0"/>
      <w:marBottom w:val="0"/>
      <w:divBdr>
        <w:top w:val="none" w:sz="0" w:space="0" w:color="auto"/>
        <w:left w:val="none" w:sz="0" w:space="0" w:color="auto"/>
        <w:bottom w:val="none" w:sz="0" w:space="0" w:color="auto"/>
        <w:right w:val="none" w:sz="0" w:space="0" w:color="auto"/>
      </w:divBdr>
    </w:div>
    <w:div w:id="1441602643">
      <w:bodyDiv w:val="1"/>
      <w:marLeft w:val="0"/>
      <w:marRight w:val="0"/>
      <w:marTop w:val="0"/>
      <w:marBottom w:val="0"/>
      <w:divBdr>
        <w:top w:val="none" w:sz="0" w:space="0" w:color="auto"/>
        <w:left w:val="none" w:sz="0" w:space="0" w:color="auto"/>
        <w:bottom w:val="none" w:sz="0" w:space="0" w:color="auto"/>
        <w:right w:val="none" w:sz="0" w:space="0" w:color="auto"/>
      </w:divBdr>
    </w:div>
    <w:div w:id="1441605620">
      <w:bodyDiv w:val="1"/>
      <w:marLeft w:val="0"/>
      <w:marRight w:val="0"/>
      <w:marTop w:val="0"/>
      <w:marBottom w:val="0"/>
      <w:divBdr>
        <w:top w:val="none" w:sz="0" w:space="0" w:color="auto"/>
        <w:left w:val="none" w:sz="0" w:space="0" w:color="auto"/>
        <w:bottom w:val="none" w:sz="0" w:space="0" w:color="auto"/>
        <w:right w:val="none" w:sz="0" w:space="0" w:color="auto"/>
      </w:divBdr>
    </w:div>
    <w:div w:id="1441756709">
      <w:bodyDiv w:val="1"/>
      <w:marLeft w:val="0"/>
      <w:marRight w:val="0"/>
      <w:marTop w:val="0"/>
      <w:marBottom w:val="0"/>
      <w:divBdr>
        <w:top w:val="none" w:sz="0" w:space="0" w:color="auto"/>
        <w:left w:val="none" w:sz="0" w:space="0" w:color="auto"/>
        <w:bottom w:val="none" w:sz="0" w:space="0" w:color="auto"/>
        <w:right w:val="none" w:sz="0" w:space="0" w:color="auto"/>
      </w:divBdr>
    </w:div>
    <w:div w:id="1441879818">
      <w:bodyDiv w:val="1"/>
      <w:marLeft w:val="0"/>
      <w:marRight w:val="0"/>
      <w:marTop w:val="0"/>
      <w:marBottom w:val="0"/>
      <w:divBdr>
        <w:top w:val="none" w:sz="0" w:space="0" w:color="auto"/>
        <w:left w:val="none" w:sz="0" w:space="0" w:color="auto"/>
        <w:bottom w:val="none" w:sz="0" w:space="0" w:color="auto"/>
        <w:right w:val="none" w:sz="0" w:space="0" w:color="auto"/>
      </w:divBdr>
    </w:div>
    <w:div w:id="1441989609">
      <w:bodyDiv w:val="1"/>
      <w:marLeft w:val="0"/>
      <w:marRight w:val="0"/>
      <w:marTop w:val="0"/>
      <w:marBottom w:val="0"/>
      <w:divBdr>
        <w:top w:val="none" w:sz="0" w:space="0" w:color="auto"/>
        <w:left w:val="none" w:sz="0" w:space="0" w:color="auto"/>
        <w:bottom w:val="none" w:sz="0" w:space="0" w:color="auto"/>
        <w:right w:val="none" w:sz="0" w:space="0" w:color="auto"/>
      </w:divBdr>
    </w:div>
    <w:div w:id="1442265402">
      <w:bodyDiv w:val="1"/>
      <w:marLeft w:val="0"/>
      <w:marRight w:val="0"/>
      <w:marTop w:val="0"/>
      <w:marBottom w:val="0"/>
      <w:divBdr>
        <w:top w:val="none" w:sz="0" w:space="0" w:color="auto"/>
        <w:left w:val="none" w:sz="0" w:space="0" w:color="auto"/>
        <w:bottom w:val="none" w:sz="0" w:space="0" w:color="auto"/>
        <w:right w:val="none" w:sz="0" w:space="0" w:color="auto"/>
      </w:divBdr>
    </w:div>
    <w:div w:id="1442337647">
      <w:bodyDiv w:val="1"/>
      <w:marLeft w:val="0"/>
      <w:marRight w:val="0"/>
      <w:marTop w:val="0"/>
      <w:marBottom w:val="0"/>
      <w:divBdr>
        <w:top w:val="none" w:sz="0" w:space="0" w:color="auto"/>
        <w:left w:val="none" w:sz="0" w:space="0" w:color="auto"/>
        <w:bottom w:val="none" w:sz="0" w:space="0" w:color="auto"/>
        <w:right w:val="none" w:sz="0" w:space="0" w:color="auto"/>
      </w:divBdr>
    </w:div>
    <w:div w:id="1442453583">
      <w:bodyDiv w:val="1"/>
      <w:marLeft w:val="0"/>
      <w:marRight w:val="0"/>
      <w:marTop w:val="0"/>
      <w:marBottom w:val="0"/>
      <w:divBdr>
        <w:top w:val="none" w:sz="0" w:space="0" w:color="auto"/>
        <w:left w:val="none" w:sz="0" w:space="0" w:color="auto"/>
        <w:bottom w:val="none" w:sz="0" w:space="0" w:color="auto"/>
        <w:right w:val="none" w:sz="0" w:space="0" w:color="auto"/>
      </w:divBdr>
    </w:div>
    <w:div w:id="1442725908">
      <w:bodyDiv w:val="1"/>
      <w:marLeft w:val="0"/>
      <w:marRight w:val="0"/>
      <w:marTop w:val="0"/>
      <w:marBottom w:val="0"/>
      <w:divBdr>
        <w:top w:val="none" w:sz="0" w:space="0" w:color="auto"/>
        <w:left w:val="none" w:sz="0" w:space="0" w:color="auto"/>
        <w:bottom w:val="none" w:sz="0" w:space="0" w:color="auto"/>
        <w:right w:val="none" w:sz="0" w:space="0" w:color="auto"/>
      </w:divBdr>
    </w:div>
    <w:div w:id="1442920448">
      <w:bodyDiv w:val="1"/>
      <w:marLeft w:val="0"/>
      <w:marRight w:val="0"/>
      <w:marTop w:val="0"/>
      <w:marBottom w:val="0"/>
      <w:divBdr>
        <w:top w:val="none" w:sz="0" w:space="0" w:color="auto"/>
        <w:left w:val="none" w:sz="0" w:space="0" w:color="auto"/>
        <w:bottom w:val="none" w:sz="0" w:space="0" w:color="auto"/>
        <w:right w:val="none" w:sz="0" w:space="0" w:color="auto"/>
      </w:divBdr>
    </w:div>
    <w:div w:id="1442993929">
      <w:bodyDiv w:val="1"/>
      <w:marLeft w:val="0"/>
      <w:marRight w:val="0"/>
      <w:marTop w:val="0"/>
      <w:marBottom w:val="0"/>
      <w:divBdr>
        <w:top w:val="none" w:sz="0" w:space="0" w:color="auto"/>
        <w:left w:val="none" w:sz="0" w:space="0" w:color="auto"/>
        <w:bottom w:val="none" w:sz="0" w:space="0" w:color="auto"/>
        <w:right w:val="none" w:sz="0" w:space="0" w:color="auto"/>
      </w:divBdr>
    </w:div>
    <w:div w:id="1443068572">
      <w:bodyDiv w:val="1"/>
      <w:marLeft w:val="0"/>
      <w:marRight w:val="0"/>
      <w:marTop w:val="0"/>
      <w:marBottom w:val="0"/>
      <w:divBdr>
        <w:top w:val="none" w:sz="0" w:space="0" w:color="auto"/>
        <w:left w:val="none" w:sz="0" w:space="0" w:color="auto"/>
        <w:bottom w:val="none" w:sz="0" w:space="0" w:color="auto"/>
        <w:right w:val="none" w:sz="0" w:space="0" w:color="auto"/>
      </w:divBdr>
    </w:div>
    <w:div w:id="1443651210">
      <w:bodyDiv w:val="1"/>
      <w:marLeft w:val="0"/>
      <w:marRight w:val="0"/>
      <w:marTop w:val="0"/>
      <w:marBottom w:val="0"/>
      <w:divBdr>
        <w:top w:val="none" w:sz="0" w:space="0" w:color="auto"/>
        <w:left w:val="none" w:sz="0" w:space="0" w:color="auto"/>
        <w:bottom w:val="none" w:sz="0" w:space="0" w:color="auto"/>
        <w:right w:val="none" w:sz="0" w:space="0" w:color="auto"/>
      </w:divBdr>
    </w:div>
    <w:div w:id="1443843167">
      <w:bodyDiv w:val="1"/>
      <w:marLeft w:val="0"/>
      <w:marRight w:val="0"/>
      <w:marTop w:val="0"/>
      <w:marBottom w:val="0"/>
      <w:divBdr>
        <w:top w:val="none" w:sz="0" w:space="0" w:color="auto"/>
        <w:left w:val="none" w:sz="0" w:space="0" w:color="auto"/>
        <w:bottom w:val="none" w:sz="0" w:space="0" w:color="auto"/>
        <w:right w:val="none" w:sz="0" w:space="0" w:color="auto"/>
      </w:divBdr>
    </w:div>
    <w:div w:id="1444157450">
      <w:bodyDiv w:val="1"/>
      <w:marLeft w:val="0"/>
      <w:marRight w:val="0"/>
      <w:marTop w:val="0"/>
      <w:marBottom w:val="0"/>
      <w:divBdr>
        <w:top w:val="none" w:sz="0" w:space="0" w:color="auto"/>
        <w:left w:val="none" w:sz="0" w:space="0" w:color="auto"/>
        <w:bottom w:val="none" w:sz="0" w:space="0" w:color="auto"/>
        <w:right w:val="none" w:sz="0" w:space="0" w:color="auto"/>
      </w:divBdr>
    </w:div>
    <w:div w:id="1444229072">
      <w:bodyDiv w:val="1"/>
      <w:marLeft w:val="0"/>
      <w:marRight w:val="0"/>
      <w:marTop w:val="0"/>
      <w:marBottom w:val="0"/>
      <w:divBdr>
        <w:top w:val="none" w:sz="0" w:space="0" w:color="auto"/>
        <w:left w:val="none" w:sz="0" w:space="0" w:color="auto"/>
        <w:bottom w:val="none" w:sz="0" w:space="0" w:color="auto"/>
        <w:right w:val="none" w:sz="0" w:space="0" w:color="auto"/>
      </w:divBdr>
    </w:div>
    <w:div w:id="1444229373">
      <w:bodyDiv w:val="1"/>
      <w:marLeft w:val="0"/>
      <w:marRight w:val="0"/>
      <w:marTop w:val="0"/>
      <w:marBottom w:val="0"/>
      <w:divBdr>
        <w:top w:val="none" w:sz="0" w:space="0" w:color="auto"/>
        <w:left w:val="none" w:sz="0" w:space="0" w:color="auto"/>
        <w:bottom w:val="none" w:sz="0" w:space="0" w:color="auto"/>
        <w:right w:val="none" w:sz="0" w:space="0" w:color="auto"/>
      </w:divBdr>
    </w:div>
    <w:div w:id="1444492569">
      <w:bodyDiv w:val="1"/>
      <w:marLeft w:val="0"/>
      <w:marRight w:val="0"/>
      <w:marTop w:val="0"/>
      <w:marBottom w:val="0"/>
      <w:divBdr>
        <w:top w:val="none" w:sz="0" w:space="0" w:color="auto"/>
        <w:left w:val="none" w:sz="0" w:space="0" w:color="auto"/>
        <w:bottom w:val="none" w:sz="0" w:space="0" w:color="auto"/>
        <w:right w:val="none" w:sz="0" w:space="0" w:color="auto"/>
      </w:divBdr>
    </w:div>
    <w:div w:id="1444575990">
      <w:bodyDiv w:val="1"/>
      <w:marLeft w:val="0"/>
      <w:marRight w:val="0"/>
      <w:marTop w:val="0"/>
      <w:marBottom w:val="0"/>
      <w:divBdr>
        <w:top w:val="none" w:sz="0" w:space="0" w:color="auto"/>
        <w:left w:val="none" w:sz="0" w:space="0" w:color="auto"/>
        <w:bottom w:val="none" w:sz="0" w:space="0" w:color="auto"/>
        <w:right w:val="none" w:sz="0" w:space="0" w:color="auto"/>
      </w:divBdr>
    </w:div>
    <w:div w:id="1444688943">
      <w:bodyDiv w:val="1"/>
      <w:marLeft w:val="0"/>
      <w:marRight w:val="0"/>
      <w:marTop w:val="0"/>
      <w:marBottom w:val="0"/>
      <w:divBdr>
        <w:top w:val="none" w:sz="0" w:space="0" w:color="auto"/>
        <w:left w:val="none" w:sz="0" w:space="0" w:color="auto"/>
        <w:bottom w:val="none" w:sz="0" w:space="0" w:color="auto"/>
        <w:right w:val="none" w:sz="0" w:space="0" w:color="auto"/>
      </w:divBdr>
    </w:div>
    <w:div w:id="1444763545">
      <w:bodyDiv w:val="1"/>
      <w:marLeft w:val="0"/>
      <w:marRight w:val="0"/>
      <w:marTop w:val="0"/>
      <w:marBottom w:val="0"/>
      <w:divBdr>
        <w:top w:val="none" w:sz="0" w:space="0" w:color="auto"/>
        <w:left w:val="none" w:sz="0" w:space="0" w:color="auto"/>
        <w:bottom w:val="none" w:sz="0" w:space="0" w:color="auto"/>
        <w:right w:val="none" w:sz="0" w:space="0" w:color="auto"/>
      </w:divBdr>
    </w:div>
    <w:div w:id="1445029271">
      <w:bodyDiv w:val="1"/>
      <w:marLeft w:val="0"/>
      <w:marRight w:val="0"/>
      <w:marTop w:val="0"/>
      <w:marBottom w:val="0"/>
      <w:divBdr>
        <w:top w:val="none" w:sz="0" w:space="0" w:color="auto"/>
        <w:left w:val="none" w:sz="0" w:space="0" w:color="auto"/>
        <w:bottom w:val="none" w:sz="0" w:space="0" w:color="auto"/>
        <w:right w:val="none" w:sz="0" w:space="0" w:color="auto"/>
      </w:divBdr>
    </w:div>
    <w:div w:id="1445420513">
      <w:bodyDiv w:val="1"/>
      <w:marLeft w:val="0"/>
      <w:marRight w:val="0"/>
      <w:marTop w:val="0"/>
      <w:marBottom w:val="0"/>
      <w:divBdr>
        <w:top w:val="none" w:sz="0" w:space="0" w:color="auto"/>
        <w:left w:val="none" w:sz="0" w:space="0" w:color="auto"/>
        <w:bottom w:val="none" w:sz="0" w:space="0" w:color="auto"/>
        <w:right w:val="none" w:sz="0" w:space="0" w:color="auto"/>
      </w:divBdr>
    </w:div>
    <w:div w:id="1445735804">
      <w:bodyDiv w:val="1"/>
      <w:marLeft w:val="0"/>
      <w:marRight w:val="0"/>
      <w:marTop w:val="0"/>
      <w:marBottom w:val="0"/>
      <w:divBdr>
        <w:top w:val="none" w:sz="0" w:space="0" w:color="auto"/>
        <w:left w:val="none" w:sz="0" w:space="0" w:color="auto"/>
        <w:bottom w:val="none" w:sz="0" w:space="0" w:color="auto"/>
        <w:right w:val="none" w:sz="0" w:space="0" w:color="auto"/>
      </w:divBdr>
      <w:divsChild>
        <w:div w:id="114564588">
          <w:marLeft w:val="0"/>
          <w:marRight w:val="0"/>
          <w:marTop w:val="0"/>
          <w:marBottom w:val="0"/>
          <w:divBdr>
            <w:top w:val="none" w:sz="0" w:space="0" w:color="auto"/>
            <w:left w:val="none" w:sz="0" w:space="0" w:color="auto"/>
            <w:bottom w:val="none" w:sz="0" w:space="0" w:color="auto"/>
            <w:right w:val="none" w:sz="0" w:space="0" w:color="auto"/>
          </w:divBdr>
        </w:div>
        <w:div w:id="1961835282">
          <w:marLeft w:val="0"/>
          <w:marRight w:val="0"/>
          <w:marTop w:val="0"/>
          <w:marBottom w:val="0"/>
          <w:divBdr>
            <w:top w:val="none" w:sz="0" w:space="0" w:color="auto"/>
            <w:left w:val="none" w:sz="0" w:space="0" w:color="auto"/>
            <w:bottom w:val="none" w:sz="0" w:space="0" w:color="auto"/>
            <w:right w:val="none" w:sz="0" w:space="0" w:color="auto"/>
          </w:divBdr>
        </w:div>
        <w:div w:id="739210550">
          <w:marLeft w:val="0"/>
          <w:marRight w:val="0"/>
          <w:marTop w:val="0"/>
          <w:marBottom w:val="0"/>
          <w:divBdr>
            <w:top w:val="none" w:sz="0" w:space="0" w:color="auto"/>
            <w:left w:val="none" w:sz="0" w:space="0" w:color="auto"/>
            <w:bottom w:val="none" w:sz="0" w:space="0" w:color="auto"/>
            <w:right w:val="none" w:sz="0" w:space="0" w:color="auto"/>
          </w:divBdr>
        </w:div>
        <w:div w:id="1280799882">
          <w:marLeft w:val="0"/>
          <w:marRight w:val="0"/>
          <w:marTop w:val="0"/>
          <w:marBottom w:val="0"/>
          <w:divBdr>
            <w:top w:val="none" w:sz="0" w:space="0" w:color="auto"/>
            <w:left w:val="none" w:sz="0" w:space="0" w:color="auto"/>
            <w:bottom w:val="none" w:sz="0" w:space="0" w:color="auto"/>
            <w:right w:val="none" w:sz="0" w:space="0" w:color="auto"/>
          </w:divBdr>
        </w:div>
        <w:div w:id="97793101">
          <w:marLeft w:val="0"/>
          <w:marRight w:val="0"/>
          <w:marTop w:val="0"/>
          <w:marBottom w:val="0"/>
          <w:divBdr>
            <w:top w:val="none" w:sz="0" w:space="0" w:color="auto"/>
            <w:left w:val="none" w:sz="0" w:space="0" w:color="auto"/>
            <w:bottom w:val="none" w:sz="0" w:space="0" w:color="auto"/>
            <w:right w:val="none" w:sz="0" w:space="0" w:color="auto"/>
          </w:divBdr>
        </w:div>
        <w:div w:id="175773085">
          <w:marLeft w:val="0"/>
          <w:marRight w:val="0"/>
          <w:marTop w:val="0"/>
          <w:marBottom w:val="0"/>
          <w:divBdr>
            <w:top w:val="none" w:sz="0" w:space="0" w:color="auto"/>
            <w:left w:val="none" w:sz="0" w:space="0" w:color="auto"/>
            <w:bottom w:val="none" w:sz="0" w:space="0" w:color="auto"/>
            <w:right w:val="none" w:sz="0" w:space="0" w:color="auto"/>
          </w:divBdr>
        </w:div>
        <w:div w:id="763109859">
          <w:marLeft w:val="0"/>
          <w:marRight w:val="0"/>
          <w:marTop w:val="0"/>
          <w:marBottom w:val="0"/>
          <w:divBdr>
            <w:top w:val="none" w:sz="0" w:space="0" w:color="auto"/>
            <w:left w:val="none" w:sz="0" w:space="0" w:color="auto"/>
            <w:bottom w:val="none" w:sz="0" w:space="0" w:color="auto"/>
            <w:right w:val="none" w:sz="0" w:space="0" w:color="auto"/>
          </w:divBdr>
        </w:div>
        <w:div w:id="238175713">
          <w:marLeft w:val="0"/>
          <w:marRight w:val="0"/>
          <w:marTop w:val="0"/>
          <w:marBottom w:val="0"/>
          <w:divBdr>
            <w:top w:val="none" w:sz="0" w:space="0" w:color="auto"/>
            <w:left w:val="none" w:sz="0" w:space="0" w:color="auto"/>
            <w:bottom w:val="none" w:sz="0" w:space="0" w:color="auto"/>
            <w:right w:val="none" w:sz="0" w:space="0" w:color="auto"/>
          </w:divBdr>
        </w:div>
        <w:div w:id="1813789106">
          <w:marLeft w:val="0"/>
          <w:marRight w:val="0"/>
          <w:marTop w:val="0"/>
          <w:marBottom w:val="0"/>
          <w:divBdr>
            <w:top w:val="none" w:sz="0" w:space="0" w:color="auto"/>
            <w:left w:val="none" w:sz="0" w:space="0" w:color="auto"/>
            <w:bottom w:val="none" w:sz="0" w:space="0" w:color="auto"/>
            <w:right w:val="none" w:sz="0" w:space="0" w:color="auto"/>
          </w:divBdr>
        </w:div>
        <w:div w:id="2051764509">
          <w:marLeft w:val="0"/>
          <w:marRight w:val="0"/>
          <w:marTop w:val="0"/>
          <w:marBottom w:val="0"/>
          <w:divBdr>
            <w:top w:val="none" w:sz="0" w:space="0" w:color="auto"/>
            <w:left w:val="none" w:sz="0" w:space="0" w:color="auto"/>
            <w:bottom w:val="none" w:sz="0" w:space="0" w:color="auto"/>
            <w:right w:val="none" w:sz="0" w:space="0" w:color="auto"/>
          </w:divBdr>
        </w:div>
        <w:div w:id="38088630">
          <w:marLeft w:val="0"/>
          <w:marRight w:val="0"/>
          <w:marTop w:val="0"/>
          <w:marBottom w:val="0"/>
          <w:divBdr>
            <w:top w:val="none" w:sz="0" w:space="0" w:color="auto"/>
            <w:left w:val="none" w:sz="0" w:space="0" w:color="auto"/>
            <w:bottom w:val="none" w:sz="0" w:space="0" w:color="auto"/>
            <w:right w:val="none" w:sz="0" w:space="0" w:color="auto"/>
          </w:divBdr>
        </w:div>
        <w:div w:id="1657757637">
          <w:marLeft w:val="0"/>
          <w:marRight w:val="0"/>
          <w:marTop w:val="0"/>
          <w:marBottom w:val="0"/>
          <w:divBdr>
            <w:top w:val="none" w:sz="0" w:space="0" w:color="auto"/>
            <w:left w:val="none" w:sz="0" w:space="0" w:color="auto"/>
            <w:bottom w:val="none" w:sz="0" w:space="0" w:color="auto"/>
            <w:right w:val="none" w:sz="0" w:space="0" w:color="auto"/>
          </w:divBdr>
        </w:div>
        <w:div w:id="895429606">
          <w:marLeft w:val="0"/>
          <w:marRight w:val="0"/>
          <w:marTop w:val="0"/>
          <w:marBottom w:val="0"/>
          <w:divBdr>
            <w:top w:val="none" w:sz="0" w:space="0" w:color="auto"/>
            <w:left w:val="none" w:sz="0" w:space="0" w:color="auto"/>
            <w:bottom w:val="none" w:sz="0" w:space="0" w:color="auto"/>
            <w:right w:val="none" w:sz="0" w:space="0" w:color="auto"/>
          </w:divBdr>
        </w:div>
        <w:div w:id="892817326">
          <w:marLeft w:val="0"/>
          <w:marRight w:val="0"/>
          <w:marTop w:val="0"/>
          <w:marBottom w:val="0"/>
          <w:divBdr>
            <w:top w:val="none" w:sz="0" w:space="0" w:color="auto"/>
            <w:left w:val="none" w:sz="0" w:space="0" w:color="auto"/>
            <w:bottom w:val="none" w:sz="0" w:space="0" w:color="auto"/>
            <w:right w:val="none" w:sz="0" w:space="0" w:color="auto"/>
          </w:divBdr>
        </w:div>
        <w:div w:id="1715109468">
          <w:marLeft w:val="0"/>
          <w:marRight w:val="0"/>
          <w:marTop w:val="0"/>
          <w:marBottom w:val="0"/>
          <w:divBdr>
            <w:top w:val="none" w:sz="0" w:space="0" w:color="auto"/>
            <w:left w:val="none" w:sz="0" w:space="0" w:color="auto"/>
            <w:bottom w:val="none" w:sz="0" w:space="0" w:color="auto"/>
            <w:right w:val="none" w:sz="0" w:space="0" w:color="auto"/>
          </w:divBdr>
        </w:div>
        <w:div w:id="1190265498">
          <w:marLeft w:val="0"/>
          <w:marRight w:val="0"/>
          <w:marTop w:val="0"/>
          <w:marBottom w:val="0"/>
          <w:divBdr>
            <w:top w:val="none" w:sz="0" w:space="0" w:color="auto"/>
            <w:left w:val="none" w:sz="0" w:space="0" w:color="auto"/>
            <w:bottom w:val="none" w:sz="0" w:space="0" w:color="auto"/>
            <w:right w:val="none" w:sz="0" w:space="0" w:color="auto"/>
          </w:divBdr>
        </w:div>
        <w:div w:id="1549222441">
          <w:marLeft w:val="0"/>
          <w:marRight w:val="0"/>
          <w:marTop w:val="0"/>
          <w:marBottom w:val="0"/>
          <w:divBdr>
            <w:top w:val="none" w:sz="0" w:space="0" w:color="auto"/>
            <w:left w:val="none" w:sz="0" w:space="0" w:color="auto"/>
            <w:bottom w:val="none" w:sz="0" w:space="0" w:color="auto"/>
            <w:right w:val="none" w:sz="0" w:space="0" w:color="auto"/>
          </w:divBdr>
        </w:div>
        <w:div w:id="962805876">
          <w:marLeft w:val="0"/>
          <w:marRight w:val="0"/>
          <w:marTop w:val="0"/>
          <w:marBottom w:val="0"/>
          <w:divBdr>
            <w:top w:val="none" w:sz="0" w:space="0" w:color="auto"/>
            <w:left w:val="none" w:sz="0" w:space="0" w:color="auto"/>
            <w:bottom w:val="none" w:sz="0" w:space="0" w:color="auto"/>
            <w:right w:val="none" w:sz="0" w:space="0" w:color="auto"/>
          </w:divBdr>
        </w:div>
        <w:div w:id="1020594875">
          <w:marLeft w:val="0"/>
          <w:marRight w:val="0"/>
          <w:marTop w:val="0"/>
          <w:marBottom w:val="0"/>
          <w:divBdr>
            <w:top w:val="none" w:sz="0" w:space="0" w:color="auto"/>
            <w:left w:val="none" w:sz="0" w:space="0" w:color="auto"/>
            <w:bottom w:val="none" w:sz="0" w:space="0" w:color="auto"/>
            <w:right w:val="none" w:sz="0" w:space="0" w:color="auto"/>
          </w:divBdr>
        </w:div>
        <w:div w:id="719286380">
          <w:marLeft w:val="0"/>
          <w:marRight w:val="0"/>
          <w:marTop w:val="0"/>
          <w:marBottom w:val="0"/>
          <w:divBdr>
            <w:top w:val="none" w:sz="0" w:space="0" w:color="auto"/>
            <w:left w:val="none" w:sz="0" w:space="0" w:color="auto"/>
            <w:bottom w:val="none" w:sz="0" w:space="0" w:color="auto"/>
            <w:right w:val="none" w:sz="0" w:space="0" w:color="auto"/>
          </w:divBdr>
        </w:div>
        <w:div w:id="300617815">
          <w:marLeft w:val="0"/>
          <w:marRight w:val="0"/>
          <w:marTop w:val="0"/>
          <w:marBottom w:val="0"/>
          <w:divBdr>
            <w:top w:val="none" w:sz="0" w:space="0" w:color="auto"/>
            <w:left w:val="none" w:sz="0" w:space="0" w:color="auto"/>
            <w:bottom w:val="none" w:sz="0" w:space="0" w:color="auto"/>
            <w:right w:val="none" w:sz="0" w:space="0" w:color="auto"/>
          </w:divBdr>
        </w:div>
        <w:div w:id="1687056934">
          <w:marLeft w:val="0"/>
          <w:marRight w:val="0"/>
          <w:marTop w:val="0"/>
          <w:marBottom w:val="0"/>
          <w:divBdr>
            <w:top w:val="none" w:sz="0" w:space="0" w:color="auto"/>
            <w:left w:val="none" w:sz="0" w:space="0" w:color="auto"/>
            <w:bottom w:val="none" w:sz="0" w:space="0" w:color="auto"/>
            <w:right w:val="none" w:sz="0" w:space="0" w:color="auto"/>
          </w:divBdr>
        </w:div>
        <w:div w:id="1314797511">
          <w:marLeft w:val="0"/>
          <w:marRight w:val="0"/>
          <w:marTop w:val="0"/>
          <w:marBottom w:val="0"/>
          <w:divBdr>
            <w:top w:val="none" w:sz="0" w:space="0" w:color="auto"/>
            <w:left w:val="none" w:sz="0" w:space="0" w:color="auto"/>
            <w:bottom w:val="none" w:sz="0" w:space="0" w:color="auto"/>
            <w:right w:val="none" w:sz="0" w:space="0" w:color="auto"/>
          </w:divBdr>
        </w:div>
        <w:div w:id="1452282172">
          <w:marLeft w:val="0"/>
          <w:marRight w:val="0"/>
          <w:marTop w:val="0"/>
          <w:marBottom w:val="0"/>
          <w:divBdr>
            <w:top w:val="none" w:sz="0" w:space="0" w:color="auto"/>
            <w:left w:val="none" w:sz="0" w:space="0" w:color="auto"/>
            <w:bottom w:val="none" w:sz="0" w:space="0" w:color="auto"/>
            <w:right w:val="none" w:sz="0" w:space="0" w:color="auto"/>
          </w:divBdr>
        </w:div>
        <w:div w:id="756557350">
          <w:marLeft w:val="0"/>
          <w:marRight w:val="0"/>
          <w:marTop w:val="0"/>
          <w:marBottom w:val="0"/>
          <w:divBdr>
            <w:top w:val="none" w:sz="0" w:space="0" w:color="auto"/>
            <w:left w:val="none" w:sz="0" w:space="0" w:color="auto"/>
            <w:bottom w:val="none" w:sz="0" w:space="0" w:color="auto"/>
            <w:right w:val="none" w:sz="0" w:space="0" w:color="auto"/>
          </w:divBdr>
        </w:div>
        <w:div w:id="114906721">
          <w:marLeft w:val="0"/>
          <w:marRight w:val="0"/>
          <w:marTop w:val="0"/>
          <w:marBottom w:val="0"/>
          <w:divBdr>
            <w:top w:val="none" w:sz="0" w:space="0" w:color="auto"/>
            <w:left w:val="none" w:sz="0" w:space="0" w:color="auto"/>
            <w:bottom w:val="none" w:sz="0" w:space="0" w:color="auto"/>
            <w:right w:val="none" w:sz="0" w:space="0" w:color="auto"/>
          </w:divBdr>
        </w:div>
        <w:div w:id="1586956253">
          <w:marLeft w:val="0"/>
          <w:marRight w:val="0"/>
          <w:marTop w:val="0"/>
          <w:marBottom w:val="0"/>
          <w:divBdr>
            <w:top w:val="none" w:sz="0" w:space="0" w:color="auto"/>
            <w:left w:val="none" w:sz="0" w:space="0" w:color="auto"/>
            <w:bottom w:val="none" w:sz="0" w:space="0" w:color="auto"/>
            <w:right w:val="none" w:sz="0" w:space="0" w:color="auto"/>
          </w:divBdr>
        </w:div>
        <w:div w:id="694572467">
          <w:marLeft w:val="0"/>
          <w:marRight w:val="0"/>
          <w:marTop w:val="0"/>
          <w:marBottom w:val="0"/>
          <w:divBdr>
            <w:top w:val="none" w:sz="0" w:space="0" w:color="auto"/>
            <w:left w:val="none" w:sz="0" w:space="0" w:color="auto"/>
            <w:bottom w:val="none" w:sz="0" w:space="0" w:color="auto"/>
            <w:right w:val="none" w:sz="0" w:space="0" w:color="auto"/>
          </w:divBdr>
        </w:div>
        <w:div w:id="1413509287">
          <w:marLeft w:val="0"/>
          <w:marRight w:val="0"/>
          <w:marTop w:val="0"/>
          <w:marBottom w:val="0"/>
          <w:divBdr>
            <w:top w:val="none" w:sz="0" w:space="0" w:color="auto"/>
            <w:left w:val="none" w:sz="0" w:space="0" w:color="auto"/>
            <w:bottom w:val="none" w:sz="0" w:space="0" w:color="auto"/>
            <w:right w:val="none" w:sz="0" w:space="0" w:color="auto"/>
          </w:divBdr>
        </w:div>
        <w:div w:id="1464152415">
          <w:marLeft w:val="0"/>
          <w:marRight w:val="0"/>
          <w:marTop w:val="0"/>
          <w:marBottom w:val="0"/>
          <w:divBdr>
            <w:top w:val="none" w:sz="0" w:space="0" w:color="auto"/>
            <w:left w:val="none" w:sz="0" w:space="0" w:color="auto"/>
            <w:bottom w:val="none" w:sz="0" w:space="0" w:color="auto"/>
            <w:right w:val="none" w:sz="0" w:space="0" w:color="auto"/>
          </w:divBdr>
        </w:div>
        <w:div w:id="271089506">
          <w:marLeft w:val="0"/>
          <w:marRight w:val="0"/>
          <w:marTop w:val="0"/>
          <w:marBottom w:val="0"/>
          <w:divBdr>
            <w:top w:val="none" w:sz="0" w:space="0" w:color="auto"/>
            <w:left w:val="none" w:sz="0" w:space="0" w:color="auto"/>
            <w:bottom w:val="none" w:sz="0" w:space="0" w:color="auto"/>
            <w:right w:val="none" w:sz="0" w:space="0" w:color="auto"/>
          </w:divBdr>
        </w:div>
        <w:div w:id="243347533">
          <w:marLeft w:val="0"/>
          <w:marRight w:val="0"/>
          <w:marTop w:val="0"/>
          <w:marBottom w:val="0"/>
          <w:divBdr>
            <w:top w:val="none" w:sz="0" w:space="0" w:color="auto"/>
            <w:left w:val="none" w:sz="0" w:space="0" w:color="auto"/>
            <w:bottom w:val="none" w:sz="0" w:space="0" w:color="auto"/>
            <w:right w:val="none" w:sz="0" w:space="0" w:color="auto"/>
          </w:divBdr>
        </w:div>
        <w:div w:id="5402410">
          <w:marLeft w:val="0"/>
          <w:marRight w:val="0"/>
          <w:marTop w:val="0"/>
          <w:marBottom w:val="0"/>
          <w:divBdr>
            <w:top w:val="none" w:sz="0" w:space="0" w:color="auto"/>
            <w:left w:val="none" w:sz="0" w:space="0" w:color="auto"/>
            <w:bottom w:val="none" w:sz="0" w:space="0" w:color="auto"/>
            <w:right w:val="none" w:sz="0" w:space="0" w:color="auto"/>
          </w:divBdr>
        </w:div>
        <w:div w:id="992682245">
          <w:marLeft w:val="0"/>
          <w:marRight w:val="0"/>
          <w:marTop w:val="0"/>
          <w:marBottom w:val="0"/>
          <w:divBdr>
            <w:top w:val="none" w:sz="0" w:space="0" w:color="auto"/>
            <w:left w:val="none" w:sz="0" w:space="0" w:color="auto"/>
            <w:bottom w:val="none" w:sz="0" w:space="0" w:color="auto"/>
            <w:right w:val="none" w:sz="0" w:space="0" w:color="auto"/>
          </w:divBdr>
        </w:div>
        <w:div w:id="1017267405">
          <w:marLeft w:val="0"/>
          <w:marRight w:val="0"/>
          <w:marTop w:val="0"/>
          <w:marBottom w:val="0"/>
          <w:divBdr>
            <w:top w:val="none" w:sz="0" w:space="0" w:color="auto"/>
            <w:left w:val="none" w:sz="0" w:space="0" w:color="auto"/>
            <w:bottom w:val="none" w:sz="0" w:space="0" w:color="auto"/>
            <w:right w:val="none" w:sz="0" w:space="0" w:color="auto"/>
          </w:divBdr>
        </w:div>
        <w:div w:id="27729673">
          <w:marLeft w:val="0"/>
          <w:marRight w:val="0"/>
          <w:marTop w:val="0"/>
          <w:marBottom w:val="0"/>
          <w:divBdr>
            <w:top w:val="none" w:sz="0" w:space="0" w:color="auto"/>
            <w:left w:val="none" w:sz="0" w:space="0" w:color="auto"/>
            <w:bottom w:val="none" w:sz="0" w:space="0" w:color="auto"/>
            <w:right w:val="none" w:sz="0" w:space="0" w:color="auto"/>
          </w:divBdr>
        </w:div>
        <w:div w:id="738207951">
          <w:marLeft w:val="0"/>
          <w:marRight w:val="0"/>
          <w:marTop w:val="0"/>
          <w:marBottom w:val="0"/>
          <w:divBdr>
            <w:top w:val="none" w:sz="0" w:space="0" w:color="auto"/>
            <w:left w:val="none" w:sz="0" w:space="0" w:color="auto"/>
            <w:bottom w:val="none" w:sz="0" w:space="0" w:color="auto"/>
            <w:right w:val="none" w:sz="0" w:space="0" w:color="auto"/>
          </w:divBdr>
        </w:div>
        <w:div w:id="622659766">
          <w:marLeft w:val="0"/>
          <w:marRight w:val="0"/>
          <w:marTop w:val="0"/>
          <w:marBottom w:val="0"/>
          <w:divBdr>
            <w:top w:val="none" w:sz="0" w:space="0" w:color="auto"/>
            <w:left w:val="none" w:sz="0" w:space="0" w:color="auto"/>
            <w:bottom w:val="none" w:sz="0" w:space="0" w:color="auto"/>
            <w:right w:val="none" w:sz="0" w:space="0" w:color="auto"/>
          </w:divBdr>
        </w:div>
        <w:div w:id="1162769200">
          <w:marLeft w:val="0"/>
          <w:marRight w:val="0"/>
          <w:marTop w:val="0"/>
          <w:marBottom w:val="0"/>
          <w:divBdr>
            <w:top w:val="none" w:sz="0" w:space="0" w:color="auto"/>
            <w:left w:val="none" w:sz="0" w:space="0" w:color="auto"/>
            <w:bottom w:val="none" w:sz="0" w:space="0" w:color="auto"/>
            <w:right w:val="none" w:sz="0" w:space="0" w:color="auto"/>
          </w:divBdr>
        </w:div>
        <w:div w:id="831408648">
          <w:marLeft w:val="0"/>
          <w:marRight w:val="0"/>
          <w:marTop w:val="0"/>
          <w:marBottom w:val="0"/>
          <w:divBdr>
            <w:top w:val="none" w:sz="0" w:space="0" w:color="auto"/>
            <w:left w:val="none" w:sz="0" w:space="0" w:color="auto"/>
            <w:bottom w:val="none" w:sz="0" w:space="0" w:color="auto"/>
            <w:right w:val="none" w:sz="0" w:space="0" w:color="auto"/>
          </w:divBdr>
        </w:div>
        <w:div w:id="1006900340">
          <w:marLeft w:val="0"/>
          <w:marRight w:val="0"/>
          <w:marTop w:val="0"/>
          <w:marBottom w:val="0"/>
          <w:divBdr>
            <w:top w:val="none" w:sz="0" w:space="0" w:color="auto"/>
            <w:left w:val="none" w:sz="0" w:space="0" w:color="auto"/>
            <w:bottom w:val="none" w:sz="0" w:space="0" w:color="auto"/>
            <w:right w:val="none" w:sz="0" w:space="0" w:color="auto"/>
          </w:divBdr>
        </w:div>
        <w:div w:id="574246972">
          <w:marLeft w:val="0"/>
          <w:marRight w:val="0"/>
          <w:marTop w:val="0"/>
          <w:marBottom w:val="0"/>
          <w:divBdr>
            <w:top w:val="none" w:sz="0" w:space="0" w:color="auto"/>
            <w:left w:val="none" w:sz="0" w:space="0" w:color="auto"/>
            <w:bottom w:val="none" w:sz="0" w:space="0" w:color="auto"/>
            <w:right w:val="none" w:sz="0" w:space="0" w:color="auto"/>
          </w:divBdr>
        </w:div>
        <w:div w:id="722605350">
          <w:marLeft w:val="0"/>
          <w:marRight w:val="0"/>
          <w:marTop w:val="0"/>
          <w:marBottom w:val="0"/>
          <w:divBdr>
            <w:top w:val="none" w:sz="0" w:space="0" w:color="auto"/>
            <w:left w:val="none" w:sz="0" w:space="0" w:color="auto"/>
            <w:bottom w:val="none" w:sz="0" w:space="0" w:color="auto"/>
            <w:right w:val="none" w:sz="0" w:space="0" w:color="auto"/>
          </w:divBdr>
        </w:div>
        <w:div w:id="1728334860">
          <w:marLeft w:val="0"/>
          <w:marRight w:val="0"/>
          <w:marTop w:val="0"/>
          <w:marBottom w:val="0"/>
          <w:divBdr>
            <w:top w:val="none" w:sz="0" w:space="0" w:color="auto"/>
            <w:left w:val="none" w:sz="0" w:space="0" w:color="auto"/>
            <w:bottom w:val="none" w:sz="0" w:space="0" w:color="auto"/>
            <w:right w:val="none" w:sz="0" w:space="0" w:color="auto"/>
          </w:divBdr>
        </w:div>
        <w:div w:id="2012639467">
          <w:marLeft w:val="0"/>
          <w:marRight w:val="0"/>
          <w:marTop w:val="0"/>
          <w:marBottom w:val="0"/>
          <w:divBdr>
            <w:top w:val="none" w:sz="0" w:space="0" w:color="auto"/>
            <w:left w:val="none" w:sz="0" w:space="0" w:color="auto"/>
            <w:bottom w:val="none" w:sz="0" w:space="0" w:color="auto"/>
            <w:right w:val="none" w:sz="0" w:space="0" w:color="auto"/>
          </w:divBdr>
        </w:div>
        <w:div w:id="274334029">
          <w:marLeft w:val="0"/>
          <w:marRight w:val="0"/>
          <w:marTop w:val="0"/>
          <w:marBottom w:val="0"/>
          <w:divBdr>
            <w:top w:val="none" w:sz="0" w:space="0" w:color="auto"/>
            <w:left w:val="none" w:sz="0" w:space="0" w:color="auto"/>
            <w:bottom w:val="none" w:sz="0" w:space="0" w:color="auto"/>
            <w:right w:val="none" w:sz="0" w:space="0" w:color="auto"/>
          </w:divBdr>
        </w:div>
        <w:div w:id="2061780676">
          <w:marLeft w:val="0"/>
          <w:marRight w:val="0"/>
          <w:marTop w:val="0"/>
          <w:marBottom w:val="0"/>
          <w:divBdr>
            <w:top w:val="none" w:sz="0" w:space="0" w:color="auto"/>
            <w:left w:val="none" w:sz="0" w:space="0" w:color="auto"/>
            <w:bottom w:val="none" w:sz="0" w:space="0" w:color="auto"/>
            <w:right w:val="none" w:sz="0" w:space="0" w:color="auto"/>
          </w:divBdr>
        </w:div>
        <w:div w:id="2100322170">
          <w:marLeft w:val="0"/>
          <w:marRight w:val="0"/>
          <w:marTop w:val="0"/>
          <w:marBottom w:val="0"/>
          <w:divBdr>
            <w:top w:val="none" w:sz="0" w:space="0" w:color="auto"/>
            <w:left w:val="none" w:sz="0" w:space="0" w:color="auto"/>
            <w:bottom w:val="none" w:sz="0" w:space="0" w:color="auto"/>
            <w:right w:val="none" w:sz="0" w:space="0" w:color="auto"/>
          </w:divBdr>
        </w:div>
        <w:div w:id="1630477458">
          <w:marLeft w:val="0"/>
          <w:marRight w:val="0"/>
          <w:marTop w:val="0"/>
          <w:marBottom w:val="0"/>
          <w:divBdr>
            <w:top w:val="none" w:sz="0" w:space="0" w:color="auto"/>
            <w:left w:val="none" w:sz="0" w:space="0" w:color="auto"/>
            <w:bottom w:val="none" w:sz="0" w:space="0" w:color="auto"/>
            <w:right w:val="none" w:sz="0" w:space="0" w:color="auto"/>
          </w:divBdr>
        </w:div>
        <w:div w:id="447434228">
          <w:marLeft w:val="0"/>
          <w:marRight w:val="0"/>
          <w:marTop w:val="0"/>
          <w:marBottom w:val="0"/>
          <w:divBdr>
            <w:top w:val="none" w:sz="0" w:space="0" w:color="auto"/>
            <w:left w:val="none" w:sz="0" w:space="0" w:color="auto"/>
            <w:bottom w:val="none" w:sz="0" w:space="0" w:color="auto"/>
            <w:right w:val="none" w:sz="0" w:space="0" w:color="auto"/>
          </w:divBdr>
        </w:div>
        <w:div w:id="556286094">
          <w:marLeft w:val="0"/>
          <w:marRight w:val="0"/>
          <w:marTop w:val="0"/>
          <w:marBottom w:val="0"/>
          <w:divBdr>
            <w:top w:val="none" w:sz="0" w:space="0" w:color="auto"/>
            <w:left w:val="none" w:sz="0" w:space="0" w:color="auto"/>
            <w:bottom w:val="none" w:sz="0" w:space="0" w:color="auto"/>
            <w:right w:val="none" w:sz="0" w:space="0" w:color="auto"/>
          </w:divBdr>
        </w:div>
        <w:div w:id="420374966">
          <w:marLeft w:val="0"/>
          <w:marRight w:val="0"/>
          <w:marTop w:val="0"/>
          <w:marBottom w:val="0"/>
          <w:divBdr>
            <w:top w:val="none" w:sz="0" w:space="0" w:color="auto"/>
            <w:left w:val="none" w:sz="0" w:space="0" w:color="auto"/>
            <w:bottom w:val="none" w:sz="0" w:space="0" w:color="auto"/>
            <w:right w:val="none" w:sz="0" w:space="0" w:color="auto"/>
          </w:divBdr>
        </w:div>
        <w:div w:id="595017241">
          <w:marLeft w:val="0"/>
          <w:marRight w:val="0"/>
          <w:marTop w:val="0"/>
          <w:marBottom w:val="0"/>
          <w:divBdr>
            <w:top w:val="none" w:sz="0" w:space="0" w:color="auto"/>
            <w:left w:val="none" w:sz="0" w:space="0" w:color="auto"/>
            <w:bottom w:val="none" w:sz="0" w:space="0" w:color="auto"/>
            <w:right w:val="none" w:sz="0" w:space="0" w:color="auto"/>
          </w:divBdr>
        </w:div>
        <w:div w:id="1690983014">
          <w:marLeft w:val="0"/>
          <w:marRight w:val="0"/>
          <w:marTop w:val="0"/>
          <w:marBottom w:val="0"/>
          <w:divBdr>
            <w:top w:val="none" w:sz="0" w:space="0" w:color="auto"/>
            <w:left w:val="none" w:sz="0" w:space="0" w:color="auto"/>
            <w:bottom w:val="none" w:sz="0" w:space="0" w:color="auto"/>
            <w:right w:val="none" w:sz="0" w:space="0" w:color="auto"/>
          </w:divBdr>
        </w:div>
        <w:div w:id="221797483">
          <w:marLeft w:val="0"/>
          <w:marRight w:val="0"/>
          <w:marTop w:val="0"/>
          <w:marBottom w:val="0"/>
          <w:divBdr>
            <w:top w:val="none" w:sz="0" w:space="0" w:color="auto"/>
            <w:left w:val="none" w:sz="0" w:space="0" w:color="auto"/>
            <w:bottom w:val="none" w:sz="0" w:space="0" w:color="auto"/>
            <w:right w:val="none" w:sz="0" w:space="0" w:color="auto"/>
          </w:divBdr>
        </w:div>
        <w:div w:id="673460028">
          <w:marLeft w:val="0"/>
          <w:marRight w:val="0"/>
          <w:marTop w:val="0"/>
          <w:marBottom w:val="0"/>
          <w:divBdr>
            <w:top w:val="none" w:sz="0" w:space="0" w:color="auto"/>
            <w:left w:val="none" w:sz="0" w:space="0" w:color="auto"/>
            <w:bottom w:val="none" w:sz="0" w:space="0" w:color="auto"/>
            <w:right w:val="none" w:sz="0" w:space="0" w:color="auto"/>
          </w:divBdr>
        </w:div>
        <w:div w:id="370425793">
          <w:marLeft w:val="0"/>
          <w:marRight w:val="0"/>
          <w:marTop w:val="0"/>
          <w:marBottom w:val="0"/>
          <w:divBdr>
            <w:top w:val="none" w:sz="0" w:space="0" w:color="auto"/>
            <w:left w:val="none" w:sz="0" w:space="0" w:color="auto"/>
            <w:bottom w:val="none" w:sz="0" w:space="0" w:color="auto"/>
            <w:right w:val="none" w:sz="0" w:space="0" w:color="auto"/>
          </w:divBdr>
        </w:div>
        <w:div w:id="1980842194">
          <w:marLeft w:val="0"/>
          <w:marRight w:val="0"/>
          <w:marTop w:val="0"/>
          <w:marBottom w:val="0"/>
          <w:divBdr>
            <w:top w:val="none" w:sz="0" w:space="0" w:color="auto"/>
            <w:left w:val="none" w:sz="0" w:space="0" w:color="auto"/>
            <w:bottom w:val="none" w:sz="0" w:space="0" w:color="auto"/>
            <w:right w:val="none" w:sz="0" w:space="0" w:color="auto"/>
          </w:divBdr>
        </w:div>
      </w:divsChild>
    </w:div>
    <w:div w:id="1445803669">
      <w:bodyDiv w:val="1"/>
      <w:marLeft w:val="0"/>
      <w:marRight w:val="0"/>
      <w:marTop w:val="0"/>
      <w:marBottom w:val="0"/>
      <w:divBdr>
        <w:top w:val="none" w:sz="0" w:space="0" w:color="auto"/>
        <w:left w:val="none" w:sz="0" w:space="0" w:color="auto"/>
        <w:bottom w:val="none" w:sz="0" w:space="0" w:color="auto"/>
        <w:right w:val="none" w:sz="0" w:space="0" w:color="auto"/>
      </w:divBdr>
    </w:div>
    <w:div w:id="1445997218">
      <w:bodyDiv w:val="1"/>
      <w:marLeft w:val="0"/>
      <w:marRight w:val="0"/>
      <w:marTop w:val="0"/>
      <w:marBottom w:val="0"/>
      <w:divBdr>
        <w:top w:val="none" w:sz="0" w:space="0" w:color="auto"/>
        <w:left w:val="none" w:sz="0" w:space="0" w:color="auto"/>
        <w:bottom w:val="none" w:sz="0" w:space="0" w:color="auto"/>
        <w:right w:val="none" w:sz="0" w:space="0" w:color="auto"/>
      </w:divBdr>
    </w:div>
    <w:div w:id="1446146365">
      <w:bodyDiv w:val="1"/>
      <w:marLeft w:val="0"/>
      <w:marRight w:val="0"/>
      <w:marTop w:val="0"/>
      <w:marBottom w:val="0"/>
      <w:divBdr>
        <w:top w:val="none" w:sz="0" w:space="0" w:color="auto"/>
        <w:left w:val="none" w:sz="0" w:space="0" w:color="auto"/>
        <w:bottom w:val="none" w:sz="0" w:space="0" w:color="auto"/>
        <w:right w:val="none" w:sz="0" w:space="0" w:color="auto"/>
      </w:divBdr>
    </w:div>
    <w:div w:id="1446466096">
      <w:bodyDiv w:val="1"/>
      <w:marLeft w:val="0"/>
      <w:marRight w:val="0"/>
      <w:marTop w:val="0"/>
      <w:marBottom w:val="0"/>
      <w:divBdr>
        <w:top w:val="none" w:sz="0" w:space="0" w:color="auto"/>
        <w:left w:val="none" w:sz="0" w:space="0" w:color="auto"/>
        <w:bottom w:val="none" w:sz="0" w:space="0" w:color="auto"/>
        <w:right w:val="none" w:sz="0" w:space="0" w:color="auto"/>
      </w:divBdr>
    </w:div>
    <w:div w:id="1446536243">
      <w:bodyDiv w:val="1"/>
      <w:marLeft w:val="0"/>
      <w:marRight w:val="0"/>
      <w:marTop w:val="0"/>
      <w:marBottom w:val="0"/>
      <w:divBdr>
        <w:top w:val="none" w:sz="0" w:space="0" w:color="auto"/>
        <w:left w:val="none" w:sz="0" w:space="0" w:color="auto"/>
        <w:bottom w:val="none" w:sz="0" w:space="0" w:color="auto"/>
        <w:right w:val="none" w:sz="0" w:space="0" w:color="auto"/>
      </w:divBdr>
    </w:div>
    <w:div w:id="1446540855">
      <w:bodyDiv w:val="1"/>
      <w:marLeft w:val="0"/>
      <w:marRight w:val="0"/>
      <w:marTop w:val="0"/>
      <w:marBottom w:val="0"/>
      <w:divBdr>
        <w:top w:val="none" w:sz="0" w:space="0" w:color="auto"/>
        <w:left w:val="none" w:sz="0" w:space="0" w:color="auto"/>
        <w:bottom w:val="none" w:sz="0" w:space="0" w:color="auto"/>
        <w:right w:val="none" w:sz="0" w:space="0" w:color="auto"/>
      </w:divBdr>
    </w:div>
    <w:div w:id="1447194460">
      <w:bodyDiv w:val="1"/>
      <w:marLeft w:val="0"/>
      <w:marRight w:val="0"/>
      <w:marTop w:val="0"/>
      <w:marBottom w:val="0"/>
      <w:divBdr>
        <w:top w:val="none" w:sz="0" w:space="0" w:color="auto"/>
        <w:left w:val="none" w:sz="0" w:space="0" w:color="auto"/>
        <w:bottom w:val="none" w:sz="0" w:space="0" w:color="auto"/>
        <w:right w:val="none" w:sz="0" w:space="0" w:color="auto"/>
      </w:divBdr>
    </w:div>
    <w:div w:id="1447384640">
      <w:bodyDiv w:val="1"/>
      <w:marLeft w:val="0"/>
      <w:marRight w:val="0"/>
      <w:marTop w:val="0"/>
      <w:marBottom w:val="0"/>
      <w:divBdr>
        <w:top w:val="none" w:sz="0" w:space="0" w:color="auto"/>
        <w:left w:val="none" w:sz="0" w:space="0" w:color="auto"/>
        <w:bottom w:val="none" w:sz="0" w:space="0" w:color="auto"/>
        <w:right w:val="none" w:sz="0" w:space="0" w:color="auto"/>
      </w:divBdr>
    </w:div>
    <w:div w:id="1447387215">
      <w:bodyDiv w:val="1"/>
      <w:marLeft w:val="0"/>
      <w:marRight w:val="0"/>
      <w:marTop w:val="0"/>
      <w:marBottom w:val="0"/>
      <w:divBdr>
        <w:top w:val="none" w:sz="0" w:space="0" w:color="auto"/>
        <w:left w:val="none" w:sz="0" w:space="0" w:color="auto"/>
        <w:bottom w:val="none" w:sz="0" w:space="0" w:color="auto"/>
        <w:right w:val="none" w:sz="0" w:space="0" w:color="auto"/>
      </w:divBdr>
    </w:div>
    <w:div w:id="1447429924">
      <w:bodyDiv w:val="1"/>
      <w:marLeft w:val="0"/>
      <w:marRight w:val="0"/>
      <w:marTop w:val="0"/>
      <w:marBottom w:val="0"/>
      <w:divBdr>
        <w:top w:val="none" w:sz="0" w:space="0" w:color="auto"/>
        <w:left w:val="none" w:sz="0" w:space="0" w:color="auto"/>
        <w:bottom w:val="none" w:sz="0" w:space="0" w:color="auto"/>
        <w:right w:val="none" w:sz="0" w:space="0" w:color="auto"/>
      </w:divBdr>
    </w:div>
    <w:div w:id="1447578601">
      <w:bodyDiv w:val="1"/>
      <w:marLeft w:val="0"/>
      <w:marRight w:val="0"/>
      <w:marTop w:val="0"/>
      <w:marBottom w:val="0"/>
      <w:divBdr>
        <w:top w:val="none" w:sz="0" w:space="0" w:color="auto"/>
        <w:left w:val="none" w:sz="0" w:space="0" w:color="auto"/>
        <w:bottom w:val="none" w:sz="0" w:space="0" w:color="auto"/>
        <w:right w:val="none" w:sz="0" w:space="0" w:color="auto"/>
      </w:divBdr>
    </w:div>
    <w:div w:id="1447774922">
      <w:bodyDiv w:val="1"/>
      <w:marLeft w:val="0"/>
      <w:marRight w:val="0"/>
      <w:marTop w:val="0"/>
      <w:marBottom w:val="0"/>
      <w:divBdr>
        <w:top w:val="none" w:sz="0" w:space="0" w:color="auto"/>
        <w:left w:val="none" w:sz="0" w:space="0" w:color="auto"/>
        <w:bottom w:val="none" w:sz="0" w:space="0" w:color="auto"/>
        <w:right w:val="none" w:sz="0" w:space="0" w:color="auto"/>
      </w:divBdr>
    </w:div>
    <w:div w:id="1447964188">
      <w:bodyDiv w:val="1"/>
      <w:marLeft w:val="0"/>
      <w:marRight w:val="0"/>
      <w:marTop w:val="0"/>
      <w:marBottom w:val="0"/>
      <w:divBdr>
        <w:top w:val="none" w:sz="0" w:space="0" w:color="auto"/>
        <w:left w:val="none" w:sz="0" w:space="0" w:color="auto"/>
        <w:bottom w:val="none" w:sz="0" w:space="0" w:color="auto"/>
        <w:right w:val="none" w:sz="0" w:space="0" w:color="auto"/>
      </w:divBdr>
    </w:div>
    <w:div w:id="1448156192">
      <w:bodyDiv w:val="1"/>
      <w:marLeft w:val="0"/>
      <w:marRight w:val="0"/>
      <w:marTop w:val="0"/>
      <w:marBottom w:val="0"/>
      <w:divBdr>
        <w:top w:val="none" w:sz="0" w:space="0" w:color="auto"/>
        <w:left w:val="none" w:sz="0" w:space="0" w:color="auto"/>
        <w:bottom w:val="none" w:sz="0" w:space="0" w:color="auto"/>
        <w:right w:val="none" w:sz="0" w:space="0" w:color="auto"/>
      </w:divBdr>
    </w:div>
    <w:div w:id="1448230455">
      <w:bodyDiv w:val="1"/>
      <w:marLeft w:val="0"/>
      <w:marRight w:val="0"/>
      <w:marTop w:val="0"/>
      <w:marBottom w:val="0"/>
      <w:divBdr>
        <w:top w:val="none" w:sz="0" w:space="0" w:color="auto"/>
        <w:left w:val="none" w:sz="0" w:space="0" w:color="auto"/>
        <w:bottom w:val="none" w:sz="0" w:space="0" w:color="auto"/>
        <w:right w:val="none" w:sz="0" w:space="0" w:color="auto"/>
      </w:divBdr>
    </w:div>
    <w:div w:id="1448306372">
      <w:bodyDiv w:val="1"/>
      <w:marLeft w:val="0"/>
      <w:marRight w:val="0"/>
      <w:marTop w:val="0"/>
      <w:marBottom w:val="0"/>
      <w:divBdr>
        <w:top w:val="none" w:sz="0" w:space="0" w:color="auto"/>
        <w:left w:val="none" w:sz="0" w:space="0" w:color="auto"/>
        <w:bottom w:val="none" w:sz="0" w:space="0" w:color="auto"/>
        <w:right w:val="none" w:sz="0" w:space="0" w:color="auto"/>
      </w:divBdr>
      <w:divsChild>
        <w:div w:id="110512582">
          <w:marLeft w:val="0"/>
          <w:marRight w:val="0"/>
          <w:marTop w:val="0"/>
          <w:marBottom w:val="0"/>
          <w:divBdr>
            <w:top w:val="none" w:sz="0" w:space="0" w:color="auto"/>
            <w:left w:val="none" w:sz="0" w:space="0" w:color="auto"/>
            <w:bottom w:val="none" w:sz="0" w:space="0" w:color="auto"/>
            <w:right w:val="none" w:sz="0" w:space="0" w:color="auto"/>
          </w:divBdr>
        </w:div>
        <w:div w:id="1552956941">
          <w:marLeft w:val="0"/>
          <w:marRight w:val="0"/>
          <w:marTop w:val="0"/>
          <w:marBottom w:val="0"/>
          <w:divBdr>
            <w:top w:val="none" w:sz="0" w:space="0" w:color="auto"/>
            <w:left w:val="none" w:sz="0" w:space="0" w:color="auto"/>
            <w:bottom w:val="none" w:sz="0" w:space="0" w:color="auto"/>
            <w:right w:val="none" w:sz="0" w:space="0" w:color="auto"/>
          </w:divBdr>
        </w:div>
        <w:div w:id="220485809">
          <w:marLeft w:val="0"/>
          <w:marRight w:val="0"/>
          <w:marTop w:val="0"/>
          <w:marBottom w:val="0"/>
          <w:divBdr>
            <w:top w:val="none" w:sz="0" w:space="0" w:color="auto"/>
            <w:left w:val="none" w:sz="0" w:space="0" w:color="auto"/>
            <w:bottom w:val="none" w:sz="0" w:space="0" w:color="auto"/>
            <w:right w:val="none" w:sz="0" w:space="0" w:color="auto"/>
          </w:divBdr>
        </w:div>
        <w:div w:id="623461795">
          <w:marLeft w:val="0"/>
          <w:marRight w:val="0"/>
          <w:marTop w:val="0"/>
          <w:marBottom w:val="0"/>
          <w:divBdr>
            <w:top w:val="none" w:sz="0" w:space="0" w:color="auto"/>
            <w:left w:val="none" w:sz="0" w:space="0" w:color="auto"/>
            <w:bottom w:val="none" w:sz="0" w:space="0" w:color="auto"/>
            <w:right w:val="none" w:sz="0" w:space="0" w:color="auto"/>
          </w:divBdr>
        </w:div>
        <w:div w:id="503058433">
          <w:marLeft w:val="0"/>
          <w:marRight w:val="0"/>
          <w:marTop w:val="0"/>
          <w:marBottom w:val="0"/>
          <w:divBdr>
            <w:top w:val="none" w:sz="0" w:space="0" w:color="auto"/>
            <w:left w:val="none" w:sz="0" w:space="0" w:color="auto"/>
            <w:bottom w:val="none" w:sz="0" w:space="0" w:color="auto"/>
            <w:right w:val="none" w:sz="0" w:space="0" w:color="auto"/>
          </w:divBdr>
        </w:div>
        <w:div w:id="78257060">
          <w:marLeft w:val="0"/>
          <w:marRight w:val="0"/>
          <w:marTop w:val="0"/>
          <w:marBottom w:val="0"/>
          <w:divBdr>
            <w:top w:val="none" w:sz="0" w:space="0" w:color="auto"/>
            <w:left w:val="none" w:sz="0" w:space="0" w:color="auto"/>
            <w:bottom w:val="none" w:sz="0" w:space="0" w:color="auto"/>
            <w:right w:val="none" w:sz="0" w:space="0" w:color="auto"/>
          </w:divBdr>
        </w:div>
        <w:div w:id="2132936496">
          <w:marLeft w:val="0"/>
          <w:marRight w:val="0"/>
          <w:marTop w:val="0"/>
          <w:marBottom w:val="0"/>
          <w:divBdr>
            <w:top w:val="none" w:sz="0" w:space="0" w:color="auto"/>
            <w:left w:val="none" w:sz="0" w:space="0" w:color="auto"/>
            <w:bottom w:val="none" w:sz="0" w:space="0" w:color="auto"/>
            <w:right w:val="none" w:sz="0" w:space="0" w:color="auto"/>
          </w:divBdr>
        </w:div>
        <w:div w:id="1007488812">
          <w:marLeft w:val="0"/>
          <w:marRight w:val="0"/>
          <w:marTop w:val="0"/>
          <w:marBottom w:val="0"/>
          <w:divBdr>
            <w:top w:val="none" w:sz="0" w:space="0" w:color="auto"/>
            <w:left w:val="none" w:sz="0" w:space="0" w:color="auto"/>
            <w:bottom w:val="none" w:sz="0" w:space="0" w:color="auto"/>
            <w:right w:val="none" w:sz="0" w:space="0" w:color="auto"/>
          </w:divBdr>
        </w:div>
        <w:div w:id="381711526">
          <w:marLeft w:val="0"/>
          <w:marRight w:val="0"/>
          <w:marTop w:val="0"/>
          <w:marBottom w:val="0"/>
          <w:divBdr>
            <w:top w:val="none" w:sz="0" w:space="0" w:color="auto"/>
            <w:left w:val="none" w:sz="0" w:space="0" w:color="auto"/>
            <w:bottom w:val="none" w:sz="0" w:space="0" w:color="auto"/>
            <w:right w:val="none" w:sz="0" w:space="0" w:color="auto"/>
          </w:divBdr>
        </w:div>
        <w:div w:id="654458613">
          <w:marLeft w:val="0"/>
          <w:marRight w:val="0"/>
          <w:marTop w:val="0"/>
          <w:marBottom w:val="0"/>
          <w:divBdr>
            <w:top w:val="none" w:sz="0" w:space="0" w:color="auto"/>
            <w:left w:val="none" w:sz="0" w:space="0" w:color="auto"/>
            <w:bottom w:val="none" w:sz="0" w:space="0" w:color="auto"/>
            <w:right w:val="none" w:sz="0" w:space="0" w:color="auto"/>
          </w:divBdr>
        </w:div>
        <w:div w:id="1413351269">
          <w:marLeft w:val="0"/>
          <w:marRight w:val="0"/>
          <w:marTop w:val="0"/>
          <w:marBottom w:val="0"/>
          <w:divBdr>
            <w:top w:val="none" w:sz="0" w:space="0" w:color="auto"/>
            <w:left w:val="none" w:sz="0" w:space="0" w:color="auto"/>
            <w:bottom w:val="none" w:sz="0" w:space="0" w:color="auto"/>
            <w:right w:val="none" w:sz="0" w:space="0" w:color="auto"/>
          </w:divBdr>
        </w:div>
        <w:div w:id="877817978">
          <w:marLeft w:val="0"/>
          <w:marRight w:val="0"/>
          <w:marTop w:val="0"/>
          <w:marBottom w:val="0"/>
          <w:divBdr>
            <w:top w:val="none" w:sz="0" w:space="0" w:color="auto"/>
            <w:left w:val="none" w:sz="0" w:space="0" w:color="auto"/>
            <w:bottom w:val="none" w:sz="0" w:space="0" w:color="auto"/>
            <w:right w:val="none" w:sz="0" w:space="0" w:color="auto"/>
          </w:divBdr>
        </w:div>
        <w:div w:id="780614339">
          <w:marLeft w:val="0"/>
          <w:marRight w:val="0"/>
          <w:marTop w:val="0"/>
          <w:marBottom w:val="0"/>
          <w:divBdr>
            <w:top w:val="none" w:sz="0" w:space="0" w:color="auto"/>
            <w:left w:val="none" w:sz="0" w:space="0" w:color="auto"/>
            <w:bottom w:val="none" w:sz="0" w:space="0" w:color="auto"/>
            <w:right w:val="none" w:sz="0" w:space="0" w:color="auto"/>
          </w:divBdr>
        </w:div>
        <w:div w:id="1400129956">
          <w:marLeft w:val="0"/>
          <w:marRight w:val="0"/>
          <w:marTop w:val="0"/>
          <w:marBottom w:val="0"/>
          <w:divBdr>
            <w:top w:val="none" w:sz="0" w:space="0" w:color="auto"/>
            <w:left w:val="none" w:sz="0" w:space="0" w:color="auto"/>
            <w:bottom w:val="none" w:sz="0" w:space="0" w:color="auto"/>
            <w:right w:val="none" w:sz="0" w:space="0" w:color="auto"/>
          </w:divBdr>
        </w:div>
        <w:div w:id="1027635835">
          <w:marLeft w:val="0"/>
          <w:marRight w:val="0"/>
          <w:marTop w:val="0"/>
          <w:marBottom w:val="0"/>
          <w:divBdr>
            <w:top w:val="none" w:sz="0" w:space="0" w:color="auto"/>
            <w:left w:val="none" w:sz="0" w:space="0" w:color="auto"/>
            <w:bottom w:val="none" w:sz="0" w:space="0" w:color="auto"/>
            <w:right w:val="none" w:sz="0" w:space="0" w:color="auto"/>
          </w:divBdr>
        </w:div>
        <w:div w:id="1834103956">
          <w:marLeft w:val="0"/>
          <w:marRight w:val="0"/>
          <w:marTop w:val="0"/>
          <w:marBottom w:val="0"/>
          <w:divBdr>
            <w:top w:val="none" w:sz="0" w:space="0" w:color="auto"/>
            <w:left w:val="none" w:sz="0" w:space="0" w:color="auto"/>
            <w:bottom w:val="none" w:sz="0" w:space="0" w:color="auto"/>
            <w:right w:val="none" w:sz="0" w:space="0" w:color="auto"/>
          </w:divBdr>
        </w:div>
        <w:div w:id="652024537">
          <w:marLeft w:val="0"/>
          <w:marRight w:val="0"/>
          <w:marTop w:val="0"/>
          <w:marBottom w:val="0"/>
          <w:divBdr>
            <w:top w:val="none" w:sz="0" w:space="0" w:color="auto"/>
            <w:left w:val="none" w:sz="0" w:space="0" w:color="auto"/>
            <w:bottom w:val="none" w:sz="0" w:space="0" w:color="auto"/>
            <w:right w:val="none" w:sz="0" w:space="0" w:color="auto"/>
          </w:divBdr>
        </w:div>
        <w:div w:id="75984934">
          <w:marLeft w:val="0"/>
          <w:marRight w:val="0"/>
          <w:marTop w:val="0"/>
          <w:marBottom w:val="0"/>
          <w:divBdr>
            <w:top w:val="none" w:sz="0" w:space="0" w:color="auto"/>
            <w:left w:val="none" w:sz="0" w:space="0" w:color="auto"/>
            <w:bottom w:val="none" w:sz="0" w:space="0" w:color="auto"/>
            <w:right w:val="none" w:sz="0" w:space="0" w:color="auto"/>
          </w:divBdr>
        </w:div>
        <w:div w:id="158810061">
          <w:marLeft w:val="0"/>
          <w:marRight w:val="0"/>
          <w:marTop w:val="0"/>
          <w:marBottom w:val="0"/>
          <w:divBdr>
            <w:top w:val="none" w:sz="0" w:space="0" w:color="auto"/>
            <w:left w:val="none" w:sz="0" w:space="0" w:color="auto"/>
            <w:bottom w:val="none" w:sz="0" w:space="0" w:color="auto"/>
            <w:right w:val="none" w:sz="0" w:space="0" w:color="auto"/>
          </w:divBdr>
        </w:div>
        <w:div w:id="674724354">
          <w:marLeft w:val="0"/>
          <w:marRight w:val="0"/>
          <w:marTop w:val="0"/>
          <w:marBottom w:val="0"/>
          <w:divBdr>
            <w:top w:val="none" w:sz="0" w:space="0" w:color="auto"/>
            <w:left w:val="none" w:sz="0" w:space="0" w:color="auto"/>
            <w:bottom w:val="none" w:sz="0" w:space="0" w:color="auto"/>
            <w:right w:val="none" w:sz="0" w:space="0" w:color="auto"/>
          </w:divBdr>
        </w:div>
        <w:div w:id="1570963624">
          <w:marLeft w:val="0"/>
          <w:marRight w:val="0"/>
          <w:marTop w:val="0"/>
          <w:marBottom w:val="0"/>
          <w:divBdr>
            <w:top w:val="none" w:sz="0" w:space="0" w:color="auto"/>
            <w:left w:val="none" w:sz="0" w:space="0" w:color="auto"/>
            <w:bottom w:val="none" w:sz="0" w:space="0" w:color="auto"/>
            <w:right w:val="none" w:sz="0" w:space="0" w:color="auto"/>
          </w:divBdr>
        </w:div>
        <w:div w:id="1028263345">
          <w:marLeft w:val="0"/>
          <w:marRight w:val="0"/>
          <w:marTop w:val="0"/>
          <w:marBottom w:val="0"/>
          <w:divBdr>
            <w:top w:val="none" w:sz="0" w:space="0" w:color="auto"/>
            <w:left w:val="none" w:sz="0" w:space="0" w:color="auto"/>
            <w:bottom w:val="none" w:sz="0" w:space="0" w:color="auto"/>
            <w:right w:val="none" w:sz="0" w:space="0" w:color="auto"/>
          </w:divBdr>
        </w:div>
        <w:div w:id="1438135940">
          <w:marLeft w:val="0"/>
          <w:marRight w:val="0"/>
          <w:marTop w:val="0"/>
          <w:marBottom w:val="0"/>
          <w:divBdr>
            <w:top w:val="none" w:sz="0" w:space="0" w:color="auto"/>
            <w:left w:val="none" w:sz="0" w:space="0" w:color="auto"/>
            <w:bottom w:val="none" w:sz="0" w:space="0" w:color="auto"/>
            <w:right w:val="none" w:sz="0" w:space="0" w:color="auto"/>
          </w:divBdr>
        </w:div>
        <w:div w:id="88086398">
          <w:marLeft w:val="0"/>
          <w:marRight w:val="0"/>
          <w:marTop w:val="0"/>
          <w:marBottom w:val="0"/>
          <w:divBdr>
            <w:top w:val="none" w:sz="0" w:space="0" w:color="auto"/>
            <w:left w:val="none" w:sz="0" w:space="0" w:color="auto"/>
            <w:bottom w:val="none" w:sz="0" w:space="0" w:color="auto"/>
            <w:right w:val="none" w:sz="0" w:space="0" w:color="auto"/>
          </w:divBdr>
        </w:div>
        <w:div w:id="1182208520">
          <w:marLeft w:val="0"/>
          <w:marRight w:val="0"/>
          <w:marTop w:val="0"/>
          <w:marBottom w:val="0"/>
          <w:divBdr>
            <w:top w:val="none" w:sz="0" w:space="0" w:color="auto"/>
            <w:left w:val="none" w:sz="0" w:space="0" w:color="auto"/>
            <w:bottom w:val="none" w:sz="0" w:space="0" w:color="auto"/>
            <w:right w:val="none" w:sz="0" w:space="0" w:color="auto"/>
          </w:divBdr>
        </w:div>
        <w:div w:id="1062367854">
          <w:marLeft w:val="0"/>
          <w:marRight w:val="0"/>
          <w:marTop w:val="0"/>
          <w:marBottom w:val="0"/>
          <w:divBdr>
            <w:top w:val="none" w:sz="0" w:space="0" w:color="auto"/>
            <w:left w:val="none" w:sz="0" w:space="0" w:color="auto"/>
            <w:bottom w:val="none" w:sz="0" w:space="0" w:color="auto"/>
            <w:right w:val="none" w:sz="0" w:space="0" w:color="auto"/>
          </w:divBdr>
        </w:div>
        <w:div w:id="48648561">
          <w:marLeft w:val="0"/>
          <w:marRight w:val="0"/>
          <w:marTop w:val="0"/>
          <w:marBottom w:val="0"/>
          <w:divBdr>
            <w:top w:val="none" w:sz="0" w:space="0" w:color="auto"/>
            <w:left w:val="none" w:sz="0" w:space="0" w:color="auto"/>
            <w:bottom w:val="none" w:sz="0" w:space="0" w:color="auto"/>
            <w:right w:val="none" w:sz="0" w:space="0" w:color="auto"/>
          </w:divBdr>
        </w:div>
        <w:div w:id="1991595549">
          <w:marLeft w:val="0"/>
          <w:marRight w:val="0"/>
          <w:marTop w:val="0"/>
          <w:marBottom w:val="0"/>
          <w:divBdr>
            <w:top w:val="none" w:sz="0" w:space="0" w:color="auto"/>
            <w:left w:val="none" w:sz="0" w:space="0" w:color="auto"/>
            <w:bottom w:val="none" w:sz="0" w:space="0" w:color="auto"/>
            <w:right w:val="none" w:sz="0" w:space="0" w:color="auto"/>
          </w:divBdr>
        </w:div>
        <w:div w:id="1246917158">
          <w:marLeft w:val="0"/>
          <w:marRight w:val="0"/>
          <w:marTop w:val="0"/>
          <w:marBottom w:val="0"/>
          <w:divBdr>
            <w:top w:val="none" w:sz="0" w:space="0" w:color="auto"/>
            <w:left w:val="none" w:sz="0" w:space="0" w:color="auto"/>
            <w:bottom w:val="none" w:sz="0" w:space="0" w:color="auto"/>
            <w:right w:val="none" w:sz="0" w:space="0" w:color="auto"/>
          </w:divBdr>
        </w:div>
        <w:div w:id="1346322877">
          <w:marLeft w:val="0"/>
          <w:marRight w:val="0"/>
          <w:marTop w:val="0"/>
          <w:marBottom w:val="0"/>
          <w:divBdr>
            <w:top w:val="none" w:sz="0" w:space="0" w:color="auto"/>
            <w:left w:val="none" w:sz="0" w:space="0" w:color="auto"/>
            <w:bottom w:val="none" w:sz="0" w:space="0" w:color="auto"/>
            <w:right w:val="none" w:sz="0" w:space="0" w:color="auto"/>
          </w:divBdr>
        </w:div>
        <w:div w:id="2129473389">
          <w:marLeft w:val="0"/>
          <w:marRight w:val="0"/>
          <w:marTop w:val="0"/>
          <w:marBottom w:val="0"/>
          <w:divBdr>
            <w:top w:val="none" w:sz="0" w:space="0" w:color="auto"/>
            <w:left w:val="none" w:sz="0" w:space="0" w:color="auto"/>
            <w:bottom w:val="none" w:sz="0" w:space="0" w:color="auto"/>
            <w:right w:val="none" w:sz="0" w:space="0" w:color="auto"/>
          </w:divBdr>
        </w:div>
        <w:div w:id="1870071109">
          <w:marLeft w:val="0"/>
          <w:marRight w:val="0"/>
          <w:marTop w:val="0"/>
          <w:marBottom w:val="0"/>
          <w:divBdr>
            <w:top w:val="none" w:sz="0" w:space="0" w:color="auto"/>
            <w:left w:val="none" w:sz="0" w:space="0" w:color="auto"/>
            <w:bottom w:val="none" w:sz="0" w:space="0" w:color="auto"/>
            <w:right w:val="none" w:sz="0" w:space="0" w:color="auto"/>
          </w:divBdr>
        </w:div>
        <w:div w:id="715350353">
          <w:marLeft w:val="0"/>
          <w:marRight w:val="0"/>
          <w:marTop w:val="0"/>
          <w:marBottom w:val="0"/>
          <w:divBdr>
            <w:top w:val="none" w:sz="0" w:space="0" w:color="auto"/>
            <w:left w:val="none" w:sz="0" w:space="0" w:color="auto"/>
            <w:bottom w:val="none" w:sz="0" w:space="0" w:color="auto"/>
            <w:right w:val="none" w:sz="0" w:space="0" w:color="auto"/>
          </w:divBdr>
        </w:div>
        <w:div w:id="174076397">
          <w:marLeft w:val="0"/>
          <w:marRight w:val="0"/>
          <w:marTop w:val="0"/>
          <w:marBottom w:val="0"/>
          <w:divBdr>
            <w:top w:val="none" w:sz="0" w:space="0" w:color="auto"/>
            <w:left w:val="none" w:sz="0" w:space="0" w:color="auto"/>
            <w:bottom w:val="none" w:sz="0" w:space="0" w:color="auto"/>
            <w:right w:val="none" w:sz="0" w:space="0" w:color="auto"/>
          </w:divBdr>
        </w:div>
        <w:div w:id="1561403731">
          <w:marLeft w:val="0"/>
          <w:marRight w:val="0"/>
          <w:marTop w:val="0"/>
          <w:marBottom w:val="0"/>
          <w:divBdr>
            <w:top w:val="none" w:sz="0" w:space="0" w:color="auto"/>
            <w:left w:val="none" w:sz="0" w:space="0" w:color="auto"/>
            <w:bottom w:val="none" w:sz="0" w:space="0" w:color="auto"/>
            <w:right w:val="none" w:sz="0" w:space="0" w:color="auto"/>
          </w:divBdr>
        </w:div>
        <w:div w:id="119498786">
          <w:marLeft w:val="0"/>
          <w:marRight w:val="0"/>
          <w:marTop w:val="0"/>
          <w:marBottom w:val="0"/>
          <w:divBdr>
            <w:top w:val="none" w:sz="0" w:space="0" w:color="auto"/>
            <w:left w:val="none" w:sz="0" w:space="0" w:color="auto"/>
            <w:bottom w:val="none" w:sz="0" w:space="0" w:color="auto"/>
            <w:right w:val="none" w:sz="0" w:space="0" w:color="auto"/>
          </w:divBdr>
        </w:div>
        <w:div w:id="352002158">
          <w:marLeft w:val="0"/>
          <w:marRight w:val="0"/>
          <w:marTop w:val="0"/>
          <w:marBottom w:val="0"/>
          <w:divBdr>
            <w:top w:val="none" w:sz="0" w:space="0" w:color="auto"/>
            <w:left w:val="none" w:sz="0" w:space="0" w:color="auto"/>
            <w:bottom w:val="none" w:sz="0" w:space="0" w:color="auto"/>
            <w:right w:val="none" w:sz="0" w:space="0" w:color="auto"/>
          </w:divBdr>
        </w:div>
        <w:div w:id="1030450832">
          <w:marLeft w:val="0"/>
          <w:marRight w:val="0"/>
          <w:marTop w:val="0"/>
          <w:marBottom w:val="0"/>
          <w:divBdr>
            <w:top w:val="none" w:sz="0" w:space="0" w:color="auto"/>
            <w:left w:val="none" w:sz="0" w:space="0" w:color="auto"/>
            <w:bottom w:val="none" w:sz="0" w:space="0" w:color="auto"/>
            <w:right w:val="none" w:sz="0" w:space="0" w:color="auto"/>
          </w:divBdr>
        </w:div>
        <w:div w:id="766468376">
          <w:marLeft w:val="0"/>
          <w:marRight w:val="0"/>
          <w:marTop w:val="0"/>
          <w:marBottom w:val="0"/>
          <w:divBdr>
            <w:top w:val="none" w:sz="0" w:space="0" w:color="auto"/>
            <w:left w:val="none" w:sz="0" w:space="0" w:color="auto"/>
            <w:bottom w:val="none" w:sz="0" w:space="0" w:color="auto"/>
            <w:right w:val="none" w:sz="0" w:space="0" w:color="auto"/>
          </w:divBdr>
        </w:div>
        <w:div w:id="19623895">
          <w:marLeft w:val="0"/>
          <w:marRight w:val="0"/>
          <w:marTop w:val="0"/>
          <w:marBottom w:val="0"/>
          <w:divBdr>
            <w:top w:val="none" w:sz="0" w:space="0" w:color="auto"/>
            <w:left w:val="none" w:sz="0" w:space="0" w:color="auto"/>
            <w:bottom w:val="none" w:sz="0" w:space="0" w:color="auto"/>
            <w:right w:val="none" w:sz="0" w:space="0" w:color="auto"/>
          </w:divBdr>
        </w:div>
        <w:div w:id="789470915">
          <w:marLeft w:val="0"/>
          <w:marRight w:val="0"/>
          <w:marTop w:val="0"/>
          <w:marBottom w:val="0"/>
          <w:divBdr>
            <w:top w:val="none" w:sz="0" w:space="0" w:color="auto"/>
            <w:left w:val="none" w:sz="0" w:space="0" w:color="auto"/>
            <w:bottom w:val="none" w:sz="0" w:space="0" w:color="auto"/>
            <w:right w:val="none" w:sz="0" w:space="0" w:color="auto"/>
          </w:divBdr>
        </w:div>
        <w:div w:id="2143189848">
          <w:marLeft w:val="0"/>
          <w:marRight w:val="0"/>
          <w:marTop w:val="0"/>
          <w:marBottom w:val="0"/>
          <w:divBdr>
            <w:top w:val="none" w:sz="0" w:space="0" w:color="auto"/>
            <w:left w:val="none" w:sz="0" w:space="0" w:color="auto"/>
            <w:bottom w:val="none" w:sz="0" w:space="0" w:color="auto"/>
            <w:right w:val="none" w:sz="0" w:space="0" w:color="auto"/>
          </w:divBdr>
        </w:div>
        <w:div w:id="462967583">
          <w:marLeft w:val="0"/>
          <w:marRight w:val="0"/>
          <w:marTop w:val="0"/>
          <w:marBottom w:val="0"/>
          <w:divBdr>
            <w:top w:val="none" w:sz="0" w:space="0" w:color="auto"/>
            <w:left w:val="none" w:sz="0" w:space="0" w:color="auto"/>
            <w:bottom w:val="none" w:sz="0" w:space="0" w:color="auto"/>
            <w:right w:val="none" w:sz="0" w:space="0" w:color="auto"/>
          </w:divBdr>
        </w:div>
        <w:div w:id="1514756435">
          <w:marLeft w:val="0"/>
          <w:marRight w:val="0"/>
          <w:marTop w:val="0"/>
          <w:marBottom w:val="0"/>
          <w:divBdr>
            <w:top w:val="none" w:sz="0" w:space="0" w:color="auto"/>
            <w:left w:val="none" w:sz="0" w:space="0" w:color="auto"/>
            <w:bottom w:val="none" w:sz="0" w:space="0" w:color="auto"/>
            <w:right w:val="none" w:sz="0" w:space="0" w:color="auto"/>
          </w:divBdr>
        </w:div>
        <w:div w:id="1732145448">
          <w:marLeft w:val="0"/>
          <w:marRight w:val="0"/>
          <w:marTop w:val="0"/>
          <w:marBottom w:val="0"/>
          <w:divBdr>
            <w:top w:val="none" w:sz="0" w:space="0" w:color="auto"/>
            <w:left w:val="none" w:sz="0" w:space="0" w:color="auto"/>
            <w:bottom w:val="none" w:sz="0" w:space="0" w:color="auto"/>
            <w:right w:val="none" w:sz="0" w:space="0" w:color="auto"/>
          </w:divBdr>
        </w:div>
        <w:div w:id="826439279">
          <w:marLeft w:val="0"/>
          <w:marRight w:val="0"/>
          <w:marTop w:val="0"/>
          <w:marBottom w:val="0"/>
          <w:divBdr>
            <w:top w:val="none" w:sz="0" w:space="0" w:color="auto"/>
            <w:left w:val="none" w:sz="0" w:space="0" w:color="auto"/>
            <w:bottom w:val="none" w:sz="0" w:space="0" w:color="auto"/>
            <w:right w:val="none" w:sz="0" w:space="0" w:color="auto"/>
          </w:divBdr>
        </w:div>
        <w:div w:id="900290244">
          <w:marLeft w:val="0"/>
          <w:marRight w:val="0"/>
          <w:marTop w:val="0"/>
          <w:marBottom w:val="0"/>
          <w:divBdr>
            <w:top w:val="none" w:sz="0" w:space="0" w:color="auto"/>
            <w:left w:val="none" w:sz="0" w:space="0" w:color="auto"/>
            <w:bottom w:val="none" w:sz="0" w:space="0" w:color="auto"/>
            <w:right w:val="none" w:sz="0" w:space="0" w:color="auto"/>
          </w:divBdr>
        </w:div>
        <w:div w:id="1102647459">
          <w:marLeft w:val="0"/>
          <w:marRight w:val="0"/>
          <w:marTop w:val="0"/>
          <w:marBottom w:val="0"/>
          <w:divBdr>
            <w:top w:val="none" w:sz="0" w:space="0" w:color="auto"/>
            <w:left w:val="none" w:sz="0" w:space="0" w:color="auto"/>
            <w:bottom w:val="none" w:sz="0" w:space="0" w:color="auto"/>
            <w:right w:val="none" w:sz="0" w:space="0" w:color="auto"/>
          </w:divBdr>
        </w:div>
        <w:div w:id="1167744512">
          <w:marLeft w:val="0"/>
          <w:marRight w:val="0"/>
          <w:marTop w:val="0"/>
          <w:marBottom w:val="0"/>
          <w:divBdr>
            <w:top w:val="none" w:sz="0" w:space="0" w:color="auto"/>
            <w:left w:val="none" w:sz="0" w:space="0" w:color="auto"/>
            <w:bottom w:val="none" w:sz="0" w:space="0" w:color="auto"/>
            <w:right w:val="none" w:sz="0" w:space="0" w:color="auto"/>
          </w:divBdr>
        </w:div>
        <w:div w:id="1055011473">
          <w:marLeft w:val="0"/>
          <w:marRight w:val="0"/>
          <w:marTop w:val="0"/>
          <w:marBottom w:val="0"/>
          <w:divBdr>
            <w:top w:val="none" w:sz="0" w:space="0" w:color="auto"/>
            <w:left w:val="none" w:sz="0" w:space="0" w:color="auto"/>
            <w:bottom w:val="none" w:sz="0" w:space="0" w:color="auto"/>
            <w:right w:val="none" w:sz="0" w:space="0" w:color="auto"/>
          </w:divBdr>
        </w:div>
        <w:div w:id="2047674556">
          <w:marLeft w:val="0"/>
          <w:marRight w:val="0"/>
          <w:marTop w:val="0"/>
          <w:marBottom w:val="0"/>
          <w:divBdr>
            <w:top w:val="none" w:sz="0" w:space="0" w:color="auto"/>
            <w:left w:val="none" w:sz="0" w:space="0" w:color="auto"/>
            <w:bottom w:val="none" w:sz="0" w:space="0" w:color="auto"/>
            <w:right w:val="none" w:sz="0" w:space="0" w:color="auto"/>
          </w:divBdr>
        </w:div>
        <w:div w:id="804742038">
          <w:marLeft w:val="0"/>
          <w:marRight w:val="0"/>
          <w:marTop w:val="0"/>
          <w:marBottom w:val="0"/>
          <w:divBdr>
            <w:top w:val="none" w:sz="0" w:space="0" w:color="auto"/>
            <w:left w:val="none" w:sz="0" w:space="0" w:color="auto"/>
            <w:bottom w:val="none" w:sz="0" w:space="0" w:color="auto"/>
            <w:right w:val="none" w:sz="0" w:space="0" w:color="auto"/>
          </w:divBdr>
        </w:div>
        <w:div w:id="638265342">
          <w:marLeft w:val="0"/>
          <w:marRight w:val="0"/>
          <w:marTop w:val="0"/>
          <w:marBottom w:val="0"/>
          <w:divBdr>
            <w:top w:val="none" w:sz="0" w:space="0" w:color="auto"/>
            <w:left w:val="none" w:sz="0" w:space="0" w:color="auto"/>
            <w:bottom w:val="none" w:sz="0" w:space="0" w:color="auto"/>
            <w:right w:val="none" w:sz="0" w:space="0" w:color="auto"/>
          </w:divBdr>
        </w:div>
        <w:div w:id="1411655139">
          <w:marLeft w:val="0"/>
          <w:marRight w:val="0"/>
          <w:marTop w:val="0"/>
          <w:marBottom w:val="0"/>
          <w:divBdr>
            <w:top w:val="none" w:sz="0" w:space="0" w:color="auto"/>
            <w:left w:val="none" w:sz="0" w:space="0" w:color="auto"/>
            <w:bottom w:val="none" w:sz="0" w:space="0" w:color="auto"/>
            <w:right w:val="none" w:sz="0" w:space="0" w:color="auto"/>
          </w:divBdr>
        </w:div>
        <w:div w:id="2054770528">
          <w:marLeft w:val="0"/>
          <w:marRight w:val="0"/>
          <w:marTop w:val="0"/>
          <w:marBottom w:val="0"/>
          <w:divBdr>
            <w:top w:val="none" w:sz="0" w:space="0" w:color="auto"/>
            <w:left w:val="none" w:sz="0" w:space="0" w:color="auto"/>
            <w:bottom w:val="none" w:sz="0" w:space="0" w:color="auto"/>
            <w:right w:val="none" w:sz="0" w:space="0" w:color="auto"/>
          </w:divBdr>
        </w:div>
        <w:div w:id="665402889">
          <w:marLeft w:val="0"/>
          <w:marRight w:val="0"/>
          <w:marTop w:val="0"/>
          <w:marBottom w:val="0"/>
          <w:divBdr>
            <w:top w:val="none" w:sz="0" w:space="0" w:color="auto"/>
            <w:left w:val="none" w:sz="0" w:space="0" w:color="auto"/>
            <w:bottom w:val="none" w:sz="0" w:space="0" w:color="auto"/>
            <w:right w:val="none" w:sz="0" w:space="0" w:color="auto"/>
          </w:divBdr>
        </w:div>
        <w:div w:id="2069842769">
          <w:marLeft w:val="0"/>
          <w:marRight w:val="0"/>
          <w:marTop w:val="0"/>
          <w:marBottom w:val="0"/>
          <w:divBdr>
            <w:top w:val="none" w:sz="0" w:space="0" w:color="auto"/>
            <w:left w:val="none" w:sz="0" w:space="0" w:color="auto"/>
            <w:bottom w:val="none" w:sz="0" w:space="0" w:color="auto"/>
            <w:right w:val="none" w:sz="0" w:space="0" w:color="auto"/>
          </w:divBdr>
        </w:div>
        <w:div w:id="2090155937">
          <w:marLeft w:val="0"/>
          <w:marRight w:val="0"/>
          <w:marTop w:val="0"/>
          <w:marBottom w:val="0"/>
          <w:divBdr>
            <w:top w:val="none" w:sz="0" w:space="0" w:color="auto"/>
            <w:left w:val="none" w:sz="0" w:space="0" w:color="auto"/>
            <w:bottom w:val="none" w:sz="0" w:space="0" w:color="auto"/>
            <w:right w:val="none" w:sz="0" w:space="0" w:color="auto"/>
          </w:divBdr>
        </w:div>
        <w:div w:id="696541214">
          <w:marLeft w:val="0"/>
          <w:marRight w:val="0"/>
          <w:marTop w:val="0"/>
          <w:marBottom w:val="0"/>
          <w:divBdr>
            <w:top w:val="none" w:sz="0" w:space="0" w:color="auto"/>
            <w:left w:val="none" w:sz="0" w:space="0" w:color="auto"/>
            <w:bottom w:val="none" w:sz="0" w:space="0" w:color="auto"/>
            <w:right w:val="none" w:sz="0" w:space="0" w:color="auto"/>
          </w:divBdr>
        </w:div>
        <w:div w:id="208078499">
          <w:marLeft w:val="0"/>
          <w:marRight w:val="0"/>
          <w:marTop w:val="0"/>
          <w:marBottom w:val="0"/>
          <w:divBdr>
            <w:top w:val="none" w:sz="0" w:space="0" w:color="auto"/>
            <w:left w:val="none" w:sz="0" w:space="0" w:color="auto"/>
            <w:bottom w:val="none" w:sz="0" w:space="0" w:color="auto"/>
            <w:right w:val="none" w:sz="0" w:space="0" w:color="auto"/>
          </w:divBdr>
        </w:div>
        <w:div w:id="468786854">
          <w:marLeft w:val="0"/>
          <w:marRight w:val="0"/>
          <w:marTop w:val="0"/>
          <w:marBottom w:val="0"/>
          <w:divBdr>
            <w:top w:val="none" w:sz="0" w:space="0" w:color="auto"/>
            <w:left w:val="none" w:sz="0" w:space="0" w:color="auto"/>
            <w:bottom w:val="none" w:sz="0" w:space="0" w:color="auto"/>
            <w:right w:val="none" w:sz="0" w:space="0" w:color="auto"/>
          </w:divBdr>
        </w:div>
        <w:div w:id="1349138641">
          <w:marLeft w:val="0"/>
          <w:marRight w:val="0"/>
          <w:marTop w:val="0"/>
          <w:marBottom w:val="0"/>
          <w:divBdr>
            <w:top w:val="none" w:sz="0" w:space="0" w:color="auto"/>
            <w:left w:val="none" w:sz="0" w:space="0" w:color="auto"/>
            <w:bottom w:val="none" w:sz="0" w:space="0" w:color="auto"/>
            <w:right w:val="none" w:sz="0" w:space="0" w:color="auto"/>
          </w:divBdr>
        </w:div>
        <w:div w:id="873033341">
          <w:marLeft w:val="0"/>
          <w:marRight w:val="0"/>
          <w:marTop w:val="0"/>
          <w:marBottom w:val="0"/>
          <w:divBdr>
            <w:top w:val="none" w:sz="0" w:space="0" w:color="auto"/>
            <w:left w:val="none" w:sz="0" w:space="0" w:color="auto"/>
            <w:bottom w:val="none" w:sz="0" w:space="0" w:color="auto"/>
            <w:right w:val="none" w:sz="0" w:space="0" w:color="auto"/>
          </w:divBdr>
        </w:div>
      </w:divsChild>
    </w:div>
    <w:div w:id="1448307578">
      <w:bodyDiv w:val="1"/>
      <w:marLeft w:val="0"/>
      <w:marRight w:val="0"/>
      <w:marTop w:val="0"/>
      <w:marBottom w:val="0"/>
      <w:divBdr>
        <w:top w:val="none" w:sz="0" w:space="0" w:color="auto"/>
        <w:left w:val="none" w:sz="0" w:space="0" w:color="auto"/>
        <w:bottom w:val="none" w:sz="0" w:space="0" w:color="auto"/>
        <w:right w:val="none" w:sz="0" w:space="0" w:color="auto"/>
      </w:divBdr>
    </w:div>
    <w:div w:id="1448311465">
      <w:bodyDiv w:val="1"/>
      <w:marLeft w:val="0"/>
      <w:marRight w:val="0"/>
      <w:marTop w:val="0"/>
      <w:marBottom w:val="0"/>
      <w:divBdr>
        <w:top w:val="none" w:sz="0" w:space="0" w:color="auto"/>
        <w:left w:val="none" w:sz="0" w:space="0" w:color="auto"/>
        <w:bottom w:val="none" w:sz="0" w:space="0" w:color="auto"/>
        <w:right w:val="none" w:sz="0" w:space="0" w:color="auto"/>
      </w:divBdr>
      <w:divsChild>
        <w:div w:id="1680539935">
          <w:marLeft w:val="0"/>
          <w:marRight w:val="0"/>
          <w:marTop w:val="0"/>
          <w:marBottom w:val="0"/>
          <w:divBdr>
            <w:top w:val="none" w:sz="0" w:space="0" w:color="auto"/>
            <w:left w:val="none" w:sz="0" w:space="0" w:color="auto"/>
            <w:bottom w:val="none" w:sz="0" w:space="0" w:color="auto"/>
            <w:right w:val="none" w:sz="0" w:space="0" w:color="auto"/>
          </w:divBdr>
        </w:div>
        <w:div w:id="2002928402">
          <w:marLeft w:val="0"/>
          <w:marRight w:val="0"/>
          <w:marTop w:val="0"/>
          <w:marBottom w:val="0"/>
          <w:divBdr>
            <w:top w:val="none" w:sz="0" w:space="0" w:color="auto"/>
            <w:left w:val="none" w:sz="0" w:space="0" w:color="auto"/>
            <w:bottom w:val="none" w:sz="0" w:space="0" w:color="auto"/>
            <w:right w:val="none" w:sz="0" w:space="0" w:color="auto"/>
          </w:divBdr>
        </w:div>
        <w:div w:id="944728386">
          <w:marLeft w:val="0"/>
          <w:marRight w:val="0"/>
          <w:marTop w:val="0"/>
          <w:marBottom w:val="0"/>
          <w:divBdr>
            <w:top w:val="none" w:sz="0" w:space="0" w:color="auto"/>
            <w:left w:val="none" w:sz="0" w:space="0" w:color="auto"/>
            <w:bottom w:val="none" w:sz="0" w:space="0" w:color="auto"/>
            <w:right w:val="none" w:sz="0" w:space="0" w:color="auto"/>
          </w:divBdr>
        </w:div>
        <w:div w:id="682245983">
          <w:marLeft w:val="0"/>
          <w:marRight w:val="0"/>
          <w:marTop w:val="0"/>
          <w:marBottom w:val="0"/>
          <w:divBdr>
            <w:top w:val="none" w:sz="0" w:space="0" w:color="auto"/>
            <w:left w:val="none" w:sz="0" w:space="0" w:color="auto"/>
            <w:bottom w:val="none" w:sz="0" w:space="0" w:color="auto"/>
            <w:right w:val="none" w:sz="0" w:space="0" w:color="auto"/>
          </w:divBdr>
        </w:div>
        <w:div w:id="854727462">
          <w:marLeft w:val="0"/>
          <w:marRight w:val="0"/>
          <w:marTop w:val="0"/>
          <w:marBottom w:val="0"/>
          <w:divBdr>
            <w:top w:val="none" w:sz="0" w:space="0" w:color="auto"/>
            <w:left w:val="none" w:sz="0" w:space="0" w:color="auto"/>
            <w:bottom w:val="none" w:sz="0" w:space="0" w:color="auto"/>
            <w:right w:val="none" w:sz="0" w:space="0" w:color="auto"/>
          </w:divBdr>
        </w:div>
        <w:div w:id="297223489">
          <w:marLeft w:val="0"/>
          <w:marRight w:val="0"/>
          <w:marTop w:val="0"/>
          <w:marBottom w:val="0"/>
          <w:divBdr>
            <w:top w:val="none" w:sz="0" w:space="0" w:color="auto"/>
            <w:left w:val="none" w:sz="0" w:space="0" w:color="auto"/>
            <w:bottom w:val="none" w:sz="0" w:space="0" w:color="auto"/>
            <w:right w:val="none" w:sz="0" w:space="0" w:color="auto"/>
          </w:divBdr>
        </w:div>
        <w:div w:id="1479493108">
          <w:marLeft w:val="0"/>
          <w:marRight w:val="0"/>
          <w:marTop w:val="0"/>
          <w:marBottom w:val="0"/>
          <w:divBdr>
            <w:top w:val="none" w:sz="0" w:space="0" w:color="auto"/>
            <w:left w:val="none" w:sz="0" w:space="0" w:color="auto"/>
            <w:bottom w:val="none" w:sz="0" w:space="0" w:color="auto"/>
            <w:right w:val="none" w:sz="0" w:space="0" w:color="auto"/>
          </w:divBdr>
        </w:div>
        <w:div w:id="1275597367">
          <w:marLeft w:val="0"/>
          <w:marRight w:val="0"/>
          <w:marTop w:val="0"/>
          <w:marBottom w:val="0"/>
          <w:divBdr>
            <w:top w:val="none" w:sz="0" w:space="0" w:color="auto"/>
            <w:left w:val="none" w:sz="0" w:space="0" w:color="auto"/>
            <w:bottom w:val="none" w:sz="0" w:space="0" w:color="auto"/>
            <w:right w:val="none" w:sz="0" w:space="0" w:color="auto"/>
          </w:divBdr>
        </w:div>
        <w:div w:id="1222593797">
          <w:marLeft w:val="0"/>
          <w:marRight w:val="0"/>
          <w:marTop w:val="0"/>
          <w:marBottom w:val="0"/>
          <w:divBdr>
            <w:top w:val="none" w:sz="0" w:space="0" w:color="auto"/>
            <w:left w:val="none" w:sz="0" w:space="0" w:color="auto"/>
            <w:bottom w:val="none" w:sz="0" w:space="0" w:color="auto"/>
            <w:right w:val="none" w:sz="0" w:space="0" w:color="auto"/>
          </w:divBdr>
        </w:div>
        <w:div w:id="1703477526">
          <w:marLeft w:val="0"/>
          <w:marRight w:val="0"/>
          <w:marTop w:val="0"/>
          <w:marBottom w:val="0"/>
          <w:divBdr>
            <w:top w:val="none" w:sz="0" w:space="0" w:color="auto"/>
            <w:left w:val="none" w:sz="0" w:space="0" w:color="auto"/>
            <w:bottom w:val="none" w:sz="0" w:space="0" w:color="auto"/>
            <w:right w:val="none" w:sz="0" w:space="0" w:color="auto"/>
          </w:divBdr>
        </w:div>
        <w:div w:id="1076896421">
          <w:marLeft w:val="0"/>
          <w:marRight w:val="0"/>
          <w:marTop w:val="0"/>
          <w:marBottom w:val="0"/>
          <w:divBdr>
            <w:top w:val="none" w:sz="0" w:space="0" w:color="auto"/>
            <w:left w:val="none" w:sz="0" w:space="0" w:color="auto"/>
            <w:bottom w:val="none" w:sz="0" w:space="0" w:color="auto"/>
            <w:right w:val="none" w:sz="0" w:space="0" w:color="auto"/>
          </w:divBdr>
        </w:div>
        <w:div w:id="739064931">
          <w:marLeft w:val="0"/>
          <w:marRight w:val="0"/>
          <w:marTop w:val="0"/>
          <w:marBottom w:val="0"/>
          <w:divBdr>
            <w:top w:val="none" w:sz="0" w:space="0" w:color="auto"/>
            <w:left w:val="none" w:sz="0" w:space="0" w:color="auto"/>
            <w:bottom w:val="none" w:sz="0" w:space="0" w:color="auto"/>
            <w:right w:val="none" w:sz="0" w:space="0" w:color="auto"/>
          </w:divBdr>
        </w:div>
        <w:div w:id="1271544657">
          <w:marLeft w:val="0"/>
          <w:marRight w:val="0"/>
          <w:marTop w:val="0"/>
          <w:marBottom w:val="0"/>
          <w:divBdr>
            <w:top w:val="none" w:sz="0" w:space="0" w:color="auto"/>
            <w:left w:val="none" w:sz="0" w:space="0" w:color="auto"/>
            <w:bottom w:val="none" w:sz="0" w:space="0" w:color="auto"/>
            <w:right w:val="none" w:sz="0" w:space="0" w:color="auto"/>
          </w:divBdr>
        </w:div>
        <w:div w:id="614336233">
          <w:marLeft w:val="0"/>
          <w:marRight w:val="0"/>
          <w:marTop w:val="0"/>
          <w:marBottom w:val="0"/>
          <w:divBdr>
            <w:top w:val="none" w:sz="0" w:space="0" w:color="auto"/>
            <w:left w:val="none" w:sz="0" w:space="0" w:color="auto"/>
            <w:bottom w:val="none" w:sz="0" w:space="0" w:color="auto"/>
            <w:right w:val="none" w:sz="0" w:space="0" w:color="auto"/>
          </w:divBdr>
        </w:div>
        <w:div w:id="310598458">
          <w:marLeft w:val="0"/>
          <w:marRight w:val="0"/>
          <w:marTop w:val="0"/>
          <w:marBottom w:val="0"/>
          <w:divBdr>
            <w:top w:val="none" w:sz="0" w:space="0" w:color="auto"/>
            <w:left w:val="none" w:sz="0" w:space="0" w:color="auto"/>
            <w:bottom w:val="none" w:sz="0" w:space="0" w:color="auto"/>
            <w:right w:val="none" w:sz="0" w:space="0" w:color="auto"/>
          </w:divBdr>
        </w:div>
        <w:div w:id="1941792010">
          <w:marLeft w:val="0"/>
          <w:marRight w:val="0"/>
          <w:marTop w:val="0"/>
          <w:marBottom w:val="0"/>
          <w:divBdr>
            <w:top w:val="none" w:sz="0" w:space="0" w:color="auto"/>
            <w:left w:val="none" w:sz="0" w:space="0" w:color="auto"/>
            <w:bottom w:val="none" w:sz="0" w:space="0" w:color="auto"/>
            <w:right w:val="none" w:sz="0" w:space="0" w:color="auto"/>
          </w:divBdr>
        </w:div>
        <w:div w:id="1650088741">
          <w:marLeft w:val="0"/>
          <w:marRight w:val="0"/>
          <w:marTop w:val="0"/>
          <w:marBottom w:val="0"/>
          <w:divBdr>
            <w:top w:val="none" w:sz="0" w:space="0" w:color="auto"/>
            <w:left w:val="none" w:sz="0" w:space="0" w:color="auto"/>
            <w:bottom w:val="none" w:sz="0" w:space="0" w:color="auto"/>
            <w:right w:val="none" w:sz="0" w:space="0" w:color="auto"/>
          </w:divBdr>
        </w:div>
        <w:div w:id="768425766">
          <w:marLeft w:val="0"/>
          <w:marRight w:val="0"/>
          <w:marTop w:val="0"/>
          <w:marBottom w:val="0"/>
          <w:divBdr>
            <w:top w:val="none" w:sz="0" w:space="0" w:color="auto"/>
            <w:left w:val="none" w:sz="0" w:space="0" w:color="auto"/>
            <w:bottom w:val="none" w:sz="0" w:space="0" w:color="auto"/>
            <w:right w:val="none" w:sz="0" w:space="0" w:color="auto"/>
          </w:divBdr>
        </w:div>
        <w:div w:id="809127025">
          <w:marLeft w:val="0"/>
          <w:marRight w:val="0"/>
          <w:marTop w:val="0"/>
          <w:marBottom w:val="0"/>
          <w:divBdr>
            <w:top w:val="none" w:sz="0" w:space="0" w:color="auto"/>
            <w:left w:val="none" w:sz="0" w:space="0" w:color="auto"/>
            <w:bottom w:val="none" w:sz="0" w:space="0" w:color="auto"/>
            <w:right w:val="none" w:sz="0" w:space="0" w:color="auto"/>
          </w:divBdr>
        </w:div>
        <w:div w:id="902447367">
          <w:marLeft w:val="0"/>
          <w:marRight w:val="0"/>
          <w:marTop w:val="0"/>
          <w:marBottom w:val="0"/>
          <w:divBdr>
            <w:top w:val="none" w:sz="0" w:space="0" w:color="auto"/>
            <w:left w:val="none" w:sz="0" w:space="0" w:color="auto"/>
            <w:bottom w:val="none" w:sz="0" w:space="0" w:color="auto"/>
            <w:right w:val="none" w:sz="0" w:space="0" w:color="auto"/>
          </w:divBdr>
        </w:div>
        <w:div w:id="1050571065">
          <w:marLeft w:val="0"/>
          <w:marRight w:val="0"/>
          <w:marTop w:val="0"/>
          <w:marBottom w:val="0"/>
          <w:divBdr>
            <w:top w:val="none" w:sz="0" w:space="0" w:color="auto"/>
            <w:left w:val="none" w:sz="0" w:space="0" w:color="auto"/>
            <w:bottom w:val="none" w:sz="0" w:space="0" w:color="auto"/>
            <w:right w:val="none" w:sz="0" w:space="0" w:color="auto"/>
          </w:divBdr>
        </w:div>
        <w:div w:id="1380010349">
          <w:marLeft w:val="0"/>
          <w:marRight w:val="0"/>
          <w:marTop w:val="0"/>
          <w:marBottom w:val="0"/>
          <w:divBdr>
            <w:top w:val="none" w:sz="0" w:space="0" w:color="auto"/>
            <w:left w:val="none" w:sz="0" w:space="0" w:color="auto"/>
            <w:bottom w:val="none" w:sz="0" w:space="0" w:color="auto"/>
            <w:right w:val="none" w:sz="0" w:space="0" w:color="auto"/>
          </w:divBdr>
        </w:div>
        <w:div w:id="1921669036">
          <w:marLeft w:val="0"/>
          <w:marRight w:val="0"/>
          <w:marTop w:val="0"/>
          <w:marBottom w:val="0"/>
          <w:divBdr>
            <w:top w:val="none" w:sz="0" w:space="0" w:color="auto"/>
            <w:left w:val="none" w:sz="0" w:space="0" w:color="auto"/>
            <w:bottom w:val="none" w:sz="0" w:space="0" w:color="auto"/>
            <w:right w:val="none" w:sz="0" w:space="0" w:color="auto"/>
          </w:divBdr>
        </w:div>
        <w:div w:id="1921019574">
          <w:marLeft w:val="0"/>
          <w:marRight w:val="0"/>
          <w:marTop w:val="0"/>
          <w:marBottom w:val="0"/>
          <w:divBdr>
            <w:top w:val="none" w:sz="0" w:space="0" w:color="auto"/>
            <w:left w:val="none" w:sz="0" w:space="0" w:color="auto"/>
            <w:bottom w:val="none" w:sz="0" w:space="0" w:color="auto"/>
            <w:right w:val="none" w:sz="0" w:space="0" w:color="auto"/>
          </w:divBdr>
        </w:div>
        <w:div w:id="1805467445">
          <w:marLeft w:val="0"/>
          <w:marRight w:val="0"/>
          <w:marTop w:val="0"/>
          <w:marBottom w:val="0"/>
          <w:divBdr>
            <w:top w:val="none" w:sz="0" w:space="0" w:color="auto"/>
            <w:left w:val="none" w:sz="0" w:space="0" w:color="auto"/>
            <w:bottom w:val="none" w:sz="0" w:space="0" w:color="auto"/>
            <w:right w:val="none" w:sz="0" w:space="0" w:color="auto"/>
          </w:divBdr>
        </w:div>
        <w:div w:id="1840777056">
          <w:marLeft w:val="0"/>
          <w:marRight w:val="0"/>
          <w:marTop w:val="0"/>
          <w:marBottom w:val="0"/>
          <w:divBdr>
            <w:top w:val="none" w:sz="0" w:space="0" w:color="auto"/>
            <w:left w:val="none" w:sz="0" w:space="0" w:color="auto"/>
            <w:bottom w:val="none" w:sz="0" w:space="0" w:color="auto"/>
            <w:right w:val="none" w:sz="0" w:space="0" w:color="auto"/>
          </w:divBdr>
        </w:div>
        <w:div w:id="1953510416">
          <w:marLeft w:val="0"/>
          <w:marRight w:val="0"/>
          <w:marTop w:val="0"/>
          <w:marBottom w:val="0"/>
          <w:divBdr>
            <w:top w:val="none" w:sz="0" w:space="0" w:color="auto"/>
            <w:left w:val="none" w:sz="0" w:space="0" w:color="auto"/>
            <w:bottom w:val="none" w:sz="0" w:space="0" w:color="auto"/>
            <w:right w:val="none" w:sz="0" w:space="0" w:color="auto"/>
          </w:divBdr>
        </w:div>
        <w:div w:id="1669090005">
          <w:marLeft w:val="0"/>
          <w:marRight w:val="0"/>
          <w:marTop w:val="0"/>
          <w:marBottom w:val="0"/>
          <w:divBdr>
            <w:top w:val="none" w:sz="0" w:space="0" w:color="auto"/>
            <w:left w:val="none" w:sz="0" w:space="0" w:color="auto"/>
            <w:bottom w:val="none" w:sz="0" w:space="0" w:color="auto"/>
            <w:right w:val="none" w:sz="0" w:space="0" w:color="auto"/>
          </w:divBdr>
        </w:div>
        <w:div w:id="1933123694">
          <w:marLeft w:val="0"/>
          <w:marRight w:val="0"/>
          <w:marTop w:val="0"/>
          <w:marBottom w:val="0"/>
          <w:divBdr>
            <w:top w:val="none" w:sz="0" w:space="0" w:color="auto"/>
            <w:left w:val="none" w:sz="0" w:space="0" w:color="auto"/>
            <w:bottom w:val="none" w:sz="0" w:space="0" w:color="auto"/>
            <w:right w:val="none" w:sz="0" w:space="0" w:color="auto"/>
          </w:divBdr>
        </w:div>
        <w:div w:id="995650794">
          <w:marLeft w:val="0"/>
          <w:marRight w:val="0"/>
          <w:marTop w:val="0"/>
          <w:marBottom w:val="0"/>
          <w:divBdr>
            <w:top w:val="none" w:sz="0" w:space="0" w:color="auto"/>
            <w:left w:val="none" w:sz="0" w:space="0" w:color="auto"/>
            <w:bottom w:val="none" w:sz="0" w:space="0" w:color="auto"/>
            <w:right w:val="none" w:sz="0" w:space="0" w:color="auto"/>
          </w:divBdr>
        </w:div>
        <w:div w:id="45107703">
          <w:marLeft w:val="0"/>
          <w:marRight w:val="0"/>
          <w:marTop w:val="0"/>
          <w:marBottom w:val="0"/>
          <w:divBdr>
            <w:top w:val="none" w:sz="0" w:space="0" w:color="auto"/>
            <w:left w:val="none" w:sz="0" w:space="0" w:color="auto"/>
            <w:bottom w:val="none" w:sz="0" w:space="0" w:color="auto"/>
            <w:right w:val="none" w:sz="0" w:space="0" w:color="auto"/>
          </w:divBdr>
        </w:div>
        <w:div w:id="477578846">
          <w:marLeft w:val="0"/>
          <w:marRight w:val="0"/>
          <w:marTop w:val="0"/>
          <w:marBottom w:val="0"/>
          <w:divBdr>
            <w:top w:val="none" w:sz="0" w:space="0" w:color="auto"/>
            <w:left w:val="none" w:sz="0" w:space="0" w:color="auto"/>
            <w:bottom w:val="none" w:sz="0" w:space="0" w:color="auto"/>
            <w:right w:val="none" w:sz="0" w:space="0" w:color="auto"/>
          </w:divBdr>
        </w:div>
        <w:div w:id="506333357">
          <w:marLeft w:val="0"/>
          <w:marRight w:val="0"/>
          <w:marTop w:val="0"/>
          <w:marBottom w:val="0"/>
          <w:divBdr>
            <w:top w:val="none" w:sz="0" w:space="0" w:color="auto"/>
            <w:left w:val="none" w:sz="0" w:space="0" w:color="auto"/>
            <w:bottom w:val="none" w:sz="0" w:space="0" w:color="auto"/>
            <w:right w:val="none" w:sz="0" w:space="0" w:color="auto"/>
          </w:divBdr>
        </w:div>
        <w:div w:id="1733692634">
          <w:marLeft w:val="0"/>
          <w:marRight w:val="0"/>
          <w:marTop w:val="0"/>
          <w:marBottom w:val="0"/>
          <w:divBdr>
            <w:top w:val="none" w:sz="0" w:space="0" w:color="auto"/>
            <w:left w:val="none" w:sz="0" w:space="0" w:color="auto"/>
            <w:bottom w:val="none" w:sz="0" w:space="0" w:color="auto"/>
            <w:right w:val="none" w:sz="0" w:space="0" w:color="auto"/>
          </w:divBdr>
        </w:div>
        <w:div w:id="185098736">
          <w:marLeft w:val="0"/>
          <w:marRight w:val="0"/>
          <w:marTop w:val="0"/>
          <w:marBottom w:val="0"/>
          <w:divBdr>
            <w:top w:val="none" w:sz="0" w:space="0" w:color="auto"/>
            <w:left w:val="none" w:sz="0" w:space="0" w:color="auto"/>
            <w:bottom w:val="none" w:sz="0" w:space="0" w:color="auto"/>
            <w:right w:val="none" w:sz="0" w:space="0" w:color="auto"/>
          </w:divBdr>
        </w:div>
        <w:div w:id="1335255431">
          <w:marLeft w:val="0"/>
          <w:marRight w:val="0"/>
          <w:marTop w:val="0"/>
          <w:marBottom w:val="0"/>
          <w:divBdr>
            <w:top w:val="none" w:sz="0" w:space="0" w:color="auto"/>
            <w:left w:val="none" w:sz="0" w:space="0" w:color="auto"/>
            <w:bottom w:val="none" w:sz="0" w:space="0" w:color="auto"/>
            <w:right w:val="none" w:sz="0" w:space="0" w:color="auto"/>
          </w:divBdr>
        </w:div>
        <w:div w:id="561792268">
          <w:marLeft w:val="0"/>
          <w:marRight w:val="0"/>
          <w:marTop w:val="0"/>
          <w:marBottom w:val="0"/>
          <w:divBdr>
            <w:top w:val="none" w:sz="0" w:space="0" w:color="auto"/>
            <w:left w:val="none" w:sz="0" w:space="0" w:color="auto"/>
            <w:bottom w:val="none" w:sz="0" w:space="0" w:color="auto"/>
            <w:right w:val="none" w:sz="0" w:space="0" w:color="auto"/>
          </w:divBdr>
        </w:div>
        <w:div w:id="13381232">
          <w:marLeft w:val="0"/>
          <w:marRight w:val="0"/>
          <w:marTop w:val="0"/>
          <w:marBottom w:val="0"/>
          <w:divBdr>
            <w:top w:val="none" w:sz="0" w:space="0" w:color="auto"/>
            <w:left w:val="none" w:sz="0" w:space="0" w:color="auto"/>
            <w:bottom w:val="none" w:sz="0" w:space="0" w:color="auto"/>
            <w:right w:val="none" w:sz="0" w:space="0" w:color="auto"/>
          </w:divBdr>
        </w:div>
        <w:div w:id="331035257">
          <w:marLeft w:val="0"/>
          <w:marRight w:val="0"/>
          <w:marTop w:val="0"/>
          <w:marBottom w:val="0"/>
          <w:divBdr>
            <w:top w:val="none" w:sz="0" w:space="0" w:color="auto"/>
            <w:left w:val="none" w:sz="0" w:space="0" w:color="auto"/>
            <w:bottom w:val="none" w:sz="0" w:space="0" w:color="auto"/>
            <w:right w:val="none" w:sz="0" w:space="0" w:color="auto"/>
          </w:divBdr>
        </w:div>
        <w:div w:id="1777676603">
          <w:marLeft w:val="0"/>
          <w:marRight w:val="0"/>
          <w:marTop w:val="0"/>
          <w:marBottom w:val="0"/>
          <w:divBdr>
            <w:top w:val="none" w:sz="0" w:space="0" w:color="auto"/>
            <w:left w:val="none" w:sz="0" w:space="0" w:color="auto"/>
            <w:bottom w:val="none" w:sz="0" w:space="0" w:color="auto"/>
            <w:right w:val="none" w:sz="0" w:space="0" w:color="auto"/>
          </w:divBdr>
        </w:div>
        <w:div w:id="699211294">
          <w:marLeft w:val="0"/>
          <w:marRight w:val="0"/>
          <w:marTop w:val="0"/>
          <w:marBottom w:val="0"/>
          <w:divBdr>
            <w:top w:val="none" w:sz="0" w:space="0" w:color="auto"/>
            <w:left w:val="none" w:sz="0" w:space="0" w:color="auto"/>
            <w:bottom w:val="none" w:sz="0" w:space="0" w:color="auto"/>
            <w:right w:val="none" w:sz="0" w:space="0" w:color="auto"/>
          </w:divBdr>
        </w:div>
        <w:div w:id="2558158">
          <w:marLeft w:val="0"/>
          <w:marRight w:val="0"/>
          <w:marTop w:val="0"/>
          <w:marBottom w:val="0"/>
          <w:divBdr>
            <w:top w:val="none" w:sz="0" w:space="0" w:color="auto"/>
            <w:left w:val="none" w:sz="0" w:space="0" w:color="auto"/>
            <w:bottom w:val="none" w:sz="0" w:space="0" w:color="auto"/>
            <w:right w:val="none" w:sz="0" w:space="0" w:color="auto"/>
          </w:divBdr>
        </w:div>
        <w:div w:id="1651860331">
          <w:marLeft w:val="0"/>
          <w:marRight w:val="0"/>
          <w:marTop w:val="0"/>
          <w:marBottom w:val="0"/>
          <w:divBdr>
            <w:top w:val="none" w:sz="0" w:space="0" w:color="auto"/>
            <w:left w:val="none" w:sz="0" w:space="0" w:color="auto"/>
            <w:bottom w:val="none" w:sz="0" w:space="0" w:color="auto"/>
            <w:right w:val="none" w:sz="0" w:space="0" w:color="auto"/>
          </w:divBdr>
        </w:div>
        <w:div w:id="352072648">
          <w:marLeft w:val="0"/>
          <w:marRight w:val="0"/>
          <w:marTop w:val="0"/>
          <w:marBottom w:val="0"/>
          <w:divBdr>
            <w:top w:val="none" w:sz="0" w:space="0" w:color="auto"/>
            <w:left w:val="none" w:sz="0" w:space="0" w:color="auto"/>
            <w:bottom w:val="none" w:sz="0" w:space="0" w:color="auto"/>
            <w:right w:val="none" w:sz="0" w:space="0" w:color="auto"/>
          </w:divBdr>
        </w:div>
        <w:div w:id="111940554">
          <w:marLeft w:val="0"/>
          <w:marRight w:val="0"/>
          <w:marTop w:val="0"/>
          <w:marBottom w:val="0"/>
          <w:divBdr>
            <w:top w:val="none" w:sz="0" w:space="0" w:color="auto"/>
            <w:left w:val="none" w:sz="0" w:space="0" w:color="auto"/>
            <w:bottom w:val="none" w:sz="0" w:space="0" w:color="auto"/>
            <w:right w:val="none" w:sz="0" w:space="0" w:color="auto"/>
          </w:divBdr>
        </w:div>
        <w:div w:id="1151097627">
          <w:marLeft w:val="0"/>
          <w:marRight w:val="0"/>
          <w:marTop w:val="0"/>
          <w:marBottom w:val="0"/>
          <w:divBdr>
            <w:top w:val="none" w:sz="0" w:space="0" w:color="auto"/>
            <w:left w:val="none" w:sz="0" w:space="0" w:color="auto"/>
            <w:bottom w:val="none" w:sz="0" w:space="0" w:color="auto"/>
            <w:right w:val="none" w:sz="0" w:space="0" w:color="auto"/>
          </w:divBdr>
        </w:div>
        <w:div w:id="1019818516">
          <w:marLeft w:val="0"/>
          <w:marRight w:val="0"/>
          <w:marTop w:val="0"/>
          <w:marBottom w:val="0"/>
          <w:divBdr>
            <w:top w:val="none" w:sz="0" w:space="0" w:color="auto"/>
            <w:left w:val="none" w:sz="0" w:space="0" w:color="auto"/>
            <w:bottom w:val="none" w:sz="0" w:space="0" w:color="auto"/>
            <w:right w:val="none" w:sz="0" w:space="0" w:color="auto"/>
          </w:divBdr>
        </w:div>
        <w:div w:id="1029112309">
          <w:marLeft w:val="0"/>
          <w:marRight w:val="0"/>
          <w:marTop w:val="0"/>
          <w:marBottom w:val="0"/>
          <w:divBdr>
            <w:top w:val="none" w:sz="0" w:space="0" w:color="auto"/>
            <w:left w:val="none" w:sz="0" w:space="0" w:color="auto"/>
            <w:bottom w:val="none" w:sz="0" w:space="0" w:color="auto"/>
            <w:right w:val="none" w:sz="0" w:space="0" w:color="auto"/>
          </w:divBdr>
        </w:div>
        <w:div w:id="797450818">
          <w:marLeft w:val="0"/>
          <w:marRight w:val="0"/>
          <w:marTop w:val="0"/>
          <w:marBottom w:val="0"/>
          <w:divBdr>
            <w:top w:val="none" w:sz="0" w:space="0" w:color="auto"/>
            <w:left w:val="none" w:sz="0" w:space="0" w:color="auto"/>
            <w:bottom w:val="none" w:sz="0" w:space="0" w:color="auto"/>
            <w:right w:val="none" w:sz="0" w:space="0" w:color="auto"/>
          </w:divBdr>
        </w:div>
        <w:div w:id="1539007582">
          <w:marLeft w:val="0"/>
          <w:marRight w:val="0"/>
          <w:marTop w:val="0"/>
          <w:marBottom w:val="0"/>
          <w:divBdr>
            <w:top w:val="none" w:sz="0" w:space="0" w:color="auto"/>
            <w:left w:val="none" w:sz="0" w:space="0" w:color="auto"/>
            <w:bottom w:val="none" w:sz="0" w:space="0" w:color="auto"/>
            <w:right w:val="none" w:sz="0" w:space="0" w:color="auto"/>
          </w:divBdr>
        </w:div>
        <w:div w:id="162745722">
          <w:marLeft w:val="0"/>
          <w:marRight w:val="0"/>
          <w:marTop w:val="0"/>
          <w:marBottom w:val="0"/>
          <w:divBdr>
            <w:top w:val="none" w:sz="0" w:space="0" w:color="auto"/>
            <w:left w:val="none" w:sz="0" w:space="0" w:color="auto"/>
            <w:bottom w:val="none" w:sz="0" w:space="0" w:color="auto"/>
            <w:right w:val="none" w:sz="0" w:space="0" w:color="auto"/>
          </w:divBdr>
        </w:div>
        <w:div w:id="1600286038">
          <w:marLeft w:val="0"/>
          <w:marRight w:val="0"/>
          <w:marTop w:val="0"/>
          <w:marBottom w:val="0"/>
          <w:divBdr>
            <w:top w:val="none" w:sz="0" w:space="0" w:color="auto"/>
            <w:left w:val="none" w:sz="0" w:space="0" w:color="auto"/>
            <w:bottom w:val="none" w:sz="0" w:space="0" w:color="auto"/>
            <w:right w:val="none" w:sz="0" w:space="0" w:color="auto"/>
          </w:divBdr>
        </w:div>
        <w:div w:id="516239602">
          <w:marLeft w:val="0"/>
          <w:marRight w:val="0"/>
          <w:marTop w:val="0"/>
          <w:marBottom w:val="0"/>
          <w:divBdr>
            <w:top w:val="none" w:sz="0" w:space="0" w:color="auto"/>
            <w:left w:val="none" w:sz="0" w:space="0" w:color="auto"/>
            <w:bottom w:val="none" w:sz="0" w:space="0" w:color="auto"/>
            <w:right w:val="none" w:sz="0" w:space="0" w:color="auto"/>
          </w:divBdr>
        </w:div>
        <w:div w:id="1101954585">
          <w:marLeft w:val="0"/>
          <w:marRight w:val="0"/>
          <w:marTop w:val="0"/>
          <w:marBottom w:val="0"/>
          <w:divBdr>
            <w:top w:val="none" w:sz="0" w:space="0" w:color="auto"/>
            <w:left w:val="none" w:sz="0" w:space="0" w:color="auto"/>
            <w:bottom w:val="none" w:sz="0" w:space="0" w:color="auto"/>
            <w:right w:val="none" w:sz="0" w:space="0" w:color="auto"/>
          </w:divBdr>
        </w:div>
        <w:div w:id="578179129">
          <w:marLeft w:val="0"/>
          <w:marRight w:val="0"/>
          <w:marTop w:val="0"/>
          <w:marBottom w:val="0"/>
          <w:divBdr>
            <w:top w:val="none" w:sz="0" w:space="0" w:color="auto"/>
            <w:left w:val="none" w:sz="0" w:space="0" w:color="auto"/>
            <w:bottom w:val="none" w:sz="0" w:space="0" w:color="auto"/>
            <w:right w:val="none" w:sz="0" w:space="0" w:color="auto"/>
          </w:divBdr>
        </w:div>
        <w:div w:id="1095788814">
          <w:marLeft w:val="0"/>
          <w:marRight w:val="0"/>
          <w:marTop w:val="0"/>
          <w:marBottom w:val="0"/>
          <w:divBdr>
            <w:top w:val="none" w:sz="0" w:space="0" w:color="auto"/>
            <w:left w:val="none" w:sz="0" w:space="0" w:color="auto"/>
            <w:bottom w:val="none" w:sz="0" w:space="0" w:color="auto"/>
            <w:right w:val="none" w:sz="0" w:space="0" w:color="auto"/>
          </w:divBdr>
        </w:div>
        <w:div w:id="1435443753">
          <w:marLeft w:val="0"/>
          <w:marRight w:val="0"/>
          <w:marTop w:val="0"/>
          <w:marBottom w:val="0"/>
          <w:divBdr>
            <w:top w:val="none" w:sz="0" w:space="0" w:color="auto"/>
            <w:left w:val="none" w:sz="0" w:space="0" w:color="auto"/>
            <w:bottom w:val="none" w:sz="0" w:space="0" w:color="auto"/>
            <w:right w:val="none" w:sz="0" w:space="0" w:color="auto"/>
          </w:divBdr>
        </w:div>
        <w:div w:id="417798219">
          <w:marLeft w:val="0"/>
          <w:marRight w:val="0"/>
          <w:marTop w:val="0"/>
          <w:marBottom w:val="0"/>
          <w:divBdr>
            <w:top w:val="none" w:sz="0" w:space="0" w:color="auto"/>
            <w:left w:val="none" w:sz="0" w:space="0" w:color="auto"/>
            <w:bottom w:val="none" w:sz="0" w:space="0" w:color="auto"/>
            <w:right w:val="none" w:sz="0" w:space="0" w:color="auto"/>
          </w:divBdr>
        </w:div>
        <w:div w:id="1976442805">
          <w:marLeft w:val="0"/>
          <w:marRight w:val="0"/>
          <w:marTop w:val="0"/>
          <w:marBottom w:val="0"/>
          <w:divBdr>
            <w:top w:val="none" w:sz="0" w:space="0" w:color="auto"/>
            <w:left w:val="none" w:sz="0" w:space="0" w:color="auto"/>
            <w:bottom w:val="none" w:sz="0" w:space="0" w:color="auto"/>
            <w:right w:val="none" w:sz="0" w:space="0" w:color="auto"/>
          </w:divBdr>
        </w:div>
        <w:div w:id="2130858205">
          <w:marLeft w:val="0"/>
          <w:marRight w:val="0"/>
          <w:marTop w:val="0"/>
          <w:marBottom w:val="0"/>
          <w:divBdr>
            <w:top w:val="none" w:sz="0" w:space="0" w:color="auto"/>
            <w:left w:val="none" w:sz="0" w:space="0" w:color="auto"/>
            <w:bottom w:val="none" w:sz="0" w:space="0" w:color="auto"/>
            <w:right w:val="none" w:sz="0" w:space="0" w:color="auto"/>
          </w:divBdr>
        </w:div>
        <w:div w:id="1135828817">
          <w:marLeft w:val="0"/>
          <w:marRight w:val="0"/>
          <w:marTop w:val="0"/>
          <w:marBottom w:val="0"/>
          <w:divBdr>
            <w:top w:val="none" w:sz="0" w:space="0" w:color="auto"/>
            <w:left w:val="none" w:sz="0" w:space="0" w:color="auto"/>
            <w:bottom w:val="none" w:sz="0" w:space="0" w:color="auto"/>
            <w:right w:val="none" w:sz="0" w:space="0" w:color="auto"/>
          </w:divBdr>
        </w:div>
      </w:divsChild>
    </w:div>
    <w:div w:id="1448352047">
      <w:bodyDiv w:val="1"/>
      <w:marLeft w:val="0"/>
      <w:marRight w:val="0"/>
      <w:marTop w:val="0"/>
      <w:marBottom w:val="0"/>
      <w:divBdr>
        <w:top w:val="none" w:sz="0" w:space="0" w:color="auto"/>
        <w:left w:val="none" w:sz="0" w:space="0" w:color="auto"/>
        <w:bottom w:val="none" w:sz="0" w:space="0" w:color="auto"/>
        <w:right w:val="none" w:sz="0" w:space="0" w:color="auto"/>
      </w:divBdr>
    </w:div>
    <w:div w:id="1448625571">
      <w:bodyDiv w:val="1"/>
      <w:marLeft w:val="0"/>
      <w:marRight w:val="0"/>
      <w:marTop w:val="0"/>
      <w:marBottom w:val="0"/>
      <w:divBdr>
        <w:top w:val="none" w:sz="0" w:space="0" w:color="auto"/>
        <w:left w:val="none" w:sz="0" w:space="0" w:color="auto"/>
        <w:bottom w:val="none" w:sz="0" w:space="0" w:color="auto"/>
        <w:right w:val="none" w:sz="0" w:space="0" w:color="auto"/>
      </w:divBdr>
    </w:div>
    <w:div w:id="1449007017">
      <w:bodyDiv w:val="1"/>
      <w:marLeft w:val="0"/>
      <w:marRight w:val="0"/>
      <w:marTop w:val="0"/>
      <w:marBottom w:val="0"/>
      <w:divBdr>
        <w:top w:val="none" w:sz="0" w:space="0" w:color="auto"/>
        <w:left w:val="none" w:sz="0" w:space="0" w:color="auto"/>
        <w:bottom w:val="none" w:sz="0" w:space="0" w:color="auto"/>
        <w:right w:val="none" w:sz="0" w:space="0" w:color="auto"/>
      </w:divBdr>
    </w:div>
    <w:div w:id="1449082424">
      <w:bodyDiv w:val="1"/>
      <w:marLeft w:val="0"/>
      <w:marRight w:val="0"/>
      <w:marTop w:val="0"/>
      <w:marBottom w:val="0"/>
      <w:divBdr>
        <w:top w:val="none" w:sz="0" w:space="0" w:color="auto"/>
        <w:left w:val="none" w:sz="0" w:space="0" w:color="auto"/>
        <w:bottom w:val="none" w:sz="0" w:space="0" w:color="auto"/>
        <w:right w:val="none" w:sz="0" w:space="0" w:color="auto"/>
      </w:divBdr>
    </w:div>
    <w:div w:id="1449159551">
      <w:bodyDiv w:val="1"/>
      <w:marLeft w:val="0"/>
      <w:marRight w:val="0"/>
      <w:marTop w:val="0"/>
      <w:marBottom w:val="0"/>
      <w:divBdr>
        <w:top w:val="none" w:sz="0" w:space="0" w:color="auto"/>
        <w:left w:val="none" w:sz="0" w:space="0" w:color="auto"/>
        <w:bottom w:val="none" w:sz="0" w:space="0" w:color="auto"/>
        <w:right w:val="none" w:sz="0" w:space="0" w:color="auto"/>
      </w:divBdr>
    </w:div>
    <w:div w:id="1449159801">
      <w:bodyDiv w:val="1"/>
      <w:marLeft w:val="0"/>
      <w:marRight w:val="0"/>
      <w:marTop w:val="0"/>
      <w:marBottom w:val="0"/>
      <w:divBdr>
        <w:top w:val="none" w:sz="0" w:space="0" w:color="auto"/>
        <w:left w:val="none" w:sz="0" w:space="0" w:color="auto"/>
        <w:bottom w:val="none" w:sz="0" w:space="0" w:color="auto"/>
        <w:right w:val="none" w:sz="0" w:space="0" w:color="auto"/>
      </w:divBdr>
    </w:div>
    <w:div w:id="1449197776">
      <w:bodyDiv w:val="1"/>
      <w:marLeft w:val="0"/>
      <w:marRight w:val="0"/>
      <w:marTop w:val="0"/>
      <w:marBottom w:val="0"/>
      <w:divBdr>
        <w:top w:val="none" w:sz="0" w:space="0" w:color="auto"/>
        <w:left w:val="none" w:sz="0" w:space="0" w:color="auto"/>
        <w:bottom w:val="none" w:sz="0" w:space="0" w:color="auto"/>
        <w:right w:val="none" w:sz="0" w:space="0" w:color="auto"/>
      </w:divBdr>
    </w:div>
    <w:div w:id="1449229585">
      <w:bodyDiv w:val="1"/>
      <w:marLeft w:val="0"/>
      <w:marRight w:val="0"/>
      <w:marTop w:val="0"/>
      <w:marBottom w:val="0"/>
      <w:divBdr>
        <w:top w:val="none" w:sz="0" w:space="0" w:color="auto"/>
        <w:left w:val="none" w:sz="0" w:space="0" w:color="auto"/>
        <w:bottom w:val="none" w:sz="0" w:space="0" w:color="auto"/>
        <w:right w:val="none" w:sz="0" w:space="0" w:color="auto"/>
      </w:divBdr>
    </w:div>
    <w:div w:id="1449273505">
      <w:bodyDiv w:val="1"/>
      <w:marLeft w:val="0"/>
      <w:marRight w:val="0"/>
      <w:marTop w:val="0"/>
      <w:marBottom w:val="0"/>
      <w:divBdr>
        <w:top w:val="none" w:sz="0" w:space="0" w:color="auto"/>
        <w:left w:val="none" w:sz="0" w:space="0" w:color="auto"/>
        <w:bottom w:val="none" w:sz="0" w:space="0" w:color="auto"/>
        <w:right w:val="none" w:sz="0" w:space="0" w:color="auto"/>
      </w:divBdr>
    </w:div>
    <w:div w:id="1449468427">
      <w:bodyDiv w:val="1"/>
      <w:marLeft w:val="0"/>
      <w:marRight w:val="0"/>
      <w:marTop w:val="0"/>
      <w:marBottom w:val="0"/>
      <w:divBdr>
        <w:top w:val="none" w:sz="0" w:space="0" w:color="auto"/>
        <w:left w:val="none" w:sz="0" w:space="0" w:color="auto"/>
        <w:bottom w:val="none" w:sz="0" w:space="0" w:color="auto"/>
        <w:right w:val="none" w:sz="0" w:space="0" w:color="auto"/>
      </w:divBdr>
    </w:div>
    <w:div w:id="1450122398">
      <w:bodyDiv w:val="1"/>
      <w:marLeft w:val="0"/>
      <w:marRight w:val="0"/>
      <w:marTop w:val="0"/>
      <w:marBottom w:val="0"/>
      <w:divBdr>
        <w:top w:val="none" w:sz="0" w:space="0" w:color="auto"/>
        <w:left w:val="none" w:sz="0" w:space="0" w:color="auto"/>
        <w:bottom w:val="none" w:sz="0" w:space="0" w:color="auto"/>
        <w:right w:val="none" w:sz="0" w:space="0" w:color="auto"/>
      </w:divBdr>
    </w:div>
    <w:div w:id="1450396571">
      <w:bodyDiv w:val="1"/>
      <w:marLeft w:val="0"/>
      <w:marRight w:val="0"/>
      <w:marTop w:val="0"/>
      <w:marBottom w:val="0"/>
      <w:divBdr>
        <w:top w:val="none" w:sz="0" w:space="0" w:color="auto"/>
        <w:left w:val="none" w:sz="0" w:space="0" w:color="auto"/>
        <w:bottom w:val="none" w:sz="0" w:space="0" w:color="auto"/>
        <w:right w:val="none" w:sz="0" w:space="0" w:color="auto"/>
      </w:divBdr>
    </w:div>
    <w:div w:id="1451313416">
      <w:bodyDiv w:val="1"/>
      <w:marLeft w:val="0"/>
      <w:marRight w:val="0"/>
      <w:marTop w:val="0"/>
      <w:marBottom w:val="0"/>
      <w:divBdr>
        <w:top w:val="none" w:sz="0" w:space="0" w:color="auto"/>
        <w:left w:val="none" w:sz="0" w:space="0" w:color="auto"/>
        <w:bottom w:val="none" w:sz="0" w:space="0" w:color="auto"/>
        <w:right w:val="none" w:sz="0" w:space="0" w:color="auto"/>
      </w:divBdr>
    </w:div>
    <w:div w:id="1451390643">
      <w:bodyDiv w:val="1"/>
      <w:marLeft w:val="0"/>
      <w:marRight w:val="0"/>
      <w:marTop w:val="0"/>
      <w:marBottom w:val="0"/>
      <w:divBdr>
        <w:top w:val="none" w:sz="0" w:space="0" w:color="auto"/>
        <w:left w:val="none" w:sz="0" w:space="0" w:color="auto"/>
        <w:bottom w:val="none" w:sz="0" w:space="0" w:color="auto"/>
        <w:right w:val="none" w:sz="0" w:space="0" w:color="auto"/>
      </w:divBdr>
    </w:div>
    <w:div w:id="1451707930">
      <w:bodyDiv w:val="1"/>
      <w:marLeft w:val="0"/>
      <w:marRight w:val="0"/>
      <w:marTop w:val="0"/>
      <w:marBottom w:val="0"/>
      <w:divBdr>
        <w:top w:val="none" w:sz="0" w:space="0" w:color="auto"/>
        <w:left w:val="none" w:sz="0" w:space="0" w:color="auto"/>
        <w:bottom w:val="none" w:sz="0" w:space="0" w:color="auto"/>
        <w:right w:val="none" w:sz="0" w:space="0" w:color="auto"/>
      </w:divBdr>
    </w:div>
    <w:div w:id="1451775299">
      <w:bodyDiv w:val="1"/>
      <w:marLeft w:val="0"/>
      <w:marRight w:val="0"/>
      <w:marTop w:val="0"/>
      <w:marBottom w:val="0"/>
      <w:divBdr>
        <w:top w:val="none" w:sz="0" w:space="0" w:color="auto"/>
        <w:left w:val="none" w:sz="0" w:space="0" w:color="auto"/>
        <w:bottom w:val="none" w:sz="0" w:space="0" w:color="auto"/>
        <w:right w:val="none" w:sz="0" w:space="0" w:color="auto"/>
      </w:divBdr>
    </w:div>
    <w:div w:id="1451824314">
      <w:bodyDiv w:val="1"/>
      <w:marLeft w:val="0"/>
      <w:marRight w:val="0"/>
      <w:marTop w:val="0"/>
      <w:marBottom w:val="0"/>
      <w:divBdr>
        <w:top w:val="none" w:sz="0" w:space="0" w:color="auto"/>
        <w:left w:val="none" w:sz="0" w:space="0" w:color="auto"/>
        <w:bottom w:val="none" w:sz="0" w:space="0" w:color="auto"/>
        <w:right w:val="none" w:sz="0" w:space="0" w:color="auto"/>
      </w:divBdr>
    </w:div>
    <w:div w:id="1451893750">
      <w:bodyDiv w:val="1"/>
      <w:marLeft w:val="0"/>
      <w:marRight w:val="0"/>
      <w:marTop w:val="0"/>
      <w:marBottom w:val="0"/>
      <w:divBdr>
        <w:top w:val="none" w:sz="0" w:space="0" w:color="auto"/>
        <w:left w:val="none" w:sz="0" w:space="0" w:color="auto"/>
        <w:bottom w:val="none" w:sz="0" w:space="0" w:color="auto"/>
        <w:right w:val="none" w:sz="0" w:space="0" w:color="auto"/>
      </w:divBdr>
    </w:div>
    <w:div w:id="1452287247">
      <w:bodyDiv w:val="1"/>
      <w:marLeft w:val="0"/>
      <w:marRight w:val="0"/>
      <w:marTop w:val="0"/>
      <w:marBottom w:val="0"/>
      <w:divBdr>
        <w:top w:val="none" w:sz="0" w:space="0" w:color="auto"/>
        <w:left w:val="none" w:sz="0" w:space="0" w:color="auto"/>
        <w:bottom w:val="none" w:sz="0" w:space="0" w:color="auto"/>
        <w:right w:val="none" w:sz="0" w:space="0" w:color="auto"/>
      </w:divBdr>
    </w:div>
    <w:div w:id="1452287272">
      <w:bodyDiv w:val="1"/>
      <w:marLeft w:val="0"/>
      <w:marRight w:val="0"/>
      <w:marTop w:val="0"/>
      <w:marBottom w:val="0"/>
      <w:divBdr>
        <w:top w:val="none" w:sz="0" w:space="0" w:color="auto"/>
        <w:left w:val="none" w:sz="0" w:space="0" w:color="auto"/>
        <w:bottom w:val="none" w:sz="0" w:space="0" w:color="auto"/>
        <w:right w:val="none" w:sz="0" w:space="0" w:color="auto"/>
      </w:divBdr>
    </w:div>
    <w:div w:id="1452820470">
      <w:bodyDiv w:val="1"/>
      <w:marLeft w:val="0"/>
      <w:marRight w:val="0"/>
      <w:marTop w:val="0"/>
      <w:marBottom w:val="0"/>
      <w:divBdr>
        <w:top w:val="none" w:sz="0" w:space="0" w:color="auto"/>
        <w:left w:val="none" w:sz="0" w:space="0" w:color="auto"/>
        <w:bottom w:val="none" w:sz="0" w:space="0" w:color="auto"/>
        <w:right w:val="none" w:sz="0" w:space="0" w:color="auto"/>
      </w:divBdr>
    </w:div>
    <w:div w:id="1452821420">
      <w:bodyDiv w:val="1"/>
      <w:marLeft w:val="0"/>
      <w:marRight w:val="0"/>
      <w:marTop w:val="0"/>
      <w:marBottom w:val="0"/>
      <w:divBdr>
        <w:top w:val="none" w:sz="0" w:space="0" w:color="auto"/>
        <w:left w:val="none" w:sz="0" w:space="0" w:color="auto"/>
        <w:bottom w:val="none" w:sz="0" w:space="0" w:color="auto"/>
        <w:right w:val="none" w:sz="0" w:space="0" w:color="auto"/>
      </w:divBdr>
    </w:div>
    <w:div w:id="1453018663">
      <w:bodyDiv w:val="1"/>
      <w:marLeft w:val="0"/>
      <w:marRight w:val="0"/>
      <w:marTop w:val="0"/>
      <w:marBottom w:val="0"/>
      <w:divBdr>
        <w:top w:val="none" w:sz="0" w:space="0" w:color="auto"/>
        <w:left w:val="none" w:sz="0" w:space="0" w:color="auto"/>
        <w:bottom w:val="none" w:sz="0" w:space="0" w:color="auto"/>
        <w:right w:val="none" w:sz="0" w:space="0" w:color="auto"/>
      </w:divBdr>
    </w:div>
    <w:div w:id="1453130241">
      <w:bodyDiv w:val="1"/>
      <w:marLeft w:val="0"/>
      <w:marRight w:val="0"/>
      <w:marTop w:val="0"/>
      <w:marBottom w:val="0"/>
      <w:divBdr>
        <w:top w:val="none" w:sz="0" w:space="0" w:color="auto"/>
        <w:left w:val="none" w:sz="0" w:space="0" w:color="auto"/>
        <w:bottom w:val="none" w:sz="0" w:space="0" w:color="auto"/>
        <w:right w:val="none" w:sz="0" w:space="0" w:color="auto"/>
      </w:divBdr>
    </w:div>
    <w:div w:id="1453402865">
      <w:bodyDiv w:val="1"/>
      <w:marLeft w:val="0"/>
      <w:marRight w:val="0"/>
      <w:marTop w:val="0"/>
      <w:marBottom w:val="0"/>
      <w:divBdr>
        <w:top w:val="none" w:sz="0" w:space="0" w:color="auto"/>
        <w:left w:val="none" w:sz="0" w:space="0" w:color="auto"/>
        <w:bottom w:val="none" w:sz="0" w:space="0" w:color="auto"/>
        <w:right w:val="none" w:sz="0" w:space="0" w:color="auto"/>
      </w:divBdr>
    </w:div>
    <w:div w:id="1453598994">
      <w:bodyDiv w:val="1"/>
      <w:marLeft w:val="0"/>
      <w:marRight w:val="0"/>
      <w:marTop w:val="0"/>
      <w:marBottom w:val="0"/>
      <w:divBdr>
        <w:top w:val="none" w:sz="0" w:space="0" w:color="auto"/>
        <w:left w:val="none" w:sz="0" w:space="0" w:color="auto"/>
        <w:bottom w:val="none" w:sz="0" w:space="0" w:color="auto"/>
        <w:right w:val="none" w:sz="0" w:space="0" w:color="auto"/>
      </w:divBdr>
    </w:div>
    <w:div w:id="1453862784">
      <w:bodyDiv w:val="1"/>
      <w:marLeft w:val="0"/>
      <w:marRight w:val="0"/>
      <w:marTop w:val="0"/>
      <w:marBottom w:val="0"/>
      <w:divBdr>
        <w:top w:val="none" w:sz="0" w:space="0" w:color="auto"/>
        <w:left w:val="none" w:sz="0" w:space="0" w:color="auto"/>
        <w:bottom w:val="none" w:sz="0" w:space="0" w:color="auto"/>
        <w:right w:val="none" w:sz="0" w:space="0" w:color="auto"/>
      </w:divBdr>
    </w:div>
    <w:div w:id="1453940874">
      <w:bodyDiv w:val="1"/>
      <w:marLeft w:val="0"/>
      <w:marRight w:val="0"/>
      <w:marTop w:val="0"/>
      <w:marBottom w:val="0"/>
      <w:divBdr>
        <w:top w:val="none" w:sz="0" w:space="0" w:color="auto"/>
        <w:left w:val="none" w:sz="0" w:space="0" w:color="auto"/>
        <w:bottom w:val="none" w:sz="0" w:space="0" w:color="auto"/>
        <w:right w:val="none" w:sz="0" w:space="0" w:color="auto"/>
      </w:divBdr>
    </w:div>
    <w:div w:id="1454248856">
      <w:bodyDiv w:val="1"/>
      <w:marLeft w:val="0"/>
      <w:marRight w:val="0"/>
      <w:marTop w:val="0"/>
      <w:marBottom w:val="0"/>
      <w:divBdr>
        <w:top w:val="none" w:sz="0" w:space="0" w:color="auto"/>
        <w:left w:val="none" w:sz="0" w:space="0" w:color="auto"/>
        <w:bottom w:val="none" w:sz="0" w:space="0" w:color="auto"/>
        <w:right w:val="none" w:sz="0" w:space="0" w:color="auto"/>
      </w:divBdr>
    </w:div>
    <w:div w:id="1454518115">
      <w:bodyDiv w:val="1"/>
      <w:marLeft w:val="0"/>
      <w:marRight w:val="0"/>
      <w:marTop w:val="0"/>
      <w:marBottom w:val="0"/>
      <w:divBdr>
        <w:top w:val="none" w:sz="0" w:space="0" w:color="auto"/>
        <w:left w:val="none" w:sz="0" w:space="0" w:color="auto"/>
        <w:bottom w:val="none" w:sz="0" w:space="0" w:color="auto"/>
        <w:right w:val="none" w:sz="0" w:space="0" w:color="auto"/>
      </w:divBdr>
    </w:div>
    <w:div w:id="1454519511">
      <w:bodyDiv w:val="1"/>
      <w:marLeft w:val="0"/>
      <w:marRight w:val="0"/>
      <w:marTop w:val="0"/>
      <w:marBottom w:val="0"/>
      <w:divBdr>
        <w:top w:val="none" w:sz="0" w:space="0" w:color="auto"/>
        <w:left w:val="none" w:sz="0" w:space="0" w:color="auto"/>
        <w:bottom w:val="none" w:sz="0" w:space="0" w:color="auto"/>
        <w:right w:val="none" w:sz="0" w:space="0" w:color="auto"/>
      </w:divBdr>
    </w:div>
    <w:div w:id="1454860113">
      <w:bodyDiv w:val="1"/>
      <w:marLeft w:val="0"/>
      <w:marRight w:val="0"/>
      <w:marTop w:val="0"/>
      <w:marBottom w:val="0"/>
      <w:divBdr>
        <w:top w:val="none" w:sz="0" w:space="0" w:color="auto"/>
        <w:left w:val="none" w:sz="0" w:space="0" w:color="auto"/>
        <w:bottom w:val="none" w:sz="0" w:space="0" w:color="auto"/>
        <w:right w:val="none" w:sz="0" w:space="0" w:color="auto"/>
      </w:divBdr>
    </w:div>
    <w:div w:id="1454909584">
      <w:bodyDiv w:val="1"/>
      <w:marLeft w:val="0"/>
      <w:marRight w:val="0"/>
      <w:marTop w:val="0"/>
      <w:marBottom w:val="0"/>
      <w:divBdr>
        <w:top w:val="none" w:sz="0" w:space="0" w:color="auto"/>
        <w:left w:val="none" w:sz="0" w:space="0" w:color="auto"/>
        <w:bottom w:val="none" w:sz="0" w:space="0" w:color="auto"/>
        <w:right w:val="none" w:sz="0" w:space="0" w:color="auto"/>
      </w:divBdr>
    </w:div>
    <w:div w:id="1455054699">
      <w:bodyDiv w:val="1"/>
      <w:marLeft w:val="0"/>
      <w:marRight w:val="0"/>
      <w:marTop w:val="0"/>
      <w:marBottom w:val="0"/>
      <w:divBdr>
        <w:top w:val="none" w:sz="0" w:space="0" w:color="auto"/>
        <w:left w:val="none" w:sz="0" w:space="0" w:color="auto"/>
        <w:bottom w:val="none" w:sz="0" w:space="0" w:color="auto"/>
        <w:right w:val="none" w:sz="0" w:space="0" w:color="auto"/>
      </w:divBdr>
    </w:div>
    <w:div w:id="1455060241">
      <w:bodyDiv w:val="1"/>
      <w:marLeft w:val="0"/>
      <w:marRight w:val="0"/>
      <w:marTop w:val="0"/>
      <w:marBottom w:val="0"/>
      <w:divBdr>
        <w:top w:val="none" w:sz="0" w:space="0" w:color="auto"/>
        <w:left w:val="none" w:sz="0" w:space="0" w:color="auto"/>
        <w:bottom w:val="none" w:sz="0" w:space="0" w:color="auto"/>
        <w:right w:val="none" w:sz="0" w:space="0" w:color="auto"/>
      </w:divBdr>
    </w:div>
    <w:div w:id="1455248728">
      <w:bodyDiv w:val="1"/>
      <w:marLeft w:val="0"/>
      <w:marRight w:val="0"/>
      <w:marTop w:val="0"/>
      <w:marBottom w:val="0"/>
      <w:divBdr>
        <w:top w:val="none" w:sz="0" w:space="0" w:color="auto"/>
        <w:left w:val="none" w:sz="0" w:space="0" w:color="auto"/>
        <w:bottom w:val="none" w:sz="0" w:space="0" w:color="auto"/>
        <w:right w:val="none" w:sz="0" w:space="0" w:color="auto"/>
      </w:divBdr>
    </w:div>
    <w:div w:id="1455296594">
      <w:bodyDiv w:val="1"/>
      <w:marLeft w:val="0"/>
      <w:marRight w:val="0"/>
      <w:marTop w:val="0"/>
      <w:marBottom w:val="0"/>
      <w:divBdr>
        <w:top w:val="none" w:sz="0" w:space="0" w:color="auto"/>
        <w:left w:val="none" w:sz="0" w:space="0" w:color="auto"/>
        <w:bottom w:val="none" w:sz="0" w:space="0" w:color="auto"/>
        <w:right w:val="none" w:sz="0" w:space="0" w:color="auto"/>
      </w:divBdr>
    </w:div>
    <w:div w:id="1455716486">
      <w:bodyDiv w:val="1"/>
      <w:marLeft w:val="0"/>
      <w:marRight w:val="0"/>
      <w:marTop w:val="0"/>
      <w:marBottom w:val="0"/>
      <w:divBdr>
        <w:top w:val="none" w:sz="0" w:space="0" w:color="auto"/>
        <w:left w:val="none" w:sz="0" w:space="0" w:color="auto"/>
        <w:bottom w:val="none" w:sz="0" w:space="0" w:color="auto"/>
        <w:right w:val="none" w:sz="0" w:space="0" w:color="auto"/>
      </w:divBdr>
    </w:div>
    <w:div w:id="1455753998">
      <w:bodyDiv w:val="1"/>
      <w:marLeft w:val="0"/>
      <w:marRight w:val="0"/>
      <w:marTop w:val="0"/>
      <w:marBottom w:val="0"/>
      <w:divBdr>
        <w:top w:val="none" w:sz="0" w:space="0" w:color="auto"/>
        <w:left w:val="none" w:sz="0" w:space="0" w:color="auto"/>
        <w:bottom w:val="none" w:sz="0" w:space="0" w:color="auto"/>
        <w:right w:val="none" w:sz="0" w:space="0" w:color="auto"/>
      </w:divBdr>
    </w:div>
    <w:div w:id="1455831680">
      <w:bodyDiv w:val="1"/>
      <w:marLeft w:val="0"/>
      <w:marRight w:val="0"/>
      <w:marTop w:val="0"/>
      <w:marBottom w:val="0"/>
      <w:divBdr>
        <w:top w:val="none" w:sz="0" w:space="0" w:color="auto"/>
        <w:left w:val="none" w:sz="0" w:space="0" w:color="auto"/>
        <w:bottom w:val="none" w:sz="0" w:space="0" w:color="auto"/>
        <w:right w:val="none" w:sz="0" w:space="0" w:color="auto"/>
      </w:divBdr>
    </w:div>
    <w:div w:id="1455979628">
      <w:bodyDiv w:val="1"/>
      <w:marLeft w:val="0"/>
      <w:marRight w:val="0"/>
      <w:marTop w:val="0"/>
      <w:marBottom w:val="0"/>
      <w:divBdr>
        <w:top w:val="none" w:sz="0" w:space="0" w:color="auto"/>
        <w:left w:val="none" w:sz="0" w:space="0" w:color="auto"/>
        <w:bottom w:val="none" w:sz="0" w:space="0" w:color="auto"/>
        <w:right w:val="none" w:sz="0" w:space="0" w:color="auto"/>
      </w:divBdr>
    </w:div>
    <w:div w:id="1456095427">
      <w:bodyDiv w:val="1"/>
      <w:marLeft w:val="0"/>
      <w:marRight w:val="0"/>
      <w:marTop w:val="0"/>
      <w:marBottom w:val="0"/>
      <w:divBdr>
        <w:top w:val="none" w:sz="0" w:space="0" w:color="auto"/>
        <w:left w:val="none" w:sz="0" w:space="0" w:color="auto"/>
        <w:bottom w:val="none" w:sz="0" w:space="0" w:color="auto"/>
        <w:right w:val="none" w:sz="0" w:space="0" w:color="auto"/>
      </w:divBdr>
    </w:div>
    <w:div w:id="1456101668">
      <w:bodyDiv w:val="1"/>
      <w:marLeft w:val="0"/>
      <w:marRight w:val="0"/>
      <w:marTop w:val="0"/>
      <w:marBottom w:val="0"/>
      <w:divBdr>
        <w:top w:val="none" w:sz="0" w:space="0" w:color="auto"/>
        <w:left w:val="none" w:sz="0" w:space="0" w:color="auto"/>
        <w:bottom w:val="none" w:sz="0" w:space="0" w:color="auto"/>
        <w:right w:val="none" w:sz="0" w:space="0" w:color="auto"/>
      </w:divBdr>
    </w:div>
    <w:div w:id="1456411792">
      <w:bodyDiv w:val="1"/>
      <w:marLeft w:val="0"/>
      <w:marRight w:val="0"/>
      <w:marTop w:val="0"/>
      <w:marBottom w:val="0"/>
      <w:divBdr>
        <w:top w:val="none" w:sz="0" w:space="0" w:color="auto"/>
        <w:left w:val="none" w:sz="0" w:space="0" w:color="auto"/>
        <w:bottom w:val="none" w:sz="0" w:space="0" w:color="auto"/>
        <w:right w:val="none" w:sz="0" w:space="0" w:color="auto"/>
      </w:divBdr>
    </w:div>
    <w:div w:id="1457482721">
      <w:bodyDiv w:val="1"/>
      <w:marLeft w:val="0"/>
      <w:marRight w:val="0"/>
      <w:marTop w:val="0"/>
      <w:marBottom w:val="0"/>
      <w:divBdr>
        <w:top w:val="none" w:sz="0" w:space="0" w:color="auto"/>
        <w:left w:val="none" w:sz="0" w:space="0" w:color="auto"/>
        <w:bottom w:val="none" w:sz="0" w:space="0" w:color="auto"/>
        <w:right w:val="none" w:sz="0" w:space="0" w:color="auto"/>
      </w:divBdr>
    </w:div>
    <w:div w:id="1457486276">
      <w:bodyDiv w:val="1"/>
      <w:marLeft w:val="0"/>
      <w:marRight w:val="0"/>
      <w:marTop w:val="0"/>
      <w:marBottom w:val="0"/>
      <w:divBdr>
        <w:top w:val="none" w:sz="0" w:space="0" w:color="auto"/>
        <w:left w:val="none" w:sz="0" w:space="0" w:color="auto"/>
        <w:bottom w:val="none" w:sz="0" w:space="0" w:color="auto"/>
        <w:right w:val="none" w:sz="0" w:space="0" w:color="auto"/>
      </w:divBdr>
    </w:div>
    <w:div w:id="1457527562">
      <w:bodyDiv w:val="1"/>
      <w:marLeft w:val="0"/>
      <w:marRight w:val="0"/>
      <w:marTop w:val="0"/>
      <w:marBottom w:val="0"/>
      <w:divBdr>
        <w:top w:val="none" w:sz="0" w:space="0" w:color="auto"/>
        <w:left w:val="none" w:sz="0" w:space="0" w:color="auto"/>
        <w:bottom w:val="none" w:sz="0" w:space="0" w:color="auto"/>
        <w:right w:val="none" w:sz="0" w:space="0" w:color="auto"/>
      </w:divBdr>
    </w:div>
    <w:div w:id="1457528202">
      <w:bodyDiv w:val="1"/>
      <w:marLeft w:val="0"/>
      <w:marRight w:val="0"/>
      <w:marTop w:val="0"/>
      <w:marBottom w:val="0"/>
      <w:divBdr>
        <w:top w:val="none" w:sz="0" w:space="0" w:color="auto"/>
        <w:left w:val="none" w:sz="0" w:space="0" w:color="auto"/>
        <w:bottom w:val="none" w:sz="0" w:space="0" w:color="auto"/>
        <w:right w:val="none" w:sz="0" w:space="0" w:color="auto"/>
      </w:divBdr>
    </w:div>
    <w:div w:id="1457749389">
      <w:bodyDiv w:val="1"/>
      <w:marLeft w:val="0"/>
      <w:marRight w:val="0"/>
      <w:marTop w:val="0"/>
      <w:marBottom w:val="0"/>
      <w:divBdr>
        <w:top w:val="none" w:sz="0" w:space="0" w:color="auto"/>
        <w:left w:val="none" w:sz="0" w:space="0" w:color="auto"/>
        <w:bottom w:val="none" w:sz="0" w:space="0" w:color="auto"/>
        <w:right w:val="none" w:sz="0" w:space="0" w:color="auto"/>
      </w:divBdr>
    </w:div>
    <w:div w:id="1458181029">
      <w:bodyDiv w:val="1"/>
      <w:marLeft w:val="0"/>
      <w:marRight w:val="0"/>
      <w:marTop w:val="0"/>
      <w:marBottom w:val="0"/>
      <w:divBdr>
        <w:top w:val="none" w:sz="0" w:space="0" w:color="auto"/>
        <w:left w:val="none" w:sz="0" w:space="0" w:color="auto"/>
        <w:bottom w:val="none" w:sz="0" w:space="0" w:color="auto"/>
        <w:right w:val="none" w:sz="0" w:space="0" w:color="auto"/>
      </w:divBdr>
    </w:div>
    <w:div w:id="1458253185">
      <w:bodyDiv w:val="1"/>
      <w:marLeft w:val="0"/>
      <w:marRight w:val="0"/>
      <w:marTop w:val="0"/>
      <w:marBottom w:val="0"/>
      <w:divBdr>
        <w:top w:val="none" w:sz="0" w:space="0" w:color="auto"/>
        <w:left w:val="none" w:sz="0" w:space="0" w:color="auto"/>
        <w:bottom w:val="none" w:sz="0" w:space="0" w:color="auto"/>
        <w:right w:val="none" w:sz="0" w:space="0" w:color="auto"/>
      </w:divBdr>
    </w:div>
    <w:div w:id="1458597403">
      <w:bodyDiv w:val="1"/>
      <w:marLeft w:val="0"/>
      <w:marRight w:val="0"/>
      <w:marTop w:val="0"/>
      <w:marBottom w:val="0"/>
      <w:divBdr>
        <w:top w:val="none" w:sz="0" w:space="0" w:color="auto"/>
        <w:left w:val="none" w:sz="0" w:space="0" w:color="auto"/>
        <w:bottom w:val="none" w:sz="0" w:space="0" w:color="auto"/>
        <w:right w:val="none" w:sz="0" w:space="0" w:color="auto"/>
      </w:divBdr>
    </w:div>
    <w:div w:id="1459030432">
      <w:bodyDiv w:val="1"/>
      <w:marLeft w:val="0"/>
      <w:marRight w:val="0"/>
      <w:marTop w:val="0"/>
      <w:marBottom w:val="0"/>
      <w:divBdr>
        <w:top w:val="none" w:sz="0" w:space="0" w:color="auto"/>
        <w:left w:val="none" w:sz="0" w:space="0" w:color="auto"/>
        <w:bottom w:val="none" w:sz="0" w:space="0" w:color="auto"/>
        <w:right w:val="none" w:sz="0" w:space="0" w:color="auto"/>
      </w:divBdr>
    </w:div>
    <w:div w:id="1459179186">
      <w:bodyDiv w:val="1"/>
      <w:marLeft w:val="0"/>
      <w:marRight w:val="0"/>
      <w:marTop w:val="0"/>
      <w:marBottom w:val="0"/>
      <w:divBdr>
        <w:top w:val="none" w:sz="0" w:space="0" w:color="auto"/>
        <w:left w:val="none" w:sz="0" w:space="0" w:color="auto"/>
        <w:bottom w:val="none" w:sz="0" w:space="0" w:color="auto"/>
        <w:right w:val="none" w:sz="0" w:space="0" w:color="auto"/>
      </w:divBdr>
    </w:div>
    <w:div w:id="1459566461">
      <w:bodyDiv w:val="1"/>
      <w:marLeft w:val="0"/>
      <w:marRight w:val="0"/>
      <w:marTop w:val="0"/>
      <w:marBottom w:val="0"/>
      <w:divBdr>
        <w:top w:val="none" w:sz="0" w:space="0" w:color="auto"/>
        <w:left w:val="none" w:sz="0" w:space="0" w:color="auto"/>
        <w:bottom w:val="none" w:sz="0" w:space="0" w:color="auto"/>
        <w:right w:val="none" w:sz="0" w:space="0" w:color="auto"/>
      </w:divBdr>
    </w:div>
    <w:div w:id="1459569630">
      <w:bodyDiv w:val="1"/>
      <w:marLeft w:val="0"/>
      <w:marRight w:val="0"/>
      <w:marTop w:val="0"/>
      <w:marBottom w:val="0"/>
      <w:divBdr>
        <w:top w:val="none" w:sz="0" w:space="0" w:color="auto"/>
        <w:left w:val="none" w:sz="0" w:space="0" w:color="auto"/>
        <w:bottom w:val="none" w:sz="0" w:space="0" w:color="auto"/>
        <w:right w:val="none" w:sz="0" w:space="0" w:color="auto"/>
      </w:divBdr>
    </w:div>
    <w:div w:id="1459641432">
      <w:bodyDiv w:val="1"/>
      <w:marLeft w:val="0"/>
      <w:marRight w:val="0"/>
      <w:marTop w:val="0"/>
      <w:marBottom w:val="0"/>
      <w:divBdr>
        <w:top w:val="none" w:sz="0" w:space="0" w:color="auto"/>
        <w:left w:val="none" w:sz="0" w:space="0" w:color="auto"/>
        <w:bottom w:val="none" w:sz="0" w:space="0" w:color="auto"/>
        <w:right w:val="none" w:sz="0" w:space="0" w:color="auto"/>
      </w:divBdr>
    </w:div>
    <w:div w:id="1459643187">
      <w:bodyDiv w:val="1"/>
      <w:marLeft w:val="0"/>
      <w:marRight w:val="0"/>
      <w:marTop w:val="0"/>
      <w:marBottom w:val="0"/>
      <w:divBdr>
        <w:top w:val="none" w:sz="0" w:space="0" w:color="auto"/>
        <w:left w:val="none" w:sz="0" w:space="0" w:color="auto"/>
        <w:bottom w:val="none" w:sz="0" w:space="0" w:color="auto"/>
        <w:right w:val="none" w:sz="0" w:space="0" w:color="auto"/>
      </w:divBdr>
    </w:div>
    <w:div w:id="1459687369">
      <w:bodyDiv w:val="1"/>
      <w:marLeft w:val="0"/>
      <w:marRight w:val="0"/>
      <w:marTop w:val="0"/>
      <w:marBottom w:val="0"/>
      <w:divBdr>
        <w:top w:val="none" w:sz="0" w:space="0" w:color="auto"/>
        <w:left w:val="none" w:sz="0" w:space="0" w:color="auto"/>
        <w:bottom w:val="none" w:sz="0" w:space="0" w:color="auto"/>
        <w:right w:val="none" w:sz="0" w:space="0" w:color="auto"/>
      </w:divBdr>
    </w:div>
    <w:div w:id="1459834652">
      <w:bodyDiv w:val="1"/>
      <w:marLeft w:val="0"/>
      <w:marRight w:val="0"/>
      <w:marTop w:val="0"/>
      <w:marBottom w:val="0"/>
      <w:divBdr>
        <w:top w:val="none" w:sz="0" w:space="0" w:color="auto"/>
        <w:left w:val="none" w:sz="0" w:space="0" w:color="auto"/>
        <w:bottom w:val="none" w:sz="0" w:space="0" w:color="auto"/>
        <w:right w:val="none" w:sz="0" w:space="0" w:color="auto"/>
      </w:divBdr>
    </w:div>
    <w:div w:id="1460224506">
      <w:bodyDiv w:val="1"/>
      <w:marLeft w:val="0"/>
      <w:marRight w:val="0"/>
      <w:marTop w:val="0"/>
      <w:marBottom w:val="0"/>
      <w:divBdr>
        <w:top w:val="none" w:sz="0" w:space="0" w:color="auto"/>
        <w:left w:val="none" w:sz="0" w:space="0" w:color="auto"/>
        <w:bottom w:val="none" w:sz="0" w:space="0" w:color="auto"/>
        <w:right w:val="none" w:sz="0" w:space="0" w:color="auto"/>
      </w:divBdr>
    </w:div>
    <w:div w:id="1460227482">
      <w:bodyDiv w:val="1"/>
      <w:marLeft w:val="0"/>
      <w:marRight w:val="0"/>
      <w:marTop w:val="0"/>
      <w:marBottom w:val="0"/>
      <w:divBdr>
        <w:top w:val="none" w:sz="0" w:space="0" w:color="auto"/>
        <w:left w:val="none" w:sz="0" w:space="0" w:color="auto"/>
        <w:bottom w:val="none" w:sz="0" w:space="0" w:color="auto"/>
        <w:right w:val="none" w:sz="0" w:space="0" w:color="auto"/>
      </w:divBdr>
    </w:div>
    <w:div w:id="1460369824">
      <w:bodyDiv w:val="1"/>
      <w:marLeft w:val="0"/>
      <w:marRight w:val="0"/>
      <w:marTop w:val="0"/>
      <w:marBottom w:val="0"/>
      <w:divBdr>
        <w:top w:val="none" w:sz="0" w:space="0" w:color="auto"/>
        <w:left w:val="none" w:sz="0" w:space="0" w:color="auto"/>
        <w:bottom w:val="none" w:sz="0" w:space="0" w:color="auto"/>
        <w:right w:val="none" w:sz="0" w:space="0" w:color="auto"/>
      </w:divBdr>
    </w:div>
    <w:div w:id="1460755905">
      <w:bodyDiv w:val="1"/>
      <w:marLeft w:val="0"/>
      <w:marRight w:val="0"/>
      <w:marTop w:val="0"/>
      <w:marBottom w:val="0"/>
      <w:divBdr>
        <w:top w:val="none" w:sz="0" w:space="0" w:color="auto"/>
        <w:left w:val="none" w:sz="0" w:space="0" w:color="auto"/>
        <w:bottom w:val="none" w:sz="0" w:space="0" w:color="auto"/>
        <w:right w:val="none" w:sz="0" w:space="0" w:color="auto"/>
      </w:divBdr>
    </w:div>
    <w:div w:id="1461072300">
      <w:bodyDiv w:val="1"/>
      <w:marLeft w:val="0"/>
      <w:marRight w:val="0"/>
      <w:marTop w:val="0"/>
      <w:marBottom w:val="0"/>
      <w:divBdr>
        <w:top w:val="none" w:sz="0" w:space="0" w:color="auto"/>
        <w:left w:val="none" w:sz="0" w:space="0" w:color="auto"/>
        <w:bottom w:val="none" w:sz="0" w:space="0" w:color="auto"/>
        <w:right w:val="none" w:sz="0" w:space="0" w:color="auto"/>
      </w:divBdr>
    </w:div>
    <w:div w:id="1461268880">
      <w:bodyDiv w:val="1"/>
      <w:marLeft w:val="0"/>
      <w:marRight w:val="0"/>
      <w:marTop w:val="0"/>
      <w:marBottom w:val="0"/>
      <w:divBdr>
        <w:top w:val="none" w:sz="0" w:space="0" w:color="auto"/>
        <w:left w:val="none" w:sz="0" w:space="0" w:color="auto"/>
        <w:bottom w:val="none" w:sz="0" w:space="0" w:color="auto"/>
        <w:right w:val="none" w:sz="0" w:space="0" w:color="auto"/>
      </w:divBdr>
    </w:div>
    <w:div w:id="1461456119">
      <w:bodyDiv w:val="1"/>
      <w:marLeft w:val="0"/>
      <w:marRight w:val="0"/>
      <w:marTop w:val="0"/>
      <w:marBottom w:val="0"/>
      <w:divBdr>
        <w:top w:val="none" w:sz="0" w:space="0" w:color="auto"/>
        <w:left w:val="none" w:sz="0" w:space="0" w:color="auto"/>
        <w:bottom w:val="none" w:sz="0" w:space="0" w:color="auto"/>
        <w:right w:val="none" w:sz="0" w:space="0" w:color="auto"/>
      </w:divBdr>
    </w:div>
    <w:div w:id="1461609702">
      <w:bodyDiv w:val="1"/>
      <w:marLeft w:val="0"/>
      <w:marRight w:val="0"/>
      <w:marTop w:val="0"/>
      <w:marBottom w:val="0"/>
      <w:divBdr>
        <w:top w:val="none" w:sz="0" w:space="0" w:color="auto"/>
        <w:left w:val="none" w:sz="0" w:space="0" w:color="auto"/>
        <w:bottom w:val="none" w:sz="0" w:space="0" w:color="auto"/>
        <w:right w:val="none" w:sz="0" w:space="0" w:color="auto"/>
      </w:divBdr>
    </w:div>
    <w:div w:id="1462185338">
      <w:bodyDiv w:val="1"/>
      <w:marLeft w:val="0"/>
      <w:marRight w:val="0"/>
      <w:marTop w:val="0"/>
      <w:marBottom w:val="0"/>
      <w:divBdr>
        <w:top w:val="none" w:sz="0" w:space="0" w:color="auto"/>
        <w:left w:val="none" w:sz="0" w:space="0" w:color="auto"/>
        <w:bottom w:val="none" w:sz="0" w:space="0" w:color="auto"/>
        <w:right w:val="none" w:sz="0" w:space="0" w:color="auto"/>
      </w:divBdr>
    </w:div>
    <w:div w:id="1463035516">
      <w:bodyDiv w:val="1"/>
      <w:marLeft w:val="0"/>
      <w:marRight w:val="0"/>
      <w:marTop w:val="0"/>
      <w:marBottom w:val="0"/>
      <w:divBdr>
        <w:top w:val="none" w:sz="0" w:space="0" w:color="auto"/>
        <w:left w:val="none" w:sz="0" w:space="0" w:color="auto"/>
        <w:bottom w:val="none" w:sz="0" w:space="0" w:color="auto"/>
        <w:right w:val="none" w:sz="0" w:space="0" w:color="auto"/>
      </w:divBdr>
    </w:div>
    <w:div w:id="1463231088">
      <w:bodyDiv w:val="1"/>
      <w:marLeft w:val="0"/>
      <w:marRight w:val="0"/>
      <w:marTop w:val="0"/>
      <w:marBottom w:val="0"/>
      <w:divBdr>
        <w:top w:val="none" w:sz="0" w:space="0" w:color="auto"/>
        <w:left w:val="none" w:sz="0" w:space="0" w:color="auto"/>
        <w:bottom w:val="none" w:sz="0" w:space="0" w:color="auto"/>
        <w:right w:val="none" w:sz="0" w:space="0" w:color="auto"/>
      </w:divBdr>
    </w:div>
    <w:div w:id="1463386076">
      <w:bodyDiv w:val="1"/>
      <w:marLeft w:val="0"/>
      <w:marRight w:val="0"/>
      <w:marTop w:val="0"/>
      <w:marBottom w:val="0"/>
      <w:divBdr>
        <w:top w:val="none" w:sz="0" w:space="0" w:color="auto"/>
        <w:left w:val="none" w:sz="0" w:space="0" w:color="auto"/>
        <w:bottom w:val="none" w:sz="0" w:space="0" w:color="auto"/>
        <w:right w:val="none" w:sz="0" w:space="0" w:color="auto"/>
      </w:divBdr>
    </w:div>
    <w:div w:id="1463427325">
      <w:bodyDiv w:val="1"/>
      <w:marLeft w:val="0"/>
      <w:marRight w:val="0"/>
      <w:marTop w:val="0"/>
      <w:marBottom w:val="0"/>
      <w:divBdr>
        <w:top w:val="none" w:sz="0" w:space="0" w:color="auto"/>
        <w:left w:val="none" w:sz="0" w:space="0" w:color="auto"/>
        <w:bottom w:val="none" w:sz="0" w:space="0" w:color="auto"/>
        <w:right w:val="none" w:sz="0" w:space="0" w:color="auto"/>
      </w:divBdr>
    </w:div>
    <w:div w:id="1463495357">
      <w:bodyDiv w:val="1"/>
      <w:marLeft w:val="0"/>
      <w:marRight w:val="0"/>
      <w:marTop w:val="0"/>
      <w:marBottom w:val="0"/>
      <w:divBdr>
        <w:top w:val="none" w:sz="0" w:space="0" w:color="auto"/>
        <w:left w:val="none" w:sz="0" w:space="0" w:color="auto"/>
        <w:bottom w:val="none" w:sz="0" w:space="0" w:color="auto"/>
        <w:right w:val="none" w:sz="0" w:space="0" w:color="auto"/>
      </w:divBdr>
    </w:div>
    <w:div w:id="1463501787">
      <w:bodyDiv w:val="1"/>
      <w:marLeft w:val="0"/>
      <w:marRight w:val="0"/>
      <w:marTop w:val="0"/>
      <w:marBottom w:val="0"/>
      <w:divBdr>
        <w:top w:val="none" w:sz="0" w:space="0" w:color="auto"/>
        <w:left w:val="none" w:sz="0" w:space="0" w:color="auto"/>
        <w:bottom w:val="none" w:sz="0" w:space="0" w:color="auto"/>
        <w:right w:val="none" w:sz="0" w:space="0" w:color="auto"/>
      </w:divBdr>
    </w:div>
    <w:div w:id="1463691255">
      <w:bodyDiv w:val="1"/>
      <w:marLeft w:val="0"/>
      <w:marRight w:val="0"/>
      <w:marTop w:val="0"/>
      <w:marBottom w:val="0"/>
      <w:divBdr>
        <w:top w:val="none" w:sz="0" w:space="0" w:color="auto"/>
        <w:left w:val="none" w:sz="0" w:space="0" w:color="auto"/>
        <w:bottom w:val="none" w:sz="0" w:space="0" w:color="auto"/>
        <w:right w:val="none" w:sz="0" w:space="0" w:color="auto"/>
      </w:divBdr>
    </w:div>
    <w:div w:id="1463694333">
      <w:bodyDiv w:val="1"/>
      <w:marLeft w:val="0"/>
      <w:marRight w:val="0"/>
      <w:marTop w:val="0"/>
      <w:marBottom w:val="0"/>
      <w:divBdr>
        <w:top w:val="none" w:sz="0" w:space="0" w:color="auto"/>
        <w:left w:val="none" w:sz="0" w:space="0" w:color="auto"/>
        <w:bottom w:val="none" w:sz="0" w:space="0" w:color="auto"/>
        <w:right w:val="none" w:sz="0" w:space="0" w:color="auto"/>
      </w:divBdr>
    </w:div>
    <w:div w:id="1463768916">
      <w:bodyDiv w:val="1"/>
      <w:marLeft w:val="0"/>
      <w:marRight w:val="0"/>
      <w:marTop w:val="0"/>
      <w:marBottom w:val="0"/>
      <w:divBdr>
        <w:top w:val="none" w:sz="0" w:space="0" w:color="auto"/>
        <w:left w:val="none" w:sz="0" w:space="0" w:color="auto"/>
        <w:bottom w:val="none" w:sz="0" w:space="0" w:color="auto"/>
        <w:right w:val="none" w:sz="0" w:space="0" w:color="auto"/>
      </w:divBdr>
    </w:div>
    <w:div w:id="1463772625">
      <w:bodyDiv w:val="1"/>
      <w:marLeft w:val="0"/>
      <w:marRight w:val="0"/>
      <w:marTop w:val="0"/>
      <w:marBottom w:val="0"/>
      <w:divBdr>
        <w:top w:val="none" w:sz="0" w:space="0" w:color="auto"/>
        <w:left w:val="none" w:sz="0" w:space="0" w:color="auto"/>
        <w:bottom w:val="none" w:sz="0" w:space="0" w:color="auto"/>
        <w:right w:val="none" w:sz="0" w:space="0" w:color="auto"/>
      </w:divBdr>
    </w:div>
    <w:div w:id="1463958246">
      <w:bodyDiv w:val="1"/>
      <w:marLeft w:val="0"/>
      <w:marRight w:val="0"/>
      <w:marTop w:val="0"/>
      <w:marBottom w:val="0"/>
      <w:divBdr>
        <w:top w:val="none" w:sz="0" w:space="0" w:color="auto"/>
        <w:left w:val="none" w:sz="0" w:space="0" w:color="auto"/>
        <w:bottom w:val="none" w:sz="0" w:space="0" w:color="auto"/>
        <w:right w:val="none" w:sz="0" w:space="0" w:color="auto"/>
      </w:divBdr>
    </w:div>
    <w:div w:id="1464077457">
      <w:bodyDiv w:val="1"/>
      <w:marLeft w:val="0"/>
      <w:marRight w:val="0"/>
      <w:marTop w:val="0"/>
      <w:marBottom w:val="0"/>
      <w:divBdr>
        <w:top w:val="none" w:sz="0" w:space="0" w:color="auto"/>
        <w:left w:val="none" w:sz="0" w:space="0" w:color="auto"/>
        <w:bottom w:val="none" w:sz="0" w:space="0" w:color="auto"/>
        <w:right w:val="none" w:sz="0" w:space="0" w:color="auto"/>
      </w:divBdr>
    </w:div>
    <w:div w:id="1464348300">
      <w:bodyDiv w:val="1"/>
      <w:marLeft w:val="0"/>
      <w:marRight w:val="0"/>
      <w:marTop w:val="0"/>
      <w:marBottom w:val="0"/>
      <w:divBdr>
        <w:top w:val="none" w:sz="0" w:space="0" w:color="auto"/>
        <w:left w:val="none" w:sz="0" w:space="0" w:color="auto"/>
        <w:bottom w:val="none" w:sz="0" w:space="0" w:color="auto"/>
        <w:right w:val="none" w:sz="0" w:space="0" w:color="auto"/>
      </w:divBdr>
    </w:div>
    <w:div w:id="1465005464">
      <w:bodyDiv w:val="1"/>
      <w:marLeft w:val="0"/>
      <w:marRight w:val="0"/>
      <w:marTop w:val="0"/>
      <w:marBottom w:val="0"/>
      <w:divBdr>
        <w:top w:val="none" w:sz="0" w:space="0" w:color="auto"/>
        <w:left w:val="none" w:sz="0" w:space="0" w:color="auto"/>
        <w:bottom w:val="none" w:sz="0" w:space="0" w:color="auto"/>
        <w:right w:val="none" w:sz="0" w:space="0" w:color="auto"/>
      </w:divBdr>
    </w:div>
    <w:div w:id="1465082412">
      <w:bodyDiv w:val="1"/>
      <w:marLeft w:val="0"/>
      <w:marRight w:val="0"/>
      <w:marTop w:val="0"/>
      <w:marBottom w:val="0"/>
      <w:divBdr>
        <w:top w:val="none" w:sz="0" w:space="0" w:color="auto"/>
        <w:left w:val="none" w:sz="0" w:space="0" w:color="auto"/>
        <w:bottom w:val="none" w:sz="0" w:space="0" w:color="auto"/>
        <w:right w:val="none" w:sz="0" w:space="0" w:color="auto"/>
      </w:divBdr>
    </w:div>
    <w:div w:id="1465150672">
      <w:bodyDiv w:val="1"/>
      <w:marLeft w:val="0"/>
      <w:marRight w:val="0"/>
      <w:marTop w:val="0"/>
      <w:marBottom w:val="0"/>
      <w:divBdr>
        <w:top w:val="none" w:sz="0" w:space="0" w:color="auto"/>
        <w:left w:val="none" w:sz="0" w:space="0" w:color="auto"/>
        <w:bottom w:val="none" w:sz="0" w:space="0" w:color="auto"/>
        <w:right w:val="none" w:sz="0" w:space="0" w:color="auto"/>
      </w:divBdr>
    </w:div>
    <w:div w:id="1465267968">
      <w:bodyDiv w:val="1"/>
      <w:marLeft w:val="0"/>
      <w:marRight w:val="0"/>
      <w:marTop w:val="0"/>
      <w:marBottom w:val="0"/>
      <w:divBdr>
        <w:top w:val="none" w:sz="0" w:space="0" w:color="auto"/>
        <w:left w:val="none" w:sz="0" w:space="0" w:color="auto"/>
        <w:bottom w:val="none" w:sz="0" w:space="0" w:color="auto"/>
        <w:right w:val="none" w:sz="0" w:space="0" w:color="auto"/>
      </w:divBdr>
    </w:div>
    <w:div w:id="1465391194">
      <w:bodyDiv w:val="1"/>
      <w:marLeft w:val="0"/>
      <w:marRight w:val="0"/>
      <w:marTop w:val="0"/>
      <w:marBottom w:val="0"/>
      <w:divBdr>
        <w:top w:val="none" w:sz="0" w:space="0" w:color="auto"/>
        <w:left w:val="none" w:sz="0" w:space="0" w:color="auto"/>
        <w:bottom w:val="none" w:sz="0" w:space="0" w:color="auto"/>
        <w:right w:val="none" w:sz="0" w:space="0" w:color="auto"/>
      </w:divBdr>
    </w:div>
    <w:div w:id="1465462252">
      <w:bodyDiv w:val="1"/>
      <w:marLeft w:val="0"/>
      <w:marRight w:val="0"/>
      <w:marTop w:val="0"/>
      <w:marBottom w:val="0"/>
      <w:divBdr>
        <w:top w:val="none" w:sz="0" w:space="0" w:color="auto"/>
        <w:left w:val="none" w:sz="0" w:space="0" w:color="auto"/>
        <w:bottom w:val="none" w:sz="0" w:space="0" w:color="auto"/>
        <w:right w:val="none" w:sz="0" w:space="0" w:color="auto"/>
      </w:divBdr>
    </w:div>
    <w:div w:id="1465587482">
      <w:bodyDiv w:val="1"/>
      <w:marLeft w:val="0"/>
      <w:marRight w:val="0"/>
      <w:marTop w:val="0"/>
      <w:marBottom w:val="0"/>
      <w:divBdr>
        <w:top w:val="none" w:sz="0" w:space="0" w:color="auto"/>
        <w:left w:val="none" w:sz="0" w:space="0" w:color="auto"/>
        <w:bottom w:val="none" w:sz="0" w:space="0" w:color="auto"/>
        <w:right w:val="none" w:sz="0" w:space="0" w:color="auto"/>
      </w:divBdr>
    </w:div>
    <w:div w:id="1465808864">
      <w:bodyDiv w:val="1"/>
      <w:marLeft w:val="0"/>
      <w:marRight w:val="0"/>
      <w:marTop w:val="0"/>
      <w:marBottom w:val="0"/>
      <w:divBdr>
        <w:top w:val="none" w:sz="0" w:space="0" w:color="auto"/>
        <w:left w:val="none" w:sz="0" w:space="0" w:color="auto"/>
        <w:bottom w:val="none" w:sz="0" w:space="0" w:color="auto"/>
        <w:right w:val="none" w:sz="0" w:space="0" w:color="auto"/>
      </w:divBdr>
    </w:div>
    <w:div w:id="1465810806">
      <w:bodyDiv w:val="1"/>
      <w:marLeft w:val="0"/>
      <w:marRight w:val="0"/>
      <w:marTop w:val="0"/>
      <w:marBottom w:val="0"/>
      <w:divBdr>
        <w:top w:val="none" w:sz="0" w:space="0" w:color="auto"/>
        <w:left w:val="none" w:sz="0" w:space="0" w:color="auto"/>
        <w:bottom w:val="none" w:sz="0" w:space="0" w:color="auto"/>
        <w:right w:val="none" w:sz="0" w:space="0" w:color="auto"/>
      </w:divBdr>
    </w:div>
    <w:div w:id="1465853176">
      <w:bodyDiv w:val="1"/>
      <w:marLeft w:val="0"/>
      <w:marRight w:val="0"/>
      <w:marTop w:val="0"/>
      <w:marBottom w:val="0"/>
      <w:divBdr>
        <w:top w:val="none" w:sz="0" w:space="0" w:color="auto"/>
        <w:left w:val="none" w:sz="0" w:space="0" w:color="auto"/>
        <w:bottom w:val="none" w:sz="0" w:space="0" w:color="auto"/>
        <w:right w:val="none" w:sz="0" w:space="0" w:color="auto"/>
      </w:divBdr>
    </w:div>
    <w:div w:id="1465929839">
      <w:bodyDiv w:val="1"/>
      <w:marLeft w:val="0"/>
      <w:marRight w:val="0"/>
      <w:marTop w:val="0"/>
      <w:marBottom w:val="0"/>
      <w:divBdr>
        <w:top w:val="none" w:sz="0" w:space="0" w:color="auto"/>
        <w:left w:val="none" w:sz="0" w:space="0" w:color="auto"/>
        <w:bottom w:val="none" w:sz="0" w:space="0" w:color="auto"/>
        <w:right w:val="none" w:sz="0" w:space="0" w:color="auto"/>
      </w:divBdr>
    </w:div>
    <w:div w:id="1465999068">
      <w:bodyDiv w:val="1"/>
      <w:marLeft w:val="0"/>
      <w:marRight w:val="0"/>
      <w:marTop w:val="0"/>
      <w:marBottom w:val="0"/>
      <w:divBdr>
        <w:top w:val="none" w:sz="0" w:space="0" w:color="auto"/>
        <w:left w:val="none" w:sz="0" w:space="0" w:color="auto"/>
        <w:bottom w:val="none" w:sz="0" w:space="0" w:color="auto"/>
        <w:right w:val="none" w:sz="0" w:space="0" w:color="auto"/>
      </w:divBdr>
    </w:div>
    <w:div w:id="1466004128">
      <w:bodyDiv w:val="1"/>
      <w:marLeft w:val="0"/>
      <w:marRight w:val="0"/>
      <w:marTop w:val="0"/>
      <w:marBottom w:val="0"/>
      <w:divBdr>
        <w:top w:val="none" w:sz="0" w:space="0" w:color="auto"/>
        <w:left w:val="none" w:sz="0" w:space="0" w:color="auto"/>
        <w:bottom w:val="none" w:sz="0" w:space="0" w:color="auto"/>
        <w:right w:val="none" w:sz="0" w:space="0" w:color="auto"/>
      </w:divBdr>
      <w:divsChild>
        <w:div w:id="1366635142">
          <w:marLeft w:val="0"/>
          <w:marRight w:val="0"/>
          <w:marTop w:val="0"/>
          <w:marBottom w:val="0"/>
          <w:divBdr>
            <w:top w:val="none" w:sz="0" w:space="0" w:color="auto"/>
            <w:left w:val="none" w:sz="0" w:space="0" w:color="auto"/>
            <w:bottom w:val="none" w:sz="0" w:space="0" w:color="auto"/>
            <w:right w:val="none" w:sz="0" w:space="0" w:color="auto"/>
          </w:divBdr>
          <w:divsChild>
            <w:div w:id="1773671254">
              <w:marLeft w:val="0"/>
              <w:marRight w:val="0"/>
              <w:marTop w:val="0"/>
              <w:marBottom w:val="0"/>
              <w:divBdr>
                <w:top w:val="none" w:sz="0" w:space="0" w:color="auto"/>
                <w:left w:val="none" w:sz="0" w:space="0" w:color="auto"/>
                <w:bottom w:val="none" w:sz="0" w:space="0" w:color="auto"/>
                <w:right w:val="none" w:sz="0" w:space="0" w:color="auto"/>
              </w:divBdr>
              <w:divsChild>
                <w:div w:id="989094708">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466048573">
      <w:bodyDiv w:val="1"/>
      <w:marLeft w:val="0"/>
      <w:marRight w:val="0"/>
      <w:marTop w:val="0"/>
      <w:marBottom w:val="0"/>
      <w:divBdr>
        <w:top w:val="none" w:sz="0" w:space="0" w:color="auto"/>
        <w:left w:val="none" w:sz="0" w:space="0" w:color="auto"/>
        <w:bottom w:val="none" w:sz="0" w:space="0" w:color="auto"/>
        <w:right w:val="none" w:sz="0" w:space="0" w:color="auto"/>
      </w:divBdr>
      <w:divsChild>
        <w:div w:id="298997374">
          <w:marLeft w:val="0"/>
          <w:marRight w:val="0"/>
          <w:marTop w:val="0"/>
          <w:marBottom w:val="0"/>
          <w:divBdr>
            <w:top w:val="none" w:sz="0" w:space="0" w:color="auto"/>
            <w:left w:val="none" w:sz="0" w:space="0" w:color="auto"/>
            <w:bottom w:val="none" w:sz="0" w:space="0" w:color="auto"/>
            <w:right w:val="none" w:sz="0" w:space="0" w:color="auto"/>
          </w:divBdr>
        </w:div>
        <w:div w:id="1338801879">
          <w:marLeft w:val="0"/>
          <w:marRight w:val="0"/>
          <w:marTop w:val="0"/>
          <w:marBottom w:val="0"/>
          <w:divBdr>
            <w:top w:val="none" w:sz="0" w:space="0" w:color="auto"/>
            <w:left w:val="none" w:sz="0" w:space="0" w:color="auto"/>
            <w:bottom w:val="none" w:sz="0" w:space="0" w:color="auto"/>
            <w:right w:val="none" w:sz="0" w:space="0" w:color="auto"/>
          </w:divBdr>
        </w:div>
        <w:div w:id="575634196">
          <w:marLeft w:val="0"/>
          <w:marRight w:val="0"/>
          <w:marTop w:val="0"/>
          <w:marBottom w:val="0"/>
          <w:divBdr>
            <w:top w:val="none" w:sz="0" w:space="0" w:color="auto"/>
            <w:left w:val="none" w:sz="0" w:space="0" w:color="auto"/>
            <w:bottom w:val="none" w:sz="0" w:space="0" w:color="auto"/>
            <w:right w:val="none" w:sz="0" w:space="0" w:color="auto"/>
          </w:divBdr>
        </w:div>
        <w:div w:id="1295714639">
          <w:marLeft w:val="0"/>
          <w:marRight w:val="0"/>
          <w:marTop w:val="0"/>
          <w:marBottom w:val="0"/>
          <w:divBdr>
            <w:top w:val="none" w:sz="0" w:space="0" w:color="auto"/>
            <w:left w:val="none" w:sz="0" w:space="0" w:color="auto"/>
            <w:bottom w:val="none" w:sz="0" w:space="0" w:color="auto"/>
            <w:right w:val="none" w:sz="0" w:space="0" w:color="auto"/>
          </w:divBdr>
        </w:div>
        <w:div w:id="885946813">
          <w:marLeft w:val="0"/>
          <w:marRight w:val="0"/>
          <w:marTop w:val="0"/>
          <w:marBottom w:val="0"/>
          <w:divBdr>
            <w:top w:val="none" w:sz="0" w:space="0" w:color="auto"/>
            <w:left w:val="none" w:sz="0" w:space="0" w:color="auto"/>
            <w:bottom w:val="none" w:sz="0" w:space="0" w:color="auto"/>
            <w:right w:val="none" w:sz="0" w:space="0" w:color="auto"/>
          </w:divBdr>
        </w:div>
        <w:div w:id="1997412702">
          <w:marLeft w:val="0"/>
          <w:marRight w:val="0"/>
          <w:marTop w:val="0"/>
          <w:marBottom w:val="0"/>
          <w:divBdr>
            <w:top w:val="none" w:sz="0" w:space="0" w:color="auto"/>
            <w:left w:val="none" w:sz="0" w:space="0" w:color="auto"/>
            <w:bottom w:val="none" w:sz="0" w:space="0" w:color="auto"/>
            <w:right w:val="none" w:sz="0" w:space="0" w:color="auto"/>
          </w:divBdr>
        </w:div>
        <w:div w:id="1244801323">
          <w:marLeft w:val="0"/>
          <w:marRight w:val="0"/>
          <w:marTop w:val="0"/>
          <w:marBottom w:val="0"/>
          <w:divBdr>
            <w:top w:val="none" w:sz="0" w:space="0" w:color="auto"/>
            <w:left w:val="none" w:sz="0" w:space="0" w:color="auto"/>
            <w:bottom w:val="none" w:sz="0" w:space="0" w:color="auto"/>
            <w:right w:val="none" w:sz="0" w:space="0" w:color="auto"/>
          </w:divBdr>
        </w:div>
        <w:div w:id="1811970295">
          <w:marLeft w:val="0"/>
          <w:marRight w:val="0"/>
          <w:marTop w:val="0"/>
          <w:marBottom w:val="0"/>
          <w:divBdr>
            <w:top w:val="none" w:sz="0" w:space="0" w:color="auto"/>
            <w:left w:val="none" w:sz="0" w:space="0" w:color="auto"/>
            <w:bottom w:val="none" w:sz="0" w:space="0" w:color="auto"/>
            <w:right w:val="none" w:sz="0" w:space="0" w:color="auto"/>
          </w:divBdr>
        </w:div>
        <w:div w:id="907615156">
          <w:marLeft w:val="0"/>
          <w:marRight w:val="0"/>
          <w:marTop w:val="0"/>
          <w:marBottom w:val="0"/>
          <w:divBdr>
            <w:top w:val="none" w:sz="0" w:space="0" w:color="auto"/>
            <w:left w:val="none" w:sz="0" w:space="0" w:color="auto"/>
            <w:bottom w:val="none" w:sz="0" w:space="0" w:color="auto"/>
            <w:right w:val="none" w:sz="0" w:space="0" w:color="auto"/>
          </w:divBdr>
        </w:div>
        <w:div w:id="1386416665">
          <w:marLeft w:val="0"/>
          <w:marRight w:val="0"/>
          <w:marTop w:val="0"/>
          <w:marBottom w:val="0"/>
          <w:divBdr>
            <w:top w:val="none" w:sz="0" w:space="0" w:color="auto"/>
            <w:left w:val="none" w:sz="0" w:space="0" w:color="auto"/>
            <w:bottom w:val="none" w:sz="0" w:space="0" w:color="auto"/>
            <w:right w:val="none" w:sz="0" w:space="0" w:color="auto"/>
          </w:divBdr>
        </w:div>
        <w:div w:id="2055351486">
          <w:marLeft w:val="0"/>
          <w:marRight w:val="0"/>
          <w:marTop w:val="0"/>
          <w:marBottom w:val="0"/>
          <w:divBdr>
            <w:top w:val="none" w:sz="0" w:space="0" w:color="auto"/>
            <w:left w:val="none" w:sz="0" w:space="0" w:color="auto"/>
            <w:bottom w:val="none" w:sz="0" w:space="0" w:color="auto"/>
            <w:right w:val="none" w:sz="0" w:space="0" w:color="auto"/>
          </w:divBdr>
        </w:div>
        <w:div w:id="219249708">
          <w:marLeft w:val="0"/>
          <w:marRight w:val="0"/>
          <w:marTop w:val="0"/>
          <w:marBottom w:val="0"/>
          <w:divBdr>
            <w:top w:val="none" w:sz="0" w:space="0" w:color="auto"/>
            <w:left w:val="none" w:sz="0" w:space="0" w:color="auto"/>
            <w:bottom w:val="none" w:sz="0" w:space="0" w:color="auto"/>
            <w:right w:val="none" w:sz="0" w:space="0" w:color="auto"/>
          </w:divBdr>
        </w:div>
        <w:div w:id="1296907697">
          <w:marLeft w:val="0"/>
          <w:marRight w:val="0"/>
          <w:marTop w:val="0"/>
          <w:marBottom w:val="0"/>
          <w:divBdr>
            <w:top w:val="none" w:sz="0" w:space="0" w:color="auto"/>
            <w:left w:val="none" w:sz="0" w:space="0" w:color="auto"/>
            <w:bottom w:val="none" w:sz="0" w:space="0" w:color="auto"/>
            <w:right w:val="none" w:sz="0" w:space="0" w:color="auto"/>
          </w:divBdr>
        </w:div>
        <w:div w:id="992219590">
          <w:marLeft w:val="0"/>
          <w:marRight w:val="0"/>
          <w:marTop w:val="0"/>
          <w:marBottom w:val="0"/>
          <w:divBdr>
            <w:top w:val="none" w:sz="0" w:space="0" w:color="auto"/>
            <w:left w:val="none" w:sz="0" w:space="0" w:color="auto"/>
            <w:bottom w:val="none" w:sz="0" w:space="0" w:color="auto"/>
            <w:right w:val="none" w:sz="0" w:space="0" w:color="auto"/>
          </w:divBdr>
        </w:div>
        <w:div w:id="1916746868">
          <w:marLeft w:val="0"/>
          <w:marRight w:val="0"/>
          <w:marTop w:val="0"/>
          <w:marBottom w:val="0"/>
          <w:divBdr>
            <w:top w:val="none" w:sz="0" w:space="0" w:color="auto"/>
            <w:left w:val="none" w:sz="0" w:space="0" w:color="auto"/>
            <w:bottom w:val="none" w:sz="0" w:space="0" w:color="auto"/>
            <w:right w:val="none" w:sz="0" w:space="0" w:color="auto"/>
          </w:divBdr>
        </w:div>
        <w:div w:id="1489976920">
          <w:marLeft w:val="0"/>
          <w:marRight w:val="0"/>
          <w:marTop w:val="0"/>
          <w:marBottom w:val="0"/>
          <w:divBdr>
            <w:top w:val="none" w:sz="0" w:space="0" w:color="auto"/>
            <w:left w:val="none" w:sz="0" w:space="0" w:color="auto"/>
            <w:bottom w:val="none" w:sz="0" w:space="0" w:color="auto"/>
            <w:right w:val="none" w:sz="0" w:space="0" w:color="auto"/>
          </w:divBdr>
        </w:div>
        <w:div w:id="1114521727">
          <w:marLeft w:val="0"/>
          <w:marRight w:val="0"/>
          <w:marTop w:val="0"/>
          <w:marBottom w:val="0"/>
          <w:divBdr>
            <w:top w:val="none" w:sz="0" w:space="0" w:color="auto"/>
            <w:left w:val="none" w:sz="0" w:space="0" w:color="auto"/>
            <w:bottom w:val="none" w:sz="0" w:space="0" w:color="auto"/>
            <w:right w:val="none" w:sz="0" w:space="0" w:color="auto"/>
          </w:divBdr>
        </w:div>
        <w:div w:id="1708481206">
          <w:marLeft w:val="0"/>
          <w:marRight w:val="0"/>
          <w:marTop w:val="0"/>
          <w:marBottom w:val="0"/>
          <w:divBdr>
            <w:top w:val="none" w:sz="0" w:space="0" w:color="auto"/>
            <w:left w:val="none" w:sz="0" w:space="0" w:color="auto"/>
            <w:bottom w:val="none" w:sz="0" w:space="0" w:color="auto"/>
            <w:right w:val="none" w:sz="0" w:space="0" w:color="auto"/>
          </w:divBdr>
        </w:div>
        <w:div w:id="499656962">
          <w:marLeft w:val="0"/>
          <w:marRight w:val="0"/>
          <w:marTop w:val="0"/>
          <w:marBottom w:val="0"/>
          <w:divBdr>
            <w:top w:val="none" w:sz="0" w:space="0" w:color="auto"/>
            <w:left w:val="none" w:sz="0" w:space="0" w:color="auto"/>
            <w:bottom w:val="none" w:sz="0" w:space="0" w:color="auto"/>
            <w:right w:val="none" w:sz="0" w:space="0" w:color="auto"/>
          </w:divBdr>
        </w:div>
        <w:div w:id="1307474195">
          <w:marLeft w:val="0"/>
          <w:marRight w:val="0"/>
          <w:marTop w:val="0"/>
          <w:marBottom w:val="0"/>
          <w:divBdr>
            <w:top w:val="none" w:sz="0" w:space="0" w:color="auto"/>
            <w:left w:val="none" w:sz="0" w:space="0" w:color="auto"/>
            <w:bottom w:val="none" w:sz="0" w:space="0" w:color="auto"/>
            <w:right w:val="none" w:sz="0" w:space="0" w:color="auto"/>
          </w:divBdr>
        </w:div>
        <w:div w:id="1799029237">
          <w:marLeft w:val="0"/>
          <w:marRight w:val="0"/>
          <w:marTop w:val="0"/>
          <w:marBottom w:val="0"/>
          <w:divBdr>
            <w:top w:val="none" w:sz="0" w:space="0" w:color="auto"/>
            <w:left w:val="none" w:sz="0" w:space="0" w:color="auto"/>
            <w:bottom w:val="none" w:sz="0" w:space="0" w:color="auto"/>
            <w:right w:val="none" w:sz="0" w:space="0" w:color="auto"/>
          </w:divBdr>
        </w:div>
        <w:div w:id="259875502">
          <w:marLeft w:val="0"/>
          <w:marRight w:val="0"/>
          <w:marTop w:val="0"/>
          <w:marBottom w:val="0"/>
          <w:divBdr>
            <w:top w:val="none" w:sz="0" w:space="0" w:color="auto"/>
            <w:left w:val="none" w:sz="0" w:space="0" w:color="auto"/>
            <w:bottom w:val="none" w:sz="0" w:space="0" w:color="auto"/>
            <w:right w:val="none" w:sz="0" w:space="0" w:color="auto"/>
          </w:divBdr>
        </w:div>
        <w:div w:id="1370910669">
          <w:marLeft w:val="0"/>
          <w:marRight w:val="0"/>
          <w:marTop w:val="0"/>
          <w:marBottom w:val="0"/>
          <w:divBdr>
            <w:top w:val="none" w:sz="0" w:space="0" w:color="auto"/>
            <w:left w:val="none" w:sz="0" w:space="0" w:color="auto"/>
            <w:bottom w:val="none" w:sz="0" w:space="0" w:color="auto"/>
            <w:right w:val="none" w:sz="0" w:space="0" w:color="auto"/>
          </w:divBdr>
        </w:div>
        <w:div w:id="834224009">
          <w:marLeft w:val="0"/>
          <w:marRight w:val="0"/>
          <w:marTop w:val="0"/>
          <w:marBottom w:val="0"/>
          <w:divBdr>
            <w:top w:val="none" w:sz="0" w:space="0" w:color="auto"/>
            <w:left w:val="none" w:sz="0" w:space="0" w:color="auto"/>
            <w:bottom w:val="none" w:sz="0" w:space="0" w:color="auto"/>
            <w:right w:val="none" w:sz="0" w:space="0" w:color="auto"/>
          </w:divBdr>
        </w:div>
        <w:div w:id="63992143">
          <w:marLeft w:val="0"/>
          <w:marRight w:val="0"/>
          <w:marTop w:val="0"/>
          <w:marBottom w:val="0"/>
          <w:divBdr>
            <w:top w:val="none" w:sz="0" w:space="0" w:color="auto"/>
            <w:left w:val="none" w:sz="0" w:space="0" w:color="auto"/>
            <w:bottom w:val="none" w:sz="0" w:space="0" w:color="auto"/>
            <w:right w:val="none" w:sz="0" w:space="0" w:color="auto"/>
          </w:divBdr>
        </w:div>
        <w:div w:id="309335151">
          <w:marLeft w:val="0"/>
          <w:marRight w:val="0"/>
          <w:marTop w:val="0"/>
          <w:marBottom w:val="0"/>
          <w:divBdr>
            <w:top w:val="none" w:sz="0" w:space="0" w:color="auto"/>
            <w:left w:val="none" w:sz="0" w:space="0" w:color="auto"/>
            <w:bottom w:val="none" w:sz="0" w:space="0" w:color="auto"/>
            <w:right w:val="none" w:sz="0" w:space="0" w:color="auto"/>
          </w:divBdr>
        </w:div>
        <w:div w:id="1675306501">
          <w:marLeft w:val="0"/>
          <w:marRight w:val="0"/>
          <w:marTop w:val="0"/>
          <w:marBottom w:val="0"/>
          <w:divBdr>
            <w:top w:val="none" w:sz="0" w:space="0" w:color="auto"/>
            <w:left w:val="none" w:sz="0" w:space="0" w:color="auto"/>
            <w:bottom w:val="none" w:sz="0" w:space="0" w:color="auto"/>
            <w:right w:val="none" w:sz="0" w:space="0" w:color="auto"/>
          </w:divBdr>
        </w:div>
        <w:div w:id="747774045">
          <w:marLeft w:val="0"/>
          <w:marRight w:val="0"/>
          <w:marTop w:val="0"/>
          <w:marBottom w:val="0"/>
          <w:divBdr>
            <w:top w:val="none" w:sz="0" w:space="0" w:color="auto"/>
            <w:left w:val="none" w:sz="0" w:space="0" w:color="auto"/>
            <w:bottom w:val="none" w:sz="0" w:space="0" w:color="auto"/>
            <w:right w:val="none" w:sz="0" w:space="0" w:color="auto"/>
          </w:divBdr>
        </w:div>
        <w:div w:id="353384484">
          <w:marLeft w:val="0"/>
          <w:marRight w:val="0"/>
          <w:marTop w:val="0"/>
          <w:marBottom w:val="0"/>
          <w:divBdr>
            <w:top w:val="none" w:sz="0" w:space="0" w:color="auto"/>
            <w:left w:val="none" w:sz="0" w:space="0" w:color="auto"/>
            <w:bottom w:val="none" w:sz="0" w:space="0" w:color="auto"/>
            <w:right w:val="none" w:sz="0" w:space="0" w:color="auto"/>
          </w:divBdr>
        </w:div>
        <w:div w:id="1435709098">
          <w:marLeft w:val="0"/>
          <w:marRight w:val="0"/>
          <w:marTop w:val="0"/>
          <w:marBottom w:val="0"/>
          <w:divBdr>
            <w:top w:val="none" w:sz="0" w:space="0" w:color="auto"/>
            <w:left w:val="none" w:sz="0" w:space="0" w:color="auto"/>
            <w:bottom w:val="none" w:sz="0" w:space="0" w:color="auto"/>
            <w:right w:val="none" w:sz="0" w:space="0" w:color="auto"/>
          </w:divBdr>
        </w:div>
        <w:div w:id="1155074659">
          <w:marLeft w:val="0"/>
          <w:marRight w:val="0"/>
          <w:marTop w:val="0"/>
          <w:marBottom w:val="0"/>
          <w:divBdr>
            <w:top w:val="none" w:sz="0" w:space="0" w:color="auto"/>
            <w:left w:val="none" w:sz="0" w:space="0" w:color="auto"/>
            <w:bottom w:val="none" w:sz="0" w:space="0" w:color="auto"/>
            <w:right w:val="none" w:sz="0" w:space="0" w:color="auto"/>
          </w:divBdr>
        </w:div>
        <w:div w:id="1922372372">
          <w:marLeft w:val="0"/>
          <w:marRight w:val="0"/>
          <w:marTop w:val="0"/>
          <w:marBottom w:val="0"/>
          <w:divBdr>
            <w:top w:val="none" w:sz="0" w:space="0" w:color="auto"/>
            <w:left w:val="none" w:sz="0" w:space="0" w:color="auto"/>
            <w:bottom w:val="none" w:sz="0" w:space="0" w:color="auto"/>
            <w:right w:val="none" w:sz="0" w:space="0" w:color="auto"/>
          </w:divBdr>
        </w:div>
        <w:div w:id="2055034668">
          <w:marLeft w:val="0"/>
          <w:marRight w:val="0"/>
          <w:marTop w:val="0"/>
          <w:marBottom w:val="0"/>
          <w:divBdr>
            <w:top w:val="none" w:sz="0" w:space="0" w:color="auto"/>
            <w:left w:val="none" w:sz="0" w:space="0" w:color="auto"/>
            <w:bottom w:val="none" w:sz="0" w:space="0" w:color="auto"/>
            <w:right w:val="none" w:sz="0" w:space="0" w:color="auto"/>
          </w:divBdr>
        </w:div>
        <w:div w:id="1342049355">
          <w:marLeft w:val="0"/>
          <w:marRight w:val="0"/>
          <w:marTop w:val="0"/>
          <w:marBottom w:val="0"/>
          <w:divBdr>
            <w:top w:val="none" w:sz="0" w:space="0" w:color="auto"/>
            <w:left w:val="none" w:sz="0" w:space="0" w:color="auto"/>
            <w:bottom w:val="none" w:sz="0" w:space="0" w:color="auto"/>
            <w:right w:val="none" w:sz="0" w:space="0" w:color="auto"/>
          </w:divBdr>
        </w:div>
        <w:div w:id="762189740">
          <w:marLeft w:val="0"/>
          <w:marRight w:val="0"/>
          <w:marTop w:val="0"/>
          <w:marBottom w:val="0"/>
          <w:divBdr>
            <w:top w:val="none" w:sz="0" w:space="0" w:color="auto"/>
            <w:left w:val="none" w:sz="0" w:space="0" w:color="auto"/>
            <w:bottom w:val="none" w:sz="0" w:space="0" w:color="auto"/>
            <w:right w:val="none" w:sz="0" w:space="0" w:color="auto"/>
          </w:divBdr>
        </w:div>
        <w:div w:id="937255199">
          <w:marLeft w:val="0"/>
          <w:marRight w:val="0"/>
          <w:marTop w:val="0"/>
          <w:marBottom w:val="0"/>
          <w:divBdr>
            <w:top w:val="none" w:sz="0" w:space="0" w:color="auto"/>
            <w:left w:val="none" w:sz="0" w:space="0" w:color="auto"/>
            <w:bottom w:val="none" w:sz="0" w:space="0" w:color="auto"/>
            <w:right w:val="none" w:sz="0" w:space="0" w:color="auto"/>
          </w:divBdr>
        </w:div>
        <w:div w:id="204831920">
          <w:marLeft w:val="0"/>
          <w:marRight w:val="0"/>
          <w:marTop w:val="0"/>
          <w:marBottom w:val="0"/>
          <w:divBdr>
            <w:top w:val="none" w:sz="0" w:space="0" w:color="auto"/>
            <w:left w:val="none" w:sz="0" w:space="0" w:color="auto"/>
            <w:bottom w:val="none" w:sz="0" w:space="0" w:color="auto"/>
            <w:right w:val="none" w:sz="0" w:space="0" w:color="auto"/>
          </w:divBdr>
        </w:div>
        <w:div w:id="584192870">
          <w:marLeft w:val="0"/>
          <w:marRight w:val="0"/>
          <w:marTop w:val="0"/>
          <w:marBottom w:val="0"/>
          <w:divBdr>
            <w:top w:val="none" w:sz="0" w:space="0" w:color="auto"/>
            <w:left w:val="none" w:sz="0" w:space="0" w:color="auto"/>
            <w:bottom w:val="none" w:sz="0" w:space="0" w:color="auto"/>
            <w:right w:val="none" w:sz="0" w:space="0" w:color="auto"/>
          </w:divBdr>
        </w:div>
        <w:div w:id="735056298">
          <w:marLeft w:val="0"/>
          <w:marRight w:val="0"/>
          <w:marTop w:val="0"/>
          <w:marBottom w:val="0"/>
          <w:divBdr>
            <w:top w:val="none" w:sz="0" w:space="0" w:color="auto"/>
            <w:left w:val="none" w:sz="0" w:space="0" w:color="auto"/>
            <w:bottom w:val="none" w:sz="0" w:space="0" w:color="auto"/>
            <w:right w:val="none" w:sz="0" w:space="0" w:color="auto"/>
          </w:divBdr>
        </w:div>
        <w:div w:id="913860460">
          <w:marLeft w:val="0"/>
          <w:marRight w:val="0"/>
          <w:marTop w:val="0"/>
          <w:marBottom w:val="0"/>
          <w:divBdr>
            <w:top w:val="none" w:sz="0" w:space="0" w:color="auto"/>
            <w:left w:val="none" w:sz="0" w:space="0" w:color="auto"/>
            <w:bottom w:val="none" w:sz="0" w:space="0" w:color="auto"/>
            <w:right w:val="none" w:sz="0" w:space="0" w:color="auto"/>
          </w:divBdr>
        </w:div>
        <w:div w:id="1387992120">
          <w:marLeft w:val="0"/>
          <w:marRight w:val="0"/>
          <w:marTop w:val="0"/>
          <w:marBottom w:val="0"/>
          <w:divBdr>
            <w:top w:val="none" w:sz="0" w:space="0" w:color="auto"/>
            <w:left w:val="none" w:sz="0" w:space="0" w:color="auto"/>
            <w:bottom w:val="none" w:sz="0" w:space="0" w:color="auto"/>
            <w:right w:val="none" w:sz="0" w:space="0" w:color="auto"/>
          </w:divBdr>
        </w:div>
        <w:div w:id="1021278804">
          <w:marLeft w:val="0"/>
          <w:marRight w:val="0"/>
          <w:marTop w:val="0"/>
          <w:marBottom w:val="0"/>
          <w:divBdr>
            <w:top w:val="none" w:sz="0" w:space="0" w:color="auto"/>
            <w:left w:val="none" w:sz="0" w:space="0" w:color="auto"/>
            <w:bottom w:val="none" w:sz="0" w:space="0" w:color="auto"/>
            <w:right w:val="none" w:sz="0" w:space="0" w:color="auto"/>
          </w:divBdr>
        </w:div>
        <w:div w:id="438526052">
          <w:marLeft w:val="0"/>
          <w:marRight w:val="0"/>
          <w:marTop w:val="0"/>
          <w:marBottom w:val="0"/>
          <w:divBdr>
            <w:top w:val="none" w:sz="0" w:space="0" w:color="auto"/>
            <w:left w:val="none" w:sz="0" w:space="0" w:color="auto"/>
            <w:bottom w:val="none" w:sz="0" w:space="0" w:color="auto"/>
            <w:right w:val="none" w:sz="0" w:space="0" w:color="auto"/>
          </w:divBdr>
        </w:div>
        <w:div w:id="2008941190">
          <w:marLeft w:val="0"/>
          <w:marRight w:val="0"/>
          <w:marTop w:val="0"/>
          <w:marBottom w:val="0"/>
          <w:divBdr>
            <w:top w:val="none" w:sz="0" w:space="0" w:color="auto"/>
            <w:left w:val="none" w:sz="0" w:space="0" w:color="auto"/>
            <w:bottom w:val="none" w:sz="0" w:space="0" w:color="auto"/>
            <w:right w:val="none" w:sz="0" w:space="0" w:color="auto"/>
          </w:divBdr>
        </w:div>
        <w:div w:id="1391270707">
          <w:marLeft w:val="0"/>
          <w:marRight w:val="0"/>
          <w:marTop w:val="0"/>
          <w:marBottom w:val="0"/>
          <w:divBdr>
            <w:top w:val="none" w:sz="0" w:space="0" w:color="auto"/>
            <w:left w:val="none" w:sz="0" w:space="0" w:color="auto"/>
            <w:bottom w:val="none" w:sz="0" w:space="0" w:color="auto"/>
            <w:right w:val="none" w:sz="0" w:space="0" w:color="auto"/>
          </w:divBdr>
        </w:div>
        <w:div w:id="226379528">
          <w:marLeft w:val="0"/>
          <w:marRight w:val="0"/>
          <w:marTop w:val="0"/>
          <w:marBottom w:val="0"/>
          <w:divBdr>
            <w:top w:val="none" w:sz="0" w:space="0" w:color="auto"/>
            <w:left w:val="none" w:sz="0" w:space="0" w:color="auto"/>
            <w:bottom w:val="none" w:sz="0" w:space="0" w:color="auto"/>
            <w:right w:val="none" w:sz="0" w:space="0" w:color="auto"/>
          </w:divBdr>
        </w:div>
        <w:div w:id="605579383">
          <w:marLeft w:val="0"/>
          <w:marRight w:val="0"/>
          <w:marTop w:val="0"/>
          <w:marBottom w:val="0"/>
          <w:divBdr>
            <w:top w:val="none" w:sz="0" w:space="0" w:color="auto"/>
            <w:left w:val="none" w:sz="0" w:space="0" w:color="auto"/>
            <w:bottom w:val="none" w:sz="0" w:space="0" w:color="auto"/>
            <w:right w:val="none" w:sz="0" w:space="0" w:color="auto"/>
          </w:divBdr>
        </w:div>
        <w:div w:id="1397361523">
          <w:marLeft w:val="0"/>
          <w:marRight w:val="0"/>
          <w:marTop w:val="0"/>
          <w:marBottom w:val="0"/>
          <w:divBdr>
            <w:top w:val="none" w:sz="0" w:space="0" w:color="auto"/>
            <w:left w:val="none" w:sz="0" w:space="0" w:color="auto"/>
            <w:bottom w:val="none" w:sz="0" w:space="0" w:color="auto"/>
            <w:right w:val="none" w:sz="0" w:space="0" w:color="auto"/>
          </w:divBdr>
        </w:div>
        <w:div w:id="1397126508">
          <w:marLeft w:val="0"/>
          <w:marRight w:val="0"/>
          <w:marTop w:val="0"/>
          <w:marBottom w:val="0"/>
          <w:divBdr>
            <w:top w:val="none" w:sz="0" w:space="0" w:color="auto"/>
            <w:left w:val="none" w:sz="0" w:space="0" w:color="auto"/>
            <w:bottom w:val="none" w:sz="0" w:space="0" w:color="auto"/>
            <w:right w:val="none" w:sz="0" w:space="0" w:color="auto"/>
          </w:divBdr>
        </w:div>
        <w:div w:id="1817716701">
          <w:marLeft w:val="0"/>
          <w:marRight w:val="0"/>
          <w:marTop w:val="0"/>
          <w:marBottom w:val="0"/>
          <w:divBdr>
            <w:top w:val="none" w:sz="0" w:space="0" w:color="auto"/>
            <w:left w:val="none" w:sz="0" w:space="0" w:color="auto"/>
            <w:bottom w:val="none" w:sz="0" w:space="0" w:color="auto"/>
            <w:right w:val="none" w:sz="0" w:space="0" w:color="auto"/>
          </w:divBdr>
        </w:div>
      </w:divsChild>
    </w:div>
    <w:div w:id="1466191902">
      <w:bodyDiv w:val="1"/>
      <w:marLeft w:val="0"/>
      <w:marRight w:val="0"/>
      <w:marTop w:val="0"/>
      <w:marBottom w:val="0"/>
      <w:divBdr>
        <w:top w:val="none" w:sz="0" w:space="0" w:color="auto"/>
        <w:left w:val="none" w:sz="0" w:space="0" w:color="auto"/>
        <w:bottom w:val="none" w:sz="0" w:space="0" w:color="auto"/>
        <w:right w:val="none" w:sz="0" w:space="0" w:color="auto"/>
      </w:divBdr>
      <w:divsChild>
        <w:div w:id="930237854">
          <w:marLeft w:val="0"/>
          <w:marRight w:val="0"/>
          <w:marTop w:val="0"/>
          <w:marBottom w:val="0"/>
          <w:divBdr>
            <w:top w:val="none" w:sz="0" w:space="0" w:color="auto"/>
            <w:left w:val="none" w:sz="0" w:space="0" w:color="auto"/>
            <w:bottom w:val="none" w:sz="0" w:space="0" w:color="auto"/>
            <w:right w:val="none" w:sz="0" w:space="0" w:color="auto"/>
          </w:divBdr>
        </w:div>
        <w:div w:id="1195189769">
          <w:marLeft w:val="0"/>
          <w:marRight w:val="0"/>
          <w:marTop w:val="0"/>
          <w:marBottom w:val="0"/>
          <w:divBdr>
            <w:top w:val="none" w:sz="0" w:space="0" w:color="auto"/>
            <w:left w:val="none" w:sz="0" w:space="0" w:color="auto"/>
            <w:bottom w:val="none" w:sz="0" w:space="0" w:color="auto"/>
            <w:right w:val="none" w:sz="0" w:space="0" w:color="auto"/>
          </w:divBdr>
        </w:div>
        <w:div w:id="990987080">
          <w:marLeft w:val="0"/>
          <w:marRight w:val="0"/>
          <w:marTop w:val="0"/>
          <w:marBottom w:val="0"/>
          <w:divBdr>
            <w:top w:val="none" w:sz="0" w:space="0" w:color="auto"/>
            <w:left w:val="none" w:sz="0" w:space="0" w:color="auto"/>
            <w:bottom w:val="none" w:sz="0" w:space="0" w:color="auto"/>
            <w:right w:val="none" w:sz="0" w:space="0" w:color="auto"/>
          </w:divBdr>
        </w:div>
        <w:div w:id="935485311">
          <w:marLeft w:val="0"/>
          <w:marRight w:val="0"/>
          <w:marTop w:val="0"/>
          <w:marBottom w:val="0"/>
          <w:divBdr>
            <w:top w:val="none" w:sz="0" w:space="0" w:color="auto"/>
            <w:left w:val="none" w:sz="0" w:space="0" w:color="auto"/>
            <w:bottom w:val="none" w:sz="0" w:space="0" w:color="auto"/>
            <w:right w:val="none" w:sz="0" w:space="0" w:color="auto"/>
          </w:divBdr>
        </w:div>
        <w:div w:id="591429113">
          <w:marLeft w:val="0"/>
          <w:marRight w:val="0"/>
          <w:marTop w:val="0"/>
          <w:marBottom w:val="0"/>
          <w:divBdr>
            <w:top w:val="none" w:sz="0" w:space="0" w:color="auto"/>
            <w:left w:val="none" w:sz="0" w:space="0" w:color="auto"/>
            <w:bottom w:val="none" w:sz="0" w:space="0" w:color="auto"/>
            <w:right w:val="none" w:sz="0" w:space="0" w:color="auto"/>
          </w:divBdr>
        </w:div>
        <w:div w:id="1582713054">
          <w:marLeft w:val="0"/>
          <w:marRight w:val="0"/>
          <w:marTop w:val="0"/>
          <w:marBottom w:val="0"/>
          <w:divBdr>
            <w:top w:val="none" w:sz="0" w:space="0" w:color="auto"/>
            <w:left w:val="none" w:sz="0" w:space="0" w:color="auto"/>
            <w:bottom w:val="none" w:sz="0" w:space="0" w:color="auto"/>
            <w:right w:val="none" w:sz="0" w:space="0" w:color="auto"/>
          </w:divBdr>
        </w:div>
        <w:div w:id="2108109770">
          <w:marLeft w:val="0"/>
          <w:marRight w:val="0"/>
          <w:marTop w:val="0"/>
          <w:marBottom w:val="0"/>
          <w:divBdr>
            <w:top w:val="none" w:sz="0" w:space="0" w:color="auto"/>
            <w:left w:val="none" w:sz="0" w:space="0" w:color="auto"/>
            <w:bottom w:val="none" w:sz="0" w:space="0" w:color="auto"/>
            <w:right w:val="none" w:sz="0" w:space="0" w:color="auto"/>
          </w:divBdr>
        </w:div>
        <w:div w:id="1831827524">
          <w:marLeft w:val="0"/>
          <w:marRight w:val="0"/>
          <w:marTop w:val="0"/>
          <w:marBottom w:val="0"/>
          <w:divBdr>
            <w:top w:val="none" w:sz="0" w:space="0" w:color="auto"/>
            <w:left w:val="none" w:sz="0" w:space="0" w:color="auto"/>
            <w:bottom w:val="none" w:sz="0" w:space="0" w:color="auto"/>
            <w:right w:val="none" w:sz="0" w:space="0" w:color="auto"/>
          </w:divBdr>
        </w:div>
        <w:div w:id="1755273650">
          <w:marLeft w:val="0"/>
          <w:marRight w:val="0"/>
          <w:marTop w:val="0"/>
          <w:marBottom w:val="0"/>
          <w:divBdr>
            <w:top w:val="none" w:sz="0" w:space="0" w:color="auto"/>
            <w:left w:val="none" w:sz="0" w:space="0" w:color="auto"/>
            <w:bottom w:val="none" w:sz="0" w:space="0" w:color="auto"/>
            <w:right w:val="none" w:sz="0" w:space="0" w:color="auto"/>
          </w:divBdr>
        </w:div>
        <w:div w:id="451900200">
          <w:marLeft w:val="0"/>
          <w:marRight w:val="0"/>
          <w:marTop w:val="0"/>
          <w:marBottom w:val="0"/>
          <w:divBdr>
            <w:top w:val="none" w:sz="0" w:space="0" w:color="auto"/>
            <w:left w:val="none" w:sz="0" w:space="0" w:color="auto"/>
            <w:bottom w:val="none" w:sz="0" w:space="0" w:color="auto"/>
            <w:right w:val="none" w:sz="0" w:space="0" w:color="auto"/>
          </w:divBdr>
        </w:div>
        <w:div w:id="1835415830">
          <w:marLeft w:val="0"/>
          <w:marRight w:val="0"/>
          <w:marTop w:val="0"/>
          <w:marBottom w:val="0"/>
          <w:divBdr>
            <w:top w:val="none" w:sz="0" w:space="0" w:color="auto"/>
            <w:left w:val="none" w:sz="0" w:space="0" w:color="auto"/>
            <w:bottom w:val="none" w:sz="0" w:space="0" w:color="auto"/>
            <w:right w:val="none" w:sz="0" w:space="0" w:color="auto"/>
          </w:divBdr>
        </w:div>
        <w:div w:id="662663740">
          <w:marLeft w:val="0"/>
          <w:marRight w:val="0"/>
          <w:marTop w:val="0"/>
          <w:marBottom w:val="0"/>
          <w:divBdr>
            <w:top w:val="none" w:sz="0" w:space="0" w:color="auto"/>
            <w:left w:val="none" w:sz="0" w:space="0" w:color="auto"/>
            <w:bottom w:val="none" w:sz="0" w:space="0" w:color="auto"/>
            <w:right w:val="none" w:sz="0" w:space="0" w:color="auto"/>
          </w:divBdr>
        </w:div>
        <w:div w:id="287669776">
          <w:marLeft w:val="0"/>
          <w:marRight w:val="0"/>
          <w:marTop w:val="0"/>
          <w:marBottom w:val="0"/>
          <w:divBdr>
            <w:top w:val="none" w:sz="0" w:space="0" w:color="auto"/>
            <w:left w:val="none" w:sz="0" w:space="0" w:color="auto"/>
            <w:bottom w:val="none" w:sz="0" w:space="0" w:color="auto"/>
            <w:right w:val="none" w:sz="0" w:space="0" w:color="auto"/>
          </w:divBdr>
        </w:div>
        <w:div w:id="1385105978">
          <w:marLeft w:val="0"/>
          <w:marRight w:val="0"/>
          <w:marTop w:val="0"/>
          <w:marBottom w:val="0"/>
          <w:divBdr>
            <w:top w:val="none" w:sz="0" w:space="0" w:color="auto"/>
            <w:left w:val="none" w:sz="0" w:space="0" w:color="auto"/>
            <w:bottom w:val="none" w:sz="0" w:space="0" w:color="auto"/>
            <w:right w:val="none" w:sz="0" w:space="0" w:color="auto"/>
          </w:divBdr>
        </w:div>
        <w:div w:id="1444113993">
          <w:marLeft w:val="0"/>
          <w:marRight w:val="0"/>
          <w:marTop w:val="0"/>
          <w:marBottom w:val="0"/>
          <w:divBdr>
            <w:top w:val="none" w:sz="0" w:space="0" w:color="auto"/>
            <w:left w:val="none" w:sz="0" w:space="0" w:color="auto"/>
            <w:bottom w:val="none" w:sz="0" w:space="0" w:color="auto"/>
            <w:right w:val="none" w:sz="0" w:space="0" w:color="auto"/>
          </w:divBdr>
        </w:div>
        <w:div w:id="509375363">
          <w:marLeft w:val="0"/>
          <w:marRight w:val="0"/>
          <w:marTop w:val="0"/>
          <w:marBottom w:val="0"/>
          <w:divBdr>
            <w:top w:val="none" w:sz="0" w:space="0" w:color="auto"/>
            <w:left w:val="none" w:sz="0" w:space="0" w:color="auto"/>
            <w:bottom w:val="none" w:sz="0" w:space="0" w:color="auto"/>
            <w:right w:val="none" w:sz="0" w:space="0" w:color="auto"/>
          </w:divBdr>
        </w:div>
        <w:div w:id="418871106">
          <w:marLeft w:val="0"/>
          <w:marRight w:val="0"/>
          <w:marTop w:val="0"/>
          <w:marBottom w:val="0"/>
          <w:divBdr>
            <w:top w:val="none" w:sz="0" w:space="0" w:color="auto"/>
            <w:left w:val="none" w:sz="0" w:space="0" w:color="auto"/>
            <w:bottom w:val="none" w:sz="0" w:space="0" w:color="auto"/>
            <w:right w:val="none" w:sz="0" w:space="0" w:color="auto"/>
          </w:divBdr>
        </w:div>
        <w:div w:id="1017847040">
          <w:marLeft w:val="0"/>
          <w:marRight w:val="0"/>
          <w:marTop w:val="0"/>
          <w:marBottom w:val="0"/>
          <w:divBdr>
            <w:top w:val="none" w:sz="0" w:space="0" w:color="auto"/>
            <w:left w:val="none" w:sz="0" w:space="0" w:color="auto"/>
            <w:bottom w:val="none" w:sz="0" w:space="0" w:color="auto"/>
            <w:right w:val="none" w:sz="0" w:space="0" w:color="auto"/>
          </w:divBdr>
        </w:div>
        <w:div w:id="272513800">
          <w:marLeft w:val="0"/>
          <w:marRight w:val="0"/>
          <w:marTop w:val="0"/>
          <w:marBottom w:val="0"/>
          <w:divBdr>
            <w:top w:val="none" w:sz="0" w:space="0" w:color="auto"/>
            <w:left w:val="none" w:sz="0" w:space="0" w:color="auto"/>
            <w:bottom w:val="none" w:sz="0" w:space="0" w:color="auto"/>
            <w:right w:val="none" w:sz="0" w:space="0" w:color="auto"/>
          </w:divBdr>
        </w:div>
        <w:div w:id="1032070112">
          <w:marLeft w:val="0"/>
          <w:marRight w:val="0"/>
          <w:marTop w:val="0"/>
          <w:marBottom w:val="0"/>
          <w:divBdr>
            <w:top w:val="none" w:sz="0" w:space="0" w:color="auto"/>
            <w:left w:val="none" w:sz="0" w:space="0" w:color="auto"/>
            <w:bottom w:val="none" w:sz="0" w:space="0" w:color="auto"/>
            <w:right w:val="none" w:sz="0" w:space="0" w:color="auto"/>
          </w:divBdr>
        </w:div>
        <w:div w:id="1408452906">
          <w:marLeft w:val="0"/>
          <w:marRight w:val="0"/>
          <w:marTop w:val="0"/>
          <w:marBottom w:val="0"/>
          <w:divBdr>
            <w:top w:val="none" w:sz="0" w:space="0" w:color="auto"/>
            <w:left w:val="none" w:sz="0" w:space="0" w:color="auto"/>
            <w:bottom w:val="none" w:sz="0" w:space="0" w:color="auto"/>
            <w:right w:val="none" w:sz="0" w:space="0" w:color="auto"/>
          </w:divBdr>
        </w:div>
        <w:div w:id="2015184055">
          <w:marLeft w:val="0"/>
          <w:marRight w:val="0"/>
          <w:marTop w:val="0"/>
          <w:marBottom w:val="0"/>
          <w:divBdr>
            <w:top w:val="none" w:sz="0" w:space="0" w:color="auto"/>
            <w:left w:val="none" w:sz="0" w:space="0" w:color="auto"/>
            <w:bottom w:val="none" w:sz="0" w:space="0" w:color="auto"/>
            <w:right w:val="none" w:sz="0" w:space="0" w:color="auto"/>
          </w:divBdr>
        </w:div>
        <w:div w:id="744498340">
          <w:marLeft w:val="0"/>
          <w:marRight w:val="0"/>
          <w:marTop w:val="0"/>
          <w:marBottom w:val="0"/>
          <w:divBdr>
            <w:top w:val="none" w:sz="0" w:space="0" w:color="auto"/>
            <w:left w:val="none" w:sz="0" w:space="0" w:color="auto"/>
            <w:bottom w:val="none" w:sz="0" w:space="0" w:color="auto"/>
            <w:right w:val="none" w:sz="0" w:space="0" w:color="auto"/>
          </w:divBdr>
        </w:div>
        <w:div w:id="830103641">
          <w:marLeft w:val="0"/>
          <w:marRight w:val="0"/>
          <w:marTop w:val="0"/>
          <w:marBottom w:val="0"/>
          <w:divBdr>
            <w:top w:val="none" w:sz="0" w:space="0" w:color="auto"/>
            <w:left w:val="none" w:sz="0" w:space="0" w:color="auto"/>
            <w:bottom w:val="none" w:sz="0" w:space="0" w:color="auto"/>
            <w:right w:val="none" w:sz="0" w:space="0" w:color="auto"/>
          </w:divBdr>
        </w:div>
        <w:div w:id="1397360646">
          <w:marLeft w:val="0"/>
          <w:marRight w:val="0"/>
          <w:marTop w:val="0"/>
          <w:marBottom w:val="0"/>
          <w:divBdr>
            <w:top w:val="none" w:sz="0" w:space="0" w:color="auto"/>
            <w:left w:val="none" w:sz="0" w:space="0" w:color="auto"/>
            <w:bottom w:val="none" w:sz="0" w:space="0" w:color="auto"/>
            <w:right w:val="none" w:sz="0" w:space="0" w:color="auto"/>
          </w:divBdr>
        </w:div>
        <w:div w:id="1577861597">
          <w:marLeft w:val="0"/>
          <w:marRight w:val="0"/>
          <w:marTop w:val="0"/>
          <w:marBottom w:val="0"/>
          <w:divBdr>
            <w:top w:val="none" w:sz="0" w:space="0" w:color="auto"/>
            <w:left w:val="none" w:sz="0" w:space="0" w:color="auto"/>
            <w:bottom w:val="none" w:sz="0" w:space="0" w:color="auto"/>
            <w:right w:val="none" w:sz="0" w:space="0" w:color="auto"/>
          </w:divBdr>
        </w:div>
      </w:divsChild>
    </w:div>
    <w:div w:id="1466312027">
      <w:bodyDiv w:val="1"/>
      <w:marLeft w:val="0"/>
      <w:marRight w:val="0"/>
      <w:marTop w:val="0"/>
      <w:marBottom w:val="0"/>
      <w:divBdr>
        <w:top w:val="none" w:sz="0" w:space="0" w:color="auto"/>
        <w:left w:val="none" w:sz="0" w:space="0" w:color="auto"/>
        <w:bottom w:val="none" w:sz="0" w:space="0" w:color="auto"/>
        <w:right w:val="none" w:sz="0" w:space="0" w:color="auto"/>
      </w:divBdr>
    </w:div>
    <w:div w:id="1466316494">
      <w:bodyDiv w:val="1"/>
      <w:marLeft w:val="0"/>
      <w:marRight w:val="0"/>
      <w:marTop w:val="0"/>
      <w:marBottom w:val="0"/>
      <w:divBdr>
        <w:top w:val="none" w:sz="0" w:space="0" w:color="auto"/>
        <w:left w:val="none" w:sz="0" w:space="0" w:color="auto"/>
        <w:bottom w:val="none" w:sz="0" w:space="0" w:color="auto"/>
        <w:right w:val="none" w:sz="0" w:space="0" w:color="auto"/>
      </w:divBdr>
    </w:div>
    <w:div w:id="1466579077">
      <w:bodyDiv w:val="1"/>
      <w:marLeft w:val="0"/>
      <w:marRight w:val="0"/>
      <w:marTop w:val="0"/>
      <w:marBottom w:val="0"/>
      <w:divBdr>
        <w:top w:val="none" w:sz="0" w:space="0" w:color="auto"/>
        <w:left w:val="none" w:sz="0" w:space="0" w:color="auto"/>
        <w:bottom w:val="none" w:sz="0" w:space="0" w:color="auto"/>
        <w:right w:val="none" w:sz="0" w:space="0" w:color="auto"/>
      </w:divBdr>
    </w:div>
    <w:div w:id="1466581471">
      <w:bodyDiv w:val="1"/>
      <w:marLeft w:val="0"/>
      <w:marRight w:val="0"/>
      <w:marTop w:val="0"/>
      <w:marBottom w:val="0"/>
      <w:divBdr>
        <w:top w:val="none" w:sz="0" w:space="0" w:color="auto"/>
        <w:left w:val="none" w:sz="0" w:space="0" w:color="auto"/>
        <w:bottom w:val="none" w:sz="0" w:space="0" w:color="auto"/>
        <w:right w:val="none" w:sz="0" w:space="0" w:color="auto"/>
      </w:divBdr>
    </w:div>
    <w:div w:id="1466653510">
      <w:bodyDiv w:val="1"/>
      <w:marLeft w:val="0"/>
      <w:marRight w:val="0"/>
      <w:marTop w:val="0"/>
      <w:marBottom w:val="0"/>
      <w:divBdr>
        <w:top w:val="none" w:sz="0" w:space="0" w:color="auto"/>
        <w:left w:val="none" w:sz="0" w:space="0" w:color="auto"/>
        <w:bottom w:val="none" w:sz="0" w:space="0" w:color="auto"/>
        <w:right w:val="none" w:sz="0" w:space="0" w:color="auto"/>
      </w:divBdr>
    </w:div>
    <w:div w:id="1466657017">
      <w:bodyDiv w:val="1"/>
      <w:marLeft w:val="0"/>
      <w:marRight w:val="0"/>
      <w:marTop w:val="0"/>
      <w:marBottom w:val="0"/>
      <w:divBdr>
        <w:top w:val="none" w:sz="0" w:space="0" w:color="auto"/>
        <w:left w:val="none" w:sz="0" w:space="0" w:color="auto"/>
        <w:bottom w:val="none" w:sz="0" w:space="0" w:color="auto"/>
        <w:right w:val="none" w:sz="0" w:space="0" w:color="auto"/>
      </w:divBdr>
    </w:div>
    <w:div w:id="1467047741">
      <w:bodyDiv w:val="1"/>
      <w:marLeft w:val="0"/>
      <w:marRight w:val="0"/>
      <w:marTop w:val="0"/>
      <w:marBottom w:val="0"/>
      <w:divBdr>
        <w:top w:val="none" w:sz="0" w:space="0" w:color="auto"/>
        <w:left w:val="none" w:sz="0" w:space="0" w:color="auto"/>
        <w:bottom w:val="none" w:sz="0" w:space="0" w:color="auto"/>
        <w:right w:val="none" w:sz="0" w:space="0" w:color="auto"/>
      </w:divBdr>
    </w:div>
    <w:div w:id="1467234247">
      <w:bodyDiv w:val="1"/>
      <w:marLeft w:val="0"/>
      <w:marRight w:val="0"/>
      <w:marTop w:val="0"/>
      <w:marBottom w:val="0"/>
      <w:divBdr>
        <w:top w:val="none" w:sz="0" w:space="0" w:color="auto"/>
        <w:left w:val="none" w:sz="0" w:space="0" w:color="auto"/>
        <w:bottom w:val="none" w:sz="0" w:space="0" w:color="auto"/>
        <w:right w:val="none" w:sz="0" w:space="0" w:color="auto"/>
      </w:divBdr>
    </w:div>
    <w:div w:id="1467429259">
      <w:bodyDiv w:val="1"/>
      <w:marLeft w:val="0"/>
      <w:marRight w:val="0"/>
      <w:marTop w:val="0"/>
      <w:marBottom w:val="0"/>
      <w:divBdr>
        <w:top w:val="none" w:sz="0" w:space="0" w:color="auto"/>
        <w:left w:val="none" w:sz="0" w:space="0" w:color="auto"/>
        <w:bottom w:val="none" w:sz="0" w:space="0" w:color="auto"/>
        <w:right w:val="none" w:sz="0" w:space="0" w:color="auto"/>
      </w:divBdr>
    </w:div>
    <w:div w:id="1467744680">
      <w:bodyDiv w:val="1"/>
      <w:marLeft w:val="0"/>
      <w:marRight w:val="0"/>
      <w:marTop w:val="0"/>
      <w:marBottom w:val="0"/>
      <w:divBdr>
        <w:top w:val="none" w:sz="0" w:space="0" w:color="auto"/>
        <w:left w:val="none" w:sz="0" w:space="0" w:color="auto"/>
        <w:bottom w:val="none" w:sz="0" w:space="0" w:color="auto"/>
        <w:right w:val="none" w:sz="0" w:space="0" w:color="auto"/>
      </w:divBdr>
    </w:div>
    <w:div w:id="1468012595">
      <w:bodyDiv w:val="1"/>
      <w:marLeft w:val="0"/>
      <w:marRight w:val="0"/>
      <w:marTop w:val="0"/>
      <w:marBottom w:val="0"/>
      <w:divBdr>
        <w:top w:val="none" w:sz="0" w:space="0" w:color="auto"/>
        <w:left w:val="none" w:sz="0" w:space="0" w:color="auto"/>
        <w:bottom w:val="none" w:sz="0" w:space="0" w:color="auto"/>
        <w:right w:val="none" w:sz="0" w:space="0" w:color="auto"/>
      </w:divBdr>
    </w:div>
    <w:div w:id="1468281306">
      <w:bodyDiv w:val="1"/>
      <w:marLeft w:val="0"/>
      <w:marRight w:val="0"/>
      <w:marTop w:val="0"/>
      <w:marBottom w:val="0"/>
      <w:divBdr>
        <w:top w:val="none" w:sz="0" w:space="0" w:color="auto"/>
        <w:left w:val="none" w:sz="0" w:space="0" w:color="auto"/>
        <w:bottom w:val="none" w:sz="0" w:space="0" w:color="auto"/>
        <w:right w:val="none" w:sz="0" w:space="0" w:color="auto"/>
      </w:divBdr>
    </w:div>
    <w:div w:id="1468356442">
      <w:bodyDiv w:val="1"/>
      <w:marLeft w:val="0"/>
      <w:marRight w:val="0"/>
      <w:marTop w:val="0"/>
      <w:marBottom w:val="0"/>
      <w:divBdr>
        <w:top w:val="none" w:sz="0" w:space="0" w:color="auto"/>
        <w:left w:val="none" w:sz="0" w:space="0" w:color="auto"/>
        <w:bottom w:val="none" w:sz="0" w:space="0" w:color="auto"/>
        <w:right w:val="none" w:sz="0" w:space="0" w:color="auto"/>
      </w:divBdr>
    </w:div>
    <w:div w:id="1468401056">
      <w:bodyDiv w:val="1"/>
      <w:marLeft w:val="0"/>
      <w:marRight w:val="0"/>
      <w:marTop w:val="0"/>
      <w:marBottom w:val="0"/>
      <w:divBdr>
        <w:top w:val="none" w:sz="0" w:space="0" w:color="auto"/>
        <w:left w:val="none" w:sz="0" w:space="0" w:color="auto"/>
        <w:bottom w:val="none" w:sz="0" w:space="0" w:color="auto"/>
        <w:right w:val="none" w:sz="0" w:space="0" w:color="auto"/>
      </w:divBdr>
    </w:div>
    <w:div w:id="1468468418">
      <w:bodyDiv w:val="1"/>
      <w:marLeft w:val="0"/>
      <w:marRight w:val="0"/>
      <w:marTop w:val="0"/>
      <w:marBottom w:val="0"/>
      <w:divBdr>
        <w:top w:val="none" w:sz="0" w:space="0" w:color="auto"/>
        <w:left w:val="none" w:sz="0" w:space="0" w:color="auto"/>
        <w:bottom w:val="none" w:sz="0" w:space="0" w:color="auto"/>
        <w:right w:val="none" w:sz="0" w:space="0" w:color="auto"/>
      </w:divBdr>
    </w:div>
    <w:div w:id="1468470389">
      <w:bodyDiv w:val="1"/>
      <w:marLeft w:val="0"/>
      <w:marRight w:val="0"/>
      <w:marTop w:val="0"/>
      <w:marBottom w:val="0"/>
      <w:divBdr>
        <w:top w:val="none" w:sz="0" w:space="0" w:color="auto"/>
        <w:left w:val="none" w:sz="0" w:space="0" w:color="auto"/>
        <w:bottom w:val="none" w:sz="0" w:space="0" w:color="auto"/>
        <w:right w:val="none" w:sz="0" w:space="0" w:color="auto"/>
      </w:divBdr>
    </w:div>
    <w:div w:id="1468543441">
      <w:bodyDiv w:val="1"/>
      <w:marLeft w:val="0"/>
      <w:marRight w:val="0"/>
      <w:marTop w:val="0"/>
      <w:marBottom w:val="0"/>
      <w:divBdr>
        <w:top w:val="none" w:sz="0" w:space="0" w:color="auto"/>
        <w:left w:val="none" w:sz="0" w:space="0" w:color="auto"/>
        <w:bottom w:val="none" w:sz="0" w:space="0" w:color="auto"/>
        <w:right w:val="none" w:sz="0" w:space="0" w:color="auto"/>
      </w:divBdr>
    </w:div>
    <w:div w:id="1468817105">
      <w:bodyDiv w:val="1"/>
      <w:marLeft w:val="0"/>
      <w:marRight w:val="0"/>
      <w:marTop w:val="0"/>
      <w:marBottom w:val="0"/>
      <w:divBdr>
        <w:top w:val="none" w:sz="0" w:space="0" w:color="auto"/>
        <w:left w:val="none" w:sz="0" w:space="0" w:color="auto"/>
        <w:bottom w:val="none" w:sz="0" w:space="0" w:color="auto"/>
        <w:right w:val="none" w:sz="0" w:space="0" w:color="auto"/>
      </w:divBdr>
    </w:div>
    <w:div w:id="1468889098">
      <w:bodyDiv w:val="1"/>
      <w:marLeft w:val="0"/>
      <w:marRight w:val="0"/>
      <w:marTop w:val="0"/>
      <w:marBottom w:val="0"/>
      <w:divBdr>
        <w:top w:val="none" w:sz="0" w:space="0" w:color="auto"/>
        <w:left w:val="none" w:sz="0" w:space="0" w:color="auto"/>
        <w:bottom w:val="none" w:sz="0" w:space="0" w:color="auto"/>
        <w:right w:val="none" w:sz="0" w:space="0" w:color="auto"/>
      </w:divBdr>
    </w:div>
    <w:div w:id="1469081291">
      <w:bodyDiv w:val="1"/>
      <w:marLeft w:val="0"/>
      <w:marRight w:val="0"/>
      <w:marTop w:val="0"/>
      <w:marBottom w:val="0"/>
      <w:divBdr>
        <w:top w:val="none" w:sz="0" w:space="0" w:color="auto"/>
        <w:left w:val="none" w:sz="0" w:space="0" w:color="auto"/>
        <w:bottom w:val="none" w:sz="0" w:space="0" w:color="auto"/>
        <w:right w:val="none" w:sz="0" w:space="0" w:color="auto"/>
      </w:divBdr>
      <w:divsChild>
        <w:div w:id="1301156810">
          <w:marLeft w:val="0"/>
          <w:marRight w:val="0"/>
          <w:marTop w:val="0"/>
          <w:marBottom w:val="0"/>
          <w:divBdr>
            <w:top w:val="none" w:sz="0" w:space="0" w:color="auto"/>
            <w:left w:val="none" w:sz="0" w:space="0" w:color="auto"/>
            <w:bottom w:val="none" w:sz="0" w:space="0" w:color="auto"/>
            <w:right w:val="none" w:sz="0" w:space="0" w:color="auto"/>
          </w:divBdr>
        </w:div>
        <w:div w:id="1257322555">
          <w:marLeft w:val="0"/>
          <w:marRight w:val="0"/>
          <w:marTop w:val="0"/>
          <w:marBottom w:val="0"/>
          <w:divBdr>
            <w:top w:val="none" w:sz="0" w:space="0" w:color="auto"/>
            <w:left w:val="none" w:sz="0" w:space="0" w:color="auto"/>
            <w:bottom w:val="none" w:sz="0" w:space="0" w:color="auto"/>
            <w:right w:val="none" w:sz="0" w:space="0" w:color="auto"/>
          </w:divBdr>
        </w:div>
        <w:div w:id="902761513">
          <w:marLeft w:val="0"/>
          <w:marRight w:val="0"/>
          <w:marTop w:val="0"/>
          <w:marBottom w:val="0"/>
          <w:divBdr>
            <w:top w:val="none" w:sz="0" w:space="0" w:color="auto"/>
            <w:left w:val="none" w:sz="0" w:space="0" w:color="auto"/>
            <w:bottom w:val="none" w:sz="0" w:space="0" w:color="auto"/>
            <w:right w:val="none" w:sz="0" w:space="0" w:color="auto"/>
          </w:divBdr>
        </w:div>
        <w:div w:id="2133941436">
          <w:marLeft w:val="0"/>
          <w:marRight w:val="0"/>
          <w:marTop w:val="0"/>
          <w:marBottom w:val="0"/>
          <w:divBdr>
            <w:top w:val="none" w:sz="0" w:space="0" w:color="auto"/>
            <w:left w:val="none" w:sz="0" w:space="0" w:color="auto"/>
            <w:bottom w:val="none" w:sz="0" w:space="0" w:color="auto"/>
            <w:right w:val="none" w:sz="0" w:space="0" w:color="auto"/>
          </w:divBdr>
        </w:div>
        <w:div w:id="925966060">
          <w:marLeft w:val="0"/>
          <w:marRight w:val="0"/>
          <w:marTop w:val="0"/>
          <w:marBottom w:val="0"/>
          <w:divBdr>
            <w:top w:val="none" w:sz="0" w:space="0" w:color="auto"/>
            <w:left w:val="none" w:sz="0" w:space="0" w:color="auto"/>
            <w:bottom w:val="none" w:sz="0" w:space="0" w:color="auto"/>
            <w:right w:val="none" w:sz="0" w:space="0" w:color="auto"/>
          </w:divBdr>
        </w:div>
        <w:div w:id="1124152963">
          <w:marLeft w:val="0"/>
          <w:marRight w:val="0"/>
          <w:marTop w:val="0"/>
          <w:marBottom w:val="0"/>
          <w:divBdr>
            <w:top w:val="none" w:sz="0" w:space="0" w:color="auto"/>
            <w:left w:val="none" w:sz="0" w:space="0" w:color="auto"/>
            <w:bottom w:val="none" w:sz="0" w:space="0" w:color="auto"/>
            <w:right w:val="none" w:sz="0" w:space="0" w:color="auto"/>
          </w:divBdr>
        </w:div>
        <w:div w:id="1222984677">
          <w:marLeft w:val="0"/>
          <w:marRight w:val="0"/>
          <w:marTop w:val="0"/>
          <w:marBottom w:val="0"/>
          <w:divBdr>
            <w:top w:val="none" w:sz="0" w:space="0" w:color="auto"/>
            <w:left w:val="none" w:sz="0" w:space="0" w:color="auto"/>
            <w:bottom w:val="none" w:sz="0" w:space="0" w:color="auto"/>
            <w:right w:val="none" w:sz="0" w:space="0" w:color="auto"/>
          </w:divBdr>
        </w:div>
        <w:div w:id="1395617247">
          <w:marLeft w:val="0"/>
          <w:marRight w:val="0"/>
          <w:marTop w:val="0"/>
          <w:marBottom w:val="0"/>
          <w:divBdr>
            <w:top w:val="none" w:sz="0" w:space="0" w:color="auto"/>
            <w:left w:val="none" w:sz="0" w:space="0" w:color="auto"/>
            <w:bottom w:val="none" w:sz="0" w:space="0" w:color="auto"/>
            <w:right w:val="none" w:sz="0" w:space="0" w:color="auto"/>
          </w:divBdr>
        </w:div>
        <w:div w:id="1069813022">
          <w:marLeft w:val="0"/>
          <w:marRight w:val="0"/>
          <w:marTop w:val="0"/>
          <w:marBottom w:val="0"/>
          <w:divBdr>
            <w:top w:val="none" w:sz="0" w:space="0" w:color="auto"/>
            <w:left w:val="none" w:sz="0" w:space="0" w:color="auto"/>
            <w:bottom w:val="none" w:sz="0" w:space="0" w:color="auto"/>
            <w:right w:val="none" w:sz="0" w:space="0" w:color="auto"/>
          </w:divBdr>
        </w:div>
        <w:div w:id="1183711872">
          <w:marLeft w:val="0"/>
          <w:marRight w:val="0"/>
          <w:marTop w:val="0"/>
          <w:marBottom w:val="0"/>
          <w:divBdr>
            <w:top w:val="none" w:sz="0" w:space="0" w:color="auto"/>
            <w:left w:val="none" w:sz="0" w:space="0" w:color="auto"/>
            <w:bottom w:val="none" w:sz="0" w:space="0" w:color="auto"/>
            <w:right w:val="none" w:sz="0" w:space="0" w:color="auto"/>
          </w:divBdr>
        </w:div>
        <w:div w:id="1774352051">
          <w:marLeft w:val="0"/>
          <w:marRight w:val="0"/>
          <w:marTop w:val="0"/>
          <w:marBottom w:val="0"/>
          <w:divBdr>
            <w:top w:val="none" w:sz="0" w:space="0" w:color="auto"/>
            <w:left w:val="none" w:sz="0" w:space="0" w:color="auto"/>
            <w:bottom w:val="none" w:sz="0" w:space="0" w:color="auto"/>
            <w:right w:val="none" w:sz="0" w:space="0" w:color="auto"/>
          </w:divBdr>
        </w:div>
        <w:div w:id="1828134440">
          <w:marLeft w:val="0"/>
          <w:marRight w:val="0"/>
          <w:marTop w:val="0"/>
          <w:marBottom w:val="0"/>
          <w:divBdr>
            <w:top w:val="none" w:sz="0" w:space="0" w:color="auto"/>
            <w:left w:val="none" w:sz="0" w:space="0" w:color="auto"/>
            <w:bottom w:val="none" w:sz="0" w:space="0" w:color="auto"/>
            <w:right w:val="none" w:sz="0" w:space="0" w:color="auto"/>
          </w:divBdr>
        </w:div>
        <w:div w:id="2093625443">
          <w:marLeft w:val="0"/>
          <w:marRight w:val="0"/>
          <w:marTop w:val="0"/>
          <w:marBottom w:val="0"/>
          <w:divBdr>
            <w:top w:val="none" w:sz="0" w:space="0" w:color="auto"/>
            <w:left w:val="none" w:sz="0" w:space="0" w:color="auto"/>
            <w:bottom w:val="none" w:sz="0" w:space="0" w:color="auto"/>
            <w:right w:val="none" w:sz="0" w:space="0" w:color="auto"/>
          </w:divBdr>
        </w:div>
        <w:div w:id="1719160324">
          <w:marLeft w:val="0"/>
          <w:marRight w:val="0"/>
          <w:marTop w:val="0"/>
          <w:marBottom w:val="0"/>
          <w:divBdr>
            <w:top w:val="none" w:sz="0" w:space="0" w:color="auto"/>
            <w:left w:val="none" w:sz="0" w:space="0" w:color="auto"/>
            <w:bottom w:val="none" w:sz="0" w:space="0" w:color="auto"/>
            <w:right w:val="none" w:sz="0" w:space="0" w:color="auto"/>
          </w:divBdr>
        </w:div>
        <w:div w:id="344867877">
          <w:marLeft w:val="0"/>
          <w:marRight w:val="0"/>
          <w:marTop w:val="0"/>
          <w:marBottom w:val="0"/>
          <w:divBdr>
            <w:top w:val="none" w:sz="0" w:space="0" w:color="auto"/>
            <w:left w:val="none" w:sz="0" w:space="0" w:color="auto"/>
            <w:bottom w:val="none" w:sz="0" w:space="0" w:color="auto"/>
            <w:right w:val="none" w:sz="0" w:space="0" w:color="auto"/>
          </w:divBdr>
        </w:div>
        <w:div w:id="1549947600">
          <w:marLeft w:val="0"/>
          <w:marRight w:val="0"/>
          <w:marTop w:val="0"/>
          <w:marBottom w:val="0"/>
          <w:divBdr>
            <w:top w:val="none" w:sz="0" w:space="0" w:color="auto"/>
            <w:left w:val="none" w:sz="0" w:space="0" w:color="auto"/>
            <w:bottom w:val="none" w:sz="0" w:space="0" w:color="auto"/>
            <w:right w:val="none" w:sz="0" w:space="0" w:color="auto"/>
          </w:divBdr>
        </w:div>
        <w:div w:id="577373952">
          <w:marLeft w:val="0"/>
          <w:marRight w:val="0"/>
          <w:marTop w:val="0"/>
          <w:marBottom w:val="0"/>
          <w:divBdr>
            <w:top w:val="none" w:sz="0" w:space="0" w:color="auto"/>
            <w:left w:val="none" w:sz="0" w:space="0" w:color="auto"/>
            <w:bottom w:val="none" w:sz="0" w:space="0" w:color="auto"/>
            <w:right w:val="none" w:sz="0" w:space="0" w:color="auto"/>
          </w:divBdr>
        </w:div>
        <w:div w:id="231545486">
          <w:marLeft w:val="0"/>
          <w:marRight w:val="0"/>
          <w:marTop w:val="0"/>
          <w:marBottom w:val="0"/>
          <w:divBdr>
            <w:top w:val="none" w:sz="0" w:space="0" w:color="auto"/>
            <w:left w:val="none" w:sz="0" w:space="0" w:color="auto"/>
            <w:bottom w:val="none" w:sz="0" w:space="0" w:color="auto"/>
            <w:right w:val="none" w:sz="0" w:space="0" w:color="auto"/>
          </w:divBdr>
        </w:div>
        <w:div w:id="1394506669">
          <w:marLeft w:val="0"/>
          <w:marRight w:val="0"/>
          <w:marTop w:val="0"/>
          <w:marBottom w:val="0"/>
          <w:divBdr>
            <w:top w:val="none" w:sz="0" w:space="0" w:color="auto"/>
            <w:left w:val="none" w:sz="0" w:space="0" w:color="auto"/>
            <w:bottom w:val="none" w:sz="0" w:space="0" w:color="auto"/>
            <w:right w:val="none" w:sz="0" w:space="0" w:color="auto"/>
          </w:divBdr>
        </w:div>
        <w:div w:id="1006519871">
          <w:marLeft w:val="0"/>
          <w:marRight w:val="0"/>
          <w:marTop w:val="0"/>
          <w:marBottom w:val="0"/>
          <w:divBdr>
            <w:top w:val="none" w:sz="0" w:space="0" w:color="auto"/>
            <w:left w:val="none" w:sz="0" w:space="0" w:color="auto"/>
            <w:bottom w:val="none" w:sz="0" w:space="0" w:color="auto"/>
            <w:right w:val="none" w:sz="0" w:space="0" w:color="auto"/>
          </w:divBdr>
        </w:div>
        <w:div w:id="180900608">
          <w:marLeft w:val="0"/>
          <w:marRight w:val="0"/>
          <w:marTop w:val="0"/>
          <w:marBottom w:val="0"/>
          <w:divBdr>
            <w:top w:val="none" w:sz="0" w:space="0" w:color="auto"/>
            <w:left w:val="none" w:sz="0" w:space="0" w:color="auto"/>
            <w:bottom w:val="none" w:sz="0" w:space="0" w:color="auto"/>
            <w:right w:val="none" w:sz="0" w:space="0" w:color="auto"/>
          </w:divBdr>
        </w:div>
        <w:div w:id="1383601609">
          <w:marLeft w:val="0"/>
          <w:marRight w:val="0"/>
          <w:marTop w:val="0"/>
          <w:marBottom w:val="0"/>
          <w:divBdr>
            <w:top w:val="none" w:sz="0" w:space="0" w:color="auto"/>
            <w:left w:val="none" w:sz="0" w:space="0" w:color="auto"/>
            <w:bottom w:val="none" w:sz="0" w:space="0" w:color="auto"/>
            <w:right w:val="none" w:sz="0" w:space="0" w:color="auto"/>
          </w:divBdr>
        </w:div>
        <w:div w:id="1037971082">
          <w:marLeft w:val="0"/>
          <w:marRight w:val="0"/>
          <w:marTop w:val="0"/>
          <w:marBottom w:val="0"/>
          <w:divBdr>
            <w:top w:val="none" w:sz="0" w:space="0" w:color="auto"/>
            <w:left w:val="none" w:sz="0" w:space="0" w:color="auto"/>
            <w:bottom w:val="none" w:sz="0" w:space="0" w:color="auto"/>
            <w:right w:val="none" w:sz="0" w:space="0" w:color="auto"/>
          </w:divBdr>
        </w:div>
        <w:div w:id="1861157768">
          <w:marLeft w:val="0"/>
          <w:marRight w:val="0"/>
          <w:marTop w:val="0"/>
          <w:marBottom w:val="0"/>
          <w:divBdr>
            <w:top w:val="none" w:sz="0" w:space="0" w:color="auto"/>
            <w:left w:val="none" w:sz="0" w:space="0" w:color="auto"/>
            <w:bottom w:val="none" w:sz="0" w:space="0" w:color="auto"/>
            <w:right w:val="none" w:sz="0" w:space="0" w:color="auto"/>
          </w:divBdr>
        </w:div>
        <w:div w:id="1903826288">
          <w:marLeft w:val="0"/>
          <w:marRight w:val="0"/>
          <w:marTop w:val="0"/>
          <w:marBottom w:val="0"/>
          <w:divBdr>
            <w:top w:val="none" w:sz="0" w:space="0" w:color="auto"/>
            <w:left w:val="none" w:sz="0" w:space="0" w:color="auto"/>
            <w:bottom w:val="none" w:sz="0" w:space="0" w:color="auto"/>
            <w:right w:val="none" w:sz="0" w:space="0" w:color="auto"/>
          </w:divBdr>
        </w:div>
        <w:div w:id="1251711">
          <w:marLeft w:val="0"/>
          <w:marRight w:val="0"/>
          <w:marTop w:val="0"/>
          <w:marBottom w:val="0"/>
          <w:divBdr>
            <w:top w:val="none" w:sz="0" w:space="0" w:color="auto"/>
            <w:left w:val="none" w:sz="0" w:space="0" w:color="auto"/>
            <w:bottom w:val="none" w:sz="0" w:space="0" w:color="auto"/>
            <w:right w:val="none" w:sz="0" w:space="0" w:color="auto"/>
          </w:divBdr>
        </w:div>
        <w:div w:id="789593687">
          <w:marLeft w:val="0"/>
          <w:marRight w:val="0"/>
          <w:marTop w:val="0"/>
          <w:marBottom w:val="0"/>
          <w:divBdr>
            <w:top w:val="none" w:sz="0" w:space="0" w:color="auto"/>
            <w:left w:val="none" w:sz="0" w:space="0" w:color="auto"/>
            <w:bottom w:val="none" w:sz="0" w:space="0" w:color="auto"/>
            <w:right w:val="none" w:sz="0" w:space="0" w:color="auto"/>
          </w:divBdr>
        </w:div>
        <w:div w:id="992486659">
          <w:marLeft w:val="0"/>
          <w:marRight w:val="0"/>
          <w:marTop w:val="0"/>
          <w:marBottom w:val="0"/>
          <w:divBdr>
            <w:top w:val="none" w:sz="0" w:space="0" w:color="auto"/>
            <w:left w:val="none" w:sz="0" w:space="0" w:color="auto"/>
            <w:bottom w:val="none" w:sz="0" w:space="0" w:color="auto"/>
            <w:right w:val="none" w:sz="0" w:space="0" w:color="auto"/>
          </w:divBdr>
        </w:div>
        <w:div w:id="1878544829">
          <w:marLeft w:val="0"/>
          <w:marRight w:val="0"/>
          <w:marTop w:val="0"/>
          <w:marBottom w:val="0"/>
          <w:divBdr>
            <w:top w:val="none" w:sz="0" w:space="0" w:color="auto"/>
            <w:left w:val="none" w:sz="0" w:space="0" w:color="auto"/>
            <w:bottom w:val="none" w:sz="0" w:space="0" w:color="auto"/>
            <w:right w:val="none" w:sz="0" w:space="0" w:color="auto"/>
          </w:divBdr>
        </w:div>
        <w:div w:id="1787237522">
          <w:marLeft w:val="0"/>
          <w:marRight w:val="0"/>
          <w:marTop w:val="0"/>
          <w:marBottom w:val="0"/>
          <w:divBdr>
            <w:top w:val="none" w:sz="0" w:space="0" w:color="auto"/>
            <w:left w:val="none" w:sz="0" w:space="0" w:color="auto"/>
            <w:bottom w:val="none" w:sz="0" w:space="0" w:color="auto"/>
            <w:right w:val="none" w:sz="0" w:space="0" w:color="auto"/>
          </w:divBdr>
        </w:div>
        <w:div w:id="809371911">
          <w:marLeft w:val="0"/>
          <w:marRight w:val="0"/>
          <w:marTop w:val="0"/>
          <w:marBottom w:val="0"/>
          <w:divBdr>
            <w:top w:val="none" w:sz="0" w:space="0" w:color="auto"/>
            <w:left w:val="none" w:sz="0" w:space="0" w:color="auto"/>
            <w:bottom w:val="none" w:sz="0" w:space="0" w:color="auto"/>
            <w:right w:val="none" w:sz="0" w:space="0" w:color="auto"/>
          </w:divBdr>
        </w:div>
        <w:div w:id="1603682148">
          <w:marLeft w:val="0"/>
          <w:marRight w:val="0"/>
          <w:marTop w:val="0"/>
          <w:marBottom w:val="0"/>
          <w:divBdr>
            <w:top w:val="none" w:sz="0" w:space="0" w:color="auto"/>
            <w:left w:val="none" w:sz="0" w:space="0" w:color="auto"/>
            <w:bottom w:val="none" w:sz="0" w:space="0" w:color="auto"/>
            <w:right w:val="none" w:sz="0" w:space="0" w:color="auto"/>
          </w:divBdr>
        </w:div>
        <w:div w:id="21175170">
          <w:marLeft w:val="0"/>
          <w:marRight w:val="0"/>
          <w:marTop w:val="0"/>
          <w:marBottom w:val="0"/>
          <w:divBdr>
            <w:top w:val="none" w:sz="0" w:space="0" w:color="auto"/>
            <w:left w:val="none" w:sz="0" w:space="0" w:color="auto"/>
            <w:bottom w:val="none" w:sz="0" w:space="0" w:color="auto"/>
            <w:right w:val="none" w:sz="0" w:space="0" w:color="auto"/>
          </w:divBdr>
        </w:div>
        <w:div w:id="1556964532">
          <w:marLeft w:val="0"/>
          <w:marRight w:val="0"/>
          <w:marTop w:val="0"/>
          <w:marBottom w:val="0"/>
          <w:divBdr>
            <w:top w:val="none" w:sz="0" w:space="0" w:color="auto"/>
            <w:left w:val="none" w:sz="0" w:space="0" w:color="auto"/>
            <w:bottom w:val="none" w:sz="0" w:space="0" w:color="auto"/>
            <w:right w:val="none" w:sz="0" w:space="0" w:color="auto"/>
          </w:divBdr>
        </w:div>
        <w:div w:id="19746782">
          <w:marLeft w:val="0"/>
          <w:marRight w:val="0"/>
          <w:marTop w:val="0"/>
          <w:marBottom w:val="0"/>
          <w:divBdr>
            <w:top w:val="none" w:sz="0" w:space="0" w:color="auto"/>
            <w:left w:val="none" w:sz="0" w:space="0" w:color="auto"/>
            <w:bottom w:val="none" w:sz="0" w:space="0" w:color="auto"/>
            <w:right w:val="none" w:sz="0" w:space="0" w:color="auto"/>
          </w:divBdr>
        </w:div>
        <w:div w:id="371422038">
          <w:marLeft w:val="0"/>
          <w:marRight w:val="0"/>
          <w:marTop w:val="0"/>
          <w:marBottom w:val="0"/>
          <w:divBdr>
            <w:top w:val="none" w:sz="0" w:space="0" w:color="auto"/>
            <w:left w:val="none" w:sz="0" w:space="0" w:color="auto"/>
            <w:bottom w:val="none" w:sz="0" w:space="0" w:color="auto"/>
            <w:right w:val="none" w:sz="0" w:space="0" w:color="auto"/>
          </w:divBdr>
        </w:div>
        <w:div w:id="1108697917">
          <w:marLeft w:val="0"/>
          <w:marRight w:val="0"/>
          <w:marTop w:val="0"/>
          <w:marBottom w:val="0"/>
          <w:divBdr>
            <w:top w:val="none" w:sz="0" w:space="0" w:color="auto"/>
            <w:left w:val="none" w:sz="0" w:space="0" w:color="auto"/>
            <w:bottom w:val="none" w:sz="0" w:space="0" w:color="auto"/>
            <w:right w:val="none" w:sz="0" w:space="0" w:color="auto"/>
          </w:divBdr>
        </w:div>
        <w:div w:id="945885107">
          <w:marLeft w:val="0"/>
          <w:marRight w:val="0"/>
          <w:marTop w:val="0"/>
          <w:marBottom w:val="0"/>
          <w:divBdr>
            <w:top w:val="none" w:sz="0" w:space="0" w:color="auto"/>
            <w:left w:val="none" w:sz="0" w:space="0" w:color="auto"/>
            <w:bottom w:val="none" w:sz="0" w:space="0" w:color="auto"/>
            <w:right w:val="none" w:sz="0" w:space="0" w:color="auto"/>
          </w:divBdr>
        </w:div>
        <w:div w:id="1266497173">
          <w:marLeft w:val="0"/>
          <w:marRight w:val="0"/>
          <w:marTop w:val="0"/>
          <w:marBottom w:val="0"/>
          <w:divBdr>
            <w:top w:val="none" w:sz="0" w:space="0" w:color="auto"/>
            <w:left w:val="none" w:sz="0" w:space="0" w:color="auto"/>
            <w:bottom w:val="none" w:sz="0" w:space="0" w:color="auto"/>
            <w:right w:val="none" w:sz="0" w:space="0" w:color="auto"/>
          </w:divBdr>
        </w:div>
        <w:div w:id="268658827">
          <w:marLeft w:val="0"/>
          <w:marRight w:val="0"/>
          <w:marTop w:val="0"/>
          <w:marBottom w:val="0"/>
          <w:divBdr>
            <w:top w:val="none" w:sz="0" w:space="0" w:color="auto"/>
            <w:left w:val="none" w:sz="0" w:space="0" w:color="auto"/>
            <w:bottom w:val="none" w:sz="0" w:space="0" w:color="auto"/>
            <w:right w:val="none" w:sz="0" w:space="0" w:color="auto"/>
          </w:divBdr>
        </w:div>
        <w:div w:id="882519217">
          <w:marLeft w:val="0"/>
          <w:marRight w:val="0"/>
          <w:marTop w:val="0"/>
          <w:marBottom w:val="0"/>
          <w:divBdr>
            <w:top w:val="none" w:sz="0" w:space="0" w:color="auto"/>
            <w:left w:val="none" w:sz="0" w:space="0" w:color="auto"/>
            <w:bottom w:val="none" w:sz="0" w:space="0" w:color="auto"/>
            <w:right w:val="none" w:sz="0" w:space="0" w:color="auto"/>
          </w:divBdr>
        </w:div>
        <w:div w:id="320158209">
          <w:marLeft w:val="0"/>
          <w:marRight w:val="0"/>
          <w:marTop w:val="0"/>
          <w:marBottom w:val="0"/>
          <w:divBdr>
            <w:top w:val="none" w:sz="0" w:space="0" w:color="auto"/>
            <w:left w:val="none" w:sz="0" w:space="0" w:color="auto"/>
            <w:bottom w:val="none" w:sz="0" w:space="0" w:color="auto"/>
            <w:right w:val="none" w:sz="0" w:space="0" w:color="auto"/>
          </w:divBdr>
        </w:div>
        <w:div w:id="1434865413">
          <w:marLeft w:val="0"/>
          <w:marRight w:val="0"/>
          <w:marTop w:val="0"/>
          <w:marBottom w:val="0"/>
          <w:divBdr>
            <w:top w:val="none" w:sz="0" w:space="0" w:color="auto"/>
            <w:left w:val="none" w:sz="0" w:space="0" w:color="auto"/>
            <w:bottom w:val="none" w:sz="0" w:space="0" w:color="auto"/>
            <w:right w:val="none" w:sz="0" w:space="0" w:color="auto"/>
          </w:divBdr>
        </w:div>
        <w:div w:id="327834565">
          <w:marLeft w:val="0"/>
          <w:marRight w:val="0"/>
          <w:marTop w:val="0"/>
          <w:marBottom w:val="0"/>
          <w:divBdr>
            <w:top w:val="none" w:sz="0" w:space="0" w:color="auto"/>
            <w:left w:val="none" w:sz="0" w:space="0" w:color="auto"/>
            <w:bottom w:val="none" w:sz="0" w:space="0" w:color="auto"/>
            <w:right w:val="none" w:sz="0" w:space="0" w:color="auto"/>
          </w:divBdr>
        </w:div>
        <w:div w:id="1205366623">
          <w:marLeft w:val="0"/>
          <w:marRight w:val="0"/>
          <w:marTop w:val="0"/>
          <w:marBottom w:val="0"/>
          <w:divBdr>
            <w:top w:val="none" w:sz="0" w:space="0" w:color="auto"/>
            <w:left w:val="none" w:sz="0" w:space="0" w:color="auto"/>
            <w:bottom w:val="none" w:sz="0" w:space="0" w:color="auto"/>
            <w:right w:val="none" w:sz="0" w:space="0" w:color="auto"/>
          </w:divBdr>
        </w:div>
        <w:div w:id="673530805">
          <w:marLeft w:val="0"/>
          <w:marRight w:val="0"/>
          <w:marTop w:val="0"/>
          <w:marBottom w:val="0"/>
          <w:divBdr>
            <w:top w:val="none" w:sz="0" w:space="0" w:color="auto"/>
            <w:left w:val="none" w:sz="0" w:space="0" w:color="auto"/>
            <w:bottom w:val="none" w:sz="0" w:space="0" w:color="auto"/>
            <w:right w:val="none" w:sz="0" w:space="0" w:color="auto"/>
          </w:divBdr>
        </w:div>
        <w:div w:id="89592852">
          <w:marLeft w:val="0"/>
          <w:marRight w:val="0"/>
          <w:marTop w:val="0"/>
          <w:marBottom w:val="0"/>
          <w:divBdr>
            <w:top w:val="none" w:sz="0" w:space="0" w:color="auto"/>
            <w:left w:val="none" w:sz="0" w:space="0" w:color="auto"/>
            <w:bottom w:val="none" w:sz="0" w:space="0" w:color="auto"/>
            <w:right w:val="none" w:sz="0" w:space="0" w:color="auto"/>
          </w:divBdr>
        </w:div>
        <w:div w:id="1595354674">
          <w:marLeft w:val="0"/>
          <w:marRight w:val="0"/>
          <w:marTop w:val="0"/>
          <w:marBottom w:val="0"/>
          <w:divBdr>
            <w:top w:val="none" w:sz="0" w:space="0" w:color="auto"/>
            <w:left w:val="none" w:sz="0" w:space="0" w:color="auto"/>
            <w:bottom w:val="none" w:sz="0" w:space="0" w:color="auto"/>
            <w:right w:val="none" w:sz="0" w:space="0" w:color="auto"/>
          </w:divBdr>
        </w:div>
        <w:div w:id="943195572">
          <w:marLeft w:val="0"/>
          <w:marRight w:val="0"/>
          <w:marTop w:val="0"/>
          <w:marBottom w:val="0"/>
          <w:divBdr>
            <w:top w:val="none" w:sz="0" w:space="0" w:color="auto"/>
            <w:left w:val="none" w:sz="0" w:space="0" w:color="auto"/>
            <w:bottom w:val="none" w:sz="0" w:space="0" w:color="auto"/>
            <w:right w:val="none" w:sz="0" w:space="0" w:color="auto"/>
          </w:divBdr>
        </w:div>
        <w:div w:id="1115488469">
          <w:marLeft w:val="0"/>
          <w:marRight w:val="0"/>
          <w:marTop w:val="0"/>
          <w:marBottom w:val="0"/>
          <w:divBdr>
            <w:top w:val="none" w:sz="0" w:space="0" w:color="auto"/>
            <w:left w:val="none" w:sz="0" w:space="0" w:color="auto"/>
            <w:bottom w:val="none" w:sz="0" w:space="0" w:color="auto"/>
            <w:right w:val="none" w:sz="0" w:space="0" w:color="auto"/>
          </w:divBdr>
        </w:div>
        <w:div w:id="1623220172">
          <w:marLeft w:val="0"/>
          <w:marRight w:val="0"/>
          <w:marTop w:val="0"/>
          <w:marBottom w:val="0"/>
          <w:divBdr>
            <w:top w:val="none" w:sz="0" w:space="0" w:color="auto"/>
            <w:left w:val="none" w:sz="0" w:space="0" w:color="auto"/>
            <w:bottom w:val="none" w:sz="0" w:space="0" w:color="auto"/>
            <w:right w:val="none" w:sz="0" w:space="0" w:color="auto"/>
          </w:divBdr>
        </w:div>
        <w:div w:id="997265706">
          <w:marLeft w:val="0"/>
          <w:marRight w:val="0"/>
          <w:marTop w:val="0"/>
          <w:marBottom w:val="0"/>
          <w:divBdr>
            <w:top w:val="none" w:sz="0" w:space="0" w:color="auto"/>
            <w:left w:val="none" w:sz="0" w:space="0" w:color="auto"/>
            <w:bottom w:val="none" w:sz="0" w:space="0" w:color="auto"/>
            <w:right w:val="none" w:sz="0" w:space="0" w:color="auto"/>
          </w:divBdr>
        </w:div>
        <w:div w:id="70276374">
          <w:marLeft w:val="0"/>
          <w:marRight w:val="0"/>
          <w:marTop w:val="0"/>
          <w:marBottom w:val="0"/>
          <w:divBdr>
            <w:top w:val="none" w:sz="0" w:space="0" w:color="auto"/>
            <w:left w:val="none" w:sz="0" w:space="0" w:color="auto"/>
            <w:bottom w:val="none" w:sz="0" w:space="0" w:color="auto"/>
            <w:right w:val="none" w:sz="0" w:space="0" w:color="auto"/>
          </w:divBdr>
        </w:div>
        <w:div w:id="1539397252">
          <w:marLeft w:val="0"/>
          <w:marRight w:val="0"/>
          <w:marTop w:val="0"/>
          <w:marBottom w:val="0"/>
          <w:divBdr>
            <w:top w:val="none" w:sz="0" w:space="0" w:color="auto"/>
            <w:left w:val="none" w:sz="0" w:space="0" w:color="auto"/>
            <w:bottom w:val="none" w:sz="0" w:space="0" w:color="auto"/>
            <w:right w:val="none" w:sz="0" w:space="0" w:color="auto"/>
          </w:divBdr>
        </w:div>
        <w:div w:id="936720299">
          <w:marLeft w:val="0"/>
          <w:marRight w:val="0"/>
          <w:marTop w:val="0"/>
          <w:marBottom w:val="0"/>
          <w:divBdr>
            <w:top w:val="none" w:sz="0" w:space="0" w:color="auto"/>
            <w:left w:val="none" w:sz="0" w:space="0" w:color="auto"/>
            <w:bottom w:val="none" w:sz="0" w:space="0" w:color="auto"/>
            <w:right w:val="none" w:sz="0" w:space="0" w:color="auto"/>
          </w:divBdr>
        </w:div>
        <w:div w:id="558785652">
          <w:marLeft w:val="0"/>
          <w:marRight w:val="0"/>
          <w:marTop w:val="0"/>
          <w:marBottom w:val="0"/>
          <w:divBdr>
            <w:top w:val="none" w:sz="0" w:space="0" w:color="auto"/>
            <w:left w:val="none" w:sz="0" w:space="0" w:color="auto"/>
            <w:bottom w:val="none" w:sz="0" w:space="0" w:color="auto"/>
            <w:right w:val="none" w:sz="0" w:space="0" w:color="auto"/>
          </w:divBdr>
        </w:div>
        <w:div w:id="1598365305">
          <w:marLeft w:val="0"/>
          <w:marRight w:val="0"/>
          <w:marTop w:val="0"/>
          <w:marBottom w:val="0"/>
          <w:divBdr>
            <w:top w:val="none" w:sz="0" w:space="0" w:color="auto"/>
            <w:left w:val="none" w:sz="0" w:space="0" w:color="auto"/>
            <w:bottom w:val="none" w:sz="0" w:space="0" w:color="auto"/>
            <w:right w:val="none" w:sz="0" w:space="0" w:color="auto"/>
          </w:divBdr>
        </w:div>
        <w:div w:id="436145723">
          <w:marLeft w:val="0"/>
          <w:marRight w:val="0"/>
          <w:marTop w:val="0"/>
          <w:marBottom w:val="0"/>
          <w:divBdr>
            <w:top w:val="none" w:sz="0" w:space="0" w:color="auto"/>
            <w:left w:val="none" w:sz="0" w:space="0" w:color="auto"/>
            <w:bottom w:val="none" w:sz="0" w:space="0" w:color="auto"/>
            <w:right w:val="none" w:sz="0" w:space="0" w:color="auto"/>
          </w:divBdr>
        </w:div>
        <w:div w:id="113403804">
          <w:marLeft w:val="0"/>
          <w:marRight w:val="0"/>
          <w:marTop w:val="0"/>
          <w:marBottom w:val="0"/>
          <w:divBdr>
            <w:top w:val="none" w:sz="0" w:space="0" w:color="auto"/>
            <w:left w:val="none" w:sz="0" w:space="0" w:color="auto"/>
            <w:bottom w:val="none" w:sz="0" w:space="0" w:color="auto"/>
            <w:right w:val="none" w:sz="0" w:space="0" w:color="auto"/>
          </w:divBdr>
        </w:div>
        <w:div w:id="1697147252">
          <w:marLeft w:val="0"/>
          <w:marRight w:val="0"/>
          <w:marTop w:val="0"/>
          <w:marBottom w:val="0"/>
          <w:divBdr>
            <w:top w:val="none" w:sz="0" w:space="0" w:color="auto"/>
            <w:left w:val="none" w:sz="0" w:space="0" w:color="auto"/>
            <w:bottom w:val="none" w:sz="0" w:space="0" w:color="auto"/>
            <w:right w:val="none" w:sz="0" w:space="0" w:color="auto"/>
          </w:divBdr>
        </w:div>
        <w:div w:id="636692312">
          <w:marLeft w:val="0"/>
          <w:marRight w:val="0"/>
          <w:marTop w:val="0"/>
          <w:marBottom w:val="0"/>
          <w:divBdr>
            <w:top w:val="none" w:sz="0" w:space="0" w:color="auto"/>
            <w:left w:val="none" w:sz="0" w:space="0" w:color="auto"/>
            <w:bottom w:val="none" w:sz="0" w:space="0" w:color="auto"/>
            <w:right w:val="none" w:sz="0" w:space="0" w:color="auto"/>
          </w:divBdr>
        </w:div>
        <w:div w:id="1658335908">
          <w:marLeft w:val="0"/>
          <w:marRight w:val="0"/>
          <w:marTop w:val="0"/>
          <w:marBottom w:val="0"/>
          <w:divBdr>
            <w:top w:val="none" w:sz="0" w:space="0" w:color="auto"/>
            <w:left w:val="none" w:sz="0" w:space="0" w:color="auto"/>
            <w:bottom w:val="none" w:sz="0" w:space="0" w:color="auto"/>
            <w:right w:val="none" w:sz="0" w:space="0" w:color="auto"/>
          </w:divBdr>
        </w:div>
        <w:div w:id="1727407764">
          <w:marLeft w:val="0"/>
          <w:marRight w:val="0"/>
          <w:marTop w:val="0"/>
          <w:marBottom w:val="0"/>
          <w:divBdr>
            <w:top w:val="none" w:sz="0" w:space="0" w:color="auto"/>
            <w:left w:val="none" w:sz="0" w:space="0" w:color="auto"/>
            <w:bottom w:val="none" w:sz="0" w:space="0" w:color="auto"/>
            <w:right w:val="none" w:sz="0" w:space="0" w:color="auto"/>
          </w:divBdr>
        </w:div>
        <w:div w:id="54017218">
          <w:marLeft w:val="0"/>
          <w:marRight w:val="0"/>
          <w:marTop w:val="0"/>
          <w:marBottom w:val="0"/>
          <w:divBdr>
            <w:top w:val="none" w:sz="0" w:space="0" w:color="auto"/>
            <w:left w:val="none" w:sz="0" w:space="0" w:color="auto"/>
            <w:bottom w:val="none" w:sz="0" w:space="0" w:color="auto"/>
            <w:right w:val="none" w:sz="0" w:space="0" w:color="auto"/>
          </w:divBdr>
        </w:div>
        <w:div w:id="2010131063">
          <w:marLeft w:val="0"/>
          <w:marRight w:val="0"/>
          <w:marTop w:val="0"/>
          <w:marBottom w:val="0"/>
          <w:divBdr>
            <w:top w:val="none" w:sz="0" w:space="0" w:color="auto"/>
            <w:left w:val="none" w:sz="0" w:space="0" w:color="auto"/>
            <w:bottom w:val="none" w:sz="0" w:space="0" w:color="auto"/>
            <w:right w:val="none" w:sz="0" w:space="0" w:color="auto"/>
          </w:divBdr>
        </w:div>
        <w:div w:id="892929117">
          <w:marLeft w:val="0"/>
          <w:marRight w:val="0"/>
          <w:marTop w:val="0"/>
          <w:marBottom w:val="0"/>
          <w:divBdr>
            <w:top w:val="none" w:sz="0" w:space="0" w:color="auto"/>
            <w:left w:val="none" w:sz="0" w:space="0" w:color="auto"/>
            <w:bottom w:val="none" w:sz="0" w:space="0" w:color="auto"/>
            <w:right w:val="none" w:sz="0" w:space="0" w:color="auto"/>
          </w:divBdr>
        </w:div>
        <w:div w:id="2035496594">
          <w:marLeft w:val="0"/>
          <w:marRight w:val="0"/>
          <w:marTop w:val="0"/>
          <w:marBottom w:val="0"/>
          <w:divBdr>
            <w:top w:val="none" w:sz="0" w:space="0" w:color="auto"/>
            <w:left w:val="none" w:sz="0" w:space="0" w:color="auto"/>
            <w:bottom w:val="none" w:sz="0" w:space="0" w:color="auto"/>
            <w:right w:val="none" w:sz="0" w:space="0" w:color="auto"/>
          </w:divBdr>
        </w:div>
        <w:div w:id="145708124">
          <w:marLeft w:val="0"/>
          <w:marRight w:val="0"/>
          <w:marTop w:val="0"/>
          <w:marBottom w:val="0"/>
          <w:divBdr>
            <w:top w:val="none" w:sz="0" w:space="0" w:color="auto"/>
            <w:left w:val="none" w:sz="0" w:space="0" w:color="auto"/>
            <w:bottom w:val="none" w:sz="0" w:space="0" w:color="auto"/>
            <w:right w:val="none" w:sz="0" w:space="0" w:color="auto"/>
          </w:divBdr>
        </w:div>
        <w:div w:id="1804273216">
          <w:marLeft w:val="0"/>
          <w:marRight w:val="0"/>
          <w:marTop w:val="0"/>
          <w:marBottom w:val="0"/>
          <w:divBdr>
            <w:top w:val="none" w:sz="0" w:space="0" w:color="auto"/>
            <w:left w:val="none" w:sz="0" w:space="0" w:color="auto"/>
            <w:bottom w:val="none" w:sz="0" w:space="0" w:color="auto"/>
            <w:right w:val="none" w:sz="0" w:space="0" w:color="auto"/>
          </w:divBdr>
        </w:div>
        <w:div w:id="1438256218">
          <w:marLeft w:val="0"/>
          <w:marRight w:val="0"/>
          <w:marTop w:val="0"/>
          <w:marBottom w:val="0"/>
          <w:divBdr>
            <w:top w:val="none" w:sz="0" w:space="0" w:color="auto"/>
            <w:left w:val="none" w:sz="0" w:space="0" w:color="auto"/>
            <w:bottom w:val="none" w:sz="0" w:space="0" w:color="auto"/>
            <w:right w:val="none" w:sz="0" w:space="0" w:color="auto"/>
          </w:divBdr>
        </w:div>
        <w:div w:id="1742211630">
          <w:marLeft w:val="0"/>
          <w:marRight w:val="0"/>
          <w:marTop w:val="0"/>
          <w:marBottom w:val="0"/>
          <w:divBdr>
            <w:top w:val="none" w:sz="0" w:space="0" w:color="auto"/>
            <w:left w:val="none" w:sz="0" w:space="0" w:color="auto"/>
            <w:bottom w:val="none" w:sz="0" w:space="0" w:color="auto"/>
            <w:right w:val="none" w:sz="0" w:space="0" w:color="auto"/>
          </w:divBdr>
        </w:div>
        <w:div w:id="422385357">
          <w:marLeft w:val="0"/>
          <w:marRight w:val="0"/>
          <w:marTop w:val="0"/>
          <w:marBottom w:val="0"/>
          <w:divBdr>
            <w:top w:val="none" w:sz="0" w:space="0" w:color="auto"/>
            <w:left w:val="none" w:sz="0" w:space="0" w:color="auto"/>
            <w:bottom w:val="none" w:sz="0" w:space="0" w:color="auto"/>
            <w:right w:val="none" w:sz="0" w:space="0" w:color="auto"/>
          </w:divBdr>
        </w:div>
        <w:div w:id="1388869889">
          <w:marLeft w:val="0"/>
          <w:marRight w:val="0"/>
          <w:marTop w:val="0"/>
          <w:marBottom w:val="0"/>
          <w:divBdr>
            <w:top w:val="none" w:sz="0" w:space="0" w:color="auto"/>
            <w:left w:val="none" w:sz="0" w:space="0" w:color="auto"/>
            <w:bottom w:val="none" w:sz="0" w:space="0" w:color="auto"/>
            <w:right w:val="none" w:sz="0" w:space="0" w:color="auto"/>
          </w:divBdr>
        </w:div>
      </w:divsChild>
    </w:div>
    <w:div w:id="1469124179">
      <w:bodyDiv w:val="1"/>
      <w:marLeft w:val="0"/>
      <w:marRight w:val="0"/>
      <w:marTop w:val="0"/>
      <w:marBottom w:val="0"/>
      <w:divBdr>
        <w:top w:val="none" w:sz="0" w:space="0" w:color="auto"/>
        <w:left w:val="none" w:sz="0" w:space="0" w:color="auto"/>
        <w:bottom w:val="none" w:sz="0" w:space="0" w:color="auto"/>
        <w:right w:val="none" w:sz="0" w:space="0" w:color="auto"/>
      </w:divBdr>
    </w:div>
    <w:div w:id="1469124541">
      <w:bodyDiv w:val="1"/>
      <w:marLeft w:val="0"/>
      <w:marRight w:val="0"/>
      <w:marTop w:val="0"/>
      <w:marBottom w:val="0"/>
      <w:divBdr>
        <w:top w:val="none" w:sz="0" w:space="0" w:color="auto"/>
        <w:left w:val="none" w:sz="0" w:space="0" w:color="auto"/>
        <w:bottom w:val="none" w:sz="0" w:space="0" w:color="auto"/>
        <w:right w:val="none" w:sz="0" w:space="0" w:color="auto"/>
      </w:divBdr>
    </w:div>
    <w:div w:id="1469126680">
      <w:bodyDiv w:val="1"/>
      <w:marLeft w:val="0"/>
      <w:marRight w:val="0"/>
      <w:marTop w:val="0"/>
      <w:marBottom w:val="0"/>
      <w:divBdr>
        <w:top w:val="none" w:sz="0" w:space="0" w:color="auto"/>
        <w:left w:val="none" w:sz="0" w:space="0" w:color="auto"/>
        <w:bottom w:val="none" w:sz="0" w:space="0" w:color="auto"/>
        <w:right w:val="none" w:sz="0" w:space="0" w:color="auto"/>
      </w:divBdr>
    </w:div>
    <w:div w:id="1469325456">
      <w:bodyDiv w:val="1"/>
      <w:marLeft w:val="0"/>
      <w:marRight w:val="0"/>
      <w:marTop w:val="0"/>
      <w:marBottom w:val="0"/>
      <w:divBdr>
        <w:top w:val="none" w:sz="0" w:space="0" w:color="auto"/>
        <w:left w:val="none" w:sz="0" w:space="0" w:color="auto"/>
        <w:bottom w:val="none" w:sz="0" w:space="0" w:color="auto"/>
        <w:right w:val="none" w:sz="0" w:space="0" w:color="auto"/>
      </w:divBdr>
    </w:div>
    <w:div w:id="1469736944">
      <w:bodyDiv w:val="1"/>
      <w:marLeft w:val="0"/>
      <w:marRight w:val="0"/>
      <w:marTop w:val="0"/>
      <w:marBottom w:val="0"/>
      <w:divBdr>
        <w:top w:val="none" w:sz="0" w:space="0" w:color="auto"/>
        <w:left w:val="none" w:sz="0" w:space="0" w:color="auto"/>
        <w:bottom w:val="none" w:sz="0" w:space="0" w:color="auto"/>
        <w:right w:val="none" w:sz="0" w:space="0" w:color="auto"/>
      </w:divBdr>
    </w:div>
    <w:div w:id="1469856189">
      <w:bodyDiv w:val="1"/>
      <w:marLeft w:val="0"/>
      <w:marRight w:val="0"/>
      <w:marTop w:val="0"/>
      <w:marBottom w:val="0"/>
      <w:divBdr>
        <w:top w:val="none" w:sz="0" w:space="0" w:color="auto"/>
        <w:left w:val="none" w:sz="0" w:space="0" w:color="auto"/>
        <w:bottom w:val="none" w:sz="0" w:space="0" w:color="auto"/>
        <w:right w:val="none" w:sz="0" w:space="0" w:color="auto"/>
      </w:divBdr>
    </w:div>
    <w:div w:id="1470054563">
      <w:bodyDiv w:val="1"/>
      <w:marLeft w:val="0"/>
      <w:marRight w:val="0"/>
      <w:marTop w:val="0"/>
      <w:marBottom w:val="0"/>
      <w:divBdr>
        <w:top w:val="none" w:sz="0" w:space="0" w:color="auto"/>
        <w:left w:val="none" w:sz="0" w:space="0" w:color="auto"/>
        <w:bottom w:val="none" w:sz="0" w:space="0" w:color="auto"/>
        <w:right w:val="none" w:sz="0" w:space="0" w:color="auto"/>
      </w:divBdr>
    </w:div>
    <w:div w:id="1470173744">
      <w:bodyDiv w:val="1"/>
      <w:marLeft w:val="0"/>
      <w:marRight w:val="0"/>
      <w:marTop w:val="0"/>
      <w:marBottom w:val="0"/>
      <w:divBdr>
        <w:top w:val="none" w:sz="0" w:space="0" w:color="auto"/>
        <w:left w:val="none" w:sz="0" w:space="0" w:color="auto"/>
        <w:bottom w:val="none" w:sz="0" w:space="0" w:color="auto"/>
        <w:right w:val="none" w:sz="0" w:space="0" w:color="auto"/>
      </w:divBdr>
      <w:divsChild>
        <w:div w:id="1383401425">
          <w:marLeft w:val="0"/>
          <w:marRight w:val="0"/>
          <w:marTop w:val="0"/>
          <w:marBottom w:val="0"/>
          <w:divBdr>
            <w:top w:val="none" w:sz="0" w:space="0" w:color="auto"/>
            <w:left w:val="none" w:sz="0" w:space="0" w:color="auto"/>
            <w:bottom w:val="none" w:sz="0" w:space="0" w:color="auto"/>
            <w:right w:val="none" w:sz="0" w:space="0" w:color="auto"/>
          </w:divBdr>
        </w:div>
        <w:div w:id="1584560331">
          <w:marLeft w:val="0"/>
          <w:marRight w:val="0"/>
          <w:marTop w:val="0"/>
          <w:marBottom w:val="0"/>
          <w:divBdr>
            <w:top w:val="none" w:sz="0" w:space="0" w:color="auto"/>
            <w:left w:val="none" w:sz="0" w:space="0" w:color="auto"/>
            <w:bottom w:val="none" w:sz="0" w:space="0" w:color="auto"/>
            <w:right w:val="none" w:sz="0" w:space="0" w:color="auto"/>
          </w:divBdr>
        </w:div>
        <w:div w:id="1030687320">
          <w:marLeft w:val="0"/>
          <w:marRight w:val="0"/>
          <w:marTop w:val="0"/>
          <w:marBottom w:val="0"/>
          <w:divBdr>
            <w:top w:val="none" w:sz="0" w:space="0" w:color="auto"/>
            <w:left w:val="none" w:sz="0" w:space="0" w:color="auto"/>
            <w:bottom w:val="none" w:sz="0" w:space="0" w:color="auto"/>
            <w:right w:val="none" w:sz="0" w:space="0" w:color="auto"/>
          </w:divBdr>
        </w:div>
        <w:div w:id="1435398606">
          <w:marLeft w:val="0"/>
          <w:marRight w:val="0"/>
          <w:marTop w:val="0"/>
          <w:marBottom w:val="0"/>
          <w:divBdr>
            <w:top w:val="none" w:sz="0" w:space="0" w:color="auto"/>
            <w:left w:val="none" w:sz="0" w:space="0" w:color="auto"/>
            <w:bottom w:val="none" w:sz="0" w:space="0" w:color="auto"/>
            <w:right w:val="none" w:sz="0" w:space="0" w:color="auto"/>
          </w:divBdr>
        </w:div>
        <w:div w:id="575364135">
          <w:marLeft w:val="0"/>
          <w:marRight w:val="0"/>
          <w:marTop w:val="0"/>
          <w:marBottom w:val="0"/>
          <w:divBdr>
            <w:top w:val="none" w:sz="0" w:space="0" w:color="auto"/>
            <w:left w:val="none" w:sz="0" w:space="0" w:color="auto"/>
            <w:bottom w:val="none" w:sz="0" w:space="0" w:color="auto"/>
            <w:right w:val="none" w:sz="0" w:space="0" w:color="auto"/>
          </w:divBdr>
        </w:div>
        <w:div w:id="1611357174">
          <w:marLeft w:val="0"/>
          <w:marRight w:val="0"/>
          <w:marTop w:val="0"/>
          <w:marBottom w:val="0"/>
          <w:divBdr>
            <w:top w:val="none" w:sz="0" w:space="0" w:color="auto"/>
            <w:left w:val="none" w:sz="0" w:space="0" w:color="auto"/>
            <w:bottom w:val="none" w:sz="0" w:space="0" w:color="auto"/>
            <w:right w:val="none" w:sz="0" w:space="0" w:color="auto"/>
          </w:divBdr>
        </w:div>
        <w:div w:id="383329750">
          <w:marLeft w:val="0"/>
          <w:marRight w:val="0"/>
          <w:marTop w:val="0"/>
          <w:marBottom w:val="0"/>
          <w:divBdr>
            <w:top w:val="none" w:sz="0" w:space="0" w:color="auto"/>
            <w:left w:val="none" w:sz="0" w:space="0" w:color="auto"/>
            <w:bottom w:val="none" w:sz="0" w:space="0" w:color="auto"/>
            <w:right w:val="none" w:sz="0" w:space="0" w:color="auto"/>
          </w:divBdr>
        </w:div>
        <w:div w:id="466707769">
          <w:marLeft w:val="0"/>
          <w:marRight w:val="0"/>
          <w:marTop w:val="0"/>
          <w:marBottom w:val="0"/>
          <w:divBdr>
            <w:top w:val="none" w:sz="0" w:space="0" w:color="auto"/>
            <w:left w:val="none" w:sz="0" w:space="0" w:color="auto"/>
            <w:bottom w:val="none" w:sz="0" w:space="0" w:color="auto"/>
            <w:right w:val="none" w:sz="0" w:space="0" w:color="auto"/>
          </w:divBdr>
        </w:div>
        <w:div w:id="1607233607">
          <w:marLeft w:val="0"/>
          <w:marRight w:val="0"/>
          <w:marTop w:val="0"/>
          <w:marBottom w:val="0"/>
          <w:divBdr>
            <w:top w:val="none" w:sz="0" w:space="0" w:color="auto"/>
            <w:left w:val="none" w:sz="0" w:space="0" w:color="auto"/>
            <w:bottom w:val="none" w:sz="0" w:space="0" w:color="auto"/>
            <w:right w:val="none" w:sz="0" w:space="0" w:color="auto"/>
          </w:divBdr>
        </w:div>
        <w:div w:id="130447487">
          <w:marLeft w:val="0"/>
          <w:marRight w:val="0"/>
          <w:marTop w:val="0"/>
          <w:marBottom w:val="0"/>
          <w:divBdr>
            <w:top w:val="none" w:sz="0" w:space="0" w:color="auto"/>
            <w:left w:val="none" w:sz="0" w:space="0" w:color="auto"/>
            <w:bottom w:val="none" w:sz="0" w:space="0" w:color="auto"/>
            <w:right w:val="none" w:sz="0" w:space="0" w:color="auto"/>
          </w:divBdr>
        </w:div>
        <w:div w:id="1123890818">
          <w:marLeft w:val="0"/>
          <w:marRight w:val="0"/>
          <w:marTop w:val="0"/>
          <w:marBottom w:val="0"/>
          <w:divBdr>
            <w:top w:val="none" w:sz="0" w:space="0" w:color="auto"/>
            <w:left w:val="none" w:sz="0" w:space="0" w:color="auto"/>
            <w:bottom w:val="none" w:sz="0" w:space="0" w:color="auto"/>
            <w:right w:val="none" w:sz="0" w:space="0" w:color="auto"/>
          </w:divBdr>
        </w:div>
        <w:div w:id="508106232">
          <w:marLeft w:val="0"/>
          <w:marRight w:val="0"/>
          <w:marTop w:val="0"/>
          <w:marBottom w:val="0"/>
          <w:divBdr>
            <w:top w:val="none" w:sz="0" w:space="0" w:color="auto"/>
            <w:left w:val="none" w:sz="0" w:space="0" w:color="auto"/>
            <w:bottom w:val="none" w:sz="0" w:space="0" w:color="auto"/>
            <w:right w:val="none" w:sz="0" w:space="0" w:color="auto"/>
          </w:divBdr>
        </w:div>
        <w:div w:id="1683974562">
          <w:marLeft w:val="0"/>
          <w:marRight w:val="0"/>
          <w:marTop w:val="0"/>
          <w:marBottom w:val="0"/>
          <w:divBdr>
            <w:top w:val="none" w:sz="0" w:space="0" w:color="auto"/>
            <w:left w:val="none" w:sz="0" w:space="0" w:color="auto"/>
            <w:bottom w:val="none" w:sz="0" w:space="0" w:color="auto"/>
            <w:right w:val="none" w:sz="0" w:space="0" w:color="auto"/>
          </w:divBdr>
        </w:div>
        <w:div w:id="628780579">
          <w:marLeft w:val="0"/>
          <w:marRight w:val="0"/>
          <w:marTop w:val="0"/>
          <w:marBottom w:val="0"/>
          <w:divBdr>
            <w:top w:val="none" w:sz="0" w:space="0" w:color="auto"/>
            <w:left w:val="none" w:sz="0" w:space="0" w:color="auto"/>
            <w:bottom w:val="none" w:sz="0" w:space="0" w:color="auto"/>
            <w:right w:val="none" w:sz="0" w:space="0" w:color="auto"/>
          </w:divBdr>
        </w:div>
        <w:div w:id="1475484107">
          <w:marLeft w:val="0"/>
          <w:marRight w:val="0"/>
          <w:marTop w:val="0"/>
          <w:marBottom w:val="0"/>
          <w:divBdr>
            <w:top w:val="none" w:sz="0" w:space="0" w:color="auto"/>
            <w:left w:val="none" w:sz="0" w:space="0" w:color="auto"/>
            <w:bottom w:val="none" w:sz="0" w:space="0" w:color="auto"/>
            <w:right w:val="none" w:sz="0" w:space="0" w:color="auto"/>
          </w:divBdr>
        </w:div>
        <w:div w:id="351611302">
          <w:marLeft w:val="0"/>
          <w:marRight w:val="0"/>
          <w:marTop w:val="0"/>
          <w:marBottom w:val="0"/>
          <w:divBdr>
            <w:top w:val="none" w:sz="0" w:space="0" w:color="auto"/>
            <w:left w:val="none" w:sz="0" w:space="0" w:color="auto"/>
            <w:bottom w:val="none" w:sz="0" w:space="0" w:color="auto"/>
            <w:right w:val="none" w:sz="0" w:space="0" w:color="auto"/>
          </w:divBdr>
        </w:div>
        <w:div w:id="1342471744">
          <w:marLeft w:val="0"/>
          <w:marRight w:val="0"/>
          <w:marTop w:val="0"/>
          <w:marBottom w:val="0"/>
          <w:divBdr>
            <w:top w:val="none" w:sz="0" w:space="0" w:color="auto"/>
            <w:left w:val="none" w:sz="0" w:space="0" w:color="auto"/>
            <w:bottom w:val="none" w:sz="0" w:space="0" w:color="auto"/>
            <w:right w:val="none" w:sz="0" w:space="0" w:color="auto"/>
          </w:divBdr>
        </w:div>
        <w:div w:id="17702350">
          <w:marLeft w:val="0"/>
          <w:marRight w:val="0"/>
          <w:marTop w:val="0"/>
          <w:marBottom w:val="0"/>
          <w:divBdr>
            <w:top w:val="none" w:sz="0" w:space="0" w:color="auto"/>
            <w:left w:val="none" w:sz="0" w:space="0" w:color="auto"/>
            <w:bottom w:val="none" w:sz="0" w:space="0" w:color="auto"/>
            <w:right w:val="none" w:sz="0" w:space="0" w:color="auto"/>
          </w:divBdr>
        </w:div>
        <w:div w:id="185488245">
          <w:marLeft w:val="0"/>
          <w:marRight w:val="0"/>
          <w:marTop w:val="0"/>
          <w:marBottom w:val="0"/>
          <w:divBdr>
            <w:top w:val="none" w:sz="0" w:space="0" w:color="auto"/>
            <w:left w:val="none" w:sz="0" w:space="0" w:color="auto"/>
            <w:bottom w:val="none" w:sz="0" w:space="0" w:color="auto"/>
            <w:right w:val="none" w:sz="0" w:space="0" w:color="auto"/>
          </w:divBdr>
        </w:div>
        <w:div w:id="1104348180">
          <w:marLeft w:val="0"/>
          <w:marRight w:val="0"/>
          <w:marTop w:val="0"/>
          <w:marBottom w:val="0"/>
          <w:divBdr>
            <w:top w:val="none" w:sz="0" w:space="0" w:color="auto"/>
            <w:left w:val="none" w:sz="0" w:space="0" w:color="auto"/>
            <w:bottom w:val="none" w:sz="0" w:space="0" w:color="auto"/>
            <w:right w:val="none" w:sz="0" w:space="0" w:color="auto"/>
          </w:divBdr>
        </w:div>
        <w:div w:id="2135587681">
          <w:marLeft w:val="0"/>
          <w:marRight w:val="0"/>
          <w:marTop w:val="0"/>
          <w:marBottom w:val="0"/>
          <w:divBdr>
            <w:top w:val="none" w:sz="0" w:space="0" w:color="auto"/>
            <w:left w:val="none" w:sz="0" w:space="0" w:color="auto"/>
            <w:bottom w:val="none" w:sz="0" w:space="0" w:color="auto"/>
            <w:right w:val="none" w:sz="0" w:space="0" w:color="auto"/>
          </w:divBdr>
        </w:div>
        <w:div w:id="1903832848">
          <w:marLeft w:val="0"/>
          <w:marRight w:val="0"/>
          <w:marTop w:val="0"/>
          <w:marBottom w:val="0"/>
          <w:divBdr>
            <w:top w:val="none" w:sz="0" w:space="0" w:color="auto"/>
            <w:left w:val="none" w:sz="0" w:space="0" w:color="auto"/>
            <w:bottom w:val="none" w:sz="0" w:space="0" w:color="auto"/>
            <w:right w:val="none" w:sz="0" w:space="0" w:color="auto"/>
          </w:divBdr>
        </w:div>
        <w:div w:id="205067093">
          <w:marLeft w:val="0"/>
          <w:marRight w:val="0"/>
          <w:marTop w:val="0"/>
          <w:marBottom w:val="0"/>
          <w:divBdr>
            <w:top w:val="none" w:sz="0" w:space="0" w:color="auto"/>
            <w:left w:val="none" w:sz="0" w:space="0" w:color="auto"/>
            <w:bottom w:val="none" w:sz="0" w:space="0" w:color="auto"/>
            <w:right w:val="none" w:sz="0" w:space="0" w:color="auto"/>
          </w:divBdr>
        </w:div>
        <w:div w:id="649748130">
          <w:marLeft w:val="0"/>
          <w:marRight w:val="0"/>
          <w:marTop w:val="0"/>
          <w:marBottom w:val="0"/>
          <w:divBdr>
            <w:top w:val="none" w:sz="0" w:space="0" w:color="auto"/>
            <w:left w:val="none" w:sz="0" w:space="0" w:color="auto"/>
            <w:bottom w:val="none" w:sz="0" w:space="0" w:color="auto"/>
            <w:right w:val="none" w:sz="0" w:space="0" w:color="auto"/>
          </w:divBdr>
        </w:div>
        <w:div w:id="222370758">
          <w:marLeft w:val="0"/>
          <w:marRight w:val="0"/>
          <w:marTop w:val="0"/>
          <w:marBottom w:val="0"/>
          <w:divBdr>
            <w:top w:val="none" w:sz="0" w:space="0" w:color="auto"/>
            <w:left w:val="none" w:sz="0" w:space="0" w:color="auto"/>
            <w:bottom w:val="none" w:sz="0" w:space="0" w:color="auto"/>
            <w:right w:val="none" w:sz="0" w:space="0" w:color="auto"/>
          </w:divBdr>
        </w:div>
        <w:div w:id="75632630">
          <w:marLeft w:val="0"/>
          <w:marRight w:val="0"/>
          <w:marTop w:val="0"/>
          <w:marBottom w:val="0"/>
          <w:divBdr>
            <w:top w:val="none" w:sz="0" w:space="0" w:color="auto"/>
            <w:left w:val="none" w:sz="0" w:space="0" w:color="auto"/>
            <w:bottom w:val="none" w:sz="0" w:space="0" w:color="auto"/>
            <w:right w:val="none" w:sz="0" w:space="0" w:color="auto"/>
          </w:divBdr>
        </w:div>
      </w:divsChild>
    </w:div>
    <w:div w:id="1470394870">
      <w:bodyDiv w:val="1"/>
      <w:marLeft w:val="0"/>
      <w:marRight w:val="0"/>
      <w:marTop w:val="0"/>
      <w:marBottom w:val="0"/>
      <w:divBdr>
        <w:top w:val="none" w:sz="0" w:space="0" w:color="auto"/>
        <w:left w:val="none" w:sz="0" w:space="0" w:color="auto"/>
        <w:bottom w:val="none" w:sz="0" w:space="0" w:color="auto"/>
        <w:right w:val="none" w:sz="0" w:space="0" w:color="auto"/>
      </w:divBdr>
    </w:div>
    <w:div w:id="1470440059">
      <w:bodyDiv w:val="1"/>
      <w:marLeft w:val="0"/>
      <w:marRight w:val="0"/>
      <w:marTop w:val="0"/>
      <w:marBottom w:val="0"/>
      <w:divBdr>
        <w:top w:val="none" w:sz="0" w:space="0" w:color="auto"/>
        <w:left w:val="none" w:sz="0" w:space="0" w:color="auto"/>
        <w:bottom w:val="none" w:sz="0" w:space="0" w:color="auto"/>
        <w:right w:val="none" w:sz="0" w:space="0" w:color="auto"/>
      </w:divBdr>
    </w:div>
    <w:div w:id="1470705728">
      <w:bodyDiv w:val="1"/>
      <w:marLeft w:val="0"/>
      <w:marRight w:val="0"/>
      <w:marTop w:val="0"/>
      <w:marBottom w:val="0"/>
      <w:divBdr>
        <w:top w:val="none" w:sz="0" w:space="0" w:color="auto"/>
        <w:left w:val="none" w:sz="0" w:space="0" w:color="auto"/>
        <w:bottom w:val="none" w:sz="0" w:space="0" w:color="auto"/>
        <w:right w:val="none" w:sz="0" w:space="0" w:color="auto"/>
      </w:divBdr>
    </w:div>
    <w:div w:id="1470971487">
      <w:bodyDiv w:val="1"/>
      <w:marLeft w:val="0"/>
      <w:marRight w:val="0"/>
      <w:marTop w:val="0"/>
      <w:marBottom w:val="0"/>
      <w:divBdr>
        <w:top w:val="none" w:sz="0" w:space="0" w:color="auto"/>
        <w:left w:val="none" w:sz="0" w:space="0" w:color="auto"/>
        <w:bottom w:val="none" w:sz="0" w:space="0" w:color="auto"/>
        <w:right w:val="none" w:sz="0" w:space="0" w:color="auto"/>
      </w:divBdr>
    </w:div>
    <w:div w:id="1471167049">
      <w:bodyDiv w:val="1"/>
      <w:marLeft w:val="0"/>
      <w:marRight w:val="0"/>
      <w:marTop w:val="0"/>
      <w:marBottom w:val="0"/>
      <w:divBdr>
        <w:top w:val="none" w:sz="0" w:space="0" w:color="auto"/>
        <w:left w:val="none" w:sz="0" w:space="0" w:color="auto"/>
        <w:bottom w:val="none" w:sz="0" w:space="0" w:color="auto"/>
        <w:right w:val="none" w:sz="0" w:space="0" w:color="auto"/>
      </w:divBdr>
    </w:div>
    <w:div w:id="1471286798">
      <w:bodyDiv w:val="1"/>
      <w:marLeft w:val="0"/>
      <w:marRight w:val="0"/>
      <w:marTop w:val="0"/>
      <w:marBottom w:val="0"/>
      <w:divBdr>
        <w:top w:val="none" w:sz="0" w:space="0" w:color="auto"/>
        <w:left w:val="none" w:sz="0" w:space="0" w:color="auto"/>
        <w:bottom w:val="none" w:sz="0" w:space="0" w:color="auto"/>
        <w:right w:val="none" w:sz="0" w:space="0" w:color="auto"/>
      </w:divBdr>
    </w:div>
    <w:div w:id="1471361619">
      <w:bodyDiv w:val="1"/>
      <w:marLeft w:val="0"/>
      <w:marRight w:val="0"/>
      <w:marTop w:val="0"/>
      <w:marBottom w:val="0"/>
      <w:divBdr>
        <w:top w:val="none" w:sz="0" w:space="0" w:color="auto"/>
        <w:left w:val="none" w:sz="0" w:space="0" w:color="auto"/>
        <w:bottom w:val="none" w:sz="0" w:space="0" w:color="auto"/>
        <w:right w:val="none" w:sz="0" w:space="0" w:color="auto"/>
      </w:divBdr>
    </w:div>
    <w:div w:id="1471437745">
      <w:bodyDiv w:val="1"/>
      <w:marLeft w:val="0"/>
      <w:marRight w:val="0"/>
      <w:marTop w:val="0"/>
      <w:marBottom w:val="0"/>
      <w:divBdr>
        <w:top w:val="none" w:sz="0" w:space="0" w:color="auto"/>
        <w:left w:val="none" w:sz="0" w:space="0" w:color="auto"/>
        <w:bottom w:val="none" w:sz="0" w:space="0" w:color="auto"/>
        <w:right w:val="none" w:sz="0" w:space="0" w:color="auto"/>
      </w:divBdr>
    </w:div>
    <w:div w:id="1471707879">
      <w:bodyDiv w:val="1"/>
      <w:marLeft w:val="0"/>
      <w:marRight w:val="0"/>
      <w:marTop w:val="0"/>
      <w:marBottom w:val="0"/>
      <w:divBdr>
        <w:top w:val="none" w:sz="0" w:space="0" w:color="auto"/>
        <w:left w:val="none" w:sz="0" w:space="0" w:color="auto"/>
        <w:bottom w:val="none" w:sz="0" w:space="0" w:color="auto"/>
        <w:right w:val="none" w:sz="0" w:space="0" w:color="auto"/>
      </w:divBdr>
    </w:div>
    <w:div w:id="1471744925">
      <w:bodyDiv w:val="1"/>
      <w:marLeft w:val="0"/>
      <w:marRight w:val="0"/>
      <w:marTop w:val="0"/>
      <w:marBottom w:val="0"/>
      <w:divBdr>
        <w:top w:val="none" w:sz="0" w:space="0" w:color="auto"/>
        <w:left w:val="none" w:sz="0" w:space="0" w:color="auto"/>
        <w:bottom w:val="none" w:sz="0" w:space="0" w:color="auto"/>
        <w:right w:val="none" w:sz="0" w:space="0" w:color="auto"/>
      </w:divBdr>
    </w:div>
    <w:div w:id="1471825190">
      <w:bodyDiv w:val="1"/>
      <w:marLeft w:val="0"/>
      <w:marRight w:val="0"/>
      <w:marTop w:val="0"/>
      <w:marBottom w:val="0"/>
      <w:divBdr>
        <w:top w:val="none" w:sz="0" w:space="0" w:color="auto"/>
        <w:left w:val="none" w:sz="0" w:space="0" w:color="auto"/>
        <w:bottom w:val="none" w:sz="0" w:space="0" w:color="auto"/>
        <w:right w:val="none" w:sz="0" w:space="0" w:color="auto"/>
      </w:divBdr>
    </w:div>
    <w:div w:id="1471898863">
      <w:bodyDiv w:val="1"/>
      <w:marLeft w:val="0"/>
      <w:marRight w:val="0"/>
      <w:marTop w:val="0"/>
      <w:marBottom w:val="0"/>
      <w:divBdr>
        <w:top w:val="none" w:sz="0" w:space="0" w:color="auto"/>
        <w:left w:val="none" w:sz="0" w:space="0" w:color="auto"/>
        <w:bottom w:val="none" w:sz="0" w:space="0" w:color="auto"/>
        <w:right w:val="none" w:sz="0" w:space="0" w:color="auto"/>
      </w:divBdr>
      <w:divsChild>
        <w:div w:id="1458254926">
          <w:marLeft w:val="0"/>
          <w:marRight w:val="0"/>
          <w:marTop w:val="0"/>
          <w:marBottom w:val="0"/>
          <w:divBdr>
            <w:top w:val="none" w:sz="0" w:space="0" w:color="auto"/>
            <w:left w:val="none" w:sz="0" w:space="0" w:color="auto"/>
            <w:bottom w:val="none" w:sz="0" w:space="0" w:color="auto"/>
            <w:right w:val="none" w:sz="0" w:space="0" w:color="auto"/>
          </w:divBdr>
        </w:div>
        <w:div w:id="935288922">
          <w:marLeft w:val="0"/>
          <w:marRight w:val="0"/>
          <w:marTop w:val="0"/>
          <w:marBottom w:val="0"/>
          <w:divBdr>
            <w:top w:val="none" w:sz="0" w:space="0" w:color="auto"/>
            <w:left w:val="none" w:sz="0" w:space="0" w:color="auto"/>
            <w:bottom w:val="none" w:sz="0" w:space="0" w:color="auto"/>
            <w:right w:val="none" w:sz="0" w:space="0" w:color="auto"/>
          </w:divBdr>
        </w:div>
        <w:div w:id="2042510688">
          <w:marLeft w:val="0"/>
          <w:marRight w:val="0"/>
          <w:marTop w:val="0"/>
          <w:marBottom w:val="0"/>
          <w:divBdr>
            <w:top w:val="none" w:sz="0" w:space="0" w:color="auto"/>
            <w:left w:val="none" w:sz="0" w:space="0" w:color="auto"/>
            <w:bottom w:val="none" w:sz="0" w:space="0" w:color="auto"/>
            <w:right w:val="none" w:sz="0" w:space="0" w:color="auto"/>
          </w:divBdr>
        </w:div>
        <w:div w:id="669910835">
          <w:marLeft w:val="0"/>
          <w:marRight w:val="0"/>
          <w:marTop w:val="0"/>
          <w:marBottom w:val="0"/>
          <w:divBdr>
            <w:top w:val="none" w:sz="0" w:space="0" w:color="auto"/>
            <w:left w:val="none" w:sz="0" w:space="0" w:color="auto"/>
            <w:bottom w:val="none" w:sz="0" w:space="0" w:color="auto"/>
            <w:right w:val="none" w:sz="0" w:space="0" w:color="auto"/>
          </w:divBdr>
        </w:div>
        <w:div w:id="936716238">
          <w:marLeft w:val="0"/>
          <w:marRight w:val="0"/>
          <w:marTop w:val="0"/>
          <w:marBottom w:val="0"/>
          <w:divBdr>
            <w:top w:val="none" w:sz="0" w:space="0" w:color="auto"/>
            <w:left w:val="none" w:sz="0" w:space="0" w:color="auto"/>
            <w:bottom w:val="none" w:sz="0" w:space="0" w:color="auto"/>
            <w:right w:val="none" w:sz="0" w:space="0" w:color="auto"/>
          </w:divBdr>
        </w:div>
        <w:div w:id="739716920">
          <w:marLeft w:val="0"/>
          <w:marRight w:val="0"/>
          <w:marTop w:val="0"/>
          <w:marBottom w:val="0"/>
          <w:divBdr>
            <w:top w:val="none" w:sz="0" w:space="0" w:color="auto"/>
            <w:left w:val="none" w:sz="0" w:space="0" w:color="auto"/>
            <w:bottom w:val="none" w:sz="0" w:space="0" w:color="auto"/>
            <w:right w:val="none" w:sz="0" w:space="0" w:color="auto"/>
          </w:divBdr>
        </w:div>
        <w:div w:id="422066701">
          <w:marLeft w:val="0"/>
          <w:marRight w:val="0"/>
          <w:marTop w:val="0"/>
          <w:marBottom w:val="0"/>
          <w:divBdr>
            <w:top w:val="none" w:sz="0" w:space="0" w:color="auto"/>
            <w:left w:val="none" w:sz="0" w:space="0" w:color="auto"/>
            <w:bottom w:val="none" w:sz="0" w:space="0" w:color="auto"/>
            <w:right w:val="none" w:sz="0" w:space="0" w:color="auto"/>
          </w:divBdr>
        </w:div>
        <w:div w:id="628903798">
          <w:marLeft w:val="0"/>
          <w:marRight w:val="0"/>
          <w:marTop w:val="0"/>
          <w:marBottom w:val="0"/>
          <w:divBdr>
            <w:top w:val="none" w:sz="0" w:space="0" w:color="auto"/>
            <w:left w:val="none" w:sz="0" w:space="0" w:color="auto"/>
            <w:bottom w:val="none" w:sz="0" w:space="0" w:color="auto"/>
            <w:right w:val="none" w:sz="0" w:space="0" w:color="auto"/>
          </w:divBdr>
        </w:div>
        <w:div w:id="1852334688">
          <w:marLeft w:val="0"/>
          <w:marRight w:val="0"/>
          <w:marTop w:val="0"/>
          <w:marBottom w:val="0"/>
          <w:divBdr>
            <w:top w:val="none" w:sz="0" w:space="0" w:color="auto"/>
            <w:left w:val="none" w:sz="0" w:space="0" w:color="auto"/>
            <w:bottom w:val="none" w:sz="0" w:space="0" w:color="auto"/>
            <w:right w:val="none" w:sz="0" w:space="0" w:color="auto"/>
          </w:divBdr>
        </w:div>
        <w:div w:id="566497805">
          <w:marLeft w:val="0"/>
          <w:marRight w:val="0"/>
          <w:marTop w:val="0"/>
          <w:marBottom w:val="0"/>
          <w:divBdr>
            <w:top w:val="none" w:sz="0" w:space="0" w:color="auto"/>
            <w:left w:val="none" w:sz="0" w:space="0" w:color="auto"/>
            <w:bottom w:val="none" w:sz="0" w:space="0" w:color="auto"/>
            <w:right w:val="none" w:sz="0" w:space="0" w:color="auto"/>
          </w:divBdr>
        </w:div>
        <w:div w:id="157577663">
          <w:marLeft w:val="0"/>
          <w:marRight w:val="0"/>
          <w:marTop w:val="0"/>
          <w:marBottom w:val="0"/>
          <w:divBdr>
            <w:top w:val="none" w:sz="0" w:space="0" w:color="auto"/>
            <w:left w:val="none" w:sz="0" w:space="0" w:color="auto"/>
            <w:bottom w:val="none" w:sz="0" w:space="0" w:color="auto"/>
            <w:right w:val="none" w:sz="0" w:space="0" w:color="auto"/>
          </w:divBdr>
        </w:div>
        <w:div w:id="1530753237">
          <w:marLeft w:val="0"/>
          <w:marRight w:val="0"/>
          <w:marTop w:val="0"/>
          <w:marBottom w:val="0"/>
          <w:divBdr>
            <w:top w:val="none" w:sz="0" w:space="0" w:color="auto"/>
            <w:left w:val="none" w:sz="0" w:space="0" w:color="auto"/>
            <w:bottom w:val="none" w:sz="0" w:space="0" w:color="auto"/>
            <w:right w:val="none" w:sz="0" w:space="0" w:color="auto"/>
          </w:divBdr>
        </w:div>
        <w:div w:id="1225412799">
          <w:marLeft w:val="0"/>
          <w:marRight w:val="0"/>
          <w:marTop w:val="0"/>
          <w:marBottom w:val="0"/>
          <w:divBdr>
            <w:top w:val="none" w:sz="0" w:space="0" w:color="auto"/>
            <w:left w:val="none" w:sz="0" w:space="0" w:color="auto"/>
            <w:bottom w:val="none" w:sz="0" w:space="0" w:color="auto"/>
            <w:right w:val="none" w:sz="0" w:space="0" w:color="auto"/>
          </w:divBdr>
        </w:div>
        <w:div w:id="1499418781">
          <w:marLeft w:val="0"/>
          <w:marRight w:val="0"/>
          <w:marTop w:val="0"/>
          <w:marBottom w:val="0"/>
          <w:divBdr>
            <w:top w:val="none" w:sz="0" w:space="0" w:color="auto"/>
            <w:left w:val="none" w:sz="0" w:space="0" w:color="auto"/>
            <w:bottom w:val="none" w:sz="0" w:space="0" w:color="auto"/>
            <w:right w:val="none" w:sz="0" w:space="0" w:color="auto"/>
          </w:divBdr>
        </w:div>
        <w:div w:id="605894838">
          <w:marLeft w:val="0"/>
          <w:marRight w:val="0"/>
          <w:marTop w:val="0"/>
          <w:marBottom w:val="0"/>
          <w:divBdr>
            <w:top w:val="none" w:sz="0" w:space="0" w:color="auto"/>
            <w:left w:val="none" w:sz="0" w:space="0" w:color="auto"/>
            <w:bottom w:val="none" w:sz="0" w:space="0" w:color="auto"/>
            <w:right w:val="none" w:sz="0" w:space="0" w:color="auto"/>
          </w:divBdr>
        </w:div>
        <w:div w:id="1063915304">
          <w:marLeft w:val="0"/>
          <w:marRight w:val="0"/>
          <w:marTop w:val="0"/>
          <w:marBottom w:val="0"/>
          <w:divBdr>
            <w:top w:val="none" w:sz="0" w:space="0" w:color="auto"/>
            <w:left w:val="none" w:sz="0" w:space="0" w:color="auto"/>
            <w:bottom w:val="none" w:sz="0" w:space="0" w:color="auto"/>
            <w:right w:val="none" w:sz="0" w:space="0" w:color="auto"/>
          </w:divBdr>
        </w:div>
        <w:div w:id="1891916008">
          <w:marLeft w:val="0"/>
          <w:marRight w:val="0"/>
          <w:marTop w:val="0"/>
          <w:marBottom w:val="0"/>
          <w:divBdr>
            <w:top w:val="none" w:sz="0" w:space="0" w:color="auto"/>
            <w:left w:val="none" w:sz="0" w:space="0" w:color="auto"/>
            <w:bottom w:val="none" w:sz="0" w:space="0" w:color="auto"/>
            <w:right w:val="none" w:sz="0" w:space="0" w:color="auto"/>
          </w:divBdr>
        </w:div>
        <w:div w:id="1273127180">
          <w:marLeft w:val="0"/>
          <w:marRight w:val="0"/>
          <w:marTop w:val="0"/>
          <w:marBottom w:val="0"/>
          <w:divBdr>
            <w:top w:val="none" w:sz="0" w:space="0" w:color="auto"/>
            <w:left w:val="none" w:sz="0" w:space="0" w:color="auto"/>
            <w:bottom w:val="none" w:sz="0" w:space="0" w:color="auto"/>
            <w:right w:val="none" w:sz="0" w:space="0" w:color="auto"/>
          </w:divBdr>
        </w:div>
        <w:div w:id="1038967011">
          <w:marLeft w:val="0"/>
          <w:marRight w:val="0"/>
          <w:marTop w:val="0"/>
          <w:marBottom w:val="0"/>
          <w:divBdr>
            <w:top w:val="none" w:sz="0" w:space="0" w:color="auto"/>
            <w:left w:val="none" w:sz="0" w:space="0" w:color="auto"/>
            <w:bottom w:val="none" w:sz="0" w:space="0" w:color="auto"/>
            <w:right w:val="none" w:sz="0" w:space="0" w:color="auto"/>
          </w:divBdr>
        </w:div>
        <w:div w:id="23093676">
          <w:marLeft w:val="0"/>
          <w:marRight w:val="0"/>
          <w:marTop w:val="0"/>
          <w:marBottom w:val="0"/>
          <w:divBdr>
            <w:top w:val="none" w:sz="0" w:space="0" w:color="auto"/>
            <w:left w:val="none" w:sz="0" w:space="0" w:color="auto"/>
            <w:bottom w:val="none" w:sz="0" w:space="0" w:color="auto"/>
            <w:right w:val="none" w:sz="0" w:space="0" w:color="auto"/>
          </w:divBdr>
        </w:div>
        <w:div w:id="663894965">
          <w:marLeft w:val="0"/>
          <w:marRight w:val="0"/>
          <w:marTop w:val="0"/>
          <w:marBottom w:val="0"/>
          <w:divBdr>
            <w:top w:val="none" w:sz="0" w:space="0" w:color="auto"/>
            <w:left w:val="none" w:sz="0" w:space="0" w:color="auto"/>
            <w:bottom w:val="none" w:sz="0" w:space="0" w:color="auto"/>
            <w:right w:val="none" w:sz="0" w:space="0" w:color="auto"/>
          </w:divBdr>
        </w:div>
        <w:div w:id="542331143">
          <w:marLeft w:val="0"/>
          <w:marRight w:val="0"/>
          <w:marTop w:val="0"/>
          <w:marBottom w:val="0"/>
          <w:divBdr>
            <w:top w:val="none" w:sz="0" w:space="0" w:color="auto"/>
            <w:left w:val="none" w:sz="0" w:space="0" w:color="auto"/>
            <w:bottom w:val="none" w:sz="0" w:space="0" w:color="auto"/>
            <w:right w:val="none" w:sz="0" w:space="0" w:color="auto"/>
          </w:divBdr>
        </w:div>
        <w:div w:id="523595484">
          <w:marLeft w:val="0"/>
          <w:marRight w:val="0"/>
          <w:marTop w:val="0"/>
          <w:marBottom w:val="0"/>
          <w:divBdr>
            <w:top w:val="none" w:sz="0" w:space="0" w:color="auto"/>
            <w:left w:val="none" w:sz="0" w:space="0" w:color="auto"/>
            <w:bottom w:val="none" w:sz="0" w:space="0" w:color="auto"/>
            <w:right w:val="none" w:sz="0" w:space="0" w:color="auto"/>
          </w:divBdr>
        </w:div>
        <w:div w:id="658194545">
          <w:marLeft w:val="0"/>
          <w:marRight w:val="0"/>
          <w:marTop w:val="0"/>
          <w:marBottom w:val="0"/>
          <w:divBdr>
            <w:top w:val="none" w:sz="0" w:space="0" w:color="auto"/>
            <w:left w:val="none" w:sz="0" w:space="0" w:color="auto"/>
            <w:bottom w:val="none" w:sz="0" w:space="0" w:color="auto"/>
            <w:right w:val="none" w:sz="0" w:space="0" w:color="auto"/>
          </w:divBdr>
        </w:div>
      </w:divsChild>
    </w:div>
    <w:div w:id="1471904312">
      <w:bodyDiv w:val="1"/>
      <w:marLeft w:val="0"/>
      <w:marRight w:val="0"/>
      <w:marTop w:val="0"/>
      <w:marBottom w:val="0"/>
      <w:divBdr>
        <w:top w:val="none" w:sz="0" w:space="0" w:color="auto"/>
        <w:left w:val="none" w:sz="0" w:space="0" w:color="auto"/>
        <w:bottom w:val="none" w:sz="0" w:space="0" w:color="auto"/>
        <w:right w:val="none" w:sz="0" w:space="0" w:color="auto"/>
      </w:divBdr>
    </w:div>
    <w:div w:id="1472018304">
      <w:bodyDiv w:val="1"/>
      <w:marLeft w:val="0"/>
      <w:marRight w:val="0"/>
      <w:marTop w:val="0"/>
      <w:marBottom w:val="0"/>
      <w:divBdr>
        <w:top w:val="none" w:sz="0" w:space="0" w:color="auto"/>
        <w:left w:val="none" w:sz="0" w:space="0" w:color="auto"/>
        <w:bottom w:val="none" w:sz="0" w:space="0" w:color="auto"/>
        <w:right w:val="none" w:sz="0" w:space="0" w:color="auto"/>
      </w:divBdr>
    </w:div>
    <w:div w:id="1472208314">
      <w:bodyDiv w:val="1"/>
      <w:marLeft w:val="0"/>
      <w:marRight w:val="0"/>
      <w:marTop w:val="0"/>
      <w:marBottom w:val="0"/>
      <w:divBdr>
        <w:top w:val="none" w:sz="0" w:space="0" w:color="auto"/>
        <w:left w:val="none" w:sz="0" w:space="0" w:color="auto"/>
        <w:bottom w:val="none" w:sz="0" w:space="0" w:color="auto"/>
        <w:right w:val="none" w:sz="0" w:space="0" w:color="auto"/>
      </w:divBdr>
    </w:div>
    <w:div w:id="1472748507">
      <w:bodyDiv w:val="1"/>
      <w:marLeft w:val="0"/>
      <w:marRight w:val="0"/>
      <w:marTop w:val="0"/>
      <w:marBottom w:val="0"/>
      <w:divBdr>
        <w:top w:val="none" w:sz="0" w:space="0" w:color="auto"/>
        <w:left w:val="none" w:sz="0" w:space="0" w:color="auto"/>
        <w:bottom w:val="none" w:sz="0" w:space="0" w:color="auto"/>
        <w:right w:val="none" w:sz="0" w:space="0" w:color="auto"/>
      </w:divBdr>
    </w:div>
    <w:div w:id="1473017098">
      <w:bodyDiv w:val="1"/>
      <w:marLeft w:val="0"/>
      <w:marRight w:val="0"/>
      <w:marTop w:val="0"/>
      <w:marBottom w:val="0"/>
      <w:divBdr>
        <w:top w:val="none" w:sz="0" w:space="0" w:color="auto"/>
        <w:left w:val="none" w:sz="0" w:space="0" w:color="auto"/>
        <w:bottom w:val="none" w:sz="0" w:space="0" w:color="auto"/>
        <w:right w:val="none" w:sz="0" w:space="0" w:color="auto"/>
      </w:divBdr>
    </w:div>
    <w:div w:id="1473523232">
      <w:bodyDiv w:val="1"/>
      <w:marLeft w:val="0"/>
      <w:marRight w:val="0"/>
      <w:marTop w:val="0"/>
      <w:marBottom w:val="0"/>
      <w:divBdr>
        <w:top w:val="none" w:sz="0" w:space="0" w:color="auto"/>
        <w:left w:val="none" w:sz="0" w:space="0" w:color="auto"/>
        <w:bottom w:val="none" w:sz="0" w:space="0" w:color="auto"/>
        <w:right w:val="none" w:sz="0" w:space="0" w:color="auto"/>
      </w:divBdr>
    </w:div>
    <w:div w:id="1473717358">
      <w:bodyDiv w:val="1"/>
      <w:marLeft w:val="0"/>
      <w:marRight w:val="0"/>
      <w:marTop w:val="0"/>
      <w:marBottom w:val="0"/>
      <w:divBdr>
        <w:top w:val="none" w:sz="0" w:space="0" w:color="auto"/>
        <w:left w:val="none" w:sz="0" w:space="0" w:color="auto"/>
        <w:bottom w:val="none" w:sz="0" w:space="0" w:color="auto"/>
        <w:right w:val="none" w:sz="0" w:space="0" w:color="auto"/>
      </w:divBdr>
    </w:div>
    <w:div w:id="1473790705">
      <w:bodyDiv w:val="1"/>
      <w:marLeft w:val="0"/>
      <w:marRight w:val="0"/>
      <w:marTop w:val="0"/>
      <w:marBottom w:val="0"/>
      <w:divBdr>
        <w:top w:val="none" w:sz="0" w:space="0" w:color="auto"/>
        <w:left w:val="none" w:sz="0" w:space="0" w:color="auto"/>
        <w:bottom w:val="none" w:sz="0" w:space="0" w:color="auto"/>
        <w:right w:val="none" w:sz="0" w:space="0" w:color="auto"/>
      </w:divBdr>
    </w:div>
    <w:div w:id="1473793097">
      <w:bodyDiv w:val="1"/>
      <w:marLeft w:val="0"/>
      <w:marRight w:val="0"/>
      <w:marTop w:val="0"/>
      <w:marBottom w:val="0"/>
      <w:divBdr>
        <w:top w:val="none" w:sz="0" w:space="0" w:color="auto"/>
        <w:left w:val="none" w:sz="0" w:space="0" w:color="auto"/>
        <w:bottom w:val="none" w:sz="0" w:space="0" w:color="auto"/>
        <w:right w:val="none" w:sz="0" w:space="0" w:color="auto"/>
      </w:divBdr>
    </w:div>
    <w:div w:id="1474181692">
      <w:bodyDiv w:val="1"/>
      <w:marLeft w:val="0"/>
      <w:marRight w:val="0"/>
      <w:marTop w:val="0"/>
      <w:marBottom w:val="0"/>
      <w:divBdr>
        <w:top w:val="none" w:sz="0" w:space="0" w:color="auto"/>
        <w:left w:val="none" w:sz="0" w:space="0" w:color="auto"/>
        <w:bottom w:val="none" w:sz="0" w:space="0" w:color="auto"/>
        <w:right w:val="none" w:sz="0" w:space="0" w:color="auto"/>
      </w:divBdr>
    </w:div>
    <w:div w:id="1474297926">
      <w:bodyDiv w:val="1"/>
      <w:marLeft w:val="0"/>
      <w:marRight w:val="0"/>
      <w:marTop w:val="0"/>
      <w:marBottom w:val="0"/>
      <w:divBdr>
        <w:top w:val="none" w:sz="0" w:space="0" w:color="auto"/>
        <w:left w:val="none" w:sz="0" w:space="0" w:color="auto"/>
        <w:bottom w:val="none" w:sz="0" w:space="0" w:color="auto"/>
        <w:right w:val="none" w:sz="0" w:space="0" w:color="auto"/>
      </w:divBdr>
    </w:div>
    <w:div w:id="1474517411">
      <w:bodyDiv w:val="1"/>
      <w:marLeft w:val="0"/>
      <w:marRight w:val="0"/>
      <w:marTop w:val="0"/>
      <w:marBottom w:val="0"/>
      <w:divBdr>
        <w:top w:val="none" w:sz="0" w:space="0" w:color="auto"/>
        <w:left w:val="none" w:sz="0" w:space="0" w:color="auto"/>
        <w:bottom w:val="none" w:sz="0" w:space="0" w:color="auto"/>
        <w:right w:val="none" w:sz="0" w:space="0" w:color="auto"/>
      </w:divBdr>
    </w:div>
    <w:div w:id="1474522326">
      <w:bodyDiv w:val="1"/>
      <w:marLeft w:val="0"/>
      <w:marRight w:val="0"/>
      <w:marTop w:val="0"/>
      <w:marBottom w:val="0"/>
      <w:divBdr>
        <w:top w:val="none" w:sz="0" w:space="0" w:color="auto"/>
        <w:left w:val="none" w:sz="0" w:space="0" w:color="auto"/>
        <w:bottom w:val="none" w:sz="0" w:space="0" w:color="auto"/>
        <w:right w:val="none" w:sz="0" w:space="0" w:color="auto"/>
      </w:divBdr>
    </w:div>
    <w:div w:id="1474710480">
      <w:bodyDiv w:val="1"/>
      <w:marLeft w:val="0"/>
      <w:marRight w:val="0"/>
      <w:marTop w:val="0"/>
      <w:marBottom w:val="0"/>
      <w:divBdr>
        <w:top w:val="none" w:sz="0" w:space="0" w:color="auto"/>
        <w:left w:val="none" w:sz="0" w:space="0" w:color="auto"/>
        <w:bottom w:val="none" w:sz="0" w:space="0" w:color="auto"/>
        <w:right w:val="none" w:sz="0" w:space="0" w:color="auto"/>
      </w:divBdr>
    </w:div>
    <w:div w:id="1474760034">
      <w:bodyDiv w:val="1"/>
      <w:marLeft w:val="0"/>
      <w:marRight w:val="0"/>
      <w:marTop w:val="0"/>
      <w:marBottom w:val="0"/>
      <w:divBdr>
        <w:top w:val="none" w:sz="0" w:space="0" w:color="auto"/>
        <w:left w:val="none" w:sz="0" w:space="0" w:color="auto"/>
        <w:bottom w:val="none" w:sz="0" w:space="0" w:color="auto"/>
        <w:right w:val="none" w:sz="0" w:space="0" w:color="auto"/>
      </w:divBdr>
    </w:div>
    <w:div w:id="1474903734">
      <w:bodyDiv w:val="1"/>
      <w:marLeft w:val="0"/>
      <w:marRight w:val="0"/>
      <w:marTop w:val="0"/>
      <w:marBottom w:val="0"/>
      <w:divBdr>
        <w:top w:val="none" w:sz="0" w:space="0" w:color="auto"/>
        <w:left w:val="none" w:sz="0" w:space="0" w:color="auto"/>
        <w:bottom w:val="none" w:sz="0" w:space="0" w:color="auto"/>
        <w:right w:val="none" w:sz="0" w:space="0" w:color="auto"/>
      </w:divBdr>
    </w:div>
    <w:div w:id="1474908788">
      <w:bodyDiv w:val="1"/>
      <w:marLeft w:val="0"/>
      <w:marRight w:val="0"/>
      <w:marTop w:val="0"/>
      <w:marBottom w:val="0"/>
      <w:divBdr>
        <w:top w:val="none" w:sz="0" w:space="0" w:color="auto"/>
        <w:left w:val="none" w:sz="0" w:space="0" w:color="auto"/>
        <w:bottom w:val="none" w:sz="0" w:space="0" w:color="auto"/>
        <w:right w:val="none" w:sz="0" w:space="0" w:color="auto"/>
      </w:divBdr>
    </w:div>
    <w:div w:id="1475022390">
      <w:bodyDiv w:val="1"/>
      <w:marLeft w:val="0"/>
      <w:marRight w:val="0"/>
      <w:marTop w:val="0"/>
      <w:marBottom w:val="0"/>
      <w:divBdr>
        <w:top w:val="none" w:sz="0" w:space="0" w:color="auto"/>
        <w:left w:val="none" w:sz="0" w:space="0" w:color="auto"/>
        <w:bottom w:val="none" w:sz="0" w:space="0" w:color="auto"/>
        <w:right w:val="none" w:sz="0" w:space="0" w:color="auto"/>
      </w:divBdr>
    </w:div>
    <w:div w:id="1475948285">
      <w:bodyDiv w:val="1"/>
      <w:marLeft w:val="0"/>
      <w:marRight w:val="0"/>
      <w:marTop w:val="0"/>
      <w:marBottom w:val="0"/>
      <w:divBdr>
        <w:top w:val="none" w:sz="0" w:space="0" w:color="auto"/>
        <w:left w:val="none" w:sz="0" w:space="0" w:color="auto"/>
        <w:bottom w:val="none" w:sz="0" w:space="0" w:color="auto"/>
        <w:right w:val="none" w:sz="0" w:space="0" w:color="auto"/>
      </w:divBdr>
    </w:div>
    <w:div w:id="1476026815">
      <w:bodyDiv w:val="1"/>
      <w:marLeft w:val="0"/>
      <w:marRight w:val="0"/>
      <w:marTop w:val="0"/>
      <w:marBottom w:val="0"/>
      <w:divBdr>
        <w:top w:val="none" w:sz="0" w:space="0" w:color="auto"/>
        <w:left w:val="none" w:sz="0" w:space="0" w:color="auto"/>
        <w:bottom w:val="none" w:sz="0" w:space="0" w:color="auto"/>
        <w:right w:val="none" w:sz="0" w:space="0" w:color="auto"/>
      </w:divBdr>
    </w:div>
    <w:div w:id="1476139298">
      <w:bodyDiv w:val="1"/>
      <w:marLeft w:val="0"/>
      <w:marRight w:val="0"/>
      <w:marTop w:val="0"/>
      <w:marBottom w:val="0"/>
      <w:divBdr>
        <w:top w:val="none" w:sz="0" w:space="0" w:color="auto"/>
        <w:left w:val="none" w:sz="0" w:space="0" w:color="auto"/>
        <w:bottom w:val="none" w:sz="0" w:space="0" w:color="auto"/>
        <w:right w:val="none" w:sz="0" w:space="0" w:color="auto"/>
      </w:divBdr>
    </w:div>
    <w:div w:id="1476484936">
      <w:bodyDiv w:val="1"/>
      <w:marLeft w:val="0"/>
      <w:marRight w:val="0"/>
      <w:marTop w:val="0"/>
      <w:marBottom w:val="0"/>
      <w:divBdr>
        <w:top w:val="none" w:sz="0" w:space="0" w:color="auto"/>
        <w:left w:val="none" w:sz="0" w:space="0" w:color="auto"/>
        <w:bottom w:val="none" w:sz="0" w:space="0" w:color="auto"/>
        <w:right w:val="none" w:sz="0" w:space="0" w:color="auto"/>
      </w:divBdr>
    </w:div>
    <w:div w:id="1476607241">
      <w:bodyDiv w:val="1"/>
      <w:marLeft w:val="0"/>
      <w:marRight w:val="0"/>
      <w:marTop w:val="0"/>
      <w:marBottom w:val="0"/>
      <w:divBdr>
        <w:top w:val="none" w:sz="0" w:space="0" w:color="auto"/>
        <w:left w:val="none" w:sz="0" w:space="0" w:color="auto"/>
        <w:bottom w:val="none" w:sz="0" w:space="0" w:color="auto"/>
        <w:right w:val="none" w:sz="0" w:space="0" w:color="auto"/>
      </w:divBdr>
    </w:div>
    <w:div w:id="1477257627">
      <w:bodyDiv w:val="1"/>
      <w:marLeft w:val="0"/>
      <w:marRight w:val="0"/>
      <w:marTop w:val="0"/>
      <w:marBottom w:val="0"/>
      <w:divBdr>
        <w:top w:val="none" w:sz="0" w:space="0" w:color="auto"/>
        <w:left w:val="none" w:sz="0" w:space="0" w:color="auto"/>
        <w:bottom w:val="none" w:sz="0" w:space="0" w:color="auto"/>
        <w:right w:val="none" w:sz="0" w:space="0" w:color="auto"/>
      </w:divBdr>
    </w:div>
    <w:div w:id="1477448956">
      <w:bodyDiv w:val="1"/>
      <w:marLeft w:val="0"/>
      <w:marRight w:val="0"/>
      <w:marTop w:val="0"/>
      <w:marBottom w:val="0"/>
      <w:divBdr>
        <w:top w:val="none" w:sz="0" w:space="0" w:color="auto"/>
        <w:left w:val="none" w:sz="0" w:space="0" w:color="auto"/>
        <w:bottom w:val="none" w:sz="0" w:space="0" w:color="auto"/>
        <w:right w:val="none" w:sz="0" w:space="0" w:color="auto"/>
      </w:divBdr>
    </w:div>
    <w:div w:id="1477530271">
      <w:bodyDiv w:val="1"/>
      <w:marLeft w:val="0"/>
      <w:marRight w:val="0"/>
      <w:marTop w:val="0"/>
      <w:marBottom w:val="0"/>
      <w:divBdr>
        <w:top w:val="none" w:sz="0" w:space="0" w:color="auto"/>
        <w:left w:val="none" w:sz="0" w:space="0" w:color="auto"/>
        <w:bottom w:val="none" w:sz="0" w:space="0" w:color="auto"/>
        <w:right w:val="none" w:sz="0" w:space="0" w:color="auto"/>
      </w:divBdr>
    </w:div>
    <w:div w:id="1477646794">
      <w:bodyDiv w:val="1"/>
      <w:marLeft w:val="0"/>
      <w:marRight w:val="0"/>
      <w:marTop w:val="0"/>
      <w:marBottom w:val="0"/>
      <w:divBdr>
        <w:top w:val="none" w:sz="0" w:space="0" w:color="auto"/>
        <w:left w:val="none" w:sz="0" w:space="0" w:color="auto"/>
        <w:bottom w:val="none" w:sz="0" w:space="0" w:color="auto"/>
        <w:right w:val="none" w:sz="0" w:space="0" w:color="auto"/>
      </w:divBdr>
    </w:div>
    <w:div w:id="1478104238">
      <w:bodyDiv w:val="1"/>
      <w:marLeft w:val="0"/>
      <w:marRight w:val="0"/>
      <w:marTop w:val="0"/>
      <w:marBottom w:val="0"/>
      <w:divBdr>
        <w:top w:val="none" w:sz="0" w:space="0" w:color="auto"/>
        <w:left w:val="none" w:sz="0" w:space="0" w:color="auto"/>
        <w:bottom w:val="none" w:sz="0" w:space="0" w:color="auto"/>
        <w:right w:val="none" w:sz="0" w:space="0" w:color="auto"/>
      </w:divBdr>
    </w:div>
    <w:div w:id="1478300365">
      <w:bodyDiv w:val="1"/>
      <w:marLeft w:val="0"/>
      <w:marRight w:val="0"/>
      <w:marTop w:val="0"/>
      <w:marBottom w:val="0"/>
      <w:divBdr>
        <w:top w:val="none" w:sz="0" w:space="0" w:color="auto"/>
        <w:left w:val="none" w:sz="0" w:space="0" w:color="auto"/>
        <w:bottom w:val="none" w:sz="0" w:space="0" w:color="auto"/>
        <w:right w:val="none" w:sz="0" w:space="0" w:color="auto"/>
      </w:divBdr>
    </w:div>
    <w:div w:id="1478523766">
      <w:bodyDiv w:val="1"/>
      <w:marLeft w:val="0"/>
      <w:marRight w:val="0"/>
      <w:marTop w:val="0"/>
      <w:marBottom w:val="0"/>
      <w:divBdr>
        <w:top w:val="none" w:sz="0" w:space="0" w:color="auto"/>
        <w:left w:val="none" w:sz="0" w:space="0" w:color="auto"/>
        <w:bottom w:val="none" w:sz="0" w:space="0" w:color="auto"/>
        <w:right w:val="none" w:sz="0" w:space="0" w:color="auto"/>
      </w:divBdr>
    </w:div>
    <w:div w:id="1478843735">
      <w:bodyDiv w:val="1"/>
      <w:marLeft w:val="0"/>
      <w:marRight w:val="0"/>
      <w:marTop w:val="0"/>
      <w:marBottom w:val="0"/>
      <w:divBdr>
        <w:top w:val="none" w:sz="0" w:space="0" w:color="auto"/>
        <w:left w:val="none" w:sz="0" w:space="0" w:color="auto"/>
        <w:bottom w:val="none" w:sz="0" w:space="0" w:color="auto"/>
        <w:right w:val="none" w:sz="0" w:space="0" w:color="auto"/>
      </w:divBdr>
    </w:div>
    <w:div w:id="1478915444">
      <w:bodyDiv w:val="1"/>
      <w:marLeft w:val="0"/>
      <w:marRight w:val="0"/>
      <w:marTop w:val="0"/>
      <w:marBottom w:val="0"/>
      <w:divBdr>
        <w:top w:val="none" w:sz="0" w:space="0" w:color="auto"/>
        <w:left w:val="none" w:sz="0" w:space="0" w:color="auto"/>
        <w:bottom w:val="none" w:sz="0" w:space="0" w:color="auto"/>
        <w:right w:val="none" w:sz="0" w:space="0" w:color="auto"/>
      </w:divBdr>
    </w:div>
    <w:div w:id="1478960549">
      <w:bodyDiv w:val="1"/>
      <w:marLeft w:val="0"/>
      <w:marRight w:val="0"/>
      <w:marTop w:val="0"/>
      <w:marBottom w:val="0"/>
      <w:divBdr>
        <w:top w:val="none" w:sz="0" w:space="0" w:color="auto"/>
        <w:left w:val="none" w:sz="0" w:space="0" w:color="auto"/>
        <w:bottom w:val="none" w:sz="0" w:space="0" w:color="auto"/>
        <w:right w:val="none" w:sz="0" w:space="0" w:color="auto"/>
      </w:divBdr>
    </w:div>
    <w:div w:id="1479225916">
      <w:bodyDiv w:val="1"/>
      <w:marLeft w:val="0"/>
      <w:marRight w:val="0"/>
      <w:marTop w:val="0"/>
      <w:marBottom w:val="0"/>
      <w:divBdr>
        <w:top w:val="none" w:sz="0" w:space="0" w:color="auto"/>
        <w:left w:val="none" w:sz="0" w:space="0" w:color="auto"/>
        <w:bottom w:val="none" w:sz="0" w:space="0" w:color="auto"/>
        <w:right w:val="none" w:sz="0" w:space="0" w:color="auto"/>
      </w:divBdr>
    </w:div>
    <w:div w:id="1479345501">
      <w:bodyDiv w:val="1"/>
      <w:marLeft w:val="0"/>
      <w:marRight w:val="0"/>
      <w:marTop w:val="0"/>
      <w:marBottom w:val="0"/>
      <w:divBdr>
        <w:top w:val="none" w:sz="0" w:space="0" w:color="auto"/>
        <w:left w:val="none" w:sz="0" w:space="0" w:color="auto"/>
        <w:bottom w:val="none" w:sz="0" w:space="0" w:color="auto"/>
        <w:right w:val="none" w:sz="0" w:space="0" w:color="auto"/>
      </w:divBdr>
    </w:div>
    <w:div w:id="1479570987">
      <w:bodyDiv w:val="1"/>
      <w:marLeft w:val="0"/>
      <w:marRight w:val="0"/>
      <w:marTop w:val="0"/>
      <w:marBottom w:val="0"/>
      <w:divBdr>
        <w:top w:val="none" w:sz="0" w:space="0" w:color="auto"/>
        <w:left w:val="none" w:sz="0" w:space="0" w:color="auto"/>
        <w:bottom w:val="none" w:sz="0" w:space="0" w:color="auto"/>
        <w:right w:val="none" w:sz="0" w:space="0" w:color="auto"/>
      </w:divBdr>
    </w:div>
    <w:div w:id="1479687533">
      <w:bodyDiv w:val="1"/>
      <w:marLeft w:val="0"/>
      <w:marRight w:val="0"/>
      <w:marTop w:val="0"/>
      <w:marBottom w:val="0"/>
      <w:divBdr>
        <w:top w:val="none" w:sz="0" w:space="0" w:color="auto"/>
        <w:left w:val="none" w:sz="0" w:space="0" w:color="auto"/>
        <w:bottom w:val="none" w:sz="0" w:space="0" w:color="auto"/>
        <w:right w:val="none" w:sz="0" w:space="0" w:color="auto"/>
      </w:divBdr>
    </w:div>
    <w:div w:id="1479687654">
      <w:bodyDiv w:val="1"/>
      <w:marLeft w:val="0"/>
      <w:marRight w:val="0"/>
      <w:marTop w:val="0"/>
      <w:marBottom w:val="0"/>
      <w:divBdr>
        <w:top w:val="none" w:sz="0" w:space="0" w:color="auto"/>
        <w:left w:val="none" w:sz="0" w:space="0" w:color="auto"/>
        <w:bottom w:val="none" w:sz="0" w:space="0" w:color="auto"/>
        <w:right w:val="none" w:sz="0" w:space="0" w:color="auto"/>
      </w:divBdr>
    </w:div>
    <w:div w:id="1479955680">
      <w:bodyDiv w:val="1"/>
      <w:marLeft w:val="0"/>
      <w:marRight w:val="0"/>
      <w:marTop w:val="0"/>
      <w:marBottom w:val="0"/>
      <w:divBdr>
        <w:top w:val="none" w:sz="0" w:space="0" w:color="auto"/>
        <w:left w:val="none" w:sz="0" w:space="0" w:color="auto"/>
        <w:bottom w:val="none" w:sz="0" w:space="0" w:color="auto"/>
        <w:right w:val="none" w:sz="0" w:space="0" w:color="auto"/>
      </w:divBdr>
    </w:div>
    <w:div w:id="1480027434">
      <w:bodyDiv w:val="1"/>
      <w:marLeft w:val="0"/>
      <w:marRight w:val="0"/>
      <w:marTop w:val="0"/>
      <w:marBottom w:val="0"/>
      <w:divBdr>
        <w:top w:val="none" w:sz="0" w:space="0" w:color="auto"/>
        <w:left w:val="none" w:sz="0" w:space="0" w:color="auto"/>
        <w:bottom w:val="none" w:sz="0" w:space="0" w:color="auto"/>
        <w:right w:val="none" w:sz="0" w:space="0" w:color="auto"/>
      </w:divBdr>
    </w:div>
    <w:div w:id="1480422624">
      <w:bodyDiv w:val="1"/>
      <w:marLeft w:val="0"/>
      <w:marRight w:val="0"/>
      <w:marTop w:val="0"/>
      <w:marBottom w:val="0"/>
      <w:divBdr>
        <w:top w:val="none" w:sz="0" w:space="0" w:color="auto"/>
        <w:left w:val="none" w:sz="0" w:space="0" w:color="auto"/>
        <w:bottom w:val="none" w:sz="0" w:space="0" w:color="auto"/>
        <w:right w:val="none" w:sz="0" w:space="0" w:color="auto"/>
      </w:divBdr>
    </w:div>
    <w:div w:id="1480611160">
      <w:bodyDiv w:val="1"/>
      <w:marLeft w:val="0"/>
      <w:marRight w:val="0"/>
      <w:marTop w:val="0"/>
      <w:marBottom w:val="0"/>
      <w:divBdr>
        <w:top w:val="none" w:sz="0" w:space="0" w:color="auto"/>
        <w:left w:val="none" w:sz="0" w:space="0" w:color="auto"/>
        <w:bottom w:val="none" w:sz="0" w:space="0" w:color="auto"/>
        <w:right w:val="none" w:sz="0" w:space="0" w:color="auto"/>
      </w:divBdr>
    </w:div>
    <w:div w:id="1480613918">
      <w:bodyDiv w:val="1"/>
      <w:marLeft w:val="0"/>
      <w:marRight w:val="0"/>
      <w:marTop w:val="0"/>
      <w:marBottom w:val="0"/>
      <w:divBdr>
        <w:top w:val="none" w:sz="0" w:space="0" w:color="auto"/>
        <w:left w:val="none" w:sz="0" w:space="0" w:color="auto"/>
        <w:bottom w:val="none" w:sz="0" w:space="0" w:color="auto"/>
        <w:right w:val="none" w:sz="0" w:space="0" w:color="auto"/>
      </w:divBdr>
    </w:div>
    <w:div w:id="1481268311">
      <w:bodyDiv w:val="1"/>
      <w:marLeft w:val="0"/>
      <w:marRight w:val="0"/>
      <w:marTop w:val="0"/>
      <w:marBottom w:val="0"/>
      <w:divBdr>
        <w:top w:val="none" w:sz="0" w:space="0" w:color="auto"/>
        <w:left w:val="none" w:sz="0" w:space="0" w:color="auto"/>
        <w:bottom w:val="none" w:sz="0" w:space="0" w:color="auto"/>
        <w:right w:val="none" w:sz="0" w:space="0" w:color="auto"/>
      </w:divBdr>
    </w:div>
    <w:div w:id="1481534841">
      <w:bodyDiv w:val="1"/>
      <w:marLeft w:val="0"/>
      <w:marRight w:val="0"/>
      <w:marTop w:val="0"/>
      <w:marBottom w:val="0"/>
      <w:divBdr>
        <w:top w:val="none" w:sz="0" w:space="0" w:color="auto"/>
        <w:left w:val="none" w:sz="0" w:space="0" w:color="auto"/>
        <w:bottom w:val="none" w:sz="0" w:space="0" w:color="auto"/>
        <w:right w:val="none" w:sz="0" w:space="0" w:color="auto"/>
      </w:divBdr>
    </w:div>
    <w:div w:id="1481726760">
      <w:bodyDiv w:val="1"/>
      <w:marLeft w:val="0"/>
      <w:marRight w:val="0"/>
      <w:marTop w:val="0"/>
      <w:marBottom w:val="0"/>
      <w:divBdr>
        <w:top w:val="none" w:sz="0" w:space="0" w:color="auto"/>
        <w:left w:val="none" w:sz="0" w:space="0" w:color="auto"/>
        <w:bottom w:val="none" w:sz="0" w:space="0" w:color="auto"/>
        <w:right w:val="none" w:sz="0" w:space="0" w:color="auto"/>
      </w:divBdr>
    </w:div>
    <w:div w:id="1481733263">
      <w:bodyDiv w:val="1"/>
      <w:marLeft w:val="0"/>
      <w:marRight w:val="0"/>
      <w:marTop w:val="0"/>
      <w:marBottom w:val="0"/>
      <w:divBdr>
        <w:top w:val="none" w:sz="0" w:space="0" w:color="auto"/>
        <w:left w:val="none" w:sz="0" w:space="0" w:color="auto"/>
        <w:bottom w:val="none" w:sz="0" w:space="0" w:color="auto"/>
        <w:right w:val="none" w:sz="0" w:space="0" w:color="auto"/>
      </w:divBdr>
    </w:div>
    <w:div w:id="1482651639">
      <w:bodyDiv w:val="1"/>
      <w:marLeft w:val="0"/>
      <w:marRight w:val="0"/>
      <w:marTop w:val="0"/>
      <w:marBottom w:val="0"/>
      <w:divBdr>
        <w:top w:val="none" w:sz="0" w:space="0" w:color="auto"/>
        <w:left w:val="none" w:sz="0" w:space="0" w:color="auto"/>
        <w:bottom w:val="none" w:sz="0" w:space="0" w:color="auto"/>
        <w:right w:val="none" w:sz="0" w:space="0" w:color="auto"/>
      </w:divBdr>
    </w:div>
    <w:div w:id="1483110380">
      <w:bodyDiv w:val="1"/>
      <w:marLeft w:val="0"/>
      <w:marRight w:val="0"/>
      <w:marTop w:val="0"/>
      <w:marBottom w:val="0"/>
      <w:divBdr>
        <w:top w:val="none" w:sz="0" w:space="0" w:color="auto"/>
        <w:left w:val="none" w:sz="0" w:space="0" w:color="auto"/>
        <w:bottom w:val="none" w:sz="0" w:space="0" w:color="auto"/>
        <w:right w:val="none" w:sz="0" w:space="0" w:color="auto"/>
      </w:divBdr>
    </w:div>
    <w:div w:id="1483235480">
      <w:bodyDiv w:val="1"/>
      <w:marLeft w:val="0"/>
      <w:marRight w:val="0"/>
      <w:marTop w:val="0"/>
      <w:marBottom w:val="0"/>
      <w:divBdr>
        <w:top w:val="none" w:sz="0" w:space="0" w:color="auto"/>
        <w:left w:val="none" w:sz="0" w:space="0" w:color="auto"/>
        <w:bottom w:val="none" w:sz="0" w:space="0" w:color="auto"/>
        <w:right w:val="none" w:sz="0" w:space="0" w:color="auto"/>
      </w:divBdr>
    </w:div>
    <w:div w:id="1483307393">
      <w:bodyDiv w:val="1"/>
      <w:marLeft w:val="0"/>
      <w:marRight w:val="0"/>
      <w:marTop w:val="0"/>
      <w:marBottom w:val="0"/>
      <w:divBdr>
        <w:top w:val="none" w:sz="0" w:space="0" w:color="auto"/>
        <w:left w:val="none" w:sz="0" w:space="0" w:color="auto"/>
        <w:bottom w:val="none" w:sz="0" w:space="0" w:color="auto"/>
        <w:right w:val="none" w:sz="0" w:space="0" w:color="auto"/>
      </w:divBdr>
    </w:div>
    <w:div w:id="1483346120">
      <w:bodyDiv w:val="1"/>
      <w:marLeft w:val="0"/>
      <w:marRight w:val="0"/>
      <w:marTop w:val="0"/>
      <w:marBottom w:val="0"/>
      <w:divBdr>
        <w:top w:val="none" w:sz="0" w:space="0" w:color="auto"/>
        <w:left w:val="none" w:sz="0" w:space="0" w:color="auto"/>
        <w:bottom w:val="none" w:sz="0" w:space="0" w:color="auto"/>
        <w:right w:val="none" w:sz="0" w:space="0" w:color="auto"/>
      </w:divBdr>
    </w:div>
    <w:div w:id="1483545439">
      <w:bodyDiv w:val="1"/>
      <w:marLeft w:val="0"/>
      <w:marRight w:val="0"/>
      <w:marTop w:val="0"/>
      <w:marBottom w:val="0"/>
      <w:divBdr>
        <w:top w:val="none" w:sz="0" w:space="0" w:color="auto"/>
        <w:left w:val="none" w:sz="0" w:space="0" w:color="auto"/>
        <w:bottom w:val="none" w:sz="0" w:space="0" w:color="auto"/>
        <w:right w:val="none" w:sz="0" w:space="0" w:color="auto"/>
      </w:divBdr>
    </w:div>
    <w:div w:id="1483546922">
      <w:bodyDiv w:val="1"/>
      <w:marLeft w:val="0"/>
      <w:marRight w:val="0"/>
      <w:marTop w:val="0"/>
      <w:marBottom w:val="0"/>
      <w:divBdr>
        <w:top w:val="none" w:sz="0" w:space="0" w:color="auto"/>
        <w:left w:val="none" w:sz="0" w:space="0" w:color="auto"/>
        <w:bottom w:val="none" w:sz="0" w:space="0" w:color="auto"/>
        <w:right w:val="none" w:sz="0" w:space="0" w:color="auto"/>
      </w:divBdr>
    </w:div>
    <w:div w:id="1483548276">
      <w:bodyDiv w:val="1"/>
      <w:marLeft w:val="0"/>
      <w:marRight w:val="0"/>
      <w:marTop w:val="0"/>
      <w:marBottom w:val="0"/>
      <w:divBdr>
        <w:top w:val="none" w:sz="0" w:space="0" w:color="auto"/>
        <w:left w:val="none" w:sz="0" w:space="0" w:color="auto"/>
        <w:bottom w:val="none" w:sz="0" w:space="0" w:color="auto"/>
        <w:right w:val="none" w:sz="0" w:space="0" w:color="auto"/>
      </w:divBdr>
    </w:div>
    <w:div w:id="1483621543">
      <w:bodyDiv w:val="1"/>
      <w:marLeft w:val="0"/>
      <w:marRight w:val="0"/>
      <w:marTop w:val="0"/>
      <w:marBottom w:val="0"/>
      <w:divBdr>
        <w:top w:val="none" w:sz="0" w:space="0" w:color="auto"/>
        <w:left w:val="none" w:sz="0" w:space="0" w:color="auto"/>
        <w:bottom w:val="none" w:sz="0" w:space="0" w:color="auto"/>
        <w:right w:val="none" w:sz="0" w:space="0" w:color="auto"/>
      </w:divBdr>
    </w:div>
    <w:div w:id="1483883475">
      <w:bodyDiv w:val="1"/>
      <w:marLeft w:val="0"/>
      <w:marRight w:val="0"/>
      <w:marTop w:val="0"/>
      <w:marBottom w:val="0"/>
      <w:divBdr>
        <w:top w:val="none" w:sz="0" w:space="0" w:color="auto"/>
        <w:left w:val="none" w:sz="0" w:space="0" w:color="auto"/>
        <w:bottom w:val="none" w:sz="0" w:space="0" w:color="auto"/>
        <w:right w:val="none" w:sz="0" w:space="0" w:color="auto"/>
      </w:divBdr>
    </w:div>
    <w:div w:id="1483891760">
      <w:bodyDiv w:val="1"/>
      <w:marLeft w:val="0"/>
      <w:marRight w:val="0"/>
      <w:marTop w:val="0"/>
      <w:marBottom w:val="0"/>
      <w:divBdr>
        <w:top w:val="none" w:sz="0" w:space="0" w:color="auto"/>
        <w:left w:val="none" w:sz="0" w:space="0" w:color="auto"/>
        <w:bottom w:val="none" w:sz="0" w:space="0" w:color="auto"/>
        <w:right w:val="none" w:sz="0" w:space="0" w:color="auto"/>
      </w:divBdr>
    </w:div>
    <w:div w:id="1483932037">
      <w:bodyDiv w:val="1"/>
      <w:marLeft w:val="0"/>
      <w:marRight w:val="0"/>
      <w:marTop w:val="0"/>
      <w:marBottom w:val="0"/>
      <w:divBdr>
        <w:top w:val="none" w:sz="0" w:space="0" w:color="auto"/>
        <w:left w:val="none" w:sz="0" w:space="0" w:color="auto"/>
        <w:bottom w:val="none" w:sz="0" w:space="0" w:color="auto"/>
        <w:right w:val="none" w:sz="0" w:space="0" w:color="auto"/>
      </w:divBdr>
    </w:div>
    <w:div w:id="1484275458">
      <w:bodyDiv w:val="1"/>
      <w:marLeft w:val="0"/>
      <w:marRight w:val="0"/>
      <w:marTop w:val="0"/>
      <w:marBottom w:val="0"/>
      <w:divBdr>
        <w:top w:val="none" w:sz="0" w:space="0" w:color="auto"/>
        <w:left w:val="none" w:sz="0" w:space="0" w:color="auto"/>
        <w:bottom w:val="none" w:sz="0" w:space="0" w:color="auto"/>
        <w:right w:val="none" w:sz="0" w:space="0" w:color="auto"/>
      </w:divBdr>
    </w:div>
    <w:div w:id="1484614776">
      <w:bodyDiv w:val="1"/>
      <w:marLeft w:val="0"/>
      <w:marRight w:val="0"/>
      <w:marTop w:val="0"/>
      <w:marBottom w:val="0"/>
      <w:divBdr>
        <w:top w:val="none" w:sz="0" w:space="0" w:color="auto"/>
        <w:left w:val="none" w:sz="0" w:space="0" w:color="auto"/>
        <w:bottom w:val="none" w:sz="0" w:space="0" w:color="auto"/>
        <w:right w:val="none" w:sz="0" w:space="0" w:color="auto"/>
      </w:divBdr>
    </w:div>
    <w:div w:id="1484661723">
      <w:bodyDiv w:val="1"/>
      <w:marLeft w:val="0"/>
      <w:marRight w:val="0"/>
      <w:marTop w:val="0"/>
      <w:marBottom w:val="0"/>
      <w:divBdr>
        <w:top w:val="none" w:sz="0" w:space="0" w:color="auto"/>
        <w:left w:val="none" w:sz="0" w:space="0" w:color="auto"/>
        <w:bottom w:val="none" w:sz="0" w:space="0" w:color="auto"/>
        <w:right w:val="none" w:sz="0" w:space="0" w:color="auto"/>
      </w:divBdr>
    </w:div>
    <w:div w:id="1484666262">
      <w:bodyDiv w:val="1"/>
      <w:marLeft w:val="0"/>
      <w:marRight w:val="0"/>
      <w:marTop w:val="0"/>
      <w:marBottom w:val="0"/>
      <w:divBdr>
        <w:top w:val="none" w:sz="0" w:space="0" w:color="auto"/>
        <w:left w:val="none" w:sz="0" w:space="0" w:color="auto"/>
        <w:bottom w:val="none" w:sz="0" w:space="0" w:color="auto"/>
        <w:right w:val="none" w:sz="0" w:space="0" w:color="auto"/>
      </w:divBdr>
    </w:div>
    <w:div w:id="1485050138">
      <w:bodyDiv w:val="1"/>
      <w:marLeft w:val="0"/>
      <w:marRight w:val="0"/>
      <w:marTop w:val="0"/>
      <w:marBottom w:val="0"/>
      <w:divBdr>
        <w:top w:val="none" w:sz="0" w:space="0" w:color="auto"/>
        <w:left w:val="none" w:sz="0" w:space="0" w:color="auto"/>
        <w:bottom w:val="none" w:sz="0" w:space="0" w:color="auto"/>
        <w:right w:val="none" w:sz="0" w:space="0" w:color="auto"/>
      </w:divBdr>
    </w:div>
    <w:div w:id="1485076710">
      <w:bodyDiv w:val="1"/>
      <w:marLeft w:val="0"/>
      <w:marRight w:val="0"/>
      <w:marTop w:val="0"/>
      <w:marBottom w:val="0"/>
      <w:divBdr>
        <w:top w:val="none" w:sz="0" w:space="0" w:color="auto"/>
        <w:left w:val="none" w:sz="0" w:space="0" w:color="auto"/>
        <w:bottom w:val="none" w:sz="0" w:space="0" w:color="auto"/>
        <w:right w:val="none" w:sz="0" w:space="0" w:color="auto"/>
      </w:divBdr>
    </w:div>
    <w:div w:id="1485076967">
      <w:bodyDiv w:val="1"/>
      <w:marLeft w:val="0"/>
      <w:marRight w:val="0"/>
      <w:marTop w:val="0"/>
      <w:marBottom w:val="0"/>
      <w:divBdr>
        <w:top w:val="none" w:sz="0" w:space="0" w:color="auto"/>
        <w:left w:val="none" w:sz="0" w:space="0" w:color="auto"/>
        <w:bottom w:val="none" w:sz="0" w:space="0" w:color="auto"/>
        <w:right w:val="none" w:sz="0" w:space="0" w:color="auto"/>
      </w:divBdr>
    </w:div>
    <w:div w:id="1485394945">
      <w:bodyDiv w:val="1"/>
      <w:marLeft w:val="0"/>
      <w:marRight w:val="0"/>
      <w:marTop w:val="0"/>
      <w:marBottom w:val="0"/>
      <w:divBdr>
        <w:top w:val="none" w:sz="0" w:space="0" w:color="auto"/>
        <w:left w:val="none" w:sz="0" w:space="0" w:color="auto"/>
        <w:bottom w:val="none" w:sz="0" w:space="0" w:color="auto"/>
        <w:right w:val="none" w:sz="0" w:space="0" w:color="auto"/>
      </w:divBdr>
    </w:div>
    <w:div w:id="1485656224">
      <w:bodyDiv w:val="1"/>
      <w:marLeft w:val="0"/>
      <w:marRight w:val="0"/>
      <w:marTop w:val="0"/>
      <w:marBottom w:val="0"/>
      <w:divBdr>
        <w:top w:val="none" w:sz="0" w:space="0" w:color="auto"/>
        <w:left w:val="none" w:sz="0" w:space="0" w:color="auto"/>
        <w:bottom w:val="none" w:sz="0" w:space="0" w:color="auto"/>
        <w:right w:val="none" w:sz="0" w:space="0" w:color="auto"/>
      </w:divBdr>
    </w:div>
    <w:div w:id="1485659848">
      <w:bodyDiv w:val="1"/>
      <w:marLeft w:val="0"/>
      <w:marRight w:val="0"/>
      <w:marTop w:val="0"/>
      <w:marBottom w:val="0"/>
      <w:divBdr>
        <w:top w:val="none" w:sz="0" w:space="0" w:color="auto"/>
        <w:left w:val="none" w:sz="0" w:space="0" w:color="auto"/>
        <w:bottom w:val="none" w:sz="0" w:space="0" w:color="auto"/>
        <w:right w:val="none" w:sz="0" w:space="0" w:color="auto"/>
      </w:divBdr>
    </w:div>
    <w:div w:id="1486119644">
      <w:bodyDiv w:val="1"/>
      <w:marLeft w:val="0"/>
      <w:marRight w:val="0"/>
      <w:marTop w:val="0"/>
      <w:marBottom w:val="0"/>
      <w:divBdr>
        <w:top w:val="none" w:sz="0" w:space="0" w:color="auto"/>
        <w:left w:val="none" w:sz="0" w:space="0" w:color="auto"/>
        <w:bottom w:val="none" w:sz="0" w:space="0" w:color="auto"/>
        <w:right w:val="none" w:sz="0" w:space="0" w:color="auto"/>
      </w:divBdr>
    </w:div>
    <w:div w:id="1486628788">
      <w:bodyDiv w:val="1"/>
      <w:marLeft w:val="0"/>
      <w:marRight w:val="0"/>
      <w:marTop w:val="0"/>
      <w:marBottom w:val="0"/>
      <w:divBdr>
        <w:top w:val="none" w:sz="0" w:space="0" w:color="auto"/>
        <w:left w:val="none" w:sz="0" w:space="0" w:color="auto"/>
        <w:bottom w:val="none" w:sz="0" w:space="0" w:color="auto"/>
        <w:right w:val="none" w:sz="0" w:space="0" w:color="auto"/>
      </w:divBdr>
    </w:div>
    <w:div w:id="1486816843">
      <w:bodyDiv w:val="1"/>
      <w:marLeft w:val="0"/>
      <w:marRight w:val="0"/>
      <w:marTop w:val="0"/>
      <w:marBottom w:val="0"/>
      <w:divBdr>
        <w:top w:val="none" w:sz="0" w:space="0" w:color="auto"/>
        <w:left w:val="none" w:sz="0" w:space="0" w:color="auto"/>
        <w:bottom w:val="none" w:sz="0" w:space="0" w:color="auto"/>
        <w:right w:val="none" w:sz="0" w:space="0" w:color="auto"/>
      </w:divBdr>
    </w:div>
    <w:div w:id="1486817204">
      <w:bodyDiv w:val="1"/>
      <w:marLeft w:val="0"/>
      <w:marRight w:val="0"/>
      <w:marTop w:val="0"/>
      <w:marBottom w:val="0"/>
      <w:divBdr>
        <w:top w:val="none" w:sz="0" w:space="0" w:color="auto"/>
        <w:left w:val="none" w:sz="0" w:space="0" w:color="auto"/>
        <w:bottom w:val="none" w:sz="0" w:space="0" w:color="auto"/>
        <w:right w:val="none" w:sz="0" w:space="0" w:color="auto"/>
      </w:divBdr>
    </w:div>
    <w:div w:id="1486976074">
      <w:bodyDiv w:val="1"/>
      <w:marLeft w:val="0"/>
      <w:marRight w:val="0"/>
      <w:marTop w:val="0"/>
      <w:marBottom w:val="0"/>
      <w:divBdr>
        <w:top w:val="none" w:sz="0" w:space="0" w:color="auto"/>
        <w:left w:val="none" w:sz="0" w:space="0" w:color="auto"/>
        <w:bottom w:val="none" w:sz="0" w:space="0" w:color="auto"/>
        <w:right w:val="none" w:sz="0" w:space="0" w:color="auto"/>
      </w:divBdr>
    </w:div>
    <w:div w:id="1487015919">
      <w:bodyDiv w:val="1"/>
      <w:marLeft w:val="0"/>
      <w:marRight w:val="0"/>
      <w:marTop w:val="0"/>
      <w:marBottom w:val="0"/>
      <w:divBdr>
        <w:top w:val="none" w:sz="0" w:space="0" w:color="auto"/>
        <w:left w:val="none" w:sz="0" w:space="0" w:color="auto"/>
        <w:bottom w:val="none" w:sz="0" w:space="0" w:color="auto"/>
        <w:right w:val="none" w:sz="0" w:space="0" w:color="auto"/>
      </w:divBdr>
    </w:div>
    <w:div w:id="1487211406">
      <w:bodyDiv w:val="1"/>
      <w:marLeft w:val="0"/>
      <w:marRight w:val="0"/>
      <w:marTop w:val="0"/>
      <w:marBottom w:val="0"/>
      <w:divBdr>
        <w:top w:val="none" w:sz="0" w:space="0" w:color="auto"/>
        <w:left w:val="none" w:sz="0" w:space="0" w:color="auto"/>
        <w:bottom w:val="none" w:sz="0" w:space="0" w:color="auto"/>
        <w:right w:val="none" w:sz="0" w:space="0" w:color="auto"/>
      </w:divBdr>
    </w:div>
    <w:div w:id="1487278439">
      <w:bodyDiv w:val="1"/>
      <w:marLeft w:val="0"/>
      <w:marRight w:val="0"/>
      <w:marTop w:val="0"/>
      <w:marBottom w:val="0"/>
      <w:divBdr>
        <w:top w:val="none" w:sz="0" w:space="0" w:color="auto"/>
        <w:left w:val="none" w:sz="0" w:space="0" w:color="auto"/>
        <w:bottom w:val="none" w:sz="0" w:space="0" w:color="auto"/>
        <w:right w:val="none" w:sz="0" w:space="0" w:color="auto"/>
      </w:divBdr>
    </w:div>
    <w:div w:id="1487429018">
      <w:bodyDiv w:val="1"/>
      <w:marLeft w:val="0"/>
      <w:marRight w:val="0"/>
      <w:marTop w:val="0"/>
      <w:marBottom w:val="0"/>
      <w:divBdr>
        <w:top w:val="none" w:sz="0" w:space="0" w:color="auto"/>
        <w:left w:val="none" w:sz="0" w:space="0" w:color="auto"/>
        <w:bottom w:val="none" w:sz="0" w:space="0" w:color="auto"/>
        <w:right w:val="none" w:sz="0" w:space="0" w:color="auto"/>
      </w:divBdr>
    </w:div>
    <w:div w:id="1488011590">
      <w:bodyDiv w:val="1"/>
      <w:marLeft w:val="0"/>
      <w:marRight w:val="0"/>
      <w:marTop w:val="0"/>
      <w:marBottom w:val="0"/>
      <w:divBdr>
        <w:top w:val="none" w:sz="0" w:space="0" w:color="auto"/>
        <w:left w:val="none" w:sz="0" w:space="0" w:color="auto"/>
        <w:bottom w:val="none" w:sz="0" w:space="0" w:color="auto"/>
        <w:right w:val="none" w:sz="0" w:space="0" w:color="auto"/>
      </w:divBdr>
    </w:div>
    <w:div w:id="1488087980">
      <w:bodyDiv w:val="1"/>
      <w:marLeft w:val="0"/>
      <w:marRight w:val="0"/>
      <w:marTop w:val="0"/>
      <w:marBottom w:val="0"/>
      <w:divBdr>
        <w:top w:val="none" w:sz="0" w:space="0" w:color="auto"/>
        <w:left w:val="none" w:sz="0" w:space="0" w:color="auto"/>
        <w:bottom w:val="none" w:sz="0" w:space="0" w:color="auto"/>
        <w:right w:val="none" w:sz="0" w:space="0" w:color="auto"/>
      </w:divBdr>
    </w:div>
    <w:div w:id="1488127354">
      <w:bodyDiv w:val="1"/>
      <w:marLeft w:val="0"/>
      <w:marRight w:val="0"/>
      <w:marTop w:val="0"/>
      <w:marBottom w:val="0"/>
      <w:divBdr>
        <w:top w:val="none" w:sz="0" w:space="0" w:color="auto"/>
        <w:left w:val="none" w:sz="0" w:space="0" w:color="auto"/>
        <w:bottom w:val="none" w:sz="0" w:space="0" w:color="auto"/>
        <w:right w:val="none" w:sz="0" w:space="0" w:color="auto"/>
      </w:divBdr>
    </w:div>
    <w:div w:id="1488322985">
      <w:bodyDiv w:val="1"/>
      <w:marLeft w:val="0"/>
      <w:marRight w:val="0"/>
      <w:marTop w:val="0"/>
      <w:marBottom w:val="0"/>
      <w:divBdr>
        <w:top w:val="none" w:sz="0" w:space="0" w:color="auto"/>
        <w:left w:val="none" w:sz="0" w:space="0" w:color="auto"/>
        <w:bottom w:val="none" w:sz="0" w:space="0" w:color="auto"/>
        <w:right w:val="none" w:sz="0" w:space="0" w:color="auto"/>
      </w:divBdr>
    </w:div>
    <w:div w:id="1488401649">
      <w:bodyDiv w:val="1"/>
      <w:marLeft w:val="0"/>
      <w:marRight w:val="0"/>
      <w:marTop w:val="0"/>
      <w:marBottom w:val="0"/>
      <w:divBdr>
        <w:top w:val="none" w:sz="0" w:space="0" w:color="auto"/>
        <w:left w:val="none" w:sz="0" w:space="0" w:color="auto"/>
        <w:bottom w:val="none" w:sz="0" w:space="0" w:color="auto"/>
        <w:right w:val="none" w:sz="0" w:space="0" w:color="auto"/>
      </w:divBdr>
    </w:div>
    <w:div w:id="1488858159">
      <w:bodyDiv w:val="1"/>
      <w:marLeft w:val="0"/>
      <w:marRight w:val="0"/>
      <w:marTop w:val="0"/>
      <w:marBottom w:val="0"/>
      <w:divBdr>
        <w:top w:val="none" w:sz="0" w:space="0" w:color="auto"/>
        <w:left w:val="none" w:sz="0" w:space="0" w:color="auto"/>
        <w:bottom w:val="none" w:sz="0" w:space="0" w:color="auto"/>
        <w:right w:val="none" w:sz="0" w:space="0" w:color="auto"/>
      </w:divBdr>
    </w:div>
    <w:div w:id="1488932521">
      <w:bodyDiv w:val="1"/>
      <w:marLeft w:val="0"/>
      <w:marRight w:val="0"/>
      <w:marTop w:val="0"/>
      <w:marBottom w:val="0"/>
      <w:divBdr>
        <w:top w:val="none" w:sz="0" w:space="0" w:color="auto"/>
        <w:left w:val="none" w:sz="0" w:space="0" w:color="auto"/>
        <w:bottom w:val="none" w:sz="0" w:space="0" w:color="auto"/>
        <w:right w:val="none" w:sz="0" w:space="0" w:color="auto"/>
      </w:divBdr>
    </w:div>
    <w:div w:id="1489053039">
      <w:bodyDiv w:val="1"/>
      <w:marLeft w:val="0"/>
      <w:marRight w:val="0"/>
      <w:marTop w:val="0"/>
      <w:marBottom w:val="0"/>
      <w:divBdr>
        <w:top w:val="none" w:sz="0" w:space="0" w:color="auto"/>
        <w:left w:val="none" w:sz="0" w:space="0" w:color="auto"/>
        <w:bottom w:val="none" w:sz="0" w:space="0" w:color="auto"/>
        <w:right w:val="none" w:sz="0" w:space="0" w:color="auto"/>
      </w:divBdr>
    </w:div>
    <w:div w:id="1489251893">
      <w:bodyDiv w:val="1"/>
      <w:marLeft w:val="0"/>
      <w:marRight w:val="0"/>
      <w:marTop w:val="0"/>
      <w:marBottom w:val="0"/>
      <w:divBdr>
        <w:top w:val="none" w:sz="0" w:space="0" w:color="auto"/>
        <w:left w:val="none" w:sz="0" w:space="0" w:color="auto"/>
        <w:bottom w:val="none" w:sz="0" w:space="0" w:color="auto"/>
        <w:right w:val="none" w:sz="0" w:space="0" w:color="auto"/>
      </w:divBdr>
    </w:div>
    <w:div w:id="1489706658">
      <w:bodyDiv w:val="1"/>
      <w:marLeft w:val="0"/>
      <w:marRight w:val="0"/>
      <w:marTop w:val="0"/>
      <w:marBottom w:val="0"/>
      <w:divBdr>
        <w:top w:val="none" w:sz="0" w:space="0" w:color="auto"/>
        <w:left w:val="none" w:sz="0" w:space="0" w:color="auto"/>
        <w:bottom w:val="none" w:sz="0" w:space="0" w:color="auto"/>
        <w:right w:val="none" w:sz="0" w:space="0" w:color="auto"/>
      </w:divBdr>
    </w:div>
    <w:div w:id="1489983386">
      <w:bodyDiv w:val="1"/>
      <w:marLeft w:val="0"/>
      <w:marRight w:val="0"/>
      <w:marTop w:val="0"/>
      <w:marBottom w:val="0"/>
      <w:divBdr>
        <w:top w:val="none" w:sz="0" w:space="0" w:color="auto"/>
        <w:left w:val="none" w:sz="0" w:space="0" w:color="auto"/>
        <w:bottom w:val="none" w:sz="0" w:space="0" w:color="auto"/>
        <w:right w:val="none" w:sz="0" w:space="0" w:color="auto"/>
      </w:divBdr>
    </w:div>
    <w:div w:id="1490097493">
      <w:bodyDiv w:val="1"/>
      <w:marLeft w:val="0"/>
      <w:marRight w:val="0"/>
      <w:marTop w:val="0"/>
      <w:marBottom w:val="0"/>
      <w:divBdr>
        <w:top w:val="none" w:sz="0" w:space="0" w:color="auto"/>
        <w:left w:val="none" w:sz="0" w:space="0" w:color="auto"/>
        <w:bottom w:val="none" w:sz="0" w:space="0" w:color="auto"/>
        <w:right w:val="none" w:sz="0" w:space="0" w:color="auto"/>
      </w:divBdr>
    </w:div>
    <w:div w:id="1490250920">
      <w:bodyDiv w:val="1"/>
      <w:marLeft w:val="0"/>
      <w:marRight w:val="0"/>
      <w:marTop w:val="0"/>
      <w:marBottom w:val="0"/>
      <w:divBdr>
        <w:top w:val="none" w:sz="0" w:space="0" w:color="auto"/>
        <w:left w:val="none" w:sz="0" w:space="0" w:color="auto"/>
        <w:bottom w:val="none" w:sz="0" w:space="0" w:color="auto"/>
        <w:right w:val="none" w:sz="0" w:space="0" w:color="auto"/>
      </w:divBdr>
    </w:div>
    <w:div w:id="1490630647">
      <w:bodyDiv w:val="1"/>
      <w:marLeft w:val="0"/>
      <w:marRight w:val="0"/>
      <w:marTop w:val="0"/>
      <w:marBottom w:val="0"/>
      <w:divBdr>
        <w:top w:val="none" w:sz="0" w:space="0" w:color="auto"/>
        <w:left w:val="none" w:sz="0" w:space="0" w:color="auto"/>
        <w:bottom w:val="none" w:sz="0" w:space="0" w:color="auto"/>
        <w:right w:val="none" w:sz="0" w:space="0" w:color="auto"/>
      </w:divBdr>
    </w:div>
    <w:div w:id="1490753605">
      <w:bodyDiv w:val="1"/>
      <w:marLeft w:val="0"/>
      <w:marRight w:val="0"/>
      <w:marTop w:val="0"/>
      <w:marBottom w:val="0"/>
      <w:divBdr>
        <w:top w:val="none" w:sz="0" w:space="0" w:color="auto"/>
        <w:left w:val="none" w:sz="0" w:space="0" w:color="auto"/>
        <w:bottom w:val="none" w:sz="0" w:space="0" w:color="auto"/>
        <w:right w:val="none" w:sz="0" w:space="0" w:color="auto"/>
      </w:divBdr>
    </w:div>
    <w:div w:id="1491097201">
      <w:bodyDiv w:val="1"/>
      <w:marLeft w:val="0"/>
      <w:marRight w:val="0"/>
      <w:marTop w:val="0"/>
      <w:marBottom w:val="0"/>
      <w:divBdr>
        <w:top w:val="none" w:sz="0" w:space="0" w:color="auto"/>
        <w:left w:val="none" w:sz="0" w:space="0" w:color="auto"/>
        <w:bottom w:val="none" w:sz="0" w:space="0" w:color="auto"/>
        <w:right w:val="none" w:sz="0" w:space="0" w:color="auto"/>
      </w:divBdr>
    </w:div>
    <w:div w:id="1491169369">
      <w:bodyDiv w:val="1"/>
      <w:marLeft w:val="0"/>
      <w:marRight w:val="0"/>
      <w:marTop w:val="0"/>
      <w:marBottom w:val="0"/>
      <w:divBdr>
        <w:top w:val="none" w:sz="0" w:space="0" w:color="auto"/>
        <w:left w:val="none" w:sz="0" w:space="0" w:color="auto"/>
        <w:bottom w:val="none" w:sz="0" w:space="0" w:color="auto"/>
        <w:right w:val="none" w:sz="0" w:space="0" w:color="auto"/>
      </w:divBdr>
    </w:div>
    <w:div w:id="1491216264">
      <w:bodyDiv w:val="1"/>
      <w:marLeft w:val="0"/>
      <w:marRight w:val="0"/>
      <w:marTop w:val="0"/>
      <w:marBottom w:val="0"/>
      <w:divBdr>
        <w:top w:val="none" w:sz="0" w:space="0" w:color="auto"/>
        <w:left w:val="none" w:sz="0" w:space="0" w:color="auto"/>
        <w:bottom w:val="none" w:sz="0" w:space="0" w:color="auto"/>
        <w:right w:val="none" w:sz="0" w:space="0" w:color="auto"/>
      </w:divBdr>
    </w:div>
    <w:div w:id="1491559398">
      <w:bodyDiv w:val="1"/>
      <w:marLeft w:val="0"/>
      <w:marRight w:val="0"/>
      <w:marTop w:val="0"/>
      <w:marBottom w:val="0"/>
      <w:divBdr>
        <w:top w:val="none" w:sz="0" w:space="0" w:color="auto"/>
        <w:left w:val="none" w:sz="0" w:space="0" w:color="auto"/>
        <w:bottom w:val="none" w:sz="0" w:space="0" w:color="auto"/>
        <w:right w:val="none" w:sz="0" w:space="0" w:color="auto"/>
      </w:divBdr>
    </w:div>
    <w:div w:id="1492019807">
      <w:bodyDiv w:val="1"/>
      <w:marLeft w:val="0"/>
      <w:marRight w:val="0"/>
      <w:marTop w:val="0"/>
      <w:marBottom w:val="0"/>
      <w:divBdr>
        <w:top w:val="none" w:sz="0" w:space="0" w:color="auto"/>
        <w:left w:val="none" w:sz="0" w:space="0" w:color="auto"/>
        <w:bottom w:val="none" w:sz="0" w:space="0" w:color="auto"/>
        <w:right w:val="none" w:sz="0" w:space="0" w:color="auto"/>
      </w:divBdr>
    </w:div>
    <w:div w:id="1492259541">
      <w:bodyDiv w:val="1"/>
      <w:marLeft w:val="0"/>
      <w:marRight w:val="0"/>
      <w:marTop w:val="0"/>
      <w:marBottom w:val="0"/>
      <w:divBdr>
        <w:top w:val="none" w:sz="0" w:space="0" w:color="auto"/>
        <w:left w:val="none" w:sz="0" w:space="0" w:color="auto"/>
        <w:bottom w:val="none" w:sz="0" w:space="0" w:color="auto"/>
        <w:right w:val="none" w:sz="0" w:space="0" w:color="auto"/>
      </w:divBdr>
    </w:div>
    <w:div w:id="1492403001">
      <w:bodyDiv w:val="1"/>
      <w:marLeft w:val="0"/>
      <w:marRight w:val="0"/>
      <w:marTop w:val="0"/>
      <w:marBottom w:val="0"/>
      <w:divBdr>
        <w:top w:val="none" w:sz="0" w:space="0" w:color="auto"/>
        <w:left w:val="none" w:sz="0" w:space="0" w:color="auto"/>
        <w:bottom w:val="none" w:sz="0" w:space="0" w:color="auto"/>
        <w:right w:val="none" w:sz="0" w:space="0" w:color="auto"/>
      </w:divBdr>
    </w:div>
    <w:div w:id="1492451950">
      <w:bodyDiv w:val="1"/>
      <w:marLeft w:val="0"/>
      <w:marRight w:val="0"/>
      <w:marTop w:val="0"/>
      <w:marBottom w:val="0"/>
      <w:divBdr>
        <w:top w:val="none" w:sz="0" w:space="0" w:color="auto"/>
        <w:left w:val="none" w:sz="0" w:space="0" w:color="auto"/>
        <w:bottom w:val="none" w:sz="0" w:space="0" w:color="auto"/>
        <w:right w:val="none" w:sz="0" w:space="0" w:color="auto"/>
      </w:divBdr>
    </w:div>
    <w:div w:id="1492678626">
      <w:bodyDiv w:val="1"/>
      <w:marLeft w:val="0"/>
      <w:marRight w:val="0"/>
      <w:marTop w:val="0"/>
      <w:marBottom w:val="0"/>
      <w:divBdr>
        <w:top w:val="none" w:sz="0" w:space="0" w:color="auto"/>
        <w:left w:val="none" w:sz="0" w:space="0" w:color="auto"/>
        <w:bottom w:val="none" w:sz="0" w:space="0" w:color="auto"/>
        <w:right w:val="none" w:sz="0" w:space="0" w:color="auto"/>
      </w:divBdr>
    </w:div>
    <w:div w:id="1492868452">
      <w:bodyDiv w:val="1"/>
      <w:marLeft w:val="0"/>
      <w:marRight w:val="0"/>
      <w:marTop w:val="0"/>
      <w:marBottom w:val="0"/>
      <w:divBdr>
        <w:top w:val="none" w:sz="0" w:space="0" w:color="auto"/>
        <w:left w:val="none" w:sz="0" w:space="0" w:color="auto"/>
        <w:bottom w:val="none" w:sz="0" w:space="0" w:color="auto"/>
        <w:right w:val="none" w:sz="0" w:space="0" w:color="auto"/>
      </w:divBdr>
    </w:div>
    <w:div w:id="1492910679">
      <w:bodyDiv w:val="1"/>
      <w:marLeft w:val="0"/>
      <w:marRight w:val="0"/>
      <w:marTop w:val="0"/>
      <w:marBottom w:val="0"/>
      <w:divBdr>
        <w:top w:val="none" w:sz="0" w:space="0" w:color="auto"/>
        <w:left w:val="none" w:sz="0" w:space="0" w:color="auto"/>
        <w:bottom w:val="none" w:sz="0" w:space="0" w:color="auto"/>
        <w:right w:val="none" w:sz="0" w:space="0" w:color="auto"/>
      </w:divBdr>
    </w:div>
    <w:div w:id="1492912266">
      <w:bodyDiv w:val="1"/>
      <w:marLeft w:val="0"/>
      <w:marRight w:val="0"/>
      <w:marTop w:val="0"/>
      <w:marBottom w:val="0"/>
      <w:divBdr>
        <w:top w:val="none" w:sz="0" w:space="0" w:color="auto"/>
        <w:left w:val="none" w:sz="0" w:space="0" w:color="auto"/>
        <w:bottom w:val="none" w:sz="0" w:space="0" w:color="auto"/>
        <w:right w:val="none" w:sz="0" w:space="0" w:color="auto"/>
      </w:divBdr>
    </w:div>
    <w:div w:id="1492987941">
      <w:bodyDiv w:val="1"/>
      <w:marLeft w:val="0"/>
      <w:marRight w:val="0"/>
      <w:marTop w:val="0"/>
      <w:marBottom w:val="0"/>
      <w:divBdr>
        <w:top w:val="none" w:sz="0" w:space="0" w:color="auto"/>
        <w:left w:val="none" w:sz="0" w:space="0" w:color="auto"/>
        <w:bottom w:val="none" w:sz="0" w:space="0" w:color="auto"/>
        <w:right w:val="none" w:sz="0" w:space="0" w:color="auto"/>
      </w:divBdr>
    </w:div>
    <w:div w:id="1493370687">
      <w:bodyDiv w:val="1"/>
      <w:marLeft w:val="0"/>
      <w:marRight w:val="0"/>
      <w:marTop w:val="0"/>
      <w:marBottom w:val="0"/>
      <w:divBdr>
        <w:top w:val="none" w:sz="0" w:space="0" w:color="auto"/>
        <w:left w:val="none" w:sz="0" w:space="0" w:color="auto"/>
        <w:bottom w:val="none" w:sz="0" w:space="0" w:color="auto"/>
        <w:right w:val="none" w:sz="0" w:space="0" w:color="auto"/>
      </w:divBdr>
    </w:div>
    <w:div w:id="1493401193">
      <w:bodyDiv w:val="1"/>
      <w:marLeft w:val="0"/>
      <w:marRight w:val="0"/>
      <w:marTop w:val="0"/>
      <w:marBottom w:val="0"/>
      <w:divBdr>
        <w:top w:val="none" w:sz="0" w:space="0" w:color="auto"/>
        <w:left w:val="none" w:sz="0" w:space="0" w:color="auto"/>
        <w:bottom w:val="none" w:sz="0" w:space="0" w:color="auto"/>
        <w:right w:val="none" w:sz="0" w:space="0" w:color="auto"/>
      </w:divBdr>
    </w:div>
    <w:div w:id="1493718125">
      <w:bodyDiv w:val="1"/>
      <w:marLeft w:val="0"/>
      <w:marRight w:val="0"/>
      <w:marTop w:val="0"/>
      <w:marBottom w:val="0"/>
      <w:divBdr>
        <w:top w:val="none" w:sz="0" w:space="0" w:color="auto"/>
        <w:left w:val="none" w:sz="0" w:space="0" w:color="auto"/>
        <w:bottom w:val="none" w:sz="0" w:space="0" w:color="auto"/>
        <w:right w:val="none" w:sz="0" w:space="0" w:color="auto"/>
      </w:divBdr>
    </w:div>
    <w:div w:id="1493793866">
      <w:bodyDiv w:val="1"/>
      <w:marLeft w:val="0"/>
      <w:marRight w:val="0"/>
      <w:marTop w:val="0"/>
      <w:marBottom w:val="0"/>
      <w:divBdr>
        <w:top w:val="none" w:sz="0" w:space="0" w:color="auto"/>
        <w:left w:val="none" w:sz="0" w:space="0" w:color="auto"/>
        <w:bottom w:val="none" w:sz="0" w:space="0" w:color="auto"/>
        <w:right w:val="none" w:sz="0" w:space="0" w:color="auto"/>
      </w:divBdr>
    </w:div>
    <w:div w:id="1493835996">
      <w:bodyDiv w:val="1"/>
      <w:marLeft w:val="0"/>
      <w:marRight w:val="0"/>
      <w:marTop w:val="0"/>
      <w:marBottom w:val="0"/>
      <w:divBdr>
        <w:top w:val="none" w:sz="0" w:space="0" w:color="auto"/>
        <w:left w:val="none" w:sz="0" w:space="0" w:color="auto"/>
        <w:bottom w:val="none" w:sz="0" w:space="0" w:color="auto"/>
        <w:right w:val="none" w:sz="0" w:space="0" w:color="auto"/>
      </w:divBdr>
    </w:div>
    <w:div w:id="1493911709">
      <w:bodyDiv w:val="1"/>
      <w:marLeft w:val="0"/>
      <w:marRight w:val="0"/>
      <w:marTop w:val="0"/>
      <w:marBottom w:val="0"/>
      <w:divBdr>
        <w:top w:val="none" w:sz="0" w:space="0" w:color="auto"/>
        <w:left w:val="none" w:sz="0" w:space="0" w:color="auto"/>
        <w:bottom w:val="none" w:sz="0" w:space="0" w:color="auto"/>
        <w:right w:val="none" w:sz="0" w:space="0" w:color="auto"/>
      </w:divBdr>
    </w:div>
    <w:div w:id="1494101135">
      <w:bodyDiv w:val="1"/>
      <w:marLeft w:val="0"/>
      <w:marRight w:val="0"/>
      <w:marTop w:val="0"/>
      <w:marBottom w:val="0"/>
      <w:divBdr>
        <w:top w:val="none" w:sz="0" w:space="0" w:color="auto"/>
        <w:left w:val="none" w:sz="0" w:space="0" w:color="auto"/>
        <w:bottom w:val="none" w:sz="0" w:space="0" w:color="auto"/>
        <w:right w:val="none" w:sz="0" w:space="0" w:color="auto"/>
      </w:divBdr>
      <w:divsChild>
        <w:div w:id="44909343">
          <w:marLeft w:val="0"/>
          <w:marRight w:val="0"/>
          <w:marTop w:val="0"/>
          <w:marBottom w:val="0"/>
          <w:divBdr>
            <w:top w:val="none" w:sz="0" w:space="0" w:color="auto"/>
            <w:left w:val="none" w:sz="0" w:space="0" w:color="auto"/>
            <w:bottom w:val="none" w:sz="0" w:space="0" w:color="auto"/>
            <w:right w:val="none" w:sz="0" w:space="0" w:color="auto"/>
          </w:divBdr>
        </w:div>
        <w:div w:id="190996042">
          <w:marLeft w:val="0"/>
          <w:marRight w:val="0"/>
          <w:marTop w:val="0"/>
          <w:marBottom w:val="0"/>
          <w:divBdr>
            <w:top w:val="none" w:sz="0" w:space="0" w:color="auto"/>
            <w:left w:val="none" w:sz="0" w:space="0" w:color="auto"/>
            <w:bottom w:val="none" w:sz="0" w:space="0" w:color="auto"/>
            <w:right w:val="none" w:sz="0" w:space="0" w:color="auto"/>
          </w:divBdr>
        </w:div>
        <w:div w:id="1934698964">
          <w:marLeft w:val="0"/>
          <w:marRight w:val="0"/>
          <w:marTop w:val="0"/>
          <w:marBottom w:val="0"/>
          <w:divBdr>
            <w:top w:val="none" w:sz="0" w:space="0" w:color="auto"/>
            <w:left w:val="none" w:sz="0" w:space="0" w:color="auto"/>
            <w:bottom w:val="none" w:sz="0" w:space="0" w:color="auto"/>
            <w:right w:val="none" w:sz="0" w:space="0" w:color="auto"/>
          </w:divBdr>
        </w:div>
        <w:div w:id="756639261">
          <w:marLeft w:val="0"/>
          <w:marRight w:val="0"/>
          <w:marTop w:val="0"/>
          <w:marBottom w:val="0"/>
          <w:divBdr>
            <w:top w:val="none" w:sz="0" w:space="0" w:color="auto"/>
            <w:left w:val="none" w:sz="0" w:space="0" w:color="auto"/>
            <w:bottom w:val="none" w:sz="0" w:space="0" w:color="auto"/>
            <w:right w:val="none" w:sz="0" w:space="0" w:color="auto"/>
          </w:divBdr>
        </w:div>
        <w:div w:id="204492956">
          <w:marLeft w:val="0"/>
          <w:marRight w:val="0"/>
          <w:marTop w:val="0"/>
          <w:marBottom w:val="0"/>
          <w:divBdr>
            <w:top w:val="none" w:sz="0" w:space="0" w:color="auto"/>
            <w:left w:val="none" w:sz="0" w:space="0" w:color="auto"/>
            <w:bottom w:val="none" w:sz="0" w:space="0" w:color="auto"/>
            <w:right w:val="none" w:sz="0" w:space="0" w:color="auto"/>
          </w:divBdr>
        </w:div>
        <w:div w:id="490412119">
          <w:marLeft w:val="0"/>
          <w:marRight w:val="0"/>
          <w:marTop w:val="0"/>
          <w:marBottom w:val="0"/>
          <w:divBdr>
            <w:top w:val="none" w:sz="0" w:space="0" w:color="auto"/>
            <w:left w:val="none" w:sz="0" w:space="0" w:color="auto"/>
            <w:bottom w:val="none" w:sz="0" w:space="0" w:color="auto"/>
            <w:right w:val="none" w:sz="0" w:space="0" w:color="auto"/>
          </w:divBdr>
        </w:div>
        <w:div w:id="1653362284">
          <w:marLeft w:val="0"/>
          <w:marRight w:val="0"/>
          <w:marTop w:val="0"/>
          <w:marBottom w:val="0"/>
          <w:divBdr>
            <w:top w:val="none" w:sz="0" w:space="0" w:color="auto"/>
            <w:left w:val="none" w:sz="0" w:space="0" w:color="auto"/>
            <w:bottom w:val="none" w:sz="0" w:space="0" w:color="auto"/>
            <w:right w:val="none" w:sz="0" w:space="0" w:color="auto"/>
          </w:divBdr>
        </w:div>
        <w:div w:id="502478918">
          <w:marLeft w:val="0"/>
          <w:marRight w:val="0"/>
          <w:marTop w:val="0"/>
          <w:marBottom w:val="0"/>
          <w:divBdr>
            <w:top w:val="none" w:sz="0" w:space="0" w:color="auto"/>
            <w:left w:val="none" w:sz="0" w:space="0" w:color="auto"/>
            <w:bottom w:val="none" w:sz="0" w:space="0" w:color="auto"/>
            <w:right w:val="none" w:sz="0" w:space="0" w:color="auto"/>
          </w:divBdr>
        </w:div>
        <w:div w:id="1964847033">
          <w:marLeft w:val="0"/>
          <w:marRight w:val="0"/>
          <w:marTop w:val="0"/>
          <w:marBottom w:val="0"/>
          <w:divBdr>
            <w:top w:val="none" w:sz="0" w:space="0" w:color="auto"/>
            <w:left w:val="none" w:sz="0" w:space="0" w:color="auto"/>
            <w:bottom w:val="none" w:sz="0" w:space="0" w:color="auto"/>
            <w:right w:val="none" w:sz="0" w:space="0" w:color="auto"/>
          </w:divBdr>
        </w:div>
        <w:div w:id="1682007902">
          <w:marLeft w:val="0"/>
          <w:marRight w:val="0"/>
          <w:marTop w:val="0"/>
          <w:marBottom w:val="0"/>
          <w:divBdr>
            <w:top w:val="none" w:sz="0" w:space="0" w:color="auto"/>
            <w:left w:val="none" w:sz="0" w:space="0" w:color="auto"/>
            <w:bottom w:val="none" w:sz="0" w:space="0" w:color="auto"/>
            <w:right w:val="none" w:sz="0" w:space="0" w:color="auto"/>
          </w:divBdr>
        </w:div>
        <w:div w:id="963541172">
          <w:marLeft w:val="0"/>
          <w:marRight w:val="0"/>
          <w:marTop w:val="0"/>
          <w:marBottom w:val="0"/>
          <w:divBdr>
            <w:top w:val="none" w:sz="0" w:space="0" w:color="auto"/>
            <w:left w:val="none" w:sz="0" w:space="0" w:color="auto"/>
            <w:bottom w:val="none" w:sz="0" w:space="0" w:color="auto"/>
            <w:right w:val="none" w:sz="0" w:space="0" w:color="auto"/>
          </w:divBdr>
        </w:div>
        <w:div w:id="893081875">
          <w:marLeft w:val="0"/>
          <w:marRight w:val="0"/>
          <w:marTop w:val="0"/>
          <w:marBottom w:val="0"/>
          <w:divBdr>
            <w:top w:val="none" w:sz="0" w:space="0" w:color="auto"/>
            <w:left w:val="none" w:sz="0" w:space="0" w:color="auto"/>
            <w:bottom w:val="none" w:sz="0" w:space="0" w:color="auto"/>
            <w:right w:val="none" w:sz="0" w:space="0" w:color="auto"/>
          </w:divBdr>
        </w:div>
        <w:div w:id="1502234855">
          <w:marLeft w:val="0"/>
          <w:marRight w:val="0"/>
          <w:marTop w:val="0"/>
          <w:marBottom w:val="0"/>
          <w:divBdr>
            <w:top w:val="none" w:sz="0" w:space="0" w:color="auto"/>
            <w:left w:val="none" w:sz="0" w:space="0" w:color="auto"/>
            <w:bottom w:val="none" w:sz="0" w:space="0" w:color="auto"/>
            <w:right w:val="none" w:sz="0" w:space="0" w:color="auto"/>
          </w:divBdr>
        </w:div>
        <w:div w:id="1781140813">
          <w:marLeft w:val="0"/>
          <w:marRight w:val="0"/>
          <w:marTop w:val="0"/>
          <w:marBottom w:val="0"/>
          <w:divBdr>
            <w:top w:val="none" w:sz="0" w:space="0" w:color="auto"/>
            <w:left w:val="none" w:sz="0" w:space="0" w:color="auto"/>
            <w:bottom w:val="none" w:sz="0" w:space="0" w:color="auto"/>
            <w:right w:val="none" w:sz="0" w:space="0" w:color="auto"/>
          </w:divBdr>
        </w:div>
        <w:div w:id="1468425912">
          <w:marLeft w:val="0"/>
          <w:marRight w:val="0"/>
          <w:marTop w:val="0"/>
          <w:marBottom w:val="0"/>
          <w:divBdr>
            <w:top w:val="none" w:sz="0" w:space="0" w:color="auto"/>
            <w:left w:val="none" w:sz="0" w:space="0" w:color="auto"/>
            <w:bottom w:val="none" w:sz="0" w:space="0" w:color="auto"/>
            <w:right w:val="none" w:sz="0" w:space="0" w:color="auto"/>
          </w:divBdr>
        </w:div>
        <w:div w:id="1027289201">
          <w:marLeft w:val="0"/>
          <w:marRight w:val="0"/>
          <w:marTop w:val="0"/>
          <w:marBottom w:val="0"/>
          <w:divBdr>
            <w:top w:val="none" w:sz="0" w:space="0" w:color="auto"/>
            <w:left w:val="none" w:sz="0" w:space="0" w:color="auto"/>
            <w:bottom w:val="none" w:sz="0" w:space="0" w:color="auto"/>
            <w:right w:val="none" w:sz="0" w:space="0" w:color="auto"/>
          </w:divBdr>
        </w:div>
        <w:div w:id="1890533609">
          <w:marLeft w:val="0"/>
          <w:marRight w:val="0"/>
          <w:marTop w:val="0"/>
          <w:marBottom w:val="0"/>
          <w:divBdr>
            <w:top w:val="none" w:sz="0" w:space="0" w:color="auto"/>
            <w:left w:val="none" w:sz="0" w:space="0" w:color="auto"/>
            <w:bottom w:val="none" w:sz="0" w:space="0" w:color="auto"/>
            <w:right w:val="none" w:sz="0" w:space="0" w:color="auto"/>
          </w:divBdr>
        </w:div>
        <w:div w:id="1426877036">
          <w:marLeft w:val="0"/>
          <w:marRight w:val="0"/>
          <w:marTop w:val="0"/>
          <w:marBottom w:val="0"/>
          <w:divBdr>
            <w:top w:val="none" w:sz="0" w:space="0" w:color="auto"/>
            <w:left w:val="none" w:sz="0" w:space="0" w:color="auto"/>
            <w:bottom w:val="none" w:sz="0" w:space="0" w:color="auto"/>
            <w:right w:val="none" w:sz="0" w:space="0" w:color="auto"/>
          </w:divBdr>
        </w:div>
        <w:div w:id="1711613392">
          <w:marLeft w:val="0"/>
          <w:marRight w:val="0"/>
          <w:marTop w:val="0"/>
          <w:marBottom w:val="0"/>
          <w:divBdr>
            <w:top w:val="none" w:sz="0" w:space="0" w:color="auto"/>
            <w:left w:val="none" w:sz="0" w:space="0" w:color="auto"/>
            <w:bottom w:val="none" w:sz="0" w:space="0" w:color="auto"/>
            <w:right w:val="none" w:sz="0" w:space="0" w:color="auto"/>
          </w:divBdr>
        </w:div>
        <w:div w:id="620110685">
          <w:marLeft w:val="0"/>
          <w:marRight w:val="0"/>
          <w:marTop w:val="0"/>
          <w:marBottom w:val="0"/>
          <w:divBdr>
            <w:top w:val="none" w:sz="0" w:space="0" w:color="auto"/>
            <w:left w:val="none" w:sz="0" w:space="0" w:color="auto"/>
            <w:bottom w:val="none" w:sz="0" w:space="0" w:color="auto"/>
            <w:right w:val="none" w:sz="0" w:space="0" w:color="auto"/>
          </w:divBdr>
        </w:div>
        <w:div w:id="755829328">
          <w:marLeft w:val="0"/>
          <w:marRight w:val="0"/>
          <w:marTop w:val="0"/>
          <w:marBottom w:val="0"/>
          <w:divBdr>
            <w:top w:val="none" w:sz="0" w:space="0" w:color="auto"/>
            <w:left w:val="none" w:sz="0" w:space="0" w:color="auto"/>
            <w:bottom w:val="none" w:sz="0" w:space="0" w:color="auto"/>
            <w:right w:val="none" w:sz="0" w:space="0" w:color="auto"/>
          </w:divBdr>
        </w:div>
        <w:div w:id="997463378">
          <w:marLeft w:val="0"/>
          <w:marRight w:val="0"/>
          <w:marTop w:val="0"/>
          <w:marBottom w:val="0"/>
          <w:divBdr>
            <w:top w:val="none" w:sz="0" w:space="0" w:color="auto"/>
            <w:left w:val="none" w:sz="0" w:space="0" w:color="auto"/>
            <w:bottom w:val="none" w:sz="0" w:space="0" w:color="auto"/>
            <w:right w:val="none" w:sz="0" w:space="0" w:color="auto"/>
          </w:divBdr>
        </w:div>
        <w:div w:id="1921065215">
          <w:marLeft w:val="0"/>
          <w:marRight w:val="0"/>
          <w:marTop w:val="0"/>
          <w:marBottom w:val="0"/>
          <w:divBdr>
            <w:top w:val="none" w:sz="0" w:space="0" w:color="auto"/>
            <w:left w:val="none" w:sz="0" w:space="0" w:color="auto"/>
            <w:bottom w:val="none" w:sz="0" w:space="0" w:color="auto"/>
            <w:right w:val="none" w:sz="0" w:space="0" w:color="auto"/>
          </w:divBdr>
        </w:div>
        <w:div w:id="1644506792">
          <w:marLeft w:val="0"/>
          <w:marRight w:val="0"/>
          <w:marTop w:val="0"/>
          <w:marBottom w:val="0"/>
          <w:divBdr>
            <w:top w:val="none" w:sz="0" w:space="0" w:color="auto"/>
            <w:left w:val="none" w:sz="0" w:space="0" w:color="auto"/>
            <w:bottom w:val="none" w:sz="0" w:space="0" w:color="auto"/>
            <w:right w:val="none" w:sz="0" w:space="0" w:color="auto"/>
          </w:divBdr>
        </w:div>
        <w:div w:id="2102413800">
          <w:marLeft w:val="0"/>
          <w:marRight w:val="0"/>
          <w:marTop w:val="0"/>
          <w:marBottom w:val="0"/>
          <w:divBdr>
            <w:top w:val="none" w:sz="0" w:space="0" w:color="auto"/>
            <w:left w:val="none" w:sz="0" w:space="0" w:color="auto"/>
            <w:bottom w:val="none" w:sz="0" w:space="0" w:color="auto"/>
            <w:right w:val="none" w:sz="0" w:space="0" w:color="auto"/>
          </w:divBdr>
        </w:div>
        <w:div w:id="1753382893">
          <w:marLeft w:val="0"/>
          <w:marRight w:val="0"/>
          <w:marTop w:val="0"/>
          <w:marBottom w:val="0"/>
          <w:divBdr>
            <w:top w:val="none" w:sz="0" w:space="0" w:color="auto"/>
            <w:left w:val="none" w:sz="0" w:space="0" w:color="auto"/>
            <w:bottom w:val="none" w:sz="0" w:space="0" w:color="auto"/>
            <w:right w:val="none" w:sz="0" w:space="0" w:color="auto"/>
          </w:divBdr>
        </w:div>
        <w:div w:id="1437943632">
          <w:marLeft w:val="0"/>
          <w:marRight w:val="0"/>
          <w:marTop w:val="0"/>
          <w:marBottom w:val="0"/>
          <w:divBdr>
            <w:top w:val="none" w:sz="0" w:space="0" w:color="auto"/>
            <w:left w:val="none" w:sz="0" w:space="0" w:color="auto"/>
            <w:bottom w:val="none" w:sz="0" w:space="0" w:color="auto"/>
            <w:right w:val="none" w:sz="0" w:space="0" w:color="auto"/>
          </w:divBdr>
        </w:div>
        <w:div w:id="1564413473">
          <w:marLeft w:val="0"/>
          <w:marRight w:val="0"/>
          <w:marTop w:val="0"/>
          <w:marBottom w:val="0"/>
          <w:divBdr>
            <w:top w:val="none" w:sz="0" w:space="0" w:color="auto"/>
            <w:left w:val="none" w:sz="0" w:space="0" w:color="auto"/>
            <w:bottom w:val="none" w:sz="0" w:space="0" w:color="auto"/>
            <w:right w:val="none" w:sz="0" w:space="0" w:color="auto"/>
          </w:divBdr>
        </w:div>
        <w:div w:id="497580454">
          <w:marLeft w:val="0"/>
          <w:marRight w:val="0"/>
          <w:marTop w:val="0"/>
          <w:marBottom w:val="0"/>
          <w:divBdr>
            <w:top w:val="none" w:sz="0" w:space="0" w:color="auto"/>
            <w:left w:val="none" w:sz="0" w:space="0" w:color="auto"/>
            <w:bottom w:val="none" w:sz="0" w:space="0" w:color="auto"/>
            <w:right w:val="none" w:sz="0" w:space="0" w:color="auto"/>
          </w:divBdr>
        </w:div>
        <w:div w:id="2100060680">
          <w:marLeft w:val="0"/>
          <w:marRight w:val="0"/>
          <w:marTop w:val="0"/>
          <w:marBottom w:val="0"/>
          <w:divBdr>
            <w:top w:val="none" w:sz="0" w:space="0" w:color="auto"/>
            <w:left w:val="none" w:sz="0" w:space="0" w:color="auto"/>
            <w:bottom w:val="none" w:sz="0" w:space="0" w:color="auto"/>
            <w:right w:val="none" w:sz="0" w:space="0" w:color="auto"/>
          </w:divBdr>
        </w:div>
        <w:div w:id="1968008961">
          <w:marLeft w:val="0"/>
          <w:marRight w:val="0"/>
          <w:marTop w:val="0"/>
          <w:marBottom w:val="0"/>
          <w:divBdr>
            <w:top w:val="none" w:sz="0" w:space="0" w:color="auto"/>
            <w:left w:val="none" w:sz="0" w:space="0" w:color="auto"/>
            <w:bottom w:val="none" w:sz="0" w:space="0" w:color="auto"/>
            <w:right w:val="none" w:sz="0" w:space="0" w:color="auto"/>
          </w:divBdr>
        </w:div>
        <w:div w:id="876233909">
          <w:marLeft w:val="0"/>
          <w:marRight w:val="0"/>
          <w:marTop w:val="0"/>
          <w:marBottom w:val="0"/>
          <w:divBdr>
            <w:top w:val="none" w:sz="0" w:space="0" w:color="auto"/>
            <w:left w:val="none" w:sz="0" w:space="0" w:color="auto"/>
            <w:bottom w:val="none" w:sz="0" w:space="0" w:color="auto"/>
            <w:right w:val="none" w:sz="0" w:space="0" w:color="auto"/>
          </w:divBdr>
        </w:div>
        <w:div w:id="1975451823">
          <w:marLeft w:val="0"/>
          <w:marRight w:val="0"/>
          <w:marTop w:val="0"/>
          <w:marBottom w:val="0"/>
          <w:divBdr>
            <w:top w:val="none" w:sz="0" w:space="0" w:color="auto"/>
            <w:left w:val="none" w:sz="0" w:space="0" w:color="auto"/>
            <w:bottom w:val="none" w:sz="0" w:space="0" w:color="auto"/>
            <w:right w:val="none" w:sz="0" w:space="0" w:color="auto"/>
          </w:divBdr>
        </w:div>
        <w:div w:id="1116484772">
          <w:marLeft w:val="0"/>
          <w:marRight w:val="0"/>
          <w:marTop w:val="0"/>
          <w:marBottom w:val="0"/>
          <w:divBdr>
            <w:top w:val="none" w:sz="0" w:space="0" w:color="auto"/>
            <w:left w:val="none" w:sz="0" w:space="0" w:color="auto"/>
            <w:bottom w:val="none" w:sz="0" w:space="0" w:color="auto"/>
            <w:right w:val="none" w:sz="0" w:space="0" w:color="auto"/>
          </w:divBdr>
        </w:div>
        <w:div w:id="65879115">
          <w:marLeft w:val="0"/>
          <w:marRight w:val="0"/>
          <w:marTop w:val="0"/>
          <w:marBottom w:val="0"/>
          <w:divBdr>
            <w:top w:val="none" w:sz="0" w:space="0" w:color="auto"/>
            <w:left w:val="none" w:sz="0" w:space="0" w:color="auto"/>
            <w:bottom w:val="none" w:sz="0" w:space="0" w:color="auto"/>
            <w:right w:val="none" w:sz="0" w:space="0" w:color="auto"/>
          </w:divBdr>
        </w:div>
        <w:div w:id="839194684">
          <w:marLeft w:val="0"/>
          <w:marRight w:val="0"/>
          <w:marTop w:val="0"/>
          <w:marBottom w:val="0"/>
          <w:divBdr>
            <w:top w:val="none" w:sz="0" w:space="0" w:color="auto"/>
            <w:left w:val="none" w:sz="0" w:space="0" w:color="auto"/>
            <w:bottom w:val="none" w:sz="0" w:space="0" w:color="auto"/>
            <w:right w:val="none" w:sz="0" w:space="0" w:color="auto"/>
          </w:divBdr>
        </w:div>
        <w:div w:id="999163107">
          <w:marLeft w:val="0"/>
          <w:marRight w:val="0"/>
          <w:marTop w:val="0"/>
          <w:marBottom w:val="0"/>
          <w:divBdr>
            <w:top w:val="none" w:sz="0" w:space="0" w:color="auto"/>
            <w:left w:val="none" w:sz="0" w:space="0" w:color="auto"/>
            <w:bottom w:val="none" w:sz="0" w:space="0" w:color="auto"/>
            <w:right w:val="none" w:sz="0" w:space="0" w:color="auto"/>
          </w:divBdr>
        </w:div>
        <w:div w:id="58790260">
          <w:marLeft w:val="0"/>
          <w:marRight w:val="0"/>
          <w:marTop w:val="0"/>
          <w:marBottom w:val="0"/>
          <w:divBdr>
            <w:top w:val="none" w:sz="0" w:space="0" w:color="auto"/>
            <w:left w:val="none" w:sz="0" w:space="0" w:color="auto"/>
            <w:bottom w:val="none" w:sz="0" w:space="0" w:color="auto"/>
            <w:right w:val="none" w:sz="0" w:space="0" w:color="auto"/>
          </w:divBdr>
        </w:div>
        <w:div w:id="462381815">
          <w:marLeft w:val="0"/>
          <w:marRight w:val="0"/>
          <w:marTop w:val="0"/>
          <w:marBottom w:val="0"/>
          <w:divBdr>
            <w:top w:val="none" w:sz="0" w:space="0" w:color="auto"/>
            <w:left w:val="none" w:sz="0" w:space="0" w:color="auto"/>
            <w:bottom w:val="none" w:sz="0" w:space="0" w:color="auto"/>
            <w:right w:val="none" w:sz="0" w:space="0" w:color="auto"/>
          </w:divBdr>
        </w:div>
        <w:div w:id="999580341">
          <w:marLeft w:val="0"/>
          <w:marRight w:val="0"/>
          <w:marTop w:val="0"/>
          <w:marBottom w:val="0"/>
          <w:divBdr>
            <w:top w:val="none" w:sz="0" w:space="0" w:color="auto"/>
            <w:left w:val="none" w:sz="0" w:space="0" w:color="auto"/>
            <w:bottom w:val="none" w:sz="0" w:space="0" w:color="auto"/>
            <w:right w:val="none" w:sz="0" w:space="0" w:color="auto"/>
          </w:divBdr>
        </w:div>
        <w:div w:id="1419867867">
          <w:marLeft w:val="0"/>
          <w:marRight w:val="0"/>
          <w:marTop w:val="0"/>
          <w:marBottom w:val="0"/>
          <w:divBdr>
            <w:top w:val="none" w:sz="0" w:space="0" w:color="auto"/>
            <w:left w:val="none" w:sz="0" w:space="0" w:color="auto"/>
            <w:bottom w:val="none" w:sz="0" w:space="0" w:color="auto"/>
            <w:right w:val="none" w:sz="0" w:space="0" w:color="auto"/>
          </w:divBdr>
        </w:div>
        <w:div w:id="1682126915">
          <w:marLeft w:val="0"/>
          <w:marRight w:val="0"/>
          <w:marTop w:val="0"/>
          <w:marBottom w:val="0"/>
          <w:divBdr>
            <w:top w:val="none" w:sz="0" w:space="0" w:color="auto"/>
            <w:left w:val="none" w:sz="0" w:space="0" w:color="auto"/>
            <w:bottom w:val="none" w:sz="0" w:space="0" w:color="auto"/>
            <w:right w:val="none" w:sz="0" w:space="0" w:color="auto"/>
          </w:divBdr>
        </w:div>
        <w:div w:id="1974020996">
          <w:marLeft w:val="0"/>
          <w:marRight w:val="0"/>
          <w:marTop w:val="0"/>
          <w:marBottom w:val="0"/>
          <w:divBdr>
            <w:top w:val="none" w:sz="0" w:space="0" w:color="auto"/>
            <w:left w:val="none" w:sz="0" w:space="0" w:color="auto"/>
            <w:bottom w:val="none" w:sz="0" w:space="0" w:color="auto"/>
            <w:right w:val="none" w:sz="0" w:space="0" w:color="auto"/>
          </w:divBdr>
        </w:div>
        <w:div w:id="2039432803">
          <w:marLeft w:val="0"/>
          <w:marRight w:val="0"/>
          <w:marTop w:val="0"/>
          <w:marBottom w:val="0"/>
          <w:divBdr>
            <w:top w:val="none" w:sz="0" w:space="0" w:color="auto"/>
            <w:left w:val="none" w:sz="0" w:space="0" w:color="auto"/>
            <w:bottom w:val="none" w:sz="0" w:space="0" w:color="auto"/>
            <w:right w:val="none" w:sz="0" w:space="0" w:color="auto"/>
          </w:divBdr>
        </w:div>
        <w:div w:id="1406146243">
          <w:marLeft w:val="0"/>
          <w:marRight w:val="0"/>
          <w:marTop w:val="0"/>
          <w:marBottom w:val="0"/>
          <w:divBdr>
            <w:top w:val="none" w:sz="0" w:space="0" w:color="auto"/>
            <w:left w:val="none" w:sz="0" w:space="0" w:color="auto"/>
            <w:bottom w:val="none" w:sz="0" w:space="0" w:color="auto"/>
            <w:right w:val="none" w:sz="0" w:space="0" w:color="auto"/>
          </w:divBdr>
        </w:div>
        <w:div w:id="998119024">
          <w:marLeft w:val="0"/>
          <w:marRight w:val="0"/>
          <w:marTop w:val="0"/>
          <w:marBottom w:val="0"/>
          <w:divBdr>
            <w:top w:val="none" w:sz="0" w:space="0" w:color="auto"/>
            <w:left w:val="none" w:sz="0" w:space="0" w:color="auto"/>
            <w:bottom w:val="none" w:sz="0" w:space="0" w:color="auto"/>
            <w:right w:val="none" w:sz="0" w:space="0" w:color="auto"/>
          </w:divBdr>
        </w:div>
        <w:div w:id="1512835405">
          <w:marLeft w:val="0"/>
          <w:marRight w:val="0"/>
          <w:marTop w:val="0"/>
          <w:marBottom w:val="0"/>
          <w:divBdr>
            <w:top w:val="none" w:sz="0" w:space="0" w:color="auto"/>
            <w:left w:val="none" w:sz="0" w:space="0" w:color="auto"/>
            <w:bottom w:val="none" w:sz="0" w:space="0" w:color="auto"/>
            <w:right w:val="none" w:sz="0" w:space="0" w:color="auto"/>
          </w:divBdr>
        </w:div>
        <w:div w:id="1285891949">
          <w:marLeft w:val="0"/>
          <w:marRight w:val="0"/>
          <w:marTop w:val="0"/>
          <w:marBottom w:val="0"/>
          <w:divBdr>
            <w:top w:val="none" w:sz="0" w:space="0" w:color="auto"/>
            <w:left w:val="none" w:sz="0" w:space="0" w:color="auto"/>
            <w:bottom w:val="none" w:sz="0" w:space="0" w:color="auto"/>
            <w:right w:val="none" w:sz="0" w:space="0" w:color="auto"/>
          </w:divBdr>
        </w:div>
        <w:div w:id="544028695">
          <w:marLeft w:val="0"/>
          <w:marRight w:val="0"/>
          <w:marTop w:val="0"/>
          <w:marBottom w:val="0"/>
          <w:divBdr>
            <w:top w:val="none" w:sz="0" w:space="0" w:color="auto"/>
            <w:left w:val="none" w:sz="0" w:space="0" w:color="auto"/>
            <w:bottom w:val="none" w:sz="0" w:space="0" w:color="auto"/>
            <w:right w:val="none" w:sz="0" w:space="0" w:color="auto"/>
          </w:divBdr>
        </w:div>
        <w:div w:id="1344822319">
          <w:marLeft w:val="0"/>
          <w:marRight w:val="0"/>
          <w:marTop w:val="0"/>
          <w:marBottom w:val="0"/>
          <w:divBdr>
            <w:top w:val="none" w:sz="0" w:space="0" w:color="auto"/>
            <w:left w:val="none" w:sz="0" w:space="0" w:color="auto"/>
            <w:bottom w:val="none" w:sz="0" w:space="0" w:color="auto"/>
            <w:right w:val="none" w:sz="0" w:space="0" w:color="auto"/>
          </w:divBdr>
        </w:div>
        <w:div w:id="304554343">
          <w:marLeft w:val="0"/>
          <w:marRight w:val="0"/>
          <w:marTop w:val="0"/>
          <w:marBottom w:val="0"/>
          <w:divBdr>
            <w:top w:val="none" w:sz="0" w:space="0" w:color="auto"/>
            <w:left w:val="none" w:sz="0" w:space="0" w:color="auto"/>
            <w:bottom w:val="none" w:sz="0" w:space="0" w:color="auto"/>
            <w:right w:val="none" w:sz="0" w:space="0" w:color="auto"/>
          </w:divBdr>
        </w:div>
        <w:div w:id="62874887">
          <w:marLeft w:val="0"/>
          <w:marRight w:val="0"/>
          <w:marTop w:val="0"/>
          <w:marBottom w:val="0"/>
          <w:divBdr>
            <w:top w:val="none" w:sz="0" w:space="0" w:color="auto"/>
            <w:left w:val="none" w:sz="0" w:space="0" w:color="auto"/>
            <w:bottom w:val="none" w:sz="0" w:space="0" w:color="auto"/>
            <w:right w:val="none" w:sz="0" w:space="0" w:color="auto"/>
          </w:divBdr>
        </w:div>
        <w:div w:id="1714770990">
          <w:marLeft w:val="0"/>
          <w:marRight w:val="0"/>
          <w:marTop w:val="0"/>
          <w:marBottom w:val="0"/>
          <w:divBdr>
            <w:top w:val="none" w:sz="0" w:space="0" w:color="auto"/>
            <w:left w:val="none" w:sz="0" w:space="0" w:color="auto"/>
            <w:bottom w:val="none" w:sz="0" w:space="0" w:color="auto"/>
            <w:right w:val="none" w:sz="0" w:space="0" w:color="auto"/>
          </w:divBdr>
        </w:div>
        <w:div w:id="330375738">
          <w:marLeft w:val="0"/>
          <w:marRight w:val="0"/>
          <w:marTop w:val="0"/>
          <w:marBottom w:val="0"/>
          <w:divBdr>
            <w:top w:val="none" w:sz="0" w:space="0" w:color="auto"/>
            <w:left w:val="none" w:sz="0" w:space="0" w:color="auto"/>
            <w:bottom w:val="none" w:sz="0" w:space="0" w:color="auto"/>
            <w:right w:val="none" w:sz="0" w:space="0" w:color="auto"/>
          </w:divBdr>
        </w:div>
        <w:div w:id="697386948">
          <w:marLeft w:val="0"/>
          <w:marRight w:val="0"/>
          <w:marTop w:val="0"/>
          <w:marBottom w:val="0"/>
          <w:divBdr>
            <w:top w:val="none" w:sz="0" w:space="0" w:color="auto"/>
            <w:left w:val="none" w:sz="0" w:space="0" w:color="auto"/>
            <w:bottom w:val="none" w:sz="0" w:space="0" w:color="auto"/>
            <w:right w:val="none" w:sz="0" w:space="0" w:color="auto"/>
          </w:divBdr>
        </w:div>
        <w:div w:id="967710831">
          <w:marLeft w:val="0"/>
          <w:marRight w:val="0"/>
          <w:marTop w:val="0"/>
          <w:marBottom w:val="0"/>
          <w:divBdr>
            <w:top w:val="none" w:sz="0" w:space="0" w:color="auto"/>
            <w:left w:val="none" w:sz="0" w:space="0" w:color="auto"/>
            <w:bottom w:val="none" w:sz="0" w:space="0" w:color="auto"/>
            <w:right w:val="none" w:sz="0" w:space="0" w:color="auto"/>
          </w:divBdr>
        </w:div>
        <w:div w:id="2030138081">
          <w:marLeft w:val="0"/>
          <w:marRight w:val="0"/>
          <w:marTop w:val="0"/>
          <w:marBottom w:val="0"/>
          <w:divBdr>
            <w:top w:val="none" w:sz="0" w:space="0" w:color="auto"/>
            <w:left w:val="none" w:sz="0" w:space="0" w:color="auto"/>
            <w:bottom w:val="none" w:sz="0" w:space="0" w:color="auto"/>
            <w:right w:val="none" w:sz="0" w:space="0" w:color="auto"/>
          </w:divBdr>
        </w:div>
        <w:div w:id="983048346">
          <w:marLeft w:val="0"/>
          <w:marRight w:val="0"/>
          <w:marTop w:val="0"/>
          <w:marBottom w:val="0"/>
          <w:divBdr>
            <w:top w:val="none" w:sz="0" w:space="0" w:color="auto"/>
            <w:left w:val="none" w:sz="0" w:space="0" w:color="auto"/>
            <w:bottom w:val="none" w:sz="0" w:space="0" w:color="auto"/>
            <w:right w:val="none" w:sz="0" w:space="0" w:color="auto"/>
          </w:divBdr>
        </w:div>
        <w:div w:id="1085885253">
          <w:marLeft w:val="0"/>
          <w:marRight w:val="0"/>
          <w:marTop w:val="0"/>
          <w:marBottom w:val="0"/>
          <w:divBdr>
            <w:top w:val="none" w:sz="0" w:space="0" w:color="auto"/>
            <w:left w:val="none" w:sz="0" w:space="0" w:color="auto"/>
            <w:bottom w:val="none" w:sz="0" w:space="0" w:color="auto"/>
            <w:right w:val="none" w:sz="0" w:space="0" w:color="auto"/>
          </w:divBdr>
        </w:div>
        <w:div w:id="856039084">
          <w:marLeft w:val="0"/>
          <w:marRight w:val="0"/>
          <w:marTop w:val="0"/>
          <w:marBottom w:val="0"/>
          <w:divBdr>
            <w:top w:val="none" w:sz="0" w:space="0" w:color="auto"/>
            <w:left w:val="none" w:sz="0" w:space="0" w:color="auto"/>
            <w:bottom w:val="none" w:sz="0" w:space="0" w:color="auto"/>
            <w:right w:val="none" w:sz="0" w:space="0" w:color="auto"/>
          </w:divBdr>
        </w:div>
        <w:div w:id="1323972917">
          <w:marLeft w:val="0"/>
          <w:marRight w:val="0"/>
          <w:marTop w:val="0"/>
          <w:marBottom w:val="0"/>
          <w:divBdr>
            <w:top w:val="none" w:sz="0" w:space="0" w:color="auto"/>
            <w:left w:val="none" w:sz="0" w:space="0" w:color="auto"/>
            <w:bottom w:val="none" w:sz="0" w:space="0" w:color="auto"/>
            <w:right w:val="none" w:sz="0" w:space="0" w:color="auto"/>
          </w:divBdr>
        </w:div>
        <w:div w:id="1321811035">
          <w:marLeft w:val="0"/>
          <w:marRight w:val="0"/>
          <w:marTop w:val="0"/>
          <w:marBottom w:val="0"/>
          <w:divBdr>
            <w:top w:val="none" w:sz="0" w:space="0" w:color="auto"/>
            <w:left w:val="none" w:sz="0" w:space="0" w:color="auto"/>
            <w:bottom w:val="none" w:sz="0" w:space="0" w:color="auto"/>
            <w:right w:val="none" w:sz="0" w:space="0" w:color="auto"/>
          </w:divBdr>
        </w:div>
        <w:div w:id="2050372464">
          <w:marLeft w:val="0"/>
          <w:marRight w:val="0"/>
          <w:marTop w:val="0"/>
          <w:marBottom w:val="0"/>
          <w:divBdr>
            <w:top w:val="none" w:sz="0" w:space="0" w:color="auto"/>
            <w:left w:val="none" w:sz="0" w:space="0" w:color="auto"/>
            <w:bottom w:val="none" w:sz="0" w:space="0" w:color="auto"/>
            <w:right w:val="none" w:sz="0" w:space="0" w:color="auto"/>
          </w:divBdr>
        </w:div>
        <w:div w:id="1426850263">
          <w:marLeft w:val="0"/>
          <w:marRight w:val="0"/>
          <w:marTop w:val="0"/>
          <w:marBottom w:val="0"/>
          <w:divBdr>
            <w:top w:val="none" w:sz="0" w:space="0" w:color="auto"/>
            <w:left w:val="none" w:sz="0" w:space="0" w:color="auto"/>
            <w:bottom w:val="none" w:sz="0" w:space="0" w:color="auto"/>
            <w:right w:val="none" w:sz="0" w:space="0" w:color="auto"/>
          </w:divBdr>
        </w:div>
        <w:div w:id="313070724">
          <w:marLeft w:val="0"/>
          <w:marRight w:val="0"/>
          <w:marTop w:val="0"/>
          <w:marBottom w:val="0"/>
          <w:divBdr>
            <w:top w:val="none" w:sz="0" w:space="0" w:color="auto"/>
            <w:left w:val="none" w:sz="0" w:space="0" w:color="auto"/>
            <w:bottom w:val="none" w:sz="0" w:space="0" w:color="auto"/>
            <w:right w:val="none" w:sz="0" w:space="0" w:color="auto"/>
          </w:divBdr>
        </w:div>
        <w:div w:id="551774651">
          <w:marLeft w:val="0"/>
          <w:marRight w:val="0"/>
          <w:marTop w:val="0"/>
          <w:marBottom w:val="0"/>
          <w:divBdr>
            <w:top w:val="none" w:sz="0" w:space="0" w:color="auto"/>
            <w:left w:val="none" w:sz="0" w:space="0" w:color="auto"/>
            <w:bottom w:val="none" w:sz="0" w:space="0" w:color="auto"/>
            <w:right w:val="none" w:sz="0" w:space="0" w:color="auto"/>
          </w:divBdr>
        </w:div>
      </w:divsChild>
    </w:div>
    <w:div w:id="1494296672">
      <w:bodyDiv w:val="1"/>
      <w:marLeft w:val="0"/>
      <w:marRight w:val="0"/>
      <w:marTop w:val="0"/>
      <w:marBottom w:val="0"/>
      <w:divBdr>
        <w:top w:val="none" w:sz="0" w:space="0" w:color="auto"/>
        <w:left w:val="none" w:sz="0" w:space="0" w:color="auto"/>
        <w:bottom w:val="none" w:sz="0" w:space="0" w:color="auto"/>
        <w:right w:val="none" w:sz="0" w:space="0" w:color="auto"/>
      </w:divBdr>
    </w:div>
    <w:div w:id="1495023723">
      <w:bodyDiv w:val="1"/>
      <w:marLeft w:val="0"/>
      <w:marRight w:val="0"/>
      <w:marTop w:val="0"/>
      <w:marBottom w:val="0"/>
      <w:divBdr>
        <w:top w:val="none" w:sz="0" w:space="0" w:color="auto"/>
        <w:left w:val="none" w:sz="0" w:space="0" w:color="auto"/>
        <w:bottom w:val="none" w:sz="0" w:space="0" w:color="auto"/>
        <w:right w:val="none" w:sz="0" w:space="0" w:color="auto"/>
      </w:divBdr>
    </w:div>
    <w:div w:id="1495098450">
      <w:bodyDiv w:val="1"/>
      <w:marLeft w:val="0"/>
      <w:marRight w:val="0"/>
      <w:marTop w:val="0"/>
      <w:marBottom w:val="0"/>
      <w:divBdr>
        <w:top w:val="none" w:sz="0" w:space="0" w:color="auto"/>
        <w:left w:val="none" w:sz="0" w:space="0" w:color="auto"/>
        <w:bottom w:val="none" w:sz="0" w:space="0" w:color="auto"/>
        <w:right w:val="none" w:sz="0" w:space="0" w:color="auto"/>
      </w:divBdr>
    </w:div>
    <w:div w:id="1495292664">
      <w:bodyDiv w:val="1"/>
      <w:marLeft w:val="0"/>
      <w:marRight w:val="0"/>
      <w:marTop w:val="0"/>
      <w:marBottom w:val="0"/>
      <w:divBdr>
        <w:top w:val="none" w:sz="0" w:space="0" w:color="auto"/>
        <w:left w:val="none" w:sz="0" w:space="0" w:color="auto"/>
        <w:bottom w:val="none" w:sz="0" w:space="0" w:color="auto"/>
        <w:right w:val="none" w:sz="0" w:space="0" w:color="auto"/>
      </w:divBdr>
    </w:div>
    <w:div w:id="1495415230">
      <w:bodyDiv w:val="1"/>
      <w:marLeft w:val="0"/>
      <w:marRight w:val="0"/>
      <w:marTop w:val="0"/>
      <w:marBottom w:val="0"/>
      <w:divBdr>
        <w:top w:val="none" w:sz="0" w:space="0" w:color="auto"/>
        <w:left w:val="none" w:sz="0" w:space="0" w:color="auto"/>
        <w:bottom w:val="none" w:sz="0" w:space="0" w:color="auto"/>
        <w:right w:val="none" w:sz="0" w:space="0" w:color="auto"/>
      </w:divBdr>
    </w:div>
    <w:div w:id="1495486915">
      <w:bodyDiv w:val="1"/>
      <w:marLeft w:val="0"/>
      <w:marRight w:val="0"/>
      <w:marTop w:val="0"/>
      <w:marBottom w:val="0"/>
      <w:divBdr>
        <w:top w:val="none" w:sz="0" w:space="0" w:color="auto"/>
        <w:left w:val="none" w:sz="0" w:space="0" w:color="auto"/>
        <w:bottom w:val="none" w:sz="0" w:space="0" w:color="auto"/>
        <w:right w:val="none" w:sz="0" w:space="0" w:color="auto"/>
      </w:divBdr>
    </w:div>
    <w:div w:id="1495729242">
      <w:bodyDiv w:val="1"/>
      <w:marLeft w:val="0"/>
      <w:marRight w:val="0"/>
      <w:marTop w:val="0"/>
      <w:marBottom w:val="0"/>
      <w:divBdr>
        <w:top w:val="none" w:sz="0" w:space="0" w:color="auto"/>
        <w:left w:val="none" w:sz="0" w:space="0" w:color="auto"/>
        <w:bottom w:val="none" w:sz="0" w:space="0" w:color="auto"/>
        <w:right w:val="none" w:sz="0" w:space="0" w:color="auto"/>
      </w:divBdr>
    </w:div>
    <w:div w:id="1496074384">
      <w:bodyDiv w:val="1"/>
      <w:marLeft w:val="0"/>
      <w:marRight w:val="0"/>
      <w:marTop w:val="0"/>
      <w:marBottom w:val="0"/>
      <w:divBdr>
        <w:top w:val="none" w:sz="0" w:space="0" w:color="auto"/>
        <w:left w:val="none" w:sz="0" w:space="0" w:color="auto"/>
        <w:bottom w:val="none" w:sz="0" w:space="0" w:color="auto"/>
        <w:right w:val="none" w:sz="0" w:space="0" w:color="auto"/>
      </w:divBdr>
    </w:div>
    <w:div w:id="1496140988">
      <w:bodyDiv w:val="1"/>
      <w:marLeft w:val="0"/>
      <w:marRight w:val="0"/>
      <w:marTop w:val="0"/>
      <w:marBottom w:val="0"/>
      <w:divBdr>
        <w:top w:val="none" w:sz="0" w:space="0" w:color="auto"/>
        <w:left w:val="none" w:sz="0" w:space="0" w:color="auto"/>
        <w:bottom w:val="none" w:sz="0" w:space="0" w:color="auto"/>
        <w:right w:val="none" w:sz="0" w:space="0" w:color="auto"/>
      </w:divBdr>
    </w:div>
    <w:div w:id="1496143457">
      <w:bodyDiv w:val="1"/>
      <w:marLeft w:val="0"/>
      <w:marRight w:val="0"/>
      <w:marTop w:val="0"/>
      <w:marBottom w:val="0"/>
      <w:divBdr>
        <w:top w:val="none" w:sz="0" w:space="0" w:color="auto"/>
        <w:left w:val="none" w:sz="0" w:space="0" w:color="auto"/>
        <w:bottom w:val="none" w:sz="0" w:space="0" w:color="auto"/>
        <w:right w:val="none" w:sz="0" w:space="0" w:color="auto"/>
      </w:divBdr>
    </w:div>
    <w:div w:id="1496385479">
      <w:bodyDiv w:val="1"/>
      <w:marLeft w:val="0"/>
      <w:marRight w:val="0"/>
      <w:marTop w:val="0"/>
      <w:marBottom w:val="0"/>
      <w:divBdr>
        <w:top w:val="none" w:sz="0" w:space="0" w:color="auto"/>
        <w:left w:val="none" w:sz="0" w:space="0" w:color="auto"/>
        <w:bottom w:val="none" w:sz="0" w:space="0" w:color="auto"/>
        <w:right w:val="none" w:sz="0" w:space="0" w:color="auto"/>
      </w:divBdr>
    </w:div>
    <w:div w:id="1496412069">
      <w:bodyDiv w:val="1"/>
      <w:marLeft w:val="0"/>
      <w:marRight w:val="0"/>
      <w:marTop w:val="0"/>
      <w:marBottom w:val="0"/>
      <w:divBdr>
        <w:top w:val="none" w:sz="0" w:space="0" w:color="auto"/>
        <w:left w:val="none" w:sz="0" w:space="0" w:color="auto"/>
        <w:bottom w:val="none" w:sz="0" w:space="0" w:color="auto"/>
        <w:right w:val="none" w:sz="0" w:space="0" w:color="auto"/>
      </w:divBdr>
    </w:div>
    <w:div w:id="1496454734">
      <w:bodyDiv w:val="1"/>
      <w:marLeft w:val="0"/>
      <w:marRight w:val="0"/>
      <w:marTop w:val="0"/>
      <w:marBottom w:val="0"/>
      <w:divBdr>
        <w:top w:val="none" w:sz="0" w:space="0" w:color="auto"/>
        <w:left w:val="none" w:sz="0" w:space="0" w:color="auto"/>
        <w:bottom w:val="none" w:sz="0" w:space="0" w:color="auto"/>
        <w:right w:val="none" w:sz="0" w:space="0" w:color="auto"/>
      </w:divBdr>
    </w:div>
    <w:div w:id="1496458691">
      <w:bodyDiv w:val="1"/>
      <w:marLeft w:val="0"/>
      <w:marRight w:val="0"/>
      <w:marTop w:val="0"/>
      <w:marBottom w:val="0"/>
      <w:divBdr>
        <w:top w:val="none" w:sz="0" w:space="0" w:color="auto"/>
        <w:left w:val="none" w:sz="0" w:space="0" w:color="auto"/>
        <w:bottom w:val="none" w:sz="0" w:space="0" w:color="auto"/>
        <w:right w:val="none" w:sz="0" w:space="0" w:color="auto"/>
      </w:divBdr>
    </w:div>
    <w:div w:id="1496647159">
      <w:bodyDiv w:val="1"/>
      <w:marLeft w:val="0"/>
      <w:marRight w:val="0"/>
      <w:marTop w:val="0"/>
      <w:marBottom w:val="0"/>
      <w:divBdr>
        <w:top w:val="none" w:sz="0" w:space="0" w:color="auto"/>
        <w:left w:val="none" w:sz="0" w:space="0" w:color="auto"/>
        <w:bottom w:val="none" w:sz="0" w:space="0" w:color="auto"/>
        <w:right w:val="none" w:sz="0" w:space="0" w:color="auto"/>
      </w:divBdr>
    </w:div>
    <w:div w:id="1496647925">
      <w:bodyDiv w:val="1"/>
      <w:marLeft w:val="0"/>
      <w:marRight w:val="0"/>
      <w:marTop w:val="0"/>
      <w:marBottom w:val="0"/>
      <w:divBdr>
        <w:top w:val="none" w:sz="0" w:space="0" w:color="auto"/>
        <w:left w:val="none" w:sz="0" w:space="0" w:color="auto"/>
        <w:bottom w:val="none" w:sz="0" w:space="0" w:color="auto"/>
        <w:right w:val="none" w:sz="0" w:space="0" w:color="auto"/>
      </w:divBdr>
    </w:div>
    <w:div w:id="1496918889">
      <w:bodyDiv w:val="1"/>
      <w:marLeft w:val="0"/>
      <w:marRight w:val="0"/>
      <w:marTop w:val="0"/>
      <w:marBottom w:val="0"/>
      <w:divBdr>
        <w:top w:val="none" w:sz="0" w:space="0" w:color="auto"/>
        <w:left w:val="none" w:sz="0" w:space="0" w:color="auto"/>
        <w:bottom w:val="none" w:sz="0" w:space="0" w:color="auto"/>
        <w:right w:val="none" w:sz="0" w:space="0" w:color="auto"/>
      </w:divBdr>
    </w:div>
    <w:div w:id="1496992789">
      <w:bodyDiv w:val="1"/>
      <w:marLeft w:val="0"/>
      <w:marRight w:val="0"/>
      <w:marTop w:val="0"/>
      <w:marBottom w:val="0"/>
      <w:divBdr>
        <w:top w:val="none" w:sz="0" w:space="0" w:color="auto"/>
        <w:left w:val="none" w:sz="0" w:space="0" w:color="auto"/>
        <w:bottom w:val="none" w:sz="0" w:space="0" w:color="auto"/>
        <w:right w:val="none" w:sz="0" w:space="0" w:color="auto"/>
      </w:divBdr>
    </w:div>
    <w:div w:id="1497069270">
      <w:bodyDiv w:val="1"/>
      <w:marLeft w:val="0"/>
      <w:marRight w:val="0"/>
      <w:marTop w:val="0"/>
      <w:marBottom w:val="0"/>
      <w:divBdr>
        <w:top w:val="none" w:sz="0" w:space="0" w:color="auto"/>
        <w:left w:val="none" w:sz="0" w:space="0" w:color="auto"/>
        <w:bottom w:val="none" w:sz="0" w:space="0" w:color="auto"/>
        <w:right w:val="none" w:sz="0" w:space="0" w:color="auto"/>
      </w:divBdr>
    </w:div>
    <w:div w:id="1497722338">
      <w:bodyDiv w:val="1"/>
      <w:marLeft w:val="0"/>
      <w:marRight w:val="0"/>
      <w:marTop w:val="0"/>
      <w:marBottom w:val="0"/>
      <w:divBdr>
        <w:top w:val="none" w:sz="0" w:space="0" w:color="auto"/>
        <w:left w:val="none" w:sz="0" w:space="0" w:color="auto"/>
        <w:bottom w:val="none" w:sz="0" w:space="0" w:color="auto"/>
        <w:right w:val="none" w:sz="0" w:space="0" w:color="auto"/>
      </w:divBdr>
    </w:div>
    <w:div w:id="1498770126">
      <w:bodyDiv w:val="1"/>
      <w:marLeft w:val="0"/>
      <w:marRight w:val="0"/>
      <w:marTop w:val="0"/>
      <w:marBottom w:val="0"/>
      <w:divBdr>
        <w:top w:val="none" w:sz="0" w:space="0" w:color="auto"/>
        <w:left w:val="none" w:sz="0" w:space="0" w:color="auto"/>
        <w:bottom w:val="none" w:sz="0" w:space="0" w:color="auto"/>
        <w:right w:val="none" w:sz="0" w:space="0" w:color="auto"/>
      </w:divBdr>
    </w:div>
    <w:div w:id="1499465880">
      <w:bodyDiv w:val="1"/>
      <w:marLeft w:val="0"/>
      <w:marRight w:val="0"/>
      <w:marTop w:val="0"/>
      <w:marBottom w:val="0"/>
      <w:divBdr>
        <w:top w:val="none" w:sz="0" w:space="0" w:color="auto"/>
        <w:left w:val="none" w:sz="0" w:space="0" w:color="auto"/>
        <w:bottom w:val="none" w:sz="0" w:space="0" w:color="auto"/>
        <w:right w:val="none" w:sz="0" w:space="0" w:color="auto"/>
      </w:divBdr>
    </w:div>
    <w:div w:id="1499543572">
      <w:bodyDiv w:val="1"/>
      <w:marLeft w:val="0"/>
      <w:marRight w:val="0"/>
      <w:marTop w:val="0"/>
      <w:marBottom w:val="0"/>
      <w:divBdr>
        <w:top w:val="none" w:sz="0" w:space="0" w:color="auto"/>
        <w:left w:val="none" w:sz="0" w:space="0" w:color="auto"/>
        <w:bottom w:val="none" w:sz="0" w:space="0" w:color="auto"/>
        <w:right w:val="none" w:sz="0" w:space="0" w:color="auto"/>
      </w:divBdr>
    </w:div>
    <w:div w:id="1499686698">
      <w:bodyDiv w:val="1"/>
      <w:marLeft w:val="0"/>
      <w:marRight w:val="0"/>
      <w:marTop w:val="0"/>
      <w:marBottom w:val="0"/>
      <w:divBdr>
        <w:top w:val="none" w:sz="0" w:space="0" w:color="auto"/>
        <w:left w:val="none" w:sz="0" w:space="0" w:color="auto"/>
        <w:bottom w:val="none" w:sz="0" w:space="0" w:color="auto"/>
        <w:right w:val="none" w:sz="0" w:space="0" w:color="auto"/>
      </w:divBdr>
    </w:div>
    <w:div w:id="1499733794">
      <w:bodyDiv w:val="1"/>
      <w:marLeft w:val="0"/>
      <w:marRight w:val="0"/>
      <w:marTop w:val="0"/>
      <w:marBottom w:val="0"/>
      <w:divBdr>
        <w:top w:val="none" w:sz="0" w:space="0" w:color="auto"/>
        <w:left w:val="none" w:sz="0" w:space="0" w:color="auto"/>
        <w:bottom w:val="none" w:sz="0" w:space="0" w:color="auto"/>
        <w:right w:val="none" w:sz="0" w:space="0" w:color="auto"/>
      </w:divBdr>
    </w:div>
    <w:div w:id="1499805668">
      <w:bodyDiv w:val="1"/>
      <w:marLeft w:val="0"/>
      <w:marRight w:val="0"/>
      <w:marTop w:val="0"/>
      <w:marBottom w:val="0"/>
      <w:divBdr>
        <w:top w:val="none" w:sz="0" w:space="0" w:color="auto"/>
        <w:left w:val="none" w:sz="0" w:space="0" w:color="auto"/>
        <w:bottom w:val="none" w:sz="0" w:space="0" w:color="auto"/>
        <w:right w:val="none" w:sz="0" w:space="0" w:color="auto"/>
      </w:divBdr>
    </w:div>
    <w:div w:id="1499879731">
      <w:bodyDiv w:val="1"/>
      <w:marLeft w:val="0"/>
      <w:marRight w:val="0"/>
      <w:marTop w:val="0"/>
      <w:marBottom w:val="0"/>
      <w:divBdr>
        <w:top w:val="none" w:sz="0" w:space="0" w:color="auto"/>
        <w:left w:val="none" w:sz="0" w:space="0" w:color="auto"/>
        <w:bottom w:val="none" w:sz="0" w:space="0" w:color="auto"/>
        <w:right w:val="none" w:sz="0" w:space="0" w:color="auto"/>
      </w:divBdr>
    </w:div>
    <w:div w:id="1500273052">
      <w:bodyDiv w:val="1"/>
      <w:marLeft w:val="0"/>
      <w:marRight w:val="0"/>
      <w:marTop w:val="0"/>
      <w:marBottom w:val="0"/>
      <w:divBdr>
        <w:top w:val="none" w:sz="0" w:space="0" w:color="auto"/>
        <w:left w:val="none" w:sz="0" w:space="0" w:color="auto"/>
        <w:bottom w:val="none" w:sz="0" w:space="0" w:color="auto"/>
        <w:right w:val="none" w:sz="0" w:space="0" w:color="auto"/>
      </w:divBdr>
    </w:div>
    <w:div w:id="1500849019">
      <w:bodyDiv w:val="1"/>
      <w:marLeft w:val="0"/>
      <w:marRight w:val="0"/>
      <w:marTop w:val="0"/>
      <w:marBottom w:val="0"/>
      <w:divBdr>
        <w:top w:val="none" w:sz="0" w:space="0" w:color="auto"/>
        <w:left w:val="none" w:sz="0" w:space="0" w:color="auto"/>
        <w:bottom w:val="none" w:sz="0" w:space="0" w:color="auto"/>
        <w:right w:val="none" w:sz="0" w:space="0" w:color="auto"/>
      </w:divBdr>
    </w:div>
    <w:div w:id="1500925502">
      <w:bodyDiv w:val="1"/>
      <w:marLeft w:val="0"/>
      <w:marRight w:val="0"/>
      <w:marTop w:val="0"/>
      <w:marBottom w:val="0"/>
      <w:divBdr>
        <w:top w:val="none" w:sz="0" w:space="0" w:color="auto"/>
        <w:left w:val="none" w:sz="0" w:space="0" w:color="auto"/>
        <w:bottom w:val="none" w:sz="0" w:space="0" w:color="auto"/>
        <w:right w:val="none" w:sz="0" w:space="0" w:color="auto"/>
      </w:divBdr>
    </w:div>
    <w:div w:id="1500926184">
      <w:bodyDiv w:val="1"/>
      <w:marLeft w:val="0"/>
      <w:marRight w:val="0"/>
      <w:marTop w:val="0"/>
      <w:marBottom w:val="0"/>
      <w:divBdr>
        <w:top w:val="none" w:sz="0" w:space="0" w:color="auto"/>
        <w:left w:val="none" w:sz="0" w:space="0" w:color="auto"/>
        <w:bottom w:val="none" w:sz="0" w:space="0" w:color="auto"/>
        <w:right w:val="none" w:sz="0" w:space="0" w:color="auto"/>
      </w:divBdr>
    </w:div>
    <w:div w:id="1501430175">
      <w:bodyDiv w:val="1"/>
      <w:marLeft w:val="0"/>
      <w:marRight w:val="0"/>
      <w:marTop w:val="0"/>
      <w:marBottom w:val="0"/>
      <w:divBdr>
        <w:top w:val="none" w:sz="0" w:space="0" w:color="auto"/>
        <w:left w:val="none" w:sz="0" w:space="0" w:color="auto"/>
        <w:bottom w:val="none" w:sz="0" w:space="0" w:color="auto"/>
        <w:right w:val="none" w:sz="0" w:space="0" w:color="auto"/>
      </w:divBdr>
    </w:div>
    <w:div w:id="1501890838">
      <w:bodyDiv w:val="1"/>
      <w:marLeft w:val="0"/>
      <w:marRight w:val="0"/>
      <w:marTop w:val="0"/>
      <w:marBottom w:val="0"/>
      <w:divBdr>
        <w:top w:val="none" w:sz="0" w:space="0" w:color="auto"/>
        <w:left w:val="none" w:sz="0" w:space="0" w:color="auto"/>
        <w:bottom w:val="none" w:sz="0" w:space="0" w:color="auto"/>
        <w:right w:val="none" w:sz="0" w:space="0" w:color="auto"/>
      </w:divBdr>
    </w:div>
    <w:div w:id="1502115791">
      <w:bodyDiv w:val="1"/>
      <w:marLeft w:val="0"/>
      <w:marRight w:val="0"/>
      <w:marTop w:val="0"/>
      <w:marBottom w:val="0"/>
      <w:divBdr>
        <w:top w:val="none" w:sz="0" w:space="0" w:color="auto"/>
        <w:left w:val="none" w:sz="0" w:space="0" w:color="auto"/>
        <w:bottom w:val="none" w:sz="0" w:space="0" w:color="auto"/>
        <w:right w:val="none" w:sz="0" w:space="0" w:color="auto"/>
      </w:divBdr>
    </w:div>
    <w:div w:id="1502575602">
      <w:bodyDiv w:val="1"/>
      <w:marLeft w:val="0"/>
      <w:marRight w:val="0"/>
      <w:marTop w:val="0"/>
      <w:marBottom w:val="0"/>
      <w:divBdr>
        <w:top w:val="none" w:sz="0" w:space="0" w:color="auto"/>
        <w:left w:val="none" w:sz="0" w:space="0" w:color="auto"/>
        <w:bottom w:val="none" w:sz="0" w:space="0" w:color="auto"/>
        <w:right w:val="none" w:sz="0" w:space="0" w:color="auto"/>
      </w:divBdr>
    </w:div>
    <w:div w:id="1502815208">
      <w:bodyDiv w:val="1"/>
      <w:marLeft w:val="0"/>
      <w:marRight w:val="0"/>
      <w:marTop w:val="0"/>
      <w:marBottom w:val="0"/>
      <w:divBdr>
        <w:top w:val="none" w:sz="0" w:space="0" w:color="auto"/>
        <w:left w:val="none" w:sz="0" w:space="0" w:color="auto"/>
        <w:bottom w:val="none" w:sz="0" w:space="0" w:color="auto"/>
        <w:right w:val="none" w:sz="0" w:space="0" w:color="auto"/>
      </w:divBdr>
    </w:div>
    <w:div w:id="1503275279">
      <w:bodyDiv w:val="1"/>
      <w:marLeft w:val="0"/>
      <w:marRight w:val="0"/>
      <w:marTop w:val="0"/>
      <w:marBottom w:val="0"/>
      <w:divBdr>
        <w:top w:val="none" w:sz="0" w:space="0" w:color="auto"/>
        <w:left w:val="none" w:sz="0" w:space="0" w:color="auto"/>
        <w:bottom w:val="none" w:sz="0" w:space="0" w:color="auto"/>
        <w:right w:val="none" w:sz="0" w:space="0" w:color="auto"/>
      </w:divBdr>
    </w:div>
    <w:div w:id="1503427333">
      <w:bodyDiv w:val="1"/>
      <w:marLeft w:val="0"/>
      <w:marRight w:val="0"/>
      <w:marTop w:val="0"/>
      <w:marBottom w:val="0"/>
      <w:divBdr>
        <w:top w:val="none" w:sz="0" w:space="0" w:color="auto"/>
        <w:left w:val="none" w:sz="0" w:space="0" w:color="auto"/>
        <w:bottom w:val="none" w:sz="0" w:space="0" w:color="auto"/>
        <w:right w:val="none" w:sz="0" w:space="0" w:color="auto"/>
      </w:divBdr>
    </w:div>
    <w:div w:id="1503854678">
      <w:bodyDiv w:val="1"/>
      <w:marLeft w:val="0"/>
      <w:marRight w:val="0"/>
      <w:marTop w:val="0"/>
      <w:marBottom w:val="0"/>
      <w:divBdr>
        <w:top w:val="none" w:sz="0" w:space="0" w:color="auto"/>
        <w:left w:val="none" w:sz="0" w:space="0" w:color="auto"/>
        <w:bottom w:val="none" w:sz="0" w:space="0" w:color="auto"/>
        <w:right w:val="none" w:sz="0" w:space="0" w:color="auto"/>
      </w:divBdr>
    </w:div>
    <w:div w:id="1503935879">
      <w:bodyDiv w:val="1"/>
      <w:marLeft w:val="0"/>
      <w:marRight w:val="0"/>
      <w:marTop w:val="0"/>
      <w:marBottom w:val="0"/>
      <w:divBdr>
        <w:top w:val="none" w:sz="0" w:space="0" w:color="auto"/>
        <w:left w:val="none" w:sz="0" w:space="0" w:color="auto"/>
        <w:bottom w:val="none" w:sz="0" w:space="0" w:color="auto"/>
        <w:right w:val="none" w:sz="0" w:space="0" w:color="auto"/>
      </w:divBdr>
    </w:div>
    <w:div w:id="1504319899">
      <w:bodyDiv w:val="1"/>
      <w:marLeft w:val="0"/>
      <w:marRight w:val="0"/>
      <w:marTop w:val="0"/>
      <w:marBottom w:val="0"/>
      <w:divBdr>
        <w:top w:val="none" w:sz="0" w:space="0" w:color="auto"/>
        <w:left w:val="none" w:sz="0" w:space="0" w:color="auto"/>
        <w:bottom w:val="none" w:sz="0" w:space="0" w:color="auto"/>
        <w:right w:val="none" w:sz="0" w:space="0" w:color="auto"/>
      </w:divBdr>
    </w:div>
    <w:div w:id="1504391413">
      <w:bodyDiv w:val="1"/>
      <w:marLeft w:val="0"/>
      <w:marRight w:val="0"/>
      <w:marTop w:val="0"/>
      <w:marBottom w:val="0"/>
      <w:divBdr>
        <w:top w:val="none" w:sz="0" w:space="0" w:color="auto"/>
        <w:left w:val="none" w:sz="0" w:space="0" w:color="auto"/>
        <w:bottom w:val="none" w:sz="0" w:space="0" w:color="auto"/>
        <w:right w:val="none" w:sz="0" w:space="0" w:color="auto"/>
      </w:divBdr>
    </w:div>
    <w:div w:id="1504585857">
      <w:bodyDiv w:val="1"/>
      <w:marLeft w:val="0"/>
      <w:marRight w:val="0"/>
      <w:marTop w:val="0"/>
      <w:marBottom w:val="0"/>
      <w:divBdr>
        <w:top w:val="none" w:sz="0" w:space="0" w:color="auto"/>
        <w:left w:val="none" w:sz="0" w:space="0" w:color="auto"/>
        <w:bottom w:val="none" w:sz="0" w:space="0" w:color="auto"/>
        <w:right w:val="none" w:sz="0" w:space="0" w:color="auto"/>
      </w:divBdr>
    </w:div>
    <w:div w:id="1504859606">
      <w:bodyDiv w:val="1"/>
      <w:marLeft w:val="0"/>
      <w:marRight w:val="0"/>
      <w:marTop w:val="0"/>
      <w:marBottom w:val="0"/>
      <w:divBdr>
        <w:top w:val="none" w:sz="0" w:space="0" w:color="auto"/>
        <w:left w:val="none" w:sz="0" w:space="0" w:color="auto"/>
        <w:bottom w:val="none" w:sz="0" w:space="0" w:color="auto"/>
        <w:right w:val="none" w:sz="0" w:space="0" w:color="auto"/>
      </w:divBdr>
    </w:div>
    <w:div w:id="1504929178">
      <w:bodyDiv w:val="1"/>
      <w:marLeft w:val="0"/>
      <w:marRight w:val="0"/>
      <w:marTop w:val="0"/>
      <w:marBottom w:val="0"/>
      <w:divBdr>
        <w:top w:val="none" w:sz="0" w:space="0" w:color="auto"/>
        <w:left w:val="none" w:sz="0" w:space="0" w:color="auto"/>
        <w:bottom w:val="none" w:sz="0" w:space="0" w:color="auto"/>
        <w:right w:val="none" w:sz="0" w:space="0" w:color="auto"/>
      </w:divBdr>
    </w:div>
    <w:div w:id="1505129936">
      <w:bodyDiv w:val="1"/>
      <w:marLeft w:val="0"/>
      <w:marRight w:val="0"/>
      <w:marTop w:val="0"/>
      <w:marBottom w:val="0"/>
      <w:divBdr>
        <w:top w:val="none" w:sz="0" w:space="0" w:color="auto"/>
        <w:left w:val="none" w:sz="0" w:space="0" w:color="auto"/>
        <w:bottom w:val="none" w:sz="0" w:space="0" w:color="auto"/>
        <w:right w:val="none" w:sz="0" w:space="0" w:color="auto"/>
      </w:divBdr>
    </w:div>
    <w:div w:id="1505512618">
      <w:bodyDiv w:val="1"/>
      <w:marLeft w:val="0"/>
      <w:marRight w:val="0"/>
      <w:marTop w:val="0"/>
      <w:marBottom w:val="0"/>
      <w:divBdr>
        <w:top w:val="none" w:sz="0" w:space="0" w:color="auto"/>
        <w:left w:val="none" w:sz="0" w:space="0" w:color="auto"/>
        <w:bottom w:val="none" w:sz="0" w:space="0" w:color="auto"/>
        <w:right w:val="none" w:sz="0" w:space="0" w:color="auto"/>
      </w:divBdr>
    </w:div>
    <w:div w:id="1505784723">
      <w:bodyDiv w:val="1"/>
      <w:marLeft w:val="0"/>
      <w:marRight w:val="0"/>
      <w:marTop w:val="0"/>
      <w:marBottom w:val="0"/>
      <w:divBdr>
        <w:top w:val="none" w:sz="0" w:space="0" w:color="auto"/>
        <w:left w:val="none" w:sz="0" w:space="0" w:color="auto"/>
        <w:bottom w:val="none" w:sz="0" w:space="0" w:color="auto"/>
        <w:right w:val="none" w:sz="0" w:space="0" w:color="auto"/>
      </w:divBdr>
    </w:div>
    <w:div w:id="1505974570">
      <w:bodyDiv w:val="1"/>
      <w:marLeft w:val="0"/>
      <w:marRight w:val="0"/>
      <w:marTop w:val="0"/>
      <w:marBottom w:val="0"/>
      <w:divBdr>
        <w:top w:val="none" w:sz="0" w:space="0" w:color="auto"/>
        <w:left w:val="none" w:sz="0" w:space="0" w:color="auto"/>
        <w:bottom w:val="none" w:sz="0" w:space="0" w:color="auto"/>
        <w:right w:val="none" w:sz="0" w:space="0" w:color="auto"/>
      </w:divBdr>
    </w:div>
    <w:div w:id="1506019588">
      <w:bodyDiv w:val="1"/>
      <w:marLeft w:val="0"/>
      <w:marRight w:val="0"/>
      <w:marTop w:val="0"/>
      <w:marBottom w:val="0"/>
      <w:divBdr>
        <w:top w:val="none" w:sz="0" w:space="0" w:color="auto"/>
        <w:left w:val="none" w:sz="0" w:space="0" w:color="auto"/>
        <w:bottom w:val="none" w:sz="0" w:space="0" w:color="auto"/>
        <w:right w:val="none" w:sz="0" w:space="0" w:color="auto"/>
      </w:divBdr>
    </w:div>
    <w:div w:id="1506049238">
      <w:bodyDiv w:val="1"/>
      <w:marLeft w:val="0"/>
      <w:marRight w:val="0"/>
      <w:marTop w:val="0"/>
      <w:marBottom w:val="0"/>
      <w:divBdr>
        <w:top w:val="none" w:sz="0" w:space="0" w:color="auto"/>
        <w:left w:val="none" w:sz="0" w:space="0" w:color="auto"/>
        <w:bottom w:val="none" w:sz="0" w:space="0" w:color="auto"/>
        <w:right w:val="none" w:sz="0" w:space="0" w:color="auto"/>
      </w:divBdr>
    </w:div>
    <w:div w:id="1506171936">
      <w:bodyDiv w:val="1"/>
      <w:marLeft w:val="0"/>
      <w:marRight w:val="0"/>
      <w:marTop w:val="0"/>
      <w:marBottom w:val="0"/>
      <w:divBdr>
        <w:top w:val="none" w:sz="0" w:space="0" w:color="auto"/>
        <w:left w:val="none" w:sz="0" w:space="0" w:color="auto"/>
        <w:bottom w:val="none" w:sz="0" w:space="0" w:color="auto"/>
        <w:right w:val="none" w:sz="0" w:space="0" w:color="auto"/>
      </w:divBdr>
    </w:div>
    <w:div w:id="1506356175">
      <w:bodyDiv w:val="1"/>
      <w:marLeft w:val="0"/>
      <w:marRight w:val="0"/>
      <w:marTop w:val="0"/>
      <w:marBottom w:val="0"/>
      <w:divBdr>
        <w:top w:val="none" w:sz="0" w:space="0" w:color="auto"/>
        <w:left w:val="none" w:sz="0" w:space="0" w:color="auto"/>
        <w:bottom w:val="none" w:sz="0" w:space="0" w:color="auto"/>
        <w:right w:val="none" w:sz="0" w:space="0" w:color="auto"/>
      </w:divBdr>
    </w:div>
    <w:div w:id="1507088932">
      <w:bodyDiv w:val="1"/>
      <w:marLeft w:val="0"/>
      <w:marRight w:val="0"/>
      <w:marTop w:val="0"/>
      <w:marBottom w:val="0"/>
      <w:divBdr>
        <w:top w:val="none" w:sz="0" w:space="0" w:color="auto"/>
        <w:left w:val="none" w:sz="0" w:space="0" w:color="auto"/>
        <w:bottom w:val="none" w:sz="0" w:space="0" w:color="auto"/>
        <w:right w:val="none" w:sz="0" w:space="0" w:color="auto"/>
      </w:divBdr>
    </w:div>
    <w:div w:id="1507407227">
      <w:bodyDiv w:val="1"/>
      <w:marLeft w:val="0"/>
      <w:marRight w:val="0"/>
      <w:marTop w:val="0"/>
      <w:marBottom w:val="0"/>
      <w:divBdr>
        <w:top w:val="none" w:sz="0" w:space="0" w:color="auto"/>
        <w:left w:val="none" w:sz="0" w:space="0" w:color="auto"/>
        <w:bottom w:val="none" w:sz="0" w:space="0" w:color="auto"/>
        <w:right w:val="none" w:sz="0" w:space="0" w:color="auto"/>
      </w:divBdr>
    </w:div>
    <w:div w:id="1509439087">
      <w:bodyDiv w:val="1"/>
      <w:marLeft w:val="0"/>
      <w:marRight w:val="0"/>
      <w:marTop w:val="0"/>
      <w:marBottom w:val="0"/>
      <w:divBdr>
        <w:top w:val="none" w:sz="0" w:space="0" w:color="auto"/>
        <w:left w:val="none" w:sz="0" w:space="0" w:color="auto"/>
        <w:bottom w:val="none" w:sz="0" w:space="0" w:color="auto"/>
        <w:right w:val="none" w:sz="0" w:space="0" w:color="auto"/>
      </w:divBdr>
    </w:div>
    <w:div w:id="1509516096">
      <w:bodyDiv w:val="1"/>
      <w:marLeft w:val="0"/>
      <w:marRight w:val="0"/>
      <w:marTop w:val="0"/>
      <w:marBottom w:val="0"/>
      <w:divBdr>
        <w:top w:val="none" w:sz="0" w:space="0" w:color="auto"/>
        <w:left w:val="none" w:sz="0" w:space="0" w:color="auto"/>
        <w:bottom w:val="none" w:sz="0" w:space="0" w:color="auto"/>
        <w:right w:val="none" w:sz="0" w:space="0" w:color="auto"/>
      </w:divBdr>
    </w:div>
    <w:div w:id="1509523261">
      <w:bodyDiv w:val="1"/>
      <w:marLeft w:val="0"/>
      <w:marRight w:val="0"/>
      <w:marTop w:val="0"/>
      <w:marBottom w:val="0"/>
      <w:divBdr>
        <w:top w:val="none" w:sz="0" w:space="0" w:color="auto"/>
        <w:left w:val="none" w:sz="0" w:space="0" w:color="auto"/>
        <w:bottom w:val="none" w:sz="0" w:space="0" w:color="auto"/>
        <w:right w:val="none" w:sz="0" w:space="0" w:color="auto"/>
      </w:divBdr>
    </w:div>
    <w:div w:id="1509562221">
      <w:bodyDiv w:val="1"/>
      <w:marLeft w:val="0"/>
      <w:marRight w:val="0"/>
      <w:marTop w:val="0"/>
      <w:marBottom w:val="0"/>
      <w:divBdr>
        <w:top w:val="none" w:sz="0" w:space="0" w:color="auto"/>
        <w:left w:val="none" w:sz="0" w:space="0" w:color="auto"/>
        <w:bottom w:val="none" w:sz="0" w:space="0" w:color="auto"/>
        <w:right w:val="none" w:sz="0" w:space="0" w:color="auto"/>
      </w:divBdr>
    </w:div>
    <w:div w:id="1509902589">
      <w:bodyDiv w:val="1"/>
      <w:marLeft w:val="0"/>
      <w:marRight w:val="0"/>
      <w:marTop w:val="0"/>
      <w:marBottom w:val="0"/>
      <w:divBdr>
        <w:top w:val="none" w:sz="0" w:space="0" w:color="auto"/>
        <w:left w:val="none" w:sz="0" w:space="0" w:color="auto"/>
        <w:bottom w:val="none" w:sz="0" w:space="0" w:color="auto"/>
        <w:right w:val="none" w:sz="0" w:space="0" w:color="auto"/>
      </w:divBdr>
    </w:div>
    <w:div w:id="1510291534">
      <w:bodyDiv w:val="1"/>
      <w:marLeft w:val="0"/>
      <w:marRight w:val="0"/>
      <w:marTop w:val="0"/>
      <w:marBottom w:val="0"/>
      <w:divBdr>
        <w:top w:val="none" w:sz="0" w:space="0" w:color="auto"/>
        <w:left w:val="none" w:sz="0" w:space="0" w:color="auto"/>
        <w:bottom w:val="none" w:sz="0" w:space="0" w:color="auto"/>
        <w:right w:val="none" w:sz="0" w:space="0" w:color="auto"/>
      </w:divBdr>
    </w:div>
    <w:div w:id="1510751189">
      <w:bodyDiv w:val="1"/>
      <w:marLeft w:val="0"/>
      <w:marRight w:val="0"/>
      <w:marTop w:val="0"/>
      <w:marBottom w:val="0"/>
      <w:divBdr>
        <w:top w:val="none" w:sz="0" w:space="0" w:color="auto"/>
        <w:left w:val="none" w:sz="0" w:space="0" w:color="auto"/>
        <w:bottom w:val="none" w:sz="0" w:space="0" w:color="auto"/>
        <w:right w:val="none" w:sz="0" w:space="0" w:color="auto"/>
      </w:divBdr>
    </w:div>
    <w:div w:id="1510942654">
      <w:bodyDiv w:val="1"/>
      <w:marLeft w:val="0"/>
      <w:marRight w:val="0"/>
      <w:marTop w:val="0"/>
      <w:marBottom w:val="0"/>
      <w:divBdr>
        <w:top w:val="none" w:sz="0" w:space="0" w:color="auto"/>
        <w:left w:val="none" w:sz="0" w:space="0" w:color="auto"/>
        <w:bottom w:val="none" w:sz="0" w:space="0" w:color="auto"/>
        <w:right w:val="none" w:sz="0" w:space="0" w:color="auto"/>
      </w:divBdr>
      <w:divsChild>
        <w:div w:id="1360810821">
          <w:marLeft w:val="0"/>
          <w:marRight w:val="0"/>
          <w:marTop w:val="0"/>
          <w:marBottom w:val="0"/>
          <w:divBdr>
            <w:top w:val="none" w:sz="0" w:space="0" w:color="auto"/>
            <w:left w:val="none" w:sz="0" w:space="0" w:color="auto"/>
            <w:bottom w:val="none" w:sz="0" w:space="0" w:color="auto"/>
            <w:right w:val="none" w:sz="0" w:space="0" w:color="auto"/>
          </w:divBdr>
        </w:div>
        <w:div w:id="473185727">
          <w:marLeft w:val="0"/>
          <w:marRight w:val="0"/>
          <w:marTop w:val="0"/>
          <w:marBottom w:val="0"/>
          <w:divBdr>
            <w:top w:val="none" w:sz="0" w:space="0" w:color="auto"/>
            <w:left w:val="none" w:sz="0" w:space="0" w:color="auto"/>
            <w:bottom w:val="none" w:sz="0" w:space="0" w:color="auto"/>
            <w:right w:val="none" w:sz="0" w:space="0" w:color="auto"/>
          </w:divBdr>
        </w:div>
        <w:div w:id="1977635508">
          <w:marLeft w:val="0"/>
          <w:marRight w:val="0"/>
          <w:marTop w:val="0"/>
          <w:marBottom w:val="0"/>
          <w:divBdr>
            <w:top w:val="none" w:sz="0" w:space="0" w:color="auto"/>
            <w:left w:val="none" w:sz="0" w:space="0" w:color="auto"/>
            <w:bottom w:val="none" w:sz="0" w:space="0" w:color="auto"/>
            <w:right w:val="none" w:sz="0" w:space="0" w:color="auto"/>
          </w:divBdr>
        </w:div>
        <w:div w:id="1817912043">
          <w:marLeft w:val="0"/>
          <w:marRight w:val="0"/>
          <w:marTop w:val="0"/>
          <w:marBottom w:val="0"/>
          <w:divBdr>
            <w:top w:val="none" w:sz="0" w:space="0" w:color="auto"/>
            <w:left w:val="none" w:sz="0" w:space="0" w:color="auto"/>
            <w:bottom w:val="none" w:sz="0" w:space="0" w:color="auto"/>
            <w:right w:val="none" w:sz="0" w:space="0" w:color="auto"/>
          </w:divBdr>
        </w:div>
        <w:div w:id="443841431">
          <w:marLeft w:val="0"/>
          <w:marRight w:val="0"/>
          <w:marTop w:val="0"/>
          <w:marBottom w:val="0"/>
          <w:divBdr>
            <w:top w:val="none" w:sz="0" w:space="0" w:color="auto"/>
            <w:left w:val="none" w:sz="0" w:space="0" w:color="auto"/>
            <w:bottom w:val="none" w:sz="0" w:space="0" w:color="auto"/>
            <w:right w:val="none" w:sz="0" w:space="0" w:color="auto"/>
          </w:divBdr>
        </w:div>
        <w:div w:id="1879465779">
          <w:marLeft w:val="0"/>
          <w:marRight w:val="0"/>
          <w:marTop w:val="0"/>
          <w:marBottom w:val="0"/>
          <w:divBdr>
            <w:top w:val="none" w:sz="0" w:space="0" w:color="auto"/>
            <w:left w:val="none" w:sz="0" w:space="0" w:color="auto"/>
            <w:bottom w:val="none" w:sz="0" w:space="0" w:color="auto"/>
            <w:right w:val="none" w:sz="0" w:space="0" w:color="auto"/>
          </w:divBdr>
        </w:div>
        <w:div w:id="1593858645">
          <w:marLeft w:val="0"/>
          <w:marRight w:val="0"/>
          <w:marTop w:val="0"/>
          <w:marBottom w:val="0"/>
          <w:divBdr>
            <w:top w:val="none" w:sz="0" w:space="0" w:color="auto"/>
            <w:left w:val="none" w:sz="0" w:space="0" w:color="auto"/>
            <w:bottom w:val="none" w:sz="0" w:space="0" w:color="auto"/>
            <w:right w:val="none" w:sz="0" w:space="0" w:color="auto"/>
          </w:divBdr>
        </w:div>
        <w:div w:id="43601032">
          <w:marLeft w:val="0"/>
          <w:marRight w:val="0"/>
          <w:marTop w:val="0"/>
          <w:marBottom w:val="0"/>
          <w:divBdr>
            <w:top w:val="none" w:sz="0" w:space="0" w:color="auto"/>
            <w:left w:val="none" w:sz="0" w:space="0" w:color="auto"/>
            <w:bottom w:val="none" w:sz="0" w:space="0" w:color="auto"/>
            <w:right w:val="none" w:sz="0" w:space="0" w:color="auto"/>
          </w:divBdr>
        </w:div>
        <w:div w:id="320698754">
          <w:marLeft w:val="0"/>
          <w:marRight w:val="0"/>
          <w:marTop w:val="0"/>
          <w:marBottom w:val="0"/>
          <w:divBdr>
            <w:top w:val="none" w:sz="0" w:space="0" w:color="auto"/>
            <w:left w:val="none" w:sz="0" w:space="0" w:color="auto"/>
            <w:bottom w:val="none" w:sz="0" w:space="0" w:color="auto"/>
            <w:right w:val="none" w:sz="0" w:space="0" w:color="auto"/>
          </w:divBdr>
        </w:div>
        <w:div w:id="332799319">
          <w:marLeft w:val="0"/>
          <w:marRight w:val="0"/>
          <w:marTop w:val="0"/>
          <w:marBottom w:val="0"/>
          <w:divBdr>
            <w:top w:val="none" w:sz="0" w:space="0" w:color="auto"/>
            <w:left w:val="none" w:sz="0" w:space="0" w:color="auto"/>
            <w:bottom w:val="none" w:sz="0" w:space="0" w:color="auto"/>
            <w:right w:val="none" w:sz="0" w:space="0" w:color="auto"/>
          </w:divBdr>
        </w:div>
        <w:div w:id="864556864">
          <w:marLeft w:val="0"/>
          <w:marRight w:val="0"/>
          <w:marTop w:val="0"/>
          <w:marBottom w:val="0"/>
          <w:divBdr>
            <w:top w:val="none" w:sz="0" w:space="0" w:color="auto"/>
            <w:left w:val="none" w:sz="0" w:space="0" w:color="auto"/>
            <w:bottom w:val="none" w:sz="0" w:space="0" w:color="auto"/>
            <w:right w:val="none" w:sz="0" w:space="0" w:color="auto"/>
          </w:divBdr>
        </w:div>
        <w:div w:id="191262661">
          <w:marLeft w:val="0"/>
          <w:marRight w:val="0"/>
          <w:marTop w:val="0"/>
          <w:marBottom w:val="0"/>
          <w:divBdr>
            <w:top w:val="none" w:sz="0" w:space="0" w:color="auto"/>
            <w:left w:val="none" w:sz="0" w:space="0" w:color="auto"/>
            <w:bottom w:val="none" w:sz="0" w:space="0" w:color="auto"/>
            <w:right w:val="none" w:sz="0" w:space="0" w:color="auto"/>
          </w:divBdr>
        </w:div>
        <w:div w:id="99759166">
          <w:marLeft w:val="0"/>
          <w:marRight w:val="0"/>
          <w:marTop w:val="0"/>
          <w:marBottom w:val="0"/>
          <w:divBdr>
            <w:top w:val="none" w:sz="0" w:space="0" w:color="auto"/>
            <w:left w:val="none" w:sz="0" w:space="0" w:color="auto"/>
            <w:bottom w:val="none" w:sz="0" w:space="0" w:color="auto"/>
            <w:right w:val="none" w:sz="0" w:space="0" w:color="auto"/>
          </w:divBdr>
        </w:div>
        <w:div w:id="1025862302">
          <w:marLeft w:val="0"/>
          <w:marRight w:val="0"/>
          <w:marTop w:val="0"/>
          <w:marBottom w:val="0"/>
          <w:divBdr>
            <w:top w:val="none" w:sz="0" w:space="0" w:color="auto"/>
            <w:left w:val="none" w:sz="0" w:space="0" w:color="auto"/>
            <w:bottom w:val="none" w:sz="0" w:space="0" w:color="auto"/>
            <w:right w:val="none" w:sz="0" w:space="0" w:color="auto"/>
          </w:divBdr>
        </w:div>
        <w:div w:id="1657342960">
          <w:marLeft w:val="0"/>
          <w:marRight w:val="0"/>
          <w:marTop w:val="0"/>
          <w:marBottom w:val="0"/>
          <w:divBdr>
            <w:top w:val="none" w:sz="0" w:space="0" w:color="auto"/>
            <w:left w:val="none" w:sz="0" w:space="0" w:color="auto"/>
            <w:bottom w:val="none" w:sz="0" w:space="0" w:color="auto"/>
            <w:right w:val="none" w:sz="0" w:space="0" w:color="auto"/>
          </w:divBdr>
        </w:div>
        <w:div w:id="304355580">
          <w:marLeft w:val="0"/>
          <w:marRight w:val="0"/>
          <w:marTop w:val="0"/>
          <w:marBottom w:val="0"/>
          <w:divBdr>
            <w:top w:val="none" w:sz="0" w:space="0" w:color="auto"/>
            <w:left w:val="none" w:sz="0" w:space="0" w:color="auto"/>
            <w:bottom w:val="none" w:sz="0" w:space="0" w:color="auto"/>
            <w:right w:val="none" w:sz="0" w:space="0" w:color="auto"/>
          </w:divBdr>
        </w:div>
        <w:div w:id="291983329">
          <w:marLeft w:val="0"/>
          <w:marRight w:val="0"/>
          <w:marTop w:val="0"/>
          <w:marBottom w:val="0"/>
          <w:divBdr>
            <w:top w:val="none" w:sz="0" w:space="0" w:color="auto"/>
            <w:left w:val="none" w:sz="0" w:space="0" w:color="auto"/>
            <w:bottom w:val="none" w:sz="0" w:space="0" w:color="auto"/>
            <w:right w:val="none" w:sz="0" w:space="0" w:color="auto"/>
          </w:divBdr>
        </w:div>
        <w:div w:id="395321388">
          <w:marLeft w:val="0"/>
          <w:marRight w:val="0"/>
          <w:marTop w:val="0"/>
          <w:marBottom w:val="0"/>
          <w:divBdr>
            <w:top w:val="none" w:sz="0" w:space="0" w:color="auto"/>
            <w:left w:val="none" w:sz="0" w:space="0" w:color="auto"/>
            <w:bottom w:val="none" w:sz="0" w:space="0" w:color="auto"/>
            <w:right w:val="none" w:sz="0" w:space="0" w:color="auto"/>
          </w:divBdr>
        </w:div>
        <w:div w:id="1057162635">
          <w:marLeft w:val="0"/>
          <w:marRight w:val="0"/>
          <w:marTop w:val="0"/>
          <w:marBottom w:val="0"/>
          <w:divBdr>
            <w:top w:val="none" w:sz="0" w:space="0" w:color="auto"/>
            <w:left w:val="none" w:sz="0" w:space="0" w:color="auto"/>
            <w:bottom w:val="none" w:sz="0" w:space="0" w:color="auto"/>
            <w:right w:val="none" w:sz="0" w:space="0" w:color="auto"/>
          </w:divBdr>
        </w:div>
        <w:div w:id="1097017581">
          <w:marLeft w:val="0"/>
          <w:marRight w:val="0"/>
          <w:marTop w:val="0"/>
          <w:marBottom w:val="0"/>
          <w:divBdr>
            <w:top w:val="none" w:sz="0" w:space="0" w:color="auto"/>
            <w:left w:val="none" w:sz="0" w:space="0" w:color="auto"/>
            <w:bottom w:val="none" w:sz="0" w:space="0" w:color="auto"/>
            <w:right w:val="none" w:sz="0" w:space="0" w:color="auto"/>
          </w:divBdr>
        </w:div>
        <w:div w:id="616957111">
          <w:marLeft w:val="0"/>
          <w:marRight w:val="0"/>
          <w:marTop w:val="0"/>
          <w:marBottom w:val="0"/>
          <w:divBdr>
            <w:top w:val="none" w:sz="0" w:space="0" w:color="auto"/>
            <w:left w:val="none" w:sz="0" w:space="0" w:color="auto"/>
            <w:bottom w:val="none" w:sz="0" w:space="0" w:color="auto"/>
            <w:right w:val="none" w:sz="0" w:space="0" w:color="auto"/>
          </w:divBdr>
        </w:div>
        <w:div w:id="1760563336">
          <w:marLeft w:val="0"/>
          <w:marRight w:val="0"/>
          <w:marTop w:val="0"/>
          <w:marBottom w:val="0"/>
          <w:divBdr>
            <w:top w:val="none" w:sz="0" w:space="0" w:color="auto"/>
            <w:left w:val="none" w:sz="0" w:space="0" w:color="auto"/>
            <w:bottom w:val="none" w:sz="0" w:space="0" w:color="auto"/>
            <w:right w:val="none" w:sz="0" w:space="0" w:color="auto"/>
          </w:divBdr>
        </w:div>
        <w:div w:id="1303850614">
          <w:marLeft w:val="0"/>
          <w:marRight w:val="0"/>
          <w:marTop w:val="0"/>
          <w:marBottom w:val="0"/>
          <w:divBdr>
            <w:top w:val="none" w:sz="0" w:space="0" w:color="auto"/>
            <w:left w:val="none" w:sz="0" w:space="0" w:color="auto"/>
            <w:bottom w:val="none" w:sz="0" w:space="0" w:color="auto"/>
            <w:right w:val="none" w:sz="0" w:space="0" w:color="auto"/>
          </w:divBdr>
        </w:div>
        <w:div w:id="1921475842">
          <w:marLeft w:val="0"/>
          <w:marRight w:val="0"/>
          <w:marTop w:val="0"/>
          <w:marBottom w:val="0"/>
          <w:divBdr>
            <w:top w:val="none" w:sz="0" w:space="0" w:color="auto"/>
            <w:left w:val="none" w:sz="0" w:space="0" w:color="auto"/>
            <w:bottom w:val="none" w:sz="0" w:space="0" w:color="auto"/>
            <w:right w:val="none" w:sz="0" w:space="0" w:color="auto"/>
          </w:divBdr>
        </w:div>
        <w:div w:id="601651287">
          <w:marLeft w:val="0"/>
          <w:marRight w:val="0"/>
          <w:marTop w:val="0"/>
          <w:marBottom w:val="0"/>
          <w:divBdr>
            <w:top w:val="none" w:sz="0" w:space="0" w:color="auto"/>
            <w:left w:val="none" w:sz="0" w:space="0" w:color="auto"/>
            <w:bottom w:val="none" w:sz="0" w:space="0" w:color="auto"/>
            <w:right w:val="none" w:sz="0" w:space="0" w:color="auto"/>
          </w:divBdr>
        </w:div>
        <w:div w:id="1100025261">
          <w:marLeft w:val="0"/>
          <w:marRight w:val="0"/>
          <w:marTop w:val="0"/>
          <w:marBottom w:val="0"/>
          <w:divBdr>
            <w:top w:val="none" w:sz="0" w:space="0" w:color="auto"/>
            <w:left w:val="none" w:sz="0" w:space="0" w:color="auto"/>
            <w:bottom w:val="none" w:sz="0" w:space="0" w:color="auto"/>
            <w:right w:val="none" w:sz="0" w:space="0" w:color="auto"/>
          </w:divBdr>
        </w:div>
        <w:div w:id="975912028">
          <w:marLeft w:val="0"/>
          <w:marRight w:val="0"/>
          <w:marTop w:val="0"/>
          <w:marBottom w:val="0"/>
          <w:divBdr>
            <w:top w:val="none" w:sz="0" w:space="0" w:color="auto"/>
            <w:left w:val="none" w:sz="0" w:space="0" w:color="auto"/>
            <w:bottom w:val="none" w:sz="0" w:space="0" w:color="auto"/>
            <w:right w:val="none" w:sz="0" w:space="0" w:color="auto"/>
          </w:divBdr>
        </w:div>
        <w:div w:id="1001198943">
          <w:marLeft w:val="0"/>
          <w:marRight w:val="0"/>
          <w:marTop w:val="0"/>
          <w:marBottom w:val="0"/>
          <w:divBdr>
            <w:top w:val="none" w:sz="0" w:space="0" w:color="auto"/>
            <w:left w:val="none" w:sz="0" w:space="0" w:color="auto"/>
            <w:bottom w:val="none" w:sz="0" w:space="0" w:color="auto"/>
            <w:right w:val="none" w:sz="0" w:space="0" w:color="auto"/>
          </w:divBdr>
        </w:div>
        <w:div w:id="1998412845">
          <w:marLeft w:val="0"/>
          <w:marRight w:val="0"/>
          <w:marTop w:val="0"/>
          <w:marBottom w:val="0"/>
          <w:divBdr>
            <w:top w:val="none" w:sz="0" w:space="0" w:color="auto"/>
            <w:left w:val="none" w:sz="0" w:space="0" w:color="auto"/>
            <w:bottom w:val="none" w:sz="0" w:space="0" w:color="auto"/>
            <w:right w:val="none" w:sz="0" w:space="0" w:color="auto"/>
          </w:divBdr>
        </w:div>
        <w:div w:id="1505975524">
          <w:marLeft w:val="0"/>
          <w:marRight w:val="0"/>
          <w:marTop w:val="0"/>
          <w:marBottom w:val="0"/>
          <w:divBdr>
            <w:top w:val="none" w:sz="0" w:space="0" w:color="auto"/>
            <w:left w:val="none" w:sz="0" w:space="0" w:color="auto"/>
            <w:bottom w:val="none" w:sz="0" w:space="0" w:color="auto"/>
            <w:right w:val="none" w:sz="0" w:space="0" w:color="auto"/>
          </w:divBdr>
        </w:div>
        <w:div w:id="778723676">
          <w:marLeft w:val="0"/>
          <w:marRight w:val="0"/>
          <w:marTop w:val="0"/>
          <w:marBottom w:val="0"/>
          <w:divBdr>
            <w:top w:val="none" w:sz="0" w:space="0" w:color="auto"/>
            <w:left w:val="none" w:sz="0" w:space="0" w:color="auto"/>
            <w:bottom w:val="none" w:sz="0" w:space="0" w:color="auto"/>
            <w:right w:val="none" w:sz="0" w:space="0" w:color="auto"/>
          </w:divBdr>
        </w:div>
        <w:div w:id="889806357">
          <w:marLeft w:val="0"/>
          <w:marRight w:val="0"/>
          <w:marTop w:val="0"/>
          <w:marBottom w:val="0"/>
          <w:divBdr>
            <w:top w:val="none" w:sz="0" w:space="0" w:color="auto"/>
            <w:left w:val="none" w:sz="0" w:space="0" w:color="auto"/>
            <w:bottom w:val="none" w:sz="0" w:space="0" w:color="auto"/>
            <w:right w:val="none" w:sz="0" w:space="0" w:color="auto"/>
          </w:divBdr>
        </w:div>
        <w:div w:id="1558131211">
          <w:marLeft w:val="0"/>
          <w:marRight w:val="0"/>
          <w:marTop w:val="0"/>
          <w:marBottom w:val="0"/>
          <w:divBdr>
            <w:top w:val="none" w:sz="0" w:space="0" w:color="auto"/>
            <w:left w:val="none" w:sz="0" w:space="0" w:color="auto"/>
            <w:bottom w:val="none" w:sz="0" w:space="0" w:color="auto"/>
            <w:right w:val="none" w:sz="0" w:space="0" w:color="auto"/>
          </w:divBdr>
        </w:div>
        <w:div w:id="1930115570">
          <w:marLeft w:val="0"/>
          <w:marRight w:val="0"/>
          <w:marTop w:val="0"/>
          <w:marBottom w:val="0"/>
          <w:divBdr>
            <w:top w:val="none" w:sz="0" w:space="0" w:color="auto"/>
            <w:left w:val="none" w:sz="0" w:space="0" w:color="auto"/>
            <w:bottom w:val="none" w:sz="0" w:space="0" w:color="auto"/>
            <w:right w:val="none" w:sz="0" w:space="0" w:color="auto"/>
          </w:divBdr>
        </w:div>
        <w:div w:id="16737277">
          <w:marLeft w:val="0"/>
          <w:marRight w:val="0"/>
          <w:marTop w:val="0"/>
          <w:marBottom w:val="0"/>
          <w:divBdr>
            <w:top w:val="none" w:sz="0" w:space="0" w:color="auto"/>
            <w:left w:val="none" w:sz="0" w:space="0" w:color="auto"/>
            <w:bottom w:val="none" w:sz="0" w:space="0" w:color="auto"/>
            <w:right w:val="none" w:sz="0" w:space="0" w:color="auto"/>
          </w:divBdr>
        </w:div>
        <w:div w:id="75594138">
          <w:marLeft w:val="0"/>
          <w:marRight w:val="0"/>
          <w:marTop w:val="0"/>
          <w:marBottom w:val="0"/>
          <w:divBdr>
            <w:top w:val="none" w:sz="0" w:space="0" w:color="auto"/>
            <w:left w:val="none" w:sz="0" w:space="0" w:color="auto"/>
            <w:bottom w:val="none" w:sz="0" w:space="0" w:color="auto"/>
            <w:right w:val="none" w:sz="0" w:space="0" w:color="auto"/>
          </w:divBdr>
        </w:div>
        <w:div w:id="1041591200">
          <w:marLeft w:val="0"/>
          <w:marRight w:val="0"/>
          <w:marTop w:val="0"/>
          <w:marBottom w:val="0"/>
          <w:divBdr>
            <w:top w:val="none" w:sz="0" w:space="0" w:color="auto"/>
            <w:left w:val="none" w:sz="0" w:space="0" w:color="auto"/>
            <w:bottom w:val="none" w:sz="0" w:space="0" w:color="auto"/>
            <w:right w:val="none" w:sz="0" w:space="0" w:color="auto"/>
          </w:divBdr>
        </w:div>
        <w:div w:id="206308217">
          <w:marLeft w:val="0"/>
          <w:marRight w:val="0"/>
          <w:marTop w:val="0"/>
          <w:marBottom w:val="0"/>
          <w:divBdr>
            <w:top w:val="none" w:sz="0" w:space="0" w:color="auto"/>
            <w:left w:val="none" w:sz="0" w:space="0" w:color="auto"/>
            <w:bottom w:val="none" w:sz="0" w:space="0" w:color="auto"/>
            <w:right w:val="none" w:sz="0" w:space="0" w:color="auto"/>
          </w:divBdr>
        </w:div>
        <w:div w:id="1011180487">
          <w:marLeft w:val="0"/>
          <w:marRight w:val="0"/>
          <w:marTop w:val="0"/>
          <w:marBottom w:val="0"/>
          <w:divBdr>
            <w:top w:val="none" w:sz="0" w:space="0" w:color="auto"/>
            <w:left w:val="none" w:sz="0" w:space="0" w:color="auto"/>
            <w:bottom w:val="none" w:sz="0" w:space="0" w:color="auto"/>
            <w:right w:val="none" w:sz="0" w:space="0" w:color="auto"/>
          </w:divBdr>
        </w:div>
        <w:div w:id="1630017339">
          <w:marLeft w:val="0"/>
          <w:marRight w:val="0"/>
          <w:marTop w:val="0"/>
          <w:marBottom w:val="0"/>
          <w:divBdr>
            <w:top w:val="none" w:sz="0" w:space="0" w:color="auto"/>
            <w:left w:val="none" w:sz="0" w:space="0" w:color="auto"/>
            <w:bottom w:val="none" w:sz="0" w:space="0" w:color="auto"/>
            <w:right w:val="none" w:sz="0" w:space="0" w:color="auto"/>
          </w:divBdr>
        </w:div>
        <w:div w:id="1294410272">
          <w:marLeft w:val="0"/>
          <w:marRight w:val="0"/>
          <w:marTop w:val="0"/>
          <w:marBottom w:val="0"/>
          <w:divBdr>
            <w:top w:val="none" w:sz="0" w:space="0" w:color="auto"/>
            <w:left w:val="none" w:sz="0" w:space="0" w:color="auto"/>
            <w:bottom w:val="none" w:sz="0" w:space="0" w:color="auto"/>
            <w:right w:val="none" w:sz="0" w:space="0" w:color="auto"/>
          </w:divBdr>
        </w:div>
        <w:div w:id="777599162">
          <w:marLeft w:val="0"/>
          <w:marRight w:val="0"/>
          <w:marTop w:val="0"/>
          <w:marBottom w:val="0"/>
          <w:divBdr>
            <w:top w:val="none" w:sz="0" w:space="0" w:color="auto"/>
            <w:left w:val="none" w:sz="0" w:space="0" w:color="auto"/>
            <w:bottom w:val="none" w:sz="0" w:space="0" w:color="auto"/>
            <w:right w:val="none" w:sz="0" w:space="0" w:color="auto"/>
          </w:divBdr>
        </w:div>
        <w:div w:id="1114254883">
          <w:marLeft w:val="0"/>
          <w:marRight w:val="0"/>
          <w:marTop w:val="0"/>
          <w:marBottom w:val="0"/>
          <w:divBdr>
            <w:top w:val="none" w:sz="0" w:space="0" w:color="auto"/>
            <w:left w:val="none" w:sz="0" w:space="0" w:color="auto"/>
            <w:bottom w:val="none" w:sz="0" w:space="0" w:color="auto"/>
            <w:right w:val="none" w:sz="0" w:space="0" w:color="auto"/>
          </w:divBdr>
        </w:div>
        <w:div w:id="2049599339">
          <w:marLeft w:val="0"/>
          <w:marRight w:val="0"/>
          <w:marTop w:val="0"/>
          <w:marBottom w:val="0"/>
          <w:divBdr>
            <w:top w:val="none" w:sz="0" w:space="0" w:color="auto"/>
            <w:left w:val="none" w:sz="0" w:space="0" w:color="auto"/>
            <w:bottom w:val="none" w:sz="0" w:space="0" w:color="auto"/>
            <w:right w:val="none" w:sz="0" w:space="0" w:color="auto"/>
          </w:divBdr>
        </w:div>
        <w:div w:id="329142761">
          <w:marLeft w:val="0"/>
          <w:marRight w:val="0"/>
          <w:marTop w:val="0"/>
          <w:marBottom w:val="0"/>
          <w:divBdr>
            <w:top w:val="none" w:sz="0" w:space="0" w:color="auto"/>
            <w:left w:val="none" w:sz="0" w:space="0" w:color="auto"/>
            <w:bottom w:val="none" w:sz="0" w:space="0" w:color="auto"/>
            <w:right w:val="none" w:sz="0" w:space="0" w:color="auto"/>
          </w:divBdr>
        </w:div>
        <w:div w:id="1870216244">
          <w:marLeft w:val="0"/>
          <w:marRight w:val="0"/>
          <w:marTop w:val="0"/>
          <w:marBottom w:val="0"/>
          <w:divBdr>
            <w:top w:val="none" w:sz="0" w:space="0" w:color="auto"/>
            <w:left w:val="none" w:sz="0" w:space="0" w:color="auto"/>
            <w:bottom w:val="none" w:sz="0" w:space="0" w:color="auto"/>
            <w:right w:val="none" w:sz="0" w:space="0" w:color="auto"/>
          </w:divBdr>
        </w:div>
        <w:div w:id="722410370">
          <w:marLeft w:val="0"/>
          <w:marRight w:val="0"/>
          <w:marTop w:val="0"/>
          <w:marBottom w:val="0"/>
          <w:divBdr>
            <w:top w:val="none" w:sz="0" w:space="0" w:color="auto"/>
            <w:left w:val="none" w:sz="0" w:space="0" w:color="auto"/>
            <w:bottom w:val="none" w:sz="0" w:space="0" w:color="auto"/>
            <w:right w:val="none" w:sz="0" w:space="0" w:color="auto"/>
          </w:divBdr>
        </w:div>
        <w:div w:id="1240018761">
          <w:marLeft w:val="0"/>
          <w:marRight w:val="0"/>
          <w:marTop w:val="0"/>
          <w:marBottom w:val="0"/>
          <w:divBdr>
            <w:top w:val="none" w:sz="0" w:space="0" w:color="auto"/>
            <w:left w:val="none" w:sz="0" w:space="0" w:color="auto"/>
            <w:bottom w:val="none" w:sz="0" w:space="0" w:color="auto"/>
            <w:right w:val="none" w:sz="0" w:space="0" w:color="auto"/>
          </w:divBdr>
        </w:div>
        <w:div w:id="538512927">
          <w:marLeft w:val="0"/>
          <w:marRight w:val="0"/>
          <w:marTop w:val="0"/>
          <w:marBottom w:val="0"/>
          <w:divBdr>
            <w:top w:val="none" w:sz="0" w:space="0" w:color="auto"/>
            <w:left w:val="none" w:sz="0" w:space="0" w:color="auto"/>
            <w:bottom w:val="none" w:sz="0" w:space="0" w:color="auto"/>
            <w:right w:val="none" w:sz="0" w:space="0" w:color="auto"/>
          </w:divBdr>
        </w:div>
        <w:div w:id="1029376837">
          <w:marLeft w:val="0"/>
          <w:marRight w:val="0"/>
          <w:marTop w:val="0"/>
          <w:marBottom w:val="0"/>
          <w:divBdr>
            <w:top w:val="none" w:sz="0" w:space="0" w:color="auto"/>
            <w:left w:val="none" w:sz="0" w:space="0" w:color="auto"/>
            <w:bottom w:val="none" w:sz="0" w:space="0" w:color="auto"/>
            <w:right w:val="none" w:sz="0" w:space="0" w:color="auto"/>
          </w:divBdr>
        </w:div>
        <w:div w:id="1653219521">
          <w:marLeft w:val="0"/>
          <w:marRight w:val="0"/>
          <w:marTop w:val="0"/>
          <w:marBottom w:val="0"/>
          <w:divBdr>
            <w:top w:val="none" w:sz="0" w:space="0" w:color="auto"/>
            <w:left w:val="none" w:sz="0" w:space="0" w:color="auto"/>
            <w:bottom w:val="none" w:sz="0" w:space="0" w:color="auto"/>
            <w:right w:val="none" w:sz="0" w:space="0" w:color="auto"/>
          </w:divBdr>
        </w:div>
        <w:div w:id="179124359">
          <w:marLeft w:val="0"/>
          <w:marRight w:val="0"/>
          <w:marTop w:val="0"/>
          <w:marBottom w:val="0"/>
          <w:divBdr>
            <w:top w:val="none" w:sz="0" w:space="0" w:color="auto"/>
            <w:left w:val="none" w:sz="0" w:space="0" w:color="auto"/>
            <w:bottom w:val="none" w:sz="0" w:space="0" w:color="auto"/>
            <w:right w:val="none" w:sz="0" w:space="0" w:color="auto"/>
          </w:divBdr>
        </w:div>
        <w:div w:id="1023291270">
          <w:marLeft w:val="0"/>
          <w:marRight w:val="0"/>
          <w:marTop w:val="0"/>
          <w:marBottom w:val="0"/>
          <w:divBdr>
            <w:top w:val="none" w:sz="0" w:space="0" w:color="auto"/>
            <w:left w:val="none" w:sz="0" w:space="0" w:color="auto"/>
            <w:bottom w:val="none" w:sz="0" w:space="0" w:color="auto"/>
            <w:right w:val="none" w:sz="0" w:space="0" w:color="auto"/>
          </w:divBdr>
        </w:div>
        <w:div w:id="886792843">
          <w:marLeft w:val="0"/>
          <w:marRight w:val="0"/>
          <w:marTop w:val="0"/>
          <w:marBottom w:val="0"/>
          <w:divBdr>
            <w:top w:val="none" w:sz="0" w:space="0" w:color="auto"/>
            <w:left w:val="none" w:sz="0" w:space="0" w:color="auto"/>
            <w:bottom w:val="none" w:sz="0" w:space="0" w:color="auto"/>
            <w:right w:val="none" w:sz="0" w:space="0" w:color="auto"/>
          </w:divBdr>
        </w:div>
        <w:div w:id="25914205">
          <w:marLeft w:val="0"/>
          <w:marRight w:val="0"/>
          <w:marTop w:val="0"/>
          <w:marBottom w:val="0"/>
          <w:divBdr>
            <w:top w:val="none" w:sz="0" w:space="0" w:color="auto"/>
            <w:left w:val="none" w:sz="0" w:space="0" w:color="auto"/>
            <w:bottom w:val="none" w:sz="0" w:space="0" w:color="auto"/>
            <w:right w:val="none" w:sz="0" w:space="0" w:color="auto"/>
          </w:divBdr>
        </w:div>
        <w:div w:id="137037749">
          <w:marLeft w:val="0"/>
          <w:marRight w:val="0"/>
          <w:marTop w:val="0"/>
          <w:marBottom w:val="0"/>
          <w:divBdr>
            <w:top w:val="none" w:sz="0" w:space="0" w:color="auto"/>
            <w:left w:val="none" w:sz="0" w:space="0" w:color="auto"/>
            <w:bottom w:val="none" w:sz="0" w:space="0" w:color="auto"/>
            <w:right w:val="none" w:sz="0" w:space="0" w:color="auto"/>
          </w:divBdr>
        </w:div>
        <w:div w:id="655114564">
          <w:marLeft w:val="0"/>
          <w:marRight w:val="0"/>
          <w:marTop w:val="0"/>
          <w:marBottom w:val="0"/>
          <w:divBdr>
            <w:top w:val="none" w:sz="0" w:space="0" w:color="auto"/>
            <w:left w:val="none" w:sz="0" w:space="0" w:color="auto"/>
            <w:bottom w:val="none" w:sz="0" w:space="0" w:color="auto"/>
            <w:right w:val="none" w:sz="0" w:space="0" w:color="auto"/>
          </w:divBdr>
        </w:div>
      </w:divsChild>
    </w:div>
    <w:div w:id="1510948441">
      <w:bodyDiv w:val="1"/>
      <w:marLeft w:val="0"/>
      <w:marRight w:val="0"/>
      <w:marTop w:val="0"/>
      <w:marBottom w:val="0"/>
      <w:divBdr>
        <w:top w:val="none" w:sz="0" w:space="0" w:color="auto"/>
        <w:left w:val="none" w:sz="0" w:space="0" w:color="auto"/>
        <w:bottom w:val="none" w:sz="0" w:space="0" w:color="auto"/>
        <w:right w:val="none" w:sz="0" w:space="0" w:color="auto"/>
      </w:divBdr>
    </w:div>
    <w:div w:id="1511065237">
      <w:bodyDiv w:val="1"/>
      <w:marLeft w:val="0"/>
      <w:marRight w:val="0"/>
      <w:marTop w:val="0"/>
      <w:marBottom w:val="0"/>
      <w:divBdr>
        <w:top w:val="none" w:sz="0" w:space="0" w:color="auto"/>
        <w:left w:val="none" w:sz="0" w:space="0" w:color="auto"/>
        <w:bottom w:val="none" w:sz="0" w:space="0" w:color="auto"/>
        <w:right w:val="none" w:sz="0" w:space="0" w:color="auto"/>
      </w:divBdr>
    </w:div>
    <w:div w:id="1511095459">
      <w:bodyDiv w:val="1"/>
      <w:marLeft w:val="0"/>
      <w:marRight w:val="0"/>
      <w:marTop w:val="0"/>
      <w:marBottom w:val="0"/>
      <w:divBdr>
        <w:top w:val="none" w:sz="0" w:space="0" w:color="auto"/>
        <w:left w:val="none" w:sz="0" w:space="0" w:color="auto"/>
        <w:bottom w:val="none" w:sz="0" w:space="0" w:color="auto"/>
        <w:right w:val="none" w:sz="0" w:space="0" w:color="auto"/>
      </w:divBdr>
    </w:div>
    <w:div w:id="1511136866">
      <w:bodyDiv w:val="1"/>
      <w:marLeft w:val="0"/>
      <w:marRight w:val="0"/>
      <w:marTop w:val="0"/>
      <w:marBottom w:val="0"/>
      <w:divBdr>
        <w:top w:val="none" w:sz="0" w:space="0" w:color="auto"/>
        <w:left w:val="none" w:sz="0" w:space="0" w:color="auto"/>
        <w:bottom w:val="none" w:sz="0" w:space="0" w:color="auto"/>
        <w:right w:val="none" w:sz="0" w:space="0" w:color="auto"/>
      </w:divBdr>
    </w:div>
    <w:div w:id="1511792948">
      <w:bodyDiv w:val="1"/>
      <w:marLeft w:val="0"/>
      <w:marRight w:val="0"/>
      <w:marTop w:val="0"/>
      <w:marBottom w:val="0"/>
      <w:divBdr>
        <w:top w:val="none" w:sz="0" w:space="0" w:color="auto"/>
        <w:left w:val="none" w:sz="0" w:space="0" w:color="auto"/>
        <w:bottom w:val="none" w:sz="0" w:space="0" w:color="auto"/>
        <w:right w:val="none" w:sz="0" w:space="0" w:color="auto"/>
      </w:divBdr>
    </w:div>
    <w:div w:id="1511942042">
      <w:bodyDiv w:val="1"/>
      <w:marLeft w:val="0"/>
      <w:marRight w:val="0"/>
      <w:marTop w:val="0"/>
      <w:marBottom w:val="0"/>
      <w:divBdr>
        <w:top w:val="none" w:sz="0" w:space="0" w:color="auto"/>
        <w:left w:val="none" w:sz="0" w:space="0" w:color="auto"/>
        <w:bottom w:val="none" w:sz="0" w:space="0" w:color="auto"/>
        <w:right w:val="none" w:sz="0" w:space="0" w:color="auto"/>
      </w:divBdr>
    </w:div>
    <w:div w:id="1512524544">
      <w:bodyDiv w:val="1"/>
      <w:marLeft w:val="0"/>
      <w:marRight w:val="0"/>
      <w:marTop w:val="0"/>
      <w:marBottom w:val="0"/>
      <w:divBdr>
        <w:top w:val="none" w:sz="0" w:space="0" w:color="auto"/>
        <w:left w:val="none" w:sz="0" w:space="0" w:color="auto"/>
        <w:bottom w:val="none" w:sz="0" w:space="0" w:color="auto"/>
        <w:right w:val="none" w:sz="0" w:space="0" w:color="auto"/>
      </w:divBdr>
    </w:div>
    <w:div w:id="1512603263">
      <w:bodyDiv w:val="1"/>
      <w:marLeft w:val="0"/>
      <w:marRight w:val="0"/>
      <w:marTop w:val="0"/>
      <w:marBottom w:val="0"/>
      <w:divBdr>
        <w:top w:val="none" w:sz="0" w:space="0" w:color="auto"/>
        <w:left w:val="none" w:sz="0" w:space="0" w:color="auto"/>
        <w:bottom w:val="none" w:sz="0" w:space="0" w:color="auto"/>
        <w:right w:val="none" w:sz="0" w:space="0" w:color="auto"/>
      </w:divBdr>
    </w:div>
    <w:div w:id="1513177692">
      <w:bodyDiv w:val="1"/>
      <w:marLeft w:val="0"/>
      <w:marRight w:val="0"/>
      <w:marTop w:val="0"/>
      <w:marBottom w:val="0"/>
      <w:divBdr>
        <w:top w:val="none" w:sz="0" w:space="0" w:color="auto"/>
        <w:left w:val="none" w:sz="0" w:space="0" w:color="auto"/>
        <w:bottom w:val="none" w:sz="0" w:space="0" w:color="auto"/>
        <w:right w:val="none" w:sz="0" w:space="0" w:color="auto"/>
      </w:divBdr>
    </w:div>
    <w:div w:id="1513255085">
      <w:bodyDiv w:val="1"/>
      <w:marLeft w:val="0"/>
      <w:marRight w:val="0"/>
      <w:marTop w:val="0"/>
      <w:marBottom w:val="0"/>
      <w:divBdr>
        <w:top w:val="none" w:sz="0" w:space="0" w:color="auto"/>
        <w:left w:val="none" w:sz="0" w:space="0" w:color="auto"/>
        <w:bottom w:val="none" w:sz="0" w:space="0" w:color="auto"/>
        <w:right w:val="none" w:sz="0" w:space="0" w:color="auto"/>
      </w:divBdr>
    </w:div>
    <w:div w:id="1513371666">
      <w:bodyDiv w:val="1"/>
      <w:marLeft w:val="0"/>
      <w:marRight w:val="0"/>
      <w:marTop w:val="0"/>
      <w:marBottom w:val="0"/>
      <w:divBdr>
        <w:top w:val="none" w:sz="0" w:space="0" w:color="auto"/>
        <w:left w:val="none" w:sz="0" w:space="0" w:color="auto"/>
        <w:bottom w:val="none" w:sz="0" w:space="0" w:color="auto"/>
        <w:right w:val="none" w:sz="0" w:space="0" w:color="auto"/>
      </w:divBdr>
    </w:div>
    <w:div w:id="1513645389">
      <w:bodyDiv w:val="1"/>
      <w:marLeft w:val="0"/>
      <w:marRight w:val="0"/>
      <w:marTop w:val="0"/>
      <w:marBottom w:val="0"/>
      <w:divBdr>
        <w:top w:val="none" w:sz="0" w:space="0" w:color="auto"/>
        <w:left w:val="none" w:sz="0" w:space="0" w:color="auto"/>
        <w:bottom w:val="none" w:sz="0" w:space="0" w:color="auto"/>
        <w:right w:val="none" w:sz="0" w:space="0" w:color="auto"/>
      </w:divBdr>
    </w:div>
    <w:div w:id="1513908313">
      <w:bodyDiv w:val="1"/>
      <w:marLeft w:val="0"/>
      <w:marRight w:val="0"/>
      <w:marTop w:val="0"/>
      <w:marBottom w:val="0"/>
      <w:divBdr>
        <w:top w:val="none" w:sz="0" w:space="0" w:color="auto"/>
        <w:left w:val="none" w:sz="0" w:space="0" w:color="auto"/>
        <w:bottom w:val="none" w:sz="0" w:space="0" w:color="auto"/>
        <w:right w:val="none" w:sz="0" w:space="0" w:color="auto"/>
      </w:divBdr>
    </w:div>
    <w:div w:id="1513955386">
      <w:bodyDiv w:val="1"/>
      <w:marLeft w:val="0"/>
      <w:marRight w:val="0"/>
      <w:marTop w:val="0"/>
      <w:marBottom w:val="0"/>
      <w:divBdr>
        <w:top w:val="none" w:sz="0" w:space="0" w:color="auto"/>
        <w:left w:val="none" w:sz="0" w:space="0" w:color="auto"/>
        <w:bottom w:val="none" w:sz="0" w:space="0" w:color="auto"/>
        <w:right w:val="none" w:sz="0" w:space="0" w:color="auto"/>
      </w:divBdr>
    </w:div>
    <w:div w:id="1514149823">
      <w:bodyDiv w:val="1"/>
      <w:marLeft w:val="0"/>
      <w:marRight w:val="0"/>
      <w:marTop w:val="0"/>
      <w:marBottom w:val="0"/>
      <w:divBdr>
        <w:top w:val="none" w:sz="0" w:space="0" w:color="auto"/>
        <w:left w:val="none" w:sz="0" w:space="0" w:color="auto"/>
        <w:bottom w:val="none" w:sz="0" w:space="0" w:color="auto"/>
        <w:right w:val="none" w:sz="0" w:space="0" w:color="auto"/>
      </w:divBdr>
    </w:div>
    <w:div w:id="1514346334">
      <w:bodyDiv w:val="1"/>
      <w:marLeft w:val="0"/>
      <w:marRight w:val="0"/>
      <w:marTop w:val="0"/>
      <w:marBottom w:val="0"/>
      <w:divBdr>
        <w:top w:val="none" w:sz="0" w:space="0" w:color="auto"/>
        <w:left w:val="none" w:sz="0" w:space="0" w:color="auto"/>
        <w:bottom w:val="none" w:sz="0" w:space="0" w:color="auto"/>
        <w:right w:val="none" w:sz="0" w:space="0" w:color="auto"/>
      </w:divBdr>
    </w:div>
    <w:div w:id="1514805875">
      <w:bodyDiv w:val="1"/>
      <w:marLeft w:val="0"/>
      <w:marRight w:val="0"/>
      <w:marTop w:val="0"/>
      <w:marBottom w:val="0"/>
      <w:divBdr>
        <w:top w:val="none" w:sz="0" w:space="0" w:color="auto"/>
        <w:left w:val="none" w:sz="0" w:space="0" w:color="auto"/>
        <w:bottom w:val="none" w:sz="0" w:space="0" w:color="auto"/>
        <w:right w:val="none" w:sz="0" w:space="0" w:color="auto"/>
      </w:divBdr>
    </w:div>
    <w:div w:id="1514806831">
      <w:bodyDiv w:val="1"/>
      <w:marLeft w:val="0"/>
      <w:marRight w:val="0"/>
      <w:marTop w:val="0"/>
      <w:marBottom w:val="0"/>
      <w:divBdr>
        <w:top w:val="none" w:sz="0" w:space="0" w:color="auto"/>
        <w:left w:val="none" w:sz="0" w:space="0" w:color="auto"/>
        <w:bottom w:val="none" w:sz="0" w:space="0" w:color="auto"/>
        <w:right w:val="none" w:sz="0" w:space="0" w:color="auto"/>
      </w:divBdr>
    </w:div>
    <w:div w:id="1515336881">
      <w:bodyDiv w:val="1"/>
      <w:marLeft w:val="0"/>
      <w:marRight w:val="0"/>
      <w:marTop w:val="0"/>
      <w:marBottom w:val="0"/>
      <w:divBdr>
        <w:top w:val="none" w:sz="0" w:space="0" w:color="auto"/>
        <w:left w:val="none" w:sz="0" w:space="0" w:color="auto"/>
        <w:bottom w:val="none" w:sz="0" w:space="0" w:color="auto"/>
        <w:right w:val="none" w:sz="0" w:space="0" w:color="auto"/>
      </w:divBdr>
    </w:div>
    <w:div w:id="1515455429">
      <w:bodyDiv w:val="1"/>
      <w:marLeft w:val="0"/>
      <w:marRight w:val="0"/>
      <w:marTop w:val="0"/>
      <w:marBottom w:val="0"/>
      <w:divBdr>
        <w:top w:val="none" w:sz="0" w:space="0" w:color="auto"/>
        <w:left w:val="none" w:sz="0" w:space="0" w:color="auto"/>
        <w:bottom w:val="none" w:sz="0" w:space="0" w:color="auto"/>
        <w:right w:val="none" w:sz="0" w:space="0" w:color="auto"/>
      </w:divBdr>
    </w:div>
    <w:div w:id="1515655050">
      <w:bodyDiv w:val="1"/>
      <w:marLeft w:val="0"/>
      <w:marRight w:val="0"/>
      <w:marTop w:val="0"/>
      <w:marBottom w:val="0"/>
      <w:divBdr>
        <w:top w:val="none" w:sz="0" w:space="0" w:color="auto"/>
        <w:left w:val="none" w:sz="0" w:space="0" w:color="auto"/>
        <w:bottom w:val="none" w:sz="0" w:space="0" w:color="auto"/>
        <w:right w:val="none" w:sz="0" w:space="0" w:color="auto"/>
      </w:divBdr>
    </w:div>
    <w:div w:id="1516072453">
      <w:bodyDiv w:val="1"/>
      <w:marLeft w:val="0"/>
      <w:marRight w:val="0"/>
      <w:marTop w:val="0"/>
      <w:marBottom w:val="0"/>
      <w:divBdr>
        <w:top w:val="none" w:sz="0" w:space="0" w:color="auto"/>
        <w:left w:val="none" w:sz="0" w:space="0" w:color="auto"/>
        <w:bottom w:val="none" w:sz="0" w:space="0" w:color="auto"/>
        <w:right w:val="none" w:sz="0" w:space="0" w:color="auto"/>
      </w:divBdr>
    </w:div>
    <w:div w:id="1516380478">
      <w:bodyDiv w:val="1"/>
      <w:marLeft w:val="0"/>
      <w:marRight w:val="0"/>
      <w:marTop w:val="0"/>
      <w:marBottom w:val="0"/>
      <w:divBdr>
        <w:top w:val="none" w:sz="0" w:space="0" w:color="auto"/>
        <w:left w:val="none" w:sz="0" w:space="0" w:color="auto"/>
        <w:bottom w:val="none" w:sz="0" w:space="0" w:color="auto"/>
        <w:right w:val="none" w:sz="0" w:space="0" w:color="auto"/>
      </w:divBdr>
    </w:div>
    <w:div w:id="1516774418">
      <w:bodyDiv w:val="1"/>
      <w:marLeft w:val="0"/>
      <w:marRight w:val="0"/>
      <w:marTop w:val="0"/>
      <w:marBottom w:val="0"/>
      <w:divBdr>
        <w:top w:val="none" w:sz="0" w:space="0" w:color="auto"/>
        <w:left w:val="none" w:sz="0" w:space="0" w:color="auto"/>
        <w:bottom w:val="none" w:sz="0" w:space="0" w:color="auto"/>
        <w:right w:val="none" w:sz="0" w:space="0" w:color="auto"/>
      </w:divBdr>
    </w:div>
    <w:div w:id="1516842924">
      <w:bodyDiv w:val="1"/>
      <w:marLeft w:val="0"/>
      <w:marRight w:val="0"/>
      <w:marTop w:val="0"/>
      <w:marBottom w:val="0"/>
      <w:divBdr>
        <w:top w:val="none" w:sz="0" w:space="0" w:color="auto"/>
        <w:left w:val="none" w:sz="0" w:space="0" w:color="auto"/>
        <w:bottom w:val="none" w:sz="0" w:space="0" w:color="auto"/>
        <w:right w:val="none" w:sz="0" w:space="0" w:color="auto"/>
      </w:divBdr>
    </w:div>
    <w:div w:id="1516916924">
      <w:bodyDiv w:val="1"/>
      <w:marLeft w:val="0"/>
      <w:marRight w:val="0"/>
      <w:marTop w:val="0"/>
      <w:marBottom w:val="0"/>
      <w:divBdr>
        <w:top w:val="none" w:sz="0" w:space="0" w:color="auto"/>
        <w:left w:val="none" w:sz="0" w:space="0" w:color="auto"/>
        <w:bottom w:val="none" w:sz="0" w:space="0" w:color="auto"/>
        <w:right w:val="none" w:sz="0" w:space="0" w:color="auto"/>
      </w:divBdr>
    </w:div>
    <w:div w:id="1516967158">
      <w:bodyDiv w:val="1"/>
      <w:marLeft w:val="0"/>
      <w:marRight w:val="0"/>
      <w:marTop w:val="0"/>
      <w:marBottom w:val="0"/>
      <w:divBdr>
        <w:top w:val="none" w:sz="0" w:space="0" w:color="auto"/>
        <w:left w:val="none" w:sz="0" w:space="0" w:color="auto"/>
        <w:bottom w:val="none" w:sz="0" w:space="0" w:color="auto"/>
        <w:right w:val="none" w:sz="0" w:space="0" w:color="auto"/>
      </w:divBdr>
    </w:div>
    <w:div w:id="1517302767">
      <w:bodyDiv w:val="1"/>
      <w:marLeft w:val="0"/>
      <w:marRight w:val="0"/>
      <w:marTop w:val="0"/>
      <w:marBottom w:val="0"/>
      <w:divBdr>
        <w:top w:val="none" w:sz="0" w:space="0" w:color="auto"/>
        <w:left w:val="none" w:sz="0" w:space="0" w:color="auto"/>
        <w:bottom w:val="none" w:sz="0" w:space="0" w:color="auto"/>
        <w:right w:val="none" w:sz="0" w:space="0" w:color="auto"/>
      </w:divBdr>
    </w:div>
    <w:div w:id="1517421331">
      <w:bodyDiv w:val="1"/>
      <w:marLeft w:val="0"/>
      <w:marRight w:val="0"/>
      <w:marTop w:val="0"/>
      <w:marBottom w:val="0"/>
      <w:divBdr>
        <w:top w:val="none" w:sz="0" w:space="0" w:color="auto"/>
        <w:left w:val="none" w:sz="0" w:space="0" w:color="auto"/>
        <w:bottom w:val="none" w:sz="0" w:space="0" w:color="auto"/>
        <w:right w:val="none" w:sz="0" w:space="0" w:color="auto"/>
      </w:divBdr>
    </w:div>
    <w:div w:id="1517423464">
      <w:bodyDiv w:val="1"/>
      <w:marLeft w:val="0"/>
      <w:marRight w:val="0"/>
      <w:marTop w:val="0"/>
      <w:marBottom w:val="0"/>
      <w:divBdr>
        <w:top w:val="none" w:sz="0" w:space="0" w:color="auto"/>
        <w:left w:val="none" w:sz="0" w:space="0" w:color="auto"/>
        <w:bottom w:val="none" w:sz="0" w:space="0" w:color="auto"/>
        <w:right w:val="none" w:sz="0" w:space="0" w:color="auto"/>
      </w:divBdr>
    </w:div>
    <w:div w:id="1517496102">
      <w:bodyDiv w:val="1"/>
      <w:marLeft w:val="0"/>
      <w:marRight w:val="0"/>
      <w:marTop w:val="0"/>
      <w:marBottom w:val="0"/>
      <w:divBdr>
        <w:top w:val="none" w:sz="0" w:space="0" w:color="auto"/>
        <w:left w:val="none" w:sz="0" w:space="0" w:color="auto"/>
        <w:bottom w:val="none" w:sz="0" w:space="0" w:color="auto"/>
        <w:right w:val="none" w:sz="0" w:space="0" w:color="auto"/>
      </w:divBdr>
    </w:div>
    <w:div w:id="1517618991">
      <w:bodyDiv w:val="1"/>
      <w:marLeft w:val="0"/>
      <w:marRight w:val="0"/>
      <w:marTop w:val="0"/>
      <w:marBottom w:val="0"/>
      <w:divBdr>
        <w:top w:val="none" w:sz="0" w:space="0" w:color="auto"/>
        <w:left w:val="none" w:sz="0" w:space="0" w:color="auto"/>
        <w:bottom w:val="none" w:sz="0" w:space="0" w:color="auto"/>
        <w:right w:val="none" w:sz="0" w:space="0" w:color="auto"/>
      </w:divBdr>
    </w:div>
    <w:div w:id="1517689768">
      <w:bodyDiv w:val="1"/>
      <w:marLeft w:val="0"/>
      <w:marRight w:val="0"/>
      <w:marTop w:val="0"/>
      <w:marBottom w:val="0"/>
      <w:divBdr>
        <w:top w:val="none" w:sz="0" w:space="0" w:color="auto"/>
        <w:left w:val="none" w:sz="0" w:space="0" w:color="auto"/>
        <w:bottom w:val="none" w:sz="0" w:space="0" w:color="auto"/>
        <w:right w:val="none" w:sz="0" w:space="0" w:color="auto"/>
      </w:divBdr>
    </w:div>
    <w:div w:id="1517815223">
      <w:bodyDiv w:val="1"/>
      <w:marLeft w:val="0"/>
      <w:marRight w:val="0"/>
      <w:marTop w:val="0"/>
      <w:marBottom w:val="0"/>
      <w:divBdr>
        <w:top w:val="none" w:sz="0" w:space="0" w:color="auto"/>
        <w:left w:val="none" w:sz="0" w:space="0" w:color="auto"/>
        <w:bottom w:val="none" w:sz="0" w:space="0" w:color="auto"/>
        <w:right w:val="none" w:sz="0" w:space="0" w:color="auto"/>
      </w:divBdr>
    </w:div>
    <w:div w:id="1518041995">
      <w:bodyDiv w:val="1"/>
      <w:marLeft w:val="0"/>
      <w:marRight w:val="0"/>
      <w:marTop w:val="0"/>
      <w:marBottom w:val="0"/>
      <w:divBdr>
        <w:top w:val="none" w:sz="0" w:space="0" w:color="auto"/>
        <w:left w:val="none" w:sz="0" w:space="0" w:color="auto"/>
        <w:bottom w:val="none" w:sz="0" w:space="0" w:color="auto"/>
        <w:right w:val="none" w:sz="0" w:space="0" w:color="auto"/>
      </w:divBdr>
    </w:div>
    <w:div w:id="1518303047">
      <w:bodyDiv w:val="1"/>
      <w:marLeft w:val="0"/>
      <w:marRight w:val="0"/>
      <w:marTop w:val="0"/>
      <w:marBottom w:val="0"/>
      <w:divBdr>
        <w:top w:val="none" w:sz="0" w:space="0" w:color="auto"/>
        <w:left w:val="none" w:sz="0" w:space="0" w:color="auto"/>
        <w:bottom w:val="none" w:sz="0" w:space="0" w:color="auto"/>
        <w:right w:val="none" w:sz="0" w:space="0" w:color="auto"/>
      </w:divBdr>
    </w:div>
    <w:div w:id="1518345347">
      <w:bodyDiv w:val="1"/>
      <w:marLeft w:val="0"/>
      <w:marRight w:val="0"/>
      <w:marTop w:val="0"/>
      <w:marBottom w:val="0"/>
      <w:divBdr>
        <w:top w:val="none" w:sz="0" w:space="0" w:color="auto"/>
        <w:left w:val="none" w:sz="0" w:space="0" w:color="auto"/>
        <w:bottom w:val="none" w:sz="0" w:space="0" w:color="auto"/>
        <w:right w:val="none" w:sz="0" w:space="0" w:color="auto"/>
      </w:divBdr>
    </w:div>
    <w:div w:id="1518539438">
      <w:bodyDiv w:val="1"/>
      <w:marLeft w:val="0"/>
      <w:marRight w:val="0"/>
      <w:marTop w:val="0"/>
      <w:marBottom w:val="0"/>
      <w:divBdr>
        <w:top w:val="none" w:sz="0" w:space="0" w:color="auto"/>
        <w:left w:val="none" w:sz="0" w:space="0" w:color="auto"/>
        <w:bottom w:val="none" w:sz="0" w:space="0" w:color="auto"/>
        <w:right w:val="none" w:sz="0" w:space="0" w:color="auto"/>
      </w:divBdr>
    </w:div>
    <w:div w:id="1518807240">
      <w:bodyDiv w:val="1"/>
      <w:marLeft w:val="0"/>
      <w:marRight w:val="0"/>
      <w:marTop w:val="0"/>
      <w:marBottom w:val="0"/>
      <w:divBdr>
        <w:top w:val="none" w:sz="0" w:space="0" w:color="auto"/>
        <w:left w:val="none" w:sz="0" w:space="0" w:color="auto"/>
        <w:bottom w:val="none" w:sz="0" w:space="0" w:color="auto"/>
        <w:right w:val="none" w:sz="0" w:space="0" w:color="auto"/>
      </w:divBdr>
      <w:divsChild>
        <w:div w:id="220948515">
          <w:marLeft w:val="0"/>
          <w:marRight w:val="0"/>
          <w:marTop w:val="0"/>
          <w:marBottom w:val="0"/>
          <w:divBdr>
            <w:top w:val="none" w:sz="0" w:space="0" w:color="auto"/>
            <w:left w:val="none" w:sz="0" w:space="0" w:color="auto"/>
            <w:bottom w:val="none" w:sz="0" w:space="0" w:color="auto"/>
            <w:right w:val="none" w:sz="0" w:space="0" w:color="auto"/>
          </w:divBdr>
        </w:div>
        <w:div w:id="638606291">
          <w:marLeft w:val="0"/>
          <w:marRight w:val="0"/>
          <w:marTop w:val="0"/>
          <w:marBottom w:val="0"/>
          <w:divBdr>
            <w:top w:val="none" w:sz="0" w:space="0" w:color="auto"/>
            <w:left w:val="none" w:sz="0" w:space="0" w:color="auto"/>
            <w:bottom w:val="none" w:sz="0" w:space="0" w:color="auto"/>
            <w:right w:val="none" w:sz="0" w:space="0" w:color="auto"/>
          </w:divBdr>
        </w:div>
        <w:div w:id="1177844279">
          <w:marLeft w:val="0"/>
          <w:marRight w:val="0"/>
          <w:marTop w:val="0"/>
          <w:marBottom w:val="0"/>
          <w:divBdr>
            <w:top w:val="none" w:sz="0" w:space="0" w:color="auto"/>
            <w:left w:val="none" w:sz="0" w:space="0" w:color="auto"/>
            <w:bottom w:val="none" w:sz="0" w:space="0" w:color="auto"/>
            <w:right w:val="none" w:sz="0" w:space="0" w:color="auto"/>
          </w:divBdr>
        </w:div>
        <w:div w:id="1222518797">
          <w:marLeft w:val="0"/>
          <w:marRight w:val="0"/>
          <w:marTop w:val="0"/>
          <w:marBottom w:val="0"/>
          <w:divBdr>
            <w:top w:val="none" w:sz="0" w:space="0" w:color="auto"/>
            <w:left w:val="none" w:sz="0" w:space="0" w:color="auto"/>
            <w:bottom w:val="none" w:sz="0" w:space="0" w:color="auto"/>
            <w:right w:val="none" w:sz="0" w:space="0" w:color="auto"/>
          </w:divBdr>
        </w:div>
        <w:div w:id="368797945">
          <w:marLeft w:val="0"/>
          <w:marRight w:val="0"/>
          <w:marTop w:val="0"/>
          <w:marBottom w:val="0"/>
          <w:divBdr>
            <w:top w:val="none" w:sz="0" w:space="0" w:color="auto"/>
            <w:left w:val="none" w:sz="0" w:space="0" w:color="auto"/>
            <w:bottom w:val="none" w:sz="0" w:space="0" w:color="auto"/>
            <w:right w:val="none" w:sz="0" w:space="0" w:color="auto"/>
          </w:divBdr>
        </w:div>
        <w:div w:id="1219393493">
          <w:marLeft w:val="0"/>
          <w:marRight w:val="0"/>
          <w:marTop w:val="0"/>
          <w:marBottom w:val="0"/>
          <w:divBdr>
            <w:top w:val="none" w:sz="0" w:space="0" w:color="auto"/>
            <w:left w:val="none" w:sz="0" w:space="0" w:color="auto"/>
            <w:bottom w:val="none" w:sz="0" w:space="0" w:color="auto"/>
            <w:right w:val="none" w:sz="0" w:space="0" w:color="auto"/>
          </w:divBdr>
        </w:div>
        <w:div w:id="1151023598">
          <w:marLeft w:val="0"/>
          <w:marRight w:val="0"/>
          <w:marTop w:val="0"/>
          <w:marBottom w:val="0"/>
          <w:divBdr>
            <w:top w:val="none" w:sz="0" w:space="0" w:color="auto"/>
            <w:left w:val="none" w:sz="0" w:space="0" w:color="auto"/>
            <w:bottom w:val="none" w:sz="0" w:space="0" w:color="auto"/>
            <w:right w:val="none" w:sz="0" w:space="0" w:color="auto"/>
          </w:divBdr>
        </w:div>
        <w:div w:id="1938903657">
          <w:marLeft w:val="0"/>
          <w:marRight w:val="0"/>
          <w:marTop w:val="0"/>
          <w:marBottom w:val="0"/>
          <w:divBdr>
            <w:top w:val="none" w:sz="0" w:space="0" w:color="auto"/>
            <w:left w:val="none" w:sz="0" w:space="0" w:color="auto"/>
            <w:bottom w:val="none" w:sz="0" w:space="0" w:color="auto"/>
            <w:right w:val="none" w:sz="0" w:space="0" w:color="auto"/>
          </w:divBdr>
        </w:div>
        <w:div w:id="648444376">
          <w:marLeft w:val="0"/>
          <w:marRight w:val="0"/>
          <w:marTop w:val="0"/>
          <w:marBottom w:val="0"/>
          <w:divBdr>
            <w:top w:val="none" w:sz="0" w:space="0" w:color="auto"/>
            <w:left w:val="none" w:sz="0" w:space="0" w:color="auto"/>
            <w:bottom w:val="none" w:sz="0" w:space="0" w:color="auto"/>
            <w:right w:val="none" w:sz="0" w:space="0" w:color="auto"/>
          </w:divBdr>
        </w:div>
        <w:div w:id="151920650">
          <w:marLeft w:val="0"/>
          <w:marRight w:val="0"/>
          <w:marTop w:val="0"/>
          <w:marBottom w:val="0"/>
          <w:divBdr>
            <w:top w:val="none" w:sz="0" w:space="0" w:color="auto"/>
            <w:left w:val="none" w:sz="0" w:space="0" w:color="auto"/>
            <w:bottom w:val="none" w:sz="0" w:space="0" w:color="auto"/>
            <w:right w:val="none" w:sz="0" w:space="0" w:color="auto"/>
          </w:divBdr>
        </w:div>
        <w:div w:id="776487151">
          <w:marLeft w:val="0"/>
          <w:marRight w:val="0"/>
          <w:marTop w:val="0"/>
          <w:marBottom w:val="0"/>
          <w:divBdr>
            <w:top w:val="none" w:sz="0" w:space="0" w:color="auto"/>
            <w:left w:val="none" w:sz="0" w:space="0" w:color="auto"/>
            <w:bottom w:val="none" w:sz="0" w:space="0" w:color="auto"/>
            <w:right w:val="none" w:sz="0" w:space="0" w:color="auto"/>
          </w:divBdr>
        </w:div>
        <w:div w:id="463038520">
          <w:marLeft w:val="0"/>
          <w:marRight w:val="0"/>
          <w:marTop w:val="0"/>
          <w:marBottom w:val="0"/>
          <w:divBdr>
            <w:top w:val="none" w:sz="0" w:space="0" w:color="auto"/>
            <w:left w:val="none" w:sz="0" w:space="0" w:color="auto"/>
            <w:bottom w:val="none" w:sz="0" w:space="0" w:color="auto"/>
            <w:right w:val="none" w:sz="0" w:space="0" w:color="auto"/>
          </w:divBdr>
        </w:div>
        <w:div w:id="1496451698">
          <w:marLeft w:val="0"/>
          <w:marRight w:val="0"/>
          <w:marTop w:val="0"/>
          <w:marBottom w:val="0"/>
          <w:divBdr>
            <w:top w:val="none" w:sz="0" w:space="0" w:color="auto"/>
            <w:left w:val="none" w:sz="0" w:space="0" w:color="auto"/>
            <w:bottom w:val="none" w:sz="0" w:space="0" w:color="auto"/>
            <w:right w:val="none" w:sz="0" w:space="0" w:color="auto"/>
          </w:divBdr>
        </w:div>
        <w:div w:id="808935786">
          <w:marLeft w:val="0"/>
          <w:marRight w:val="0"/>
          <w:marTop w:val="0"/>
          <w:marBottom w:val="0"/>
          <w:divBdr>
            <w:top w:val="none" w:sz="0" w:space="0" w:color="auto"/>
            <w:left w:val="none" w:sz="0" w:space="0" w:color="auto"/>
            <w:bottom w:val="none" w:sz="0" w:space="0" w:color="auto"/>
            <w:right w:val="none" w:sz="0" w:space="0" w:color="auto"/>
          </w:divBdr>
        </w:div>
        <w:div w:id="929509212">
          <w:marLeft w:val="0"/>
          <w:marRight w:val="0"/>
          <w:marTop w:val="0"/>
          <w:marBottom w:val="0"/>
          <w:divBdr>
            <w:top w:val="none" w:sz="0" w:space="0" w:color="auto"/>
            <w:left w:val="none" w:sz="0" w:space="0" w:color="auto"/>
            <w:bottom w:val="none" w:sz="0" w:space="0" w:color="auto"/>
            <w:right w:val="none" w:sz="0" w:space="0" w:color="auto"/>
          </w:divBdr>
        </w:div>
        <w:div w:id="1976913635">
          <w:marLeft w:val="0"/>
          <w:marRight w:val="0"/>
          <w:marTop w:val="0"/>
          <w:marBottom w:val="0"/>
          <w:divBdr>
            <w:top w:val="none" w:sz="0" w:space="0" w:color="auto"/>
            <w:left w:val="none" w:sz="0" w:space="0" w:color="auto"/>
            <w:bottom w:val="none" w:sz="0" w:space="0" w:color="auto"/>
            <w:right w:val="none" w:sz="0" w:space="0" w:color="auto"/>
          </w:divBdr>
        </w:div>
        <w:div w:id="1772698201">
          <w:marLeft w:val="0"/>
          <w:marRight w:val="0"/>
          <w:marTop w:val="0"/>
          <w:marBottom w:val="0"/>
          <w:divBdr>
            <w:top w:val="none" w:sz="0" w:space="0" w:color="auto"/>
            <w:left w:val="none" w:sz="0" w:space="0" w:color="auto"/>
            <w:bottom w:val="none" w:sz="0" w:space="0" w:color="auto"/>
            <w:right w:val="none" w:sz="0" w:space="0" w:color="auto"/>
          </w:divBdr>
        </w:div>
        <w:div w:id="223029374">
          <w:marLeft w:val="0"/>
          <w:marRight w:val="0"/>
          <w:marTop w:val="0"/>
          <w:marBottom w:val="0"/>
          <w:divBdr>
            <w:top w:val="none" w:sz="0" w:space="0" w:color="auto"/>
            <w:left w:val="none" w:sz="0" w:space="0" w:color="auto"/>
            <w:bottom w:val="none" w:sz="0" w:space="0" w:color="auto"/>
            <w:right w:val="none" w:sz="0" w:space="0" w:color="auto"/>
          </w:divBdr>
        </w:div>
        <w:div w:id="1886789151">
          <w:marLeft w:val="0"/>
          <w:marRight w:val="0"/>
          <w:marTop w:val="0"/>
          <w:marBottom w:val="0"/>
          <w:divBdr>
            <w:top w:val="none" w:sz="0" w:space="0" w:color="auto"/>
            <w:left w:val="none" w:sz="0" w:space="0" w:color="auto"/>
            <w:bottom w:val="none" w:sz="0" w:space="0" w:color="auto"/>
            <w:right w:val="none" w:sz="0" w:space="0" w:color="auto"/>
          </w:divBdr>
        </w:div>
        <w:div w:id="705568318">
          <w:marLeft w:val="0"/>
          <w:marRight w:val="0"/>
          <w:marTop w:val="0"/>
          <w:marBottom w:val="0"/>
          <w:divBdr>
            <w:top w:val="none" w:sz="0" w:space="0" w:color="auto"/>
            <w:left w:val="none" w:sz="0" w:space="0" w:color="auto"/>
            <w:bottom w:val="none" w:sz="0" w:space="0" w:color="auto"/>
            <w:right w:val="none" w:sz="0" w:space="0" w:color="auto"/>
          </w:divBdr>
        </w:div>
        <w:div w:id="820655293">
          <w:marLeft w:val="0"/>
          <w:marRight w:val="0"/>
          <w:marTop w:val="0"/>
          <w:marBottom w:val="0"/>
          <w:divBdr>
            <w:top w:val="none" w:sz="0" w:space="0" w:color="auto"/>
            <w:left w:val="none" w:sz="0" w:space="0" w:color="auto"/>
            <w:bottom w:val="none" w:sz="0" w:space="0" w:color="auto"/>
            <w:right w:val="none" w:sz="0" w:space="0" w:color="auto"/>
          </w:divBdr>
        </w:div>
        <w:div w:id="1480608539">
          <w:marLeft w:val="0"/>
          <w:marRight w:val="0"/>
          <w:marTop w:val="0"/>
          <w:marBottom w:val="0"/>
          <w:divBdr>
            <w:top w:val="none" w:sz="0" w:space="0" w:color="auto"/>
            <w:left w:val="none" w:sz="0" w:space="0" w:color="auto"/>
            <w:bottom w:val="none" w:sz="0" w:space="0" w:color="auto"/>
            <w:right w:val="none" w:sz="0" w:space="0" w:color="auto"/>
          </w:divBdr>
        </w:div>
        <w:div w:id="1915312865">
          <w:marLeft w:val="0"/>
          <w:marRight w:val="0"/>
          <w:marTop w:val="0"/>
          <w:marBottom w:val="0"/>
          <w:divBdr>
            <w:top w:val="none" w:sz="0" w:space="0" w:color="auto"/>
            <w:left w:val="none" w:sz="0" w:space="0" w:color="auto"/>
            <w:bottom w:val="none" w:sz="0" w:space="0" w:color="auto"/>
            <w:right w:val="none" w:sz="0" w:space="0" w:color="auto"/>
          </w:divBdr>
        </w:div>
        <w:div w:id="403382889">
          <w:marLeft w:val="0"/>
          <w:marRight w:val="0"/>
          <w:marTop w:val="0"/>
          <w:marBottom w:val="0"/>
          <w:divBdr>
            <w:top w:val="none" w:sz="0" w:space="0" w:color="auto"/>
            <w:left w:val="none" w:sz="0" w:space="0" w:color="auto"/>
            <w:bottom w:val="none" w:sz="0" w:space="0" w:color="auto"/>
            <w:right w:val="none" w:sz="0" w:space="0" w:color="auto"/>
          </w:divBdr>
        </w:div>
        <w:div w:id="388384840">
          <w:marLeft w:val="0"/>
          <w:marRight w:val="0"/>
          <w:marTop w:val="0"/>
          <w:marBottom w:val="0"/>
          <w:divBdr>
            <w:top w:val="none" w:sz="0" w:space="0" w:color="auto"/>
            <w:left w:val="none" w:sz="0" w:space="0" w:color="auto"/>
            <w:bottom w:val="none" w:sz="0" w:space="0" w:color="auto"/>
            <w:right w:val="none" w:sz="0" w:space="0" w:color="auto"/>
          </w:divBdr>
        </w:div>
        <w:div w:id="119079651">
          <w:marLeft w:val="0"/>
          <w:marRight w:val="0"/>
          <w:marTop w:val="0"/>
          <w:marBottom w:val="0"/>
          <w:divBdr>
            <w:top w:val="none" w:sz="0" w:space="0" w:color="auto"/>
            <w:left w:val="none" w:sz="0" w:space="0" w:color="auto"/>
            <w:bottom w:val="none" w:sz="0" w:space="0" w:color="auto"/>
            <w:right w:val="none" w:sz="0" w:space="0" w:color="auto"/>
          </w:divBdr>
        </w:div>
        <w:div w:id="1006831257">
          <w:marLeft w:val="0"/>
          <w:marRight w:val="0"/>
          <w:marTop w:val="0"/>
          <w:marBottom w:val="0"/>
          <w:divBdr>
            <w:top w:val="none" w:sz="0" w:space="0" w:color="auto"/>
            <w:left w:val="none" w:sz="0" w:space="0" w:color="auto"/>
            <w:bottom w:val="none" w:sz="0" w:space="0" w:color="auto"/>
            <w:right w:val="none" w:sz="0" w:space="0" w:color="auto"/>
          </w:divBdr>
        </w:div>
        <w:div w:id="469589132">
          <w:marLeft w:val="0"/>
          <w:marRight w:val="0"/>
          <w:marTop w:val="0"/>
          <w:marBottom w:val="0"/>
          <w:divBdr>
            <w:top w:val="none" w:sz="0" w:space="0" w:color="auto"/>
            <w:left w:val="none" w:sz="0" w:space="0" w:color="auto"/>
            <w:bottom w:val="none" w:sz="0" w:space="0" w:color="auto"/>
            <w:right w:val="none" w:sz="0" w:space="0" w:color="auto"/>
          </w:divBdr>
        </w:div>
        <w:div w:id="2092971019">
          <w:marLeft w:val="0"/>
          <w:marRight w:val="0"/>
          <w:marTop w:val="0"/>
          <w:marBottom w:val="0"/>
          <w:divBdr>
            <w:top w:val="none" w:sz="0" w:space="0" w:color="auto"/>
            <w:left w:val="none" w:sz="0" w:space="0" w:color="auto"/>
            <w:bottom w:val="none" w:sz="0" w:space="0" w:color="auto"/>
            <w:right w:val="none" w:sz="0" w:space="0" w:color="auto"/>
          </w:divBdr>
        </w:div>
        <w:div w:id="507255387">
          <w:marLeft w:val="0"/>
          <w:marRight w:val="0"/>
          <w:marTop w:val="0"/>
          <w:marBottom w:val="0"/>
          <w:divBdr>
            <w:top w:val="none" w:sz="0" w:space="0" w:color="auto"/>
            <w:left w:val="none" w:sz="0" w:space="0" w:color="auto"/>
            <w:bottom w:val="none" w:sz="0" w:space="0" w:color="auto"/>
            <w:right w:val="none" w:sz="0" w:space="0" w:color="auto"/>
          </w:divBdr>
        </w:div>
        <w:div w:id="492527358">
          <w:marLeft w:val="0"/>
          <w:marRight w:val="0"/>
          <w:marTop w:val="0"/>
          <w:marBottom w:val="0"/>
          <w:divBdr>
            <w:top w:val="none" w:sz="0" w:space="0" w:color="auto"/>
            <w:left w:val="none" w:sz="0" w:space="0" w:color="auto"/>
            <w:bottom w:val="none" w:sz="0" w:space="0" w:color="auto"/>
            <w:right w:val="none" w:sz="0" w:space="0" w:color="auto"/>
          </w:divBdr>
        </w:div>
        <w:div w:id="1230455071">
          <w:marLeft w:val="0"/>
          <w:marRight w:val="0"/>
          <w:marTop w:val="0"/>
          <w:marBottom w:val="0"/>
          <w:divBdr>
            <w:top w:val="none" w:sz="0" w:space="0" w:color="auto"/>
            <w:left w:val="none" w:sz="0" w:space="0" w:color="auto"/>
            <w:bottom w:val="none" w:sz="0" w:space="0" w:color="auto"/>
            <w:right w:val="none" w:sz="0" w:space="0" w:color="auto"/>
          </w:divBdr>
        </w:div>
        <w:div w:id="1560021954">
          <w:marLeft w:val="0"/>
          <w:marRight w:val="0"/>
          <w:marTop w:val="0"/>
          <w:marBottom w:val="0"/>
          <w:divBdr>
            <w:top w:val="none" w:sz="0" w:space="0" w:color="auto"/>
            <w:left w:val="none" w:sz="0" w:space="0" w:color="auto"/>
            <w:bottom w:val="none" w:sz="0" w:space="0" w:color="auto"/>
            <w:right w:val="none" w:sz="0" w:space="0" w:color="auto"/>
          </w:divBdr>
        </w:div>
        <w:div w:id="692196906">
          <w:marLeft w:val="0"/>
          <w:marRight w:val="0"/>
          <w:marTop w:val="0"/>
          <w:marBottom w:val="0"/>
          <w:divBdr>
            <w:top w:val="none" w:sz="0" w:space="0" w:color="auto"/>
            <w:left w:val="none" w:sz="0" w:space="0" w:color="auto"/>
            <w:bottom w:val="none" w:sz="0" w:space="0" w:color="auto"/>
            <w:right w:val="none" w:sz="0" w:space="0" w:color="auto"/>
          </w:divBdr>
        </w:div>
        <w:div w:id="1692680859">
          <w:marLeft w:val="0"/>
          <w:marRight w:val="0"/>
          <w:marTop w:val="0"/>
          <w:marBottom w:val="0"/>
          <w:divBdr>
            <w:top w:val="none" w:sz="0" w:space="0" w:color="auto"/>
            <w:left w:val="none" w:sz="0" w:space="0" w:color="auto"/>
            <w:bottom w:val="none" w:sz="0" w:space="0" w:color="auto"/>
            <w:right w:val="none" w:sz="0" w:space="0" w:color="auto"/>
          </w:divBdr>
        </w:div>
        <w:div w:id="1561284453">
          <w:marLeft w:val="0"/>
          <w:marRight w:val="0"/>
          <w:marTop w:val="0"/>
          <w:marBottom w:val="0"/>
          <w:divBdr>
            <w:top w:val="none" w:sz="0" w:space="0" w:color="auto"/>
            <w:left w:val="none" w:sz="0" w:space="0" w:color="auto"/>
            <w:bottom w:val="none" w:sz="0" w:space="0" w:color="auto"/>
            <w:right w:val="none" w:sz="0" w:space="0" w:color="auto"/>
          </w:divBdr>
        </w:div>
        <w:div w:id="1938057092">
          <w:marLeft w:val="0"/>
          <w:marRight w:val="0"/>
          <w:marTop w:val="0"/>
          <w:marBottom w:val="0"/>
          <w:divBdr>
            <w:top w:val="none" w:sz="0" w:space="0" w:color="auto"/>
            <w:left w:val="none" w:sz="0" w:space="0" w:color="auto"/>
            <w:bottom w:val="none" w:sz="0" w:space="0" w:color="auto"/>
            <w:right w:val="none" w:sz="0" w:space="0" w:color="auto"/>
          </w:divBdr>
        </w:div>
        <w:div w:id="1719665455">
          <w:marLeft w:val="0"/>
          <w:marRight w:val="0"/>
          <w:marTop w:val="0"/>
          <w:marBottom w:val="0"/>
          <w:divBdr>
            <w:top w:val="none" w:sz="0" w:space="0" w:color="auto"/>
            <w:left w:val="none" w:sz="0" w:space="0" w:color="auto"/>
            <w:bottom w:val="none" w:sz="0" w:space="0" w:color="auto"/>
            <w:right w:val="none" w:sz="0" w:space="0" w:color="auto"/>
          </w:divBdr>
        </w:div>
        <w:div w:id="982466767">
          <w:marLeft w:val="0"/>
          <w:marRight w:val="0"/>
          <w:marTop w:val="0"/>
          <w:marBottom w:val="0"/>
          <w:divBdr>
            <w:top w:val="none" w:sz="0" w:space="0" w:color="auto"/>
            <w:left w:val="none" w:sz="0" w:space="0" w:color="auto"/>
            <w:bottom w:val="none" w:sz="0" w:space="0" w:color="auto"/>
            <w:right w:val="none" w:sz="0" w:space="0" w:color="auto"/>
          </w:divBdr>
        </w:div>
        <w:div w:id="1383628521">
          <w:marLeft w:val="0"/>
          <w:marRight w:val="0"/>
          <w:marTop w:val="0"/>
          <w:marBottom w:val="0"/>
          <w:divBdr>
            <w:top w:val="none" w:sz="0" w:space="0" w:color="auto"/>
            <w:left w:val="none" w:sz="0" w:space="0" w:color="auto"/>
            <w:bottom w:val="none" w:sz="0" w:space="0" w:color="auto"/>
            <w:right w:val="none" w:sz="0" w:space="0" w:color="auto"/>
          </w:divBdr>
        </w:div>
        <w:div w:id="1712420116">
          <w:marLeft w:val="0"/>
          <w:marRight w:val="0"/>
          <w:marTop w:val="0"/>
          <w:marBottom w:val="0"/>
          <w:divBdr>
            <w:top w:val="none" w:sz="0" w:space="0" w:color="auto"/>
            <w:left w:val="none" w:sz="0" w:space="0" w:color="auto"/>
            <w:bottom w:val="none" w:sz="0" w:space="0" w:color="auto"/>
            <w:right w:val="none" w:sz="0" w:space="0" w:color="auto"/>
          </w:divBdr>
        </w:div>
        <w:div w:id="729037217">
          <w:marLeft w:val="0"/>
          <w:marRight w:val="0"/>
          <w:marTop w:val="0"/>
          <w:marBottom w:val="0"/>
          <w:divBdr>
            <w:top w:val="none" w:sz="0" w:space="0" w:color="auto"/>
            <w:left w:val="none" w:sz="0" w:space="0" w:color="auto"/>
            <w:bottom w:val="none" w:sz="0" w:space="0" w:color="auto"/>
            <w:right w:val="none" w:sz="0" w:space="0" w:color="auto"/>
          </w:divBdr>
        </w:div>
        <w:div w:id="1776943953">
          <w:marLeft w:val="0"/>
          <w:marRight w:val="0"/>
          <w:marTop w:val="0"/>
          <w:marBottom w:val="0"/>
          <w:divBdr>
            <w:top w:val="none" w:sz="0" w:space="0" w:color="auto"/>
            <w:left w:val="none" w:sz="0" w:space="0" w:color="auto"/>
            <w:bottom w:val="none" w:sz="0" w:space="0" w:color="auto"/>
            <w:right w:val="none" w:sz="0" w:space="0" w:color="auto"/>
          </w:divBdr>
        </w:div>
        <w:div w:id="1282683062">
          <w:marLeft w:val="0"/>
          <w:marRight w:val="0"/>
          <w:marTop w:val="0"/>
          <w:marBottom w:val="0"/>
          <w:divBdr>
            <w:top w:val="none" w:sz="0" w:space="0" w:color="auto"/>
            <w:left w:val="none" w:sz="0" w:space="0" w:color="auto"/>
            <w:bottom w:val="none" w:sz="0" w:space="0" w:color="auto"/>
            <w:right w:val="none" w:sz="0" w:space="0" w:color="auto"/>
          </w:divBdr>
        </w:div>
        <w:div w:id="1026373504">
          <w:marLeft w:val="0"/>
          <w:marRight w:val="0"/>
          <w:marTop w:val="0"/>
          <w:marBottom w:val="0"/>
          <w:divBdr>
            <w:top w:val="none" w:sz="0" w:space="0" w:color="auto"/>
            <w:left w:val="none" w:sz="0" w:space="0" w:color="auto"/>
            <w:bottom w:val="none" w:sz="0" w:space="0" w:color="auto"/>
            <w:right w:val="none" w:sz="0" w:space="0" w:color="auto"/>
          </w:divBdr>
        </w:div>
        <w:div w:id="1225873046">
          <w:marLeft w:val="0"/>
          <w:marRight w:val="0"/>
          <w:marTop w:val="0"/>
          <w:marBottom w:val="0"/>
          <w:divBdr>
            <w:top w:val="none" w:sz="0" w:space="0" w:color="auto"/>
            <w:left w:val="none" w:sz="0" w:space="0" w:color="auto"/>
            <w:bottom w:val="none" w:sz="0" w:space="0" w:color="auto"/>
            <w:right w:val="none" w:sz="0" w:space="0" w:color="auto"/>
          </w:divBdr>
        </w:div>
        <w:div w:id="1695308751">
          <w:marLeft w:val="0"/>
          <w:marRight w:val="0"/>
          <w:marTop w:val="0"/>
          <w:marBottom w:val="0"/>
          <w:divBdr>
            <w:top w:val="none" w:sz="0" w:space="0" w:color="auto"/>
            <w:left w:val="none" w:sz="0" w:space="0" w:color="auto"/>
            <w:bottom w:val="none" w:sz="0" w:space="0" w:color="auto"/>
            <w:right w:val="none" w:sz="0" w:space="0" w:color="auto"/>
          </w:divBdr>
        </w:div>
        <w:div w:id="886405706">
          <w:marLeft w:val="0"/>
          <w:marRight w:val="0"/>
          <w:marTop w:val="0"/>
          <w:marBottom w:val="0"/>
          <w:divBdr>
            <w:top w:val="none" w:sz="0" w:space="0" w:color="auto"/>
            <w:left w:val="none" w:sz="0" w:space="0" w:color="auto"/>
            <w:bottom w:val="none" w:sz="0" w:space="0" w:color="auto"/>
            <w:right w:val="none" w:sz="0" w:space="0" w:color="auto"/>
          </w:divBdr>
        </w:div>
        <w:div w:id="678654996">
          <w:marLeft w:val="0"/>
          <w:marRight w:val="0"/>
          <w:marTop w:val="0"/>
          <w:marBottom w:val="0"/>
          <w:divBdr>
            <w:top w:val="none" w:sz="0" w:space="0" w:color="auto"/>
            <w:left w:val="none" w:sz="0" w:space="0" w:color="auto"/>
            <w:bottom w:val="none" w:sz="0" w:space="0" w:color="auto"/>
            <w:right w:val="none" w:sz="0" w:space="0" w:color="auto"/>
          </w:divBdr>
        </w:div>
        <w:div w:id="1240334645">
          <w:marLeft w:val="0"/>
          <w:marRight w:val="0"/>
          <w:marTop w:val="0"/>
          <w:marBottom w:val="0"/>
          <w:divBdr>
            <w:top w:val="none" w:sz="0" w:space="0" w:color="auto"/>
            <w:left w:val="none" w:sz="0" w:space="0" w:color="auto"/>
            <w:bottom w:val="none" w:sz="0" w:space="0" w:color="auto"/>
            <w:right w:val="none" w:sz="0" w:space="0" w:color="auto"/>
          </w:divBdr>
        </w:div>
        <w:div w:id="1215196480">
          <w:marLeft w:val="0"/>
          <w:marRight w:val="0"/>
          <w:marTop w:val="0"/>
          <w:marBottom w:val="0"/>
          <w:divBdr>
            <w:top w:val="none" w:sz="0" w:space="0" w:color="auto"/>
            <w:left w:val="none" w:sz="0" w:space="0" w:color="auto"/>
            <w:bottom w:val="none" w:sz="0" w:space="0" w:color="auto"/>
            <w:right w:val="none" w:sz="0" w:space="0" w:color="auto"/>
          </w:divBdr>
        </w:div>
        <w:div w:id="1671369756">
          <w:marLeft w:val="0"/>
          <w:marRight w:val="0"/>
          <w:marTop w:val="0"/>
          <w:marBottom w:val="0"/>
          <w:divBdr>
            <w:top w:val="none" w:sz="0" w:space="0" w:color="auto"/>
            <w:left w:val="none" w:sz="0" w:space="0" w:color="auto"/>
            <w:bottom w:val="none" w:sz="0" w:space="0" w:color="auto"/>
            <w:right w:val="none" w:sz="0" w:space="0" w:color="auto"/>
          </w:divBdr>
        </w:div>
        <w:div w:id="1943031403">
          <w:marLeft w:val="0"/>
          <w:marRight w:val="0"/>
          <w:marTop w:val="0"/>
          <w:marBottom w:val="0"/>
          <w:divBdr>
            <w:top w:val="none" w:sz="0" w:space="0" w:color="auto"/>
            <w:left w:val="none" w:sz="0" w:space="0" w:color="auto"/>
            <w:bottom w:val="none" w:sz="0" w:space="0" w:color="auto"/>
            <w:right w:val="none" w:sz="0" w:space="0" w:color="auto"/>
          </w:divBdr>
        </w:div>
        <w:div w:id="278337691">
          <w:marLeft w:val="0"/>
          <w:marRight w:val="0"/>
          <w:marTop w:val="0"/>
          <w:marBottom w:val="0"/>
          <w:divBdr>
            <w:top w:val="none" w:sz="0" w:space="0" w:color="auto"/>
            <w:left w:val="none" w:sz="0" w:space="0" w:color="auto"/>
            <w:bottom w:val="none" w:sz="0" w:space="0" w:color="auto"/>
            <w:right w:val="none" w:sz="0" w:space="0" w:color="auto"/>
          </w:divBdr>
        </w:div>
        <w:div w:id="2108186726">
          <w:marLeft w:val="0"/>
          <w:marRight w:val="0"/>
          <w:marTop w:val="0"/>
          <w:marBottom w:val="0"/>
          <w:divBdr>
            <w:top w:val="none" w:sz="0" w:space="0" w:color="auto"/>
            <w:left w:val="none" w:sz="0" w:space="0" w:color="auto"/>
            <w:bottom w:val="none" w:sz="0" w:space="0" w:color="auto"/>
            <w:right w:val="none" w:sz="0" w:space="0" w:color="auto"/>
          </w:divBdr>
        </w:div>
        <w:div w:id="1293945319">
          <w:marLeft w:val="0"/>
          <w:marRight w:val="0"/>
          <w:marTop w:val="0"/>
          <w:marBottom w:val="0"/>
          <w:divBdr>
            <w:top w:val="none" w:sz="0" w:space="0" w:color="auto"/>
            <w:left w:val="none" w:sz="0" w:space="0" w:color="auto"/>
            <w:bottom w:val="none" w:sz="0" w:space="0" w:color="auto"/>
            <w:right w:val="none" w:sz="0" w:space="0" w:color="auto"/>
          </w:divBdr>
        </w:div>
        <w:div w:id="1720741509">
          <w:marLeft w:val="0"/>
          <w:marRight w:val="0"/>
          <w:marTop w:val="0"/>
          <w:marBottom w:val="0"/>
          <w:divBdr>
            <w:top w:val="none" w:sz="0" w:space="0" w:color="auto"/>
            <w:left w:val="none" w:sz="0" w:space="0" w:color="auto"/>
            <w:bottom w:val="none" w:sz="0" w:space="0" w:color="auto"/>
            <w:right w:val="none" w:sz="0" w:space="0" w:color="auto"/>
          </w:divBdr>
        </w:div>
        <w:div w:id="192231029">
          <w:marLeft w:val="0"/>
          <w:marRight w:val="0"/>
          <w:marTop w:val="0"/>
          <w:marBottom w:val="0"/>
          <w:divBdr>
            <w:top w:val="none" w:sz="0" w:space="0" w:color="auto"/>
            <w:left w:val="none" w:sz="0" w:space="0" w:color="auto"/>
            <w:bottom w:val="none" w:sz="0" w:space="0" w:color="auto"/>
            <w:right w:val="none" w:sz="0" w:space="0" w:color="auto"/>
          </w:divBdr>
        </w:div>
        <w:div w:id="1268541773">
          <w:marLeft w:val="0"/>
          <w:marRight w:val="0"/>
          <w:marTop w:val="0"/>
          <w:marBottom w:val="0"/>
          <w:divBdr>
            <w:top w:val="none" w:sz="0" w:space="0" w:color="auto"/>
            <w:left w:val="none" w:sz="0" w:space="0" w:color="auto"/>
            <w:bottom w:val="none" w:sz="0" w:space="0" w:color="auto"/>
            <w:right w:val="none" w:sz="0" w:space="0" w:color="auto"/>
          </w:divBdr>
        </w:div>
      </w:divsChild>
    </w:div>
    <w:div w:id="1519198726">
      <w:bodyDiv w:val="1"/>
      <w:marLeft w:val="0"/>
      <w:marRight w:val="0"/>
      <w:marTop w:val="0"/>
      <w:marBottom w:val="0"/>
      <w:divBdr>
        <w:top w:val="none" w:sz="0" w:space="0" w:color="auto"/>
        <w:left w:val="none" w:sz="0" w:space="0" w:color="auto"/>
        <w:bottom w:val="none" w:sz="0" w:space="0" w:color="auto"/>
        <w:right w:val="none" w:sz="0" w:space="0" w:color="auto"/>
      </w:divBdr>
    </w:div>
    <w:div w:id="1519781180">
      <w:bodyDiv w:val="1"/>
      <w:marLeft w:val="0"/>
      <w:marRight w:val="0"/>
      <w:marTop w:val="0"/>
      <w:marBottom w:val="0"/>
      <w:divBdr>
        <w:top w:val="none" w:sz="0" w:space="0" w:color="auto"/>
        <w:left w:val="none" w:sz="0" w:space="0" w:color="auto"/>
        <w:bottom w:val="none" w:sz="0" w:space="0" w:color="auto"/>
        <w:right w:val="none" w:sz="0" w:space="0" w:color="auto"/>
      </w:divBdr>
    </w:div>
    <w:div w:id="1519932783">
      <w:bodyDiv w:val="1"/>
      <w:marLeft w:val="0"/>
      <w:marRight w:val="0"/>
      <w:marTop w:val="0"/>
      <w:marBottom w:val="0"/>
      <w:divBdr>
        <w:top w:val="none" w:sz="0" w:space="0" w:color="auto"/>
        <w:left w:val="none" w:sz="0" w:space="0" w:color="auto"/>
        <w:bottom w:val="none" w:sz="0" w:space="0" w:color="auto"/>
        <w:right w:val="none" w:sz="0" w:space="0" w:color="auto"/>
      </w:divBdr>
    </w:div>
    <w:div w:id="1519999652">
      <w:bodyDiv w:val="1"/>
      <w:marLeft w:val="0"/>
      <w:marRight w:val="0"/>
      <w:marTop w:val="0"/>
      <w:marBottom w:val="0"/>
      <w:divBdr>
        <w:top w:val="none" w:sz="0" w:space="0" w:color="auto"/>
        <w:left w:val="none" w:sz="0" w:space="0" w:color="auto"/>
        <w:bottom w:val="none" w:sz="0" w:space="0" w:color="auto"/>
        <w:right w:val="none" w:sz="0" w:space="0" w:color="auto"/>
      </w:divBdr>
    </w:div>
    <w:div w:id="1520001476">
      <w:bodyDiv w:val="1"/>
      <w:marLeft w:val="0"/>
      <w:marRight w:val="0"/>
      <w:marTop w:val="0"/>
      <w:marBottom w:val="0"/>
      <w:divBdr>
        <w:top w:val="none" w:sz="0" w:space="0" w:color="auto"/>
        <w:left w:val="none" w:sz="0" w:space="0" w:color="auto"/>
        <w:bottom w:val="none" w:sz="0" w:space="0" w:color="auto"/>
        <w:right w:val="none" w:sz="0" w:space="0" w:color="auto"/>
      </w:divBdr>
    </w:div>
    <w:div w:id="1520122779">
      <w:bodyDiv w:val="1"/>
      <w:marLeft w:val="0"/>
      <w:marRight w:val="0"/>
      <w:marTop w:val="0"/>
      <w:marBottom w:val="0"/>
      <w:divBdr>
        <w:top w:val="none" w:sz="0" w:space="0" w:color="auto"/>
        <w:left w:val="none" w:sz="0" w:space="0" w:color="auto"/>
        <w:bottom w:val="none" w:sz="0" w:space="0" w:color="auto"/>
        <w:right w:val="none" w:sz="0" w:space="0" w:color="auto"/>
      </w:divBdr>
    </w:div>
    <w:div w:id="1520387870">
      <w:bodyDiv w:val="1"/>
      <w:marLeft w:val="0"/>
      <w:marRight w:val="0"/>
      <w:marTop w:val="0"/>
      <w:marBottom w:val="0"/>
      <w:divBdr>
        <w:top w:val="none" w:sz="0" w:space="0" w:color="auto"/>
        <w:left w:val="none" w:sz="0" w:space="0" w:color="auto"/>
        <w:bottom w:val="none" w:sz="0" w:space="0" w:color="auto"/>
        <w:right w:val="none" w:sz="0" w:space="0" w:color="auto"/>
      </w:divBdr>
    </w:div>
    <w:div w:id="1520705873">
      <w:bodyDiv w:val="1"/>
      <w:marLeft w:val="0"/>
      <w:marRight w:val="0"/>
      <w:marTop w:val="0"/>
      <w:marBottom w:val="0"/>
      <w:divBdr>
        <w:top w:val="none" w:sz="0" w:space="0" w:color="auto"/>
        <w:left w:val="none" w:sz="0" w:space="0" w:color="auto"/>
        <w:bottom w:val="none" w:sz="0" w:space="0" w:color="auto"/>
        <w:right w:val="none" w:sz="0" w:space="0" w:color="auto"/>
      </w:divBdr>
    </w:div>
    <w:div w:id="1520847448">
      <w:bodyDiv w:val="1"/>
      <w:marLeft w:val="0"/>
      <w:marRight w:val="0"/>
      <w:marTop w:val="0"/>
      <w:marBottom w:val="0"/>
      <w:divBdr>
        <w:top w:val="none" w:sz="0" w:space="0" w:color="auto"/>
        <w:left w:val="none" w:sz="0" w:space="0" w:color="auto"/>
        <w:bottom w:val="none" w:sz="0" w:space="0" w:color="auto"/>
        <w:right w:val="none" w:sz="0" w:space="0" w:color="auto"/>
      </w:divBdr>
    </w:div>
    <w:div w:id="1520971165">
      <w:bodyDiv w:val="1"/>
      <w:marLeft w:val="0"/>
      <w:marRight w:val="0"/>
      <w:marTop w:val="0"/>
      <w:marBottom w:val="0"/>
      <w:divBdr>
        <w:top w:val="none" w:sz="0" w:space="0" w:color="auto"/>
        <w:left w:val="none" w:sz="0" w:space="0" w:color="auto"/>
        <w:bottom w:val="none" w:sz="0" w:space="0" w:color="auto"/>
        <w:right w:val="none" w:sz="0" w:space="0" w:color="auto"/>
      </w:divBdr>
    </w:div>
    <w:div w:id="1521238614">
      <w:bodyDiv w:val="1"/>
      <w:marLeft w:val="0"/>
      <w:marRight w:val="0"/>
      <w:marTop w:val="0"/>
      <w:marBottom w:val="0"/>
      <w:divBdr>
        <w:top w:val="none" w:sz="0" w:space="0" w:color="auto"/>
        <w:left w:val="none" w:sz="0" w:space="0" w:color="auto"/>
        <w:bottom w:val="none" w:sz="0" w:space="0" w:color="auto"/>
        <w:right w:val="none" w:sz="0" w:space="0" w:color="auto"/>
      </w:divBdr>
    </w:div>
    <w:div w:id="1521314948">
      <w:bodyDiv w:val="1"/>
      <w:marLeft w:val="0"/>
      <w:marRight w:val="0"/>
      <w:marTop w:val="0"/>
      <w:marBottom w:val="0"/>
      <w:divBdr>
        <w:top w:val="none" w:sz="0" w:space="0" w:color="auto"/>
        <w:left w:val="none" w:sz="0" w:space="0" w:color="auto"/>
        <w:bottom w:val="none" w:sz="0" w:space="0" w:color="auto"/>
        <w:right w:val="none" w:sz="0" w:space="0" w:color="auto"/>
      </w:divBdr>
    </w:div>
    <w:div w:id="1521817863">
      <w:bodyDiv w:val="1"/>
      <w:marLeft w:val="0"/>
      <w:marRight w:val="0"/>
      <w:marTop w:val="0"/>
      <w:marBottom w:val="0"/>
      <w:divBdr>
        <w:top w:val="none" w:sz="0" w:space="0" w:color="auto"/>
        <w:left w:val="none" w:sz="0" w:space="0" w:color="auto"/>
        <w:bottom w:val="none" w:sz="0" w:space="0" w:color="auto"/>
        <w:right w:val="none" w:sz="0" w:space="0" w:color="auto"/>
      </w:divBdr>
    </w:div>
    <w:div w:id="1522091061">
      <w:bodyDiv w:val="1"/>
      <w:marLeft w:val="0"/>
      <w:marRight w:val="0"/>
      <w:marTop w:val="0"/>
      <w:marBottom w:val="0"/>
      <w:divBdr>
        <w:top w:val="none" w:sz="0" w:space="0" w:color="auto"/>
        <w:left w:val="none" w:sz="0" w:space="0" w:color="auto"/>
        <w:bottom w:val="none" w:sz="0" w:space="0" w:color="auto"/>
        <w:right w:val="none" w:sz="0" w:space="0" w:color="auto"/>
      </w:divBdr>
    </w:div>
    <w:div w:id="1522159024">
      <w:bodyDiv w:val="1"/>
      <w:marLeft w:val="0"/>
      <w:marRight w:val="0"/>
      <w:marTop w:val="0"/>
      <w:marBottom w:val="0"/>
      <w:divBdr>
        <w:top w:val="none" w:sz="0" w:space="0" w:color="auto"/>
        <w:left w:val="none" w:sz="0" w:space="0" w:color="auto"/>
        <w:bottom w:val="none" w:sz="0" w:space="0" w:color="auto"/>
        <w:right w:val="none" w:sz="0" w:space="0" w:color="auto"/>
      </w:divBdr>
    </w:div>
    <w:div w:id="1522818505">
      <w:bodyDiv w:val="1"/>
      <w:marLeft w:val="0"/>
      <w:marRight w:val="0"/>
      <w:marTop w:val="0"/>
      <w:marBottom w:val="0"/>
      <w:divBdr>
        <w:top w:val="none" w:sz="0" w:space="0" w:color="auto"/>
        <w:left w:val="none" w:sz="0" w:space="0" w:color="auto"/>
        <w:bottom w:val="none" w:sz="0" w:space="0" w:color="auto"/>
        <w:right w:val="none" w:sz="0" w:space="0" w:color="auto"/>
      </w:divBdr>
    </w:div>
    <w:div w:id="1523350560">
      <w:bodyDiv w:val="1"/>
      <w:marLeft w:val="0"/>
      <w:marRight w:val="0"/>
      <w:marTop w:val="0"/>
      <w:marBottom w:val="0"/>
      <w:divBdr>
        <w:top w:val="none" w:sz="0" w:space="0" w:color="auto"/>
        <w:left w:val="none" w:sz="0" w:space="0" w:color="auto"/>
        <w:bottom w:val="none" w:sz="0" w:space="0" w:color="auto"/>
        <w:right w:val="none" w:sz="0" w:space="0" w:color="auto"/>
      </w:divBdr>
    </w:div>
    <w:div w:id="1523395073">
      <w:bodyDiv w:val="1"/>
      <w:marLeft w:val="0"/>
      <w:marRight w:val="0"/>
      <w:marTop w:val="0"/>
      <w:marBottom w:val="0"/>
      <w:divBdr>
        <w:top w:val="none" w:sz="0" w:space="0" w:color="auto"/>
        <w:left w:val="none" w:sz="0" w:space="0" w:color="auto"/>
        <w:bottom w:val="none" w:sz="0" w:space="0" w:color="auto"/>
        <w:right w:val="none" w:sz="0" w:space="0" w:color="auto"/>
      </w:divBdr>
    </w:div>
    <w:div w:id="1523470857">
      <w:bodyDiv w:val="1"/>
      <w:marLeft w:val="0"/>
      <w:marRight w:val="0"/>
      <w:marTop w:val="0"/>
      <w:marBottom w:val="0"/>
      <w:divBdr>
        <w:top w:val="none" w:sz="0" w:space="0" w:color="auto"/>
        <w:left w:val="none" w:sz="0" w:space="0" w:color="auto"/>
        <w:bottom w:val="none" w:sz="0" w:space="0" w:color="auto"/>
        <w:right w:val="none" w:sz="0" w:space="0" w:color="auto"/>
      </w:divBdr>
    </w:div>
    <w:div w:id="1523740918">
      <w:bodyDiv w:val="1"/>
      <w:marLeft w:val="0"/>
      <w:marRight w:val="0"/>
      <w:marTop w:val="0"/>
      <w:marBottom w:val="0"/>
      <w:divBdr>
        <w:top w:val="none" w:sz="0" w:space="0" w:color="auto"/>
        <w:left w:val="none" w:sz="0" w:space="0" w:color="auto"/>
        <w:bottom w:val="none" w:sz="0" w:space="0" w:color="auto"/>
        <w:right w:val="none" w:sz="0" w:space="0" w:color="auto"/>
      </w:divBdr>
    </w:div>
    <w:div w:id="1523979602">
      <w:bodyDiv w:val="1"/>
      <w:marLeft w:val="0"/>
      <w:marRight w:val="0"/>
      <w:marTop w:val="0"/>
      <w:marBottom w:val="0"/>
      <w:divBdr>
        <w:top w:val="none" w:sz="0" w:space="0" w:color="auto"/>
        <w:left w:val="none" w:sz="0" w:space="0" w:color="auto"/>
        <w:bottom w:val="none" w:sz="0" w:space="0" w:color="auto"/>
        <w:right w:val="none" w:sz="0" w:space="0" w:color="auto"/>
      </w:divBdr>
    </w:div>
    <w:div w:id="1524250212">
      <w:bodyDiv w:val="1"/>
      <w:marLeft w:val="0"/>
      <w:marRight w:val="0"/>
      <w:marTop w:val="0"/>
      <w:marBottom w:val="0"/>
      <w:divBdr>
        <w:top w:val="none" w:sz="0" w:space="0" w:color="auto"/>
        <w:left w:val="none" w:sz="0" w:space="0" w:color="auto"/>
        <w:bottom w:val="none" w:sz="0" w:space="0" w:color="auto"/>
        <w:right w:val="none" w:sz="0" w:space="0" w:color="auto"/>
      </w:divBdr>
    </w:div>
    <w:div w:id="1524636368">
      <w:bodyDiv w:val="1"/>
      <w:marLeft w:val="0"/>
      <w:marRight w:val="0"/>
      <w:marTop w:val="0"/>
      <w:marBottom w:val="0"/>
      <w:divBdr>
        <w:top w:val="none" w:sz="0" w:space="0" w:color="auto"/>
        <w:left w:val="none" w:sz="0" w:space="0" w:color="auto"/>
        <w:bottom w:val="none" w:sz="0" w:space="0" w:color="auto"/>
        <w:right w:val="none" w:sz="0" w:space="0" w:color="auto"/>
      </w:divBdr>
    </w:div>
    <w:div w:id="1525094310">
      <w:bodyDiv w:val="1"/>
      <w:marLeft w:val="0"/>
      <w:marRight w:val="0"/>
      <w:marTop w:val="0"/>
      <w:marBottom w:val="0"/>
      <w:divBdr>
        <w:top w:val="none" w:sz="0" w:space="0" w:color="auto"/>
        <w:left w:val="none" w:sz="0" w:space="0" w:color="auto"/>
        <w:bottom w:val="none" w:sz="0" w:space="0" w:color="auto"/>
        <w:right w:val="none" w:sz="0" w:space="0" w:color="auto"/>
      </w:divBdr>
    </w:div>
    <w:div w:id="1525247049">
      <w:bodyDiv w:val="1"/>
      <w:marLeft w:val="0"/>
      <w:marRight w:val="0"/>
      <w:marTop w:val="0"/>
      <w:marBottom w:val="0"/>
      <w:divBdr>
        <w:top w:val="none" w:sz="0" w:space="0" w:color="auto"/>
        <w:left w:val="none" w:sz="0" w:space="0" w:color="auto"/>
        <w:bottom w:val="none" w:sz="0" w:space="0" w:color="auto"/>
        <w:right w:val="none" w:sz="0" w:space="0" w:color="auto"/>
      </w:divBdr>
    </w:div>
    <w:div w:id="1525702739">
      <w:bodyDiv w:val="1"/>
      <w:marLeft w:val="0"/>
      <w:marRight w:val="0"/>
      <w:marTop w:val="0"/>
      <w:marBottom w:val="0"/>
      <w:divBdr>
        <w:top w:val="none" w:sz="0" w:space="0" w:color="auto"/>
        <w:left w:val="none" w:sz="0" w:space="0" w:color="auto"/>
        <w:bottom w:val="none" w:sz="0" w:space="0" w:color="auto"/>
        <w:right w:val="none" w:sz="0" w:space="0" w:color="auto"/>
      </w:divBdr>
    </w:div>
    <w:div w:id="1526557315">
      <w:bodyDiv w:val="1"/>
      <w:marLeft w:val="0"/>
      <w:marRight w:val="0"/>
      <w:marTop w:val="0"/>
      <w:marBottom w:val="0"/>
      <w:divBdr>
        <w:top w:val="none" w:sz="0" w:space="0" w:color="auto"/>
        <w:left w:val="none" w:sz="0" w:space="0" w:color="auto"/>
        <w:bottom w:val="none" w:sz="0" w:space="0" w:color="auto"/>
        <w:right w:val="none" w:sz="0" w:space="0" w:color="auto"/>
      </w:divBdr>
    </w:div>
    <w:div w:id="1526820726">
      <w:bodyDiv w:val="1"/>
      <w:marLeft w:val="0"/>
      <w:marRight w:val="0"/>
      <w:marTop w:val="0"/>
      <w:marBottom w:val="0"/>
      <w:divBdr>
        <w:top w:val="none" w:sz="0" w:space="0" w:color="auto"/>
        <w:left w:val="none" w:sz="0" w:space="0" w:color="auto"/>
        <w:bottom w:val="none" w:sz="0" w:space="0" w:color="auto"/>
        <w:right w:val="none" w:sz="0" w:space="0" w:color="auto"/>
      </w:divBdr>
    </w:div>
    <w:div w:id="1526939399">
      <w:bodyDiv w:val="1"/>
      <w:marLeft w:val="0"/>
      <w:marRight w:val="0"/>
      <w:marTop w:val="0"/>
      <w:marBottom w:val="0"/>
      <w:divBdr>
        <w:top w:val="none" w:sz="0" w:space="0" w:color="auto"/>
        <w:left w:val="none" w:sz="0" w:space="0" w:color="auto"/>
        <w:bottom w:val="none" w:sz="0" w:space="0" w:color="auto"/>
        <w:right w:val="none" w:sz="0" w:space="0" w:color="auto"/>
      </w:divBdr>
    </w:div>
    <w:div w:id="1527330130">
      <w:bodyDiv w:val="1"/>
      <w:marLeft w:val="0"/>
      <w:marRight w:val="0"/>
      <w:marTop w:val="0"/>
      <w:marBottom w:val="0"/>
      <w:divBdr>
        <w:top w:val="none" w:sz="0" w:space="0" w:color="auto"/>
        <w:left w:val="none" w:sz="0" w:space="0" w:color="auto"/>
        <w:bottom w:val="none" w:sz="0" w:space="0" w:color="auto"/>
        <w:right w:val="none" w:sz="0" w:space="0" w:color="auto"/>
      </w:divBdr>
    </w:div>
    <w:div w:id="1527526476">
      <w:bodyDiv w:val="1"/>
      <w:marLeft w:val="0"/>
      <w:marRight w:val="0"/>
      <w:marTop w:val="0"/>
      <w:marBottom w:val="0"/>
      <w:divBdr>
        <w:top w:val="none" w:sz="0" w:space="0" w:color="auto"/>
        <w:left w:val="none" w:sz="0" w:space="0" w:color="auto"/>
        <w:bottom w:val="none" w:sz="0" w:space="0" w:color="auto"/>
        <w:right w:val="none" w:sz="0" w:space="0" w:color="auto"/>
      </w:divBdr>
    </w:div>
    <w:div w:id="1527594821">
      <w:bodyDiv w:val="1"/>
      <w:marLeft w:val="0"/>
      <w:marRight w:val="0"/>
      <w:marTop w:val="0"/>
      <w:marBottom w:val="0"/>
      <w:divBdr>
        <w:top w:val="none" w:sz="0" w:space="0" w:color="auto"/>
        <w:left w:val="none" w:sz="0" w:space="0" w:color="auto"/>
        <w:bottom w:val="none" w:sz="0" w:space="0" w:color="auto"/>
        <w:right w:val="none" w:sz="0" w:space="0" w:color="auto"/>
      </w:divBdr>
    </w:div>
    <w:div w:id="1527672433">
      <w:bodyDiv w:val="1"/>
      <w:marLeft w:val="0"/>
      <w:marRight w:val="0"/>
      <w:marTop w:val="0"/>
      <w:marBottom w:val="0"/>
      <w:divBdr>
        <w:top w:val="none" w:sz="0" w:space="0" w:color="auto"/>
        <w:left w:val="none" w:sz="0" w:space="0" w:color="auto"/>
        <w:bottom w:val="none" w:sz="0" w:space="0" w:color="auto"/>
        <w:right w:val="none" w:sz="0" w:space="0" w:color="auto"/>
      </w:divBdr>
    </w:div>
    <w:div w:id="1528132085">
      <w:bodyDiv w:val="1"/>
      <w:marLeft w:val="0"/>
      <w:marRight w:val="0"/>
      <w:marTop w:val="0"/>
      <w:marBottom w:val="0"/>
      <w:divBdr>
        <w:top w:val="none" w:sz="0" w:space="0" w:color="auto"/>
        <w:left w:val="none" w:sz="0" w:space="0" w:color="auto"/>
        <w:bottom w:val="none" w:sz="0" w:space="0" w:color="auto"/>
        <w:right w:val="none" w:sz="0" w:space="0" w:color="auto"/>
      </w:divBdr>
    </w:div>
    <w:div w:id="1528178504">
      <w:bodyDiv w:val="1"/>
      <w:marLeft w:val="0"/>
      <w:marRight w:val="0"/>
      <w:marTop w:val="0"/>
      <w:marBottom w:val="0"/>
      <w:divBdr>
        <w:top w:val="none" w:sz="0" w:space="0" w:color="auto"/>
        <w:left w:val="none" w:sz="0" w:space="0" w:color="auto"/>
        <w:bottom w:val="none" w:sz="0" w:space="0" w:color="auto"/>
        <w:right w:val="none" w:sz="0" w:space="0" w:color="auto"/>
      </w:divBdr>
    </w:div>
    <w:div w:id="1528257081">
      <w:bodyDiv w:val="1"/>
      <w:marLeft w:val="0"/>
      <w:marRight w:val="0"/>
      <w:marTop w:val="0"/>
      <w:marBottom w:val="0"/>
      <w:divBdr>
        <w:top w:val="none" w:sz="0" w:space="0" w:color="auto"/>
        <w:left w:val="none" w:sz="0" w:space="0" w:color="auto"/>
        <w:bottom w:val="none" w:sz="0" w:space="0" w:color="auto"/>
        <w:right w:val="none" w:sz="0" w:space="0" w:color="auto"/>
      </w:divBdr>
    </w:div>
    <w:div w:id="1528257297">
      <w:bodyDiv w:val="1"/>
      <w:marLeft w:val="0"/>
      <w:marRight w:val="0"/>
      <w:marTop w:val="0"/>
      <w:marBottom w:val="0"/>
      <w:divBdr>
        <w:top w:val="none" w:sz="0" w:space="0" w:color="auto"/>
        <w:left w:val="none" w:sz="0" w:space="0" w:color="auto"/>
        <w:bottom w:val="none" w:sz="0" w:space="0" w:color="auto"/>
        <w:right w:val="none" w:sz="0" w:space="0" w:color="auto"/>
      </w:divBdr>
    </w:div>
    <w:div w:id="1528562973">
      <w:bodyDiv w:val="1"/>
      <w:marLeft w:val="0"/>
      <w:marRight w:val="0"/>
      <w:marTop w:val="0"/>
      <w:marBottom w:val="0"/>
      <w:divBdr>
        <w:top w:val="none" w:sz="0" w:space="0" w:color="auto"/>
        <w:left w:val="none" w:sz="0" w:space="0" w:color="auto"/>
        <w:bottom w:val="none" w:sz="0" w:space="0" w:color="auto"/>
        <w:right w:val="none" w:sz="0" w:space="0" w:color="auto"/>
      </w:divBdr>
    </w:div>
    <w:div w:id="1528758981">
      <w:bodyDiv w:val="1"/>
      <w:marLeft w:val="0"/>
      <w:marRight w:val="0"/>
      <w:marTop w:val="0"/>
      <w:marBottom w:val="0"/>
      <w:divBdr>
        <w:top w:val="none" w:sz="0" w:space="0" w:color="auto"/>
        <w:left w:val="none" w:sz="0" w:space="0" w:color="auto"/>
        <w:bottom w:val="none" w:sz="0" w:space="0" w:color="auto"/>
        <w:right w:val="none" w:sz="0" w:space="0" w:color="auto"/>
      </w:divBdr>
    </w:div>
    <w:div w:id="1529296788">
      <w:bodyDiv w:val="1"/>
      <w:marLeft w:val="0"/>
      <w:marRight w:val="0"/>
      <w:marTop w:val="0"/>
      <w:marBottom w:val="0"/>
      <w:divBdr>
        <w:top w:val="none" w:sz="0" w:space="0" w:color="auto"/>
        <w:left w:val="none" w:sz="0" w:space="0" w:color="auto"/>
        <w:bottom w:val="none" w:sz="0" w:space="0" w:color="auto"/>
        <w:right w:val="none" w:sz="0" w:space="0" w:color="auto"/>
      </w:divBdr>
    </w:div>
    <w:div w:id="1529365600">
      <w:bodyDiv w:val="1"/>
      <w:marLeft w:val="0"/>
      <w:marRight w:val="0"/>
      <w:marTop w:val="0"/>
      <w:marBottom w:val="0"/>
      <w:divBdr>
        <w:top w:val="none" w:sz="0" w:space="0" w:color="auto"/>
        <w:left w:val="none" w:sz="0" w:space="0" w:color="auto"/>
        <w:bottom w:val="none" w:sz="0" w:space="0" w:color="auto"/>
        <w:right w:val="none" w:sz="0" w:space="0" w:color="auto"/>
      </w:divBdr>
    </w:div>
    <w:div w:id="1529562077">
      <w:bodyDiv w:val="1"/>
      <w:marLeft w:val="0"/>
      <w:marRight w:val="0"/>
      <w:marTop w:val="0"/>
      <w:marBottom w:val="0"/>
      <w:divBdr>
        <w:top w:val="none" w:sz="0" w:space="0" w:color="auto"/>
        <w:left w:val="none" w:sz="0" w:space="0" w:color="auto"/>
        <w:bottom w:val="none" w:sz="0" w:space="0" w:color="auto"/>
        <w:right w:val="none" w:sz="0" w:space="0" w:color="auto"/>
      </w:divBdr>
    </w:div>
    <w:div w:id="1529563710">
      <w:bodyDiv w:val="1"/>
      <w:marLeft w:val="0"/>
      <w:marRight w:val="0"/>
      <w:marTop w:val="0"/>
      <w:marBottom w:val="0"/>
      <w:divBdr>
        <w:top w:val="none" w:sz="0" w:space="0" w:color="auto"/>
        <w:left w:val="none" w:sz="0" w:space="0" w:color="auto"/>
        <w:bottom w:val="none" w:sz="0" w:space="0" w:color="auto"/>
        <w:right w:val="none" w:sz="0" w:space="0" w:color="auto"/>
      </w:divBdr>
    </w:div>
    <w:div w:id="1530099824">
      <w:bodyDiv w:val="1"/>
      <w:marLeft w:val="0"/>
      <w:marRight w:val="0"/>
      <w:marTop w:val="0"/>
      <w:marBottom w:val="0"/>
      <w:divBdr>
        <w:top w:val="none" w:sz="0" w:space="0" w:color="auto"/>
        <w:left w:val="none" w:sz="0" w:space="0" w:color="auto"/>
        <w:bottom w:val="none" w:sz="0" w:space="0" w:color="auto"/>
        <w:right w:val="none" w:sz="0" w:space="0" w:color="auto"/>
      </w:divBdr>
    </w:div>
    <w:div w:id="1530141021">
      <w:bodyDiv w:val="1"/>
      <w:marLeft w:val="0"/>
      <w:marRight w:val="0"/>
      <w:marTop w:val="0"/>
      <w:marBottom w:val="0"/>
      <w:divBdr>
        <w:top w:val="none" w:sz="0" w:space="0" w:color="auto"/>
        <w:left w:val="none" w:sz="0" w:space="0" w:color="auto"/>
        <w:bottom w:val="none" w:sz="0" w:space="0" w:color="auto"/>
        <w:right w:val="none" w:sz="0" w:space="0" w:color="auto"/>
      </w:divBdr>
    </w:div>
    <w:div w:id="1530528966">
      <w:bodyDiv w:val="1"/>
      <w:marLeft w:val="0"/>
      <w:marRight w:val="0"/>
      <w:marTop w:val="0"/>
      <w:marBottom w:val="0"/>
      <w:divBdr>
        <w:top w:val="none" w:sz="0" w:space="0" w:color="auto"/>
        <w:left w:val="none" w:sz="0" w:space="0" w:color="auto"/>
        <w:bottom w:val="none" w:sz="0" w:space="0" w:color="auto"/>
        <w:right w:val="none" w:sz="0" w:space="0" w:color="auto"/>
      </w:divBdr>
    </w:div>
    <w:div w:id="1530678226">
      <w:bodyDiv w:val="1"/>
      <w:marLeft w:val="0"/>
      <w:marRight w:val="0"/>
      <w:marTop w:val="0"/>
      <w:marBottom w:val="0"/>
      <w:divBdr>
        <w:top w:val="none" w:sz="0" w:space="0" w:color="auto"/>
        <w:left w:val="none" w:sz="0" w:space="0" w:color="auto"/>
        <w:bottom w:val="none" w:sz="0" w:space="0" w:color="auto"/>
        <w:right w:val="none" w:sz="0" w:space="0" w:color="auto"/>
      </w:divBdr>
    </w:div>
    <w:div w:id="1531527115">
      <w:bodyDiv w:val="1"/>
      <w:marLeft w:val="0"/>
      <w:marRight w:val="0"/>
      <w:marTop w:val="0"/>
      <w:marBottom w:val="0"/>
      <w:divBdr>
        <w:top w:val="none" w:sz="0" w:space="0" w:color="auto"/>
        <w:left w:val="none" w:sz="0" w:space="0" w:color="auto"/>
        <w:bottom w:val="none" w:sz="0" w:space="0" w:color="auto"/>
        <w:right w:val="none" w:sz="0" w:space="0" w:color="auto"/>
      </w:divBdr>
    </w:div>
    <w:div w:id="1531607531">
      <w:bodyDiv w:val="1"/>
      <w:marLeft w:val="0"/>
      <w:marRight w:val="0"/>
      <w:marTop w:val="0"/>
      <w:marBottom w:val="0"/>
      <w:divBdr>
        <w:top w:val="none" w:sz="0" w:space="0" w:color="auto"/>
        <w:left w:val="none" w:sz="0" w:space="0" w:color="auto"/>
        <w:bottom w:val="none" w:sz="0" w:space="0" w:color="auto"/>
        <w:right w:val="none" w:sz="0" w:space="0" w:color="auto"/>
      </w:divBdr>
    </w:div>
    <w:div w:id="1532262975">
      <w:bodyDiv w:val="1"/>
      <w:marLeft w:val="0"/>
      <w:marRight w:val="0"/>
      <w:marTop w:val="0"/>
      <w:marBottom w:val="0"/>
      <w:divBdr>
        <w:top w:val="none" w:sz="0" w:space="0" w:color="auto"/>
        <w:left w:val="none" w:sz="0" w:space="0" w:color="auto"/>
        <w:bottom w:val="none" w:sz="0" w:space="0" w:color="auto"/>
        <w:right w:val="none" w:sz="0" w:space="0" w:color="auto"/>
      </w:divBdr>
    </w:div>
    <w:div w:id="1532300449">
      <w:bodyDiv w:val="1"/>
      <w:marLeft w:val="0"/>
      <w:marRight w:val="0"/>
      <w:marTop w:val="0"/>
      <w:marBottom w:val="0"/>
      <w:divBdr>
        <w:top w:val="none" w:sz="0" w:space="0" w:color="auto"/>
        <w:left w:val="none" w:sz="0" w:space="0" w:color="auto"/>
        <w:bottom w:val="none" w:sz="0" w:space="0" w:color="auto"/>
        <w:right w:val="none" w:sz="0" w:space="0" w:color="auto"/>
      </w:divBdr>
    </w:div>
    <w:div w:id="1532568870">
      <w:bodyDiv w:val="1"/>
      <w:marLeft w:val="0"/>
      <w:marRight w:val="0"/>
      <w:marTop w:val="0"/>
      <w:marBottom w:val="0"/>
      <w:divBdr>
        <w:top w:val="none" w:sz="0" w:space="0" w:color="auto"/>
        <w:left w:val="none" w:sz="0" w:space="0" w:color="auto"/>
        <w:bottom w:val="none" w:sz="0" w:space="0" w:color="auto"/>
        <w:right w:val="none" w:sz="0" w:space="0" w:color="auto"/>
      </w:divBdr>
    </w:div>
    <w:div w:id="1532642620">
      <w:bodyDiv w:val="1"/>
      <w:marLeft w:val="0"/>
      <w:marRight w:val="0"/>
      <w:marTop w:val="0"/>
      <w:marBottom w:val="0"/>
      <w:divBdr>
        <w:top w:val="none" w:sz="0" w:space="0" w:color="auto"/>
        <w:left w:val="none" w:sz="0" w:space="0" w:color="auto"/>
        <w:bottom w:val="none" w:sz="0" w:space="0" w:color="auto"/>
        <w:right w:val="none" w:sz="0" w:space="0" w:color="auto"/>
      </w:divBdr>
    </w:div>
    <w:div w:id="1532642740">
      <w:bodyDiv w:val="1"/>
      <w:marLeft w:val="0"/>
      <w:marRight w:val="0"/>
      <w:marTop w:val="0"/>
      <w:marBottom w:val="0"/>
      <w:divBdr>
        <w:top w:val="none" w:sz="0" w:space="0" w:color="auto"/>
        <w:left w:val="none" w:sz="0" w:space="0" w:color="auto"/>
        <w:bottom w:val="none" w:sz="0" w:space="0" w:color="auto"/>
        <w:right w:val="none" w:sz="0" w:space="0" w:color="auto"/>
      </w:divBdr>
    </w:div>
    <w:div w:id="1532646396">
      <w:bodyDiv w:val="1"/>
      <w:marLeft w:val="0"/>
      <w:marRight w:val="0"/>
      <w:marTop w:val="0"/>
      <w:marBottom w:val="0"/>
      <w:divBdr>
        <w:top w:val="none" w:sz="0" w:space="0" w:color="auto"/>
        <w:left w:val="none" w:sz="0" w:space="0" w:color="auto"/>
        <w:bottom w:val="none" w:sz="0" w:space="0" w:color="auto"/>
        <w:right w:val="none" w:sz="0" w:space="0" w:color="auto"/>
      </w:divBdr>
    </w:div>
    <w:div w:id="1533222270">
      <w:bodyDiv w:val="1"/>
      <w:marLeft w:val="0"/>
      <w:marRight w:val="0"/>
      <w:marTop w:val="0"/>
      <w:marBottom w:val="0"/>
      <w:divBdr>
        <w:top w:val="none" w:sz="0" w:space="0" w:color="auto"/>
        <w:left w:val="none" w:sz="0" w:space="0" w:color="auto"/>
        <w:bottom w:val="none" w:sz="0" w:space="0" w:color="auto"/>
        <w:right w:val="none" w:sz="0" w:space="0" w:color="auto"/>
      </w:divBdr>
    </w:div>
    <w:div w:id="1533567500">
      <w:bodyDiv w:val="1"/>
      <w:marLeft w:val="0"/>
      <w:marRight w:val="0"/>
      <w:marTop w:val="0"/>
      <w:marBottom w:val="0"/>
      <w:divBdr>
        <w:top w:val="none" w:sz="0" w:space="0" w:color="auto"/>
        <w:left w:val="none" w:sz="0" w:space="0" w:color="auto"/>
        <w:bottom w:val="none" w:sz="0" w:space="0" w:color="auto"/>
        <w:right w:val="none" w:sz="0" w:space="0" w:color="auto"/>
      </w:divBdr>
    </w:div>
    <w:div w:id="1533683946">
      <w:bodyDiv w:val="1"/>
      <w:marLeft w:val="0"/>
      <w:marRight w:val="0"/>
      <w:marTop w:val="0"/>
      <w:marBottom w:val="0"/>
      <w:divBdr>
        <w:top w:val="none" w:sz="0" w:space="0" w:color="auto"/>
        <w:left w:val="none" w:sz="0" w:space="0" w:color="auto"/>
        <w:bottom w:val="none" w:sz="0" w:space="0" w:color="auto"/>
        <w:right w:val="none" w:sz="0" w:space="0" w:color="auto"/>
      </w:divBdr>
    </w:div>
    <w:div w:id="1533767887">
      <w:bodyDiv w:val="1"/>
      <w:marLeft w:val="0"/>
      <w:marRight w:val="0"/>
      <w:marTop w:val="0"/>
      <w:marBottom w:val="0"/>
      <w:divBdr>
        <w:top w:val="none" w:sz="0" w:space="0" w:color="auto"/>
        <w:left w:val="none" w:sz="0" w:space="0" w:color="auto"/>
        <w:bottom w:val="none" w:sz="0" w:space="0" w:color="auto"/>
        <w:right w:val="none" w:sz="0" w:space="0" w:color="auto"/>
      </w:divBdr>
    </w:div>
    <w:div w:id="1534030796">
      <w:bodyDiv w:val="1"/>
      <w:marLeft w:val="0"/>
      <w:marRight w:val="0"/>
      <w:marTop w:val="0"/>
      <w:marBottom w:val="0"/>
      <w:divBdr>
        <w:top w:val="none" w:sz="0" w:space="0" w:color="auto"/>
        <w:left w:val="none" w:sz="0" w:space="0" w:color="auto"/>
        <w:bottom w:val="none" w:sz="0" w:space="0" w:color="auto"/>
        <w:right w:val="none" w:sz="0" w:space="0" w:color="auto"/>
      </w:divBdr>
    </w:div>
    <w:div w:id="1534074908">
      <w:bodyDiv w:val="1"/>
      <w:marLeft w:val="0"/>
      <w:marRight w:val="0"/>
      <w:marTop w:val="0"/>
      <w:marBottom w:val="0"/>
      <w:divBdr>
        <w:top w:val="none" w:sz="0" w:space="0" w:color="auto"/>
        <w:left w:val="none" w:sz="0" w:space="0" w:color="auto"/>
        <w:bottom w:val="none" w:sz="0" w:space="0" w:color="auto"/>
        <w:right w:val="none" w:sz="0" w:space="0" w:color="auto"/>
      </w:divBdr>
    </w:div>
    <w:div w:id="1534076147">
      <w:bodyDiv w:val="1"/>
      <w:marLeft w:val="0"/>
      <w:marRight w:val="0"/>
      <w:marTop w:val="0"/>
      <w:marBottom w:val="0"/>
      <w:divBdr>
        <w:top w:val="none" w:sz="0" w:space="0" w:color="auto"/>
        <w:left w:val="none" w:sz="0" w:space="0" w:color="auto"/>
        <w:bottom w:val="none" w:sz="0" w:space="0" w:color="auto"/>
        <w:right w:val="none" w:sz="0" w:space="0" w:color="auto"/>
      </w:divBdr>
    </w:div>
    <w:div w:id="1534415992">
      <w:bodyDiv w:val="1"/>
      <w:marLeft w:val="0"/>
      <w:marRight w:val="0"/>
      <w:marTop w:val="0"/>
      <w:marBottom w:val="0"/>
      <w:divBdr>
        <w:top w:val="none" w:sz="0" w:space="0" w:color="auto"/>
        <w:left w:val="none" w:sz="0" w:space="0" w:color="auto"/>
        <w:bottom w:val="none" w:sz="0" w:space="0" w:color="auto"/>
        <w:right w:val="none" w:sz="0" w:space="0" w:color="auto"/>
      </w:divBdr>
    </w:div>
    <w:div w:id="1534418312">
      <w:bodyDiv w:val="1"/>
      <w:marLeft w:val="0"/>
      <w:marRight w:val="0"/>
      <w:marTop w:val="0"/>
      <w:marBottom w:val="0"/>
      <w:divBdr>
        <w:top w:val="none" w:sz="0" w:space="0" w:color="auto"/>
        <w:left w:val="none" w:sz="0" w:space="0" w:color="auto"/>
        <w:bottom w:val="none" w:sz="0" w:space="0" w:color="auto"/>
        <w:right w:val="none" w:sz="0" w:space="0" w:color="auto"/>
      </w:divBdr>
    </w:div>
    <w:div w:id="1534729074">
      <w:bodyDiv w:val="1"/>
      <w:marLeft w:val="0"/>
      <w:marRight w:val="0"/>
      <w:marTop w:val="0"/>
      <w:marBottom w:val="0"/>
      <w:divBdr>
        <w:top w:val="none" w:sz="0" w:space="0" w:color="auto"/>
        <w:left w:val="none" w:sz="0" w:space="0" w:color="auto"/>
        <w:bottom w:val="none" w:sz="0" w:space="0" w:color="auto"/>
        <w:right w:val="none" w:sz="0" w:space="0" w:color="auto"/>
      </w:divBdr>
    </w:div>
    <w:div w:id="1535077150">
      <w:bodyDiv w:val="1"/>
      <w:marLeft w:val="0"/>
      <w:marRight w:val="0"/>
      <w:marTop w:val="0"/>
      <w:marBottom w:val="0"/>
      <w:divBdr>
        <w:top w:val="none" w:sz="0" w:space="0" w:color="auto"/>
        <w:left w:val="none" w:sz="0" w:space="0" w:color="auto"/>
        <w:bottom w:val="none" w:sz="0" w:space="0" w:color="auto"/>
        <w:right w:val="none" w:sz="0" w:space="0" w:color="auto"/>
      </w:divBdr>
    </w:div>
    <w:div w:id="1535117188">
      <w:bodyDiv w:val="1"/>
      <w:marLeft w:val="0"/>
      <w:marRight w:val="0"/>
      <w:marTop w:val="0"/>
      <w:marBottom w:val="0"/>
      <w:divBdr>
        <w:top w:val="none" w:sz="0" w:space="0" w:color="auto"/>
        <w:left w:val="none" w:sz="0" w:space="0" w:color="auto"/>
        <w:bottom w:val="none" w:sz="0" w:space="0" w:color="auto"/>
        <w:right w:val="none" w:sz="0" w:space="0" w:color="auto"/>
      </w:divBdr>
    </w:div>
    <w:div w:id="1535266065">
      <w:bodyDiv w:val="1"/>
      <w:marLeft w:val="0"/>
      <w:marRight w:val="0"/>
      <w:marTop w:val="0"/>
      <w:marBottom w:val="0"/>
      <w:divBdr>
        <w:top w:val="none" w:sz="0" w:space="0" w:color="auto"/>
        <w:left w:val="none" w:sz="0" w:space="0" w:color="auto"/>
        <w:bottom w:val="none" w:sz="0" w:space="0" w:color="auto"/>
        <w:right w:val="none" w:sz="0" w:space="0" w:color="auto"/>
      </w:divBdr>
    </w:div>
    <w:div w:id="1535271667">
      <w:bodyDiv w:val="1"/>
      <w:marLeft w:val="0"/>
      <w:marRight w:val="0"/>
      <w:marTop w:val="0"/>
      <w:marBottom w:val="0"/>
      <w:divBdr>
        <w:top w:val="none" w:sz="0" w:space="0" w:color="auto"/>
        <w:left w:val="none" w:sz="0" w:space="0" w:color="auto"/>
        <w:bottom w:val="none" w:sz="0" w:space="0" w:color="auto"/>
        <w:right w:val="none" w:sz="0" w:space="0" w:color="auto"/>
      </w:divBdr>
    </w:div>
    <w:div w:id="1535536105">
      <w:bodyDiv w:val="1"/>
      <w:marLeft w:val="0"/>
      <w:marRight w:val="0"/>
      <w:marTop w:val="0"/>
      <w:marBottom w:val="0"/>
      <w:divBdr>
        <w:top w:val="none" w:sz="0" w:space="0" w:color="auto"/>
        <w:left w:val="none" w:sz="0" w:space="0" w:color="auto"/>
        <w:bottom w:val="none" w:sz="0" w:space="0" w:color="auto"/>
        <w:right w:val="none" w:sz="0" w:space="0" w:color="auto"/>
      </w:divBdr>
    </w:div>
    <w:div w:id="1535732165">
      <w:bodyDiv w:val="1"/>
      <w:marLeft w:val="0"/>
      <w:marRight w:val="0"/>
      <w:marTop w:val="0"/>
      <w:marBottom w:val="0"/>
      <w:divBdr>
        <w:top w:val="none" w:sz="0" w:space="0" w:color="auto"/>
        <w:left w:val="none" w:sz="0" w:space="0" w:color="auto"/>
        <w:bottom w:val="none" w:sz="0" w:space="0" w:color="auto"/>
        <w:right w:val="none" w:sz="0" w:space="0" w:color="auto"/>
      </w:divBdr>
    </w:div>
    <w:div w:id="1536038436">
      <w:bodyDiv w:val="1"/>
      <w:marLeft w:val="0"/>
      <w:marRight w:val="0"/>
      <w:marTop w:val="0"/>
      <w:marBottom w:val="0"/>
      <w:divBdr>
        <w:top w:val="none" w:sz="0" w:space="0" w:color="auto"/>
        <w:left w:val="none" w:sz="0" w:space="0" w:color="auto"/>
        <w:bottom w:val="none" w:sz="0" w:space="0" w:color="auto"/>
        <w:right w:val="none" w:sz="0" w:space="0" w:color="auto"/>
      </w:divBdr>
    </w:div>
    <w:div w:id="1536237769">
      <w:bodyDiv w:val="1"/>
      <w:marLeft w:val="0"/>
      <w:marRight w:val="0"/>
      <w:marTop w:val="0"/>
      <w:marBottom w:val="0"/>
      <w:divBdr>
        <w:top w:val="none" w:sz="0" w:space="0" w:color="auto"/>
        <w:left w:val="none" w:sz="0" w:space="0" w:color="auto"/>
        <w:bottom w:val="none" w:sz="0" w:space="0" w:color="auto"/>
        <w:right w:val="none" w:sz="0" w:space="0" w:color="auto"/>
      </w:divBdr>
    </w:div>
    <w:div w:id="1536506884">
      <w:bodyDiv w:val="1"/>
      <w:marLeft w:val="0"/>
      <w:marRight w:val="0"/>
      <w:marTop w:val="0"/>
      <w:marBottom w:val="0"/>
      <w:divBdr>
        <w:top w:val="none" w:sz="0" w:space="0" w:color="auto"/>
        <w:left w:val="none" w:sz="0" w:space="0" w:color="auto"/>
        <w:bottom w:val="none" w:sz="0" w:space="0" w:color="auto"/>
        <w:right w:val="none" w:sz="0" w:space="0" w:color="auto"/>
      </w:divBdr>
    </w:div>
    <w:div w:id="1536575627">
      <w:bodyDiv w:val="1"/>
      <w:marLeft w:val="0"/>
      <w:marRight w:val="0"/>
      <w:marTop w:val="0"/>
      <w:marBottom w:val="0"/>
      <w:divBdr>
        <w:top w:val="none" w:sz="0" w:space="0" w:color="auto"/>
        <w:left w:val="none" w:sz="0" w:space="0" w:color="auto"/>
        <w:bottom w:val="none" w:sz="0" w:space="0" w:color="auto"/>
        <w:right w:val="none" w:sz="0" w:space="0" w:color="auto"/>
      </w:divBdr>
    </w:div>
    <w:div w:id="1536693820">
      <w:bodyDiv w:val="1"/>
      <w:marLeft w:val="0"/>
      <w:marRight w:val="0"/>
      <w:marTop w:val="0"/>
      <w:marBottom w:val="0"/>
      <w:divBdr>
        <w:top w:val="none" w:sz="0" w:space="0" w:color="auto"/>
        <w:left w:val="none" w:sz="0" w:space="0" w:color="auto"/>
        <w:bottom w:val="none" w:sz="0" w:space="0" w:color="auto"/>
        <w:right w:val="none" w:sz="0" w:space="0" w:color="auto"/>
      </w:divBdr>
    </w:div>
    <w:div w:id="1536698406">
      <w:bodyDiv w:val="1"/>
      <w:marLeft w:val="0"/>
      <w:marRight w:val="0"/>
      <w:marTop w:val="0"/>
      <w:marBottom w:val="0"/>
      <w:divBdr>
        <w:top w:val="none" w:sz="0" w:space="0" w:color="auto"/>
        <w:left w:val="none" w:sz="0" w:space="0" w:color="auto"/>
        <w:bottom w:val="none" w:sz="0" w:space="0" w:color="auto"/>
        <w:right w:val="none" w:sz="0" w:space="0" w:color="auto"/>
      </w:divBdr>
    </w:div>
    <w:div w:id="1536966437">
      <w:bodyDiv w:val="1"/>
      <w:marLeft w:val="0"/>
      <w:marRight w:val="0"/>
      <w:marTop w:val="0"/>
      <w:marBottom w:val="0"/>
      <w:divBdr>
        <w:top w:val="none" w:sz="0" w:space="0" w:color="auto"/>
        <w:left w:val="none" w:sz="0" w:space="0" w:color="auto"/>
        <w:bottom w:val="none" w:sz="0" w:space="0" w:color="auto"/>
        <w:right w:val="none" w:sz="0" w:space="0" w:color="auto"/>
      </w:divBdr>
    </w:div>
    <w:div w:id="1536968757">
      <w:bodyDiv w:val="1"/>
      <w:marLeft w:val="0"/>
      <w:marRight w:val="0"/>
      <w:marTop w:val="0"/>
      <w:marBottom w:val="0"/>
      <w:divBdr>
        <w:top w:val="none" w:sz="0" w:space="0" w:color="auto"/>
        <w:left w:val="none" w:sz="0" w:space="0" w:color="auto"/>
        <w:bottom w:val="none" w:sz="0" w:space="0" w:color="auto"/>
        <w:right w:val="none" w:sz="0" w:space="0" w:color="auto"/>
      </w:divBdr>
    </w:div>
    <w:div w:id="1537230824">
      <w:bodyDiv w:val="1"/>
      <w:marLeft w:val="0"/>
      <w:marRight w:val="0"/>
      <w:marTop w:val="0"/>
      <w:marBottom w:val="0"/>
      <w:divBdr>
        <w:top w:val="none" w:sz="0" w:space="0" w:color="auto"/>
        <w:left w:val="none" w:sz="0" w:space="0" w:color="auto"/>
        <w:bottom w:val="none" w:sz="0" w:space="0" w:color="auto"/>
        <w:right w:val="none" w:sz="0" w:space="0" w:color="auto"/>
      </w:divBdr>
    </w:div>
    <w:div w:id="1537232340">
      <w:bodyDiv w:val="1"/>
      <w:marLeft w:val="0"/>
      <w:marRight w:val="0"/>
      <w:marTop w:val="0"/>
      <w:marBottom w:val="0"/>
      <w:divBdr>
        <w:top w:val="none" w:sz="0" w:space="0" w:color="auto"/>
        <w:left w:val="none" w:sz="0" w:space="0" w:color="auto"/>
        <w:bottom w:val="none" w:sz="0" w:space="0" w:color="auto"/>
        <w:right w:val="none" w:sz="0" w:space="0" w:color="auto"/>
      </w:divBdr>
    </w:div>
    <w:div w:id="1537348547">
      <w:bodyDiv w:val="1"/>
      <w:marLeft w:val="0"/>
      <w:marRight w:val="0"/>
      <w:marTop w:val="0"/>
      <w:marBottom w:val="0"/>
      <w:divBdr>
        <w:top w:val="none" w:sz="0" w:space="0" w:color="auto"/>
        <w:left w:val="none" w:sz="0" w:space="0" w:color="auto"/>
        <w:bottom w:val="none" w:sz="0" w:space="0" w:color="auto"/>
        <w:right w:val="none" w:sz="0" w:space="0" w:color="auto"/>
      </w:divBdr>
    </w:div>
    <w:div w:id="1537502314">
      <w:bodyDiv w:val="1"/>
      <w:marLeft w:val="0"/>
      <w:marRight w:val="0"/>
      <w:marTop w:val="0"/>
      <w:marBottom w:val="0"/>
      <w:divBdr>
        <w:top w:val="none" w:sz="0" w:space="0" w:color="auto"/>
        <w:left w:val="none" w:sz="0" w:space="0" w:color="auto"/>
        <w:bottom w:val="none" w:sz="0" w:space="0" w:color="auto"/>
        <w:right w:val="none" w:sz="0" w:space="0" w:color="auto"/>
      </w:divBdr>
    </w:div>
    <w:div w:id="1537620832">
      <w:bodyDiv w:val="1"/>
      <w:marLeft w:val="0"/>
      <w:marRight w:val="0"/>
      <w:marTop w:val="0"/>
      <w:marBottom w:val="0"/>
      <w:divBdr>
        <w:top w:val="none" w:sz="0" w:space="0" w:color="auto"/>
        <w:left w:val="none" w:sz="0" w:space="0" w:color="auto"/>
        <w:bottom w:val="none" w:sz="0" w:space="0" w:color="auto"/>
        <w:right w:val="none" w:sz="0" w:space="0" w:color="auto"/>
      </w:divBdr>
    </w:div>
    <w:div w:id="1537621090">
      <w:bodyDiv w:val="1"/>
      <w:marLeft w:val="0"/>
      <w:marRight w:val="0"/>
      <w:marTop w:val="0"/>
      <w:marBottom w:val="0"/>
      <w:divBdr>
        <w:top w:val="none" w:sz="0" w:space="0" w:color="auto"/>
        <w:left w:val="none" w:sz="0" w:space="0" w:color="auto"/>
        <w:bottom w:val="none" w:sz="0" w:space="0" w:color="auto"/>
        <w:right w:val="none" w:sz="0" w:space="0" w:color="auto"/>
      </w:divBdr>
    </w:div>
    <w:div w:id="1537621791">
      <w:bodyDiv w:val="1"/>
      <w:marLeft w:val="0"/>
      <w:marRight w:val="0"/>
      <w:marTop w:val="0"/>
      <w:marBottom w:val="0"/>
      <w:divBdr>
        <w:top w:val="none" w:sz="0" w:space="0" w:color="auto"/>
        <w:left w:val="none" w:sz="0" w:space="0" w:color="auto"/>
        <w:bottom w:val="none" w:sz="0" w:space="0" w:color="auto"/>
        <w:right w:val="none" w:sz="0" w:space="0" w:color="auto"/>
      </w:divBdr>
    </w:div>
    <w:div w:id="1537691888">
      <w:bodyDiv w:val="1"/>
      <w:marLeft w:val="0"/>
      <w:marRight w:val="0"/>
      <w:marTop w:val="0"/>
      <w:marBottom w:val="0"/>
      <w:divBdr>
        <w:top w:val="none" w:sz="0" w:space="0" w:color="auto"/>
        <w:left w:val="none" w:sz="0" w:space="0" w:color="auto"/>
        <w:bottom w:val="none" w:sz="0" w:space="0" w:color="auto"/>
        <w:right w:val="none" w:sz="0" w:space="0" w:color="auto"/>
      </w:divBdr>
    </w:div>
    <w:div w:id="1537934281">
      <w:bodyDiv w:val="1"/>
      <w:marLeft w:val="0"/>
      <w:marRight w:val="0"/>
      <w:marTop w:val="0"/>
      <w:marBottom w:val="0"/>
      <w:divBdr>
        <w:top w:val="none" w:sz="0" w:space="0" w:color="auto"/>
        <w:left w:val="none" w:sz="0" w:space="0" w:color="auto"/>
        <w:bottom w:val="none" w:sz="0" w:space="0" w:color="auto"/>
        <w:right w:val="none" w:sz="0" w:space="0" w:color="auto"/>
      </w:divBdr>
    </w:div>
    <w:div w:id="1538006267">
      <w:bodyDiv w:val="1"/>
      <w:marLeft w:val="0"/>
      <w:marRight w:val="0"/>
      <w:marTop w:val="0"/>
      <w:marBottom w:val="0"/>
      <w:divBdr>
        <w:top w:val="none" w:sz="0" w:space="0" w:color="auto"/>
        <w:left w:val="none" w:sz="0" w:space="0" w:color="auto"/>
        <w:bottom w:val="none" w:sz="0" w:space="0" w:color="auto"/>
        <w:right w:val="none" w:sz="0" w:space="0" w:color="auto"/>
      </w:divBdr>
    </w:div>
    <w:div w:id="1538011200">
      <w:bodyDiv w:val="1"/>
      <w:marLeft w:val="0"/>
      <w:marRight w:val="0"/>
      <w:marTop w:val="0"/>
      <w:marBottom w:val="0"/>
      <w:divBdr>
        <w:top w:val="none" w:sz="0" w:space="0" w:color="auto"/>
        <w:left w:val="none" w:sz="0" w:space="0" w:color="auto"/>
        <w:bottom w:val="none" w:sz="0" w:space="0" w:color="auto"/>
        <w:right w:val="none" w:sz="0" w:space="0" w:color="auto"/>
      </w:divBdr>
    </w:div>
    <w:div w:id="1538153331">
      <w:bodyDiv w:val="1"/>
      <w:marLeft w:val="0"/>
      <w:marRight w:val="0"/>
      <w:marTop w:val="0"/>
      <w:marBottom w:val="0"/>
      <w:divBdr>
        <w:top w:val="none" w:sz="0" w:space="0" w:color="auto"/>
        <w:left w:val="none" w:sz="0" w:space="0" w:color="auto"/>
        <w:bottom w:val="none" w:sz="0" w:space="0" w:color="auto"/>
        <w:right w:val="none" w:sz="0" w:space="0" w:color="auto"/>
      </w:divBdr>
    </w:div>
    <w:div w:id="1538154845">
      <w:bodyDiv w:val="1"/>
      <w:marLeft w:val="0"/>
      <w:marRight w:val="0"/>
      <w:marTop w:val="0"/>
      <w:marBottom w:val="0"/>
      <w:divBdr>
        <w:top w:val="none" w:sz="0" w:space="0" w:color="auto"/>
        <w:left w:val="none" w:sz="0" w:space="0" w:color="auto"/>
        <w:bottom w:val="none" w:sz="0" w:space="0" w:color="auto"/>
        <w:right w:val="none" w:sz="0" w:space="0" w:color="auto"/>
      </w:divBdr>
    </w:div>
    <w:div w:id="1538277318">
      <w:bodyDiv w:val="1"/>
      <w:marLeft w:val="0"/>
      <w:marRight w:val="0"/>
      <w:marTop w:val="0"/>
      <w:marBottom w:val="0"/>
      <w:divBdr>
        <w:top w:val="none" w:sz="0" w:space="0" w:color="auto"/>
        <w:left w:val="none" w:sz="0" w:space="0" w:color="auto"/>
        <w:bottom w:val="none" w:sz="0" w:space="0" w:color="auto"/>
        <w:right w:val="none" w:sz="0" w:space="0" w:color="auto"/>
      </w:divBdr>
    </w:div>
    <w:div w:id="1538277339">
      <w:bodyDiv w:val="1"/>
      <w:marLeft w:val="0"/>
      <w:marRight w:val="0"/>
      <w:marTop w:val="0"/>
      <w:marBottom w:val="0"/>
      <w:divBdr>
        <w:top w:val="none" w:sz="0" w:space="0" w:color="auto"/>
        <w:left w:val="none" w:sz="0" w:space="0" w:color="auto"/>
        <w:bottom w:val="none" w:sz="0" w:space="0" w:color="auto"/>
        <w:right w:val="none" w:sz="0" w:space="0" w:color="auto"/>
      </w:divBdr>
    </w:div>
    <w:div w:id="1538809322">
      <w:bodyDiv w:val="1"/>
      <w:marLeft w:val="0"/>
      <w:marRight w:val="0"/>
      <w:marTop w:val="0"/>
      <w:marBottom w:val="0"/>
      <w:divBdr>
        <w:top w:val="none" w:sz="0" w:space="0" w:color="auto"/>
        <w:left w:val="none" w:sz="0" w:space="0" w:color="auto"/>
        <w:bottom w:val="none" w:sz="0" w:space="0" w:color="auto"/>
        <w:right w:val="none" w:sz="0" w:space="0" w:color="auto"/>
      </w:divBdr>
    </w:div>
    <w:div w:id="1539587001">
      <w:bodyDiv w:val="1"/>
      <w:marLeft w:val="0"/>
      <w:marRight w:val="0"/>
      <w:marTop w:val="0"/>
      <w:marBottom w:val="0"/>
      <w:divBdr>
        <w:top w:val="none" w:sz="0" w:space="0" w:color="auto"/>
        <w:left w:val="none" w:sz="0" w:space="0" w:color="auto"/>
        <w:bottom w:val="none" w:sz="0" w:space="0" w:color="auto"/>
        <w:right w:val="none" w:sz="0" w:space="0" w:color="auto"/>
      </w:divBdr>
    </w:div>
    <w:div w:id="1539732854">
      <w:bodyDiv w:val="1"/>
      <w:marLeft w:val="0"/>
      <w:marRight w:val="0"/>
      <w:marTop w:val="0"/>
      <w:marBottom w:val="0"/>
      <w:divBdr>
        <w:top w:val="none" w:sz="0" w:space="0" w:color="auto"/>
        <w:left w:val="none" w:sz="0" w:space="0" w:color="auto"/>
        <w:bottom w:val="none" w:sz="0" w:space="0" w:color="auto"/>
        <w:right w:val="none" w:sz="0" w:space="0" w:color="auto"/>
      </w:divBdr>
    </w:div>
    <w:div w:id="1540361283">
      <w:bodyDiv w:val="1"/>
      <w:marLeft w:val="0"/>
      <w:marRight w:val="0"/>
      <w:marTop w:val="0"/>
      <w:marBottom w:val="0"/>
      <w:divBdr>
        <w:top w:val="none" w:sz="0" w:space="0" w:color="auto"/>
        <w:left w:val="none" w:sz="0" w:space="0" w:color="auto"/>
        <w:bottom w:val="none" w:sz="0" w:space="0" w:color="auto"/>
        <w:right w:val="none" w:sz="0" w:space="0" w:color="auto"/>
      </w:divBdr>
    </w:div>
    <w:div w:id="1540702448">
      <w:bodyDiv w:val="1"/>
      <w:marLeft w:val="0"/>
      <w:marRight w:val="0"/>
      <w:marTop w:val="0"/>
      <w:marBottom w:val="0"/>
      <w:divBdr>
        <w:top w:val="none" w:sz="0" w:space="0" w:color="auto"/>
        <w:left w:val="none" w:sz="0" w:space="0" w:color="auto"/>
        <w:bottom w:val="none" w:sz="0" w:space="0" w:color="auto"/>
        <w:right w:val="none" w:sz="0" w:space="0" w:color="auto"/>
      </w:divBdr>
    </w:div>
    <w:div w:id="1541043117">
      <w:bodyDiv w:val="1"/>
      <w:marLeft w:val="0"/>
      <w:marRight w:val="0"/>
      <w:marTop w:val="0"/>
      <w:marBottom w:val="0"/>
      <w:divBdr>
        <w:top w:val="none" w:sz="0" w:space="0" w:color="auto"/>
        <w:left w:val="none" w:sz="0" w:space="0" w:color="auto"/>
        <w:bottom w:val="none" w:sz="0" w:space="0" w:color="auto"/>
        <w:right w:val="none" w:sz="0" w:space="0" w:color="auto"/>
      </w:divBdr>
      <w:divsChild>
        <w:div w:id="1633561225">
          <w:marLeft w:val="0"/>
          <w:marRight w:val="0"/>
          <w:marTop w:val="0"/>
          <w:marBottom w:val="0"/>
          <w:divBdr>
            <w:top w:val="none" w:sz="0" w:space="0" w:color="auto"/>
            <w:left w:val="none" w:sz="0" w:space="0" w:color="auto"/>
            <w:bottom w:val="none" w:sz="0" w:space="0" w:color="auto"/>
            <w:right w:val="none" w:sz="0" w:space="0" w:color="auto"/>
          </w:divBdr>
        </w:div>
        <w:div w:id="1532887298">
          <w:marLeft w:val="0"/>
          <w:marRight w:val="0"/>
          <w:marTop w:val="0"/>
          <w:marBottom w:val="0"/>
          <w:divBdr>
            <w:top w:val="none" w:sz="0" w:space="0" w:color="auto"/>
            <w:left w:val="none" w:sz="0" w:space="0" w:color="auto"/>
            <w:bottom w:val="none" w:sz="0" w:space="0" w:color="auto"/>
            <w:right w:val="none" w:sz="0" w:space="0" w:color="auto"/>
          </w:divBdr>
        </w:div>
        <w:div w:id="578439322">
          <w:marLeft w:val="0"/>
          <w:marRight w:val="0"/>
          <w:marTop w:val="0"/>
          <w:marBottom w:val="0"/>
          <w:divBdr>
            <w:top w:val="none" w:sz="0" w:space="0" w:color="auto"/>
            <w:left w:val="none" w:sz="0" w:space="0" w:color="auto"/>
            <w:bottom w:val="none" w:sz="0" w:space="0" w:color="auto"/>
            <w:right w:val="none" w:sz="0" w:space="0" w:color="auto"/>
          </w:divBdr>
        </w:div>
        <w:div w:id="1666981431">
          <w:marLeft w:val="0"/>
          <w:marRight w:val="0"/>
          <w:marTop w:val="0"/>
          <w:marBottom w:val="0"/>
          <w:divBdr>
            <w:top w:val="none" w:sz="0" w:space="0" w:color="auto"/>
            <w:left w:val="none" w:sz="0" w:space="0" w:color="auto"/>
            <w:bottom w:val="none" w:sz="0" w:space="0" w:color="auto"/>
            <w:right w:val="none" w:sz="0" w:space="0" w:color="auto"/>
          </w:divBdr>
        </w:div>
        <w:div w:id="1152408123">
          <w:marLeft w:val="0"/>
          <w:marRight w:val="0"/>
          <w:marTop w:val="0"/>
          <w:marBottom w:val="0"/>
          <w:divBdr>
            <w:top w:val="none" w:sz="0" w:space="0" w:color="auto"/>
            <w:left w:val="none" w:sz="0" w:space="0" w:color="auto"/>
            <w:bottom w:val="none" w:sz="0" w:space="0" w:color="auto"/>
            <w:right w:val="none" w:sz="0" w:space="0" w:color="auto"/>
          </w:divBdr>
        </w:div>
        <w:div w:id="1047215906">
          <w:marLeft w:val="0"/>
          <w:marRight w:val="0"/>
          <w:marTop w:val="0"/>
          <w:marBottom w:val="0"/>
          <w:divBdr>
            <w:top w:val="none" w:sz="0" w:space="0" w:color="auto"/>
            <w:left w:val="none" w:sz="0" w:space="0" w:color="auto"/>
            <w:bottom w:val="none" w:sz="0" w:space="0" w:color="auto"/>
            <w:right w:val="none" w:sz="0" w:space="0" w:color="auto"/>
          </w:divBdr>
        </w:div>
        <w:div w:id="231503924">
          <w:marLeft w:val="0"/>
          <w:marRight w:val="0"/>
          <w:marTop w:val="0"/>
          <w:marBottom w:val="0"/>
          <w:divBdr>
            <w:top w:val="none" w:sz="0" w:space="0" w:color="auto"/>
            <w:left w:val="none" w:sz="0" w:space="0" w:color="auto"/>
            <w:bottom w:val="none" w:sz="0" w:space="0" w:color="auto"/>
            <w:right w:val="none" w:sz="0" w:space="0" w:color="auto"/>
          </w:divBdr>
        </w:div>
        <w:div w:id="556672070">
          <w:marLeft w:val="0"/>
          <w:marRight w:val="0"/>
          <w:marTop w:val="0"/>
          <w:marBottom w:val="0"/>
          <w:divBdr>
            <w:top w:val="none" w:sz="0" w:space="0" w:color="auto"/>
            <w:left w:val="none" w:sz="0" w:space="0" w:color="auto"/>
            <w:bottom w:val="none" w:sz="0" w:space="0" w:color="auto"/>
            <w:right w:val="none" w:sz="0" w:space="0" w:color="auto"/>
          </w:divBdr>
        </w:div>
        <w:div w:id="831024545">
          <w:marLeft w:val="0"/>
          <w:marRight w:val="0"/>
          <w:marTop w:val="0"/>
          <w:marBottom w:val="0"/>
          <w:divBdr>
            <w:top w:val="none" w:sz="0" w:space="0" w:color="auto"/>
            <w:left w:val="none" w:sz="0" w:space="0" w:color="auto"/>
            <w:bottom w:val="none" w:sz="0" w:space="0" w:color="auto"/>
            <w:right w:val="none" w:sz="0" w:space="0" w:color="auto"/>
          </w:divBdr>
        </w:div>
        <w:div w:id="1352991873">
          <w:marLeft w:val="0"/>
          <w:marRight w:val="0"/>
          <w:marTop w:val="0"/>
          <w:marBottom w:val="0"/>
          <w:divBdr>
            <w:top w:val="none" w:sz="0" w:space="0" w:color="auto"/>
            <w:left w:val="none" w:sz="0" w:space="0" w:color="auto"/>
            <w:bottom w:val="none" w:sz="0" w:space="0" w:color="auto"/>
            <w:right w:val="none" w:sz="0" w:space="0" w:color="auto"/>
          </w:divBdr>
        </w:div>
        <w:div w:id="1282037151">
          <w:marLeft w:val="0"/>
          <w:marRight w:val="0"/>
          <w:marTop w:val="0"/>
          <w:marBottom w:val="0"/>
          <w:divBdr>
            <w:top w:val="none" w:sz="0" w:space="0" w:color="auto"/>
            <w:left w:val="none" w:sz="0" w:space="0" w:color="auto"/>
            <w:bottom w:val="none" w:sz="0" w:space="0" w:color="auto"/>
            <w:right w:val="none" w:sz="0" w:space="0" w:color="auto"/>
          </w:divBdr>
        </w:div>
        <w:div w:id="1740202274">
          <w:marLeft w:val="0"/>
          <w:marRight w:val="0"/>
          <w:marTop w:val="0"/>
          <w:marBottom w:val="0"/>
          <w:divBdr>
            <w:top w:val="none" w:sz="0" w:space="0" w:color="auto"/>
            <w:left w:val="none" w:sz="0" w:space="0" w:color="auto"/>
            <w:bottom w:val="none" w:sz="0" w:space="0" w:color="auto"/>
            <w:right w:val="none" w:sz="0" w:space="0" w:color="auto"/>
          </w:divBdr>
        </w:div>
        <w:div w:id="1979993382">
          <w:marLeft w:val="0"/>
          <w:marRight w:val="0"/>
          <w:marTop w:val="0"/>
          <w:marBottom w:val="0"/>
          <w:divBdr>
            <w:top w:val="none" w:sz="0" w:space="0" w:color="auto"/>
            <w:left w:val="none" w:sz="0" w:space="0" w:color="auto"/>
            <w:bottom w:val="none" w:sz="0" w:space="0" w:color="auto"/>
            <w:right w:val="none" w:sz="0" w:space="0" w:color="auto"/>
          </w:divBdr>
        </w:div>
        <w:div w:id="1393388171">
          <w:marLeft w:val="0"/>
          <w:marRight w:val="0"/>
          <w:marTop w:val="0"/>
          <w:marBottom w:val="0"/>
          <w:divBdr>
            <w:top w:val="none" w:sz="0" w:space="0" w:color="auto"/>
            <w:left w:val="none" w:sz="0" w:space="0" w:color="auto"/>
            <w:bottom w:val="none" w:sz="0" w:space="0" w:color="auto"/>
            <w:right w:val="none" w:sz="0" w:space="0" w:color="auto"/>
          </w:divBdr>
        </w:div>
        <w:div w:id="1925258155">
          <w:marLeft w:val="0"/>
          <w:marRight w:val="0"/>
          <w:marTop w:val="0"/>
          <w:marBottom w:val="0"/>
          <w:divBdr>
            <w:top w:val="none" w:sz="0" w:space="0" w:color="auto"/>
            <w:left w:val="none" w:sz="0" w:space="0" w:color="auto"/>
            <w:bottom w:val="none" w:sz="0" w:space="0" w:color="auto"/>
            <w:right w:val="none" w:sz="0" w:space="0" w:color="auto"/>
          </w:divBdr>
        </w:div>
        <w:div w:id="1911386164">
          <w:marLeft w:val="0"/>
          <w:marRight w:val="0"/>
          <w:marTop w:val="0"/>
          <w:marBottom w:val="0"/>
          <w:divBdr>
            <w:top w:val="none" w:sz="0" w:space="0" w:color="auto"/>
            <w:left w:val="none" w:sz="0" w:space="0" w:color="auto"/>
            <w:bottom w:val="none" w:sz="0" w:space="0" w:color="auto"/>
            <w:right w:val="none" w:sz="0" w:space="0" w:color="auto"/>
          </w:divBdr>
        </w:div>
        <w:div w:id="563685648">
          <w:marLeft w:val="0"/>
          <w:marRight w:val="0"/>
          <w:marTop w:val="0"/>
          <w:marBottom w:val="0"/>
          <w:divBdr>
            <w:top w:val="none" w:sz="0" w:space="0" w:color="auto"/>
            <w:left w:val="none" w:sz="0" w:space="0" w:color="auto"/>
            <w:bottom w:val="none" w:sz="0" w:space="0" w:color="auto"/>
            <w:right w:val="none" w:sz="0" w:space="0" w:color="auto"/>
          </w:divBdr>
        </w:div>
        <w:div w:id="1483155088">
          <w:marLeft w:val="0"/>
          <w:marRight w:val="0"/>
          <w:marTop w:val="0"/>
          <w:marBottom w:val="0"/>
          <w:divBdr>
            <w:top w:val="none" w:sz="0" w:space="0" w:color="auto"/>
            <w:left w:val="none" w:sz="0" w:space="0" w:color="auto"/>
            <w:bottom w:val="none" w:sz="0" w:space="0" w:color="auto"/>
            <w:right w:val="none" w:sz="0" w:space="0" w:color="auto"/>
          </w:divBdr>
        </w:div>
        <w:div w:id="2034845572">
          <w:marLeft w:val="0"/>
          <w:marRight w:val="0"/>
          <w:marTop w:val="0"/>
          <w:marBottom w:val="0"/>
          <w:divBdr>
            <w:top w:val="none" w:sz="0" w:space="0" w:color="auto"/>
            <w:left w:val="none" w:sz="0" w:space="0" w:color="auto"/>
            <w:bottom w:val="none" w:sz="0" w:space="0" w:color="auto"/>
            <w:right w:val="none" w:sz="0" w:space="0" w:color="auto"/>
          </w:divBdr>
        </w:div>
        <w:div w:id="923103225">
          <w:marLeft w:val="0"/>
          <w:marRight w:val="0"/>
          <w:marTop w:val="0"/>
          <w:marBottom w:val="0"/>
          <w:divBdr>
            <w:top w:val="none" w:sz="0" w:space="0" w:color="auto"/>
            <w:left w:val="none" w:sz="0" w:space="0" w:color="auto"/>
            <w:bottom w:val="none" w:sz="0" w:space="0" w:color="auto"/>
            <w:right w:val="none" w:sz="0" w:space="0" w:color="auto"/>
          </w:divBdr>
        </w:div>
        <w:div w:id="1268198819">
          <w:marLeft w:val="0"/>
          <w:marRight w:val="0"/>
          <w:marTop w:val="0"/>
          <w:marBottom w:val="0"/>
          <w:divBdr>
            <w:top w:val="none" w:sz="0" w:space="0" w:color="auto"/>
            <w:left w:val="none" w:sz="0" w:space="0" w:color="auto"/>
            <w:bottom w:val="none" w:sz="0" w:space="0" w:color="auto"/>
            <w:right w:val="none" w:sz="0" w:space="0" w:color="auto"/>
          </w:divBdr>
        </w:div>
        <w:div w:id="1774937213">
          <w:marLeft w:val="0"/>
          <w:marRight w:val="0"/>
          <w:marTop w:val="0"/>
          <w:marBottom w:val="0"/>
          <w:divBdr>
            <w:top w:val="none" w:sz="0" w:space="0" w:color="auto"/>
            <w:left w:val="none" w:sz="0" w:space="0" w:color="auto"/>
            <w:bottom w:val="none" w:sz="0" w:space="0" w:color="auto"/>
            <w:right w:val="none" w:sz="0" w:space="0" w:color="auto"/>
          </w:divBdr>
        </w:div>
        <w:div w:id="1091700333">
          <w:marLeft w:val="0"/>
          <w:marRight w:val="0"/>
          <w:marTop w:val="0"/>
          <w:marBottom w:val="0"/>
          <w:divBdr>
            <w:top w:val="none" w:sz="0" w:space="0" w:color="auto"/>
            <w:left w:val="none" w:sz="0" w:space="0" w:color="auto"/>
            <w:bottom w:val="none" w:sz="0" w:space="0" w:color="auto"/>
            <w:right w:val="none" w:sz="0" w:space="0" w:color="auto"/>
          </w:divBdr>
        </w:div>
        <w:div w:id="143933611">
          <w:marLeft w:val="0"/>
          <w:marRight w:val="0"/>
          <w:marTop w:val="0"/>
          <w:marBottom w:val="0"/>
          <w:divBdr>
            <w:top w:val="none" w:sz="0" w:space="0" w:color="auto"/>
            <w:left w:val="none" w:sz="0" w:space="0" w:color="auto"/>
            <w:bottom w:val="none" w:sz="0" w:space="0" w:color="auto"/>
            <w:right w:val="none" w:sz="0" w:space="0" w:color="auto"/>
          </w:divBdr>
        </w:div>
        <w:div w:id="1840073801">
          <w:marLeft w:val="0"/>
          <w:marRight w:val="0"/>
          <w:marTop w:val="0"/>
          <w:marBottom w:val="0"/>
          <w:divBdr>
            <w:top w:val="none" w:sz="0" w:space="0" w:color="auto"/>
            <w:left w:val="none" w:sz="0" w:space="0" w:color="auto"/>
            <w:bottom w:val="none" w:sz="0" w:space="0" w:color="auto"/>
            <w:right w:val="none" w:sz="0" w:space="0" w:color="auto"/>
          </w:divBdr>
        </w:div>
        <w:div w:id="406266188">
          <w:marLeft w:val="0"/>
          <w:marRight w:val="0"/>
          <w:marTop w:val="0"/>
          <w:marBottom w:val="0"/>
          <w:divBdr>
            <w:top w:val="none" w:sz="0" w:space="0" w:color="auto"/>
            <w:left w:val="none" w:sz="0" w:space="0" w:color="auto"/>
            <w:bottom w:val="none" w:sz="0" w:space="0" w:color="auto"/>
            <w:right w:val="none" w:sz="0" w:space="0" w:color="auto"/>
          </w:divBdr>
        </w:div>
        <w:div w:id="2086607283">
          <w:marLeft w:val="0"/>
          <w:marRight w:val="0"/>
          <w:marTop w:val="0"/>
          <w:marBottom w:val="0"/>
          <w:divBdr>
            <w:top w:val="none" w:sz="0" w:space="0" w:color="auto"/>
            <w:left w:val="none" w:sz="0" w:space="0" w:color="auto"/>
            <w:bottom w:val="none" w:sz="0" w:space="0" w:color="auto"/>
            <w:right w:val="none" w:sz="0" w:space="0" w:color="auto"/>
          </w:divBdr>
        </w:div>
        <w:div w:id="81265702">
          <w:marLeft w:val="0"/>
          <w:marRight w:val="0"/>
          <w:marTop w:val="0"/>
          <w:marBottom w:val="0"/>
          <w:divBdr>
            <w:top w:val="none" w:sz="0" w:space="0" w:color="auto"/>
            <w:left w:val="none" w:sz="0" w:space="0" w:color="auto"/>
            <w:bottom w:val="none" w:sz="0" w:space="0" w:color="auto"/>
            <w:right w:val="none" w:sz="0" w:space="0" w:color="auto"/>
          </w:divBdr>
        </w:div>
        <w:div w:id="1052581767">
          <w:marLeft w:val="0"/>
          <w:marRight w:val="0"/>
          <w:marTop w:val="0"/>
          <w:marBottom w:val="0"/>
          <w:divBdr>
            <w:top w:val="none" w:sz="0" w:space="0" w:color="auto"/>
            <w:left w:val="none" w:sz="0" w:space="0" w:color="auto"/>
            <w:bottom w:val="none" w:sz="0" w:space="0" w:color="auto"/>
            <w:right w:val="none" w:sz="0" w:space="0" w:color="auto"/>
          </w:divBdr>
        </w:div>
        <w:div w:id="22705997">
          <w:marLeft w:val="0"/>
          <w:marRight w:val="0"/>
          <w:marTop w:val="0"/>
          <w:marBottom w:val="0"/>
          <w:divBdr>
            <w:top w:val="none" w:sz="0" w:space="0" w:color="auto"/>
            <w:left w:val="none" w:sz="0" w:space="0" w:color="auto"/>
            <w:bottom w:val="none" w:sz="0" w:space="0" w:color="auto"/>
            <w:right w:val="none" w:sz="0" w:space="0" w:color="auto"/>
          </w:divBdr>
        </w:div>
        <w:div w:id="1673680179">
          <w:marLeft w:val="0"/>
          <w:marRight w:val="0"/>
          <w:marTop w:val="0"/>
          <w:marBottom w:val="0"/>
          <w:divBdr>
            <w:top w:val="none" w:sz="0" w:space="0" w:color="auto"/>
            <w:left w:val="none" w:sz="0" w:space="0" w:color="auto"/>
            <w:bottom w:val="none" w:sz="0" w:space="0" w:color="auto"/>
            <w:right w:val="none" w:sz="0" w:space="0" w:color="auto"/>
          </w:divBdr>
        </w:div>
        <w:div w:id="653989496">
          <w:marLeft w:val="0"/>
          <w:marRight w:val="0"/>
          <w:marTop w:val="0"/>
          <w:marBottom w:val="0"/>
          <w:divBdr>
            <w:top w:val="none" w:sz="0" w:space="0" w:color="auto"/>
            <w:left w:val="none" w:sz="0" w:space="0" w:color="auto"/>
            <w:bottom w:val="none" w:sz="0" w:space="0" w:color="auto"/>
            <w:right w:val="none" w:sz="0" w:space="0" w:color="auto"/>
          </w:divBdr>
        </w:div>
        <w:div w:id="89668421">
          <w:marLeft w:val="0"/>
          <w:marRight w:val="0"/>
          <w:marTop w:val="0"/>
          <w:marBottom w:val="0"/>
          <w:divBdr>
            <w:top w:val="none" w:sz="0" w:space="0" w:color="auto"/>
            <w:left w:val="none" w:sz="0" w:space="0" w:color="auto"/>
            <w:bottom w:val="none" w:sz="0" w:space="0" w:color="auto"/>
            <w:right w:val="none" w:sz="0" w:space="0" w:color="auto"/>
          </w:divBdr>
        </w:div>
        <w:div w:id="1825898674">
          <w:marLeft w:val="0"/>
          <w:marRight w:val="0"/>
          <w:marTop w:val="0"/>
          <w:marBottom w:val="0"/>
          <w:divBdr>
            <w:top w:val="none" w:sz="0" w:space="0" w:color="auto"/>
            <w:left w:val="none" w:sz="0" w:space="0" w:color="auto"/>
            <w:bottom w:val="none" w:sz="0" w:space="0" w:color="auto"/>
            <w:right w:val="none" w:sz="0" w:space="0" w:color="auto"/>
          </w:divBdr>
        </w:div>
        <w:div w:id="994992870">
          <w:marLeft w:val="0"/>
          <w:marRight w:val="0"/>
          <w:marTop w:val="0"/>
          <w:marBottom w:val="0"/>
          <w:divBdr>
            <w:top w:val="none" w:sz="0" w:space="0" w:color="auto"/>
            <w:left w:val="none" w:sz="0" w:space="0" w:color="auto"/>
            <w:bottom w:val="none" w:sz="0" w:space="0" w:color="auto"/>
            <w:right w:val="none" w:sz="0" w:space="0" w:color="auto"/>
          </w:divBdr>
        </w:div>
        <w:div w:id="765924638">
          <w:marLeft w:val="0"/>
          <w:marRight w:val="0"/>
          <w:marTop w:val="0"/>
          <w:marBottom w:val="0"/>
          <w:divBdr>
            <w:top w:val="none" w:sz="0" w:space="0" w:color="auto"/>
            <w:left w:val="none" w:sz="0" w:space="0" w:color="auto"/>
            <w:bottom w:val="none" w:sz="0" w:space="0" w:color="auto"/>
            <w:right w:val="none" w:sz="0" w:space="0" w:color="auto"/>
          </w:divBdr>
        </w:div>
        <w:div w:id="495658246">
          <w:marLeft w:val="0"/>
          <w:marRight w:val="0"/>
          <w:marTop w:val="0"/>
          <w:marBottom w:val="0"/>
          <w:divBdr>
            <w:top w:val="none" w:sz="0" w:space="0" w:color="auto"/>
            <w:left w:val="none" w:sz="0" w:space="0" w:color="auto"/>
            <w:bottom w:val="none" w:sz="0" w:space="0" w:color="auto"/>
            <w:right w:val="none" w:sz="0" w:space="0" w:color="auto"/>
          </w:divBdr>
        </w:div>
        <w:div w:id="1935436281">
          <w:marLeft w:val="0"/>
          <w:marRight w:val="0"/>
          <w:marTop w:val="0"/>
          <w:marBottom w:val="0"/>
          <w:divBdr>
            <w:top w:val="none" w:sz="0" w:space="0" w:color="auto"/>
            <w:left w:val="none" w:sz="0" w:space="0" w:color="auto"/>
            <w:bottom w:val="none" w:sz="0" w:space="0" w:color="auto"/>
            <w:right w:val="none" w:sz="0" w:space="0" w:color="auto"/>
          </w:divBdr>
        </w:div>
        <w:div w:id="188958678">
          <w:marLeft w:val="0"/>
          <w:marRight w:val="0"/>
          <w:marTop w:val="0"/>
          <w:marBottom w:val="0"/>
          <w:divBdr>
            <w:top w:val="none" w:sz="0" w:space="0" w:color="auto"/>
            <w:left w:val="none" w:sz="0" w:space="0" w:color="auto"/>
            <w:bottom w:val="none" w:sz="0" w:space="0" w:color="auto"/>
            <w:right w:val="none" w:sz="0" w:space="0" w:color="auto"/>
          </w:divBdr>
        </w:div>
        <w:div w:id="203324261">
          <w:marLeft w:val="0"/>
          <w:marRight w:val="0"/>
          <w:marTop w:val="0"/>
          <w:marBottom w:val="0"/>
          <w:divBdr>
            <w:top w:val="none" w:sz="0" w:space="0" w:color="auto"/>
            <w:left w:val="none" w:sz="0" w:space="0" w:color="auto"/>
            <w:bottom w:val="none" w:sz="0" w:space="0" w:color="auto"/>
            <w:right w:val="none" w:sz="0" w:space="0" w:color="auto"/>
          </w:divBdr>
        </w:div>
        <w:div w:id="1994403987">
          <w:marLeft w:val="0"/>
          <w:marRight w:val="0"/>
          <w:marTop w:val="0"/>
          <w:marBottom w:val="0"/>
          <w:divBdr>
            <w:top w:val="none" w:sz="0" w:space="0" w:color="auto"/>
            <w:left w:val="none" w:sz="0" w:space="0" w:color="auto"/>
            <w:bottom w:val="none" w:sz="0" w:space="0" w:color="auto"/>
            <w:right w:val="none" w:sz="0" w:space="0" w:color="auto"/>
          </w:divBdr>
        </w:div>
        <w:div w:id="93984722">
          <w:marLeft w:val="0"/>
          <w:marRight w:val="0"/>
          <w:marTop w:val="0"/>
          <w:marBottom w:val="0"/>
          <w:divBdr>
            <w:top w:val="none" w:sz="0" w:space="0" w:color="auto"/>
            <w:left w:val="none" w:sz="0" w:space="0" w:color="auto"/>
            <w:bottom w:val="none" w:sz="0" w:space="0" w:color="auto"/>
            <w:right w:val="none" w:sz="0" w:space="0" w:color="auto"/>
          </w:divBdr>
        </w:div>
        <w:div w:id="1893345107">
          <w:marLeft w:val="0"/>
          <w:marRight w:val="0"/>
          <w:marTop w:val="0"/>
          <w:marBottom w:val="0"/>
          <w:divBdr>
            <w:top w:val="none" w:sz="0" w:space="0" w:color="auto"/>
            <w:left w:val="none" w:sz="0" w:space="0" w:color="auto"/>
            <w:bottom w:val="none" w:sz="0" w:space="0" w:color="auto"/>
            <w:right w:val="none" w:sz="0" w:space="0" w:color="auto"/>
          </w:divBdr>
        </w:div>
        <w:div w:id="484514429">
          <w:marLeft w:val="0"/>
          <w:marRight w:val="0"/>
          <w:marTop w:val="0"/>
          <w:marBottom w:val="0"/>
          <w:divBdr>
            <w:top w:val="none" w:sz="0" w:space="0" w:color="auto"/>
            <w:left w:val="none" w:sz="0" w:space="0" w:color="auto"/>
            <w:bottom w:val="none" w:sz="0" w:space="0" w:color="auto"/>
            <w:right w:val="none" w:sz="0" w:space="0" w:color="auto"/>
          </w:divBdr>
        </w:div>
        <w:div w:id="890263559">
          <w:marLeft w:val="0"/>
          <w:marRight w:val="0"/>
          <w:marTop w:val="0"/>
          <w:marBottom w:val="0"/>
          <w:divBdr>
            <w:top w:val="none" w:sz="0" w:space="0" w:color="auto"/>
            <w:left w:val="none" w:sz="0" w:space="0" w:color="auto"/>
            <w:bottom w:val="none" w:sz="0" w:space="0" w:color="auto"/>
            <w:right w:val="none" w:sz="0" w:space="0" w:color="auto"/>
          </w:divBdr>
        </w:div>
        <w:div w:id="631983962">
          <w:marLeft w:val="0"/>
          <w:marRight w:val="0"/>
          <w:marTop w:val="0"/>
          <w:marBottom w:val="0"/>
          <w:divBdr>
            <w:top w:val="none" w:sz="0" w:space="0" w:color="auto"/>
            <w:left w:val="none" w:sz="0" w:space="0" w:color="auto"/>
            <w:bottom w:val="none" w:sz="0" w:space="0" w:color="auto"/>
            <w:right w:val="none" w:sz="0" w:space="0" w:color="auto"/>
          </w:divBdr>
        </w:div>
        <w:div w:id="1323117485">
          <w:marLeft w:val="0"/>
          <w:marRight w:val="0"/>
          <w:marTop w:val="0"/>
          <w:marBottom w:val="0"/>
          <w:divBdr>
            <w:top w:val="none" w:sz="0" w:space="0" w:color="auto"/>
            <w:left w:val="none" w:sz="0" w:space="0" w:color="auto"/>
            <w:bottom w:val="none" w:sz="0" w:space="0" w:color="auto"/>
            <w:right w:val="none" w:sz="0" w:space="0" w:color="auto"/>
          </w:divBdr>
        </w:div>
        <w:div w:id="580992798">
          <w:marLeft w:val="0"/>
          <w:marRight w:val="0"/>
          <w:marTop w:val="0"/>
          <w:marBottom w:val="0"/>
          <w:divBdr>
            <w:top w:val="none" w:sz="0" w:space="0" w:color="auto"/>
            <w:left w:val="none" w:sz="0" w:space="0" w:color="auto"/>
            <w:bottom w:val="none" w:sz="0" w:space="0" w:color="auto"/>
            <w:right w:val="none" w:sz="0" w:space="0" w:color="auto"/>
          </w:divBdr>
        </w:div>
        <w:div w:id="1938637619">
          <w:marLeft w:val="0"/>
          <w:marRight w:val="0"/>
          <w:marTop w:val="0"/>
          <w:marBottom w:val="0"/>
          <w:divBdr>
            <w:top w:val="none" w:sz="0" w:space="0" w:color="auto"/>
            <w:left w:val="none" w:sz="0" w:space="0" w:color="auto"/>
            <w:bottom w:val="none" w:sz="0" w:space="0" w:color="auto"/>
            <w:right w:val="none" w:sz="0" w:space="0" w:color="auto"/>
          </w:divBdr>
        </w:div>
        <w:div w:id="205996712">
          <w:marLeft w:val="0"/>
          <w:marRight w:val="0"/>
          <w:marTop w:val="0"/>
          <w:marBottom w:val="0"/>
          <w:divBdr>
            <w:top w:val="none" w:sz="0" w:space="0" w:color="auto"/>
            <w:left w:val="none" w:sz="0" w:space="0" w:color="auto"/>
            <w:bottom w:val="none" w:sz="0" w:space="0" w:color="auto"/>
            <w:right w:val="none" w:sz="0" w:space="0" w:color="auto"/>
          </w:divBdr>
        </w:div>
        <w:div w:id="1283195592">
          <w:marLeft w:val="0"/>
          <w:marRight w:val="0"/>
          <w:marTop w:val="0"/>
          <w:marBottom w:val="0"/>
          <w:divBdr>
            <w:top w:val="none" w:sz="0" w:space="0" w:color="auto"/>
            <w:left w:val="none" w:sz="0" w:space="0" w:color="auto"/>
            <w:bottom w:val="none" w:sz="0" w:space="0" w:color="auto"/>
            <w:right w:val="none" w:sz="0" w:space="0" w:color="auto"/>
          </w:divBdr>
        </w:div>
        <w:div w:id="1031564450">
          <w:marLeft w:val="0"/>
          <w:marRight w:val="0"/>
          <w:marTop w:val="0"/>
          <w:marBottom w:val="0"/>
          <w:divBdr>
            <w:top w:val="none" w:sz="0" w:space="0" w:color="auto"/>
            <w:left w:val="none" w:sz="0" w:space="0" w:color="auto"/>
            <w:bottom w:val="none" w:sz="0" w:space="0" w:color="auto"/>
            <w:right w:val="none" w:sz="0" w:space="0" w:color="auto"/>
          </w:divBdr>
        </w:div>
        <w:div w:id="689913116">
          <w:marLeft w:val="0"/>
          <w:marRight w:val="0"/>
          <w:marTop w:val="0"/>
          <w:marBottom w:val="0"/>
          <w:divBdr>
            <w:top w:val="none" w:sz="0" w:space="0" w:color="auto"/>
            <w:left w:val="none" w:sz="0" w:space="0" w:color="auto"/>
            <w:bottom w:val="none" w:sz="0" w:space="0" w:color="auto"/>
            <w:right w:val="none" w:sz="0" w:space="0" w:color="auto"/>
          </w:divBdr>
        </w:div>
        <w:div w:id="66803731">
          <w:marLeft w:val="0"/>
          <w:marRight w:val="0"/>
          <w:marTop w:val="0"/>
          <w:marBottom w:val="0"/>
          <w:divBdr>
            <w:top w:val="none" w:sz="0" w:space="0" w:color="auto"/>
            <w:left w:val="none" w:sz="0" w:space="0" w:color="auto"/>
            <w:bottom w:val="none" w:sz="0" w:space="0" w:color="auto"/>
            <w:right w:val="none" w:sz="0" w:space="0" w:color="auto"/>
          </w:divBdr>
        </w:div>
        <w:div w:id="1736857967">
          <w:marLeft w:val="0"/>
          <w:marRight w:val="0"/>
          <w:marTop w:val="0"/>
          <w:marBottom w:val="0"/>
          <w:divBdr>
            <w:top w:val="none" w:sz="0" w:space="0" w:color="auto"/>
            <w:left w:val="none" w:sz="0" w:space="0" w:color="auto"/>
            <w:bottom w:val="none" w:sz="0" w:space="0" w:color="auto"/>
            <w:right w:val="none" w:sz="0" w:space="0" w:color="auto"/>
          </w:divBdr>
        </w:div>
        <w:div w:id="594942596">
          <w:marLeft w:val="0"/>
          <w:marRight w:val="0"/>
          <w:marTop w:val="0"/>
          <w:marBottom w:val="0"/>
          <w:divBdr>
            <w:top w:val="none" w:sz="0" w:space="0" w:color="auto"/>
            <w:left w:val="none" w:sz="0" w:space="0" w:color="auto"/>
            <w:bottom w:val="none" w:sz="0" w:space="0" w:color="auto"/>
            <w:right w:val="none" w:sz="0" w:space="0" w:color="auto"/>
          </w:divBdr>
        </w:div>
        <w:div w:id="1479302109">
          <w:marLeft w:val="0"/>
          <w:marRight w:val="0"/>
          <w:marTop w:val="0"/>
          <w:marBottom w:val="0"/>
          <w:divBdr>
            <w:top w:val="none" w:sz="0" w:space="0" w:color="auto"/>
            <w:left w:val="none" w:sz="0" w:space="0" w:color="auto"/>
            <w:bottom w:val="none" w:sz="0" w:space="0" w:color="auto"/>
            <w:right w:val="none" w:sz="0" w:space="0" w:color="auto"/>
          </w:divBdr>
        </w:div>
      </w:divsChild>
    </w:div>
    <w:div w:id="1541086780">
      <w:bodyDiv w:val="1"/>
      <w:marLeft w:val="0"/>
      <w:marRight w:val="0"/>
      <w:marTop w:val="0"/>
      <w:marBottom w:val="0"/>
      <w:divBdr>
        <w:top w:val="none" w:sz="0" w:space="0" w:color="auto"/>
        <w:left w:val="none" w:sz="0" w:space="0" w:color="auto"/>
        <w:bottom w:val="none" w:sz="0" w:space="0" w:color="auto"/>
        <w:right w:val="none" w:sz="0" w:space="0" w:color="auto"/>
      </w:divBdr>
    </w:div>
    <w:div w:id="1541211306">
      <w:bodyDiv w:val="1"/>
      <w:marLeft w:val="0"/>
      <w:marRight w:val="0"/>
      <w:marTop w:val="0"/>
      <w:marBottom w:val="0"/>
      <w:divBdr>
        <w:top w:val="none" w:sz="0" w:space="0" w:color="auto"/>
        <w:left w:val="none" w:sz="0" w:space="0" w:color="auto"/>
        <w:bottom w:val="none" w:sz="0" w:space="0" w:color="auto"/>
        <w:right w:val="none" w:sz="0" w:space="0" w:color="auto"/>
      </w:divBdr>
    </w:div>
    <w:div w:id="1541553061">
      <w:bodyDiv w:val="1"/>
      <w:marLeft w:val="0"/>
      <w:marRight w:val="0"/>
      <w:marTop w:val="0"/>
      <w:marBottom w:val="0"/>
      <w:divBdr>
        <w:top w:val="none" w:sz="0" w:space="0" w:color="auto"/>
        <w:left w:val="none" w:sz="0" w:space="0" w:color="auto"/>
        <w:bottom w:val="none" w:sz="0" w:space="0" w:color="auto"/>
        <w:right w:val="none" w:sz="0" w:space="0" w:color="auto"/>
      </w:divBdr>
    </w:div>
    <w:div w:id="1542012347">
      <w:bodyDiv w:val="1"/>
      <w:marLeft w:val="0"/>
      <w:marRight w:val="0"/>
      <w:marTop w:val="0"/>
      <w:marBottom w:val="0"/>
      <w:divBdr>
        <w:top w:val="none" w:sz="0" w:space="0" w:color="auto"/>
        <w:left w:val="none" w:sz="0" w:space="0" w:color="auto"/>
        <w:bottom w:val="none" w:sz="0" w:space="0" w:color="auto"/>
        <w:right w:val="none" w:sz="0" w:space="0" w:color="auto"/>
      </w:divBdr>
    </w:div>
    <w:div w:id="1542087366">
      <w:bodyDiv w:val="1"/>
      <w:marLeft w:val="0"/>
      <w:marRight w:val="0"/>
      <w:marTop w:val="0"/>
      <w:marBottom w:val="0"/>
      <w:divBdr>
        <w:top w:val="none" w:sz="0" w:space="0" w:color="auto"/>
        <w:left w:val="none" w:sz="0" w:space="0" w:color="auto"/>
        <w:bottom w:val="none" w:sz="0" w:space="0" w:color="auto"/>
        <w:right w:val="none" w:sz="0" w:space="0" w:color="auto"/>
      </w:divBdr>
    </w:div>
    <w:div w:id="1542866959">
      <w:bodyDiv w:val="1"/>
      <w:marLeft w:val="0"/>
      <w:marRight w:val="0"/>
      <w:marTop w:val="0"/>
      <w:marBottom w:val="0"/>
      <w:divBdr>
        <w:top w:val="none" w:sz="0" w:space="0" w:color="auto"/>
        <w:left w:val="none" w:sz="0" w:space="0" w:color="auto"/>
        <w:bottom w:val="none" w:sz="0" w:space="0" w:color="auto"/>
        <w:right w:val="none" w:sz="0" w:space="0" w:color="auto"/>
      </w:divBdr>
    </w:div>
    <w:div w:id="1542937021">
      <w:bodyDiv w:val="1"/>
      <w:marLeft w:val="0"/>
      <w:marRight w:val="0"/>
      <w:marTop w:val="0"/>
      <w:marBottom w:val="0"/>
      <w:divBdr>
        <w:top w:val="none" w:sz="0" w:space="0" w:color="auto"/>
        <w:left w:val="none" w:sz="0" w:space="0" w:color="auto"/>
        <w:bottom w:val="none" w:sz="0" w:space="0" w:color="auto"/>
        <w:right w:val="none" w:sz="0" w:space="0" w:color="auto"/>
      </w:divBdr>
    </w:div>
    <w:div w:id="1543244488">
      <w:bodyDiv w:val="1"/>
      <w:marLeft w:val="0"/>
      <w:marRight w:val="0"/>
      <w:marTop w:val="0"/>
      <w:marBottom w:val="0"/>
      <w:divBdr>
        <w:top w:val="none" w:sz="0" w:space="0" w:color="auto"/>
        <w:left w:val="none" w:sz="0" w:space="0" w:color="auto"/>
        <w:bottom w:val="none" w:sz="0" w:space="0" w:color="auto"/>
        <w:right w:val="none" w:sz="0" w:space="0" w:color="auto"/>
      </w:divBdr>
    </w:div>
    <w:div w:id="1543400831">
      <w:bodyDiv w:val="1"/>
      <w:marLeft w:val="0"/>
      <w:marRight w:val="0"/>
      <w:marTop w:val="0"/>
      <w:marBottom w:val="0"/>
      <w:divBdr>
        <w:top w:val="none" w:sz="0" w:space="0" w:color="auto"/>
        <w:left w:val="none" w:sz="0" w:space="0" w:color="auto"/>
        <w:bottom w:val="none" w:sz="0" w:space="0" w:color="auto"/>
        <w:right w:val="none" w:sz="0" w:space="0" w:color="auto"/>
      </w:divBdr>
    </w:div>
    <w:div w:id="1543665827">
      <w:bodyDiv w:val="1"/>
      <w:marLeft w:val="0"/>
      <w:marRight w:val="0"/>
      <w:marTop w:val="0"/>
      <w:marBottom w:val="0"/>
      <w:divBdr>
        <w:top w:val="none" w:sz="0" w:space="0" w:color="auto"/>
        <w:left w:val="none" w:sz="0" w:space="0" w:color="auto"/>
        <w:bottom w:val="none" w:sz="0" w:space="0" w:color="auto"/>
        <w:right w:val="none" w:sz="0" w:space="0" w:color="auto"/>
      </w:divBdr>
    </w:div>
    <w:div w:id="1544093890">
      <w:bodyDiv w:val="1"/>
      <w:marLeft w:val="0"/>
      <w:marRight w:val="0"/>
      <w:marTop w:val="0"/>
      <w:marBottom w:val="0"/>
      <w:divBdr>
        <w:top w:val="none" w:sz="0" w:space="0" w:color="auto"/>
        <w:left w:val="none" w:sz="0" w:space="0" w:color="auto"/>
        <w:bottom w:val="none" w:sz="0" w:space="0" w:color="auto"/>
        <w:right w:val="none" w:sz="0" w:space="0" w:color="auto"/>
      </w:divBdr>
    </w:div>
    <w:div w:id="1544094492">
      <w:bodyDiv w:val="1"/>
      <w:marLeft w:val="0"/>
      <w:marRight w:val="0"/>
      <w:marTop w:val="0"/>
      <w:marBottom w:val="0"/>
      <w:divBdr>
        <w:top w:val="none" w:sz="0" w:space="0" w:color="auto"/>
        <w:left w:val="none" w:sz="0" w:space="0" w:color="auto"/>
        <w:bottom w:val="none" w:sz="0" w:space="0" w:color="auto"/>
        <w:right w:val="none" w:sz="0" w:space="0" w:color="auto"/>
      </w:divBdr>
    </w:div>
    <w:div w:id="1544514489">
      <w:bodyDiv w:val="1"/>
      <w:marLeft w:val="0"/>
      <w:marRight w:val="0"/>
      <w:marTop w:val="0"/>
      <w:marBottom w:val="0"/>
      <w:divBdr>
        <w:top w:val="none" w:sz="0" w:space="0" w:color="auto"/>
        <w:left w:val="none" w:sz="0" w:space="0" w:color="auto"/>
        <w:bottom w:val="none" w:sz="0" w:space="0" w:color="auto"/>
        <w:right w:val="none" w:sz="0" w:space="0" w:color="auto"/>
      </w:divBdr>
    </w:div>
    <w:div w:id="1544563411">
      <w:bodyDiv w:val="1"/>
      <w:marLeft w:val="0"/>
      <w:marRight w:val="0"/>
      <w:marTop w:val="0"/>
      <w:marBottom w:val="0"/>
      <w:divBdr>
        <w:top w:val="none" w:sz="0" w:space="0" w:color="auto"/>
        <w:left w:val="none" w:sz="0" w:space="0" w:color="auto"/>
        <w:bottom w:val="none" w:sz="0" w:space="0" w:color="auto"/>
        <w:right w:val="none" w:sz="0" w:space="0" w:color="auto"/>
      </w:divBdr>
    </w:div>
    <w:div w:id="1544713545">
      <w:bodyDiv w:val="1"/>
      <w:marLeft w:val="0"/>
      <w:marRight w:val="0"/>
      <w:marTop w:val="0"/>
      <w:marBottom w:val="0"/>
      <w:divBdr>
        <w:top w:val="none" w:sz="0" w:space="0" w:color="auto"/>
        <w:left w:val="none" w:sz="0" w:space="0" w:color="auto"/>
        <w:bottom w:val="none" w:sz="0" w:space="0" w:color="auto"/>
        <w:right w:val="none" w:sz="0" w:space="0" w:color="auto"/>
      </w:divBdr>
    </w:div>
    <w:div w:id="1544715096">
      <w:bodyDiv w:val="1"/>
      <w:marLeft w:val="0"/>
      <w:marRight w:val="0"/>
      <w:marTop w:val="0"/>
      <w:marBottom w:val="0"/>
      <w:divBdr>
        <w:top w:val="none" w:sz="0" w:space="0" w:color="auto"/>
        <w:left w:val="none" w:sz="0" w:space="0" w:color="auto"/>
        <w:bottom w:val="none" w:sz="0" w:space="0" w:color="auto"/>
        <w:right w:val="none" w:sz="0" w:space="0" w:color="auto"/>
      </w:divBdr>
    </w:div>
    <w:div w:id="1544826750">
      <w:bodyDiv w:val="1"/>
      <w:marLeft w:val="0"/>
      <w:marRight w:val="0"/>
      <w:marTop w:val="0"/>
      <w:marBottom w:val="0"/>
      <w:divBdr>
        <w:top w:val="none" w:sz="0" w:space="0" w:color="auto"/>
        <w:left w:val="none" w:sz="0" w:space="0" w:color="auto"/>
        <w:bottom w:val="none" w:sz="0" w:space="0" w:color="auto"/>
        <w:right w:val="none" w:sz="0" w:space="0" w:color="auto"/>
      </w:divBdr>
    </w:div>
    <w:div w:id="1545677193">
      <w:bodyDiv w:val="1"/>
      <w:marLeft w:val="0"/>
      <w:marRight w:val="0"/>
      <w:marTop w:val="0"/>
      <w:marBottom w:val="0"/>
      <w:divBdr>
        <w:top w:val="none" w:sz="0" w:space="0" w:color="auto"/>
        <w:left w:val="none" w:sz="0" w:space="0" w:color="auto"/>
        <w:bottom w:val="none" w:sz="0" w:space="0" w:color="auto"/>
        <w:right w:val="none" w:sz="0" w:space="0" w:color="auto"/>
      </w:divBdr>
    </w:div>
    <w:div w:id="1545751753">
      <w:bodyDiv w:val="1"/>
      <w:marLeft w:val="0"/>
      <w:marRight w:val="0"/>
      <w:marTop w:val="0"/>
      <w:marBottom w:val="0"/>
      <w:divBdr>
        <w:top w:val="none" w:sz="0" w:space="0" w:color="auto"/>
        <w:left w:val="none" w:sz="0" w:space="0" w:color="auto"/>
        <w:bottom w:val="none" w:sz="0" w:space="0" w:color="auto"/>
        <w:right w:val="none" w:sz="0" w:space="0" w:color="auto"/>
      </w:divBdr>
    </w:div>
    <w:div w:id="1546139085">
      <w:bodyDiv w:val="1"/>
      <w:marLeft w:val="0"/>
      <w:marRight w:val="0"/>
      <w:marTop w:val="0"/>
      <w:marBottom w:val="0"/>
      <w:divBdr>
        <w:top w:val="none" w:sz="0" w:space="0" w:color="auto"/>
        <w:left w:val="none" w:sz="0" w:space="0" w:color="auto"/>
        <w:bottom w:val="none" w:sz="0" w:space="0" w:color="auto"/>
        <w:right w:val="none" w:sz="0" w:space="0" w:color="auto"/>
      </w:divBdr>
    </w:div>
    <w:div w:id="1546140762">
      <w:bodyDiv w:val="1"/>
      <w:marLeft w:val="0"/>
      <w:marRight w:val="0"/>
      <w:marTop w:val="0"/>
      <w:marBottom w:val="0"/>
      <w:divBdr>
        <w:top w:val="none" w:sz="0" w:space="0" w:color="auto"/>
        <w:left w:val="none" w:sz="0" w:space="0" w:color="auto"/>
        <w:bottom w:val="none" w:sz="0" w:space="0" w:color="auto"/>
        <w:right w:val="none" w:sz="0" w:space="0" w:color="auto"/>
      </w:divBdr>
    </w:div>
    <w:div w:id="1546216272">
      <w:bodyDiv w:val="1"/>
      <w:marLeft w:val="0"/>
      <w:marRight w:val="0"/>
      <w:marTop w:val="0"/>
      <w:marBottom w:val="0"/>
      <w:divBdr>
        <w:top w:val="none" w:sz="0" w:space="0" w:color="auto"/>
        <w:left w:val="none" w:sz="0" w:space="0" w:color="auto"/>
        <w:bottom w:val="none" w:sz="0" w:space="0" w:color="auto"/>
        <w:right w:val="none" w:sz="0" w:space="0" w:color="auto"/>
      </w:divBdr>
    </w:div>
    <w:div w:id="1546327583">
      <w:bodyDiv w:val="1"/>
      <w:marLeft w:val="0"/>
      <w:marRight w:val="0"/>
      <w:marTop w:val="0"/>
      <w:marBottom w:val="0"/>
      <w:divBdr>
        <w:top w:val="none" w:sz="0" w:space="0" w:color="auto"/>
        <w:left w:val="none" w:sz="0" w:space="0" w:color="auto"/>
        <w:bottom w:val="none" w:sz="0" w:space="0" w:color="auto"/>
        <w:right w:val="none" w:sz="0" w:space="0" w:color="auto"/>
      </w:divBdr>
    </w:div>
    <w:div w:id="1546334107">
      <w:bodyDiv w:val="1"/>
      <w:marLeft w:val="0"/>
      <w:marRight w:val="0"/>
      <w:marTop w:val="0"/>
      <w:marBottom w:val="0"/>
      <w:divBdr>
        <w:top w:val="none" w:sz="0" w:space="0" w:color="auto"/>
        <w:left w:val="none" w:sz="0" w:space="0" w:color="auto"/>
        <w:bottom w:val="none" w:sz="0" w:space="0" w:color="auto"/>
        <w:right w:val="none" w:sz="0" w:space="0" w:color="auto"/>
      </w:divBdr>
    </w:div>
    <w:div w:id="1546673771">
      <w:bodyDiv w:val="1"/>
      <w:marLeft w:val="0"/>
      <w:marRight w:val="0"/>
      <w:marTop w:val="0"/>
      <w:marBottom w:val="0"/>
      <w:divBdr>
        <w:top w:val="none" w:sz="0" w:space="0" w:color="auto"/>
        <w:left w:val="none" w:sz="0" w:space="0" w:color="auto"/>
        <w:bottom w:val="none" w:sz="0" w:space="0" w:color="auto"/>
        <w:right w:val="none" w:sz="0" w:space="0" w:color="auto"/>
      </w:divBdr>
    </w:div>
    <w:div w:id="1546674082">
      <w:bodyDiv w:val="1"/>
      <w:marLeft w:val="0"/>
      <w:marRight w:val="0"/>
      <w:marTop w:val="0"/>
      <w:marBottom w:val="0"/>
      <w:divBdr>
        <w:top w:val="none" w:sz="0" w:space="0" w:color="auto"/>
        <w:left w:val="none" w:sz="0" w:space="0" w:color="auto"/>
        <w:bottom w:val="none" w:sz="0" w:space="0" w:color="auto"/>
        <w:right w:val="none" w:sz="0" w:space="0" w:color="auto"/>
      </w:divBdr>
    </w:div>
    <w:div w:id="1546717564">
      <w:bodyDiv w:val="1"/>
      <w:marLeft w:val="0"/>
      <w:marRight w:val="0"/>
      <w:marTop w:val="0"/>
      <w:marBottom w:val="0"/>
      <w:divBdr>
        <w:top w:val="none" w:sz="0" w:space="0" w:color="auto"/>
        <w:left w:val="none" w:sz="0" w:space="0" w:color="auto"/>
        <w:bottom w:val="none" w:sz="0" w:space="0" w:color="auto"/>
        <w:right w:val="none" w:sz="0" w:space="0" w:color="auto"/>
      </w:divBdr>
    </w:div>
    <w:div w:id="1546722382">
      <w:bodyDiv w:val="1"/>
      <w:marLeft w:val="0"/>
      <w:marRight w:val="0"/>
      <w:marTop w:val="0"/>
      <w:marBottom w:val="0"/>
      <w:divBdr>
        <w:top w:val="none" w:sz="0" w:space="0" w:color="auto"/>
        <w:left w:val="none" w:sz="0" w:space="0" w:color="auto"/>
        <w:bottom w:val="none" w:sz="0" w:space="0" w:color="auto"/>
        <w:right w:val="none" w:sz="0" w:space="0" w:color="auto"/>
      </w:divBdr>
    </w:div>
    <w:div w:id="1546991732">
      <w:bodyDiv w:val="1"/>
      <w:marLeft w:val="0"/>
      <w:marRight w:val="0"/>
      <w:marTop w:val="0"/>
      <w:marBottom w:val="0"/>
      <w:divBdr>
        <w:top w:val="none" w:sz="0" w:space="0" w:color="auto"/>
        <w:left w:val="none" w:sz="0" w:space="0" w:color="auto"/>
        <w:bottom w:val="none" w:sz="0" w:space="0" w:color="auto"/>
        <w:right w:val="none" w:sz="0" w:space="0" w:color="auto"/>
      </w:divBdr>
    </w:div>
    <w:div w:id="1547334064">
      <w:bodyDiv w:val="1"/>
      <w:marLeft w:val="0"/>
      <w:marRight w:val="0"/>
      <w:marTop w:val="0"/>
      <w:marBottom w:val="0"/>
      <w:divBdr>
        <w:top w:val="none" w:sz="0" w:space="0" w:color="auto"/>
        <w:left w:val="none" w:sz="0" w:space="0" w:color="auto"/>
        <w:bottom w:val="none" w:sz="0" w:space="0" w:color="auto"/>
        <w:right w:val="none" w:sz="0" w:space="0" w:color="auto"/>
      </w:divBdr>
    </w:div>
    <w:div w:id="1547906490">
      <w:bodyDiv w:val="1"/>
      <w:marLeft w:val="0"/>
      <w:marRight w:val="0"/>
      <w:marTop w:val="0"/>
      <w:marBottom w:val="0"/>
      <w:divBdr>
        <w:top w:val="none" w:sz="0" w:space="0" w:color="auto"/>
        <w:left w:val="none" w:sz="0" w:space="0" w:color="auto"/>
        <w:bottom w:val="none" w:sz="0" w:space="0" w:color="auto"/>
        <w:right w:val="none" w:sz="0" w:space="0" w:color="auto"/>
      </w:divBdr>
    </w:div>
    <w:div w:id="1547911036">
      <w:bodyDiv w:val="1"/>
      <w:marLeft w:val="0"/>
      <w:marRight w:val="0"/>
      <w:marTop w:val="0"/>
      <w:marBottom w:val="0"/>
      <w:divBdr>
        <w:top w:val="none" w:sz="0" w:space="0" w:color="auto"/>
        <w:left w:val="none" w:sz="0" w:space="0" w:color="auto"/>
        <w:bottom w:val="none" w:sz="0" w:space="0" w:color="auto"/>
        <w:right w:val="none" w:sz="0" w:space="0" w:color="auto"/>
      </w:divBdr>
    </w:div>
    <w:div w:id="1547914866">
      <w:bodyDiv w:val="1"/>
      <w:marLeft w:val="0"/>
      <w:marRight w:val="0"/>
      <w:marTop w:val="0"/>
      <w:marBottom w:val="0"/>
      <w:divBdr>
        <w:top w:val="none" w:sz="0" w:space="0" w:color="auto"/>
        <w:left w:val="none" w:sz="0" w:space="0" w:color="auto"/>
        <w:bottom w:val="none" w:sz="0" w:space="0" w:color="auto"/>
        <w:right w:val="none" w:sz="0" w:space="0" w:color="auto"/>
      </w:divBdr>
    </w:div>
    <w:div w:id="1547988463">
      <w:bodyDiv w:val="1"/>
      <w:marLeft w:val="0"/>
      <w:marRight w:val="0"/>
      <w:marTop w:val="0"/>
      <w:marBottom w:val="0"/>
      <w:divBdr>
        <w:top w:val="none" w:sz="0" w:space="0" w:color="auto"/>
        <w:left w:val="none" w:sz="0" w:space="0" w:color="auto"/>
        <w:bottom w:val="none" w:sz="0" w:space="0" w:color="auto"/>
        <w:right w:val="none" w:sz="0" w:space="0" w:color="auto"/>
      </w:divBdr>
    </w:div>
    <w:div w:id="1547990972">
      <w:bodyDiv w:val="1"/>
      <w:marLeft w:val="0"/>
      <w:marRight w:val="0"/>
      <w:marTop w:val="0"/>
      <w:marBottom w:val="0"/>
      <w:divBdr>
        <w:top w:val="none" w:sz="0" w:space="0" w:color="auto"/>
        <w:left w:val="none" w:sz="0" w:space="0" w:color="auto"/>
        <w:bottom w:val="none" w:sz="0" w:space="0" w:color="auto"/>
        <w:right w:val="none" w:sz="0" w:space="0" w:color="auto"/>
      </w:divBdr>
    </w:div>
    <w:div w:id="1548030996">
      <w:bodyDiv w:val="1"/>
      <w:marLeft w:val="0"/>
      <w:marRight w:val="0"/>
      <w:marTop w:val="0"/>
      <w:marBottom w:val="0"/>
      <w:divBdr>
        <w:top w:val="none" w:sz="0" w:space="0" w:color="auto"/>
        <w:left w:val="none" w:sz="0" w:space="0" w:color="auto"/>
        <w:bottom w:val="none" w:sz="0" w:space="0" w:color="auto"/>
        <w:right w:val="none" w:sz="0" w:space="0" w:color="auto"/>
      </w:divBdr>
    </w:div>
    <w:div w:id="1548293645">
      <w:bodyDiv w:val="1"/>
      <w:marLeft w:val="0"/>
      <w:marRight w:val="0"/>
      <w:marTop w:val="0"/>
      <w:marBottom w:val="0"/>
      <w:divBdr>
        <w:top w:val="none" w:sz="0" w:space="0" w:color="auto"/>
        <w:left w:val="none" w:sz="0" w:space="0" w:color="auto"/>
        <w:bottom w:val="none" w:sz="0" w:space="0" w:color="auto"/>
        <w:right w:val="none" w:sz="0" w:space="0" w:color="auto"/>
      </w:divBdr>
    </w:div>
    <w:div w:id="1548685925">
      <w:bodyDiv w:val="1"/>
      <w:marLeft w:val="0"/>
      <w:marRight w:val="0"/>
      <w:marTop w:val="0"/>
      <w:marBottom w:val="0"/>
      <w:divBdr>
        <w:top w:val="none" w:sz="0" w:space="0" w:color="auto"/>
        <w:left w:val="none" w:sz="0" w:space="0" w:color="auto"/>
        <w:bottom w:val="none" w:sz="0" w:space="0" w:color="auto"/>
        <w:right w:val="none" w:sz="0" w:space="0" w:color="auto"/>
      </w:divBdr>
    </w:div>
    <w:div w:id="1548836079">
      <w:bodyDiv w:val="1"/>
      <w:marLeft w:val="0"/>
      <w:marRight w:val="0"/>
      <w:marTop w:val="0"/>
      <w:marBottom w:val="0"/>
      <w:divBdr>
        <w:top w:val="none" w:sz="0" w:space="0" w:color="auto"/>
        <w:left w:val="none" w:sz="0" w:space="0" w:color="auto"/>
        <w:bottom w:val="none" w:sz="0" w:space="0" w:color="auto"/>
        <w:right w:val="none" w:sz="0" w:space="0" w:color="auto"/>
      </w:divBdr>
    </w:div>
    <w:div w:id="1548909954">
      <w:bodyDiv w:val="1"/>
      <w:marLeft w:val="0"/>
      <w:marRight w:val="0"/>
      <w:marTop w:val="0"/>
      <w:marBottom w:val="0"/>
      <w:divBdr>
        <w:top w:val="none" w:sz="0" w:space="0" w:color="auto"/>
        <w:left w:val="none" w:sz="0" w:space="0" w:color="auto"/>
        <w:bottom w:val="none" w:sz="0" w:space="0" w:color="auto"/>
        <w:right w:val="none" w:sz="0" w:space="0" w:color="auto"/>
      </w:divBdr>
    </w:div>
    <w:div w:id="1549367658">
      <w:bodyDiv w:val="1"/>
      <w:marLeft w:val="0"/>
      <w:marRight w:val="0"/>
      <w:marTop w:val="0"/>
      <w:marBottom w:val="0"/>
      <w:divBdr>
        <w:top w:val="none" w:sz="0" w:space="0" w:color="auto"/>
        <w:left w:val="none" w:sz="0" w:space="0" w:color="auto"/>
        <w:bottom w:val="none" w:sz="0" w:space="0" w:color="auto"/>
        <w:right w:val="none" w:sz="0" w:space="0" w:color="auto"/>
      </w:divBdr>
    </w:div>
    <w:div w:id="1549879764">
      <w:bodyDiv w:val="1"/>
      <w:marLeft w:val="0"/>
      <w:marRight w:val="0"/>
      <w:marTop w:val="0"/>
      <w:marBottom w:val="0"/>
      <w:divBdr>
        <w:top w:val="none" w:sz="0" w:space="0" w:color="auto"/>
        <w:left w:val="none" w:sz="0" w:space="0" w:color="auto"/>
        <w:bottom w:val="none" w:sz="0" w:space="0" w:color="auto"/>
        <w:right w:val="none" w:sz="0" w:space="0" w:color="auto"/>
      </w:divBdr>
    </w:div>
    <w:div w:id="1549949628">
      <w:bodyDiv w:val="1"/>
      <w:marLeft w:val="0"/>
      <w:marRight w:val="0"/>
      <w:marTop w:val="0"/>
      <w:marBottom w:val="0"/>
      <w:divBdr>
        <w:top w:val="none" w:sz="0" w:space="0" w:color="auto"/>
        <w:left w:val="none" w:sz="0" w:space="0" w:color="auto"/>
        <w:bottom w:val="none" w:sz="0" w:space="0" w:color="auto"/>
        <w:right w:val="none" w:sz="0" w:space="0" w:color="auto"/>
      </w:divBdr>
    </w:div>
    <w:div w:id="1549998255">
      <w:bodyDiv w:val="1"/>
      <w:marLeft w:val="0"/>
      <w:marRight w:val="0"/>
      <w:marTop w:val="0"/>
      <w:marBottom w:val="0"/>
      <w:divBdr>
        <w:top w:val="none" w:sz="0" w:space="0" w:color="auto"/>
        <w:left w:val="none" w:sz="0" w:space="0" w:color="auto"/>
        <w:bottom w:val="none" w:sz="0" w:space="0" w:color="auto"/>
        <w:right w:val="none" w:sz="0" w:space="0" w:color="auto"/>
      </w:divBdr>
      <w:divsChild>
        <w:div w:id="128088710">
          <w:marLeft w:val="0"/>
          <w:marRight w:val="0"/>
          <w:marTop w:val="0"/>
          <w:marBottom w:val="0"/>
          <w:divBdr>
            <w:top w:val="none" w:sz="0" w:space="0" w:color="auto"/>
            <w:left w:val="none" w:sz="0" w:space="0" w:color="auto"/>
            <w:bottom w:val="none" w:sz="0" w:space="0" w:color="auto"/>
            <w:right w:val="none" w:sz="0" w:space="0" w:color="auto"/>
          </w:divBdr>
        </w:div>
        <w:div w:id="382608080">
          <w:marLeft w:val="0"/>
          <w:marRight w:val="0"/>
          <w:marTop w:val="0"/>
          <w:marBottom w:val="0"/>
          <w:divBdr>
            <w:top w:val="none" w:sz="0" w:space="0" w:color="auto"/>
            <w:left w:val="none" w:sz="0" w:space="0" w:color="auto"/>
            <w:bottom w:val="none" w:sz="0" w:space="0" w:color="auto"/>
            <w:right w:val="none" w:sz="0" w:space="0" w:color="auto"/>
          </w:divBdr>
        </w:div>
        <w:div w:id="265582028">
          <w:marLeft w:val="0"/>
          <w:marRight w:val="0"/>
          <w:marTop w:val="0"/>
          <w:marBottom w:val="0"/>
          <w:divBdr>
            <w:top w:val="none" w:sz="0" w:space="0" w:color="auto"/>
            <w:left w:val="none" w:sz="0" w:space="0" w:color="auto"/>
            <w:bottom w:val="none" w:sz="0" w:space="0" w:color="auto"/>
            <w:right w:val="none" w:sz="0" w:space="0" w:color="auto"/>
          </w:divBdr>
        </w:div>
        <w:div w:id="1274552037">
          <w:marLeft w:val="0"/>
          <w:marRight w:val="0"/>
          <w:marTop w:val="0"/>
          <w:marBottom w:val="0"/>
          <w:divBdr>
            <w:top w:val="none" w:sz="0" w:space="0" w:color="auto"/>
            <w:left w:val="none" w:sz="0" w:space="0" w:color="auto"/>
            <w:bottom w:val="none" w:sz="0" w:space="0" w:color="auto"/>
            <w:right w:val="none" w:sz="0" w:space="0" w:color="auto"/>
          </w:divBdr>
        </w:div>
        <w:div w:id="1517504323">
          <w:marLeft w:val="0"/>
          <w:marRight w:val="0"/>
          <w:marTop w:val="0"/>
          <w:marBottom w:val="0"/>
          <w:divBdr>
            <w:top w:val="none" w:sz="0" w:space="0" w:color="auto"/>
            <w:left w:val="none" w:sz="0" w:space="0" w:color="auto"/>
            <w:bottom w:val="none" w:sz="0" w:space="0" w:color="auto"/>
            <w:right w:val="none" w:sz="0" w:space="0" w:color="auto"/>
          </w:divBdr>
        </w:div>
        <w:div w:id="1958101498">
          <w:marLeft w:val="0"/>
          <w:marRight w:val="0"/>
          <w:marTop w:val="0"/>
          <w:marBottom w:val="0"/>
          <w:divBdr>
            <w:top w:val="none" w:sz="0" w:space="0" w:color="auto"/>
            <w:left w:val="none" w:sz="0" w:space="0" w:color="auto"/>
            <w:bottom w:val="none" w:sz="0" w:space="0" w:color="auto"/>
            <w:right w:val="none" w:sz="0" w:space="0" w:color="auto"/>
          </w:divBdr>
        </w:div>
        <w:div w:id="980157333">
          <w:marLeft w:val="0"/>
          <w:marRight w:val="0"/>
          <w:marTop w:val="0"/>
          <w:marBottom w:val="0"/>
          <w:divBdr>
            <w:top w:val="none" w:sz="0" w:space="0" w:color="auto"/>
            <w:left w:val="none" w:sz="0" w:space="0" w:color="auto"/>
            <w:bottom w:val="none" w:sz="0" w:space="0" w:color="auto"/>
            <w:right w:val="none" w:sz="0" w:space="0" w:color="auto"/>
          </w:divBdr>
        </w:div>
        <w:div w:id="1656954999">
          <w:marLeft w:val="0"/>
          <w:marRight w:val="0"/>
          <w:marTop w:val="0"/>
          <w:marBottom w:val="0"/>
          <w:divBdr>
            <w:top w:val="none" w:sz="0" w:space="0" w:color="auto"/>
            <w:left w:val="none" w:sz="0" w:space="0" w:color="auto"/>
            <w:bottom w:val="none" w:sz="0" w:space="0" w:color="auto"/>
            <w:right w:val="none" w:sz="0" w:space="0" w:color="auto"/>
          </w:divBdr>
        </w:div>
        <w:div w:id="71775590">
          <w:marLeft w:val="0"/>
          <w:marRight w:val="0"/>
          <w:marTop w:val="0"/>
          <w:marBottom w:val="0"/>
          <w:divBdr>
            <w:top w:val="none" w:sz="0" w:space="0" w:color="auto"/>
            <w:left w:val="none" w:sz="0" w:space="0" w:color="auto"/>
            <w:bottom w:val="none" w:sz="0" w:space="0" w:color="auto"/>
            <w:right w:val="none" w:sz="0" w:space="0" w:color="auto"/>
          </w:divBdr>
        </w:div>
        <w:div w:id="610629352">
          <w:marLeft w:val="0"/>
          <w:marRight w:val="0"/>
          <w:marTop w:val="0"/>
          <w:marBottom w:val="0"/>
          <w:divBdr>
            <w:top w:val="none" w:sz="0" w:space="0" w:color="auto"/>
            <w:left w:val="none" w:sz="0" w:space="0" w:color="auto"/>
            <w:bottom w:val="none" w:sz="0" w:space="0" w:color="auto"/>
            <w:right w:val="none" w:sz="0" w:space="0" w:color="auto"/>
          </w:divBdr>
        </w:div>
        <w:div w:id="1236161137">
          <w:marLeft w:val="0"/>
          <w:marRight w:val="0"/>
          <w:marTop w:val="0"/>
          <w:marBottom w:val="0"/>
          <w:divBdr>
            <w:top w:val="none" w:sz="0" w:space="0" w:color="auto"/>
            <w:left w:val="none" w:sz="0" w:space="0" w:color="auto"/>
            <w:bottom w:val="none" w:sz="0" w:space="0" w:color="auto"/>
            <w:right w:val="none" w:sz="0" w:space="0" w:color="auto"/>
          </w:divBdr>
        </w:div>
        <w:div w:id="1629168257">
          <w:marLeft w:val="0"/>
          <w:marRight w:val="0"/>
          <w:marTop w:val="0"/>
          <w:marBottom w:val="0"/>
          <w:divBdr>
            <w:top w:val="none" w:sz="0" w:space="0" w:color="auto"/>
            <w:left w:val="none" w:sz="0" w:space="0" w:color="auto"/>
            <w:bottom w:val="none" w:sz="0" w:space="0" w:color="auto"/>
            <w:right w:val="none" w:sz="0" w:space="0" w:color="auto"/>
          </w:divBdr>
        </w:div>
        <w:div w:id="1292203975">
          <w:marLeft w:val="0"/>
          <w:marRight w:val="0"/>
          <w:marTop w:val="0"/>
          <w:marBottom w:val="0"/>
          <w:divBdr>
            <w:top w:val="none" w:sz="0" w:space="0" w:color="auto"/>
            <w:left w:val="none" w:sz="0" w:space="0" w:color="auto"/>
            <w:bottom w:val="none" w:sz="0" w:space="0" w:color="auto"/>
            <w:right w:val="none" w:sz="0" w:space="0" w:color="auto"/>
          </w:divBdr>
        </w:div>
        <w:div w:id="1131097484">
          <w:marLeft w:val="0"/>
          <w:marRight w:val="0"/>
          <w:marTop w:val="0"/>
          <w:marBottom w:val="0"/>
          <w:divBdr>
            <w:top w:val="none" w:sz="0" w:space="0" w:color="auto"/>
            <w:left w:val="none" w:sz="0" w:space="0" w:color="auto"/>
            <w:bottom w:val="none" w:sz="0" w:space="0" w:color="auto"/>
            <w:right w:val="none" w:sz="0" w:space="0" w:color="auto"/>
          </w:divBdr>
        </w:div>
        <w:div w:id="1916889969">
          <w:marLeft w:val="0"/>
          <w:marRight w:val="0"/>
          <w:marTop w:val="0"/>
          <w:marBottom w:val="0"/>
          <w:divBdr>
            <w:top w:val="none" w:sz="0" w:space="0" w:color="auto"/>
            <w:left w:val="none" w:sz="0" w:space="0" w:color="auto"/>
            <w:bottom w:val="none" w:sz="0" w:space="0" w:color="auto"/>
            <w:right w:val="none" w:sz="0" w:space="0" w:color="auto"/>
          </w:divBdr>
        </w:div>
        <w:div w:id="2053650760">
          <w:marLeft w:val="0"/>
          <w:marRight w:val="0"/>
          <w:marTop w:val="0"/>
          <w:marBottom w:val="0"/>
          <w:divBdr>
            <w:top w:val="none" w:sz="0" w:space="0" w:color="auto"/>
            <w:left w:val="none" w:sz="0" w:space="0" w:color="auto"/>
            <w:bottom w:val="none" w:sz="0" w:space="0" w:color="auto"/>
            <w:right w:val="none" w:sz="0" w:space="0" w:color="auto"/>
          </w:divBdr>
        </w:div>
        <w:div w:id="281499096">
          <w:marLeft w:val="0"/>
          <w:marRight w:val="0"/>
          <w:marTop w:val="0"/>
          <w:marBottom w:val="0"/>
          <w:divBdr>
            <w:top w:val="none" w:sz="0" w:space="0" w:color="auto"/>
            <w:left w:val="none" w:sz="0" w:space="0" w:color="auto"/>
            <w:bottom w:val="none" w:sz="0" w:space="0" w:color="auto"/>
            <w:right w:val="none" w:sz="0" w:space="0" w:color="auto"/>
          </w:divBdr>
        </w:div>
        <w:div w:id="1398474340">
          <w:marLeft w:val="0"/>
          <w:marRight w:val="0"/>
          <w:marTop w:val="0"/>
          <w:marBottom w:val="0"/>
          <w:divBdr>
            <w:top w:val="none" w:sz="0" w:space="0" w:color="auto"/>
            <w:left w:val="none" w:sz="0" w:space="0" w:color="auto"/>
            <w:bottom w:val="none" w:sz="0" w:space="0" w:color="auto"/>
            <w:right w:val="none" w:sz="0" w:space="0" w:color="auto"/>
          </w:divBdr>
        </w:div>
        <w:div w:id="578949117">
          <w:marLeft w:val="0"/>
          <w:marRight w:val="0"/>
          <w:marTop w:val="0"/>
          <w:marBottom w:val="0"/>
          <w:divBdr>
            <w:top w:val="none" w:sz="0" w:space="0" w:color="auto"/>
            <w:left w:val="none" w:sz="0" w:space="0" w:color="auto"/>
            <w:bottom w:val="none" w:sz="0" w:space="0" w:color="auto"/>
            <w:right w:val="none" w:sz="0" w:space="0" w:color="auto"/>
          </w:divBdr>
        </w:div>
        <w:div w:id="1624144997">
          <w:marLeft w:val="0"/>
          <w:marRight w:val="0"/>
          <w:marTop w:val="0"/>
          <w:marBottom w:val="0"/>
          <w:divBdr>
            <w:top w:val="none" w:sz="0" w:space="0" w:color="auto"/>
            <w:left w:val="none" w:sz="0" w:space="0" w:color="auto"/>
            <w:bottom w:val="none" w:sz="0" w:space="0" w:color="auto"/>
            <w:right w:val="none" w:sz="0" w:space="0" w:color="auto"/>
          </w:divBdr>
        </w:div>
        <w:div w:id="1726565524">
          <w:marLeft w:val="0"/>
          <w:marRight w:val="0"/>
          <w:marTop w:val="0"/>
          <w:marBottom w:val="0"/>
          <w:divBdr>
            <w:top w:val="none" w:sz="0" w:space="0" w:color="auto"/>
            <w:left w:val="none" w:sz="0" w:space="0" w:color="auto"/>
            <w:bottom w:val="none" w:sz="0" w:space="0" w:color="auto"/>
            <w:right w:val="none" w:sz="0" w:space="0" w:color="auto"/>
          </w:divBdr>
        </w:div>
        <w:div w:id="1560705774">
          <w:marLeft w:val="0"/>
          <w:marRight w:val="0"/>
          <w:marTop w:val="0"/>
          <w:marBottom w:val="0"/>
          <w:divBdr>
            <w:top w:val="none" w:sz="0" w:space="0" w:color="auto"/>
            <w:left w:val="none" w:sz="0" w:space="0" w:color="auto"/>
            <w:bottom w:val="none" w:sz="0" w:space="0" w:color="auto"/>
            <w:right w:val="none" w:sz="0" w:space="0" w:color="auto"/>
          </w:divBdr>
        </w:div>
        <w:div w:id="817570806">
          <w:marLeft w:val="0"/>
          <w:marRight w:val="0"/>
          <w:marTop w:val="0"/>
          <w:marBottom w:val="0"/>
          <w:divBdr>
            <w:top w:val="none" w:sz="0" w:space="0" w:color="auto"/>
            <w:left w:val="none" w:sz="0" w:space="0" w:color="auto"/>
            <w:bottom w:val="none" w:sz="0" w:space="0" w:color="auto"/>
            <w:right w:val="none" w:sz="0" w:space="0" w:color="auto"/>
          </w:divBdr>
        </w:div>
        <w:div w:id="383019744">
          <w:marLeft w:val="0"/>
          <w:marRight w:val="0"/>
          <w:marTop w:val="0"/>
          <w:marBottom w:val="0"/>
          <w:divBdr>
            <w:top w:val="none" w:sz="0" w:space="0" w:color="auto"/>
            <w:left w:val="none" w:sz="0" w:space="0" w:color="auto"/>
            <w:bottom w:val="none" w:sz="0" w:space="0" w:color="auto"/>
            <w:right w:val="none" w:sz="0" w:space="0" w:color="auto"/>
          </w:divBdr>
        </w:div>
        <w:div w:id="973291249">
          <w:marLeft w:val="0"/>
          <w:marRight w:val="0"/>
          <w:marTop w:val="0"/>
          <w:marBottom w:val="0"/>
          <w:divBdr>
            <w:top w:val="none" w:sz="0" w:space="0" w:color="auto"/>
            <w:left w:val="none" w:sz="0" w:space="0" w:color="auto"/>
            <w:bottom w:val="none" w:sz="0" w:space="0" w:color="auto"/>
            <w:right w:val="none" w:sz="0" w:space="0" w:color="auto"/>
          </w:divBdr>
        </w:div>
        <w:div w:id="921597469">
          <w:marLeft w:val="0"/>
          <w:marRight w:val="0"/>
          <w:marTop w:val="0"/>
          <w:marBottom w:val="0"/>
          <w:divBdr>
            <w:top w:val="none" w:sz="0" w:space="0" w:color="auto"/>
            <w:left w:val="none" w:sz="0" w:space="0" w:color="auto"/>
            <w:bottom w:val="none" w:sz="0" w:space="0" w:color="auto"/>
            <w:right w:val="none" w:sz="0" w:space="0" w:color="auto"/>
          </w:divBdr>
        </w:div>
        <w:div w:id="1533372624">
          <w:marLeft w:val="0"/>
          <w:marRight w:val="0"/>
          <w:marTop w:val="0"/>
          <w:marBottom w:val="0"/>
          <w:divBdr>
            <w:top w:val="none" w:sz="0" w:space="0" w:color="auto"/>
            <w:left w:val="none" w:sz="0" w:space="0" w:color="auto"/>
            <w:bottom w:val="none" w:sz="0" w:space="0" w:color="auto"/>
            <w:right w:val="none" w:sz="0" w:space="0" w:color="auto"/>
          </w:divBdr>
        </w:div>
        <w:div w:id="728264473">
          <w:marLeft w:val="0"/>
          <w:marRight w:val="0"/>
          <w:marTop w:val="0"/>
          <w:marBottom w:val="0"/>
          <w:divBdr>
            <w:top w:val="none" w:sz="0" w:space="0" w:color="auto"/>
            <w:left w:val="none" w:sz="0" w:space="0" w:color="auto"/>
            <w:bottom w:val="none" w:sz="0" w:space="0" w:color="auto"/>
            <w:right w:val="none" w:sz="0" w:space="0" w:color="auto"/>
          </w:divBdr>
        </w:div>
        <w:div w:id="769858927">
          <w:marLeft w:val="0"/>
          <w:marRight w:val="0"/>
          <w:marTop w:val="0"/>
          <w:marBottom w:val="0"/>
          <w:divBdr>
            <w:top w:val="none" w:sz="0" w:space="0" w:color="auto"/>
            <w:left w:val="none" w:sz="0" w:space="0" w:color="auto"/>
            <w:bottom w:val="none" w:sz="0" w:space="0" w:color="auto"/>
            <w:right w:val="none" w:sz="0" w:space="0" w:color="auto"/>
          </w:divBdr>
        </w:div>
        <w:div w:id="993947815">
          <w:marLeft w:val="0"/>
          <w:marRight w:val="0"/>
          <w:marTop w:val="0"/>
          <w:marBottom w:val="0"/>
          <w:divBdr>
            <w:top w:val="none" w:sz="0" w:space="0" w:color="auto"/>
            <w:left w:val="none" w:sz="0" w:space="0" w:color="auto"/>
            <w:bottom w:val="none" w:sz="0" w:space="0" w:color="auto"/>
            <w:right w:val="none" w:sz="0" w:space="0" w:color="auto"/>
          </w:divBdr>
        </w:div>
        <w:div w:id="1410419206">
          <w:marLeft w:val="0"/>
          <w:marRight w:val="0"/>
          <w:marTop w:val="0"/>
          <w:marBottom w:val="0"/>
          <w:divBdr>
            <w:top w:val="none" w:sz="0" w:space="0" w:color="auto"/>
            <w:left w:val="none" w:sz="0" w:space="0" w:color="auto"/>
            <w:bottom w:val="none" w:sz="0" w:space="0" w:color="auto"/>
            <w:right w:val="none" w:sz="0" w:space="0" w:color="auto"/>
          </w:divBdr>
        </w:div>
        <w:div w:id="1844389579">
          <w:marLeft w:val="0"/>
          <w:marRight w:val="0"/>
          <w:marTop w:val="0"/>
          <w:marBottom w:val="0"/>
          <w:divBdr>
            <w:top w:val="none" w:sz="0" w:space="0" w:color="auto"/>
            <w:left w:val="none" w:sz="0" w:space="0" w:color="auto"/>
            <w:bottom w:val="none" w:sz="0" w:space="0" w:color="auto"/>
            <w:right w:val="none" w:sz="0" w:space="0" w:color="auto"/>
          </w:divBdr>
        </w:div>
        <w:div w:id="1412774256">
          <w:marLeft w:val="0"/>
          <w:marRight w:val="0"/>
          <w:marTop w:val="0"/>
          <w:marBottom w:val="0"/>
          <w:divBdr>
            <w:top w:val="none" w:sz="0" w:space="0" w:color="auto"/>
            <w:left w:val="none" w:sz="0" w:space="0" w:color="auto"/>
            <w:bottom w:val="none" w:sz="0" w:space="0" w:color="auto"/>
            <w:right w:val="none" w:sz="0" w:space="0" w:color="auto"/>
          </w:divBdr>
        </w:div>
        <w:div w:id="503520068">
          <w:marLeft w:val="0"/>
          <w:marRight w:val="0"/>
          <w:marTop w:val="0"/>
          <w:marBottom w:val="0"/>
          <w:divBdr>
            <w:top w:val="none" w:sz="0" w:space="0" w:color="auto"/>
            <w:left w:val="none" w:sz="0" w:space="0" w:color="auto"/>
            <w:bottom w:val="none" w:sz="0" w:space="0" w:color="auto"/>
            <w:right w:val="none" w:sz="0" w:space="0" w:color="auto"/>
          </w:divBdr>
        </w:div>
        <w:div w:id="2119370942">
          <w:marLeft w:val="0"/>
          <w:marRight w:val="0"/>
          <w:marTop w:val="0"/>
          <w:marBottom w:val="0"/>
          <w:divBdr>
            <w:top w:val="none" w:sz="0" w:space="0" w:color="auto"/>
            <w:left w:val="none" w:sz="0" w:space="0" w:color="auto"/>
            <w:bottom w:val="none" w:sz="0" w:space="0" w:color="auto"/>
            <w:right w:val="none" w:sz="0" w:space="0" w:color="auto"/>
          </w:divBdr>
        </w:div>
        <w:div w:id="1539774646">
          <w:marLeft w:val="0"/>
          <w:marRight w:val="0"/>
          <w:marTop w:val="0"/>
          <w:marBottom w:val="0"/>
          <w:divBdr>
            <w:top w:val="none" w:sz="0" w:space="0" w:color="auto"/>
            <w:left w:val="none" w:sz="0" w:space="0" w:color="auto"/>
            <w:bottom w:val="none" w:sz="0" w:space="0" w:color="auto"/>
            <w:right w:val="none" w:sz="0" w:space="0" w:color="auto"/>
          </w:divBdr>
        </w:div>
        <w:div w:id="335958120">
          <w:marLeft w:val="0"/>
          <w:marRight w:val="0"/>
          <w:marTop w:val="0"/>
          <w:marBottom w:val="0"/>
          <w:divBdr>
            <w:top w:val="none" w:sz="0" w:space="0" w:color="auto"/>
            <w:left w:val="none" w:sz="0" w:space="0" w:color="auto"/>
            <w:bottom w:val="none" w:sz="0" w:space="0" w:color="auto"/>
            <w:right w:val="none" w:sz="0" w:space="0" w:color="auto"/>
          </w:divBdr>
        </w:div>
        <w:div w:id="1085031659">
          <w:marLeft w:val="0"/>
          <w:marRight w:val="0"/>
          <w:marTop w:val="0"/>
          <w:marBottom w:val="0"/>
          <w:divBdr>
            <w:top w:val="none" w:sz="0" w:space="0" w:color="auto"/>
            <w:left w:val="none" w:sz="0" w:space="0" w:color="auto"/>
            <w:bottom w:val="none" w:sz="0" w:space="0" w:color="auto"/>
            <w:right w:val="none" w:sz="0" w:space="0" w:color="auto"/>
          </w:divBdr>
        </w:div>
        <w:div w:id="292322839">
          <w:marLeft w:val="0"/>
          <w:marRight w:val="0"/>
          <w:marTop w:val="0"/>
          <w:marBottom w:val="0"/>
          <w:divBdr>
            <w:top w:val="none" w:sz="0" w:space="0" w:color="auto"/>
            <w:left w:val="none" w:sz="0" w:space="0" w:color="auto"/>
            <w:bottom w:val="none" w:sz="0" w:space="0" w:color="auto"/>
            <w:right w:val="none" w:sz="0" w:space="0" w:color="auto"/>
          </w:divBdr>
        </w:div>
        <w:div w:id="1498307431">
          <w:marLeft w:val="0"/>
          <w:marRight w:val="0"/>
          <w:marTop w:val="0"/>
          <w:marBottom w:val="0"/>
          <w:divBdr>
            <w:top w:val="none" w:sz="0" w:space="0" w:color="auto"/>
            <w:left w:val="none" w:sz="0" w:space="0" w:color="auto"/>
            <w:bottom w:val="none" w:sz="0" w:space="0" w:color="auto"/>
            <w:right w:val="none" w:sz="0" w:space="0" w:color="auto"/>
          </w:divBdr>
        </w:div>
        <w:div w:id="881014293">
          <w:marLeft w:val="0"/>
          <w:marRight w:val="0"/>
          <w:marTop w:val="0"/>
          <w:marBottom w:val="0"/>
          <w:divBdr>
            <w:top w:val="none" w:sz="0" w:space="0" w:color="auto"/>
            <w:left w:val="none" w:sz="0" w:space="0" w:color="auto"/>
            <w:bottom w:val="none" w:sz="0" w:space="0" w:color="auto"/>
            <w:right w:val="none" w:sz="0" w:space="0" w:color="auto"/>
          </w:divBdr>
        </w:div>
        <w:div w:id="1400251859">
          <w:marLeft w:val="0"/>
          <w:marRight w:val="0"/>
          <w:marTop w:val="0"/>
          <w:marBottom w:val="0"/>
          <w:divBdr>
            <w:top w:val="none" w:sz="0" w:space="0" w:color="auto"/>
            <w:left w:val="none" w:sz="0" w:space="0" w:color="auto"/>
            <w:bottom w:val="none" w:sz="0" w:space="0" w:color="auto"/>
            <w:right w:val="none" w:sz="0" w:space="0" w:color="auto"/>
          </w:divBdr>
        </w:div>
        <w:div w:id="823349772">
          <w:marLeft w:val="0"/>
          <w:marRight w:val="0"/>
          <w:marTop w:val="0"/>
          <w:marBottom w:val="0"/>
          <w:divBdr>
            <w:top w:val="none" w:sz="0" w:space="0" w:color="auto"/>
            <w:left w:val="none" w:sz="0" w:space="0" w:color="auto"/>
            <w:bottom w:val="none" w:sz="0" w:space="0" w:color="auto"/>
            <w:right w:val="none" w:sz="0" w:space="0" w:color="auto"/>
          </w:divBdr>
        </w:div>
        <w:div w:id="1067337962">
          <w:marLeft w:val="0"/>
          <w:marRight w:val="0"/>
          <w:marTop w:val="0"/>
          <w:marBottom w:val="0"/>
          <w:divBdr>
            <w:top w:val="none" w:sz="0" w:space="0" w:color="auto"/>
            <w:left w:val="none" w:sz="0" w:space="0" w:color="auto"/>
            <w:bottom w:val="none" w:sz="0" w:space="0" w:color="auto"/>
            <w:right w:val="none" w:sz="0" w:space="0" w:color="auto"/>
          </w:divBdr>
        </w:div>
      </w:divsChild>
    </w:div>
    <w:div w:id="1550458945">
      <w:bodyDiv w:val="1"/>
      <w:marLeft w:val="0"/>
      <w:marRight w:val="0"/>
      <w:marTop w:val="0"/>
      <w:marBottom w:val="0"/>
      <w:divBdr>
        <w:top w:val="none" w:sz="0" w:space="0" w:color="auto"/>
        <w:left w:val="none" w:sz="0" w:space="0" w:color="auto"/>
        <w:bottom w:val="none" w:sz="0" w:space="0" w:color="auto"/>
        <w:right w:val="none" w:sz="0" w:space="0" w:color="auto"/>
      </w:divBdr>
    </w:div>
    <w:div w:id="1550914444">
      <w:bodyDiv w:val="1"/>
      <w:marLeft w:val="0"/>
      <w:marRight w:val="0"/>
      <w:marTop w:val="0"/>
      <w:marBottom w:val="0"/>
      <w:divBdr>
        <w:top w:val="none" w:sz="0" w:space="0" w:color="auto"/>
        <w:left w:val="none" w:sz="0" w:space="0" w:color="auto"/>
        <w:bottom w:val="none" w:sz="0" w:space="0" w:color="auto"/>
        <w:right w:val="none" w:sz="0" w:space="0" w:color="auto"/>
      </w:divBdr>
    </w:div>
    <w:div w:id="1550991807">
      <w:bodyDiv w:val="1"/>
      <w:marLeft w:val="0"/>
      <w:marRight w:val="0"/>
      <w:marTop w:val="0"/>
      <w:marBottom w:val="0"/>
      <w:divBdr>
        <w:top w:val="none" w:sz="0" w:space="0" w:color="auto"/>
        <w:left w:val="none" w:sz="0" w:space="0" w:color="auto"/>
        <w:bottom w:val="none" w:sz="0" w:space="0" w:color="auto"/>
        <w:right w:val="none" w:sz="0" w:space="0" w:color="auto"/>
      </w:divBdr>
    </w:div>
    <w:div w:id="1551066781">
      <w:bodyDiv w:val="1"/>
      <w:marLeft w:val="0"/>
      <w:marRight w:val="0"/>
      <w:marTop w:val="0"/>
      <w:marBottom w:val="0"/>
      <w:divBdr>
        <w:top w:val="none" w:sz="0" w:space="0" w:color="auto"/>
        <w:left w:val="none" w:sz="0" w:space="0" w:color="auto"/>
        <w:bottom w:val="none" w:sz="0" w:space="0" w:color="auto"/>
        <w:right w:val="none" w:sz="0" w:space="0" w:color="auto"/>
      </w:divBdr>
    </w:div>
    <w:div w:id="1551723878">
      <w:bodyDiv w:val="1"/>
      <w:marLeft w:val="0"/>
      <w:marRight w:val="0"/>
      <w:marTop w:val="0"/>
      <w:marBottom w:val="0"/>
      <w:divBdr>
        <w:top w:val="none" w:sz="0" w:space="0" w:color="auto"/>
        <w:left w:val="none" w:sz="0" w:space="0" w:color="auto"/>
        <w:bottom w:val="none" w:sz="0" w:space="0" w:color="auto"/>
        <w:right w:val="none" w:sz="0" w:space="0" w:color="auto"/>
      </w:divBdr>
    </w:div>
    <w:div w:id="1551919037">
      <w:bodyDiv w:val="1"/>
      <w:marLeft w:val="0"/>
      <w:marRight w:val="0"/>
      <w:marTop w:val="0"/>
      <w:marBottom w:val="0"/>
      <w:divBdr>
        <w:top w:val="none" w:sz="0" w:space="0" w:color="auto"/>
        <w:left w:val="none" w:sz="0" w:space="0" w:color="auto"/>
        <w:bottom w:val="none" w:sz="0" w:space="0" w:color="auto"/>
        <w:right w:val="none" w:sz="0" w:space="0" w:color="auto"/>
      </w:divBdr>
    </w:div>
    <w:div w:id="1552035881">
      <w:bodyDiv w:val="1"/>
      <w:marLeft w:val="0"/>
      <w:marRight w:val="0"/>
      <w:marTop w:val="0"/>
      <w:marBottom w:val="0"/>
      <w:divBdr>
        <w:top w:val="none" w:sz="0" w:space="0" w:color="auto"/>
        <w:left w:val="none" w:sz="0" w:space="0" w:color="auto"/>
        <w:bottom w:val="none" w:sz="0" w:space="0" w:color="auto"/>
        <w:right w:val="none" w:sz="0" w:space="0" w:color="auto"/>
      </w:divBdr>
    </w:div>
    <w:div w:id="1552182760">
      <w:bodyDiv w:val="1"/>
      <w:marLeft w:val="0"/>
      <w:marRight w:val="0"/>
      <w:marTop w:val="0"/>
      <w:marBottom w:val="0"/>
      <w:divBdr>
        <w:top w:val="none" w:sz="0" w:space="0" w:color="auto"/>
        <w:left w:val="none" w:sz="0" w:space="0" w:color="auto"/>
        <w:bottom w:val="none" w:sz="0" w:space="0" w:color="auto"/>
        <w:right w:val="none" w:sz="0" w:space="0" w:color="auto"/>
      </w:divBdr>
    </w:div>
    <w:div w:id="1552186233">
      <w:bodyDiv w:val="1"/>
      <w:marLeft w:val="0"/>
      <w:marRight w:val="0"/>
      <w:marTop w:val="0"/>
      <w:marBottom w:val="0"/>
      <w:divBdr>
        <w:top w:val="none" w:sz="0" w:space="0" w:color="auto"/>
        <w:left w:val="none" w:sz="0" w:space="0" w:color="auto"/>
        <w:bottom w:val="none" w:sz="0" w:space="0" w:color="auto"/>
        <w:right w:val="none" w:sz="0" w:space="0" w:color="auto"/>
      </w:divBdr>
    </w:div>
    <w:div w:id="1552379616">
      <w:bodyDiv w:val="1"/>
      <w:marLeft w:val="0"/>
      <w:marRight w:val="0"/>
      <w:marTop w:val="0"/>
      <w:marBottom w:val="0"/>
      <w:divBdr>
        <w:top w:val="none" w:sz="0" w:space="0" w:color="auto"/>
        <w:left w:val="none" w:sz="0" w:space="0" w:color="auto"/>
        <w:bottom w:val="none" w:sz="0" w:space="0" w:color="auto"/>
        <w:right w:val="none" w:sz="0" w:space="0" w:color="auto"/>
      </w:divBdr>
    </w:div>
    <w:div w:id="1552840271">
      <w:bodyDiv w:val="1"/>
      <w:marLeft w:val="0"/>
      <w:marRight w:val="0"/>
      <w:marTop w:val="0"/>
      <w:marBottom w:val="0"/>
      <w:divBdr>
        <w:top w:val="none" w:sz="0" w:space="0" w:color="auto"/>
        <w:left w:val="none" w:sz="0" w:space="0" w:color="auto"/>
        <w:bottom w:val="none" w:sz="0" w:space="0" w:color="auto"/>
        <w:right w:val="none" w:sz="0" w:space="0" w:color="auto"/>
      </w:divBdr>
    </w:div>
    <w:div w:id="1552840642">
      <w:bodyDiv w:val="1"/>
      <w:marLeft w:val="0"/>
      <w:marRight w:val="0"/>
      <w:marTop w:val="0"/>
      <w:marBottom w:val="0"/>
      <w:divBdr>
        <w:top w:val="none" w:sz="0" w:space="0" w:color="auto"/>
        <w:left w:val="none" w:sz="0" w:space="0" w:color="auto"/>
        <w:bottom w:val="none" w:sz="0" w:space="0" w:color="auto"/>
        <w:right w:val="none" w:sz="0" w:space="0" w:color="auto"/>
      </w:divBdr>
    </w:div>
    <w:div w:id="1553345853">
      <w:bodyDiv w:val="1"/>
      <w:marLeft w:val="0"/>
      <w:marRight w:val="0"/>
      <w:marTop w:val="0"/>
      <w:marBottom w:val="0"/>
      <w:divBdr>
        <w:top w:val="none" w:sz="0" w:space="0" w:color="auto"/>
        <w:left w:val="none" w:sz="0" w:space="0" w:color="auto"/>
        <w:bottom w:val="none" w:sz="0" w:space="0" w:color="auto"/>
        <w:right w:val="none" w:sz="0" w:space="0" w:color="auto"/>
      </w:divBdr>
    </w:div>
    <w:div w:id="1553351055">
      <w:bodyDiv w:val="1"/>
      <w:marLeft w:val="0"/>
      <w:marRight w:val="0"/>
      <w:marTop w:val="0"/>
      <w:marBottom w:val="0"/>
      <w:divBdr>
        <w:top w:val="none" w:sz="0" w:space="0" w:color="auto"/>
        <w:left w:val="none" w:sz="0" w:space="0" w:color="auto"/>
        <w:bottom w:val="none" w:sz="0" w:space="0" w:color="auto"/>
        <w:right w:val="none" w:sz="0" w:space="0" w:color="auto"/>
      </w:divBdr>
      <w:divsChild>
        <w:div w:id="1972056247">
          <w:marLeft w:val="0"/>
          <w:marRight w:val="0"/>
          <w:marTop w:val="0"/>
          <w:marBottom w:val="0"/>
          <w:divBdr>
            <w:top w:val="none" w:sz="0" w:space="0" w:color="auto"/>
            <w:left w:val="none" w:sz="0" w:space="0" w:color="auto"/>
            <w:bottom w:val="none" w:sz="0" w:space="0" w:color="auto"/>
            <w:right w:val="none" w:sz="0" w:space="0" w:color="auto"/>
          </w:divBdr>
        </w:div>
        <w:div w:id="2113813390">
          <w:marLeft w:val="0"/>
          <w:marRight w:val="0"/>
          <w:marTop w:val="0"/>
          <w:marBottom w:val="0"/>
          <w:divBdr>
            <w:top w:val="none" w:sz="0" w:space="0" w:color="auto"/>
            <w:left w:val="none" w:sz="0" w:space="0" w:color="auto"/>
            <w:bottom w:val="none" w:sz="0" w:space="0" w:color="auto"/>
            <w:right w:val="none" w:sz="0" w:space="0" w:color="auto"/>
          </w:divBdr>
        </w:div>
        <w:div w:id="1081028821">
          <w:marLeft w:val="0"/>
          <w:marRight w:val="0"/>
          <w:marTop w:val="0"/>
          <w:marBottom w:val="0"/>
          <w:divBdr>
            <w:top w:val="none" w:sz="0" w:space="0" w:color="auto"/>
            <w:left w:val="none" w:sz="0" w:space="0" w:color="auto"/>
            <w:bottom w:val="none" w:sz="0" w:space="0" w:color="auto"/>
            <w:right w:val="none" w:sz="0" w:space="0" w:color="auto"/>
          </w:divBdr>
        </w:div>
        <w:div w:id="1717315870">
          <w:marLeft w:val="0"/>
          <w:marRight w:val="0"/>
          <w:marTop w:val="0"/>
          <w:marBottom w:val="0"/>
          <w:divBdr>
            <w:top w:val="none" w:sz="0" w:space="0" w:color="auto"/>
            <w:left w:val="none" w:sz="0" w:space="0" w:color="auto"/>
            <w:bottom w:val="none" w:sz="0" w:space="0" w:color="auto"/>
            <w:right w:val="none" w:sz="0" w:space="0" w:color="auto"/>
          </w:divBdr>
        </w:div>
        <w:div w:id="1903983667">
          <w:marLeft w:val="0"/>
          <w:marRight w:val="0"/>
          <w:marTop w:val="0"/>
          <w:marBottom w:val="0"/>
          <w:divBdr>
            <w:top w:val="none" w:sz="0" w:space="0" w:color="auto"/>
            <w:left w:val="none" w:sz="0" w:space="0" w:color="auto"/>
            <w:bottom w:val="none" w:sz="0" w:space="0" w:color="auto"/>
            <w:right w:val="none" w:sz="0" w:space="0" w:color="auto"/>
          </w:divBdr>
        </w:div>
        <w:div w:id="1769696919">
          <w:marLeft w:val="0"/>
          <w:marRight w:val="0"/>
          <w:marTop w:val="0"/>
          <w:marBottom w:val="0"/>
          <w:divBdr>
            <w:top w:val="none" w:sz="0" w:space="0" w:color="auto"/>
            <w:left w:val="none" w:sz="0" w:space="0" w:color="auto"/>
            <w:bottom w:val="none" w:sz="0" w:space="0" w:color="auto"/>
            <w:right w:val="none" w:sz="0" w:space="0" w:color="auto"/>
          </w:divBdr>
        </w:div>
        <w:div w:id="995646041">
          <w:marLeft w:val="0"/>
          <w:marRight w:val="0"/>
          <w:marTop w:val="0"/>
          <w:marBottom w:val="0"/>
          <w:divBdr>
            <w:top w:val="none" w:sz="0" w:space="0" w:color="auto"/>
            <w:left w:val="none" w:sz="0" w:space="0" w:color="auto"/>
            <w:bottom w:val="none" w:sz="0" w:space="0" w:color="auto"/>
            <w:right w:val="none" w:sz="0" w:space="0" w:color="auto"/>
          </w:divBdr>
        </w:div>
        <w:div w:id="773326904">
          <w:marLeft w:val="0"/>
          <w:marRight w:val="0"/>
          <w:marTop w:val="0"/>
          <w:marBottom w:val="0"/>
          <w:divBdr>
            <w:top w:val="none" w:sz="0" w:space="0" w:color="auto"/>
            <w:left w:val="none" w:sz="0" w:space="0" w:color="auto"/>
            <w:bottom w:val="none" w:sz="0" w:space="0" w:color="auto"/>
            <w:right w:val="none" w:sz="0" w:space="0" w:color="auto"/>
          </w:divBdr>
        </w:div>
        <w:div w:id="1212645116">
          <w:marLeft w:val="0"/>
          <w:marRight w:val="0"/>
          <w:marTop w:val="0"/>
          <w:marBottom w:val="0"/>
          <w:divBdr>
            <w:top w:val="none" w:sz="0" w:space="0" w:color="auto"/>
            <w:left w:val="none" w:sz="0" w:space="0" w:color="auto"/>
            <w:bottom w:val="none" w:sz="0" w:space="0" w:color="auto"/>
            <w:right w:val="none" w:sz="0" w:space="0" w:color="auto"/>
          </w:divBdr>
        </w:div>
        <w:div w:id="730082851">
          <w:marLeft w:val="0"/>
          <w:marRight w:val="0"/>
          <w:marTop w:val="0"/>
          <w:marBottom w:val="0"/>
          <w:divBdr>
            <w:top w:val="none" w:sz="0" w:space="0" w:color="auto"/>
            <w:left w:val="none" w:sz="0" w:space="0" w:color="auto"/>
            <w:bottom w:val="none" w:sz="0" w:space="0" w:color="auto"/>
            <w:right w:val="none" w:sz="0" w:space="0" w:color="auto"/>
          </w:divBdr>
        </w:div>
        <w:div w:id="274287761">
          <w:marLeft w:val="0"/>
          <w:marRight w:val="0"/>
          <w:marTop w:val="0"/>
          <w:marBottom w:val="0"/>
          <w:divBdr>
            <w:top w:val="none" w:sz="0" w:space="0" w:color="auto"/>
            <w:left w:val="none" w:sz="0" w:space="0" w:color="auto"/>
            <w:bottom w:val="none" w:sz="0" w:space="0" w:color="auto"/>
            <w:right w:val="none" w:sz="0" w:space="0" w:color="auto"/>
          </w:divBdr>
        </w:div>
        <w:div w:id="121776994">
          <w:marLeft w:val="0"/>
          <w:marRight w:val="0"/>
          <w:marTop w:val="0"/>
          <w:marBottom w:val="0"/>
          <w:divBdr>
            <w:top w:val="none" w:sz="0" w:space="0" w:color="auto"/>
            <w:left w:val="none" w:sz="0" w:space="0" w:color="auto"/>
            <w:bottom w:val="none" w:sz="0" w:space="0" w:color="auto"/>
            <w:right w:val="none" w:sz="0" w:space="0" w:color="auto"/>
          </w:divBdr>
        </w:div>
        <w:div w:id="1644461020">
          <w:marLeft w:val="0"/>
          <w:marRight w:val="0"/>
          <w:marTop w:val="0"/>
          <w:marBottom w:val="0"/>
          <w:divBdr>
            <w:top w:val="none" w:sz="0" w:space="0" w:color="auto"/>
            <w:left w:val="none" w:sz="0" w:space="0" w:color="auto"/>
            <w:bottom w:val="none" w:sz="0" w:space="0" w:color="auto"/>
            <w:right w:val="none" w:sz="0" w:space="0" w:color="auto"/>
          </w:divBdr>
        </w:div>
        <w:div w:id="1118453934">
          <w:marLeft w:val="0"/>
          <w:marRight w:val="0"/>
          <w:marTop w:val="0"/>
          <w:marBottom w:val="0"/>
          <w:divBdr>
            <w:top w:val="none" w:sz="0" w:space="0" w:color="auto"/>
            <w:left w:val="none" w:sz="0" w:space="0" w:color="auto"/>
            <w:bottom w:val="none" w:sz="0" w:space="0" w:color="auto"/>
            <w:right w:val="none" w:sz="0" w:space="0" w:color="auto"/>
          </w:divBdr>
        </w:div>
        <w:div w:id="1684433149">
          <w:marLeft w:val="0"/>
          <w:marRight w:val="0"/>
          <w:marTop w:val="0"/>
          <w:marBottom w:val="0"/>
          <w:divBdr>
            <w:top w:val="none" w:sz="0" w:space="0" w:color="auto"/>
            <w:left w:val="none" w:sz="0" w:space="0" w:color="auto"/>
            <w:bottom w:val="none" w:sz="0" w:space="0" w:color="auto"/>
            <w:right w:val="none" w:sz="0" w:space="0" w:color="auto"/>
          </w:divBdr>
        </w:div>
        <w:div w:id="1404909888">
          <w:marLeft w:val="0"/>
          <w:marRight w:val="0"/>
          <w:marTop w:val="0"/>
          <w:marBottom w:val="0"/>
          <w:divBdr>
            <w:top w:val="none" w:sz="0" w:space="0" w:color="auto"/>
            <w:left w:val="none" w:sz="0" w:space="0" w:color="auto"/>
            <w:bottom w:val="none" w:sz="0" w:space="0" w:color="auto"/>
            <w:right w:val="none" w:sz="0" w:space="0" w:color="auto"/>
          </w:divBdr>
        </w:div>
        <w:div w:id="1567035588">
          <w:marLeft w:val="0"/>
          <w:marRight w:val="0"/>
          <w:marTop w:val="0"/>
          <w:marBottom w:val="0"/>
          <w:divBdr>
            <w:top w:val="none" w:sz="0" w:space="0" w:color="auto"/>
            <w:left w:val="none" w:sz="0" w:space="0" w:color="auto"/>
            <w:bottom w:val="none" w:sz="0" w:space="0" w:color="auto"/>
            <w:right w:val="none" w:sz="0" w:space="0" w:color="auto"/>
          </w:divBdr>
        </w:div>
        <w:div w:id="1021935002">
          <w:marLeft w:val="0"/>
          <w:marRight w:val="0"/>
          <w:marTop w:val="0"/>
          <w:marBottom w:val="0"/>
          <w:divBdr>
            <w:top w:val="none" w:sz="0" w:space="0" w:color="auto"/>
            <w:left w:val="none" w:sz="0" w:space="0" w:color="auto"/>
            <w:bottom w:val="none" w:sz="0" w:space="0" w:color="auto"/>
            <w:right w:val="none" w:sz="0" w:space="0" w:color="auto"/>
          </w:divBdr>
        </w:div>
        <w:div w:id="732386682">
          <w:marLeft w:val="0"/>
          <w:marRight w:val="0"/>
          <w:marTop w:val="0"/>
          <w:marBottom w:val="0"/>
          <w:divBdr>
            <w:top w:val="none" w:sz="0" w:space="0" w:color="auto"/>
            <w:left w:val="none" w:sz="0" w:space="0" w:color="auto"/>
            <w:bottom w:val="none" w:sz="0" w:space="0" w:color="auto"/>
            <w:right w:val="none" w:sz="0" w:space="0" w:color="auto"/>
          </w:divBdr>
        </w:div>
        <w:div w:id="1208877774">
          <w:marLeft w:val="0"/>
          <w:marRight w:val="0"/>
          <w:marTop w:val="0"/>
          <w:marBottom w:val="0"/>
          <w:divBdr>
            <w:top w:val="none" w:sz="0" w:space="0" w:color="auto"/>
            <w:left w:val="none" w:sz="0" w:space="0" w:color="auto"/>
            <w:bottom w:val="none" w:sz="0" w:space="0" w:color="auto"/>
            <w:right w:val="none" w:sz="0" w:space="0" w:color="auto"/>
          </w:divBdr>
        </w:div>
        <w:div w:id="474487964">
          <w:marLeft w:val="0"/>
          <w:marRight w:val="0"/>
          <w:marTop w:val="0"/>
          <w:marBottom w:val="0"/>
          <w:divBdr>
            <w:top w:val="none" w:sz="0" w:space="0" w:color="auto"/>
            <w:left w:val="none" w:sz="0" w:space="0" w:color="auto"/>
            <w:bottom w:val="none" w:sz="0" w:space="0" w:color="auto"/>
            <w:right w:val="none" w:sz="0" w:space="0" w:color="auto"/>
          </w:divBdr>
        </w:div>
        <w:div w:id="772289399">
          <w:marLeft w:val="0"/>
          <w:marRight w:val="0"/>
          <w:marTop w:val="0"/>
          <w:marBottom w:val="0"/>
          <w:divBdr>
            <w:top w:val="none" w:sz="0" w:space="0" w:color="auto"/>
            <w:left w:val="none" w:sz="0" w:space="0" w:color="auto"/>
            <w:bottom w:val="none" w:sz="0" w:space="0" w:color="auto"/>
            <w:right w:val="none" w:sz="0" w:space="0" w:color="auto"/>
          </w:divBdr>
        </w:div>
        <w:div w:id="10109617">
          <w:marLeft w:val="0"/>
          <w:marRight w:val="0"/>
          <w:marTop w:val="0"/>
          <w:marBottom w:val="0"/>
          <w:divBdr>
            <w:top w:val="none" w:sz="0" w:space="0" w:color="auto"/>
            <w:left w:val="none" w:sz="0" w:space="0" w:color="auto"/>
            <w:bottom w:val="none" w:sz="0" w:space="0" w:color="auto"/>
            <w:right w:val="none" w:sz="0" w:space="0" w:color="auto"/>
          </w:divBdr>
        </w:div>
        <w:div w:id="781846439">
          <w:marLeft w:val="0"/>
          <w:marRight w:val="0"/>
          <w:marTop w:val="0"/>
          <w:marBottom w:val="0"/>
          <w:divBdr>
            <w:top w:val="none" w:sz="0" w:space="0" w:color="auto"/>
            <w:left w:val="none" w:sz="0" w:space="0" w:color="auto"/>
            <w:bottom w:val="none" w:sz="0" w:space="0" w:color="auto"/>
            <w:right w:val="none" w:sz="0" w:space="0" w:color="auto"/>
          </w:divBdr>
        </w:div>
        <w:div w:id="199125659">
          <w:marLeft w:val="0"/>
          <w:marRight w:val="0"/>
          <w:marTop w:val="0"/>
          <w:marBottom w:val="0"/>
          <w:divBdr>
            <w:top w:val="none" w:sz="0" w:space="0" w:color="auto"/>
            <w:left w:val="none" w:sz="0" w:space="0" w:color="auto"/>
            <w:bottom w:val="none" w:sz="0" w:space="0" w:color="auto"/>
            <w:right w:val="none" w:sz="0" w:space="0" w:color="auto"/>
          </w:divBdr>
        </w:div>
        <w:div w:id="1834182886">
          <w:marLeft w:val="0"/>
          <w:marRight w:val="0"/>
          <w:marTop w:val="0"/>
          <w:marBottom w:val="0"/>
          <w:divBdr>
            <w:top w:val="none" w:sz="0" w:space="0" w:color="auto"/>
            <w:left w:val="none" w:sz="0" w:space="0" w:color="auto"/>
            <w:bottom w:val="none" w:sz="0" w:space="0" w:color="auto"/>
            <w:right w:val="none" w:sz="0" w:space="0" w:color="auto"/>
          </w:divBdr>
        </w:div>
        <w:div w:id="1439985672">
          <w:marLeft w:val="0"/>
          <w:marRight w:val="0"/>
          <w:marTop w:val="0"/>
          <w:marBottom w:val="0"/>
          <w:divBdr>
            <w:top w:val="none" w:sz="0" w:space="0" w:color="auto"/>
            <w:left w:val="none" w:sz="0" w:space="0" w:color="auto"/>
            <w:bottom w:val="none" w:sz="0" w:space="0" w:color="auto"/>
            <w:right w:val="none" w:sz="0" w:space="0" w:color="auto"/>
          </w:divBdr>
        </w:div>
        <w:div w:id="378941403">
          <w:marLeft w:val="0"/>
          <w:marRight w:val="0"/>
          <w:marTop w:val="0"/>
          <w:marBottom w:val="0"/>
          <w:divBdr>
            <w:top w:val="none" w:sz="0" w:space="0" w:color="auto"/>
            <w:left w:val="none" w:sz="0" w:space="0" w:color="auto"/>
            <w:bottom w:val="none" w:sz="0" w:space="0" w:color="auto"/>
            <w:right w:val="none" w:sz="0" w:space="0" w:color="auto"/>
          </w:divBdr>
        </w:div>
        <w:div w:id="2101558423">
          <w:marLeft w:val="0"/>
          <w:marRight w:val="0"/>
          <w:marTop w:val="0"/>
          <w:marBottom w:val="0"/>
          <w:divBdr>
            <w:top w:val="none" w:sz="0" w:space="0" w:color="auto"/>
            <w:left w:val="none" w:sz="0" w:space="0" w:color="auto"/>
            <w:bottom w:val="none" w:sz="0" w:space="0" w:color="auto"/>
            <w:right w:val="none" w:sz="0" w:space="0" w:color="auto"/>
          </w:divBdr>
        </w:div>
        <w:div w:id="121387218">
          <w:marLeft w:val="0"/>
          <w:marRight w:val="0"/>
          <w:marTop w:val="0"/>
          <w:marBottom w:val="0"/>
          <w:divBdr>
            <w:top w:val="none" w:sz="0" w:space="0" w:color="auto"/>
            <w:left w:val="none" w:sz="0" w:space="0" w:color="auto"/>
            <w:bottom w:val="none" w:sz="0" w:space="0" w:color="auto"/>
            <w:right w:val="none" w:sz="0" w:space="0" w:color="auto"/>
          </w:divBdr>
        </w:div>
        <w:div w:id="1987739502">
          <w:marLeft w:val="0"/>
          <w:marRight w:val="0"/>
          <w:marTop w:val="0"/>
          <w:marBottom w:val="0"/>
          <w:divBdr>
            <w:top w:val="none" w:sz="0" w:space="0" w:color="auto"/>
            <w:left w:val="none" w:sz="0" w:space="0" w:color="auto"/>
            <w:bottom w:val="none" w:sz="0" w:space="0" w:color="auto"/>
            <w:right w:val="none" w:sz="0" w:space="0" w:color="auto"/>
          </w:divBdr>
        </w:div>
        <w:div w:id="1300260842">
          <w:marLeft w:val="0"/>
          <w:marRight w:val="0"/>
          <w:marTop w:val="0"/>
          <w:marBottom w:val="0"/>
          <w:divBdr>
            <w:top w:val="none" w:sz="0" w:space="0" w:color="auto"/>
            <w:left w:val="none" w:sz="0" w:space="0" w:color="auto"/>
            <w:bottom w:val="none" w:sz="0" w:space="0" w:color="auto"/>
            <w:right w:val="none" w:sz="0" w:space="0" w:color="auto"/>
          </w:divBdr>
        </w:div>
        <w:div w:id="349189019">
          <w:marLeft w:val="0"/>
          <w:marRight w:val="0"/>
          <w:marTop w:val="0"/>
          <w:marBottom w:val="0"/>
          <w:divBdr>
            <w:top w:val="none" w:sz="0" w:space="0" w:color="auto"/>
            <w:left w:val="none" w:sz="0" w:space="0" w:color="auto"/>
            <w:bottom w:val="none" w:sz="0" w:space="0" w:color="auto"/>
            <w:right w:val="none" w:sz="0" w:space="0" w:color="auto"/>
          </w:divBdr>
        </w:div>
        <w:div w:id="1768848499">
          <w:marLeft w:val="0"/>
          <w:marRight w:val="0"/>
          <w:marTop w:val="0"/>
          <w:marBottom w:val="0"/>
          <w:divBdr>
            <w:top w:val="none" w:sz="0" w:space="0" w:color="auto"/>
            <w:left w:val="none" w:sz="0" w:space="0" w:color="auto"/>
            <w:bottom w:val="none" w:sz="0" w:space="0" w:color="auto"/>
            <w:right w:val="none" w:sz="0" w:space="0" w:color="auto"/>
          </w:divBdr>
        </w:div>
        <w:div w:id="1920796913">
          <w:marLeft w:val="0"/>
          <w:marRight w:val="0"/>
          <w:marTop w:val="0"/>
          <w:marBottom w:val="0"/>
          <w:divBdr>
            <w:top w:val="none" w:sz="0" w:space="0" w:color="auto"/>
            <w:left w:val="none" w:sz="0" w:space="0" w:color="auto"/>
            <w:bottom w:val="none" w:sz="0" w:space="0" w:color="auto"/>
            <w:right w:val="none" w:sz="0" w:space="0" w:color="auto"/>
          </w:divBdr>
        </w:div>
        <w:div w:id="200939640">
          <w:marLeft w:val="0"/>
          <w:marRight w:val="0"/>
          <w:marTop w:val="0"/>
          <w:marBottom w:val="0"/>
          <w:divBdr>
            <w:top w:val="none" w:sz="0" w:space="0" w:color="auto"/>
            <w:left w:val="none" w:sz="0" w:space="0" w:color="auto"/>
            <w:bottom w:val="none" w:sz="0" w:space="0" w:color="auto"/>
            <w:right w:val="none" w:sz="0" w:space="0" w:color="auto"/>
          </w:divBdr>
        </w:div>
        <w:div w:id="1014574888">
          <w:marLeft w:val="0"/>
          <w:marRight w:val="0"/>
          <w:marTop w:val="0"/>
          <w:marBottom w:val="0"/>
          <w:divBdr>
            <w:top w:val="none" w:sz="0" w:space="0" w:color="auto"/>
            <w:left w:val="none" w:sz="0" w:space="0" w:color="auto"/>
            <w:bottom w:val="none" w:sz="0" w:space="0" w:color="auto"/>
            <w:right w:val="none" w:sz="0" w:space="0" w:color="auto"/>
          </w:divBdr>
        </w:div>
        <w:div w:id="732970683">
          <w:marLeft w:val="0"/>
          <w:marRight w:val="0"/>
          <w:marTop w:val="0"/>
          <w:marBottom w:val="0"/>
          <w:divBdr>
            <w:top w:val="none" w:sz="0" w:space="0" w:color="auto"/>
            <w:left w:val="none" w:sz="0" w:space="0" w:color="auto"/>
            <w:bottom w:val="none" w:sz="0" w:space="0" w:color="auto"/>
            <w:right w:val="none" w:sz="0" w:space="0" w:color="auto"/>
          </w:divBdr>
        </w:div>
        <w:div w:id="469172683">
          <w:marLeft w:val="0"/>
          <w:marRight w:val="0"/>
          <w:marTop w:val="0"/>
          <w:marBottom w:val="0"/>
          <w:divBdr>
            <w:top w:val="none" w:sz="0" w:space="0" w:color="auto"/>
            <w:left w:val="none" w:sz="0" w:space="0" w:color="auto"/>
            <w:bottom w:val="none" w:sz="0" w:space="0" w:color="auto"/>
            <w:right w:val="none" w:sz="0" w:space="0" w:color="auto"/>
          </w:divBdr>
        </w:div>
        <w:div w:id="1671251959">
          <w:marLeft w:val="0"/>
          <w:marRight w:val="0"/>
          <w:marTop w:val="0"/>
          <w:marBottom w:val="0"/>
          <w:divBdr>
            <w:top w:val="none" w:sz="0" w:space="0" w:color="auto"/>
            <w:left w:val="none" w:sz="0" w:space="0" w:color="auto"/>
            <w:bottom w:val="none" w:sz="0" w:space="0" w:color="auto"/>
            <w:right w:val="none" w:sz="0" w:space="0" w:color="auto"/>
          </w:divBdr>
        </w:div>
        <w:div w:id="1533689495">
          <w:marLeft w:val="0"/>
          <w:marRight w:val="0"/>
          <w:marTop w:val="0"/>
          <w:marBottom w:val="0"/>
          <w:divBdr>
            <w:top w:val="none" w:sz="0" w:space="0" w:color="auto"/>
            <w:left w:val="none" w:sz="0" w:space="0" w:color="auto"/>
            <w:bottom w:val="none" w:sz="0" w:space="0" w:color="auto"/>
            <w:right w:val="none" w:sz="0" w:space="0" w:color="auto"/>
          </w:divBdr>
        </w:div>
        <w:div w:id="1072041661">
          <w:marLeft w:val="0"/>
          <w:marRight w:val="0"/>
          <w:marTop w:val="0"/>
          <w:marBottom w:val="0"/>
          <w:divBdr>
            <w:top w:val="none" w:sz="0" w:space="0" w:color="auto"/>
            <w:left w:val="none" w:sz="0" w:space="0" w:color="auto"/>
            <w:bottom w:val="none" w:sz="0" w:space="0" w:color="auto"/>
            <w:right w:val="none" w:sz="0" w:space="0" w:color="auto"/>
          </w:divBdr>
        </w:div>
        <w:div w:id="2060856612">
          <w:marLeft w:val="0"/>
          <w:marRight w:val="0"/>
          <w:marTop w:val="0"/>
          <w:marBottom w:val="0"/>
          <w:divBdr>
            <w:top w:val="none" w:sz="0" w:space="0" w:color="auto"/>
            <w:left w:val="none" w:sz="0" w:space="0" w:color="auto"/>
            <w:bottom w:val="none" w:sz="0" w:space="0" w:color="auto"/>
            <w:right w:val="none" w:sz="0" w:space="0" w:color="auto"/>
          </w:divBdr>
        </w:div>
        <w:div w:id="1407799228">
          <w:marLeft w:val="0"/>
          <w:marRight w:val="0"/>
          <w:marTop w:val="0"/>
          <w:marBottom w:val="0"/>
          <w:divBdr>
            <w:top w:val="none" w:sz="0" w:space="0" w:color="auto"/>
            <w:left w:val="none" w:sz="0" w:space="0" w:color="auto"/>
            <w:bottom w:val="none" w:sz="0" w:space="0" w:color="auto"/>
            <w:right w:val="none" w:sz="0" w:space="0" w:color="auto"/>
          </w:divBdr>
        </w:div>
        <w:div w:id="205145370">
          <w:marLeft w:val="0"/>
          <w:marRight w:val="0"/>
          <w:marTop w:val="0"/>
          <w:marBottom w:val="0"/>
          <w:divBdr>
            <w:top w:val="none" w:sz="0" w:space="0" w:color="auto"/>
            <w:left w:val="none" w:sz="0" w:space="0" w:color="auto"/>
            <w:bottom w:val="none" w:sz="0" w:space="0" w:color="auto"/>
            <w:right w:val="none" w:sz="0" w:space="0" w:color="auto"/>
          </w:divBdr>
        </w:div>
        <w:div w:id="86586071">
          <w:marLeft w:val="0"/>
          <w:marRight w:val="0"/>
          <w:marTop w:val="0"/>
          <w:marBottom w:val="0"/>
          <w:divBdr>
            <w:top w:val="none" w:sz="0" w:space="0" w:color="auto"/>
            <w:left w:val="none" w:sz="0" w:space="0" w:color="auto"/>
            <w:bottom w:val="none" w:sz="0" w:space="0" w:color="auto"/>
            <w:right w:val="none" w:sz="0" w:space="0" w:color="auto"/>
          </w:divBdr>
        </w:div>
        <w:div w:id="1958903246">
          <w:marLeft w:val="0"/>
          <w:marRight w:val="0"/>
          <w:marTop w:val="0"/>
          <w:marBottom w:val="0"/>
          <w:divBdr>
            <w:top w:val="none" w:sz="0" w:space="0" w:color="auto"/>
            <w:left w:val="none" w:sz="0" w:space="0" w:color="auto"/>
            <w:bottom w:val="none" w:sz="0" w:space="0" w:color="auto"/>
            <w:right w:val="none" w:sz="0" w:space="0" w:color="auto"/>
          </w:divBdr>
        </w:div>
        <w:div w:id="1826777634">
          <w:marLeft w:val="0"/>
          <w:marRight w:val="0"/>
          <w:marTop w:val="0"/>
          <w:marBottom w:val="0"/>
          <w:divBdr>
            <w:top w:val="none" w:sz="0" w:space="0" w:color="auto"/>
            <w:left w:val="none" w:sz="0" w:space="0" w:color="auto"/>
            <w:bottom w:val="none" w:sz="0" w:space="0" w:color="auto"/>
            <w:right w:val="none" w:sz="0" w:space="0" w:color="auto"/>
          </w:divBdr>
        </w:div>
        <w:div w:id="836386145">
          <w:marLeft w:val="0"/>
          <w:marRight w:val="0"/>
          <w:marTop w:val="0"/>
          <w:marBottom w:val="0"/>
          <w:divBdr>
            <w:top w:val="none" w:sz="0" w:space="0" w:color="auto"/>
            <w:left w:val="none" w:sz="0" w:space="0" w:color="auto"/>
            <w:bottom w:val="none" w:sz="0" w:space="0" w:color="auto"/>
            <w:right w:val="none" w:sz="0" w:space="0" w:color="auto"/>
          </w:divBdr>
        </w:div>
        <w:div w:id="1391266720">
          <w:marLeft w:val="0"/>
          <w:marRight w:val="0"/>
          <w:marTop w:val="0"/>
          <w:marBottom w:val="0"/>
          <w:divBdr>
            <w:top w:val="none" w:sz="0" w:space="0" w:color="auto"/>
            <w:left w:val="none" w:sz="0" w:space="0" w:color="auto"/>
            <w:bottom w:val="none" w:sz="0" w:space="0" w:color="auto"/>
            <w:right w:val="none" w:sz="0" w:space="0" w:color="auto"/>
          </w:divBdr>
        </w:div>
        <w:div w:id="145781039">
          <w:marLeft w:val="0"/>
          <w:marRight w:val="0"/>
          <w:marTop w:val="0"/>
          <w:marBottom w:val="0"/>
          <w:divBdr>
            <w:top w:val="none" w:sz="0" w:space="0" w:color="auto"/>
            <w:left w:val="none" w:sz="0" w:space="0" w:color="auto"/>
            <w:bottom w:val="none" w:sz="0" w:space="0" w:color="auto"/>
            <w:right w:val="none" w:sz="0" w:space="0" w:color="auto"/>
          </w:divBdr>
        </w:div>
        <w:div w:id="939066211">
          <w:marLeft w:val="0"/>
          <w:marRight w:val="0"/>
          <w:marTop w:val="0"/>
          <w:marBottom w:val="0"/>
          <w:divBdr>
            <w:top w:val="none" w:sz="0" w:space="0" w:color="auto"/>
            <w:left w:val="none" w:sz="0" w:space="0" w:color="auto"/>
            <w:bottom w:val="none" w:sz="0" w:space="0" w:color="auto"/>
            <w:right w:val="none" w:sz="0" w:space="0" w:color="auto"/>
          </w:divBdr>
        </w:div>
        <w:div w:id="1705131548">
          <w:marLeft w:val="0"/>
          <w:marRight w:val="0"/>
          <w:marTop w:val="0"/>
          <w:marBottom w:val="0"/>
          <w:divBdr>
            <w:top w:val="none" w:sz="0" w:space="0" w:color="auto"/>
            <w:left w:val="none" w:sz="0" w:space="0" w:color="auto"/>
            <w:bottom w:val="none" w:sz="0" w:space="0" w:color="auto"/>
            <w:right w:val="none" w:sz="0" w:space="0" w:color="auto"/>
          </w:divBdr>
        </w:div>
        <w:div w:id="1238395488">
          <w:marLeft w:val="0"/>
          <w:marRight w:val="0"/>
          <w:marTop w:val="0"/>
          <w:marBottom w:val="0"/>
          <w:divBdr>
            <w:top w:val="none" w:sz="0" w:space="0" w:color="auto"/>
            <w:left w:val="none" w:sz="0" w:space="0" w:color="auto"/>
            <w:bottom w:val="none" w:sz="0" w:space="0" w:color="auto"/>
            <w:right w:val="none" w:sz="0" w:space="0" w:color="auto"/>
          </w:divBdr>
        </w:div>
        <w:div w:id="498469178">
          <w:marLeft w:val="0"/>
          <w:marRight w:val="0"/>
          <w:marTop w:val="0"/>
          <w:marBottom w:val="0"/>
          <w:divBdr>
            <w:top w:val="none" w:sz="0" w:space="0" w:color="auto"/>
            <w:left w:val="none" w:sz="0" w:space="0" w:color="auto"/>
            <w:bottom w:val="none" w:sz="0" w:space="0" w:color="auto"/>
            <w:right w:val="none" w:sz="0" w:space="0" w:color="auto"/>
          </w:divBdr>
        </w:div>
        <w:div w:id="207574921">
          <w:marLeft w:val="0"/>
          <w:marRight w:val="0"/>
          <w:marTop w:val="0"/>
          <w:marBottom w:val="0"/>
          <w:divBdr>
            <w:top w:val="none" w:sz="0" w:space="0" w:color="auto"/>
            <w:left w:val="none" w:sz="0" w:space="0" w:color="auto"/>
            <w:bottom w:val="none" w:sz="0" w:space="0" w:color="auto"/>
            <w:right w:val="none" w:sz="0" w:space="0" w:color="auto"/>
          </w:divBdr>
        </w:div>
        <w:div w:id="991912173">
          <w:marLeft w:val="0"/>
          <w:marRight w:val="0"/>
          <w:marTop w:val="0"/>
          <w:marBottom w:val="0"/>
          <w:divBdr>
            <w:top w:val="none" w:sz="0" w:space="0" w:color="auto"/>
            <w:left w:val="none" w:sz="0" w:space="0" w:color="auto"/>
            <w:bottom w:val="none" w:sz="0" w:space="0" w:color="auto"/>
            <w:right w:val="none" w:sz="0" w:space="0" w:color="auto"/>
          </w:divBdr>
        </w:div>
        <w:div w:id="2080639206">
          <w:marLeft w:val="0"/>
          <w:marRight w:val="0"/>
          <w:marTop w:val="0"/>
          <w:marBottom w:val="0"/>
          <w:divBdr>
            <w:top w:val="none" w:sz="0" w:space="0" w:color="auto"/>
            <w:left w:val="none" w:sz="0" w:space="0" w:color="auto"/>
            <w:bottom w:val="none" w:sz="0" w:space="0" w:color="auto"/>
            <w:right w:val="none" w:sz="0" w:space="0" w:color="auto"/>
          </w:divBdr>
        </w:div>
        <w:div w:id="1560819330">
          <w:marLeft w:val="0"/>
          <w:marRight w:val="0"/>
          <w:marTop w:val="0"/>
          <w:marBottom w:val="0"/>
          <w:divBdr>
            <w:top w:val="none" w:sz="0" w:space="0" w:color="auto"/>
            <w:left w:val="none" w:sz="0" w:space="0" w:color="auto"/>
            <w:bottom w:val="none" w:sz="0" w:space="0" w:color="auto"/>
            <w:right w:val="none" w:sz="0" w:space="0" w:color="auto"/>
          </w:divBdr>
        </w:div>
        <w:div w:id="847403841">
          <w:marLeft w:val="0"/>
          <w:marRight w:val="0"/>
          <w:marTop w:val="0"/>
          <w:marBottom w:val="0"/>
          <w:divBdr>
            <w:top w:val="none" w:sz="0" w:space="0" w:color="auto"/>
            <w:left w:val="none" w:sz="0" w:space="0" w:color="auto"/>
            <w:bottom w:val="none" w:sz="0" w:space="0" w:color="auto"/>
            <w:right w:val="none" w:sz="0" w:space="0" w:color="auto"/>
          </w:divBdr>
        </w:div>
        <w:div w:id="1916159116">
          <w:marLeft w:val="0"/>
          <w:marRight w:val="0"/>
          <w:marTop w:val="0"/>
          <w:marBottom w:val="0"/>
          <w:divBdr>
            <w:top w:val="none" w:sz="0" w:space="0" w:color="auto"/>
            <w:left w:val="none" w:sz="0" w:space="0" w:color="auto"/>
            <w:bottom w:val="none" w:sz="0" w:space="0" w:color="auto"/>
            <w:right w:val="none" w:sz="0" w:space="0" w:color="auto"/>
          </w:divBdr>
        </w:div>
        <w:div w:id="1485321091">
          <w:marLeft w:val="0"/>
          <w:marRight w:val="0"/>
          <w:marTop w:val="0"/>
          <w:marBottom w:val="0"/>
          <w:divBdr>
            <w:top w:val="none" w:sz="0" w:space="0" w:color="auto"/>
            <w:left w:val="none" w:sz="0" w:space="0" w:color="auto"/>
            <w:bottom w:val="none" w:sz="0" w:space="0" w:color="auto"/>
            <w:right w:val="none" w:sz="0" w:space="0" w:color="auto"/>
          </w:divBdr>
        </w:div>
        <w:div w:id="1054696257">
          <w:marLeft w:val="0"/>
          <w:marRight w:val="0"/>
          <w:marTop w:val="0"/>
          <w:marBottom w:val="0"/>
          <w:divBdr>
            <w:top w:val="none" w:sz="0" w:space="0" w:color="auto"/>
            <w:left w:val="none" w:sz="0" w:space="0" w:color="auto"/>
            <w:bottom w:val="none" w:sz="0" w:space="0" w:color="auto"/>
            <w:right w:val="none" w:sz="0" w:space="0" w:color="auto"/>
          </w:divBdr>
        </w:div>
        <w:div w:id="1426069428">
          <w:marLeft w:val="0"/>
          <w:marRight w:val="0"/>
          <w:marTop w:val="0"/>
          <w:marBottom w:val="0"/>
          <w:divBdr>
            <w:top w:val="none" w:sz="0" w:space="0" w:color="auto"/>
            <w:left w:val="none" w:sz="0" w:space="0" w:color="auto"/>
            <w:bottom w:val="none" w:sz="0" w:space="0" w:color="auto"/>
            <w:right w:val="none" w:sz="0" w:space="0" w:color="auto"/>
          </w:divBdr>
        </w:div>
        <w:div w:id="1650286228">
          <w:marLeft w:val="0"/>
          <w:marRight w:val="0"/>
          <w:marTop w:val="0"/>
          <w:marBottom w:val="0"/>
          <w:divBdr>
            <w:top w:val="none" w:sz="0" w:space="0" w:color="auto"/>
            <w:left w:val="none" w:sz="0" w:space="0" w:color="auto"/>
            <w:bottom w:val="none" w:sz="0" w:space="0" w:color="auto"/>
            <w:right w:val="none" w:sz="0" w:space="0" w:color="auto"/>
          </w:divBdr>
        </w:div>
        <w:div w:id="2114785963">
          <w:marLeft w:val="0"/>
          <w:marRight w:val="0"/>
          <w:marTop w:val="0"/>
          <w:marBottom w:val="0"/>
          <w:divBdr>
            <w:top w:val="none" w:sz="0" w:space="0" w:color="auto"/>
            <w:left w:val="none" w:sz="0" w:space="0" w:color="auto"/>
            <w:bottom w:val="none" w:sz="0" w:space="0" w:color="auto"/>
            <w:right w:val="none" w:sz="0" w:space="0" w:color="auto"/>
          </w:divBdr>
        </w:div>
        <w:div w:id="1097092510">
          <w:marLeft w:val="0"/>
          <w:marRight w:val="0"/>
          <w:marTop w:val="0"/>
          <w:marBottom w:val="0"/>
          <w:divBdr>
            <w:top w:val="none" w:sz="0" w:space="0" w:color="auto"/>
            <w:left w:val="none" w:sz="0" w:space="0" w:color="auto"/>
            <w:bottom w:val="none" w:sz="0" w:space="0" w:color="auto"/>
            <w:right w:val="none" w:sz="0" w:space="0" w:color="auto"/>
          </w:divBdr>
        </w:div>
        <w:div w:id="1253008224">
          <w:marLeft w:val="0"/>
          <w:marRight w:val="0"/>
          <w:marTop w:val="0"/>
          <w:marBottom w:val="0"/>
          <w:divBdr>
            <w:top w:val="none" w:sz="0" w:space="0" w:color="auto"/>
            <w:left w:val="none" w:sz="0" w:space="0" w:color="auto"/>
            <w:bottom w:val="none" w:sz="0" w:space="0" w:color="auto"/>
            <w:right w:val="none" w:sz="0" w:space="0" w:color="auto"/>
          </w:divBdr>
        </w:div>
        <w:div w:id="2023781107">
          <w:marLeft w:val="0"/>
          <w:marRight w:val="0"/>
          <w:marTop w:val="0"/>
          <w:marBottom w:val="0"/>
          <w:divBdr>
            <w:top w:val="none" w:sz="0" w:space="0" w:color="auto"/>
            <w:left w:val="none" w:sz="0" w:space="0" w:color="auto"/>
            <w:bottom w:val="none" w:sz="0" w:space="0" w:color="auto"/>
            <w:right w:val="none" w:sz="0" w:space="0" w:color="auto"/>
          </w:divBdr>
        </w:div>
        <w:div w:id="13845057">
          <w:marLeft w:val="0"/>
          <w:marRight w:val="0"/>
          <w:marTop w:val="0"/>
          <w:marBottom w:val="0"/>
          <w:divBdr>
            <w:top w:val="none" w:sz="0" w:space="0" w:color="auto"/>
            <w:left w:val="none" w:sz="0" w:space="0" w:color="auto"/>
            <w:bottom w:val="none" w:sz="0" w:space="0" w:color="auto"/>
            <w:right w:val="none" w:sz="0" w:space="0" w:color="auto"/>
          </w:divBdr>
        </w:div>
        <w:div w:id="1705668159">
          <w:marLeft w:val="0"/>
          <w:marRight w:val="0"/>
          <w:marTop w:val="0"/>
          <w:marBottom w:val="0"/>
          <w:divBdr>
            <w:top w:val="none" w:sz="0" w:space="0" w:color="auto"/>
            <w:left w:val="none" w:sz="0" w:space="0" w:color="auto"/>
            <w:bottom w:val="none" w:sz="0" w:space="0" w:color="auto"/>
            <w:right w:val="none" w:sz="0" w:space="0" w:color="auto"/>
          </w:divBdr>
        </w:div>
        <w:div w:id="497160400">
          <w:marLeft w:val="0"/>
          <w:marRight w:val="0"/>
          <w:marTop w:val="0"/>
          <w:marBottom w:val="0"/>
          <w:divBdr>
            <w:top w:val="none" w:sz="0" w:space="0" w:color="auto"/>
            <w:left w:val="none" w:sz="0" w:space="0" w:color="auto"/>
            <w:bottom w:val="none" w:sz="0" w:space="0" w:color="auto"/>
            <w:right w:val="none" w:sz="0" w:space="0" w:color="auto"/>
          </w:divBdr>
        </w:div>
        <w:div w:id="283316117">
          <w:marLeft w:val="0"/>
          <w:marRight w:val="0"/>
          <w:marTop w:val="0"/>
          <w:marBottom w:val="0"/>
          <w:divBdr>
            <w:top w:val="none" w:sz="0" w:space="0" w:color="auto"/>
            <w:left w:val="none" w:sz="0" w:space="0" w:color="auto"/>
            <w:bottom w:val="none" w:sz="0" w:space="0" w:color="auto"/>
            <w:right w:val="none" w:sz="0" w:space="0" w:color="auto"/>
          </w:divBdr>
        </w:div>
      </w:divsChild>
    </w:div>
    <w:div w:id="1553467136">
      <w:bodyDiv w:val="1"/>
      <w:marLeft w:val="0"/>
      <w:marRight w:val="0"/>
      <w:marTop w:val="0"/>
      <w:marBottom w:val="0"/>
      <w:divBdr>
        <w:top w:val="none" w:sz="0" w:space="0" w:color="auto"/>
        <w:left w:val="none" w:sz="0" w:space="0" w:color="auto"/>
        <w:bottom w:val="none" w:sz="0" w:space="0" w:color="auto"/>
        <w:right w:val="none" w:sz="0" w:space="0" w:color="auto"/>
      </w:divBdr>
    </w:div>
    <w:div w:id="1553806400">
      <w:bodyDiv w:val="1"/>
      <w:marLeft w:val="0"/>
      <w:marRight w:val="0"/>
      <w:marTop w:val="0"/>
      <w:marBottom w:val="0"/>
      <w:divBdr>
        <w:top w:val="none" w:sz="0" w:space="0" w:color="auto"/>
        <w:left w:val="none" w:sz="0" w:space="0" w:color="auto"/>
        <w:bottom w:val="none" w:sz="0" w:space="0" w:color="auto"/>
        <w:right w:val="none" w:sz="0" w:space="0" w:color="auto"/>
      </w:divBdr>
    </w:div>
    <w:div w:id="1553812328">
      <w:bodyDiv w:val="1"/>
      <w:marLeft w:val="0"/>
      <w:marRight w:val="0"/>
      <w:marTop w:val="0"/>
      <w:marBottom w:val="0"/>
      <w:divBdr>
        <w:top w:val="none" w:sz="0" w:space="0" w:color="auto"/>
        <w:left w:val="none" w:sz="0" w:space="0" w:color="auto"/>
        <w:bottom w:val="none" w:sz="0" w:space="0" w:color="auto"/>
        <w:right w:val="none" w:sz="0" w:space="0" w:color="auto"/>
      </w:divBdr>
    </w:div>
    <w:div w:id="1553812771">
      <w:bodyDiv w:val="1"/>
      <w:marLeft w:val="0"/>
      <w:marRight w:val="0"/>
      <w:marTop w:val="0"/>
      <w:marBottom w:val="0"/>
      <w:divBdr>
        <w:top w:val="none" w:sz="0" w:space="0" w:color="auto"/>
        <w:left w:val="none" w:sz="0" w:space="0" w:color="auto"/>
        <w:bottom w:val="none" w:sz="0" w:space="0" w:color="auto"/>
        <w:right w:val="none" w:sz="0" w:space="0" w:color="auto"/>
      </w:divBdr>
    </w:div>
    <w:div w:id="1553956305">
      <w:bodyDiv w:val="1"/>
      <w:marLeft w:val="0"/>
      <w:marRight w:val="0"/>
      <w:marTop w:val="0"/>
      <w:marBottom w:val="0"/>
      <w:divBdr>
        <w:top w:val="none" w:sz="0" w:space="0" w:color="auto"/>
        <w:left w:val="none" w:sz="0" w:space="0" w:color="auto"/>
        <w:bottom w:val="none" w:sz="0" w:space="0" w:color="auto"/>
        <w:right w:val="none" w:sz="0" w:space="0" w:color="auto"/>
      </w:divBdr>
    </w:div>
    <w:div w:id="1554268270">
      <w:bodyDiv w:val="1"/>
      <w:marLeft w:val="0"/>
      <w:marRight w:val="0"/>
      <w:marTop w:val="0"/>
      <w:marBottom w:val="0"/>
      <w:divBdr>
        <w:top w:val="none" w:sz="0" w:space="0" w:color="auto"/>
        <w:left w:val="none" w:sz="0" w:space="0" w:color="auto"/>
        <w:bottom w:val="none" w:sz="0" w:space="0" w:color="auto"/>
        <w:right w:val="none" w:sz="0" w:space="0" w:color="auto"/>
      </w:divBdr>
    </w:div>
    <w:div w:id="1554341555">
      <w:bodyDiv w:val="1"/>
      <w:marLeft w:val="0"/>
      <w:marRight w:val="0"/>
      <w:marTop w:val="0"/>
      <w:marBottom w:val="0"/>
      <w:divBdr>
        <w:top w:val="none" w:sz="0" w:space="0" w:color="auto"/>
        <w:left w:val="none" w:sz="0" w:space="0" w:color="auto"/>
        <w:bottom w:val="none" w:sz="0" w:space="0" w:color="auto"/>
        <w:right w:val="none" w:sz="0" w:space="0" w:color="auto"/>
      </w:divBdr>
    </w:div>
    <w:div w:id="1554656454">
      <w:bodyDiv w:val="1"/>
      <w:marLeft w:val="0"/>
      <w:marRight w:val="0"/>
      <w:marTop w:val="0"/>
      <w:marBottom w:val="0"/>
      <w:divBdr>
        <w:top w:val="none" w:sz="0" w:space="0" w:color="auto"/>
        <w:left w:val="none" w:sz="0" w:space="0" w:color="auto"/>
        <w:bottom w:val="none" w:sz="0" w:space="0" w:color="auto"/>
        <w:right w:val="none" w:sz="0" w:space="0" w:color="auto"/>
      </w:divBdr>
    </w:div>
    <w:div w:id="1555115454">
      <w:bodyDiv w:val="1"/>
      <w:marLeft w:val="0"/>
      <w:marRight w:val="0"/>
      <w:marTop w:val="0"/>
      <w:marBottom w:val="0"/>
      <w:divBdr>
        <w:top w:val="none" w:sz="0" w:space="0" w:color="auto"/>
        <w:left w:val="none" w:sz="0" w:space="0" w:color="auto"/>
        <w:bottom w:val="none" w:sz="0" w:space="0" w:color="auto"/>
        <w:right w:val="none" w:sz="0" w:space="0" w:color="auto"/>
      </w:divBdr>
      <w:divsChild>
        <w:div w:id="466749032">
          <w:marLeft w:val="0"/>
          <w:marRight w:val="0"/>
          <w:marTop w:val="0"/>
          <w:marBottom w:val="0"/>
          <w:divBdr>
            <w:top w:val="none" w:sz="0" w:space="0" w:color="auto"/>
            <w:left w:val="none" w:sz="0" w:space="0" w:color="auto"/>
            <w:bottom w:val="none" w:sz="0" w:space="0" w:color="auto"/>
            <w:right w:val="none" w:sz="0" w:space="0" w:color="auto"/>
          </w:divBdr>
          <w:divsChild>
            <w:div w:id="296491884">
              <w:marLeft w:val="0"/>
              <w:marRight w:val="0"/>
              <w:marTop w:val="0"/>
              <w:marBottom w:val="0"/>
              <w:divBdr>
                <w:top w:val="none" w:sz="0" w:space="0" w:color="auto"/>
                <w:left w:val="none" w:sz="0" w:space="0" w:color="auto"/>
                <w:bottom w:val="none" w:sz="0" w:space="0" w:color="auto"/>
                <w:right w:val="none" w:sz="0" w:space="0" w:color="auto"/>
              </w:divBdr>
              <w:divsChild>
                <w:div w:id="69694883">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555311529">
      <w:bodyDiv w:val="1"/>
      <w:marLeft w:val="0"/>
      <w:marRight w:val="0"/>
      <w:marTop w:val="0"/>
      <w:marBottom w:val="0"/>
      <w:divBdr>
        <w:top w:val="none" w:sz="0" w:space="0" w:color="auto"/>
        <w:left w:val="none" w:sz="0" w:space="0" w:color="auto"/>
        <w:bottom w:val="none" w:sz="0" w:space="0" w:color="auto"/>
        <w:right w:val="none" w:sz="0" w:space="0" w:color="auto"/>
      </w:divBdr>
    </w:div>
    <w:div w:id="1555313427">
      <w:bodyDiv w:val="1"/>
      <w:marLeft w:val="0"/>
      <w:marRight w:val="0"/>
      <w:marTop w:val="0"/>
      <w:marBottom w:val="0"/>
      <w:divBdr>
        <w:top w:val="none" w:sz="0" w:space="0" w:color="auto"/>
        <w:left w:val="none" w:sz="0" w:space="0" w:color="auto"/>
        <w:bottom w:val="none" w:sz="0" w:space="0" w:color="auto"/>
        <w:right w:val="none" w:sz="0" w:space="0" w:color="auto"/>
      </w:divBdr>
    </w:div>
    <w:div w:id="1555656523">
      <w:bodyDiv w:val="1"/>
      <w:marLeft w:val="0"/>
      <w:marRight w:val="0"/>
      <w:marTop w:val="0"/>
      <w:marBottom w:val="0"/>
      <w:divBdr>
        <w:top w:val="none" w:sz="0" w:space="0" w:color="auto"/>
        <w:left w:val="none" w:sz="0" w:space="0" w:color="auto"/>
        <w:bottom w:val="none" w:sz="0" w:space="0" w:color="auto"/>
        <w:right w:val="none" w:sz="0" w:space="0" w:color="auto"/>
      </w:divBdr>
    </w:div>
    <w:div w:id="1555702622">
      <w:bodyDiv w:val="1"/>
      <w:marLeft w:val="0"/>
      <w:marRight w:val="0"/>
      <w:marTop w:val="0"/>
      <w:marBottom w:val="0"/>
      <w:divBdr>
        <w:top w:val="none" w:sz="0" w:space="0" w:color="auto"/>
        <w:left w:val="none" w:sz="0" w:space="0" w:color="auto"/>
        <w:bottom w:val="none" w:sz="0" w:space="0" w:color="auto"/>
        <w:right w:val="none" w:sz="0" w:space="0" w:color="auto"/>
      </w:divBdr>
    </w:div>
    <w:div w:id="1556232833">
      <w:bodyDiv w:val="1"/>
      <w:marLeft w:val="0"/>
      <w:marRight w:val="0"/>
      <w:marTop w:val="0"/>
      <w:marBottom w:val="0"/>
      <w:divBdr>
        <w:top w:val="none" w:sz="0" w:space="0" w:color="auto"/>
        <w:left w:val="none" w:sz="0" w:space="0" w:color="auto"/>
        <w:bottom w:val="none" w:sz="0" w:space="0" w:color="auto"/>
        <w:right w:val="none" w:sz="0" w:space="0" w:color="auto"/>
      </w:divBdr>
    </w:div>
    <w:div w:id="1556427308">
      <w:bodyDiv w:val="1"/>
      <w:marLeft w:val="0"/>
      <w:marRight w:val="0"/>
      <w:marTop w:val="0"/>
      <w:marBottom w:val="0"/>
      <w:divBdr>
        <w:top w:val="none" w:sz="0" w:space="0" w:color="auto"/>
        <w:left w:val="none" w:sz="0" w:space="0" w:color="auto"/>
        <w:bottom w:val="none" w:sz="0" w:space="0" w:color="auto"/>
        <w:right w:val="none" w:sz="0" w:space="0" w:color="auto"/>
      </w:divBdr>
    </w:div>
    <w:div w:id="1556820900">
      <w:bodyDiv w:val="1"/>
      <w:marLeft w:val="0"/>
      <w:marRight w:val="0"/>
      <w:marTop w:val="0"/>
      <w:marBottom w:val="0"/>
      <w:divBdr>
        <w:top w:val="none" w:sz="0" w:space="0" w:color="auto"/>
        <w:left w:val="none" w:sz="0" w:space="0" w:color="auto"/>
        <w:bottom w:val="none" w:sz="0" w:space="0" w:color="auto"/>
        <w:right w:val="none" w:sz="0" w:space="0" w:color="auto"/>
      </w:divBdr>
    </w:div>
    <w:div w:id="1556888416">
      <w:bodyDiv w:val="1"/>
      <w:marLeft w:val="0"/>
      <w:marRight w:val="0"/>
      <w:marTop w:val="0"/>
      <w:marBottom w:val="0"/>
      <w:divBdr>
        <w:top w:val="none" w:sz="0" w:space="0" w:color="auto"/>
        <w:left w:val="none" w:sz="0" w:space="0" w:color="auto"/>
        <w:bottom w:val="none" w:sz="0" w:space="0" w:color="auto"/>
        <w:right w:val="none" w:sz="0" w:space="0" w:color="auto"/>
      </w:divBdr>
    </w:div>
    <w:div w:id="1557207717">
      <w:bodyDiv w:val="1"/>
      <w:marLeft w:val="0"/>
      <w:marRight w:val="0"/>
      <w:marTop w:val="0"/>
      <w:marBottom w:val="0"/>
      <w:divBdr>
        <w:top w:val="none" w:sz="0" w:space="0" w:color="auto"/>
        <w:left w:val="none" w:sz="0" w:space="0" w:color="auto"/>
        <w:bottom w:val="none" w:sz="0" w:space="0" w:color="auto"/>
        <w:right w:val="none" w:sz="0" w:space="0" w:color="auto"/>
      </w:divBdr>
    </w:div>
    <w:div w:id="1557668152">
      <w:bodyDiv w:val="1"/>
      <w:marLeft w:val="0"/>
      <w:marRight w:val="0"/>
      <w:marTop w:val="0"/>
      <w:marBottom w:val="0"/>
      <w:divBdr>
        <w:top w:val="none" w:sz="0" w:space="0" w:color="auto"/>
        <w:left w:val="none" w:sz="0" w:space="0" w:color="auto"/>
        <w:bottom w:val="none" w:sz="0" w:space="0" w:color="auto"/>
        <w:right w:val="none" w:sz="0" w:space="0" w:color="auto"/>
      </w:divBdr>
      <w:divsChild>
        <w:div w:id="1291940455">
          <w:marLeft w:val="0"/>
          <w:marRight w:val="0"/>
          <w:marTop w:val="0"/>
          <w:marBottom w:val="0"/>
          <w:divBdr>
            <w:top w:val="none" w:sz="0" w:space="0" w:color="auto"/>
            <w:left w:val="none" w:sz="0" w:space="0" w:color="auto"/>
            <w:bottom w:val="none" w:sz="0" w:space="0" w:color="auto"/>
            <w:right w:val="none" w:sz="0" w:space="0" w:color="auto"/>
          </w:divBdr>
        </w:div>
        <w:div w:id="2122144176">
          <w:marLeft w:val="0"/>
          <w:marRight w:val="0"/>
          <w:marTop w:val="0"/>
          <w:marBottom w:val="0"/>
          <w:divBdr>
            <w:top w:val="none" w:sz="0" w:space="0" w:color="auto"/>
            <w:left w:val="none" w:sz="0" w:space="0" w:color="auto"/>
            <w:bottom w:val="none" w:sz="0" w:space="0" w:color="auto"/>
            <w:right w:val="none" w:sz="0" w:space="0" w:color="auto"/>
          </w:divBdr>
        </w:div>
        <w:div w:id="1297222943">
          <w:marLeft w:val="0"/>
          <w:marRight w:val="0"/>
          <w:marTop w:val="0"/>
          <w:marBottom w:val="0"/>
          <w:divBdr>
            <w:top w:val="none" w:sz="0" w:space="0" w:color="auto"/>
            <w:left w:val="none" w:sz="0" w:space="0" w:color="auto"/>
            <w:bottom w:val="none" w:sz="0" w:space="0" w:color="auto"/>
            <w:right w:val="none" w:sz="0" w:space="0" w:color="auto"/>
          </w:divBdr>
        </w:div>
        <w:div w:id="1771663530">
          <w:marLeft w:val="0"/>
          <w:marRight w:val="0"/>
          <w:marTop w:val="0"/>
          <w:marBottom w:val="0"/>
          <w:divBdr>
            <w:top w:val="none" w:sz="0" w:space="0" w:color="auto"/>
            <w:left w:val="none" w:sz="0" w:space="0" w:color="auto"/>
            <w:bottom w:val="none" w:sz="0" w:space="0" w:color="auto"/>
            <w:right w:val="none" w:sz="0" w:space="0" w:color="auto"/>
          </w:divBdr>
        </w:div>
        <w:div w:id="1332172701">
          <w:marLeft w:val="0"/>
          <w:marRight w:val="0"/>
          <w:marTop w:val="0"/>
          <w:marBottom w:val="0"/>
          <w:divBdr>
            <w:top w:val="none" w:sz="0" w:space="0" w:color="auto"/>
            <w:left w:val="none" w:sz="0" w:space="0" w:color="auto"/>
            <w:bottom w:val="none" w:sz="0" w:space="0" w:color="auto"/>
            <w:right w:val="none" w:sz="0" w:space="0" w:color="auto"/>
          </w:divBdr>
        </w:div>
        <w:div w:id="1209879728">
          <w:marLeft w:val="0"/>
          <w:marRight w:val="0"/>
          <w:marTop w:val="0"/>
          <w:marBottom w:val="0"/>
          <w:divBdr>
            <w:top w:val="none" w:sz="0" w:space="0" w:color="auto"/>
            <w:left w:val="none" w:sz="0" w:space="0" w:color="auto"/>
            <w:bottom w:val="none" w:sz="0" w:space="0" w:color="auto"/>
            <w:right w:val="none" w:sz="0" w:space="0" w:color="auto"/>
          </w:divBdr>
        </w:div>
        <w:div w:id="253125118">
          <w:marLeft w:val="0"/>
          <w:marRight w:val="0"/>
          <w:marTop w:val="0"/>
          <w:marBottom w:val="0"/>
          <w:divBdr>
            <w:top w:val="none" w:sz="0" w:space="0" w:color="auto"/>
            <w:left w:val="none" w:sz="0" w:space="0" w:color="auto"/>
            <w:bottom w:val="none" w:sz="0" w:space="0" w:color="auto"/>
            <w:right w:val="none" w:sz="0" w:space="0" w:color="auto"/>
          </w:divBdr>
        </w:div>
        <w:div w:id="2116175205">
          <w:marLeft w:val="0"/>
          <w:marRight w:val="0"/>
          <w:marTop w:val="0"/>
          <w:marBottom w:val="0"/>
          <w:divBdr>
            <w:top w:val="none" w:sz="0" w:space="0" w:color="auto"/>
            <w:left w:val="none" w:sz="0" w:space="0" w:color="auto"/>
            <w:bottom w:val="none" w:sz="0" w:space="0" w:color="auto"/>
            <w:right w:val="none" w:sz="0" w:space="0" w:color="auto"/>
          </w:divBdr>
        </w:div>
        <w:div w:id="1537962303">
          <w:marLeft w:val="0"/>
          <w:marRight w:val="0"/>
          <w:marTop w:val="0"/>
          <w:marBottom w:val="0"/>
          <w:divBdr>
            <w:top w:val="none" w:sz="0" w:space="0" w:color="auto"/>
            <w:left w:val="none" w:sz="0" w:space="0" w:color="auto"/>
            <w:bottom w:val="none" w:sz="0" w:space="0" w:color="auto"/>
            <w:right w:val="none" w:sz="0" w:space="0" w:color="auto"/>
          </w:divBdr>
        </w:div>
        <w:div w:id="763501719">
          <w:marLeft w:val="0"/>
          <w:marRight w:val="0"/>
          <w:marTop w:val="0"/>
          <w:marBottom w:val="0"/>
          <w:divBdr>
            <w:top w:val="none" w:sz="0" w:space="0" w:color="auto"/>
            <w:left w:val="none" w:sz="0" w:space="0" w:color="auto"/>
            <w:bottom w:val="none" w:sz="0" w:space="0" w:color="auto"/>
            <w:right w:val="none" w:sz="0" w:space="0" w:color="auto"/>
          </w:divBdr>
        </w:div>
        <w:div w:id="1249802085">
          <w:marLeft w:val="0"/>
          <w:marRight w:val="0"/>
          <w:marTop w:val="0"/>
          <w:marBottom w:val="0"/>
          <w:divBdr>
            <w:top w:val="none" w:sz="0" w:space="0" w:color="auto"/>
            <w:left w:val="none" w:sz="0" w:space="0" w:color="auto"/>
            <w:bottom w:val="none" w:sz="0" w:space="0" w:color="auto"/>
            <w:right w:val="none" w:sz="0" w:space="0" w:color="auto"/>
          </w:divBdr>
        </w:div>
        <w:div w:id="2107462482">
          <w:marLeft w:val="0"/>
          <w:marRight w:val="0"/>
          <w:marTop w:val="0"/>
          <w:marBottom w:val="0"/>
          <w:divBdr>
            <w:top w:val="none" w:sz="0" w:space="0" w:color="auto"/>
            <w:left w:val="none" w:sz="0" w:space="0" w:color="auto"/>
            <w:bottom w:val="none" w:sz="0" w:space="0" w:color="auto"/>
            <w:right w:val="none" w:sz="0" w:space="0" w:color="auto"/>
          </w:divBdr>
        </w:div>
        <w:div w:id="2135249271">
          <w:marLeft w:val="0"/>
          <w:marRight w:val="0"/>
          <w:marTop w:val="0"/>
          <w:marBottom w:val="0"/>
          <w:divBdr>
            <w:top w:val="none" w:sz="0" w:space="0" w:color="auto"/>
            <w:left w:val="none" w:sz="0" w:space="0" w:color="auto"/>
            <w:bottom w:val="none" w:sz="0" w:space="0" w:color="auto"/>
            <w:right w:val="none" w:sz="0" w:space="0" w:color="auto"/>
          </w:divBdr>
        </w:div>
        <w:div w:id="1661958862">
          <w:marLeft w:val="0"/>
          <w:marRight w:val="0"/>
          <w:marTop w:val="0"/>
          <w:marBottom w:val="0"/>
          <w:divBdr>
            <w:top w:val="none" w:sz="0" w:space="0" w:color="auto"/>
            <w:left w:val="none" w:sz="0" w:space="0" w:color="auto"/>
            <w:bottom w:val="none" w:sz="0" w:space="0" w:color="auto"/>
            <w:right w:val="none" w:sz="0" w:space="0" w:color="auto"/>
          </w:divBdr>
        </w:div>
        <w:div w:id="1599676914">
          <w:marLeft w:val="0"/>
          <w:marRight w:val="0"/>
          <w:marTop w:val="0"/>
          <w:marBottom w:val="0"/>
          <w:divBdr>
            <w:top w:val="none" w:sz="0" w:space="0" w:color="auto"/>
            <w:left w:val="none" w:sz="0" w:space="0" w:color="auto"/>
            <w:bottom w:val="none" w:sz="0" w:space="0" w:color="auto"/>
            <w:right w:val="none" w:sz="0" w:space="0" w:color="auto"/>
          </w:divBdr>
        </w:div>
        <w:div w:id="1481463619">
          <w:marLeft w:val="0"/>
          <w:marRight w:val="0"/>
          <w:marTop w:val="0"/>
          <w:marBottom w:val="0"/>
          <w:divBdr>
            <w:top w:val="none" w:sz="0" w:space="0" w:color="auto"/>
            <w:left w:val="none" w:sz="0" w:space="0" w:color="auto"/>
            <w:bottom w:val="none" w:sz="0" w:space="0" w:color="auto"/>
            <w:right w:val="none" w:sz="0" w:space="0" w:color="auto"/>
          </w:divBdr>
        </w:div>
        <w:div w:id="1306348284">
          <w:marLeft w:val="0"/>
          <w:marRight w:val="0"/>
          <w:marTop w:val="0"/>
          <w:marBottom w:val="0"/>
          <w:divBdr>
            <w:top w:val="none" w:sz="0" w:space="0" w:color="auto"/>
            <w:left w:val="none" w:sz="0" w:space="0" w:color="auto"/>
            <w:bottom w:val="none" w:sz="0" w:space="0" w:color="auto"/>
            <w:right w:val="none" w:sz="0" w:space="0" w:color="auto"/>
          </w:divBdr>
        </w:div>
        <w:div w:id="872042133">
          <w:marLeft w:val="0"/>
          <w:marRight w:val="0"/>
          <w:marTop w:val="0"/>
          <w:marBottom w:val="0"/>
          <w:divBdr>
            <w:top w:val="none" w:sz="0" w:space="0" w:color="auto"/>
            <w:left w:val="none" w:sz="0" w:space="0" w:color="auto"/>
            <w:bottom w:val="none" w:sz="0" w:space="0" w:color="auto"/>
            <w:right w:val="none" w:sz="0" w:space="0" w:color="auto"/>
          </w:divBdr>
        </w:div>
        <w:div w:id="1007631626">
          <w:marLeft w:val="0"/>
          <w:marRight w:val="0"/>
          <w:marTop w:val="0"/>
          <w:marBottom w:val="0"/>
          <w:divBdr>
            <w:top w:val="none" w:sz="0" w:space="0" w:color="auto"/>
            <w:left w:val="none" w:sz="0" w:space="0" w:color="auto"/>
            <w:bottom w:val="none" w:sz="0" w:space="0" w:color="auto"/>
            <w:right w:val="none" w:sz="0" w:space="0" w:color="auto"/>
          </w:divBdr>
        </w:div>
        <w:div w:id="1407613062">
          <w:marLeft w:val="0"/>
          <w:marRight w:val="0"/>
          <w:marTop w:val="0"/>
          <w:marBottom w:val="0"/>
          <w:divBdr>
            <w:top w:val="none" w:sz="0" w:space="0" w:color="auto"/>
            <w:left w:val="none" w:sz="0" w:space="0" w:color="auto"/>
            <w:bottom w:val="none" w:sz="0" w:space="0" w:color="auto"/>
            <w:right w:val="none" w:sz="0" w:space="0" w:color="auto"/>
          </w:divBdr>
        </w:div>
      </w:divsChild>
    </w:div>
    <w:div w:id="1557811470">
      <w:bodyDiv w:val="1"/>
      <w:marLeft w:val="0"/>
      <w:marRight w:val="0"/>
      <w:marTop w:val="0"/>
      <w:marBottom w:val="0"/>
      <w:divBdr>
        <w:top w:val="none" w:sz="0" w:space="0" w:color="auto"/>
        <w:left w:val="none" w:sz="0" w:space="0" w:color="auto"/>
        <w:bottom w:val="none" w:sz="0" w:space="0" w:color="auto"/>
        <w:right w:val="none" w:sz="0" w:space="0" w:color="auto"/>
      </w:divBdr>
    </w:div>
    <w:div w:id="1557862293">
      <w:bodyDiv w:val="1"/>
      <w:marLeft w:val="0"/>
      <w:marRight w:val="0"/>
      <w:marTop w:val="0"/>
      <w:marBottom w:val="0"/>
      <w:divBdr>
        <w:top w:val="none" w:sz="0" w:space="0" w:color="auto"/>
        <w:left w:val="none" w:sz="0" w:space="0" w:color="auto"/>
        <w:bottom w:val="none" w:sz="0" w:space="0" w:color="auto"/>
        <w:right w:val="none" w:sz="0" w:space="0" w:color="auto"/>
      </w:divBdr>
    </w:div>
    <w:div w:id="1558273174">
      <w:bodyDiv w:val="1"/>
      <w:marLeft w:val="0"/>
      <w:marRight w:val="0"/>
      <w:marTop w:val="0"/>
      <w:marBottom w:val="0"/>
      <w:divBdr>
        <w:top w:val="none" w:sz="0" w:space="0" w:color="auto"/>
        <w:left w:val="none" w:sz="0" w:space="0" w:color="auto"/>
        <w:bottom w:val="none" w:sz="0" w:space="0" w:color="auto"/>
        <w:right w:val="none" w:sz="0" w:space="0" w:color="auto"/>
      </w:divBdr>
    </w:div>
    <w:div w:id="1558468844">
      <w:bodyDiv w:val="1"/>
      <w:marLeft w:val="0"/>
      <w:marRight w:val="0"/>
      <w:marTop w:val="0"/>
      <w:marBottom w:val="0"/>
      <w:divBdr>
        <w:top w:val="none" w:sz="0" w:space="0" w:color="auto"/>
        <w:left w:val="none" w:sz="0" w:space="0" w:color="auto"/>
        <w:bottom w:val="none" w:sz="0" w:space="0" w:color="auto"/>
        <w:right w:val="none" w:sz="0" w:space="0" w:color="auto"/>
      </w:divBdr>
    </w:div>
    <w:div w:id="1558542176">
      <w:bodyDiv w:val="1"/>
      <w:marLeft w:val="0"/>
      <w:marRight w:val="0"/>
      <w:marTop w:val="0"/>
      <w:marBottom w:val="0"/>
      <w:divBdr>
        <w:top w:val="none" w:sz="0" w:space="0" w:color="auto"/>
        <w:left w:val="none" w:sz="0" w:space="0" w:color="auto"/>
        <w:bottom w:val="none" w:sz="0" w:space="0" w:color="auto"/>
        <w:right w:val="none" w:sz="0" w:space="0" w:color="auto"/>
      </w:divBdr>
    </w:div>
    <w:div w:id="1558936877">
      <w:bodyDiv w:val="1"/>
      <w:marLeft w:val="0"/>
      <w:marRight w:val="0"/>
      <w:marTop w:val="0"/>
      <w:marBottom w:val="0"/>
      <w:divBdr>
        <w:top w:val="none" w:sz="0" w:space="0" w:color="auto"/>
        <w:left w:val="none" w:sz="0" w:space="0" w:color="auto"/>
        <w:bottom w:val="none" w:sz="0" w:space="0" w:color="auto"/>
        <w:right w:val="none" w:sz="0" w:space="0" w:color="auto"/>
      </w:divBdr>
    </w:div>
    <w:div w:id="1559055186">
      <w:bodyDiv w:val="1"/>
      <w:marLeft w:val="0"/>
      <w:marRight w:val="0"/>
      <w:marTop w:val="0"/>
      <w:marBottom w:val="0"/>
      <w:divBdr>
        <w:top w:val="none" w:sz="0" w:space="0" w:color="auto"/>
        <w:left w:val="none" w:sz="0" w:space="0" w:color="auto"/>
        <w:bottom w:val="none" w:sz="0" w:space="0" w:color="auto"/>
        <w:right w:val="none" w:sz="0" w:space="0" w:color="auto"/>
      </w:divBdr>
    </w:div>
    <w:div w:id="1559199372">
      <w:bodyDiv w:val="1"/>
      <w:marLeft w:val="0"/>
      <w:marRight w:val="0"/>
      <w:marTop w:val="0"/>
      <w:marBottom w:val="0"/>
      <w:divBdr>
        <w:top w:val="none" w:sz="0" w:space="0" w:color="auto"/>
        <w:left w:val="none" w:sz="0" w:space="0" w:color="auto"/>
        <w:bottom w:val="none" w:sz="0" w:space="0" w:color="auto"/>
        <w:right w:val="none" w:sz="0" w:space="0" w:color="auto"/>
      </w:divBdr>
    </w:div>
    <w:div w:id="1559634000">
      <w:bodyDiv w:val="1"/>
      <w:marLeft w:val="0"/>
      <w:marRight w:val="0"/>
      <w:marTop w:val="0"/>
      <w:marBottom w:val="0"/>
      <w:divBdr>
        <w:top w:val="none" w:sz="0" w:space="0" w:color="auto"/>
        <w:left w:val="none" w:sz="0" w:space="0" w:color="auto"/>
        <w:bottom w:val="none" w:sz="0" w:space="0" w:color="auto"/>
        <w:right w:val="none" w:sz="0" w:space="0" w:color="auto"/>
      </w:divBdr>
    </w:div>
    <w:div w:id="1559824312">
      <w:bodyDiv w:val="1"/>
      <w:marLeft w:val="0"/>
      <w:marRight w:val="0"/>
      <w:marTop w:val="0"/>
      <w:marBottom w:val="0"/>
      <w:divBdr>
        <w:top w:val="none" w:sz="0" w:space="0" w:color="auto"/>
        <w:left w:val="none" w:sz="0" w:space="0" w:color="auto"/>
        <w:bottom w:val="none" w:sz="0" w:space="0" w:color="auto"/>
        <w:right w:val="none" w:sz="0" w:space="0" w:color="auto"/>
      </w:divBdr>
    </w:div>
    <w:div w:id="1560242639">
      <w:bodyDiv w:val="1"/>
      <w:marLeft w:val="0"/>
      <w:marRight w:val="0"/>
      <w:marTop w:val="0"/>
      <w:marBottom w:val="0"/>
      <w:divBdr>
        <w:top w:val="none" w:sz="0" w:space="0" w:color="auto"/>
        <w:left w:val="none" w:sz="0" w:space="0" w:color="auto"/>
        <w:bottom w:val="none" w:sz="0" w:space="0" w:color="auto"/>
        <w:right w:val="none" w:sz="0" w:space="0" w:color="auto"/>
      </w:divBdr>
    </w:div>
    <w:div w:id="1561014204">
      <w:bodyDiv w:val="1"/>
      <w:marLeft w:val="0"/>
      <w:marRight w:val="0"/>
      <w:marTop w:val="0"/>
      <w:marBottom w:val="0"/>
      <w:divBdr>
        <w:top w:val="none" w:sz="0" w:space="0" w:color="auto"/>
        <w:left w:val="none" w:sz="0" w:space="0" w:color="auto"/>
        <w:bottom w:val="none" w:sz="0" w:space="0" w:color="auto"/>
        <w:right w:val="none" w:sz="0" w:space="0" w:color="auto"/>
      </w:divBdr>
    </w:div>
    <w:div w:id="1561017917">
      <w:bodyDiv w:val="1"/>
      <w:marLeft w:val="0"/>
      <w:marRight w:val="0"/>
      <w:marTop w:val="0"/>
      <w:marBottom w:val="0"/>
      <w:divBdr>
        <w:top w:val="none" w:sz="0" w:space="0" w:color="auto"/>
        <w:left w:val="none" w:sz="0" w:space="0" w:color="auto"/>
        <w:bottom w:val="none" w:sz="0" w:space="0" w:color="auto"/>
        <w:right w:val="none" w:sz="0" w:space="0" w:color="auto"/>
      </w:divBdr>
    </w:div>
    <w:div w:id="1561289045">
      <w:bodyDiv w:val="1"/>
      <w:marLeft w:val="0"/>
      <w:marRight w:val="0"/>
      <w:marTop w:val="0"/>
      <w:marBottom w:val="0"/>
      <w:divBdr>
        <w:top w:val="none" w:sz="0" w:space="0" w:color="auto"/>
        <w:left w:val="none" w:sz="0" w:space="0" w:color="auto"/>
        <w:bottom w:val="none" w:sz="0" w:space="0" w:color="auto"/>
        <w:right w:val="none" w:sz="0" w:space="0" w:color="auto"/>
      </w:divBdr>
    </w:div>
    <w:div w:id="1561475989">
      <w:bodyDiv w:val="1"/>
      <w:marLeft w:val="0"/>
      <w:marRight w:val="0"/>
      <w:marTop w:val="0"/>
      <w:marBottom w:val="0"/>
      <w:divBdr>
        <w:top w:val="none" w:sz="0" w:space="0" w:color="auto"/>
        <w:left w:val="none" w:sz="0" w:space="0" w:color="auto"/>
        <w:bottom w:val="none" w:sz="0" w:space="0" w:color="auto"/>
        <w:right w:val="none" w:sz="0" w:space="0" w:color="auto"/>
      </w:divBdr>
    </w:div>
    <w:div w:id="1561936578">
      <w:bodyDiv w:val="1"/>
      <w:marLeft w:val="0"/>
      <w:marRight w:val="0"/>
      <w:marTop w:val="0"/>
      <w:marBottom w:val="0"/>
      <w:divBdr>
        <w:top w:val="none" w:sz="0" w:space="0" w:color="auto"/>
        <w:left w:val="none" w:sz="0" w:space="0" w:color="auto"/>
        <w:bottom w:val="none" w:sz="0" w:space="0" w:color="auto"/>
        <w:right w:val="none" w:sz="0" w:space="0" w:color="auto"/>
      </w:divBdr>
    </w:div>
    <w:div w:id="1562014574">
      <w:bodyDiv w:val="1"/>
      <w:marLeft w:val="0"/>
      <w:marRight w:val="0"/>
      <w:marTop w:val="0"/>
      <w:marBottom w:val="0"/>
      <w:divBdr>
        <w:top w:val="none" w:sz="0" w:space="0" w:color="auto"/>
        <w:left w:val="none" w:sz="0" w:space="0" w:color="auto"/>
        <w:bottom w:val="none" w:sz="0" w:space="0" w:color="auto"/>
        <w:right w:val="none" w:sz="0" w:space="0" w:color="auto"/>
      </w:divBdr>
    </w:div>
    <w:div w:id="1562131835">
      <w:bodyDiv w:val="1"/>
      <w:marLeft w:val="0"/>
      <w:marRight w:val="0"/>
      <w:marTop w:val="0"/>
      <w:marBottom w:val="0"/>
      <w:divBdr>
        <w:top w:val="none" w:sz="0" w:space="0" w:color="auto"/>
        <w:left w:val="none" w:sz="0" w:space="0" w:color="auto"/>
        <w:bottom w:val="none" w:sz="0" w:space="0" w:color="auto"/>
        <w:right w:val="none" w:sz="0" w:space="0" w:color="auto"/>
      </w:divBdr>
    </w:div>
    <w:div w:id="1562134096">
      <w:bodyDiv w:val="1"/>
      <w:marLeft w:val="0"/>
      <w:marRight w:val="0"/>
      <w:marTop w:val="0"/>
      <w:marBottom w:val="0"/>
      <w:divBdr>
        <w:top w:val="none" w:sz="0" w:space="0" w:color="auto"/>
        <w:left w:val="none" w:sz="0" w:space="0" w:color="auto"/>
        <w:bottom w:val="none" w:sz="0" w:space="0" w:color="auto"/>
        <w:right w:val="none" w:sz="0" w:space="0" w:color="auto"/>
      </w:divBdr>
    </w:div>
    <w:div w:id="1562520625">
      <w:bodyDiv w:val="1"/>
      <w:marLeft w:val="0"/>
      <w:marRight w:val="0"/>
      <w:marTop w:val="0"/>
      <w:marBottom w:val="0"/>
      <w:divBdr>
        <w:top w:val="none" w:sz="0" w:space="0" w:color="auto"/>
        <w:left w:val="none" w:sz="0" w:space="0" w:color="auto"/>
        <w:bottom w:val="none" w:sz="0" w:space="0" w:color="auto"/>
        <w:right w:val="none" w:sz="0" w:space="0" w:color="auto"/>
      </w:divBdr>
    </w:div>
    <w:div w:id="1562597107">
      <w:bodyDiv w:val="1"/>
      <w:marLeft w:val="0"/>
      <w:marRight w:val="0"/>
      <w:marTop w:val="0"/>
      <w:marBottom w:val="0"/>
      <w:divBdr>
        <w:top w:val="none" w:sz="0" w:space="0" w:color="auto"/>
        <w:left w:val="none" w:sz="0" w:space="0" w:color="auto"/>
        <w:bottom w:val="none" w:sz="0" w:space="0" w:color="auto"/>
        <w:right w:val="none" w:sz="0" w:space="0" w:color="auto"/>
      </w:divBdr>
    </w:div>
    <w:div w:id="1562715890">
      <w:bodyDiv w:val="1"/>
      <w:marLeft w:val="0"/>
      <w:marRight w:val="0"/>
      <w:marTop w:val="0"/>
      <w:marBottom w:val="0"/>
      <w:divBdr>
        <w:top w:val="none" w:sz="0" w:space="0" w:color="auto"/>
        <w:left w:val="none" w:sz="0" w:space="0" w:color="auto"/>
        <w:bottom w:val="none" w:sz="0" w:space="0" w:color="auto"/>
        <w:right w:val="none" w:sz="0" w:space="0" w:color="auto"/>
      </w:divBdr>
    </w:div>
    <w:div w:id="1563060603">
      <w:bodyDiv w:val="1"/>
      <w:marLeft w:val="0"/>
      <w:marRight w:val="0"/>
      <w:marTop w:val="0"/>
      <w:marBottom w:val="0"/>
      <w:divBdr>
        <w:top w:val="none" w:sz="0" w:space="0" w:color="auto"/>
        <w:left w:val="none" w:sz="0" w:space="0" w:color="auto"/>
        <w:bottom w:val="none" w:sz="0" w:space="0" w:color="auto"/>
        <w:right w:val="none" w:sz="0" w:space="0" w:color="auto"/>
      </w:divBdr>
    </w:div>
    <w:div w:id="1563445064">
      <w:bodyDiv w:val="1"/>
      <w:marLeft w:val="0"/>
      <w:marRight w:val="0"/>
      <w:marTop w:val="0"/>
      <w:marBottom w:val="0"/>
      <w:divBdr>
        <w:top w:val="none" w:sz="0" w:space="0" w:color="auto"/>
        <w:left w:val="none" w:sz="0" w:space="0" w:color="auto"/>
        <w:bottom w:val="none" w:sz="0" w:space="0" w:color="auto"/>
        <w:right w:val="none" w:sz="0" w:space="0" w:color="auto"/>
      </w:divBdr>
    </w:div>
    <w:div w:id="1563524072">
      <w:bodyDiv w:val="1"/>
      <w:marLeft w:val="0"/>
      <w:marRight w:val="0"/>
      <w:marTop w:val="0"/>
      <w:marBottom w:val="0"/>
      <w:divBdr>
        <w:top w:val="none" w:sz="0" w:space="0" w:color="auto"/>
        <w:left w:val="none" w:sz="0" w:space="0" w:color="auto"/>
        <w:bottom w:val="none" w:sz="0" w:space="0" w:color="auto"/>
        <w:right w:val="none" w:sz="0" w:space="0" w:color="auto"/>
      </w:divBdr>
    </w:div>
    <w:div w:id="1563827367">
      <w:bodyDiv w:val="1"/>
      <w:marLeft w:val="0"/>
      <w:marRight w:val="0"/>
      <w:marTop w:val="0"/>
      <w:marBottom w:val="0"/>
      <w:divBdr>
        <w:top w:val="none" w:sz="0" w:space="0" w:color="auto"/>
        <w:left w:val="none" w:sz="0" w:space="0" w:color="auto"/>
        <w:bottom w:val="none" w:sz="0" w:space="0" w:color="auto"/>
        <w:right w:val="none" w:sz="0" w:space="0" w:color="auto"/>
      </w:divBdr>
    </w:div>
    <w:div w:id="1563831271">
      <w:bodyDiv w:val="1"/>
      <w:marLeft w:val="0"/>
      <w:marRight w:val="0"/>
      <w:marTop w:val="0"/>
      <w:marBottom w:val="0"/>
      <w:divBdr>
        <w:top w:val="none" w:sz="0" w:space="0" w:color="auto"/>
        <w:left w:val="none" w:sz="0" w:space="0" w:color="auto"/>
        <w:bottom w:val="none" w:sz="0" w:space="0" w:color="auto"/>
        <w:right w:val="none" w:sz="0" w:space="0" w:color="auto"/>
      </w:divBdr>
    </w:div>
    <w:div w:id="1563910374">
      <w:bodyDiv w:val="1"/>
      <w:marLeft w:val="0"/>
      <w:marRight w:val="0"/>
      <w:marTop w:val="0"/>
      <w:marBottom w:val="0"/>
      <w:divBdr>
        <w:top w:val="none" w:sz="0" w:space="0" w:color="auto"/>
        <w:left w:val="none" w:sz="0" w:space="0" w:color="auto"/>
        <w:bottom w:val="none" w:sz="0" w:space="0" w:color="auto"/>
        <w:right w:val="none" w:sz="0" w:space="0" w:color="auto"/>
      </w:divBdr>
    </w:div>
    <w:div w:id="1563979382">
      <w:bodyDiv w:val="1"/>
      <w:marLeft w:val="0"/>
      <w:marRight w:val="0"/>
      <w:marTop w:val="0"/>
      <w:marBottom w:val="0"/>
      <w:divBdr>
        <w:top w:val="none" w:sz="0" w:space="0" w:color="auto"/>
        <w:left w:val="none" w:sz="0" w:space="0" w:color="auto"/>
        <w:bottom w:val="none" w:sz="0" w:space="0" w:color="auto"/>
        <w:right w:val="none" w:sz="0" w:space="0" w:color="auto"/>
      </w:divBdr>
    </w:div>
    <w:div w:id="1564026426">
      <w:bodyDiv w:val="1"/>
      <w:marLeft w:val="0"/>
      <w:marRight w:val="0"/>
      <w:marTop w:val="0"/>
      <w:marBottom w:val="0"/>
      <w:divBdr>
        <w:top w:val="none" w:sz="0" w:space="0" w:color="auto"/>
        <w:left w:val="none" w:sz="0" w:space="0" w:color="auto"/>
        <w:bottom w:val="none" w:sz="0" w:space="0" w:color="auto"/>
        <w:right w:val="none" w:sz="0" w:space="0" w:color="auto"/>
      </w:divBdr>
    </w:div>
    <w:div w:id="1564097797">
      <w:bodyDiv w:val="1"/>
      <w:marLeft w:val="0"/>
      <w:marRight w:val="0"/>
      <w:marTop w:val="0"/>
      <w:marBottom w:val="0"/>
      <w:divBdr>
        <w:top w:val="none" w:sz="0" w:space="0" w:color="auto"/>
        <w:left w:val="none" w:sz="0" w:space="0" w:color="auto"/>
        <w:bottom w:val="none" w:sz="0" w:space="0" w:color="auto"/>
        <w:right w:val="none" w:sz="0" w:space="0" w:color="auto"/>
      </w:divBdr>
    </w:div>
    <w:div w:id="1564103719">
      <w:bodyDiv w:val="1"/>
      <w:marLeft w:val="0"/>
      <w:marRight w:val="0"/>
      <w:marTop w:val="0"/>
      <w:marBottom w:val="0"/>
      <w:divBdr>
        <w:top w:val="none" w:sz="0" w:space="0" w:color="auto"/>
        <w:left w:val="none" w:sz="0" w:space="0" w:color="auto"/>
        <w:bottom w:val="none" w:sz="0" w:space="0" w:color="auto"/>
        <w:right w:val="none" w:sz="0" w:space="0" w:color="auto"/>
      </w:divBdr>
    </w:div>
    <w:div w:id="1564219584">
      <w:bodyDiv w:val="1"/>
      <w:marLeft w:val="0"/>
      <w:marRight w:val="0"/>
      <w:marTop w:val="0"/>
      <w:marBottom w:val="0"/>
      <w:divBdr>
        <w:top w:val="none" w:sz="0" w:space="0" w:color="auto"/>
        <w:left w:val="none" w:sz="0" w:space="0" w:color="auto"/>
        <w:bottom w:val="none" w:sz="0" w:space="0" w:color="auto"/>
        <w:right w:val="none" w:sz="0" w:space="0" w:color="auto"/>
      </w:divBdr>
    </w:div>
    <w:div w:id="1564221133">
      <w:bodyDiv w:val="1"/>
      <w:marLeft w:val="0"/>
      <w:marRight w:val="0"/>
      <w:marTop w:val="0"/>
      <w:marBottom w:val="0"/>
      <w:divBdr>
        <w:top w:val="none" w:sz="0" w:space="0" w:color="auto"/>
        <w:left w:val="none" w:sz="0" w:space="0" w:color="auto"/>
        <w:bottom w:val="none" w:sz="0" w:space="0" w:color="auto"/>
        <w:right w:val="none" w:sz="0" w:space="0" w:color="auto"/>
      </w:divBdr>
    </w:div>
    <w:div w:id="1564289393">
      <w:bodyDiv w:val="1"/>
      <w:marLeft w:val="0"/>
      <w:marRight w:val="0"/>
      <w:marTop w:val="0"/>
      <w:marBottom w:val="0"/>
      <w:divBdr>
        <w:top w:val="none" w:sz="0" w:space="0" w:color="auto"/>
        <w:left w:val="none" w:sz="0" w:space="0" w:color="auto"/>
        <w:bottom w:val="none" w:sz="0" w:space="0" w:color="auto"/>
        <w:right w:val="none" w:sz="0" w:space="0" w:color="auto"/>
      </w:divBdr>
    </w:div>
    <w:div w:id="1564411145">
      <w:bodyDiv w:val="1"/>
      <w:marLeft w:val="0"/>
      <w:marRight w:val="0"/>
      <w:marTop w:val="0"/>
      <w:marBottom w:val="0"/>
      <w:divBdr>
        <w:top w:val="none" w:sz="0" w:space="0" w:color="auto"/>
        <w:left w:val="none" w:sz="0" w:space="0" w:color="auto"/>
        <w:bottom w:val="none" w:sz="0" w:space="0" w:color="auto"/>
        <w:right w:val="none" w:sz="0" w:space="0" w:color="auto"/>
      </w:divBdr>
    </w:div>
    <w:div w:id="1564633659">
      <w:bodyDiv w:val="1"/>
      <w:marLeft w:val="0"/>
      <w:marRight w:val="0"/>
      <w:marTop w:val="0"/>
      <w:marBottom w:val="0"/>
      <w:divBdr>
        <w:top w:val="none" w:sz="0" w:space="0" w:color="auto"/>
        <w:left w:val="none" w:sz="0" w:space="0" w:color="auto"/>
        <w:bottom w:val="none" w:sz="0" w:space="0" w:color="auto"/>
        <w:right w:val="none" w:sz="0" w:space="0" w:color="auto"/>
      </w:divBdr>
    </w:div>
    <w:div w:id="1564634710">
      <w:bodyDiv w:val="1"/>
      <w:marLeft w:val="0"/>
      <w:marRight w:val="0"/>
      <w:marTop w:val="0"/>
      <w:marBottom w:val="0"/>
      <w:divBdr>
        <w:top w:val="none" w:sz="0" w:space="0" w:color="auto"/>
        <w:left w:val="none" w:sz="0" w:space="0" w:color="auto"/>
        <w:bottom w:val="none" w:sz="0" w:space="0" w:color="auto"/>
        <w:right w:val="none" w:sz="0" w:space="0" w:color="auto"/>
      </w:divBdr>
    </w:div>
    <w:div w:id="1564951033">
      <w:bodyDiv w:val="1"/>
      <w:marLeft w:val="0"/>
      <w:marRight w:val="0"/>
      <w:marTop w:val="0"/>
      <w:marBottom w:val="0"/>
      <w:divBdr>
        <w:top w:val="none" w:sz="0" w:space="0" w:color="auto"/>
        <w:left w:val="none" w:sz="0" w:space="0" w:color="auto"/>
        <w:bottom w:val="none" w:sz="0" w:space="0" w:color="auto"/>
        <w:right w:val="none" w:sz="0" w:space="0" w:color="auto"/>
      </w:divBdr>
    </w:div>
    <w:div w:id="1565094598">
      <w:bodyDiv w:val="1"/>
      <w:marLeft w:val="0"/>
      <w:marRight w:val="0"/>
      <w:marTop w:val="0"/>
      <w:marBottom w:val="0"/>
      <w:divBdr>
        <w:top w:val="none" w:sz="0" w:space="0" w:color="auto"/>
        <w:left w:val="none" w:sz="0" w:space="0" w:color="auto"/>
        <w:bottom w:val="none" w:sz="0" w:space="0" w:color="auto"/>
        <w:right w:val="none" w:sz="0" w:space="0" w:color="auto"/>
      </w:divBdr>
    </w:div>
    <w:div w:id="1565287432">
      <w:bodyDiv w:val="1"/>
      <w:marLeft w:val="0"/>
      <w:marRight w:val="0"/>
      <w:marTop w:val="0"/>
      <w:marBottom w:val="0"/>
      <w:divBdr>
        <w:top w:val="none" w:sz="0" w:space="0" w:color="auto"/>
        <w:left w:val="none" w:sz="0" w:space="0" w:color="auto"/>
        <w:bottom w:val="none" w:sz="0" w:space="0" w:color="auto"/>
        <w:right w:val="none" w:sz="0" w:space="0" w:color="auto"/>
      </w:divBdr>
      <w:divsChild>
        <w:div w:id="1539316920">
          <w:marLeft w:val="0"/>
          <w:marRight w:val="0"/>
          <w:marTop w:val="0"/>
          <w:marBottom w:val="0"/>
          <w:divBdr>
            <w:top w:val="none" w:sz="0" w:space="0" w:color="auto"/>
            <w:left w:val="none" w:sz="0" w:space="0" w:color="auto"/>
            <w:bottom w:val="none" w:sz="0" w:space="0" w:color="auto"/>
            <w:right w:val="none" w:sz="0" w:space="0" w:color="auto"/>
          </w:divBdr>
          <w:divsChild>
            <w:div w:id="1198589381">
              <w:marLeft w:val="0"/>
              <w:marRight w:val="0"/>
              <w:marTop w:val="0"/>
              <w:marBottom w:val="0"/>
              <w:divBdr>
                <w:top w:val="none" w:sz="0" w:space="0" w:color="auto"/>
                <w:left w:val="none" w:sz="0" w:space="0" w:color="auto"/>
                <w:bottom w:val="none" w:sz="0" w:space="0" w:color="auto"/>
                <w:right w:val="none" w:sz="0" w:space="0" w:color="auto"/>
              </w:divBdr>
              <w:divsChild>
                <w:div w:id="1673340158">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565481277">
      <w:bodyDiv w:val="1"/>
      <w:marLeft w:val="0"/>
      <w:marRight w:val="0"/>
      <w:marTop w:val="0"/>
      <w:marBottom w:val="0"/>
      <w:divBdr>
        <w:top w:val="none" w:sz="0" w:space="0" w:color="auto"/>
        <w:left w:val="none" w:sz="0" w:space="0" w:color="auto"/>
        <w:bottom w:val="none" w:sz="0" w:space="0" w:color="auto"/>
        <w:right w:val="none" w:sz="0" w:space="0" w:color="auto"/>
      </w:divBdr>
    </w:div>
    <w:div w:id="1565876025">
      <w:bodyDiv w:val="1"/>
      <w:marLeft w:val="0"/>
      <w:marRight w:val="0"/>
      <w:marTop w:val="0"/>
      <w:marBottom w:val="0"/>
      <w:divBdr>
        <w:top w:val="none" w:sz="0" w:space="0" w:color="auto"/>
        <w:left w:val="none" w:sz="0" w:space="0" w:color="auto"/>
        <w:bottom w:val="none" w:sz="0" w:space="0" w:color="auto"/>
        <w:right w:val="none" w:sz="0" w:space="0" w:color="auto"/>
      </w:divBdr>
    </w:div>
    <w:div w:id="1565947846">
      <w:bodyDiv w:val="1"/>
      <w:marLeft w:val="0"/>
      <w:marRight w:val="0"/>
      <w:marTop w:val="0"/>
      <w:marBottom w:val="0"/>
      <w:divBdr>
        <w:top w:val="none" w:sz="0" w:space="0" w:color="auto"/>
        <w:left w:val="none" w:sz="0" w:space="0" w:color="auto"/>
        <w:bottom w:val="none" w:sz="0" w:space="0" w:color="auto"/>
        <w:right w:val="none" w:sz="0" w:space="0" w:color="auto"/>
      </w:divBdr>
    </w:div>
    <w:div w:id="1566254672">
      <w:bodyDiv w:val="1"/>
      <w:marLeft w:val="0"/>
      <w:marRight w:val="0"/>
      <w:marTop w:val="0"/>
      <w:marBottom w:val="0"/>
      <w:divBdr>
        <w:top w:val="none" w:sz="0" w:space="0" w:color="auto"/>
        <w:left w:val="none" w:sz="0" w:space="0" w:color="auto"/>
        <w:bottom w:val="none" w:sz="0" w:space="0" w:color="auto"/>
        <w:right w:val="none" w:sz="0" w:space="0" w:color="auto"/>
      </w:divBdr>
    </w:div>
    <w:div w:id="1566725139">
      <w:bodyDiv w:val="1"/>
      <w:marLeft w:val="0"/>
      <w:marRight w:val="0"/>
      <w:marTop w:val="0"/>
      <w:marBottom w:val="0"/>
      <w:divBdr>
        <w:top w:val="none" w:sz="0" w:space="0" w:color="auto"/>
        <w:left w:val="none" w:sz="0" w:space="0" w:color="auto"/>
        <w:bottom w:val="none" w:sz="0" w:space="0" w:color="auto"/>
        <w:right w:val="none" w:sz="0" w:space="0" w:color="auto"/>
      </w:divBdr>
    </w:div>
    <w:div w:id="1567296740">
      <w:bodyDiv w:val="1"/>
      <w:marLeft w:val="0"/>
      <w:marRight w:val="0"/>
      <w:marTop w:val="0"/>
      <w:marBottom w:val="0"/>
      <w:divBdr>
        <w:top w:val="none" w:sz="0" w:space="0" w:color="auto"/>
        <w:left w:val="none" w:sz="0" w:space="0" w:color="auto"/>
        <w:bottom w:val="none" w:sz="0" w:space="0" w:color="auto"/>
        <w:right w:val="none" w:sz="0" w:space="0" w:color="auto"/>
      </w:divBdr>
    </w:div>
    <w:div w:id="1567378950">
      <w:bodyDiv w:val="1"/>
      <w:marLeft w:val="0"/>
      <w:marRight w:val="0"/>
      <w:marTop w:val="0"/>
      <w:marBottom w:val="0"/>
      <w:divBdr>
        <w:top w:val="none" w:sz="0" w:space="0" w:color="auto"/>
        <w:left w:val="none" w:sz="0" w:space="0" w:color="auto"/>
        <w:bottom w:val="none" w:sz="0" w:space="0" w:color="auto"/>
        <w:right w:val="none" w:sz="0" w:space="0" w:color="auto"/>
      </w:divBdr>
    </w:div>
    <w:div w:id="1568224517">
      <w:bodyDiv w:val="1"/>
      <w:marLeft w:val="0"/>
      <w:marRight w:val="0"/>
      <w:marTop w:val="0"/>
      <w:marBottom w:val="0"/>
      <w:divBdr>
        <w:top w:val="none" w:sz="0" w:space="0" w:color="auto"/>
        <w:left w:val="none" w:sz="0" w:space="0" w:color="auto"/>
        <w:bottom w:val="none" w:sz="0" w:space="0" w:color="auto"/>
        <w:right w:val="none" w:sz="0" w:space="0" w:color="auto"/>
      </w:divBdr>
    </w:div>
    <w:div w:id="1568346422">
      <w:bodyDiv w:val="1"/>
      <w:marLeft w:val="0"/>
      <w:marRight w:val="0"/>
      <w:marTop w:val="0"/>
      <w:marBottom w:val="0"/>
      <w:divBdr>
        <w:top w:val="none" w:sz="0" w:space="0" w:color="auto"/>
        <w:left w:val="none" w:sz="0" w:space="0" w:color="auto"/>
        <w:bottom w:val="none" w:sz="0" w:space="0" w:color="auto"/>
        <w:right w:val="none" w:sz="0" w:space="0" w:color="auto"/>
      </w:divBdr>
    </w:div>
    <w:div w:id="1568373017">
      <w:bodyDiv w:val="1"/>
      <w:marLeft w:val="0"/>
      <w:marRight w:val="0"/>
      <w:marTop w:val="0"/>
      <w:marBottom w:val="0"/>
      <w:divBdr>
        <w:top w:val="none" w:sz="0" w:space="0" w:color="auto"/>
        <w:left w:val="none" w:sz="0" w:space="0" w:color="auto"/>
        <w:bottom w:val="none" w:sz="0" w:space="0" w:color="auto"/>
        <w:right w:val="none" w:sz="0" w:space="0" w:color="auto"/>
      </w:divBdr>
    </w:div>
    <w:div w:id="1568419239">
      <w:bodyDiv w:val="1"/>
      <w:marLeft w:val="0"/>
      <w:marRight w:val="0"/>
      <w:marTop w:val="0"/>
      <w:marBottom w:val="0"/>
      <w:divBdr>
        <w:top w:val="none" w:sz="0" w:space="0" w:color="auto"/>
        <w:left w:val="none" w:sz="0" w:space="0" w:color="auto"/>
        <w:bottom w:val="none" w:sz="0" w:space="0" w:color="auto"/>
        <w:right w:val="none" w:sz="0" w:space="0" w:color="auto"/>
      </w:divBdr>
    </w:div>
    <w:div w:id="1568564442">
      <w:bodyDiv w:val="1"/>
      <w:marLeft w:val="0"/>
      <w:marRight w:val="0"/>
      <w:marTop w:val="0"/>
      <w:marBottom w:val="0"/>
      <w:divBdr>
        <w:top w:val="none" w:sz="0" w:space="0" w:color="auto"/>
        <w:left w:val="none" w:sz="0" w:space="0" w:color="auto"/>
        <w:bottom w:val="none" w:sz="0" w:space="0" w:color="auto"/>
        <w:right w:val="none" w:sz="0" w:space="0" w:color="auto"/>
      </w:divBdr>
    </w:div>
    <w:div w:id="1568567385">
      <w:bodyDiv w:val="1"/>
      <w:marLeft w:val="0"/>
      <w:marRight w:val="0"/>
      <w:marTop w:val="0"/>
      <w:marBottom w:val="0"/>
      <w:divBdr>
        <w:top w:val="none" w:sz="0" w:space="0" w:color="auto"/>
        <w:left w:val="none" w:sz="0" w:space="0" w:color="auto"/>
        <w:bottom w:val="none" w:sz="0" w:space="0" w:color="auto"/>
        <w:right w:val="none" w:sz="0" w:space="0" w:color="auto"/>
      </w:divBdr>
    </w:div>
    <w:div w:id="1568802487">
      <w:bodyDiv w:val="1"/>
      <w:marLeft w:val="0"/>
      <w:marRight w:val="0"/>
      <w:marTop w:val="0"/>
      <w:marBottom w:val="0"/>
      <w:divBdr>
        <w:top w:val="none" w:sz="0" w:space="0" w:color="auto"/>
        <w:left w:val="none" w:sz="0" w:space="0" w:color="auto"/>
        <w:bottom w:val="none" w:sz="0" w:space="0" w:color="auto"/>
        <w:right w:val="none" w:sz="0" w:space="0" w:color="auto"/>
      </w:divBdr>
    </w:div>
    <w:div w:id="1569606459">
      <w:bodyDiv w:val="1"/>
      <w:marLeft w:val="0"/>
      <w:marRight w:val="0"/>
      <w:marTop w:val="0"/>
      <w:marBottom w:val="0"/>
      <w:divBdr>
        <w:top w:val="none" w:sz="0" w:space="0" w:color="auto"/>
        <w:left w:val="none" w:sz="0" w:space="0" w:color="auto"/>
        <w:bottom w:val="none" w:sz="0" w:space="0" w:color="auto"/>
        <w:right w:val="none" w:sz="0" w:space="0" w:color="auto"/>
      </w:divBdr>
    </w:div>
    <w:div w:id="1569657397">
      <w:bodyDiv w:val="1"/>
      <w:marLeft w:val="0"/>
      <w:marRight w:val="0"/>
      <w:marTop w:val="0"/>
      <w:marBottom w:val="0"/>
      <w:divBdr>
        <w:top w:val="none" w:sz="0" w:space="0" w:color="auto"/>
        <w:left w:val="none" w:sz="0" w:space="0" w:color="auto"/>
        <w:bottom w:val="none" w:sz="0" w:space="0" w:color="auto"/>
        <w:right w:val="none" w:sz="0" w:space="0" w:color="auto"/>
      </w:divBdr>
    </w:div>
    <w:div w:id="1569917693">
      <w:bodyDiv w:val="1"/>
      <w:marLeft w:val="0"/>
      <w:marRight w:val="0"/>
      <w:marTop w:val="0"/>
      <w:marBottom w:val="0"/>
      <w:divBdr>
        <w:top w:val="none" w:sz="0" w:space="0" w:color="auto"/>
        <w:left w:val="none" w:sz="0" w:space="0" w:color="auto"/>
        <w:bottom w:val="none" w:sz="0" w:space="0" w:color="auto"/>
        <w:right w:val="none" w:sz="0" w:space="0" w:color="auto"/>
      </w:divBdr>
    </w:div>
    <w:div w:id="1570071823">
      <w:bodyDiv w:val="1"/>
      <w:marLeft w:val="0"/>
      <w:marRight w:val="0"/>
      <w:marTop w:val="0"/>
      <w:marBottom w:val="0"/>
      <w:divBdr>
        <w:top w:val="none" w:sz="0" w:space="0" w:color="auto"/>
        <w:left w:val="none" w:sz="0" w:space="0" w:color="auto"/>
        <w:bottom w:val="none" w:sz="0" w:space="0" w:color="auto"/>
        <w:right w:val="none" w:sz="0" w:space="0" w:color="auto"/>
      </w:divBdr>
    </w:div>
    <w:div w:id="1570339428">
      <w:bodyDiv w:val="1"/>
      <w:marLeft w:val="0"/>
      <w:marRight w:val="0"/>
      <w:marTop w:val="0"/>
      <w:marBottom w:val="0"/>
      <w:divBdr>
        <w:top w:val="none" w:sz="0" w:space="0" w:color="auto"/>
        <w:left w:val="none" w:sz="0" w:space="0" w:color="auto"/>
        <w:bottom w:val="none" w:sz="0" w:space="0" w:color="auto"/>
        <w:right w:val="none" w:sz="0" w:space="0" w:color="auto"/>
      </w:divBdr>
    </w:div>
    <w:div w:id="1570727250">
      <w:bodyDiv w:val="1"/>
      <w:marLeft w:val="0"/>
      <w:marRight w:val="0"/>
      <w:marTop w:val="0"/>
      <w:marBottom w:val="0"/>
      <w:divBdr>
        <w:top w:val="none" w:sz="0" w:space="0" w:color="auto"/>
        <w:left w:val="none" w:sz="0" w:space="0" w:color="auto"/>
        <w:bottom w:val="none" w:sz="0" w:space="0" w:color="auto"/>
        <w:right w:val="none" w:sz="0" w:space="0" w:color="auto"/>
      </w:divBdr>
    </w:div>
    <w:div w:id="1570841056">
      <w:bodyDiv w:val="1"/>
      <w:marLeft w:val="0"/>
      <w:marRight w:val="0"/>
      <w:marTop w:val="0"/>
      <w:marBottom w:val="0"/>
      <w:divBdr>
        <w:top w:val="none" w:sz="0" w:space="0" w:color="auto"/>
        <w:left w:val="none" w:sz="0" w:space="0" w:color="auto"/>
        <w:bottom w:val="none" w:sz="0" w:space="0" w:color="auto"/>
        <w:right w:val="none" w:sz="0" w:space="0" w:color="auto"/>
      </w:divBdr>
    </w:div>
    <w:div w:id="1570847222">
      <w:bodyDiv w:val="1"/>
      <w:marLeft w:val="0"/>
      <w:marRight w:val="0"/>
      <w:marTop w:val="0"/>
      <w:marBottom w:val="0"/>
      <w:divBdr>
        <w:top w:val="none" w:sz="0" w:space="0" w:color="auto"/>
        <w:left w:val="none" w:sz="0" w:space="0" w:color="auto"/>
        <w:bottom w:val="none" w:sz="0" w:space="0" w:color="auto"/>
        <w:right w:val="none" w:sz="0" w:space="0" w:color="auto"/>
      </w:divBdr>
    </w:div>
    <w:div w:id="1571230843">
      <w:bodyDiv w:val="1"/>
      <w:marLeft w:val="0"/>
      <w:marRight w:val="0"/>
      <w:marTop w:val="0"/>
      <w:marBottom w:val="0"/>
      <w:divBdr>
        <w:top w:val="none" w:sz="0" w:space="0" w:color="auto"/>
        <w:left w:val="none" w:sz="0" w:space="0" w:color="auto"/>
        <w:bottom w:val="none" w:sz="0" w:space="0" w:color="auto"/>
        <w:right w:val="none" w:sz="0" w:space="0" w:color="auto"/>
      </w:divBdr>
    </w:div>
    <w:div w:id="1571500208">
      <w:bodyDiv w:val="1"/>
      <w:marLeft w:val="0"/>
      <w:marRight w:val="0"/>
      <w:marTop w:val="0"/>
      <w:marBottom w:val="0"/>
      <w:divBdr>
        <w:top w:val="none" w:sz="0" w:space="0" w:color="auto"/>
        <w:left w:val="none" w:sz="0" w:space="0" w:color="auto"/>
        <w:bottom w:val="none" w:sz="0" w:space="0" w:color="auto"/>
        <w:right w:val="none" w:sz="0" w:space="0" w:color="auto"/>
      </w:divBdr>
    </w:div>
    <w:div w:id="1571573269">
      <w:bodyDiv w:val="1"/>
      <w:marLeft w:val="0"/>
      <w:marRight w:val="0"/>
      <w:marTop w:val="0"/>
      <w:marBottom w:val="0"/>
      <w:divBdr>
        <w:top w:val="none" w:sz="0" w:space="0" w:color="auto"/>
        <w:left w:val="none" w:sz="0" w:space="0" w:color="auto"/>
        <w:bottom w:val="none" w:sz="0" w:space="0" w:color="auto"/>
        <w:right w:val="none" w:sz="0" w:space="0" w:color="auto"/>
      </w:divBdr>
    </w:div>
    <w:div w:id="1571770362">
      <w:bodyDiv w:val="1"/>
      <w:marLeft w:val="0"/>
      <w:marRight w:val="0"/>
      <w:marTop w:val="0"/>
      <w:marBottom w:val="0"/>
      <w:divBdr>
        <w:top w:val="none" w:sz="0" w:space="0" w:color="auto"/>
        <w:left w:val="none" w:sz="0" w:space="0" w:color="auto"/>
        <w:bottom w:val="none" w:sz="0" w:space="0" w:color="auto"/>
        <w:right w:val="none" w:sz="0" w:space="0" w:color="auto"/>
      </w:divBdr>
    </w:div>
    <w:div w:id="1572042425">
      <w:bodyDiv w:val="1"/>
      <w:marLeft w:val="0"/>
      <w:marRight w:val="0"/>
      <w:marTop w:val="0"/>
      <w:marBottom w:val="0"/>
      <w:divBdr>
        <w:top w:val="none" w:sz="0" w:space="0" w:color="auto"/>
        <w:left w:val="none" w:sz="0" w:space="0" w:color="auto"/>
        <w:bottom w:val="none" w:sz="0" w:space="0" w:color="auto"/>
        <w:right w:val="none" w:sz="0" w:space="0" w:color="auto"/>
      </w:divBdr>
    </w:div>
    <w:div w:id="1572354122">
      <w:bodyDiv w:val="1"/>
      <w:marLeft w:val="0"/>
      <w:marRight w:val="0"/>
      <w:marTop w:val="0"/>
      <w:marBottom w:val="0"/>
      <w:divBdr>
        <w:top w:val="none" w:sz="0" w:space="0" w:color="auto"/>
        <w:left w:val="none" w:sz="0" w:space="0" w:color="auto"/>
        <w:bottom w:val="none" w:sz="0" w:space="0" w:color="auto"/>
        <w:right w:val="none" w:sz="0" w:space="0" w:color="auto"/>
      </w:divBdr>
    </w:div>
    <w:div w:id="1572886645">
      <w:bodyDiv w:val="1"/>
      <w:marLeft w:val="0"/>
      <w:marRight w:val="0"/>
      <w:marTop w:val="0"/>
      <w:marBottom w:val="0"/>
      <w:divBdr>
        <w:top w:val="none" w:sz="0" w:space="0" w:color="auto"/>
        <w:left w:val="none" w:sz="0" w:space="0" w:color="auto"/>
        <w:bottom w:val="none" w:sz="0" w:space="0" w:color="auto"/>
        <w:right w:val="none" w:sz="0" w:space="0" w:color="auto"/>
      </w:divBdr>
    </w:div>
    <w:div w:id="1573196784">
      <w:bodyDiv w:val="1"/>
      <w:marLeft w:val="0"/>
      <w:marRight w:val="0"/>
      <w:marTop w:val="0"/>
      <w:marBottom w:val="0"/>
      <w:divBdr>
        <w:top w:val="none" w:sz="0" w:space="0" w:color="auto"/>
        <w:left w:val="none" w:sz="0" w:space="0" w:color="auto"/>
        <w:bottom w:val="none" w:sz="0" w:space="0" w:color="auto"/>
        <w:right w:val="none" w:sz="0" w:space="0" w:color="auto"/>
      </w:divBdr>
    </w:div>
    <w:div w:id="1573271800">
      <w:bodyDiv w:val="1"/>
      <w:marLeft w:val="0"/>
      <w:marRight w:val="0"/>
      <w:marTop w:val="0"/>
      <w:marBottom w:val="0"/>
      <w:divBdr>
        <w:top w:val="none" w:sz="0" w:space="0" w:color="auto"/>
        <w:left w:val="none" w:sz="0" w:space="0" w:color="auto"/>
        <w:bottom w:val="none" w:sz="0" w:space="0" w:color="auto"/>
        <w:right w:val="none" w:sz="0" w:space="0" w:color="auto"/>
      </w:divBdr>
    </w:div>
    <w:div w:id="1573348928">
      <w:bodyDiv w:val="1"/>
      <w:marLeft w:val="0"/>
      <w:marRight w:val="0"/>
      <w:marTop w:val="0"/>
      <w:marBottom w:val="0"/>
      <w:divBdr>
        <w:top w:val="none" w:sz="0" w:space="0" w:color="auto"/>
        <w:left w:val="none" w:sz="0" w:space="0" w:color="auto"/>
        <w:bottom w:val="none" w:sz="0" w:space="0" w:color="auto"/>
        <w:right w:val="none" w:sz="0" w:space="0" w:color="auto"/>
      </w:divBdr>
    </w:div>
    <w:div w:id="1573617380">
      <w:bodyDiv w:val="1"/>
      <w:marLeft w:val="0"/>
      <w:marRight w:val="0"/>
      <w:marTop w:val="0"/>
      <w:marBottom w:val="0"/>
      <w:divBdr>
        <w:top w:val="none" w:sz="0" w:space="0" w:color="auto"/>
        <w:left w:val="none" w:sz="0" w:space="0" w:color="auto"/>
        <w:bottom w:val="none" w:sz="0" w:space="0" w:color="auto"/>
        <w:right w:val="none" w:sz="0" w:space="0" w:color="auto"/>
      </w:divBdr>
    </w:div>
    <w:div w:id="1573856790">
      <w:bodyDiv w:val="1"/>
      <w:marLeft w:val="0"/>
      <w:marRight w:val="0"/>
      <w:marTop w:val="0"/>
      <w:marBottom w:val="0"/>
      <w:divBdr>
        <w:top w:val="none" w:sz="0" w:space="0" w:color="auto"/>
        <w:left w:val="none" w:sz="0" w:space="0" w:color="auto"/>
        <w:bottom w:val="none" w:sz="0" w:space="0" w:color="auto"/>
        <w:right w:val="none" w:sz="0" w:space="0" w:color="auto"/>
      </w:divBdr>
    </w:div>
    <w:div w:id="1574075576">
      <w:bodyDiv w:val="1"/>
      <w:marLeft w:val="0"/>
      <w:marRight w:val="0"/>
      <w:marTop w:val="0"/>
      <w:marBottom w:val="0"/>
      <w:divBdr>
        <w:top w:val="none" w:sz="0" w:space="0" w:color="auto"/>
        <w:left w:val="none" w:sz="0" w:space="0" w:color="auto"/>
        <w:bottom w:val="none" w:sz="0" w:space="0" w:color="auto"/>
        <w:right w:val="none" w:sz="0" w:space="0" w:color="auto"/>
      </w:divBdr>
    </w:div>
    <w:div w:id="1574193739">
      <w:bodyDiv w:val="1"/>
      <w:marLeft w:val="0"/>
      <w:marRight w:val="0"/>
      <w:marTop w:val="0"/>
      <w:marBottom w:val="0"/>
      <w:divBdr>
        <w:top w:val="none" w:sz="0" w:space="0" w:color="auto"/>
        <w:left w:val="none" w:sz="0" w:space="0" w:color="auto"/>
        <w:bottom w:val="none" w:sz="0" w:space="0" w:color="auto"/>
        <w:right w:val="none" w:sz="0" w:space="0" w:color="auto"/>
      </w:divBdr>
    </w:div>
    <w:div w:id="1574588720">
      <w:bodyDiv w:val="1"/>
      <w:marLeft w:val="0"/>
      <w:marRight w:val="0"/>
      <w:marTop w:val="0"/>
      <w:marBottom w:val="0"/>
      <w:divBdr>
        <w:top w:val="none" w:sz="0" w:space="0" w:color="auto"/>
        <w:left w:val="none" w:sz="0" w:space="0" w:color="auto"/>
        <w:bottom w:val="none" w:sz="0" w:space="0" w:color="auto"/>
        <w:right w:val="none" w:sz="0" w:space="0" w:color="auto"/>
      </w:divBdr>
    </w:div>
    <w:div w:id="1574700745">
      <w:bodyDiv w:val="1"/>
      <w:marLeft w:val="0"/>
      <w:marRight w:val="0"/>
      <w:marTop w:val="0"/>
      <w:marBottom w:val="0"/>
      <w:divBdr>
        <w:top w:val="none" w:sz="0" w:space="0" w:color="auto"/>
        <w:left w:val="none" w:sz="0" w:space="0" w:color="auto"/>
        <w:bottom w:val="none" w:sz="0" w:space="0" w:color="auto"/>
        <w:right w:val="none" w:sz="0" w:space="0" w:color="auto"/>
      </w:divBdr>
    </w:div>
    <w:div w:id="1574853591">
      <w:bodyDiv w:val="1"/>
      <w:marLeft w:val="0"/>
      <w:marRight w:val="0"/>
      <w:marTop w:val="0"/>
      <w:marBottom w:val="0"/>
      <w:divBdr>
        <w:top w:val="none" w:sz="0" w:space="0" w:color="auto"/>
        <w:left w:val="none" w:sz="0" w:space="0" w:color="auto"/>
        <w:bottom w:val="none" w:sz="0" w:space="0" w:color="auto"/>
        <w:right w:val="none" w:sz="0" w:space="0" w:color="auto"/>
      </w:divBdr>
    </w:div>
    <w:div w:id="1574968456">
      <w:bodyDiv w:val="1"/>
      <w:marLeft w:val="0"/>
      <w:marRight w:val="0"/>
      <w:marTop w:val="0"/>
      <w:marBottom w:val="0"/>
      <w:divBdr>
        <w:top w:val="none" w:sz="0" w:space="0" w:color="auto"/>
        <w:left w:val="none" w:sz="0" w:space="0" w:color="auto"/>
        <w:bottom w:val="none" w:sz="0" w:space="0" w:color="auto"/>
        <w:right w:val="none" w:sz="0" w:space="0" w:color="auto"/>
      </w:divBdr>
    </w:div>
    <w:div w:id="1575047801">
      <w:bodyDiv w:val="1"/>
      <w:marLeft w:val="0"/>
      <w:marRight w:val="0"/>
      <w:marTop w:val="0"/>
      <w:marBottom w:val="0"/>
      <w:divBdr>
        <w:top w:val="none" w:sz="0" w:space="0" w:color="auto"/>
        <w:left w:val="none" w:sz="0" w:space="0" w:color="auto"/>
        <w:bottom w:val="none" w:sz="0" w:space="0" w:color="auto"/>
        <w:right w:val="none" w:sz="0" w:space="0" w:color="auto"/>
      </w:divBdr>
    </w:div>
    <w:div w:id="1575120720">
      <w:bodyDiv w:val="1"/>
      <w:marLeft w:val="0"/>
      <w:marRight w:val="0"/>
      <w:marTop w:val="0"/>
      <w:marBottom w:val="0"/>
      <w:divBdr>
        <w:top w:val="none" w:sz="0" w:space="0" w:color="auto"/>
        <w:left w:val="none" w:sz="0" w:space="0" w:color="auto"/>
        <w:bottom w:val="none" w:sz="0" w:space="0" w:color="auto"/>
        <w:right w:val="none" w:sz="0" w:space="0" w:color="auto"/>
      </w:divBdr>
    </w:div>
    <w:div w:id="1575511130">
      <w:bodyDiv w:val="1"/>
      <w:marLeft w:val="0"/>
      <w:marRight w:val="0"/>
      <w:marTop w:val="0"/>
      <w:marBottom w:val="0"/>
      <w:divBdr>
        <w:top w:val="none" w:sz="0" w:space="0" w:color="auto"/>
        <w:left w:val="none" w:sz="0" w:space="0" w:color="auto"/>
        <w:bottom w:val="none" w:sz="0" w:space="0" w:color="auto"/>
        <w:right w:val="none" w:sz="0" w:space="0" w:color="auto"/>
      </w:divBdr>
    </w:div>
    <w:div w:id="1575511853">
      <w:bodyDiv w:val="1"/>
      <w:marLeft w:val="0"/>
      <w:marRight w:val="0"/>
      <w:marTop w:val="0"/>
      <w:marBottom w:val="0"/>
      <w:divBdr>
        <w:top w:val="none" w:sz="0" w:space="0" w:color="auto"/>
        <w:left w:val="none" w:sz="0" w:space="0" w:color="auto"/>
        <w:bottom w:val="none" w:sz="0" w:space="0" w:color="auto"/>
        <w:right w:val="none" w:sz="0" w:space="0" w:color="auto"/>
      </w:divBdr>
    </w:div>
    <w:div w:id="1575819229">
      <w:bodyDiv w:val="1"/>
      <w:marLeft w:val="0"/>
      <w:marRight w:val="0"/>
      <w:marTop w:val="0"/>
      <w:marBottom w:val="0"/>
      <w:divBdr>
        <w:top w:val="none" w:sz="0" w:space="0" w:color="auto"/>
        <w:left w:val="none" w:sz="0" w:space="0" w:color="auto"/>
        <w:bottom w:val="none" w:sz="0" w:space="0" w:color="auto"/>
        <w:right w:val="none" w:sz="0" w:space="0" w:color="auto"/>
      </w:divBdr>
    </w:div>
    <w:div w:id="1575890075">
      <w:bodyDiv w:val="1"/>
      <w:marLeft w:val="0"/>
      <w:marRight w:val="0"/>
      <w:marTop w:val="0"/>
      <w:marBottom w:val="0"/>
      <w:divBdr>
        <w:top w:val="none" w:sz="0" w:space="0" w:color="auto"/>
        <w:left w:val="none" w:sz="0" w:space="0" w:color="auto"/>
        <w:bottom w:val="none" w:sz="0" w:space="0" w:color="auto"/>
        <w:right w:val="none" w:sz="0" w:space="0" w:color="auto"/>
      </w:divBdr>
    </w:div>
    <w:div w:id="1576083987">
      <w:bodyDiv w:val="1"/>
      <w:marLeft w:val="0"/>
      <w:marRight w:val="0"/>
      <w:marTop w:val="0"/>
      <w:marBottom w:val="0"/>
      <w:divBdr>
        <w:top w:val="none" w:sz="0" w:space="0" w:color="auto"/>
        <w:left w:val="none" w:sz="0" w:space="0" w:color="auto"/>
        <w:bottom w:val="none" w:sz="0" w:space="0" w:color="auto"/>
        <w:right w:val="none" w:sz="0" w:space="0" w:color="auto"/>
      </w:divBdr>
    </w:div>
    <w:div w:id="1576479181">
      <w:bodyDiv w:val="1"/>
      <w:marLeft w:val="0"/>
      <w:marRight w:val="0"/>
      <w:marTop w:val="0"/>
      <w:marBottom w:val="0"/>
      <w:divBdr>
        <w:top w:val="none" w:sz="0" w:space="0" w:color="auto"/>
        <w:left w:val="none" w:sz="0" w:space="0" w:color="auto"/>
        <w:bottom w:val="none" w:sz="0" w:space="0" w:color="auto"/>
        <w:right w:val="none" w:sz="0" w:space="0" w:color="auto"/>
      </w:divBdr>
    </w:div>
    <w:div w:id="1576696418">
      <w:bodyDiv w:val="1"/>
      <w:marLeft w:val="0"/>
      <w:marRight w:val="0"/>
      <w:marTop w:val="0"/>
      <w:marBottom w:val="0"/>
      <w:divBdr>
        <w:top w:val="none" w:sz="0" w:space="0" w:color="auto"/>
        <w:left w:val="none" w:sz="0" w:space="0" w:color="auto"/>
        <w:bottom w:val="none" w:sz="0" w:space="0" w:color="auto"/>
        <w:right w:val="none" w:sz="0" w:space="0" w:color="auto"/>
      </w:divBdr>
      <w:divsChild>
        <w:div w:id="1853033235">
          <w:marLeft w:val="0"/>
          <w:marRight w:val="0"/>
          <w:marTop w:val="0"/>
          <w:marBottom w:val="0"/>
          <w:divBdr>
            <w:top w:val="none" w:sz="0" w:space="0" w:color="auto"/>
            <w:left w:val="none" w:sz="0" w:space="0" w:color="auto"/>
            <w:bottom w:val="none" w:sz="0" w:space="0" w:color="auto"/>
            <w:right w:val="none" w:sz="0" w:space="0" w:color="auto"/>
          </w:divBdr>
          <w:divsChild>
            <w:div w:id="1159618489">
              <w:marLeft w:val="0"/>
              <w:marRight w:val="0"/>
              <w:marTop w:val="0"/>
              <w:marBottom w:val="0"/>
              <w:divBdr>
                <w:top w:val="none" w:sz="0" w:space="0" w:color="auto"/>
                <w:left w:val="none" w:sz="0" w:space="0" w:color="auto"/>
                <w:bottom w:val="none" w:sz="0" w:space="0" w:color="auto"/>
                <w:right w:val="none" w:sz="0" w:space="0" w:color="auto"/>
              </w:divBdr>
              <w:divsChild>
                <w:div w:id="770319317">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577015573">
      <w:bodyDiv w:val="1"/>
      <w:marLeft w:val="0"/>
      <w:marRight w:val="0"/>
      <w:marTop w:val="0"/>
      <w:marBottom w:val="0"/>
      <w:divBdr>
        <w:top w:val="none" w:sz="0" w:space="0" w:color="auto"/>
        <w:left w:val="none" w:sz="0" w:space="0" w:color="auto"/>
        <w:bottom w:val="none" w:sz="0" w:space="0" w:color="auto"/>
        <w:right w:val="none" w:sz="0" w:space="0" w:color="auto"/>
      </w:divBdr>
    </w:div>
    <w:div w:id="1577082396">
      <w:bodyDiv w:val="1"/>
      <w:marLeft w:val="0"/>
      <w:marRight w:val="0"/>
      <w:marTop w:val="0"/>
      <w:marBottom w:val="0"/>
      <w:divBdr>
        <w:top w:val="none" w:sz="0" w:space="0" w:color="auto"/>
        <w:left w:val="none" w:sz="0" w:space="0" w:color="auto"/>
        <w:bottom w:val="none" w:sz="0" w:space="0" w:color="auto"/>
        <w:right w:val="none" w:sz="0" w:space="0" w:color="auto"/>
      </w:divBdr>
    </w:div>
    <w:div w:id="1577089800">
      <w:bodyDiv w:val="1"/>
      <w:marLeft w:val="0"/>
      <w:marRight w:val="0"/>
      <w:marTop w:val="0"/>
      <w:marBottom w:val="0"/>
      <w:divBdr>
        <w:top w:val="none" w:sz="0" w:space="0" w:color="auto"/>
        <w:left w:val="none" w:sz="0" w:space="0" w:color="auto"/>
        <w:bottom w:val="none" w:sz="0" w:space="0" w:color="auto"/>
        <w:right w:val="none" w:sz="0" w:space="0" w:color="auto"/>
      </w:divBdr>
    </w:div>
    <w:div w:id="1577090688">
      <w:bodyDiv w:val="1"/>
      <w:marLeft w:val="0"/>
      <w:marRight w:val="0"/>
      <w:marTop w:val="0"/>
      <w:marBottom w:val="0"/>
      <w:divBdr>
        <w:top w:val="none" w:sz="0" w:space="0" w:color="auto"/>
        <w:left w:val="none" w:sz="0" w:space="0" w:color="auto"/>
        <w:bottom w:val="none" w:sz="0" w:space="0" w:color="auto"/>
        <w:right w:val="none" w:sz="0" w:space="0" w:color="auto"/>
      </w:divBdr>
    </w:div>
    <w:div w:id="1577281759">
      <w:bodyDiv w:val="1"/>
      <w:marLeft w:val="0"/>
      <w:marRight w:val="0"/>
      <w:marTop w:val="0"/>
      <w:marBottom w:val="0"/>
      <w:divBdr>
        <w:top w:val="none" w:sz="0" w:space="0" w:color="auto"/>
        <w:left w:val="none" w:sz="0" w:space="0" w:color="auto"/>
        <w:bottom w:val="none" w:sz="0" w:space="0" w:color="auto"/>
        <w:right w:val="none" w:sz="0" w:space="0" w:color="auto"/>
      </w:divBdr>
    </w:div>
    <w:div w:id="1577545045">
      <w:bodyDiv w:val="1"/>
      <w:marLeft w:val="0"/>
      <w:marRight w:val="0"/>
      <w:marTop w:val="0"/>
      <w:marBottom w:val="0"/>
      <w:divBdr>
        <w:top w:val="none" w:sz="0" w:space="0" w:color="auto"/>
        <w:left w:val="none" w:sz="0" w:space="0" w:color="auto"/>
        <w:bottom w:val="none" w:sz="0" w:space="0" w:color="auto"/>
        <w:right w:val="none" w:sz="0" w:space="0" w:color="auto"/>
      </w:divBdr>
    </w:div>
    <w:div w:id="1577588071">
      <w:bodyDiv w:val="1"/>
      <w:marLeft w:val="0"/>
      <w:marRight w:val="0"/>
      <w:marTop w:val="0"/>
      <w:marBottom w:val="0"/>
      <w:divBdr>
        <w:top w:val="none" w:sz="0" w:space="0" w:color="auto"/>
        <w:left w:val="none" w:sz="0" w:space="0" w:color="auto"/>
        <w:bottom w:val="none" w:sz="0" w:space="0" w:color="auto"/>
        <w:right w:val="none" w:sz="0" w:space="0" w:color="auto"/>
      </w:divBdr>
    </w:div>
    <w:div w:id="1578129123">
      <w:bodyDiv w:val="1"/>
      <w:marLeft w:val="0"/>
      <w:marRight w:val="0"/>
      <w:marTop w:val="0"/>
      <w:marBottom w:val="0"/>
      <w:divBdr>
        <w:top w:val="none" w:sz="0" w:space="0" w:color="auto"/>
        <w:left w:val="none" w:sz="0" w:space="0" w:color="auto"/>
        <w:bottom w:val="none" w:sz="0" w:space="0" w:color="auto"/>
        <w:right w:val="none" w:sz="0" w:space="0" w:color="auto"/>
      </w:divBdr>
    </w:div>
    <w:div w:id="1578393741">
      <w:bodyDiv w:val="1"/>
      <w:marLeft w:val="0"/>
      <w:marRight w:val="0"/>
      <w:marTop w:val="0"/>
      <w:marBottom w:val="0"/>
      <w:divBdr>
        <w:top w:val="none" w:sz="0" w:space="0" w:color="auto"/>
        <w:left w:val="none" w:sz="0" w:space="0" w:color="auto"/>
        <w:bottom w:val="none" w:sz="0" w:space="0" w:color="auto"/>
        <w:right w:val="none" w:sz="0" w:space="0" w:color="auto"/>
      </w:divBdr>
    </w:div>
    <w:div w:id="1578593575">
      <w:bodyDiv w:val="1"/>
      <w:marLeft w:val="0"/>
      <w:marRight w:val="0"/>
      <w:marTop w:val="0"/>
      <w:marBottom w:val="0"/>
      <w:divBdr>
        <w:top w:val="none" w:sz="0" w:space="0" w:color="auto"/>
        <w:left w:val="none" w:sz="0" w:space="0" w:color="auto"/>
        <w:bottom w:val="none" w:sz="0" w:space="0" w:color="auto"/>
        <w:right w:val="none" w:sz="0" w:space="0" w:color="auto"/>
      </w:divBdr>
    </w:div>
    <w:div w:id="1578859200">
      <w:bodyDiv w:val="1"/>
      <w:marLeft w:val="0"/>
      <w:marRight w:val="0"/>
      <w:marTop w:val="0"/>
      <w:marBottom w:val="0"/>
      <w:divBdr>
        <w:top w:val="none" w:sz="0" w:space="0" w:color="auto"/>
        <w:left w:val="none" w:sz="0" w:space="0" w:color="auto"/>
        <w:bottom w:val="none" w:sz="0" w:space="0" w:color="auto"/>
        <w:right w:val="none" w:sz="0" w:space="0" w:color="auto"/>
      </w:divBdr>
    </w:div>
    <w:div w:id="1579558503">
      <w:bodyDiv w:val="1"/>
      <w:marLeft w:val="0"/>
      <w:marRight w:val="0"/>
      <w:marTop w:val="0"/>
      <w:marBottom w:val="0"/>
      <w:divBdr>
        <w:top w:val="none" w:sz="0" w:space="0" w:color="auto"/>
        <w:left w:val="none" w:sz="0" w:space="0" w:color="auto"/>
        <w:bottom w:val="none" w:sz="0" w:space="0" w:color="auto"/>
        <w:right w:val="none" w:sz="0" w:space="0" w:color="auto"/>
      </w:divBdr>
    </w:div>
    <w:div w:id="1579705946">
      <w:bodyDiv w:val="1"/>
      <w:marLeft w:val="0"/>
      <w:marRight w:val="0"/>
      <w:marTop w:val="0"/>
      <w:marBottom w:val="0"/>
      <w:divBdr>
        <w:top w:val="none" w:sz="0" w:space="0" w:color="auto"/>
        <w:left w:val="none" w:sz="0" w:space="0" w:color="auto"/>
        <w:bottom w:val="none" w:sz="0" w:space="0" w:color="auto"/>
        <w:right w:val="none" w:sz="0" w:space="0" w:color="auto"/>
      </w:divBdr>
    </w:div>
    <w:div w:id="1579711377">
      <w:bodyDiv w:val="1"/>
      <w:marLeft w:val="0"/>
      <w:marRight w:val="0"/>
      <w:marTop w:val="0"/>
      <w:marBottom w:val="0"/>
      <w:divBdr>
        <w:top w:val="none" w:sz="0" w:space="0" w:color="auto"/>
        <w:left w:val="none" w:sz="0" w:space="0" w:color="auto"/>
        <w:bottom w:val="none" w:sz="0" w:space="0" w:color="auto"/>
        <w:right w:val="none" w:sz="0" w:space="0" w:color="auto"/>
      </w:divBdr>
    </w:div>
    <w:div w:id="1579943070">
      <w:bodyDiv w:val="1"/>
      <w:marLeft w:val="0"/>
      <w:marRight w:val="0"/>
      <w:marTop w:val="0"/>
      <w:marBottom w:val="0"/>
      <w:divBdr>
        <w:top w:val="none" w:sz="0" w:space="0" w:color="auto"/>
        <w:left w:val="none" w:sz="0" w:space="0" w:color="auto"/>
        <w:bottom w:val="none" w:sz="0" w:space="0" w:color="auto"/>
        <w:right w:val="none" w:sz="0" w:space="0" w:color="auto"/>
      </w:divBdr>
    </w:div>
    <w:div w:id="1580210477">
      <w:bodyDiv w:val="1"/>
      <w:marLeft w:val="0"/>
      <w:marRight w:val="0"/>
      <w:marTop w:val="0"/>
      <w:marBottom w:val="0"/>
      <w:divBdr>
        <w:top w:val="none" w:sz="0" w:space="0" w:color="auto"/>
        <w:left w:val="none" w:sz="0" w:space="0" w:color="auto"/>
        <w:bottom w:val="none" w:sz="0" w:space="0" w:color="auto"/>
        <w:right w:val="none" w:sz="0" w:space="0" w:color="auto"/>
      </w:divBdr>
    </w:div>
    <w:div w:id="1580554960">
      <w:bodyDiv w:val="1"/>
      <w:marLeft w:val="0"/>
      <w:marRight w:val="0"/>
      <w:marTop w:val="0"/>
      <w:marBottom w:val="0"/>
      <w:divBdr>
        <w:top w:val="none" w:sz="0" w:space="0" w:color="auto"/>
        <w:left w:val="none" w:sz="0" w:space="0" w:color="auto"/>
        <w:bottom w:val="none" w:sz="0" w:space="0" w:color="auto"/>
        <w:right w:val="none" w:sz="0" w:space="0" w:color="auto"/>
      </w:divBdr>
    </w:div>
    <w:div w:id="1580678837">
      <w:bodyDiv w:val="1"/>
      <w:marLeft w:val="0"/>
      <w:marRight w:val="0"/>
      <w:marTop w:val="0"/>
      <w:marBottom w:val="0"/>
      <w:divBdr>
        <w:top w:val="none" w:sz="0" w:space="0" w:color="auto"/>
        <w:left w:val="none" w:sz="0" w:space="0" w:color="auto"/>
        <w:bottom w:val="none" w:sz="0" w:space="0" w:color="auto"/>
        <w:right w:val="none" w:sz="0" w:space="0" w:color="auto"/>
      </w:divBdr>
      <w:divsChild>
        <w:div w:id="85198215">
          <w:marLeft w:val="0"/>
          <w:marRight w:val="0"/>
          <w:marTop w:val="0"/>
          <w:marBottom w:val="0"/>
          <w:divBdr>
            <w:top w:val="none" w:sz="0" w:space="0" w:color="auto"/>
            <w:left w:val="none" w:sz="0" w:space="0" w:color="auto"/>
            <w:bottom w:val="none" w:sz="0" w:space="0" w:color="auto"/>
            <w:right w:val="none" w:sz="0" w:space="0" w:color="auto"/>
          </w:divBdr>
        </w:div>
        <w:div w:id="119803855">
          <w:marLeft w:val="0"/>
          <w:marRight w:val="0"/>
          <w:marTop w:val="0"/>
          <w:marBottom w:val="0"/>
          <w:divBdr>
            <w:top w:val="none" w:sz="0" w:space="0" w:color="auto"/>
            <w:left w:val="none" w:sz="0" w:space="0" w:color="auto"/>
            <w:bottom w:val="none" w:sz="0" w:space="0" w:color="auto"/>
            <w:right w:val="none" w:sz="0" w:space="0" w:color="auto"/>
          </w:divBdr>
        </w:div>
        <w:div w:id="1935628850">
          <w:marLeft w:val="0"/>
          <w:marRight w:val="0"/>
          <w:marTop w:val="0"/>
          <w:marBottom w:val="0"/>
          <w:divBdr>
            <w:top w:val="none" w:sz="0" w:space="0" w:color="auto"/>
            <w:left w:val="none" w:sz="0" w:space="0" w:color="auto"/>
            <w:bottom w:val="none" w:sz="0" w:space="0" w:color="auto"/>
            <w:right w:val="none" w:sz="0" w:space="0" w:color="auto"/>
          </w:divBdr>
        </w:div>
        <w:div w:id="1681856325">
          <w:marLeft w:val="0"/>
          <w:marRight w:val="0"/>
          <w:marTop w:val="0"/>
          <w:marBottom w:val="0"/>
          <w:divBdr>
            <w:top w:val="none" w:sz="0" w:space="0" w:color="auto"/>
            <w:left w:val="none" w:sz="0" w:space="0" w:color="auto"/>
            <w:bottom w:val="none" w:sz="0" w:space="0" w:color="auto"/>
            <w:right w:val="none" w:sz="0" w:space="0" w:color="auto"/>
          </w:divBdr>
        </w:div>
        <w:div w:id="936909255">
          <w:marLeft w:val="0"/>
          <w:marRight w:val="0"/>
          <w:marTop w:val="0"/>
          <w:marBottom w:val="0"/>
          <w:divBdr>
            <w:top w:val="none" w:sz="0" w:space="0" w:color="auto"/>
            <w:left w:val="none" w:sz="0" w:space="0" w:color="auto"/>
            <w:bottom w:val="none" w:sz="0" w:space="0" w:color="auto"/>
            <w:right w:val="none" w:sz="0" w:space="0" w:color="auto"/>
          </w:divBdr>
        </w:div>
        <w:div w:id="11759306">
          <w:marLeft w:val="0"/>
          <w:marRight w:val="0"/>
          <w:marTop w:val="0"/>
          <w:marBottom w:val="0"/>
          <w:divBdr>
            <w:top w:val="none" w:sz="0" w:space="0" w:color="auto"/>
            <w:left w:val="none" w:sz="0" w:space="0" w:color="auto"/>
            <w:bottom w:val="none" w:sz="0" w:space="0" w:color="auto"/>
            <w:right w:val="none" w:sz="0" w:space="0" w:color="auto"/>
          </w:divBdr>
        </w:div>
        <w:div w:id="1594784017">
          <w:marLeft w:val="0"/>
          <w:marRight w:val="0"/>
          <w:marTop w:val="0"/>
          <w:marBottom w:val="0"/>
          <w:divBdr>
            <w:top w:val="none" w:sz="0" w:space="0" w:color="auto"/>
            <w:left w:val="none" w:sz="0" w:space="0" w:color="auto"/>
            <w:bottom w:val="none" w:sz="0" w:space="0" w:color="auto"/>
            <w:right w:val="none" w:sz="0" w:space="0" w:color="auto"/>
          </w:divBdr>
        </w:div>
        <w:div w:id="583150781">
          <w:marLeft w:val="0"/>
          <w:marRight w:val="0"/>
          <w:marTop w:val="0"/>
          <w:marBottom w:val="0"/>
          <w:divBdr>
            <w:top w:val="none" w:sz="0" w:space="0" w:color="auto"/>
            <w:left w:val="none" w:sz="0" w:space="0" w:color="auto"/>
            <w:bottom w:val="none" w:sz="0" w:space="0" w:color="auto"/>
            <w:right w:val="none" w:sz="0" w:space="0" w:color="auto"/>
          </w:divBdr>
        </w:div>
        <w:div w:id="1580552436">
          <w:marLeft w:val="0"/>
          <w:marRight w:val="0"/>
          <w:marTop w:val="0"/>
          <w:marBottom w:val="0"/>
          <w:divBdr>
            <w:top w:val="none" w:sz="0" w:space="0" w:color="auto"/>
            <w:left w:val="none" w:sz="0" w:space="0" w:color="auto"/>
            <w:bottom w:val="none" w:sz="0" w:space="0" w:color="auto"/>
            <w:right w:val="none" w:sz="0" w:space="0" w:color="auto"/>
          </w:divBdr>
        </w:div>
        <w:div w:id="1268582133">
          <w:marLeft w:val="0"/>
          <w:marRight w:val="0"/>
          <w:marTop w:val="0"/>
          <w:marBottom w:val="0"/>
          <w:divBdr>
            <w:top w:val="none" w:sz="0" w:space="0" w:color="auto"/>
            <w:left w:val="none" w:sz="0" w:space="0" w:color="auto"/>
            <w:bottom w:val="none" w:sz="0" w:space="0" w:color="auto"/>
            <w:right w:val="none" w:sz="0" w:space="0" w:color="auto"/>
          </w:divBdr>
        </w:div>
        <w:div w:id="1908345312">
          <w:marLeft w:val="0"/>
          <w:marRight w:val="0"/>
          <w:marTop w:val="0"/>
          <w:marBottom w:val="0"/>
          <w:divBdr>
            <w:top w:val="none" w:sz="0" w:space="0" w:color="auto"/>
            <w:left w:val="none" w:sz="0" w:space="0" w:color="auto"/>
            <w:bottom w:val="none" w:sz="0" w:space="0" w:color="auto"/>
            <w:right w:val="none" w:sz="0" w:space="0" w:color="auto"/>
          </w:divBdr>
        </w:div>
        <w:div w:id="1625964775">
          <w:marLeft w:val="0"/>
          <w:marRight w:val="0"/>
          <w:marTop w:val="0"/>
          <w:marBottom w:val="0"/>
          <w:divBdr>
            <w:top w:val="none" w:sz="0" w:space="0" w:color="auto"/>
            <w:left w:val="none" w:sz="0" w:space="0" w:color="auto"/>
            <w:bottom w:val="none" w:sz="0" w:space="0" w:color="auto"/>
            <w:right w:val="none" w:sz="0" w:space="0" w:color="auto"/>
          </w:divBdr>
        </w:div>
        <w:div w:id="54208178">
          <w:marLeft w:val="0"/>
          <w:marRight w:val="0"/>
          <w:marTop w:val="0"/>
          <w:marBottom w:val="0"/>
          <w:divBdr>
            <w:top w:val="none" w:sz="0" w:space="0" w:color="auto"/>
            <w:left w:val="none" w:sz="0" w:space="0" w:color="auto"/>
            <w:bottom w:val="none" w:sz="0" w:space="0" w:color="auto"/>
            <w:right w:val="none" w:sz="0" w:space="0" w:color="auto"/>
          </w:divBdr>
        </w:div>
        <w:div w:id="434373485">
          <w:marLeft w:val="0"/>
          <w:marRight w:val="0"/>
          <w:marTop w:val="0"/>
          <w:marBottom w:val="0"/>
          <w:divBdr>
            <w:top w:val="none" w:sz="0" w:space="0" w:color="auto"/>
            <w:left w:val="none" w:sz="0" w:space="0" w:color="auto"/>
            <w:bottom w:val="none" w:sz="0" w:space="0" w:color="auto"/>
            <w:right w:val="none" w:sz="0" w:space="0" w:color="auto"/>
          </w:divBdr>
        </w:div>
        <w:div w:id="1979413939">
          <w:marLeft w:val="0"/>
          <w:marRight w:val="0"/>
          <w:marTop w:val="0"/>
          <w:marBottom w:val="0"/>
          <w:divBdr>
            <w:top w:val="none" w:sz="0" w:space="0" w:color="auto"/>
            <w:left w:val="none" w:sz="0" w:space="0" w:color="auto"/>
            <w:bottom w:val="none" w:sz="0" w:space="0" w:color="auto"/>
            <w:right w:val="none" w:sz="0" w:space="0" w:color="auto"/>
          </w:divBdr>
        </w:div>
        <w:div w:id="1988585406">
          <w:marLeft w:val="0"/>
          <w:marRight w:val="0"/>
          <w:marTop w:val="0"/>
          <w:marBottom w:val="0"/>
          <w:divBdr>
            <w:top w:val="none" w:sz="0" w:space="0" w:color="auto"/>
            <w:left w:val="none" w:sz="0" w:space="0" w:color="auto"/>
            <w:bottom w:val="none" w:sz="0" w:space="0" w:color="auto"/>
            <w:right w:val="none" w:sz="0" w:space="0" w:color="auto"/>
          </w:divBdr>
        </w:div>
        <w:div w:id="27218208">
          <w:marLeft w:val="0"/>
          <w:marRight w:val="0"/>
          <w:marTop w:val="0"/>
          <w:marBottom w:val="0"/>
          <w:divBdr>
            <w:top w:val="none" w:sz="0" w:space="0" w:color="auto"/>
            <w:left w:val="none" w:sz="0" w:space="0" w:color="auto"/>
            <w:bottom w:val="none" w:sz="0" w:space="0" w:color="auto"/>
            <w:right w:val="none" w:sz="0" w:space="0" w:color="auto"/>
          </w:divBdr>
        </w:div>
      </w:divsChild>
    </w:div>
    <w:div w:id="1580749098">
      <w:bodyDiv w:val="1"/>
      <w:marLeft w:val="0"/>
      <w:marRight w:val="0"/>
      <w:marTop w:val="0"/>
      <w:marBottom w:val="0"/>
      <w:divBdr>
        <w:top w:val="none" w:sz="0" w:space="0" w:color="auto"/>
        <w:left w:val="none" w:sz="0" w:space="0" w:color="auto"/>
        <w:bottom w:val="none" w:sz="0" w:space="0" w:color="auto"/>
        <w:right w:val="none" w:sz="0" w:space="0" w:color="auto"/>
      </w:divBdr>
    </w:div>
    <w:div w:id="1580946143">
      <w:bodyDiv w:val="1"/>
      <w:marLeft w:val="0"/>
      <w:marRight w:val="0"/>
      <w:marTop w:val="0"/>
      <w:marBottom w:val="0"/>
      <w:divBdr>
        <w:top w:val="none" w:sz="0" w:space="0" w:color="auto"/>
        <w:left w:val="none" w:sz="0" w:space="0" w:color="auto"/>
        <w:bottom w:val="none" w:sz="0" w:space="0" w:color="auto"/>
        <w:right w:val="none" w:sz="0" w:space="0" w:color="auto"/>
      </w:divBdr>
    </w:div>
    <w:div w:id="1581017060">
      <w:bodyDiv w:val="1"/>
      <w:marLeft w:val="0"/>
      <w:marRight w:val="0"/>
      <w:marTop w:val="0"/>
      <w:marBottom w:val="0"/>
      <w:divBdr>
        <w:top w:val="none" w:sz="0" w:space="0" w:color="auto"/>
        <w:left w:val="none" w:sz="0" w:space="0" w:color="auto"/>
        <w:bottom w:val="none" w:sz="0" w:space="0" w:color="auto"/>
        <w:right w:val="none" w:sz="0" w:space="0" w:color="auto"/>
      </w:divBdr>
    </w:div>
    <w:div w:id="1581673234">
      <w:bodyDiv w:val="1"/>
      <w:marLeft w:val="0"/>
      <w:marRight w:val="0"/>
      <w:marTop w:val="0"/>
      <w:marBottom w:val="0"/>
      <w:divBdr>
        <w:top w:val="none" w:sz="0" w:space="0" w:color="auto"/>
        <w:left w:val="none" w:sz="0" w:space="0" w:color="auto"/>
        <w:bottom w:val="none" w:sz="0" w:space="0" w:color="auto"/>
        <w:right w:val="none" w:sz="0" w:space="0" w:color="auto"/>
      </w:divBdr>
    </w:div>
    <w:div w:id="1581940205">
      <w:bodyDiv w:val="1"/>
      <w:marLeft w:val="0"/>
      <w:marRight w:val="0"/>
      <w:marTop w:val="0"/>
      <w:marBottom w:val="0"/>
      <w:divBdr>
        <w:top w:val="none" w:sz="0" w:space="0" w:color="auto"/>
        <w:left w:val="none" w:sz="0" w:space="0" w:color="auto"/>
        <w:bottom w:val="none" w:sz="0" w:space="0" w:color="auto"/>
        <w:right w:val="none" w:sz="0" w:space="0" w:color="auto"/>
      </w:divBdr>
    </w:div>
    <w:div w:id="1581989998">
      <w:bodyDiv w:val="1"/>
      <w:marLeft w:val="0"/>
      <w:marRight w:val="0"/>
      <w:marTop w:val="0"/>
      <w:marBottom w:val="0"/>
      <w:divBdr>
        <w:top w:val="none" w:sz="0" w:space="0" w:color="auto"/>
        <w:left w:val="none" w:sz="0" w:space="0" w:color="auto"/>
        <w:bottom w:val="none" w:sz="0" w:space="0" w:color="auto"/>
        <w:right w:val="none" w:sz="0" w:space="0" w:color="auto"/>
      </w:divBdr>
    </w:div>
    <w:div w:id="1582176519">
      <w:bodyDiv w:val="1"/>
      <w:marLeft w:val="0"/>
      <w:marRight w:val="0"/>
      <w:marTop w:val="0"/>
      <w:marBottom w:val="0"/>
      <w:divBdr>
        <w:top w:val="none" w:sz="0" w:space="0" w:color="auto"/>
        <w:left w:val="none" w:sz="0" w:space="0" w:color="auto"/>
        <w:bottom w:val="none" w:sz="0" w:space="0" w:color="auto"/>
        <w:right w:val="none" w:sz="0" w:space="0" w:color="auto"/>
      </w:divBdr>
    </w:div>
    <w:div w:id="1582333030">
      <w:bodyDiv w:val="1"/>
      <w:marLeft w:val="0"/>
      <w:marRight w:val="0"/>
      <w:marTop w:val="0"/>
      <w:marBottom w:val="0"/>
      <w:divBdr>
        <w:top w:val="none" w:sz="0" w:space="0" w:color="auto"/>
        <w:left w:val="none" w:sz="0" w:space="0" w:color="auto"/>
        <w:bottom w:val="none" w:sz="0" w:space="0" w:color="auto"/>
        <w:right w:val="none" w:sz="0" w:space="0" w:color="auto"/>
      </w:divBdr>
    </w:div>
    <w:div w:id="1582520256">
      <w:bodyDiv w:val="1"/>
      <w:marLeft w:val="0"/>
      <w:marRight w:val="0"/>
      <w:marTop w:val="0"/>
      <w:marBottom w:val="0"/>
      <w:divBdr>
        <w:top w:val="none" w:sz="0" w:space="0" w:color="auto"/>
        <w:left w:val="none" w:sz="0" w:space="0" w:color="auto"/>
        <w:bottom w:val="none" w:sz="0" w:space="0" w:color="auto"/>
        <w:right w:val="none" w:sz="0" w:space="0" w:color="auto"/>
      </w:divBdr>
    </w:div>
    <w:div w:id="1582719672">
      <w:bodyDiv w:val="1"/>
      <w:marLeft w:val="0"/>
      <w:marRight w:val="0"/>
      <w:marTop w:val="0"/>
      <w:marBottom w:val="0"/>
      <w:divBdr>
        <w:top w:val="none" w:sz="0" w:space="0" w:color="auto"/>
        <w:left w:val="none" w:sz="0" w:space="0" w:color="auto"/>
        <w:bottom w:val="none" w:sz="0" w:space="0" w:color="auto"/>
        <w:right w:val="none" w:sz="0" w:space="0" w:color="auto"/>
      </w:divBdr>
    </w:div>
    <w:div w:id="1582790908">
      <w:bodyDiv w:val="1"/>
      <w:marLeft w:val="0"/>
      <w:marRight w:val="0"/>
      <w:marTop w:val="0"/>
      <w:marBottom w:val="0"/>
      <w:divBdr>
        <w:top w:val="none" w:sz="0" w:space="0" w:color="auto"/>
        <w:left w:val="none" w:sz="0" w:space="0" w:color="auto"/>
        <w:bottom w:val="none" w:sz="0" w:space="0" w:color="auto"/>
        <w:right w:val="none" w:sz="0" w:space="0" w:color="auto"/>
      </w:divBdr>
    </w:div>
    <w:div w:id="1582831671">
      <w:bodyDiv w:val="1"/>
      <w:marLeft w:val="0"/>
      <w:marRight w:val="0"/>
      <w:marTop w:val="0"/>
      <w:marBottom w:val="0"/>
      <w:divBdr>
        <w:top w:val="none" w:sz="0" w:space="0" w:color="auto"/>
        <w:left w:val="none" w:sz="0" w:space="0" w:color="auto"/>
        <w:bottom w:val="none" w:sz="0" w:space="0" w:color="auto"/>
        <w:right w:val="none" w:sz="0" w:space="0" w:color="auto"/>
      </w:divBdr>
    </w:div>
    <w:div w:id="1582832268">
      <w:bodyDiv w:val="1"/>
      <w:marLeft w:val="0"/>
      <w:marRight w:val="0"/>
      <w:marTop w:val="0"/>
      <w:marBottom w:val="0"/>
      <w:divBdr>
        <w:top w:val="none" w:sz="0" w:space="0" w:color="auto"/>
        <w:left w:val="none" w:sz="0" w:space="0" w:color="auto"/>
        <w:bottom w:val="none" w:sz="0" w:space="0" w:color="auto"/>
        <w:right w:val="none" w:sz="0" w:space="0" w:color="auto"/>
      </w:divBdr>
    </w:div>
    <w:div w:id="1583030750">
      <w:bodyDiv w:val="1"/>
      <w:marLeft w:val="0"/>
      <w:marRight w:val="0"/>
      <w:marTop w:val="0"/>
      <w:marBottom w:val="0"/>
      <w:divBdr>
        <w:top w:val="none" w:sz="0" w:space="0" w:color="auto"/>
        <w:left w:val="none" w:sz="0" w:space="0" w:color="auto"/>
        <w:bottom w:val="none" w:sz="0" w:space="0" w:color="auto"/>
        <w:right w:val="none" w:sz="0" w:space="0" w:color="auto"/>
      </w:divBdr>
    </w:div>
    <w:div w:id="1583249125">
      <w:bodyDiv w:val="1"/>
      <w:marLeft w:val="0"/>
      <w:marRight w:val="0"/>
      <w:marTop w:val="0"/>
      <w:marBottom w:val="0"/>
      <w:divBdr>
        <w:top w:val="none" w:sz="0" w:space="0" w:color="auto"/>
        <w:left w:val="none" w:sz="0" w:space="0" w:color="auto"/>
        <w:bottom w:val="none" w:sz="0" w:space="0" w:color="auto"/>
        <w:right w:val="none" w:sz="0" w:space="0" w:color="auto"/>
      </w:divBdr>
    </w:div>
    <w:div w:id="1583367200">
      <w:bodyDiv w:val="1"/>
      <w:marLeft w:val="0"/>
      <w:marRight w:val="0"/>
      <w:marTop w:val="0"/>
      <w:marBottom w:val="0"/>
      <w:divBdr>
        <w:top w:val="none" w:sz="0" w:space="0" w:color="auto"/>
        <w:left w:val="none" w:sz="0" w:space="0" w:color="auto"/>
        <w:bottom w:val="none" w:sz="0" w:space="0" w:color="auto"/>
        <w:right w:val="none" w:sz="0" w:space="0" w:color="auto"/>
      </w:divBdr>
    </w:div>
    <w:div w:id="1584140987">
      <w:bodyDiv w:val="1"/>
      <w:marLeft w:val="0"/>
      <w:marRight w:val="0"/>
      <w:marTop w:val="0"/>
      <w:marBottom w:val="0"/>
      <w:divBdr>
        <w:top w:val="none" w:sz="0" w:space="0" w:color="auto"/>
        <w:left w:val="none" w:sz="0" w:space="0" w:color="auto"/>
        <w:bottom w:val="none" w:sz="0" w:space="0" w:color="auto"/>
        <w:right w:val="none" w:sz="0" w:space="0" w:color="auto"/>
      </w:divBdr>
    </w:div>
    <w:div w:id="1584141697">
      <w:bodyDiv w:val="1"/>
      <w:marLeft w:val="0"/>
      <w:marRight w:val="0"/>
      <w:marTop w:val="0"/>
      <w:marBottom w:val="0"/>
      <w:divBdr>
        <w:top w:val="none" w:sz="0" w:space="0" w:color="auto"/>
        <w:left w:val="none" w:sz="0" w:space="0" w:color="auto"/>
        <w:bottom w:val="none" w:sz="0" w:space="0" w:color="auto"/>
        <w:right w:val="none" w:sz="0" w:space="0" w:color="auto"/>
      </w:divBdr>
    </w:div>
    <w:div w:id="1584290431">
      <w:bodyDiv w:val="1"/>
      <w:marLeft w:val="0"/>
      <w:marRight w:val="0"/>
      <w:marTop w:val="0"/>
      <w:marBottom w:val="0"/>
      <w:divBdr>
        <w:top w:val="none" w:sz="0" w:space="0" w:color="auto"/>
        <w:left w:val="none" w:sz="0" w:space="0" w:color="auto"/>
        <w:bottom w:val="none" w:sz="0" w:space="0" w:color="auto"/>
        <w:right w:val="none" w:sz="0" w:space="0" w:color="auto"/>
      </w:divBdr>
    </w:div>
    <w:div w:id="1584292457">
      <w:bodyDiv w:val="1"/>
      <w:marLeft w:val="0"/>
      <w:marRight w:val="0"/>
      <w:marTop w:val="0"/>
      <w:marBottom w:val="0"/>
      <w:divBdr>
        <w:top w:val="none" w:sz="0" w:space="0" w:color="auto"/>
        <w:left w:val="none" w:sz="0" w:space="0" w:color="auto"/>
        <w:bottom w:val="none" w:sz="0" w:space="0" w:color="auto"/>
        <w:right w:val="none" w:sz="0" w:space="0" w:color="auto"/>
      </w:divBdr>
    </w:div>
    <w:div w:id="1584531749">
      <w:bodyDiv w:val="1"/>
      <w:marLeft w:val="0"/>
      <w:marRight w:val="0"/>
      <w:marTop w:val="0"/>
      <w:marBottom w:val="0"/>
      <w:divBdr>
        <w:top w:val="none" w:sz="0" w:space="0" w:color="auto"/>
        <w:left w:val="none" w:sz="0" w:space="0" w:color="auto"/>
        <w:bottom w:val="none" w:sz="0" w:space="0" w:color="auto"/>
        <w:right w:val="none" w:sz="0" w:space="0" w:color="auto"/>
      </w:divBdr>
    </w:div>
    <w:div w:id="1584796605">
      <w:bodyDiv w:val="1"/>
      <w:marLeft w:val="0"/>
      <w:marRight w:val="0"/>
      <w:marTop w:val="0"/>
      <w:marBottom w:val="0"/>
      <w:divBdr>
        <w:top w:val="none" w:sz="0" w:space="0" w:color="auto"/>
        <w:left w:val="none" w:sz="0" w:space="0" w:color="auto"/>
        <w:bottom w:val="none" w:sz="0" w:space="0" w:color="auto"/>
        <w:right w:val="none" w:sz="0" w:space="0" w:color="auto"/>
      </w:divBdr>
    </w:div>
    <w:div w:id="1584996784">
      <w:bodyDiv w:val="1"/>
      <w:marLeft w:val="0"/>
      <w:marRight w:val="0"/>
      <w:marTop w:val="0"/>
      <w:marBottom w:val="0"/>
      <w:divBdr>
        <w:top w:val="none" w:sz="0" w:space="0" w:color="auto"/>
        <w:left w:val="none" w:sz="0" w:space="0" w:color="auto"/>
        <w:bottom w:val="none" w:sz="0" w:space="0" w:color="auto"/>
        <w:right w:val="none" w:sz="0" w:space="0" w:color="auto"/>
      </w:divBdr>
    </w:div>
    <w:div w:id="1585532872">
      <w:bodyDiv w:val="1"/>
      <w:marLeft w:val="0"/>
      <w:marRight w:val="0"/>
      <w:marTop w:val="0"/>
      <w:marBottom w:val="0"/>
      <w:divBdr>
        <w:top w:val="none" w:sz="0" w:space="0" w:color="auto"/>
        <w:left w:val="none" w:sz="0" w:space="0" w:color="auto"/>
        <w:bottom w:val="none" w:sz="0" w:space="0" w:color="auto"/>
        <w:right w:val="none" w:sz="0" w:space="0" w:color="auto"/>
      </w:divBdr>
    </w:div>
    <w:div w:id="1585721012">
      <w:bodyDiv w:val="1"/>
      <w:marLeft w:val="0"/>
      <w:marRight w:val="0"/>
      <w:marTop w:val="0"/>
      <w:marBottom w:val="0"/>
      <w:divBdr>
        <w:top w:val="none" w:sz="0" w:space="0" w:color="auto"/>
        <w:left w:val="none" w:sz="0" w:space="0" w:color="auto"/>
        <w:bottom w:val="none" w:sz="0" w:space="0" w:color="auto"/>
        <w:right w:val="none" w:sz="0" w:space="0" w:color="auto"/>
      </w:divBdr>
      <w:divsChild>
        <w:div w:id="2102749826">
          <w:marLeft w:val="0"/>
          <w:marRight w:val="0"/>
          <w:marTop w:val="0"/>
          <w:marBottom w:val="0"/>
          <w:divBdr>
            <w:top w:val="none" w:sz="0" w:space="0" w:color="auto"/>
            <w:left w:val="none" w:sz="0" w:space="0" w:color="auto"/>
            <w:bottom w:val="none" w:sz="0" w:space="0" w:color="auto"/>
            <w:right w:val="none" w:sz="0" w:space="0" w:color="auto"/>
          </w:divBdr>
        </w:div>
        <w:div w:id="736636349">
          <w:marLeft w:val="0"/>
          <w:marRight w:val="0"/>
          <w:marTop w:val="0"/>
          <w:marBottom w:val="0"/>
          <w:divBdr>
            <w:top w:val="none" w:sz="0" w:space="0" w:color="auto"/>
            <w:left w:val="none" w:sz="0" w:space="0" w:color="auto"/>
            <w:bottom w:val="none" w:sz="0" w:space="0" w:color="auto"/>
            <w:right w:val="none" w:sz="0" w:space="0" w:color="auto"/>
          </w:divBdr>
        </w:div>
        <w:div w:id="1092050103">
          <w:marLeft w:val="0"/>
          <w:marRight w:val="0"/>
          <w:marTop w:val="0"/>
          <w:marBottom w:val="0"/>
          <w:divBdr>
            <w:top w:val="none" w:sz="0" w:space="0" w:color="auto"/>
            <w:left w:val="none" w:sz="0" w:space="0" w:color="auto"/>
            <w:bottom w:val="none" w:sz="0" w:space="0" w:color="auto"/>
            <w:right w:val="none" w:sz="0" w:space="0" w:color="auto"/>
          </w:divBdr>
        </w:div>
        <w:div w:id="2135563386">
          <w:marLeft w:val="0"/>
          <w:marRight w:val="0"/>
          <w:marTop w:val="0"/>
          <w:marBottom w:val="0"/>
          <w:divBdr>
            <w:top w:val="none" w:sz="0" w:space="0" w:color="auto"/>
            <w:left w:val="none" w:sz="0" w:space="0" w:color="auto"/>
            <w:bottom w:val="none" w:sz="0" w:space="0" w:color="auto"/>
            <w:right w:val="none" w:sz="0" w:space="0" w:color="auto"/>
          </w:divBdr>
        </w:div>
        <w:div w:id="353264552">
          <w:marLeft w:val="0"/>
          <w:marRight w:val="0"/>
          <w:marTop w:val="0"/>
          <w:marBottom w:val="0"/>
          <w:divBdr>
            <w:top w:val="none" w:sz="0" w:space="0" w:color="auto"/>
            <w:left w:val="none" w:sz="0" w:space="0" w:color="auto"/>
            <w:bottom w:val="none" w:sz="0" w:space="0" w:color="auto"/>
            <w:right w:val="none" w:sz="0" w:space="0" w:color="auto"/>
          </w:divBdr>
        </w:div>
        <w:div w:id="1146122656">
          <w:marLeft w:val="0"/>
          <w:marRight w:val="0"/>
          <w:marTop w:val="0"/>
          <w:marBottom w:val="0"/>
          <w:divBdr>
            <w:top w:val="none" w:sz="0" w:space="0" w:color="auto"/>
            <w:left w:val="none" w:sz="0" w:space="0" w:color="auto"/>
            <w:bottom w:val="none" w:sz="0" w:space="0" w:color="auto"/>
            <w:right w:val="none" w:sz="0" w:space="0" w:color="auto"/>
          </w:divBdr>
        </w:div>
        <w:div w:id="616759394">
          <w:marLeft w:val="0"/>
          <w:marRight w:val="0"/>
          <w:marTop w:val="0"/>
          <w:marBottom w:val="0"/>
          <w:divBdr>
            <w:top w:val="none" w:sz="0" w:space="0" w:color="auto"/>
            <w:left w:val="none" w:sz="0" w:space="0" w:color="auto"/>
            <w:bottom w:val="none" w:sz="0" w:space="0" w:color="auto"/>
            <w:right w:val="none" w:sz="0" w:space="0" w:color="auto"/>
          </w:divBdr>
        </w:div>
        <w:div w:id="1189566588">
          <w:marLeft w:val="0"/>
          <w:marRight w:val="0"/>
          <w:marTop w:val="0"/>
          <w:marBottom w:val="0"/>
          <w:divBdr>
            <w:top w:val="none" w:sz="0" w:space="0" w:color="auto"/>
            <w:left w:val="none" w:sz="0" w:space="0" w:color="auto"/>
            <w:bottom w:val="none" w:sz="0" w:space="0" w:color="auto"/>
            <w:right w:val="none" w:sz="0" w:space="0" w:color="auto"/>
          </w:divBdr>
        </w:div>
        <w:div w:id="972297820">
          <w:marLeft w:val="0"/>
          <w:marRight w:val="0"/>
          <w:marTop w:val="0"/>
          <w:marBottom w:val="0"/>
          <w:divBdr>
            <w:top w:val="none" w:sz="0" w:space="0" w:color="auto"/>
            <w:left w:val="none" w:sz="0" w:space="0" w:color="auto"/>
            <w:bottom w:val="none" w:sz="0" w:space="0" w:color="auto"/>
            <w:right w:val="none" w:sz="0" w:space="0" w:color="auto"/>
          </w:divBdr>
        </w:div>
        <w:div w:id="1361662229">
          <w:marLeft w:val="0"/>
          <w:marRight w:val="0"/>
          <w:marTop w:val="0"/>
          <w:marBottom w:val="0"/>
          <w:divBdr>
            <w:top w:val="none" w:sz="0" w:space="0" w:color="auto"/>
            <w:left w:val="none" w:sz="0" w:space="0" w:color="auto"/>
            <w:bottom w:val="none" w:sz="0" w:space="0" w:color="auto"/>
            <w:right w:val="none" w:sz="0" w:space="0" w:color="auto"/>
          </w:divBdr>
        </w:div>
        <w:div w:id="910041617">
          <w:marLeft w:val="0"/>
          <w:marRight w:val="0"/>
          <w:marTop w:val="0"/>
          <w:marBottom w:val="0"/>
          <w:divBdr>
            <w:top w:val="none" w:sz="0" w:space="0" w:color="auto"/>
            <w:left w:val="none" w:sz="0" w:space="0" w:color="auto"/>
            <w:bottom w:val="none" w:sz="0" w:space="0" w:color="auto"/>
            <w:right w:val="none" w:sz="0" w:space="0" w:color="auto"/>
          </w:divBdr>
        </w:div>
        <w:div w:id="171338565">
          <w:marLeft w:val="0"/>
          <w:marRight w:val="0"/>
          <w:marTop w:val="0"/>
          <w:marBottom w:val="0"/>
          <w:divBdr>
            <w:top w:val="none" w:sz="0" w:space="0" w:color="auto"/>
            <w:left w:val="none" w:sz="0" w:space="0" w:color="auto"/>
            <w:bottom w:val="none" w:sz="0" w:space="0" w:color="auto"/>
            <w:right w:val="none" w:sz="0" w:space="0" w:color="auto"/>
          </w:divBdr>
        </w:div>
        <w:div w:id="1316957647">
          <w:marLeft w:val="0"/>
          <w:marRight w:val="0"/>
          <w:marTop w:val="0"/>
          <w:marBottom w:val="0"/>
          <w:divBdr>
            <w:top w:val="none" w:sz="0" w:space="0" w:color="auto"/>
            <w:left w:val="none" w:sz="0" w:space="0" w:color="auto"/>
            <w:bottom w:val="none" w:sz="0" w:space="0" w:color="auto"/>
            <w:right w:val="none" w:sz="0" w:space="0" w:color="auto"/>
          </w:divBdr>
        </w:div>
        <w:div w:id="56169205">
          <w:marLeft w:val="0"/>
          <w:marRight w:val="0"/>
          <w:marTop w:val="0"/>
          <w:marBottom w:val="0"/>
          <w:divBdr>
            <w:top w:val="none" w:sz="0" w:space="0" w:color="auto"/>
            <w:left w:val="none" w:sz="0" w:space="0" w:color="auto"/>
            <w:bottom w:val="none" w:sz="0" w:space="0" w:color="auto"/>
            <w:right w:val="none" w:sz="0" w:space="0" w:color="auto"/>
          </w:divBdr>
        </w:div>
      </w:divsChild>
    </w:div>
    <w:div w:id="1585802166">
      <w:bodyDiv w:val="1"/>
      <w:marLeft w:val="0"/>
      <w:marRight w:val="0"/>
      <w:marTop w:val="0"/>
      <w:marBottom w:val="0"/>
      <w:divBdr>
        <w:top w:val="none" w:sz="0" w:space="0" w:color="auto"/>
        <w:left w:val="none" w:sz="0" w:space="0" w:color="auto"/>
        <w:bottom w:val="none" w:sz="0" w:space="0" w:color="auto"/>
        <w:right w:val="none" w:sz="0" w:space="0" w:color="auto"/>
      </w:divBdr>
    </w:div>
    <w:div w:id="1585912426">
      <w:bodyDiv w:val="1"/>
      <w:marLeft w:val="0"/>
      <w:marRight w:val="0"/>
      <w:marTop w:val="0"/>
      <w:marBottom w:val="0"/>
      <w:divBdr>
        <w:top w:val="none" w:sz="0" w:space="0" w:color="auto"/>
        <w:left w:val="none" w:sz="0" w:space="0" w:color="auto"/>
        <w:bottom w:val="none" w:sz="0" w:space="0" w:color="auto"/>
        <w:right w:val="none" w:sz="0" w:space="0" w:color="auto"/>
      </w:divBdr>
    </w:div>
    <w:div w:id="1585991156">
      <w:bodyDiv w:val="1"/>
      <w:marLeft w:val="0"/>
      <w:marRight w:val="0"/>
      <w:marTop w:val="0"/>
      <w:marBottom w:val="0"/>
      <w:divBdr>
        <w:top w:val="none" w:sz="0" w:space="0" w:color="auto"/>
        <w:left w:val="none" w:sz="0" w:space="0" w:color="auto"/>
        <w:bottom w:val="none" w:sz="0" w:space="0" w:color="auto"/>
        <w:right w:val="none" w:sz="0" w:space="0" w:color="auto"/>
      </w:divBdr>
    </w:div>
    <w:div w:id="1586038879">
      <w:bodyDiv w:val="1"/>
      <w:marLeft w:val="0"/>
      <w:marRight w:val="0"/>
      <w:marTop w:val="0"/>
      <w:marBottom w:val="0"/>
      <w:divBdr>
        <w:top w:val="none" w:sz="0" w:space="0" w:color="auto"/>
        <w:left w:val="none" w:sz="0" w:space="0" w:color="auto"/>
        <w:bottom w:val="none" w:sz="0" w:space="0" w:color="auto"/>
        <w:right w:val="none" w:sz="0" w:space="0" w:color="auto"/>
      </w:divBdr>
    </w:div>
    <w:div w:id="1586456015">
      <w:bodyDiv w:val="1"/>
      <w:marLeft w:val="0"/>
      <w:marRight w:val="0"/>
      <w:marTop w:val="0"/>
      <w:marBottom w:val="0"/>
      <w:divBdr>
        <w:top w:val="none" w:sz="0" w:space="0" w:color="auto"/>
        <w:left w:val="none" w:sz="0" w:space="0" w:color="auto"/>
        <w:bottom w:val="none" w:sz="0" w:space="0" w:color="auto"/>
        <w:right w:val="none" w:sz="0" w:space="0" w:color="auto"/>
      </w:divBdr>
    </w:div>
    <w:div w:id="1586643927">
      <w:bodyDiv w:val="1"/>
      <w:marLeft w:val="0"/>
      <w:marRight w:val="0"/>
      <w:marTop w:val="0"/>
      <w:marBottom w:val="0"/>
      <w:divBdr>
        <w:top w:val="none" w:sz="0" w:space="0" w:color="auto"/>
        <w:left w:val="none" w:sz="0" w:space="0" w:color="auto"/>
        <w:bottom w:val="none" w:sz="0" w:space="0" w:color="auto"/>
        <w:right w:val="none" w:sz="0" w:space="0" w:color="auto"/>
      </w:divBdr>
    </w:div>
    <w:div w:id="1586721518">
      <w:bodyDiv w:val="1"/>
      <w:marLeft w:val="0"/>
      <w:marRight w:val="0"/>
      <w:marTop w:val="0"/>
      <w:marBottom w:val="0"/>
      <w:divBdr>
        <w:top w:val="none" w:sz="0" w:space="0" w:color="auto"/>
        <w:left w:val="none" w:sz="0" w:space="0" w:color="auto"/>
        <w:bottom w:val="none" w:sz="0" w:space="0" w:color="auto"/>
        <w:right w:val="none" w:sz="0" w:space="0" w:color="auto"/>
      </w:divBdr>
    </w:div>
    <w:div w:id="1586840534">
      <w:bodyDiv w:val="1"/>
      <w:marLeft w:val="0"/>
      <w:marRight w:val="0"/>
      <w:marTop w:val="0"/>
      <w:marBottom w:val="0"/>
      <w:divBdr>
        <w:top w:val="none" w:sz="0" w:space="0" w:color="auto"/>
        <w:left w:val="none" w:sz="0" w:space="0" w:color="auto"/>
        <w:bottom w:val="none" w:sz="0" w:space="0" w:color="auto"/>
        <w:right w:val="none" w:sz="0" w:space="0" w:color="auto"/>
      </w:divBdr>
    </w:div>
    <w:div w:id="1586844734">
      <w:bodyDiv w:val="1"/>
      <w:marLeft w:val="0"/>
      <w:marRight w:val="0"/>
      <w:marTop w:val="0"/>
      <w:marBottom w:val="0"/>
      <w:divBdr>
        <w:top w:val="none" w:sz="0" w:space="0" w:color="auto"/>
        <w:left w:val="none" w:sz="0" w:space="0" w:color="auto"/>
        <w:bottom w:val="none" w:sz="0" w:space="0" w:color="auto"/>
        <w:right w:val="none" w:sz="0" w:space="0" w:color="auto"/>
      </w:divBdr>
    </w:div>
    <w:div w:id="1586918941">
      <w:bodyDiv w:val="1"/>
      <w:marLeft w:val="0"/>
      <w:marRight w:val="0"/>
      <w:marTop w:val="0"/>
      <w:marBottom w:val="0"/>
      <w:divBdr>
        <w:top w:val="none" w:sz="0" w:space="0" w:color="auto"/>
        <w:left w:val="none" w:sz="0" w:space="0" w:color="auto"/>
        <w:bottom w:val="none" w:sz="0" w:space="0" w:color="auto"/>
        <w:right w:val="none" w:sz="0" w:space="0" w:color="auto"/>
      </w:divBdr>
    </w:div>
    <w:div w:id="1587376270">
      <w:bodyDiv w:val="1"/>
      <w:marLeft w:val="0"/>
      <w:marRight w:val="0"/>
      <w:marTop w:val="0"/>
      <w:marBottom w:val="0"/>
      <w:divBdr>
        <w:top w:val="none" w:sz="0" w:space="0" w:color="auto"/>
        <w:left w:val="none" w:sz="0" w:space="0" w:color="auto"/>
        <w:bottom w:val="none" w:sz="0" w:space="0" w:color="auto"/>
        <w:right w:val="none" w:sz="0" w:space="0" w:color="auto"/>
      </w:divBdr>
    </w:div>
    <w:div w:id="1587416907">
      <w:bodyDiv w:val="1"/>
      <w:marLeft w:val="0"/>
      <w:marRight w:val="0"/>
      <w:marTop w:val="0"/>
      <w:marBottom w:val="0"/>
      <w:divBdr>
        <w:top w:val="none" w:sz="0" w:space="0" w:color="auto"/>
        <w:left w:val="none" w:sz="0" w:space="0" w:color="auto"/>
        <w:bottom w:val="none" w:sz="0" w:space="0" w:color="auto"/>
        <w:right w:val="none" w:sz="0" w:space="0" w:color="auto"/>
      </w:divBdr>
    </w:div>
    <w:div w:id="1587499522">
      <w:bodyDiv w:val="1"/>
      <w:marLeft w:val="0"/>
      <w:marRight w:val="0"/>
      <w:marTop w:val="0"/>
      <w:marBottom w:val="0"/>
      <w:divBdr>
        <w:top w:val="none" w:sz="0" w:space="0" w:color="auto"/>
        <w:left w:val="none" w:sz="0" w:space="0" w:color="auto"/>
        <w:bottom w:val="none" w:sz="0" w:space="0" w:color="auto"/>
        <w:right w:val="none" w:sz="0" w:space="0" w:color="auto"/>
      </w:divBdr>
    </w:div>
    <w:div w:id="1587499698">
      <w:bodyDiv w:val="1"/>
      <w:marLeft w:val="0"/>
      <w:marRight w:val="0"/>
      <w:marTop w:val="0"/>
      <w:marBottom w:val="0"/>
      <w:divBdr>
        <w:top w:val="none" w:sz="0" w:space="0" w:color="auto"/>
        <w:left w:val="none" w:sz="0" w:space="0" w:color="auto"/>
        <w:bottom w:val="none" w:sz="0" w:space="0" w:color="auto"/>
        <w:right w:val="none" w:sz="0" w:space="0" w:color="auto"/>
      </w:divBdr>
    </w:div>
    <w:div w:id="1587500151">
      <w:bodyDiv w:val="1"/>
      <w:marLeft w:val="0"/>
      <w:marRight w:val="0"/>
      <w:marTop w:val="0"/>
      <w:marBottom w:val="0"/>
      <w:divBdr>
        <w:top w:val="none" w:sz="0" w:space="0" w:color="auto"/>
        <w:left w:val="none" w:sz="0" w:space="0" w:color="auto"/>
        <w:bottom w:val="none" w:sz="0" w:space="0" w:color="auto"/>
        <w:right w:val="none" w:sz="0" w:space="0" w:color="auto"/>
      </w:divBdr>
    </w:div>
    <w:div w:id="1587762952">
      <w:bodyDiv w:val="1"/>
      <w:marLeft w:val="0"/>
      <w:marRight w:val="0"/>
      <w:marTop w:val="0"/>
      <w:marBottom w:val="0"/>
      <w:divBdr>
        <w:top w:val="none" w:sz="0" w:space="0" w:color="auto"/>
        <w:left w:val="none" w:sz="0" w:space="0" w:color="auto"/>
        <w:bottom w:val="none" w:sz="0" w:space="0" w:color="auto"/>
        <w:right w:val="none" w:sz="0" w:space="0" w:color="auto"/>
      </w:divBdr>
    </w:div>
    <w:div w:id="1587807251">
      <w:bodyDiv w:val="1"/>
      <w:marLeft w:val="0"/>
      <w:marRight w:val="0"/>
      <w:marTop w:val="0"/>
      <w:marBottom w:val="0"/>
      <w:divBdr>
        <w:top w:val="none" w:sz="0" w:space="0" w:color="auto"/>
        <w:left w:val="none" w:sz="0" w:space="0" w:color="auto"/>
        <w:bottom w:val="none" w:sz="0" w:space="0" w:color="auto"/>
        <w:right w:val="none" w:sz="0" w:space="0" w:color="auto"/>
      </w:divBdr>
    </w:div>
    <w:div w:id="1588267432">
      <w:bodyDiv w:val="1"/>
      <w:marLeft w:val="0"/>
      <w:marRight w:val="0"/>
      <w:marTop w:val="0"/>
      <w:marBottom w:val="0"/>
      <w:divBdr>
        <w:top w:val="none" w:sz="0" w:space="0" w:color="auto"/>
        <w:left w:val="none" w:sz="0" w:space="0" w:color="auto"/>
        <w:bottom w:val="none" w:sz="0" w:space="0" w:color="auto"/>
        <w:right w:val="none" w:sz="0" w:space="0" w:color="auto"/>
      </w:divBdr>
    </w:div>
    <w:div w:id="1588491595">
      <w:bodyDiv w:val="1"/>
      <w:marLeft w:val="0"/>
      <w:marRight w:val="0"/>
      <w:marTop w:val="0"/>
      <w:marBottom w:val="0"/>
      <w:divBdr>
        <w:top w:val="none" w:sz="0" w:space="0" w:color="auto"/>
        <w:left w:val="none" w:sz="0" w:space="0" w:color="auto"/>
        <w:bottom w:val="none" w:sz="0" w:space="0" w:color="auto"/>
        <w:right w:val="none" w:sz="0" w:space="0" w:color="auto"/>
      </w:divBdr>
    </w:div>
    <w:div w:id="1588660158">
      <w:bodyDiv w:val="1"/>
      <w:marLeft w:val="0"/>
      <w:marRight w:val="0"/>
      <w:marTop w:val="0"/>
      <w:marBottom w:val="0"/>
      <w:divBdr>
        <w:top w:val="none" w:sz="0" w:space="0" w:color="auto"/>
        <w:left w:val="none" w:sz="0" w:space="0" w:color="auto"/>
        <w:bottom w:val="none" w:sz="0" w:space="0" w:color="auto"/>
        <w:right w:val="none" w:sz="0" w:space="0" w:color="auto"/>
      </w:divBdr>
    </w:div>
    <w:div w:id="1588688165">
      <w:bodyDiv w:val="1"/>
      <w:marLeft w:val="0"/>
      <w:marRight w:val="0"/>
      <w:marTop w:val="0"/>
      <w:marBottom w:val="0"/>
      <w:divBdr>
        <w:top w:val="none" w:sz="0" w:space="0" w:color="auto"/>
        <w:left w:val="none" w:sz="0" w:space="0" w:color="auto"/>
        <w:bottom w:val="none" w:sz="0" w:space="0" w:color="auto"/>
        <w:right w:val="none" w:sz="0" w:space="0" w:color="auto"/>
      </w:divBdr>
      <w:divsChild>
        <w:div w:id="790244988">
          <w:marLeft w:val="0"/>
          <w:marRight w:val="0"/>
          <w:marTop w:val="0"/>
          <w:marBottom w:val="0"/>
          <w:divBdr>
            <w:top w:val="none" w:sz="0" w:space="0" w:color="auto"/>
            <w:left w:val="none" w:sz="0" w:space="0" w:color="auto"/>
            <w:bottom w:val="none" w:sz="0" w:space="0" w:color="auto"/>
            <w:right w:val="none" w:sz="0" w:space="0" w:color="auto"/>
          </w:divBdr>
        </w:div>
        <w:div w:id="1737316357">
          <w:marLeft w:val="0"/>
          <w:marRight w:val="0"/>
          <w:marTop w:val="0"/>
          <w:marBottom w:val="0"/>
          <w:divBdr>
            <w:top w:val="none" w:sz="0" w:space="0" w:color="auto"/>
            <w:left w:val="none" w:sz="0" w:space="0" w:color="auto"/>
            <w:bottom w:val="none" w:sz="0" w:space="0" w:color="auto"/>
            <w:right w:val="none" w:sz="0" w:space="0" w:color="auto"/>
          </w:divBdr>
        </w:div>
        <w:div w:id="1454249793">
          <w:marLeft w:val="0"/>
          <w:marRight w:val="0"/>
          <w:marTop w:val="0"/>
          <w:marBottom w:val="0"/>
          <w:divBdr>
            <w:top w:val="none" w:sz="0" w:space="0" w:color="auto"/>
            <w:left w:val="none" w:sz="0" w:space="0" w:color="auto"/>
            <w:bottom w:val="none" w:sz="0" w:space="0" w:color="auto"/>
            <w:right w:val="none" w:sz="0" w:space="0" w:color="auto"/>
          </w:divBdr>
        </w:div>
        <w:div w:id="613949671">
          <w:marLeft w:val="0"/>
          <w:marRight w:val="0"/>
          <w:marTop w:val="0"/>
          <w:marBottom w:val="0"/>
          <w:divBdr>
            <w:top w:val="none" w:sz="0" w:space="0" w:color="auto"/>
            <w:left w:val="none" w:sz="0" w:space="0" w:color="auto"/>
            <w:bottom w:val="none" w:sz="0" w:space="0" w:color="auto"/>
            <w:right w:val="none" w:sz="0" w:space="0" w:color="auto"/>
          </w:divBdr>
        </w:div>
        <w:div w:id="1386221446">
          <w:marLeft w:val="0"/>
          <w:marRight w:val="0"/>
          <w:marTop w:val="0"/>
          <w:marBottom w:val="0"/>
          <w:divBdr>
            <w:top w:val="none" w:sz="0" w:space="0" w:color="auto"/>
            <w:left w:val="none" w:sz="0" w:space="0" w:color="auto"/>
            <w:bottom w:val="none" w:sz="0" w:space="0" w:color="auto"/>
            <w:right w:val="none" w:sz="0" w:space="0" w:color="auto"/>
          </w:divBdr>
        </w:div>
        <w:div w:id="231353855">
          <w:marLeft w:val="0"/>
          <w:marRight w:val="0"/>
          <w:marTop w:val="0"/>
          <w:marBottom w:val="0"/>
          <w:divBdr>
            <w:top w:val="none" w:sz="0" w:space="0" w:color="auto"/>
            <w:left w:val="none" w:sz="0" w:space="0" w:color="auto"/>
            <w:bottom w:val="none" w:sz="0" w:space="0" w:color="auto"/>
            <w:right w:val="none" w:sz="0" w:space="0" w:color="auto"/>
          </w:divBdr>
        </w:div>
        <w:div w:id="393545409">
          <w:marLeft w:val="0"/>
          <w:marRight w:val="0"/>
          <w:marTop w:val="0"/>
          <w:marBottom w:val="0"/>
          <w:divBdr>
            <w:top w:val="none" w:sz="0" w:space="0" w:color="auto"/>
            <w:left w:val="none" w:sz="0" w:space="0" w:color="auto"/>
            <w:bottom w:val="none" w:sz="0" w:space="0" w:color="auto"/>
            <w:right w:val="none" w:sz="0" w:space="0" w:color="auto"/>
          </w:divBdr>
        </w:div>
        <w:div w:id="775371913">
          <w:marLeft w:val="0"/>
          <w:marRight w:val="0"/>
          <w:marTop w:val="0"/>
          <w:marBottom w:val="0"/>
          <w:divBdr>
            <w:top w:val="none" w:sz="0" w:space="0" w:color="auto"/>
            <w:left w:val="none" w:sz="0" w:space="0" w:color="auto"/>
            <w:bottom w:val="none" w:sz="0" w:space="0" w:color="auto"/>
            <w:right w:val="none" w:sz="0" w:space="0" w:color="auto"/>
          </w:divBdr>
        </w:div>
        <w:div w:id="2091659386">
          <w:marLeft w:val="0"/>
          <w:marRight w:val="0"/>
          <w:marTop w:val="0"/>
          <w:marBottom w:val="0"/>
          <w:divBdr>
            <w:top w:val="none" w:sz="0" w:space="0" w:color="auto"/>
            <w:left w:val="none" w:sz="0" w:space="0" w:color="auto"/>
            <w:bottom w:val="none" w:sz="0" w:space="0" w:color="auto"/>
            <w:right w:val="none" w:sz="0" w:space="0" w:color="auto"/>
          </w:divBdr>
        </w:div>
        <w:div w:id="1541361053">
          <w:marLeft w:val="0"/>
          <w:marRight w:val="0"/>
          <w:marTop w:val="0"/>
          <w:marBottom w:val="0"/>
          <w:divBdr>
            <w:top w:val="none" w:sz="0" w:space="0" w:color="auto"/>
            <w:left w:val="none" w:sz="0" w:space="0" w:color="auto"/>
            <w:bottom w:val="none" w:sz="0" w:space="0" w:color="auto"/>
            <w:right w:val="none" w:sz="0" w:space="0" w:color="auto"/>
          </w:divBdr>
        </w:div>
        <w:div w:id="327487679">
          <w:marLeft w:val="0"/>
          <w:marRight w:val="0"/>
          <w:marTop w:val="0"/>
          <w:marBottom w:val="0"/>
          <w:divBdr>
            <w:top w:val="none" w:sz="0" w:space="0" w:color="auto"/>
            <w:left w:val="none" w:sz="0" w:space="0" w:color="auto"/>
            <w:bottom w:val="none" w:sz="0" w:space="0" w:color="auto"/>
            <w:right w:val="none" w:sz="0" w:space="0" w:color="auto"/>
          </w:divBdr>
        </w:div>
        <w:div w:id="2103138566">
          <w:marLeft w:val="0"/>
          <w:marRight w:val="0"/>
          <w:marTop w:val="0"/>
          <w:marBottom w:val="0"/>
          <w:divBdr>
            <w:top w:val="none" w:sz="0" w:space="0" w:color="auto"/>
            <w:left w:val="none" w:sz="0" w:space="0" w:color="auto"/>
            <w:bottom w:val="none" w:sz="0" w:space="0" w:color="auto"/>
            <w:right w:val="none" w:sz="0" w:space="0" w:color="auto"/>
          </w:divBdr>
        </w:div>
        <w:div w:id="1270042955">
          <w:marLeft w:val="0"/>
          <w:marRight w:val="0"/>
          <w:marTop w:val="0"/>
          <w:marBottom w:val="0"/>
          <w:divBdr>
            <w:top w:val="none" w:sz="0" w:space="0" w:color="auto"/>
            <w:left w:val="none" w:sz="0" w:space="0" w:color="auto"/>
            <w:bottom w:val="none" w:sz="0" w:space="0" w:color="auto"/>
            <w:right w:val="none" w:sz="0" w:space="0" w:color="auto"/>
          </w:divBdr>
        </w:div>
        <w:div w:id="1012538085">
          <w:marLeft w:val="0"/>
          <w:marRight w:val="0"/>
          <w:marTop w:val="0"/>
          <w:marBottom w:val="0"/>
          <w:divBdr>
            <w:top w:val="none" w:sz="0" w:space="0" w:color="auto"/>
            <w:left w:val="none" w:sz="0" w:space="0" w:color="auto"/>
            <w:bottom w:val="none" w:sz="0" w:space="0" w:color="auto"/>
            <w:right w:val="none" w:sz="0" w:space="0" w:color="auto"/>
          </w:divBdr>
        </w:div>
        <w:div w:id="1523782550">
          <w:marLeft w:val="0"/>
          <w:marRight w:val="0"/>
          <w:marTop w:val="0"/>
          <w:marBottom w:val="0"/>
          <w:divBdr>
            <w:top w:val="none" w:sz="0" w:space="0" w:color="auto"/>
            <w:left w:val="none" w:sz="0" w:space="0" w:color="auto"/>
            <w:bottom w:val="none" w:sz="0" w:space="0" w:color="auto"/>
            <w:right w:val="none" w:sz="0" w:space="0" w:color="auto"/>
          </w:divBdr>
        </w:div>
        <w:div w:id="2130857101">
          <w:marLeft w:val="0"/>
          <w:marRight w:val="0"/>
          <w:marTop w:val="0"/>
          <w:marBottom w:val="0"/>
          <w:divBdr>
            <w:top w:val="none" w:sz="0" w:space="0" w:color="auto"/>
            <w:left w:val="none" w:sz="0" w:space="0" w:color="auto"/>
            <w:bottom w:val="none" w:sz="0" w:space="0" w:color="auto"/>
            <w:right w:val="none" w:sz="0" w:space="0" w:color="auto"/>
          </w:divBdr>
        </w:div>
        <w:div w:id="1674409733">
          <w:marLeft w:val="0"/>
          <w:marRight w:val="0"/>
          <w:marTop w:val="0"/>
          <w:marBottom w:val="0"/>
          <w:divBdr>
            <w:top w:val="none" w:sz="0" w:space="0" w:color="auto"/>
            <w:left w:val="none" w:sz="0" w:space="0" w:color="auto"/>
            <w:bottom w:val="none" w:sz="0" w:space="0" w:color="auto"/>
            <w:right w:val="none" w:sz="0" w:space="0" w:color="auto"/>
          </w:divBdr>
        </w:div>
        <w:div w:id="816531141">
          <w:marLeft w:val="0"/>
          <w:marRight w:val="0"/>
          <w:marTop w:val="0"/>
          <w:marBottom w:val="0"/>
          <w:divBdr>
            <w:top w:val="none" w:sz="0" w:space="0" w:color="auto"/>
            <w:left w:val="none" w:sz="0" w:space="0" w:color="auto"/>
            <w:bottom w:val="none" w:sz="0" w:space="0" w:color="auto"/>
            <w:right w:val="none" w:sz="0" w:space="0" w:color="auto"/>
          </w:divBdr>
        </w:div>
        <w:div w:id="2114402427">
          <w:marLeft w:val="0"/>
          <w:marRight w:val="0"/>
          <w:marTop w:val="0"/>
          <w:marBottom w:val="0"/>
          <w:divBdr>
            <w:top w:val="none" w:sz="0" w:space="0" w:color="auto"/>
            <w:left w:val="none" w:sz="0" w:space="0" w:color="auto"/>
            <w:bottom w:val="none" w:sz="0" w:space="0" w:color="auto"/>
            <w:right w:val="none" w:sz="0" w:space="0" w:color="auto"/>
          </w:divBdr>
        </w:div>
      </w:divsChild>
    </w:div>
    <w:div w:id="1589077624">
      <w:bodyDiv w:val="1"/>
      <w:marLeft w:val="0"/>
      <w:marRight w:val="0"/>
      <w:marTop w:val="0"/>
      <w:marBottom w:val="0"/>
      <w:divBdr>
        <w:top w:val="none" w:sz="0" w:space="0" w:color="auto"/>
        <w:left w:val="none" w:sz="0" w:space="0" w:color="auto"/>
        <w:bottom w:val="none" w:sz="0" w:space="0" w:color="auto"/>
        <w:right w:val="none" w:sz="0" w:space="0" w:color="auto"/>
      </w:divBdr>
    </w:div>
    <w:div w:id="1589117898">
      <w:bodyDiv w:val="1"/>
      <w:marLeft w:val="0"/>
      <w:marRight w:val="0"/>
      <w:marTop w:val="0"/>
      <w:marBottom w:val="0"/>
      <w:divBdr>
        <w:top w:val="none" w:sz="0" w:space="0" w:color="auto"/>
        <w:left w:val="none" w:sz="0" w:space="0" w:color="auto"/>
        <w:bottom w:val="none" w:sz="0" w:space="0" w:color="auto"/>
        <w:right w:val="none" w:sz="0" w:space="0" w:color="auto"/>
      </w:divBdr>
    </w:div>
    <w:div w:id="1589852101">
      <w:bodyDiv w:val="1"/>
      <w:marLeft w:val="0"/>
      <w:marRight w:val="0"/>
      <w:marTop w:val="0"/>
      <w:marBottom w:val="0"/>
      <w:divBdr>
        <w:top w:val="none" w:sz="0" w:space="0" w:color="auto"/>
        <w:left w:val="none" w:sz="0" w:space="0" w:color="auto"/>
        <w:bottom w:val="none" w:sz="0" w:space="0" w:color="auto"/>
        <w:right w:val="none" w:sz="0" w:space="0" w:color="auto"/>
      </w:divBdr>
    </w:div>
    <w:div w:id="1590112630">
      <w:bodyDiv w:val="1"/>
      <w:marLeft w:val="0"/>
      <w:marRight w:val="0"/>
      <w:marTop w:val="0"/>
      <w:marBottom w:val="0"/>
      <w:divBdr>
        <w:top w:val="none" w:sz="0" w:space="0" w:color="auto"/>
        <w:left w:val="none" w:sz="0" w:space="0" w:color="auto"/>
        <w:bottom w:val="none" w:sz="0" w:space="0" w:color="auto"/>
        <w:right w:val="none" w:sz="0" w:space="0" w:color="auto"/>
      </w:divBdr>
    </w:div>
    <w:div w:id="1590114871">
      <w:bodyDiv w:val="1"/>
      <w:marLeft w:val="0"/>
      <w:marRight w:val="0"/>
      <w:marTop w:val="0"/>
      <w:marBottom w:val="0"/>
      <w:divBdr>
        <w:top w:val="none" w:sz="0" w:space="0" w:color="auto"/>
        <w:left w:val="none" w:sz="0" w:space="0" w:color="auto"/>
        <w:bottom w:val="none" w:sz="0" w:space="0" w:color="auto"/>
        <w:right w:val="none" w:sz="0" w:space="0" w:color="auto"/>
      </w:divBdr>
    </w:div>
    <w:div w:id="1590309940">
      <w:bodyDiv w:val="1"/>
      <w:marLeft w:val="0"/>
      <w:marRight w:val="0"/>
      <w:marTop w:val="0"/>
      <w:marBottom w:val="0"/>
      <w:divBdr>
        <w:top w:val="none" w:sz="0" w:space="0" w:color="auto"/>
        <w:left w:val="none" w:sz="0" w:space="0" w:color="auto"/>
        <w:bottom w:val="none" w:sz="0" w:space="0" w:color="auto"/>
        <w:right w:val="none" w:sz="0" w:space="0" w:color="auto"/>
      </w:divBdr>
    </w:div>
    <w:div w:id="1590456862">
      <w:bodyDiv w:val="1"/>
      <w:marLeft w:val="0"/>
      <w:marRight w:val="0"/>
      <w:marTop w:val="0"/>
      <w:marBottom w:val="0"/>
      <w:divBdr>
        <w:top w:val="none" w:sz="0" w:space="0" w:color="auto"/>
        <w:left w:val="none" w:sz="0" w:space="0" w:color="auto"/>
        <w:bottom w:val="none" w:sz="0" w:space="0" w:color="auto"/>
        <w:right w:val="none" w:sz="0" w:space="0" w:color="auto"/>
      </w:divBdr>
    </w:div>
    <w:div w:id="1590504651">
      <w:bodyDiv w:val="1"/>
      <w:marLeft w:val="0"/>
      <w:marRight w:val="0"/>
      <w:marTop w:val="0"/>
      <w:marBottom w:val="0"/>
      <w:divBdr>
        <w:top w:val="none" w:sz="0" w:space="0" w:color="auto"/>
        <w:left w:val="none" w:sz="0" w:space="0" w:color="auto"/>
        <w:bottom w:val="none" w:sz="0" w:space="0" w:color="auto"/>
        <w:right w:val="none" w:sz="0" w:space="0" w:color="auto"/>
      </w:divBdr>
    </w:div>
    <w:div w:id="1591695386">
      <w:bodyDiv w:val="1"/>
      <w:marLeft w:val="0"/>
      <w:marRight w:val="0"/>
      <w:marTop w:val="0"/>
      <w:marBottom w:val="0"/>
      <w:divBdr>
        <w:top w:val="none" w:sz="0" w:space="0" w:color="auto"/>
        <w:left w:val="none" w:sz="0" w:space="0" w:color="auto"/>
        <w:bottom w:val="none" w:sz="0" w:space="0" w:color="auto"/>
        <w:right w:val="none" w:sz="0" w:space="0" w:color="auto"/>
      </w:divBdr>
    </w:div>
    <w:div w:id="1591892682">
      <w:bodyDiv w:val="1"/>
      <w:marLeft w:val="0"/>
      <w:marRight w:val="0"/>
      <w:marTop w:val="0"/>
      <w:marBottom w:val="0"/>
      <w:divBdr>
        <w:top w:val="none" w:sz="0" w:space="0" w:color="auto"/>
        <w:left w:val="none" w:sz="0" w:space="0" w:color="auto"/>
        <w:bottom w:val="none" w:sz="0" w:space="0" w:color="auto"/>
        <w:right w:val="none" w:sz="0" w:space="0" w:color="auto"/>
      </w:divBdr>
    </w:div>
    <w:div w:id="1592009227">
      <w:bodyDiv w:val="1"/>
      <w:marLeft w:val="0"/>
      <w:marRight w:val="0"/>
      <w:marTop w:val="0"/>
      <w:marBottom w:val="0"/>
      <w:divBdr>
        <w:top w:val="none" w:sz="0" w:space="0" w:color="auto"/>
        <w:left w:val="none" w:sz="0" w:space="0" w:color="auto"/>
        <w:bottom w:val="none" w:sz="0" w:space="0" w:color="auto"/>
        <w:right w:val="none" w:sz="0" w:space="0" w:color="auto"/>
      </w:divBdr>
    </w:div>
    <w:div w:id="1592084839">
      <w:bodyDiv w:val="1"/>
      <w:marLeft w:val="0"/>
      <w:marRight w:val="0"/>
      <w:marTop w:val="0"/>
      <w:marBottom w:val="0"/>
      <w:divBdr>
        <w:top w:val="none" w:sz="0" w:space="0" w:color="auto"/>
        <w:left w:val="none" w:sz="0" w:space="0" w:color="auto"/>
        <w:bottom w:val="none" w:sz="0" w:space="0" w:color="auto"/>
        <w:right w:val="none" w:sz="0" w:space="0" w:color="auto"/>
      </w:divBdr>
    </w:div>
    <w:div w:id="1592616619">
      <w:bodyDiv w:val="1"/>
      <w:marLeft w:val="0"/>
      <w:marRight w:val="0"/>
      <w:marTop w:val="0"/>
      <w:marBottom w:val="0"/>
      <w:divBdr>
        <w:top w:val="none" w:sz="0" w:space="0" w:color="auto"/>
        <w:left w:val="none" w:sz="0" w:space="0" w:color="auto"/>
        <w:bottom w:val="none" w:sz="0" w:space="0" w:color="auto"/>
        <w:right w:val="none" w:sz="0" w:space="0" w:color="auto"/>
      </w:divBdr>
    </w:div>
    <w:div w:id="1592813033">
      <w:bodyDiv w:val="1"/>
      <w:marLeft w:val="0"/>
      <w:marRight w:val="0"/>
      <w:marTop w:val="0"/>
      <w:marBottom w:val="0"/>
      <w:divBdr>
        <w:top w:val="none" w:sz="0" w:space="0" w:color="auto"/>
        <w:left w:val="none" w:sz="0" w:space="0" w:color="auto"/>
        <w:bottom w:val="none" w:sz="0" w:space="0" w:color="auto"/>
        <w:right w:val="none" w:sz="0" w:space="0" w:color="auto"/>
      </w:divBdr>
      <w:divsChild>
        <w:div w:id="570307663">
          <w:marLeft w:val="0"/>
          <w:marRight w:val="0"/>
          <w:marTop w:val="0"/>
          <w:marBottom w:val="0"/>
          <w:divBdr>
            <w:top w:val="none" w:sz="0" w:space="0" w:color="auto"/>
            <w:left w:val="none" w:sz="0" w:space="0" w:color="auto"/>
            <w:bottom w:val="none" w:sz="0" w:space="0" w:color="auto"/>
            <w:right w:val="none" w:sz="0" w:space="0" w:color="auto"/>
          </w:divBdr>
        </w:div>
        <w:div w:id="1324359553">
          <w:marLeft w:val="0"/>
          <w:marRight w:val="0"/>
          <w:marTop w:val="0"/>
          <w:marBottom w:val="0"/>
          <w:divBdr>
            <w:top w:val="none" w:sz="0" w:space="0" w:color="auto"/>
            <w:left w:val="none" w:sz="0" w:space="0" w:color="auto"/>
            <w:bottom w:val="none" w:sz="0" w:space="0" w:color="auto"/>
            <w:right w:val="none" w:sz="0" w:space="0" w:color="auto"/>
          </w:divBdr>
        </w:div>
        <w:div w:id="379407208">
          <w:marLeft w:val="0"/>
          <w:marRight w:val="0"/>
          <w:marTop w:val="0"/>
          <w:marBottom w:val="0"/>
          <w:divBdr>
            <w:top w:val="none" w:sz="0" w:space="0" w:color="auto"/>
            <w:left w:val="none" w:sz="0" w:space="0" w:color="auto"/>
            <w:bottom w:val="none" w:sz="0" w:space="0" w:color="auto"/>
            <w:right w:val="none" w:sz="0" w:space="0" w:color="auto"/>
          </w:divBdr>
        </w:div>
        <w:div w:id="2036998969">
          <w:marLeft w:val="0"/>
          <w:marRight w:val="0"/>
          <w:marTop w:val="0"/>
          <w:marBottom w:val="0"/>
          <w:divBdr>
            <w:top w:val="none" w:sz="0" w:space="0" w:color="auto"/>
            <w:left w:val="none" w:sz="0" w:space="0" w:color="auto"/>
            <w:bottom w:val="none" w:sz="0" w:space="0" w:color="auto"/>
            <w:right w:val="none" w:sz="0" w:space="0" w:color="auto"/>
          </w:divBdr>
        </w:div>
      </w:divsChild>
    </w:div>
    <w:div w:id="1592853987">
      <w:bodyDiv w:val="1"/>
      <w:marLeft w:val="0"/>
      <w:marRight w:val="0"/>
      <w:marTop w:val="0"/>
      <w:marBottom w:val="0"/>
      <w:divBdr>
        <w:top w:val="none" w:sz="0" w:space="0" w:color="auto"/>
        <w:left w:val="none" w:sz="0" w:space="0" w:color="auto"/>
        <w:bottom w:val="none" w:sz="0" w:space="0" w:color="auto"/>
        <w:right w:val="none" w:sz="0" w:space="0" w:color="auto"/>
      </w:divBdr>
    </w:div>
    <w:div w:id="1593278403">
      <w:bodyDiv w:val="1"/>
      <w:marLeft w:val="0"/>
      <w:marRight w:val="0"/>
      <w:marTop w:val="0"/>
      <w:marBottom w:val="0"/>
      <w:divBdr>
        <w:top w:val="none" w:sz="0" w:space="0" w:color="auto"/>
        <w:left w:val="none" w:sz="0" w:space="0" w:color="auto"/>
        <w:bottom w:val="none" w:sz="0" w:space="0" w:color="auto"/>
        <w:right w:val="none" w:sz="0" w:space="0" w:color="auto"/>
      </w:divBdr>
    </w:div>
    <w:div w:id="1593465116">
      <w:bodyDiv w:val="1"/>
      <w:marLeft w:val="0"/>
      <w:marRight w:val="0"/>
      <w:marTop w:val="0"/>
      <w:marBottom w:val="0"/>
      <w:divBdr>
        <w:top w:val="none" w:sz="0" w:space="0" w:color="auto"/>
        <w:left w:val="none" w:sz="0" w:space="0" w:color="auto"/>
        <w:bottom w:val="none" w:sz="0" w:space="0" w:color="auto"/>
        <w:right w:val="none" w:sz="0" w:space="0" w:color="auto"/>
      </w:divBdr>
    </w:div>
    <w:div w:id="1593472205">
      <w:bodyDiv w:val="1"/>
      <w:marLeft w:val="0"/>
      <w:marRight w:val="0"/>
      <w:marTop w:val="0"/>
      <w:marBottom w:val="0"/>
      <w:divBdr>
        <w:top w:val="none" w:sz="0" w:space="0" w:color="auto"/>
        <w:left w:val="none" w:sz="0" w:space="0" w:color="auto"/>
        <w:bottom w:val="none" w:sz="0" w:space="0" w:color="auto"/>
        <w:right w:val="none" w:sz="0" w:space="0" w:color="auto"/>
      </w:divBdr>
      <w:divsChild>
        <w:div w:id="279142062">
          <w:marLeft w:val="0"/>
          <w:marRight w:val="0"/>
          <w:marTop w:val="0"/>
          <w:marBottom w:val="0"/>
          <w:divBdr>
            <w:top w:val="none" w:sz="0" w:space="0" w:color="auto"/>
            <w:left w:val="none" w:sz="0" w:space="0" w:color="auto"/>
            <w:bottom w:val="none" w:sz="0" w:space="0" w:color="auto"/>
            <w:right w:val="none" w:sz="0" w:space="0" w:color="auto"/>
          </w:divBdr>
        </w:div>
        <w:div w:id="1548486923">
          <w:marLeft w:val="0"/>
          <w:marRight w:val="0"/>
          <w:marTop w:val="0"/>
          <w:marBottom w:val="0"/>
          <w:divBdr>
            <w:top w:val="none" w:sz="0" w:space="0" w:color="auto"/>
            <w:left w:val="none" w:sz="0" w:space="0" w:color="auto"/>
            <w:bottom w:val="none" w:sz="0" w:space="0" w:color="auto"/>
            <w:right w:val="none" w:sz="0" w:space="0" w:color="auto"/>
          </w:divBdr>
        </w:div>
        <w:div w:id="2006593744">
          <w:marLeft w:val="0"/>
          <w:marRight w:val="0"/>
          <w:marTop w:val="0"/>
          <w:marBottom w:val="0"/>
          <w:divBdr>
            <w:top w:val="none" w:sz="0" w:space="0" w:color="auto"/>
            <w:left w:val="none" w:sz="0" w:space="0" w:color="auto"/>
            <w:bottom w:val="none" w:sz="0" w:space="0" w:color="auto"/>
            <w:right w:val="none" w:sz="0" w:space="0" w:color="auto"/>
          </w:divBdr>
        </w:div>
        <w:div w:id="695811887">
          <w:marLeft w:val="0"/>
          <w:marRight w:val="0"/>
          <w:marTop w:val="0"/>
          <w:marBottom w:val="0"/>
          <w:divBdr>
            <w:top w:val="none" w:sz="0" w:space="0" w:color="auto"/>
            <w:left w:val="none" w:sz="0" w:space="0" w:color="auto"/>
            <w:bottom w:val="none" w:sz="0" w:space="0" w:color="auto"/>
            <w:right w:val="none" w:sz="0" w:space="0" w:color="auto"/>
          </w:divBdr>
        </w:div>
        <w:div w:id="2009942603">
          <w:marLeft w:val="0"/>
          <w:marRight w:val="0"/>
          <w:marTop w:val="0"/>
          <w:marBottom w:val="0"/>
          <w:divBdr>
            <w:top w:val="none" w:sz="0" w:space="0" w:color="auto"/>
            <w:left w:val="none" w:sz="0" w:space="0" w:color="auto"/>
            <w:bottom w:val="none" w:sz="0" w:space="0" w:color="auto"/>
            <w:right w:val="none" w:sz="0" w:space="0" w:color="auto"/>
          </w:divBdr>
        </w:div>
        <w:div w:id="1276013648">
          <w:marLeft w:val="0"/>
          <w:marRight w:val="0"/>
          <w:marTop w:val="0"/>
          <w:marBottom w:val="0"/>
          <w:divBdr>
            <w:top w:val="none" w:sz="0" w:space="0" w:color="auto"/>
            <w:left w:val="none" w:sz="0" w:space="0" w:color="auto"/>
            <w:bottom w:val="none" w:sz="0" w:space="0" w:color="auto"/>
            <w:right w:val="none" w:sz="0" w:space="0" w:color="auto"/>
          </w:divBdr>
        </w:div>
        <w:div w:id="1713920585">
          <w:marLeft w:val="0"/>
          <w:marRight w:val="0"/>
          <w:marTop w:val="0"/>
          <w:marBottom w:val="0"/>
          <w:divBdr>
            <w:top w:val="none" w:sz="0" w:space="0" w:color="auto"/>
            <w:left w:val="none" w:sz="0" w:space="0" w:color="auto"/>
            <w:bottom w:val="none" w:sz="0" w:space="0" w:color="auto"/>
            <w:right w:val="none" w:sz="0" w:space="0" w:color="auto"/>
          </w:divBdr>
        </w:div>
        <w:div w:id="1167860492">
          <w:marLeft w:val="0"/>
          <w:marRight w:val="0"/>
          <w:marTop w:val="0"/>
          <w:marBottom w:val="0"/>
          <w:divBdr>
            <w:top w:val="none" w:sz="0" w:space="0" w:color="auto"/>
            <w:left w:val="none" w:sz="0" w:space="0" w:color="auto"/>
            <w:bottom w:val="none" w:sz="0" w:space="0" w:color="auto"/>
            <w:right w:val="none" w:sz="0" w:space="0" w:color="auto"/>
          </w:divBdr>
        </w:div>
        <w:div w:id="436288748">
          <w:marLeft w:val="0"/>
          <w:marRight w:val="0"/>
          <w:marTop w:val="0"/>
          <w:marBottom w:val="0"/>
          <w:divBdr>
            <w:top w:val="none" w:sz="0" w:space="0" w:color="auto"/>
            <w:left w:val="none" w:sz="0" w:space="0" w:color="auto"/>
            <w:bottom w:val="none" w:sz="0" w:space="0" w:color="auto"/>
            <w:right w:val="none" w:sz="0" w:space="0" w:color="auto"/>
          </w:divBdr>
        </w:div>
        <w:div w:id="1303777136">
          <w:marLeft w:val="0"/>
          <w:marRight w:val="0"/>
          <w:marTop w:val="0"/>
          <w:marBottom w:val="0"/>
          <w:divBdr>
            <w:top w:val="none" w:sz="0" w:space="0" w:color="auto"/>
            <w:left w:val="none" w:sz="0" w:space="0" w:color="auto"/>
            <w:bottom w:val="none" w:sz="0" w:space="0" w:color="auto"/>
            <w:right w:val="none" w:sz="0" w:space="0" w:color="auto"/>
          </w:divBdr>
        </w:div>
        <w:div w:id="935208562">
          <w:marLeft w:val="0"/>
          <w:marRight w:val="0"/>
          <w:marTop w:val="0"/>
          <w:marBottom w:val="0"/>
          <w:divBdr>
            <w:top w:val="none" w:sz="0" w:space="0" w:color="auto"/>
            <w:left w:val="none" w:sz="0" w:space="0" w:color="auto"/>
            <w:bottom w:val="none" w:sz="0" w:space="0" w:color="auto"/>
            <w:right w:val="none" w:sz="0" w:space="0" w:color="auto"/>
          </w:divBdr>
        </w:div>
        <w:div w:id="2095398252">
          <w:marLeft w:val="0"/>
          <w:marRight w:val="0"/>
          <w:marTop w:val="0"/>
          <w:marBottom w:val="0"/>
          <w:divBdr>
            <w:top w:val="none" w:sz="0" w:space="0" w:color="auto"/>
            <w:left w:val="none" w:sz="0" w:space="0" w:color="auto"/>
            <w:bottom w:val="none" w:sz="0" w:space="0" w:color="auto"/>
            <w:right w:val="none" w:sz="0" w:space="0" w:color="auto"/>
          </w:divBdr>
        </w:div>
        <w:div w:id="1757511058">
          <w:marLeft w:val="0"/>
          <w:marRight w:val="0"/>
          <w:marTop w:val="0"/>
          <w:marBottom w:val="0"/>
          <w:divBdr>
            <w:top w:val="none" w:sz="0" w:space="0" w:color="auto"/>
            <w:left w:val="none" w:sz="0" w:space="0" w:color="auto"/>
            <w:bottom w:val="none" w:sz="0" w:space="0" w:color="auto"/>
            <w:right w:val="none" w:sz="0" w:space="0" w:color="auto"/>
          </w:divBdr>
        </w:div>
        <w:div w:id="68701911">
          <w:marLeft w:val="0"/>
          <w:marRight w:val="0"/>
          <w:marTop w:val="0"/>
          <w:marBottom w:val="0"/>
          <w:divBdr>
            <w:top w:val="none" w:sz="0" w:space="0" w:color="auto"/>
            <w:left w:val="none" w:sz="0" w:space="0" w:color="auto"/>
            <w:bottom w:val="none" w:sz="0" w:space="0" w:color="auto"/>
            <w:right w:val="none" w:sz="0" w:space="0" w:color="auto"/>
          </w:divBdr>
        </w:div>
        <w:div w:id="935361159">
          <w:marLeft w:val="0"/>
          <w:marRight w:val="0"/>
          <w:marTop w:val="0"/>
          <w:marBottom w:val="0"/>
          <w:divBdr>
            <w:top w:val="none" w:sz="0" w:space="0" w:color="auto"/>
            <w:left w:val="none" w:sz="0" w:space="0" w:color="auto"/>
            <w:bottom w:val="none" w:sz="0" w:space="0" w:color="auto"/>
            <w:right w:val="none" w:sz="0" w:space="0" w:color="auto"/>
          </w:divBdr>
        </w:div>
        <w:div w:id="1179075309">
          <w:marLeft w:val="0"/>
          <w:marRight w:val="0"/>
          <w:marTop w:val="0"/>
          <w:marBottom w:val="0"/>
          <w:divBdr>
            <w:top w:val="none" w:sz="0" w:space="0" w:color="auto"/>
            <w:left w:val="none" w:sz="0" w:space="0" w:color="auto"/>
            <w:bottom w:val="none" w:sz="0" w:space="0" w:color="auto"/>
            <w:right w:val="none" w:sz="0" w:space="0" w:color="auto"/>
          </w:divBdr>
        </w:div>
        <w:div w:id="730234390">
          <w:marLeft w:val="0"/>
          <w:marRight w:val="0"/>
          <w:marTop w:val="0"/>
          <w:marBottom w:val="0"/>
          <w:divBdr>
            <w:top w:val="none" w:sz="0" w:space="0" w:color="auto"/>
            <w:left w:val="none" w:sz="0" w:space="0" w:color="auto"/>
            <w:bottom w:val="none" w:sz="0" w:space="0" w:color="auto"/>
            <w:right w:val="none" w:sz="0" w:space="0" w:color="auto"/>
          </w:divBdr>
        </w:div>
        <w:div w:id="1093741385">
          <w:marLeft w:val="0"/>
          <w:marRight w:val="0"/>
          <w:marTop w:val="0"/>
          <w:marBottom w:val="0"/>
          <w:divBdr>
            <w:top w:val="none" w:sz="0" w:space="0" w:color="auto"/>
            <w:left w:val="none" w:sz="0" w:space="0" w:color="auto"/>
            <w:bottom w:val="none" w:sz="0" w:space="0" w:color="auto"/>
            <w:right w:val="none" w:sz="0" w:space="0" w:color="auto"/>
          </w:divBdr>
        </w:div>
        <w:div w:id="437334964">
          <w:marLeft w:val="0"/>
          <w:marRight w:val="0"/>
          <w:marTop w:val="0"/>
          <w:marBottom w:val="0"/>
          <w:divBdr>
            <w:top w:val="none" w:sz="0" w:space="0" w:color="auto"/>
            <w:left w:val="none" w:sz="0" w:space="0" w:color="auto"/>
            <w:bottom w:val="none" w:sz="0" w:space="0" w:color="auto"/>
            <w:right w:val="none" w:sz="0" w:space="0" w:color="auto"/>
          </w:divBdr>
        </w:div>
        <w:div w:id="702903396">
          <w:marLeft w:val="0"/>
          <w:marRight w:val="0"/>
          <w:marTop w:val="0"/>
          <w:marBottom w:val="0"/>
          <w:divBdr>
            <w:top w:val="none" w:sz="0" w:space="0" w:color="auto"/>
            <w:left w:val="none" w:sz="0" w:space="0" w:color="auto"/>
            <w:bottom w:val="none" w:sz="0" w:space="0" w:color="auto"/>
            <w:right w:val="none" w:sz="0" w:space="0" w:color="auto"/>
          </w:divBdr>
        </w:div>
        <w:div w:id="1140227647">
          <w:marLeft w:val="0"/>
          <w:marRight w:val="0"/>
          <w:marTop w:val="0"/>
          <w:marBottom w:val="0"/>
          <w:divBdr>
            <w:top w:val="none" w:sz="0" w:space="0" w:color="auto"/>
            <w:left w:val="none" w:sz="0" w:space="0" w:color="auto"/>
            <w:bottom w:val="none" w:sz="0" w:space="0" w:color="auto"/>
            <w:right w:val="none" w:sz="0" w:space="0" w:color="auto"/>
          </w:divBdr>
        </w:div>
        <w:div w:id="1773549689">
          <w:marLeft w:val="0"/>
          <w:marRight w:val="0"/>
          <w:marTop w:val="0"/>
          <w:marBottom w:val="0"/>
          <w:divBdr>
            <w:top w:val="none" w:sz="0" w:space="0" w:color="auto"/>
            <w:left w:val="none" w:sz="0" w:space="0" w:color="auto"/>
            <w:bottom w:val="none" w:sz="0" w:space="0" w:color="auto"/>
            <w:right w:val="none" w:sz="0" w:space="0" w:color="auto"/>
          </w:divBdr>
        </w:div>
        <w:div w:id="74282877">
          <w:marLeft w:val="0"/>
          <w:marRight w:val="0"/>
          <w:marTop w:val="0"/>
          <w:marBottom w:val="0"/>
          <w:divBdr>
            <w:top w:val="none" w:sz="0" w:space="0" w:color="auto"/>
            <w:left w:val="none" w:sz="0" w:space="0" w:color="auto"/>
            <w:bottom w:val="none" w:sz="0" w:space="0" w:color="auto"/>
            <w:right w:val="none" w:sz="0" w:space="0" w:color="auto"/>
          </w:divBdr>
        </w:div>
        <w:div w:id="769355823">
          <w:marLeft w:val="0"/>
          <w:marRight w:val="0"/>
          <w:marTop w:val="0"/>
          <w:marBottom w:val="0"/>
          <w:divBdr>
            <w:top w:val="none" w:sz="0" w:space="0" w:color="auto"/>
            <w:left w:val="none" w:sz="0" w:space="0" w:color="auto"/>
            <w:bottom w:val="none" w:sz="0" w:space="0" w:color="auto"/>
            <w:right w:val="none" w:sz="0" w:space="0" w:color="auto"/>
          </w:divBdr>
        </w:div>
        <w:div w:id="1645967491">
          <w:marLeft w:val="0"/>
          <w:marRight w:val="0"/>
          <w:marTop w:val="0"/>
          <w:marBottom w:val="0"/>
          <w:divBdr>
            <w:top w:val="none" w:sz="0" w:space="0" w:color="auto"/>
            <w:left w:val="none" w:sz="0" w:space="0" w:color="auto"/>
            <w:bottom w:val="none" w:sz="0" w:space="0" w:color="auto"/>
            <w:right w:val="none" w:sz="0" w:space="0" w:color="auto"/>
          </w:divBdr>
        </w:div>
        <w:div w:id="1488791012">
          <w:marLeft w:val="0"/>
          <w:marRight w:val="0"/>
          <w:marTop w:val="0"/>
          <w:marBottom w:val="0"/>
          <w:divBdr>
            <w:top w:val="none" w:sz="0" w:space="0" w:color="auto"/>
            <w:left w:val="none" w:sz="0" w:space="0" w:color="auto"/>
            <w:bottom w:val="none" w:sz="0" w:space="0" w:color="auto"/>
            <w:right w:val="none" w:sz="0" w:space="0" w:color="auto"/>
          </w:divBdr>
        </w:div>
        <w:div w:id="1102069568">
          <w:marLeft w:val="0"/>
          <w:marRight w:val="0"/>
          <w:marTop w:val="0"/>
          <w:marBottom w:val="0"/>
          <w:divBdr>
            <w:top w:val="none" w:sz="0" w:space="0" w:color="auto"/>
            <w:left w:val="none" w:sz="0" w:space="0" w:color="auto"/>
            <w:bottom w:val="none" w:sz="0" w:space="0" w:color="auto"/>
            <w:right w:val="none" w:sz="0" w:space="0" w:color="auto"/>
          </w:divBdr>
        </w:div>
        <w:div w:id="127213717">
          <w:marLeft w:val="0"/>
          <w:marRight w:val="0"/>
          <w:marTop w:val="0"/>
          <w:marBottom w:val="0"/>
          <w:divBdr>
            <w:top w:val="none" w:sz="0" w:space="0" w:color="auto"/>
            <w:left w:val="none" w:sz="0" w:space="0" w:color="auto"/>
            <w:bottom w:val="none" w:sz="0" w:space="0" w:color="auto"/>
            <w:right w:val="none" w:sz="0" w:space="0" w:color="auto"/>
          </w:divBdr>
        </w:div>
        <w:div w:id="226115591">
          <w:marLeft w:val="0"/>
          <w:marRight w:val="0"/>
          <w:marTop w:val="0"/>
          <w:marBottom w:val="0"/>
          <w:divBdr>
            <w:top w:val="none" w:sz="0" w:space="0" w:color="auto"/>
            <w:left w:val="none" w:sz="0" w:space="0" w:color="auto"/>
            <w:bottom w:val="none" w:sz="0" w:space="0" w:color="auto"/>
            <w:right w:val="none" w:sz="0" w:space="0" w:color="auto"/>
          </w:divBdr>
        </w:div>
        <w:div w:id="1524056234">
          <w:marLeft w:val="0"/>
          <w:marRight w:val="0"/>
          <w:marTop w:val="0"/>
          <w:marBottom w:val="0"/>
          <w:divBdr>
            <w:top w:val="none" w:sz="0" w:space="0" w:color="auto"/>
            <w:left w:val="none" w:sz="0" w:space="0" w:color="auto"/>
            <w:bottom w:val="none" w:sz="0" w:space="0" w:color="auto"/>
            <w:right w:val="none" w:sz="0" w:space="0" w:color="auto"/>
          </w:divBdr>
        </w:div>
        <w:div w:id="1542016382">
          <w:marLeft w:val="0"/>
          <w:marRight w:val="0"/>
          <w:marTop w:val="0"/>
          <w:marBottom w:val="0"/>
          <w:divBdr>
            <w:top w:val="none" w:sz="0" w:space="0" w:color="auto"/>
            <w:left w:val="none" w:sz="0" w:space="0" w:color="auto"/>
            <w:bottom w:val="none" w:sz="0" w:space="0" w:color="auto"/>
            <w:right w:val="none" w:sz="0" w:space="0" w:color="auto"/>
          </w:divBdr>
        </w:div>
        <w:div w:id="1862820360">
          <w:marLeft w:val="0"/>
          <w:marRight w:val="0"/>
          <w:marTop w:val="0"/>
          <w:marBottom w:val="0"/>
          <w:divBdr>
            <w:top w:val="none" w:sz="0" w:space="0" w:color="auto"/>
            <w:left w:val="none" w:sz="0" w:space="0" w:color="auto"/>
            <w:bottom w:val="none" w:sz="0" w:space="0" w:color="auto"/>
            <w:right w:val="none" w:sz="0" w:space="0" w:color="auto"/>
          </w:divBdr>
        </w:div>
        <w:div w:id="2108234688">
          <w:marLeft w:val="0"/>
          <w:marRight w:val="0"/>
          <w:marTop w:val="0"/>
          <w:marBottom w:val="0"/>
          <w:divBdr>
            <w:top w:val="none" w:sz="0" w:space="0" w:color="auto"/>
            <w:left w:val="none" w:sz="0" w:space="0" w:color="auto"/>
            <w:bottom w:val="none" w:sz="0" w:space="0" w:color="auto"/>
            <w:right w:val="none" w:sz="0" w:space="0" w:color="auto"/>
          </w:divBdr>
        </w:div>
        <w:div w:id="743913781">
          <w:marLeft w:val="0"/>
          <w:marRight w:val="0"/>
          <w:marTop w:val="0"/>
          <w:marBottom w:val="0"/>
          <w:divBdr>
            <w:top w:val="none" w:sz="0" w:space="0" w:color="auto"/>
            <w:left w:val="none" w:sz="0" w:space="0" w:color="auto"/>
            <w:bottom w:val="none" w:sz="0" w:space="0" w:color="auto"/>
            <w:right w:val="none" w:sz="0" w:space="0" w:color="auto"/>
          </w:divBdr>
        </w:div>
        <w:div w:id="1250121214">
          <w:marLeft w:val="0"/>
          <w:marRight w:val="0"/>
          <w:marTop w:val="0"/>
          <w:marBottom w:val="0"/>
          <w:divBdr>
            <w:top w:val="none" w:sz="0" w:space="0" w:color="auto"/>
            <w:left w:val="none" w:sz="0" w:space="0" w:color="auto"/>
            <w:bottom w:val="none" w:sz="0" w:space="0" w:color="auto"/>
            <w:right w:val="none" w:sz="0" w:space="0" w:color="auto"/>
          </w:divBdr>
        </w:div>
        <w:div w:id="336467534">
          <w:marLeft w:val="0"/>
          <w:marRight w:val="0"/>
          <w:marTop w:val="0"/>
          <w:marBottom w:val="0"/>
          <w:divBdr>
            <w:top w:val="none" w:sz="0" w:space="0" w:color="auto"/>
            <w:left w:val="none" w:sz="0" w:space="0" w:color="auto"/>
            <w:bottom w:val="none" w:sz="0" w:space="0" w:color="auto"/>
            <w:right w:val="none" w:sz="0" w:space="0" w:color="auto"/>
          </w:divBdr>
        </w:div>
        <w:div w:id="916405151">
          <w:marLeft w:val="0"/>
          <w:marRight w:val="0"/>
          <w:marTop w:val="0"/>
          <w:marBottom w:val="0"/>
          <w:divBdr>
            <w:top w:val="none" w:sz="0" w:space="0" w:color="auto"/>
            <w:left w:val="none" w:sz="0" w:space="0" w:color="auto"/>
            <w:bottom w:val="none" w:sz="0" w:space="0" w:color="auto"/>
            <w:right w:val="none" w:sz="0" w:space="0" w:color="auto"/>
          </w:divBdr>
        </w:div>
        <w:div w:id="1534228662">
          <w:marLeft w:val="0"/>
          <w:marRight w:val="0"/>
          <w:marTop w:val="0"/>
          <w:marBottom w:val="0"/>
          <w:divBdr>
            <w:top w:val="none" w:sz="0" w:space="0" w:color="auto"/>
            <w:left w:val="none" w:sz="0" w:space="0" w:color="auto"/>
            <w:bottom w:val="none" w:sz="0" w:space="0" w:color="auto"/>
            <w:right w:val="none" w:sz="0" w:space="0" w:color="auto"/>
          </w:divBdr>
        </w:div>
        <w:div w:id="201017276">
          <w:marLeft w:val="0"/>
          <w:marRight w:val="0"/>
          <w:marTop w:val="0"/>
          <w:marBottom w:val="0"/>
          <w:divBdr>
            <w:top w:val="none" w:sz="0" w:space="0" w:color="auto"/>
            <w:left w:val="none" w:sz="0" w:space="0" w:color="auto"/>
            <w:bottom w:val="none" w:sz="0" w:space="0" w:color="auto"/>
            <w:right w:val="none" w:sz="0" w:space="0" w:color="auto"/>
          </w:divBdr>
        </w:div>
        <w:div w:id="132405675">
          <w:marLeft w:val="0"/>
          <w:marRight w:val="0"/>
          <w:marTop w:val="0"/>
          <w:marBottom w:val="0"/>
          <w:divBdr>
            <w:top w:val="none" w:sz="0" w:space="0" w:color="auto"/>
            <w:left w:val="none" w:sz="0" w:space="0" w:color="auto"/>
            <w:bottom w:val="none" w:sz="0" w:space="0" w:color="auto"/>
            <w:right w:val="none" w:sz="0" w:space="0" w:color="auto"/>
          </w:divBdr>
        </w:div>
        <w:div w:id="324014492">
          <w:marLeft w:val="0"/>
          <w:marRight w:val="0"/>
          <w:marTop w:val="0"/>
          <w:marBottom w:val="0"/>
          <w:divBdr>
            <w:top w:val="none" w:sz="0" w:space="0" w:color="auto"/>
            <w:left w:val="none" w:sz="0" w:space="0" w:color="auto"/>
            <w:bottom w:val="none" w:sz="0" w:space="0" w:color="auto"/>
            <w:right w:val="none" w:sz="0" w:space="0" w:color="auto"/>
          </w:divBdr>
        </w:div>
        <w:div w:id="171919034">
          <w:marLeft w:val="0"/>
          <w:marRight w:val="0"/>
          <w:marTop w:val="0"/>
          <w:marBottom w:val="0"/>
          <w:divBdr>
            <w:top w:val="none" w:sz="0" w:space="0" w:color="auto"/>
            <w:left w:val="none" w:sz="0" w:space="0" w:color="auto"/>
            <w:bottom w:val="none" w:sz="0" w:space="0" w:color="auto"/>
            <w:right w:val="none" w:sz="0" w:space="0" w:color="auto"/>
          </w:divBdr>
        </w:div>
        <w:div w:id="1490096482">
          <w:marLeft w:val="0"/>
          <w:marRight w:val="0"/>
          <w:marTop w:val="0"/>
          <w:marBottom w:val="0"/>
          <w:divBdr>
            <w:top w:val="none" w:sz="0" w:space="0" w:color="auto"/>
            <w:left w:val="none" w:sz="0" w:space="0" w:color="auto"/>
            <w:bottom w:val="none" w:sz="0" w:space="0" w:color="auto"/>
            <w:right w:val="none" w:sz="0" w:space="0" w:color="auto"/>
          </w:divBdr>
        </w:div>
        <w:div w:id="1760977738">
          <w:marLeft w:val="0"/>
          <w:marRight w:val="0"/>
          <w:marTop w:val="0"/>
          <w:marBottom w:val="0"/>
          <w:divBdr>
            <w:top w:val="none" w:sz="0" w:space="0" w:color="auto"/>
            <w:left w:val="none" w:sz="0" w:space="0" w:color="auto"/>
            <w:bottom w:val="none" w:sz="0" w:space="0" w:color="auto"/>
            <w:right w:val="none" w:sz="0" w:space="0" w:color="auto"/>
          </w:divBdr>
        </w:div>
        <w:div w:id="614286182">
          <w:marLeft w:val="0"/>
          <w:marRight w:val="0"/>
          <w:marTop w:val="0"/>
          <w:marBottom w:val="0"/>
          <w:divBdr>
            <w:top w:val="none" w:sz="0" w:space="0" w:color="auto"/>
            <w:left w:val="none" w:sz="0" w:space="0" w:color="auto"/>
            <w:bottom w:val="none" w:sz="0" w:space="0" w:color="auto"/>
            <w:right w:val="none" w:sz="0" w:space="0" w:color="auto"/>
          </w:divBdr>
        </w:div>
        <w:div w:id="1049374644">
          <w:marLeft w:val="0"/>
          <w:marRight w:val="0"/>
          <w:marTop w:val="0"/>
          <w:marBottom w:val="0"/>
          <w:divBdr>
            <w:top w:val="none" w:sz="0" w:space="0" w:color="auto"/>
            <w:left w:val="none" w:sz="0" w:space="0" w:color="auto"/>
            <w:bottom w:val="none" w:sz="0" w:space="0" w:color="auto"/>
            <w:right w:val="none" w:sz="0" w:space="0" w:color="auto"/>
          </w:divBdr>
        </w:div>
        <w:div w:id="658775349">
          <w:marLeft w:val="0"/>
          <w:marRight w:val="0"/>
          <w:marTop w:val="0"/>
          <w:marBottom w:val="0"/>
          <w:divBdr>
            <w:top w:val="none" w:sz="0" w:space="0" w:color="auto"/>
            <w:left w:val="none" w:sz="0" w:space="0" w:color="auto"/>
            <w:bottom w:val="none" w:sz="0" w:space="0" w:color="auto"/>
            <w:right w:val="none" w:sz="0" w:space="0" w:color="auto"/>
          </w:divBdr>
        </w:div>
        <w:div w:id="471749555">
          <w:marLeft w:val="0"/>
          <w:marRight w:val="0"/>
          <w:marTop w:val="0"/>
          <w:marBottom w:val="0"/>
          <w:divBdr>
            <w:top w:val="none" w:sz="0" w:space="0" w:color="auto"/>
            <w:left w:val="none" w:sz="0" w:space="0" w:color="auto"/>
            <w:bottom w:val="none" w:sz="0" w:space="0" w:color="auto"/>
            <w:right w:val="none" w:sz="0" w:space="0" w:color="auto"/>
          </w:divBdr>
        </w:div>
        <w:div w:id="503790561">
          <w:marLeft w:val="0"/>
          <w:marRight w:val="0"/>
          <w:marTop w:val="0"/>
          <w:marBottom w:val="0"/>
          <w:divBdr>
            <w:top w:val="none" w:sz="0" w:space="0" w:color="auto"/>
            <w:left w:val="none" w:sz="0" w:space="0" w:color="auto"/>
            <w:bottom w:val="none" w:sz="0" w:space="0" w:color="auto"/>
            <w:right w:val="none" w:sz="0" w:space="0" w:color="auto"/>
          </w:divBdr>
        </w:div>
        <w:div w:id="1361274756">
          <w:marLeft w:val="0"/>
          <w:marRight w:val="0"/>
          <w:marTop w:val="0"/>
          <w:marBottom w:val="0"/>
          <w:divBdr>
            <w:top w:val="none" w:sz="0" w:space="0" w:color="auto"/>
            <w:left w:val="none" w:sz="0" w:space="0" w:color="auto"/>
            <w:bottom w:val="none" w:sz="0" w:space="0" w:color="auto"/>
            <w:right w:val="none" w:sz="0" w:space="0" w:color="auto"/>
          </w:divBdr>
        </w:div>
        <w:div w:id="1681152842">
          <w:marLeft w:val="0"/>
          <w:marRight w:val="0"/>
          <w:marTop w:val="0"/>
          <w:marBottom w:val="0"/>
          <w:divBdr>
            <w:top w:val="none" w:sz="0" w:space="0" w:color="auto"/>
            <w:left w:val="none" w:sz="0" w:space="0" w:color="auto"/>
            <w:bottom w:val="none" w:sz="0" w:space="0" w:color="auto"/>
            <w:right w:val="none" w:sz="0" w:space="0" w:color="auto"/>
          </w:divBdr>
        </w:div>
        <w:div w:id="1028987876">
          <w:marLeft w:val="0"/>
          <w:marRight w:val="0"/>
          <w:marTop w:val="0"/>
          <w:marBottom w:val="0"/>
          <w:divBdr>
            <w:top w:val="none" w:sz="0" w:space="0" w:color="auto"/>
            <w:left w:val="none" w:sz="0" w:space="0" w:color="auto"/>
            <w:bottom w:val="none" w:sz="0" w:space="0" w:color="auto"/>
            <w:right w:val="none" w:sz="0" w:space="0" w:color="auto"/>
          </w:divBdr>
        </w:div>
        <w:div w:id="442000689">
          <w:marLeft w:val="0"/>
          <w:marRight w:val="0"/>
          <w:marTop w:val="0"/>
          <w:marBottom w:val="0"/>
          <w:divBdr>
            <w:top w:val="none" w:sz="0" w:space="0" w:color="auto"/>
            <w:left w:val="none" w:sz="0" w:space="0" w:color="auto"/>
            <w:bottom w:val="none" w:sz="0" w:space="0" w:color="auto"/>
            <w:right w:val="none" w:sz="0" w:space="0" w:color="auto"/>
          </w:divBdr>
        </w:div>
        <w:div w:id="770710548">
          <w:marLeft w:val="0"/>
          <w:marRight w:val="0"/>
          <w:marTop w:val="0"/>
          <w:marBottom w:val="0"/>
          <w:divBdr>
            <w:top w:val="none" w:sz="0" w:space="0" w:color="auto"/>
            <w:left w:val="none" w:sz="0" w:space="0" w:color="auto"/>
            <w:bottom w:val="none" w:sz="0" w:space="0" w:color="auto"/>
            <w:right w:val="none" w:sz="0" w:space="0" w:color="auto"/>
          </w:divBdr>
        </w:div>
        <w:div w:id="1032072735">
          <w:marLeft w:val="0"/>
          <w:marRight w:val="0"/>
          <w:marTop w:val="0"/>
          <w:marBottom w:val="0"/>
          <w:divBdr>
            <w:top w:val="none" w:sz="0" w:space="0" w:color="auto"/>
            <w:left w:val="none" w:sz="0" w:space="0" w:color="auto"/>
            <w:bottom w:val="none" w:sz="0" w:space="0" w:color="auto"/>
            <w:right w:val="none" w:sz="0" w:space="0" w:color="auto"/>
          </w:divBdr>
        </w:div>
        <w:div w:id="1579711796">
          <w:marLeft w:val="0"/>
          <w:marRight w:val="0"/>
          <w:marTop w:val="0"/>
          <w:marBottom w:val="0"/>
          <w:divBdr>
            <w:top w:val="none" w:sz="0" w:space="0" w:color="auto"/>
            <w:left w:val="none" w:sz="0" w:space="0" w:color="auto"/>
            <w:bottom w:val="none" w:sz="0" w:space="0" w:color="auto"/>
            <w:right w:val="none" w:sz="0" w:space="0" w:color="auto"/>
          </w:divBdr>
        </w:div>
        <w:div w:id="1820223265">
          <w:marLeft w:val="0"/>
          <w:marRight w:val="0"/>
          <w:marTop w:val="0"/>
          <w:marBottom w:val="0"/>
          <w:divBdr>
            <w:top w:val="none" w:sz="0" w:space="0" w:color="auto"/>
            <w:left w:val="none" w:sz="0" w:space="0" w:color="auto"/>
            <w:bottom w:val="none" w:sz="0" w:space="0" w:color="auto"/>
            <w:right w:val="none" w:sz="0" w:space="0" w:color="auto"/>
          </w:divBdr>
        </w:div>
        <w:div w:id="188570862">
          <w:marLeft w:val="0"/>
          <w:marRight w:val="0"/>
          <w:marTop w:val="0"/>
          <w:marBottom w:val="0"/>
          <w:divBdr>
            <w:top w:val="none" w:sz="0" w:space="0" w:color="auto"/>
            <w:left w:val="none" w:sz="0" w:space="0" w:color="auto"/>
            <w:bottom w:val="none" w:sz="0" w:space="0" w:color="auto"/>
            <w:right w:val="none" w:sz="0" w:space="0" w:color="auto"/>
          </w:divBdr>
        </w:div>
        <w:div w:id="1129125702">
          <w:marLeft w:val="0"/>
          <w:marRight w:val="0"/>
          <w:marTop w:val="0"/>
          <w:marBottom w:val="0"/>
          <w:divBdr>
            <w:top w:val="none" w:sz="0" w:space="0" w:color="auto"/>
            <w:left w:val="none" w:sz="0" w:space="0" w:color="auto"/>
            <w:bottom w:val="none" w:sz="0" w:space="0" w:color="auto"/>
            <w:right w:val="none" w:sz="0" w:space="0" w:color="auto"/>
          </w:divBdr>
        </w:div>
        <w:div w:id="1586182029">
          <w:marLeft w:val="0"/>
          <w:marRight w:val="0"/>
          <w:marTop w:val="0"/>
          <w:marBottom w:val="0"/>
          <w:divBdr>
            <w:top w:val="none" w:sz="0" w:space="0" w:color="auto"/>
            <w:left w:val="none" w:sz="0" w:space="0" w:color="auto"/>
            <w:bottom w:val="none" w:sz="0" w:space="0" w:color="auto"/>
            <w:right w:val="none" w:sz="0" w:space="0" w:color="auto"/>
          </w:divBdr>
        </w:div>
        <w:div w:id="1196231663">
          <w:marLeft w:val="0"/>
          <w:marRight w:val="0"/>
          <w:marTop w:val="0"/>
          <w:marBottom w:val="0"/>
          <w:divBdr>
            <w:top w:val="none" w:sz="0" w:space="0" w:color="auto"/>
            <w:left w:val="none" w:sz="0" w:space="0" w:color="auto"/>
            <w:bottom w:val="none" w:sz="0" w:space="0" w:color="auto"/>
            <w:right w:val="none" w:sz="0" w:space="0" w:color="auto"/>
          </w:divBdr>
        </w:div>
        <w:div w:id="1373725027">
          <w:marLeft w:val="0"/>
          <w:marRight w:val="0"/>
          <w:marTop w:val="0"/>
          <w:marBottom w:val="0"/>
          <w:divBdr>
            <w:top w:val="none" w:sz="0" w:space="0" w:color="auto"/>
            <w:left w:val="none" w:sz="0" w:space="0" w:color="auto"/>
            <w:bottom w:val="none" w:sz="0" w:space="0" w:color="auto"/>
            <w:right w:val="none" w:sz="0" w:space="0" w:color="auto"/>
          </w:divBdr>
        </w:div>
        <w:div w:id="929852609">
          <w:marLeft w:val="0"/>
          <w:marRight w:val="0"/>
          <w:marTop w:val="0"/>
          <w:marBottom w:val="0"/>
          <w:divBdr>
            <w:top w:val="none" w:sz="0" w:space="0" w:color="auto"/>
            <w:left w:val="none" w:sz="0" w:space="0" w:color="auto"/>
            <w:bottom w:val="none" w:sz="0" w:space="0" w:color="auto"/>
            <w:right w:val="none" w:sz="0" w:space="0" w:color="auto"/>
          </w:divBdr>
        </w:div>
        <w:div w:id="1056245471">
          <w:marLeft w:val="0"/>
          <w:marRight w:val="0"/>
          <w:marTop w:val="0"/>
          <w:marBottom w:val="0"/>
          <w:divBdr>
            <w:top w:val="none" w:sz="0" w:space="0" w:color="auto"/>
            <w:left w:val="none" w:sz="0" w:space="0" w:color="auto"/>
            <w:bottom w:val="none" w:sz="0" w:space="0" w:color="auto"/>
            <w:right w:val="none" w:sz="0" w:space="0" w:color="auto"/>
          </w:divBdr>
        </w:div>
        <w:div w:id="489760150">
          <w:marLeft w:val="0"/>
          <w:marRight w:val="0"/>
          <w:marTop w:val="0"/>
          <w:marBottom w:val="0"/>
          <w:divBdr>
            <w:top w:val="none" w:sz="0" w:space="0" w:color="auto"/>
            <w:left w:val="none" w:sz="0" w:space="0" w:color="auto"/>
            <w:bottom w:val="none" w:sz="0" w:space="0" w:color="auto"/>
            <w:right w:val="none" w:sz="0" w:space="0" w:color="auto"/>
          </w:divBdr>
        </w:div>
        <w:div w:id="1975864110">
          <w:marLeft w:val="0"/>
          <w:marRight w:val="0"/>
          <w:marTop w:val="0"/>
          <w:marBottom w:val="0"/>
          <w:divBdr>
            <w:top w:val="none" w:sz="0" w:space="0" w:color="auto"/>
            <w:left w:val="none" w:sz="0" w:space="0" w:color="auto"/>
            <w:bottom w:val="none" w:sz="0" w:space="0" w:color="auto"/>
            <w:right w:val="none" w:sz="0" w:space="0" w:color="auto"/>
          </w:divBdr>
        </w:div>
        <w:div w:id="1079865167">
          <w:marLeft w:val="0"/>
          <w:marRight w:val="0"/>
          <w:marTop w:val="0"/>
          <w:marBottom w:val="0"/>
          <w:divBdr>
            <w:top w:val="none" w:sz="0" w:space="0" w:color="auto"/>
            <w:left w:val="none" w:sz="0" w:space="0" w:color="auto"/>
            <w:bottom w:val="none" w:sz="0" w:space="0" w:color="auto"/>
            <w:right w:val="none" w:sz="0" w:space="0" w:color="auto"/>
          </w:divBdr>
        </w:div>
        <w:div w:id="1677078839">
          <w:marLeft w:val="0"/>
          <w:marRight w:val="0"/>
          <w:marTop w:val="0"/>
          <w:marBottom w:val="0"/>
          <w:divBdr>
            <w:top w:val="none" w:sz="0" w:space="0" w:color="auto"/>
            <w:left w:val="none" w:sz="0" w:space="0" w:color="auto"/>
            <w:bottom w:val="none" w:sz="0" w:space="0" w:color="auto"/>
            <w:right w:val="none" w:sz="0" w:space="0" w:color="auto"/>
          </w:divBdr>
        </w:div>
        <w:div w:id="766930441">
          <w:marLeft w:val="0"/>
          <w:marRight w:val="0"/>
          <w:marTop w:val="0"/>
          <w:marBottom w:val="0"/>
          <w:divBdr>
            <w:top w:val="none" w:sz="0" w:space="0" w:color="auto"/>
            <w:left w:val="none" w:sz="0" w:space="0" w:color="auto"/>
            <w:bottom w:val="none" w:sz="0" w:space="0" w:color="auto"/>
            <w:right w:val="none" w:sz="0" w:space="0" w:color="auto"/>
          </w:divBdr>
        </w:div>
        <w:div w:id="2007323398">
          <w:marLeft w:val="0"/>
          <w:marRight w:val="0"/>
          <w:marTop w:val="0"/>
          <w:marBottom w:val="0"/>
          <w:divBdr>
            <w:top w:val="none" w:sz="0" w:space="0" w:color="auto"/>
            <w:left w:val="none" w:sz="0" w:space="0" w:color="auto"/>
            <w:bottom w:val="none" w:sz="0" w:space="0" w:color="auto"/>
            <w:right w:val="none" w:sz="0" w:space="0" w:color="auto"/>
          </w:divBdr>
        </w:div>
        <w:div w:id="901868454">
          <w:marLeft w:val="0"/>
          <w:marRight w:val="0"/>
          <w:marTop w:val="0"/>
          <w:marBottom w:val="0"/>
          <w:divBdr>
            <w:top w:val="none" w:sz="0" w:space="0" w:color="auto"/>
            <w:left w:val="none" w:sz="0" w:space="0" w:color="auto"/>
            <w:bottom w:val="none" w:sz="0" w:space="0" w:color="auto"/>
            <w:right w:val="none" w:sz="0" w:space="0" w:color="auto"/>
          </w:divBdr>
        </w:div>
      </w:divsChild>
    </w:div>
    <w:div w:id="1593472811">
      <w:bodyDiv w:val="1"/>
      <w:marLeft w:val="0"/>
      <w:marRight w:val="0"/>
      <w:marTop w:val="0"/>
      <w:marBottom w:val="0"/>
      <w:divBdr>
        <w:top w:val="none" w:sz="0" w:space="0" w:color="auto"/>
        <w:left w:val="none" w:sz="0" w:space="0" w:color="auto"/>
        <w:bottom w:val="none" w:sz="0" w:space="0" w:color="auto"/>
        <w:right w:val="none" w:sz="0" w:space="0" w:color="auto"/>
      </w:divBdr>
    </w:div>
    <w:div w:id="1593509058">
      <w:bodyDiv w:val="1"/>
      <w:marLeft w:val="0"/>
      <w:marRight w:val="0"/>
      <w:marTop w:val="0"/>
      <w:marBottom w:val="0"/>
      <w:divBdr>
        <w:top w:val="none" w:sz="0" w:space="0" w:color="auto"/>
        <w:left w:val="none" w:sz="0" w:space="0" w:color="auto"/>
        <w:bottom w:val="none" w:sz="0" w:space="0" w:color="auto"/>
        <w:right w:val="none" w:sz="0" w:space="0" w:color="auto"/>
      </w:divBdr>
    </w:div>
    <w:div w:id="1593775720">
      <w:bodyDiv w:val="1"/>
      <w:marLeft w:val="0"/>
      <w:marRight w:val="0"/>
      <w:marTop w:val="0"/>
      <w:marBottom w:val="0"/>
      <w:divBdr>
        <w:top w:val="none" w:sz="0" w:space="0" w:color="auto"/>
        <w:left w:val="none" w:sz="0" w:space="0" w:color="auto"/>
        <w:bottom w:val="none" w:sz="0" w:space="0" w:color="auto"/>
        <w:right w:val="none" w:sz="0" w:space="0" w:color="auto"/>
      </w:divBdr>
    </w:div>
    <w:div w:id="1594121584">
      <w:bodyDiv w:val="1"/>
      <w:marLeft w:val="0"/>
      <w:marRight w:val="0"/>
      <w:marTop w:val="0"/>
      <w:marBottom w:val="0"/>
      <w:divBdr>
        <w:top w:val="none" w:sz="0" w:space="0" w:color="auto"/>
        <w:left w:val="none" w:sz="0" w:space="0" w:color="auto"/>
        <w:bottom w:val="none" w:sz="0" w:space="0" w:color="auto"/>
        <w:right w:val="none" w:sz="0" w:space="0" w:color="auto"/>
      </w:divBdr>
    </w:div>
    <w:div w:id="1594126218">
      <w:bodyDiv w:val="1"/>
      <w:marLeft w:val="0"/>
      <w:marRight w:val="0"/>
      <w:marTop w:val="0"/>
      <w:marBottom w:val="0"/>
      <w:divBdr>
        <w:top w:val="none" w:sz="0" w:space="0" w:color="auto"/>
        <w:left w:val="none" w:sz="0" w:space="0" w:color="auto"/>
        <w:bottom w:val="none" w:sz="0" w:space="0" w:color="auto"/>
        <w:right w:val="none" w:sz="0" w:space="0" w:color="auto"/>
      </w:divBdr>
    </w:div>
    <w:div w:id="1594361834">
      <w:bodyDiv w:val="1"/>
      <w:marLeft w:val="0"/>
      <w:marRight w:val="0"/>
      <w:marTop w:val="0"/>
      <w:marBottom w:val="0"/>
      <w:divBdr>
        <w:top w:val="none" w:sz="0" w:space="0" w:color="auto"/>
        <w:left w:val="none" w:sz="0" w:space="0" w:color="auto"/>
        <w:bottom w:val="none" w:sz="0" w:space="0" w:color="auto"/>
        <w:right w:val="none" w:sz="0" w:space="0" w:color="auto"/>
      </w:divBdr>
    </w:div>
    <w:div w:id="1595699171">
      <w:bodyDiv w:val="1"/>
      <w:marLeft w:val="0"/>
      <w:marRight w:val="0"/>
      <w:marTop w:val="0"/>
      <w:marBottom w:val="0"/>
      <w:divBdr>
        <w:top w:val="none" w:sz="0" w:space="0" w:color="auto"/>
        <w:left w:val="none" w:sz="0" w:space="0" w:color="auto"/>
        <w:bottom w:val="none" w:sz="0" w:space="0" w:color="auto"/>
        <w:right w:val="none" w:sz="0" w:space="0" w:color="auto"/>
      </w:divBdr>
      <w:divsChild>
        <w:div w:id="1682003189">
          <w:marLeft w:val="0"/>
          <w:marRight w:val="0"/>
          <w:marTop w:val="0"/>
          <w:marBottom w:val="0"/>
          <w:divBdr>
            <w:top w:val="none" w:sz="0" w:space="0" w:color="auto"/>
            <w:left w:val="none" w:sz="0" w:space="0" w:color="auto"/>
            <w:bottom w:val="none" w:sz="0" w:space="0" w:color="auto"/>
            <w:right w:val="none" w:sz="0" w:space="0" w:color="auto"/>
          </w:divBdr>
        </w:div>
        <w:div w:id="1763984950">
          <w:marLeft w:val="0"/>
          <w:marRight w:val="0"/>
          <w:marTop w:val="0"/>
          <w:marBottom w:val="0"/>
          <w:divBdr>
            <w:top w:val="none" w:sz="0" w:space="0" w:color="auto"/>
            <w:left w:val="none" w:sz="0" w:space="0" w:color="auto"/>
            <w:bottom w:val="none" w:sz="0" w:space="0" w:color="auto"/>
            <w:right w:val="none" w:sz="0" w:space="0" w:color="auto"/>
          </w:divBdr>
        </w:div>
        <w:div w:id="732317446">
          <w:marLeft w:val="0"/>
          <w:marRight w:val="0"/>
          <w:marTop w:val="0"/>
          <w:marBottom w:val="0"/>
          <w:divBdr>
            <w:top w:val="none" w:sz="0" w:space="0" w:color="auto"/>
            <w:left w:val="none" w:sz="0" w:space="0" w:color="auto"/>
            <w:bottom w:val="none" w:sz="0" w:space="0" w:color="auto"/>
            <w:right w:val="none" w:sz="0" w:space="0" w:color="auto"/>
          </w:divBdr>
        </w:div>
        <w:div w:id="1250194023">
          <w:marLeft w:val="0"/>
          <w:marRight w:val="0"/>
          <w:marTop w:val="0"/>
          <w:marBottom w:val="0"/>
          <w:divBdr>
            <w:top w:val="none" w:sz="0" w:space="0" w:color="auto"/>
            <w:left w:val="none" w:sz="0" w:space="0" w:color="auto"/>
            <w:bottom w:val="none" w:sz="0" w:space="0" w:color="auto"/>
            <w:right w:val="none" w:sz="0" w:space="0" w:color="auto"/>
          </w:divBdr>
        </w:div>
        <w:div w:id="2055158568">
          <w:marLeft w:val="0"/>
          <w:marRight w:val="0"/>
          <w:marTop w:val="0"/>
          <w:marBottom w:val="0"/>
          <w:divBdr>
            <w:top w:val="none" w:sz="0" w:space="0" w:color="auto"/>
            <w:left w:val="none" w:sz="0" w:space="0" w:color="auto"/>
            <w:bottom w:val="none" w:sz="0" w:space="0" w:color="auto"/>
            <w:right w:val="none" w:sz="0" w:space="0" w:color="auto"/>
          </w:divBdr>
        </w:div>
        <w:div w:id="66611038">
          <w:marLeft w:val="0"/>
          <w:marRight w:val="0"/>
          <w:marTop w:val="0"/>
          <w:marBottom w:val="0"/>
          <w:divBdr>
            <w:top w:val="none" w:sz="0" w:space="0" w:color="auto"/>
            <w:left w:val="none" w:sz="0" w:space="0" w:color="auto"/>
            <w:bottom w:val="none" w:sz="0" w:space="0" w:color="auto"/>
            <w:right w:val="none" w:sz="0" w:space="0" w:color="auto"/>
          </w:divBdr>
        </w:div>
        <w:div w:id="800266029">
          <w:marLeft w:val="0"/>
          <w:marRight w:val="0"/>
          <w:marTop w:val="0"/>
          <w:marBottom w:val="0"/>
          <w:divBdr>
            <w:top w:val="none" w:sz="0" w:space="0" w:color="auto"/>
            <w:left w:val="none" w:sz="0" w:space="0" w:color="auto"/>
            <w:bottom w:val="none" w:sz="0" w:space="0" w:color="auto"/>
            <w:right w:val="none" w:sz="0" w:space="0" w:color="auto"/>
          </w:divBdr>
        </w:div>
        <w:div w:id="364329054">
          <w:marLeft w:val="0"/>
          <w:marRight w:val="0"/>
          <w:marTop w:val="0"/>
          <w:marBottom w:val="0"/>
          <w:divBdr>
            <w:top w:val="none" w:sz="0" w:space="0" w:color="auto"/>
            <w:left w:val="none" w:sz="0" w:space="0" w:color="auto"/>
            <w:bottom w:val="none" w:sz="0" w:space="0" w:color="auto"/>
            <w:right w:val="none" w:sz="0" w:space="0" w:color="auto"/>
          </w:divBdr>
        </w:div>
        <w:div w:id="214584178">
          <w:marLeft w:val="0"/>
          <w:marRight w:val="0"/>
          <w:marTop w:val="0"/>
          <w:marBottom w:val="0"/>
          <w:divBdr>
            <w:top w:val="none" w:sz="0" w:space="0" w:color="auto"/>
            <w:left w:val="none" w:sz="0" w:space="0" w:color="auto"/>
            <w:bottom w:val="none" w:sz="0" w:space="0" w:color="auto"/>
            <w:right w:val="none" w:sz="0" w:space="0" w:color="auto"/>
          </w:divBdr>
        </w:div>
        <w:div w:id="1868565031">
          <w:marLeft w:val="0"/>
          <w:marRight w:val="0"/>
          <w:marTop w:val="0"/>
          <w:marBottom w:val="0"/>
          <w:divBdr>
            <w:top w:val="none" w:sz="0" w:space="0" w:color="auto"/>
            <w:left w:val="none" w:sz="0" w:space="0" w:color="auto"/>
            <w:bottom w:val="none" w:sz="0" w:space="0" w:color="auto"/>
            <w:right w:val="none" w:sz="0" w:space="0" w:color="auto"/>
          </w:divBdr>
        </w:div>
        <w:div w:id="186143707">
          <w:marLeft w:val="0"/>
          <w:marRight w:val="0"/>
          <w:marTop w:val="0"/>
          <w:marBottom w:val="0"/>
          <w:divBdr>
            <w:top w:val="none" w:sz="0" w:space="0" w:color="auto"/>
            <w:left w:val="none" w:sz="0" w:space="0" w:color="auto"/>
            <w:bottom w:val="none" w:sz="0" w:space="0" w:color="auto"/>
            <w:right w:val="none" w:sz="0" w:space="0" w:color="auto"/>
          </w:divBdr>
        </w:div>
        <w:div w:id="589047096">
          <w:marLeft w:val="0"/>
          <w:marRight w:val="0"/>
          <w:marTop w:val="0"/>
          <w:marBottom w:val="0"/>
          <w:divBdr>
            <w:top w:val="none" w:sz="0" w:space="0" w:color="auto"/>
            <w:left w:val="none" w:sz="0" w:space="0" w:color="auto"/>
            <w:bottom w:val="none" w:sz="0" w:space="0" w:color="auto"/>
            <w:right w:val="none" w:sz="0" w:space="0" w:color="auto"/>
          </w:divBdr>
        </w:div>
        <w:div w:id="1646817976">
          <w:marLeft w:val="0"/>
          <w:marRight w:val="0"/>
          <w:marTop w:val="0"/>
          <w:marBottom w:val="0"/>
          <w:divBdr>
            <w:top w:val="none" w:sz="0" w:space="0" w:color="auto"/>
            <w:left w:val="none" w:sz="0" w:space="0" w:color="auto"/>
            <w:bottom w:val="none" w:sz="0" w:space="0" w:color="auto"/>
            <w:right w:val="none" w:sz="0" w:space="0" w:color="auto"/>
          </w:divBdr>
        </w:div>
        <w:div w:id="417099450">
          <w:marLeft w:val="0"/>
          <w:marRight w:val="0"/>
          <w:marTop w:val="0"/>
          <w:marBottom w:val="0"/>
          <w:divBdr>
            <w:top w:val="none" w:sz="0" w:space="0" w:color="auto"/>
            <w:left w:val="none" w:sz="0" w:space="0" w:color="auto"/>
            <w:bottom w:val="none" w:sz="0" w:space="0" w:color="auto"/>
            <w:right w:val="none" w:sz="0" w:space="0" w:color="auto"/>
          </w:divBdr>
        </w:div>
        <w:div w:id="21126929">
          <w:marLeft w:val="0"/>
          <w:marRight w:val="0"/>
          <w:marTop w:val="0"/>
          <w:marBottom w:val="0"/>
          <w:divBdr>
            <w:top w:val="none" w:sz="0" w:space="0" w:color="auto"/>
            <w:left w:val="none" w:sz="0" w:space="0" w:color="auto"/>
            <w:bottom w:val="none" w:sz="0" w:space="0" w:color="auto"/>
            <w:right w:val="none" w:sz="0" w:space="0" w:color="auto"/>
          </w:divBdr>
        </w:div>
        <w:div w:id="925310084">
          <w:marLeft w:val="0"/>
          <w:marRight w:val="0"/>
          <w:marTop w:val="0"/>
          <w:marBottom w:val="0"/>
          <w:divBdr>
            <w:top w:val="none" w:sz="0" w:space="0" w:color="auto"/>
            <w:left w:val="none" w:sz="0" w:space="0" w:color="auto"/>
            <w:bottom w:val="none" w:sz="0" w:space="0" w:color="auto"/>
            <w:right w:val="none" w:sz="0" w:space="0" w:color="auto"/>
          </w:divBdr>
        </w:div>
        <w:div w:id="175273669">
          <w:marLeft w:val="0"/>
          <w:marRight w:val="0"/>
          <w:marTop w:val="0"/>
          <w:marBottom w:val="0"/>
          <w:divBdr>
            <w:top w:val="none" w:sz="0" w:space="0" w:color="auto"/>
            <w:left w:val="none" w:sz="0" w:space="0" w:color="auto"/>
            <w:bottom w:val="none" w:sz="0" w:space="0" w:color="auto"/>
            <w:right w:val="none" w:sz="0" w:space="0" w:color="auto"/>
          </w:divBdr>
        </w:div>
        <w:div w:id="2102335974">
          <w:marLeft w:val="0"/>
          <w:marRight w:val="0"/>
          <w:marTop w:val="0"/>
          <w:marBottom w:val="0"/>
          <w:divBdr>
            <w:top w:val="none" w:sz="0" w:space="0" w:color="auto"/>
            <w:left w:val="none" w:sz="0" w:space="0" w:color="auto"/>
            <w:bottom w:val="none" w:sz="0" w:space="0" w:color="auto"/>
            <w:right w:val="none" w:sz="0" w:space="0" w:color="auto"/>
          </w:divBdr>
        </w:div>
        <w:div w:id="330110957">
          <w:marLeft w:val="0"/>
          <w:marRight w:val="0"/>
          <w:marTop w:val="0"/>
          <w:marBottom w:val="0"/>
          <w:divBdr>
            <w:top w:val="none" w:sz="0" w:space="0" w:color="auto"/>
            <w:left w:val="none" w:sz="0" w:space="0" w:color="auto"/>
            <w:bottom w:val="none" w:sz="0" w:space="0" w:color="auto"/>
            <w:right w:val="none" w:sz="0" w:space="0" w:color="auto"/>
          </w:divBdr>
        </w:div>
      </w:divsChild>
    </w:div>
    <w:div w:id="1596086011">
      <w:bodyDiv w:val="1"/>
      <w:marLeft w:val="0"/>
      <w:marRight w:val="0"/>
      <w:marTop w:val="0"/>
      <w:marBottom w:val="0"/>
      <w:divBdr>
        <w:top w:val="none" w:sz="0" w:space="0" w:color="auto"/>
        <w:left w:val="none" w:sz="0" w:space="0" w:color="auto"/>
        <w:bottom w:val="none" w:sz="0" w:space="0" w:color="auto"/>
        <w:right w:val="none" w:sz="0" w:space="0" w:color="auto"/>
      </w:divBdr>
    </w:div>
    <w:div w:id="1596940541">
      <w:bodyDiv w:val="1"/>
      <w:marLeft w:val="0"/>
      <w:marRight w:val="0"/>
      <w:marTop w:val="0"/>
      <w:marBottom w:val="0"/>
      <w:divBdr>
        <w:top w:val="none" w:sz="0" w:space="0" w:color="auto"/>
        <w:left w:val="none" w:sz="0" w:space="0" w:color="auto"/>
        <w:bottom w:val="none" w:sz="0" w:space="0" w:color="auto"/>
        <w:right w:val="none" w:sz="0" w:space="0" w:color="auto"/>
      </w:divBdr>
    </w:div>
    <w:div w:id="1597011282">
      <w:bodyDiv w:val="1"/>
      <w:marLeft w:val="0"/>
      <w:marRight w:val="0"/>
      <w:marTop w:val="0"/>
      <w:marBottom w:val="0"/>
      <w:divBdr>
        <w:top w:val="none" w:sz="0" w:space="0" w:color="auto"/>
        <w:left w:val="none" w:sz="0" w:space="0" w:color="auto"/>
        <w:bottom w:val="none" w:sz="0" w:space="0" w:color="auto"/>
        <w:right w:val="none" w:sz="0" w:space="0" w:color="auto"/>
      </w:divBdr>
    </w:div>
    <w:div w:id="1597203774">
      <w:bodyDiv w:val="1"/>
      <w:marLeft w:val="0"/>
      <w:marRight w:val="0"/>
      <w:marTop w:val="0"/>
      <w:marBottom w:val="0"/>
      <w:divBdr>
        <w:top w:val="none" w:sz="0" w:space="0" w:color="auto"/>
        <w:left w:val="none" w:sz="0" w:space="0" w:color="auto"/>
        <w:bottom w:val="none" w:sz="0" w:space="0" w:color="auto"/>
        <w:right w:val="none" w:sz="0" w:space="0" w:color="auto"/>
      </w:divBdr>
    </w:div>
    <w:div w:id="1597597727">
      <w:bodyDiv w:val="1"/>
      <w:marLeft w:val="0"/>
      <w:marRight w:val="0"/>
      <w:marTop w:val="0"/>
      <w:marBottom w:val="0"/>
      <w:divBdr>
        <w:top w:val="none" w:sz="0" w:space="0" w:color="auto"/>
        <w:left w:val="none" w:sz="0" w:space="0" w:color="auto"/>
        <w:bottom w:val="none" w:sz="0" w:space="0" w:color="auto"/>
        <w:right w:val="none" w:sz="0" w:space="0" w:color="auto"/>
      </w:divBdr>
    </w:div>
    <w:div w:id="1598368379">
      <w:bodyDiv w:val="1"/>
      <w:marLeft w:val="0"/>
      <w:marRight w:val="0"/>
      <w:marTop w:val="0"/>
      <w:marBottom w:val="0"/>
      <w:divBdr>
        <w:top w:val="none" w:sz="0" w:space="0" w:color="auto"/>
        <w:left w:val="none" w:sz="0" w:space="0" w:color="auto"/>
        <w:bottom w:val="none" w:sz="0" w:space="0" w:color="auto"/>
        <w:right w:val="none" w:sz="0" w:space="0" w:color="auto"/>
      </w:divBdr>
    </w:div>
    <w:div w:id="1598443587">
      <w:bodyDiv w:val="1"/>
      <w:marLeft w:val="0"/>
      <w:marRight w:val="0"/>
      <w:marTop w:val="0"/>
      <w:marBottom w:val="0"/>
      <w:divBdr>
        <w:top w:val="none" w:sz="0" w:space="0" w:color="auto"/>
        <w:left w:val="none" w:sz="0" w:space="0" w:color="auto"/>
        <w:bottom w:val="none" w:sz="0" w:space="0" w:color="auto"/>
        <w:right w:val="none" w:sz="0" w:space="0" w:color="auto"/>
      </w:divBdr>
    </w:div>
    <w:div w:id="1598632975">
      <w:bodyDiv w:val="1"/>
      <w:marLeft w:val="0"/>
      <w:marRight w:val="0"/>
      <w:marTop w:val="0"/>
      <w:marBottom w:val="0"/>
      <w:divBdr>
        <w:top w:val="none" w:sz="0" w:space="0" w:color="auto"/>
        <w:left w:val="none" w:sz="0" w:space="0" w:color="auto"/>
        <w:bottom w:val="none" w:sz="0" w:space="0" w:color="auto"/>
        <w:right w:val="none" w:sz="0" w:space="0" w:color="auto"/>
      </w:divBdr>
    </w:div>
    <w:div w:id="1598706272">
      <w:bodyDiv w:val="1"/>
      <w:marLeft w:val="0"/>
      <w:marRight w:val="0"/>
      <w:marTop w:val="0"/>
      <w:marBottom w:val="0"/>
      <w:divBdr>
        <w:top w:val="none" w:sz="0" w:space="0" w:color="auto"/>
        <w:left w:val="none" w:sz="0" w:space="0" w:color="auto"/>
        <w:bottom w:val="none" w:sz="0" w:space="0" w:color="auto"/>
        <w:right w:val="none" w:sz="0" w:space="0" w:color="auto"/>
      </w:divBdr>
    </w:div>
    <w:div w:id="1599217432">
      <w:bodyDiv w:val="1"/>
      <w:marLeft w:val="0"/>
      <w:marRight w:val="0"/>
      <w:marTop w:val="0"/>
      <w:marBottom w:val="0"/>
      <w:divBdr>
        <w:top w:val="none" w:sz="0" w:space="0" w:color="auto"/>
        <w:left w:val="none" w:sz="0" w:space="0" w:color="auto"/>
        <w:bottom w:val="none" w:sz="0" w:space="0" w:color="auto"/>
        <w:right w:val="none" w:sz="0" w:space="0" w:color="auto"/>
      </w:divBdr>
    </w:div>
    <w:div w:id="1599561334">
      <w:bodyDiv w:val="1"/>
      <w:marLeft w:val="0"/>
      <w:marRight w:val="0"/>
      <w:marTop w:val="0"/>
      <w:marBottom w:val="0"/>
      <w:divBdr>
        <w:top w:val="none" w:sz="0" w:space="0" w:color="auto"/>
        <w:left w:val="none" w:sz="0" w:space="0" w:color="auto"/>
        <w:bottom w:val="none" w:sz="0" w:space="0" w:color="auto"/>
        <w:right w:val="none" w:sz="0" w:space="0" w:color="auto"/>
      </w:divBdr>
    </w:div>
    <w:div w:id="1599875575">
      <w:bodyDiv w:val="1"/>
      <w:marLeft w:val="0"/>
      <w:marRight w:val="0"/>
      <w:marTop w:val="0"/>
      <w:marBottom w:val="0"/>
      <w:divBdr>
        <w:top w:val="none" w:sz="0" w:space="0" w:color="auto"/>
        <w:left w:val="none" w:sz="0" w:space="0" w:color="auto"/>
        <w:bottom w:val="none" w:sz="0" w:space="0" w:color="auto"/>
        <w:right w:val="none" w:sz="0" w:space="0" w:color="auto"/>
      </w:divBdr>
    </w:div>
    <w:div w:id="1600258463">
      <w:bodyDiv w:val="1"/>
      <w:marLeft w:val="0"/>
      <w:marRight w:val="0"/>
      <w:marTop w:val="0"/>
      <w:marBottom w:val="0"/>
      <w:divBdr>
        <w:top w:val="none" w:sz="0" w:space="0" w:color="auto"/>
        <w:left w:val="none" w:sz="0" w:space="0" w:color="auto"/>
        <w:bottom w:val="none" w:sz="0" w:space="0" w:color="auto"/>
        <w:right w:val="none" w:sz="0" w:space="0" w:color="auto"/>
      </w:divBdr>
    </w:div>
    <w:div w:id="1600328938">
      <w:bodyDiv w:val="1"/>
      <w:marLeft w:val="0"/>
      <w:marRight w:val="0"/>
      <w:marTop w:val="0"/>
      <w:marBottom w:val="0"/>
      <w:divBdr>
        <w:top w:val="none" w:sz="0" w:space="0" w:color="auto"/>
        <w:left w:val="none" w:sz="0" w:space="0" w:color="auto"/>
        <w:bottom w:val="none" w:sz="0" w:space="0" w:color="auto"/>
        <w:right w:val="none" w:sz="0" w:space="0" w:color="auto"/>
      </w:divBdr>
    </w:div>
    <w:div w:id="1600527127">
      <w:bodyDiv w:val="1"/>
      <w:marLeft w:val="0"/>
      <w:marRight w:val="0"/>
      <w:marTop w:val="0"/>
      <w:marBottom w:val="0"/>
      <w:divBdr>
        <w:top w:val="none" w:sz="0" w:space="0" w:color="auto"/>
        <w:left w:val="none" w:sz="0" w:space="0" w:color="auto"/>
        <w:bottom w:val="none" w:sz="0" w:space="0" w:color="auto"/>
        <w:right w:val="none" w:sz="0" w:space="0" w:color="auto"/>
      </w:divBdr>
    </w:div>
    <w:div w:id="1600672859">
      <w:bodyDiv w:val="1"/>
      <w:marLeft w:val="0"/>
      <w:marRight w:val="0"/>
      <w:marTop w:val="0"/>
      <w:marBottom w:val="0"/>
      <w:divBdr>
        <w:top w:val="none" w:sz="0" w:space="0" w:color="auto"/>
        <w:left w:val="none" w:sz="0" w:space="0" w:color="auto"/>
        <w:bottom w:val="none" w:sz="0" w:space="0" w:color="auto"/>
        <w:right w:val="none" w:sz="0" w:space="0" w:color="auto"/>
      </w:divBdr>
    </w:div>
    <w:div w:id="1600747344">
      <w:bodyDiv w:val="1"/>
      <w:marLeft w:val="0"/>
      <w:marRight w:val="0"/>
      <w:marTop w:val="0"/>
      <w:marBottom w:val="0"/>
      <w:divBdr>
        <w:top w:val="none" w:sz="0" w:space="0" w:color="auto"/>
        <w:left w:val="none" w:sz="0" w:space="0" w:color="auto"/>
        <w:bottom w:val="none" w:sz="0" w:space="0" w:color="auto"/>
        <w:right w:val="none" w:sz="0" w:space="0" w:color="auto"/>
      </w:divBdr>
    </w:div>
    <w:div w:id="1600991153">
      <w:bodyDiv w:val="1"/>
      <w:marLeft w:val="0"/>
      <w:marRight w:val="0"/>
      <w:marTop w:val="0"/>
      <w:marBottom w:val="0"/>
      <w:divBdr>
        <w:top w:val="none" w:sz="0" w:space="0" w:color="auto"/>
        <w:left w:val="none" w:sz="0" w:space="0" w:color="auto"/>
        <w:bottom w:val="none" w:sz="0" w:space="0" w:color="auto"/>
        <w:right w:val="none" w:sz="0" w:space="0" w:color="auto"/>
      </w:divBdr>
    </w:div>
    <w:div w:id="1601061320">
      <w:bodyDiv w:val="1"/>
      <w:marLeft w:val="0"/>
      <w:marRight w:val="0"/>
      <w:marTop w:val="0"/>
      <w:marBottom w:val="0"/>
      <w:divBdr>
        <w:top w:val="none" w:sz="0" w:space="0" w:color="auto"/>
        <w:left w:val="none" w:sz="0" w:space="0" w:color="auto"/>
        <w:bottom w:val="none" w:sz="0" w:space="0" w:color="auto"/>
        <w:right w:val="none" w:sz="0" w:space="0" w:color="auto"/>
      </w:divBdr>
    </w:div>
    <w:div w:id="1601135667">
      <w:bodyDiv w:val="1"/>
      <w:marLeft w:val="0"/>
      <w:marRight w:val="0"/>
      <w:marTop w:val="0"/>
      <w:marBottom w:val="0"/>
      <w:divBdr>
        <w:top w:val="none" w:sz="0" w:space="0" w:color="auto"/>
        <w:left w:val="none" w:sz="0" w:space="0" w:color="auto"/>
        <w:bottom w:val="none" w:sz="0" w:space="0" w:color="auto"/>
        <w:right w:val="none" w:sz="0" w:space="0" w:color="auto"/>
      </w:divBdr>
    </w:div>
    <w:div w:id="1601259296">
      <w:bodyDiv w:val="1"/>
      <w:marLeft w:val="0"/>
      <w:marRight w:val="0"/>
      <w:marTop w:val="0"/>
      <w:marBottom w:val="0"/>
      <w:divBdr>
        <w:top w:val="none" w:sz="0" w:space="0" w:color="auto"/>
        <w:left w:val="none" w:sz="0" w:space="0" w:color="auto"/>
        <w:bottom w:val="none" w:sz="0" w:space="0" w:color="auto"/>
        <w:right w:val="none" w:sz="0" w:space="0" w:color="auto"/>
      </w:divBdr>
    </w:div>
    <w:div w:id="1601453926">
      <w:bodyDiv w:val="1"/>
      <w:marLeft w:val="0"/>
      <w:marRight w:val="0"/>
      <w:marTop w:val="0"/>
      <w:marBottom w:val="0"/>
      <w:divBdr>
        <w:top w:val="none" w:sz="0" w:space="0" w:color="auto"/>
        <w:left w:val="none" w:sz="0" w:space="0" w:color="auto"/>
        <w:bottom w:val="none" w:sz="0" w:space="0" w:color="auto"/>
        <w:right w:val="none" w:sz="0" w:space="0" w:color="auto"/>
      </w:divBdr>
    </w:div>
    <w:div w:id="1601722131">
      <w:bodyDiv w:val="1"/>
      <w:marLeft w:val="0"/>
      <w:marRight w:val="0"/>
      <w:marTop w:val="0"/>
      <w:marBottom w:val="0"/>
      <w:divBdr>
        <w:top w:val="none" w:sz="0" w:space="0" w:color="auto"/>
        <w:left w:val="none" w:sz="0" w:space="0" w:color="auto"/>
        <w:bottom w:val="none" w:sz="0" w:space="0" w:color="auto"/>
        <w:right w:val="none" w:sz="0" w:space="0" w:color="auto"/>
      </w:divBdr>
    </w:div>
    <w:div w:id="1601797556">
      <w:bodyDiv w:val="1"/>
      <w:marLeft w:val="0"/>
      <w:marRight w:val="0"/>
      <w:marTop w:val="0"/>
      <w:marBottom w:val="0"/>
      <w:divBdr>
        <w:top w:val="none" w:sz="0" w:space="0" w:color="auto"/>
        <w:left w:val="none" w:sz="0" w:space="0" w:color="auto"/>
        <w:bottom w:val="none" w:sz="0" w:space="0" w:color="auto"/>
        <w:right w:val="none" w:sz="0" w:space="0" w:color="auto"/>
      </w:divBdr>
    </w:div>
    <w:div w:id="1601838945">
      <w:bodyDiv w:val="1"/>
      <w:marLeft w:val="0"/>
      <w:marRight w:val="0"/>
      <w:marTop w:val="0"/>
      <w:marBottom w:val="0"/>
      <w:divBdr>
        <w:top w:val="none" w:sz="0" w:space="0" w:color="auto"/>
        <w:left w:val="none" w:sz="0" w:space="0" w:color="auto"/>
        <w:bottom w:val="none" w:sz="0" w:space="0" w:color="auto"/>
        <w:right w:val="none" w:sz="0" w:space="0" w:color="auto"/>
      </w:divBdr>
      <w:divsChild>
        <w:div w:id="1597443562">
          <w:marLeft w:val="0"/>
          <w:marRight w:val="0"/>
          <w:marTop w:val="0"/>
          <w:marBottom w:val="0"/>
          <w:divBdr>
            <w:top w:val="none" w:sz="0" w:space="0" w:color="auto"/>
            <w:left w:val="none" w:sz="0" w:space="0" w:color="auto"/>
            <w:bottom w:val="none" w:sz="0" w:space="0" w:color="auto"/>
            <w:right w:val="none" w:sz="0" w:space="0" w:color="auto"/>
          </w:divBdr>
        </w:div>
        <w:div w:id="1142385914">
          <w:marLeft w:val="0"/>
          <w:marRight w:val="0"/>
          <w:marTop w:val="0"/>
          <w:marBottom w:val="0"/>
          <w:divBdr>
            <w:top w:val="none" w:sz="0" w:space="0" w:color="auto"/>
            <w:left w:val="none" w:sz="0" w:space="0" w:color="auto"/>
            <w:bottom w:val="none" w:sz="0" w:space="0" w:color="auto"/>
            <w:right w:val="none" w:sz="0" w:space="0" w:color="auto"/>
          </w:divBdr>
        </w:div>
        <w:div w:id="1742753460">
          <w:marLeft w:val="0"/>
          <w:marRight w:val="0"/>
          <w:marTop w:val="0"/>
          <w:marBottom w:val="0"/>
          <w:divBdr>
            <w:top w:val="none" w:sz="0" w:space="0" w:color="auto"/>
            <w:left w:val="none" w:sz="0" w:space="0" w:color="auto"/>
            <w:bottom w:val="none" w:sz="0" w:space="0" w:color="auto"/>
            <w:right w:val="none" w:sz="0" w:space="0" w:color="auto"/>
          </w:divBdr>
        </w:div>
        <w:div w:id="2139685722">
          <w:marLeft w:val="0"/>
          <w:marRight w:val="0"/>
          <w:marTop w:val="0"/>
          <w:marBottom w:val="0"/>
          <w:divBdr>
            <w:top w:val="none" w:sz="0" w:space="0" w:color="auto"/>
            <w:left w:val="none" w:sz="0" w:space="0" w:color="auto"/>
            <w:bottom w:val="none" w:sz="0" w:space="0" w:color="auto"/>
            <w:right w:val="none" w:sz="0" w:space="0" w:color="auto"/>
          </w:divBdr>
        </w:div>
        <w:div w:id="523518768">
          <w:marLeft w:val="0"/>
          <w:marRight w:val="0"/>
          <w:marTop w:val="0"/>
          <w:marBottom w:val="0"/>
          <w:divBdr>
            <w:top w:val="none" w:sz="0" w:space="0" w:color="auto"/>
            <w:left w:val="none" w:sz="0" w:space="0" w:color="auto"/>
            <w:bottom w:val="none" w:sz="0" w:space="0" w:color="auto"/>
            <w:right w:val="none" w:sz="0" w:space="0" w:color="auto"/>
          </w:divBdr>
        </w:div>
        <w:div w:id="542182216">
          <w:marLeft w:val="0"/>
          <w:marRight w:val="0"/>
          <w:marTop w:val="0"/>
          <w:marBottom w:val="0"/>
          <w:divBdr>
            <w:top w:val="none" w:sz="0" w:space="0" w:color="auto"/>
            <w:left w:val="none" w:sz="0" w:space="0" w:color="auto"/>
            <w:bottom w:val="none" w:sz="0" w:space="0" w:color="auto"/>
            <w:right w:val="none" w:sz="0" w:space="0" w:color="auto"/>
          </w:divBdr>
        </w:div>
        <w:div w:id="1427116525">
          <w:marLeft w:val="0"/>
          <w:marRight w:val="0"/>
          <w:marTop w:val="0"/>
          <w:marBottom w:val="0"/>
          <w:divBdr>
            <w:top w:val="none" w:sz="0" w:space="0" w:color="auto"/>
            <w:left w:val="none" w:sz="0" w:space="0" w:color="auto"/>
            <w:bottom w:val="none" w:sz="0" w:space="0" w:color="auto"/>
            <w:right w:val="none" w:sz="0" w:space="0" w:color="auto"/>
          </w:divBdr>
        </w:div>
        <w:div w:id="881328931">
          <w:marLeft w:val="0"/>
          <w:marRight w:val="0"/>
          <w:marTop w:val="0"/>
          <w:marBottom w:val="0"/>
          <w:divBdr>
            <w:top w:val="none" w:sz="0" w:space="0" w:color="auto"/>
            <w:left w:val="none" w:sz="0" w:space="0" w:color="auto"/>
            <w:bottom w:val="none" w:sz="0" w:space="0" w:color="auto"/>
            <w:right w:val="none" w:sz="0" w:space="0" w:color="auto"/>
          </w:divBdr>
        </w:div>
        <w:div w:id="1518807238">
          <w:marLeft w:val="0"/>
          <w:marRight w:val="0"/>
          <w:marTop w:val="0"/>
          <w:marBottom w:val="0"/>
          <w:divBdr>
            <w:top w:val="none" w:sz="0" w:space="0" w:color="auto"/>
            <w:left w:val="none" w:sz="0" w:space="0" w:color="auto"/>
            <w:bottom w:val="none" w:sz="0" w:space="0" w:color="auto"/>
            <w:right w:val="none" w:sz="0" w:space="0" w:color="auto"/>
          </w:divBdr>
        </w:div>
        <w:div w:id="1314681159">
          <w:marLeft w:val="0"/>
          <w:marRight w:val="0"/>
          <w:marTop w:val="0"/>
          <w:marBottom w:val="0"/>
          <w:divBdr>
            <w:top w:val="none" w:sz="0" w:space="0" w:color="auto"/>
            <w:left w:val="none" w:sz="0" w:space="0" w:color="auto"/>
            <w:bottom w:val="none" w:sz="0" w:space="0" w:color="auto"/>
            <w:right w:val="none" w:sz="0" w:space="0" w:color="auto"/>
          </w:divBdr>
        </w:div>
        <w:div w:id="1726366805">
          <w:marLeft w:val="0"/>
          <w:marRight w:val="0"/>
          <w:marTop w:val="0"/>
          <w:marBottom w:val="0"/>
          <w:divBdr>
            <w:top w:val="none" w:sz="0" w:space="0" w:color="auto"/>
            <w:left w:val="none" w:sz="0" w:space="0" w:color="auto"/>
            <w:bottom w:val="none" w:sz="0" w:space="0" w:color="auto"/>
            <w:right w:val="none" w:sz="0" w:space="0" w:color="auto"/>
          </w:divBdr>
        </w:div>
        <w:div w:id="2113933925">
          <w:marLeft w:val="0"/>
          <w:marRight w:val="0"/>
          <w:marTop w:val="0"/>
          <w:marBottom w:val="0"/>
          <w:divBdr>
            <w:top w:val="none" w:sz="0" w:space="0" w:color="auto"/>
            <w:left w:val="none" w:sz="0" w:space="0" w:color="auto"/>
            <w:bottom w:val="none" w:sz="0" w:space="0" w:color="auto"/>
            <w:right w:val="none" w:sz="0" w:space="0" w:color="auto"/>
          </w:divBdr>
        </w:div>
        <w:div w:id="1150320510">
          <w:marLeft w:val="0"/>
          <w:marRight w:val="0"/>
          <w:marTop w:val="0"/>
          <w:marBottom w:val="0"/>
          <w:divBdr>
            <w:top w:val="none" w:sz="0" w:space="0" w:color="auto"/>
            <w:left w:val="none" w:sz="0" w:space="0" w:color="auto"/>
            <w:bottom w:val="none" w:sz="0" w:space="0" w:color="auto"/>
            <w:right w:val="none" w:sz="0" w:space="0" w:color="auto"/>
          </w:divBdr>
        </w:div>
        <w:div w:id="892691867">
          <w:marLeft w:val="0"/>
          <w:marRight w:val="0"/>
          <w:marTop w:val="0"/>
          <w:marBottom w:val="0"/>
          <w:divBdr>
            <w:top w:val="none" w:sz="0" w:space="0" w:color="auto"/>
            <w:left w:val="none" w:sz="0" w:space="0" w:color="auto"/>
            <w:bottom w:val="none" w:sz="0" w:space="0" w:color="auto"/>
            <w:right w:val="none" w:sz="0" w:space="0" w:color="auto"/>
          </w:divBdr>
        </w:div>
        <w:div w:id="377901796">
          <w:marLeft w:val="0"/>
          <w:marRight w:val="0"/>
          <w:marTop w:val="0"/>
          <w:marBottom w:val="0"/>
          <w:divBdr>
            <w:top w:val="none" w:sz="0" w:space="0" w:color="auto"/>
            <w:left w:val="none" w:sz="0" w:space="0" w:color="auto"/>
            <w:bottom w:val="none" w:sz="0" w:space="0" w:color="auto"/>
            <w:right w:val="none" w:sz="0" w:space="0" w:color="auto"/>
          </w:divBdr>
        </w:div>
        <w:div w:id="200364135">
          <w:marLeft w:val="0"/>
          <w:marRight w:val="0"/>
          <w:marTop w:val="0"/>
          <w:marBottom w:val="0"/>
          <w:divBdr>
            <w:top w:val="none" w:sz="0" w:space="0" w:color="auto"/>
            <w:left w:val="none" w:sz="0" w:space="0" w:color="auto"/>
            <w:bottom w:val="none" w:sz="0" w:space="0" w:color="auto"/>
            <w:right w:val="none" w:sz="0" w:space="0" w:color="auto"/>
          </w:divBdr>
        </w:div>
        <w:div w:id="556864745">
          <w:marLeft w:val="0"/>
          <w:marRight w:val="0"/>
          <w:marTop w:val="0"/>
          <w:marBottom w:val="0"/>
          <w:divBdr>
            <w:top w:val="none" w:sz="0" w:space="0" w:color="auto"/>
            <w:left w:val="none" w:sz="0" w:space="0" w:color="auto"/>
            <w:bottom w:val="none" w:sz="0" w:space="0" w:color="auto"/>
            <w:right w:val="none" w:sz="0" w:space="0" w:color="auto"/>
          </w:divBdr>
        </w:div>
        <w:div w:id="1321730395">
          <w:marLeft w:val="0"/>
          <w:marRight w:val="0"/>
          <w:marTop w:val="0"/>
          <w:marBottom w:val="0"/>
          <w:divBdr>
            <w:top w:val="none" w:sz="0" w:space="0" w:color="auto"/>
            <w:left w:val="none" w:sz="0" w:space="0" w:color="auto"/>
            <w:bottom w:val="none" w:sz="0" w:space="0" w:color="auto"/>
            <w:right w:val="none" w:sz="0" w:space="0" w:color="auto"/>
          </w:divBdr>
        </w:div>
        <w:div w:id="247617135">
          <w:marLeft w:val="0"/>
          <w:marRight w:val="0"/>
          <w:marTop w:val="0"/>
          <w:marBottom w:val="0"/>
          <w:divBdr>
            <w:top w:val="none" w:sz="0" w:space="0" w:color="auto"/>
            <w:left w:val="none" w:sz="0" w:space="0" w:color="auto"/>
            <w:bottom w:val="none" w:sz="0" w:space="0" w:color="auto"/>
            <w:right w:val="none" w:sz="0" w:space="0" w:color="auto"/>
          </w:divBdr>
        </w:div>
        <w:div w:id="234165457">
          <w:marLeft w:val="0"/>
          <w:marRight w:val="0"/>
          <w:marTop w:val="0"/>
          <w:marBottom w:val="0"/>
          <w:divBdr>
            <w:top w:val="none" w:sz="0" w:space="0" w:color="auto"/>
            <w:left w:val="none" w:sz="0" w:space="0" w:color="auto"/>
            <w:bottom w:val="none" w:sz="0" w:space="0" w:color="auto"/>
            <w:right w:val="none" w:sz="0" w:space="0" w:color="auto"/>
          </w:divBdr>
        </w:div>
        <w:div w:id="693776211">
          <w:marLeft w:val="0"/>
          <w:marRight w:val="0"/>
          <w:marTop w:val="0"/>
          <w:marBottom w:val="0"/>
          <w:divBdr>
            <w:top w:val="none" w:sz="0" w:space="0" w:color="auto"/>
            <w:left w:val="none" w:sz="0" w:space="0" w:color="auto"/>
            <w:bottom w:val="none" w:sz="0" w:space="0" w:color="auto"/>
            <w:right w:val="none" w:sz="0" w:space="0" w:color="auto"/>
          </w:divBdr>
        </w:div>
        <w:div w:id="654837870">
          <w:marLeft w:val="0"/>
          <w:marRight w:val="0"/>
          <w:marTop w:val="0"/>
          <w:marBottom w:val="0"/>
          <w:divBdr>
            <w:top w:val="none" w:sz="0" w:space="0" w:color="auto"/>
            <w:left w:val="none" w:sz="0" w:space="0" w:color="auto"/>
            <w:bottom w:val="none" w:sz="0" w:space="0" w:color="auto"/>
            <w:right w:val="none" w:sz="0" w:space="0" w:color="auto"/>
          </w:divBdr>
        </w:div>
        <w:div w:id="1916744967">
          <w:marLeft w:val="0"/>
          <w:marRight w:val="0"/>
          <w:marTop w:val="0"/>
          <w:marBottom w:val="0"/>
          <w:divBdr>
            <w:top w:val="none" w:sz="0" w:space="0" w:color="auto"/>
            <w:left w:val="none" w:sz="0" w:space="0" w:color="auto"/>
            <w:bottom w:val="none" w:sz="0" w:space="0" w:color="auto"/>
            <w:right w:val="none" w:sz="0" w:space="0" w:color="auto"/>
          </w:divBdr>
        </w:div>
        <w:div w:id="1482582313">
          <w:marLeft w:val="0"/>
          <w:marRight w:val="0"/>
          <w:marTop w:val="0"/>
          <w:marBottom w:val="0"/>
          <w:divBdr>
            <w:top w:val="none" w:sz="0" w:space="0" w:color="auto"/>
            <w:left w:val="none" w:sz="0" w:space="0" w:color="auto"/>
            <w:bottom w:val="none" w:sz="0" w:space="0" w:color="auto"/>
            <w:right w:val="none" w:sz="0" w:space="0" w:color="auto"/>
          </w:divBdr>
        </w:div>
        <w:div w:id="2027949330">
          <w:marLeft w:val="0"/>
          <w:marRight w:val="0"/>
          <w:marTop w:val="0"/>
          <w:marBottom w:val="0"/>
          <w:divBdr>
            <w:top w:val="none" w:sz="0" w:space="0" w:color="auto"/>
            <w:left w:val="none" w:sz="0" w:space="0" w:color="auto"/>
            <w:bottom w:val="none" w:sz="0" w:space="0" w:color="auto"/>
            <w:right w:val="none" w:sz="0" w:space="0" w:color="auto"/>
          </w:divBdr>
        </w:div>
        <w:div w:id="153301867">
          <w:marLeft w:val="0"/>
          <w:marRight w:val="0"/>
          <w:marTop w:val="0"/>
          <w:marBottom w:val="0"/>
          <w:divBdr>
            <w:top w:val="none" w:sz="0" w:space="0" w:color="auto"/>
            <w:left w:val="none" w:sz="0" w:space="0" w:color="auto"/>
            <w:bottom w:val="none" w:sz="0" w:space="0" w:color="auto"/>
            <w:right w:val="none" w:sz="0" w:space="0" w:color="auto"/>
          </w:divBdr>
        </w:div>
        <w:div w:id="613752189">
          <w:marLeft w:val="0"/>
          <w:marRight w:val="0"/>
          <w:marTop w:val="0"/>
          <w:marBottom w:val="0"/>
          <w:divBdr>
            <w:top w:val="none" w:sz="0" w:space="0" w:color="auto"/>
            <w:left w:val="none" w:sz="0" w:space="0" w:color="auto"/>
            <w:bottom w:val="none" w:sz="0" w:space="0" w:color="auto"/>
            <w:right w:val="none" w:sz="0" w:space="0" w:color="auto"/>
          </w:divBdr>
        </w:div>
        <w:div w:id="1581982514">
          <w:marLeft w:val="0"/>
          <w:marRight w:val="0"/>
          <w:marTop w:val="0"/>
          <w:marBottom w:val="0"/>
          <w:divBdr>
            <w:top w:val="none" w:sz="0" w:space="0" w:color="auto"/>
            <w:left w:val="none" w:sz="0" w:space="0" w:color="auto"/>
            <w:bottom w:val="none" w:sz="0" w:space="0" w:color="auto"/>
            <w:right w:val="none" w:sz="0" w:space="0" w:color="auto"/>
          </w:divBdr>
        </w:div>
        <w:div w:id="1362053749">
          <w:marLeft w:val="0"/>
          <w:marRight w:val="0"/>
          <w:marTop w:val="0"/>
          <w:marBottom w:val="0"/>
          <w:divBdr>
            <w:top w:val="none" w:sz="0" w:space="0" w:color="auto"/>
            <w:left w:val="none" w:sz="0" w:space="0" w:color="auto"/>
            <w:bottom w:val="none" w:sz="0" w:space="0" w:color="auto"/>
            <w:right w:val="none" w:sz="0" w:space="0" w:color="auto"/>
          </w:divBdr>
        </w:div>
        <w:div w:id="2129007766">
          <w:marLeft w:val="0"/>
          <w:marRight w:val="0"/>
          <w:marTop w:val="0"/>
          <w:marBottom w:val="0"/>
          <w:divBdr>
            <w:top w:val="none" w:sz="0" w:space="0" w:color="auto"/>
            <w:left w:val="none" w:sz="0" w:space="0" w:color="auto"/>
            <w:bottom w:val="none" w:sz="0" w:space="0" w:color="auto"/>
            <w:right w:val="none" w:sz="0" w:space="0" w:color="auto"/>
          </w:divBdr>
        </w:div>
        <w:div w:id="1187135239">
          <w:marLeft w:val="0"/>
          <w:marRight w:val="0"/>
          <w:marTop w:val="0"/>
          <w:marBottom w:val="0"/>
          <w:divBdr>
            <w:top w:val="none" w:sz="0" w:space="0" w:color="auto"/>
            <w:left w:val="none" w:sz="0" w:space="0" w:color="auto"/>
            <w:bottom w:val="none" w:sz="0" w:space="0" w:color="auto"/>
            <w:right w:val="none" w:sz="0" w:space="0" w:color="auto"/>
          </w:divBdr>
        </w:div>
        <w:div w:id="388266723">
          <w:marLeft w:val="0"/>
          <w:marRight w:val="0"/>
          <w:marTop w:val="0"/>
          <w:marBottom w:val="0"/>
          <w:divBdr>
            <w:top w:val="none" w:sz="0" w:space="0" w:color="auto"/>
            <w:left w:val="none" w:sz="0" w:space="0" w:color="auto"/>
            <w:bottom w:val="none" w:sz="0" w:space="0" w:color="auto"/>
            <w:right w:val="none" w:sz="0" w:space="0" w:color="auto"/>
          </w:divBdr>
        </w:div>
        <w:div w:id="1928270480">
          <w:marLeft w:val="0"/>
          <w:marRight w:val="0"/>
          <w:marTop w:val="0"/>
          <w:marBottom w:val="0"/>
          <w:divBdr>
            <w:top w:val="none" w:sz="0" w:space="0" w:color="auto"/>
            <w:left w:val="none" w:sz="0" w:space="0" w:color="auto"/>
            <w:bottom w:val="none" w:sz="0" w:space="0" w:color="auto"/>
            <w:right w:val="none" w:sz="0" w:space="0" w:color="auto"/>
          </w:divBdr>
        </w:div>
        <w:div w:id="863593284">
          <w:marLeft w:val="0"/>
          <w:marRight w:val="0"/>
          <w:marTop w:val="0"/>
          <w:marBottom w:val="0"/>
          <w:divBdr>
            <w:top w:val="none" w:sz="0" w:space="0" w:color="auto"/>
            <w:left w:val="none" w:sz="0" w:space="0" w:color="auto"/>
            <w:bottom w:val="none" w:sz="0" w:space="0" w:color="auto"/>
            <w:right w:val="none" w:sz="0" w:space="0" w:color="auto"/>
          </w:divBdr>
        </w:div>
        <w:div w:id="1446465168">
          <w:marLeft w:val="0"/>
          <w:marRight w:val="0"/>
          <w:marTop w:val="0"/>
          <w:marBottom w:val="0"/>
          <w:divBdr>
            <w:top w:val="none" w:sz="0" w:space="0" w:color="auto"/>
            <w:left w:val="none" w:sz="0" w:space="0" w:color="auto"/>
            <w:bottom w:val="none" w:sz="0" w:space="0" w:color="auto"/>
            <w:right w:val="none" w:sz="0" w:space="0" w:color="auto"/>
          </w:divBdr>
        </w:div>
        <w:div w:id="383261705">
          <w:marLeft w:val="0"/>
          <w:marRight w:val="0"/>
          <w:marTop w:val="0"/>
          <w:marBottom w:val="0"/>
          <w:divBdr>
            <w:top w:val="none" w:sz="0" w:space="0" w:color="auto"/>
            <w:left w:val="none" w:sz="0" w:space="0" w:color="auto"/>
            <w:bottom w:val="none" w:sz="0" w:space="0" w:color="auto"/>
            <w:right w:val="none" w:sz="0" w:space="0" w:color="auto"/>
          </w:divBdr>
        </w:div>
        <w:div w:id="632978072">
          <w:marLeft w:val="0"/>
          <w:marRight w:val="0"/>
          <w:marTop w:val="0"/>
          <w:marBottom w:val="0"/>
          <w:divBdr>
            <w:top w:val="none" w:sz="0" w:space="0" w:color="auto"/>
            <w:left w:val="none" w:sz="0" w:space="0" w:color="auto"/>
            <w:bottom w:val="none" w:sz="0" w:space="0" w:color="auto"/>
            <w:right w:val="none" w:sz="0" w:space="0" w:color="auto"/>
          </w:divBdr>
        </w:div>
        <w:div w:id="1463579669">
          <w:marLeft w:val="0"/>
          <w:marRight w:val="0"/>
          <w:marTop w:val="0"/>
          <w:marBottom w:val="0"/>
          <w:divBdr>
            <w:top w:val="none" w:sz="0" w:space="0" w:color="auto"/>
            <w:left w:val="none" w:sz="0" w:space="0" w:color="auto"/>
            <w:bottom w:val="none" w:sz="0" w:space="0" w:color="auto"/>
            <w:right w:val="none" w:sz="0" w:space="0" w:color="auto"/>
          </w:divBdr>
        </w:div>
        <w:div w:id="81612743">
          <w:marLeft w:val="0"/>
          <w:marRight w:val="0"/>
          <w:marTop w:val="0"/>
          <w:marBottom w:val="0"/>
          <w:divBdr>
            <w:top w:val="none" w:sz="0" w:space="0" w:color="auto"/>
            <w:left w:val="none" w:sz="0" w:space="0" w:color="auto"/>
            <w:bottom w:val="none" w:sz="0" w:space="0" w:color="auto"/>
            <w:right w:val="none" w:sz="0" w:space="0" w:color="auto"/>
          </w:divBdr>
        </w:div>
        <w:div w:id="680008999">
          <w:marLeft w:val="0"/>
          <w:marRight w:val="0"/>
          <w:marTop w:val="0"/>
          <w:marBottom w:val="0"/>
          <w:divBdr>
            <w:top w:val="none" w:sz="0" w:space="0" w:color="auto"/>
            <w:left w:val="none" w:sz="0" w:space="0" w:color="auto"/>
            <w:bottom w:val="none" w:sz="0" w:space="0" w:color="auto"/>
            <w:right w:val="none" w:sz="0" w:space="0" w:color="auto"/>
          </w:divBdr>
        </w:div>
        <w:div w:id="2045785639">
          <w:marLeft w:val="0"/>
          <w:marRight w:val="0"/>
          <w:marTop w:val="0"/>
          <w:marBottom w:val="0"/>
          <w:divBdr>
            <w:top w:val="none" w:sz="0" w:space="0" w:color="auto"/>
            <w:left w:val="none" w:sz="0" w:space="0" w:color="auto"/>
            <w:bottom w:val="none" w:sz="0" w:space="0" w:color="auto"/>
            <w:right w:val="none" w:sz="0" w:space="0" w:color="auto"/>
          </w:divBdr>
        </w:div>
        <w:div w:id="519512863">
          <w:marLeft w:val="0"/>
          <w:marRight w:val="0"/>
          <w:marTop w:val="0"/>
          <w:marBottom w:val="0"/>
          <w:divBdr>
            <w:top w:val="none" w:sz="0" w:space="0" w:color="auto"/>
            <w:left w:val="none" w:sz="0" w:space="0" w:color="auto"/>
            <w:bottom w:val="none" w:sz="0" w:space="0" w:color="auto"/>
            <w:right w:val="none" w:sz="0" w:space="0" w:color="auto"/>
          </w:divBdr>
        </w:div>
        <w:div w:id="1982609091">
          <w:marLeft w:val="0"/>
          <w:marRight w:val="0"/>
          <w:marTop w:val="0"/>
          <w:marBottom w:val="0"/>
          <w:divBdr>
            <w:top w:val="none" w:sz="0" w:space="0" w:color="auto"/>
            <w:left w:val="none" w:sz="0" w:space="0" w:color="auto"/>
            <w:bottom w:val="none" w:sz="0" w:space="0" w:color="auto"/>
            <w:right w:val="none" w:sz="0" w:space="0" w:color="auto"/>
          </w:divBdr>
        </w:div>
        <w:div w:id="2011177755">
          <w:marLeft w:val="0"/>
          <w:marRight w:val="0"/>
          <w:marTop w:val="0"/>
          <w:marBottom w:val="0"/>
          <w:divBdr>
            <w:top w:val="none" w:sz="0" w:space="0" w:color="auto"/>
            <w:left w:val="none" w:sz="0" w:space="0" w:color="auto"/>
            <w:bottom w:val="none" w:sz="0" w:space="0" w:color="auto"/>
            <w:right w:val="none" w:sz="0" w:space="0" w:color="auto"/>
          </w:divBdr>
        </w:div>
        <w:div w:id="1383555183">
          <w:marLeft w:val="0"/>
          <w:marRight w:val="0"/>
          <w:marTop w:val="0"/>
          <w:marBottom w:val="0"/>
          <w:divBdr>
            <w:top w:val="none" w:sz="0" w:space="0" w:color="auto"/>
            <w:left w:val="none" w:sz="0" w:space="0" w:color="auto"/>
            <w:bottom w:val="none" w:sz="0" w:space="0" w:color="auto"/>
            <w:right w:val="none" w:sz="0" w:space="0" w:color="auto"/>
          </w:divBdr>
        </w:div>
        <w:div w:id="573050739">
          <w:marLeft w:val="0"/>
          <w:marRight w:val="0"/>
          <w:marTop w:val="0"/>
          <w:marBottom w:val="0"/>
          <w:divBdr>
            <w:top w:val="none" w:sz="0" w:space="0" w:color="auto"/>
            <w:left w:val="none" w:sz="0" w:space="0" w:color="auto"/>
            <w:bottom w:val="none" w:sz="0" w:space="0" w:color="auto"/>
            <w:right w:val="none" w:sz="0" w:space="0" w:color="auto"/>
          </w:divBdr>
        </w:div>
        <w:div w:id="1232695828">
          <w:marLeft w:val="0"/>
          <w:marRight w:val="0"/>
          <w:marTop w:val="0"/>
          <w:marBottom w:val="0"/>
          <w:divBdr>
            <w:top w:val="none" w:sz="0" w:space="0" w:color="auto"/>
            <w:left w:val="none" w:sz="0" w:space="0" w:color="auto"/>
            <w:bottom w:val="none" w:sz="0" w:space="0" w:color="auto"/>
            <w:right w:val="none" w:sz="0" w:space="0" w:color="auto"/>
          </w:divBdr>
        </w:div>
        <w:div w:id="404298677">
          <w:marLeft w:val="0"/>
          <w:marRight w:val="0"/>
          <w:marTop w:val="0"/>
          <w:marBottom w:val="0"/>
          <w:divBdr>
            <w:top w:val="none" w:sz="0" w:space="0" w:color="auto"/>
            <w:left w:val="none" w:sz="0" w:space="0" w:color="auto"/>
            <w:bottom w:val="none" w:sz="0" w:space="0" w:color="auto"/>
            <w:right w:val="none" w:sz="0" w:space="0" w:color="auto"/>
          </w:divBdr>
        </w:div>
        <w:div w:id="1985115561">
          <w:marLeft w:val="0"/>
          <w:marRight w:val="0"/>
          <w:marTop w:val="0"/>
          <w:marBottom w:val="0"/>
          <w:divBdr>
            <w:top w:val="none" w:sz="0" w:space="0" w:color="auto"/>
            <w:left w:val="none" w:sz="0" w:space="0" w:color="auto"/>
            <w:bottom w:val="none" w:sz="0" w:space="0" w:color="auto"/>
            <w:right w:val="none" w:sz="0" w:space="0" w:color="auto"/>
          </w:divBdr>
        </w:div>
        <w:div w:id="22174012">
          <w:marLeft w:val="0"/>
          <w:marRight w:val="0"/>
          <w:marTop w:val="0"/>
          <w:marBottom w:val="0"/>
          <w:divBdr>
            <w:top w:val="none" w:sz="0" w:space="0" w:color="auto"/>
            <w:left w:val="none" w:sz="0" w:space="0" w:color="auto"/>
            <w:bottom w:val="none" w:sz="0" w:space="0" w:color="auto"/>
            <w:right w:val="none" w:sz="0" w:space="0" w:color="auto"/>
          </w:divBdr>
        </w:div>
        <w:div w:id="1782384088">
          <w:marLeft w:val="0"/>
          <w:marRight w:val="0"/>
          <w:marTop w:val="0"/>
          <w:marBottom w:val="0"/>
          <w:divBdr>
            <w:top w:val="none" w:sz="0" w:space="0" w:color="auto"/>
            <w:left w:val="none" w:sz="0" w:space="0" w:color="auto"/>
            <w:bottom w:val="none" w:sz="0" w:space="0" w:color="auto"/>
            <w:right w:val="none" w:sz="0" w:space="0" w:color="auto"/>
          </w:divBdr>
        </w:div>
        <w:div w:id="1259488558">
          <w:marLeft w:val="0"/>
          <w:marRight w:val="0"/>
          <w:marTop w:val="0"/>
          <w:marBottom w:val="0"/>
          <w:divBdr>
            <w:top w:val="none" w:sz="0" w:space="0" w:color="auto"/>
            <w:left w:val="none" w:sz="0" w:space="0" w:color="auto"/>
            <w:bottom w:val="none" w:sz="0" w:space="0" w:color="auto"/>
            <w:right w:val="none" w:sz="0" w:space="0" w:color="auto"/>
          </w:divBdr>
        </w:div>
        <w:div w:id="571740091">
          <w:marLeft w:val="0"/>
          <w:marRight w:val="0"/>
          <w:marTop w:val="0"/>
          <w:marBottom w:val="0"/>
          <w:divBdr>
            <w:top w:val="none" w:sz="0" w:space="0" w:color="auto"/>
            <w:left w:val="none" w:sz="0" w:space="0" w:color="auto"/>
            <w:bottom w:val="none" w:sz="0" w:space="0" w:color="auto"/>
            <w:right w:val="none" w:sz="0" w:space="0" w:color="auto"/>
          </w:divBdr>
        </w:div>
        <w:div w:id="40713612">
          <w:marLeft w:val="0"/>
          <w:marRight w:val="0"/>
          <w:marTop w:val="0"/>
          <w:marBottom w:val="0"/>
          <w:divBdr>
            <w:top w:val="none" w:sz="0" w:space="0" w:color="auto"/>
            <w:left w:val="none" w:sz="0" w:space="0" w:color="auto"/>
            <w:bottom w:val="none" w:sz="0" w:space="0" w:color="auto"/>
            <w:right w:val="none" w:sz="0" w:space="0" w:color="auto"/>
          </w:divBdr>
        </w:div>
        <w:div w:id="1288051833">
          <w:marLeft w:val="0"/>
          <w:marRight w:val="0"/>
          <w:marTop w:val="0"/>
          <w:marBottom w:val="0"/>
          <w:divBdr>
            <w:top w:val="none" w:sz="0" w:space="0" w:color="auto"/>
            <w:left w:val="none" w:sz="0" w:space="0" w:color="auto"/>
            <w:bottom w:val="none" w:sz="0" w:space="0" w:color="auto"/>
            <w:right w:val="none" w:sz="0" w:space="0" w:color="auto"/>
          </w:divBdr>
        </w:div>
        <w:div w:id="1477724414">
          <w:marLeft w:val="0"/>
          <w:marRight w:val="0"/>
          <w:marTop w:val="0"/>
          <w:marBottom w:val="0"/>
          <w:divBdr>
            <w:top w:val="none" w:sz="0" w:space="0" w:color="auto"/>
            <w:left w:val="none" w:sz="0" w:space="0" w:color="auto"/>
            <w:bottom w:val="none" w:sz="0" w:space="0" w:color="auto"/>
            <w:right w:val="none" w:sz="0" w:space="0" w:color="auto"/>
          </w:divBdr>
        </w:div>
        <w:div w:id="1714304110">
          <w:marLeft w:val="0"/>
          <w:marRight w:val="0"/>
          <w:marTop w:val="0"/>
          <w:marBottom w:val="0"/>
          <w:divBdr>
            <w:top w:val="none" w:sz="0" w:space="0" w:color="auto"/>
            <w:left w:val="none" w:sz="0" w:space="0" w:color="auto"/>
            <w:bottom w:val="none" w:sz="0" w:space="0" w:color="auto"/>
            <w:right w:val="none" w:sz="0" w:space="0" w:color="auto"/>
          </w:divBdr>
        </w:div>
        <w:div w:id="2140146962">
          <w:marLeft w:val="0"/>
          <w:marRight w:val="0"/>
          <w:marTop w:val="0"/>
          <w:marBottom w:val="0"/>
          <w:divBdr>
            <w:top w:val="none" w:sz="0" w:space="0" w:color="auto"/>
            <w:left w:val="none" w:sz="0" w:space="0" w:color="auto"/>
            <w:bottom w:val="none" w:sz="0" w:space="0" w:color="auto"/>
            <w:right w:val="none" w:sz="0" w:space="0" w:color="auto"/>
          </w:divBdr>
        </w:div>
        <w:div w:id="1976107878">
          <w:marLeft w:val="0"/>
          <w:marRight w:val="0"/>
          <w:marTop w:val="0"/>
          <w:marBottom w:val="0"/>
          <w:divBdr>
            <w:top w:val="none" w:sz="0" w:space="0" w:color="auto"/>
            <w:left w:val="none" w:sz="0" w:space="0" w:color="auto"/>
            <w:bottom w:val="none" w:sz="0" w:space="0" w:color="auto"/>
            <w:right w:val="none" w:sz="0" w:space="0" w:color="auto"/>
          </w:divBdr>
        </w:div>
        <w:div w:id="1801877865">
          <w:marLeft w:val="0"/>
          <w:marRight w:val="0"/>
          <w:marTop w:val="0"/>
          <w:marBottom w:val="0"/>
          <w:divBdr>
            <w:top w:val="none" w:sz="0" w:space="0" w:color="auto"/>
            <w:left w:val="none" w:sz="0" w:space="0" w:color="auto"/>
            <w:bottom w:val="none" w:sz="0" w:space="0" w:color="auto"/>
            <w:right w:val="none" w:sz="0" w:space="0" w:color="auto"/>
          </w:divBdr>
        </w:div>
        <w:div w:id="1855416259">
          <w:marLeft w:val="0"/>
          <w:marRight w:val="0"/>
          <w:marTop w:val="0"/>
          <w:marBottom w:val="0"/>
          <w:divBdr>
            <w:top w:val="none" w:sz="0" w:space="0" w:color="auto"/>
            <w:left w:val="none" w:sz="0" w:space="0" w:color="auto"/>
            <w:bottom w:val="none" w:sz="0" w:space="0" w:color="auto"/>
            <w:right w:val="none" w:sz="0" w:space="0" w:color="auto"/>
          </w:divBdr>
        </w:div>
        <w:div w:id="1570772260">
          <w:marLeft w:val="0"/>
          <w:marRight w:val="0"/>
          <w:marTop w:val="0"/>
          <w:marBottom w:val="0"/>
          <w:divBdr>
            <w:top w:val="none" w:sz="0" w:space="0" w:color="auto"/>
            <w:left w:val="none" w:sz="0" w:space="0" w:color="auto"/>
            <w:bottom w:val="none" w:sz="0" w:space="0" w:color="auto"/>
            <w:right w:val="none" w:sz="0" w:space="0" w:color="auto"/>
          </w:divBdr>
        </w:div>
        <w:div w:id="561449413">
          <w:marLeft w:val="0"/>
          <w:marRight w:val="0"/>
          <w:marTop w:val="0"/>
          <w:marBottom w:val="0"/>
          <w:divBdr>
            <w:top w:val="none" w:sz="0" w:space="0" w:color="auto"/>
            <w:left w:val="none" w:sz="0" w:space="0" w:color="auto"/>
            <w:bottom w:val="none" w:sz="0" w:space="0" w:color="auto"/>
            <w:right w:val="none" w:sz="0" w:space="0" w:color="auto"/>
          </w:divBdr>
        </w:div>
        <w:div w:id="1476752894">
          <w:marLeft w:val="0"/>
          <w:marRight w:val="0"/>
          <w:marTop w:val="0"/>
          <w:marBottom w:val="0"/>
          <w:divBdr>
            <w:top w:val="none" w:sz="0" w:space="0" w:color="auto"/>
            <w:left w:val="none" w:sz="0" w:space="0" w:color="auto"/>
            <w:bottom w:val="none" w:sz="0" w:space="0" w:color="auto"/>
            <w:right w:val="none" w:sz="0" w:space="0" w:color="auto"/>
          </w:divBdr>
        </w:div>
        <w:div w:id="1208376498">
          <w:marLeft w:val="0"/>
          <w:marRight w:val="0"/>
          <w:marTop w:val="0"/>
          <w:marBottom w:val="0"/>
          <w:divBdr>
            <w:top w:val="none" w:sz="0" w:space="0" w:color="auto"/>
            <w:left w:val="none" w:sz="0" w:space="0" w:color="auto"/>
            <w:bottom w:val="none" w:sz="0" w:space="0" w:color="auto"/>
            <w:right w:val="none" w:sz="0" w:space="0" w:color="auto"/>
          </w:divBdr>
        </w:div>
        <w:div w:id="1198935532">
          <w:marLeft w:val="0"/>
          <w:marRight w:val="0"/>
          <w:marTop w:val="0"/>
          <w:marBottom w:val="0"/>
          <w:divBdr>
            <w:top w:val="none" w:sz="0" w:space="0" w:color="auto"/>
            <w:left w:val="none" w:sz="0" w:space="0" w:color="auto"/>
            <w:bottom w:val="none" w:sz="0" w:space="0" w:color="auto"/>
            <w:right w:val="none" w:sz="0" w:space="0" w:color="auto"/>
          </w:divBdr>
        </w:div>
        <w:div w:id="94136911">
          <w:marLeft w:val="0"/>
          <w:marRight w:val="0"/>
          <w:marTop w:val="0"/>
          <w:marBottom w:val="0"/>
          <w:divBdr>
            <w:top w:val="none" w:sz="0" w:space="0" w:color="auto"/>
            <w:left w:val="none" w:sz="0" w:space="0" w:color="auto"/>
            <w:bottom w:val="none" w:sz="0" w:space="0" w:color="auto"/>
            <w:right w:val="none" w:sz="0" w:space="0" w:color="auto"/>
          </w:divBdr>
        </w:div>
        <w:div w:id="1929384036">
          <w:marLeft w:val="0"/>
          <w:marRight w:val="0"/>
          <w:marTop w:val="0"/>
          <w:marBottom w:val="0"/>
          <w:divBdr>
            <w:top w:val="none" w:sz="0" w:space="0" w:color="auto"/>
            <w:left w:val="none" w:sz="0" w:space="0" w:color="auto"/>
            <w:bottom w:val="none" w:sz="0" w:space="0" w:color="auto"/>
            <w:right w:val="none" w:sz="0" w:space="0" w:color="auto"/>
          </w:divBdr>
        </w:div>
      </w:divsChild>
    </w:div>
    <w:div w:id="1601983188">
      <w:bodyDiv w:val="1"/>
      <w:marLeft w:val="0"/>
      <w:marRight w:val="0"/>
      <w:marTop w:val="0"/>
      <w:marBottom w:val="0"/>
      <w:divBdr>
        <w:top w:val="none" w:sz="0" w:space="0" w:color="auto"/>
        <w:left w:val="none" w:sz="0" w:space="0" w:color="auto"/>
        <w:bottom w:val="none" w:sz="0" w:space="0" w:color="auto"/>
        <w:right w:val="none" w:sz="0" w:space="0" w:color="auto"/>
      </w:divBdr>
    </w:div>
    <w:div w:id="1602107033">
      <w:bodyDiv w:val="1"/>
      <w:marLeft w:val="0"/>
      <w:marRight w:val="0"/>
      <w:marTop w:val="0"/>
      <w:marBottom w:val="0"/>
      <w:divBdr>
        <w:top w:val="none" w:sz="0" w:space="0" w:color="auto"/>
        <w:left w:val="none" w:sz="0" w:space="0" w:color="auto"/>
        <w:bottom w:val="none" w:sz="0" w:space="0" w:color="auto"/>
        <w:right w:val="none" w:sz="0" w:space="0" w:color="auto"/>
      </w:divBdr>
    </w:div>
    <w:div w:id="1602181582">
      <w:bodyDiv w:val="1"/>
      <w:marLeft w:val="0"/>
      <w:marRight w:val="0"/>
      <w:marTop w:val="0"/>
      <w:marBottom w:val="0"/>
      <w:divBdr>
        <w:top w:val="none" w:sz="0" w:space="0" w:color="auto"/>
        <w:left w:val="none" w:sz="0" w:space="0" w:color="auto"/>
        <w:bottom w:val="none" w:sz="0" w:space="0" w:color="auto"/>
        <w:right w:val="none" w:sz="0" w:space="0" w:color="auto"/>
      </w:divBdr>
    </w:div>
    <w:div w:id="1602182197">
      <w:bodyDiv w:val="1"/>
      <w:marLeft w:val="0"/>
      <w:marRight w:val="0"/>
      <w:marTop w:val="0"/>
      <w:marBottom w:val="0"/>
      <w:divBdr>
        <w:top w:val="none" w:sz="0" w:space="0" w:color="auto"/>
        <w:left w:val="none" w:sz="0" w:space="0" w:color="auto"/>
        <w:bottom w:val="none" w:sz="0" w:space="0" w:color="auto"/>
        <w:right w:val="none" w:sz="0" w:space="0" w:color="auto"/>
      </w:divBdr>
    </w:div>
    <w:div w:id="1602370939">
      <w:bodyDiv w:val="1"/>
      <w:marLeft w:val="0"/>
      <w:marRight w:val="0"/>
      <w:marTop w:val="0"/>
      <w:marBottom w:val="0"/>
      <w:divBdr>
        <w:top w:val="none" w:sz="0" w:space="0" w:color="auto"/>
        <w:left w:val="none" w:sz="0" w:space="0" w:color="auto"/>
        <w:bottom w:val="none" w:sz="0" w:space="0" w:color="auto"/>
        <w:right w:val="none" w:sz="0" w:space="0" w:color="auto"/>
      </w:divBdr>
    </w:div>
    <w:div w:id="1602638305">
      <w:bodyDiv w:val="1"/>
      <w:marLeft w:val="0"/>
      <w:marRight w:val="0"/>
      <w:marTop w:val="0"/>
      <w:marBottom w:val="0"/>
      <w:divBdr>
        <w:top w:val="none" w:sz="0" w:space="0" w:color="auto"/>
        <w:left w:val="none" w:sz="0" w:space="0" w:color="auto"/>
        <w:bottom w:val="none" w:sz="0" w:space="0" w:color="auto"/>
        <w:right w:val="none" w:sz="0" w:space="0" w:color="auto"/>
      </w:divBdr>
    </w:div>
    <w:div w:id="1603103404">
      <w:bodyDiv w:val="1"/>
      <w:marLeft w:val="0"/>
      <w:marRight w:val="0"/>
      <w:marTop w:val="0"/>
      <w:marBottom w:val="0"/>
      <w:divBdr>
        <w:top w:val="none" w:sz="0" w:space="0" w:color="auto"/>
        <w:left w:val="none" w:sz="0" w:space="0" w:color="auto"/>
        <w:bottom w:val="none" w:sz="0" w:space="0" w:color="auto"/>
        <w:right w:val="none" w:sz="0" w:space="0" w:color="auto"/>
      </w:divBdr>
    </w:div>
    <w:div w:id="1603148893">
      <w:bodyDiv w:val="1"/>
      <w:marLeft w:val="0"/>
      <w:marRight w:val="0"/>
      <w:marTop w:val="0"/>
      <w:marBottom w:val="0"/>
      <w:divBdr>
        <w:top w:val="none" w:sz="0" w:space="0" w:color="auto"/>
        <w:left w:val="none" w:sz="0" w:space="0" w:color="auto"/>
        <w:bottom w:val="none" w:sz="0" w:space="0" w:color="auto"/>
        <w:right w:val="none" w:sz="0" w:space="0" w:color="auto"/>
      </w:divBdr>
    </w:div>
    <w:div w:id="1603412214">
      <w:bodyDiv w:val="1"/>
      <w:marLeft w:val="0"/>
      <w:marRight w:val="0"/>
      <w:marTop w:val="0"/>
      <w:marBottom w:val="0"/>
      <w:divBdr>
        <w:top w:val="none" w:sz="0" w:space="0" w:color="auto"/>
        <w:left w:val="none" w:sz="0" w:space="0" w:color="auto"/>
        <w:bottom w:val="none" w:sz="0" w:space="0" w:color="auto"/>
        <w:right w:val="none" w:sz="0" w:space="0" w:color="auto"/>
      </w:divBdr>
    </w:div>
    <w:div w:id="1603417773">
      <w:bodyDiv w:val="1"/>
      <w:marLeft w:val="0"/>
      <w:marRight w:val="0"/>
      <w:marTop w:val="0"/>
      <w:marBottom w:val="0"/>
      <w:divBdr>
        <w:top w:val="none" w:sz="0" w:space="0" w:color="auto"/>
        <w:left w:val="none" w:sz="0" w:space="0" w:color="auto"/>
        <w:bottom w:val="none" w:sz="0" w:space="0" w:color="auto"/>
        <w:right w:val="none" w:sz="0" w:space="0" w:color="auto"/>
      </w:divBdr>
    </w:div>
    <w:div w:id="1603758810">
      <w:bodyDiv w:val="1"/>
      <w:marLeft w:val="0"/>
      <w:marRight w:val="0"/>
      <w:marTop w:val="0"/>
      <w:marBottom w:val="0"/>
      <w:divBdr>
        <w:top w:val="none" w:sz="0" w:space="0" w:color="auto"/>
        <w:left w:val="none" w:sz="0" w:space="0" w:color="auto"/>
        <w:bottom w:val="none" w:sz="0" w:space="0" w:color="auto"/>
        <w:right w:val="none" w:sz="0" w:space="0" w:color="auto"/>
      </w:divBdr>
    </w:div>
    <w:div w:id="1604261361">
      <w:bodyDiv w:val="1"/>
      <w:marLeft w:val="0"/>
      <w:marRight w:val="0"/>
      <w:marTop w:val="0"/>
      <w:marBottom w:val="0"/>
      <w:divBdr>
        <w:top w:val="none" w:sz="0" w:space="0" w:color="auto"/>
        <w:left w:val="none" w:sz="0" w:space="0" w:color="auto"/>
        <w:bottom w:val="none" w:sz="0" w:space="0" w:color="auto"/>
        <w:right w:val="none" w:sz="0" w:space="0" w:color="auto"/>
      </w:divBdr>
    </w:div>
    <w:div w:id="1604798086">
      <w:bodyDiv w:val="1"/>
      <w:marLeft w:val="0"/>
      <w:marRight w:val="0"/>
      <w:marTop w:val="0"/>
      <w:marBottom w:val="0"/>
      <w:divBdr>
        <w:top w:val="none" w:sz="0" w:space="0" w:color="auto"/>
        <w:left w:val="none" w:sz="0" w:space="0" w:color="auto"/>
        <w:bottom w:val="none" w:sz="0" w:space="0" w:color="auto"/>
        <w:right w:val="none" w:sz="0" w:space="0" w:color="auto"/>
      </w:divBdr>
    </w:div>
    <w:div w:id="1605917058">
      <w:bodyDiv w:val="1"/>
      <w:marLeft w:val="0"/>
      <w:marRight w:val="0"/>
      <w:marTop w:val="0"/>
      <w:marBottom w:val="0"/>
      <w:divBdr>
        <w:top w:val="none" w:sz="0" w:space="0" w:color="auto"/>
        <w:left w:val="none" w:sz="0" w:space="0" w:color="auto"/>
        <w:bottom w:val="none" w:sz="0" w:space="0" w:color="auto"/>
        <w:right w:val="none" w:sz="0" w:space="0" w:color="auto"/>
      </w:divBdr>
    </w:div>
    <w:div w:id="1606032121">
      <w:bodyDiv w:val="1"/>
      <w:marLeft w:val="0"/>
      <w:marRight w:val="0"/>
      <w:marTop w:val="0"/>
      <w:marBottom w:val="0"/>
      <w:divBdr>
        <w:top w:val="none" w:sz="0" w:space="0" w:color="auto"/>
        <w:left w:val="none" w:sz="0" w:space="0" w:color="auto"/>
        <w:bottom w:val="none" w:sz="0" w:space="0" w:color="auto"/>
        <w:right w:val="none" w:sz="0" w:space="0" w:color="auto"/>
      </w:divBdr>
    </w:div>
    <w:div w:id="1606379688">
      <w:bodyDiv w:val="1"/>
      <w:marLeft w:val="0"/>
      <w:marRight w:val="0"/>
      <w:marTop w:val="0"/>
      <w:marBottom w:val="0"/>
      <w:divBdr>
        <w:top w:val="none" w:sz="0" w:space="0" w:color="auto"/>
        <w:left w:val="none" w:sz="0" w:space="0" w:color="auto"/>
        <w:bottom w:val="none" w:sz="0" w:space="0" w:color="auto"/>
        <w:right w:val="none" w:sz="0" w:space="0" w:color="auto"/>
      </w:divBdr>
    </w:div>
    <w:div w:id="1606421091">
      <w:bodyDiv w:val="1"/>
      <w:marLeft w:val="0"/>
      <w:marRight w:val="0"/>
      <w:marTop w:val="0"/>
      <w:marBottom w:val="0"/>
      <w:divBdr>
        <w:top w:val="none" w:sz="0" w:space="0" w:color="auto"/>
        <w:left w:val="none" w:sz="0" w:space="0" w:color="auto"/>
        <w:bottom w:val="none" w:sz="0" w:space="0" w:color="auto"/>
        <w:right w:val="none" w:sz="0" w:space="0" w:color="auto"/>
      </w:divBdr>
    </w:div>
    <w:div w:id="1606427487">
      <w:bodyDiv w:val="1"/>
      <w:marLeft w:val="0"/>
      <w:marRight w:val="0"/>
      <w:marTop w:val="0"/>
      <w:marBottom w:val="0"/>
      <w:divBdr>
        <w:top w:val="none" w:sz="0" w:space="0" w:color="auto"/>
        <w:left w:val="none" w:sz="0" w:space="0" w:color="auto"/>
        <w:bottom w:val="none" w:sz="0" w:space="0" w:color="auto"/>
        <w:right w:val="none" w:sz="0" w:space="0" w:color="auto"/>
      </w:divBdr>
    </w:div>
    <w:div w:id="1606692522">
      <w:bodyDiv w:val="1"/>
      <w:marLeft w:val="0"/>
      <w:marRight w:val="0"/>
      <w:marTop w:val="0"/>
      <w:marBottom w:val="0"/>
      <w:divBdr>
        <w:top w:val="none" w:sz="0" w:space="0" w:color="auto"/>
        <w:left w:val="none" w:sz="0" w:space="0" w:color="auto"/>
        <w:bottom w:val="none" w:sz="0" w:space="0" w:color="auto"/>
        <w:right w:val="none" w:sz="0" w:space="0" w:color="auto"/>
      </w:divBdr>
    </w:div>
    <w:div w:id="1606770282">
      <w:bodyDiv w:val="1"/>
      <w:marLeft w:val="0"/>
      <w:marRight w:val="0"/>
      <w:marTop w:val="0"/>
      <w:marBottom w:val="0"/>
      <w:divBdr>
        <w:top w:val="none" w:sz="0" w:space="0" w:color="auto"/>
        <w:left w:val="none" w:sz="0" w:space="0" w:color="auto"/>
        <w:bottom w:val="none" w:sz="0" w:space="0" w:color="auto"/>
        <w:right w:val="none" w:sz="0" w:space="0" w:color="auto"/>
      </w:divBdr>
    </w:div>
    <w:div w:id="1606963420">
      <w:bodyDiv w:val="1"/>
      <w:marLeft w:val="0"/>
      <w:marRight w:val="0"/>
      <w:marTop w:val="0"/>
      <w:marBottom w:val="0"/>
      <w:divBdr>
        <w:top w:val="none" w:sz="0" w:space="0" w:color="auto"/>
        <w:left w:val="none" w:sz="0" w:space="0" w:color="auto"/>
        <w:bottom w:val="none" w:sz="0" w:space="0" w:color="auto"/>
        <w:right w:val="none" w:sz="0" w:space="0" w:color="auto"/>
      </w:divBdr>
    </w:div>
    <w:div w:id="1607034186">
      <w:bodyDiv w:val="1"/>
      <w:marLeft w:val="0"/>
      <w:marRight w:val="0"/>
      <w:marTop w:val="0"/>
      <w:marBottom w:val="0"/>
      <w:divBdr>
        <w:top w:val="none" w:sz="0" w:space="0" w:color="auto"/>
        <w:left w:val="none" w:sz="0" w:space="0" w:color="auto"/>
        <w:bottom w:val="none" w:sz="0" w:space="0" w:color="auto"/>
        <w:right w:val="none" w:sz="0" w:space="0" w:color="auto"/>
      </w:divBdr>
    </w:div>
    <w:div w:id="1607154373">
      <w:bodyDiv w:val="1"/>
      <w:marLeft w:val="0"/>
      <w:marRight w:val="0"/>
      <w:marTop w:val="0"/>
      <w:marBottom w:val="0"/>
      <w:divBdr>
        <w:top w:val="none" w:sz="0" w:space="0" w:color="auto"/>
        <w:left w:val="none" w:sz="0" w:space="0" w:color="auto"/>
        <w:bottom w:val="none" w:sz="0" w:space="0" w:color="auto"/>
        <w:right w:val="none" w:sz="0" w:space="0" w:color="auto"/>
      </w:divBdr>
    </w:div>
    <w:div w:id="1607611358">
      <w:bodyDiv w:val="1"/>
      <w:marLeft w:val="0"/>
      <w:marRight w:val="0"/>
      <w:marTop w:val="0"/>
      <w:marBottom w:val="0"/>
      <w:divBdr>
        <w:top w:val="none" w:sz="0" w:space="0" w:color="auto"/>
        <w:left w:val="none" w:sz="0" w:space="0" w:color="auto"/>
        <w:bottom w:val="none" w:sz="0" w:space="0" w:color="auto"/>
        <w:right w:val="none" w:sz="0" w:space="0" w:color="auto"/>
      </w:divBdr>
    </w:div>
    <w:div w:id="1607932115">
      <w:bodyDiv w:val="1"/>
      <w:marLeft w:val="0"/>
      <w:marRight w:val="0"/>
      <w:marTop w:val="0"/>
      <w:marBottom w:val="0"/>
      <w:divBdr>
        <w:top w:val="none" w:sz="0" w:space="0" w:color="auto"/>
        <w:left w:val="none" w:sz="0" w:space="0" w:color="auto"/>
        <w:bottom w:val="none" w:sz="0" w:space="0" w:color="auto"/>
        <w:right w:val="none" w:sz="0" w:space="0" w:color="auto"/>
      </w:divBdr>
    </w:div>
    <w:div w:id="1607998459">
      <w:bodyDiv w:val="1"/>
      <w:marLeft w:val="0"/>
      <w:marRight w:val="0"/>
      <w:marTop w:val="0"/>
      <w:marBottom w:val="0"/>
      <w:divBdr>
        <w:top w:val="none" w:sz="0" w:space="0" w:color="auto"/>
        <w:left w:val="none" w:sz="0" w:space="0" w:color="auto"/>
        <w:bottom w:val="none" w:sz="0" w:space="0" w:color="auto"/>
        <w:right w:val="none" w:sz="0" w:space="0" w:color="auto"/>
      </w:divBdr>
    </w:div>
    <w:div w:id="1608269118">
      <w:bodyDiv w:val="1"/>
      <w:marLeft w:val="0"/>
      <w:marRight w:val="0"/>
      <w:marTop w:val="0"/>
      <w:marBottom w:val="0"/>
      <w:divBdr>
        <w:top w:val="none" w:sz="0" w:space="0" w:color="auto"/>
        <w:left w:val="none" w:sz="0" w:space="0" w:color="auto"/>
        <w:bottom w:val="none" w:sz="0" w:space="0" w:color="auto"/>
        <w:right w:val="none" w:sz="0" w:space="0" w:color="auto"/>
      </w:divBdr>
    </w:div>
    <w:div w:id="1608613266">
      <w:bodyDiv w:val="1"/>
      <w:marLeft w:val="0"/>
      <w:marRight w:val="0"/>
      <w:marTop w:val="0"/>
      <w:marBottom w:val="0"/>
      <w:divBdr>
        <w:top w:val="none" w:sz="0" w:space="0" w:color="auto"/>
        <w:left w:val="none" w:sz="0" w:space="0" w:color="auto"/>
        <w:bottom w:val="none" w:sz="0" w:space="0" w:color="auto"/>
        <w:right w:val="none" w:sz="0" w:space="0" w:color="auto"/>
      </w:divBdr>
    </w:div>
    <w:div w:id="1608926146">
      <w:bodyDiv w:val="1"/>
      <w:marLeft w:val="0"/>
      <w:marRight w:val="0"/>
      <w:marTop w:val="0"/>
      <w:marBottom w:val="0"/>
      <w:divBdr>
        <w:top w:val="none" w:sz="0" w:space="0" w:color="auto"/>
        <w:left w:val="none" w:sz="0" w:space="0" w:color="auto"/>
        <w:bottom w:val="none" w:sz="0" w:space="0" w:color="auto"/>
        <w:right w:val="none" w:sz="0" w:space="0" w:color="auto"/>
      </w:divBdr>
    </w:div>
    <w:div w:id="1609000443">
      <w:bodyDiv w:val="1"/>
      <w:marLeft w:val="0"/>
      <w:marRight w:val="0"/>
      <w:marTop w:val="0"/>
      <w:marBottom w:val="0"/>
      <w:divBdr>
        <w:top w:val="none" w:sz="0" w:space="0" w:color="auto"/>
        <w:left w:val="none" w:sz="0" w:space="0" w:color="auto"/>
        <w:bottom w:val="none" w:sz="0" w:space="0" w:color="auto"/>
        <w:right w:val="none" w:sz="0" w:space="0" w:color="auto"/>
      </w:divBdr>
    </w:div>
    <w:div w:id="1609266481">
      <w:bodyDiv w:val="1"/>
      <w:marLeft w:val="0"/>
      <w:marRight w:val="0"/>
      <w:marTop w:val="0"/>
      <w:marBottom w:val="0"/>
      <w:divBdr>
        <w:top w:val="none" w:sz="0" w:space="0" w:color="auto"/>
        <w:left w:val="none" w:sz="0" w:space="0" w:color="auto"/>
        <w:bottom w:val="none" w:sz="0" w:space="0" w:color="auto"/>
        <w:right w:val="none" w:sz="0" w:space="0" w:color="auto"/>
      </w:divBdr>
    </w:div>
    <w:div w:id="1609393264">
      <w:bodyDiv w:val="1"/>
      <w:marLeft w:val="0"/>
      <w:marRight w:val="0"/>
      <w:marTop w:val="0"/>
      <w:marBottom w:val="0"/>
      <w:divBdr>
        <w:top w:val="none" w:sz="0" w:space="0" w:color="auto"/>
        <w:left w:val="none" w:sz="0" w:space="0" w:color="auto"/>
        <w:bottom w:val="none" w:sz="0" w:space="0" w:color="auto"/>
        <w:right w:val="none" w:sz="0" w:space="0" w:color="auto"/>
      </w:divBdr>
    </w:div>
    <w:div w:id="1609577521">
      <w:bodyDiv w:val="1"/>
      <w:marLeft w:val="0"/>
      <w:marRight w:val="0"/>
      <w:marTop w:val="0"/>
      <w:marBottom w:val="0"/>
      <w:divBdr>
        <w:top w:val="none" w:sz="0" w:space="0" w:color="auto"/>
        <w:left w:val="none" w:sz="0" w:space="0" w:color="auto"/>
        <w:bottom w:val="none" w:sz="0" w:space="0" w:color="auto"/>
        <w:right w:val="none" w:sz="0" w:space="0" w:color="auto"/>
      </w:divBdr>
    </w:div>
    <w:div w:id="1610118076">
      <w:bodyDiv w:val="1"/>
      <w:marLeft w:val="0"/>
      <w:marRight w:val="0"/>
      <w:marTop w:val="0"/>
      <w:marBottom w:val="0"/>
      <w:divBdr>
        <w:top w:val="none" w:sz="0" w:space="0" w:color="auto"/>
        <w:left w:val="none" w:sz="0" w:space="0" w:color="auto"/>
        <w:bottom w:val="none" w:sz="0" w:space="0" w:color="auto"/>
        <w:right w:val="none" w:sz="0" w:space="0" w:color="auto"/>
      </w:divBdr>
    </w:div>
    <w:div w:id="1610232560">
      <w:bodyDiv w:val="1"/>
      <w:marLeft w:val="0"/>
      <w:marRight w:val="0"/>
      <w:marTop w:val="0"/>
      <w:marBottom w:val="0"/>
      <w:divBdr>
        <w:top w:val="none" w:sz="0" w:space="0" w:color="auto"/>
        <w:left w:val="none" w:sz="0" w:space="0" w:color="auto"/>
        <w:bottom w:val="none" w:sz="0" w:space="0" w:color="auto"/>
        <w:right w:val="none" w:sz="0" w:space="0" w:color="auto"/>
      </w:divBdr>
    </w:div>
    <w:div w:id="1610358997">
      <w:bodyDiv w:val="1"/>
      <w:marLeft w:val="0"/>
      <w:marRight w:val="0"/>
      <w:marTop w:val="0"/>
      <w:marBottom w:val="0"/>
      <w:divBdr>
        <w:top w:val="none" w:sz="0" w:space="0" w:color="auto"/>
        <w:left w:val="none" w:sz="0" w:space="0" w:color="auto"/>
        <w:bottom w:val="none" w:sz="0" w:space="0" w:color="auto"/>
        <w:right w:val="none" w:sz="0" w:space="0" w:color="auto"/>
      </w:divBdr>
    </w:div>
    <w:div w:id="1610776031">
      <w:bodyDiv w:val="1"/>
      <w:marLeft w:val="0"/>
      <w:marRight w:val="0"/>
      <w:marTop w:val="0"/>
      <w:marBottom w:val="0"/>
      <w:divBdr>
        <w:top w:val="none" w:sz="0" w:space="0" w:color="auto"/>
        <w:left w:val="none" w:sz="0" w:space="0" w:color="auto"/>
        <w:bottom w:val="none" w:sz="0" w:space="0" w:color="auto"/>
        <w:right w:val="none" w:sz="0" w:space="0" w:color="auto"/>
      </w:divBdr>
    </w:div>
    <w:div w:id="1611086929">
      <w:bodyDiv w:val="1"/>
      <w:marLeft w:val="0"/>
      <w:marRight w:val="0"/>
      <w:marTop w:val="0"/>
      <w:marBottom w:val="0"/>
      <w:divBdr>
        <w:top w:val="none" w:sz="0" w:space="0" w:color="auto"/>
        <w:left w:val="none" w:sz="0" w:space="0" w:color="auto"/>
        <w:bottom w:val="none" w:sz="0" w:space="0" w:color="auto"/>
        <w:right w:val="none" w:sz="0" w:space="0" w:color="auto"/>
      </w:divBdr>
    </w:div>
    <w:div w:id="1611350552">
      <w:bodyDiv w:val="1"/>
      <w:marLeft w:val="0"/>
      <w:marRight w:val="0"/>
      <w:marTop w:val="0"/>
      <w:marBottom w:val="0"/>
      <w:divBdr>
        <w:top w:val="none" w:sz="0" w:space="0" w:color="auto"/>
        <w:left w:val="none" w:sz="0" w:space="0" w:color="auto"/>
        <w:bottom w:val="none" w:sz="0" w:space="0" w:color="auto"/>
        <w:right w:val="none" w:sz="0" w:space="0" w:color="auto"/>
      </w:divBdr>
    </w:div>
    <w:div w:id="1612131024">
      <w:bodyDiv w:val="1"/>
      <w:marLeft w:val="0"/>
      <w:marRight w:val="0"/>
      <w:marTop w:val="0"/>
      <w:marBottom w:val="0"/>
      <w:divBdr>
        <w:top w:val="none" w:sz="0" w:space="0" w:color="auto"/>
        <w:left w:val="none" w:sz="0" w:space="0" w:color="auto"/>
        <w:bottom w:val="none" w:sz="0" w:space="0" w:color="auto"/>
        <w:right w:val="none" w:sz="0" w:space="0" w:color="auto"/>
      </w:divBdr>
    </w:div>
    <w:div w:id="1612393055">
      <w:bodyDiv w:val="1"/>
      <w:marLeft w:val="0"/>
      <w:marRight w:val="0"/>
      <w:marTop w:val="0"/>
      <w:marBottom w:val="0"/>
      <w:divBdr>
        <w:top w:val="none" w:sz="0" w:space="0" w:color="auto"/>
        <w:left w:val="none" w:sz="0" w:space="0" w:color="auto"/>
        <w:bottom w:val="none" w:sz="0" w:space="0" w:color="auto"/>
        <w:right w:val="none" w:sz="0" w:space="0" w:color="auto"/>
      </w:divBdr>
    </w:div>
    <w:div w:id="1612589945">
      <w:bodyDiv w:val="1"/>
      <w:marLeft w:val="0"/>
      <w:marRight w:val="0"/>
      <w:marTop w:val="0"/>
      <w:marBottom w:val="0"/>
      <w:divBdr>
        <w:top w:val="none" w:sz="0" w:space="0" w:color="auto"/>
        <w:left w:val="none" w:sz="0" w:space="0" w:color="auto"/>
        <w:bottom w:val="none" w:sz="0" w:space="0" w:color="auto"/>
        <w:right w:val="none" w:sz="0" w:space="0" w:color="auto"/>
      </w:divBdr>
    </w:div>
    <w:div w:id="1613123898">
      <w:bodyDiv w:val="1"/>
      <w:marLeft w:val="0"/>
      <w:marRight w:val="0"/>
      <w:marTop w:val="0"/>
      <w:marBottom w:val="0"/>
      <w:divBdr>
        <w:top w:val="none" w:sz="0" w:space="0" w:color="auto"/>
        <w:left w:val="none" w:sz="0" w:space="0" w:color="auto"/>
        <w:bottom w:val="none" w:sz="0" w:space="0" w:color="auto"/>
        <w:right w:val="none" w:sz="0" w:space="0" w:color="auto"/>
      </w:divBdr>
    </w:div>
    <w:div w:id="1613315801">
      <w:bodyDiv w:val="1"/>
      <w:marLeft w:val="0"/>
      <w:marRight w:val="0"/>
      <w:marTop w:val="0"/>
      <w:marBottom w:val="0"/>
      <w:divBdr>
        <w:top w:val="none" w:sz="0" w:space="0" w:color="auto"/>
        <w:left w:val="none" w:sz="0" w:space="0" w:color="auto"/>
        <w:bottom w:val="none" w:sz="0" w:space="0" w:color="auto"/>
        <w:right w:val="none" w:sz="0" w:space="0" w:color="auto"/>
      </w:divBdr>
    </w:div>
    <w:div w:id="1614359803">
      <w:bodyDiv w:val="1"/>
      <w:marLeft w:val="0"/>
      <w:marRight w:val="0"/>
      <w:marTop w:val="0"/>
      <w:marBottom w:val="0"/>
      <w:divBdr>
        <w:top w:val="none" w:sz="0" w:space="0" w:color="auto"/>
        <w:left w:val="none" w:sz="0" w:space="0" w:color="auto"/>
        <w:bottom w:val="none" w:sz="0" w:space="0" w:color="auto"/>
        <w:right w:val="none" w:sz="0" w:space="0" w:color="auto"/>
      </w:divBdr>
    </w:div>
    <w:div w:id="1614434683">
      <w:bodyDiv w:val="1"/>
      <w:marLeft w:val="0"/>
      <w:marRight w:val="0"/>
      <w:marTop w:val="0"/>
      <w:marBottom w:val="0"/>
      <w:divBdr>
        <w:top w:val="none" w:sz="0" w:space="0" w:color="auto"/>
        <w:left w:val="none" w:sz="0" w:space="0" w:color="auto"/>
        <w:bottom w:val="none" w:sz="0" w:space="0" w:color="auto"/>
        <w:right w:val="none" w:sz="0" w:space="0" w:color="auto"/>
      </w:divBdr>
    </w:div>
    <w:div w:id="1614633255">
      <w:bodyDiv w:val="1"/>
      <w:marLeft w:val="0"/>
      <w:marRight w:val="0"/>
      <w:marTop w:val="0"/>
      <w:marBottom w:val="0"/>
      <w:divBdr>
        <w:top w:val="none" w:sz="0" w:space="0" w:color="auto"/>
        <w:left w:val="none" w:sz="0" w:space="0" w:color="auto"/>
        <w:bottom w:val="none" w:sz="0" w:space="0" w:color="auto"/>
        <w:right w:val="none" w:sz="0" w:space="0" w:color="auto"/>
      </w:divBdr>
    </w:div>
    <w:div w:id="1614939108">
      <w:bodyDiv w:val="1"/>
      <w:marLeft w:val="0"/>
      <w:marRight w:val="0"/>
      <w:marTop w:val="0"/>
      <w:marBottom w:val="0"/>
      <w:divBdr>
        <w:top w:val="none" w:sz="0" w:space="0" w:color="auto"/>
        <w:left w:val="none" w:sz="0" w:space="0" w:color="auto"/>
        <w:bottom w:val="none" w:sz="0" w:space="0" w:color="auto"/>
        <w:right w:val="none" w:sz="0" w:space="0" w:color="auto"/>
      </w:divBdr>
    </w:div>
    <w:div w:id="1615096044">
      <w:bodyDiv w:val="1"/>
      <w:marLeft w:val="0"/>
      <w:marRight w:val="0"/>
      <w:marTop w:val="0"/>
      <w:marBottom w:val="0"/>
      <w:divBdr>
        <w:top w:val="none" w:sz="0" w:space="0" w:color="auto"/>
        <w:left w:val="none" w:sz="0" w:space="0" w:color="auto"/>
        <w:bottom w:val="none" w:sz="0" w:space="0" w:color="auto"/>
        <w:right w:val="none" w:sz="0" w:space="0" w:color="auto"/>
      </w:divBdr>
    </w:div>
    <w:div w:id="1615165837">
      <w:bodyDiv w:val="1"/>
      <w:marLeft w:val="0"/>
      <w:marRight w:val="0"/>
      <w:marTop w:val="0"/>
      <w:marBottom w:val="0"/>
      <w:divBdr>
        <w:top w:val="none" w:sz="0" w:space="0" w:color="auto"/>
        <w:left w:val="none" w:sz="0" w:space="0" w:color="auto"/>
        <w:bottom w:val="none" w:sz="0" w:space="0" w:color="auto"/>
        <w:right w:val="none" w:sz="0" w:space="0" w:color="auto"/>
      </w:divBdr>
    </w:div>
    <w:div w:id="1615332732">
      <w:bodyDiv w:val="1"/>
      <w:marLeft w:val="0"/>
      <w:marRight w:val="0"/>
      <w:marTop w:val="0"/>
      <w:marBottom w:val="0"/>
      <w:divBdr>
        <w:top w:val="none" w:sz="0" w:space="0" w:color="auto"/>
        <w:left w:val="none" w:sz="0" w:space="0" w:color="auto"/>
        <w:bottom w:val="none" w:sz="0" w:space="0" w:color="auto"/>
        <w:right w:val="none" w:sz="0" w:space="0" w:color="auto"/>
      </w:divBdr>
    </w:div>
    <w:div w:id="1615333006">
      <w:bodyDiv w:val="1"/>
      <w:marLeft w:val="0"/>
      <w:marRight w:val="0"/>
      <w:marTop w:val="0"/>
      <w:marBottom w:val="0"/>
      <w:divBdr>
        <w:top w:val="none" w:sz="0" w:space="0" w:color="auto"/>
        <w:left w:val="none" w:sz="0" w:space="0" w:color="auto"/>
        <w:bottom w:val="none" w:sz="0" w:space="0" w:color="auto"/>
        <w:right w:val="none" w:sz="0" w:space="0" w:color="auto"/>
      </w:divBdr>
    </w:div>
    <w:div w:id="1615864230">
      <w:bodyDiv w:val="1"/>
      <w:marLeft w:val="0"/>
      <w:marRight w:val="0"/>
      <w:marTop w:val="0"/>
      <w:marBottom w:val="0"/>
      <w:divBdr>
        <w:top w:val="none" w:sz="0" w:space="0" w:color="auto"/>
        <w:left w:val="none" w:sz="0" w:space="0" w:color="auto"/>
        <w:bottom w:val="none" w:sz="0" w:space="0" w:color="auto"/>
        <w:right w:val="none" w:sz="0" w:space="0" w:color="auto"/>
      </w:divBdr>
      <w:divsChild>
        <w:div w:id="259218551">
          <w:marLeft w:val="0"/>
          <w:marRight w:val="0"/>
          <w:marTop w:val="0"/>
          <w:marBottom w:val="0"/>
          <w:divBdr>
            <w:top w:val="none" w:sz="0" w:space="0" w:color="auto"/>
            <w:left w:val="none" w:sz="0" w:space="0" w:color="auto"/>
            <w:bottom w:val="none" w:sz="0" w:space="0" w:color="auto"/>
            <w:right w:val="none" w:sz="0" w:space="0" w:color="auto"/>
          </w:divBdr>
          <w:divsChild>
            <w:div w:id="2137674164">
              <w:marLeft w:val="0"/>
              <w:marRight w:val="0"/>
              <w:marTop w:val="0"/>
              <w:marBottom w:val="0"/>
              <w:divBdr>
                <w:top w:val="none" w:sz="0" w:space="0" w:color="auto"/>
                <w:left w:val="none" w:sz="0" w:space="0" w:color="auto"/>
                <w:bottom w:val="none" w:sz="0" w:space="0" w:color="auto"/>
                <w:right w:val="none" w:sz="0" w:space="0" w:color="auto"/>
              </w:divBdr>
              <w:divsChild>
                <w:div w:id="1286280260">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616253610">
      <w:bodyDiv w:val="1"/>
      <w:marLeft w:val="0"/>
      <w:marRight w:val="0"/>
      <w:marTop w:val="0"/>
      <w:marBottom w:val="0"/>
      <w:divBdr>
        <w:top w:val="none" w:sz="0" w:space="0" w:color="auto"/>
        <w:left w:val="none" w:sz="0" w:space="0" w:color="auto"/>
        <w:bottom w:val="none" w:sz="0" w:space="0" w:color="auto"/>
        <w:right w:val="none" w:sz="0" w:space="0" w:color="auto"/>
      </w:divBdr>
    </w:div>
    <w:div w:id="1616255521">
      <w:bodyDiv w:val="1"/>
      <w:marLeft w:val="0"/>
      <w:marRight w:val="0"/>
      <w:marTop w:val="0"/>
      <w:marBottom w:val="0"/>
      <w:divBdr>
        <w:top w:val="none" w:sz="0" w:space="0" w:color="auto"/>
        <w:left w:val="none" w:sz="0" w:space="0" w:color="auto"/>
        <w:bottom w:val="none" w:sz="0" w:space="0" w:color="auto"/>
        <w:right w:val="none" w:sz="0" w:space="0" w:color="auto"/>
      </w:divBdr>
    </w:div>
    <w:div w:id="1616256088">
      <w:bodyDiv w:val="1"/>
      <w:marLeft w:val="0"/>
      <w:marRight w:val="0"/>
      <w:marTop w:val="0"/>
      <w:marBottom w:val="0"/>
      <w:divBdr>
        <w:top w:val="none" w:sz="0" w:space="0" w:color="auto"/>
        <w:left w:val="none" w:sz="0" w:space="0" w:color="auto"/>
        <w:bottom w:val="none" w:sz="0" w:space="0" w:color="auto"/>
        <w:right w:val="none" w:sz="0" w:space="0" w:color="auto"/>
      </w:divBdr>
    </w:div>
    <w:div w:id="1616671121">
      <w:bodyDiv w:val="1"/>
      <w:marLeft w:val="0"/>
      <w:marRight w:val="0"/>
      <w:marTop w:val="0"/>
      <w:marBottom w:val="0"/>
      <w:divBdr>
        <w:top w:val="none" w:sz="0" w:space="0" w:color="auto"/>
        <w:left w:val="none" w:sz="0" w:space="0" w:color="auto"/>
        <w:bottom w:val="none" w:sz="0" w:space="0" w:color="auto"/>
        <w:right w:val="none" w:sz="0" w:space="0" w:color="auto"/>
      </w:divBdr>
    </w:div>
    <w:div w:id="1616787777">
      <w:bodyDiv w:val="1"/>
      <w:marLeft w:val="0"/>
      <w:marRight w:val="0"/>
      <w:marTop w:val="0"/>
      <w:marBottom w:val="0"/>
      <w:divBdr>
        <w:top w:val="none" w:sz="0" w:space="0" w:color="auto"/>
        <w:left w:val="none" w:sz="0" w:space="0" w:color="auto"/>
        <w:bottom w:val="none" w:sz="0" w:space="0" w:color="auto"/>
        <w:right w:val="none" w:sz="0" w:space="0" w:color="auto"/>
      </w:divBdr>
    </w:div>
    <w:div w:id="1616936050">
      <w:bodyDiv w:val="1"/>
      <w:marLeft w:val="0"/>
      <w:marRight w:val="0"/>
      <w:marTop w:val="0"/>
      <w:marBottom w:val="0"/>
      <w:divBdr>
        <w:top w:val="none" w:sz="0" w:space="0" w:color="auto"/>
        <w:left w:val="none" w:sz="0" w:space="0" w:color="auto"/>
        <w:bottom w:val="none" w:sz="0" w:space="0" w:color="auto"/>
        <w:right w:val="none" w:sz="0" w:space="0" w:color="auto"/>
      </w:divBdr>
    </w:div>
    <w:div w:id="1617251795">
      <w:bodyDiv w:val="1"/>
      <w:marLeft w:val="0"/>
      <w:marRight w:val="0"/>
      <w:marTop w:val="0"/>
      <w:marBottom w:val="0"/>
      <w:divBdr>
        <w:top w:val="none" w:sz="0" w:space="0" w:color="auto"/>
        <w:left w:val="none" w:sz="0" w:space="0" w:color="auto"/>
        <w:bottom w:val="none" w:sz="0" w:space="0" w:color="auto"/>
        <w:right w:val="none" w:sz="0" w:space="0" w:color="auto"/>
      </w:divBdr>
    </w:div>
    <w:div w:id="1617564511">
      <w:bodyDiv w:val="1"/>
      <w:marLeft w:val="0"/>
      <w:marRight w:val="0"/>
      <w:marTop w:val="0"/>
      <w:marBottom w:val="0"/>
      <w:divBdr>
        <w:top w:val="none" w:sz="0" w:space="0" w:color="auto"/>
        <w:left w:val="none" w:sz="0" w:space="0" w:color="auto"/>
        <w:bottom w:val="none" w:sz="0" w:space="0" w:color="auto"/>
        <w:right w:val="none" w:sz="0" w:space="0" w:color="auto"/>
      </w:divBdr>
    </w:div>
    <w:div w:id="1617828993">
      <w:bodyDiv w:val="1"/>
      <w:marLeft w:val="0"/>
      <w:marRight w:val="0"/>
      <w:marTop w:val="0"/>
      <w:marBottom w:val="0"/>
      <w:divBdr>
        <w:top w:val="none" w:sz="0" w:space="0" w:color="auto"/>
        <w:left w:val="none" w:sz="0" w:space="0" w:color="auto"/>
        <w:bottom w:val="none" w:sz="0" w:space="0" w:color="auto"/>
        <w:right w:val="none" w:sz="0" w:space="0" w:color="auto"/>
      </w:divBdr>
    </w:div>
    <w:div w:id="1617835048">
      <w:bodyDiv w:val="1"/>
      <w:marLeft w:val="0"/>
      <w:marRight w:val="0"/>
      <w:marTop w:val="0"/>
      <w:marBottom w:val="0"/>
      <w:divBdr>
        <w:top w:val="none" w:sz="0" w:space="0" w:color="auto"/>
        <w:left w:val="none" w:sz="0" w:space="0" w:color="auto"/>
        <w:bottom w:val="none" w:sz="0" w:space="0" w:color="auto"/>
        <w:right w:val="none" w:sz="0" w:space="0" w:color="auto"/>
      </w:divBdr>
    </w:div>
    <w:div w:id="1618178939">
      <w:bodyDiv w:val="1"/>
      <w:marLeft w:val="0"/>
      <w:marRight w:val="0"/>
      <w:marTop w:val="0"/>
      <w:marBottom w:val="0"/>
      <w:divBdr>
        <w:top w:val="none" w:sz="0" w:space="0" w:color="auto"/>
        <w:left w:val="none" w:sz="0" w:space="0" w:color="auto"/>
        <w:bottom w:val="none" w:sz="0" w:space="0" w:color="auto"/>
        <w:right w:val="none" w:sz="0" w:space="0" w:color="auto"/>
      </w:divBdr>
    </w:div>
    <w:div w:id="1618216734">
      <w:bodyDiv w:val="1"/>
      <w:marLeft w:val="0"/>
      <w:marRight w:val="0"/>
      <w:marTop w:val="0"/>
      <w:marBottom w:val="0"/>
      <w:divBdr>
        <w:top w:val="none" w:sz="0" w:space="0" w:color="auto"/>
        <w:left w:val="none" w:sz="0" w:space="0" w:color="auto"/>
        <w:bottom w:val="none" w:sz="0" w:space="0" w:color="auto"/>
        <w:right w:val="none" w:sz="0" w:space="0" w:color="auto"/>
      </w:divBdr>
    </w:div>
    <w:div w:id="1618219222">
      <w:bodyDiv w:val="1"/>
      <w:marLeft w:val="0"/>
      <w:marRight w:val="0"/>
      <w:marTop w:val="0"/>
      <w:marBottom w:val="0"/>
      <w:divBdr>
        <w:top w:val="none" w:sz="0" w:space="0" w:color="auto"/>
        <w:left w:val="none" w:sz="0" w:space="0" w:color="auto"/>
        <w:bottom w:val="none" w:sz="0" w:space="0" w:color="auto"/>
        <w:right w:val="none" w:sz="0" w:space="0" w:color="auto"/>
      </w:divBdr>
    </w:div>
    <w:div w:id="1618293055">
      <w:bodyDiv w:val="1"/>
      <w:marLeft w:val="0"/>
      <w:marRight w:val="0"/>
      <w:marTop w:val="0"/>
      <w:marBottom w:val="0"/>
      <w:divBdr>
        <w:top w:val="none" w:sz="0" w:space="0" w:color="auto"/>
        <w:left w:val="none" w:sz="0" w:space="0" w:color="auto"/>
        <w:bottom w:val="none" w:sz="0" w:space="0" w:color="auto"/>
        <w:right w:val="none" w:sz="0" w:space="0" w:color="auto"/>
      </w:divBdr>
    </w:div>
    <w:div w:id="1618416401">
      <w:bodyDiv w:val="1"/>
      <w:marLeft w:val="0"/>
      <w:marRight w:val="0"/>
      <w:marTop w:val="0"/>
      <w:marBottom w:val="0"/>
      <w:divBdr>
        <w:top w:val="none" w:sz="0" w:space="0" w:color="auto"/>
        <w:left w:val="none" w:sz="0" w:space="0" w:color="auto"/>
        <w:bottom w:val="none" w:sz="0" w:space="0" w:color="auto"/>
        <w:right w:val="none" w:sz="0" w:space="0" w:color="auto"/>
      </w:divBdr>
    </w:div>
    <w:div w:id="1618487800">
      <w:bodyDiv w:val="1"/>
      <w:marLeft w:val="0"/>
      <w:marRight w:val="0"/>
      <w:marTop w:val="0"/>
      <w:marBottom w:val="0"/>
      <w:divBdr>
        <w:top w:val="none" w:sz="0" w:space="0" w:color="auto"/>
        <w:left w:val="none" w:sz="0" w:space="0" w:color="auto"/>
        <w:bottom w:val="none" w:sz="0" w:space="0" w:color="auto"/>
        <w:right w:val="none" w:sz="0" w:space="0" w:color="auto"/>
      </w:divBdr>
    </w:div>
    <w:div w:id="1618557634">
      <w:bodyDiv w:val="1"/>
      <w:marLeft w:val="0"/>
      <w:marRight w:val="0"/>
      <w:marTop w:val="0"/>
      <w:marBottom w:val="0"/>
      <w:divBdr>
        <w:top w:val="none" w:sz="0" w:space="0" w:color="auto"/>
        <w:left w:val="none" w:sz="0" w:space="0" w:color="auto"/>
        <w:bottom w:val="none" w:sz="0" w:space="0" w:color="auto"/>
        <w:right w:val="none" w:sz="0" w:space="0" w:color="auto"/>
      </w:divBdr>
    </w:div>
    <w:div w:id="1618608614">
      <w:bodyDiv w:val="1"/>
      <w:marLeft w:val="0"/>
      <w:marRight w:val="0"/>
      <w:marTop w:val="0"/>
      <w:marBottom w:val="0"/>
      <w:divBdr>
        <w:top w:val="none" w:sz="0" w:space="0" w:color="auto"/>
        <w:left w:val="none" w:sz="0" w:space="0" w:color="auto"/>
        <w:bottom w:val="none" w:sz="0" w:space="0" w:color="auto"/>
        <w:right w:val="none" w:sz="0" w:space="0" w:color="auto"/>
      </w:divBdr>
    </w:div>
    <w:div w:id="1619221911">
      <w:bodyDiv w:val="1"/>
      <w:marLeft w:val="0"/>
      <w:marRight w:val="0"/>
      <w:marTop w:val="0"/>
      <w:marBottom w:val="0"/>
      <w:divBdr>
        <w:top w:val="none" w:sz="0" w:space="0" w:color="auto"/>
        <w:left w:val="none" w:sz="0" w:space="0" w:color="auto"/>
        <w:bottom w:val="none" w:sz="0" w:space="0" w:color="auto"/>
        <w:right w:val="none" w:sz="0" w:space="0" w:color="auto"/>
      </w:divBdr>
    </w:div>
    <w:div w:id="1619607343">
      <w:bodyDiv w:val="1"/>
      <w:marLeft w:val="0"/>
      <w:marRight w:val="0"/>
      <w:marTop w:val="0"/>
      <w:marBottom w:val="0"/>
      <w:divBdr>
        <w:top w:val="none" w:sz="0" w:space="0" w:color="auto"/>
        <w:left w:val="none" w:sz="0" w:space="0" w:color="auto"/>
        <w:bottom w:val="none" w:sz="0" w:space="0" w:color="auto"/>
        <w:right w:val="none" w:sz="0" w:space="0" w:color="auto"/>
      </w:divBdr>
    </w:div>
    <w:div w:id="1619992576">
      <w:bodyDiv w:val="1"/>
      <w:marLeft w:val="0"/>
      <w:marRight w:val="0"/>
      <w:marTop w:val="0"/>
      <w:marBottom w:val="0"/>
      <w:divBdr>
        <w:top w:val="none" w:sz="0" w:space="0" w:color="auto"/>
        <w:left w:val="none" w:sz="0" w:space="0" w:color="auto"/>
        <w:bottom w:val="none" w:sz="0" w:space="0" w:color="auto"/>
        <w:right w:val="none" w:sz="0" w:space="0" w:color="auto"/>
      </w:divBdr>
    </w:div>
    <w:div w:id="1620331965">
      <w:bodyDiv w:val="1"/>
      <w:marLeft w:val="0"/>
      <w:marRight w:val="0"/>
      <w:marTop w:val="0"/>
      <w:marBottom w:val="0"/>
      <w:divBdr>
        <w:top w:val="none" w:sz="0" w:space="0" w:color="auto"/>
        <w:left w:val="none" w:sz="0" w:space="0" w:color="auto"/>
        <w:bottom w:val="none" w:sz="0" w:space="0" w:color="auto"/>
        <w:right w:val="none" w:sz="0" w:space="0" w:color="auto"/>
      </w:divBdr>
    </w:div>
    <w:div w:id="1620528136">
      <w:bodyDiv w:val="1"/>
      <w:marLeft w:val="0"/>
      <w:marRight w:val="0"/>
      <w:marTop w:val="0"/>
      <w:marBottom w:val="0"/>
      <w:divBdr>
        <w:top w:val="none" w:sz="0" w:space="0" w:color="auto"/>
        <w:left w:val="none" w:sz="0" w:space="0" w:color="auto"/>
        <w:bottom w:val="none" w:sz="0" w:space="0" w:color="auto"/>
        <w:right w:val="none" w:sz="0" w:space="0" w:color="auto"/>
      </w:divBdr>
    </w:div>
    <w:div w:id="1620721424">
      <w:bodyDiv w:val="1"/>
      <w:marLeft w:val="0"/>
      <w:marRight w:val="0"/>
      <w:marTop w:val="0"/>
      <w:marBottom w:val="0"/>
      <w:divBdr>
        <w:top w:val="none" w:sz="0" w:space="0" w:color="auto"/>
        <w:left w:val="none" w:sz="0" w:space="0" w:color="auto"/>
        <w:bottom w:val="none" w:sz="0" w:space="0" w:color="auto"/>
        <w:right w:val="none" w:sz="0" w:space="0" w:color="auto"/>
      </w:divBdr>
    </w:div>
    <w:div w:id="1621916009">
      <w:bodyDiv w:val="1"/>
      <w:marLeft w:val="0"/>
      <w:marRight w:val="0"/>
      <w:marTop w:val="0"/>
      <w:marBottom w:val="0"/>
      <w:divBdr>
        <w:top w:val="none" w:sz="0" w:space="0" w:color="auto"/>
        <w:left w:val="none" w:sz="0" w:space="0" w:color="auto"/>
        <w:bottom w:val="none" w:sz="0" w:space="0" w:color="auto"/>
        <w:right w:val="none" w:sz="0" w:space="0" w:color="auto"/>
      </w:divBdr>
    </w:div>
    <w:div w:id="1622033732">
      <w:bodyDiv w:val="1"/>
      <w:marLeft w:val="0"/>
      <w:marRight w:val="0"/>
      <w:marTop w:val="0"/>
      <w:marBottom w:val="0"/>
      <w:divBdr>
        <w:top w:val="none" w:sz="0" w:space="0" w:color="auto"/>
        <w:left w:val="none" w:sz="0" w:space="0" w:color="auto"/>
        <w:bottom w:val="none" w:sz="0" w:space="0" w:color="auto"/>
        <w:right w:val="none" w:sz="0" w:space="0" w:color="auto"/>
      </w:divBdr>
    </w:div>
    <w:div w:id="1622304094">
      <w:bodyDiv w:val="1"/>
      <w:marLeft w:val="0"/>
      <w:marRight w:val="0"/>
      <w:marTop w:val="0"/>
      <w:marBottom w:val="0"/>
      <w:divBdr>
        <w:top w:val="none" w:sz="0" w:space="0" w:color="auto"/>
        <w:left w:val="none" w:sz="0" w:space="0" w:color="auto"/>
        <w:bottom w:val="none" w:sz="0" w:space="0" w:color="auto"/>
        <w:right w:val="none" w:sz="0" w:space="0" w:color="auto"/>
      </w:divBdr>
    </w:div>
    <w:div w:id="1622540402">
      <w:bodyDiv w:val="1"/>
      <w:marLeft w:val="0"/>
      <w:marRight w:val="0"/>
      <w:marTop w:val="0"/>
      <w:marBottom w:val="0"/>
      <w:divBdr>
        <w:top w:val="none" w:sz="0" w:space="0" w:color="auto"/>
        <w:left w:val="none" w:sz="0" w:space="0" w:color="auto"/>
        <w:bottom w:val="none" w:sz="0" w:space="0" w:color="auto"/>
        <w:right w:val="none" w:sz="0" w:space="0" w:color="auto"/>
      </w:divBdr>
    </w:div>
    <w:div w:id="1622607957">
      <w:bodyDiv w:val="1"/>
      <w:marLeft w:val="0"/>
      <w:marRight w:val="0"/>
      <w:marTop w:val="0"/>
      <w:marBottom w:val="0"/>
      <w:divBdr>
        <w:top w:val="none" w:sz="0" w:space="0" w:color="auto"/>
        <w:left w:val="none" w:sz="0" w:space="0" w:color="auto"/>
        <w:bottom w:val="none" w:sz="0" w:space="0" w:color="auto"/>
        <w:right w:val="none" w:sz="0" w:space="0" w:color="auto"/>
      </w:divBdr>
    </w:div>
    <w:div w:id="1623072089">
      <w:bodyDiv w:val="1"/>
      <w:marLeft w:val="0"/>
      <w:marRight w:val="0"/>
      <w:marTop w:val="0"/>
      <w:marBottom w:val="0"/>
      <w:divBdr>
        <w:top w:val="none" w:sz="0" w:space="0" w:color="auto"/>
        <w:left w:val="none" w:sz="0" w:space="0" w:color="auto"/>
        <w:bottom w:val="none" w:sz="0" w:space="0" w:color="auto"/>
        <w:right w:val="none" w:sz="0" w:space="0" w:color="auto"/>
      </w:divBdr>
    </w:div>
    <w:div w:id="1623146878">
      <w:bodyDiv w:val="1"/>
      <w:marLeft w:val="0"/>
      <w:marRight w:val="0"/>
      <w:marTop w:val="0"/>
      <w:marBottom w:val="0"/>
      <w:divBdr>
        <w:top w:val="none" w:sz="0" w:space="0" w:color="auto"/>
        <w:left w:val="none" w:sz="0" w:space="0" w:color="auto"/>
        <w:bottom w:val="none" w:sz="0" w:space="0" w:color="auto"/>
        <w:right w:val="none" w:sz="0" w:space="0" w:color="auto"/>
      </w:divBdr>
      <w:divsChild>
        <w:div w:id="202210960">
          <w:marLeft w:val="0"/>
          <w:marRight w:val="0"/>
          <w:marTop w:val="0"/>
          <w:marBottom w:val="0"/>
          <w:divBdr>
            <w:top w:val="none" w:sz="0" w:space="0" w:color="auto"/>
            <w:left w:val="none" w:sz="0" w:space="0" w:color="auto"/>
            <w:bottom w:val="none" w:sz="0" w:space="0" w:color="auto"/>
            <w:right w:val="none" w:sz="0" w:space="0" w:color="auto"/>
          </w:divBdr>
        </w:div>
        <w:div w:id="329524263">
          <w:marLeft w:val="0"/>
          <w:marRight w:val="0"/>
          <w:marTop w:val="0"/>
          <w:marBottom w:val="0"/>
          <w:divBdr>
            <w:top w:val="none" w:sz="0" w:space="0" w:color="auto"/>
            <w:left w:val="none" w:sz="0" w:space="0" w:color="auto"/>
            <w:bottom w:val="none" w:sz="0" w:space="0" w:color="auto"/>
            <w:right w:val="none" w:sz="0" w:space="0" w:color="auto"/>
          </w:divBdr>
        </w:div>
        <w:div w:id="2120561676">
          <w:marLeft w:val="0"/>
          <w:marRight w:val="0"/>
          <w:marTop w:val="0"/>
          <w:marBottom w:val="0"/>
          <w:divBdr>
            <w:top w:val="none" w:sz="0" w:space="0" w:color="auto"/>
            <w:left w:val="none" w:sz="0" w:space="0" w:color="auto"/>
            <w:bottom w:val="none" w:sz="0" w:space="0" w:color="auto"/>
            <w:right w:val="none" w:sz="0" w:space="0" w:color="auto"/>
          </w:divBdr>
        </w:div>
        <w:div w:id="1000040320">
          <w:marLeft w:val="0"/>
          <w:marRight w:val="0"/>
          <w:marTop w:val="0"/>
          <w:marBottom w:val="0"/>
          <w:divBdr>
            <w:top w:val="none" w:sz="0" w:space="0" w:color="auto"/>
            <w:left w:val="none" w:sz="0" w:space="0" w:color="auto"/>
            <w:bottom w:val="none" w:sz="0" w:space="0" w:color="auto"/>
            <w:right w:val="none" w:sz="0" w:space="0" w:color="auto"/>
          </w:divBdr>
        </w:div>
        <w:div w:id="983892046">
          <w:marLeft w:val="0"/>
          <w:marRight w:val="0"/>
          <w:marTop w:val="0"/>
          <w:marBottom w:val="0"/>
          <w:divBdr>
            <w:top w:val="none" w:sz="0" w:space="0" w:color="auto"/>
            <w:left w:val="none" w:sz="0" w:space="0" w:color="auto"/>
            <w:bottom w:val="none" w:sz="0" w:space="0" w:color="auto"/>
            <w:right w:val="none" w:sz="0" w:space="0" w:color="auto"/>
          </w:divBdr>
        </w:div>
        <w:div w:id="892354266">
          <w:marLeft w:val="0"/>
          <w:marRight w:val="0"/>
          <w:marTop w:val="0"/>
          <w:marBottom w:val="0"/>
          <w:divBdr>
            <w:top w:val="none" w:sz="0" w:space="0" w:color="auto"/>
            <w:left w:val="none" w:sz="0" w:space="0" w:color="auto"/>
            <w:bottom w:val="none" w:sz="0" w:space="0" w:color="auto"/>
            <w:right w:val="none" w:sz="0" w:space="0" w:color="auto"/>
          </w:divBdr>
        </w:div>
        <w:div w:id="1583758570">
          <w:marLeft w:val="0"/>
          <w:marRight w:val="0"/>
          <w:marTop w:val="0"/>
          <w:marBottom w:val="0"/>
          <w:divBdr>
            <w:top w:val="none" w:sz="0" w:space="0" w:color="auto"/>
            <w:left w:val="none" w:sz="0" w:space="0" w:color="auto"/>
            <w:bottom w:val="none" w:sz="0" w:space="0" w:color="auto"/>
            <w:right w:val="none" w:sz="0" w:space="0" w:color="auto"/>
          </w:divBdr>
        </w:div>
        <w:div w:id="1774007229">
          <w:marLeft w:val="0"/>
          <w:marRight w:val="0"/>
          <w:marTop w:val="0"/>
          <w:marBottom w:val="0"/>
          <w:divBdr>
            <w:top w:val="none" w:sz="0" w:space="0" w:color="auto"/>
            <w:left w:val="none" w:sz="0" w:space="0" w:color="auto"/>
            <w:bottom w:val="none" w:sz="0" w:space="0" w:color="auto"/>
            <w:right w:val="none" w:sz="0" w:space="0" w:color="auto"/>
          </w:divBdr>
        </w:div>
        <w:div w:id="52461454">
          <w:marLeft w:val="0"/>
          <w:marRight w:val="0"/>
          <w:marTop w:val="0"/>
          <w:marBottom w:val="0"/>
          <w:divBdr>
            <w:top w:val="none" w:sz="0" w:space="0" w:color="auto"/>
            <w:left w:val="none" w:sz="0" w:space="0" w:color="auto"/>
            <w:bottom w:val="none" w:sz="0" w:space="0" w:color="auto"/>
            <w:right w:val="none" w:sz="0" w:space="0" w:color="auto"/>
          </w:divBdr>
        </w:div>
        <w:div w:id="162549116">
          <w:marLeft w:val="0"/>
          <w:marRight w:val="0"/>
          <w:marTop w:val="0"/>
          <w:marBottom w:val="0"/>
          <w:divBdr>
            <w:top w:val="none" w:sz="0" w:space="0" w:color="auto"/>
            <w:left w:val="none" w:sz="0" w:space="0" w:color="auto"/>
            <w:bottom w:val="none" w:sz="0" w:space="0" w:color="auto"/>
            <w:right w:val="none" w:sz="0" w:space="0" w:color="auto"/>
          </w:divBdr>
        </w:div>
        <w:div w:id="1003779008">
          <w:marLeft w:val="0"/>
          <w:marRight w:val="0"/>
          <w:marTop w:val="0"/>
          <w:marBottom w:val="0"/>
          <w:divBdr>
            <w:top w:val="none" w:sz="0" w:space="0" w:color="auto"/>
            <w:left w:val="none" w:sz="0" w:space="0" w:color="auto"/>
            <w:bottom w:val="none" w:sz="0" w:space="0" w:color="auto"/>
            <w:right w:val="none" w:sz="0" w:space="0" w:color="auto"/>
          </w:divBdr>
        </w:div>
        <w:div w:id="629021116">
          <w:marLeft w:val="0"/>
          <w:marRight w:val="0"/>
          <w:marTop w:val="0"/>
          <w:marBottom w:val="0"/>
          <w:divBdr>
            <w:top w:val="none" w:sz="0" w:space="0" w:color="auto"/>
            <w:left w:val="none" w:sz="0" w:space="0" w:color="auto"/>
            <w:bottom w:val="none" w:sz="0" w:space="0" w:color="auto"/>
            <w:right w:val="none" w:sz="0" w:space="0" w:color="auto"/>
          </w:divBdr>
        </w:div>
        <w:div w:id="1276138444">
          <w:marLeft w:val="0"/>
          <w:marRight w:val="0"/>
          <w:marTop w:val="0"/>
          <w:marBottom w:val="0"/>
          <w:divBdr>
            <w:top w:val="none" w:sz="0" w:space="0" w:color="auto"/>
            <w:left w:val="none" w:sz="0" w:space="0" w:color="auto"/>
            <w:bottom w:val="none" w:sz="0" w:space="0" w:color="auto"/>
            <w:right w:val="none" w:sz="0" w:space="0" w:color="auto"/>
          </w:divBdr>
        </w:div>
        <w:div w:id="1695644647">
          <w:marLeft w:val="0"/>
          <w:marRight w:val="0"/>
          <w:marTop w:val="0"/>
          <w:marBottom w:val="0"/>
          <w:divBdr>
            <w:top w:val="none" w:sz="0" w:space="0" w:color="auto"/>
            <w:left w:val="none" w:sz="0" w:space="0" w:color="auto"/>
            <w:bottom w:val="none" w:sz="0" w:space="0" w:color="auto"/>
            <w:right w:val="none" w:sz="0" w:space="0" w:color="auto"/>
          </w:divBdr>
        </w:div>
        <w:div w:id="1921284117">
          <w:marLeft w:val="0"/>
          <w:marRight w:val="0"/>
          <w:marTop w:val="0"/>
          <w:marBottom w:val="0"/>
          <w:divBdr>
            <w:top w:val="none" w:sz="0" w:space="0" w:color="auto"/>
            <w:left w:val="none" w:sz="0" w:space="0" w:color="auto"/>
            <w:bottom w:val="none" w:sz="0" w:space="0" w:color="auto"/>
            <w:right w:val="none" w:sz="0" w:space="0" w:color="auto"/>
          </w:divBdr>
        </w:div>
        <w:div w:id="1882205582">
          <w:marLeft w:val="0"/>
          <w:marRight w:val="0"/>
          <w:marTop w:val="0"/>
          <w:marBottom w:val="0"/>
          <w:divBdr>
            <w:top w:val="none" w:sz="0" w:space="0" w:color="auto"/>
            <w:left w:val="none" w:sz="0" w:space="0" w:color="auto"/>
            <w:bottom w:val="none" w:sz="0" w:space="0" w:color="auto"/>
            <w:right w:val="none" w:sz="0" w:space="0" w:color="auto"/>
          </w:divBdr>
        </w:div>
        <w:div w:id="914164775">
          <w:marLeft w:val="0"/>
          <w:marRight w:val="0"/>
          <w:marTop w:val="0"/>
          <w:marBottom w:val="0"/>
          <w:divBdr>
            <w:top w:val="none" w:sz="0" w:space="0" w:color="auto"/>
            <w:left w:val="none" w:sz="0" w:space="0" w:color="auto"/>
            <w:bottom w:val="none" w:sz="0" w:space="0" w:color="auto"/>
            <w:right w:val="none" w:sz="0" w:space="0" w:color="auto"/>
          </w:divBdr>
        </w:div>
        <w:div w:id="1270352139">
          <w:marLeft w:val="0"/>
          <w:marRight w:val="0"/>
          <w:marTop w:val="0"/>
          <w:marBottom w:val="0"/>
          <w:divBdr>
            <w:top w:val="none" w:sz="0" w:space="0" w:color="auto"/>
            <w:left w:val="none" w:sz="0" w:space="0" w:color="auto"/>
            <w:bottom w:val="none" w:sz="0" w:space="0" w:color="auto"/>
            <w:right w:val="none" w:sz="0" w:space="0" w:color="auto"/>
          </w:divBdr>
        </w:div>
        <w:div w:id="1662156705">
          <w:marLeft w:val="0"/>
          <w:marRight w:val="0"/>
          <w:marTop w:val="0"/>
          <w:marBottom w:val="0"/>
          <w:divBdr>
            <w:top w:val="none" w:sz="0" w:space="0" w:color="auto"/>
            <w:left w:val="none" w:sz="0" w:space="0" w:color="auto"/>
            <w:bottom w:val="none" w:sz="0" w:space="0" w:color="auto"/>
            <w:right w:val="none" w:sz="0" w:space="0" w:color="auto"/>
          </w:divBdr>
        </w:div>
        <w:div w:id="1919828043">
          <w:marLeft w:val="0"/>
          <w:marRight w:val="0"/>
          <w:marTop w:val="0"/>
          <w:marBottom w:val="0"/>
          <w:divBdr>
            <w:top w:val="none" w:sz="0" w:space="0" w:color="auto"/>
            <w:left w:val="none" w:sz="0" w:space="0" w:color="auto"/>
            <w:bottom w:val="none" w:sz="0" w:space="0" w:color="auto"/>
            <w:right w:val="none" w:sz="0" w:space="0" w:color="auto"/>
          </w:divBdr>
        </w:div>
        <w:div w:id="245454903">
          <w:marLeft w:val="0"/>
          <w:marRight w:val="0"/>
          <w:marTop w:val="0"/>
          <w:marBottom w:val="0"/>
          <w:divBdr>
            <w:top w:val="none" w:sz="0" w:space="0" w:color="auto"/>
            <w:left w:val="none" w:sz="0" w:space="0" w:color="auto"/>
            <w:bottom w:val="none" w:sz="0" w:space="0" w:color="auto"/>
            <w:right w:val="none" w:sz="0" w:space="0" w:color="auto"/>
          </w:divBdr>
        </w:div>
        <w:div w:id="1295678486">
          <w:marLeft w:val="0"/>
          <w:marRight w:val="0"/>
          <w:marTop w:val="0"/>
          <w:marBottom w:val="0"/>
          <w:divBdr>
            <w:top w:val="none" w:sz="0" w:space="0" w:color="auto"/>
            <w:left w:val="none" w:sz="0" w:space="0" w:color="auto"/>
            <w:bottom w:val="none" w:sz="0" w:space="0" w:color="auto"/>
            <w:right w:val="none" w:sz="0" w:space="0" w:color="auto"/>
          </w:divBdr>
        </w:div>
        <w:div w:id="271253764">
          <w:marLeft w:val="0"/>
          <w:marRight w:val="0"/>
          <w:marTop w:val="0"/>
          <w:marBottom w:val="0"/>
          <w:divBdr>
            <w:top w:val="none" w:sz="0" w:space="0" w:color="auto"/>
            <w:left w:val="none" w:sz="0" w:space="0" w:color="auto"/>
            <w:bottom w:val="none" w:sz="0" w:space="0" w:color="auto"/>
            <w:right w:val="none" w:sz="0" w:space="0" w:color="auto"/>
          </w:divBdr>
        </w:div>
        <w:div w:id="1930768580">
          <w:marLeft w:val="0"/>
          <w:marRight w:val="0"/>
          <w:marTop w:val="0"/>
          <w:marBottom w:val="0"/>
          <w:divBdr>
            <w:top w:val="none" w:sz="0" w:space="0" w:color="auto"/>
            <w:left w:val="none" w:sz="0" w:space="0" w:color="auto"/>
            <w:bottom w:val="none" w:sz="0" w:space="0" w:color="auto"/>
            <w:right w:val="none" w:sz="0" w:space="0" w:color="auto"/>
          </w:divBdr>
        </w:div>
        <w:div w:id="1905413767">
          <w:marLeft w:val="0"/>
          <w:marRight w:val="0"/>
          <w:marTop w:val="0"/>
          <w:marBottom w:val="0"/>
          <w:divBdr>
            <w:top w:val="none" w:sz="0" w:space="0" w:color="auto"/>
            <w:left w:val="none" w:sz="0" w:space="0" w:color="auto"/>
            <w:bottom w:val="none" w:sz="0" w:space="0" w:color="auto"/>
            <w:right w:val="none" w:sz="0" w:space="0" w:color="auto"/>
          </w:divBdr>
        </w:div>
        <w:div w:id="1029065359">
          <w:marLeft w:val="0"/>
          <w:marRight w:val="0"/>
          <w:marTop w:val="0"/>
          <w:marBottom w:val="0"/>
          <w:divBdr>
            <w:top w:val="none" w:sz="0" w:space="0" w:color="auto"/>
            <w:left w:val="none" w:sz="0" w:space="0" w:color="auto"/>
            <w:bottom w:val="none" w:sz="0" w:space="0" w:color="auto"/>
            <w:right w:val="none" w:sz="0" w:space="0" w:color="auto"/>
          </w:divBdr>
        </w:div>
        <w:div w:id="1784110975">
          <w:marLeft w:val="0"/>
          <w:marRight w:val="0"/>
          <w:marTop w:val="0"/>
          <w:marBottom w:val="0"/>
          <w:divBdr>
            <w:top w:val="none" w:sz="0" w:space="0" w:color="auto"/>
            <w:left w:val="none" w:sz="0" w:space="0" w:color="auto"/>
            <w:bottom w:val="none" w:sz="0" w:space="0" w:color="auto"/>
            <w:right w:val="none" w:sz="0" w:space="0" w:color="auto"/>
          </w:divBdr>
        </w:div>
        <w:div w:id="639918730">
          <w:marLeft w:val="0"/>
          <w:marRight w:val="0"/>
          <w:marTop w:val="0"/>
          <w:marBottom w:val="0"/>
          <w:divBdr>
            <w:top w:val="none" w:sz="0" w:space="0" w:color="auto"/>
            <w:left w:val="none" w:sz="0" w:space="0" w:color="auto"/>
            <w:bottom w:val="none" w:sz="0" w:space="0" w:color="auto"/>
            <w:right w:val="none" w:sz="0" w:space="0" w:color="auto"/>
          </w:divBdr>
        </w:div>
        <w:div w:id="1925603182">
          <w:marLeft w:val="0"/>
          <w:marRight w:val="0"/>
          <w:marTop w:val="0"/>
          <w:marBottom w:val="0"/>
          <w:divBdr>
            <w:top w:val="none" w:sz="0" w:space="0" w:color="auto"/>
            <w:left w:val="none" w:sz="0" w:space="0" w:color="auto"/>
            <w:bottom w:val="none" w:sz="0" w:space="0" w:color="auto"/>
            <w:right w:val="none" w:sz="0" w:space="0" w:color="auto"/>
          </w:divBdr>
        </w:div>
        <w:div w:id="324283114">
          <w:marLeft w:val="0"/>
          <w:marRight w:val="0"/>
          <w:marTop w:val="0"/>
          <w:marBottom w:val="0"/>
          <w:divBdr>
            <w:top w:val="none" w:sz="0" w:space="0" w:color="auto"/>
            <w:left w:val="none" w:sz="0" w:space="0" w:color="auto"/>
            <w:bottom w:val="none" w:sz="0" w:space="0" w:color="auto"/>
            <w:right w:val="none" w:sz="0" w:space="0" w:color="auto"/>
          </w:divBdr>
        </w:div>
        <w:div w:id="1502358172">
          <w:marLeft w:val="0"/>
          <w:marRight w:val="0"/>
          <w:marTop w:val="0"/>
          <w:marBottom w:val="0"/>
          <w:divBdr>
            <w:top w:val="none" w:sz="0" w:space="0" w:color="auto"/>
            <w:left w:val="none" w:sz="0" w:space="0" w:color="auto"/>
            <w:bottom w:val="none" w:sz="0" w:space="0" w:color="auto"/>
            <w:right w:val="none" w:sz="0" w:space="0" w:color="auto"/>
          </w:divBdr>
        </w:div>
        <w:div w:id="1163163127">
          <w:marLeft w:val="0"/>
          <w:marRight w:val="0"/>
          <w:marTop w:val="0"/>
          <w:marBottom w:val="0"/>
          <w:divBdr>
            <w:top w:val="none" w:sz="0" w:space="0" w:color="auto"/>
            <w:left w:val="none" w:sz="0" w:space="0" w:color="auto"/>
            <w:bottom w:val="none" w:sz="0" w:space="0" w:color="auto"/>
            <w:right w:val="none" w:sz="0" w:space="0" w:color="auto"/>
          </w:divBdr>
        </w:div>
        <w:div w:id="1039939297">
          <w:marLeft w:val="0"/>
          <w:marRight w:val="0"/>
          <w:marTop w:val="0"/>
          <w:marBottom w:val="0"/>
          <w:divBdr>
            <w:top w:val="none" w:sz="0" w:space="0" w:color="auto"/>
            <w:left w:val="none" w:sz="0" w:space="0" w:color="auto"/>
            <w:bottom w:val="none" w:sz="0" w:space="0" w:color="auto"/>
            <w:right w:val="none" w:sz="0" w:space="0" w:color="auto"/>
          </w:divBdr>
        </w:div>
        <w:div w:id="1789355163">
          <w:marLeft w:val="0"/>
          <w:marRight w:val="0"/>
          <w:marTop w:val="0"/>
          <w:marBottom w:val="0"/>
          <w:divBdr>
            <w:top w:val="none" w:sz="0" w:space="0" w:color="auto"/>
            <w:left w:val="none" w:sz="0" w:space="0" w:color="auto"/>
            <w:bottom w:val="none" w:sz="0" w:space="0" w:color="auto"/>
            <w:right w:val="none" w:sz="0" w:space="0" w:color="auto"/>
          </w:divBdr>
        </w:div>
        <w:div w:id="762843885">
          <w:marLeft w:val="0"/>
          <w:marRight w:val="0"/>
          <w:marTop w:val="0"/>
          <w:marBottom w:val="0"/>
          <w:divBdr>
            <w:top w:val="none" w:sz="0" w:space="0" w:color="auto"/>
            <w:left w:val="none" w:sz="0" w:space="0" w:color="auto"/>
            <w:bottom w:val="none" w:sz="0" w:space="0" w:color="auto"/>
            <w:right w:val="none" w:sz="0" w:space="0" w:color="auto"/>
          </w:divBdr>
        </w:div>
        <w:div w:id="628240000">
          <w:marLeft w:val="0"/>
          <w:marRight w:val="0"/>
          <w:marTop w:val="0"/>
          <w:marBottom w:val="0"/>
          <w:divBdr>
            <w:top w:val="none" w:sz="0" w:space="0" w:color="auto"/>
            <w:left w:val="none" w:sz="0" w:space="0" w:color="auto"/>
            <w:bottom w:val="none" w:sz="0" w:space="0" w:color="auto"/>
            <w:right w:val="none" w:sz="0" w:space="0" w:color="auto"/>
          </w:divBdr>
        </w:div>
        <w:div w:id="1911454697">
          <w:marLeft w:val="0"/>
          <w:marRight w:val="0"/>
          <w:marTop w:val="0"/>
          <w:marBottom w:val="0"/>
          <w:divBdr>
            <w:top w:val="none" w:sz="0" w:space="0" w:color="auto"/>
            <w:left w:val="none" w:sz="0" w:space="0" w:color="auto"/>
            <w:bottom w:val="none" w:sz="0" w:space="0" w:color="auto"/>
            <w:right w:val="none" w:sz="0" w:space="0" w:color="auto"/>
          </w:divBdr>
        </w:div>
        <w:div w:id="1154952957">
          <w:marLeft w:val="0"/>
          <w:marRight w:val="0"/>
          <w:marTop w:val="0"/>
          <w:marBottom w:val="0"/>
          <w:divBdr>
            <w:top w:val="none" w:sz="0" w:space="0" w:color="auto"/>
            <w:left w:val="none" w:sz="0" w:space="0" w:color="auto"/>
            <w:bottom w:val="none" w:sz="0" w:space="0" w:color="auto"/>
            <w:right w:val="none" w:sz="0" w:space="0" w:color="auto"/>
          </w:divBdr>
        </w:div>
        <w:div w:id="1010061794">
          <w:marLeft w:val="0"/>
          <w:marRight w:val="0"/>
          <w:marTop w:val="0"/>
          <w:marBottom w:val="0"/>
          <w:divBdr>
            <w:top w:val="none" w:sz="0" w:space="0" w:color="auto"/>
            <w:left w:val="none" w:sz="0" w:space="0" w:color="auto"/>
            <w:bottom w:val="none" w:sz="0" w:space="0" w:color="auto"/>
            <w:right w:val="none" w:sz="0" w:space="0" w:color="auto"/>
          </w:divBdr>
        </w:div>
        <w:div w:id="1832335432">
          <w:marLeft w:val="0"/>
          <w:marRight w:val="0"/>
          <w:marTop w:val="0"/>
          <w:marBottom w:val="0"/>
          <w:divBdr>
            <w:top w:val="none" w:sz="0" w:space="0" w:color="auto"/>
            <w:left w:val="none" w:sz="0" w:space="0" w:color="auto"/>
            <w:bottom w:val="none" w:sz="0" w:space="0" w:color="auto"/>
            <w:right w:val="none" w:sz="0" w:space="0" w:color="auto"/>
          </w:divBdr>
        </w:div>
        <w:div w:id="690765067">
          <w:marLeft w:val="0"/>
          <w:marRight w:val="0"/>
          <w:marTop w:val="0"/>
          <w:marBottom w:val="0"/>
          <w:divBdr>
            <w:top w:val="none" w:sz="0" w:space="0" w:color="auto"/>
            <w:left w:val="none" w:sz="0" w:space="0" w:color="auto"/>
            <w:bottom w:val="none" w:sz="0" w:space="0" w:color="auto"/>
            <w:right w:val="none" w:sz="0" w:space="0" w:color="auto"/>
          </w:divBdr>
        </w:div>
        <w:div w:id="1668291625">
          <w:marLeft w:val="0"/>
          <w:marRight w:val="0"/>
          <w:marTop w:val="0"/>
          <w:marBottom w:val="0"/>
          <w:divBdr>
            <w:top w:val="none" w:sz="0" w:space="0" w:color="auto"/>
            <w:left w:val="none" w:sz="0" w:space="0" w:color="auto"/>
            <w:bottom w:val="none" w:sz="0" w:space="0" w:color="auto"/>
            <w:right w:val="none" w:sz="0" w:space="0" w:color="auto"/>
          </w:divBdr>
        </w:div>
        <w:div w:id="1845434316">
          <w:marLeft w:val="0"/>
          <w:marRight w:val="0"/>
          <w:marTop w:val="0"/>
          <w:marBottom w:val="0"/>
          <w:divBdr>
            <w:top w:val="none" w:sz="0" w:space="0" w:color="auto"/>
            <w:left w:val="none" w:sz="0" w:space="0" w:color="auto"/>
            <w:bottom w:val="none" w:sz="0" w:space="0" w:color="auto"/>
            <w:right w:val="none" w:sz="0" w:space="0" w:color="auto"/>
          </w:divBdr>
        </w:div>
        <w:div w:id="256450579">
          <w:marLeft w:val="0"/>
          <w:marRight w:val="0"/>
          <w:marTop w:val="0"/>
          <w:marBottom w:val="0"/>
          <w:divBdr>
            <w:top w:val="none" w:sz="0" w:space="0" w:color="auto"/>
            <w:left w:val="none" w:sz="0" w:space="0" w:color="auto"/>
            <w:bottom w:val="none" w:sz="0" w:space="0" w:color="auto"/>
            <w:right w:val="none" w:sz="0" w:space="0" w:color="auto"/>
          </w:divBdr>
        </w:div>
        <w:div w:id="2089620035">
          <w:marLeft w:val="0"/>
          <w:marRight w:val="0"/>
          <w:marTop w:val="0"/>
          <w:marBottom w:val="0"/>
          <w:divBdr>
            <w:top w:val="none" w:sz="0" w:space="0" w:color="auto"/>
            <w:left w:val="none" w:sz="0" w:space="0" w:color="auto"/>
            <w:bottom w:val="none" w:sz="0" w:space="0" w:color="auto"/>
            <w:right w:val="none" w:sz="0" w:space="0" w:color="auto"/>
          </w:divBdr>
        </w:div>
        <w:div w:id="777061909">
          <w:marLeft w:val="0"/>
          <w:marRight w:val="0"/>
          <w:marTop w:val="0"/>
          <w:marBottom w:val="0"/>
          <w:divBdr>
            <w:top w:val="none" w:sz="0" w:space="0" w:color="auto"/>
            <w:left w:val="none" w:sz="0" w:space="0" w:color="auto"/>
            <w:bottom w:val="none" w:sz="0" w:space="0" w:color="auto"/>
            <w:right w:val="none" w:sz="0" w:space="0" w:color="auto"/>
          </w:divBdr>
        </w:div>
        <w:div w:id="1515457914">
          <w:marLeft w:val="0"/>
          <w:marRight w:val="0"/>
          <w:marTop w:val="0"/>
          <w:marBottom w:val="0"/>
          <w:divBdr>
            <w:top w:val="none" w:sz="0" w:space="0" w:color="auto"/>
            <w:left w:val="none" w:sz="0" w:space="0" w:color="auto"/>
            <w:bottom w:val="none" w:sz="0" w:space="0" w:color="auto"/>
            <w:right w:val="none" w:sz="0" w:space="0" w:color="auto"/>
          </w:divBdr>
        </w:div>
        <w:div w:id="419913841">
          <w:marLeft w:val="0"/>
          <w:marRight w:val="0"/>
          <w:marTop w:val="0"/>
          <w:marBottom w:val="0"/>
          <w:divBdr>
            <w:top w:val="none" w:sz="0" w:space="0" w:color="auto"/>
            <w:left w:val="none" w:sz="0" w:space="0" w:color="auto"/>
            <w:bottom w:val="none" w:sz="0" w:space="0" w:color="auto"/>
            <w:right w:val="none" w:sz="0" w:space="0" w:color="auto"/>
          </w:divBdr>
        </w:div>
        <w:div w:id="1749187395">
          <w:marLeft w:val="0"/>
          <w:marRight w:val="0"/>
          <w:marTop w:val="0"/>
          <w:marBottom w:val="0"/>
          <w:divBdr>
            <w:top w:val="none" w:sz="0" w:space="0" w:color="auto"/>
            <w:left w:val="none" w:sz="0" w:space="0" w:color="auto"/>
            <w:bottom w:val="none" w:sz="0" w:space="0" w:color="auto"/>
            <w:right w:val="none" w:sz="0" w:space="0" w:color="auto"/>
          </w:divBdr>
        </w:div>
        <w:div w:id="1533301506">
          <w:marLeft w:val="0"/>
          <w:marRight w:val="0"/>
          <w:marTop w:val="0"/>
          <w:marBottom w:val="0"/>
          <w:divBdr>
            <w:top w:val="none" w:sz="0" w:space="0" w:color="auto"/>
            <w:left w:val="none" w:sz="0" w:space="0" w:color="auto"/>
            <w:bottom w:val="none" w:sz="0" w:space="0" w:color="auto"/>
            <w:right w:val="none" w:sz="0" w:space="0" w:color="auto"/>
          </w:divBdr>
        </w:div>
        <w:div w:id="647975338">
          <w:marLeft w:val="0"/>
          <w:marRight w:val="0"/>
          <w:marTop w:val="0"/>
          <w:marBottom w:val="0"/>
          <w:divBdr>
            <w:top w:val="none" w:sz="0" w:space="0" w:color="auto"/>
            <w:left w:val="none" w:sz="0" w:space="0" w:color="auto"/>
            <w:bottom w:val="none" w:sz="0" w:space="0" w:color="auto"/>
            <w:right w:val="none" w:sz="0" w:space="0" w:color="auto"/>
          </w:divBdr>
        </w:div>
        <w:div w:id="239027713">
          <w:marLeft w:val="0"/>
          <w:marRight w:val="0"/>
          <w:marTop w:val="0"/>
          <w:marBottom w:val="0"/>
          <w:divBdr>
            <w:top w:val="none" w:sz="0" w:space="0" w:color="auto"/>
            <w:left w:val="none" w:sz="0" w:space="0" w:color="auto"/>
            <w:bottom w:val="none" w:sz="0" w:space="0" w:color="auto"/>
            <w:right w:val="none" w:sz="0" w:space="0" w:color="auto"/>
          </w:divBdr>
        </w:div>
        <w:div w:id="986011772">
          <w:marLeft w:val="0"/>
          <w:marRight w:val="0"/>
          <w:marTop w:val="0"/>
          <w:marBottom w:val="0"/>
          <w:divBdr>
            <w:top w:val="none" w:sz="0" w:space="0" w:color="auto"/>
            <w:left w:val="none" w:sz="0" w:space="0" w:color="auto"/>
            <w:bottom w:val="none" w:sz="0" w:space="0" w:color="auto"/>
            <w:right w:val="none" w:sz="0" w:space="0" w:color="auto"/>
          </w:divBdr>
        </w:div>
        <w:div w:id="715080218">
          <w:marLeft w:val="0"/>
          <w:marRight w:val="0"/>
          <w:marTop w:val="0"/>
          <w:marBottom w:val="0"/>
          <w:divBdr>
            <w:top w:val="none" w:sz="0" w:space="0" w:color="auto"/>
            <w:left w:val="none" w:sz="0" w:space="0" w:color="auto"/>
            <w:bottom w:val="none" w:sz="0" w:space="0" w:color="auto"/>
            <w:right w:val="none" w:sz="0" w:space="0" w:color="auto"/>
          </w:divBdr>
        </w:div>
        <w:div w:id="47341535">
          <w:marLeft w:val="0"/>
          <w:marRight w:val="0"/>
          <w:marTop w:val="0"/>
          <w:marBottom w:val="0"/>
          <w:divBdr>
            <w:top w:val="none" w:sz="0" w:space="0" w:color="auto"/>
            <w:left w:val="none" w:sz="0" w:space="0" w:color="auto"/>
            <w:bottom w:val="none" w:sz="0" w:space="0" w:color="auto"/>
            <w:right w:val="none" w:sz="0" w:space="0" w:color="auto"/>
          </w:divBdr>
        </w:div>
        <w:div w:id="28603446">
          <w:marLeft w:val="0"/>
          <w:marRight w:val="0"/>
          <w:marTop w:val="0"/>
          <w:marBottom w:val="0"/>
          <w:divBdr>
            <w:top w:val="none" w:sz="0" w:space="0" w:color="auto"/>
            <w:left w:val="none" w:sz="0" w:space="0" w:color="auto"/>
            <w:bottom w:val="none" w:sz="0" w:space="0" w:color="auto"/>
            <w:right w:val="none" w:sz="0" w:space="0" w:color="auto"/>
          </w:divBdr>
        </w:div>
        <w:div w:id="1600944125">
          <w:marLeft w:val="0"/>
          <w:marRight w:val="0"/>
          <w:marTop w:val="0"/>
          <w:marBottom w:val="0"/>
          <w:divBdr>
            <w:top w:val="none" w:sz="0" w:space="0" w:color="auto"/>
            <w:left w:val="none" w:sz="0" w:space="0" w:color="auto"/>
            <w:bottom w:val="none" w:sz="0" w:space="0" w:color="auto"/>
            <w:right w:val="none" w:sz="0" w:space="0" w:color="auto"/>
          </w:divBdr>
        </w:div>
        <w:div w:id="1443722137">
          <w:marLeft w:val="0"/>
          <w:marRight w:val="0"/>
          <w:marTop w:val="0"/>
          <w:marBottom w:val="0"/>
          <w:divBdr>
            <w:top w:val="none" w:sz="0" w:space="0" w:color="auto"/>
            <w:left w:val="none" w:sz="0" w:space="0" w:color="auto"/>
            <w:bottom w:val="none" w:sz="0" w:space="0" w:color="auto"/>
            <w:right w:val="none" w:sz="0" w:space="0" w:color="auto"/>
          </w:divBdr>
        </w:div>
        <w:div w:id="1299452060">
          <w:marLeft w:val="0"/>
          <w:marRight w:val="0"/>
          <w:marTop w:val="0"/>
          <w:marBottom w:val="0"/>
          <w:divBdr>
            <w:top w:val="none" w:sz="0" w:space="0" w:color="auto"/>
            <w:left w:val="none" w:sz="0" w:space="0" w:color="auto"/>
            <w:bottom w:val="none" w:sz="0" w:space="0" w:color="auto"/>
            <w:right w:val="none" w:sz="0" w:space="0" w:color="auto"/>
          </w:divBdr>
        </w:div>
        <w:div w:id="1048533789">
          <w:marLeft w:val="0"/>
          <w:marRight w:val="0"/>
          <w:marTop w:val="0"/>
          <w:marBottom w:val="0"/>
          <w:divBdr>
            <w:top w:val="none" w:sz="0" w:space="0" w:color="auto"/>
            <w:left w:val="none" w:sz="0" w:space="0" w:color="auto"/>
            <w:bottom w:val="none" w:sz="0" w:space="0" w:color="auto"/>
            <w:right w:val="none" w:sz="0" w:space="0" w:color="auto"/>
          </w:divBdr>
        </w:div>
        <w:div w:id="179635490">
          <w:marLeft w:val="0"/>
          <w:marRight w:val="0"/>
          <w:marTop w:val="0"/>
          <w:marBottom w:val="0"/>
          <w:divBdr>
            <w:top w:val="none" w:sz="0" w:space="0" w:color="auto"/>
            <w:left w:val="none" w:sz="0" w:space="0" w:color="auto"/>
            <w:bottom w:val="none" w:sz="0" w:space="0" w:color="auto"/>
            <w:right w:val="none" w:sz="0" w:space="0" w:color="auto"/>
          </w:divBdr>
        </w:div>
        <w:div w:id="2111387685">
          <w:marLeft w:val="0"/>
          <w:marRight w:val="0"/>
          <w:marTop w:val="0"/>
          <w:marBottom w:val="0"/>
          <w:divBdr>
            <w:top w:val="none" w:sz="0" w:space="0" w:color="auto"/>
            <w:left w:val="none" w:sz="0" w:space="0" w:color="auto"/>
            <w:bottom w:val="none" w:sz="0" w:space="0" w:color="auto"/>
            <w:right w:val="none" w:sz="0" w:space="0" w:color="auto"/>
          </w:divBdr>
        </w:div>
        <w:div w:id="2013796665">
          <w:marLeft w:val="0"/>
          <w:marRight w:val="0"/>
          <w:marTop w:val="0"/>
          <w:marBottom w:val="0"/>
          <w:divBdr>
            <w:top w:val="none" w:sz="0" w:space="0" w:color="auto"/>
            <w:left w:val="none" w:sz="0" w:space="0" w:color="auto"/>
            <w:bottom w:val="none" w:sz="0" w:space="0" w:color="auto"/>
            <w:right w:val="none" w:sz="0" w:space="0" w:color="auto"/>
          </w:divBdr>
        </w:div>
        <w:div w:id="890925718">
          <w:marLeft w:val="0"/>
          <w:marRight w:val="0"/>
          <w:marTop w:val="0"/>
          <w:marBottom w:val="0"/>
          <w:divBdr>
            <w:top w:val="none" w:sz="0" w:space="0" w:color="auto"/>
            <w:left w:val="none" w:sz="0" w:space="0" w:color="auto"/>
            <w:bottom w:val="none" w:sz="0" w:space="0" w:color="auto"/>
            <w:right w:val="none" w:sz="0" w:space="0" w:color="auto"/>
          </w:divBdr>
        </w:div>
        <w:div w:id="85931003">
          <w:marLeft w:val="0"/>
          <w:marRight w:val="0"/>
          <w:marTop w:val="0"/>
          <w:marBottom w:val="0"/>
          <w:divBdr>
            <w:top w:val="none" w:sz="0" w:space="0" w:color="auto"/>
            <w:left w:val="none" w:sz="0" w:space="0" w:color="auto"/>
            <w:bottom w:val="none" w:sz="0" w:space="0" w:color="auto"/>
            <w:right w:val="none" w:sz="0" w:space="0" w:color="auto"/>
          </w:divBdr>
        </w:div>
        <w:div w:id="791943816">
          <w:marLeft w:val="0"/>
          <w:marRight w:val="0"/>
          <w:marTop w:val="0"/>
          <w:marBottom w:val="0"/>
          <w:divBdr>
            <w:top w:val="none" w:sz="0" w:space="0" w:color="auto"/>
            <w:left w:val="none" w:sz="0" w:space="0" w:color="auto"/>
            <w:bottom w:val="none" w:sz="0" w:space="0" w:color="auto"/>
            <w:right w:val="none" w:sz="0" w:space="0" w:color="auto"/>
          </w:divBdr>
        </w:div>
        <w:div w:id="1828281122">
          <w:marLeft w:val="0"/>
          <w:marRight w:val="0"/>
          <w:marTop w:val="0"/>
          <w:marBottom w:val="0"/>
          <w:divBdr>
            <w:top w:val="none" w:sz="0" w:space="0" w:color="auto"/>
            <w:left w:val="none" w:sz="0" w:space="0" w:color="auto"/>
            <w:bottom w:val="none" w:sz="0" w:space="0" w:color="auto"/>
            <w:right w:val="none" w:sz="0" w:space="0" w:color="auto"/>
          </w:divBdr>
        </w:div>
        <w:div w:id="1302812724">
          <w:marLeft w:val="0"/>
          <w:marRight w:val="0"/>
          <w:marTop w:val="0"/>
          <w:marBottom w:val="0"/>
          <w:divBdr>
            <w:top w:val="none" w:sz="0" w:space="0" w:color="auto"/>
            <w:left w:val="none" w:sz="0" w:space="0" w:color="auto"/>
            <w:bottom w:val="none" w:sz="0" w:space="0" w:color="auto"/>
            <w:right w:val="none" w:sz="0" w:space="0" w:color="auto"/>
          </w:divBdr>
        </w:div>
        <w:div w:id="1402367469">
          <w:marLeft w:val="0"/>
          <w:marRight w:val="0"/>
          <w:marTop w:val="0"/>
          <w:marBottom w:val="0"/>
          <w:divBdr>
            <w:top w:val="none" w:sz="0" w:space="0" w:color="auto"/>
            <w:left w:val="none" w:sz="0" w:space="0" w:color="auto"/>
            <w:bottom w:val="none" w:sz="0" w:space="0" w:color="auto"/>
            <w:right w:val="none" w:sz="0" w:space="0" w:color="auto"/>
          </w:divBdr>
        </w:div>
        <w:div w:id="1266765546">
          <w:marLeft w:val="0"/>
          <w:marRight w:val="0"/>
          <w:marTop w:val="0"/>
          <w:marBottom w:val="0"/>
          <w:divBdr>
            <w:top w:val="none" w:sz="0" w:space="0" w:color="auto"/>
            <w:left w:val="none" w:sz="0" w:space="0" w:color="auto"/>
            <w:bottom w:val="none" w:sz="0" w:space="0" w:color="auto"/>
            <w:right w:val="none" w:sz="0" w:space="0" w:color="auto"/>
          </w:divBdr>
        </w:div>
        <w:div w:id="109594995">
          <w:marLeft w:val="0"/>
          <w:marRight w:val="0"/>
          <w:marTop w:val="0"/>
          <w:marBottom w:val="0"/>
          <w:divBdr>
            <w:top w:val="none" w:sz="0" w:space="0" w:color="auto"/>
            <w:left w:val="none" w:sz="0" w:space="0" w:color="auto"/>
            <w:bottom w:val="none" w:sz="0" w:space="0" w:color="auto"/>
            <w:right w:val="none" w:sz="0" w:space="0" w:color="auto"/>
          </w:divBdr>
        </w:div>
        <w:div w:id="1752196409">
          <w:marLeft w:val="0"/>
          <w:marRight w:val="0"/>
          <w:marTop w:val="0"/>
          <w:marBottom w:val="0"/>
          <w:divBdr>
            <w:top w:val="none" w:sz="0" w:space="0" w:color="auto"/>
            <w:left w:val="none" w:sz="0" w:space="0" w:color="auto"/>
            <w:bottom w:val="none" w:sz="0" w:space="0" w:color="auto"/>
            <w:right w:val="none" w:sz="0" w:space="0" w:color="auto"/>
          </w:divBdr>
        </w:div>
        <w:div w:id="1866551948">
          <w:marLeft w:val="0"/>
          <w:marRight w:val="0"/>
          <w:marTop w:val="0"/>
          <w:marBottom w:val="0"/>
          <w:divBdr>
            <w:top w:val="none" w:sz="0" w:space="0" w:color="auto"/>
            <w:left w:val="none" w:sz="0" w:space="0" w:color="auto"/>
            <w:bottom w:val="none" w:sz="0" w:space="0" w:color="auto"/>
            <w:right w:val="none" w:sz="0" w:space="0" w:color="auto"/>
          </w:divBdr>
        </w:div>
      </w:divsChild>
    </w:div>
    <w:div w:id="1623267411">
      <w:bodyDiv w:val="1"/>
      <w:marLeft w:val="0"/>
      <w:marRight w:val="0"/>
      <w:marTop w:val="0"/>
      <w:marBottom w:val="0"/>
      <w:divBdr>
        <w:top w:val="none" w:sz="0" w:space="0" w:color="auto"/>
        <w:left w:val="none" w:sz="0" w:space="0" w:color="auto"/>
        <w:bottom w:val="none" w:sz="0" w:space="0" w:color="auto"/>
        <w:right w:val="none" w:sz="0" w:space="0" w:color="auto"/>
      </w:divBdr>
    </w:div>
    <w:div w:id="1623337782">
      <w:bodyDiv w:val="1"/>
      <w:marLeft w:val="0"/>
      <w:marRight w:val="0"/>
      <w:marTop w:val="0"/>
      <w:marBottom w:val="0"/>
      <w:divBdr>
        <w:top w:val="none" w:sz="0" w:space="0" w:color="auto"/>
        <w:left w:val="none" w:sz="0" w:space="0" w:color="auto"/>
        <w:bottom w:val="none" w:sz="0" w:space="0" w:color="auto"/>
        <w:right w:val="none" w:sz="0" w:space="0" w:color="auto"/>
      </w:divBdr>
    </w:div>
    <w:div w:id="1623461272">
      <w:bodyDiv w:val="1"/>
      <w:marLeft w:val="0"/>
      <w:marRight w:val="0"/>
      <w:marTop w:val="0"/>
      <w:marBottom w:val="0"/>
      <w:divBdr>
        <w:top w:val="none" w:sz="0" w:space="0" w:color="auto"/>
        <w:left w:val="none" w:sz="0" w:space="0" w:color="auto"/>
        <w:bottom w:val="none" w:sz="0" w:space="0" w:color="auto"/>
        <w:right w:val="none" w:sz="0" w:space="0" w:color="auto"/>
      </w:divBdr>
    </w:div>
    <w:div w:id="1623606944">
      <w:bodyDiv w:val="1"/>
      <w:marLeft w:val="0"/>
      <w:marRight w:val="0"/>
      <w:marTop w:val="0"/>
      <w:marBottom w:val="0"/>
      <w:divBdr>
        <w:top w:val="none" w:sz="0" w:space="0" w:color="auto"/>
        <w:left w:val="none" w:sz="0" w:space="0" w:color="auto"/>
        <w:bottom w:val="none" w:sz="0" w:space="0" w:color="auto"/>
        <w:right w:val="none" w:sz="0" w:space="0" w:color="auto"/>
      </w:divBdr>
    </w:div>
    <w:div w:id="1623805500">
      <w:bodyDiv w:val="1"/>
      <w:marLeft w:val="0"/>
      <w:marRight w:val="0"/>
      <w:marTop w:val="0"/>
      <w:marBottom w:val="0"/>
      <w:divBdr>
        <w:top w:val="none" w:sz="0" w:space="0" w:color="auto"/>
        <w:left w:val="none" w:sz="0" w:space="0" w:color="auto"/>
        <w:bottom w:val="none" w:sz="0" w:space="0" w:color="auto"/>
        <w:right w:val="none" w:sz="0" w:space="0" w:color="auto"/>
      </w:divBdr>
    </w:div>
    <w:div w:id="1623851962">
      <w:bodyDiv w:val="1"/>
      <w:marLeft w:val="0"/>
      <w:marRight w:val="0"/>
      <w:marTop w:val="0"/>
      <w:marBottom w:val="0"/>
      <w:divBdr>
        <w:top w:val="none" w:sz="0" w:space="0" w:color="auto"/>
        <w:left w:val="none" w:sz="0" w:space="0" w:color="auto"/>
        <w:bottom w:val="none" w:sz="0" w:space="0" w:color="auto"/>
        <w:right w:val="none" w:sz="0" w:space="0" w:color="auto"/>
      </w:divBdr>
    </w:div>
    <w:div w:id="1623851966">
      <w:bodyDiv w:val="1"/>
      <w:marLeft w:val="0"/>
      <w:marRight w:val="0"/>
      <w:marTop w:val="0"/>
      <w:marBottom w:val="0"/>
      <w:divBdr>
        <w:top w:val="none" w:sz="0" w:space="0" w:color="auto"/>
        <w:left w:val="none" w:sz="0" w:space="0" w:color="auto"/>
        <w:bottom w:val="none" w:sz="0" w:space="0" w:color="auto"/>
        <w:right w:val="none" w:sz="0" w:space="0" w:color="auto"/>
      </w:divBdr>
    </w:div>
    <w:div w:id="1624113603">
      <w:bodyDiv w:val="1"/>
      <w:marLeft w:val="0"/>
      <w:marRight w:val="0"/>
      <w:marTop w:val="0"/>
      <w:marBottom w:val="0"/>
      <w:divBdr>
        <w:top w:val="none" w:sz="0" w:space="0" w:color="auto"/>
        <w:left w:val="none" w:sz="0" w:space="0" w:color="auto"/>
        <w:bottom w:val="none" w:sz="0" w:space="0" w:color="auto"/>
        <w:right w:val="none" w:sz="0" w:space="0" w:color="auto"/>
      </w:divBdr>
    </w:div>
    <w:div w:id="1624458960">
      <w:bodyDiv w:val="1"/>
      <w:marLeft w:val="0"/>
      <w:marRight w:val="0"/>
      <w:marTop w:val="0"/>
      <w:marBottom w:val="0"/>
      <w:divBdr>
        <w:top w:val="none" w:sz="0" w:space="0" w:color="auto"/>
        <w:left w:val="none" w:sz="0" w:space="0" w:color="auto"/>
        <w:bottom w:val="none" w:sz="0" w:space="0" w:color="auto"/>
        <w:right w:val="none" w:sz="0" w:space="0" w:color="auto"/>
      </w:divBdr>
    </w:div>
    <w:div w:id="1624461583">
      <w:bodyDiv w:val="1"/>
      <w:marLeft w:val="0"/>
      <w:marRight w:val="0"/>
      <w:marTop w:val="0"/>
      <w:marBottom w:val="0"/>
      <w:divBdr>
        <w:top w:val="none" w:sz="0" w:space="0" w:color="auto"/>
        <w:left w:val="none" w:sz="0" w:space="0" w:color="auto"/>
        <w:bottom w:val="none" w:sz="0" w:space="0" w:color="auto"/>
        <w:right w:val="none" w:sz="0" w:space="0" w:color="auto"/>
      </w:divBdr>
    </w:div>
    <w:div w:id="1624732067">
      <w:bodyDiv w:val="1"/>
      <w:marLeft w:val="0"/>
      <w:marRight w:val="0"/>
      <w:marTop w:val="0"/>
      <w:marBottom w:val="0"/>
      <w:divBdr>
        <w:top w:val="none" w:sz="0" w:space="0" w:color="auto"/>
        <w:left w:val="none" w:sz="0" w:space="0" w:color="auto"/>
        <w:bottom w:val="none" w:sz="0" w:space="0" w:color="auto"/>
        <w:right w:val="none" w:sz="0" w:space="0" w:color="auto"/>
      </w:divBdr>
    </w:div>
    <w:div w:id="1624798867">
      <w:bodyDiv w:val="1"/>
      <w:marLeft w:val="0"/>
      <w:marRight w:val="0"/>
      <w:marTop w:val="0"/>
      <w:marBottom w:val="0"/>
      <w:divBdr>
        <w:top w:val="none" w:sz="0" w:space="0" w:color="auto"/>
        <w:left w:val="none" w:sz="0" w:space="0" w:color="auto"/>
        <w:bottom w:val="none" w:sz="0" w:space="0" w:color="auto"/>
        <w:right w:val="none" w:sz="0" w:space="0" w:color="auto"/>
      </w:divBdr>
    </w:div>
    <w:div w:id="1624923014">
      <w:bodyDiv w:val="1"/>
      <w:marLeft w:val="0"/>
      <w:marRight w:val="0"/>
      <w:marTop w:val="0"/>
      <w:marBottom w:val="0"/>
      <w:divBdr>
        <w:top w:val="none" w:sz="0" w:space="0" w:color="auto"/>
        <w:left w:val="none" w:sz="0" w:space="0" w:color="auto"/>
        <w:bottom w:val="none" w:sz="0" w:space="0" w:color="auto"/>
        <w:right w:val="none" w:sz="0" w:space="0" w:color="auto"/>
      </w:divBdr>
    </w:div>
    <w:div w:id="1624994491">
      <w:bodyDiv w:val="1"/>
      <w:marLeft w:val="0"/>
      <w:marRight w:val="0"/>
      <w:marTop w:val="0"/>
      <w:marBottom w:val="0"/>
      <w:divBdr>
        <w:top w:val="none" w:sz="0" w:space="0" w:color="auto"/>
        <w:left w:val="none" w:sz="0" w:space="0" w:color="auto"/>
        <w:bottom w:val="none" w:sz="0" w:space="0" w:color="auto"/>
        <w:right w:val="none" w:sz="0" w:space="0" w:color="auto"/>
      </w:divBdr>
    </w:div>
    <w:div w:id="1625454623">
      <w:bodyDiv w:val="1"/>
      <w:marLeft w:val="0"/>
      <w:marRight w:val="0"/>
      <w:marTop w:val="0"/>
      <w:marBottom w:val="0"/>
      <w:divBdr>
        <w:top w:val="none" w:sz="0" w:space="0" w:color="auto"/>
        <w:left w:val="none" w:sz="0" w:space="0" w:color="auto"/>
        <w:bottom w:val="none" w:sz="0" w:space="0" w:color="auto"/>
        <w:right w:val="none" w:sz="0" w:space="0" w:color="auto"/>
      </w:divBdr>
    </w:div>
    <w:div w:id="1625696043">
      <w:bodyDiv w:val="1"/>
      <w:marLeft w:val="0"/>
      <w:marRight w:val="0"/>
      <w:marTop w:val="0"/>
      <w:marBottom w:val="0"/>
      <w:divBdr>
        <w:top w:val="none" w:sz="0" w:space="0" w:color="auto"/>
        <w:left w:val="none" w:sz="0" w:space="0" w:color="auto"/>
        <w:bottom w:val="none" w:sz="0" w:space="0" w:color="auto"/>
        <w:right w:val="none" w:sz="0" w:space="0" w:color="auto"/>
      </w:divBdr>
    </w:div>
    <w:div w:id="1625772350">
      <w:bodyDiv w:val="1"/>
      <w:marLeft w:val="0"/>
      <w:marRight w:val="0"/>
      <w:marTop w:val="0"/>
      <w:marBottom w:val="0"/>
      <w:divBdr>
        <w:top w:val="none" w:sz="0" w:space="0" w:color="auto"/>
        <w:left w:val="none" w:sz="0" w:space="0" w:color="auto"/>
        <w:bottom w:val="none" w:sz="0" w:space="0" w:color="auto"/>
        <w:right w:val="none" w:sz="0" w:space="0" w:color="auto"/>
      </w:divBdr>
    </w:div>
    <w:div w:id="1626153985">
      <w:bodyDiv w:val="1"/>
      <w:marLeft w:val="0"/>
      <w:marRight w:val="0"/>
      <w:marTop w:val="0"/>
      <w:marBottom w:val="0"/>
      <w:divBdr>
        <w:top w:val="none" w:sz="0" w:space="0" w:color="auto"/>
        <w:left w:val="none" w:sz="0" w:space="0" w:color="auto"/>
        <w:bottom w:val="none" w:sz="0" w:space="0" w:color="auto"/>
        <w:right w:val="none" w:sz="0" w:space="0" w:color="auto"/>
      </w:divBdr>
    </w:div>
    <w:div w:id="1626156742">
      <w:bodyDiv w:val="1"/>
      <w:marLeft w:val="0"/>
      <w:marRight w:val="0"/>
      <w:marTop w:val="0"/>
      <w:marBottom w:val="0"/>
      <w:divBdr>
        <w:top w:val="none" w:sz="0" w:space="0" w:color="auto"/>
        <w:left w:val="none" w:sz="0" w:space="0" w:color="auto"/>
        <w:bottom w:val="none" w:sz="0" w:space="0" w:color="auto"/>
        <w:right w:val="none" w:sz="0" w:space="0" w:color="auto"/>
      </w:divBdr>
    </w:div>
    <w:div w:id="1626690190">
      <w:bodyDiv w:val="1"/>
      <w:marLeft w:val="0"/>
      <w:marRight w:val="0"/>
      <w:marTop w:val="0"/>
      <w:marBottom w:val="0"/>
      <w:divBdr>
        <w:top w:val="none" w:sz="0" w:space="0" w:color="auto"/>
        <w:left w:val="none" w:sz="0" w:space="0" w:color="auto"/>
        <w:bottom w:val="none" w:sz="0" w:space="0" w:color="auto"/>
        <w:right w:val="none" w:sz="0" w:space="0" w:color="auto"/>
      </w:divBdr>
    </w:div>
    <w:div w:id="1626890307">
      <w:bodyDiv w:val="1"/>
      <w:marLeft w:val="0"/>
      <w:marRight w:val="0"/>
      <w:marTop w:val="0"/>
      <w:marBottom w:val="0"/>
      <w:divBdr>
        <w:top w:val="none" w:sz="0" w:space="0" w:color="auto"/>
        <w:left w:val="none" w:sz="0" w:space="0" w:color="auto"/>
        <w:bottom w:val="none" w:sz="0" w:space="0" w:color="auto"/>
        <w:right w:val="none" w:sz="0" w:space="0" w:color="auto"/>
      </w:divBdr>
    </w:div>
    <w:div w:id="1627198215">
      <w:bodyDiv w:val="1"/>
      <w:marLeft w:val="0"/>
      <w:marRight w:val="0"/>
      <w:marTop w:val="0"/>
      <w:marBottom w:val="0"/>
      <w:divBdr>
        <w:top w:val="none" w:sz="0" w:space="0" w:color="auto"/>
        <w:left w:val="none" w:sz="0" w:space="0" w:color="auto"/>
        <w:bottom w:val="none" w:sz="0" w:space="0" w:color="auto"/>
        <w:right w:val="none" w:sz="0" w:space="0" w:color="auto"/>
      </w:divBdr>
    </w:div>
    <w:div w:id="1627471227">
      <w:bodyDiv w:val="1"/>
      <w:marLeft w:val="0"/>
      <w:marRight w:val="0"/>
      <w:marTop w:val="0"/>
      <w:marBottom w:val="0"/>
      <w:divBdr>
        <w:top w:val="none" w:sz="0" w:space="0" w:color="auto"/>
        <w:left w:val="none" w:sz="0" w:space="0" w:color="auto"/>
        <w:bottom w:val="none" w:sz="0" w:space="0" w:color="auto"/>
        <w:right w:val="none" w:sz="0" w:space="0" w:color="auto"/>
      </w:divBdr>
    </w:div>
    <w:div w:id="1627735161">
      <w:bodyDiv w:val="1"/>
      <w:marLeft w:val="0"/>
      <w:marRight w:val="0"/>
      <w:marTop w:val="0"/>
      <w:marBottom w:val="0"/>
      <w:divBdr>
        <w:top w:val="none" w:sz="0" w:space="0" w:color="auto"/>
        <w:left w:val="none" w:sz="0" w:space="0" w:color="auto"/>
        <w:bottom w:val="none" w:sz="0" w:space="0" w:color="auto"/>
        <w:right w:val="none" w:sz="0" w:space="0" w:color="auto"/>
      </w:divBdr>
    </w:div>
    <w:div w:id="1627812876">
      <w:bodyDiv w:val="1"/>
      <w:marLeft w:val="0"/>
      <w:marRight w:val="0"/>
      <w:marTop w:val="0"/>
      <w:marBottom w:val="0"/>
      <w:divBdr>
        <w:top w:val="none" w:sz="0" w:space="0" w:color="auto"/>
        <w:left w:val="none" w:sz="0" w:space="0" w:color="auto"/>
        <w:bottom w:val="none" w:sz="0" w:space="0" w:color="auto"/>
        <w:right w:val="none" w:sz="0" w:space="0" w:color="auto"/>
      </w:divBdr>
    </w:div>
    <w:div w:id="1627933286">
      <w:bodyDiv w:val="1"/>
      <w:marLeft w:val="0"/>
      <w:marRight w:val="0"/>
      <w:marTop w:val="0"/>
      <w:marBottom w:val="0"/>
      <w:divBdr>
        <w:top w:val="none" w:sz="0" w:space="0" w:color="auto"/>
        <w:left w:val="none" w:sz="0" w:space="0" w:color="auto"/>
        <w:bottom w:val="none" w:sz="0" w:space="0" w:color="auto"/>
        <w:right w:val="none" w:sz="0" w:space="0" w:color="auto"/>
      </w:divBdr>
    </w:div>
    <w:div w:id="1628121106">
      <w:bodyDiv w:val="1"/>
      <w:marLeft w:val="0"/>
      <w:marRight w:val="0"/>
      <w:marTop w:val="0"/>
      <w:marBottom w:val="0"/>
      <w:divBdr>
        <w:top w:val="none" w:sz="0" w:space="0" w:color="auto"/>
        <w:left w:val="none" w:sz="0" w:space="0" w:color="auto"/>
        <w:bottom w:val="none" w:sz="0" w:space="0" w:color="auto"/>
        <w:right w:val="none" w:sz="0" w:space="0" w:color="auto"/>
      </w:divBdr>
    </w:div>
    <w:div w:id="1628268961">
      <w:bodyDiv w:val="1"/>
      <w:marLeft w:val="0"/>
      <w:marRight w:val="0"/>
      <w:marTop w:val="0"/>
      <w:marBottom w:val="0"/>
      <w:divBdr>
        <w:top w:val="none" w:sz="0" w:space="0" w:color="auto"/>
        <w:left w:val="none" w:sz="0" w:space="0" w:color="auto"/>
        <w:bottom w:val="none" w:sz="0" w:space="0" w:color="auto"/>
        <w:right w:val="none" w:sz="0" w:space="0" w:color="auto"/>
      </w:divBdr>
    </w:div>
    <w:div w:id="1628315540">
      <w:bodyDiv w:val="1"/>
      <w:marLeft w:val="0"/>
      <w:marRight w:val="0"/>
      <w:marTop w:val="0"/>
      <w:marBottom w:val="0"/>
      <w:divBdr>
        <w:top w:val="none" w:sz="0" w:space="0" w:color="auto"/>
        <w:left w:val="none" w:sz="0" w:space="0" w:color="auto"/>
        <w:bottom w:val="none" w:sz="0" w:space="0" w:color="auto"/>
        <w:right w:val="none" w:sz="0" w:space="0" w:color="auto"/>
      </w:divBdr>
    </w:div>
    <w:div w:id="1628319290">
      <w:bodyDiv w:val="1"/>
      <w:marLeft w:val="0"/>
      <w:marRight w:val="0"/>
      <w:marTop w:val="0"/>
      <w:marBottom w:val="0"/>
      <w:divBdr>
        <w:top w:val="none" w:sz="0" w:space="0" w:color="auto"/>
        <w:left w:val="none" w:sz="0" w:space="0" w:color="auto"/>
        <w:bottom w:val="none" w:sz="0" w:space="0" w:color="auto"/>
        <w:right w:val="none" w:sz="0" w:space="0" w:color="auto"/>
      </w:divBdr>
    </w:div>
    <w:div w:id="1628655169">
      <w:bodyDiv w:val="1"/>
      <w:marLeft w:val="0"/>
      <w:marRight w:val="0"/>
      <w:marTop w:val="0"/>
      <w:marBottom w:val="0"/>
      <w:divBdr>
        <w:top w:val="none" w:sz="0" w:space="0" w:color="auto"/>
        <w:left w:val="none" w:sz="0" w:space="0" w:color="auto"/>
        <w:bottom w:val="none" w:sz="0" w:space="0" w:color="auto"/>
        <w:right w:val="none" w:sz="0" w:space="0" w:color="auto"/>
      </w:divBdr>
    </w:div>
    <w:div w:id="1628777602">
      <w:bodyDiv w:val="1"/>
      <w:marLeft w:val="0"/>
      <w:marRight w:val="0"/>
      <w:marTop w:val="0"/>
      <w:marBottom w:val="0"/>
      <w:divBdr>
        <w:top w:val="none" w:sz="0" w:space="0" w:color="auto"/>
        <w:left w:val="none" w:sz="0" w:space="0" w:color="auto"/>
        <w:bottom w:val="none" w:sz="0" w:space="0" w:color="auto"/>
        <w:right w:val="none" w:sz="0" w:space="0" w:color="auto"/>
      </w:divBdr>
    </w:div>
    <w:div w:id="1628972695">
      <w:bodyDiv w:val="1"/>
      <w:marLeft w:val="0"/>
      <w:marRight w:val="0"/>
      <w:marTop w:val="0"/>
      <w:marBottom w:val="0"/>
      <w:divBdr>
        <w:top w:val="none" w:sz="0" w:space="0" w:color="auto"/>
        <w:left w:val="none" w:sz="0" w:space="0" w:color="auto"/>
        <w:bottom w:val="none" w:sz="0" w:space="0" w:color="auto"/>
        <w:right w:val="none" w:sz="0" w:space="0" w:color="auto"/>
      </w:divBdr>
    </w:div>
    <w:div w:id="1629120672">
      <w:bodyDiv w:val="1"/>
      <w:marLeft w:val="0"/>
      <w:marRight w:val="0"/>
      <w:marTop w:val="0"/>
      <w:marBottom w:val="0"/>
      <w:divBdr>
        <w:top w:val="none" w:sz="0" w:space="0" w:color="auto"/>
        <w:left w:val="none" w:sz="0" w:space="0" w:color="auto"/>
        <w:bottom w:val="none" w:sz="0" w:space="0" w:color="auto"/>
        <w:right w:val="none" w:sz="0" w:space="0" w:color="auto"/>
      </w:divBdr>
    </w:div>
    <w:div w:id="1629359104">
      <w:bodyDiv w:val="1"/>
      <w:marLeft w:val="0"/>
      <w:marRight w:val="0"/>
      <w:marTop w:val="0"/>
      <w:marBottom w:val="0"/>
      <w:divBdr>
        <w:top w:val="none" w:sz="0" w:space="0" w:color="auto"/>
        <w:left w:val="none" w:sz="0" w:space="0" w:color="auto"/>
        <w:bottom w:val="none" w:sz="0" w:space="0" w:color="auto"/>
        <w:right w:val="none" w:sz="0" w:space="0" w:color="auto"/>
      </w:divBdr>
      <w:divsChild>
        <w:div w:id="597098608">
          <w:marLeft w:val="0"/>
          <w:marRight w:val="0"/>
          <w:marTop w:val="0"/>
          <w:marBottom w:val="0"/>
          <w:divBdr>
            <w:top w:val="none" w:sz="0" w:space="0" w:color="auto"/>
            <w:left w:val="none" w:sz="0" w:space="0" w:color="auto"/>
            <w:bottom w:val="none" w:sz="0" w:space="0" w:color="auto"/>
            <w:right w:val="none" w:sz="0" w:space="0" w:color="auto"/>
          </w:divBdr>
          <w:divsChild>
            <w:div w:id="1123378731">
              <w:marLeft w:val="0"/>
              <w:marRight w:val="0"/>
              <w:marTop w:val="0"/>
              <w:marBottom w:val="0"/>
              <w:divBdr>
                <w:top w:val="none" w:sz="0" w:space="0" w:color="auto"/>
                <w:left w:val="none" w:sz="0" w:space="0" w:color="auto"/>
                <w:bottom w:val="none" w:sz="0" w:space="0" w:color="auto"/>
                <w:right w:val="none" w:sz="0" w:space="0" w:color="auto"/>
              </w:divBdr>
              <w:divsChild>
                <w:div w:id="2124808420">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629581489">
      <w:bodyDiv w:val="1"/>
      <w:marLeft w:val="0"/>
      <w:marRight w:val="0"/>
      <w:marTop w:val="0"/>
      <w:marBottom w:val="0"/>
      <w:divBdr>
        <w:top w:val="none" w:sz="0" w:space="0" w:color="auto"/>
        <w:left w:val="none" w:sz="0" w:space="0" w:color="auto"/>
        <w:bottom w:val="none" w:sz="0" w:space="0" w:color="auto"/>
        <w:right w:val="none" w:sz="0" w:space="0" w:color="auto"/>
      </w:divBdr>
    </w:div>
    <w:div w:id="1629774624">
      <w:bodyDiv w:val="1"/>
      <w:marLeft w:val="0"/>
      <w:marRight w:val="0"/>
      <w:marTop w:val="0"/>
      <w:marBottom w:val="0"/>
      <w:divBdr>
        <w:top w:val="none" w:sz="0" w:space="0" w:color="auto"/>
        <w:left w:val="none" w:sz="0" w:space="0" w:color="auto"/>
        <w:bottom w:val="none" w:sz="0" w:space="0" w:color="auto"/>
        <w:right w:val="none" w:sz="0" w:space="0" w:color="auto"/>
      </w:divBdr>
    </w:div>
    <w:div w:id="1631009642">
      <w:bodyDiv w:val="1"/>
      <w:marLeft w:val="0"/>
      <w:marRight w:val="0"/>
      <w:marTop w:val="0"/>
      <w:marBottom w:val="0"/>
      <w:divBdr>
        <w:top w:val="none" w:sz="0" w:space="0" w:color="auto"/>
        <w:left w:val="none" w:sz="0" w:space="0" w:color="auto"/>
        <w:bottom w:val="none" w:sz="0" w:space="0" w:color="auto"/>
        <w:right w:val="none" w:sz="0" w:space="0" w:color="auto"/>
      </w:divBdr>
    </w:div>
    <w:div w:id="1631208905">
      <w:bodyDiv w:val="1"/>
      <w:marLeft w:val="0"/>
      <w:marRight w:val="0"/>
      <w:marTop w:val="0"/>
      <w:marBottom w:val="0"/>
      <w:divBdr>
        <w:top w:val="none" w:sz="0" w:space="0" w:color="auto"/>
        <w:left w:val="none" w:sz="0" w:space="0" w:color="auto"/>
        <w:bottom w:val="none" w:sz="0" w:space="0" w:color="auto"/>
        <w:right w:val="none" w:sz="0" w:space="0" w:color="auto"/>
      </w:divBdr>
    </w:div>
    <w:div w:id="1631326803">
      <w:bodyDiv w:val="1"/>
      <w:marLeft w:val="0"/>
      <w:marRight w:val="0"/>
      <w:marTop w:val="0"/>
      <w:marBottom w:val="0"/>
      <w:divBdr>
        <w:top w:val="none" w:sz="0" w:space="0" w:color="auto"/>
        <w:left w:val="none" w:sz="0" w:space="0" w:color="auto"/>
        <w:bottom w:val="none" w:sz="0" w:space="0" w:color="auto"/>
        <w:right w:val="none" w:sz="0" w:space="0" w:color="auto"/>
      </w:divBdr>
    </w:div>
    <w:div w:id="1631352570">
      <w:bodyDiv w:val="1"/>
      <w:marLeft w:val="0"/>
      <w:marRight w:val="0"/>
      <w:marTop w:val="0"/>
      <w:marBottom w:val="0"/>
      <w:divBdr>
        <w:top w:val="none" w:sz="0" w:space="0" w:color="auto"/>
        <w:left w:val="none" w:sz="0" w:space="0" w:color="auto"/>
        <w:bottom w:val="none" w:sz="0" w:space="0" w:color="auto"/>
        <w:right w:val="none" w:sz="0" w:space="0" w:color="auto"/>
      </w:divBdr>
    </w:div>
    <w:div w:id="1631521048">
      <w:bodyDiv w:val="1"/>
      <w:marLeft w:val="0"/>
      <w:marRight w:val="0"/>
      <w:marTop w:val="0"/>
      <w:marBottom w:val="0"/>
      <w:divBdr>
        <w:top w:val="none" w:sz="0" w:space="0" w:color="auto"/>
        <w:left w:val="none" w:sz="0" w:space="0" w:color="auto"/>
        <w:bottom w:val="none" w:sz="0" w:space="0" w:color="auto"/>
        <w:right w:val="none" w:sz="0" w:space="0" w:color="auto"/>
      </w:divBdr>
      <w:divsChild>
        <w:div w:id="1963489311">
          <w:marLeft w:val="0"/>
          <w:marRight w:val="0"/>
          <w:marTop w:val="0"/>
          <w:marBottom w:val="0"/>
          <w:divBdr>
            <w:top w:val="none" w:sz="0" w:space="0" w:color="auto"/>
            <w:left w:val="none" w:sz="0" w:space="0" w:color="auto"/>
            <w:bottom w:val="none" w:sz="0" w:space="0" w:color="auto"/>
            <w:right w:val="none" w:sz="0" w:space="0" w:color="auto"/>
          </w:divBdr>
          <w:divsChild>
            <w:div w:id="617180204">
              <w:marLeft w:val="0"/>
              <w:marRight w:val="0"/>
              <w:marTop w:val="0"/>
              <w:marBottom w:val="0"/>
              <w:divBdr>
                <w:top w:val="none" w:sz="0" w:space="0" w:color="auto"/>
                <w:left w:val="none" w:sz="0" w:space="0" w:color="auto"/>
                <w:bottom w:val="none" w:sz="0" w:space="0" w:color="auto"/>
                <w:right w:val="none" w:sz="0" w:space="0" w:color="auto"/>
              </w:divBdr>
              <w:divsChild>
                <w:div w:id="1033574012">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631936671">
      <w:bodyDiv w:val="1"/>
      <w:marLeft w:val="0"/>
      <w:marRight w:val="0"/>
      <w:marTop w:val="0"/>
      <w:marBottom w:val="0"/>
      <w:divBdr>
        <w:top w:val="none" w:sz="0" w:space="0" w:color="auto"/>
        <w:left w:val="none" w:sz="0" w:space="0" w:color="auto"/>
        <w:bottom w:val="none" w:sz="0" w:space="0" w:color="auto"/>
        <w:right w:val="none" w:sz="0" w:space="0" w:color="auto"/>
      </w:divBdr>
    </w:div>
    <w:div w:id="1632008116">
      <w:bodyDiv w:val="1"/>
      <w:marLeft w:val="0"/>
      <w:marRight w:val="0"/>
      <w:marTop w:val="0"/>
      <w:marBottom w:val="0"/>
      <w:divBdr>
        <w:top w:val="none" w:sz="0" w:space="0" w:color="auto"/>
        <w:left w:val="none" w:sz="0" w:space="0" w:color="auto"/>
        <w:bottom w:val="none" w:sz="0" w:space="0" w:color="auto"/>
        <w:right w:val="none" w:sz="0" w:space="0" w:color="auto"/>
      </w:divBdr>
    </w:div>
    <w:div w:id="1632202249">
      <w:bodyDiv w:val="1"/>
      <w:marLeft w:val="0"/>
      <w:marRight w:val="0"/>
      <w:marTop w:val="0"/>
      <w:marBottom w:val="0"/>
      <w:divBdr>
        <w:top w:val="none" w:sz="0" w:space="0" w:color="auto"/>
        <w:left w:val="none" w:sz="0" w:space="0" w:color="auto"/>
        <w:bottom w:val="none" w:sz="0" w:space="0" w:color="auto"/>
        <w:right w:val="none" w:sz="0" w:space="0" w:color="auto"/>
      </w:divBdr>
    </w:div>
    <w:div w:id="1632396232">
      <w:bodyDiv w:val="1"/>
      <w:marLeft w:val="0"/>
      <w:marRight w:val="0"/>
      <w:marTop w:val="0"/>
      <w:marBottom w:val="0"/>
      <w:divBdr>
        <w:top w:val="none" w:sz="0" w:space="0" w:color="auto"/>
        <w:left w:val="none" w:sz="0" w:space="0" w:color="auto"/>
        <w:bottom w:val="none" w:sz="0" w:space="0" w:color="auto"/>
        <w:right w:val="none" w:sz="0" w:space="0" w:color="auto"/>
      </w:divBdr>
    </w:div>
    <w:div w:id="1632400312">
      <w:bodyDiv w:val="1"/>
      <w:marLeft w:val="0"/>
      <w:marRight w:val="0"/>
      <w:marTop w:val="0"/>
      <w:marBottom w:val="0"/>
      <w:divBdr>
        <w:top w:val="none" w:sz="0" w:space="0" w:color="auto"/>
        <w:left w:val="none" w:sz="0" w:space="0" w:color="auto"/>
        <w:bottom w:val="none" w:sz="0" w:space="0" w:color="auto"/>
        <w:right w:val="none" w:sz="0" w:space="0" w:color="auto"/>
      </w:divBdr>
    </w:div>
    <w:div w:id="1632402542">
      <w:bodyDiv w:val="1"/>
      <w:marLeft w:val="0"/>
      <w:marRight w:val="0"/>
      <w:marTop w:val="0"/>
      <w:marBottom w:val="0"/>
      <w:divBdr>
        <w:top w:val="none" w:sz="0" w:space="0" w:color="auto"/>
        <w:left w:val="none" w:sz="0" w:space="0" w:color="auto"/>
        <w:bottom w:val="none" w:sz="0" w:space="0" w:color="auto"/>
        <w:right w:val="none" w:sz="0" w:space="0" w:color="auto"/>
      </w:divBdr>
    </w:div>
    <w:div w:id="1633172229">
      <w:bodyDiv w:val="1"/>
      <w:marLeft w:val="0"/>
      <w:marRight w:val="0"/>
      <w:marTop w:val="0"/>
      <w:marBottom w:val="0"/>
      <w:divBdr>
        <w:top w:val="none" w:sz="0" w:space="0" w:color="auto"/>
        <w:left w:val="none" w:sz="0" w:space="0" w:color="auto"/>
        <w:bottom w:val="none" w:sz="0" w:space="0" w:color="auto"/>
        <w:right w:val="none" w:sz="0" w:space="0" w:color="auto"/>
      </w:divBdr>
    </w:div>
    <w:div w:id="1633242216">
      <w:bodyDiv w:val="1"/>
      <w:marLeft w:val="0"/>
      <w:marRight w:val="0"/>
      <w:marTop w:val="0"/>
      <w:marBottom w:val="0"/>
      <w:divBdr>
        <w:top w:val="none" w:sz="0" w:space="0" w:color="auto"/>
        <w:left w:val="none" w:sz="0" w:space="0" w:color="auto"/>
        <w:bottom w:val="none" w:sz="0" w:space="0" w:color="auto"/>
        <w:right w:val="none" w:sz="0" w:space="0" w:color="auto"/>
      </w:divBdr>
    </w:div>
    <w:div w:id="1633247550">
      <w:bodyDiv w:val="1"/>
      <w:marLeft w:val="0"/>
      <w:marRight w:val="0"/>
      <w:marTop w:val="0"/>
      <w:marBottom w:val="0"/>
      <w:divBdr>
        <w:top w:val="none" w:sz="0" w:space="0" w:color="auto"/>
        <w:left w:val="none" w:sz="0" w:space="0" w:color="auto"/>
        <w:bottom w:val="none" w:sz="0" w:space="0" w:color="auto"/>
        <w:right w:val="none" w:sz="0" w:space="0" w:color="auto"/>
      </w:divBdr>
    </w:div>
    <w:div w:id="1633248072">
      <w:bodyDiv w:val="1"/>
      <w:marLeft w:val="0"/>
      <w:marRight w:val="0"/>
      <w:marTop w:val="0"/>
      <w:marBottom w:val="0"/>
      <w:divBdr>
        <w:top w:val="none" w:sz="0" w:space="0" w:color="auto"/>
        <w:left w:val="none" w:sz="0" w:space="0" w:color="auto"/>
        <w:bottom w:val="none" w:sz="0" w:space="0" w:color="auto"/>
        <w:right w:val="none" w:sz="0" w:space="0" w:color="auto"/>
      </w:divBdr>
      <w:divsChild>
        <w:div w:id="1436096380">
          <w:marLeft w:val="0"/>
          <w:marRight w:val="0"/>
          <w:marTop w:val="0"/>
          <w:marBottom w:val="0"/>
          <w:divBdr>
            <w:top w:val="none" w:sz="0" w:space="0" w:color="auto"/>
            <w:left w:val="none" w:sz="0" w:space="0" w:color="auto"/>
            <w:bottom w:val="none" w:sz="0" w:space="0" w:color="auto"/>
            <w:right w:val="none" w:sz="0" w:space="0" w:color="auto"/>
          </w:divBdr>
        </w:div>
        <w:div w:id="147550966">
          <w:marLeft w:val="0"/>
          <w:marRight w:val="0"/>
          <w:marTop w:val="0"/>
          <w:marBottom w:val="0"/>
          <w:divBdr>
            <w:top w:val="none" w:sz="0" w:space="0" w:color="auto"/>
            <w:left w:val="none" w:sz="0" w:space="0" w:color="auto"/>
            <w:bottom w:val="none" w:sz="0" w:space="0" w:color="auto"/>
            <w:right w:val="none" w:sz="0" w:space="0" w:color="auto"/>
          </w:divBdr>
        </w:div>
        <w:div w:id="1659309726">
          <w:marLeft w:val="0"/>
          <w:marRight w:val="0"/>
          <w:marTop w:val="0"/>
          <w:marBottom w:val="0"/>
          <w:divBdr>
            <w:top w:val="none" w:sz="0" w:space="0" w:color="auto"/>
            <w:left w:val="none" w:sz="0" w:space="0" w:color="auto"/>
            <w:bottom w:val="none" w:sz="0" w:space="0" w:color="auto"/>
            <w:right w:val="none" w:sz="0" w:space="0" w:color="auto"/>
          </w:divBdr>
        </w:div>
        <w:div w:id="1524129383">
          <w:marLeft w:val="0"/>
          <w:marRight w:val="0"/>
          <w:marTop w:val="0"/>
          <w:marBottom w:val="0"/>
          <w:divBdr>
            <w:top w:val="none" w:sz="0" w:space="0" w:color="auto"/>
            <w:left w:val="none" w:sz="0" w:space="0" w:color="auto"/>
            <w:bottom w:val="none" w:sz="0" w:space="0" w:color="auto"/>
            <w:right w:val="none" w:sz="0" w:space="0" w:color="auto"/>
          </w:divBdr>
        </w:div>
        <w:div w:id="1162086251">
          <w:marLeft w:val="0"/>
          <w:marRight w:val="0"/>
          <w:marTop w:val="0"/>
          <w:marBottom w:val="0"/>
          <w:divBdr>
            <w:top w:val="none" w:sz="0" w:space="0" w:color="auto"/>
            <w:left w:val="none" w:sz="0" w:space="0" w:color="auto"/>
            <w:bottom w:val="none" w:sz="0" w:space="0" w:color="auto"/>
            <w:right w:val="none" w:sz="0" w:space="0" w:color="auto"/>
          </w:divBdr>
        </w:div>
        <w:div w:id="381365652">
          <w:marLeft w:val="0"/>
          <w:marRight w:val="0"/>
          <w:marTop w:val="0"/>
          <w:marBottom w:val="0"/>
          <w:divBdr>
            <w:top w:val="none" w:sz="0" w:space="0" w:color="auto"/>
            <w:left w:val="none" w:sz="0" w:space="0" w:color="auto"/>
            <w:bottom w:val="none" w:sz="0" w:space="0" w:color="auto"/>
            <w:right w:val="none" w:sz="0" w:space="0" w:color="auto"/>
          </w:divBdr>
        </w:div>
        <w:div w:id="355157300">
          <w:marLeft w:val="0"/>
          <w:marRight w:val="0"/>
          <w:marTop w:val="0"/>
          <w:marBottom w:val="0"/>
          <w:divBdr>
            <w:top w:val="none" w:sz="0" w:space="0" w:color="auto"/>
            <w:left w:val="none" w:sz="0" w:space="0" w:color="auto"/>
            <w:bottom w:val="none" w:sz="0" w:space="0" w:color="auto"/>
            <w:right w:val="none" w:sz="0" w:space="0" w:color="auto"/>
          </w:divBdr>
        </w:div>
        <w:div w:id="1803691140">
          <w:marLeft w:val="0"/>
          <w:marRight w:val="0"/>
          <w:marTop w:val="0"/>
          <w:marBottom w:val="0"/>
          <w:divBdr>
            <w:top w:val="none" w:sz="0" w:space="0" w:color="auto"/>
            <w:left w:val="none" w:sz="0" w:space="0" w:color="auto"/>
            <w:bottom w:val="none" w:sz="0" w:space="0" w:color="auto"/>
            <w:right w:val="none" w:sz="0" w:space="0" w:color="auto"/>
          </w:divBdr>
        </w:div>
        <w:div w:id="1739666992">
          <w:marLeft w:val="0"/>
          <w:marRight w:val="0"/>
          <w:marTop w:val="0"/>
          <w:marBottom w:val="0"/>
          <w:divBdr>
            <w:top w:val="none" w:sz="0" w:space="0" w:color="auto"/>
            <w:left w:val="none" w:sz="0" w:space="0" w:color="auto"/>
            <w:bottom w:val="none" w:sz="0" w:space="0" w:color="auto"/>
            <w:right w:val="none" w:sz="0" w:space="0" w:color="auto"/>
          </w:divBdr>
        </w:div>
        <w:div w:id="2032493846">
          <w:marLeft w:val="0"/>
          <w:marRight w:val="0"/>
          <w:marTop w:val="0"/>
          <w:marBottom w:val="0"/>
          <w:divBdr>
            <w:top w:val="none" w:sz="0" w:space="0" w:color="auto"/>
            <w:left w:val="none" w:sz="0" w:space="0" w:color="auto"/>
            <w:bottom w:val="none" w:sz="0" w:space="0" w:color="auto"/>
            <w:right w:val="none" w:sz="0" w:space="0" w:color="auto"/>
          </w:divBdr>
        </w:div>
        <w:div w:id="318071890">
          <w:marLeft w:val="0"/>
          <w:marRight w:val="0"/>
          <w:marTop w:val="0"/>
          <w:marBottom w:val="0"/>
          <w:divBdr>
            <w:top w:val="none" w:sz="0" w:space="0" w:color="auto"/>
            <w:left w:val="none" w:sz="0" w:space="0" w:color="auto"/>
            <w:bottom w:val="none" w:sz="0" w:space="0" w:color="auto"/>
            <w:right w:val="none" w:sz="0" w:space="0" w:color="auto"/>
          </w:divBdr>
        </w:div>
        <w:div w:id="1266887002">
          <w:marLeft w:val="0"/>
          <w:marRight w:val="0"/>
          <w:marTop w:val="0"/>
          <w:marBottom w:val="0"/>
          <w:divBdr>
            <w:top w:val="none" w:sz="0" w:space="0" w:color="auto"/>
            <w:left w:val="none" w:sz="0" w:space="0" w:color="auto"/>
            <w:bottom w:val="none" w:sz="0" w:space="0" w:color="auto"/>
            <w:right w:val="none" w:sz="0" w:space="0" w:color="auto"/>
          </w:divBdr>
        </w:div>
        <w:div w:id="2124182489">
          <w:marLeft w:val="0"/>
          <w:marRight w:val="0"/>
          <w:marTop w:val="0"/>
          <w:marBottom w:val="0"/>
          <w:divBdr>
            <w:top w:val="none" w:sz="0" w:space="0" w:color="auto"/>
            <w:left w:val="none" w:sz="0" w:space="0" w:color="auto"/>
            <w:bottom w:val="none" w:sz="0" w:space="0" w:color="auto"/>
            <w:right w:val="none" w:sz="0" w:space="0" w:color="auto"/>
          </w:divBdr>
        </w:div>
        <w:div w:id="2085031947">
          <w:marLeft w:val="0"/>
          <w:marRight w:val="0"/>
          <w:marTop w:val="0"/>
          <w:marBottom w:val="0"/>
          <w:divBdr>
            <w:top w:val="none" w:sz="0" w:space="0" w:color="auto"/>
            <w:left w:val="none" w:sz="0" w:space="0" w:color="auto"/>
            <w:bottom w:val="none" w:sz="0" w:space="0" w:color="auto"/>
            <w:right w:val="none" w:sz="0" w:space="0" w:color="auto"/>
          </w:divBdr>
        </w:div>
        <w:div w:id="1933737345">
          <w:marLeft w:val="0"/>
          <w:marRight w:val="0"/>
          <w:marTop w:val="0"/>
          <w:marBottom w:val="0"/>
          <w:divBdr>
            <w:top w:val="none" w:sz="0" w:space="0" w:color="auto"/>
            <w:left w:val="none" w:sz="0" w:space="0" w:color="auto"/>
            <w:bottom w:val="none" w:sz="0" w:space="0" w:color="auto"/>
            <w:right w:val="none" w:sz="0" w:space="0" w:color="auto"/>
          </w:divBdr>
        </w:div>
        <w:div w:id="1850219544">
          <w:marLeft w:val="0"/>
          <w:marRight w:val="0"/>
          <w:marTop w:val="0"/>
          <w:marBottom w:val="0"/>
          <w:divBdr>
            <w:top w:val="none" w:sz="0" w:space="0" w:color="auto"/>
            <w:left w:val="none" w:sz="0" w:space="0" w:color="auto"/>
            <w:bottom w:val="none" w:sz="0" w:space="0" w:color="auto"/>
            <w:right w:val="none" w:sz="0" w:space="0" w:color="auto"/>
          </w:divBdr>
        </w:div>
        <w:div w:id="1606379484">
          <w:marLeft w:val="0"/>
          <w:marRight w:val="0"/>
          <w:marTop w:val="0"/>
          <w:marBottom w:val="0"/>
          <w:divBdr>
            <w:top w:val="none" w:sz="0" w:space="0" w:color="auto"/>
            <w:left w:val="none" w:sz="0" w:space="0" w:color="auto"/>
            <w:bottom w:val="none" w:sz="0" w:space="0" w:color="auto"/>
            <w:right w:val="none" w:sz="0" w:space="0" w:color="auto"/>
          </w:divBdr>
        </w:div>
        <w:div w:id="326517411">
          <w:marLeft w:val="0"/>
          <w:marRight w:val="0"/>
          <w:marTop w:val="0"/>
          <w:marBottom w:val="0"/>
          <w:divBdr>
            <w:top w:val="none" w:sz="0" w:space="0" w:color="auto"/>
            <w:left w:val="none" w:sz="0" w:space="0" w:color="auto"/>
            <w:bottom w:val="none" w:sz="0" w:space="0" w:color="auto"/>
            <w:right w:val="none" w:sz="0" w:space="0" w:color="auto"/>
          </w:divBdr>
        </w:div>
        <w:div w:id="273174960">
          <w:marLeft w:val="0"/>
          <w:marRight w:val="0"/>
          <w:marTop w:val="0"/>
          <w:marBottom w:val="0"/>
          <w:divBdr>
            <w:top w:val="none" w:sz="0" w:space="0" w:color="auto"/>
            <w:left w:val="none" w:sz="0" w:space="0" w:color="auto"/>
            <w:bottom w:val="none" w:sz="0" w:space="0" w:color="auto"/>
            <w:right w:val="none" w:sz="0" w:space="0" w:color="auto"/>
          </w:divBdr>
        </w:div>
        <w:div w:id="2040812060">
          <w:marLeft w:val="0"/>
          <w:marRight w:val="0"/>
          <w:marTop w:val="0"/>
          <w:marBottom w:val="0"/>
          <w:divBdr>
            <w:top w:val="none" w:sz="0" w:space="0" w:color="auto"/>
            <w:left w:val="none" w:sz="0" w:space="0" w:color="auto"/>
            <w:bottom w:val="none" w:sz="0" w:space="0" w:color="auto"/>
            <w:right w:val="none" w:sz="0" w:space="0" w:color="auto"/>
          </w:divBdr>
        </w:div>
        <w:div w:id="710611873">
          <w:marLeft w:val="0"/>
          <w:marRight w:val="0"/>
          <w:marTop w:val="0"/>
          <w:marBottom w:val="0"/>
          <w:divBdr>
            <w:top w:val="none" w:sz="0" w:space="0" w:color="auto"/>
            <w:left w:val="none" w:sz="0" w:space="0" w:color="auto"/>
            <w:bottom w:val="none" w:sz="0" w:space="0" w:color="auto"/>
            <w:right w:val="none" w:sz="0" w:space="0" w:color="auto"/>
          </w:divBdr>
        </w:div>
        <w:div w:id="135219075">
          <w:marLeft w:val="0"/>
          <w:marRight w:val="0"/>
          <w:marTop w:val="0"/>
          <w:marBottom w:val="0"/>
          <w:divBdr>
            <w:top w:val="none" w:sz="0" w:space="0" w:color="auto"/>
            <w:left w:val="none" w:sz="0" w:space="0" w:color="auto"/>
            <w:bottom w:val="none" w:sz="0" w:space="0" w:color="auto"/>
            <w:right w:val="none" w:sz="0" w:space="0" w:color="auto"/>
          </w:divBdr>
        </w:div>
        <w:div w:id="230894096">
          <w:marLeft w:val="0"/>
          <w:marRight w:val="0"/>
          <w:marTop w:val="0"/>
          <w:marBottom w:val="0"/>
          <w:divBdr>
            <w:top w:val="none" w:sz="0" w:space="0" w:color="auto"/>
            <w:left w:val="none" w:sz="0" w:space="0" w:color="auto"/>
            <w:bottom w:val="none" w:sz="0" w:space="0" w:color="auto"/>
            <w:right w:val="none" w:sz="0" w:space="0" w:color="auto"/>
          </w:divBdr>
        </w:div>
        <w:div w:id="906650158">
          <w:marLeft w:val="0"/>
          <w:marRight w:val="0"/>
          <w:marTop w:val="0"/>
          <w:marBottom w:val="0"/>
          <w:divBdr>
            <w:top w:val="none" w:sz="0" w:space="0" w:color="auto"/>
            <w:left w:val="none" w:sz="0" w:space="0" w:color="auto"/>
            <w:bottom w:val="none" w:sz="0" w:space="0" w:color="auto"/>
            <w:right w:val="none" w:sz="0" w:space="0" w:color="auto"/>
          </w:divBdr>
        </w:div>
        <w:div w:id="392627690">
          <w:marLeft w:val="0"/>
          <w:marRight w:val="0"/>
          <w:marTop w:val="0"/>
          <w:marBottom w:val="0"/>
          <w:divBdr>
            <w:top w:val="none" w:sz="0" w:space="0" w:color="auto"/>
            <w:left w:val="none" w:sz="0" w:space="0" w:color="auto"/>
            <w:bottom w:val="none" w:sz="0" w:space="0" w:color="auto"/>
            <w:right w:val="none" w:sz="0" w:space="0" w:color="auto"/>
          </w:divBdr>
        </w:div>
        <w:div w:id="1553882595">
          <w:marLeft w:val="0"/>
          <w:marRight w:val="0"/>
          <w:marTop w:val="0"/>
          <w:marBottom w:val="0"/>
          <w:divBdr>
            <w:top w:val="none" w:sz="0" w:space="0" w:color="auto"/>
            <w:left w:val="none" w:sz="0" w:space="0" w:color="auto"/>
            <w:bottom w:val="none" w:sz="0" w:space="0" w:color="auto"/>
            <w:right w:val="none" w:sz="0" w:space="0" w:color="auto"/>
          </w:divBdr>
        </w:div>
        <w:div w:id="2004162164">
          <w:marLeft w:val="0"/>
          <w:marRight w:val="0"/>
          <w:marTop w:val="0"/>
          <w:marBottom w:val="0"/>
          <w:divBdr>
            <w:top w:val="none" w:sz="0" w:space="0" w:color="auto"/>
            <w:left w:val="none" w:sz="0" w:space="0" w:color="auto"/>
            <w:bottom w:val="none" w:sz="0" w:space="0" w:color="auto"/>
            <w:right w:val="none" w:sz="0" w:space="0" w:color="auto"/>
          </w:divBdr>
        </w:div>
        <w:div w:id="26033683">
          <w:marLeft w:val="0"/>
          <w:marRight w:val="0"/>
          <w:marTop w:val="0"/>
          <w:marBottom w:val="0"/>
          <w:divBdr>
            <w:top w:val="none" w:sz="0" w:space="0" w:color="auto"/>
            <w:left w:val="none" w:sz="0" w:space="0" w:color="auto"/>
            <w:bottom w:val="none" w:sz="0" w:space="0" w:color="auto"/>
            <w:right w:val="none" w:sz="0" w:space="0" w:color="auto"/>
          </w:divBdr>
        </w:div>
        <w:div w:id="1747915266">
          <w:marLeft w:val="0"/>
          <w:marRight w:val="0"/>
          <w:marTop w:val="0"/>
          <w:marBottom w:val="0"/>
          <w:divBdr>
            <w:top w:val="none" w:sz="0" w:space="0" w:color="auto"/>
            <w:left w:val="none" w:sz="0" w:space="0" w:color="auto"/>
            <w:bottom w:val="none" w:sz="0" w:space="0" w:color="auto"/>
            <w:right w:val="none" w:sz="0" w:space="0" w:color="auto"/>
          </w:divBdr>
        </w:div>
        <w:div w:id="1809667862">
          <w:marLeft w:val="0"/>
          <w:marRight w:val="0"/>
          <w:marTop w:val="0"/>
          <w:marBottom w:val="0"/>
          <w:divBdr>
            <w:top w:val="none" w:sz="0" w:space="0" w:color="auto"/>
            <w:left w:val="none" w:sz="0" w:space="0" w:color="auto"/>
            <w:bottom w:val="none" w:sz="0" w:space="0" w:color="auto"/>
            <w:right w:val="none" w:sz="0" w:space="0" w:color="auto"/>
          </w:divBdr>
        </w:div>
        <w:div w:id="241254602">
          <w:marLeft w:val="0"/>
          <w:marRight w:val="0"/>
          <w:marTop w:val="0"/>
          <w:marBottom w:val="0"/>
          <w:divBdr>
            <w:top w:val="none" w:sz="0" w:space="0" w:color="auto"/>
            <w:left w:val="none" w:sz="0" w:space="0" w:color="auto"/>
            <w:bottom w:val="none" w:sz="0" w:space="0" w:color="auto"/>
            <w:right w:val="none" w:sz="0" w:space="0" w:color="auto"/>
          </w:divBdr>
        </w:div>
        <w:div w:id="304241933">
          <w:marLeft w:val="0"/>
          <w:marRight w:val="0"/>
          <w:marTop w:val="0"/>
          <w:marBottom w:val="0"/>
          <w:divBdr>
            <w:top w:val="none" w:sz="0" w:space="0" w:color="auto"/>
            <w:left w:val="none" w:sz="0" w:space="0" w:color="auto"/>
            <w:bottom w:val="none" w:sz="0" w:space="0" w:color="auto"/>
            <w:right w:val="none" w:sz="0" w:space="0" w:color="auto"/>
          </w:divBdr>
        </w:div>
        <w:div w:id="1332103471">
          <w:marLeft w:val="0"/>
          <w:marRight w:val="0"/>
          <w:marTop w:val="0"/>
          <w:marBottom w:val="0"/>
          <w:divBdr>
            <w:top w:val="none" w:sz="0" w:space="0" w:color="auto"/>
            <w:left w:val="none" w:sz="0" w:space="0" w:color="auto"/>
            <w:bottom w:val="none" w:sz="0" w:space="0" w:color="auto"/>
            <w:right w:val="none" w:sz="0" w:space="0" w:color="auto"/>
          </w:divBdr>
        </w:div>
        <w:div w:id="1070343469">
          <w:marLeft w:val="0"/>
          <w:marRight w:val="0"/>
          <w:marTop w:val="0"/>
          <w:marBottom w:val="0"/>
          <w:divBdr>
            <w:top w:val="none" w:sz="0" w:space="0" w:color="auto"/>
            <w:left w:val="none" w:sz="0" w:space="0" w:color="auto"/>
            <w:bottom w:val="none" w:sz="0" w:space="0" w:color="auto"/>
            <w:right w:val="none" w:sz="0" w:space="0" w:color="auto"/>
          </w:divBdr>
        </w:div>
        <w:div w:id="1216115631">
          <w:marLeft w:val="0"/>
          <w:marRight w:val="0"/>
          <w:marTop w:val="0"/>
          <w:marBottom w:val="0"/>
          <w:divBdr>
            <w:top w:val="none" w:sz="0" w:space="0" w:color="auto"/>
            <w:left w:val="none" w:sz="0" w:space="0" w:color="auto"/>
            <w:bottom w:val="none" w:sz="0" w:space="0" w:color="auto"/>
            <w:right w:val="none" w:sz="0" w:space="0" w:color="auto"/>
          </w:divBdr>
        </w:div>
        <w:div w:id="533888867">
          <w:marLeft w:val="0"/>
          <w:marRight w:val="0"/>
          <w:marTop w:val="0"/>
          <w:marBottom w:val="0"/>
          <w:divBdr>
            <w:top w:val="none" w:sz="0" w:space="0" w:color="auto"/>
            <w:left w:val="none" w:sz="0" w:space="0" w:color="auto"/>
            <w:bottom w:val="none" w:sz="0" w:space="0" w:color="auto"/>
            <w:right w:val="none" w:sz="0" w:space="0" w:color="auto"/>
          </w:divBdr>
        </w:div>
        <w:div w:id="848983275">
          <w:marLeft w:val="0"/>
          <w:marRight w:val="0"/>
          <w:marTop w:val="0"/>
          <w:marBottom w:val="0"/>
          <w:divBdr>
            <w:top w:val="none" w:sz="0" w:space="0" w:color="auto"/>
            <w:left w:val="none" w:sz="0" w:space="0" w:color="auto"/>
            <w:bottom w:val="none" w:sz="0" w:space="0" w:color="auto"/>
            <w:right w:val="none" w:sz="0" w:space="0" w:color="auto"/>
          </w:divBdr>
        </w:div>
        <w:div w:id="282200604">
          <w:marLeft w:val="0"/>
          <w:marRight w:val="0"/>
          <w:marTop w:val="0"/>
          <w:marBottom w:val="0"/>
          <w:divBdr>
            <w:top w:val="none" w:sz="0" w:space="0" w:color="auto"/>
            <w:left w:val="none" w:sz="0" w:space="0" w:color="auto"/>
            <w:bottom w:val="none" w:sz="0" w:space="0" w:color="auto"/>
            <w:right w:val="none" w:sz="0" w:space="0" w:color="auto"/>
          </w:divBdr>
        </w:div>
        <w:div w:id="1362628913">
          <w:marLeft w:val="0"/>
          <w:marRight w:val="0"/>
          <w:marTop w:val="0"/>
          <w:marBottom w:val="0"/>
          <w:divBdr>
            <w:top w:val="none" w:sz="0" w:space="0" w:color="auto"/>
            <w:left w:val="none" w:sz="0" w:space="0" w:color="auto"/>
            <w:bottom w:val="none" w:sz="0" w:space="0" w:color="auto"/>
            <w:right w:val="none" w:sz="0" w:space="0" w:color="auto"/>
          </w:divBdr>
        </w:div>
        <w:div w:id="181944134">
          <w:marLeft w:val="0"/>
          <w:marRight w:val="0"/>
          <w:marTop w:val="0"/>
          <w:marBottom w:val="0"/>
          <w:divBdr>
            <w:top w:val="none" w:sz="0" w:space="0" w:color="auto"/>
            <w:left w:val="none" w:sz="0" w:space="0" w:color="auto"/>
            <w:bottom w:val="none" w:sz="0" w:space="0" w:color="auto"/>
            <w:right w:val="none" w:sz="0" w:space="0" w:color="auto"/>
          </w:divBdr>
        </w:div>
        <w:div w:id="105731715">
          <w:marLeft w:val="0"/>
          <w:marRight w:val="0"/>
          <w:marTop w:val="0"/>
          <w:marBottom w:val="0"/>
          <w:divBdr>
            <w:top w:val="none" w:sz="0" w:space="0" w:color="auto"/>
            <w:left w:val="none" w:sz="0" w:space="0" w:color="auto"/>
            <w:bottom w:val="none" w:sz="0" w:space="0" w:color="auto"/>
            <w:right w:val="none" w:sz="0" w:space="0" w:color="auto"/>
          </w:divBdr>
        </w:div>
        <w:div w:id="2105035100">
          <w:marLeft w:val="0"/>
          <w:marRight w:val="0"/>
          <w:marTop w:val="0"/>
          <w:marBottom w:val="0"/>
          <w:divBdr>
            <w:top w:val="none" w:sz="0" w:space="0" w:color="auto"/>
            <w:left w:val="none" w:sz="0" w:space="0" w:color="auto"/>
            <w:bottom w:val="none" w:sz="0" w:space="0" w:color="auto"/>
            <w:right w:val="none" w:sz="0" w:space="0" w:color="auto"/>
          </w:divBdr>
        </w:div>
        <w:div w:id="1802117218">
          <w:marLeft w:val="0"/>
          <w:marRight w:val="0"/>
          <w:marTop w:val="0"/>
          <w:marBottom w:val="0"/>
          <w:divBdr>
            <w:top w:val="none" w:sz="0" w:space="0" w:color="auto"/>
            <w:left w:val="none" w:sz="0" w:space="0" w:color="auto"/>
            <w:bottom w:val="none" w:sz="0" w:space="0" w:color="auto"/>
            <w:right w:val="none" w:sz="0" w:space="0" w:color="auto"/>
          </w:divBdr>
        </w:div>
        <w:div w:id="1623073578">
          <w:marLeft w:val="0"/>
          <w:marRight w:val="0"/>
          <w:marTop w:val="0"/>
          <w:marBottom w:val="0"/>
          <w:divBdr>
            <w:top w:val="none" w:sz="0" w:space="0" w:color="auto"/>
            <w:left w:val="none" w:sz="0" w:space="0" w:color="auto"/>
            <w:bottom w:val="none" w:sz="0" w:space="0" w:color="auto"/>
            <w:right w:val="none" w:sz="0" w:space="0" w:color="auto"/>
          </w:divBdr>
        </w:div>
        <w:div w:id="391513281">
          <w:marLeft w:val="0"/>
          <w:marRight w:val="0"/>
          <w:marTop w:val="0"/>
          <w:marBottom w:val="0"/>
          <w:divBdr>
            <w:top w:val="none" w:sz="0" w:space="0" w:color="auto"/>
            <w:left w:val="none" w:sz="0" w:space="0" w:color="auto"/>
            <w:bottom w:val="none" w:sz="0" w:space="0" w:color="auto"/>
            <w:right w:val="none" w:sz="0" w:space="0" w:color="auto"/>
          </w:divBdr>
        </w:div>
        <w:div w:id="2036955144">
          <w:marLeft w:val="0"/>
          <w:marRight w:val="0"/>
          <w:marTop w:val="0"/>
          <w:marBottom w:val="0"/>
          <w:divBdr>
            <w:top w:val="none" w:sz="0" w:space="0" w:color="auto"/>
            <w:left w:val="none" w:sz="0" w:space="0" w:color="auto"/>
            <w:bottom w:val="none" w:sz="0" w:space="0" w:color="auto"/>
            <w:right w:val="none" w:sz="0" w:space="0" w:color="auto"/>
          </w:divBdr>
        </w:div>
        <w:div w:id="2104715409">
          <w:marLeft w:val="0"/>
          <w:marRight w:val="0"/>
          <w:marTop w:val="0"/>
          <w:marBottom w:val="0"/>
          <w:divBdr>
            <w:top w:val="none" w:sz="0" w:space="0" w:color="auto"/>
            <w:left w:val="none" w:sz="0" w:space="0" w:color="auto"/>
            <w:bottom w:val="none" w:sz="0" w:space="0" w:color="auto"/>
            <w:right w:val="none" w:sz="0" w:space="0" w:color="auto"/>
          </w:divBdr>
        </w:div>
        <w:div w:id="591669128">
          <w:marLeft w:val="0"/>
          <w:marRight w:val="0"/>
          <w:marTop w:val="0"/>
          <w:marBottom w:val="0"/>
          <w:divBdr>
            <w:top w:val="none" w:sz="0" w:space="0" w:color="auto"/>
            <w:left w:val="none" w:sz="0" w:space="0" w:color="auto"/>
            <w:bottom w:val="none" w:sz="0" w:space="0" w:color="auto"/>
            <w:right w:val="none" w:sz="0" w:space="0" w:color="auto"/>
          </w:divBdr>
        </w:div>
        <w:div w:id="659962976">
          <w:marLeft w:val="0"/>
          <w:marRight w:val="0"/>
          <w:marTop w:val="0"/>
          <w:marBottom w:val="0"/>
          <w:divBdr>
            <w:top w:val="none" w:sz="0" w:space="0" w:color="auto"/>
            <w:left w:val="none" w:sz="0" w:space="0" w:color="auto"/>
            <w:bottom w:val="none" w:sz="0" w:space="0" w:color="auto"/>
            <w:right w:val="none" w:sz="0" w:space="0" w:color="auto"/>
          </w:divBdr>
        </w:div>
        <w:div w:id="925070648">
          <w:marLeft w:val="0"/>
          <w:marRight w:val="0"/>
          <w:marTop w:val="0"/>
          <w:marBottom w:val="0"/>
          <w:divBdr>
            <w:top w:val="none" w:sz="0" w:space="0" w:color="auto"/>
            <w:left w:val="none" w:sz="0" w:space="0" w:color="auto"/>
            <w:bottom w:val="none" w:sz="0" w:space="0" w:color="auto"/>
            <w:right w:val="none" w:sz="0" w:space="0" w:color="auto"/>
          </w:divBdr>
        </w:div>
        <w:div w:id="129055082">
          <w:marLeft w:val="0"/>
          <w:marRight w:val="0"/>
          <w:marTop w:val="0"/>
          <w:marBottom w:val="0"/>
          <w:divBdr>
            <w:top w:val="none" w:sz="0" w:space="0" w:color="auto"/>
            <w:left w:val="none" w:sz="0" w:space="0" w:color="auto"/>
            <w:bottom w:val="none" w:sz="0" w:space="0" w:color="auto"/>
            <w:right w:val="none" w:sz="0" w:space="0" w:color="auto"/>
          </w:divBdr>
        </w:div>
        <w:div w:id="601227869">
          <w:marLeft w:val="0"/>
          <w:marRight w:val="0"/>
          <w:marTop w:val="0"/>
          <w:marBottom w:val="0"/>
          <w:divBdr>
            <w:top w:val="none" w:sz="0" w:space="0" w:color="auto"/>
            <w:left w:val="none" w:sz="0" w:space="0" w:color="auto"/>
            <w:bottom w:val="none" w:sz="0" w:space="0" w:color="auto"/>
            <w:right w:val="none" w:sz="0" w:space="0" w:color="auto"/>
          </w:divBdr>
        </w:div>
        <w:div w:id="761534419">
          <w:marLeft w:val="0"/>
          <w:marRight w:val="0"/>
          <w:marTop w:val="0"/>
          <w:marBottom w:val="0"/>
          <w:divBdr>
            <w:top w:val="none" w:sz="0" w:space="0" w:color="auto"/>
            <w:left w:val="none" w:sz="0" w:space="0" w:color="auto"/>
            <w:bottom w:val="none" w:sz="0" w:space="0" w:color="auto"/>
            <w:right w:val="none" w:sz="0" w:space="0" w:color="auto"/>
          </w:divBdr>
        </w:div>
        <w:div w:id="274676875">
          <w:marLeft w:val="0"/>
          <w:marRight w:val="0"/>
          <w:marTop w:val="0"/>
          <w:marBottom w:val="0"/>
          <w:divBdr>
            <w:top w:val="none" w:sz="0" w:space="0" w:color="auto"/>
            <w:left w:val="none" w:sz="0" w:space="0" w:color="auto"/>
            <w:bottom w:val="none" w:sz="0" w:space="0" w:color="auto"/>
            <w:right w:val="none" w:sz="0" w:space="0" w:color="auto"/>
          </w:divBdr>
        </w:div>
        <w:div w:id="868839843">
          <w:marLeft w:val="0"/>
          <w:marRight w:val="0"/>
          <w:marTop w:val="0"/>
          <w:marBottom w:val="0"/>
          <w:divBdr>
            <w:top w:val="none" w:sz="0" w:space="0" w:color="auto"/>
            <w:left w:val="none" w:sz="0" w:space="0" w:color="auto"/>
            <w:bottom w:val="none" w:sz="0" w:space="0" w:color="auto"/>
            <w:right w:val="none" w:sz="0" w:space="0" w:color="auto"/>
          </w:divBdr>
        </w:div>
        <w:div w:id="826894583">
          <w:marLeft w:val="0"/>
          <w:marRight w:val="0"/>
          <w:marTop w:val="0"/>
          <w:marBottom w:val="0"/>
          <w:divBdr>
            <w:top w:val="none" w:sz="0" w:space="0" w:color="auto"/>
            <w:left w:val="none" w:sz="0" w:space="0" w:color="auto"/>
            <w:bottom w:val="none" w:sz="0" w:space="0" w:color="auto"/>
            <w:right w:val="none" w:sz="0" w:space="0" w:color="auto"/>
          </w:divBdr>
        </w:div>
        <w:div w:id="98911571">
          <w:marLeft w:val="0"/>
          <w:marRight w:val="0"/>
          <w:marTop w:val="0"/>
          <w:marBottom w:val="0"/>
          <w:divBdr>
            <w:top w:val="none" w:sz="0" w:space="0" w:color="auto"/>
            <w:left w:val="none" w:sz="0" w:space="0" w:color="auto"/>
            <w:bottom w:val="none" w:sz="0" w:space="0" w:color="auto"/>
            <w:right w:val="none" w:sz="0" w:space="0" w:color="auto"/>
          </w:divBdr>
        </w:div>
        <w:div w:id="680085141">
          <w:marLeft w:val="0"/>
          <w:marRight w:val="0"/>
          <w:marTop w:val="0"/>
          <w:marBottom w:val="0"/>
          <w:divBdr>
            <w:top w:val="none" w:sz="0" w:space="0" w:color="auto"/>
            <w:left w:val="none" w:sz="0" w:space="0" w:color="auto"/>
            <w:bottom w:val="none" w:sz="0" w:space="0" w:color="auto"/>
            <w:right w:val="none" w:sz="0" w:space="0" w:color="auto"/>
          </w:divBdr>
        </w:div>
        <w:div w:id="1416317145">
          <w:marLeft w:val="0"/>
          <w:marRight w:val="0"/>
          <w:marTop w:val="0"/>
          <w:marBottom w:val="0"/>
          <w:divBdr>
            <w:top w:val="none" w:sz="0" w:space="0" w:color="auto"/>
            <w:left w:val="none" w:sz="0" w:space="0" w:color="auto"/>
            <w:bottom w:val="none" w:sz="0" w:space="0" w:color="auto"/>
            <w:right w:val="none" w:sz="0" w:space="0" w:color="auto"/>
          </w:divBdr>
        </w:div>
        <w:div w:id="989750468">
          <w:marLeft w:val="0"/>
          <w:marRight w:val="0"/>
          <w:marTop w:val="0"/>
          <w:marBottom w:val="0"/>
          <w:divBdr>
            <w:top w:val="none" w:sz="0" w:space="0" w:color="auto"/>
            <w:left w:val="none" w:sz="0" w:space="0" w:color="auto"/>
            <w:bottom w:val="none" w:sz="0" w:space="0" w:color="auto"/>
            <w:right w:val="none" w:sz="0" w:space="0" w:color="auto"/>
          </w:divBdr>
        </w:div>
      </w:divsChild>
    </w:div>
    <w:div w:id="1633291943">
      <w:bodyDiv w:val="1"/>
      <w:marLeft w:val="0"/>
      <w:marRight w:val="0"/>
      <w:marTop w:val="0"/>
      <w:marBottom w:val="0"/>
      <w:divBdr>
        <w:top w:val="none" w:sz="0" w:space="0" w:color="auto"/>
        <w:left w:val="none" w:sz="0" w:space="0" w:color="auto"/>
        <w:bottom w:val="none" w:sz="0" w:space="0" w:color="auto"/>
        <w:right w:val="none" w:sz="0" w:space="0" w:color="auto"/>
      </w:divBdr>
    </w:div>
    <w:div w:id="1633360516">
      <w:bodyDiv w:val="1"/>
      <w:marLeft w:val="0"/>
      <w:marRight w:val="0"/>
      <w:marTop w:val="0"/>
      <w:marBottom w:val="0"/>
      <w:divBdr>
        <w:top w:val="none" w:sz="0" w:space="0" w:color="auto"/>
        <w:left w:val="none" w:sz="0" w:space="0" w:color="auto"/>
        <w:bottom w:val="none" w:sz="0" w:space="0" w:color="auto"/>
        <w:right w:val="none" w:sz="0" w:space="0" w:color="auto"/>
      </w:divBdr>
    </w:div>
    <w:div w:id="1633708095">
      <w:bodyDiv w:val="1"/>
      <w:marLeft w:val="0"/>
      <w:marRight w:val="0"/>
      <w:marTop w:val="0"/>
      <w:marBottom w:val="0"/>
      <w:divBdr>
        <w:top w:val="none" w:sz="0" w:space="0" w:color="auto"/>
        <w:left w:val="none" w:sz="0" w:space="0" w:color="auto"/>
        <w:bottom w:val="none" w:sz="0" w:space="0" w:color="auto"/>
        <w:right w:val="none" w:sz="0" w:space="0" w:color="auto"/>
      </w:divBdr>
    </w:div>
    <w:div w:id="1633827834">
      <w:bodyDiv w:val="1"/>
      <w:marLeft w:val="0"/>
      <w:marRight w:val="0"/>
      <w:marTop w:val="0"/>
      <w:marBottom w:val="0"/>
      <w:divBdr>
        <w:top w:val="none" w:sz="0" w:space="0" w:color="auto"/>
        <w:left w:val="none" w:sz="0" w:space="0" w:color="auto"/>
        <w:bottom w:val="none" w:sz="0" w:space="0" w:color="auto"/>
        <w:right w:val="none" w:sz="0" w:space="0" w:color="auto"/>
      </w:divBdr>
    </w:div>
    <w:div w:id="1634091370">
      <w:bodyDiv w:val="1"/>
      <w:marLeft w:val="0"/>
      <w:marRight w:val="0"/>
      <w:marTop w:val="0"/>
      <w:marBottom w:val="0"/>
      <w:divBdr>
        <w:top w:val="none" w:sz="0" w:space="0" w:color="auto"/>
        <w:left w:val="none" w:sz="0" w:space="0" w:color="auto"/>
        <w:bottom w:val="none" w:sz="0" w:space="0" w:color="auto"/>
        <w:right w:val="none" w:sz="0" w:space="0" w:color="auto"/>
      </w:divBdr>
    </w:div>
    <w:div w:id="1634095448">
      <w:bodyDiv w:val="1"/>
      <w:marLeft w:val="0"/>
      <w:marRight w:val="0"/>
      <w:marTop w:val="0"/>
      <w:marBottom w:val="0"/>
      <w:divBdr>
        <w:top w:val="none" w:sz="0" w:space="0" w:color="auto"/>
        <w:left w:val="none" w:sz="0" w:space="0" w:color="auto"/>
        <w:bottom w:val="none" w:sz="0" w:space="0" w:color="auto"/>
        <w:right w:val="none" w:sz="0" w:space="0" w:color="auto"/>
      </w:divBdr>
    </w:div>
    <w:div w:id="1634099817">
      <w:bodyDiv w:val="1"/>
      <w:marLeft w:val="0"/>
      <w:marRight w:val="0"/>
      <w:marTop w:val="0"/>
      <w:marBottom w:val="0"/>
      <w:divBdr>
        <w:top w:val="none" w:sz="0" w:space="0" w:color="auto"/>
        <w:left w:val="none" w:sz="0" w:space="0" w:color="auto"/>
        <w:bottom w:val="none" w:sz="0" w:space="0" w:color="auto"/>
        <w:right w:val="none" w:sz="0" w:space="0" w:color="auto"/>
      </w:divBdr>
    </w:div>
    <w:div w:id="1634100136">
      <w:bodyDiv w:val="1"/>
      <w:marLeft w:val="0"/>
      <w:marRight w:val="0"/>
      <w:marTop w:val="0"/>
      <w:marBottom w:val="0"/>
      <w:divBdr>
        <w:top w:val="none" w:sz="0" w:space="0" w:color="auto"/>
        <w:left w:val="none" w:sz="0" w:space="0" w:color="auto"/>
        <w:bottom w:val="none" w:sz="0" w:space="0" w:color="auto"/>
        <w:right w:val="none" w:sz="0" w:space="0" w:color="auto"/>
      </w:divBdr>
    </w:div>
    <w:div w:id="1634359492">
      <w:bodyDiv w:val="1"/>
      <w:marLeft w:val="0"/>
      <w:marRight w:val="0"/>
      <w:marTop w:val="0"/>
      <w:marBottom w:val="0"/>
      <w:divBdr>
        <w:top w:val="none" w:sz="0" w:space="0" w:color="auto"/>
        <w:left w:val="none" w:sz="0" w:space="0" w:color="auto"/>
        <w:bottom w:val="none" w:sz="0" w:space="0" w:color="auto"/>
        <w:right w:val="none" w:sz="0" w:space="0" w:color="auto"/>
      </w:divBdr>
    </w:div>
    <w:div w:id="1634864938">
      <w:bodyDiv w:val="1"/>
      <w:marLeft w:val="0"/>
      <w:marRight w:val="0"/>
      <w:marTop w:val="0"/>
      <w:marBottom w:val="0"/>
      <w:divBdr>
        <w:top w:val="none" w:sz="0" w:space="0" w:color="auto"/>
        <w:left w:val="none" w:sz="0" w:space="0" w:color="auto"/>
        <w:bottom w:val="none" w:sz="0" w:space="0" w:color="auto"/>
        <w:right w:val="none" w:sz="0" w:space="0" w:color="auto"/>
      </w:divBdr>
    </w:div>
    <w:div w:id="1634872335">
      <w:bodyDiv w:val="1"/>
      <w:marLeft w:val="0"/>
      <w:marRight w:val="0"/>
      <w:marTop w:val="0"/>
      <w:marBottom w:val="0"/>
      <w:divBdr>
        <w:top w:val="none" w:sz="0" w:space="0" w:color="auto"/>
        <w:left w:val="none" w:sz="0" w:space="0" w:color="auto"/>
        <w:bottom w:val="none" w:sz="0" w:space="0" w:color="auto"/>
        <w:right w:val="none" w:sz="0" w:space="0" w:color="auto"/>
      </w:divBdr>
    </w:div>
    <w:div w:id="1635137608">
      <w:bodyDiv w:val="1"/>
      <w:marLeft w:val="0"/>
      <w:marRight w:val="0"/>
      <w:marTop w:val="0"/>
      <w:marBottom w:val="0"/>
      <w:divBdr>
        <w:top w:val="none" w:sz="0" w:space="0" w:color="auto"/>
        <w:left w:val="none" w:sz="0" w:space="0" w:color="auto"/>
        <w:bottom w:val="none" w:sz="0" w:space="0" w:color="auto"/>
        <w:right w:val="none" w:sz="0" w:space="0" w:color="auto"/>
      </w:divBdr>
    </w:div>
    <w:div w:id="1635327550">
      <w:bodyDiv w:val="1"/>
      <w:marLeft w:val="0"/>
      <w:marRight w:val="0"/>
      <w:marTop w:val="0"/>
      <w:marBottom w:val="0"/>
      <w:divBdr>
        <w:top w:val="none" w:sz="0" w:space="0" w:color="auto"/>
        <w:left w:val="none" w:sz="0" w:space="0" w:color="auto"/>
        <w:bottom w:val="none" w:sz="0" w:space="0" w:color="auto"/>
        <w:right w:val="none" w:sz="0" w:space="0" w:color="auto"/>
      </w:divBdr>
    </w:div>
    <w:div w:id="1635745776">
      <w:bodyDiv w:val="1"/>
      <w:marLeft w:val="0"/>
      <w:marRight w:val="0"/>
      <w:marTop w:val="0"/>
      <w:marBottom w:val="0"/>
      <w:divBdr>
        <w:top w:val="none" w:sz="0" w:space="0" w:color="auto"/>
        <w:left w:val="none" w:sz="0" w:space="0" w:color="auto"/>
        <w:bottom w:val="none" w:sz="0" w:space="0" w:color="auto"/>
        <w:right w:val="none" w:sz="0" w:space="0" w:color="auto"/>
      </w:divBdr>
    </w:div>
    <w:div w:id="1636249991">
      <w:bodyDiv w:val="1"/>
      <w:marLeft w:val="0"/>
      <w:marRight w:val="0"/>
      <w:marTop w:val="0"/>
      <w:marBottom w:val="0"/>
      <w:divBdr>
        <w:top w:val="none" w:sz="0" w:space="0" w:color="auto"/>
        <w:left w:val="none" w:sz="0" w:space="0" w:color="auto"/>
        <w:bottom w:val="none" w:sz="0" w:space="0" w:color="auto"/>
        <w:right w:val="none" w:sz="0" w:space="0" w:color="auto"/>
      </w:divBdr>
    </w:div>
    <w:div w:id="1636636886">
      <w:bodyDiv w:val="1"/>
      <w:marLeft w:val="0"/>
      <w:marRight w:val="0"/>
      <w:marTop w:val="0"/>
      <w:marBottom w:val="0"/>
      <w:divBdr>
        <w:top w:val="none" w:sz="0" w:space="0" w:color="auto"/>
        <w:left w:val="none" w:sz="0" w:space="0" w:color="auto"/>
        <w:bottom w:val="none" w:sz="0" w:space="0" w:color="auto"/>
        <w:right w:val="none" w:sz="0" w:space="0" w:color="auto"/>
      </w:divBdr>
    </w:div>
    <w:div w:id="1636716051">
      <w:bodyDiv w:val="1"/>
      <w:marLeft w:val="0"/>
      <w:marRight w:val="0"/>
      <w:marTop w:val="0"/>
      <w:marBottom w:val="0"/>
      <w:divBdr>
        <w:top w:val="none" w:sz="0" w:space="0" w:color="auto"/>
        <w:left w:val="none" w:sz="0" w:space="0" w:color="auto"/>
        <w:bottom w:val="none" w:sz="0" w:space="0" w:color="auto"/>
        <w:right w:val="none" w:sz="0" w:space="0" w:color="auto"/>
      </w:divBdr>
    </w:div>
    <w:div w:id="1637026664">
      <w:bodyDiv w:val="1"/>
      <w:marLeft w:val="0"/>
      <w:marRight w:val="0"/>
      <w:marTop w:val="0"/>
      <w:marBottom w:val="0"/>
      <w:divBdr>
        <w:top w:val="none" w:sz="0" w:space="0" w:color="auto"/>
        <w:left w:val="none" w:sz="0" w:space="0" w:color="auto"/>
        <w:bottom w:val="none" w:sz="0" w:space="0" w:color="auto"/>
        <w:right w:val="none" w:sz="0" w:space="0" w:color="auto"/>
      </w:divBdr>
    </w:div>
    <w:div w:id="1637103351">
      <w:bodyDiv w:val="1"/>
      <w:marLeft w:val="0"/>
      <w:marRight w:val="0"/>
      <w:marTop w:val="0"/>
      <w:marBottom w:val="0"/>
      <w:divBdr>
        <w:top w:val="none" w:sz="0" w:space="0" w:color="auto"/>
        <w:left w:val="none" w:sz="0" w:space="0" w:color="auto"/>
        <w:bottom w:val="none" w:sz="0" w:space="0" w:color="auto"/>
        <w:right w:val="none" w:sz="0" w:space="0" w:color="auto"/>
      </w:divBdr>
    </w:div>
    <w:div w:id="1637179428">
      <w:bodyDiv w:val="1"/>
      <w:marLeft w:val="0"/>
      <w:marRight w:val="0"/>
      <w:marTop w:val="0"/>
      <w:marBottom w:val="0"/>
      <w:divBdr>
        <w:top w:val="none" w:sz="0" w:space="0" w:color="auto"/>
        <w:left w:val="none" w:sz="0" w:space="0" w:color="auto"/>
        <w:bottom w:val="none" w:sz="0" w:space="0" w:color="auto"/>
        <w:right w:val="none" w:sz="0" w:space="0" w:color="auto"/>
      </w:divBdr>
    </w:div>
    <w:div w:id="1637224761">
      <w:bodyDiv w:val="1"/>
      <w:marLeft w:val="0"/>
      <w:marRight w:val="0"/>
      <w:marTop w:val="0"/>
      <w:marBottom w:val="0"/>
      <w:divBdr>
        <w:top w:val="none" w:sz="0" w:space="0" w:color="auto"/>
        <w:left w:val="none" w:sz="0" w:space="0" w:color="auto"/>
        <w:bottom w:val="none" w:sz="0" w:space="0" w:color="auto"/>
        <w:right w:val="none" w:sz="0" w:space="0" w:color="auto"/>
      </w:divBdr>
    </w:div>
    <w:div w:id="1637374074">
      <w:bodyDiv w:val="1"/>
      <w:marLeft w:val="0"/>
      <w:marRight w:val="0"/>
      <w:marTop w:val="0"/>
      <w:marBottom w:val="0"/>
      <w:divBdr>
        <w:top w:val="none" w:sz="0" w:space="0" w:color="auto"/>
        <w:left w:val="none" w:sz="0" w:space="0" w:color="auto"/>
        <w:bottom w:val="none" w:sz="0" w:space="0" w:color="auto"/>
        <w:right w:val="none" w:sz="0" w:space="0" w:color="auto"/>
      </w:divBdr>
    </w:div>
    <w:div w:id="1637569251">
      <w:bodyDiv w:val="1"/>
      <w:marLeft w:val="0"/>
      <w:marRight w:val="0"/>
      <w:marTop w:val="0"/>
      <w:marBottom w:val="0"/>
      <w:divBdr>
        <w:top w:val="none" w:sz="0" w:space="0" w:color="auto"/>
        <w:left w:val="none" w:sz="0" w:space="0" w:color="auto"/>
        <w:bottom w:val="none" w:sz="0" w:space="0" w:color="auto"/>
        <w:right w:val="none" w:sz="0" w:space="0" w:color="auto"/>
      </w:divBdr>
    </w:div>
    <w:div w:id="1637833350">
      <w:bodyDiv w:val="1"/>
      <w:marLeft w:val="0"/>
      <w:marRight w:val="0"/>
      <w:marTop w:val="0"/>
      <w:marBottom w:val="0"/>
      <w:divBdr>
        <w:top w:val="none" w:sz="0" w:space="0" w:color="auto"/>
        <w:left w:val="none" w:sz="0" w:space="0" w:color="auto"/>
        <w:bottom w:val="none" w:sz="0" w:space="0" w:color="auto"/>
        <w:right w:val="none" w:sz="0" w:space="0" w:color="auto"/>
      </w:divBdr>
    </w:div>
    <w:div w:id="1637837901">
      <w:bodyDiv w:val="1"/>
      <w:marLeft w:val="0"/>
      <w:marRight w:val="0"/>
      <w:marTop w:val="0"/>
      <w:marBottom w:val="0"/>
      <w:divBdr>
        <w:top w:val="none" w:sz="0" w:space="0" w:color="auto"/>
        <w:left w:val="none" w:sz="0" w:space="0" w:color="auto"/>
        <w:bottom w:val="none" w:sz="0" w:space="0" w:color="auto"/>
        <w:right w:val="none" w:sz="0" w:space="0" w:color="auto"/>
      </w:divBdr>
    </w:div>
    <w:div w:id="1637950482">
      <w:bodyDiv w:val="1"/>
      <w:marLeft w:val="0"/>
      <w:marRight w:val="0"/>
      <w:marTop w:val="0"/>
      <w:marBottom w:val="0"/>
      <w:divBdr>
        <w:top w:val="none" w:sz="0" w:space="0" w:color="auto"/>
        <w:left w:val="none" w:sz="0" w:space="0" w:color="auto"/>
        <w:bottom w:val="none" w:sz="0" w:space="0" w:color="auto"/>
        <w:right w:val="none" w:sz="0" w:space="0" w:color="auto"/>
      </w:divBdr>
    </w:div>
    <w:div w:id="1638293627">
      <w:bodyDiv w:val="1"/>
      <w:marLeft w:val="0"/>
      <w:marRight w:val="0"/>
      <w:marTop w:val="0"/>
      <w:marBottom w:val="0"/>
      <w:divBdr>
        <w:top w:val="none" w:sz="0" w:space="0" w:color="auto"/>
        <w:left w:val="none" w:sz="0" w:space="0" w:color="auto"/>
        <w:bottom w:val="none" w:sz="0" w:space="0" w:color="auto"/>
        <w:right w:val="none" w:sz="0" w:space="0" w:color="auto"/>
      </w:divBdr>
    </w:div>
    <w:div w:id="1638296072">
      <w:bodyDiv w:val="1"/>
      <w:marLeft w:val="0"/>
      <w:marRight w:val="0"/>
      <w:marTop w:val="0"/>
      <w:marBottom w:val="0"/>
      <w:divBdr>
        <w:top w:val="none" w:sz="0" w:space="0" w:color="auto"/>
        <w:left w:val="none" w:sz="0" w:space="0" w:color="auto"/>
        <w:bottom w:val="none" w:sz="0" w:space="0" w:color="auto"/>
        <w:right w:val="none" w:sz="0" w:space="0" w:color="auto"/>
      </w:divBdr>
    </w:div>
    <w:div w:id="1638535470">
      <w:bodyDiv w:val="1"/>
      <w:marLeft w:val="0"/>
      <w:marRight w:val="0"/>
      <w:marTop w:val="0"/>
      <w:marBottom w:val="0"/>
      <w:divBdr>
        <w:top w:val="none" w:sz="0" w:space="0" w:color="auto"/>
        <w:left w:val="none" w:sz="0" w:space="0" w:color="auto"/>
        <w:bottom w:val="none" w:sz="0" w:space="0" w:color="auto"/>
        <w:right w:val="none" w:sz="0" w:space="0" w:color="auto"/>
      </w:divBdr>
    </w:div>
    <w:div w:id="1638606400">
      <w:bodyDiv w:val="1"/>
      <w:marLeft w:val="0"/>
      <w:marRight w:val="0"/>
      <w:marTop w:val="0"/>
      <w:marBottom w:val="0"/>
      <w:divBdr>
        <w:top w:val="none" w:sz="0" w:space="0" w:color="auto"/>
        <w:left w:val="none" w:sz="0" w:space="0" w:color="auto"/>
        <w:bottom w:val="none" w:sz="0" w:space="0" w:color="auto"/>
        <w:right w:val="none" w:sz="0" w:space="0" w:color="auto"/>
      </w:divBdr>
    </w:div>
    <w:div w:id="1638754281">
      <w:bodyDiv w:val="1"/>
      <w:marLeft w:val="0"/>
      <w:marRight w:val="0"/>
      <w:marTop w:val="0"/>
      <w:marBottom w:val="0"/>
      <w:divBdr>
        <w:top w:val="none" w:sz="0" w:space="0" w:color="auto"/>
        <w:left w:val="none" w:sz="0" w:space="0" w:color="auto"/>
        <w:bottom w:val="none" w:sz="0" w:space="0" w:color="auto"/>
        <w:right w:val="none" w:sz="0" w:space="0" w:color="auto"/>
      </w:divBdr>
    </w:div>
    <w:div w:id="1638802272">
      <w:bodyDiv w:val="1"/>
      <w:marLeft w:val="0"/>
      <w:marRight w:val="0"/>
      <w:marTop w:val="0"/>
      <w:marBottom w:val="0"/>
      <w:divBdr>
        <w:top w:val="none" w:sz="0" w:space="0" w:color="auto"/>
        <w:left w:val="none" w:sz="0" w:space="0" w:color="auto"/>
        <w:bottom w:val="none" w:sz="0" w:space="0" w:color="auto"/>
        <w:right w:val="none" w:sz="0" w:space="0" w:color="auto"/>
      </w:divBdr>
    </w:div>
    <w:div w:id="1639069051">
      <w:bodyDiv w:val="1"/>
      <w:marLeft w:val="0"/>
      <w:marRight w:val="0"/>
      <w:marTop w:val="0"/>
      <w:marBottom w:val="0"/>
      <w:divBdr>
        <w:top w:val="none" w:sz="0" w:space="0" w:color="auto"/>
        <w:left w:val="none" w:sz="0" w:space="0" w:color="auto"/>
        <w:bottom w:val="none" w:sz="0" w:space="0" w:color="auto"/>
        <w:right w:val="none" w:sz="0" w:space="0" w:color="auto"/>
      </w:divBdr>
    </w:div>
    <w:div w:id="1639265009">
      <w:bodyDiv w:val="1"/>
      <w:marLeft w:val="0"/>
      <w:marRight w:val="0"/>
      <w:marTop w:val="0"/>
      <w:marBottom w:val="0"/>
      <w:divBdr>
        <w:top w:val="none" w:sz="0" w:space="0" w:color="auto"/>
        <w:left w:val="none" w:sz="0" w:space="0" w:color="auto"/>
        <w:bottom w:val="none" w:sz="0" w:space="0" w:color="auto"/>
        <w:right w:val="none" w:sz="0" w:space="0" w:color="auto"/>
      </w:divBdr>
    </w:div>
    <w:div w:id="1639647413">
      <w:bodyDiv w:val="1"/>
      <w:marLeft w:val="0"/>
      <w:marRight w:val="0"/>
      <w:marTop w:val="0"/>
      <w:marBottom w:val="0"/>
      <w:divBdr>
        <w:top w:val="none" w:sz="0" w:space="0" w:color="auto"/>
        <w:left w:val="none" w:sz="0" w:space="0" w:color="auto"/>
        <w:bottom w:val="none" w:sz="0" w:space="0" w:color="auto"/>
        <w:right w:val="none" w:sz="0" w:space="0" w:color="auto"/>
      </w:divBdr>
    </w:div>
    <w:div w:id="1639719633">
      <w:bodyDiv w:val="1"/>
      <w:marLeft w:val="0"/>
      <w:marRight w:val="0"/>
      <w:marTop w:val="0"/>
      <w:marBottom w:val="0"/>
      <w:divBdr>
        <w:top w:val="none" w:sz="0" w:space="0" w:color="auto"/>
        <w:left w:val="none" w:sz="0" w:space="0" w:color="auto"/>
        <w:bottom w:val="none" w:sz="0" w:space="0" w:color="auto"/>
        <w:right w:val="none" w:sz="0" w:space="0" w:color="auto"/>
      </w:divBdr>
    </w:div>
    <w:div w:id="1639726046">
      <w:bodyDiv w:val="1"/>
      <w:marLeft w:val="0"/>
      <w:marRight w:val="0"/>
      <w:marTop w:val="0"/>
      <w:marBottom w:val="0"/>
      <w:divBdr>
        <w:top w:val="none" w:sz="0" w:space="0" w:color="auto"/>
        <w:left w:val="none" w:sz="0" w:space="0" w:color="auto"/>
        <w:bottom w:val="none" w:sz="0" w:space="0" w:color="auto"/>
        <w:right w:val="none" w:sz="0" w:space="0" w:color="auto"/>
      </w:divBdr>
    </w:div>
    <w:div w:id="1639800371">
      <w:bodyDiv w:val="1"/>
      <w:marLeft w:val="0"/>
      <w:marRight w:val="0"/>
      <w:marTop w:val="0"/>
      <w:marBottom w:val="0"/>
      <w:divBdr>
        <w:top w:val="none" w:sz="0" w:space="0" w:color="auto"/>
        <w:left w:val="none" w:sz="0" w:space="0" w:color="auto"/>
        <w:bottom w:val="none" w:sz="0" w:space="0" w:color="auto"/>
        <w:right w:val="none" w:sz="0" w:space="0" w:color="auto"/>
      </w:divBdr>
    </w:div>
    <w:div w:id="1640262965">
      <w:bodyDiv w:val="1"/>
      <w:marLeft w:val="0"/>
      <w:marRight w:val="0"/>
      <w:marTop w:val="0"/>
      <w:marBottom w:val="0"/>
      <w:divBdr>
        <w:top w:val="none" w:sz="0" w:space="0" w:color="auto"/>
        <w:left w:val="none" w:sz="0" w:space="0" w:color="auto"/>
        <w:bottom w:val="none" w:sz="0" w:space="0" w:color="auto"/>
        <w:right w:val="none" w:sz="0" w:space="0" w:color="auto"/>
      </w:divBdr>
    </w:div>
    <w:div w:id="1640264338">
      <w:bodyDiv w:val="1"/>
      <w:marLeft w:val="0"/>
      <w:marRight w:val="0"/>
      <w:marTop w:val="0"/>
      <w:marBottom w:val="0"/>
      <w:divBdr>
        <w:top w:val="none" w:sz="0" w:space="0" w:color="auto"/>
        <w:left w:val="none" w:sz="0" w:space="0" w:color="auto"/>
        <w:bottom w:val="none" w:sz="0" w:space="0" w:color="auto"/>
        <w:right w:val="none" w:sz="0" w:space="0" w:color="auto"/>
      </w:divBdr>
    </w:div>
    <w:div w:id="1640574938">
      <w:bodyDiv w:val="1"/>
      <w:marLeft w:val="0"/>
      <w:marRight w:val="0"/>
      <w:marTop w:val="0"/>
      <w:marBottom w:val="0"/>
      <w:divBdr>
        <w:top w:val="none" w:sz="0" w:space="0" w:color="auto"/>
        <w:left w:val="none" w:sz="0" w:space="0" w:color="auto"/>
        <w:bottom w:val="none" w:sz="0" w:space="0" w:color="auto"/>
        <w:right w:val="none" w:sz="0" w:space="0" w:color="auto"/>
      </w:divBdr>
    </w:div>
    <w:div w:id="1640769954">
      <w:bodyDiv w:val="1"/>
      <w:marLeft w:val="0"/>
      <w:marRight w:val="0"/>
      <w:marTop w:val="0"/>
      <w:marBottom w:val="0"/>
      <w:divBdr>
        <w:top w:val="none" w:sz="0" w:space="0" w:color="auto"/>
        <w:left w:val="none" w:sz="0" w:space="0" w:color="auto"/>
        <w:bottom w:val="none" w:sz="0" w:space="0" w:color="auto"/>
        <w:right w:val="none" w:sz="0" w:space="0" w:color="auto"/>
      </w:divBdr>
    </w:div>
    <w:div w:id="1640917887">
      <w:bodyDiv w:val="1"/>
      <w:marLeft w:val="0"/>
      <w:marRight w:val="0"/>
      <w:marTop w:val="0"/>
      <w:marBottom w:val="0"/>
      <w:divBdr>
        <w:top w:val="none" w:sz="0" w:space="0" w:color="auto"/>
        <w:left w:val="none" w:sz="0" w:space="0" w:color="auto"/>
        <w:bottom w:val="none" w:sz="0" w:space="0" w:color="auto"/>
        <w:right w:val="none" w:sz="0" w:space="0" w:color="auto"/>
      </w:divBdr>
    </w:div>
    <w:div w:id="1641307150">
      <w:bodyDiv w:val="1"/>
      <w:marLeft w:val="0"/>
      <w:marRight w:val="0"/>
      <w:marTop w:val="0"/>
      <w:marBottom w:val="0"/>
      <w:divBdr>
        <w:top w:val="none" w:sz="0" w:space="0" w:color="auto"/>
        <w:left w:val="none" w:sz="0" w:space="0" w:color="auto"/>
        <w:bottom w:val="none" w:sz="0" w:space="0" w:color="auto"/>
        <w:right w:val="none" w:sz="0" w:space="0" w:color="auto"/>
      </w:divBdr>
    </w:div>
    <w:div w:id="1641494482">
      <w:bodyDiv w:val="1"/>
      <w:marLeft w:val="0"/>
      <w:marRight w:val="0"/>
      <w:marTop w:val="0"/>
      <w:marBottom w:val="0"/>
      <w:divBdr>
        <w:top w:val="none" w:sz="0" w:space="0" w:color="auto"/>
        <w:left w:val="none" w:sz="0" w:space="0" w:color="auto"/>
        <w:bottom w:val="none" w:sz="0" w:space="0" w:color="auto"/>
        <w:right w:val="none" w:sz="0" w:space="0" w:color="auto"/>
      </w:divBdr>
    </w:div>
    <w:div w:id="1641569804">
      <w:bodyDiv w:val="1"/>
      <w:marLeft w:val="0"/>
      <w:marRight w:val="0"/>
      <w:marTop w:val="0"/>
      <w:marBottom w:val="0"/>
      <w:divBdr>
        <w:top w:val="none" w:sz="0" w:space="0" w:color="auto"/>
        <w:left w:val="none" w:sz="0" w:space="0" w:color="auto"/>
        <w:bottom w:val="none" w:sz="0" w:space="0" w:color="auto"/>
        <w:right w:val="none" w:sz="0" w:space="0" w:color="auto"/>
      </w:divBdr>
    </w:div>
    <w:div w:id="1641956055">
      <w:bodyDiv w:val="1"/>
      <w:marLeft w:val="0"/>
      <w:marRight w:val="0"/>
      <w:marTop w:val="0"/>
      <w:marBottom w:val="0"/>
      <w:divBdr>
        <w:top w:val="none" w:sz="0" w:space="0" w:color="auto"/>
        <w:left w:val="none" w:sz="0" w:space="0" w:color="auto"/>
        <w:bottom w:val="none" w:sz="0" w:space="0" w:color="auto"/>
        <w:right w:val="none" w:sz="0" w:space="0" w:color="auto"/>
      </w:divBdr>
    </w:div>
    <w:div w:id="1641962463">
      <w:bodyDiv w:val="1"/>
      <w:marLeft w:val="0"/>
      <w:marRight w:val="0"/>
      <w:marTop w:val="0"/>
      <w:marBottom w:val="0"/>
      <w:divBdr>
        <w:top w:val="none" w:sz="0" w:space="0" w:color="auto"/>
        <w:left w:val="none" w:sz="0" w:space="0" w:color="auto"/>
        <w:bottom w:val="none" w:sz="0" w:space="0" w:color="auto"/>
        <w:right w:val="none" w:sz="0" w:space="0" w:color="auto"/>
      </w:divBdr>
    </w:div>
    <w:div w:id="1642154008">
      <w:bodyDiv w:val="1"/>
      <w:marLeft w:val="0"/>
      <w:marRight w:val="0"/>
      <w:marTop w:val="0"/>
      <w:marBottom w:val="0"/>
      <w:divBdr>
        <w:top w:val="none" w:sz="0" w:space="0" w:color="auto"/>
        <w:left w:val="none" w:sz="0" w:space="0" w:color="auto"/>
        <w:bottom w:val="none" w:sz="0" w:space="0" w:color="auto"/>
        <w:right w:val="none" w:sz="0" w:space="0" w:color="auto"/>
      </w:divBdr>
      <w:divsChild>
        <w:div w:id="1114865458">
          <w:marLeft w:val="0"/>
          <w:marRight w:val="0"/>
          <w:marTop w:val="0"/>
          <w:marBottom w:val="0"/>
          <w:divBdr>
            <w:top w:val="none" w:sz="0" w:space="0" w:color="auto"/>
            <w:left w:val="none" w:sz="0" w:space="0" w:color="auto"/>
            <w:bottom w:val="none" w:sz="0" w:space="0" w:color="auto"/>
            <w:right w:val="none" w:sz="0" w:space="0" w:color="auto"/>
          </w:divBdr>
        </w:div>
        <w:div w:id="1017973172">
          <w:marLeft w:val="0"/>
          <w:marRight w:val="0"/>
          <w:marTop w:val="0"/>
          <w:marBottom w:val="0"/>
          <w:divBdr>
            <w:top w:val="none" w:sz="0" w:space="0" w:color="auto"/>
            <w:left w:val="none" w:sz="0" w:space="0" w:color="auto"/>
            <w:bottom w:val="none" w:sz="0" w:space="0" w:color="auto"/>
            <w:right w:val="none" w:sz="0" w:space="0" w:color="auto"/>
          </w:divBdr>
        </w:div>
        <w:div w:id="1516646746">
          <w:marLeft w:val="0"/>
          <w:marRight w:val="0"/>
          <w:marTop w:val="0"/>
          <w:marBottom w:val="0"/>
          <w:divBdr>
            <w:top w:val="none" w:sz="0" w:space="0" w:color="auto"/>
            <w:left w:val="none" w:sz="0" w:space="0" w:color="auto"/>
            <w:bottom w:val="none" w:sz="0" w:space="0" w:color="auto"/>
            <w:right w:val="none" w:sz="0" w:space="0" w:color="auto"/>
          </w:divBdr>
        </w:div>
        <w:div w:id="1782336681">
          <w:marLeft w:val="0"/>
          <w:marRight w:val="0"/>
          <w:marTop w:val="0"/>
          <w:marBottom w:val="0"/>
          <w:divBdr>
            <w:top w:val="none" w:sz="0" w:space="0" w:color="auto"/>
            <w:left w:val="none" w:sz="0" w:space="0" w:color="auto"/>
            <w:bottom w:val="none" w:sz="0" w:space="0" w:color="auto"/>
            <w:right w:val="none" w:sz="0" w:space="0" w:color="auto"/>
          </w:divBdr>
        </w:div>
        <w:div w:id="2144617525">
          <w:marLeft w:val="0"/>
          <w:marRight w:val="0"/>
          <w:marTop w:val="0"/>
          <w:marBottom w:val="0"/>
          <w:divBdr>
            <w:top w:val="none" w:sz="0" w:space="0" w:color="auto"/>
            <w:left w:val="none" w:sz="0" w:space="0" w:color="auto"/>
            <w:bottom w:val="none" w:sz="0" w:space="0" w:color="auto"/>
            <w:right w:val="none" w:sz="0" w:space="0" w:color="auto"/>
          </w:divBdr>
        </w:div>
        <w:div w:id="1118988873">
          <w:marLeft w:val="0"/>
          <w:marRight w:val="0"/>
          <w:marTop w:val="0"/>
          <w:marBottom w:val="0"/>
          <w:divBdr>
            <w:top w:val="none" w:sz="0" w:space="0" w:color="auto"/>
            <w:left w:val="none" w:sz="0" w:space="0" w:color="auto"/>
            <w:bottom w:val="none" w:sz="0" w:space="0" w:color="auto"/>
            <w:right w:val="none" w:sz="0" w:space="0" w:color="auto"/>
          </w:divBdr>
        </w:div>
        <w:div w:id="374695300">
          <w:marLeft w:val="0"/>
          <w:marRight w:val="0"/>
          <w:marTop w:val="0"/>
          <w:marBottom w:val="0"/>
          <w:divBdr>
            <w:top w:val="none" w:sz="0" w:space="0" w:color="auto"/>
            <w:left w:val="none" w:sz="0" w:space="0" w:color="auto"/>
            <w:bottom w:val="none" w:sz="0" w:space="0" w:color="auto"/>
            <w:right w:val="none" w:sz="0" w:space="0" w:color="auto"/>
          </w:divBdr>
        </w:div>
        <w:div w:id="338242219">
          <w:marLeft w:val="0"/>
          <w:marRight w:val="0"/>
          <w:marTop w:val="0"/>
          <w:marBottom w:val="0"/>
          <w:divBdr>
            <w:top w:val="none" w:sz="0" w:space="0" w:color="auto"/>
            <w:left w:val="none" w:sz="0" w:space="0" w:color="auto"/>
            <w:bottom w:val="none" w:sz="0" w:space="0" w:color="auto"/>
            <w:right w:val="none" w:sz="0" w:space="0" w:color="auto"/>
          </w:divBdr>
        </w:div>
        <w:div w:id="4599254">
          <w:marLeft w:val="0"/>
          <w:marRight w:val="0"/>
          <w:marTop w:val="0"/>
          <w:marBottom w:val="0"/>
          <w:divBdr>
            <w:top w:val="none" w:sz="0" w:space="0" w:color="auto"/>
            <w:left w:val="none" w:sz="0" w:space="0" w:color="auto"/>
            <w:bottom w:val="none" w:sz="0" w:space="0" w:color="auto"/>
            <w:right w:val="none" w:sz="0" w:space="0" w:color="auto"/>
          </w:divBdr>
        </w:div>
        <w:div w:id="233440742">
          <w:marLeft w:val="0"/>
          <w:marRight w:val="0"/>
          <w:marTop w:val="0"/>
          <w:marBottom w:val="0"/>
          <w:divBdr>
            <w:top w:val="none" w:sz="0" w:space="0" w:color="auto"/>
            <w:left w:val="none" w:sz="0" w:space="0" w:color="auto"/>
            <w:bottom w:val="none" w:sz="0" w:space="0" w:color="auto"/>
            <w:right w:val="none" w:sz="0" w:space="0" w:color="auto"/>
          </w:divBdr>
        </w:div>
        <w:div w:id="1411927336">
          <w:marLeft w:val="0"/>
          <w:marRight w:val="0"/>
          <w:marTop w:val="0"/>
          <w:marBottom w:val="0"/>
          <w:divBdr>
            <w:top w:val="none" w:sz="0" w:space="0" w:color="auto"/>
            <w:left w:val="none" w:sz="0" w:space="0" w:color="auto"/>
            <w:bottom w:val="none" w:sz="0" w:space="0" w:color="auto"/>
            <w:right w:val="none" w:sz="0" w:space="0" w:color="auto"/>
          </w:divBdr>
        </w:div>
        <w:div w:id="494490488">
          <w:marLeft w:val="0"/>
          <w:marRight w:val="0"/>
          <w:marTop w:val="0"/>
          <w:marBottom w:val="0"/>
          <w:divBdr>
            <w:top w:val="none" w:sz="0" w:space="0" w:color="auto"/>
            <w:left w:val="none" w:sz="0" w:space="0" w:color="auto"/>
            <w:bottom w:val="none" w:sz="0" w:space="0" w:color="auto"/>
            <w:right w:val="none" w:sz="0" w:space="0" w:color="auto"/>
          </w:divBdr>
        </w:div>
        <w:div w:id="1151486811">
          <w:marLeft w:val="0"/>
          <w:marRight w:val="0"/>
          <w:marTop w:val="0"/>
          <w:marBottom w:val="0"/>
          <w:divBdr>
            <w:top w:val="none" w:sz="0" w:space="0" w:color="auto"/>
            <w:left w:val="none" w:sz="0" w:space="0" w:color="auto"/>
            <w:bottom w:val="none" w:sz="0" w:space="0" w:color="auto"/>
            <w:right w:val="none" w:sz="0" w:space="0" w:color="auto"/>
          </w:divBdr>
        </w:div>
        <w:div w:id="210390132">
          <w:marLeft w:val="0"/>
          <w:marRight w:val="0"/>
          <w:marTop w:val="0"/>
          <w:marBottom w:val="0"/>
          <w:divBdr>
            <w:top w:val="none" w:sz="0" w:space="0" w:color="auto"/>
            <w:left w:val="none" w:sz="0" w:space="0" w:color="auto"/>
            <w:bottom w:val="none" w:sz="0" w:space="0" w:color="auto"/>
            <w:right w:val="none" w:sz="0" w:space="0" w:color="auto"/>
          </w:divBdr>
        </w:div>
        <w:div w:id="367683604">
          <w:marLeft w:val="0"/>
          <w:marRight w:val="0"/>
          <w:marTop w:val="0"/>
          <w:marBottom w:val="0"/>
          <w:divBdr>
            <w:top w:val="none" w:sz="0" w:space="0" w:color="auto"/>
            <w:left w:val="none" w:sz="0" w:space="0" w:color="auto"/>
            <w:bottom w:val="none" w:sz="0" w:space="0" w:color="auto"/>
            <w:right w:val="none" w:sz="0" w:space="0" w:color="auto"/>
          </w:divBdr>
        </w:div>
        <w:div w:id="1654137660">
          <w:marLeft w:val="0"/>
          <w:marRight w:val="0"/>
          <w:marTop w:val="0"/>
          <w:marBottom w:val="0"/>
          <w:divBdr>
            <w:top w:val="none" w:sz="0" w:space="0" w:color="auto"/>
            <w:left w:val="none" w:sz="0" w:space="0" w:color="auto"/>
            <w:bottom w:val="none" w:sz="0" w:space="0" w:color="auto"/>
            <w:right w:val="none" w:sz="0" w:space="0" w:color="auto"/>
          </w:divBdr>
        </w:div>
        <w:div w:id="1059061964">
          <w:marLeft w:val="0"/>
          <w:marRight w:val="0"/>
          <w:marTop w:val="0"/>
          <w:marBottom w:val="0"/>
          <w:divBdr>
            <w:top w:val="none" w:sz="0" w:space="0" w:color="auto"/>
            <w:left w:val="none" w:sz="0" w:space="0" w:color="auto"/>
            <w:bottom w:val="none" w:sz="0" w:space="0" w:color="auto"/>
            <w:right w:val="none" w:sz="0" w:space="0" w:color="auto"/>
          </w:divBdr>
        </w:div>
        <w:div w:id="190649085">
          <w:marLeft w:val="0"/>
          <w:marRight w:val="0"/>
          <w:marTop w:val="0"/>
          <w:marBottom w:val="0"/>
          <w:divBdr>
            <w:top w:val="none" w:sz="0" w:space="0" w:color="auto"/>
            <w:left w:val="none" w:sz="0" w:space="0" w:color="auto"/>
            <w:bottom w:val="none" w:sz="0" w:space="0" w:color="auto"/>
            <w:right w:val="none" w:sz="0" w:space="0" w:color="auto"/>
          </w:divBdr>
        </w:div>
        <w:div w:id="1923906903">
          <w:marLeft w:val="0"/>
          <w:marRight w:val="0"/>
          <w:marTop w:val="0"/>
          <w:marBottom w:val="0"/>
          <w:divBdr>
            <w:top w:val="none" w:sz="0" w:space="0" w:color="auto"/>
            <w:left w:val="none" w:sz="0" w:space="0" w:color="auto"/>
            <w:bottom w:val="none" w:sz="0" w:space="0" w:color="auto"/>
            <w:right w:val="none" w:sz="0" w:space="0" w:color="auto"/>
          </w:divBdr>
        </w:div>
        <w:div w:id="771362209">
          <w:marLeft w:val="0"/>
          <w:marRight w:val="0"/>
          <w:marTop w:val="0"/>
          <w:marBottom w:val="0"/>
          <w:divBdr>
            <w:top w:val="none" w:sz="0" w:space="0" w:color="auto"/>
            <w:left w:val="none" w:sz="0" w:space="0" w:color="auto"/>
            <w:bottom w:val="none" w:sz="0" w:space="0" w:color="auto"/>
            <w:right w:val="none" w:sz="0" w:space="0" w:color="auto"/>
          </w:divBdr>
        </w:div>
        <w:div w:id="1739013647">
          <w:marLeft w:val="0"/>
          <w:marRight w:val="0"/>
          <w:marTop w:val="0"/>
          <w:marBottom w:val="0"/>
          <w:divBdr>
            <w:top w:val="none" w:sz="0" w:space="0" w:color="auto"/>
            <w:left w:val="none" w:sz="0" w:space="0" w:color="auto"/>
            <w:bottom w:val="none" w:sz="0" w:space="0" w:color="auto"/>
            <w:right w:val="none" w:sz="0" w:space="0" w:color="auto"/>
          </w:divBdr>
        </w:div>
        <w:div w:id="1668243914">
          <w:marLeft w:val="0"/>
          <w:marRight w:val="0"/>
          <w:marTop w:val="0"/>
          <w:marBottom w:val="0"/>
          <w:divBdr>
            <w:top w:val="none" w:sz="0" w:space="0" w:color="auto"/>
            <w:left w:val="none" w:sz="0" w:space="0" w:color="auto"/>
            <w:bottom w:val="none" w:sz="0" w:space="0" w:color="auto"/>
            <w:right w:val="none" w:sz="0" w:space="0" w:color="auto"/>
          </w:divBdr>
        </w:div>
        <w:div w:id="958495097">
          <w:marLeft w:val="0"/>
          <w:marRight w:val="0"/>
          <w:marTop w:val="0"/>
          <w:marBottom w:val="0"/>
          <w:divBdr>
            <w:top w:val="none" w:sz="0" w:space="0" w:color="auto"/>
            <w:left w:val="none" w:sz="0" w:space="0" w:color="auto"/>
            <w:bottom w:val="none" w:sz="0" w:space="0" w:color="auto"/>
            <w:right w:val="none" w:sz="0" w:space="0" w:color="auto"/>
          </w:divBdr>
        </w:div>
        <w:div w:id="1441955614">
          <w:marLeft w:val="0"/>
          <w:marRight w:val="0"/>
          <w:marTop w:val="0"/>
          <w:marBottom w:val="0"/>
          <w:divBdr>
            <w:top w:val="none" w:sz="0" w:space="0" w:color="auto"/>
            <w:left w:val="none" w:sz="0" w:space="0" w:color="auto"/>
            <w:bottom w:val="none" w:sz="0" w:space="0" w:color="auto"/>
            <w:right w:val="none" w:sz="0" w:space="0" w:color="auto"/>
          </w:divBdr>
        </w:div>
        <w:div w:id="1337617167">
          <w:marLeft w:val="0"/>
          <w:marRight w:val="0"/>
          <w:marTop w:val="0"/>
          <w:marBottom w:val="0"/>
          <w:divBdr>
            <w:top w:val="none" w:sz="0" w:space="0" w:color="auto"/>
            <w:left w:val="none" w:sz="0" w:space="0" w:color="auto"/>
            <w:bottom w:val="none" w:sz="0" w:space="0" w:color="auto"/>
            <w:right w:val="none" w:sz="0" w:space="0" w:color="auto"/>
          </w:divBdr>
        </w:div>
        <w:div w:id="1360282778">
          <w:marLeft w:val="0"/>
          <w:marRight w:val="0"/>
          <w:marTop w:val="0"/>
          <w:marBottom w:val="0"/>
          <w:divBdr>
            <w:top w:val="none" w:sz="0" w:space="0" w:color="auto"/>
            <w:left w:val="none" w:sz="0" w:space="0" w:color="auto"/>
            <w:bottom w:val="none" w:sz="0" w:space="0" w:color="auto"/>
            <w:right w:val="none" w:sz="0" w:space="0" w:color="auto"/>
          </w:divBdr>
        </w:div>
        <w:div w:id="1579368608">
          <w:marLeft w:val="0"/>
          <w:marRight w:val="0"/>
          <w:marTop w:val="0"/>
          <w:marBottom w:val="0"/>
          <w:divBdr>
            <w:top w:val="none" w:sz="0" w:space="0" w:color="auto"/>
            <w:left w:val="none" w:sz="0" w:space="0" w:color="auto"/>
            <w:bottom w:val="none" w:sz="0" w:space="0" w:color="auto"/>
            <w:right w:val="none" w:sz="0" w:space="0" w:color="auto"/>
          </w:divBdr>
        </w:div>
        <w:div w:id="1723672496">
          <w:marLeft w:val="0"/>
          <w:marRight w:val="0"/>
          <w:marTop w:val="0"/>
          <w:marBottom w:val="0"/>
          <w:divBdr>
            <w:top w:val="none" w:sz="0" w:space="0" w:color="auto"/>
            <w:left w:val="none" w:sz="0" w:space="0" w:color="auto"/>
            <w:bottom w:val="none" w:sz="0" w:space="0" w:color="auto"/>
            <w:right w:val="none" w:sz="0" w:space="0" w:color="auto"/>
          </w:divBdr>
        </w:div>
        <w:div w:id="595096291">
          <w:marLeft w:val="0"/>
          <w:marRight w:val="0"/>
          <w:marTop w:val="0"/>
          <w:marBottom w:val="0"/>
          <w:divBdr>
            <w:top w:val="none" w:sz="0" w:space="0" w:color="auto"/>
            <w:left w:val="none" w:sz="0" w:space="0" w:color="auto"/>
            <w:bottom w:val="none" w:sz="0" w:space="0" w:color="auto"/>
            <w:right w:val="none" w:sz="0" w:space="0" w:color="auto"/>
          </w:divBdr>
        </w:div>
        <w:div w:id="371539361">
          <w:marLeft w:val="0"/>
          <w:marRight w:val="0"/>
          <w:marTop w:val="0"/>
          <w:marBottom w:val="0"/>
          <w:divBdr>
            <w:top w:val="none" w:sz="0" w:space="0" w:color="auto"/>
            <w:left w:val="none" w:sz="0" w:space="0" w:color="auto"/>
            <w:bottom w:val="none" w:sz="0" w:space="0" w:color="auto"/>
            <w:right w:val="none" w:sz="0" w:space="0" w:color="auto"/>
          </w:divBdr>
        </w:div>
        <w:div w:id="1824468630">
          <w:marLeft w:val="0"/>
          <w:marRight w:val="0"/>
          <w:marTop w:val="0"/>
          <w:marBottom w:val="0"/>
          <w:divBdr>
            <w:top w:val="none" w:sz="0" w:space="0" w:color="auto"/>
            <w:left w:val="none" w:sz="0" w:space="0" w:color="auto"/>
            <w:bottom w:val="none" w:sz="0" w:space="0" w:color="auto"/>
            <w:right w:val="none" w:sz="0" w:space="0" w:color="auto"/>
          </w:divBdr>
        </w:div>
        <w:div w:id="878397066">
          <w:marLeft w:val="0"/>
          <w:marRight w:val="0"/>
          <w:marTop w:val="0"/>
          <w:marBottom w:val="0"/>
          <w:divBdr>
            <w:top w:val="none" w:sz="0" w:space="0" w:color="auto"/>
            <w:left w:val="none" w:sz="0" w:space="0" w:color="auto"/>
            <w:bottom w:val="none" w:sz="0" w:space="0" w:color="auto"/>
            <w:right w:val="none" w:sz="0" w:space="0" w:color="auto"/>
          </w:divBdr>
        </w:div>
        <w:div w:id="753362823">
          <w:marLeft w:val="0"/>
          <w:marRight w:val="0"/>
          <w:marTop w:val="0"/>
          <w:marBottom w:val="0"/>
          <w:divBdr>
            <w:top w:val="none" w:sz="0" w:space="0" w:color="auto"/>
            <w:left w:val="none" w:sz="0" w:space="0" w:color="auto"/>
            <w:bottom w:val="none" w:sz="0" w:space="0" w:color="auto"/>
            <w:right w:val="none" w:sz="0" w:space="0" w:color="auto"/>
          </w:divBdr>
        </w:div>
        <w:div w:id="1193617283">
          <w:marLeft w:val="0"/>
          <w:marRight w:val="0"/>
          <w:marTop w:val="0"/>
          <w:marBottom w:val="0"/>
          <w:divBdr>
            <w:top w:val="none" w:sz="0" w:space="0" w:color="auto"/>
            <w:left w:val="none" w:sz="0" w:space="0" w:color="auto"/>
            <w:bottom w:val="none" w:sz="0" w:space="0" w:color="auto"/>
            <w:right w:val="none" w:sz="0" w:space="0" w:color="auto"/>
          </w:divBdr>
        </w:div>
        <w:div w:id="1330599516">
          <w:marLeft w:val="0"/>
          <w:marRight w:val="0"/>
          <w:marTop w:val="0"/>
          <w:marBottom w:val="0"/>
          <w:divBdr>
            <w:top w:val="none" w:sz="0" w:space="0" w:color="auto"/>
            <w:left w:val="none" w:sz="0" w:space="0" w:color="auto"/>
            <w:bottom w:val="none" w:sz="0" w:space="0" w:color="auto"/>
            <w:right w:val="none" w:sz="0" w:space="0" w:color="auto"/>
          </w:divBdr>
        </w:div>
        <w:div w:id="646394883">
          <w:marLeft w:val="0"/>
          <w:marRight w:val="0"/>
          <w:marTop w:val="0"/>
          <w:marBottom w:val="0"/>
          <w:divBdr>
            <w:top w:val="none" w:sz="0" w:space="0" w:color="auto"/>
            <w:left w:val="none" w:sz="0" w:space="0" w:color="auto"/>
            <w:bottom w:val="none" w:sz="0" w:space="0" w:color="auto"/>
            <w:right w:val="none" w:sz="0" w:space="0" w:color="auto"/>
          </w:divBdr>
        </w:div>
        <w:div w:id="1634091055">
          <w:marLeft w:val="0"/>
          <w:marRight w:val="0"/>
          <w:marTop w:val="0"/>
          <w:marBottom w:val="0"/>
          <w:divBdr>
            <w:top w:val="none" w:sz="0" w:space="0" w:color="auto"/>
            <w:left w:val="none" w:sz="0" w:space="0" w:color="auto"/>
            <w:bottom w:val="none" w:sz="0" w:space="0" w:color="auto"/>
            <w:right w:val="none" w:sz="0" w:space="0" w:color="auto"/>
          </w:divBdr>
        </w:div>
        <w:div w:id="1604266957">
          <w:marLeft w:val="0"/>
          <w:marRight w:val="0"/>
          <w:marTop w:val="0"/>
          <w:marBottom w:val="0"/>
          <w:divBdr>
            <w:top w:val="none" w:sz="0" w:space="0" w:color="auto"/>
            <w:left w:val="none" w:sz="0" w:space="0" w:color="auto"/>
            <w:bottom w:val="none" w:sz="0" w:space="0" w:color="auto"/>
            <w:right w:val="none" w:sz="0" w:space="0" w:color="auto"/>
          </w:divBdr>
        </w:div>
        <w:div w:id="1622806494">
          <w:marLeft w:val="0"/>
          <w:marRight w:val="0"/>
          <w:marTop w:val="0"/>
          <w:marBottom w:val="0"/>
          <w:divBdr>
            <w:top w:val="none" w:sz="0" w:space="0" w:color="auto"/>
            <w:left w:val="none" w:sz="0" w:space="0" w:color="auto"/>
            <w:bottom w:val="none" w:sz="0" w:space="0" w:color="auto"/>
            <w:right w:val="none" w:sz="0" w:space="0" w:color="auto"/>
          </w:divBdr>
        </w:div>
        <w:div w:id="970401635">
          <w:marLeft w:val="0"/>
          <w:marRight w:val="0"/>
          <w:marTop w:val="0"/>
          <w:marBottom w:val="0"/>
          <w:divBdr>
            <w:top w:val="none" w:sz="0" w:space="0" w:color="auto"/>
            <w:left w:val="none" w:sz="0" w:space="0" w:color="auto"/>
            <w:bottom w:val="none" w:sz="0" w:space="0" w:color="auto"/>
            <w:right w:val="none" w:sz="0" w:space="0" w:color="auto"/>
          </w:divBdr>
        </w:div>
        <w:div w:id="271788526">
          <w:marLeft w:val="0"/>
          <w:marRight w:val="0"/>
          <w:marTop w:val="0"/>
          <w:marBottom w:val="0"/>
          <w:divBdr>
            <w:top w:val="none" w:sz="0" w:space="0" w:color="auto"/>
            <w:left w:val="none" w:sz="0" w:space="0" w:color="auto"/>
            <w:bottom w:val="none" w:sz="0" w:space="0" w:color="auto"/>
            <w:right w:val="none" w:sz="0" w:space="0" w:color="auto"/>
          </w:divBdr>
        </w:div>
        <w:div w:id="432090255">
          <w:marLeft w:val="0"/>
          <w:marRight w:val="0"/>
          <w:marTop w:val="0"/>
          <w:marBottom w:val="0"/>
          <w:divBdr>
            <w:top w:val="none" w:sz="0" w:space="0" w:color="auto"/>
            <w:left w:val="none" w:sz="0" w:space="0" w:color="auto"/>
            <w:bottom w:val="none" w:sz="0" w:space="0" w:color="auto"/>
            <w:right w:val="none" w:sz="0" w:space="0" w:color="auto"/>
          </w:divBdr>
        </w:div>
        <w:div w:id="177279981">
          <w:marLeft w:val="0"/>
          <w:marRight w:val="0"/>
          <w:marTop w:val="0"/>
          <w:marBottom w:val="0"/>
          <w:divBdr>
            <w:top w:val="none" w:sz="0" w:space="0" w:color="auto"/>
            <w:left w:val="none" w:sz="0" w:space="0" w:color="auto"/>
            <w:bottom w:val="none" w:sz="0" w:space="0" w:color="auto"/>
            <w:right w:val="none" w:sz="0" w:space="0" w:color="auto"/>
          </w:divBdr>
        </w:div>
        <w:div w:id="1800681043">
          <w:marLeft w:val="0"/>
          <w:marRight w:val="0"/>
          <w:marTop w:val="0"/>
          <w:marBottom w:val="0"/>
          <w:divBdr>
            <w:top w:val="none" w:sz="0" w:space="0" w:color="auto"/>
            <w:left w:val="none" w:sz="0" w:space="0" w:color="auto"/>
            <w:bottom w:val="none" w:sz="0" w:space="0" w:color="auto"/>
            <w:right w:val="none" w:sz="0" w:space="0" w:color="auto"/>
          </w:divBdr>
        </w:div>
        <w:div w:id="593434953">
          <w:marLeft w:val="0"/>
          <w:marRight w:val="0"/>
          <w:marTop w:val="0"/>
          <w:marBottom w:val="0"/>
          <w:divBdr>
            <w:top w:val="none" w:sz="0" w:space="0" w:color="auto"/>
            <w:left w:val="none" w:sz="0" w:space="0" w:color="auto"/>
            <w:bottom w:val="none" w:sz="0" w:space="0" w:color="auto"/>
            <w:right w:val="none" w:sz="0" w:space="0" w:color="auto"/>
          </w:divBdr>
        </w:div>
        <w:div w:id="573121999">
          <w:marLeft w:val="0"/>
          <w:marRight w:val="0"/>
          <w:marTop w:val="0"/>
          <w:marBottom w:val="0"/>
          <w:divBdr>
            <w:top w:val="none" w:sz="0" w:space="0" w:color="auto"/>
            <w:left w:val="none" w:sz="0" w:space="0" w:color="auto"/>
            <w:bottom w:val="none" w:sz="0" w:space="0" w:color="auto"/>
            <w:right w:val="none" w:sz="0" w:space="0" w:color="auto"/>
          </w:divBdr>
        </w:div>
        <w:div w:id="2017920849">
          <w:marLeft w:val="0"/>
          <w:marRight w:val="0"/>
          <w:marTop w:val="0"/>
          <w:marBottom w:val="0"/>
          <w:divBdr>
            <w:top w:val="none" w:sz="0" w:space="0" w:color="auto"/>
            <w:left w:val="none" w:sz="0" w:space="0" w:color="auto"/>
            <w:bottom w:val="none" w:sz="0" w:space="0" w:color="auto"/>
            <w:right w:val="none" w:sz="0" w:space="0" w:color="auto"/>
          </w:divBdr>
        </w:div>
        <w:div w:id="730814044">
          <w:marLeft w:val="0"/>
          <w:marRight w:val="0"/>
          <w:marTop w:val="0"/>
          <w:marBottom w:val="0"/>
          <w:divBdr>
            <w:top w:val="none" w:sz="0" w:space="0" w:color="auto"/>
            <w:left w:val="none" w:sz="0" w:space="0" w:color="auto"/>
            <w:bottom w:val="none" w:sz="0" w:space="0" w:color="auto"/>
            <w:right w:val="none" w:sz="0" w:space="0" w:color="auto"/>
          </w:divBdr>
        </w:div>
        <w:div w:id="530260511">
          <w:marLeft w:val="0"/>
          <w:marRight w:val="0"/>
          <w:marTop w:val="0"/>
          <w:marBottom w:val="0"/>
          <w:divBdr>
            <w:top w:val="none" w:sz="0" w:space="0" w:color="auto"/>
            <w:left w:val="none" w:sz="0" w:space="0" w:color="auto"/>
            <w:bottom w:val="none" w:sz="0" w:space="0" w:color="auto"/>
            <w:right w:val="none" w:sz="0" w:space="0" w:color="auto"/>
          </w:divBdr>
        </w:div>
        <w:div w:id="315426386">
          <w:marLeft w:val="0"/>
          <w:marRight w:val="0"/>
          <w:marTop w:val="0"/>
          <w:marBottom w:val="0"/>
          <w:divBdr>
            <w:top w:val="none" w:sz="0" w:space="0" w:color="auto"/>
            <w:left w:val="none" w:sz="0" w:space="0" w:color="auto"/>
            <w:bottom w:val="none" w:sz="0" w:space="0" w:color="auto"/>
            <w:right w:val="none" w:sz="0" w:space="0" w:color="auto"/>
          </w:divBdr>
        </w:div>
        <w:div w:id="2055735653">
          <w:marLeft w:val="0"/>
          <w:marRight w:val="0"/>
          <w:marTop w:val="0"/>
          <w:marBottom w:val="0"/>
          <w:divBdr>
            <w:top w:val="none" w:sz="0" w:space="0" w:color="auto"/>
            <w:left w:val="none" w:sz="0" w:space="0" w:color="auto"/>
            <w:bottom w:val="none" w:sz="0" w:space="0" w:color="auto"/>
            <w:right w:val="none" w:sz="0" w:space="0" w:color="auto"/>
          </w:divBdr>
        </w:div>
        <w:div w:id="1601450100">
          <w:marLeft w:val="0"/>
          <w:marRight w:val="0"/>
          <w:marTop w:val="0"/>
          <w:marBottom w:val="0"/>
          <w:divBdr>
            <w:top w:val="none" w:sz="0" w:space="0" w:color="auto"/>
            <w:left w:val="none" w:sz="0" w:space="0" w:color="auto"/>
            <w:bottom w:val="none" w:sz="0" w:space="0" w:color="auto"/>
            <w:right w:val="none" w:sz="0" w:space="0" w:color="auto"/>
          </w:divBdr>
        </w:div>
        <w:div w:id="1885407961">
          <w:marLeft w:val="0"/>
          <w:marRight w:val="0"/>
          <w:marTop w:val="0"/>
          <w:marBottom w:val="0"/>
          <w:divBdr>
            <w:top w:val="none" w:sz="0" w:space="0" w:color="auto"/>
            <w:left w:val="none" w:sz="0" w:space="0" w:color="auto"/>
            <w:bottom w:val="none" w:sz="0" w:space="0" w:color="auto"/>
            <w:right w:val="none" w:sz="0" w:space="0" w:color="auto"/>
          </w:divBdr>
        </w:div>
        <w:div w:id="780997650">
          <w:marLeft w:val="0"/>
          <w:marRight w:val="0"/>
          <w:marTop w:val="0"/>
          <w:marBottom w:val="0"/>
          <w:divBdr>
            <w:top w:val="none" w:sz="0" w:space="0" w:color="auto"/>
            <w:left w:val="none" w:sz="0" w:space="0" w:color="auto"/>
            <w:bottom w:val="none" w:sz="0" w:space="0" w:color="auto"/>
            <w:right w:val="none" w:sz="0" w:space="0" w:color="auto"/>
          </w:divBdr>
        </w:div>
        <w:div w:id="1126263">
          <w:marLeft w:val="0"/>
          <w:marRight w:val="0"/>
          <w:marTop w:val="0"/>
          <w:marBottom w:val="0"/>
          <w:divBdr>
            <w:top w:val="none" w:sz="0" w:space="0" w:color="auto"/>
            <w:left w:val="none" w:sz="0" w:space="0" w:color="auto"/>
            <w:bottom w:val="none" w:sz="0" w:space="0" w:color="auto"/>
            <w:right w:val="none" w:sz="0" w:space="0" w:color="auto"/>
          </w:divBdr>
        </w:div>
        <w:div w:id="252711896">
          <w:marLeft w:val="0"/>
          <w:marRight w:val="0"/>
          <w:marTop w:val="0"/>
          <w:marBottom w:val="0"/>
          <w:divBdr>
            <w:top w:val="none" w:sz="0" w:space="0" w:color="auto"/>
            <w:left w:val="none" w:sz="0" w:space="0" w:color="auto"/>
            <w:bottom w:val="none" w:sz="0" w:space="0" w:color="auto"/>
            <w:right w:val="none" w:sz="0" w:space="0" w:color="auto"/>
          </w:divBdr>
        </w:div>
        <w:div w:id="1378241784">
          <w:marLeft w:val="0"/>
          <w:marRight w:val="0"/>
          <w:marTop w:val="0"/>
          <w:marBottom w:val="0"/>
          <w:divBdr>
            <w:top w:val="none" w:sz="0" w:space="0" w:color="auto"/>
            <w:left w:val="none" w:sz="0" w:space="0" w:color="auto"/>
            <w:bottom w:val="none" w:sz="0" w:space="0" w:color="auto"/>
            <w:right w:val="none" w:sz="0" w:space="0" w:color="auto"/>
          </w:divBdr>
        </w:div>
        <w:div w:id="1703818069">
          <w:marLeft w:val="0"/>
          <w:marRight w:val="0"/>
          <w:marTop w:val="0"/>
          <w:marBottom w:val="0"/>
          <w:divBdr>
            <w:top w:val="none" w:sz="0" w:space="0" w:color="auto"/>
            <w:left w:val="none" w:sz="0" w:space="0" w:color="auto"/>
            <w:bottom w:val="none" w:sz="0" w:space="0" w:color="auto"/>
            <w:right w:val="none" w:sz="0" w:space="0" w:color="auto"/>
          </w:divBdr>
        </w:div>
        <w:div w:id="1778023056">
          <w:marLeft w:val="0"/>
          <w:marRight w:val="0"/>
          <w:marTop w:val="0"/>
          <w:marBottom w:val="0"/>
          <w:divBdr>
            <w:top w:val="none" w:sz="0" w:space="0" w:color="auto"/>
            <w:left w:val="none" w:sz="0" w:space="0" w:color="auto"/>
            <w:bottom w:val="none" w:sz="0" w:space="0" w:color="auto"/>
            <w:right w:val="none" w:sz="0" w:space="0" w:color="auto"/>
          </w:divBdr>
        </w:div>
        <w:div w:id="635909705">
          <w:marLeft w:val="0"/>
          <w:marRight w:val="0"/>
          <w:marTop w:val="0"/>
          <w:marBottom w:val="0"/>
          <w:divBdr>
            <w:top w:val="none" w:sz="0" w:space="0" w:color="auto"/>
            <w:left w:val="none" w:sz="0" w:space="0" w:color="auto"/>
            <w:bottom w:val="none" w:sz="0" w:space="0" w:color="auto"/>
            <w:right w:val="none" w:sz="0" w:space="0" w:color="auto"/>
          </w:divBdr>
        </w:div>
        <w:div w:id="921910807">
          <w:marLeft w:val="0"/>
          <w:marRight w:val="0"/>
          <w:marTop w:val="0"/>
          <w:marBottom w:val="0"/>
          <w:divBdr>
            <w:top w:val="none" w:sz="0" w:space="0" w:color="auto"/>
            <w:left w:val="none" w:sz="0" w:space="0" w:color="auto"/>
            <w:bottom w:val="none" w:sz="0" w:space="0" w:color="auto"/>
            <w:right w:val="none" w:sz="0" w:space="0" w:color="auto"/>
          </w:divBdr>
        </w:div>
        <w:div w:id="486363908">
          <w:marLeft w:val="0"/>
          <w:marRight w:val="0"/>
          <w:marTop w:val="0"/>
          <w:marBottom w:val="0"/>
          <w:divBdr>
            <w:top w:val="none" w:sz="0" w:space="0" w:color="auto"/>
            <w:left w:val="none" w:sz="0" w:space="0" w:color="auto"/>
            <w:bottom w:val="none" w:sz="0" w:space="0" w:color="auto"/>
            <w:right w:val="none" w:sz="0" w:space="0" w:color="auto"/>
          </w:divBdr>
        </w:div>
        <w:div w:id="1753427183">
          <w:marLeft w:val="0"/>
          <w:marRight w:val="0"/>
          <w:marTop w:val="0"/>
          <w:marBottom w:val="0"/>
          <w:divBdr>
            <w:top w:val="none" w:sz="0" w:space="0" w:color="auto"/>
            <w:left w:val="none" w:sz="0" w:space="0" w:color="auto"/>
            <w:bottom w:val="none" w:sz="0" w:space="0" w:color="auto"/>
            <w:right w:val="none" w:sz="0" w:space="0" w:color="auto"/>
          </w:divBdr>
        </w:div>
        <w:div w:id="1813869537">
          <w:marLeft w:val="0"/>
          <w:marRight w:val="0"/>
          <w:marTop w:val="0"/>
          <w:marBottom w:val="0"/>
          <w:divBdr>
            <w:top w:val="none" w:sz="0" w:space="0" w:color="auto"/>
            <w:left w:val="none" w:sz="0" w:space="0" w:color="auto"/>
            <w:bottom w:val="none" w:sz="0" w:space="0" w:color="auto"/>
            <w:right w:val="none" w:sz="0" w:space="0" w:color="auto"/>
          </w:divBdr>
        </w:div>
        <w:div w:id="728921482">
          <w:marLeft w:val="0"/>
          <w:marRight w:val="0"/>
          <w:marTop w:val="0"/>
          <w:marBottom w:val="0"/>
          <w:divBdr>
            <w:top w:val="none" w:sz="0" w:space="0" w:color="auto"/>
            <w:left w:val="none" w:sz="0" w:space="0" w:color="auto"/>
            <w:bottom w:val="none" w:sz="0" w:space="0" w:color="auto"/>
            <w:right w:val="none" w:sz="0" w:space="0" w:color="auto"/>
          </w:divBdr>
        </w:div>
        <w:div w:id="1663697468">
          <w:marLeft w:val="0"/>
          <w:marRight w:val="0"/>
          <w:marTop w:val="0"/>
          <w:marBottom w:val="0"/>
          <w:divBdr>
            <w:top w:val="none" w:sz="0" w:space="0" w:color="auto"/>
            <w:left w:val="none" w:sz="0" w:space="0" w:color="auto"/>
            <w:bottom w:val="none" w:sz="0" w:space="0" w:color="auto"/>
            <w:right w:val="none" w:sz="0" w:space="0" w:color="auto"/>
          </w:divBdr>
        </w:div>
        <w:div w:id="1123843758">
          <w:marLeft w:val="0"/>
          <w:marRight w:val="0"/>
          <w:marTop w:val="0"/>
          <w:marBottom w:val="0"/>
          <w:divBdr>
            <w:top w:val="none" w:sz="0" w:space="0" w:color="auto"/>
            <w:left w:val="none" w:sz="0" w:space="0" w:color="auto"/>
            <w:bottom w:val="none" w:sz="0" w:space="0" w:color="auto"/>
            <w:right w:val="none" w:sz="0" w:space="0" w:color="auto"/>
          </w:divBdr>
        </w:div>
        <w:div w:id="2138065094">
          <w:marLeft w:val="0"/>
          <w:marRight w:val="0"/>
          <w:marTop w:val="0"/>
          <w:marBottom w:val="0"/>
          <w:divBdr>
            <w:top w:val="none" w:sz="0" w:space="0" w:color="auto"/>
            <w:left w:val="none" w:sz="0" w:space="0" w:color="auto"/>
            <w:bottom w:val="none" w:sz="0" w:space="0" w:color="auto"/>
            <w:right w:val="none" w:sz="0" w:space="0" w:color="auto"/>
          </w:divBdr>
        </w:div>
        <w:div w:id="1906646313">
          <w:marLeft w:val="0"/>
          <w:marRight w:val="0"/>
          <w:marTop w:val="0"/>
          <w:marBottom w:val="0"/>
          <w:divBdr>
            <w:top w:val="none" w:sz="0" w:space="0" w:color="auto"/>
            <w:left w:val="none" w:sz="0" w:space="0" w:color="auto"/>
            <w:bottom w:val="none" w:sz="0" w:space="0" w:color="auto"/>
            <w:right w:val="none" w:sz="0" w:space="0" w:color="auto"/>
          </w:divBdr>
        </w:div>
        <w:div w:id="787511417">
          <w:marLeft w:val="0"/>
          <w:marRight w:val="0"/>
          <w:marTop w:val="0"/>
          <w:marBottom w:val="0"/>
          <w:divBdr>
            <w:top w:val="none" w:sz="0" w:space="0" w:color="auto"/>
            <w:left w:val="none" w:sz="0" w:space="0" w:color="auto"/>
            <w:bottom w:val="none" w:sz="0" w:space="0" w:color="auto"/>
            <w:right w:val="none" w:sz="0" w:space="0" w:color="auto"/>
          </w:divBdr>
        </w:div>
        <w:div w:id="1503086643">
          <w:marLeft w:val="0"/>
          <w:marRight w:val="0"/>
          <w:marTop w:val="0"/>
          <w:marBottom w:val="0"/>
          <w:divBdr>
            <w:top w:val="none" w:sz="0" w:space="0" w:color="auto"/>
            <w:left w:val="none" w:sz="0" w:space="0" w:color="auto"/>
            <w:bottom w:val="none" w:sz="0" w:space="0" w:color="auto"/>
            <w:right w:val="none" w:sz="0" w:space="0" w:color="auto"/>
          </w:divBdr>
        </w:div>
        <w:div w:id="1919820788">
          <w:marLeft w:val="0"/>
          <w:marRight w:val="0"/>
          <w:marTop w:val="0"/>
          <w:marBottom w:val="0"/>
          <w:divBdr>
            <w:top w:val="none" w:sz="0" w:space="0" w:color="auto"/>
            <w:left w:val="none" w:sz="0" w:space="0" w:color="auto"/>
            <w:bottom w:val="none" w:sz="0" w:space="0" w:color="auto"/>
            <w:right w:val="none" w:sz="0" w:space="0" w:color="auto"/>
          </w:divBdr>
        </w:div>
        <w:div w:id="1720592069">
          <w:marLeft w:val="0"/>
          <w:marRight w:val="0"/>
          <w:marTop w:val="0"/>
          <w:marBottom w:val="0"/>
          <w:divBdr>
            <w:top w:val="none" w:sz="0" w:space="0" w:color="auto"/>
            <w:left w:val="none" w:sz="0" w:space="0" w:color="auto"/>
            <w:bottom w:val="none" w:sz="0" w:space="0" w:color="auto"/>
            <w:right w:val="none" w:sz="0" w:space="0" w:color="auto"/>
          </w:divBdr>
        </w:div>
      </w:divsChild>
    </w:div>
    <w:div w:id="1642349087">
      <w:bodyDiv w:val="1"/>
      <w:marLeft w:val="0"/>
      <w:marRight w:val="0"/>
      <w:marTop w:val="0"/>
      <w:marBottom w:val="0"/>
      <w:divBdr>
        <w:top w:val="none" w:sz="0" w:space="0" w:color="auto"/>
        <w:left w:val="none" w:sz="0" w:space="0" w:color="auto"/>
        <w:bottom w:val="none" w:sz="0" w:space="0" w:color="auto"/>
        <w:right w:val="none" w:sz="0" w:space="0" w:color="auto"/>
      </w:divBdr>
      <w:divsChild>
        <w:div w:id="1667511998">
          <w:marLeft w:val="0"/>
          <w:marRight w:val="0"/>
          <w:marTop w:val="0"/>
          <w:marBottom w:val="0"/>
          <w:divBdr>
            <w:top w:val="none" w:sz="0" w:space="0" w:color="auto"/>
            <w:left w:val="none" w:sz="0" w:space="0" w:color="auto"/>
            <w:bottom w:val="none" w:sz="0" w:space="0" w:color="auto"/>
            <w:right w:val="none" w:sz="0" w:space="0" w:color="auto"/>
          </w:divBdr>
        </w:div>
        <w:div w:id="842936815">
          <w:marLeft w:val="0"/>
          <w:marRight w:val="0"/>
          <w:marTop w:val="0"/>
          <w:marBottom w:val="0"/>
          <w:divBdr>
            <w:top w:val="none" w:sz="0" w:space="0" w:color="auto"/>
            <w:left w:val="none" w:sz="0" w:space="0" w:color="auto"/>
            <w:bottom w:val="none" w:sz="0" w:space="0" w:color="auto"/>
            <w:right w:val="none" w:sz="0" w:space="0" w:color="auto"/>
          </w:divBdr>
        </w:div>
        <w:div w:id="615866045">
          <w:marLeft w:val="0"/>
          <w:marRight w:val="0"/>
          <w:marTop w:val="0"/>
          <w:marBottom w:val="0"/>
          <w:divBdr>
            <w:top w:val="none" w:sz="0" w:space="0" w:color="auto"/>
            <w:left w:val="none" w:sz="0" w:space="0" w:color="auto"/>
            <w:bottom w:val="none" w:sz="0" w:space="0" w:color="auto"/>
            <w:right w:val="none" w:sz="0" w:space="0" w:color="auto"/>
          </w:divBdr>
        </w:div>
        <w:div w:id="707026846">
          <w:marLeft w:val="0"/>
          <w:marRight w:val="0"/>
          <w:marTop w:val="0"/>
          <w:marBottom w:val="0"/>
          <w:divBdr>
            <w:top w:val="none" w:sz="0" w:space="0" w:color="auto"/>
            <w:left w:val="none" w:sz="0" w:space="0" w:color="auto"/>
            <w:bottom w:val="none" w:sz="0" w:space="0" w:color="auto"/>
            <w:right w:val="none" w:sz="0" w:space="0" w:color="auto"/>
          </w:divBdr>
        </w:div>
        <w:div w:id="1745907874">
          <w:marLeft w:val="0"/>
          <w:marRight w:val="0"/>
          <w:marTop w:val="0"/>
          <w:marBottom w:val="0"/>
          <w:divBdr>
            <w:top w:val="none" w:sz="0" w:space="0" w:color="auto"/>
            <w:left w:val="none" w:sz="0" w:space="0" w:color="auto"/>
            <w:bottom w:val="none" w:sz="0" w:space="0" w:color="auto"/>
            <w:right w:val="none" w:sz="0" w:space="0" w:color="auto"/>
          </w:divBdr>
        </w:div>
        <w:div w:id="804158251">
          <w:marLeft w:val="0"/>
          <w:marRight w:val="0"/>
          <w:marTop w:val="0"/>
          <w:marBottom w:val="0"/>
          <w:divBdr>
            <w:top w:val="none" w:sz="0" w:space="0" w:color="auto"/>
            <w:left w:val="none" w:sz="0" w:space="0" w:color="auto"/>
            <w:bottom w:val="none" w:sz="0" w:space="0" w:color="auto"/>
            <w:right w:val="none" w:sz="0" w:space="0" w:color="auto"/>
          </w:divBdr>
        </w:div>
        <w:div w:id="1614481825">
          <w:marLeft w:val="0"/>
          <w:marRight w:val="0"/>
          <w:marTop w:val="0"/>
          <w:marBottom w:val="0"/>
          <w:divBdr>
            <w:top w:val="none" w:sz="0" w:space="0" w:color="auto"/>
            <w:left w:val="none" w:sz="0" w:space="0" w:color="auto"/>
            <w:bottom w:val="none" w:sz="0" w:space="0" w:color="auto"/>
            <w:right w:val="none" w:sz="0" w:space="0" w:color="auto"/>
          </w:divBdr>
        </w:div>
        <w:div w:id="1942372424">
          <w:marLeft w:val="0"/>
          <w:marRight w:val="0"/>
          <w:marTop w:val="0"/>
          <w:marBottom w:val="0"/>
          <w:divBdr>
            <w:top w:val="none" w:sz="0" w:space="0" w:color="auto"/>
            <w:left w:val="none" w:sz="0" w:space="0" w:color="auto"/>
            <w:bottom w:val="none" w:sz="0" w:space="0" w:color="auto"/>
            <w:right w:val="none" w:sz="0" w:space="0" w:color="auto"/>
          </w:divBdr>
        </w:div>
        <w:div w:id="320158791">
          <w:marLeft w:val="0"/>
          <w:marRight w:val="0"/>
          <w:marTop w:val="0"/>
          <w:marBottom w:val="0"/>
          <w:divBdr>
            <w:top w:val="none" w:sz="0" w:space="0" w:color="auto"/>
            <w:left w:val="none" w:sz="0" w:space="0" w:color="auto"/>
            <w:bottom w:val="none" w:sz="0" w:space="0" w:color="auto"/>
            <w:right w:val="none" w:sz="0" w:space="0" w:color="auto"/>
          </w:divBdr>
        </w:div>
        <w:div w:id="2042658653">
          <w:marLeft w:val="0"/>
          <w:marRight w:val="0"/>
          <w:marTop w:val="0"/>
          <w:marBottom w:val="0"/>
          <w:divBdr>
            <w:top w:val="none" w:sz="0" w:space="0" w:color="auto"/>
            <w:left w:val="none" w:sz="0" w:space="0" w:color="auto"/>
            <w:bottom w:val="none" w:sz="0" w:space="0" w:color="auto"/>
            <w:right w:val="none" w:sz="0" w:space="0" w:color="auto"/>
          </w:divBdr>
        </w:div>
        <w:div w:id="1218399787">
          <w:marLeft w:val="0"/>
          <w:marRight w:val="0"/>
          <w:marTop w:val="0"/>
          <w:marBottom w:val="0"/>
          <w:divBdr>
            <w:top w:val="none" w:sz="0" w:space="0" w:color="auto"/>
            <w:left w:val="none" w:sz="0" w:space="0" w:color="auto"/>
            <w:bottom w:val="none" w:sz="0" w:space="0" w:color="auto"/>
            <w:right w:val="none" w:sz="0" w:space="0" w:color="auto"/>
          </w:divBdr>
        </w:div>
        <w:div w:id="1959606632">
          <w:marLeft w:val="0"/>
          <w:marRight w:val="0"/>
          <w:marTop w:val="0"/>
          <w:marBottom w:val="0"/>
          <w:divBdr>
            <w:top w:val="none" w:sz="0" w:space="0" w:color="auto"/>
            <w:left w:val="none" w:sz="0" w:space="0" w:color="auto"/>
            <w:bottom w:val="none" w:sz="0" w:space="0" w:color="auto"/>
            <w:right w:val="none" w:sz="0" w:space="0" w:color="auto"/>
          </w:divBdr>
        </w:div>
        <w:div w:id="1663073843">
          <w:marLeft w:val="0"/>
          <w:marRight w:val="0"/>
          <w:marTop w:val="0"/>
          <w:marBottom w:val="0"/>
          <w:divBdr>
            <w:top w:val="none" w:sz="0" w:space="0" w:color="auto"/>
            <w:left w:val="none" w:sz="0" w:space="0" w:color="auto"/>
            <w:bottom w:val="none" w:sz="0" w:space="0" w:color="auto"/>
            <w:right w:val="none" w:sz="0" w:space="0" w:color="auto"/>
          </w:divBdr>
        </w:div>
        <w:div w:id="424543575">
          <w:marLeft w:val="0"/>
          <w:marRight w:val="0"/>
          <w:marTop w:val="0"/>
          <w:marBottom w:val="0"/>
          <w:divBdr>
            <w:top w:val="none" w:sz="0" w:space="0" w:color="auto"/>
            <w:left w:val="none" w:sz="0" w:space="0" w:color="auto"/>
            <w:bottom w:val="none" w:sz="0" w:space="0" w:color="auto"/>
            <w:right w:val="none" w:sz="0" w:space="0" w:color="auto"/>
          </w:divBdr>
        </w:div>
        <w:div w:id="1764229651">
          <w:marLeft w:val="0"/>
          <w:marRight w:val="0"/>
          <w:marTop w:val="0"/>
          <w:marBottom w:val="0"/>
          <w:divBdr>
            <w:top w:val="none" w:sz="0" w:space="0" w:color="auto"/>
            <w:left w:val="none" w:sz="0" w:space="0" w:color="auto"/>
            <w:bottom w:val="none" w:sz="0" w:space="0" w:color="auto"/>
            <w:right w:val="none" w:sz="0" w:space="0" w:color="auto"/>
          </w:divBdr>
        </w:div>
        <w:div w:id="697783100">
          <w:marLeft w:val="0"/>
          <w:marRight w:val="0"/>
          <w:marTop w:val="0"/>
          <w:marBottom w:val="0"/>
          <w:divBdr>
            <w:top w:val="none" w:sz="0" w:space="0" w:color="auto"/>
            <w:left w:val="none" w:sz="0" w:space="0" w:color="auto"/>
            <w:bottom w:val="none" w:sz="0" w:space="0" w:color="auto"/>
            <w:right w:val="none" w:sz="0" w:space="0" w:color="auto"/>
          </w:divBdr>
        </w:div>
        <w:div w:id="1174371745">
          <w:marLeft w:val="0"/>
          <w:marRight w:val="0"/>
          <w:marTop w:val="0"/>
          <w:marBottom w:val="0"/>
          <w:divBdr>
            <w:top w:val="none" w:sz="0" w:space="0" w:color="auto"/>
            <w:left w:val="none" w:sz="0" w:space="0" w:color="auto"/>
            <w:bottom w:val="none" w:sz="0" w:space="0" w:color="auto"/>
            <w:right w:val="none" w:sz="0" w:space="0" w:color="auto"/>
          </w:divBdr>
        </w:div>
        <w:div w:id="1214149509">
          <w:marLeft w:val="0"/>
          <w:marRight w:val="0"/>
          <w:marTop w:val="0"/>
          <w:marBottom w:val="0"/>
          <w:divBdr>
            <w:top w:val="none" w:sz="0" w:space="0" w:color="auto"/>
            <w:left w:val="none" w:sz="0" w:space="0" w:color="auto"/>
            <w:bottom w:val="none" w:sz="0" w:space="0" w:color="auto"/>
            <w:right w:val="none" w:sz="0" w:space="0" w:color="auto"/>
          </w:divBdr>
        </w:div>
        <w:div w:id="1734351772">
          <w:marLeft w:val="0"/>
          <w:marRight w:val="0"/>
          <w:marTop w:val="0"/>
          <w:marBottom w:val="0"/>
          <w:divBdr>
            <w:top w:val="none" w:sz="0" w:space="0" w:color="auto"/>
            <w:left w:val="none" w:sz="0" w:space="0" w:color="auto"/>
            <w:bottom w:val="none" w:sz="0" w:space="0" w:color="auto"/>
            <w:right w:val="none" w:sz="0" w:space="0" w:color="auto"/>
          </w:divBdr>
        </w:div>
        <w:div w:id="832571066">
          <w:marLeft w:val="0"/>
          <w:marRight w:val="0"/>
          <w:marTop w:val="0"/>
          <w:marBottom w:val="0"/>
          <w:divBdr>
            <w:top w:val="none" w:sz="0" w:space="0" w:color="auto"/>
            <w:left w:val="none" w:sz="0" w:space="0" w:color="auto"/>
            <w:bottom w:val="none" w:sz="0" w:space="0" w:color="auto"/>
            <w:right w:val="none" w:sz="0" w:space="0" w:color="auto"/>
          </w:divBdr>
        </w:div>
        <w:div w:id="110905006">
          <w:marLeft w:val="0"/>
          <w:marRight w:val="0"/>
          <w:marTop w:val="0"/>
          <w:marBottom w:val="0"/>
          <w:divBdr>
            <w:top w:val="none" w:sz="0" w:space="0" w:color="auto"/>
            <w:left w:val="none" w:sz="0" w:space="0" w:color="auto"/>
            <w:bottom w:val="none" w:sz="0" w:space="0" w:color="auto"/>
            <w:right w:val="none" w:sz="0" w:space="0" w:color="auto"/>
          </w:divBdr>
        </w:div>
        <w:div w:id="426730273">
          <w:marLeft w:val="0"/>
          <w:marRight w:val="0"/>
          <w:marTop w:val="0"/>
          <w:marBottom w:val="0"/>
          <w:divBdr>
            <w:top w:val="none" w:sz="0" w:space="0" w:color="auto"/>
            <w:left w:val="none" w:sz="0" w:space="0" w:color="auto"/>
            <w:bottom w:val="none" w:sz="0" w:space="0" w:color="auto"/>
            <w:right w:val="none" w:sz="0" w:space="0" w:color="auto"/>
          </w:divBdr>
        </w:div>
        <w:div w:id="456878290">
          <w:marLeft w:val="0"/>
          <w:marRight w:val="0"/>
          <w:marTop w:val="0"/>
          <w:marBottom w:val="0"/>
          <w:divBdr>
            <w:top w:val="none" w:sz="0" w:space="0" w:color="auto"/>
            <w:left w:val="none" w:sz="0" w:space="0" w:color="auto"/>
            <w:bottom w:val="none" w:sz="0" w:space="0" w:color="auto"/>
            <w:right w:val="none" w:sz="0" w:space="0" w:color="auto"/>
          </w:divBdr>
        </w:div>
        <w:div w:id="1843810856">
          <w:marLeft w:val="0"/>
          <w:marRight w:val="0"/>
          <w:marTop w:val="0"/>
          <w:marBottom w:val="0"/>
          <w:divBdr>
            <w:top w:val="none" w:sz="0" w:space="0" w:color="auto"/>
            <w:left w:val="none" w:sz="0" w:space="0" w:color="auto"/>
            <w:bottom w:val="none" w:sz="0" w:space="0" w:color="auto"/>
            <w:right w:val="none" w:sz="0" w:space="0" w:color="auto"/>
          </w:divBdr>
        </w:div>
        <w:div w:id="1863544127">
          <w:marLeft w:val="0"/>
          <w:marRight w:val="0"/>
          <w:marTop w:val="0"/>
          <w:marBottom w:val="0"/>
          <w:divBdr>
            <w:top w:val="none" w:sz="0" w:space="0" w:color="auto"/>
            <w:left w:val="none" w:sz="0" w:space="0" w:color="auto"/>
            <w:bottom w:val="none" w:sz="0" w:space="0" w:color="auto"/>
            <w:right w:val="none" w:sz="0" w:space="0" w:color="auto"/>
          </w:divBdr>
        </w:div>
        <w:div w:id="788165177">
          <w:marLeft w:val="0"/>
          <w:marRight w:val="0"/>
          <w:marTop w:val="0"/>
          <w:marBottom w:val="0"/>
          <w:divBdr>
            <w:top w:val="none" w:sz="0" w:space="0" w:color="auto"/>
            <w:left w:val="none" w:sz="0" w:space="0" w:color="auto"/>
            <w:bottom w:val="none" w:sz="0" w:space="0" w:color="auto"/>
            <w:right w:val="none" w:sz="0" w:space="0" w:color="auto"/>
          </w:divBdr>
        </w:div>
        <w:div w:id="199830725">
          <w:marLeft w:val="0"/>
          <w:marRight w:val="0"/>
          <w:marTop w:val="0"/>
          <w:marBottom w:val="0"/>
          <w:divBdr>
            <w:top w:val="none" w:sz="0" w:space="0" w:color="auto"/>
            <w:left w:val="none" w:sz="0" w:space="0" w:color="auto"/>
            <w:bottom w:val="none" w:sz="0" w:space="0" w:color="auto"/>
            <w:right w:val="none" w:sz="0" w:space="0" w:color="auto"/>
          </w:divBdr>
        </w:div>
        <w:div w:id="506405240">
          <w:marLeft w:val="0"/>
          <w:marRight w:val="0"/>
          <w:marTop w:val="0"/>
          <w:marBottom w:val="0"/>
          <w:divBdr>
            <w:top w:val="none" w:sz="0" w:space="0" w:color="auto"/>
            <w:left w:val="none" w:sz="0" w:space="0" w:color="auto"/>
            <w:bottom w:val="none" w:sz="0" w:space="0" w:color="auto"/>
            <w:right w:val="none" w:sz="0" w:space="0" w:color="auto"/>
          </w:divBdr>
        </w:div>
        <w:div w:id="428350315">
          <w:marLeft w:val="0"/>
          <w:marRight w:val="0"/>
          <w:marTop w:val="0"/>
          <w:marBottom w:val="0"/>
          <w:divBdr>
            <w:top w:val="none" w:sz="0" w:space="0" w:color="auto"/>
            <w:left w:val="none" w:sz="0" w:space="0" w:color="auto"/>
            <w:bottom w:val="none" w:sz="0" w:space="0" w:color="auto"/>
            <w:right w:val="none" w:sz="0" w:space="0" w:color="auto"/>
          </w:divBdr>
        </w:div>
        <w:div w:id="1583634967">
          <w:marLeft w:val="0"/>
          <w:marRight w:val="0"/>
          <w:marTop w:val="0"/>
          <w:marBottom w:val="0"/>
          <w:divBdr>
            <w:top w:val="none" w:sz="0" w:space="0" w:color="auto"/>
            <w:left w:val="none" w:sz="0" w:space="0" w:color="auto"/>
            <w:bottom w:val="none" w:sz="0" w:space="0" w:color="auto"/>
            <w:right w:val="none" w:sz="0" w:space="0" w:color="auto"/>
          </w:divBdr>
        </w:div>
        <w:div w:id="1242332156">
          <w:marLeft w:val="0"/>
          <w:marRight w:val="0"/>
          <w:marTop w:val="0"/>
          <w:marBottom w:val="0"/>
          <w:divBdr>
            <w:top w:val="none" w:sz="0" w:space="0" w:color="auto"/>
            <w:left w:val="none" w:sz="0" w:space="0" w:color="auto"/>
            <w:bottom w:val="none" w:sz="0" w:space="0" w:color="auto"/>
            <w:right w:val="none" w:sz="0" w:space="0" w:color="auto"/>
          </w:divBdr>
        </w:div>
        <w:div w:id="614991569">
          <w:marLeft w:val="0"/>
          <w:marRight w:val="0"/>
          <w:marTop w:val="0"/>
          <w:marBottom w:val="0"/>
          <w:divBdr>
            <w:top w:val="none" w:sz="0" w:space="0" w:color="auto"/>
            <w:left w:val="none" w:sz="0" w:space="0" w:color="auto"/>
            <w:bottom w:val="none" w:sz="0" w:space="0" w:color="auto"/>
            <w:right w:val="none" w:sz="0" w:space="0" w:color="auto"/>
          </w:divBdr>
        </w:div>
        <w:div w:id="301623853">
          <w:marLeft w:val="0"/>
          <w:marRight w:val="0"/>
          <w:marTop w:val="0"/>
          <w:marBottom w:val="0"/>
          <w:divBdr>
            <w:top w:val="none" w:sz="0" w:space="0" w:color="auto"/>
            <w:left w:val="none" w:sz="0" w:space="0" w:color="auto"/>
            <w:bottom w:val="none" w:sz="0" w:space="0" w:color="auto"/>
            <w:right w:val="none" w:sz="0" w:space="0" w:color="auto"/>
          </w:divBdr>
        </w:div>
        <w:div w:id="1844010452">
          <w:marLeft w:val="0"/>
          <w:marRight w:val="0"/>
          <w:marTop w:val="0"/>
          <w:marBottom w:val="0"/>
          <w:divBdr>
            <w:top w:val="none" w:sz="0" w:space="0" w:color="auto"/>
            <w:left w:val="none" w:sz="0" w:space="0" w:color="auto"/>
            <w:bottom w:val="none" w:sz="0" w:space="0" w:color="auto"/>
            <w:right w:val="none" w:sz="0" w:space="0" w:color="auto"/>
          </w:divBdr>
        </w:div>
        <w:div w:id="789128788">
          <w:marLeft w:val="0"/>
          <w:marRight w:val="0"/>
          <w:marTop w:val="0"/>
          <w:marBottom w:val="0"/>
          <w:divBdr>
            <w:top w:val="none" w:sz="0" w:space="0" w:color="auto"/>
            <w:left w:val="none" w:sz="0" w:space="0" w:color="auto"/>
            <w:bottom w:val="none" w:sz="0" w:space="0" w:color="auto"/>
            <w:right w:val="none" w:sz="0" w:space="0" w:color="auto"/>
          </w:divBdr>
        </w:div>
        <w:div w:id="1752114465">
          <w:marLeft w:val="0"/>
          <w:marRight w:val="0"/>
          <w:marTop w:val="0"/>
          <w:marBottom w:val="0"/>
          <w:divBdr>
            <w:top w:val="none" w:sz="0" w:space="0" w:color="auto"/>
            <w:left w:val="none" w:sz="0" w:space="0" w:color="auto"/>
            <w:bottom w:val="none" w:sz="0" w:space="0" w:color="auto"/>
            <w:right w:val="none" w:sz="0" w:space="0" w:color="auto"/>
          </w:divBdr>
        </w:div>
        <w:div w:id="1972009548">
          <w:marLeft w:val="0"/>
          <w:marRight w:val="0"/>
          <w:marTop w:val="0"/>
          <w:marBottom w:val="0"/>
          <w:divBdr>
            <w:top w:val="none" w:sz="0" w:space="0" w:color="auto"/>
            <w:left w:val="none" w:sz="0" w:space="0" w:color="auto"/>
            <w:bottom w:val="none" w:sz="0" w:space="0" w:color="auto"/>
            <w:right w:val="none" w:sz="0" w:space="0" w:color="auto"/>
          </w:divBdr>
        </w:div>
        <w:div w:id="1490974158">
          <w:marLeft w:val="0"/>
          <w:marRight w:val="0"/>
          <w:marTop w:val="0"/>
          <w:marBottom w:val="0"/>
          <w:divBdr>
            <w:top w:val="none" w:sz="0" w:space="0" w:color="auto"/>
            <w:left w:val="none" w:sz="0" w:space="0" w:color="auto"/>
            <w:bottom w:val="none" w:sz="0" w:space="0" w:color="auto"/>
            <w:right w:val="none" w:sz="0" w:space="0" w:color="auto"/>
          </w:divBdr>
        </w:div>
        <w:div w:id="198977822">
          <w:marLeft w:val="0"/>
          <w:marRight w:val="0"/>
          <w:marTop w:val="0"/>
          <w:marBottom w:val="0"/>
          <w:divBdr>
            <w:top w:val="none" w:sz="0" w:space="0" w:color="auto"/>
            <w:left w:val="none" w:sz="0" w:space="0" w:color="auto"/>
            <w:bottom w:val="none" w:sz="0" w:space="0" w:color="auto"/>
            <w:right w:val="none" w:sz="0" w:space="0" w:color="auto"/>
          </w:divBdr>
        </w:div>
        <w:div w:id="1967345091">
          <w:marLeft w:val="0"/>
          <w:marRight w:val="0"/>
          <w:marTop w:val="0"/>
          <w:marBottom w:val="0"/>
          <w:divBdr>
            <w:top w:val="none" w:sz="0" w:space="0" w:color="auto"/>
            <w:left w:val="none" w:sz="0" w:space="0" w:color="auto"/>
            <w:bottom w:val="none" w:sz="0" w:space="0" w:color="auto"/>
            <w:right w:val="none" w:sz="0" w:space="0" w:color="auto"/>
          </w:divBdr>
        </w:div>
        <w:div w:id="1569874945">
          <w:marLeft w:val="0"/>
          <w:marRight w:val="0"/>
          <w:marTop w:val="0"/>
          <w:marBottom w:val="0"/>
          <w:divBdr>
            <w:top w:val="none" w:sz="0" w:space="0" w:color="auto"/>
            <w:left w:val="none" w:sz="0" w:space="0" w:color="auto"/>
            <w:bottom w:val="none" w:sz="0" w:space="0" w:color="auto"/>
            <w:right w:val="none" w:sz="0" w:space="0" w:color="auto"/>
          </w:divBdr>
        </w:div>
        <w:div w:id="341277744">
          <w:marLeft w:val="0"/>
          <w:marRight w:val="0"/>
          <w:marTop w:val="0"/>
          <w:marBottom w:val="0"/>
          <w:divBdr>
            <w:top w:val="none" w:sz="0" w:space="0" w:color="auto"/>
            <w:left w:val="none" w:sz="0" w:space="0" w:color="auto"/>
            <w:bottom w:val="none" w:sz="0" w:space="0" w:color="auto"/>
            <w:right w:val="none" w:sz="0" w:space="0" w:color="auto"/>
          </w:divBdr>
        </w:div>
        <w:div w:id="2052682461">
          <w:marLeft w:val="0"/>
          <w:marRight w:val="0"/>
          <w:marTop w:val="0"/>
          <w:marBottom w:val="0"/>
          <w:divBdr>
            <w:top w:val="none" w:sz="0" w:space="0" w:color="auto"/>
            <w:left w:val="none" w:sz="0" w:space="0" w:color="auto"/>
            <w:bottom w:val="none" w:sz="0" w:space="0" w:color="auto"/>
            <w:right w:val="none" w:sz="0" w:space="0" w:color="auto"/>
          </w:divBdr>
        </w:div>
        <w:div w:id="1107316477">
          <w:marLeft w:val="0"/>
          <w:marRight w:val="0"/>
          <w:marTop w:val="0"/>
          <w:marBottom w:val="0"/>
          <w:divBdr>
            <w:top w:val="none" w:sz="0" w:space="0" w:color="auto"/>
            <w:left w:val="none" w:sz="0" w:space="0" w:color="auto"/>
            <w:bottom w:val="none" w:sz="0" w:space="0" w:color="auto"/>
            <w:right w:val="none" w:sz="0" w:space="0" w:color="auto"/>
          </w:divBdr>
        </w:div>
        <w:div w:id="1650399869">
          <w:marLeft w:val="0"/>
          <w:marRight w:val="0"/>
          <w:marTop w:val="0"/>
          <w:marBottom w:val="0"/>
          <w:divBdr>
            <w:top w:val="none" w:sz="0" w:space="0" w:color="auto"/>
            <w:left w:val="none" w:sz="0" w:space="0" w:color="auto"/>
            <w:bottom w:val="none" w:sz="0" w:space="0" w:color="auto"/>
            <w:right w:val="none" w:sz="0" w:space="0" w:color="auto"/>
          </w:divBdr>
        </w:div>
        <w:div w:id="1172837818">
          <w:marLeft w:val="0"/>
          <w:marRight w:val="0"/>
          <w:marTop w:val="0"/>
          <w:marBottom w:val="0"/>
          <w:divBdr>
            <w:top w:val="none" w:sz="0" w:space="0" w:color="auto"/>
            <w:left w:val="none" w:sz="0" w:space="0" w:color="auto"/>
            <w:bottom w:val="none" w:sz="0" w:space="0" w:color="auto"/>
            <w:right w:val="none" w:sz="0" w:space="0" w:color="auto"/>
          </w:divBdr>
        </w:div>
        <w:div w:id="370964384">
          <w:marLeft w:val="0"/>
          <w:marRight w:val="0"/>
          <w:marTop w:val="0"/>
          <w:marBottom w:val="0"/>
          <w:divBdr>
            <w:top w:val="none" w:sz="0" w:space="0" w:color="auto"/>
            <w:left w:val="none" w:sz="0" w:space="0" w:color="auto"/>
            <w:bottom w:val="none" w:sz="0" w:space="0" w:color="auto"/>
            <w:right w:val="none" w:sz="0" w:space="0" w:color="auto"/>
          </w:divBdr>
        </w:div>
        <w:div w:id="1904639705">
          <w:marLeft w:val="0"/>
          <w:marRight w:val="0"/>
          <w:marTop w:val="0"/>
          <w:marBottom w:val="0"/>
          <w:divBdr>
            <w:top w:val="none" w:sz="0" w:space="0" w:color="auto"/>
            <w:left w:val="none" w:sz="0" w:space="0" w:color="auto"/>
            <w:bottom w:val="none" w:sz="0" w:space="0" w:color="auto"/>
            <w:right w:val="none" w:sz="0" w:space="0" w:color="auto"/>
          </w:divBdr>
        </w:div>
        <w:div w:id="1993556986">
          <w:marLeft w:val="0"/>
          <w:marRight w:val="0"/>
          <w:marTop w:val="0"/>
          <w:marBottom w:val="0"/>
          <w:divBdr>
            <w:top w:val="none" w:sz="0" w:space="0" w:color="auto"/>
            <w:left w:val="none" w:sz="0" w:space="0" w:color="auto"/>
            <w:bottom w:val="none" w:sz="0" w:space="0" w:color="auto"/>
            <w:right w:val="none" w:sz="0" w:space="0" w:color="auto"/>
          </w:divBdr>
        </w:div>
        <w:div w:id="1746225809">
          <w:marLeft w:val="0"/>
          <w:marRight w:val="0"/>
          <w:marTop w:val="0"/>
          <w:marBottom w:val="0"/>
          <w:divBdr>
            <w:top w:val="none" w:sz="0" w:space="0" w:color="auto"/>
            <w:left w:val="none" w:sz="0" w:space="0" w:color="auto"/>
            <w:bottom w:val="none" w:sz="0" w:space="0" w:color="auto"/>
            <w:right w:val="none" w:sz="0" w:space="0" w:color="auto"/>
          </w:divBdr>
        </w:div>
        <w:div w:id="1127703583">
          <w:marLeft w:val="0"/>
          <w:marRight w:val="0"/>
          <w:marTop w:val="0"/>
          <w:marBottom w:val="0"/>
          <w:divBdr>
            <w:top w:val="none" w:sz="0" w:space="0" w:color="auto"/>
            <w:left w:val="none" w:sz="0" w:space="0" w:color="auto"/>
            <w:bottom w:val="none" w:sz="0" w:space="0" w:color="auto"/>
            <w:right w:val="none" w:sz="0" w:space="0" w:color="auto"/>
          </w:divBdr>
        </w:div>
        <w:div w:id="255217332">
          <w:marLeft w:val="0"/>
          <w:marRight w:val="0"/>
          <w:marTop w:val="0"/>
          <w:marBottom w:val="0"/>
          <w:divBdr>
            <w:top w:val="none" w:sz="0" w:space="0" w:color="auto"/>
            <w:left w:val="none" w:sz="0" w:space="0" w:color="auto"/>
            <w:bottom w:val="none" w:sz="0" w:space="0" w:color="auto"/>
            <w:right w:val="none" w:sz="0" w:space="0" w:color="auto"/>
          </w:divBdr>
        </w:div>
        <w:div w:id="2053768892">
          <w:marLeft w:val="0"/>
          <w:marRight w:val="0"/>
          <w:marTop w:val="0"/>
          <w:marBottom w:val="0"/>
          <w:divBdr>
            <w:top w:val="none" w:sz="0" w:space="0" w:color="auto"/>
            <w:left w:val="none" w:sz="0" w:space="0" w:color="auto"/>
            <w:bottom w:val="none" w:sz="0" w:space="0" w:color="auto"/>
            <w:right w:val="none" w:sz="0" w:space="0" w:color="auto"/>
          </w:divBdr>
        </w:div>
        <w:div w:id="1830749786">
          <w:marLeft w:val="0"/>
          <w:marRight w:val="0"/>
          <w:marTop w:val="0"/>
          <w:marBottom w:val="0"/>
          <w:divBdr>
            <w:top w:val="none" w:sz="0" w:space="0" w:color="auto"/>
            <w:left w:val="none" w:sz="0" w:space="0" w:color="auto"/>
            <w:bottom w:val="none" w:sz="0" w:space="0" w:color="auto"/>
            <w:right w:val="none" w:sz="0" w:space="0" w:color="auto"/>
          </w:divBdr>
        </w:div>
        <w:div w:id="869344915">
          <w:marLeft w:val="0"/>
          <w:marRight w:val="0"/>
          <w:marTop w:val="0"/>
          <w:marBottom w:val="0"/>
          <w:divBdr>
            <w:top w:val="none" w:sz="0" w:space="0" w:color="auto"/>
            <w:left w:val="none" w:sz="0" w:space="0" w:color="auto"/>
            <w:bottom w:val="none" w:sz="0" w:space="0" w:color="auto"/>
            <w:right w:val="none" w:sz="0" w:space="0" w:color="auto"/>
          </w:divBdr>
        </w:div>
        <w:div w:id="1986278605">
          <w:marLeft w:val="0"/>
          <w:marRight w:val="0"/>
          <w:marTop w:val="0"/>
          <w:marBottom w:val="0"/>
          <w:divBdr>
            <w:top w:val="none" w:sz="0" w:space="0" w:color="auto"/>
            <w:left w:val="none" w:sz="0" w:space="0" w:color="auto"/>
            <w:bottom w:val="none" w:sz="0" w:space="0" w:color="auto"/>
            <w:right w:val="none" w:sz="0" w:space="0" w:color="auto"/>
          </w:divBdr>
        </w:div>
        <w:div w:id="607547581">
          <w:marLeft w:val="0"/>
          <w:marRight w:val="0"/>
          <w:marTop w:val="0"/>
          <w:marBottom w:val="0"/>
          <w:divBdr>
            <w:top w:val="none" w:sz="0" w:space="0" w:color="auto"/>
            <w:left w:val="none" w:sz="0" w:space="0" w:color="auto"/>
            <w:bottom w:val="none" w:sz="0" w:space="0" w:color="auto"/>
            <w:right w:val="none" w:sz="0" w:space="0" w:color="auto"/>
          </w:divBdr>
        </w:div>
        <w:div w:id="524758986">
          <w:marLeft w:val="0"/>
          <w:marRight w:val="0"/>
          <w:marTop w:val="0"/>
          <w:marBottom w:val="0"/>
          <w:divBdr>
            <w:top w:val="none" w:sz="0" w:space="0" w:color="auto"/>
            <w:left w:val="none" w:sz="0" w:space="0" w:color="auto"/>
            <w:bottom w:val="none" w:sz="0" w:space="0" w:color="auto"/>
            <w:right w:val="none" w:sz="0" w:space="0" w:color="auto"/>
          </w:divBdr>
        </w:div>
        <w:div w:id="2047215948">
          <w:marLeft w:val="0"/>
          <w:marRight w:val="0"/>
          <w:marTop w:val="0"/>
          <w:marBottom w:val="0"/>
          <w:divBdr>
            <w:top w:val="none" w:sz="0" w:space="0" w:color="auto"/>
            <w:left w:val="none" w:sz="0" w:space="0" w:color="auto"/>
            <w:bottom w:val="none" w:sz="0" w:space="0" w:color="auto"/>
            <w:right w:val="none" w:sz="0" w:space="0" w:color="auto"/>
          </w:divBdr>
        </w:div>
        <w:div w:id="685451050">
          <w:marLeft w:val="0"/>
          <w:marRight w:val="0"/>
          <w:marTop w:val="0"/>
          <w:marBottom w:val="0"/>
          <w:divBdr>
            <w:top w:val="none" w:sz="0" w:space="0" w:color="auto"/>
            <w:left w:val="none" w:sz="0" w:space="0" w:color="auto"/>
            <w:bottom w:val="none" w:sz="0" w:space="0" w:color="auto"/>
            <w:right w:val="none" w:sz="0" w:space="0" w:color="auto"/>
          </w:divBdr>
        </w:div>
        <w:div w:id="44721278">
          <w:marLeft w:val="0"/>
          <w:marRight w:val="0"/>
          <w:marTop w:val="0"/>
          <w:marBottom w:val="0"/>
          <w:divBdr>
            <w:top w:val="none" w:sz="0" w:space="0" w:color="auto"/>
            <w:left w:val="none" w:sz="0" w:space="0" w:color="auto"/>
            <w:bottom w:val="none" w:sz="0" w:space="0" w:color="auto"/>
            <w:right w:val="none" w:sz="0" w:space="0" w:color="auto"/>
          </w:divBdr>
        </w:div>
        <w:div w:id="1770198647">
          <w:marLeft w:val="0"/>
          <w:marRight w:val="0"/>
          <w:marTop w:val="0"/>
          <w:marBottom w:val="0"/>
          <w:divBdr>
            <w:top w:val="none" w:sz="0" w:space="0" w:color="auto"/>
            <w:left w:val="none" w:sz="0" w:space="0" w:color="auto"/>
            <w:bottom w:val="none" w:sz="0" w:space="0" w:color="auto"/>
            <w:right w:val="none" w:sz="0" w:space="0" w:color="auto"/>
          </w:divBdr>
        </w:div>
        <w:div w:id="1873181467">
          <w:marLeft w:val="0"/>
          <w:marRight w:val="0"/>
          <w:marTop w:val="0"/>
          <w:marBottom w:val="0"/>
          <w:divBdr>
            <w:top w:val="none" w:sz="0" w:space="0" w:color="auto"/>
            <w:left w:val="none" w:sz="0" w:space="0" w:color="auto"/>
            <w:bottom w:val="none" w:sz="0" w:space="0" w:color="auto"/>
            <w:right w:val="none" w:sz="0" w:space="0" w:color="auto"/>
          </w:divBdr>
        </w:div>
        <w:div w:id="1682506871">
          <w:marLeft w:val="0"/>
          <w:marRight w:val="0"/>
          <w:marTop w:val="0"/>
          <w:marBottom w:val="0"/>
          <w:divBdr>
            <w:top w:val="none" w:sz="0" w:space="0" w:color="auto"/>
            <w:left w:val="none" w:sz="0" w:space="0" w:color="auto"/>
            <w:bottom w:val="none" w:sz="0" w:space="0" w:color="auto"/>
            <w:right w:val="none" w:sz="0" w:space="0" w:color="auto"/>
          </w:divBdr>
        </w:div>
        <w:div w:id="1265764989">
          <w:marLeft w:val="0"/>
          <w:marRight w:val="0"/>
          <w:marTop w:val="0"/>
          <w:marBottom w:val="0"/>
          <w:divBdr>
            <w:top w:val="none" w:sz="0" w:space="0" w:color="auto"/>
            <w:left w:val="none" w:sz="0" w:space="0" w:color="auto"/>
            <w:bottom w:val="none" w:sz="0" w:space="0" w:color="auto"/>
            <w:right w:val="none" w:sz="0" w:space="0" w:color="auto"/>
          </w:divBdr>
        </w:div>
        <w:div w:id="1956786196">
          <w:marLeft w:val="0"/>
          <w:marRight w:val="0"/>
          <w:marTop w:val="0"/>
          <w:marBottom w:val="0"/>
          <w:divBdr>
            <w:top w:val="none" w:sz="0" w:space="0" w:color="auto"/>
            <w:left w:val="none" w:sz="0" w:space="0" w:color="auto"/>
            <w:bottom w:val="none" w:sz="0" w:space="0" w:color="auto"/>
            <w:right w:val="none" w:sz="0" w:space="0" w:color="auto"/>
          </w:divBdr>
        </w:div>
        <w:div w:id="2041081500">
          <w:marLeft w:val="0"/>
          <w:marRight w:val="0"/>
          <w:marTop w:val="0"/>
          <w:marBottom w:val="0"/>
          <w:divBdr>
            <w:top w:val="none" w:sz="0" w:space="0" w:color="auto"/>
            <w:left w:val="none" w:sz="0" w:space="0" w:color="auto"/>
            <w:bottom w:val="none" w:sz="0" w:space="0" w:color="auto"/>
            <w:right w:val="none" w:sz="0" w:space="0" w:color="auto"/>
          </w:divBdr>
        </w:div>
        <w:div w:id="246043332">
          <w:marLeft w:val="0"/>
          <w:marRight w:val="0"/>
          <w:marTop w:val="0"/>
          <w:marBottom w:val="0"/>
          <w:divBdr>
            <w:top w:val="none" w:sz="0" w:space="0" w:color="auto"/>
            <w:left w:val="none" w:sz="0" w:space="0" w:color="auto"/>
            <w:bottom w:val="none" w:sz="0" w:space="0" w:color="auto"/>
            <w:right w:val="none" w:sz="0" w:space="0" w:color="auto"/>
          </w:divBdr>
        </w:div>
        <w:div w:id="1412921202">
          <w:marLeft w:val="0"/>
          <w:marRight w:val="0"/>
          <w:marTop w:val="0"/>
          <w:marBottom w:val="0"/>
          <w:divBdr>
            <w:top w:val="none" w:sz="0" w:space="0" w:color="auto"/>
            <w:left w:val="none" w:sz="0" w:space="0" w:color="auto"/>
            <w:bottom w:val="none" w:sz="0" w:space="0" w:color="auto"/>
            <w:right w:val="none" w:sz="0" w:space="0" w:color="auto"/>
          </w:divBdr>
        </w:div>
        <w:div w:id="62602104">
          <w:marLeft w:val="0"/>
          <w:marRight w:val="0"/>
          <w:marTop w:val="0"/>
          <w:marBottom w:val="0"/>
          <w:divBdr>
            <w:top w:val="none" w:sz="0" w:space="0" w:color="auto"/>
            <w:left w:val="none" w:sz="0" w:space="0" w:color="auto"/>
            <w:bottom w:val="none" w:sz="0" w:space="0" w:color="auto"/>
            <w:right w:val="none" w:sz="0" w:space="0" w:color="auto"/>
          </w:divBdr>
        </w:div>
        <w:div w:id="61372071">
          <w:marLeft w:val="0"/>
          <w:marRight w:val="0"/>
          <w:marTop w:val="0"/>
          <w:marBottom w:val="0"/>
          <w:divBdr>
            <w:top w:val="none" w:sz="0" w:space="0" w:color="auto"/>
            <w:left w:val="none" w:sz="0" w:space="0" w:color="auto"/>
            <w:bottom w:val="none" w:sz="0" w:space="0" w:color="auto"/>
            <w:right w:val="none" w:sz="0" w:space="0" w:color="auto"/>
          </w:divBdr>
        </w:div>
        <w:div w:id="129790673">
          <w:marLeft w:val="0"/>
          <w:marRight w:val="0"/>
          <w:marTop w:val="0"/>
          <w:marBottom w:val="0"/>
          <w:divBdr>
            <w:top w:val="none" w:sz="0" w:space="0" w:color="auto"/>
            <w:left w:val="none" w:sz="0" w:space="0" w:color="auto"/>
            <w:bottom w:val="none" w:sz="0" w:space="0" w:color="auto"/>
            <w:right w:val="none" w:sz="0" w:space="0" w:color="auto"/>
          </w:divBdr>
        </w:div>
      </w:divsChild>
    </w:div>
    <w:div w:id="1642416169">
      <w:bodyDiv w:val="1"/>
      <w:marLeft w:val="0"/>
      <w:marRight w:val="0"/>
      <w:marTop w:val="0"/>
      <w:marBottom w:val="0"/>
      <w:divBdr>
        <w:top w:val="none" w:sz="0" w:space="0" w:color="auto"/>
        <w:left w:val="none" w:sz="0" w:space="0" w:color="auto"/>
        <w:bottom w:val="none" w:sz="0" w:space="0" w:color="auto"/>
        <w:right w:val="none" w:sz="0" w:space="0" w:color="auto"/>
      </w:divBdr>
    </w:div>
    <w:div w:id="1642539910">
      <w:bodyDiv w:val="1"/>
      <w:marLeft w:val="0"/>
      <w:marRight w:val="0"/>
      <w:marTop w:val="0"/>
      <w:marBottom w:val="0"/>
      <w:divBdr>
        <w:top w:val="none" w:sz="0" w:space="0" w:color="auto"/>
        <w:left w:val="none" w:sz="0" w:space="0" w:color="auto"/>
        <w:bottom w:val="none" w:sz="0" w:space="0" w:color="auto"/>
        <w:right w:val="none" w:sz="0" w:space="0" w:color="auto"/>
      </w:divBdr>
    </w:div>
    <w:div w:id="1642661096">
      <w:bodyDiv w:val="1"/>
      <w:marLeft w:val="0"/>
      <w:marRight w:val="0"/>
      <w:marTop w:val="0"/>
      <w:marBottom w:val="0"/>
      <w:divBdr>
        <w:top w:val="none" w:sz="0" w:space="0" w:color="auto"/>
        <w:left w:val="none" w:sz="0" w:space="0" w:color="auto"/>
        <w:bottom w:val="none" w:sz="0" w:space="0" w:color="auto"/>
        <w:right w:val="none" w:sz="0" w:space="0" w:color="auto"/>
      </w:divBdr>
    </w:div>
    <w:div w:id="1642731830">
      <w:bodyDiv w:val="1"/>
      <w:marLeft w:val="0"/>
      <w:marRight w:val="0"/>
      <w:marTop w:val="0"/>
      <w:marBottom w:val="0"/>
      <w:divBdr>
        <w:top w:val="none" w:sz="0" w:space="0" w:color="auto"/>
        <w:left w:val="none" w:sz="0" w:space="0" w:color="auto"/>
        <w:bottom w:val="none" w:sz="0" w:space="0" w:color="auto"/>
        <w:right w:val="none" w:sz="0" w:space="0" w:color="auto"/>
      </w:divBdr>
    </w:div>
    <w:div w:id="1642732084">
      <w:bodyDiv w:val="1"/>
      <w:marLeft w:val="0"/>
      <w:marRight w:val="0"/>
      <w:marTop w:val="0"/>
      <w:marBottom w:val="0"/>
      <w:divBdr>
        <w:top w:val="none" w:sz="0" w:space="0" w:color="auto"/>
        <w:left w:val="none" w:sz="0" w:space="0" w:color="auto"/>
        <w:bottom w:val="none" w:sz="0" w:space="0" w:color="auto"/>
        <w:right w:val="none" w:sz="0" w:space="0" w:color="auto"/>
      </w:divBdr>
    </w:div>
    <w:div w:id="1642810029">
      <w:bodyDiv w:val="1"/>
      <w:marLeft w:val="0"/>
      <w:marRight w:val="0"/>
      <w:marTop w:val="0"/>
      <w:marBottom w:val="0"/>
      <w:divBdr>
        <w:top w:val="none" w:sz="0" w:space="0" w:color="auto"/>
        <w:left w:val="none" w:sz="0" w:space="0" w:color="auto"/>
        <w:bottom w:val="none" w:sz="0" w:space="0" w:color="auto"/>
        <w:right w:val="none" w:sz="0" w:space="0" w:color="auto"/>
      </w:divBdr>
    </w:div>
    <w:div w:id="1642881041">
      <w:bodyDiv w:val="1"/>
      <w:marLeft w:val="0"/>
      <w:marRight w:val="0"/>
      <w:marTop w:val="0"/>
      <w:marBottom w:val="0"/>
      <w:divBdr>
        <w:top w:val="none" w:sz="0" w:space="0" w:color="auto"/>
        <w:left w:val="none" w:sz="0" w:space="0" w:color="auto"/>
        <w:bottom w:val="none" w:sz="0" w:space="0" w:color="auto"/>
        <w:right w:val="none" w:sz="0" w:space="0" w:color="auto"/>
      </w:divBdr>
    </w:div>
    <w:div w:id="1642884048">
      <w:bodyDiv w:val="1"/>
      <w:marLeft w:val="0"/>
      <w:marRight w:val="0"/>
      <w:marTop w:val="0"/>
      <w:marBottom w:val="0"/>
      <w:divBdr>
        <w:top w:val="none" w:sz="0" w:space="0" w:color="auto"/>
        <w:left w:val="none" w:sz="0" w:space="0" w:color="auto"/>
        <w:bottom w:val="none" w:sz="0" w:space="0" w:color="auto"/>
        <w:right w:val="none" w:sz="0" w:space="0" w:color="auto"/>
      </w:divBdr>
    </w:div>
    <w:div w:id="1643005163">
      <w:bodyDiv w:val="1"/>
      <w:marLeft w:val="0"/>
      <w:marRight w:val="0"/>
      <w:marTop w:val="0"/>
      <w:marBottom w:val="0"/>
      <w:divBdr>
        <w:top w:val="none" w:sz="0" w:space="0" w:color="auto"/>
        <w:left w:val="none" w:sz="0" w:space="0" w:color="auto"/>
        <w:bottom w:val="none" w:sz="0" w:space="0" w:color="auto"/>
        <w:right w:val="none" w:sz="0" w:space="0" w:color="auto"/>
      </w:divBdr>
    </w:div>
    <w:div w:id="1643267852">
      <w:bodyDiv w:val="1"/>
      <w:marLeft w:val="0"/>
      <w:marRight w:val="0"/>
      <w:marTop w:val="0"/>
      <w:marBottom w:val="0"/>
      <w:divBdr>
        <w:top w:val="none" w:sz="0" w:space="0" w:color="auto"/>
        <w:left w:val="none" w:sz="0" w:space="0" w:color="auto"/>
        <w:bottom w:val="none" w:sz="0" w:space="0" w:color="auto"/>
        <w:right w:val="none" w:sz="0" w:space="0" w:color="auto"/>
      </w:divBdr>
    </w:div>
    <w:div w:id="1644042172">
      <w:bodyDiv w:val="1"/>
      <w:marLeft w:val="0"/>
      <w:marRight w:val="0"/>
      <w:marTop w:val="0"/>
      <w:marBottom w:val="0"/>
      <w:divBdr>
        <w:top w:val="none" w:sz="0" w:space="0" w:color="auto"/>
        <w:left w:val="none" w:sz="0" w:space="0" w:color="auto"/>
        <w:bottom w:val="none" w:sz="0" w:space="0" w:color="auto"/>
        <w:right w:val="none" w:sz="0" w:space="0" w:color="auto"/>
      </w:divBdr>
    </w:div>
    <w:div w:id="1644190976">
      <w:bodyDiv w:val="1"/>
      <w:marLeft w:val="0"/>
      <w:marRight w:val="0"/>
      <w:marTop w:val="0"/>
      <w:marBottom w:val="0"/>
      <w:divBdr>
        <w:top w:val="none" w:sz="0" w:space="0" w:color="auto"/>
        <w:left w:val="none" w:sz="0" w:space="0" w:color="auto"/>
        <w:bottom w:val="none" w:sz="0" w:space="0" w:color="auto"/>
        <w:right w:val="none" w:sz="0" w:space="0" w:color="auto"/>
      </w:divBdr>
    </w:div>
    <w:div w:id="1644235703">
      <w:bodyDiv w:val="1"/>
      <w:marLeft w:val="0"/>
      <w:marRight w:val="0"/>
      <w:marTop w:val="0"/>
      <w:marBottom w:val="0"/>
      <w:divBdr>
        <w:top w:val="none" w:sz="0" w:space="0" w:color="auto"/>
        <w:left w:val="none" w:sz="0" w:space="0" w:color="auto"/>
        <w:bottom w:val="none" w:sz="0" w:space="0" w:color="auto"/>
        <w:right w:val="none" w:sz="0" w:space="0" w:color="auto"/>
      </w:divBdr>
    </w:div>
    <w:div w:id="1644695491">
      <w:bodyDiv w:val="1"/>
      <w:marLeft w:val="0"/>
      <w:marRight w:val="0"/>
      <w:marTop w:val="0"/>
      <w:marBottom w:val="0"/>
      <w:divBdr>
        <w:top w:val="none" w:sz="0" w:space="0" w:color="auto"/>
        <w:left w:val="none" w:sz="0" w:space="0" w:color="auto"/>
        <w:bottom w:val="none" w:sz="0" w:space="0" w:color="auto"/>
        <w:right w:val="none" w:sz="0" w:space="0" w:color="auto"/>
      </w:divBdr>
    </w:div>
    <w:div w:id="1645088016">
      <w:bodyDiv w:val="1"/>
      <w:marLeft w:val="0"/>
      <w:marRight w:val="0"/>
      <w:marTop w:val="0"/>
      <w:marBottom w:val="0"/>
      <w:divBdr>
        <w:top w:val="none" w:sz="0" w:space="0" w:color="auto"/>
        <w:left w:val="none" w:sz="0" w:space="0" w:color="auto"/>
        <w:bottom w:val="none" w:sz="0" w:space="0" w:color="auto"/>
        <w:right w:val="none" w:sz="0" w:space="0" w:color="auto"/>
      </w:divBdr>
    </w:div>
    <w:div w:id="1645769290">
      <w:bodyDiv w:val="1"/>
      <w:marLeft w:val="0"/>
      <w:marRight w:val="0"/>
      <w:marTop w:val="0"/>
      <w:marBottom w:val="0"/>
      <w:divBdr>
        <w:top w:val="none" w:sz="0" w:space="0" w:color="auto"/>
        <w:left w:val="none" w:sz="0" w:space="0" w:color="auto"/>
        <w:bottom w:val="none" w:sz="0" w:space="0" w:color="auto"/>
        <w:right w:val="none" w:sz="0" w:space="0" w:color="auto"/>
      </w:divBdr>
    </w:div>
    <w:div w:id="1645887664">
      <w:bodyDiv w:val="1"/>
      <w:marLeft w:val="0"/>
      <w:marRight w:val="0"/>
      <w:marTop w:val="0"/>
      <w:marBottom w:val="0"/>
      <w:divBdr>
        <w:top w:val="none" w:sz="0" w:space="0" w:color="auto"/>
        <w:left w:val="none" w:sz="0" w:space="0" w:color="auto"/>
        <w:bottom w:val="none" w:sz="0" w:space="0" w:color="auto"/>
        <w:right w:val="none" w:sz="0" w:space="0" w:color="auto"/>
      </w:divBdr>
      <w:divsChild>
        <w:div w:id="1500076312">
          <w:marLeft w:val="0"/>
          <w:marRight w:val="0"/>
          <w:marTop w:val="0"/>
          <w:marBottom w:val="0"/>
          <w:divBdr>
            <w:top w:val="none" w:sz="0" w:space="0" w:color="auto"/>
            <w:left w:val="none" w:sz="0" w:space="0" w:color="auto"/>
            <w:bottom w:val="none" w:sz="0" w:space="0" w:color="auto"/>
            <w:right w:val="none" w:sz="0" w:space="0" w:color="auto"/>
          </w:divBdr>
        </w:div>
        <w:div w:id="23948895">
          <w:marLeft w:val="0"/>
          <w:marRight w:val="0"/>
          <w:marTop w:val="0"/>
          <w:marBottom w:val="0"/>
          <w:divBdr>
            <w:top w:val="none" w:sz="0" w:space="0" w:color="auto"/>
            <w:left w:val="none" w:sz="0" w:space="0" w:color="auto"/>
            <w:bottom w:val="none" w:sz="0" w:space="0" w:color="auto"/>
            <w:right w:val="none" w:sz="0" w:space="0" w:color="auto"/>
          </w:divBdr>
        </w:div>
        <w:div w:id="1389301563">
          <w:marLeft w:val="0"/>
          <w:marRight w:val="0"/>
          <w:marTop w:val="0"/>
          <w:marBottom w:val="0"/>
          <w:divBdr>
            <w:top w:val="none" w:sz="0" w:space="0" w:color="auto"/>
            <w:left w:val="none" w:sz="0" w:space="0" w:color="auto"/>
            <w:bottom w:val="none" w:sz="0" w:space="0" w:color="auto"/>
            <w:right w:val="none" w:sz="0" w:space="0" w:color="auto"/>
          </w:divBdr>
        </w:div>
        <w:div w:id="1610820595">
          <w:marLeft w:val="0"/>
          <w:marRight w:val="0"/>
          <w:marTop w:val="0"/>
          <w:marBottom w:val="0"/>
          <w:divBdr>
            <w:top w:val="none" w:sz="0" w:space="0" w:color="auto"/>
            <w:left w:val="none" w:sz="0" w:space="0" w:color="auto"/>
            <w:bottom w:val="none" w:sz="0" w:space="0" w:color="auto"/>
            <w:right w:val="none" w:sz="0" w:space="0" w:color="auto"/>
          </w:divBdr>
        </w:div>
        <w:div w:id="819542800">
          <w:marLeft w:val="0"/>
          <w:marRight w:val="0"/>
          <w:marTop w:val="0"/>
          <w:marBottom w:val="0"/>
          <w:divBdr>
            <w:top w:val="none" w:sz="0" w:space="0" w:color="auto"/>
            <w:left w:val="none" w:sz="0" w:space="0" w:color="auto"/>
            <w:bottom w:val="none" w:sz="0" w:space="0" w:color="auto"/>
            <w:right w:val="none" w:sz="0" w:space="0" w:color="auto"/>
          </w:divBdr>
        </w:div>
        <w:div w:id="1863938065">
          <w:marLeft w:val="0"/>
          <w:marRight w:val="0"/>
          <w:marTop w:val="0"/>
          <w:marBottom w:val="0"/>
          <w:divBdr>
            <w:top w:val="none" w:sz="0" w:space="0" w:color="auto"/>
            <w:left w:val="none" w:sz="0" w:space="0" w:color="auto"/>
            <w:bottom w:val="none" w:sz="0" w:space="0" w:color="auto"/>
            <w:right w:val="none" w:sz="0" w:space="0" w:color="auto"/>
          </w:divBdr>
        </w:div>
        <w:div w:id="1959871703">
          <w:marLeft w:val="0"/>
          <w:marRight w:val="0"/>
          <w:marTop w:val="0"/>
          <w:marBottom w:val="0"/>
          <w:divBdr>
            <w:top w:val="none" w:sz="0" w:space="0" w:color="auto"/>
            <w:left w:val="none" w:sz="0" w:space="0" w:color="auto"/>
            <w:bottom w:val="none" w:sz="0" w:space="0" w:color="auto"/>
            <w:right w:val="none" w:sz="0" w:space="0" w:color="auto"/>
          </w:divBdr>
        </w:div>
        <w:div w:id="355085180">
          <w:marLeft w:val="0"/>
          <w:marRight w:val="0"/>
          <w:marTop w:val="0"/>
          <w:marBottom w:val="0"/>
          <w:divBdr>
            <w:top w:val="none" w:sz="0" w:space="0" w:color="auto"/>
            <w:left w:val="none" w:sz="0" w:space="0" w:color="auto"/>
            <w:bottom w:val="none" w:sz="0" w:space="0" w:color="auto"/>
            <w:right w:val="none" w:sz="0" w:space="0" w:color="auto"/>
          </w:divBdr>
        </w:div>
        <w:div w:id="1369527770">
          <w:marLeft w:val="0"/>
          <w:marRight w:val="0"/>
          <w:marTop w:val="0"/>
          <w:marBottom w:val="0"/>
          <w:divBdr>
            <w:top w:val="none" w:sz="0" w:space="0" w:color="auto"/>
            <w:left w:val="none" w:sz="0" w:space="0" w:color="auto"/>
            <w:bottom w:val="none" w:sz="0" w:space="0" w:color="auto"/>
            <w:right w:val="none" w:sz="0" w:space="0" w:color="auto"/>
          </w:divBdr>
        </w:div>
        <w:div w:id="902451925">
          <w:marLeft w:val="0"/>
          <w:marRight w:val="0"/>
          <w:marTop w:val="0"/>
          <w:marBottom w:val="0"/>
          <w:divBdr>
            <w:top w:val="none" w:sz="0" w:space="0" w:color="auto"/>
            <w:left w:val="none" w:sz="0" w:space="0" w:color="auto"/>
            <w:bottom w:val="none" w:sz="0" w:space="0" w:color="auto"/>
            <w:right w:val="none" w:sz="0" w:space="0" w:color="auto"/>
          </w:divBdr>
        </w:div>
        <w:div w:id="1677419970">
          <w:marLeft w:val="0"/>
          <w:marRight w:val="0"/>
          <w:marTop w:val="0"/>
          <w:marBottom w:val="0"/>
          <w:divBdr>
            <w:top w:val="none" w:sz="0" w:space="0" w:color="auto"/>
            <w:left w:val="none" w:sz="0" w:space="0" w:color="auto"/>
            <w:bottom w:val="none" w:sz="0" w:space="0" w:color="auto"/>
            <w:right w:val="none" w:sz="0" w:space="0" w:color="auto"/>
          </w:divBdr>
        </w:div>
        <w:div w:id="1781023433">
          <w:marLeft w:val="0"/>
          <w:marRight w:val="0"/>
          <w:marTop w:val="0"/>
          <w:marBottom w:val="0"/>
          <w:divBdr>
            <w:top w:val="none" w:sz="0" w:space="0" w:color="auto"/>
            <w:left w:val="none" w:sz="0" w:space="0" w:color="auto"/>
            <w:bottom w:val="none" w:sz="0" w:space="0" w:color="auto"/>
            <w:right w:val="none" w:sz="0" w:space="0" w:color="auto"/>
          </w:divBdr>
        </w:div>
        <w:div w:id="912853516">
          <w:marLeft w:val="0"/>
          <w:marRight w:val="0"/>
          <w:marTop w:val="0"/>
          <w:marBottom w:val="0"/>
          <w:divBdr>
            <w:top w:val="none" w:sz="0" w:space="0" w:color="auto"/>
            <w:left w:val="none" w:sz="0" w:space="0" w:color="auto"/>
            <w:bottom w:val="none" w:sz="0" w:space="0" w:color="auto"/>
            <w:right w:val="none" w:sz="0" w:space="0" w:color="auto"/>
          </w:divBdr>
        </w:div>
        <w:div w:id="192311430">
          <w:marLeft w:val="0"/>
          <w:marRight w:val="0"/>
          <w:marTop w:val="0"/>
          <w:marBottom w:val="0"/>
          <w:divBdr>
            <w:top w:val="none" w:sz="0" w:space="0" w:color="auto"/>
            <w:left w:val="none" w:sz="0" w:space="0" w:color="auto"/>
            <w:bottom w:val="none" w:sz="0" w:space="0" w:color="auto"/>
            <w:right w:val="none" w:sz="0" w:space="0" w:color="auto"/>
          </w:divBdr>
        </w:div>
        <w:div w:id="2045860692">
          <w:marLeft w:val="0"/>
          <w:marRight w:val="0"/>
          <w:marTop w:val="0"/>
          <w:marBottom w:val="0"/>
          <w:divBdr>
            <w:top w:val="none" w:sz="0" w:space="0" w:color="auto"/>
            <w:left w:val="none" w:sz="0" w:space="0" w:color="auto"/>
            <w:bottom w:val="none" w:sz="0" w:space="0" w:color="auto"/>
            <w:right w:val="none" w:sz="0" w:space="0" w:color="auto"/>
          </w:divBdr>
        </w:div>
        <w:div w:id="1004279804">
          <w:marLeft w:val="0"/>
          <w:marRight w:val="0"/>
          <w:marTop w:val="0"/>
          <w:marBottom w:val="0"/>
          <w:divBdr>
            <w:top w:val="none" w:sz="0" w:space="0" w:color="auto"/>
            <w:left w:val="none" w:sz="0" w:space="0" w:color="auto"/>
            <w:bottom w:val="none" w:sz="0" w:space="0" w:color="auto"/>
            <w:right w:val="none" w:sz="0" w:space="0" w:color="auto"/>
          </w:divBdr>
        </w:div>
        <w:div w:id="449513412">
          <w:marLeft w:val="0"/>
          <w:marRight w:val="0"/>
          <w:marTop w:val="0"/>
          <w:marBottom w:val="0"/>
          <w:divBdr>
            <w:top w:val="none" w:sz="0" w:space="0" w:color="auto"/>
            <w:left w:val="none" w:sz="0" w:space="0" w:color="auto"/>
            <w:bottom w:val="none" w:sz="0" w:space="0" w:color="auto"/>
            <w:right w:val="none" w:sz="0" w:space="0" w:color="auto"/>
          </w:divBdr>
        </w:div>
        <w:div w:id="2002925915">
          <w:marLeft w:val="0"/>
          <w:marRight w:val="0"/>
          <w:marTop w:val="0"/>
          <w:marBottom w:val="0"/>
          <w:divBdr>
            <w:top w:val="none" w:sz="0" w:space="0" w:color="auto"/>
            <w:left w:val="none" w:sz="0" w:space="0" w:color="auto"/>
            <w:bottom w:val="none" w:sz="0" w:space="0" w:color="auto"/>
            <w:right w:val="none" w:sz="0" w:space="0" w:color="auto"/>
          </w:divBdr>
        </w:div>
        <w:div w:id="1639066361">
          <w:marLeft w:val="0"/>
          <w:marRight w:val="0"/>
          <w:marTop w:val="0"/>
          <w:marBottom w:val="0"/>
          <w:divBdr>
            <w:top w:val="none" w:sz="0" w:space="0" w:color="auto"/>
            <w:left w:val="none" w:sz="0" w:space="0" w:color="auto"/>
            <w:bottom w:val="none" w:sz="0" w:space="0" w:color="auto"/>
            <w:right w:val="none" w:sz="0" w:space="0" w:color="auto"/>
          </w:divBdr>
        </w:div>
        <w:div w:id="363678689">
          <w:marLeft w:val="0"/>
          <w:marRight w:val="0"/>
          <w:marTop w:val="0"/>
          <w:marBottom w:val="0"/>
          <w:divBdr>
            <w:top w:val="none" w:sz="0" w:space="0" w:color="auto"/>
            <w:left w:val="none" w:sz="0" w:space="0" w:color="auto"/>
            <w:bottom w:val="none" w:sz="0" w:space="0" w:color="auto"/>
            <w:right w:val="none" w:sz="0" w:space="0" w:color="auto"/>
          </w:divBdr>
        </w:div>
        <w:div w:id="354114811">
          <w:marLeft w:val="0"/>
          <w:marRight w:val="0"/>
          <w:marTop w:val="0"/>
          <w:marBottom w:val="0"/>
          <w:divBdr>
            <w:top w:val="none" w:sz="0" w:space="0" w:color="auto"/>
            <w:left w:val="none" w:sz="0" w:space="0" w:color="auto"/>
            <w:bottom w:val="none" w:sz="0" w:space="0" w:color="auto"/>
            <w:right w:val="none" w:sz="0" w:space="0" w:color="auto"/>
          </w:divBdr>
        </w:div>
        <w:div w:id="474415965">
          <w:marLeft w:val="0"/>
          <w:marRight w:val="0"/>
          <w:marTop w:val="0"/>
          <w:marBottom w:val="0"/>
          <w:divBdr>
            <w:top w:val="none" w:sz="0" w:space="0" w:color="auto"/>
            <w:left w:val="none" w:sz="0" w:space="0" w:color="auto"/>
            <w:bottom w:val="none" w:sz="0" w:space="0" w:color="auto"/>
            <w:right w:val="none" w:sz="0" w:space="0" w:color="auto"/>
          </w:divBdr>
        </w:div>
        <w:div w:id="318047658">
          <w:marLeft w:val="0"/>
          <w:marRight w:val="0"/>
          <w:marTop w:val="0"/>
          <w:marBottom w:val="0"/>
          <w:divBdr>
            <w:top w:val="none" w:sz="0" w:space="0" w:color="auto"/>
            <w:left w:val="none" w:sz="0" w:space="0" w:color="auto"/>
            <w:bottom w:val="none" w:sz="0" w:space="0" w:color="auto"/>
            <w:right w:val="none" w:sz="0" w:space="0" w:color="auto"/>
          </w:divBdr>
        </w:div>
        <w:div w:id="1101216478">
          <w:marLeft w:val="0"/>
          <w:marRight w:val="0"/>
          <w:marTop w:val="0"/>
          <w:marBottom w:val="0"/>
          <w:divBdr>
            <w:top w:val="none" w:sz="0" w:space="0" w:color="auto"/>
            <w:left w:val="none" w:sz="0" w:space="0" w:color="auto"/>
            <w:bottom w:val="none" w:sz="0" w:space="0" w:color="auto"/>
            <w:right w:val="none" w:sz="0" w:space="0" w:color="auto"/>
          </w:divBdr>
        </w:div>
        <w:div w:id="1976787688">
          <w:marLeft w:val="0"/>
          <w:marRight w:val="0"/>
          <w:marTop w:val="0"/>
          <w:marBottom w:val="0"/>
          <w:divBdr>
            <w:top w:val="none" w:sz="0" w:space="0" w:color="auto"/>
            <w:left w:val="none" w:sz="0" w:space="0" w:color="auto"/>
            <w:bottom w:val="none" w:sz="0" w:space="0" w:color="auto"/>
            <w:right w:val="none" w:sz="0" w:space="0" w:color="auto"/>
          </w:divBdr>
        </w:div>
        <w:div w:id="308365287">
          <w:marLeft w:val="0"/>
          <w:marRight w:val="0"/>
          <w:marTop w:val="0"/>
          <w:marBottom w:val="0"/>
          <w:divBdr>
            <w:top w:val="none" w:sz="0" w:space="0" w:color="auto"/>
            <w:left w:val="none" w:sz="0" w:space="0" w:color="auto"/>
            <w:bottom w:val="none" w:sz="0" w:space="0" w:color="auto"/>
            <w:right w:val="none" w:sz="0" w:space="0" w:color="auto"/>
          </w:divBdr>
        </w:div>
        <w:div w:id="310208873">
          <w:marLeft w:val="0"/>
          <w:marRight w:val="0"/>
          <w:marTop w:val="0"/>
          <w:marBottom w:val="0"/>
          <w:divBdr>
            <w:top w:val="none" w:sz="0" w:space="0" w:color="auto"/>
            <w:left w:val="none" w:sz="0" w:space="0" w:color="auto"/>
            <w:bottom w:val="none" w:sz="0" w:space="0" w:color="auto"/>
            <w:right w:val="none" w:sz="0" w:space="0" w:color="auto"/>
          </w:divBdr>
        </w:div>
        <w:div w:id="216480408">
          <w:marLeft w:val="0"/>
          <w:marRight w:val="0"/>
          <w:marTop w:val="0"/>
          <w:marBottom w:val="0"/>
          <w:divBdr>
            <w:top w:val="none" w:sz="0" w:space="0" w:color="auto"/>
            <w:left w:val="none" w:sz="0" w:space="0" w:color="auto"/>
            <w:bottom w:val="none" w:sz="0" w:space="0" w:color="auto"/>
            <w:right w:val="none" w:sz="0" w:space="0" w:color="auto"/>
          </w:divBdr>
        </w:div>
        <w:div w:id="20785743">
          <w:marLeft w:val="0"/>
          <w:marRight w:val="0"/>
          <w:marTop w:val="0"/>
          <w:marBottom w:val="0"/>
          <w:divBdr>
            <w:top w:val="none" w:sz="0" w:space="0" w:color="auto"/>
            <w:left w:val="none" w:sz="0" w:space="0" w:color="auto"/>
            <w:bottom w:val="none" w:sz="0" w:space="0" w:color="auto"/>
            <w:right w:val="none" w:sz="0" w:space="0" w:color="auto"/>
          </w:divBdr>
        </w:div>
        <w:div w:id="819418726">
          <w:marLeft w:val="0"/>
          <w:marRight w:val="0"/>
          <w:marTop w:val="0"/>
          <w:marBottom w:val="0"/>
          <w:divBdr>
            <w:top w:val="none" w:sz="0" w:space="0" w:color="auto"/>
            <w:left w:val="none" w:sz="0" w:space="0" w:color="auto"/>
            <w:bottom w:val="none" w:sz="0" w:space="0" w:color="auto"/>
            <w:right w:val="none" w:sz="0" w:space="0" w:color="auto"/>
          </w:divBdr>
        </w:div>
        <w:div w:id="995960415">
          <w:marLeft w:val="0"/>
          <w:marRight w:val="0"/>
          <w:marTop w:val="0"/>
          <w:marBottom w:val="0"/>
          <w:divBdr>
            <w:top w:val="none" w:sz="0" w:space="0" w:color="auto"/>
            <w:left w:val="none" w:sz="0" w:space="0" w:color="auto"/>
            <w:bottom w:val="none" w:sz="0" w:space="0" w:color="auto"/>
            <w:right w:val="none" w:sz="0" w:space="0" w:color="auto"/>
          </w:divBdr>
        </w:div>
        <w:div w:id="717781349">
          <w:marLeft w:val="0"/>
          <w:marRight w:val="0"/>
          <w:marTop w:val="0"/>
          <w:marBottom w:val="0"/>
          <w:divBdr>
            <w:top w:val="none" w:sz="0" w:space="0" w:color="auto"/>
            <w:left w:val="none" w:sz="0" w:space="0" w:color="auto"/>
            <w:bottom w:val="none" w:sz="0" w:space="0" w:color="auto"/>
            <w:right w:val="none" w:sz="0" w:space="0" w:color="auto"/>
          </w:divBdr>
        </w:div>
        <w:div w:id="1383822586">
          <w:marLeft w:val="0"/>
          <w:marRight w:val="0"/>
          <w:marTop w:val="0"/>
          <w:marBottom w:val="0"/>
          <w:divBdr>
            <w:top w:val="none" w:sz="0" w:space="0" w:color="auto"/>
            <w:left w:val="none" w:sz="0" w:space="0" w:color="auto"/>
            <w:bottom w:val="none" w:sz="0" w:space="0" w:color="auto"/>
            <w:right w:val="none" w:sz="0" w:space="0" w:color="auto"/>
          </w:divBdr>
        </w:div>
        <w:div w:id="1486581042">
          <w:marLeft w:val="0"/>
          <w:marRight w:val="0"/>
          <w:marTop w:val="0"/>
          <w:marBottom w:val="0"/>
          <w:divBdr>
            <w:top w:val="none" w:sz="0" w:space="0" w:color="auto"/>
            <w:left w:val="none" w:sz="0" w:space="0" w:color="auto"/>
            <w:bottom w:val="none" w:sz="0" w:space="0" w:color="auto"/>
            <w:right w:val="none" w:sz="0" w:space="0" w:color="auto"/>
          </w:divBdr>
        </w:div>
        <w:div w:id="1007053898">
          <w:marLeft w:val="0"/>
          <w:marRight w:val="0"/>
          <w:marTop w:val="0"/>
          <w:marBottom w:val="0"/>
          <w:divBdr>
            <w:top w:val="none" w:sz="0" w:space="0" w:color="auto"/>
            <w:left w:val="none" w:sz="0" w:space="0" w:color="auto"/>
            <w:bottom w:val="none" w:sz="0" w:space="0" w:color="auto"/>
            <w:right w:val="none" w:sz="0" w:space="0" w:color="auto"/>
          </w:divBdr>
        </w:div>
        <w:div w:id="2080400406">
          <w:marLeft w:val="0"/>
          <w:marRight w:val="0"/>
          <w:marTop w:val="0"/>
          <w:marBottom w:val="0"/>
          <w:divBdr>
            <w:top w:val="none" w:sz="0" w:space="0" w:color="auto"/>
            <w:left w:val="none" w:sz="0" w:space="0" w:color="auto"/>
            <w:bottom w:val="none" w:sz="0" w:space="0" w:color="auto"/>
            <w:right w:val="none" w:sz="0" w:space="0" w:color="auto"/>
          </w:divBdr>
        </w:div>
        <w:div w:id="1108505230">
          <w:marLeft w:val="0"/>
          <w:marRight w:val="0"/>
          <w:marTop w:val="0"/>
          <w:marBottom w:val="0"/>
          <w:divBdr>
            <w:top w:val="none" w:sz="0" w:space="0" w:color="auto"/>
            <w:left w:val="none" w:sz="0" w:space="0" w:color="auto"/>
            <w:bottom w:val="none" w:sz="0" w:space="0" w:color="auto"/>
            <w:right w:val="none" w:sz="0" w:space="0" w:color="auto"/>
          </w:divBdr>
        </w:div>
        <w:div w:id="1681002974">
          <w:marLeft w:val="0"/>
          <w:marRight w:val="0"/>
          <w:marTop w:val="0"/>
          <w:marBottom w:val="0"/>
          <w:divBdr>
            <w:top w:val="none" w:sz="0" w:space="0" w:color="auto"/>
            <w:left w:val="none" w:sz="0" w:space="0" w:color="auto"/>
            <w:bottom w:val="none" w:sz="0" w:space="0" w:color="auto"/>
            <w:right w:val="none" w:sz="0" w:space="0" w:color="auto"/>
          </w:divBdr>
        </w:div>
        <w:div w:id="1869099158">
          <w:marLeft w:val="0"/>
          <w:marRight w:val="0"/>
          <w:marTop w:val="0"/>
          <w:marBottom w:val="0"/>
          <w:divBdr>
            <w:top w:val="none" w:sz="0" w:space="0" w:color="auto"/>
            <w:left w:val="none" w:sz="0" w:space="0" w:color="auto"/>
            <w:bottom w:val="none" w:sz="0" w:space="0" w:color="auto"/>
            <w:right w:val="none" w:sz="0" w:space="0" w:color="auto"/>
          </w:divBdr>
        </w:div>
        <w:div w:id="2055884829">
          <w:marLeft w:val="0"/>
          <w:marRight w:val="0"/>
          <w:marTop w:val="0"/>
          <w:marBottom w:val="0"/>
          <w:divBdr>
            <w:top w:val="none" w:sz="0" w:space="0" w:color="auto"/>
            <w:left w:val="none" w:sz="0" w:space="0" w:color="auto"/>
            <w:bottom w:val="none" w:sz="0" w:space="0" w:color="auto"/>
            <w:right w:val="none" w:sz="0" w:space="0" w:color="auto"/>
          </w:divBdr>
        </w:div>
        <w:div w:id="2117676704">
          <w:marLeft w:val="0"/>
          <w:marRight w:val="0"/>
          <w:marTop w:val="0"/>
          <w:marBottom w:val="0"/>
          <w:divBdr>
            <w:top w:val="none" w:sz="0" w:space="0" w:color="auto"/>
            <w:left w:val="none" w:sz="0" w:space="0" w:color="auto"/>
            <w:bottom w:val="none" w:sz="0" w:space="0" w:color="auto"/>
            <w:right w:val="none" w:sz="0" w:space="0" w:color="auto"/>
          </w:divBdr>
        </w:div>
        <w:div w:id="872572507">
          <w:marLeft w:val="0"/>
          <w:marRight w:val="0"/>
          <w:marTop w:val="0"/>
          <w:marBottom w:val="0"/>
          <w:divBdr>
            <w:top w:val="none" w:sz="0" w:space="0" w:color="auto"/>
            <w:left w:val="none" w:sz="0" w:space="0" w:color="auto"/>
            <w:bottom w:val="none" w:sz="0" w:space="0" w:color="auto"/>
            <w:right w:val="none" w:sz="0" w:space="0" w:color="auto"/>
          </w:divBdr>
        </w:div>
        <w:div w:id="1788624558">
          <w:marLeft w:val="0"/>
          <w:marRight w:val="0"/>
          <w:marTop w:val="0"/>
          <w:marBottom w:val="0"/>
          <w:divBdr>
            <w:top w:val="none" w:sz="0" w:space="0" w:color="auto"/>
            <w:left w:val="none" w:sz="0" w:space="0" w:color="auto"/>
            <w:bottom w:val="none" w:sz="0" w:space="0" w:color="auto"/>
            <w:right w:val="none" w:sz="0" w:space="0" w:color="auto"/>
          </w:divBdr>
        </w:div>
        <w:div w:id="1114178076">
          <w:marLeft w:val="0"/>
          <w:marRight w:val="0"/>
          <w:marTop w:val="0"/>
          <w:marBottom w:val="0"/>
          <w:divBdr>
            <w:top w:val="none" w:sz="0" w:space="0" w:color="auto"/>
            <w:left w:val="none" w:sz="0" w:space="0" w:color="auto"/>
            <w:bottom w:val="none" w:sz="0" w:space="0" w:color="auto"/>
            <w:right w:val="none" w:sz="0" w:space="0" w:color="auto"/>
          </w:divBdr>
        </w:div>
        <w:div w:id="29230843">
          <w:marLeft w:val="0"/>
          <w:marRight w:val="0"/>
          <w:marTop w:val="0"/>
          <w:marBottom w:val="0"/>
          <w:divBdr>
            <w:top w:val="none" w:sz="0" w:space="0" w:color="auto"/>
            <w:left w:val="none" w:sz="0" w:space="0" w:color="auto"/>
            <w:bottom w:val="none" w:sz="0" w:space="0" w:color="auto"/>
            <w:right w:val="none" w:sz="0" w:space="0" w:color="auto"/>
          </w:divBdr>
        </w:div>
        <w:div w:id="1682193881">
          <w:marLeft w:val="0"/>
          <w:marRight w:val="0"/>
          <w:marTop w:val="0"/>
          <w:marBottom w:val="0"/>
          <w:divBdr>
            <w:top w:val="none" w:sz="0" w:space="0" w:color="auto"/>
            <w:left w:val="none" w:sz="0" w:space="0" w:color="auto"/>
            <w:bottom w:val="none" w:sz="0" w:space="0" w:color="auto"/>
            <w:right w:val="none" w:sz="0" w:space="0" w:color="auto"/>
          </w:divBdr>
        </w:div>
        <w:div w:id="1290894865">
          <w:marLeft w:val="0"/>
          <w:marRight w:val="0"/>
          <w:marTop w:val="0"/>
          <w:marBottom w:val="0"/>
          <w:divBdr>
            <w:top w:val="none" w:sz="0" w:space="0" w:color="auto"/>
            <w:left w:val="none" w:sz="0" w:space="0" w:color="auto"/>
            <w:bottom w:val="none" w:sz="0" w:space="0" w:color="auto"/>
            <w:right w:val="none" w:sz="0" w:space="0" w:color="auto"/>
          </w:divBdr>
        </w:div>
        <w:div w:id="1953586435">
          <w:marLeft w:val="0"/>
          <w:marRight w:val="0"/>
          <w:marTop w:val="0"/>
          <w:marBottom w:val="0"/>
          <w:divBdr>
            <w:top w:val="none" w:sz="0" w:space="0" w:color="auto"/>
            <w:left w:val="none" w:sz="0" w:space="0" w:color="auto"/>
            <w:bottom w:val="none" w:sz="0" w:space="0" w:color="auto"/>
            <w:right w:val="none" w:sz="0" w:space="0" w:color="auto"/>
          </w:divBdr>
        </w:div>
        <w:div w:id="1519388419">
          <w:marLeft w:val="0"/>
          <w:marRight w:val="0"/>
          <w:marTop w:val="0"/>
          <w:marBottom w:val="0"/>
          <w:divBdr>
            <w:top w:val="none" w:sz="0" w:space="0" w:color="auto"/>
            <w:left w:val="none" w:sz="0" w:space="0" w:color="auto"/>
            <w:bottom w:val="none" w:sz="0" w:space="0" w:color="auto"/>
            <w:right w:val="none" w:sz="0" w:space="0" w:color="auto"/>
          </w:divBdr>
        </w:div>
        <w:div w:id="66000881">
          <w:marLeft w:val="0"/>
          <w:marRight w:val="0"/>
          <w:marTop w:val="0"/>
          <w:marBottom w:val="0"/>
          <w:divBdr>
            <w:top w:val="none" w:sz="0" w:space="0" w:color="auto"/>
            <w:left w:val="none" w:sz="0" w:space="0" w:color="auto"/>
            <w:bottom w:val="none" w:sz="0" w:space="0" w:color="auto"/>
            <w:right w:val="none" w:sz="0" w:space="0" w:color="auto"/>
          </w:divBdr>
        </w:div>
        <w:div w:id="2053918521">
          <w:marLeft w:val="0"/>
          <w:marRight w:val="0"/>
          <w:marTop w:val="0"/>
          <w:marBottom w:val="0"/>
          <w:divBdr>
            <w:top w:val="none" w:sz="0" w:space="0" w:color="auto"/>
            <w:left w:val="none" w:sz="0" w:space="0" w:color="auto"/>
            <w:bottom w:val="none" w:sz="0" w:space="0" w:color="auto"/>
            <w:right w:val="none" w:sz="0" w:space="0" w:color="auto"/>
          </w:divBdr>
        </w:div>
        <w:div w:id="1545020408">
          <w:marLeft w:val="0"/>
          <w:marRight w:val="0"/>
          <w:marTop w:val="0"/>
          <w:marBottom w:val="0"/>
          <w:divBdr>
            <w:top w:val="none" w:sz="0" w:space="0" w:color="auto"/>
            <w:left w:val="none" w:sz="0" w:space="0" w:color="auto"/>
            <w:bottom w:val="none" w:sz="0" w:space="0" w:color="auto"/>
            <w:right w:val="none" w:sz="0" w:space="0" w:color="auto"/>
          </w:divBdr>
        </w:div>
        <w:div w:id="2033799524">
          <w:marLeft w:val="0"/>
          <w:marRight w:val="0"/>
          <w:marTop w:val="0"/>
          <w:marBottom w:val="0"/>
          <w:divBdr>
            <w:top w:val="none" w:sz="0" w:space="0" w:color="auto"/>
            <w:left w:val="none" w:sz="0" w:space="0" w:color="auto"/>
            <w:bottom w:val="none" w:sz="0" w:space="0" w:color="auto"/>
            <w:right w:val="none" w:sz="0" w:space="0" w:color="auto"/>
          </w:divBdr>
        </w:div>
        <w:div w:id="362637112">
          <w:marLeft w:val="0"/>
          <w:marRight w:val="0"/>
          <w:marTop w:val="0"/>
          <w:marBottom w:val="0"/>
          <w:divBdr>
            <w:top w:val="none" w:sz="0" w:space="0" w:color="auto"/>
            <w:left w:val="none" w:sz="0" w:space="0" w:color="auto"/>
            <w:bottom w:val="none" w:sz="0" w:space="0" w:color="auto"/>
            <w:right w:val="none" w:sz="0" w:space="0" w:color="auto"/>
          </w:divBdr>
        </w:div>
        <w:div w:id="1717966584">
          <w:marLeft w:val="0"/>
          <w:marRight w:val="0"/>
          <w:marTop w:val="0"/>
          <w:marBottom w:val="0"/>
          <w:divBdr>
            <w:top w:val="none" w:sz="0" w:space="0" w:color="auto"/>
            <w:left w:val="none" w:sz="0" w:space="0" w:color="auto"/>
            <w:bottom w:val="none" w:sz="0" w:space="0" w:color="auto"/>
            <w:right w:val="none" w:sz="0" w:space="0" w:color="auto"/>
          </w:divBdr>
        </w:div>
        <w:div w:id="738791266">
          <w:marLeft w:val="0"/>
          <w:marRight w:val="0"/>
          <w:marTop w:val="0"/>
          <w:marBottom w:val="0"/>
          <w:divBdr>
            <w:top w:val="none" w:sz="0" w:space="0" w:color="auto"/>
            <w:left w:val="none" w:sz="0" w:space="0" w:color="auto"/>
            <w:bottom w:val="none" w:sz="0" w:space="0" w:color="auto"/>
            <w:right w:val="none" w:sz="0" w:space="0" w:color="auto"/>
          </w:divBdr>
        </w:div>
        <w:div w:id="843594427">
          <w:marLeft w:val="0"/>
          <w:marRight w:val="0"/>
          <w:marTop w:val="0"/>
          <w:marBottom w:val="0"/>
          <w:divBdr>
            <w:top w:val="none" w:sz="0" w:space="0" w:color="auto"/>
            <w:left w:val="none" w:sz="0" w:space="0" w:color="auto"/>
            <w:bottom w:val="none" w:sz="0" w:space="0" w:color="auto"/>
            <w:right w:val="none" w:sz="0" w:space="0" w:color="auto"/>
          </w:divBdr>
        </w:div>
        <w:div w:id="1033652718">
          <w:marLeft w:val="0"/>
          <w:marRight w:val="0"/>
          <w:marTop w:val="0"/>
          <w:marBottom w:val="0"/>
          <w:divBdr>
            <w:top w:val="none" w:sz="0" w:space="0" w:color="auto"/>
            <w:left w:val="none" w:sz="0" w:space="0" w:color="auto"/>
            <w:bottom w:val="none" w:sz="0" w:space="0" w:color="auto"/>
            <w:right w:val="none" w:sz="0" w:space="0" w:color="auto"/>
          </w:divBdr>
        </w:div>
        <w:div w:id="1399128283">
          <w:marLeft w:val="0"/>
          <w:marRight w:val="0"/>
          <w:marTop w:val="0"/>
          <w:marBottom w:val="0"/>
          <w:divBdr>
            <w:top w:val="none" w:sz="0" w:space="0" w:color="auto"/>
            <w:left w:val="none" w:sz="0" w:space="0" w:color="auto"/>
            <w:bottom w:val="none" w:sz="0" w:space="0" w:color="auto"/>
            <w:right w:val="none" w:sz="0" w:space="0" w:color="auto"/>
          </w:divBdr>
        </w:div>
        <w:div w:id="1297417956">
          <w:marLeft w:val="0"/>
          <w:marRight w:val="0"/>
          <w:marTop w:val="0"/>
          <w:marBottom w:val="0"/>
          <w:divBdr>
            <w:top w:val="none" w:sz="0" w:space="0" w:color="auto"/>
            <w:left w:val="none" w:sz="0" w:space="0" w:color="auto"/>
            <w:bottom w:val="none" w:sz="0" w:space="0" w:color="auto"/>
            <w:right w:val="none" w:sz="0" w:space="0" w:color="auto"/>
          </w:divBdr>
        </w:div>
        <w:div w:id="1770080436">
          <w:marLeft w:val="0"/>
          <w:marRight w:val="0"/>
          <w:marTop w:val="0"/>
          <w:marBottom w:val="0"/>
          <w:divBdr>
            <w:top w:val="none" w:sz="0" w:space="0" w:color="auto"/>
            <w:left w:val="none" w:sz="0" w:space="0" w:color="auto"/>
            <w:bottom w:val="none" w:sz="0" w:space="0" w:color="auto"/>
            <w:right w:val="none" w:sz="0" w:space="0" w:color="auto"/>
          </w:divBdr>
        </w:div>
        <w:div w:id="789670137">
          <w:marLeft w:val="0"/>
          <w:marRight w:val="0"/>
          <w:marTop w:val="0"/>
          <w:marBottom w:val="0"/>
          <w:divBdr>
            <w:top w:val="none" w:sz="0" w:space="0" w:color="auto"/>
            <w:left w:val="none" w:sz="0" w:space="0" w:color="auto"/>
            <w:bottom w:val="none" w:sz="0" w:space="0" w:color="auto"/>
            <w:right w:val="none" w:sz="0" w:space="0" w:color="auto"/>
          </w:divBdr>
        </w:div>
        <w:div w:id="988098534">
          <w:marLeft w:val="0"/>
          <w:marRight w:val="0"/>
          <w:marTop w:val="0"/>
          <w:marBottom w:val="0"/>
          <w:divBdr>
            <w:top w:val="none" w:sz="0" w:space="0" w:color="auto"/>
            <w:left w:val="none" w:sz="0" w:space="0" w:color="auto"/>
            <w:bottom w:val="none" w:sz="0" w:space="0" w:color="auto"/>
            <w:right w:val="none" w:sz="0" w:space="0" w:color="auto"/>
          </w:divBdr>
        </w:div>
        <w:div w:id="725228379">
          <w:marLeft w:val="0"/>
          <w:marRight w:val="0"/>
          <w:marTop w:val="0"/>
          <w:marBottom w:val="0"/>
          <w:divBdr>
            <w:top w:val="none" w:sz="0" w:space="0" w:color="auto"/>
            <w:left w:val="none" w:sz="0" w:space="0" w:color="auto"/>
            <w:bottom w:val="none" w:sz="0" w:space="0" w:color="auto"/>
            <w:right w:val="none" w:sz="0" w:space="0" w:color="auto"/>
          </w:divBdr>
        </w:div>
        <w:div w:id="291056415">
          <w:marLeft w:val="0"/>
          <w:marRight w:val="0"/>
          <w:marTop w:val="0"/>
          <w:marBottom w:val="0"/>
          <w:divBdr>
            <w:top w:val="none" w:sz="0" w:space="0" w:color="auto"/>
            <w:left w:val="none" w:sz="0" w:space="0" w:color="auto"/>
            <w:bottom w:val="none" w:sz="0" w:space="0" w:color="auto"/>
            <w:right w:val="none" w:sz="0" w:space="0" w:color="auto"/>
          </w:divBdr>
        </w:div>
        <w:div w:id="1251430581">
          <w:marLeft w:val="0"/>
          <w:marRight w:val="0"/>
          <w:marTop w:val="0"/>
          <w:marBottom w:val="0"/>
          <w:divBdr>
            <w:top w:val="none" w:sz="0" w:space="0" w:color="auto"/>
            <w:left w:val="none" w:sz="0" w:space="0" w:color="auto"/>
            <w:bottom w:val="none" w:sz="0" w:space="0" w:color="auto"/>
            <w:right w:val="none" w:sz="0" w:space="0" w:color="auto"/>
          </w:divBdr>
        </w:div>
      </w:divsChild>
    </w:div>
    <w:div w:id="1646277716">
      <w:bodyDiv w:val="1"/>
      <w:marLeft w:val="0"/>
      <w:marRight w:val="0"/>
      <w:marTop w:val="0"/>
      <w:marBottom w:val="0"/>
      <w:divBdr>
        <w:top w:val="none" w:sz="0" w:space="0" w:color="auto"/>
        <w:left w:val="none" w:sz="0" w:space="0" w:color="auto"/>
        <w:bottom w:val="none" w:sz="0" w:space="0" w:color="auto"/>
        <w:right w:val="none" w:sz="0" w:space="0" w:color="auto"/>
      </w:divBdr>
    </w:div>
    <w:div w:id="1646622766">
      <w:bodyDiv w:val="1"/>
      <w:marLeft w:val="0"/>
      <w:marRight w:val="0"/>
      <w:marTop w:val="0"/>
      <w:marBottom w:val="0"/>
      <w:divBdr>
        <w:top w:val="none" w:sz="0" w:space="0" w:color="auto"/>
        <w:left w:val="none" w:sz="0" w:space="0" w:color="auto"/>
        <w:bottom w:val="none" w:sz="0" w:space="0" w:color="auto"/>
        <w:right w:val="none" w:sz="0" w:space="0" w:color="auto"/>
      </w:divBdr>
    </w:div>
    <w:div w:id="1646662535">
      <w:bodyDiv w:val="1"/>
      <w:marLeft w:val="0"/>
      <w:marRight w:val="0"/>
      <w:marTop w:val="0"/>
      <w:marBottom w:val="0"/>
      <w:divBdr>
        <w:top w:val="none" w:sz="0" w:space="0" w:color="auto"/>
        <w:left w:val="none" w:sz="0" w:space="0" w:color="auto"/>
        <w:bottom w:val="none" w:sz="0" w:space="0" w:color="auto"/>
        <w:right w:val="none" w:sz="0" w:space="0" w:color="auto"/>
      </w:divBdr>
    </w:div>
    <w:div w:id="1647202382">
      <w:bodyDiv w:val="1"/>
      <w:marLeft w:val="0"/>
      <w:marRight w:val="0"/>
      <w:marTop w:val="0"/>
      <w:marBottom w:val="0"/>
      <w:divBdr>
        <w:top w:val="none" w:sz="0" w:space="0" w:color="auto"/>
        <w:left w:val="none" w:sz="0" w:space="0" w:color="auto"/>
        <w:bottom w:val="none" w:sz="0" w:space="0" w:color="auto"/>
        <w:right w:val="none" w:sz="0" w:space="0" w:color="auto"/>
      </w:divBdr>
    </w:div>
    <w:div w:id="1647277050">
      <w:bodyDiv w:val="1"/>
      <w:marLeft w:val="0"/>
      <w:marRight w:val="0"/>
      <w:marTop w:val="0"/>
      <w:marBottom w:val="0"/>
      <w:divBdr>
        <w:top w:val="none" w:sz="0" w:space="0" w:color="auto"/>
        <w:left w:val="none" w:sz="0" w:space="0" w:color="auto"/>
        <w:bottom w:val="none" w:sz="0" w:space="0" w:color="auto"/>
        <w:right w:val="none" w:sz="0" w:space="0" w:color="auto"/>
      </w:divBdr>
    </w:div>
    <w:div w:id="1647466610">
      <w:bodyDiv w:val="1"/>
      <w:marLeft w:val="0"/>
      <w:marRight w:val="0"/>
      <w:marTop w:val="0"/>
      <w:marBottom w:val="0"/>
      <w:divBdr>
        <w:top w:val="none" w:sz="0" w:space="0" w:color="auto"/>
        <w:left w:val="none" w:sz="0" w:space="0" w:color="auto"/>
        <w:bottom w:val="none" w:sz="0" w:space="0" w:color="auto"/>
        <w:right w:val="none" w:sz="0" w:space="0" w:color="auto"/>
      </w:divBdr>
    </w:div>
    <w:div w:id="1647591879">
      <w:bodyDiv w:val="1"/>
      <w:marLeft w:val="0"/>
      <w:marRight w:val="0"/>
      <w:marTop w:val="0"/>
      <w:marBottom w:val="0"/>
      <w:divBdr>
        <w:top w:val="none" w:sz="0" w:space="0" w:color="auto"/>
        <w:left w:val="none" w:sz="0" w:space="0" w:color="auto"/>
        <w:bottom w:val="none" w:sz="0" w:space="0" w:color="auto"/>
        <w:right w:val="none" w:sz="0" w:space="0" w:color="auto"/>
      </w:divBdr>
    </w:div>
    <w:div w:id="1647660824">
      <w:bodyDiv w:val="1"/>
      <w:marLeft w:val="0"/>
      <w:marRight w:val="0"/>
      <w:marTop w:val="0"/>
      <w:marBottom w:val="0"/>
      <w:divBdr>
        <w:top w:val="none" w:sz="0" w:space="0" w:color="auto"/>
        <w:left w:val="none" w:sz="0" w:space="0" w:color="auto"/>
        <w:bottom w:val="none" w:sz="0" w:space="0" w:color="auto"/>
        <w:right w:val="none" w:sz="0" w:space="0" w:color="auto"/>
      </w:divBdr>
    </w:div>
    <w:div w:id="1647665026">
      <w:bodyDiv w:val="1"/>
      <w:marLeft w:val="0"/>
      <w:marRight w:val="0"/>
      <w:marTop w:val="0"/>
      <w:marBottom w:val="0"/>
      <w:divBdr>
        <w:top w:val="none" w:sz="0" w:space="0" w:color="auto"/>
        <w:left w:val="none" w:sz="0" w:space="0" w:color="auto"/>
        <w:bottom w:val="none" w:sz="0" w:space="0" w:color="auto"/>
        <w:right w:val="none" w:sz="0" w:space="0" w:color="auto"/>
      </w:divBdr>
    </w:div>
    <w:div w:id="1647974553">
      <w:bodyDiv w:val="1"/>
      <w:marLeft w:val="0"/>
      <w:marRight w:val="0"/>
      <w:marTop w:val="0"/>
      <w:marBottom w:val="0"/>
      <w:divBdr>
        <w:top w:val="none" w:sz="0" w:space="0" w:color="auto"/>
        <w:left w:val="none" w:sz="0" w:space="0" w:color="auto"/>
        <w:bottom w:val="none" w:sz="0" w:space="0" w:color="auto"/>
        <w:right w:val="none" w:sz="0" w:space="0" w:color="auto"/>
      </w:divBdr>
    </w:div>
    <w:div w:id="1648439769">
      <w:bodyDiv w:val="1"/>
      <w:marLeft w:val="0"/>
      <w:marRight w:val="0"/>
      <w:marTop w:val="0"/>
      <w:marBottom w:val="0"/>
      <w:divBdr>
        <w:top w:val="none" w:sz="0" w:space="0" w:color="auto"/>
        <w:left w:val="none" w:sz="0" w:space="0" w:color="auto"/>
        <w:bottom w:val="none" w:sz="0" w:space="0" w:color="auto"/>
        <w:right w:val="none" w:sz="0" w:space="0" w:color="auto"/>
      </w:divBdr>
    </w:div>
    <w:div w:id="1648507729">
      <w:bodyDiv w:val="1"/>
      <w:marLeft w:val="0"/>
      <w:marRight w:val="0"/>
      <w:marTop w:val="0"/>
      <w:marBottom w:val="0"/>
      <w:divBdr>
        <w:top w:val="none" w:sz="0" w:space="0" w:color="auto"/>
        <w:left w:val="none" w:sz="0" w:space="0" w:color="auto"/>
        <w:bottom w:val="none" w:sz="0" w:space="0" w:color="auto"/>
        <w:right w:val="none" w:sz="0" w:space="0" w:color="auto"/>
      </w:divBdr>
    </w:div>
    <w:div w:id="1648632592">
      <w:bodyDiv w:val="1"/>
      <w:marLeft w:val="0"/>
      <w:marRight w:val="0"/>
      <w:marTop w:val="0"/>
      <w:marBottom w:val="0"/>
      <w:divBdr>
        <w:top w:val="none" w:sz="0" w:space="0" w:color="auto"/>
        <w:left w:val="none" w:sz="0" w:space="0" w:color="auto"/>
        <w:bottom w:val="none" w:sz="0" w:space="0" w:color="auto"/>
        <w:right w:val="none" w:sz="0" w:space="0" w:color="auto"/>
      </w:divBdr>
    </w:div>
    <w:div w:id="1648782108">
      <w:bodyDiv w:val="1"/>
      <w:marLeft w:val="0"/>
      <w:marRight w:val="0"/>
      <w:marTop w:val="0"/>
      <w:marBottom w:val="0"/>
      <w:divBdr>
        <w:top w:val="none" w:sz="0" w:space="0" w:color="auto"/>
        <w:left w:val="none" w:sz="0" w:space="0" w:color="auto"/>
        <w:bottom w:val="none" w:sz="0" w:space="0" w:color="auto"/>
        <w:right w:val="none" w:sz="0" w:space="0" w:color="auto"/>
      </w:divBdr>
    </w:div>
    <w:div w:id="1649164734">
      <w:bodyDiv w:val="1"/>
      <w:marLeft w:val="0"/>
      <w:marRight w:val="0"/>
      <w:marTop w:val="0"/>
      <w:marBottom w:val="0"/>
      <w:divBdr>
        <w:top w:val="none" w:sz="0" w:space="0" w:color="auto"/>
        <w:left w:val="none" w:sz="0" w:space="0" w:color="auto"/>
        <w:bottom w:val="none" w:sz="0" w:space="0" w:color="auto"/>
        <w:right w:val="none" w:sz="0" w:space="0" w:color="auto"/>
      </w:divBdr>
    </w:div>
    <w:div w:id="1649282410">
      <w:bodyDiv w:val="1"/>
      <w:marLeft w:val="0"/>
      <w:marRight w:val="0"/>
      <w:marTop w:val="0"/>
      <w:marBottom w:val="0"/>
      <w:divBdr>
        <w:top w:val="none" w:sz="0" w:space="0" w:color="auto"/>
        <w:left w:val="none" w:sz="0" w:space="0" w:color="auto"/>
        <w:bottom w:val="none" w:sz="0" w:space="0" w:color="auto"/>
        <w:right w:val="none" w:sz="0" w:space="0" w:color="auto"/>
      </w:divBdr>
      <w:divsChild>
        <w:div w:id="709694101">
          <w:marLeft w:val="0"/>
          <w:marRight w:val="0"/>
          <w:marTop w:val="0"/>
          <w:marBottom w:val="0"/>
          <w:divBdr>
            <w:top w:val="none" w:sz="0" w:space="0" w:color="auto"/>
            <w:left w:val="none" w:sz="0" w:space="0" w:color="auto"/>
            <w:bottom w:val="none" w:sz="0" w:space="0" w:color="auto"/>
            <w:right w:val="none" w:sz="0" w:space="0" w:color="auto"/>
          </w:divBdr>
        </w:div>
        <w:div w:id="1746491669">
          <w:marLeft w:val="0"/>
          <w:marRight w:val="0"/>
          <w:marTop w:val="0"/>
          <w:marBottom w:val="0"/>
          <w:divBdr>
            <w:top w:val="none" w:sz="0" w:space="0" w:color="auto"/>
            <w:left w:val="none" w:sz="0" w:space="0" w:color="auto"/>
            <w:bottom w:val="none" w:sz="0" w:space="0" w:color="auto"/>
            <w:right w:val="none" w:sz="0" w:space="0" w:color="auto"/>
          </w:divBdr>
        </w:div>
        <w:div w:id="793644717">
          <w:marLeft w:val="0"/>
          <w:marRight w:val="0"/>
          <w:marTop w:val="0"/>
          <w:marBottom w:val="0"/>
          <w:divBdr>
            <w:top w:val="none" w:sz="0" w:space="0" w:color="auto"/>
            <w:left w:val="none" w:sz="0" w:space="0" w:color="auto"/>
            <w:bottom w:val="none" w:sz="0" w:space="0" w:color="auto"/>
            <w:right w:val="none" w:sz="0" w:space="0" w:color="auto"/>
          </w:divBdr>
        </w:div>
        <w:div w:id="122584257">
          <w:marLeft w:val="0"/>
          <w:marRight w:val="0"/>
          <w:marTop w:val="0"/>
          <w:marBottom w:val="0"/>
          <w:divBdr>
            <w:top w:val="none" w:sz="0" w:space="0" w:color="auto"/>
            <w:left w:val="none" w:sz="0" w:space="0" w:color="auto"/>
            <w:bottom w:val="none" w:sz="0" w:space="0" w:color="auto"/>
            <w:right w:val="none" w:sz="0" w:space="0" w:color="auto"/>
          </w:divBdr>
        </w:div>
        <w:div w:id="510484592">
          <w:marLeft w:val="0"/>
          <w:marRight w:val="0"/>
          <w:marTop w:val="0"/>
          <w:marBottom w:val="0"/>
          <w:divBdr>
            <w:top w:val="none" w:sz="0" w:space="0" w:color="auto"/>
            <w:left w:val="none" w:sz="0" w:space="0" w:color="auto"/>
            <w:bottom w:val="none" w:sz="0" w:space="0" w:color="auto"/>
            <w:right w:val="none" w:sz="0" w:space="0" w:color="auto"/>
          </w:divBdr>
        </w:div>
        <w:div w:id="1218905364">
          <w:marLeft w:val="0"/>
          <w:marRight w:val="0"/>
          <w:marTop w:val="0"/>
          <w:marBottom w:val="0"/>
          <w:divBdr>
            <w:top w:val="none" w:sz="0" w:space="0" w:color="auto"/>
            <w:left w:val="none" w:sz="0" w:space="0" w:color="auto"/>
            <w:bottom w:val="none" w:sz="0" w:space="0" w:color="auto"/>
            <w:right w:val="none" w:sz="0" w:space="0" w:color="auto"/>
          </w:divBdr>
        </w:div>
      </w:divsChild>
    </w:div>
    <w:div w:id="1649288253">
      <w:bodyDiv w:val="1"/>
      <w:marLeft w:val="0"/>
      <w:marRight w:val="0"/>
      <w:marTop w:val="0"/>
      <w:marBottom w:val="0"/>
      <w:divBdr>
        <w:top w:val="none" w:sz="0" w:space="0" w:color="auto"/>
        <w:left w:val="none" w:sz="0" w:space="0" w:color="auto"/>
        <w:bottom w:val="none" w:sz="0" w:space="0" w:color="auto"/>
        <w:right w:val="none" w:sz="0" w:space="0" w:color="auto"/>
      </w:divBdr>
    </w:div>
    <w:div w:id="1649552939">
      <w:bodyDiv w:val="1"/>
      <w:marLeft w:val="0"/>
      <w:marRight w:val="0"/>
      <w:marTop w:val="0"/>
      <w:marBottom w:val="0"/>
      <w:divBdr>
        <w:top w:val="none" w:sz="0" w:space="0" w:color="auto"/>
        <w:left w:val="none" w:sz="0" w:space="0" w:color="auto"/>
        <w:bottom w:val="none" w:sz="0" w:space="0" w:color="auto"/>
        <w:right w:val="none" w:sz="0" w:space="0" w:color="auto"/>
      </w:divBdr>
    </w:div>
    <w:div w:id="1649626027">
      <w:bodyDiv w:val="1"/>
      <w:marLeft w:val="0"/>
      <w:marRight w:val="0"/>
      <w:marTop w:val="0"/>
      <w:marBottom w:val="0"/>
      <w:divBdr>
        <w:top w:val="none" w:sz="0" w:space="0" w:color="auto"/>
        <w:left w:val="none" w:sz="0" w:space="0" w:color="auto"/>
        <w:bottom w:val="none" w:sz="0" w:space="0" w:color="auto"/>
        <w:right w:val="none" w:sz="0" w:space="0" w:color="auto"/>
      </w:divBdr>
    </w:div>
    <w:div w:id="1650016263">
      <w:bodyDiv w:val="1"/>
      <w:marLeft w:val="0"/>
      <w:marRight w:val="0"/>
      <w:marTop w:val="0"/>
      <w:marBottom w:val="0"/>
      <w:divBdr>
        <w:top w:val="none" w:sz="0" w:space="0" w:color="auto"/>
        <w:left w:val="none" w:sz="0" w:space="0" w:color="auto"/>
        <w:bottom w:val="none" w:sz="0" w:space="0" w:color="auto"/>
        <w:right w:val="none" w:sz="0" w:space="0" w:color="auto"/>
      </w:divBdr>
    </w:div>
    <w:div w:id="1650553015">
      <w:bodyDiv w:val="1"/>
      <w:marLeft w:val="0"/>
      <w:marRight w:val="0"/>
      <w:marTop w:val="0"/>
      <w:marBottom w:val="0"/>
      <w:divBdr>
        <w:top w:val="none" w:sz="0" w:space="0" w:color="auto"/>
        <w:left w:val="none" w:sz="0" w:space="0" w:color="auto"/>
        <w:bottom w:val="none" w:sz="0" w:space="0" w:color="auto"/>
        <w:right w:val="none" w:sz="0" w:space="0" w:color="auto"/>
      </w:divBdr>
    </w:div>
    <w:div w:id="1650862536">
      <w:bodyDiv w:val="1"/>
      <w:marLeft w:val="0"/>
      <w:marRight w:val="0"/>
      <w:marTop w:val="0"/>
      <w:marBottom w:val="0"/>
      <w:divBdr>
        <w:top w:val="none" w:sz="0" w:space="0" w:color="auto"/>
        <w:left w:val="none" w:sz="0" w:space="0" w:color="auto"/>
        <w:bottom w:val="none" w:sz="0" w:space="0" w:color="auto"/>
        <w:right w:val="none" w:sz="0" w:space="0" w:color="auto"/>
      </w:divBdr>
    </w:div>
    <w:div w:id="1651590090">
      <w:bodyDiv w:val="1"/>
      <w:marLeft w:val="0"/>
      <w:marRight w:val="0"/>
      <w:marTop w:val="0"/>
      <w:marBottom w:val="0"/>
      <w:divBdr>
        <w:top w:val="none" w:sz="0" w:space="0" w:color="auto"/>
        <w:left w:val="none" w:sz="0" w:space="0" w:color="auto"/>
        <w:bottom w:val="none" w:sz="0" w:space="0" w:color="auto"/>
        <w:right w:val="none" w:sz="0" w:space="0" w:color="auto"/>
      </w:divBdr>
    </w:div>
    <w:div w:id="1651595450">
      <w:bodyDiv w:val="1"/>
      <w:marLeft w:val="0"/>
      <w:marRight w:val="0"/>
      <w:marTop w:val="0"/>
      <w:marBottom w:val="0"/>
      <w:divBdr>
        <w:top w:val="none" w:sz="0" w:space="0" w:color="auto"/>
        <w:left w:val="none" w:sz="0" w:space="0" w:color="auto"/>
        <w:bottom w:val="none" w:sz="0" w:space="0" w:color="auto"/>
        <w:right w:val="none" w:sz="0" w:space="0" w:color="auto"/>
      </w:divBdr>
    </w:div>
    <w:div w:id="1651666463">
      <w:bodyDiv w:val="1"/>
      <w:marLeft w:val="0"/>
      <w:marRight w:val="0"/>
      <w:marTop w:val="0"/>
      <w:marBottom w:val="0"/>
      <w:divBdr>
        <w:top w:val="none" w:sz="0" w:space="0" w:color="auto"/>
        <w:left w:val="none" w:sz="0" w:space="0" w:color="auto"/>
        <w:bottom w:val="none" w:sz="0" w:space="0" w:color="auto"/>
        <w:right w:val="none" w:sz="0" w:space="0" w:color="auto"/>
      </w:divBdr>
    </w:div>
    <w:div w:id="1651788615">
      <w:bodyDiv w:val="1"/>
      <w:marLeft w:val="0"/>
      <w:marRight w:val="0"/>
      <w:marTop w:val="0"/>
      <w:marBottom w:val="0"/>
      <w:divBdr>
        <w:top w:val="none" w:sz="0" w:space="0" w:color="auto"/>
        <w:left w:val="none" w:sz="0" w:space="0" w:color="auto"/>
        <w:bottom w:val="none" w:sz="0" w:space="0" w:color="auto"/>
        <w:right w:val="none" w:sz="0" w:space="0" w:color="auto"/>
      </w:divBdr>
    </w:div>
    <w:div w:id="1651858983">
      <w:bodyDiv w:val="1"/>
      <w:marLeft w:val="0"/>
      <w:marRight w:val="0"/>
      <w:marTop w:val="0"/>
      <w:marBottom w:val="0"/>
      <w:divBdr>
        <w:top w:val="none" w:sz="0" w:space="0" w:color="auto"/>
        <w:left w:val="none" w:sz="0" w:space="0" w:color="auto"/>
        <w:bottom w:val="none" w:sz="0" w:space="0" w:color="auto"/>
        <w:right w:val="none" w:sz="0" w:space="0" w:color="auto"/>
      </w:divBdr>
    </w:div>
    <w:div w:id="1651901595">
      <w:bodyDiv w:val="1"/>
      <w:marLeft w:val="0"/>
      <w:marRight w:val="0"/>
      <w:marTop w:val="0"/>
      <w:marBottom w:val="0"/>
      <w:divBdr>
        <w:top w:val="none" w:sz="0" w:space="0" w:color="auto"/>
        <w:left w:val="none" w:sz="0" w:space="0" w:color="auto"/>
        <w:bottom w:val="none" w:sz="0" w:space="0" w:color="auto"/>
        <w:right w:val="none" w:sz="0" w:space="0" w:color="auto"/>
      </w:divBdr>
    </w:div>
    <w:div w:id="1651907345">
      <w:bodyDiv w:val="1"/>
      <w:marLeft w:val="0"/>
      <w:marRight w:val="0"/>
      <w:marTop w:val="0"/>
      <w:marBottom w:val="0"/>
      <w:divBdr>
        <w:top w:val="none" w:sz="0" w:space="0" w:color="auto"/>
        <w:left w:val="none" w:sz="0" w:space="0" w:color="auto"/>
        <w:bottom w:val="none" w:sz="0" w:space="0" w:color="auto"/>
        <w:right w:val="none" w:sz="0" w:space="0" w:color="auto"/>
      </w:divBdr>
    </w:div>
    <w:div w:id="1652634317">
      <w:bodyDiv w:val="1"/>
      <w:marLeft w:val="0"/>
      <w:marRight w:val="0"/>
      <w:marTop w:val="0"/>
      <w:marBottom w:val="0"/>
      <w:divBdr>
        <w:top w:val="none" w:sz="0" w:space="0" w:color="auto"/>
        <w:left w:val="none" w:sz="0" w:space="0" w:color="auto"/>
        <w:bottom w:val="none" w:sz="0" w:space="0" w:color="auto"/>
        <w:right w:val="none" w:sz="0" w:space="0" w:color="auto"/>
      </w:divBdr>
      <w:divsChild>
        <w:div w:id="212277034">
          <w:marLeft w:val="0"/>
          <w:marRight w:val="0"/>
          <w:marTop w:val="0"/>
          <w:marBottom w:val="0"/>
          <w:divBdr>
            <w:top w:val="none" w:sz="0" w:space="0" w:color="auto"/>
            <w:left w:val="none" w:sz="0" w:space="0" w:color="auto"/>
            <w:bottom w:val="none" w:sz="0" w:space="0" w:color="auto"/>
            <w:right w:val="none" w:sz="0" w:space="0" w:color="auto"/>
          </w:divBdr>
        </w:div>
        <w:div w:id="1006905961">
          <w:marLeft w:val="0"/>
          <w:marRight w:val="0"/>
          <w:marTop w:val="0"/>
          <w:marBottom w:val="0"/>
          <w:divBdr>
            <w:top w:val="none" w:sz="0" w:space="0" w:color="auto"/>
            <w:left w:val="none" w:sz="0" w:space="0" w:color="auto"/>
            <w:bottom w:val="none" w:sz="0" w:space="0" w:color="auto"/>
            <w:right w:val="none" w:sz="0" w:space="0" w:color="auto"/>
          </w:divBdr>
        </w:div>
        <w:div w:id="391269646">
          <w:marLeft w:val="0"/>
          <w:marRight w:val="0"/>
          <w:marTop w:val="0"/>
          <w:marBottom w:val="0"/>
          <w:divBdr>
            <w:top w:val="none" w:sz="0" w:space="0" w:color="auto"/>
            <w:left w:val="none" w:sz="0" w:space="0" w:color="auto"/>
            <w:bottom w:val="none" w:sz="0" w:space="0" w:color="auto"/>
            <w:right w:val="none" w:sz="0" w:space="0" w:color="auto"/>
          </w:divBdr>
        </w:div>
        <w:div w:id="593827495">
          <w:marLeft w:val="0"/>
          <w:marRight w:val="0"/>
          <w:marTop w:val="0"/>
          <w:marBottom w:val="0"/>
          <w:divBdr>
            <w:top w:val="none" w:sz="0" w:space="0" w:color="auto"/>
            <w:left w:val="none" w:sz="0" w:space="0" w:color="auto"/>
            <w:bottom w:val="none" w:sz="0" w:space="0" w:color="auto"/>
            <w:right w:val="none" w:sz="0" w:space="0" w:color="auto"/>
          </w:divBdr>
        </w:div>
        <w:div w:id="351685144">
          <w:marLeft w:val="0"/>
          <w:marRight w:val="0"/>
          <w:marTop w:val="0"/>
          <w:marBottom w:val="0"/>
          <w:divBdr>
            <w:top w:val="none" w:sz="0" w:space="0" w:color="auto"/>
            <w:left w:val="none" w:sz="0" w:space="0" w:color="auto"/>
            <w:bottom w:val="none" w:sz="0" w:space="0" w:color="auto"/>
            <w:right w:val="none" w:sz="0" w:space="0" w:color="auto"/>
          </w:divBdr>
        </w:div>
        <w:div w:id="454450662">
          <w:marLeft w:val="0"/>
          <w:marRight w:val="0"/>
          <w:marTop w:val="0"/>
          <w:marBottom w:val="0"/>
          <w:divBdr>
            <w:top w:val="none" w:sz="0" w:space="0" w:color="auto"/>
            <w:left w:val="none" w:sz="0" w:space="0" w:color="auto"/>
            <w:bottom w:val="none" w:sz="0" w:space="0" w:color="auto"/>
            <w:right w:val="none" w:sz="0" w:space="0" w:color="auto"/>
          </w:divBdr>
        </w:div>
        <w:div w:id="1691369656">
          <w:marLeft w:val="0"/>
          <w:marRight w:val="0"/>
          <w:marTop w:val="0"/>
          <w:marBottom w:val="0"/>
          <w:divBdr>
            <w:top w:val="none" w:sz="0" w:space="0" w:color="auto"/>
            <w:left w:val="none" w:sz="0" w:space="0" w:color="auto"/>
            <w:bottom w:val="none" w:sz="0" w:space="0" w:color="auto"/>
            <w:right w:val="none" w:sz="0" w:space="0" w:color="auto"/>
          </w:divBdr>
        </w:div>
        <w:div w:id="1829205997">
          <w:marLeft w:val="0"/>
          <w:marRight w:val="0"/>
          <w:marTop w:val="0"/>
          <w:marBottom w:val="0"/>
          <w:divBdr>
            <w:top w:val="none" w:sz="0" w:space="0" w:color="auto"/>
            <w:left w:val="none" w:sz="0" w:space="0" w:color="auto"/>
            <w:bottom w:val="none" w:sz="0" w:space="0" w:color="auto"/>
            <w:right w:val="none" w:sz="0" w:space="0" w:color="auto"/>
          </w:divBdr>
        </w:div>
        <w:div w:id="1701854044">
          <w:marLeft w:val="0"/>
          <w:marRight w:val="0"/>
          <w:marTop w:val="0"/>
          <w:marBottom w:val="0"/>
          <w:divBdr>
            <w:top w:val="none" w:sz="0" w:space="0" w:color="auto"/>
            <w:left w:val="none" w:sz="0" w:space="0" w:color="auto"/>
            <w:bottom w:val="none" w:sz="0" w:space="0" w:color="auto"/>
            <w:right w:val="none" w:sz="0" w:space="0" w:color="auto"/>
          </w:divBdr>
        </w:div>
        <w:div w:id="1560705753">
          <w:marLeft w:val="0"/>
          <w:marRight w:val="0"/>
          <w:marTop w:val="0"/>
          <w:marBottom w:val="0"/>
          <w:divBdr>
            <w:top w:val="none" w:sz="0" w:space="0" w:color="auto"/>
            <w:left w:val="none" w:sz="0" w:space="0" w:color="auto"/>
            <w:bottom w:val="none" w:sz="0" w:space="0" w:color="auto"/>
            <w:right w:val="none" w:sz="0" w:space="0" w:color="auto"/>
          </w:divBdr>
        </w:div>
        <w:div w:id="1905412087">
          <w:marLeft w:val="0"/>
          <w:marRight w:val="0"/>
          <w:marTop w:val="0"/>
          <w:marBottom w:val="0"/>
          <w:divBdr>
            <w:top w:val="none" w:sz="0" w:space="0" w:color="auto"/>
            <w:left w:val="none" w:sz="0" w:space="0" w:color="auto"/>
            <w:bottom w:val="none" w:sz="0" w:space="0" w:color="auto"/>
            <w:right w:val="none" w:sz="0" w:space="0" w:color="auto"/>
          </w:divBdr>
        </w:div>
        <w:div w:id="1928298324">
          <w:marLeft w:val="0"/>
          <w:marRight w:val="0"/>
          <w:marTop w:val="0"/>
          <w:marBottom w:val="0"/>
          <w:divBdr>
            <w:top w:val="none" w:sz="0" w:space="0" w:color="auto"/>
            <w:left w:val="none" w:sz="0" w:space="0" w:color="auto"/>
            <w:bottom w:val="none" w:sz="0" w:space="0" w:color="auto"/>
            <w:right w:val="none" w:sz="0" w:space="0" w:color="auto"/>
          </w:divBdr>
        </w:div>
        <w:div w:id="1895432960">
          <w:marLeft w:val="0"/>
          <w:marRight w:val="0"/>
          <w:marTop w:val="0"/>
          <w:marBottom w:val="0"/>
          <w:divBdr>
            <w:top w:val="none" w:sz="0" w:space="0" w:color="auto"/>
            <w:left w:val="none" w:sz="0" w:space="0" w:color="auto"/>
            <w:bottom w:val="none" w:sz="0" w:space="0" w:color="auto"/>
            <w:right w:val="none" w:sz="0" w:space="0" w:color="auto"/>
          </w:divBdr>
        </w:div>
        <w:div w:id="851918854">
          <w:marLeft w:val="0"/>
          <w:marRight w:val="0"/>
          <w:marTop w:val="0"/>
          <w:marBottom w:val="0"/>
          <w:divBdr>
            <w:top w:val="none" w:sz="0" w:space="0" w:color="auto"/>
            <w:left w:val="none" w:sz="0" w:space="0" w:color="auto"/>
            <w:bottom w:val="none" w:sz="0" w:space="0" w:color="auto"/>
            <w:right w:val="none" w:sz="0" w:space="0" w:color="auto"/>
          </w:divBdr>
        </w:div>
        <w:div w:id="1253660729">
          <w:marLeft w:val="0"/>
          <w:marRight w:val="0"/>
          <w:marTop w:val="0"/>
          <w:marBottom w:val="0"/>
          <w:divBdr>
            <w:top w:val="none" w:sz="0" w:space="0" w:color="auto"/>
            <w:left w:val="none" w:sz="0" w:space="0" w:color="auto"/>
            <w:bottom w:val="none" w:sz="0" w:space="0" w:color="auto"/>
            <w:right w:val="none" w:sz="0" w:space="0" w:color="auto"/>
          </w:divBdr>
        </w:div>
        <w:div w:id="364866680">
          <w:marLeft w:val="0"/>
          <w:marRight w:val="0"/>
          <w:marTop w:val="0"/>
          <w:marBottom w:val="0"/>
          <w:divBdr>
            <w:top w:val="none" w:sz="0" w:space="0" w:color="auto"/>
            <w:left w:val="none" w:sz="0" w:space="0" w:color="auto"/>
            <w:bottom w:val="none" w:sz="0" w:space="0" w:color="auto"/>
            <w:right w:val="none" w:sz="0" w:space="0" w:color="auto"/>
          </w:divBdr>
        </w:div>
        <w:div w:id="1700545225">
          <w:marLeft w:val="0"/>
          <w:marRight w:val="0"/>
          <w:marTop w:val="0"/>
          <w:marBottom w:val="0"/>
          <w:divBdr>
            <w:top w:val="none" w:sz="0" w:space="0" w:color="auto"/>
            <w:left w:val="none" w:sz="0" w:space="0" w:color="auto"/>
            <w:bottom w:val="none" w:sz="0" w:space="0" w:color="auto"/>
            <w:right w:val="none" w:sz="0" w:space="0" w:color="auto"/>
          </w:divBdr>
        </w:div>
        <w:div w:id="684138135">
          <w:marLeft w:val="0"/>
          <w:marRight w:val="0"/>
          <w:marTop w:val="0"/>
          <w:marBottom w:val="0"/>
          <w:divBdr>
            <w:top w:val="none" w:sz="0" w:space="0" w:color="auto"/>
            <w:left w:val="none" w:sz="0" w:space="0" w:color="auto"/>
            <w:bottom w:val="none" w:sz="0" w:space="0" w:color="auto"/>
            <w:right w:val="none" w:sz="0" w:space="0" w:color="auto"/>
          </w:divBdr>
        </w:div>
        <w:div w:id="398092849">
          <w:marLeft w:val="0"/>
          <w:marRight w:val="0"/>
          <w:marTop w:val="0"/>
          <w:marBottom w:val="0"/>
          <w:divBdr>
            <w:top w:val="none" w:sz="0" w:space="0" w:color="auto"/>
            <w:left w:val="none" w:sz="0" w:space="0" w:color="auto"/>
            <w:bottom w:val="none" w:sz="0" w:space="0" w:color="auto"/>
            <w:right w:val="none" w:sz="0" w:space="0" w:color="auto"/>
          </w:divBdr>
        </w:div>
        <w:div w:id="138693789">
          <w:marLeft w:val="0"/>
          <w:marRight w:val="0"/>
          <w:marTop w:val="0"/>
          <w:marBottom w:val="0"/>
          <w:divBdr>
            <w:top w:val="none" w:sz="0" w:space="0" w:color="auto"/>
            <w:left w:val="none" w:sz="0" w:space="0" w:color="auto"/>
            <w:bottom w:val="none" w:sz="0" w:space="0" w:color="auto"/>
            <w:right w:val="none" w:sz="0" w:space="0" w:color="auto"/>
          </w:divBdr>
        </w:div>
        <w:div w:id="991836510">
          <w:marLeft w:val="0"/>
          <w:marRight w:val="0"/>
          <w:marTop w:val="0"/>
          <w:marBottom w:val="0"/>
          <w:divBdr>
            <w:top w:val="none" w:sz="0" w:space="0" w:color="auto"/>
            <w:left w:val="none" w:sz="0" w:space="0" w:color="auto"/>
            <w:bottom w:val="none" w:sz="0" w:space="0" w:color="auto"/>
            <w:right w:val="none" w:sz="0" w:space="0" w:color="auto"/>
          </w:divBdr>
        </w:div>
        <w:div w:id="1435247367">
          <w:marLeft w:val="0"/>
          <w:marRight w:val="0"/>
          <w:marTop w:val="0"/>
          <w:marBottom w:val="0"/>
          <w:divBdr>
            <w:top w:val="none" w:sz="0" w:space="0" w:color="auto"/>
            <w:left w:val="none" w:sz="0" w:space="0" w:color="auto"/>
            <w:bottom w:val="none" w:sz="0" w:space="0" w:color="auto"/>
            <w:right w:val="none" w:sz="0" w:space="0" w:color="auto"/>
          </w:divBdr>
        </w:div>
        <w:div w:id="1375273059">
          <w:marLeft w:val="0"/>
          <w:marRight w:val="0"/>
          <w:marTop w:val="0"/>
          <w:marBottom w:val="0"/>
          <w:divBdr>
            <w:top w:val="none" w:sz="0" w:space="0" w:color="auto"/>
            <w:left w:val="none" w:sz="0" w:space="0" w:color="auto"/>
            <w:bottom w:val="none" w:sz="0" w:space="0" w:color="auto"/>
            <w:right w:val="none" w:sz="0" w:space="0" w:color="auto"/>
          </w:divBdr>
        </w:div>
        <w:div w:id="1499999172">
          <w:marLeft w:val="0"/>
          <w:marRight w:val="0"/>
          <w:marTop w:val="0"/>
          <w:marBottom w:val="0"/>
          <w:divBdr>
            <w:top w:val="none" w:sz="0" w:space="0" w:color="auto"/>
            <w:left w:val="none" w:sz="0" w:space="0" w:color="auto"/>
            <w:bottom w:val="none" w:sz="0" w:space="0" w:color="auto"/>
            <w:right w:val="none" w:sz="0" w:space="0" w:color="auto"/>
          </w:divBdr>
        </w:div>
        <w:div w:id="67770272">
          <w:marLeft w:val="0"/>
          <w:marRight w:val="0"/>
          <w:marTop w:val="0"/>
          <w:marBottom w:val="0"/>
          <w:divBdr>
            <w:top w:val="none" w:sz="0" w:space="0" w:color="auto"/>
            <w:left w:val="none" w:sz="0" w:space="0" w:color="auto"/>
            <w:bottom w:val="none" w:sz="0" w:space="0" w:color="auto"/>
            <w:right w:val="none" w:sz="0" w:space="0" w:color="auto"/>
          </w:divBdr>
        </w:div>
        <w:div w:id="1538393583">
          <w:marLeft w:val="0"/>
          <w:marRight w:val="0"/>
          <w:marTop w:val="0"/>
          <w:marBottom w:val="0"/>
          <w:divBdr>
            <w:top w:val="none" w:sz="0" w:space="0" w:color="auto"/>
            <w:left w:val="none" w:sz="0" w:space="0" w:color="auto"/>
            <w:bottom w:val="none" w:sz="0" w:space="0" w:color="auto"/>
            <w:right w:val="none" w:sz="0" w:space="0" w:color="auto"/>
          </w:divBdr>
        </w:div>
        <w:div w:id="1025714657">
          <w:marLeft w:val="0"/>
          <w:marRight w:val="0"/>
          <w:marTop w:val="0"/>
          <w:marBottom w:val="0"/>
          <w:divBdr>
            <w:top w:val="none" w:sz="0" w:space="0" w:color="auto"/>
            <w:left w:val="none" w:sz="0" w:space="0" w:color="auto"/>
            <w:bottom w:val="none" w:sz="0" w:space="0" w:color="auto"/>
            <w:right w:val="none" w:sz="0" w:space="0" w:color="auto"/>
          </w:divBdr>
        </w:div>
        <w:div w:id="991565989">
          <w:marLeft w:val="0"/>
          <w:marRight w:val="0"/>
          <w:marTop w:val="0"/>
          <w:marBottom w:val="0"/>
          <w:divBdr>
            <w:top w:val="none" w:sz="0" w:space="0" w:color="auto"/>
            <w:left w:val="none" w:sz="0" w:space="0" w:color="auto"/>
            <w:bottom w:val="none" w:sz="0" w:space="0" w:color="auto"/>
            <w:right w:val="none" w:sz="0" w:space="0" w:color="auto"/>
          </w:divBdr>
        </w:div>
        <w:div w:id="52311953">
          <w:marLeft w:val="0"/>
          <w:marRight w:val="0"/>
          <w:marTop w:val="0"/>
          <w:marBottom w:val="0"/>
          <w:divBdr>
            <w:top w:val="none" w:sz="0" w:space="0" w:color="auto"/>
            <w:left w:val="none" w:sz="0" w:space="0" w:color="auto"/>
            <w:bottom w:val="none" w:sz="0" w:space="0" w:color="auto"/>
            <w:right w:val="none" w:sz="0" w:space="0" w:color="auto"/>
          </w:divBdr>
        </w:div>
        <w:div w:id="1358389080">
          <w:marLeft w:val="0"/>
          <w:marRight w:val="0"/>
          <w:marTop w:val="0"/>
          <w:marBottom w:val="0"/>
          <w:divBdr>
            <w:top w:val="none" w:sz="0" w:space="0" w:color="auto"/>
            <w:left w:val="none" w:sz="0" w:space="0" w:color="auto"/>
            <w:bottom w:val="none" w:sz="0" w:space="0" w:color="auto"/>
            <w:right w:val="none" w:sz="0" w:space="0" w:color="auto"/>
          </w:divBdr>
        </w:div>
        <w:div w:id="1538738257">
          <w:marLeft w:val="0"/>
          <w:marRight w:val="0"/>
          <w:marTop w:val="0"/>
          <w:marBottom w:val="0"/>
          <w:divBdr>
            <w:top w:val="none" w:sz="0" w:space="0" w:color="auto"/>
            <w:left w:val="none" w:sz="0" w:space="0" w:color="auto"/>
            <w:bottom w:val="none" w:sz="0" w:space="0" w:color="auto"/>
            <w:right w:val="none" w:sz="0" w:space="0" w:color="auto"/>
          </w:divBdr>
        </w:div>
        <w:div w:id="1740711608">
          <w:marLeft w:val="0"/>
          <w:marRight w:val="0"/>
          <w:marTop w:val="0"/>
          <w:marBottom w:val="0"/>
          <w:divBdr>
            <w:top w:val="none" w:sz="0" w:space="0" w:color="auto"/>
            <w:left w:val="none" w:sz="0" w:space="0" w:color="auto"/>
            <w:bottom w:val="none" w:sz="0" w:space="0" w:color="auto"/>
            <w:right w:val="none" w:sz="0" w:space="0" w:color="auto"/>
          </w:divBdr>
        </w:div>
        <w:div w:id="1819836008">
          <w:marLeft w:val="0"/>
          <w:marRight w:val="0"/>
          <w:marTop w:val="0"/>
          <w:marBottom w:val="0"/>
          <w:divBdr>
            <w:top w:val="none" w:sz="0" w:space="0" w:color="auto"/>
            <w:left w:val="none" w:sz="0" w:space="0" w:color="auto"/>
            <w:bottom w:val="none" w:sz="0" w:space="0" w:color="auto"/>
            <w:right w:val="none" w:sz="0" w:space="0" w:color="auto"/>
          </w:divBdr>
        </w:div>
        <w:div w:id="2057655964">
          <w:marLeft w:val="0"/>
          <w:marRight w:val="0"/>
          <w:marTop w:val="0"/>
          <w:marBottom w:val="0"/>
          <w:divBdr>
            <w:top w:val="none" w:sz="0" w:space="0" w:color="auto"/>
            <w:left w:val="none" w:sz="0" w:space="0" w:color="auto"/>
            <w:bottom w:val="none" w:sz="0" w:space="0" w:color="auto"/>
            <w:right w:val="none" w:sz="0" w:space="0" w:color="auto"/>
          </w:divBdr>
        </w:div>
        <w:div w:id="903612885">
          <w:marLeft w:val="0"/>
          <w:marRight w:val="0"/>
          <w:marTop w:val="0"/>
          <w:marBottom w:val="0"/>
          <w:divBdr>
            <w:top w:val="none" w:sz="0" w:space="0" w:color="auto"/>
            <w:left w:val="none" w:sz="0" w:space="0" w:color="auto"/>
            <w:bottom w:val="none" w:sz="0" w:space="0" w:color="auto"/>
            <w:right w:val="none" w:sz="0" w:space="0" w:color="auto"/>
          </w:divBdr>
        </w:div>
        <w:div w:id="750079409">
          <w:marLeft w:val="0"/>
          <w:marRight w:val="0"/>
          <w:marTop w:val="0"/>
          <w:marBottom w:val="0"/>
          <w:divBdr>
            <w:top w:val="none" w:sz="0" w:space="0" w:color="auto"/>
            <w:left w:val="none" w:sz="0" w:space="0" w:color="auto"/>
            <w:bottom w:val="none" w:sz="0" w:space="0" w:color="auto"/>
            <w:right w:val="none" w:sz="0" w:space="0" w:color="auto"/>
          </w:divBdr>
        </w:div>
        <w:div w:id="626354934">
          <w:marLeft w:val="0"/>
          <w:marRight w:val="0"/>
          <w:marTop w:val="0"/>
          <w:marBottom w:val="0"/>
          <w:divBdr>
            <w:top w:val="none" w:sz="0" w:space="0" w:color="auto"/>
            <w:left w:val="none" w:sz="0" w:space="0" w:color="auto"/>
            <w:bottom w:val="none" w:sz="0" w:space="0" w:color="auto"/>
            <w:right w:val="none" w:sz="0" w:space="0" w:color="auto"/>
          </w:divBdr>
        </w:div>
        <w:div w:id="426923909">
          <w:marLeft w:val="0"/>
          <w:marRight w:val="0"/>
          <w:marTop w:val="0"/>
          <w:marBottom w:val="0"/>
          <w:divBdr>
            <w:top w:val="none" w:sz="0" w:space="0" w:color="auto"/>
            <w:left w:val="none" w:sz="0" w:space="0" w:color="auto"/>
            <w:bottom w:val="none" w:sz="0" w:space="0" w:color="auto"/>
            <w:right w:val="none" w:sz="0" w:space="0" w:color="auto"/>
          </w:divBdr>
        </w:div>
        <w:div w:id="912589352">
          <w:marLeft w:val="0"/>
          <w:marRight w:val="0"/>
          <w:marTop w:val="0"/>
          <w:marBottom w:val="0"/>
          <w:divBdr>
            <w:top w:val="none" w:sz="0" w:space="0" w:color="auto"/>
            <w:left w:val="none" w:sz="0" w:space="0" w:color="auto"/>
            <w:bottom w:val="none" w:sz="0" w:space="0" w:color="auto"/>
            <w:right w:val="none" w:sz="0" w:space="0" w:color="auto"/>
          </w:divBdr>
        </w:div>
        <w:div w:id="1267884750">
          <w:marLeft w:val="0"/>
          <w:marRight w:val="0"/>
          <w:marTop w:val="0"/>
          <w:marBottom w:val="0"/>
          <w:divBdr>
            <w:top w:val="none" w:sz="0" w:space="0" w:color="auto"/>
            <w:left w:val="none" w:sz="0" w:space="0" w:color="auto"/>
            <w:bottom w:val="none" w:sz="0" w:space="0" w:color="auto"/>
            <w:right w:val="none" w:sz="0" w:space="0" w:color="auto"/>
          </w:divBdr>
        </w:div>
        <w:div w:id="312684931">
          <w:marLeft w:val="0"/>
          <w:marRight w:val="0"/>
          <w:marTop w:val="0"/>
          <w:marBottom w:val="0"/>
          <w:divBdr>
            <w:top w:val="none" w:sz="0" w:space="0" w:color="auto"/>
            <w:left w:val="none" w:sz="0" w:space="0" w:color="auto"/>
            <w:bottom w:val="none" w:sz="0" w:space="0" w:color="auto"/>
            <w:right w:val="none" w:sz="0" w:space="0" w:color="auto"/>
          </w:divBdr>
        </w:div>
        <w:div w:id="178201178">
          <w:marLeft w:val="0"/>
          <w:marRight w:val="0"/>
          <w:marTop w:val="0"/>
          <w:marBottom w:val="0"/>
          <w:divBdr>
            <w:top w:val="none" w:sz="0" w:space="0" w:color="auto"/>
            <w:left w:val="none" w:sz="0" w:space="0" w:color="auto"/>
            <w:bottom w:val="none" w:sz="0" w:space="0" w:color="auto"/>
            <w:right w:val="none" w:sz="0" w:space="0" w:color="auto"/>
          </w:divBdr>
        </w:div>
        <w:div w:id="1811090388">
          <w:marLeft w:val="0"/>
          <w:marRight w:val="0"/>
          <w:marTop w:val="0"/>
          <w:marBottom w:val="0"/>
          <w:divBdr>
            <w:top w:val="none" w:sz="0" w:space="0" w:color="auto"/>
            <w:left w:val="none" w:sz="0" w:space="0" w:color="auto"/>
            <w:bottom w:val="none" w:sz="0" w:space="0" w:color="auto"/>
            <w:right w:val="none" w:sz="0" w:space="0" w:color="auto"/>
          </w:divBdr>
        </w:div>
        <w:div w:id="1088312015">
          <w:marLeft w:val="0"/>
          <w:marRight w:val="0"/>
          <w:marTop w:val="0"/>
          <w:marBottom w:val="0"/>
          <w:divBdr>
            <w:top w:val="none" w:sz="0" w:space="0" w:color="auto"/>
            <w:left w:val="none" w:sz="0" w:space="0" w:color="auto"/>
            <w:bottom w:val="none" w:sz="0" w:space="0" w:color="auto"/>
            <w:right w:val="none" w:sz="0" w:space="0" w:color="auto"/>
          </w:divBdr>
        </w:div>
        <w:div w:id="2093499738">
          <w:marLeft w:val="0"/>
          <w:marRight w:val="0"/>
          <w:marTop w:val="0"/>
          <w:marBottom w:val="0"/>
          <w:divBdr>
            <w:top w:val="none" w:sz="0" w:space="0" w:color="auto"/>
            <w:left w:val="none" w:sz="0" w:space="0" w:color="auto"/>
            <w:bottom w:val="none" w:sz="0" w:space="0" w:color="auto"/>
            <w:right w:val="none" w:sz="0" w:space="0" w:color="auto"/>
          </w:divBdr>
        </w:div>
        <w:div w:id="714086224">
          <w:marLeft w:val="0"/>
          <w:marRight w:val="0"/>
          <w:marTop w:val="0"/>
          <w:marBottom w:val="0"/>
          <w:divBdr>
            <w:top w:val="none" w:sz="0" w:space="0" w:color="auto"/>
            <w:left w:val="none" w:sz="0" w:space="0" w:color="auto"/>
            <w:bottom w:val="none" w:sz="0" w:space="0" w:color="auto"/>
            <w:right w:val="none" w:sz="0" w:space="0" w:color="auto"/>
          </w:divBdr>
        </w:div>
        <w:div w:id="1492139732">
          <w:marLeft w:val="0"/>
          <w:marRight w:val="0"/>
          <w:marTop w:val="0"/>
          <w:marBottom w:val="0"/>
          <w:divBdr>
            <w:top w:val="none" w:sz="0" w:space="0" w:color="auto"/>
            <w:left w:val="none" w:sz="0" w:space="0" w:color="auto"/>
            <w:bottom w:val="none" w:sz="0" w:space="0" w:color="auto"/>
            <w:right w:val="none" w:sz="0" w:space="0" w:color="auto"/>
          </w:divBdr>
        </w:div>
        <w:div w:id="1642494416">
          <w:marLeft w:val="0"/>
          <w:marRight w:val="0"/>
          <w:marTop w:val="0"/>
          <w:marBottom w:val="0"/>
          <w:divBdr>
            <w:top w:val="none" w:sz="0" w:space="0" w:color="auto"/>
            <w:left w:val="none" w:sz="0" w:space="0" w:color="auto"/>
            <w:bottom w:val="none" w:sz="0" w:space="0" w:color="auto"/>
            <w:right w:val="none" w:sz="0" w:space="0" w:color="auto"/>
          </w:divBdr>
        </w:div>
        <w:div w:id="1547714674">
          <w:marLeft w:val="0"/>
          <w:marRight w:val="0"/>
          <w:marTop w:val="0"/>
          <w:marBottom w:val="0"/>
          <w:divBdr>
            <w:top w:val="none" w:sz="0" w:space="0" w:color="auto"/>
            <w:left w:val="none" w:sz="0" w:space="0" w:color="auto"/>
            <w:bottom w:val="none" w:sz="0" w:space="0" w:color="auto"/>
            <w:right w:val="none" w:sz="0" w:space="0" w:color="auto"/>
          </w:divBdr>
        </w:div>
      </w:divsChild>
    </w:div>
    <w:div w:id="1652906242">
      <w:bodyDiv w:val="1"/>
      <w:marLeft w:val="0"/>
      <w:marRight w:val="0"/>
      <w:marTop w:val="0"/>
      <w:marBottom w:val="0"/>
      <w:divBdr>
        <w:top w:val="none" w:sz="0" w:space="0" w:color="auto"/>
        <w:left w:val="none" w:sz="0" w:space="0" w:color="auto"/>
        <w:bottom w:val="none" w:sz="0" w:space="0" w:color="auto"/>
        <w:right w:val="none" w:sz="0" w:space="0" w:color="auto"/>
      </w:divBdr>
    </w:div>
    <w:div w:id="1652978892">
      <w:bodyDiv w:val="1"/>
      <w:marLeft w:val="0"/>
      <w:marRight w:val="0"/>
      <w:marTop w:val="0"/>
      <w:marBottom w:val="0"/>
      <w:divBdr>
        <w:top w:val="none" w:sz="0" w:space="0" w:color="auto"/>
        <w:left w:val="none" w:sz="0" w:space="0" w:color="auto"/>
        <w:bottom w:val="none" w:sz="0" w:space="0" w:color="auto"/>
        <w:right w:val="none" w:sz="0" w:space="0" w:color="auto"/>
      </w:divBdr>
    </w:div>
    <w:div w:id="1653485860">
      <w:bodyDiv w:val="1"/>
      <w:marLeft w:val="0"/>
      <w:marRight w:val="0"/>
      <w:marTop w:val="0"/>
      <w:marBottom w:val="0"/>
      <w:divBdr>
        <w:top w:val="none" w:sz="0" w:space="0" w:color="auto"/>
        <w:left w:val="none" w:sz="0" w:space="0" w:color="auto"/>
        <w:bottom w:val="none" w:sz="0" w:space="0" w:color="auto"/>
        <w:right w:val="none" w:sz="0" w:space="0" w:color="auto"/>
      </w:divBdr>
    </w:div>
    <w:div w:id="1653636339">
      <w:bodyDiv w:val="1"/>
      <w:marLeft w:val="0"/>
      <w:marRight w:val="0"/>
      <w:marTop w:val="0"/>
      <w:marBottom w:val="0"/>
      <w:divBdr>
        <w:top w:val="none" w:sz="0" w:space="0" w:color="auto"/>
        <w:left w:val="none" w:sz="0" w:space="0" w:color="auto"/>
        <w:bottom w:val="none" w:sz="0" w:space="0" w:color="auto"/>
        <w:right w:val="none" w:sz="0" w:space="0" w:color="auto"/>
      </w:divBdr>
    </w:div>
    <w:div w:id="1654138881">
      <w:bodyDiv w:val="1"/>
      <w:marLeft w:val="0"/>
      <w:marRight w:val="0"/>
      <w:marTop w:val="0"/>
      <w:marBottom w:val="0"/>
      <w:divBdr>
        <w:top w:val="none" w:sz="0" w:space="0" w:color="auto"/>
        <w:left w:val="none" w:sz="0" w:space="0" w:color="auto"/>
        <w:bottom w:val="none" w:sz="0" w:space="0" w:color="auto"/>
        <w:right w:val="none" w:sz="0" w:space="0" w:color="auto"/>
      </w:divBdr>
    </w:div>
    <w:div w:id="1654288024">
      <w:bodyDiv w:val="1"/>
      <w:marLeft w:val="0"/>
      <w:marRight w:val="0"/>
      <w:marTop w:val="0"/>
      <w:marBottom w:val="0"/>
      <w:divBdr>
        <w:top w:val="none" w:sz="0" w:space="0" w:color="auto"/>
        <w:left w:val="none" w:sz="0" w:space="0" w:color="auto"/>
        <w:bottom w:val="none" w:sz="0" w:space="0" w:color="auto"/>
        <w:right w:val="none" w:sz="0" w:space="0" w:color="auto"/>
      </w:divBdr>
    </w:div>
    <w:div w:id="1654678944">
      <w:bodyDiv w:val="1"/>
      <w:marLeft w:val="0"/>
      <w:marRight w:val="0"/>
      <w:marTop w:val="0"/>
      <w:marBottom w:val="0"/>
      <w:divBdr>
        <w:top w:val="none" w:sz="0" w:space="0" w:color="auto"/>
        <w:left w:val="none" w:sz="0" w:space="0" w:color="auto"/>
        <w:bottom w:val="none" w:sz="0" w:space="0" w:color="auto"/>
        <w:right w:val="none" w:sz="0" w:space="0" w:color="auto"/>
      </w:divBdr>
    </w:div>
    <w:div w:id="1654724406">
      <w:bodyDiv w:val="1"/>
      <w:marLeft w:val="0"/>
      <w:marRight w:val="0"/>
      <w:marTop w:val="0"/>
      <w:marBottom w:val="0"/>
      <w:divBdr>
        <w:top w:val="none" w:sz="0" w:space="0" w:color="auto"/>
        <w:left w:val="none" w:sz="0" w:space="0" w:color="auto"/>
        <w:bottom w:val="none" w:sz="0" w:space="0" w:color="auto"/>
        <w:right w:val="none" w:sz="0" w:space="0" w:color="auto"/>
      </w:divBdr>
    </w:div>
    <w:div w:id="1654873102">
      <w:bodyDiv w:val="1"/>
      <w:marLeft w:val="0"/>
      <w:marRight w:val="0"/>
      <w:marTop w:val="0"/>
      <w:marBottom w:val="0"/>
      <w:divBdr>
        <w:top w:val="none" w:sz="0" w:space="0" w:color="auto"/>
        <w:left w:val="none" w:sz="0" w:space="0" w:color="auto"/>
        <w:bottom w:val="none" w:sz="0" w:space="0" w:color="auto"/>
        <w:right w:val="none" w:sz="0" w:space="0" w:color="auto"/>
      </w:divBdr>
    </w:div>
    <w:div w:id="1655378756">
      <w:bodyDiv w:val="1"/>
      <w:marLeft w:val="0"/>
      <w:marRight w:val="0"/>
      <w:marTop w:val="0"/>
      <w:marBottom w:val="0"/>
      <w:divBdr>
        <w:top w:val="none" w:sz="0" w:space="0" w:color="auto"/>
        <w:left w:val="none" w:sz="0" w:space="0" w:color="auto"/>
        <w:bottom w:val="none" w:sz="0" w:space="0" w:color="auto"/>
        <w:right w:val="none" w:sz="0" w:space="0" w:color="auto"/>
      </w:divBdr>
    </w:div>
    <w:div w:id="1655983277">
      <w:bodyDiv w:val="1"/>
      <w:marLeft w:val="0"/>
      <w:marRight w:val="0"/>
      <w:marTop w:val="0"/>
      <w:marBottom w:val="0"/>
      <w:divBdr>
        <w:top w:val="none" w:sz="0" w:space="0" w:color="auto"/>
        <w:left w:val="none" w:sz="0" w:space="0" w:color="auto"/>
        <w:bottom w:val="none" w:sz="0" w:space="0" w:color="auto"/>
        <w:right w:val="none" w:sz="0" w:space="0" w:color="auto"/>
      </w:divBdr>
    </w:div>
    <w:div w:id="1656035362">
      <w:bodyDiv w:val="1"/>
      <w:marLeft w:val="0"/>
      <w:marRight w:val="0"/>
      <w:marTop w:val="0"/>
      <w:marBottom w:val="0"/>
      <w:divBdr>
        <w:top w:val="none" w:sz="0" w:space="0" w:color="auto"/>
        <w:left w:val="none" w:sz="0" w:space="0" w:color="auto"/>
        <w:bottom w:val="none" w:sz="0" w:space="0" w:color="auto"/>
        <w:right w:val="none" w:sz="0" w:space="0" w:color="auto"/>
      </w:divBdr>
    </w:div>
    <w:div w:id="1656061784">
      <w:bodyDiv w:val="1"/>
      <w:marLeft w:val="0"/>
      <w:marRight w:val="0"/>
      <w:marTop w:val="0"/>
      <w:marBottom w:val="0"/>
      <w:divBdr>
        <w:top w:val="none" w:sz="0" w:space="0" w:color="auto"/>
        <w:left w:val="none" w:sz="0" w:space="0" w:color="auto"/>
        <w:bottom w:val="none" w:sz="0" w:space="0" w:color="auto"/>
        <w:right w:val="none" w:sz="0" w:space="0" w:color="auto"/>
      </w:divBdr>
    </w:div>
    <w:div w:id="1656252359">
      <w:bodyDiv w:val="1"/>
      <w:marLeft w:val="0"/>
      <w:marRight w:val="0"/>
      <w:marTop w:val="0"/>
      <w:marBottom w:val="0"/>
      <w:divBdr>
        <w:top w:val="none" w:sz="0" w:space="0" w:color="auto"/>
        <w:left w:val="none" w:sz="0" w:space="0" w:color="auto"/>
        <w:bottom w:val="none" w:sz="0" w:space="0" w:color="auto"/>
        <w:right w:val="none" w:sz="0" w:space="0" w:color="auto"/>
      </w:divBdr>
    </w:div>
    <w:div w:id="1656448034">
      <w:bodyDiv w:val="1"/>
      <w:marLeft w:val="0"/>
      <w:marRight w:val="0"/>
      <w:marTop w:val="0"/>
      <w:marBottom w:val="0"/>
      <w:divBdr>
        <w:top w:val="none" w:sz="0" w:space="0" w:color="auto"/>
        <w:left w:val="none" w:sz="0" w:space="0" w:color="auto"/>
        <w:bottom w:val="none" w:sz="0" w:space="0" w:color="auto"/>
        <w:right w:val="none" w:sz="0" w:space="0" w:color="auto"/>
      </w:divBdr>
    </w:div>
    <w:div w:id="1656568479">
      <w:bodyDiv w:val="1"/>
      <w:marLeft w:val="0"/>
      <w:marRight w:val="0"/>
      <w:marTop w:val="0"/>
      <w:marBottom w:val="0"/>
      <w:divBdr>
        <w:top w:val="none" w:sz="0" w:space="0" w:color="auto"/>
        <w:left w:val="none" w:sz="0" w:space="0" w:color="auto"/>
        <w:bottom w:val="none" w:sz="0" w:space="0" w:color="auto"/>
        <w:right w:val="none" w:sz="0" w:space="0" w:color="auto"/>
      </w:divBdr>
    </w:div>
    <w:div w:id="1656956504">
      <w:bodyDiv w:val="1"/>
      <w:marLeft w:val="0"/>
      <w:marRight w:val="0"/>
      <w:marTop w:val="0"/>
      <w:marBottom w:val="0"/>
      <w:divBdr>
        <w:top w:val="none" w:sz="0" w:space="0" w:color="auto"/>
        <w:left w:val="none" w:sz="0" w:space="0" w:color="auto"/>
        <w:bottom w:val="none" w:sz="0" w:space="0" w:color="auto"/>
        <w:right w:val="none" w:sz="0" w:space="0" w:color="auto"/>
      </w:divBdr>
    </w:div>
    <w:div w:id="1657106279">
      <w:bodyDiv w:val="1"/>
      <w:marLeft w:val="0"/>
      <w:marRight w:val="0"/>
      <w:marTop w:val="0"/>
      <w:marBottom w:val="0"/>
      <w:divBdr>
        <w:top w:val="none" w:sz="0" w:space="0" w:color="auto"/>
        <w:left w:val="none" w:sz="0" w:space="0" w:color="auto"/>
        <w:bottom w:val="none" w:sz="0" w:space="0" w:color="auto"/>
        <w:right w:val="none" w:sz="0" w:space="0" w:color="auto"/>
      </w:divBdr>
    </w:div>
    <w:div w:id="1657107956">
      <w:bodyDiv w:val="1"/>
      <w:marLeft w:val="0"/>
      <w:marRight w:val="0"/>
      <w:marTop w:val="0"/>
      <w:marBottom w:val="0"/>
      <w:divBdr>
        <w:top w:val="none" w:sz="0" w:space="0" w:color="auto"/>
        <w:left w:val="none" w:sz="0" w:space="0" w:color="auto"/>
        <w:bottom w:val="none" w:sz="0" w:space="0" w:color="auto"/>
        <w:right w:val="none" w:sz="0" w:space="0" w:color="auto"/>
      </w:divBdr>
    </w:div>
    <w:div w:id="1658260277">
      <w:bodyDiv w:val="1"/>
      <w:marLeft w:val="0"/>
      <w:marRight w:val="0"/>
      <w:marTop w:val="0"/>
      <w:marBottom w:val="0"/>
      <w:divBdr>
        <w:top w:val="none" w:sz="0" w:space="0" w:color="auto"/>
        <w:left w:val="none" w:sz="0" w:space="0" w:color="auto"/>
        <w:bottom w:val="none" w:sz="0" w:space="0" w:color="auto"/>
        <w:right w:val="none" w:sz="0" w:space="0" w:color="auto"/>
      </w:divBdr>
    </w:div>
    <w:div w:id="1659264612">
      <w:bodyDiv w:val="1"/>
      <w:marLeft w:val="0"/>
      <w:marRight w:val="0"/>
      <w:marTop w:val="0"/>
      <w:marBottom w:val="0"/>
      <w:divBdr>
        <w:top w:val="none" w:sz="0" w:space="0" w:color="auto"/>
        <w:left w:val="none" w:sz="0" w:space="0" w:color="auto"/>
        <w:bottom w:val="none" w:sz="0" w:space="0" w:color="auto"/>
        <w:right w:val="none" w:sz="0" w:space="0" w:color="auto"/>
      </w:divBdr>
    </w:div>
    <w:div w:id="1659458012">
      <w:bodyDiv w:val="1"/>
      <w:marLeft w:val="0"/>
      <w:marRight w:val="0"/>
      <w:marTop w:val="0"/>
      <w:marBottom w:val="0"/>
      <w:divBdr>
        <w:top w:val="none" w:sz="0" w:space="0" w:color="auto"/>
        <w:left w:val="none" w:sz="0" w:space="0" w:color="auto"/>
        <w:bottom w:val="none" w:sz="0" w:space="0" w:color="auto"/>
        <w:right w:val="none" w:sz="0" w:space="0" w:color="auto"/>
      </w:divBdr>
    </w:div>
    <w:div w:id="1659729975">
      <w:bodyDiv w:val="1"/>
      <w:marLeft w:val="0"/>
      <w:marRight w:val="0"/>
      <w:marTop w:val="0"/>
      <w:marBottom w:val="0"/>
      <w:divBdr>
        <w:top w:val="none" w:sz="0" w:space="0" w:color="auto"/>
        <w:left w:val="none" w:sz="0" w:space="0" w:color="auto"/>
        <w:bottom w:val="none" w:sz="0" w:space="0" w:color="auto"/>
        <w:right w:val="none" w:sz="0" w:space="0" w:color="auto"/>
      </w:divBdr>
    </w:div>
    <w:div w:id="1659766351">
      <w:bodyDiv w:val="1"/>
      <w:marLeft w:val="0"/>
      <w:marRight w:val="0"/>
      <w:marTop w:val="0"/>
      <w:marBottom w:val="0"/>
      <w:divBdr>
        <w:top w:val="none" w:sz="0" w:space="0" w:color="auto"/>
        <w:left w:val="none" w:sz="0" w:space="0" w:color="auto"/>
        <w:bottom w:val="none" w:sz="0" w:space="0" w:color="auto"/>
        <w:right w:val="none" w:sz="0" w:space="0" w:color="auto"/>
      </w:divBdr>
    </w:div>
    <w:div w:id="1659847917">
      <w:bodyDiv w:val="1"/>
      <w:marLeft w:val="0"/>
      <w:marRight w:val="0"/>
      <w:marTop w:val="0"/>
      <w:marBottom w:val="0"/>
      <w:divBdr>
        <w:top w:val="none" w:sz="0" w:space="0" w:color="auto"/>
        <w:left w:val="none" w:sz="0" w:space="0" w:color="auto"/>
        <w:bottom w:val="none" w:sz="0" w:space="0" w:color="auto"/>
        <w:right w:val="none" w:sz="0" w:space="0" w:color="auto"/>
      </w:divBdr>
    </w:div>
    <w:div w:id="1659921703">
      <w:bodyDiv w:val="1"/>
      <w:marLeft w:val="0"/>
      <w:marRight w:val="0"/>
      <w:marTop w:val="0"/>
      <w:marBottom w:val="0"/>
      <w:divBdr>
        <w:top w:val="none" w:sz="0" w:space="0" w:color="auto"/>
        <w:left w:val="none" w:sz="0" w:space="0" w:color="auto"/>
        <w:bottom w:val="none" w:sz="0" w:space="0" w:color="auto"/>
        <w:right w:val="none" w:sz="0" w:space="0" w:color="auto"/>
      </w:divBdr>
    </w:div>
    <w:div w:id="1660185307">
      <w:bodyDiv w:val="1"/>
      <w:marLeft w:val="0"/>
      <w:marRight w:val="0"/>
      <w:marTop w:val="0"/>
      <w:marBottom w:val="0"/>
      <w:divBdr>
        <w:top w:val="none" w:sz="0" w:space="0" w:color="auto"/>
        <w:left w:val="none" w:sz="0" w:space="0" w:color="auto"/>
        <w:bottom w:val="none" w:sz="0" w:space="0" w:color="auto"/>
        <w:right w:val="none" w:sz="0" w:space="0" w:color="auto"/>
      </w:divBdr>
    </w:div>
    <w:div w:id="1660306925">
      <w:bodyDiv w:val="1"/>
      <w:marLeft w:val="0"/>
      <w:marRight w:val="0"/>
      <w:marTop w:val="0"/>
      <w:marBottom w:val="0"/>
      <w:divBdr>
        <w:top w:val="none" w:sz="0" w:space="0" w:color="auto"/>
        <w:left w:val="none" w:sz="0" w:space="0" w:color="auto"/>
        <w:bottom w:val="none" w:sz="0" w:space="0" w:color="auto"/>
        <w:right w:val="none" w:sz="0" w:space="0" w:color="auto"/>
      </w:divBdr>
    </w:div>
    <w:div w:id="1660380685">
      <w:bodyDiv w:val="1"/>
      <w:marLeft w:val="0"/>
      <w:marRight w:val="0"/>
      <w:marTop w:val="0"/>
      <w:marBottom w:val="0"/>
      <w:divBdr>
        <w:top w:val="none" w:sz="0" w:space="0" w:color="auto"/>
        <w:left w:val="none" w:sz="0" w:space="0" w:color="auto"/>
        <w:bottom w:val="none" w:sz="0" w:space="0" w:color="auto"/>
        <w:right w:val="none" w:sz="0" w:space="0" w:color="auto"/>
      </w:divBdr>
    </w:div>
    <w:div w:id="1660839945">
      <w:bodyDiv w:val="1"/>
      <w:marLeft w:val="0"/>
      <w:marRight w:val="0"/>
      <w:marTop w:val="0"/>
      <w:marBottom w:val="0"/>
      <w:divBdr>
        <w:top w:val="none" w:sz="0" w:space="0" w:color="auto"/>
        <w:left w:val="none" w:sz="0" w:space="0" w:color="auto"/>
        <w:bottom w:val="none" w:sz="0" w:space="0" w:color="auto"/>
        <w:right w:val="none" w:sz="0" w:space="0" w:color="auto"/>
      </w:divBdr>
    </w:div>
    <w:div w:id="1660964096">
      <w:bodyDiv w:val="1"/>
      <w:marLeft w:val="0"/>
      <w:marRight w:val="0"/>
      <w:marTop w:val="0"/>
      <w:marBottom w:val="0"/>
      <w:divBdr>
        <w:top w:val="none" w:sz="0" w:space="0" w:color="auto"/>
        <w:left w:val="none" w:sz="0" w:space="0" w:color="auto"/>
        <w:bottom w:val="none" w:sz="0" w:space="0" w:color="auto"/>
        <w:right w:val="none" w:sz="0" w:space="0" w:color="auto"/>
      </w:divBdr>
    </w:div>
    <w:div w:id="1661154628">
      <w:bodyDiv w:val="1"/>
      <w:marLeft w:val="0"/>
      <w:marRight w:val="0"/>
      <w:marTop w:val="0"/>
      <w:marBottom w:val="0"/>
      <w:divBdr>
        <w:top w:val="none" w:sz="0" w:space="0" w:color="auto"/>
        <w:left w:val="none" w:sz="0" w:space="0" w:color="auto"/>
        <w:bottom w:val="none" w:sz="0" w:space="0" w:color="auto"/>
        <w:right w:val="none" w:sz="0" w:space="0" w:color="auto"/>
      </w:divBdr>
    </w:div>
    <w:div w:id="1661807124">
      <w:bodyDiv w:val="1"/>
      <w:marLeft w:val="0"/>
      <w:marRight w:val="0"/>
      <w:marTop w:val="0"/>
      <w:marBottom w:val="0"/>
      <w:divBdr>
        <w:top w:val="none" w:sz="0" w:space="0" w:color="auto"/>
        <w:left w:val="none" w:sz="0" w:space="0" w:color="auto"/>
        <w:bottom w:val="none" w:sz="0" w:space="0" w:color="auto"/>
        <w:right w:val="none" w:sz="0" w:space="0" w:color="auto"/>
      </w:divBdr>
    </w:div>
    <w:div w:id="1662153993">
      <w:bodyDiv w:val="1"/>
      <w:marLeft w:val="0"/>
      <w:marRight w:val="0"/>
      <w:marTop w:val="0"/>
      <w:marBottom w:val="0"/>
      <w:divBdr>
        <w:top w:val="none" w:sz="0" w:space="0" w:color="auto"/>
        <w:left w:val="none" w:sz="0" w:space="0" w:color="auto"/>
        <w:bottom w:val="none" w:sz="0" w:space="0" w:color="auto"/>
        <w:right w:val="none" w:sz="0" w:space="0" w:color="auto"/>
      </w:divBdr>
    </w:div>
    <w:div w:id="1662273779">
      <w:bodyDiv w:val="1"/>
      <w:marLeft w:val="0"/>
      <w:marRight w:val="0"/>
      <w:marTop w:val="0"/>
      <w:marBottom w:val="0"/>
      <w:divBdr>
        <w:top w:val="none" w:sz="0" w:space="0" w:color="auto"/>
        <w:left w:val="none" w:sz="0" w:space="0" w:color="auto"/>
        <w:bottom w:val="none" w:sz="0" w:space="0" w:color="auto"/>
        <w:right w:val="none" w:sz="0" w:space="0" w:color="auto"/>
      </w:divBdr>
    </w:div>
    <w:div w:id="1662346542">
      <w:bodyDiv w:val="1"/>
      <w:marLeft w:val="0"/>
      <w:marRight w:val="0"/>
      <w:marTop w:val="0"/>
      <w:marBottom w:val="0"/>
      <w:divBdr>
        <w:top w:val="none" w:sz="0" w:space="0" w:color="auto"/>
        <w:left w:val="none" w:sz="0" w:space="0" w:color="auto"/>
        <w:bottom w:val="none" w:sz="0" w:space="0" w:color="auto"/>
        <w:right w:val="none" w:sz="0" w:space="0" w:color="auto"/>
      </w:divBdr>
    </w:div>
    <w:div w:id="1662808674">
      <w:bodyDiv w:val="1"/>
      <w:marLeft w:val="0"/>
      <w:marRight w:val="0"/>
      <w:marTop w:val="0"/>
      <w:marBottom w:val="0"/>
      <w:divBdr>
        <w:top w:val="none" w:sz="0" w:space="0" w:color="auto"/>
        <w:left w:val="none" w:sz="0" w:space="0" w:color="auto"/>
        <w:bottom w:val="none" w:sz="0" w:space="0" w:color="auto"/>
        <w:right w:val="none" w:sz="0" w:space="0" w:color="auto"/>
      </w:divBdr>
    </w:div>
    <w:div w:id="1663122880">
      <w:bodyDiv w:val="1"/>
      <w:marLeft w:val="0"/>
      <w:marRight w:val="0"/>
      <w:marTop w:val="0"/>
      <w:marBottom w:val="0"/>
      <w:divBdr>
        <w:top w:val="none" w:sz="0" w:space="0" w:color="auto"/>
        <w:left w:val="none" w:sz="0" w:space="0" w:color="auto"/>
        <w:bottom w:val="none" w:sz="0" w:space="0" w:color="auto"/>
        <w:right w:val="none" w:sz="0" w:space="0" w:color="auto"/>
      </w:divBdr>
    </w:div>
    <w:div w:id="1663318428">
      <w:bodyDiv w:val="1"/>
      <w:marLeft w:val="0"/>
      <w:marRight w:val="0"/>
      <w:marTop w:val="0"/>
      <w:marBottom w:val="0"/>
      <w:divBdr>
        <w:top w:val="none" w:sz="0" w:space="0" w:color="auto"/>
        <w:left w:val="none" w:sz="0" w:space="0" w:color="auto"/>
        <w:bottom w:val="none" w:sz="0" w:space="0" w:color="auto"/>
        <w:right w:val="none" w:sz="0" w:space="0" w:color="auto"/>
      </w:divBdr>
    </w:div>
    <w:div w:id="1663580513">
      <w:bodyDiv w:val="1"/>
      <w:marLeft w:val="0"/>
      <w:marRight w:val="0"/>
      <w:marTop w:val="0"/>
      <w:marBottom w:val="0"/>
      <w:divBdr>
        <w:top w:val="none" w:sz="0" w:space="0" w:color="auto"/>
        <w:left w:val="none" w:sz="0" w:space="0" w:color="auto"/>
        <w:bottom w:val="none" w:sz="0" w:space="0" w:color="auto"/>
        <w:right w:val="none" w:sz="0" w:space="0" w:color="auto"/>
      </w:divBdr>
    </w:div>
    <w:div w:id="1663698007">
      <w:bodyDiv w:val="1"/>
      <w:marLeft w:val="0"/>
      <w:marRight w:val="0"/>
      <w:marTop w:val="0"/>
      <w:marBottom w:val="0"/>
      <w:divBdr>
        <w:top w:val="none" w:sz="0" w:space="0" w:color="auto"/>
        <w:left w:val="none" w:sz="0" w:space="0" w:color="auto"/>
        <w:bottom w:val="none" w:sz="0" w:space="0" w:color="auto"/>
        <w:right w:val="none" w:sz="0" w:space="0" w:color="auto"/>
      </w:divBdr>
    </w:div>
    <w:div w:id="1664159276">
      <w:bodyDiv w:val="1"/>
      <w:marLeft w:val="0"/>
      <w:marRight w:val="0"/>
      <w:marTop w:val="0"/>
      <w:marBottom w:val="0"/>
      <w:divBdr>
        <w:top w:val="none" w:sz="0" w:space="0" w:color="auto"/>
        <w:left w:val="none" w:sz="0" w:space="0" w:color="auto"/>
        <w:bottom w:val="none" w:sz="0" w:space="0" w:color="auto"/>
        <w:right w:val="none" w:sz="0" w:space="0" w:color="auto"/>
      </w:divBdr>
    </w:div>
    <w:div w:id="1664236197">
      <w:bodyDiv w:val="1"/>
      <w:marLeft w:val="0"/>
      <w:marRight w:val="0"/>
      <w:marTop w:val="0"/>
      <w:marBottom w:val="0"/>
      <w:divBdr>
        <w:top w:val="none" w:sz="0" w:space="0" w:color="auto"/>
        <w:left w:val="none" w:sz="0" w:space="0" w:color="auto"/>
        <w:bottom w:val="none" w:sz="0" w:space="0" w:color="auto"/>
        <w:right w:val="none" w:sz="0" w:space="0" w:color="auto"/>
      </w:divBdr>
    </w:div>
    <w:div w:id="1664429678">
      <w:bodyDiv w:val="1"/>
      <w:marLeft w:val="0"/>
      <w:marRight w:val="0"/>
      <w:marTop w:val="0"/>
      <w:marBottom w:val="0"/>
      <w:divBdr>
        <w:top w:val="none" w:sz="0" w:space="0" w:color="auto"/>
        <w:left w:val="none" w:sz="0" w:space="0" w:color="auto"/>
        <w:bottom w:val="none" w:sz="0" w:space="0" w:color="auto"/>
        <w:right w:val="none" w:sz="0" w:space="0" w:color="auto"/>
      </w:divBdr>
    </w:div>
    <w:div w:id="1665158973">
      <w:bodyDiv w:val="1"/>
      <w:marLeft w:val="0"/>
      <w:marRight w:val="0"/>
      <w:marTop w:val="0"/>
      <w:marBottom w:val="0"/>
      <w:divBdr>
        <w:top w:val="none" w:sz="0" w:space="0" w:color="auto"/>
        <w:left w:val="none" w:sz="0" w:space="0" w:color="auto"/>
        <w:bottom w:val="none" w:sz="0" w:space="0" w:color="auto"/>
        <w:right w:val="none" w:sz="0" w:space="0" w:color="auto"/>
      </w:divBdr>
    </w:div>
    <w:div w:id="1665159039">
      <w:bodyDiv w:val="1"/>
      <w:marLeft w:val="0"/>
      <w:marRight w:val="0"/>
      <w:marTop w:val="0"/>
      <w:marBottom w:val="0"/>
      <w:divBdr>
        <w:top w:val="none" w:sz="0" w:space="0" w:color="auto"/>
        <w:left w:val="none" w:sz="0" w:space="0" w:color="auto"/>
        <w:bottom w:val="none" w:sz="0" w:space="0" w:color="auto"/>
        <w:right w:val="none" w:sz="0" w:space="0" w:color="auto"/>
      </w:divBdr>
    </w:div>
    <w:div w:id="1665160504">
      <w:bodyDiv w:val="1"/>
      <w:marLeft w:val="0"/>
      <w:marRight w:val="0"/>
      <w:marTop w:val="0"/>
      <w:marBottom w:val="0"/>
      <w:divBdr>
        <w:top w:val="none" w:sz="0" w:space="0" w:color="auto"/>
        <w:left w:val="none" w:sz="0" w:space="0" w:color="auto"/>
        <w:bottom w:val="none" w:sz="0" w:space="0" w:color="auto"/>
        <w:right w:val="none" w:sz="0" w:space="0" w:color="auto"/>
      </w:divBdr>
    </w:div>
    <w:div w:id="1665282381">
      <w:bodyDiv w:val="1"/>
      <w:marLeft w:val="0"/>
      <w:marRight w:val="0"/>
      <w:marTop w:val="0"/>
      <w:marBottom w:val="0"/>
      <w:divBdr>
        <w:top w:val="none" w:sz="0" w:space="0" w:color="auto"/>
        <w:left w:val="none" w:sz="0" w:space="0" w:color="auto"/>
        <w:bottom w:val="none" w:sz="0" w:space="0" w:color="auto"/>
        <w:right w:val="none" w:sz="0" w:space="0" w:color="auto"/>
      </w:divBdr>
    </w:div>
    <w:div w:id="1665667887">
      <w:bodyDiv w:val="1"/>
      <w:marLeft w:val="0"/>
      <w:marRight w:val="0"/>
      <w:marTop w:val="0"/>
      <w:marBottom w:val="0"/>
      <w:divBdr>
        <w:top w:val="none" w:sz="0" w:space="0" w:color="auto"/>
        <w:left w:val="none" w:sz="0" w:space="0" w:color="auto"/>
        <w:bottom w:val="none" w:sz="0" w:space="0" w:color="auto"/>
        <w:right w:val="none" w:sz="0" w:space="0" w:color="auto"/>
      </w:divBdr>
    </w:div>
    <w:div w:id="1665669625">
      <w:bodyDiv w:val="1"/>
      <w:marLeft w:val="0"/>
      <w:marRight w:val="0"/>
      <w:marTop w:val="0"/>
      <w:marBottom w:val="0"/>
      <w:divBdr>
        <w:top w:val="none" w:sz="0" w:space="0" w:color="auto"/>
        <w:left w:val="none" w:sz="0" w:space="0" w:color="auto"/>
        <w:bottom w:val="none" w:sz="0" w:space="0" w:color="auto"/>
        <w:right w:val="none" w:sz="0" w:space="0" w:color="auto"/>
      </w:divBdr>
    </w:div>
    <w:div w:id="1665745070">
      <w:bodyDiv w:val="1"/>
      <w:marLeft w:val="0"/>
      <w:marRight w:val="0"/>
      <w:marTop w:val="0"/>
      <w:marBottom w:val="0"/>
      <w:divBdr>
        <w:top w:val="none" w:sz="0" w:space="0" w:color="auto"/>
        <w:left w:val="none" w:sz="0" w:space="0" w:color="auto"/>
        <w:bottom w:val="none" w:sz="0" w:space="0" w:color="auto"/>
        <w:right w:val="none" w:sz="0" w:space="0" w:color="auto"/>
      </w:divBdr>
    </w:div>
    <w:div w:id="1665819126">
      <w:bodyDiv w:val="1"/>
      <w:marLeft w:val="0"/>
      <w:marRight w:val="0"/>
      <w:marTop w:val="0"/>
      <w:marBottom w:val="0"/>
      <w:divBdr>
        <w:top w:val="none" w:sz="0" w:space="0" w:color="auto"/>
        <w:left w:val="none" w:sz="0" w:space="0" w:color="auto"/>
        <w:bottom w:val="none" w:sz="0" w:space="0" w:color="auto"/>
        <w:right w:val="none" w:sz="0" w:space="0" w:color="auto"/>
      </w:divBdr>
    </w:div>
    <w:div w:id="1666084009">
      <w:bodyDiv w:val="1"/>
      <w:marLeft w:val="0"/>
      <w:marRight w:val="0"/>
      <w:marTop w:val="0"/>
      <w:marBottom w:val="0"/>
      <w:divBdr>
        <w:top w:val="none" w:sz="0" w:space="0" w:color="auto"/>
        <w:left w:val="none" w:sz="0" w:space="0" w:color="auto"/>
        <w:bottom w:val="none" w:sz="0" w:space="0" w:color="auto"/>
        <w:right w:val="none" w:sz="0" w:space="0" w:color="auto"/>
      </w:divBdr>
    </w:div>
    <w:div w:id="1666130802">
      <w:bodyDiv w:val="1"/>
      <w:marLeft w:val="0"/>
      <w:marRight w:val="0"/>
      <w:marTop w:val="0"/>
      <w:marBottom w:val="0"/>
      <w:divBdr>
        <w:top w:val="none" w:sz="0" w:space="0" w:color="auto"/>
        <w:left w:val="none" w:sz="0" w:space="0" w:color="auto"/>
        <w:bottom w:val="none" w:sz="0" w:space="0" w:color="auto"/>
        <w:right w:val="none" w:sz="0" w:space="0" w:color="auto"/>
      </w:divBdr>
    </w:div>
    <w:div w:id="1666855274">
      <w:bodyDiv w:val="1"/>
      <w:marLeft w:val="0"/>
      <w:marRight w:val="0"/>
      <w:marTop w:val="0"/>
      <w:marBottom w:val="0"/>
      <w:divBdr>
        <w:top w:val="none" w:sz="0" w:space="0" w:color="auto"/>
        <w:left w:val="none" w:sz="0" w:space="0" w:color="auto"/>
        <w:bottom w:val="none" w:sz="0" w:space="0" w:color="auto"/>
        <w:right w:val="none" w:sz="0" w:space="0" w:color="auto"/>
      </w:divBdr>
    </w:div>
    <w:div w:id="1666858585">
      <w:bodyDiv w:val="1"/>
      <w:marLeft w:val="0"/>
      <w:marRight w:val="0"/>
      <w:marTop w:val="0"/>
      <w:marBottom w:val="0"/>
      <w:divBdr>
        <w:top w:val="none" w:sz="0" w:space="0" w:color="auto"/>
        <w:left w:val="none" w:sz="0" w:space="0" w:color="auto"/>
        <w:bottom w:val="none" w:sz="0" w:space="0" w:color="auto"/>
        <w:right w:val="none" w:sz="0" w:space="0" w:color="auto"/>
      </w:divBdr>
    </w:div>
    <w:div w:id="1667635302">
      <w:bodyDiv w:val="1"/>
      <w:marLeft w:val="0"/>
      <w:marRight w:val="0"/>
      <w:marTop w:val="0"/>
      <w:marBottom w:val="0"/>
      <w:divBdr>
        <w:top w:val="none" w:sz="0" w:space="0" w:color="auto"/>
        <w:left w:val="none" w:sz="0" w:space="0" w:color="auto"/>
        <w:bottom w:val="none" w:sz="0" w:space="0" w:color="auto"/>
        <w:right w:val="none" w:sz="0" w:space="0" w:color="auto"/>
      </w:divBdr>
    </w:div>
    <w:div w:id="1667857637">
      <w:bodyDiv w:val="1"/>
      <w:marLeft w:val="0"/>
      <w:marRight w:val="0"/>
      <w:marTop w:val="0"/>
      <w:marBottom w:val="0"/>
      <w:divBdr>
        <w:top w:val="none" w:sz="0" w:space="0" w:color="auto"/>
        <w:left w:val="none" w:sz="0" w:space="0" w:color="auto"/>
        <w:bottom w:val="none" w:sz="0" w:space="0" w:color="auto"/>
        <w:right w:val="none" w:sz="0" w:space="0" w:color="auto"/>
      </w:divBdr>
    </w:div>
    <w:div w:id="1668287870">
      <w:bodyDiv w:val="1"/>
      <w:marLeft w:val="0"/>
      <w:marRight w:val="0"/>
      <w:marTop w:val="0"/>
      <w:marBottom w:val="0"/>
      <w:divBdr>
        <w:top w:val="none" w:sz="0" w:space="0" w:color="auto"/>
        <w:left w:val="none" w:sz="0" w:space="0" w:color="auto"/>
        <w:bottom w:val="none" w:sz="0" w:space="0" w:color="auto"/>
        <w:right w:val="none" w:sz="0" w:space="0" w:color="auto"/>
      </w:divBdr>
    </w:div>
    <w:div w:id="1668442411">
      <w:bodyDiv w:val="1"/>
      <w:marLeft w:val="0"/>
      <w:marRight w:val="0"/>
      <w:marTop w:val="0"/>
      <w:marBottom w:val="0"/>
      <w:divBdr>
        <w:top w:val="none" w:sz="0" w:space="0" w:color="auto"/>
        <w:left w:val="none" w:sz="0" w:space="0" w:color="auto"/>
        <w:bottom w:val="none" w:sz="0" w:space="0" w:color="auto"/>
        <w:right w:val="none" w:sz="0" w:space="0" w:color="auto"/>
      </w:divBdr>
    </w:div>
    <w:div w:id="1668482511">
      <w:bodyDiv w:val="1"/>
      <w:marLeft w:val="0"/>
      <w:marRight w:val="0"/>
      <w:marTop w:val="0"/>
      <w:marBottom w:val="0"/>
      <w:divBdr>
        <w:top w:val="none" w:sz="0" w:space="0" w:color="auto"/>
        <w:left w:val="none" w:sz="0" w:space="0" w:color="auto"/>
        <w:bottom w:val="none" w:sz="0" w:space="0" w:color="auto"/>
        <w:right w:val="none" w:sz="0" w:space="0" w:color="auto"/>
      </w:divBdr>
    </w:div>
    <w:div w:id="1668551197">
      <w:bodyDiv w:val="1"/>
      <w:marLeft w:val="0"/>
      <w:marRight w:val="0"/>
      <w:marTop w:val="0"/>
      <w:marBottom w:val="0"/>
      <w:divBdr>
        <w:top w:val="none" w:sz="0" w:space="0" w:color="auto"/>
        <w:left w:val="none" w:sz="0" w:space="0" w:color="auto"/>
        <w:bottom w:val="none" w:sz="0" w:space="0" w:color="auto"/>
        <w:right w:val="none" w:sz="0" w:space="0" w:color="auto"/>
      </w:divBdr>
    </w:div>
    <w:div w:id="1668633520">
      <w:bodyDiv w:val="1"/>
      <w:marLeft w:val="0"/>
      <w:marRight w:val="0"/>
      <w:marTop w:val="0"/>
      <w:marBottom w:val="0"/>
      <w:divBdr>
        <w:top w:val="none" w:sz="0" w:space="0" w:color="auto"/>
        <w:left w:val="none" w:sz="0" w:space="0" w:color="auto"/>
        <w:bottom w:val="none" w:sz="0" w:space="0" w:color="auto"/>
        <w:right w:val="none" w:sz="0" w:space="0" w:color="auto"/>
      </w:divBdr>
    </w:div>
    <w:div w:id="1668899787">
      <w:bodyDiv w:val="1"/>
      <w:marLeft w:val="0"/>
      <w:marRight w:val="0"/>
      <w:marTop w:val="0"/>
      <w:marBottom w:val="0"/>
      <w:divBdr>
        <w:top w:val="none" w:sz="0" w:space="0" w:color="auto"/>
        <w:left w:val="none" w:sz="0" w:space="0" w:color="auto"/>
        <w:bottom w:val="none" w:sz="0" w:space="0" w:color="auto"/>
        <w:right w:val="none" w:sz="0" w:space="0" w:color="auto"/>
      </w:divBdr>
    </w:div>
    <w:div w:id="1668946064">
      <w:bodyDiv w:val="1"/>
      <w:marLeft w:val="0"/>
      <w:marRight w:val="0"/>
      <w:marTop w:val="0"/>
      <w:marBottom w:val="0"/>
      <w:divBdr>
        <w:top w:val="none" w:sz="0" w:space="0" w:color="auto"/>
        <w:left w:val="none" w:sz="0" w:space="0" w:color="auto"/>
        <w:bottom w:val="none" w:sz="0" w:space="0" w:color="auto"/>
        <w:right w:val="none" w:sz="0" w:space="0" w:color="auto"/>
      </w:divBdr>
    </w:div>
    <w:div w:id="1669362999">
      <w:bodyDiv w:val="1"/>
      <w:marLeft w:val="0"/>
      <w:marRight w:val="0"/>
      <w:marTop w:val="0"/>
      <w:marBottom w:val="0"/>
      <w:divBdr>
        <w:top w:val="none" w:sz="0" w:space="0" w:color="auto"/>
        <w:left w:val="none" w:sz="0" w:space="0" w:color="auto"/>
        <w:bottom w:val="none" w:sz="0" w:space="0" w:color="auto"/>
        <w:right w:val="none" w:sz="0" w:space="0" w:color="auto"/>
      </w:divBdr>
    </w:div>
    <w:div w:id="1669401774">
      <w:bodyDiv w:val="1"/>
      <w:marLeft w:val="0"/>
      <w:marRight w:val="0"/>
      <w:marTop w:val="0"/>
      <w:marBottom w:val="0"/>
      <w:divBdr>
        <w:top w:val="none" w:sz="0" w:space="0" w:color="auto"/>
        <w:left w:val="none" w:sz="0" w:space="0" w:color="auto"/>
        <w:bottom w:val="none" w:sz="0" w:space="0" w:color="auto"/>
        <w:right w:val="none" w:sz="0" w:space="0" w:color="auto"/>
      </w:divBdr>
    </w:div>
    <w:div w:id="1669670618">
      <w:bodyDiv w:val="1"/>
      <w:marLeft w:val="0"/>
      <w:marRight w:val="0"/>
      <w:marTop w:val="0"/>
      <w:marBottom w:val="0"/>
      <w:divBdr>
        <w:top w:val="none" w:sz="0" w:space="0" w:color="auto"/>
        <w:left w:val="none" w:sz="0" w:space="0" w:color="auto"/>
        <w:bottom w:val="none" w:sz="0" w:space="0" w:color="auto"/>
        <w:right w:val="none" w:sz="0" w:space="0" w:color="auto"/>
      </w:divBdr>
    </w:div>
    <w:div w:id="1669749273">
      <w:bodyDiv w:val="1"/>
      <w:marLeft w:val="0"/>
      <w:marRight w:val="0"/>
      <w:marTop w:val="0"/>
      <w:marBottom w:val="0"/>
      <w:divBdr>
        <w:top w:val="none" w:sz="0" w:space="0" w:color="auto"/>
        <w:left w:val="none" w:sz="0" w:space="0" w:color="auto"/>
        <w:bottom w:val="none" w:sz="0" w:space="0" w:color="auto"/>
        <w:right w:val="none" w:sz="0" w:space="0" w:color="auto"/>
      </w:divBdr>
    </w:div>
    <w:div w:id="1670015408">
      <w:bodyDiv w:val="1"/>
      <w:marLeft w:val="0"/>
      <w:marRight w:val="0"/>
      <w:marTop w:val="0"/>
      <w:marBottom w:val="0"/>
      <w:divBdr>
        <w:top w:val="none" w:sz="0" w:space="0" w:color="auto"/>
        <w:left w:val="none" w:sz="0" w:space="0" w:color="auto"/>
        <w:bottom w:val="none" w:sz="0" w:space="0" w:color="auto"/>
        <w:right w:val="none" w:sz="0" w:space="0" w:color="auto"/>
      </w:divBdr>
    </w:div>
    <w:div w:id="1670018096">
      <w:bodyDiv w:val="1"/>
      <w:marLeft w:val="0"/>
      <w:marRight w:val="0"/>
      <w:marTop w:val="0"/>
      <w:marBottom w:val="0"/>
      <w:divBdr>
        <w:top w:val="none" w:sz="0" w:space="0" w:color="auto"/>
        <w:left w:val="none" w:sz="0" w:space="0" w:color="auto"/>
        <w:bottom w:val="none" w:sz="0" w:space="0" w:color="auto"/>
        <w:right w:val="none" w:sz="0" w:space="0" w:color="auto"/>
      </w:divBdr>
    </w:div>
    <w:div w:id="1670254349">
      <w:bodyDiv w:val="1"/>
      <w:marLeft w:val="0"/>
      <w:marRight w:val="0"/>
      <w:marTop w:val="0"/>
      <w:marBottom w:val="0"/>
      <w:divBdr>
        <w:top w:val="none" w:sz="0" w:space="0" w:color="auto"/>
        <w:left w:val="none" w:sz="0" w:space="0" w:color="auto"/>
        <w:bottom w:val="none" w:sz="0" w:space="0" w:color="auto"/>
        <w:right w:val="none" w:sz="0" w:space="0" w:color="auto"/>
      </w:divBdr>
    </w:div>
    <w:div w:id="1670282503">
      <w:bodyDiv w:val="1"/>
      <w:marLeft w:val="0"/>
      <w:marRight w:val="0"/>
      <w:marTop w:val="0"/>
      <w:marBottom w:val="0"/>
      <w:divBdr>
        <w:top w:val="none" w:sz="0" w:space="0" w:color="auto"/>
        <w:left w:val="none" w:sz="0" w:space="0" w:color="auto"/>
        <w:bottom w:val="none" w:sz="0" w:space="0" w:color="auto"/>
        <w:right w:val="none" w:sz="0" w:space="0" w:color="auto"/>
      </w:divBdr>
    </w:div>
    <w:div w:id="1670479259">
      <w:bodyDiv w:val="1"/>
      <w:marLeft w:val="0"/>
      <w:marRight w:val="0"/>
      <w:marTop w:val="0"/>
      <w:marBottom w:val="0"/>
      <w:divBdr>
        <w:top w:val="none" w:sz="0" w:space="0" w:color="auto"/>
        <w:left w:val="none" w:sz="0" w:space="0" w:color="auto"/>
        <w:bottom w:val="none" w:sz="0" w:space="0" w:color="auto"/>
        <w:right w:val="none" w:sz="0" w:space="0" w:color="auto"/>
      </w:divBdr>
    </w:div>
    <w:div w:id="1670794902">
      <w:bodyDiv w:val="1"/>
      <w:marLeft w:val="0"/>
      <w:marRight w:val="0"/>
      <w:marTop w:val="0"/>
      <w:marBottom w:val="0"/>
      <w:divBdr>
        <w:top w:val="none" w:sz="0" w:space="0" w:color="auto"/>
        <w:left w:val="none" w:sz="0" w:space="0" w:color="auto"/>
        <w:bottom w:val="none" w:sz="0" w:space="0" w:color="auto"/>
        <w:right w:val="none" w:sz="0" w:space="0" w:color="auto"/>
      </w:divBdr>
    </w:div>
    <w:div w:id="1670865357">
      <w:bodyDiv w:val="1"/>
      <w:marLeft w:val="0"/>
      <w:marRight w:val="0"/>
      <w:marTop w:val="0"/>
      <w:marBottom w:val="0"/>
      <w:divBdr>
        <w:top w:val="none" w:sz="0" w:space="0" w:color="auto"/>
        <w:left w:val="none" w:sz="0" w:space="0" w:color="auto"/>
        <w:bottom w:val="none" w:sz="0" w:space="0" w:color="auto"/>
        <w:right w:val="none" w:sz="0" w:space="0" w:color="auto"/>
      </w:divBdr>
    </w:div>
    <w:div w:id="1670906814">
      <w:bodyDiv w:val="1"/>
      <w:marLeft w:val="0"/>
      <w:marRight w:val="0"/>
      <w:marTop w:val="0"/>
      <w:marBottom w:val="0"/>
      <w:divBdr>
        <w:top w:val="none" w:sz="0" w:space="0" w:color="auto"/>
        <w:left w:val="none" w:sz="0" w:space="0" w:color="auto"/>
        <w:bottom w:val="none" w:sz="0" w:space="0" w:color="auto"/>
        <w:right w:val="none" w:sz="0" w:space="0" w:color="auto"/>
      </w:divBdr>
    </w:div>
    <w:div w:id="1670987661">
      <w:bodyDiv w:val="1"/>
      <w:marLeft w:val="0"/>
      <w:marRight w:val="0"/>
      <w:marTop w:val="0"/>
      <w:marBottom w:val="0"/>
      <w:divBdr>
        <w:top w:val="none" w:sz="0" w:space="0" w:color="auto"/>
        <w:left w:val="none" w:sz="0" w:space="0" w:color="auto"/>
        <w:bottom w:val="none" w:sz="0" w:space="0" w:color="auto"/>
        <w:right w:val="none" w:sz="0" w:space="0" w:color="auto"/>
      </w:divBdr>
    </w:div>
    <w:div w:id="1671055665">
      <w:bodyDiv w:val="1"/>
      <w:marLeft w:val="0"/>
      <w:marRight w:val="0"/>
      <w:marTop w:val="0"/>
      <w:marBottom w:val="0"/>
      <w:divBdr>
        <w:top w:val="none" w:sz="0" w:space="0" w:color="auto"/>
        <w:left w:val="none" w:sz="0" w:space="0" w:color="auto"/>
        <w:bottom w:val="none" w:sz="0" w:space="0" w:color="auto"/>
        <w:right w:val="none" w:sz="0" w:space="0" w:color="auto"/>
      </w:divBdr>
    </w:div>
    <w:div w:id="1671173167">
      <w:bodyDiv w:val="1"/>
      <w:marLeft w:val="0"/>
      <w:marRight w:val="0"/>
      <w:marTop w:val="0"/>
      <w:marBottom w:val="0"/>
      <w:divBdr>
        <w:top w:val="none" w:sz="0" w:space="0" w:color="auto"/>
        <w:left w:val="none" w:sz="0" w:space="0" w:color="auto"/>
        <w:bottom w:val="none" w:sz="0" w:space="0" w:color="auto"/>
        <w:right w:val="none" w:sz="0" w:space="0" w:color="auto"/>
      </w:divBdr>
      <w:divsChild>
        <w:div w:id="12728117">
          <w:marLeft w:val="0"/>
          <w:marRight w:val="0"/>
          <w:marTop w:val="0"/>
          <w:marBottom w:val="0"/>
          <w:divBdr>
            <w:top w:val="none" w:sz="0" w:space="0" w:color="auto"/>
            <w:left w:val="none" w:sz="0" w:space="0" w:color="auto"/>
            <w:bottom w:val="none" w:sz="0" w:space="0" w:color="auto"/>
            <w:right w:val="none" w:sz="0" w:space="0" w:color="auto"/>
          </w:divBdr>
        </w:div>
        <w:div w:id="2009021016">
          <w:marLeft w:val="0"/>
          <w:marRight w:val="0"/>
          <w:marTop w:val="0"/>
          <w:marBottom w:val="0"/>
          <w:divBdr>
            <w:top w:val="none" w:sz="0" w:space="0" w:color="auto"/>
            <w:left w:val="none" w:sz="0" w:space="0" w:color="auto"/>
            <w:bottom w:val="none" w:sz="0" w:space="0" w:color="auto"/>
            <w:right w:val="none" w:sz="0" w:space="0" w:color="auto"/>
          </w:divBdr>
        </w:div>
        <w:div w:id="1767655382">
          <w:marLeft w:val="0"/>
          <w:marRight w:val="0"/>
          <w:marTop w:val="0"/>
          <w:marBottom w:val="0"/>
          <w:divBdr>
            <w:top w:val="none" w:sz="0" w:space="0" w:color="auto"/>
            <w:left w:val="none" w:sz="0" w:space="0" w:color="auto"/>
            <w:bottom w:val="none" w:sz="0" w:space="0" w:color="auto"/>
            <w:right w:val="none" w:sz="0" w:space="0" w:color="auto"/>
          </w:divBdr>
        </w:div>
        <w:div w:id="111939988">
          <w:marLeft w:val="0"/>
          <w:marRight w:val="0"/>
          <w:marTop w:val="0"/>
          <w:marBottom w:val="0"/>
          <w:divBdr>
            <w:top w:val="none" w:sz="0" w:space="0" w:color="auto"/>
            <w:left w:val="none" w:sz="0" w:space="0" w:color="auto"/>
            <w:bottom w:val="none" w:sz="0" w:space="0" w:color="auto"/>
            <w:right w:val="none" w:sz="0" w:space="0" w:color="auto"/>
          </w:divBdr>
        </w:div>
        <w:div w:id="1947497186">
          <w:marLeft w:val="0"/>
          <w:marRight w:val="0"/>
          <w:marTop w:val="0"/>
          <w:marBottom w:val="0"/>
          <w:divBdr>
            <w:top w:val="none" w:sz="0" w:space="0" w:color="auto"/>
            <w:left w:val="none" w:sz="0" w:space="0" w:color="auto"/>
            <w:bottom w:val="none" w:sz="0" w:space="0" w:color="auto"/>
            <w:right w:val="none" w:sz="0" w:space="0" w:color="auto"/>
          </w:divBdr>
        </w:div>
        <w:div w:id="40983441">
          <w:marLeft w:val="0"/>
          <w:marRight w:val="0"/>
          <w:marTop w:val="0"/>
          <w:marBottom w:val="0"/>
          <w:divBdr>
            <w:top w:val="none" w:sz="0" w:space="0" w:color="auto"/>
            <w:left w:val="none" w:sz="0" w:space="0" w:color="auto"/>
            <w:bottom w:val="none" w:sz="0" w:space="0" w:color="auto"/>
            <w:right w:val="none" w:sz="0" w:space="0" w:color="auto"/>
          </w:divBdr>
        </w:div>
        <w:div w:id="1905410535">
          <w:marLeft w:val="0"/>
          <w:marRight w:val="0"/>
          <w:marTop w:val="0"/>
          <w:marBottom w:val="0"/>
          <w:divBdr>
            <w:top w:val="none" w:sz="0" w:space="0" w:color="auto"/>
            <w:left w:val="none" w:sz="0" w:space="0" w:color="auto"/>
            <w:bottom w:val="none" w:sz="0" w:space="0" w:color="auto"/>
            <w:right w:val="none" w:sz="0" w:space="0" w:color="auto"/>
          </w:divBdr>
        </w:div>
        <w:div w:id="1570384040">
          <w:marLeft w:val="0"/>
          <w:marRight w:val="0"/>
          <w:marTop w:val="0"/>
          <w:marBottom w:val="0"/>
          <w:divBdr>
            <w:top w:val="none" w:sz="0" w:space="0" w:color="auto"/>
            <w:left w:val="none" w:sz="0" w:space="0" w:color="auto"/>
            <w:bottom w:val="none" w:sz="0" w:space="0" w:color="auto"/>
            <w:right w:val="none" w:sz="0" w:space="0" w:color="auto"/>
          </w:divBdr>
        </w:div>
        <w:div w:id="1233346740">
          <w:marLeft w:val="0"/>
          <w:marRight w:val="0"/>
          <w:marTop w:val="0"/>
          <w:marBottom w:val="0"/>
          <w:divBdr>
            <w:top w:val="none" w:sz="0" w:space="0" w:color="auto"/>
            <w:left w:val="none" w:sz="0" w:space="0" w:color="auto"/>
            <w:bottom w:val="none" w:sz="0" w:space="0" w:color="auto"/>
            <w:right w:val="none" w:sz="0" w:space="0" w:color="auto"/>
          </w:divBdr>
        </w:div>
        <w:div w:id="2011061410">
          <w:marLeft w:val="0"/>
          <w:marRight w:val="0"/>
          <w:marTop w:val="0"/>
          <w:marBottom w:val="0"/>
          <w:divBdr>
            <w:top w:val="none" w:sz="0" w:space="0" w:color="auto"/>
            <w:left w:val="none" w:sz="0" w:space="0" w:color="auto"/>
            <w:bottom w:val="none" w:sz="0" w:space="0" w:color="auto"/>
            <w:right w:val="none" w:sz="0" w:space="0" w:color="auto"/>
          </w:divBdr>
        </w:div>
        <w:div w:id="1595624443">
          <w:marLeft w:val="0"/>
          <w:marRight w:val="0"/>
          <w:marTop w:val="0"/>
          <w:marBottom w:val="0"/>
          <w:divBdr>
            <w:top w:val="none" w:sz="0" w:space="0" w:color="auto"/>
            <w:left w:val="none" w:sz="0" w:space="0" w:color="auto"/>
            <w:bottom w:val="none" w:sz="0" w:space="0" w:color="auto"/>
            <w:right w:val="none" w:sz="0" w:space="0" w:color="auto"/>
          </w:divBdr>
        </w:div>
        <w:div w:id="1868055882">
          <w:marLeft w:val="0"/>
          <w:marRight w:val="0"/>
          <w:marTop w:val="0"/>
          <w:marBottom w:val="0"/>
          <w:divBdr>
            <w:top w:val="none" w:sz="0" w:space="0" w:color="auto"/>
            <w:left w:val="none" w:sz="0" w:space="0" w:color="auto"/>
            <w:bottom w:val="none" w:sz="0" w:space="0" w:color="auto"/>
            <w:right w:val="none" w:sz="0" w:space="0" w:color="auto"/>
          </w:divBdr>
        </w:div>
        <w:div w:id="1191533193">
          <w:marLeft w:val="0"/>
          <w:marRight w:val="0"/>
          <w:marTop w:val="0"/>
          <w:marBottom w:val="0"/>
          <w:divBdr>
            <w:top w:val="none" w:sz="0" w:space="0" w:color="auto"/>
            <w:left w:val="none" w:sz="0" w:space="0" w:color="auto"/>
            <w:bottom w:val="none" w:sz="0" w:space="0" w:color="auto"/>
            <w:right w:val="none" w:sz="0" w:space="0" w:color="auto"/>
          </w:divBdr>
        </w:div>
        <w:div w:id="1649631257">
          <w:marLeft w:val="0"/>
          <w:marRight w:val="0"/>
          <w:marTop w:val="0"/>
          <w:marBottom w:val="0"/>
          <w:divBdr>
            <w:top w:val="none" w:sz="0" w:space="0" w:color="auto"/>
            <w:left w:val="none" w:sz="0" w:space="0" w:color="auto"/>
            <w:bottom w:val="none" w:sz="0" w:space="0" w:color="auto"/>
            <w:right w:val="none" w:sz="0" w:space="0" w:color="auto"/>
          </w:divBdr>
        </w:div>
        <w:div w:id="1263145694">
          <w:marLeft w:val="0"/>
          <w:marRight w:val="0"/>
          <w:marTop w:val="0"/>
          <w:marBottom w:val="0"/>
          <w:divBdr>
            <w:top w:val="none" w:sz="0" w:space="0" w:color="auto"/>
            <w:left w:val="none" w:sz="0" w:space="0" w:color="auto"/>
            <w:bottom w:val="none" w:sz="0" w:space="0" w:color="auto"/>
            <w:right w:val="none" w:sz="0" w:space="0" w:color="auto"/>
          </w:divBdr>
        </w:div>
        <w:div w:id="1460998047">
          <w:marLeft w:val="0"/>
          <w:marRight w:val="0"/>
          <w:marTop w:val="0"/>
          <w:marBottom w:val="0"/>
          <w:divBdr>
            <w:top w:val="none" w:sz="0" w:space="0" w:color="auto"/>
            <w:left w:val="none" w:sz="0" w:space="0" w:color="auto"/>
            <w:bottom w:val="none" w:sz="0" w:space="0" w:color="auto"/>
            <w:right w:val="none" w:sz="0" w:space="0" w:color="auto"/>
          </w:divBdr>
        </w:div>
        <w:div w:id="1717969145">
          <w:marLeft w:val="0"/>
          <w:marRight w:val="0"/>
          <w:marTop w:val="0"/>
          <w:marBottom w:val="0"/>
          <w:divBdr>
            <w:top w:val="none" w:sz="0" w:space="0" w:color="auto"/>
            <w:left w:val="none" w:sz="0" w:space="0" w:color="auto"/>
            <w:bottom w:val="none" w:sz="0" w:space="0" w:color="auto"/>
            <w:right w:val="none" w:sz="0" w:space="0" w:color="auto"/>
          </w:divBdr>
        </w:div>
        <w:div w:id="2138259055">
          <w:marLeft w:val="0"/>
          <w:marRight w:val="0"/>
          <w:marTop w:val="0"/>
          <w:marBottom w:val="0"/>
          <w:divBdr>
            <w:top w:val="none" w:sz="0" w:space="0" w:color="auto"/>
            <w:left w:val="none" w:sz="0" w:space="0" w:color="auto"/>
            <w:bottom w:val="none" w:sz="0" w:space="0" w:color="auto"/>
            <w:right w:val="none" w:sz="0" w:space="0" w:color="auto"/>
          </w:divBdr>
        </w:div>
        <w:div w:id="1081293772">
          <w:marLeft w:val="0"/>
          <w:marRight w:val="0"/>
          <w:marTop w:val="0"/>
          <w:marBottom w:val="0"/>
          <w:divBdr>
            <w:top w:val="none" w:sz="0" w:space="0" w:color="auto"/>
            <w:left w:val="none" w:sz="0" w:space="0" w:color="auto"/>
            <w:bottom w:val="none" w:sz="0" w:space="0" w:color="auto"/>
            <w:right w:val="none" w:sz="0" w:space="0" w:color="auto"/>
          </w:divBdr>
        </w:div>
        <w:div w:id="292297180">
          <w:marLeft w:val="0"/>
          <w:marRight w:val="0"/>
          <w:marTop w:val="0"/>
          <w:marBottom w:val="0"/>
          <w:divBdr>
            <w:top w:val="none" w:sz="0" w:space="0" w:color="auto"/>
            <w:left w:val="none" w:sz="0" w:space="0" w:color="auto"/>
            <w:bottom w:val="none" w:sz="0" w:space="0" w:color="auto"/>
            <w:right w:val="none" w:sz="0" w:space="0" w:color="auto"/>
          </w:divBdr>
        </w:div>
        <w:div w:id="392897354">
          <w:marLeft w:val="0"/>
          <w:marRight w:val="0"/>
          <w:marTop w:val="0"/>
          <w:marBottom w:val="0"/>
          <w:divBdr>
            <w:top w:val="none" w:sz="0" w:space="0" w:color="auto"/>
            <w:left w:val="none" w:sz="0" w:space="0" w:color="auto"/>
            <w:bottom w:val="none" w:sz="0" w:space="0" w:color="auto"/>
            <w:right w:val="none" w:sz="0" w:space="0" w:color="auto"/>
          </w:divBdr>
        </w:div>
        <w:div w:id="1917976749">
          <w:marLeft w:val="0"/>
          <w:marRight w:val="0"/>
          <w:marTop w:val="0"/>
          <w:marBottom w:val="0"/>
          <w:divBdr>
            <w:top w:val="none" w:sz="0" w:space="0" w:color="auto"/>
            <w:left w:val="none" w:sz="0" w:space="0" w:color="auto"/>
            <w:bottom w:val="none" w:sz="0" w:space="0" w:color="auto"/>
            <w:right w:val="none" w:sz="0" w:space="0" w:color="auto"/>
          </w:divBdr>
        </w:div>
      </w:divsChild>
    </w:div>
    <w:div w:id="1671564931">
      <w:bodyDiv w:val="1"/>
      <w:marLeft w:val="0"/>
      <w:marRight w:val="0"/>
      <w:marTop w:val="0"/>
      <w:marBottom w:val="0"/>
      <w:divBdr>
        <w:top w:val="none" w:sz="0" w:space="0" w:color="auto"/>
        <w:left w:val="none" w:sz="0" w:space="0" w:color="auto"/>
        <w:bottom w:val="none" w:sz="0" w:space="0" w:color="auto"/>
        <w:right w:val="none" w:sz="0" w:space="0" w:color="auto"/>
      </w:divBdr>
    </w:div>
    <w:div w:id="1671566962">
      <w:bodyDiv w:val="1"/>
      <w:marLeft w:val="0"/>
      <w:marRight w:val="0"/>
      <w:marTop w:val="0"/>
      <w:marBottom w:val="0"/>
      <w:divBdr>
        <w:top w:val="none" w:sz="0" w:space="0" w:color="auto"/>
        <w:left w:val="none" w:sz="0" w:space="0" w:color="auto"/>
        <w:bottom w:val="none" w:sz="0" w:space="0" w:color="auto"/>
        <w:right w:val="none" w:sz="0" w:space="0" w:color="auto"/>
      </w:divBdr>
    </w:div>
    <w:div w:id="1671829322">
      <w:bodyDiv w:val="1"/>
      <w:marLeft w:val="0"/>
      <w:marRight w:val="0"/>
      <w:marTop w:val="0"/>
      <w:marBottom w:val="0"/>
      <w:divBdr>
        <w:top w:val="none" w:sz="0" w:space="0" w:color="auto"/>
        <w:left w:val="none" w:sz="0" w:space="0" w:color="auto"/>
        <w:bottom w:val="none" w:sz="0" w:space="0" w:color="auto"/>
        <w:right w:val="none" w:sz="0" w:space="0" w:color="auto"/>
      </w:divBdr>
    </w:div>
    <w:div w:id="1671834938">
      <w:bodyDiv w:val="1"/>
      <w:marLeft w:val="0"/>
      <w:marRight w:val="0"/>
      <w:marTop w:val="0"/>
      <w:marBottom w:val="0"/>
      <w:divBdr>
        <w:top w:val="none" w:sz="0" w:space="0" w:color="auto"/>
        <w:left w:val="none" w:sz="0" w:space="0" w:color="auto"/>
        <w:bottom w:val="none" w:sz="0" w:space="0" w:color="auto"/>
        <w:right w:val="none" w:sz="0" w:space="0" w:color="auto"/>
      </w:divBdr>
    </w:div>
    <w:div w:id="1671835731">
      <w:bodyDiv w:val="1"/>
      <w:marLeft w:val="0"/>
      <w:marRight w:val="0"/>
      <w:marTop w:val="0"/>
      <w:marBottom w:val="0"/>
      <w:divBdr>
        <w:top w:val="none" w:sz="0" w:space="0" w:color="auto"/>
        <w:left w:val="none" w:sz="0" w:space="0" w:color="auto"/>
        <w:bottom w:val="none" w:sz="0" w:space="0" w:color="auto"/>
        <w:right w:val="none" w:sz="0" w:space="0" w:color="auto"/>
      </w:divBdr>
    </w:div>
    <w:div w:id="1671836610">
      <w:bodyDiv w:val="1"/>
      <w:marLeft w:val="0"/>
      <w:marRight w:val="0"/>
      <w:marTop w:val="0"/>
      <w:marBottom w:val="0"/>
      <w:divBdr>
        <w:top w:val="none" w:sz="0" w:space="0" w:color="auto"/>
        <w:left w:val="none" w:sz="0" w:space="0" w:color="auto"/>
        <w:bottom w:val="none" w:sz="0" w:space="0" w:color="auto"/>
        <w:right w:val="none" w:sz="0" w:space="0" w:color="auto"/>
      </w:divBdr>
    </w:div>
    <w:div w:id="1672030077">
      <w:bodyDiv w:val="1"/>
      <w:marLeft w:val="0"/>
      <w:marRight w:val="0"/>
      <w:marTop w:val="0"/>
      <w:marBottom w:val="0"/>
      <w:divBdr>
        <w:top w:val="none" w:sz="0" w:space="0" w:color="auto"/>
        <w:left w:val="none" w:sz="0" w:space="0" w:color="auto"/>
        <w:bottom w:val="none" w:sz="0" w:space="0" w:color="auto"/>
        <w:right w:val="none" w:sz="0" w:space="0" w:color="auto"/>
      </w:divBdr>
    </w:div>
    <w:div w:id="1672560375">
      <w:bodyDiv w:val="1"/>
      <w:marLeft w:val="0"/>
      <w:marRight w:val="0"/>
      <w:marTop w:val="0"/>
      <w:marBottom w:val="0"/>
      <w:divBdr>
        <w:top w:val="none" w:sz="0" w:space="0" w:color="auto"/>
        <w:left w:val="none" w:sz="0" w:space="0" w:color="auto"/>
        <w:bottom w:val="none" w:sz="0" w:space="0" w:color="auto"/>
        <w:right w:val="none" w:sz="0" w:space="0" w:color="auto"/>
      </w:divBdr>
    </w:div>
    <w:div w:id="1672683584">
      <w:bodyDiv w:val="1"/>
      <w:marLeft w:val="0"/>
      <w:marRight w:val="0"/>
      <w:marTop w:val="0"/>
      <w:marBottom w:val="0"/>
      <w:divBdr>
        <w:top w:val="none" w:sz="0" w:space="0" w:color="auto"/>
        <w:left w:val="none" w:sz="0" w:space="0" w:color="auto"/>
        <w:bottom w:val="none" w:sz="0" w:space="0" w:color="auto"/>
        <w:right w:val="none" w:sz="0" w:space="0" w:color="auto"/>
      </w:divBdr>
    </w:div>
    <w:div w:id="1672759513">
      <w:bodyDiv w:val="1"/>
      <w:marLeft w:val="0"/>
      <w:marRight w:val="0"/>
      <w:marTop w:val="0"/>
      <w:marBottom w:val="0"/>
      <w:divBdr>
        <w:top w:val="none" w:sz="0" w:space="0" w:color="auto"/>
        <w:left w:val="none" w:sz="0" w:space="0" w:color="auto"/>
        <w:bottom w:val="none" w:sz="0" w:space="0" w:color="auto"/>
        <w:right w:val="none" w:sz="0" w:space="0" w:color="auto"/>
      </w:divBdr>
    </w:div>
    <w:div w:id="1673099406">
      <w:bodyDiv w:val="1"/>
      <w:marLeft w:val="0"/>
      <w:marRight w:val="0"/>
      <w:marTop w:val="0"/>
      <w:marBottom w:val="0"/>
      <w:divBdr>
        <w:top w:val="none" w:sz="0" w:space="0" w:color="auto"/>
        <w:left w:val="none" w:sz="0" w:space="0" w:color="auto"/>
        <w:bottom w:val="none" w:sz="0" w:space="0" w:color="auto"/>
        <w:right w:val="none" w:sz="0" w:space="0" w:color="auto"/>
      </w:divBdr>
    </w:div>
    <w:div w:id="1673295355">
      <w:bodyDiv w:val="1"/>
      <w:marLeft w:val="0"/>
      <w:marRight w:val="0"/>
      <w:marTop w:val="0"/>
      <w:marBottom w:val="0"/>
      <w:divBdr>
        <w:top w:val="none" w:sz="0" w:space="0" w:color="auto"/>
        <w:left w:val="none" w:sz="0" w:space="0" w:color="auto"/>
        <w:bottom w:val="none" w:sz="0" w:space="0" w:color="auto"/>
        <w:right w:val="none" w:sz="0" w:space="0" w:color="auto"/>
      </w:divBdr>
    </w:div>
    <w:div w:id="1673483065">
      <w:bodyDiv w:val="1"/>
      <w:marLeft w:val="0"/>
      <w:marRight w:val="0"/>
      <w:marTop w:val="0"/>
      <w:marBottom w:val="0"/>
      <w:divBdr>
        <w:top w:val="none" w:sz="0" w:space="0" w:color="auto"/>
        <w:left w:val="none" w:sz="0" w:space="0" w:color="auto"/>
        <w:bottom w:val="none" w:sz="0" w:space="0" w:color="auto"/>
        <w:right w:val="none" w:sz="0" w:space="0" w:color="auto"/>
      </w:divBdr>
    </w:div>
    <w:div w:id="1673608488">
      <w:bodyDiv w:val="1"/>
      <w:marLeft w:val="0"/>
      <w:marRight w:val="0"/>
      <w:marTop w:val="0"/>
      <w:marBottom w:val="0"/>
      <w:divBdr>
        <w:top w:val="none" w:sz="0" w:space="0" w:color="auto"/>
        <w:left w:val="none" w:sz="0" w:space="0" w:color="auto"/>
        <w:bottom w:val="none" w:sz="0" w:space="0" w:color="auto"/>
        <w:right w:val="none" w:sz="0" w:space="0" w:color="auto"/>
      </w:divBdr>
    </w:div>
    <w:div w:id="1674143371">
      <w:bodyDiv w:val="1"/>
      <w:marLeft w:val="0"/>
      <w:marRight w:val="0"/>
      <w:marTop w:val="0"/>
      <w:marBottom w:val="0"/>
      <w:divBdr>
        <w:top w:val="none" w:sz="0" w:space="0" w:color="auto"/>
        <w:left w:val="none" w:sz="0" w:space="0" w:color="auto"/>
        <w:bottom w:val="none" w:sz="0" w:space="0" w:color="auto"/>
        <w:right w:val="none" w:sz="0" w:space="0" w:color="auto"/>
      </w:divBdr>
    </w:div>
    <w:div w:id="1674605683">
      <w:bodyDiv w:val="1"/>
      <w:marLeft w:val="0"/>
      <w:marRight w:val="0"/>
      <w:marTop w:val="0"/>
      <w:marBottom w:val="0"/>
      <w:divBdr>
        <w:top w:val="none" w:sz="0" w:space="0" w:color="auto"/>
        <w:left w:val="none" w:sz="0" w:space="0" w:color="auto"/>
        <w:bottom w:val="none" w:sz="0" w:space="0" w:color="auto"/>
        <w:right w:val="none" w:sz="0" w:space="0" w:color="auto"/>
      </w:divBdr>
    </w:div>
    <w:div w:id="1674650531">
      <w:bodyDiv w:val="1"/>
      <w:marLeft w:val="0"/>
      <w:marRight w:val="0"/>
      <w:marTop w:val="0"/>
      <w:marBottom w:val="0"/>
      <w:divBdr>
        <w:top w:val="none" w:sz="0" w:space="0" w:color="auto"/>
        <w:left w:val="none" w:sz="0" w:space="0" w:color="auto"/>
        <w:bottom w:val="none" w:sz="0" w:space="0" w:color="auto"/>
        <w:right w:val="none" w:sz="0" w:space="0" w:color="auto"/>
      </w:divBdr>
      <w:divsChild>
        <w:div w:id="1995446811">
          <w:marLeft w:val="446"/>
          <w:marRight w:val="0"/>
          <w:marTop w:val="0"/>
          <w:marBottom w:val="120"/>
          <w:divBdr>
            <w:top w:val="none" w:sz="0" w:space="0" w:color="auto"/>
            <w:left w:val="none" w:sz="0" w:space="0" w:color="auto"/>
            <w:bottom w:val="none" w:sz="0" w:space="0" w:color="auto"/>
            <w:right w:val="none" w:sz="0" w:space="0" w:color="auto"/>
          </w:divBdr>
        </w:div>
        <w:div w:id="1498882481">
          <w:marLeft w:val="446"/>
          <w:marRight w:val="0"/>
          <w:marTop w:val="0"/>
          <w:marBottom w:val="120"/>
          <w:divBdr>
            <w:top w:val="none" w:sz="0" w:space="0" w:color="auto"/>
            <w:left w:val="none" w:sz="0" w:space="0" w:color="auto"/>
            <w:bottom w:val="none" w:sz="0" w:space="0" w:color="auto"/>
            <w:right w:val="none" w:sz="0" w:space="0" w:color="auto"/>
          </w:divBdr>
        </w:div>
        <w:div w:id="128941347">
          <w:marLeft w:val="446"/>
          <w:marRight w:val="0"/>
          <w:marTop w:val="0"/>
          <w:marBottom w:val="0"/>
          <w:divBdr>
            <w:top w:val="none" w:sz="0" w:space="0" w:color="auto"/>
            <w:left w:val="none" w:sz="0" w:space="0" w:color="auto"/>
            <w:bottom w:val="none" w:sz="0" w:space="0" w:color="auto"/>
            <w:right w:val="none" w:sz="0" w:space="0" w:color="auto"/>
          </w:divBdr>
        </w:div>
      </w:divsChild>
    </w:div>
    <w:div w:id="1674915663">
      <w:bodyDiv w:val="1"/>
      <w:marLeft w:val="0"/>
      <w:marRight w:val="0"/>
      <w:marTop w:val="0"/>
      <w:marBottom w:val="0"/>
      <w:divBdr>
        <w:top w:val="none" w:sz="0" w:space="0" w:color="auto"/>
        <w:left w:val="none" w:sz="0" w:space="0" w:color="auto"/>
        <w:bottom w:val="none" w:sz="0" w:space="0" w:color="auto"/>
        <w:right w:val="none" w:sz="0" w:space="0" w:color="auto"/>
      </w:divBdr>
    </w:div>
    <w:div w:id="1674918424">
      <w:bodyDiv w:val="1"/>
      <w:marLeft w:val="0"/>
      <w:marRight w:val="0"/>
      <w:marTop w:val="0"/>
      <w:marBottom w:val="0"/>
      <w:divBdr>
        <w:top w:val="none" w:sz="0" w:space="0" w:color="auto"/>
        <w:left w:val="none" w:sz="0" w:space="0" w:color="auto"/>
        <w:bottom w:val="none" w:sz="0" w:space="0" w:color="auto"/>
        <w:right w:val="none" w:sz="0" w:space="0" w:color="auto"/>
      </w:divBdr>
    </w:div>
    <w:div w:id="1674919453">
      <w:bodyDiv w:val="1"/>
      <w:marLeft w:val="0"/>
      <w:marRight w:val="0"/>
      <w:marTop w:val="0"/>
      <w:marBottom w:val="0"/>
      <w:divBdr>
        <w:top w:val="none" w:sz="0" w:space="0" w:color="auto"/>
        <w:left w:val="none" w:sz="0" w:space="0" w:color="auto"/>
        <w:bottom w:val="none" w:sz="0" w:space="0" w:color="auto"/>
        <w:right w:val="none" w:sz="0" w:space="0" w:color="auto"/>
      </w:divBdr>
    </w:div>
    <w:div w:id="1675575076">
      <w:bodyDiv w:val="1"/>
      <w:marLeft w:val="0"/>
      <w:marRight w:val="0"/>
      <w:marTop w:val="0"/>
      <w:marBottom w:val="0"/>
      <w:divBdr>
        <w:top w:val="none" w:sz="0" w:space="0" w:color="auto"/>
        <w:left w:val="none" w:sz="0" w:space="0" w:color="auto"/>
        <w:bottom w:val="none" w:sz="0" w:space="0" w:color="auto"/>
        <w:right w:val="none" w:sz="0" w:space="0" w:color="auto"/>
      </w:divBdr>
    </w:div>
    <w:div w:id="1676107360">
      <w:bodyDiv w:val="1"/>
      <w:marLeft w:val="0"/>
      <w:marRight w:val="0"/>
      <w:marTop w:val="0"/>
      <w:marBottom w:val="0"/>
      <w:divBdr>
        <w:top w:val="none" w:sz="0" w:space="0" w:color="auto"/>
        <w:left w:val="none" w:sz="0" w:space="0" w:color="auto"/>
        <w:bottom w:val="none" w:sz="0" w:space="0" w:color="auto"/>
        <w:right w:val="none" w:sz="0" w:space="0" w:color="auto"/>
      </w:divBdr>
    </w:div>
    <w:div w:id="1676112403">
      <w:bodyDiv w:val="1"/>
      <w:marLeft w:val="0"/>
      <w:marRight w:val="0"/>
      <w:marTop w:val="0"/>
      <w:marBottom w:val="0"/>
      <w:divBdr>
        <w:top w:val="none" w:sz="0" w:space="0" w:color="auto"/>
        <w:left w:val="none" w:sz="0" w:space="0" w:color="auto"/>
        <w:bottom w:val="none" w:sz="0" w:space="0" w:color="auto"/>
        <w:right w:val="none" w:sz="0" w:space="0" w:color="auto"/>
      </w:divBdr>
    </w:div>
    <w:div w:id="1676299096">
      <w:bodyDiv w:val="1"/>
      <w:marLeft w:val="0"/>
      <w:marRight w:val="0"/>
      <w:marTop w:val="0"/>
      <w:marBottom w:val="0"/>
      <w:divBdr>
        <w:top w:val="none" w:sz="0" w:space="0" w:color="auto"/>
        <w:left w:val="none" w:sz="0" w:space="0" w:color="auto"/>
        <w:bottom w:val="none" w:sz="0" w:space="0" w:color="auto"/>
        <w:right w:val="none" w:sz="0" w:space="0" w:color="auto"/>
      </w:divBdr>
    </w:div>
    <w:div w:id="1676303106">
      <w:bodyDiv w:val="1"/>
      <w:marLeft w:val="0"/>
      <w:marRight w:val="0"/>
      <w:marTop w:val="0"/>
      <w:marBottom w:val="0"/>
      <w:divBdr>
        <w:top w:val="none" w:sz="0" w:space="0" w:color="auto"/>
        <w:left w:val="none" w:sz="0" w:space="0" w:color="auto"/>
        <w:bottom w:val="none" w:sz="0" w:space="0" w:color="auto"/>
        <w:right w:val="none" w:sz="0" w:space="0" w:color="auto"/>
      </w:divBdr>
    </w:div>
    <w:div w:id="1676376477">
      <w:bodyDiv w:val="1"/>
      <w:marLeft w:val="0"/>
      <w:marRight w:val="0"/>
      <w:marTop w:val="0"/>
      <w:marBottom w:val="0"/>
      <w:divBdr>
        <w:top w:val="none" w:sz="0" w:space="0" w:color="auto"/>
        <w:left w:val="none" w:sz="0" w:space="0" w:color="auto"/>
        <w:bottom w:val="none" w:sz="0" w:space="0" w:color="auto"/>
        <w:right w:val="none" w:sz="0" w:space="0" w:color="auto"/>
      </w:divBdr>
    </w:div>
    <w:div w:id="1676415508">
      <w:bodyDiv w:val="1"/>
      <w:marLeft w:val="0"/>
      <w:marRight w:val="0"/>
      <w:marTop w:val="0"/>
      <w:marBottom w:val="0"/>
      <w:divBdr>
        <w:top w:val="none" w:sz="0" w:space="0" w:color="auto"/>
        <w:left w:val="none" w:sz="0" w:space="0" w:color="auto"/>
        <w:bottom w:val="none" w:sz="0" w:space="0" w:color="auto"/>
        <w:right w:val="none" w:sz="0" w:space="0" w:color="auto"/>
      </w:divBdr>
    </w:div>
    <w:div w:id="1676416175">
      <w:bodyDiv w:val="1"/>
      <w:marLeft w:val="0"/>
      <w:marRight w:val="0"/>
      <w:marTop w:val="0"/>
      <w:marBottom w:val="0"/>
      <w:divBdr>
        <w:top w:val="none" w:sz="0" w:space="0" w:color="auto"/>
        <w:left w:val="none" w:sz="0" w:space="0" w:color="auto"/>
        <w:bottom w:val="none" w:sz="0" w:space="0" w:color="auto"/>
        <w:right w:val="none" w:sz="0" w:space="0" w:color="auto"/>
      </w:divBdr>
    </w:div>
    <w:div w:id="1676834389">
      <w:bodyDiv w:val="1"/>
      <w:marLeft w:val="0"/>
      <w:marRight w:val="0"/>
      <w:marTop w:val="0"/>
      <w:marBottom w:val="0"/>
      <w:divBdr>
        <w:top w:val="none" w:sz="0" w:space="0" w:color="auto"/>
        <w:left w:val="none" w:sz="0" w:space="0" w:color="auto"/>
        <w:bottom w:val="none" w:sz="0" w:space="0" w:color="auto"/>
        <w:right w:val="none" w:sz="0" w:space="0" w:color="auto"/>
      </w:divBdr>
    </w:div>
    <w:div w:id="1677229780">
      <w:bodyDiv w:val="1"/>
      <w:marLeft w:val="0"/>
      <w:marRight w:val="0"/>
      <w:marTop w:val="0"/>
      <w:marBottom w:val="0"/>
      <w:divBdr>
        <w:top w:val="none" w:sz="0" w:space="0" w:color="auto"/>
        <w:left w:val="none" w:sz="0" w:space="0" w:color="auto"/>
        <w:bottom w:val="none" w:sz="0" w:space="0" w:color="auto"/>
        <w:right w:val="none" w:sz="0" w:space="0" w:color="auto"/>
      </w:divBdr>
    </w:div>
    <w:div w:id="1677270909">
      <w:bodyDiv w:val="1"/>
      <w:marLeft w:val="0"/>
      <w:marRight w:val="0"/>
      <w:marTop w:val="0"/>
      <w:marBottom w:val="0"/>
      <w:divBdr>
        <w:top w:val="none" w:sz="0" w:space="0" w:color="auto"/>
        <w:left w:val="none" w:sz="0" w:space="0" w:color="auto"/>
        <w:bottom w:val="none" w:sz="0" w:space="0" w:color="auto"/>
        <w:right w:val="none" w:sz="0" w:space="0" w:color="auto"/>
      </w:divBdr>
    </w:div>
    <w:div w:id="1677882025">
      <w:bodyDiv w:val="1"/>
      <w:marLeft w:val="0"/>
      <w:marRight w:val="0"/>
      <w:marTop w:val="0"/>
      <w:marBottom w:val="0"/>
      <w:divBdr>
        <w:top w:val="none" w:sz="0" w:space="0" w:color="auto"/>
        <w:left w:val="none" w:sz="0" w:space="0" w:color="auto"/>
        <w:bottom w:val="none" w:sz="0" w:space="0" w:color="auto"/>
        <w:right w:val="none" w:sz="0" w:space="0" w:color="auto"/>
      </w:divBdr>
    </w:div>
    <w:div w:id="1678077942">
      <w:bodyDiv w:val="1"/>
      <w:marLeft w:val="0"/>
      <w:marRight w:val="0"/>
      <w:marTop w:val="0"/>
      <w:marBottom w:val="0"/>
      <w:divBdr>
        <w:top w:val="none" w:sz="0" w:space="0" w:color="auto"/>
        <w:left w:val="none" w:sz="0" w:space="0" w:color="auto"/>
        <w:bottom w:val="none" w:sz="0" w:space="0" w:color="auto"/>
        <w:right w:val="none" w:sz="0" w:space="0" w:color="auto"/>
      </w:divBdr>
    </w:div>
    <w:div w:id="1678271832">
      <w:bodyDiv w:val="1"/>
      <w:marLeft w:val="0"/>
      <w:marRight w:val="0"/>
      <w:marTop w:val="0"/>
      <w:marBottom w:val="0"/>
      <w:divBdr>
        <w:top w:val="none" w:sz="0" w:space="0" w:color="auto"/>
        <w:left w:val="none" w:sz="0" w:space="0" w:color="auto"/>
        <w:bottom w:val="none" w:sz="0" w:space="0" w:color="auto"/>
        <w:right w:val="none" w:sz="0" w:space="0" w:color="auto"/>
      </w:divBdr>
    </w:div>
    <w:div w:id="1678847608">
      <w:bodyDiv w:val="1"/>
      <w:marLeft w:val="0"/>
      <w:marRight w:val="0"/>
      <w:marTop w:val="0"/>
      <w:marBottom w:val="0"/>
      <w:divBdr>
        <w:top w:val="none" w:sz="0" w:space="0" w:color="auto"/>
        <w:left w:val="none" w:sz="0" w:space="0" w:color="auto"/>
        <w:bottom w:val="none" w:sz="0" w:space="0" w:color="auto"/>
        <w:right w:val="none" w:sz="0" w:space="0" w:color="auto"/>
      </w:divBdr>
    </w:div>
    <w:div w:id="1678997340">
      <w:bodyDiv w:val="1"/>
      <w:marLeft w:val="0"/>
      <w:marRight w:val="0"/>
      <w:marTop w:val="0"/>
      <w:marBottom w:val="0"/>
      <w:divBdr>
        <w:top w:val="none" w:sz="0" w:space="0" w:color="auto"/>
        <w:left w:val="none" w:sz="0" w:space="0" w:color="auto"/>
        <w:bottom w:val="none" w:sz="0" w:space="0" w:color="auto"/>
        <w:right w:val="none" w:sz="0" w:space="0" w:color="auto"/>
      </w:divBdr>
    </w:div>
    <w:div w:id="1679425616">
      <w:bodyDiv w:val="1"/>
      <w:marLeft w:val="0"/>
      <w:marRight w:val="0"/>
      <w:marTop w:val="0"/>
      <w:marBottom w:val="0"/>
      <w:divBdr>
        <w:top w:val="none" w:sz="0" w:space="0" w:color="auto"/>
        <w:left w:val="none" w:sz="0" w:space="0" w:color="auto"/>
        <w:bottom w:val="none" w:sz="0" w:space="0" w:color="auto"/>
        <w:right w:val="none" w:sz="0" w:space="0" w:color="auto"/>
      </w:divBdr>
    </w:div>
    <w:div w:id="1679505651">
      <w:bodyDiv w:val="1"/>
      <w:marLeft w:val="0"/>
      <w:marRight w:val="0"/>
      <w:marTop w:val="0"/>
      <w:marBottom w:val="0"/>
      <w:divBdr>
        <w:top w:val="none" w:sz="0" w:space="0" w:color="auto"/>
        <w:left w:val="none" w:sz="0" w:space="0" w:color="auto"/>
        <w:bottom w:val="none" w:sz="0" w:space="0" w:color="auto"/>
        <w:right w:val="none" w:sz="0" w:space="0" w:color="auto"/>
      </w:divBdr>
    </w:div>
    <w:div w:id="1679889207">
      <w:bodyDiv w:val="1"/>
      <w:marLeft w:val="0"/>
      <w:marRight w:val="0"/>
      <w:marTop w:val="0"/>
      <w:marBottom w:val="0"/>
      <w:divBdr>
        <w:top w:val="none" w:sz="0" w:space="0" w:color="auto"/>
        <w:left w:val="none" w:sz="0" w:space="0" w:color="auto"/>
        <w:bottom w:val="none" w:sz="0" w:space="0" w:color="auto"/>
        <w:right w:val="none" w:sz="0" w:space="0" w:color="auto"/>
      </w:divBdr>
    </w:div>
    <w:div w:id="1680037885">
      <w:bodyDiv w:val="1"/>
      <w:marLeft w:val="0"/>
      <w:marRight w:val="0"/>
      <w:marTop w:val="0"/>
      <w:marBottom w:val="0"/>
      <w:divBdr>
        <w:top w:val="none" w:sz="0" w:space="0" w:color="auto"/>
        <w:left w:val="none" w:sz="0" w:space="0" w:color="auto"/>
        <w:bottom w:val="none" w:sz="0" w:space="0" w:color="auto"/>
        <w:right w:val="none" w:sz="0" w:space="0" w:color="auto"/>
      </w:divBdr>
    </w:div>
    <w:div w:id="1680497441">
      <w:bodyDiv w:val="1"/>
      <w:marLeft w:val="0"/>
      <w:marRight w:val="0"/>
      <w:marTop w:val="0"/>
      <w:marBottom w:val="0"/>
      <w:divBdr>
        <w:top w:val="none" w:sz="0" w:space="0" w:color="auto"/>
        <w:left w:val="none" w:sz="0" w:space="0" w:color="auto"/>
        <w:bottom w:val="none" w:sz="0" w:space="0" w:color="auto"/>
        <w:right w:val="none" w:sz="0" w:space="0" w:color="auto"/>
      </w:divBdr>
    </w:div>
    <w:div w:id="1680498117">
      <w:bodyDiv w:val="1"/>
      <w:marLeft w:val="0"/>
      <w:marRight w:val="0"/>
      <w:marTop w:val="0"/>
      <w:marBottom w:val="0"/>
      <w:divBdr>
        <w:top w:val="none" w:sz="0" w:space="0" w:color="auto"/>
        <w:left w:val="none" w:sz="0" w:space="0" w:color="auto"/>
        <w:bottom w:val="none" w:sz="0" w:space="0" w:color="auto"/>
        <w:right w:val="none" w:sz="0" w:space="0" w:color="auto"/>
      </w:divBdr>
    </w:div>
    <w:div w:id="1680768420">
      <w:bodyDiv w:val="1"/>
      <w:marLeft w:val="0"/>
      <w:marRight w:val="0"/>
      <w:marTop w:val="0"/>
      <w:marBottom w:val="0"/>
      <w:divBdr>
        <w:top w:val="none" w:sz="0" w:space="0" w:color="auto"/>
        <w:left w:val="none" w:sz="0" w:space="0" w:color="auto"/>
        <w:bottom w:val="none" w:sz="0" w:space="0" w:color="auto"/>
        <w:right w:val="none" w:sz="0" w:space="0" w:color="auto"/>
      </w:divBdr>
    </w:div>
    <w:div w:id="1680816978">
      <w:bodyDiv w:val="1"/>
      <w:marLeft w:val="0"/>
      <w:marRight w:val="0"/>
      <w:marTop w:val="0"/>
      <w:marBottom w:val="0"/>
      <w:divBdr>
        <w:top w:val="none" w:sz="0" w:space="0" w:color="auto"/>
        <w:left w:val="none" w:sz="0" w:space="0" w:color="auto"/>
        <w:bottom w:val="none" w:sz="0" w:space="0" w:color="auto"/>
        <w:right w:val="none" w:sz="0" w:space="0" w:color="auto"/>
      </w:divBdr>
    </w:div>
    <w:div w:id="1680892286">
      <w:bodyDiv w:val="1"/>
      <w:marLeft w:val="0"/>
      <w:marRight w:val="0"/>
      <w:marTop w:val="0"/>
      <w:marBottom w:val="0"/>
      <w:divBdr>
        <w:top w:val="none" w:sz="0" w:space="0" w:color="auto"/>
        <w:left w:val="none" w:sz="0" w:space="0" w:color="auto"/>
        <w:bottom w:val="none" w:sz="0" w:space="0" w:color="auto"/>
        <w:right w:val="none" w:sz="0" w:space="0" w:color="auto"/>
      </w:divBdr>
    </w:div>
    <w:div w:id="1681005756">
      <w:bodyDiv w:val="1"/>
      <w:marLeft w:val="0"/>
      <w:marRight w:val="0"/>
      <w:marTop w:val="0"/>
      <w:marBottom w:val="0"/>
      <w:divBdr>
        <w:top w:val="none" w:sz="0" w:space="0" w:color="auto"/>
        <w:left w:val="none" w:sz="0" w:space="0" w:color="auto"/>
        <w:bottom w:val="none" w:sz="0" w:space="0" w:color="auto"/>
        <w:right w:val="none" w:sz="0" w:space="0" w:color="auto"/>
      </w:divBdr>
    </w:div>
    <w:div w:id="1681270110">
      <w:bodyDiv w:val="1"/>
      <w:marLeft w:val="0"/>
      <w:marRight w:val="0"/>
      <w:marTop w:val="0"/>
      <w:marBottom w:val="0"/>
      <w:divBdr>
        <w:top w:val="none" w:sz="0" w:space="0" w:color="auto"/>
        <w:left w:val="none" w:sz="0" w:space="0" w:color="auto"/>
        <w:bottom w:val="none" w:sz="0" w:space="0" w:color="auto"/>
        <w:right w:val="none" w:sz="0" w:space="0" w:color="auto"/>
      </w:divBdr>
    </w:div>
    <w:div w:id="1681663828">
      <w:bodyDiv w:val="1"/>
      <w:marLeft w:val="0"/>
      <w:marRight w:val="0"/>
      <w:marTop w:val="0"/>
      <w:marBottom w:val="0"/>
      <w:divBdr>
        <w:top w:val="none" w:sz="0" w:space="0" w:color="auto"/>
        <w:left w:val="none" w:sz="0" w:space="0" w:color="auto"/>
        <w:bottom w:val="none" w:sz="0" w:space="0" w:color="auto"/>
        <w:right w:val="none" w:sz="0" w:space="0" w:color="auto"/>
      </w:divBdr>
    </w:div>
    <w:div w:id="1681807548">
      <w:bodyDiv w:val="1"/>
      <w:marLeft w:val="0"/>
      <w:marRight w:val="0"/>
      <w:marTop w:val="0"/>
      <w:marBottom w:val="0"/>
      <w:divBdr>
        <w:top w:val="none" w:sz="0" w:space="0" w:color="auto"/>
        <w:left w:val="none" w:sz="0" w:space="0" w:color="auto"/>
        <w:bottom w:val="none" w:sz="0" w:space="0" w:color="auto"/>
        <w:right w:val="none" w:sz="0" w:space="0" w:color="auto"/>
      </w:divBdr>
    </w:div>
    <w:div w:id="1681811155">
      <w:bodyDiv w:val="1"/>
      <w:marLeft w:val="0"/>
      <w:marRight w:val="0"/>
      <w:marTop w:val="0"/>
      <w:marBottom w:val="0"/>
      <w:divBdr>
        <w:top w:val="none" w:sz="0" w:space="0" w:color="auto"/>
        <w:left w:val="none" w:sz="0" w:space="0" w:color="auto"/>
        <w:bottom w:val="none" w:sz="0" w:space="0" w:color="auto"/>
        <w:right w:val="none" w:sz="0" w:space="0" w:color="auto"/>
      </w:divBdr>
    </w:div>
    <w:div w:id="1682051377">
      <w:bodyDiv w:val="1"/>
      <w:marLeft w:val="0"/>
      <w:marRight w:val="0"/>
      <w:marTop w:val="0"/>
      <w:marBottom w:val="0"/>
      <w:divBdr>
        <w:top w:val="none" w:sz="0" w:space="0" w:color="auto"/>
        <w:left w:val="none" w:sz="0" w:space="0" w:color="auto"/>
        <w:bottom w:val="none" w:sz="0" w:space="0" w:color="auto"/>
        <w:right w:val="none" w:sz="0" w:space="0" w:color="auto"/>
      </w:divBdr>
    </w:div>
    <w:div w:id="1682051597">
      <w:bodyDiv w:val="1"/>
      <w:marLeft w:val="0"/>
      <w:marRight w:val="0"/>
      <w:marTop w:val="0"/>
      <w:marBottom w:val="0"/>
      <w:divBdr>
        <w:top w:val="none" w:sz="0" w:space="0" w:color="auto"/>
        <w:left w:val="none" w:sz="0" w:space="0" w:color="auto"/>
        <w:bottom w:val="none" w:sz="0" w:space="0" w:color="auto"/>
        <w:right w:val="none" w:sz="0" w:space="0" w:color="auto"/>
      </w:divBdr>
      <w:divsChild>
        <w:div w:id="1555582186">
          <w:marLeft w:val="0"/>
          <w:marRight w:val="0"/>
          <w:marTop w:val="0"/>
          <w:marBottom w:val="0"/>
          <w:divBdr>
            <w:top w:val="none" w:sz="0" w:space="0" w:color="auto"/>
            <w:left w:val="none" w:sz="0" w:space="0" w:color="auto"/>
            <w:bottom w:val="none" w:sz="0" w:space="0" w:color="auto"/>
            <w:right w:val="none" w:sz="0" w:space="0" w:color="auto"/>
          </w:divBdr>
        </w:div>
        <w:div w:id="1351443578">
          <w:marLeft w:val="0"/>
          <w:marRight w:val="0"/>
          <w:marTop w:val="0"/>
          <w:marBottom w:val="0"/>
          <w:divBdr>
            <w:top w:val="none" w:sz="0" w:space="0" w:color="auto"/>
            <w:left w:val="none" w:sz="0" w:space="0" w:color="auto"/>
            <w:bottom w:val="none" w:sz="0" w:space="0" w:color="auto"/>
            <w:right w:val="none" w:sz="0" w:space="0" w:color="auto"/>
          </w:divBdr>
        </w:div>
        <w:div w:id="903295603">
          <w:marLeft w:val="0"/>
          <w:marRight w:val="0"/>
          <w:marTop w:val="0"/>
          <w:marBottom w:val="0"/>
          <w:divBdr>
            <w:top w:val="none" w:sz="0" w:space="0" w:color="auto"/>
            <w:left w:val="none" w:sz="0" w:space="0" w:color="auto"/>
            <w:bottom w:val="none" w:sz="0" w:space="0" w:color="auto"/>
            <w:right w:val="none" w:sz="0" w:space="0" w:color="auto"/>
          </w:divBdr>
        </w:div>
        <w:div w:id="232744863">
          <w:marLeft w:val="0"/>
          <w:marRight w:val="0"/>
          <w:marTop w:val="0"/>
          <w:marBottom w:val="0"/>
          <w:divBdr>
            <w:top w:val="none" w:sz="0" w:space="0" w:color="auto"/>
            <w:left w:val="none" w:sz="0" w:space="0" w:color="auto"/>
            <w:bottom w:val="none" w:sz="0" w:space="0" w:color="auto"/>
            <w:right w:val="none" w:sz="0" w:space="0" w:color="auto"/>
          </w:divBdr>
        </w:div>
        <w:div w:id="1467972325">
          <w:marLeft w:val="0"/>
          <w:marRight w:val="0"/>
          <w:marTop w:val="0"/>
          <w:marBottom w:val="0"/>
          <w:divBdr>
            <w:top w:val="none" w:sz="0" w:space="0" w:color="auto"/>
            <w:left w:val="none" w:sz="0" w:space="0" w:color="auto"/>
            <w:bottom w:val="none" w:sz="0" w:space="0" w:color="auto"/>
            <w:right w:val="none" w:sz="0" w:space="0" w:color="auto"/>
          </w:divBdr>
        </w:div>
        <w:div w:id="1299604455">
          <w:marLeft w:val="0"/>
          <w:marRight w:val="0"/>
          <w:marTop w:val="0"/>
          <w:marBottom w:val="0"/>
          <w:divBdr>
            <w:top w:val="none" w:sz="0" w:space="0" w:color="auto"/>
            <w:left w:val="none" w:sz="0" w:space="0" w:color="auto"/>
            <w:bottom w:val="none" w:sz="0" w:space="0" w:color="auto"/>
            <w:right w:val="none" w:sz="0" w:space="0" w:color="auto"/>
          </w:divBdr>
        </w:div>
        <w:div w:id="1063063308">
          <w:marLeft w:val="0"/>
          <w:marRight w:val="0"/>
          <w:marTop w:val="0"/>
          <w:marBottom w:val="0"/>
          <w:divBdr>
            <w:top w:val="none" w:sz="0" w:space="0" w:color="auto"/>
            <w:left w:val="none" w:sz="0" w:space="0" w:color="auto"/>
            <w:bottom w:val="none" w:sz="0" w:space="0" w:color="auto"/>
            <w:right w:val="none" w:sz="0" w:space="0" w:color="auto"/>
          </w:divBdr>
        </w:div>
        <w:div w:id="1417751594">
          <w:marLeft w:val="0"/>
          <w:marRight w:val="0"/>
          <w:marTop w:val="0"/>
          <w:marBottom w:val="0"/>
          <w:divBdr>
            <w:top w:val="none" w:sz="0" w:space="0" w:color="auto"/>
            <w:left w:val="none" w:sz="0" w:space="0" w:color="auto"/>
            <w:bottom w:val="none" w:sz="0" w:space="0" w:color="auto"/>
            <w:right w:val="none" w:sz="0" w:space="0" w:color="auto"/>
          </w:divBdr>
        </w:div>
        <w:div w:id="1270967872">
          <w:marLeft w:val="0"/>
          <w:marRight w:val="0"/>
          <w:marTop w:val="0"/>
          <w:marBottom w:val="0"/>
          <w:divBdr>
            <w:top w:val="none" w:sz="0" w:space="0" w:color="auto"/>
            <w:left w:val="none" w:sz="0" w:space="0" w:color="auto"/>
            <w:bottom w:val="none" w:sz="0" w:space="0" w:color="auto"/>
            <w:right w:val="none" w:sz="0" w:space="0" w:color="auto"/>
          </w:divBdr>
        </w:div>
        <w:div w:id="728457713">
          <w:marLeft w:val="0"/>
          <w:marRight w:val="0"/>
          <w:marTop w:val="0"/>
          <w:marBottom w:val="0"/>
          <w:divBdr>
            <w:top w:val="none" w:sz="0" w:space="0" w:color="auto"/>
            <w:left w:val="none" w:sz="0" w:space="0" w:color="auto"/>
            <w:bottom w:val="none" w:sz="0" w:space="0" w:color="auto"/>
            <w:right w:val="none" w:sz="0" w:space="0" w:color="auto"/>
          </w:divBdr>
        </w:div>
        <w:div w:id="1972054419">
          <w:marLeft w:val="0"/>
          <w:marRight w:val="0"/>
          <w:marTop w:val="0"/>
          <w:marBottom w:val="0"/>
          <w:divBdr>
            <w:top w:val="none" w:sz="0" w:space="0" w:color="auto"/>
            <w:left w:val="none" w:sz="0" w:space="0" w:color="auto"/>
            <w:bottom w:val="none" w:sz="0" w:space="0" w:color="auto"/>
            <w:right w:val="none" w:sz="0" w:space="0" w:color="auto"/>
          </w:divBdr>
        </w:div>
        <w:div w:id="1990668825">
          <w:marLeft w:val="0"/>
          <w:marRight w:val="0"/>
          <w:marTop w:val="0"/>
          <w:marBottom w:val="0"/>
          <w:divBdr>
            <w:top w:val="none" w:sz="0" w:space="0" w:color="auto"/>
            <w:left w:val="none" w:sz="0" w:space="0" w:color="auto"/>
            <w:bottom w:val="none" w:sz="0" w:space="0" w:color="auto"/>
            <w:right w:val="none" w:sz="0" w:space="0" w:color="auto"/>
          </w:divBdr>
        </w:div>
        <w:div w:id="135101319">
          <w:marLeft w:val="0"/>
          <w:marRight w:val="0"/>
          <w:marTop w:val="0"/>
          <w:marBottom w:val="0"/>
          <w:divBdr>
            <w:top w:val="none" w:sz="0" w:space="0" w:color="auto"/>
            <w:left w:val="none" w:sz="0" w:space="0" w:color="auto"/>
            <w:bottom w:val="none" w:sz="0" w:space="0" w:color="auto"/>
            <w:right w:val="none" w:sz="0" w:space="0" w:color="auto"/>
          </w:divBdr>
        </w:div>
        <w:div w:id="201748928">
          <w:marLeft w:val="0"/>
          <w:marRight w:val="0"/>
          <w:marTop w:val="0"/>
          <w:marBottom w:val="0"/>
          <w:divBdr>
            <w:top w:val="none" w:sz="0" w:space="0" w:color="auto"/>
            <w:left w:val="none" w:sz="0" w:space="0" w:color="auto"/>
            <w:bottom w:val="none" w:sz="0" w:space="0" w:color="auto"/>
            <w:right w:val="none" w:sz="0" w:space="0" w:color="auto"/>
          </w:divBdr>
        </w:div>
        <w:div w:id="32075362">
          <w:marLeft w:val="0"/>
          <w:marRight w:val="0"/>
          <w:marTop w:val="0"/>
          <w:marBottom w:val="0"/>
          <w:divBdr>
            <w:top w:val="none" w:sz="0" w:space="0" w:color="auto"/>
            <w:left w:val="none" w:sz="0" w:space="0" w:color="auto"/>
            <w:bottom w:val="none" w:sz="0" w:space="0" w:color="auto"/>
            <w:right w:val="none" w:sz="0" w:space="0" w:color="auto"/>
          </w:divBdr>
        </w:div>
        <w:div w:id="1430932663">
          <w:marLeft w:val="0"/>
          <w:marRight w:val="0"/>
          <w:marTop w:val="0"/>
          <w:marBottom w:val="0"/>
          <w:divBdr>
            <w:top w:val="none" w:sz="0" w:space="0" w:color="auto"/>
            <w:left w:val="none" w:sz="0" w:space="0" w:color="auto"/>
            <w:bottom w:val="none" w:sz="0" w:space="0" w:color="auto"/>
            <w:right w:val="none" w:sz="0" w:space="0" w:color="auto"/>
          </w:divBdr>
        </w:div>
        <w:div w:id="786042054">
          <w:marLeft w:val="0"/>
          <w:marRight w:val="0"/>
          <w:marTop w:val="0"/>
          <w:marBottom w:val="0"/>
          <w:divBdr>
            <w:top w:val="none" w:sz="0" w:space="0" w:color="auto"/>
            <w:left w:val="none" w:sz="0" w:space="0" w:color="auto"/>
            <w:bottom w:val="none" w:sz="0" w:space="0" w:color="auto"/>
            <w:right w:val="none" w:sz="0" w:space="0" w:color="auto"/>
          </w:divBdr>
        </w:div>
        <w:div w:id="464540611">
          <w:marLeft w:val="0"/>
          <w:marRight w:val="0"/>
          <w:marTop w:val="0"/>
          <w:marBottom w:val="0"/>
          <w:divBdr>
            <w:top w:val="none" w:sz="0" w:space="0" w:color="auto"/>
            <w:left w:val="none" w:sz="0" w:space="0" w:color="auto"/>
            <w:bottom w:val="none" w:sz="0" w:space="0" w:color="auto"/>
            <w:right w:val="none" w:sz="0" w:space="0" w:color="auto"/>
          </w:divBdr>
        </w:div>
        <w:div w:id="63186260">
          <w:marLeft w:val="0"/>
          <w:marRight w:val="0"/>
          <w:marTop w:val="0"/>
          <w:marBottom w:val="0"/>
          <w:divBdr>
            <w:top w:val="none" w:sz="0" w:space="0" w:color="auto"/>
            <w:left w:val="none" w:sz="0" w:space="0" w:color="auto"/>
            <w:bottom w:val="none" w:sz="0" w:space="0" w:color="auto"/>
            <w:right w:val="none" w:sz="0" w:space="0" w:color="auto"/>
          </w:divBdr>
        </w:div>
        <w:div w:id="337543023">
          <w:marLeft w:val="0"/>
          <w:marRight w:val="0"/>
          <w:marTop w:val="0"/>
          <w:marBottom w:val="0"/>
          <w:divBdr>
            <w:top w:val="none" w:sz="0" w:space="0" w:color="auto"/>
            <w:left w:val="none" w:sz="0" w:space="0" w:color="auto"/>
            <w:bottom w:val="none" w:sz="0" w:space="0" w:color="auto"/>
            <w:right w:val="none" w:sz="0" w:space="0" w:color="auto"/>
          </w:divBdr>
        </w:div>
        <w:div w:id="2059623750">
          <w:marLeft w:val="0"/>
          <w:marRight w:val="0"/>
          <w:marTop w:val="0"/>
          <w:marBottom w:val="0"/>
          <w:divBdr>
            <w:top w:val="none" w:sz="0" w:space="0" w:color="auto"/>
            <w:left w:val="none" w:sz="0" w:space="0" w:color="auto"/>
            <w:bottom w:val="none" w:sz="0" w:space="0" w:color="auto"/>
            <w:right w:val="none" w:sz="0" w:space="0" w:color="auto"/>
          </w:divBdr>
        </w:div>
        <w:div w:id="1569614359">
          <w:marLeft w:val="0"/>
          <w:marRight w:val="0"/>
          <w:marTop w:val="0"/>
          <w:marBottom w:val="0"/>
          <w:divBdr>
            <w:top w:val="none" w:sz="0" w:space="0" w:color="auto"/>
            <w:left w:val="none" w:sz="0" w:space="0" w:color="auto"/>
            <w:bottom w:val="none" w:sz="0" w:space="0" w:color="auto"/>
            <w:right w:val="none" w:sz="0" w:space="0" w:color="auto"/>
          </w:divBdr>
        </w:div>
        <w:div w:id="212352245">
          <w:marLeft w:val="0"/>
          <w:marRight w:val="0"/>
          <w:marTop w:val="0"/>
          <w:marBottom w:val="0"/>
          <w:divBdr>
            <w:top w:val="none" w:sz="0" w:space="0" w:color="auto"/>
            <w:left w:val="none" w:sz="0" w:space="0" w:color="auto"/>
            <w:bottom w:val="none" w:sz="0" w:space="0" w:color="auto"/>
            <w:right w:val="none" w:sz="0" w:space="0" w:color="auto"/>
          </w:divBdr>
        </w:div>
        <w:div w:id="404108994">
          <w:marLeft w:val="0"/>
          <w:marRight w:val="0"/>
          <w:marTop w:val="0"/>
          <w:marBottom w:val="0"/>
          <w:divBdr>
            <w:top w:val="none" w:sz="0" w:space="0" w:color="auto"/>
            <w:left w:val="none" w:sz="0" w:space="0" w:color="auto"/>
            <w:bottom w:val="none" w:sz="0" w:space="0" w:color="auto"/>
            <w:right w:val="none" w:sz="0" w:space="0" w:color="auto"/>
          </w:divBdr>
        </w:div>
        <w:div w:id="1181356035">
          <w:marLeft w:val="0"/>
          <w:marRight w:val="0"/>
          <w:marTop w:val="0"/>
          <w:marBottom w:val="0"/>
          <w:divBdr>
            <w:top w:val="none" w:sz="0" w:space="0" w:color="auto"/>
            <w:left w:val="none" w:sz="0" w:space="0" w:color="auto"/>
            <w:bottom w:val="none" w:sz="0" w:space="0" w:color="auto"/>
            <w:right w:val="none" w:sz="0" w:space="0" w:color="auto"/>
          </w:divBdr>
        </w:div>
        <w:div w:id="1612006316">
          <w:marLeft w:val="0"/>
          <w:marRight w:val="0"/>
          <w:marTop w:val="0"/>
          <w:marBottom w:val="0"/>
          <w:divBdr>
            <w:top w:val="none" w:sz="0" w:space="0" w:color="auto"/>
            <w:left w:val="none" w:sz="0" w:space="0" w:color="auto"/>
            <w:bottom w:val="none" w:sz="0" w:space="0" w:color="auto"/>
            <w:right w:val="none" w:sz="0" w:space="0" w:color="auto"/>
          </w:divBdr>
        </w:div>
        <w:div w:id="767579863">
          <w:marLeft w:val="0"/>
          <w:marRight w:val="0"/>
          <w:marTop w:val="0"/>
          <w:marBottom w:val="0"/>
          <w:divBdr>
            <w:top w:val="none" w:sz="0" w:space="0" w:color="auto"/>
            <w:left w:val="none" w:sz="0" w:space="0" w:color="auto"/>
            <w:bottom w:val="none" w:sz="0" w:space="0" w:color="auto"/>
            <w:right w:val="none" w:sz="0" w:space="0" w:color="auto"/>
          </w:divBdr>
        </w:div>
        <w:div w:id="306783347">
          <w:marLeft w:val="0"/>
          <w:marRight w:val="0"/>
          <w:marTop w:val="0"/>
          <w:marBottom w:val="0"/>
          <w:divBdr>
            <w:top w:val="none" w:sz="0" w:space="0" w:color="auto"/>
            <w:left w:val="none" w:sz="0" w:space="0" w:color="auto"/>
            <w:bottom w:val="none" w:sz="0" w:space="0" w:color="auto"/>
            <w:right w:val="none" w:sz="0" w:space="0" w:color="auto"/>
          </w:divBdr>
        </w:div>
        <w:div w:id="1876387640">
          <w:marLeft w:val="0"/>
          <w:marRight w:val="0"/>
          <w:marTop w:val="0"/>
          <w:marBottom w:val="0"/>
          <w:divBdr>
            <w:top w:val="none" w:sz="0" w:space="0" w:color="auto"/>
            <w:left w:val="none" w:sz="0" w:space="0" w:color="auto"/>
            <w:bottom w:val="none" w:sz="0" w:space="0" w:color="auto"/>
            <w:right w:val="none" w:sz="0" w:space="0" w:color="auto"/>
          </w:divBdr>
        </w:div>
        <w:div w:id="1774468968">
          <w:marLeft w:val="0"/>
          <w:marRight w:val="0"/>
          <w:marTop w:val="0"/>
          <w:marBottom w:val="0"/>
          <w:divBdr>
            <w:top w:val="none" w:sz="0" w:space="0" w:color="auto"/>
            <w:left w:val="none" w:sz="0" w:space="0" w:color="auto"/>
            <w:bottom w:val="none" w:sz="0" w:space="0" w:color="auto"/>
            <w:right w:val="none" w:sz="0" w:space="0" w:color="auto"/>
          </w:divBdr>
        </w:div>
        <w:div w:id="44111342">
          <w:marLeft w:val="0"/>
          <w:marRight w:val="0"/>
          <w:marTop w:val="0"/>
          <w:marBottom w:val="0"/>
          <w:divBdr>
            <w:top w:val="none" w:sz="0" w:space="0" w:color="auto"/>
            <w:left w:val="none" w:sz="0" w:space="0" w:color="auto"/>
            <w:bottom w:val="none" w:sz="0" w:space="0" w:color="auto"/>
            <w:right w:val="none" w:sz="0" w:space="0" w:color="auto"/>
          </w:divBdr>
        </w:div>
        <w:div w:id="1519657964">
          <w:marLeft w:val="0"/>
          <w:marRight w:val="0"/>
          <w:marTop w:val="0"/>
          <w:marBottom w:val="0"/>
          <w:divBdr>
            <w:top w:val="none" w:sz="0" w:space="0" w:color="auto"/>
            <w:left w:val="none" w:sz="0" w:space="0" w:color="auto"/>
            <w:bottom w:val="none" w:sz="0" w:space="0" w:color="auto"/>
            <w:right w:val="none" w:sz="0" w:space="0" w:color="auto"/>
          </w:divBdr>
        </w:div>
        <w:div w:id="653067431">
          <w:marLeft w:val="0"/>
          <w:marRight w:val="0"/>
          <w:marTop w:val="0"/>
          <w:marBottom w:val="0"/>
          <w:divBdr>
            <w:top w:val="none" w:sz="0" w:space="0" w:color="auto"/>
            <w:left w:val="none" w:sz="0" w:space="0" w:color="auto"/>
            <w:bottom w:val="none" w:sz="0" w:space="0" w:color="auto"/>
            <w:right w:val="none" w:sz="0" w:space="0" w:color="auto"/>
          </w:divBdr>
        </w:div>
        <w:div w:id="356540309">
          <w:marLeft w:val="0"/>
          <w:marRight w:val="0"/>
          <w:marTop w:val="0"/>
          <w:marBottom w:val="0"/>
          <w:divBdr>
            <w:top w:val="none" w:sz="0" w:space="0" w:color="auto"/>
            <w:left w:val="none" w:sz="0" w:space="0" w:color="auto"/>
            <w:bottom w:val="none" w:sz="0" w:space="0" w:color="auto"/>
            <w:right w:val="none" w:sz="0" w:space="0" w:color="auto"/>
          </w:divBdr>
        </w:div>
        <w:div w:id="1789929957">
          <w:marLeft w:val="0"/>
          <w:marRight w:val="0"/>
          <w:marTop w:val="0"/>
          <w:marBottom w:val="0"/>
          <w:divBdr>
            <w:top w:val="none" w:sz="0" w:space="0" w:color="auto"/>
            <w:left w:val="none" w:sz="0" w:space="0" w:color="auto"/>
            <w:bottom w:val="none" w:sz="0" w:space="0" w:color="auto"/>
            <w:right w:val="none" w:sz="0" w:space="0" w:color="auto"/>
          </w:divBdr>
        </w:div>
        <w:div w:id="993951040">
          <w:marLeft w:val="0"/>
          <w:marRight w:val="0"/>
          <w:marTop w:val="0"/>
          <w:marBottom w:val="0"/>
          <w:divBdr>
            <w:top w:val="none" w:sz="0" w:space="0" w:color="auto"/>
            <w:left w:val="none" w:sz="0" w:space="0" w:color="auto"/>
            <w:bottom w:val="none" w:sz="0" w:space="0" w:color="auto"/>
            <w:right w:val="none" w:sz="0" w:space="0" w:color="auto"/>
          </w:divBdr>
        </w:div>
        <w:div w:id="917132064">
          <w:marLeft w:val="0"/>
          <w:marRight w:val="0"/>
          <w:marTop w:val="0"/>
          <w:marBottom w:val="0"/>
          <w:divBdr>
            <w:top w:val="none" w:sz="0" w:space="0" w:color="auto"/>
            <w:left w:val="none" w:sz="0" w:space="0" w:color="auto"/>
            <w:bottom w:val="none" w:sz="0" w:space="0" w:color="auto"/>
            <w:right w:val="none" w:sz="0" w:space="0" w:color="auto"/>
          </w:divBdr>
        </w:div>
        <w:div w:id="510488960">
          <w:marLeft w:val="0"/>
          <w:marRight w:val="0"/>
          <w:marTop w:val="0"/>
          <w:marBottom w:val="0"/>
          <w:divBdr>
            <w:top w:val="none" w:sz="0" w:space="0" w:color="auto"/>
            <w:left w:val="none" w:sz="0" w:space="0" w:color="auto"/>
            <w:bottom w:val="none" w:sz="0" w:space="0" w:color="auto"/>
            <w:right w:val="none" w:sz="0" w:space="0" w:color="auto"/>
          </w:divBdr>
        </w:div>
        <w:div w:id="1427532795">
          <w:marLeft w:val="0"/>
          <w:marRight w:val="0"/>
          <w:marTop w:val="0"/>
          <w:marBottom w:val="0"/>
          <w:divBdr>
            <w:top w:val="none" w:sz="0" w:space="0" w:color="auto"/>
            <w:left w:val="none" w:sz="0" w:space="0" w:color="auto"/>
            <w:bottom w:val="none" w:sz="0" w:space="0" w:color="auto"/>
            <w:right w:val="none" w:sz="0" w:space="0" w:color="auto"/>
          </w:divBdr>
        </w:div>
        <w:div w:id="788280995">
          <w:marLeft w:val="0"/>
          <w:marRight w:val="0"/>
          <w:marTop w:val="0"/>
          <w:marBottom w:val="0"/>
          <w:divBdr>
            <w:top w:val="none" w:sz="0" w:space="0" w:color="auto"/>
            <w:left w:val="none" w:sz="0" w:space="0" w:color="auto"/>
            <w:bottom w:val="none" w:sz="0" w:space="0" w:color="auto"/>
            <w:right w:val="none" w:sz="0" w:space="0" w:color="auto"/>
          </w:divBdr>
        </w:div>
        <w:div w:id="742027085">
          <w:marLeft w:val="0"/>
          <w:marRight w:val="0"/>
          <w:marTop w:val="0"/>
          <w:marBottom w:val="0"/>
          <w:divBdr>
            <w:top w:val="none" w:sz="0" w:space="0" w:color="auto"/>
            <w:left w:val="none" w:sz="0" w:space="0" w:color="auto"/>
            <w:bottom w:val="none" w:sz="0" w:space="0" w:color="auto"/>
            <w:right w:val="none" w:sz="0" w:space="0" w:color="auto"/>
          </w:divBdr>
        </w:div>
        <w:div w:id="256329787">
          <w:marLeft w:val="0"/>
          <w:marRight w:val="0"/>
          <w:marTop w:val="0"/>
          <w:marBottom w:val="0"/>
          <w:divBdr>
            <w:top w:val="none" w:sz="0" w:space="0" w:color="auto"/>
            <w:left w:val="none" w:sz="0" w:space="0" w:color="auto"/>
            <w:bottom w:val="none" w:sz="0" w:space="0" w:color="auto"/>
            <w:right w:val="none" w:sz="0" w:space="0" w:color="auto"/>
          </w:divBdr>
        </w:div>
        <w:div w:id="528304082">
          <w:marLeft w:val="0"/>
          <w:marRight w:val="0"/>
          <w:marTop w:val="0"/>
          <w:marBottom w:val="0"/>
          <w:divBdr>
            <w:top w:val="none" w:sz="0" w:space="0" w:color="auto"/>
            <w:left w:val="none" w:sz="0" w:space="0" w:color="auto"/>
            <w:bottom w:val="none" w:sz="0" w:space="0" w:color="auto"/>
            <w:right w:val="none" w:sz="0" w:space="0" w:color="auto"/>
          </w:divBdr>
        </w:div>
        <w:div w:id="1358851877">
          <w:marLeft w:val="0"/>
          <w:marRight w:val="0"/>
          <w:marTop w:val="0"/>
          <w:marBottom w:val="0"/>
          <w:divBdr>
            <w:top w:val="none" w:sz="0" w:space="0" w:color="auto"/>
            <w:left w:val="none" w:sz="0" w:space="0" w:color="auto"/>
            <w:bottom w:val="none" w:sz="0" w:space="0" w:color="auto"/>
            <w:right w:val="none" w:sz="0" w:space="0" w:color="auto"/>
          </w:divBdr>
        </w:div>
        <w:div w:id="1962572150">
          <w:marLeft w:val="0"/>
          <w:marRight w:val="0"/>
          <w:marTop w:val="0"/>
          <w:marBottom w:val="0"/>
          <w:divBdr>
            <w:top w:val="none" w:sz="0" w:space="0" w:color="auto"/>
            <w:left w:val="none" w:sz="0" w:space="0" w:color="auto"/>
            <w:bottom w:val="none" w:sz="0" w:space="0" w:color="auto"/>
            <w:right w:val="none" w:sz="0" w:space="0" w:color="auto"/>
          </w:divBdr>
        </w:div>
        <w:div w:id="1343899609">
          <w:marLeft w:val="0"/>
          <w:marRight w:val="0"/>
          <w:marTop w:val="0"/>
          <w:marBottom w:val="0"/>
          <w:divBdr>
            <w:top w:val="none" w:sz="0" w:space="0" w:color="auto"/>
            <w:left w:val="none" w:sz="0" w:space="0" w:color="auto"/>
            <w:bottom w:val="none" w:sz="0" w:space="0" w:color="auto"/>
            <w:right w:val="none" w:sz="0" w:space="0" w:color="auto"/>
          </w:divBdr>
        </w:div>
        <w:div w:id="2095206381">
          <w:marLeft w:val="0"/>
          <w:marRight w:val="0"/>
          <w:marTop w:val="0"/>
          <w:marBottom w:val="0"/>
          <w:divBdr>
            <w:top w:val="none" w:sz="0" w:space="0" w:color="auto"/>
            <w:left w:val="none" w:sz="0" w:space="0" w:color="auto"/>
            <w:bottom w:val="none" w:sz="0" w:space="0" w:color="auto"/>
            <w:right w:val="none" w:sz="0" w:space="0" w:color="auto"/>
          </w:divBdr>
        </w:div>
        <w:div w:id="1370062158">
          <w:marLeft w:val="0"/>
          <w:marRight w:val="0"/>
          <w:marTop w:val="0"/>
          <w:marBottom w:val="0"/>
          <w:divBdr>
            <w:top w:val="none" w:sz="0" w:space="0" w:color="auto"/>
            <w:left w:val="none" w:sz="0" w:space="0" w:color="auto"/>
            <w:bottom w:val="none" w:sz="0" w:space="0" w:color="auto"/>
            <w:right w:val="none" w:sz="0" w:space="0" w:color="auto"/>
          </w:divBdr>
        </w:div>
        <w:div w:id="1257862544">
          <w:marLeft w:val="0"/>
          <w:marRight w:val="0"/>
          <w:marTop w:val="0"/>
          <w:marBottom w:val="0"/>
          <w:divBdr>
            <w:top w:val="none" w:sz="0" w:space="0" w:color="auto"/>
            <w:left w:val="none" w:sz="0" w:space="0" w:color="auto"/>
            <w:bottom w:val="none" w:sz="0" w:space="0" w:color="auto"/>
            <w:right w:val="none" w:sz="0" w:space="0" w:color="auto"/>
          </w:divBdr>
        </w:div>
        <w:div w:id="1201435948">
          <w:marLeft w:val="0"/>
          <w:marRight w:val="0"/>
          <w:marTop w:val="0"/>
          <w:marBottom w:val="0"/>
          <w:divBdr>
            <w:top w:val="none" w:sz="0" w:space="0" w:color="auto"/>
            <w:left w:val="none" w:sz="0" w:space="0" w:color="auto"/>
            <w:bottom w:val="none" w:sz="0" w:space="0" w:color="auto"/>
            <w:right w:val="none" w:sz="0" w:space="0" w:color="auto"/>
          </w:divBdr>
        </w:div>
        <w:div w:id="1355958780">
          <w:marLeft w:val="0"/>
          <w:marRight w:val="0"/>
          <w:marTop w:val="0"/>
          <w:marBottom w:val="0"/>
          <w:divBdr>
            <w:top w:val="none" w:sz="0" w:space="0" w:color="auto"/>
            <w:left w:val="none" w:sz="0" w:space="0" w:color="auto"/>
            <w:bottom w:val="none" w:sz="0" w:space="0" w:color="auto"/>
            <w:right w:val="none" w:sz="0" w:space="0" w:color="auto"/>
          </w:divBdr>
        </w:div>
        <w:div w:id="1761215497">
          <w:marLeft w:val="0"/>
          <w:marRight w:val="0"/>
          <w:marTop w:val="0"/>
          <w:marBottom w:val="0"/>
          <w:divBdr>
            <w:top w:val="none" w:sz="0" w:space="0" w:color="auto"/>
            <w:left w:val="none" w:sz="0" w:space="0" w:color="auto"/>
            <w:bottom w:val="none" w:sz="0" w:space="0" w:color="auto"/>
            <w:right w:val="none" w:sz="0" w:space="0" w:color="auto"/>
          </w:divBdr>
        </w:div>
        <w:div w:id="1521897431">
          <w:marLeft w:val="0"/>
          <w:marRight w:val="0"/>
          <w:marTop w:val="0"/>
          <w:marBottom w:val="0"/>
          <w:divBdr>
            <w:top w:val="none" w:sz="0" w:space="0" w:color="auto"/>
            <w:left w:val="none" w:sz="0" w:space="0" w:color="auto"/>
            <w:bottom w:val="none" w:sz="0" w:space="0" w:color="auto"/>
            <w:right w:val="none" w:sz="0" w:space="0" w:color="auto"/>
          </w:divBdr>
        </w:div>
        <w:div w:id="2009943008">
          <w:marLeft w:val="0"/>
          <w:marRight w:val="0"/>
          <w:marTop w:val="0"/>
          <w:marBottom w:val="0"/>
          <w:divBdr>
            <w:top w:val="none" w:sz="0" w:space="0" w:color="auto"/>
            <w:left w:val="none" w:sz="0" w:space="0" w:color="auto"/>
            <w:bottom w:val="none" w:sz="0" w:space="0" w:color="auto"/>
            <w:right w:val="none" w:sz="0" w:space="0" w:color="auto"/>
          </w:divBdr>
        </w:div>
        <w:div w:id="1808934559">
          <w:marLeft w:val="0"/>
          <w:marRight w:val="0"/>
          <w:marTop w:val="0"/>
          <w:marBottom w:val="0"/>
          <w:divBdr>
            <w:top w:val="none" w:sz="0" w:space="0" w:color="auto"/>
            <w:left w:val="none" w:sz="0" w:space="0" w:color="auto"/>
            <w:bottom w:val="none" w:sz="0" w:space="0" w:color="auto"/>
            <w:right w:val="none" w:sz="0" w:space="0" w:color="auto"/>
          </w:divBdr>
        </w:div>
        <w:div w:id="817649258">
          <w:marLeft w:val="0"/>
          <w:marRight w:val="0"/>
          <w:marTop w:val="0"/>
          <w:marBottom w:val="0"/>
          <w:divBdr>
            <w:top w:val="none" w:sz="0" w:space="0" w:color="auto"/>
            <w:left w:val="none" w:sz="0" w:space="0" w:color="auto"/>
            <w:bottom w:val="none" w:sz="0" w:space="0" w:color="auto"/>
            <w:right w:val="none" w:sz="0" w:space="0" w:color="auto"/>
          </w:divBdr>
        </w:div>
        <w:div w:id="1316256602">
          <w:marLeft w:val="0"/>
          <w:marRight w:val="0"/>
          <w:marTop w:val="0"/>
          <w:marBottom w:val="0"/>
          <w:divBdr>
            <w:top w:val="none" w:sz="0" w:space="0" w:color="auto"/>
            <w:left w:val="none" w:sz="0" w:space="0" w:color="auto"/>
            <w:bottom w:val="none" w:sz="0" w:space="0" w:color="auto"/>
            <w:right w:val="none" w:sz="0" w:space="0" w:color="auto"/>
          </w:divBdr>
        </w:div>
        <w:div w:id="1455052731">
          <w:marLeft w:val="0"/>
          <w:marRight w:val="0"/>
          <w:marTop w:val="0"/>
          <w:marBottom w:val="0"/>
          <w:divBdr>
            <w:top w:val="none" w:sz="0" w:space="0" w:color="auto"/>
            <w:left w:val="none" w:sz="0" w:space="0" w:color="auto"/>
            <w:bottom w:val="none" w:sz="0" w:space="0" w:color="auto"/>
            <w:right w:val="none" w:sz="0" w:space="0" w:color="auto"/>
          </w:divBdr>
        </w:div>
        <w:div w:id="1113595452">
          <w:marLeft w:val="0"/>
          <w:marRight w:val="0"/>
          <w:marTop w:val="0"/>
          <w:marBottom w:val="0"/>
          <w:divBdr>
            <w:top w:val="none" w:sz="0" w:space="0" w:color="auto"/>
            <w:left w:val="none" w:sz="0" w:space="0" w:color="auto"/>
            <w:bottom w:val="none" w:sz="0" w:space="0" w:color="auto"/>
            <w:right w:val="none" w:sz="0" w:space="0" w:color="auto"/>
          </w:divBdr>
        </w:div>
        <w:div w:id="1668631258">
          <w:marLeft w:val="0"/>
          <w:marRight w:val="0"/>
          <w:marTop w:val="0"/>
          <w:marBottom w:val="0"/>
          <w:divBdr>
            <w:top w:val="none" w:sz="0" w:space="0" w:color="auto"/>
            <w:left w:val="none" w:sz="0" w:space="0" w:color="auto"/>
            <w:bottom w:val="none" w:sz="0" w:space="0" w:color="auto"/>
            <w:right w:val="none" w:sz="0" w:space="0" w:color="auto"/>
          </w:divBdr>
        </w:div>
        <w:div w:id="671445724">
          <w:marLeft w:val="0"/>
          <w:marRight w:val="0"/>
          <w:marTop w:val="0"/>
          <w:marBottom w:val="0"/>
          <w:divBdr>
            <w:top w:val="none" w:sz="0" w:space="0" w:color="auto"/>
            <w:left w:val="none" w:sz="0" w:space="0" w:color="auto"/>
            <w:bottom w:val="none" w:sz="0" w:space="0" w:color="auto"/>
            <w:right w:val="none" w:sz="0" w:space="0" w:color="auto"/>
          </w:divBdr>
        </w:div>
        <w:div w:id="352078635">
          <w:marLeft w:val="0"/>
          <w:marRight w:val="0"/>
          <w:marTop w:val="0"/>
          <w:marBottom w:val="0"/>
          <w:divBdr>
            <w:top w:val="none" w:sz="0" w:space="0" w:color="auto"/>
            <w:left w:val="none" w:sz="0" w:space="0" w:color="auto"/>
            <w:bottom w:val="none" w:sz="0" w:space="0" w:color="auto"/>
            <w:right w:val="none" w:sz="0" w:space="0" w:color="auto"/>
          </w:divBdr>
        </w:div>
        <w:div w:id="1571575124">
          <w:marLeft w:val="0"/>
          <w:marRight w:val="0"/>
          <w:marTop w:val="0"/>
          <w:marBottom w:val="0"/>
          <w:divBdr>
            <w:top w:val="none" w:sz="0" w:space="0" w:color="auto"/>
            <w:left w:val="none" w:sz="0" w:space="0" w:color="auto"/>
            <w:bottom w:val="none" w:sz="0" w:space="0" w:color="auto"/>
            <w:right w:val="none" w:sz="0" w:space="0" w:color="auto"/>
          </w:divBdr>
        </w:div>
        <w:div w:id="585695298">
          <w:marLeft w:val="0"/>
          <w:marRight w:val="0"/>
          <w:marTop w:val="0"/>
          <w:marBottom w:val="0"/>
          <w:divBdr>
            <w:top w:val="none" w:sz="0" w:space="0" w:color="auto"/>
            <w:left w:val="none" w:sz="0" w:space="0" w:color="auto"/>
            <w:bottom w:val="none" w:sz="0" w:space="0" w:color="auto"/>
            <w:right w:val="none" w:sz="0" w:space="0" w:color="auto"/>
          </w:divBdr>
        </w:div>
        <w:div w:id="1782608798">
          <w:marLeft w:val="0"/>
          <w:marRight w:val="0"/>
          <w:marTop w:val="0"/>
          <w:marBottom w:val="0"/>
          <w:divBdr>
            <w:top w:val="none" w:sz="0" w:space="0" w:color="auto"/>
            <w:left w:val="none" w:sz="0" w:space="0" w:color="auto"/>
            <w:bottom w:val="none" w:sz="0" w:space="0" w:color="auto"/>
            <w:right w:val="none" w:sz="0" w:space="0" w:color="auto"/>
          </w:divBdr>
        </w:div>
        <w:div w:id="232356054">
          <w:marLeft w:val="0"/>
          <w:marRight w:val="0"/>
          <w:marTop w:val="0"/>
          <w:marBottom w:val="0"/>
          <w:divBdr>
            <w:top w:val="none" w:sz="0" w:space="0" w:color="auto"/>
            <w:left w:val="none" w:sz="0" w:space="0" w:color="auto"/>
            <w:bottom w:val="none" w:sz="0" w:space="0" w:color="auto"/>
            <w:right w:val="none" w:sz="0" w:space="0" w:color="auto"/>
          </w:divBdr>
        </w:div>
        <w:div w:id="1288198746">
          <w:marLeft w:val="0"/>
          <w:marRight w:val="0"/>
          <w:marTop w:val="0"/>
          <w:marBottom w:val="0"/>
          <w:divBdr>
            <w:top w:val="none" w:sz="0" w:space="0" w:color="auto"/>
            <w:left w:val="none" w:sz="0" w:space="0" w:color="auto"/>
            <w:bottom w:val="none" w:sz="0" w:space="0" w:color="auto"/>
            <w:right w:val="none" w:sz="0" w:space="0" w:color="auto"/>
          </w:divBdr>
        </w:div>
        <w:div w:id="1339842250">
          <w:marLeft w:val="0"/>
          <w:marRight w:val="0"/>
          <w:marTop w:val="0"/>
          <w:marBottom w:val="0"/>
          <w:divBdr>
            <w:top w:val="none" w:sz="0" w:space="0" w:color="auto"/>
            <w:left w:val="none" w:sz="0" w:space="0" w:color="auto"/>
            <w:bottom w:val="none" w:sz="0" w:space="0" w:color="auto"/>
            <w:right w:val="none" w:sz="0" w:space="0" w:color="auto"/>
          </w:divBdr>
        </w:div>
        <w:div w:id="68500771">
          <w:marLeft w:val="0"/>
          <w:marRight w:val="0"/>
          <w:marTop w:val="0"/>
          <w:marBottom w:val="0"/>
          <w:divBdr>
            <w:top w:val="none" w:sz="0" w:space="0" w:color="auto"/>
            <w:left w:val="none" w:sz="0" w:space="0" w:color="auto"/>
            <w:bottom w:val="none" w:sz="0" w:space="0" w:color="auto"/>
            <w:right w:val="none" w:sz="0" w:space="0" w:color="auto"/>
          </w:divBdr>
        </w:div>
        <w:div w:id="1972854891">
          <w:marLeft w:val="0"/>
          <w:marRight w:val="0"/>
          <w:marTop w:val="0"/>
          <w:marBottom w:val="0"/>
          <w:divBdr>
            <w:top w:val="none" w:sz="0" w:space="0" w:color="auto"/>
            <w:left w:val="none" w:sz="0" w:space="0" w:color="auto"/>
            <w:bottom w:val="none" w:sz="0" w:space="0" w:color="auto"/>
            <w:right w:val="none" w:sz="0" w:space="0" w:color="auto"/>
          </w:divBdr>
        </w:div>
        <w:div w:id="15818228">
          <w:marLeft w:val="0"/>
          <w:marRight w:val="0"/>
          <w:marTop w:val="0"/>
          <w:marBottom w:val="0"/>
          <w:divBdr>
            <w:top w:val="none" w:sz="0" w:space="0" w:color="auto"/>
            <w:left w:val="none" w:sz="0" w:space="0" w:color="auto"/>
            <w:bottom w:val="none" w:sz="0" w:space="0" w:color="auto"/>
            <w:right w:val="none" w:sz="0" w:space="0" w:color="auto"/>
          </w:divBdr>
        </w:div>
        <w:div w:id="207188496">
          <w:marLeft w:val="0"/>
          <w:marRight w:val="0"/>
          <w:marTop w:val="0"/>
          <w:marBottom w:val="0"/>
          <w:divBdr>
            <w:top w:val="none" w:sz="0" w:space="0" w:color="auto"/>
            <w:left w:val="none" w:sz="0" w:space="0" w:color="auto"/>
            <w:bottom w:val="none" w:sz="0" w:space="0" w:color="auto"/>
            <w:right w:val="none" w:sz="0" w:space="0" w:color="auto"/>
          </w:divBdr>
        </w:div>
        <w:div w:id="211507115">
          <w:marLeft w:val="0"/>
          <w:marRight w:val="0"/>
          <w:marTop w:val="0"/>
          <w:marBottom w:val="0"/>
          <w:divBdr>
            <w:top w:val="none" w:sz="0" w:space="0" w:color="auto"/>
            <w:left w:val="none" w:sz="0" w:space="0" w:color="auto"/>
            <w:bottom w:val="none" w:sz="0" w:space="0" w:color="auto"/>
            <w:right w:val="none" w:sz="0" w:space="0" w:color="auto"/>
          </w:divBdr>
        </w:div>
      </w:divsChild>
    </w:div>
    <w:div w:id="1682465173">
      <w:bodyDiv w:val="1"/>
      <w:marLeft w:val="0"/>
      <w:marRight w:val="0"/>
      <w:marTop w:val="0"/>
      <w:marBottom w:val="0"/>
      <w:divBdr>
        <w:top w:val="none" w:sz="0" w:space="0" w:color="auto"/>
        <w:left w:val="none" w:sz="0" w:space="0" w:color="auto"/>
        <w:bottom w:val="none" w:sz="0" w:space="0" w:color="auto"/>
        <w:right w:val="none" w:sz="0" w:space="0" w:color="auto"/>
      </w:divBdr>
    </w:div>
    <w:div w:id="1682507086">
      <w:bodyDiv w:val="1"/>
      <w:marLeft w:val="0"/>
      <w:marRight w:val="0"/>
      <w:marTop w:val="0"/>
      <w:marBottom w:val="0"/>
      <w:divBdr>
        <w:top w:val="none" w:sz="0" w:space="0" w:color="auto"/>
        <w:left w:val="none" w:sz="0" w:space="0" w:color="auto"/>
        <w:bottom w:val="none" w:sz="0" w:space="0" w:color="auto"/>
        <w:right w:val="none" w:sz="0" w:space="0" w:color="auto"/>
      </w:divBdr>
    </w:div>
    <w:div w:id="1682507207">
      <w:bodyDiv w:val="1"/>
      <w:marLeft w:val="0"/>
      <w:marRight w:val="0"/>
      <w:marTop w:val="0"/>
      <w:marBottom w:val="0"/>
      <w:divBdr>
        <w:top w:val="none" w:sz="0" w:space="0" w:color="auto"/>
        <w:left w:val="none" w:sz="0" w:space="0" w:color="auto"/>
        <w:bottom w:val="none" w:sz="0" w:space="0" w:color="auto"/>
        <w:right w:val="none" w:sz="0" w:space="0" w:color="auto"/>
      </w:divBdr>
    </w:div>
    <w:div w:id="1682513088">
      <w:bodyDiv w:val="1"/>
      <w:marLeft w:val="0"/>
      <w:marRight w:val="0"/>
      <w:marTop w:val="0"/>
      <w:marBottom w:val="0"/>
      <w:divBdr>
        <w:top w:val="none" w:sz="0" w:space="0" w:color="auto"/>
        <w:left w:val="none" w:sz="0" w:space="0" w:color="auto"/>
        <w:bottom w:val="none" w:sz="0" w:space="0" w:color="auto"/>
        <w:right w:val="none" w:sz="0" w:space="0" w:color="auto"/>
      </w:divBdr>
      <w:divsChild>
        <w:div w:id="1422490720">
          <w:marLeft w:val="0"/>
          <w:marRight w:val="0"/>
          <w:marTop w:val="0"/>
          <w:marBottom w:val="0"/>
          <w:divBdr>
            <w:top w:val="none" w:sz="0" w:space="0" w:color="auto"/>
            <w:left w:val="none" w:sz="0" w:space="0" w:color="auto"/>
            <w:bottom w:val="none" w:sz="0" w:space="0" w:color="auto"/>
            <w:right w:val="none" w:sz="0" w:space="0" w:color="auto"/>
          </w:divBdr>
        </w:div>
        <w:div w:id="556666290">
          <w:marLeft w:val="0"/>
          <w:marRight w:val="0"/>
          <w:marTop w:val="0"/>
          <w:marBottom w:val="0"/>
          <w:divBdr>
            <w:top w:val="none" w:sz="0" w:space="0" w:color="auto"/>
            <w:left w:val="none" w:sz="0" w:space="0" w:color="auto"/>
            <w:bottom w:val="none" w:sz="0" w:space="0" w:color="auto"/>
            <w:right w:val="none" w:sz="0" w:space="0" w:color="auto"/>
          </w:divBdr>
        </w:div>
        <w:div w:id="1597321985">
          <w:marLeft w:val="0"/>
          <w:marRight w:val="0"/>
          <w:marTop w:val="0"/>
          <w:marBottom w:val="0"/>
          <w:divBdr>
            <w:top w:val="none" w:sz="0" w:space="0" w:color="auto"/>
            <w:left w:val="none" w:sz="0" w:space="0" w:color="auto"/>
            <w:bottom w:val="none" w:sz="0" w:space="0" w:color="auto"/>
            <w:right w:val="none" w:sz="0" w:space="0" w:color="auto"/>
          </w:divBdr>
        </w:div>
        <w:div w:id="1356153119">
          <w:marLeft w:val="0"/>
          <w:marRight w:val="0"/>
          <w:marTop w:val="0"/>
          <w:marBottom w:val="0"/>
          <w:divBdr>
            <w:top w:val="none" w:sz="0" w:space="0" w:color="auto"/>
            <w:left w:val="none" w:sz="0" w:space="0" w:color="auto"/>
            <w:bottom w:val="none" w:sz="0" w:space="0" w:color="auto"/>
            <w:right w:val="none" w:sz="0" w:space="0" w:color="auto"/>
          </w:divBdr>
        </w:div>
        <w:div w:id="1274097873">
          <w:marLeft w:val="0"/>
          <w:marRight w:val="0"/>
          <w:marTop w:val="0"/>
          <w:marBottom w:val="0"/>
          <w:divBdr>
            <w:top w:val="none" w:sz="0" w:space="0" w:color="auto"/>
            <w:left w:val="none" w:sz="0" w:space="0" w:color="auto"/>
            <w:bottom w:val="none" w:sz="0" w:space="0" w:color="auto"/>
            <w:right w:val="none" w:sz="0" w:space="0" w:color="auto"/>
          </w:divBdr>
        </w:div>
        <w:div w:id="1344237192">
          <w:marLeft w:val="0"/>
          <w:marRight w:val="0"/>
          <w:marTop w:val="0"/>
          <w:marBottom w:val="0"/>
          <w:divBdr>
            <w:top w:val="none" w:sz="0" w:space="0" w:color="auto"/>
            <w:left w:val="none" w:sz="0" w:space="0" w:color="auto"/>
            <w:bottom w:val="none" w:sz="0" w:space="0" w:color="auto"/>
            <w:right w:val="none" w:sz="0" w:space="0" w:color="auto"/>
          </w:divBdr>
        </w:div>
        <w:div w:id="16588353">
          <w:marLeft w:val="0"/>
          <w:marRight w:val="0"/>
          <w:marTop w:val="0"/>
          <w:marBottom w:val="0"/>
          <w:divBdr>
            <w:top w:val="none" w:sz="0" w:space="0" w:color="auto"/>
            <w:left w:val="none" w:sz="0" w:space="0" w:color="auto"/>
            <w:bottom w:val="none" w:sz="0" w:space="0" w:color="auto"/>
            <w:right w:val="none" w:sz="0" w:space="0" w:color="auto"/>
          </w:divBdr>
        </w:div>
        <w:div w:id="663892949">
          <w:marLeft w:val="0"/>
          <w:marRight w:val="0"/>
          <w:marTop w:val="0"/>
          <w:marBottom w:val="0"/>
          <w:divBdr>
            <w:top w:val="none" w:sz="0" w:space="0" w:color="auto"/>
            <w:left w:val="none" w:sz="0" w:space="0" w:color="auto"/>
            <w:bottom w:val="none" w:sz="0" w:space="0" w:color="auto"/>
            <w:right w:val="none" w:sz="0" w:space="0" w:color="auto"/>
          </w:divBdr>
        </w:div>
        <w:div w:id="414398507">
          <w:marLeft w:val="0"/>
          <w:marRight w:val="0"/>
          <w:marTop w:val="0"/>
          <w:marBottom w:val="0"/>
          <w:divBdr>
            <w:top w:val="none" w:sz="0" w:space="0" w:color="auto"/>
            <w:left w:val="none" w:sz="0" w:space="0" w:color="auto"/>
            <w:bottom w:val="none" w:sz="0" w:space="0" w:color="auto"/>
            <w:right w:val="none" w:sz="0" w:space="0" w:color="auto"/>
          </w:divBdr>
        </w:div>
        <w:div w:id="1843423483">
          <w:marLeft w:val="0"/>
          <w:marRight w:val="0"/>
          <w:marTop w:val="0"/>
          <w:marBottom w:val="0"/>
          <w:divBdr>
            <w:top w:val="none" w:sz="0" w:space="0" w:color="auto"/>
            <w:left w:val="none" w:sz="0" w:space="0" w:color="auto"/>
            <w:bottom w:val="none" w:sz="0" w:space="0" w:color="auto"/>
            <w:right w:val="none" w:sz="0" w:space="0" w:color="auto"/>
          </w:divBdr>
        </w:div>
        <w:div w:id="490145158">
          <w:marLeft w:val="0"/>
          <w:marRight w:val="0"/>
          <w:marTop w:val="0"/>
          <w:marBottom w:val="0"/>
          <w:divBdr>
            <w:top w:val="none" w:sz="0" w:space="0" w:color="auto"/>
            <w:left w:val="none" w:sz="0" w:space="0" w:color="auto"/>
            <w:bottom w:val="none" w:sz="0" w:space="0" w:color="auto"/>
            <w:right w:val="none" w:sz="0" w:space="0" w:color="auto"/>
          </w:divBdr>
        </w:div>
        <w:div w:id="1745761263">
          <w:marLeft w:val="0"/>
          <w:marRight w:val="0"/>
          <w:marTop w:val="0"/>
          <w:marBottom w:val="0"/>
          <w:divBdr>
            <w:top w:val="none" w:sz="0" w:space="0" w:color="auto"/>
            <w:left w:val="none" w:sz="0" w:space="0" w:color="auto"/>
            <w:bottom w:val="none" w:sz="0" w:space="0" w:color="auto"/>
            <w:right w:val="none" w:sz="0" w:space="0" w:color="auto"/>
          </w:divBdr>
        </w:div>
        <w:div w:id="1582909703">
          <w:marLeft w:val="0"/>
          <w:marRight w:val="0"/>
          <w:marTop w:val="0"/>
          <w:marBottom w:val="0"/>
          <w:divBdr>
            <w:top w:val="none" w:sz="0" w:space="0" w:color="auto"/>
            <w:left w:val="none" w:sz="0" w:space="0" w:color="auto"/>
            <w:bottom w:val="none" w:sz="0" w:space="0" w:color="auto"/>
            <w:right w:val="none" w:sz="0" w:space="0" w:color="auto"/>
          </w:divBdr>
        </w:div>
        <w:div w:id="1060054275">
          <w:marLeft w:val="0"/>
          <w:marRight w:val="0"/>
          <w:marTop w:val="0"/>
          <w:marBottom w:val="0"/>
          <w:divBdr>
            <w:top w:val="none" w:sz="0" w:space="0" w:color="auto"/>
            <w:left w:val="none" w:sz="0" w:space="0" w:color="auto"/>
            <w:bottom w:val="none" w:sz="0" w:space="0" w:color="auto"/>
            <w:right w:val="none" w:sz="0" w:space="0" w:color="auto"/>
          </w:divBdr>
        </w:div>
        <w:div w:id="47657279">
          <w:marLeft w:val="0"/>
          <w:marRight w:val="0"/>
          <w:marTop w:val="0"/>
          <w:marBottom w:val="0"/>
          <w:divBdr>
            <w:top w:val="none" w:sz="0" w:space="0" w:color="auto"/>
            <w:left w:val="none" w:sz="0" w:space="0" w:color="auto"/>
            <w:bottom w:val="none" w:sz="0" w:space="0" w:color="auto"/>
            <w:right w:val="none" w:sz="0" w:space="0" w:color="auto"/>
          </w:divBdr>
        </w:div>
        <w:div w:id="1473791747">
          <w:marLeft w:val="0"/>
          <w:marRight w:val="0"/>
          <w:marTop w:val="0"/>
          <w:marBottom w:val="0"/>
          <w:divBdr>
            <w:top w:val="none" w:sz="0" w:space="0" w:color="auto"/>
            <w:left w:val="none" w:sz="0" w:space="0" w:color="auto"/>
            <w:bottom w:val="none" w:sz="0" w:space="0" w:color="auto"/>
            <w:right w:val="none" w:sz="0" w:space="0" w:color="auto"/>
          </w:divBdr>
        </w:div>
        <w:div w:id="1469588061">
          <w:marLeft w:val="0"/>
          <w:marRight w:val="0"/>
          <w:marTop w:val="0"/>
          <w:marBottom w:val="0"/>
          <w:divBdr>
            <w:top w:val="none" w:sz="0" w:space="0" w:color="auto"/>
            <w:left w:val="none" w:sz="0" w:space="0" w:color="auto"/>
            <w:bottom w:val="none" w:sz="0" w:space="0" w:color="auto"/>
            <w:right w:val="none" w:sz="0" w:space="0" w:color="auto"/>
          </w:divBdr>
        </w:div>
        <w:div w:id="1410544640">
          <w:marLeft w:val="0"/>
          <w:marRight w:val="0"/>
          <w:marTop w:val="0"/>
          <w:marBottom w:val="0"/>
          <w:divBdr>
            <w:top w:val="none" w:sz="0" w:space="0" w:color="auto"/>
            <w:left w:val="none" w:sz="0" w:space="0" w:color="auto"/>
            <w:bottom w:val="none" w:sz="0" w:space="0" w:color="auto"/>
            <w:right w:val="none" w:sz="0" w:space="0" w:color="auto"/>
          </w:divBdr>
        </w:div>
        <w:div w:id="4792563">
          <w:marLeft w:val="0"/>
          <w:marRight w:val="0"/>
          <w:marTop w:val="0"/>
          <w:marBottom w:val="0"/>
          <w:divBdr>
            <w:top w:val="none" w:sz="0" w:space="0" w:color="auto"/>
            <w:left w:val="none" w:sz="0" w:space="0" w:color="auto"/>
            <w:bottom w:val="none" w:sz="0" w:space="0" w:color="auto"/>
            <w:right w:val="none" w:sz="0" w:space="0" w:color="auto"/>
          </w:divBdr>
        </w:div>
        <w:div w:id="537091407">
          <w:marLeft w:val="0"/>
          <w:marRight w:val="0"/>
          <w:marTop w:val="0"/>
          <w:marBottom w:val="0"/>
          <w:divBdr>
            <w:top w:val="none" w:sz="0" w:space="0" w:color="auto"/>
            <w:left w:val="none" w:sz="0" w:space="0" w:color="auto"/>
            <w:bottom w:val="none" w:sz="0" w:space="0" w:color="auto"/>
            <w:right w:val="none" w:sz="0" w:space="0" w:color="auto"/>
          </w:divBdr>
        </w:div>
        <w:div w:id="986664383">
          <w:marLeft w:val="0"/>
          <w:marRight w:val="0"/>
          <w:marTop w:val="0"/>
          <w:marBottom w:val="0"/>
          <w:divBdr>
            <w:top w:val="none" w:sz="0" w:space="0" w:color="auto"/>
            <w:left w:val="none" w:sz="0" w:space="0" w:color="auto"/>
            <w:bottom w:val="none" w:sz="0" w:space="0" w:color="auto"/>
            <w:right w:val="none" w:sz="0" w:space="0" w:color="auto"/>
          </w:divBdr>
        </w:div>
        <w:div w:id="612522588">
          <w:marLeft w:val="0"/>
          <w:marRight w:val="0"/>
          <w:marTop w:val="0"/>
          <w:marBottom w:val="0"/>
          <w:divBdr>
            <w:top w:val="none" w:sz="0" w:space="0" w:color="auto"/>
            <w:left w:val="none" w:sz="0" w:space="0" w:color="auto"/>
            <w:bottom w:val="none" w:sz="0" w:space="0" w:color="auto"/>
            <w:right w:val="none" w:sz="0" w:space="0" w:color="auto"/>
          </w:divBdr>
        </w:div>
        <w:div w:id="427694470">
          <w:marLeft w:val="0"/>
          <w:marRight w:val="0"/>
          <w:marTop w:val="0"/>
          <w:marBottom w:val="0"/>
          <w:divBdr>
            <w:top w:val="none" w:sz="0" w:space="0" w:color="auto"/>
            <w:left w:val="none" w:sz="0" w:space="0" w:color="auto"/>
            <w:bottom w:val="none" w:sz="0" w:space="0" w:color="auto"/>
            <w:right w:val="none" w:sz="0" w:space="0" w:color="auto"/>
          </w:divBdr>
        </w:div>
        <w:div w:id="958146207">
          <w:marLeft w:val="0"/>
          <w:marRight w:val="0"/>
          <w:marTop w:val="0"/>
          <w:marBottom w:val="0"/>
          <w:divBdr>
            <w:top w:val="none" w:sz="0" w:space="0" w:color="auto"/>
            <w:left w:val="none" w:sz="0" w:space="0" w:color="auto"/>
            <w:bottom w:val="none" w:sz="0" w:space="0" w:color="auto"/>
            <w:right w:val="none" w:sz="0" w:space="0" w:color="auto"/>
          </w:divBdr>
        </w:div>
        <w:div w:id="1140149798">
          <w:marLeft w:val="0"/>
          <w:marRight w:val="0"/>
          <w:marTop w:val="0"/>
          <w:marBottom w:val="0"/>
          <w:divBdr>
            <w:top w:val="none" w:sz="0" w:space="0" w:color="auto"/>
            <w:left w:val="none" w:sz="0" w:space="0" w:color="auto"/>
            <w:bottom w:val="none" w:sz="0" w:space="0" w:color="auto"/>
            <w:right w:val="none" w:sz="0" w:space="0" w:color="auto"/>
          </w:divBdr>
        </w:div>
        <w:div w:id="728647254">
          <w:marLeft w:val="0"/>
          <w:marRight w:val="0"/>
          <w:marTop w:val="0"/>
          <w:marBottom w:val="0"/>
          <w:divBdr>
            <w:top w:val="none" w:sz="0" w:space="0" w:color="auto"/>
            <w:left w:val="none" w:sz="0" w:space="0" w:color="auto"/>
            <w:bottom w:val="none" w:sz="0" w:space="0" w:color="auto"/>
            <w:right w:val="none" w:sz="0" w:space="0" w:color="auto"/>
          </w:divBdr>
        </w:div>
        <w:div w:id="1941448822">
          <w:marLeft w:val="0"/>
          <w:marRight w:val="0"/>
          <w:marTop w:val="0"/>
          <w:marBottom w:val="0"/>
          <w:divBdr>
            <w:top w:val="none" w:sz="0" w:space="0" w:color="auto"/>
            <w:left w:val="none" w:sz="0" w:space="0" w:color="auto"/>
            <w:bottom w:val="none" w:sz="0" w:space="0" w:color="auto"/>
            <w:right w:val="none" w:sz="0" w:space="0" w:color="auto"/>
          </w:divBdr>
        </w:div>
        <w:div w:id="1246108368">
          <w:marLeft w:val="0"/>
          <w:marRight w:val="0"/>
          <w:marTop w:val="0"/>
          <w:marBottom w:val="0"/>
          <w:divBdr>
            <w:top w:val="none" w:sz="0" w:space="0" w:color="auto"/>
            <w:left w:val="none" w:sz="0" w:space="0" w:color="auto"/>
            <w:bottom w:val="none" w:sz="0" w:space="0" w:color="auto"/>
            <w:right w:val="none" w:sz="0" w:space="0" w:color="auto"/>
          </w:divBdr>
        </w:div>
        <w:div w:id="1066299469">
          <w:marLeft w:val="0"/>
          <w:marRight w:val="0"/>
          <w:marTop w:val="0"/>
          <w:marBottom w:val="0"/>
          <w:divBdr>
            <w:top w:val="none" w:sz="0" w:space="0" w:color="auto"/>
            <w:left w:val="none" w:sz="0" w:space="0" w:color="auto"/>
            <w:bottom w:val="none" w:sz="0" w:space="0" w:color="auto"/>
            <w:right w:val="none" w:sz="0" w:space="0" w:color="auto"/>
          </w:divBdr>
        </w:div>
        <w:div w:id="1812356882">
          <w:marLeft w:val="0"/>
          <w:marRight w:val="0"/>
          <w:marTop w:val="0"/>
          <w:marBottom w:val="0"/>
          <w:divBdr>
            <w:top w:val="none" w:sz="0" w:space="0" w:color="auto"/>
            <w:left w:val="none" w:sz="0" w:space="0" w:color="auto"/>
            <w:bottom w:val="none" w:sz="0" w:space="0" w:color="auto"/>
            <w:right w:val="none" w:sz="0" w:space="0" w:color="auto"/>
          </w:divBdr>
        </w:div>
        <w:div w:id="1468011695">
          <w:marLeft w:val="0"/>
          <w:marRight w:val="0"/>
          <w:marTop w:val="0"/>
          <w:marBottom w:val="0"/>
          <w:divBdr>
            <w:top w:val="none" w:sz="0" w:space="0" w:color="auto"/>
            <w:left w:val="none" w:sz="0" w:space="0" w:color="auto"/>
            <w:bottom w:val="none" w:sz="0" w:space="0" w:color="auto"/>
            <w:right w:val="none" w:sz="0" w:space="0" w:color="auto"/>
          </w:divBdr>
        </w:div>
        <w:div w:id="356272689">
          <w:marLeft w:val="0"/>
          <w:marRight w:val="0"/>
          <w:marTop w:val="0"/>
          <w:marBottom w:val="0"/>
          <w:divBdr>
            <w:top w:val="none" w:sz="0" w:space="0" w:color="auto"/>
            <w:left w:val="none" w:sz="0" w:space="0" w:color="auto"/>
            <w:bottom w:val="none" w:sz="0" w:space="0" w:color="auto"/>
            <w:right w:val="none" w:sz="0" w:space="0" w:color="auto"/>
          </w:divBdr>
        </w:div>
        <w:div w:id="1771969788">
          <w:marLeft w:val="0"/>
          <w:marRight w:val="0"/>
          <w:marTop w:val="0"/>
          <w:marBottom w:val="0"/>
          <w:divBdr>
            <w:top w:val="none" w:sz="0" w:space="0" w:color="auto"/>
            <w:left w:val="none" w:sz="0" w:space="0" w:color="auto"/>
            <w:bottom w:val="none" w:sz="0" w:space="0" w:color="auto"/>
            <w:right w:val="none" w:sz="0" w:space="0" w:color="auto"/>
          </w:divBdr>
        </w:div>
        <w:div w:id="1896114158">
          <w:marLeft w:val="0"/>
          <w:marRight w:val="0"/>
          <w:marTop w:val="0"/>
          <w:marBottom w:val="0"/>
          <w:divBdr>
            <w:top w:val="none" w:sz="0" w:space="0" w:color="auto"/>
            <w:left w:val="none" w:sz="0" w:space="0" w:color="auto"/>
            <w:bottom w:val="none" w:sz="0" w:space="0" w:color="auto"/>
            <w:right w:val="none" w:sz="0" w:space="0" w:color="auto"/>
          </w:divBdr>
        </w:div>
        <w:div w:id="1088887532">
          <w:marLeft w:val="0"/>
          <w:marRight w:val="0"/>
          <w:marTop w:val="0"/>
          <w:marBottom w:val="0"/>
          <w:divBdr>
            <w:top w:val="none" w:sz="0" w:space="0" w:color="auto"/>
            <w:left w:val="none" w:sz="0" w:space="0" w:color="auto"/>
            <w:bottom w:val="none" w:sz="0" w:space="0" w:color="auto"/>
            <w:right w:val="none" w:sz="0" w:space="0" w:color="auto"/>
          </w:divBdr>
        </w:div>
        <w:div w:id="1346790671">
          <w:marLeft w:val="0"/>
          <w:marRight w:val="0"/>
          <w:marTop w:val="0"/>
          <w:marBottom w:val="0"/>
          <w:divBdr>
            <w:top w:val="none" w:sz="0" w:space="0" w:color="auto"/>
            <w:left w:val="none" w:sz="0" w:space="0" w:color="auto"/>
            <w:bottom w:val="none" w:sz="0" w:space="0" w:color="auto"/>
            <w:right w:val="none" w:sz="0" w:space="0" w:color="auto"/>
          </w:divBdr>
        </w:div>
        <w:div w:id="493841062">
          <w:marLeft w:val="0"/>
          <w:marRight w:val="0"/>
          <w:marTop w:val="0"/>
          <w:marBottom w:val="0"/>
          <w:divBdr>
            <w:top w:val="none" w:sz="0" w:space="0" w:color="auto"/>
            <w:left w:val="none" w:sz="0" w:space="0" w:color="auto"/>
            <w:bottom w:val="none" w:sz="0" w:space="0" w:color="auto"/>
            <w:right w:val="none" w:sz="0" w:space="0" w:color="auto"/>
          </w:divBdr>
        </w:div>
        <w:div w:id="2062097159">
          <w:marLeft w:val="0"/>
          <w:marRight w:val="0"/>
          <w:marTop w:val="0"/>
          <w:marBottom w:val="0"/>
          <w:divBdr>
            <w:top w:val="none" w:sz="0" w:space="0" w:color="auto"/>
            <w:left w:val="none" w:sz="0" w:space="0" w:color="auto"/>
            <w:bottom w:val="none" w:sz="0" w:space="0" w:color="auto"/>
            <w:right w:val="none" w:sz="0" w:space="0" w:color="auto"/>
          </w:divBdr>
        </w:div>
        <w:div w:id="1865169268">
          <w:marLeft w:val="0"/>
          <w:marRight w:val="0"/>
          <w:marTop w:val="0"/>
          <w:marBottom w:val="0"/>
          <w:divBdr>
            <w:top w:val="none" w:sz="0" w:space="0" w:color="auto"/>
            <w:left w:val="none" w:sz="0" w:space="0" w:color="auto"/>
            <w:bottom w:val="none" w:sz="0" w:space="0" w:color="auto"/>
            <w:right w:val="none" w:sz="0" w:space="0" w:color="auto"/>
          </w:divBdr>
        </w:div>
        <w:div w:id="964700677">
          <w:marLeft w:val="0"/>
          <w:marRight w:val="0"/>
          <w:marTop w:val="0"/>
          <w:marBottom w:val="0"/>
          <w:divBdr>
            <w:top w:val="none" w:sz="0" w:space="0" w:color="auto"/>
            <w:left w:val="none" w:sz="0" w:space="0" w:color="auto"/>
            <w:bottom w:val="none" w:sz="0" w:space="0" w:color="auto"/>
            <w:right w:val="none" w:sz="0" w:space="0" w:color="auto"/>
          </w:divBdr>
        </w:div>
        <w:div w:id="690183637">
          <w:marLeft w:val="0"/>
          <w:marRight w:val="0"/>
          <w:marTop w:val="0"/>
          <w:marBottom w:val="0"/>
          <w:divBdr>
            <w:top w:val="none" w:sz="0" w:space="0" w:color="auto"/>
            <w:left w:val="none" w:sz="0" w:space="0" w:color="auto"/>
            <w:bottom w:val="none" w:sz="0" w:space="0" w:color="auto"/>
            <w:right w:val="none" w:sz="0" w:space="0" w:color="auto"/>
          </w:divBdr>
        </w:div>
        <w:div w:id="1727603517">
          <w:marLeft w:val="0"/>
          <w:marRight w:val="0"/>
          <w:marTop w:val="0"/>
          <w:marBottom w:val="0"/>
          <w:divBdr>
            <w:top w:val="none" w:sz="0" w:space="0" w:color="auto"/>
            <w:left w:val="none" w:sz="0" w:space="0" w:color="auto"/>
            <w:bottom w:val="none" w:sz="0" w:space="0" w:color="auto"/>
            <w:right w:val="none" w:sz="0" w:space="0" w:color="auto"/>
          </w:divBdr>
        </w:div>
        <w:div w:id="1765419827">
          <w:marLeft w:val="0"/>
          <w:marRight w:val="0"/>
          <w:marTop w:val="0"/>
          <w:marBottom w:val="0"/>
          <w:divBdr>
            <w:top w:val="none" w:sz="0" w:space="0" w:color="auto"/>
            <w:left w:val="none" w:sz="0" w:space="0" w:color="auto"/>
            <w:bottom w:val="none" w:sz="0" w:space="0" w:color="auto"/>
            <w:right w:val="none" w:sz="0" w:space="0" w:color="auto"/>
          </w:divBdr>
        </w:div>
        <w:div w:id="1238131958">
          <w:marLeft w:val="0"/>
          <w:marRight w:val="0"/>
          <w:marTop w:val="0"/>
          <w:marBottom w:val="0"/>
          <w:divBdr>
            <w:top w:val="none" w:sz="0" w:space="0" w:color="auto"/>
            <w:left w:val="none" w:sz="0" w:space="0" w:color="auto"/>
            <w:bottom w:val="none" w:sz="0" w:space="0" w:color="auto"/>
            <w:right w:val="none" w:sz="0" w:space="0" w:color="auto"/>
          </w:divBdr>
        </w:div>
      </w:divsChild>
    </w:div>
    <w:div w:id="1682733218">
      <w:bodyDiv w:val="1"/>
      <w:marLeft w:val="0"/>
      <w:marRight w:val="0"/>
      <w:marTop w:val="0"/>
      <w:marBottom w:val="0"/>
      <w:divBdr>
        <w:top w:val="none" w:sz="0" w:space="0" w:color="auto"/>
        <w:left w:val="none" w:sz="0" w:space="0" w:color="auto"/>
        <w:bottom w:val="none" w:sz="0" w:space="0" w:color="auto"/>
        <w:right w:val="none" w:sz="0" w:space="0" w:color="auto"/>
      </w:divBdr>
    </w:div>
    <w:div w:id="1683048463">
      <w:bodyDiv w:val="1"/>
      <w:marLeft w:val="0"/>
      <w:marRight w:val="0"/>
      <w:marTop w:val="0"/>
      <w:marBottom w:val="0"/>
      <w:divBdr>
        <w:top w:val="none" w:sz="0" w:space="0" w:color="auto"/>
        <w:left w:val="none" w:sz="0" w:space="0" w:color="auto"/>
        <w:bottom w:val="none" w:sz="0" w:space="0" w:color="auto"/>
        <w:right w:val="none" w:sz="0" w:space="0" w:color="auto"/>
      </w:divBdr>
    </w:div>
    <w:div w:id="1683120156">
      <w:bodyDiv w:val="1"/>
      <w:marLeft w:val="0"/>
      <w:marRight w:val="0"/>
      <w:marTop w:val="0"/>
      <w:marBottom w:val="0"/>
      <w:divBdr>
        <w:top w:val="none" w:sz="0" w:space="0" w:color="auto"/>
        <w:left w:val="none" w:sz="0" w:space="0" w:color="auto"/>
        <w:bottom w:val="none" w:sz="0" w:space="0" w:color="auto"/>
        <w:right w:val="none" w:sz="0" w:space="0" w:color="auto"/>
      </w:divBdr>
    </w:div>
    <w:div w:id="1683311232">
      <w:bodyDiv w:val="1"/>
      <w:marLeft w:val="0"/>
      <w:marRight w:val="0"/>
      <w:marTop w:val="0"/>
      <w:marBottom w:val="0"/>
      <w:divBdr>
        <w:top w:val="none" w:sz="0" w:space="0" w:color="auto"/>
        <w:left w:val="none" w:sz="0" w:space="0" w:color="auto"/>
        <w:bottom w:val="none" w:sz="0" w:space="0" w:color="auto"/>
        <w:right w:val="none" w:sz="0" w:space="0" w:color="auto"/>
      </w:divBdr>
    </w:div>
    <w:div w:id="1683312873">
      <w:bodyDiv w:val="1"/>
      <w:marLeft w:val="0"/>
      <w:marRight w:val="0"/>
      <w:marTop w:val="0"/>
      <w:marBottom w:val="0"/>
      <w:divBdr>
        <w:top w:val="none" w:sz="0" w:space="0" w:color="auto"/>
        <w:left w:val="none" w:sz="0" w:space="0" w:color="auto"/>
        <w:bottom w:val="none" w:sz="0" w:space="0" w:color="auto"/>
        <w:right w:val="none" w:sz="0" w:space="0" w:color="auto"/>
      </w:divBdr>
      <w:divsChild>
        <w:div w:id="358311599">
          <w:marLeft w:val="0"/>
          <w:marRight w:val="0"/>
          <w:marTop w:val="0"/>
          <w:marBottom w:val="0"/>
          <w:divBdr>
            <w:top w:val="none" w:sz="0" w:space="0" w:color="auto"/>
            <w:left w:val="none" w:sz="0" w:space="0" w:color="auto"/>
            <w:bottom w:val="none" w:sz="0" w:space="0" w:color="auto"/>
            <w:right w:val="none" w:sz="0" w:space="0" w:color="auto"/>
          </w:divBdr>
        </w:div>
        <w:div w:id="2063094550">
          <w:marLeft w:val="0"/>
          <w:marRight w:val="0"/>
          <w:marTop w:val="0"/>
          <w:marBottom w:val="0"/>
          <w:divBdr>
            <w:top w:val="none" w:sz="0" w:space="0" w:color="auto"/>
            <w:left w:val="none" w:sz="0" w:space="0" w:color="auto"/>
            <w:bottom w:val="none" w:sz="0" w:space="0" w:color="auto"/>
            <w:right w:val="none" w:sz="0" w:space="0" w:color="auto"/>
          </w:divBdr>
        </w:div>
        <w:div w:id="163671806">
          <w:marLeft w:val="0"/>
          <w:marRight w:val="0"/>
          <w:marTop w:val="0"/>
          <w:marBottom w:val="0"/>
          <w:divBdr>
            <w:top w:val="none" w:sz="0" w:space="0" w:color="auto"/>
            <w:left w:val="none" w:sz="0" w:space="0" w:color="auto"/>
            <w:bottom w:val="none" w:sz="0" w:space="0" w:color="auto"/>
            <w:right w:val="none" w:sz="0" w:space="0" w:color="auto"/>
          </w:divBdr>
        </w:div>
        <w:div w:id="680549207">
          <w:marLeft w:val="0"/>
          <w:marRight w:val="0"/>
          <w:marTop w:val="0"/>
          <w:marBottom w:val="0"/>
          <w:divBdr>
            <w:top w:val="none" w:sz="0" w:space="0" w:color="auto"/>
            <w:left w:val="none" w:sz="0" w:space="0" w:color="auto"/>
            <w:bottom w:val="none" w:sz="0" w:space="0" w:color="auto"/>
            <w:right w:val="none" w:sz="0" w:space="0" w:color="auto"/>
          </w:divBdr>
        </w:div>
        <w:div w:id="1172447786">
          <w:marLeft w:val="0"/>
          <w:marRight w:val="0"/>
          <w:marTop w:val="0"/>
          <w:marBottom w:val="0"/>
          <w:divBdr>
            <w:top w:val="none" w:sz="0" w:space="0" w:color="auto"/>
            <w:left w:val="none" w:sz="0" w:space="0" w:color="auto"/>
            <w:bottom w:val="none" w:sz="0" w:space="0" w:color="auto"/>
            <w:right w:val="none" w:sz="0" w:space="0" w:color="auto"/>
          </w:divBdr>
        </w:div>
        <w:div w:id="1023169436">
          <w:marLeft w:val="0"/>
          <w:marRight w:val="0"/>
          <w:marTop w:val="0"/>
          <w:marBottom w:val="0"/>
          <w:divBdr>
            <w:top w:val="none" w:sz="0" w:space="0" w:color="auto"/>
            <w:left w:val="none" w:sz="0" w:space="0" w:color="auto"/>
            <w:bottom w:val="none" w:sz="0" w:space="0" w:color="auto"/>
            <w:right w:val="none" w:sz="0" w:space="0" w:color="auto"/>
          </w:divBdr>
        </w:div>
        <w:div w:id="720712063">
          <w:marLeft w:val="0"/>
          <w:marRight w:val="0"/>
          <w:marTop w:val="0"/>
          <w:marBottom w:val="0"/>
          <w:divBdr>
            <w:top w:val="none" w:sz="0" w:space="0" w:color="auto"/>
            <w:left w:val="none" w:sz="0" w:space="0" w:color="auto"/>
            <w:bottom w:val="none" w:sz="0" w:space="0" w:color="auto"/>
            <w:right w:val="none" w:sz="0" w:space="0" w:color="auto"/>
          </w:divBdr>
        </w:div>
        <w:div w:id="2052730854">
          <w:marLeft w:val="0"/>
          <w:marRight w:val="0"/>
          <w:marTop w:val="0"/>
          <w:marBottom w:val="0"/>
          <w:divBdr>
            <w:top w:val="none" w:sz="0" w:space="0" w:color="auto"/>
            <w:left w:val="none" w:sz="0" w:space="0" w:color="auto"/>
            <w:bottom w:val="none" w:sz="0" w:space="0" w:color="auto"/>
            <w:right w:val="none" w:sz="0" w:space="0" w:color="auto"/>
          </w:divBdr>
        </w:div>
        <w:div w:id="336078154">
          <w:marLeft w:val="0"/>
          <w:marRight w:val="0"/>
          <w:marTop w:val="0"/>
          <w:marBottom w:val="0"/>
          <w:divBdr>
            <w:top w:val="none" w:sz="0" w:space="0" w:color="auto"/>
            <w:left w:val="none" w:sz="0" w:space="0" w:color="auto"/>
            <w:bottom w:val="none" w:sz="0" w:space="0" w:color="auto"/>
            <w:right w:val="none" w:sz="0" w:space="0" w:color="auto"/>
          </w:divBdr>
        </w:div>
        <w:div w:id="422648342">
          <w:marLeft w:val="0"/>
          <w:marRight w:val="0"/>
          <w:marTop w:val="0"/>
          <w:marBottom w:val="0"/>
          <w:divBdr>
            <w:top w:val="none" w:sz="0" w:space="0" w:color="auto"/>
            <w:left w:val="none" w:sz="0" w:space="0" w:color="auto"/>
            <w:bottom w:val="none" w:sz="0" w:space="0" w:color="auto"/>
            <w:right w:val="none" w:sz="0" w:space="0" w:color="auto"/>
          </w:divBdr>
        </w:div>
        <w:div w:id="1445493486">
          <w:marLeft w:val="0"/>
          <w:marRight w:val="0"/>
          <w:marTop w:val="0"/>
          <w:marBottom w:val="0"/>
          <w:divBdr>
            <w:top w:val="none" w:sz="0" w:space="0" w:color="auto"/>
            <w:left w:val="none" w:sz="0" w:space="0" w:color="auto"/>
            <w:bottom w:val="none" w:sz="0" w:space="0" w:color="auto"/>
            <w:right w:val="none" w:sz="0" w:space="0" w:color="auto"/>
          </w:divBdr>
        </w:div>
        <w:div w:id="898395677">
          <w:marLeft w:val="0"/>
          <w:marRight w:val="0"/>
          <w:marTop w:val="0"/>
          <w:marBottom w:val="0"/>
          <w:divBdr>
            <w:top w:val="none" w:sz="0" w:space="0" w:color="auto"/>
            <w:left w:val="none" w:sz="0" w:space="0" w:color="auto"/>
            <w:bottom w:val="none" w:sz="0" w:space="0" w:color="auto"/>
            <w:right w:val="none" w:sz="0" w:space="0" w:color="auto"/>
          </w:divBdr>
        </w:div>
        <w:div w:id="2023193407">
          <w:marLeft w:val="0"/>
          <w:marRight w:val="0"/>
          <w:marTop w:val="0"/>
          <w:marBottom w:val="0"/>
          <w:divBdr>
            <w:top w:val="none" w:sz="0" w:space="0" w:color="auto"/>
            <w:left w:val="none" w:sz="0" w:space="0" w:color="auto"/>
            <w:bottom w:val="none" w:sz="0" w:space="0" w:color="auto"/>
            <w:right w:val="none" w:sz="0" w:space="0" w:color="auto"/>
          </w:divBdr>
        </w:div>
        <w:div w:id="1259369762">
          <w:marLeft w:val="0"/>
          <w:marRight w:val="0"/>
          <w:marTop w:val="0"/>
          <w:marBottom w:val="0"/>
          <w:divBdr>
            <w:top w:val="none" w:sz="0" w:space="0" w:color="auto"/>
            <w:left w:val="none" w:sz="0" w:space="0" w:color="auto"/>
            <w:bottom w:val="none" w:sz="0" w:space="0" w:color="auto"/>
            <w:right w:val="none" w:sz="0" w:space="0" w:color="auto"/>
          </w:divBdr>
        </w:div>
        <w:div w:id="1399011199">
          <w:marLeft w:val="0"/>
          <w:marRight w:val="0"/>
          <w:marTop w:val="0"/>
          <w:marBottom w:val="0"/>
          <w:divBdr>
            <w:top w:val="none" w:sz="0" w:space="0" w:color="auto"/>
            <w:left w:val="none" w:sz="0" w:space="0" w:color="auto"/>
            <w:bottom w:val="none" w:sz="0" w:space="0" w:color="auto"/>
            <w:right w:val="none" w:sz="0" w:space="0" w:color="auto"/>
          </w:divBdr>
        </w:div>
        <w:div w:id="652683887">
          <w:marLeft w:val="0"/>
          <w:marRight w:val="0"/>
          <w:marTop w:val="0"/>
          <w:marBottom w:val="0"/>
          <w:divBdr>
            <w:top w:val="none" w:sz="0" w:space="0" w:color="auto"/>
            <w:left w:val="none" w:sz="0" w:space="0" w:color="auto"/>
            <w:bottom w:val="none" w:sz="0" w:space="0" w:color="auto"/>
            <w:right w:val="none" w:sz="0" w:space="0" w:color="auto"/>
          </w:divBdr>
        </w:div>
        <w:div w:id="1780877475">
          <w:marLeft w:val="0"/>
          <w:marRight w:val="0"/>
          <w:marTop w:val="0"/>
          <w:marBottom w:val="0"/>
          <w:divBdr>
            <w:top w:val="none" w:sz="0" w:space="0" w:color="auto"/>
            <w:left w:val="none" w:sz="0" w:space="0" w:color="auto"/>
            <w:bottom w:val="none" w:sz="0" w:space="0" w:color="auto"/>
            <w:right w:val="none" w:sz="0" w:space="0" w:color="auto"/>
          </w:divBdr>
        </w:div>
        <w:div w:id="1849178562">
          <w:marLeft w:val="0"/>
          <w:marRight w:val="0"/>
          <w:marTop w:val="0"/>
          <w:marBottom w:val="0"/>
          <w:divBdr>
            <w:top w:val="none" w:sz="0" w:space="0" w:color="auto"/>
            <w:left w:val="none" w:sz="0" w:space="0" w:color="auto"/>
            <w:bottom w:val="none" w:sz="0" w:space="0" w:color="auto"/>
            <w:right w:val="none" w:sz="0" w:space="0" w:color="auto"/>
          </w:divBdr>
        </w:div>
        <w:div w:id="1385063369">
          <w:marLeft w:val="0"/>
          <w:marRight w:val="0"/>
          <w:marTop w:val="0"/>
          <w:marBottom w:val="0"/>
          <w:divBdr>
            <w:top w:val="none" w:sz="0" w:space="0" w:color="auto"/>
            <w:left w:val="none" w:sz="0" w:space="0" w:color="auto"/>
            <w:bottom w:val="none" w:sz="0" w:space="0" w:color="auto"/>
            <w:right w:val="none" w:sz="0" w:space="0" w:color="auto"/>
          </w:divBdr>
        </w:div>
        <w:div w:id="808132663">
          <w:marLeft w:val="0"/>
          <w:marRight w:val="0"/>
          <w:marTop w:val="0"/>
          <w:marBottom w:val="0"/>
          <w:divBdr>
            <w:top w:val="none" w:sz="0" w:space="0" w:color="auto"/>
            <w:left w:val="none" w:sz="0" w:space="0" w:color="auto"/>
            <w:bottom w:val="none" w:sz="0" w:space="0" w:color="auto"/>
            <w:right w:val="none" w:sz="0" w:space="0" w:color="auto"/>
          </w:divBdr>
        </w:div>
        <w:div w:id="1849513838">
          <w:marLeft w:val="0"/>
          <w:marRight w:val="0"/>
          <w:marTop w:val="0"/>
          <w:marBottom w:val="0"/>
          <w:divBdr>
            <w:top w:val="none" w:sz="0" w:space="0" w:color="auto"/>
            <w:left w:val="none" w:sz="0" w:space="0" w:color="auto"/>
            <w:bottom w:val="none" w:sz="0" w:space="0" w:color="auto"/>
            <w:right w:val="none" w:sz="0" w:space="0" w:color="auto"/>
          </w:divBdr>
        </w:div>
        <w:div w:id="677119858">
          <w:marLeft w:val="0"/>
          <w:marRight w:val="0"/>
          <w:marTop w:val="0"/>
          <w:marBottom w:val="0"/>
          <w:divBdr>
            <w:top w:val="none" w:sz="0" w:space="0" w:color="auto"/>
            <w:left w:val="none" w:sz="0" w:space="0" w:color="auto"/>
            <w:bottom w:val="none" w:sz="0" w:space="0" w:color="auto"/>
            <w:right w:val="none" w:sz="0" w:space="0" w:color="auto"/>
          </w:divBdr>
        </w:div>
        <w:div w:id="890654578">
          <w:marLeft w:val="0"/>
          <w:marRight w:val="0"/>
          <w:marTop w:val="0"/>
          <w:marBottom w:val="0"/>
          <w:divBdr>
            <w:top w:val="none" w:sz="0" w:space="0" w:color="auto"/>
            <w:left w:val="none" w:sz="0" w:space="0" w:color="auto"/>
            <w:bottom w:val="none" w:sz="0" w:space="0" w:color="auto"/>
            <w:right w:val="none" w:sz="0" w:space="0" w:color="auto"/>
          </w:divBdr>
        </w:div>
        <w:div w:id="1437362342">
          <w:marLeft w:val="0"/>
          <w:marRight w:val="0"/>
          <w:marTop w:val="0"/>
          <w:marBottom w:val="0"/>
          <w:divBdr>
            <w:top w:val="none" w:sz="0" w:space="0" w:color="auto"/>
            <w:left w:val="none" w:sz="0" w:space="0" w:color="auto"/>
            <w:bottom w:val="none" w:sz="0" w:space="0" w:color="auto"/>
            <w:right w:val="none" w:sz="0" w:space="0" w:color="auto"/>
          </w:divBdr>
        </w:div>
        <w:div w:id="1379430659">
          <w:marLeft w:val="0"/>
          <w:marRight w:val="0"/>
          <w:marTop w:val="0"/>
          <w:marBottom w:val="0"/>
          <w:divBdr>
            <w:top w:val="none" w:sz="0" w:space="0" w:color="auto"/>
            <w:left w:val="none" w:sz="0" w:space="0" w:color="auto"/>
            <w:bottom w:val="none" w:sz="0" w:space="0" w:color="auto"/>
            <w:right w:val="none" w:sz="0" w:space="0" w:color="auto"/>
          </w:divBdr>
        </w:div>
        <w:div w:id="563640401">
          <w:marLeft w:val="0"/>
          <w:marRight w:val="0"/>
          <w:marTop w:val="0"/>
          <w:marBottom w:val="0"/>
          <w:divBdr>
            <w:top w:val="none" w:sz="0" w:space="0" w:color="auto"/>
            <w:left w:val="none" w:sz="0" w:space="0" w:color="auto"/>
            <w:bottom w:val="none" w:sz="0" w:space="0" w:color="auto"/>
            <w:right w:val="none" w:sz="0" w:space="0" w:color="auto"/>
          </w:divBdr>
        </w:div>
        <w:div w:id="1863934905">
          <w:marLeft w:val="0"/>
          <w:marRight w:val="0"/>
          <w:marTop w:val="0"/>
          <w:marBottom w:val="0"/>
          <w:divBdr>
            <w:top w:val="none" w:sz="0" w:space="0" w:color="auto"/>
            <w:left w:val="none" w:sz="0" w:space="0" w:color="auto"/>
            <w:bottom w:val="none" w:sz="0" w:space="0" w:color="auto"/>
            <w:right w:val="none" w:sz="0" w:space="0" w:color="auto"/>
          </w:divBdr>
        </w:div>
        <w:div w:id="1155754781">
          <w:marLeft w:val="0"/>
          <w:marRight w:val="0"/>
          <w:marTop w:val="0"/>
          <w:marBottom w:val="0"/>
          <w:divBdr>
            <w:top w:val="none" w:sz="0" w:space="0" w:color="auto"/>
            <w:left w:val="none" w:sz="0" w:space="0" w:color="auto"/>
            <w:bottom w:val="none" w:sz="0" w:space="0" w:color="auto"/>
            <w:right w:val="none" w:sz="0" w:space="0" w:color="auto"/>
          </w:divBdr>
        </w:div>
        <w:div w:id="1803499289">
          <w:marLeft w:val="0"/>
          <w:marRight w:val="0"/>
          <w:marTop w:val="0"/>
          <w:marBottom w:val="0"/>
          <w:divBdr>
            <w:top w:val="none" w:sz="0" w:space="0" w:color="auto"/>
            <w:left w:val="none" w:sz="0" w:space="0" w:color="auto"/>
            <w:bottom w:val="none" w:sz="0" w:space="0" w:color="auto"/>
            <w:right w:val="none" w:sz="0" w:space="0" w:color="auto"/>
          </w:divBdr>
        </w:div>
        <w:div w:id="1628051890">
          <w:marLeft w:val="0"/>
          <w:marRight w:val="0"/>
          <w:marTop w:val="0"/>
          <w:marBottom w:val="0"/>
          <w:divBdr>
            <w:top w:val="none" w:sz="0" w:space="0" w:color="auto"/>
            <w:left w:val="none" w:sz="0" w:space="0" w:color="auto"/>
            <w:bottom w:val="none" w:sz="0" w:space="0" w:color="auto"/>
            <w:right w:val="none" w:sz="0" w:space="0" w:color="auto"/>
          </w:divBdr>
        </w:div>
        <w:div w:id="1271817509">
          <w:marLeft w:val="0"/>
          <w:marRight w:val="0"/>
          <w:marTop w:val="0"/>
          <w:marBottom w:val="0"/>
          <w:divBdr>
            <w:top w:val="none" w:sz="0" w:space="0" w:color="auto"/>
            <w:left w:val="none" w:sz="0" w:space="0" w:color="auto"/>
            <w:bottom w:val="none" w:sz="0" w:space="0" w:color="auto"/>
            <w:right w:val="none" w:sz="0" w:space="0" w:color="auto"/>
          </w:divBdr>
        </w:div>
        <w:div w:id="1439137728">
          <w:marLeft w:val="0"/>
          <w:marRight w:val="0"/>
          <w:marTop w:val="0"/>
          <w:marBottom w:val="0"/>
          <w:divBdr>
            <w:top w:val="none" w:sz="0" w:space="0" w:color="auto"/>
            <w:left w:val="none" w:sz="0" w:space="0" w:color="auto"/>
            <w:bottom w:val="none" w:sz="0" w:space="0" w:color="auto"/>
            <w:right w:val="none" w:sz="0" w:space="0" w:color="auto"/>
          </w:divBdr>
        </w:div>
        <w:div w:id="290284770">
          <w:marLeft w:val="0"/>
          <w:marRight w:val="0"/>
          <w:marTop w:val="0"/>
          <w:marBottom w:val="0"/>
          <w:divBdr>
            <w:top w:val="none" w:sz="0" w:space="0" w:color="auto"/>
            <w:left w:val="none" w:sz="0" w:space="0" w:color="auto"/>
            <w:bottom w:val="none" w:sz="0" w:space="0" w:color="auto"/>
            <w:right w:val="none" w:sz="0" w:space="0" w:color="auto"/>
          </w:divBdr>
        </w:div>
        <w:div w:id="1760759992">
          <w:marLeft w:val="0"/>
          <w:marRight w:val="0"/>
          <w:marTop w:val="0"/>
          <w:marBottom w:val="0"/>
          <w:divBdr>
            <w:top w:val="none" w:sz="0" w:space="0" w:color="auto"/>
            <w:left w:val="none" w:sz="0" w:space="0" w:color="auto"/>
            <w:bottom w:val="none" w:sz="0" w:space="0" w:color="auto"/>
            <w:right w:val="none" w:sz="0" w:space="0" w:color="auto"/>
          </w:divBdr>
        </w:div>
        <w:div w:id="1805276058">
          <w:marLeft w:val="0"/>
          <w:marRight w:val="0"/>
          <w:marTop w:val="0"/>
          <w:marBottom w:val="0"/>
          <w:divBdr>
            <w:top w:val="none" w:sz="0" w:space="0" w:color="auto"/>
            <w:left w:val="none" w:sz="0" w:space="0" w:color="auto"/>
            <w:bottom w:val="none" w:sz="0" w:space="0" w:color="auto"/>
            <w:right w:val="none" w:sz="0" w:space="0" w:color="auto"/>
          </w:divBdr>
        </w:div>
        <w:div w:id="1566522913">
          <w:marLeft w:val="0"/>
          <w:marRight w:val="0"/>
          <w:marTop w:val="0"/>
          <w:marBottom w:val="0"/>
          <w:divBdr>
            <w:top w:val="none" w:sz="0" w:space="0" w:color="auto"/>
            <w:left w:val="none" w:sz="0" w:space="0" w:color="auto"/>
            <w:bottom w:val="none" w:sz="0" w:space="0" w:color="auto"/>
            <w:right w:val="none" w:sz="0" w:space="0" w:color="auto"/>
          </w:divBdr>
        </w:div>
        <w:div w:id="386029052">
          <w:marLeft w:val="0"/>
          <w:marRight w:val="0"/>
          <w:marTop w:val="0"/>
          <w:marBottom w:val="0"/>
          <w:divBdr>
            <w:top w:val="none" w:sz="0" w:space="0" w:color="auto"/>
            <w:left w:val="none" w:sz="0" w:space="0" w:color="auto"/>
            <w:bottom w:val="none" w:sz="0" w:space="0" w:color="auto"/>
            <w:right w:val="none" w:sz="0" w:space="0" w:color="auto"/>
          </w:divBdr>
        </w:div>
        <w:div w:id="1316299715">
          <w:marLeft w:val="0"/>
          <w:marRight w:val="0"/>
          <w:marTop w:val="0"/>
          <w:marBottom w:val="0"/>
          <w:divBdr>
            <w:top w:val="none" w:sz="0" w:space="0" w:color="auto"/>
            <w:left w:val="none" w:sz="0" w:space="0" w:color="auto"/>
            <w:bottom w:val="none" w:sz="0" w:space="0" w:color="auto"/>
            <w:right w:val="none" w:sz="0" w:space="0" w:color="auto"/>
          </w:divBdr>
        </w:div>
        <w:div w:id="200559049">
          <w:marLeft w:val="0"/>
          <w:marRight w:val="0"/>
          <w:marTop w:val="0"/>
          <w:marBottom w:val="0"/>
          <w:divBdr>
            <w:top w:val="none" w:sz="0" w:space="0" w:color="auto"/>
            <w:left w:val="none" w:sz="0" w:space="0" w:color="auto"/>
            <w:bottom w:val="none" w:sz="0" w:space="0" w:color="auto"/>
            <w:right w:val="none" w:sz="0" w:space="0" w:color="auto"/>
          </w:divBdr>
        </w:div>
        <w:div w:id="1375500843">
          <w:marLeft w:val="0"/>
          <w:marRight w:val="0"/>
          <w:marTop w:val="0"/>
          <w:marBottom w:val="0"/>
          <w:divBdr>
            <w:top w:val="none" w:sz="0" w:space="0" w:color="auto"/>
            <w:left w:val="none" w:sz="0" w:space="0" w:color="auto"/>
            <w:bottom w:val="none" w:sz="0" w:space="0" w:color="auto"/>
            <w:right w:val="none" w:sz="0" w:space="0" w:color="auto"/>
          </w:divBdr>
        </w:div>
        <w:div w:id="2069836269">
          <w:marLeft w:val="0"/>
          <w:marRight w:val="0"/>
          <w:marTop w:val="0"/>
          <w:marBottom w:val="0"/>
          <w:divBdr>
            <w:top w:val="none" w:sz="0" w:space="0" w:color="auto"/>
            <w:left w:val="none" w:sz="0" w:space="0" w:color="auto"/>
            <w:bottom w:val="none" w:sz="0" w:space="0" w:color="auto"/>
            <w:right w:val="none" w:sz="0" w:space="0" w:color="auto"/>
          </w:divBdr>
        </w:div>
        <w:div w:id="1830243983">
          <w:marLeft w:val="0"/>
          <w:marRight w:val="0"/>
          <w:marTop w:val="0"/>
          <w:marBottom w:val="0"/>
          <w:divBdr>
            <w:top w:val="none" w:sz="0" w:space="0" w:color="auto"/>
            <w:left w:val="none" w:sz="0" w:space="0" w:color="auto"/>
            <w:bottom w:val="none" w:sz="0" w:space="0" w:color="auto"/>
            <w:right w:val="none" w:sz="0" w:space="0" w:color="auto"/>
          </w:divBdr>
        </w:div>
        <w:div w:id="1652707300">
          <w:marLeft w:val="0"/>
          <w:marRight w:val="0"/>
          <w:marTop w:val="0"/>
          <w:marBottom w:val="0"/>
          <w:divBdr>
            <w:top w:val="none" w:sz="0" w:space="0" w:color="auto"/>
            <w:left w:val="none" w:sz="0" w:space="0" w:color="auto"/>
            <w:bottom w:val="none" w:sz="0" w:space="0" w:color="auto"/>
            <w:right w:val="none" w:sz="0" w:space="0" w:color="auto"/>
          </w:divBdr>
        </w:div>
        <w:div w:id="39326145">
          <w:marLeft w:val="0"/>
          <w:marRight w:val="0"/>
          <w:marTop w:val="0"/>
          <w:marBottom w:val="0"/>
          <w:divBdr>
            <w:top w:val="none" w:sz="0" w:space="0" w:color="auto"/>
            <w:left w:val="none" w:sz="0" w:space="0" w:color="auto"/>
            <w:bottom w:val="none" w:sz="0" w:space="0" w:color="auto"/>
            <w:right w:val="none" w:sz="0" w:space="0" w:color="auto"/>
          </w:divBdr>
        </w:div>
        <w:div w:id="684210350">
          <w:marLeft w:val="0"/>
          <w:marRight w:val="0"/>
          <w:marTop w:val="0"/>
          <w:marBottom w:val="0"/>
          <w:divBdr>
            <w:top w:val="none" w:sz="0" w:space="0" w:color="auto"/>
            <w:left w:val="none" w:sz="0" w:space="0" w:color="auto"/>
            <w:bottom w:val="none" w:sz="0" w:space="0" w:color="auto"/>
            <w:right w:val="none" w:sz="0" w:space="0" w:color="auto"/>
          </w:divBdr>
        </w:div>
        <w:div w:id="1898279189">
          <w:marLeft w:val="0"/>
          <w:marRight w:val="0"/>
          <w:marTop w:val="0"/>
          <w:marBottom w:val="0"/>
          <w:divBdr>
            <w:top w:val="none" w:sz="0" w:space="0" w:color="auto"/>
            <w:left w:val="none" w:sz="0" w:space="0" w:color="auto"/>
            <w:bottom w:val="none" w:sz="0" w:space="0" w:color="auto"/>
            <w:right w:val="none" w:sz="0" w:space="0" w:color="auto"/>
          </w:divBdr>
        </w:div>
        <w:div w:id="1269435105">
          <w:marLeft w:val="0"/>
          <w:marRight w:val="0"/>
          <w:marTop w:val="0"/>
          <w:marBottom w:val="0"/>
          <w:divBdr>
            <w:top w:val="none" w:sz="0" w:space="0" w:color="auto"/>
            <w:left w:val="none" w:sz="0" w:space="0" w:color="auto"/>
            <w:bottom w:val="none" w:sz="0" w:space="0" w:color="auto"/>
            <w:right w:val="none" w:sz="0" w:space="0" w:color="auto"/>
          </w:divBdr>
        </w:div>
        <w:div w:id="1797871387">
          <w:marLeft w:val="0"/>
          <w:marRight w:val="0"/>
          <w:marTop w:val="0"/>
          <w:marBottom w:val="0"/>
          <w:divBdr>
            <w:top w:val="none" w:sz="0" w:space="0" w:color="auto"/>
            <w:left w:val="none" w:sz="0" w:space="0" w:color="auto"/>
            <w:bottom w:val="none" w:sz="0" w:space="0" w:color="auto"/>
            <w:right w:val="none" w:sz="0" w:space="0" w:color="auto"/>
          </w:divBdr>
        </w:div>
        <w:div w:id="969550880">
          <w:marLeft w:val="0"/>
          <w:marRight w:val="0"/>
          <w:marTop w:val="0"/>
          <w:marBottom w:val="0"/>
          <w:divBdr>
            <w:top w:val="none" w:sz="0" w:space="0" w:color="auto"/>
            <w:left w:val="none" w:sz="0" w:space="0" w:color="auto"/>
            <w:bottom w:val="none" w:sz="0" w:space="0" w:color="auto"/>
            <w:right w:val="none" w:sz="0" w:space="0" w:color="auto"/>
          </w:divBdr>
        </w:div>
        <w:div w:id="1815217477">
          <w:marLeft w:val="0"/>
          <w:marRight w:val="0"/>
          <w:marTop w:val="0"/>
          <w:marBottom w:val="0"/>
          <w:divBdr>
            <w:top w:val="none" w:sz="0" w:space="0" w:color="auto"/>
            <w:left w:val="none" w:sz="0" w:space="0" w:color="auto"/>
            <w:bottom w:val="none" w:sz="0" w:space="0" w:color="auto"/>
            <w:right w:val="none" w:sz="0" w:space="0" w:color="auto"/>
          </w:divBdr>
        </w:div>
        <w:div w:id="933129258">
          <w:marLeft w:val="0"/>
          <w:marRight w:val="0"/>
          <w:marTop w:val="0"/>
          <w:marBottom w:val="0"/>
          <w:divBdr>
            <w:top w:val="none" w:sz="0" w:space="0" w:color="auto"/>
            <w:left w:val="none" w:sz="0" w:space="0" w:color="auto"/>
            <w:bottom w:val="none" w:sz="0" w:space="0" w:color="auto"/>
            <w:right w:val="none" w:sz="0" w:space="0" w:color="auto"/>
          </w:divBdr>
        </w:div>
        <w:div w:id="647173808">
          <w:marLeft w:val="0"/>
          <w:marRight w:val="0"/>
          <w:marTop w:val="0"/>
          <w:marBottom w:val="0"/>
          <w:divBdr>
            <w:top w:val="none" w:sz="0" w:space="0" w:color="auto"/>
            <w:left w:val="none" w:sz="0" w:space="0" w:color="auto"/>
            <w:bottom w:val="none" w:sz="0" w:space="0" w:color="auto"/>
            <w:right w:val="none" w:sz="0" w:space="0" w:color="auto"/>
          </w:divBdr>
        </w:div>
        <w:div w:id="1937203275">
          <w:marLeft w:val="0"/>
          <w:marRight w:val="0"/>
          <w:marTop w:val="0"/>
          <w:marBottom w:val="0"/>
          <w:divBdr>
            <w:top w:val="none" w:sz="0" w:space="0" w:color="auto"/>
            <w:left w:val="none" w:sz="0" w:space="0" w:color="auto"/>
            <w:bottom w:val="none" w:sz="0" w:space="0" w:color="auto"/>
            <w:right w:val="none" w:sz="0" w:space="0" w:color="auto"/>
          </w:divBdr>
        </w:div>
        <w:div w:id="1073238056">
          <w:marLeft w:val="0"/>
          <w:marRight w:val="0"/>
          <w:marTop w:val="0"/>
          <w:marBottom w:val="0"/>
          <w:divBdr>
            <w:top w:val="none" w:sz="0" w:space="0" w:color="auto"/>
            <w:left w:val="none" w:sz="0" w:space="0" w:color="auto"/>
            <w:bottom w:val="none" w:sz="0" w:space="0" w:color="auto"/>
            <w:right w:val="none" w:sz="0" w:space="0" w:color="auto"/>
          </w:divBdr>
        </w:div>
        <w:div w:id="992291751">
          <w:marLeft w:val="0"/>
          <w:marRight w:val="0"/>
          <w:marTop w:val="0"/>
          <w:marBottom w:val="0"/>
          <w:divBdr>
            <w:top w:val="none" w:sz="0" w:space="0" w:color="auto"/>
            <w:left w:val="none" w:sz="0" w:space="0" w:color="auto"/>
            <w:bottom w:val="none" w:sz="0" w:space="0" w:color="auto"/>
            <w:right w:val="none" w:sz="0" w:space="0" w:color="auto"/>
          </w:divBdr>
        </w:div>
        <w:div w:id="951210166">
          <w:marLeft w:val="0"/>
          <w:marRight w:val="0"/>
          <w:marTop w:val="0"/>
          <w:marBottom w:val="0"/>
          <w:divBdr>
            <w:top w:val="none" w:sz="0" w:space="0" w:color="auto"/>
            <w:left w:val="none" w:sz="0" w:space="0" w:color="auto"/>
            <w:bottom w:val="none" w:sz="0" w:space="0" w:color="auto"/>
            <w:right w:val="none" w:sz="0" w:space="0" w:color="auto"/>
          </w:divBdr>
        </w:div>
        <w:div w:id="139084227">
          <w:marLeft w:val="0"/>
          <w:marRight w:val="0"/>
          <w:marTop w:val="0"/>
          <w:marBottom w:val="0"/>
          <w:divBdr>
            <w:top w:val="none" w:sz="0" w:space="0" w:color="auto"/>
            <w:left w:val="none" w:sz="0" w:space="0" w:color="auto"/>
            <w:bottom w:val="none" w:sz="0" w:space="0" w:color="auto"/>
            <w:right w:val="none" w:sz="0" w:space="0" w:color="auto"/>
          </w:divBdr>
        </w:div>
        <w:div w:id="6979363">
          <w:marLeft w:val="0"/>
          <w:marRight w:val="0"/>
          <w:marTop w:val="0"/>
          <w:marBottom w:val="0"/>
          <w:divBdr>
            <w:top w:val="none" w:sz="0" w:space="0" w:color="auto"/>
            <w:left w:val="none" w:sz="0" w:space="0" w:color="auto"/>
            <w:bottom w:val="none" w:sz="0" w:space="0" w:color="auto"/>
            <w:right w:val="none" w:sz="0" w:space="0" w:color="auto"/>
          </w:divBdr>
        </w:div>
        <w:div w:id="548344850">
          <w:marLeft w:val="0"/>
          <w:marRight w:val="0"/>
          <w:marTop w:val="0"/>
          <w:marBottom w:val="0"/>
          <w:divBdr>
            <w:top w:val="none" w:sz="0" w:space="0" w:color="auto"/>
            <w:left w:val="none" w:sz="0" w:space="0" w:color="auto"/>
            <w:bottom w:val="none" w:sz="0" w:space="0" w:color="auto"/>
            <w:right w:val="none" w:sz="0" w:space="0" w:color="auto"/>
          </w:divBdr>
        </w:div>
        <w:div w:id="280763567">
          <w:marLeft w:val="0"/>
          <w:marRight w:val="0"/>
          <w:marTop w:val="0"/>
          <w:marBottom w:val="0"/>
          <w:divBdr>
            <w:top w:val="none" w:sz="0" w:space="0" w:color="auto"/>
            <w:left w:val="none" w:sz="0" w:space="0" w:color="auto"/>
            <w:bottom w:val="none" w:sz="0" w:space="0" w:color="auto"/>
            <w:right w:val="none" w:sz="0" w:space="0" w:color="auto"/>
          </w:divBdr>
        </w:div>
        <w:div w:id="1991060709">
          <w:marLeft w:val="0"/>
          <w:marRight w:val="0"/>
          <w:marTop w:val="0"/>
          <w:marBottom w:val="0"/>
          <w:divBdr>
            <w:top w:val="none" w:sz="0" w:space="0" w:color="auto"/>
            <w:left w:val="none" w:sz="0" w:space="0" w:color="auto"/>
            <w:bottom w:val="none" w:sz="0" w:space="0" w:color="auto"/>
            <w:right w:val="none" w:sz="0" w:space="0" w:color="auto"/>
          </w:divBdr>
        </w:div>
        <w:div w:id="1526021488">
          <w:marLeft w:val="0"/>
          <w:marRight w:val="0"/>
          <w:marTop w:val="0"/>
          <w:marBottom w:val="0"/>
          <w:divBdr>
            <w:top w:val="none" w:sz="0" w:space="0" w:color="auto"/>
            <w:left w:val="none" w:sz="0" w:space="0" w:color="auto"/>
            <w:bottom w:val="none" w:sz="0" w:space="0" w:color="auto"/>
            <w:right w:val="none" w:sz="0" w:space="0" w:color="auto"/>
          </w:divBdr>
        </w:div>
        <w:div w:id="143739239">
          <w:marLeft w:val="0"/>
          <w:marRight w:val="0"/>
          <w:marTop w:val="0"/>
          <w:marBottom w:val="0"/>
          <w:divBdr>
            <w:top w:val="none" w:sz="0" w:space="0" w:color="auto"/>
            <w:left w:val="none" w:sz="0" w:space="0" w:color="auto"/>
            <w:bottom w:val="none" w:sz="0" w:space="0" w:color="auto"/>
            <w:right w:val="none" w:sz="0" w:space="0" w:color="auto"/>
          </w:divBdr>
        </w:div>
        <w:div w:id="227693739">
          <w:marLeft w:val="0"/>
          <w:marRight w:val="0"/>
          <w:marTop w:val="0"/>
          <w:marBottom w:val="0"/>
          <w:divBdr>
            <w:top w:val="none" w:sz="0" w:space="0" w:color="auto"/>
            <w:left w:val="none" w:sz="0" w:space="0" w:color="auto"/>
            <w:bottom w:val="none" w:sz="0" w:space="0" w:color="auto"/>
            <w:right w:val="none" w:sz="0" w:space="0" w:color="auto"/>
          </w:divBdr>
        </w:div>
        <w:div w:id="1237323439">
          <w:marLeft w:val="0"/>
          <w:marRight w:val="0"/>
          <w:marTop w:val="0"/>
          <w:marBottom w:val="0"/>
          <w:divBdr>
            <w:top w:val="none" w:sz="0" w:space="0" w:color="auto"/>
            <w:left w:val="none" w:sz="0" w:space="0" w:color="auto"/>
            <w:bottom w:val="none" w:sz="0" w:space="0" w:color="auto"/>
            <w:right w:val="none" w:sz="0" w:space="0" w:color="auto"/>
          </w:divBdr>
        </w:div>
        <w:div w:id="1646084484">
          <w:marLeft w:val="0"/>
          <w:marRight w:val="0"/>
          <w:marTop w:val="0"/>
          <w:marBottom w:val="0"/>
          <w:divBdr>
            <w:top w:val="none" w:sz="0" w:space="0" w:color="auto"/>
            <w:left w:val="none" w:sz="0" w:space="0" w:color="auto"/>
            <w:bottom w:val="none" w:sz="0" w:space="0" w:color="auto"/>
            <w:right w:val="none" w:sz="0" w:space="0" w:color="auto"/>
          </w:divBdr>
        </w:div>
        <w:div w:id="2128353422">
          <w:marLeft w:val="0"/>
          <w:marRight w:val="0"/>
          <w:marTop w:val="0"/>
          <w:marBottom w:val="0"/>
          <w:divBdr>
            <w:top w:val="none" w:sz="0" w:space="0" w:color="auto"/>
            <w:left w:val="none" w:sz="0" w:space="0" w:color="auto"/>
            <w:bottom w:val="none" w:sz="0" w:space="0" w:color="auto"/>
            <w:right w:val="none" w:sz="0" w:space="0" w:color="auto"/>
          </w:divBdr>
        </w:div>
        <w:div w:id="426851456">
          <w:marLeft w:val="0"/>
          <w:marRight w:val="0"/>
          <w:marTop w:val="0"/>
          <w:marBottom w:val="0"/>
          <w:divBdr>
            <w:top w:val="none" w:sz="0" w:space="0" w:color="auto"/>
            <w:left w:val="none" w:sz="0" w:space="0" w:color="auto"/>
            <w:bottom w:val="none" w:sz="0" w:space="0" w:color="auto"/>
            <w:right w:val="none" w:sz="0" w:space="0" w:color="auto"/>
          </w:divBdr>
        </w:div>
        <w:div w:id="647782880">
          <w:marLeft w:val="0"/>
          <w:marRight w:val="0"/>
          <w:marTop w:val="0"/>
          <w:marBottom w:val="0"/>
          <w:divBdr>
            <w:top w:val="none" w:sz="0" w:space="0" w:color="auto"/>
            <w:left w:val="none" w:sz="0" w:space="0" w:color="auto"/>
            <w:bottom w:val="none" w:sz="0" w:space="0" w:color="auto"/>
            <w:right w:val="none" w:sz="0" w:space="0" w:color="auto"/>
          </w:divBdr>
        </w:div>
        <w:div w:id="1675185397">
          <w:marLeft w:val="0"/>
          <w:marRight w:val="0"/>
          <w:marTop w:val="0"/>
          <w:marBottom w:val="0"/>
          <w:divBdr>
            <w:top w:val="none" w:sz="0" w:space="0" w:color="auto"/>
            <w:left w:val="none" w:sz="0" w:space="0" w:color="auto"/>
            <w:bottom w:val="none" w:sz="0" w:space="0" w:color="auto"/>
            <w:right w:val="none" w:sz="0" w:space="0" w:color="auto"/>
          </w:divBdr>
        </w:div>
        <w:div w:id="2104640349">
          <w:marLeft w:val="0"/>
          <w:marRight w:val="0"/>
          <w:marTop w:val="0"/>
          <w:marBottom w:val="0"/>
          <w:divBdr>
            <w:top w:val="none" w:sz="0" w:space="0" w:color="auto"/>
            <w:left w:val="none" w:sz="0" w:space="0" w:color="auto"/>
            <w:bottom w:val="none" w:sz="0" w:space="0" w:color="auto"/>
            <w:right w:val="none" w:sz="0" w:space="0" w:color="auto"/>
          </w:divBdr>
        </w:div>
        <w:div w:id="1355810232">
          <w:marLeft w:val="0"/>
          <w:marRight w:val="0"/>
          <w:marTop w:val="0"/>
          <w:marBottom w:val="0"/>
          <w:divBdr>
            <w:top w:val="none" w:sz="0" w:space="0" w:color="auto"/>
            <w:left w:val="none" w:sz="0" w:space="0" w:color="auto"/>
            <w:bottom w:val="none" w:sz="0" w:space="0" w:color="auto"/>
            <w:right w:val="none" w:sz="0" w:space="0" w:color="auto"/>
          </w:divBdr>
        </w:div>
        <w:div w:id="1730615514">
          <w:marLeft w:val="0"/>
          <w:marRight w:val="0"/>
          <w:marTop w:val="0"/>
          <w:marBottom w:val="0"/>
          <w:divBdr>
            <w:top w:val="none" w:sz="0" w:space="0" w:color="auto"/>
            <w:left w:val="none" w:sz="0" w:space="0" w:color="auto"/>
            <w:bottom w:val="none" w:sz="0" w:space="0" w:color="auto"/>
            <w:right w:val="none" w:sz="0" w:space="0" w:color="auto"/>
          </w:divBdr>
        </w:div>
      </w:divsChild>
    </w:div>
    <w:div w:id="1683430362">
      <w:bodyDiv w:val="1"/>
      <w:marLeft w:val="0"/>
      <w:marRight w:val="0"/>
      <w:marTop w:val="0"/>
      <w:marBottom w:val="0"/>
      <w:divBdr>
        <w:top w:val="none" w:sz="0" w:space="0" w:color="auto"/>
        <w:left w:val="none" w:sz="0" w:space="0" w:color="auto"/>
        <w:bottom w:val="none" w:sz="0" w:space="0" w:color="auto"/>
        <w:right w:val="none" w:sz="0" w:space="0" w:color="auto"/>
      </w:divBdr>
    </w:div>
    <w:div w:id="1683510842">
      <w:bodyDiv w:val="1"/>
      <w:marLeft w:val="0"/>
      <w:marRight w:val="0"/>
      <w:marTop w:val="0"/>
      <w:marBottom w:val="0"/>
      <w:divBdr>
        <w:top w:val="none" w:sz="0" w:space="0" w:color="auto"/>
        <w:left w:val="none" w:sz="0" w:space="0" w:color="auto"/>
        <w:bottom w:val="none" w:sz="0" w:space="0" w:color="auto"/>
        <w:right w:val="none" w:sz="0" w:space="0" w:color="auto"/>
      </w:divBdr>
    </w:div>
    <w:div w:id="1683781564">
      <w:bodyDiv w:val="1"/>
      <w:marLeft w:val="0"/>
      <w:marRight w:val="0"/>
      <w:marTop w:val="0"/>
      <w:marBottom w:val="0"/>
      <w:divBdr>
        <w:top w:val="none" w:sz="0" w:space="0" w:color="auto"/>
        <w:left w:val="none" w:sz="0" w:space="0" w:color="auto"/>
        <w:bottom w:val="none" w:sz="0" w:space="0" w:color="auto"/>
        <w:right w:val="none" w:sz="0" w:space="0" w:color="auto"/>
      </w:divBdr>
    </w:div>
    <w:div w:id="1684359415">
      <w:bodyDiv w:val="1"/>
      <w:marLeft w:val="0"/>
      <w:marRight w:val="0"/>
      <w:marTop w:val="0"/>
      <w:marBottom w:val="0"/>
      <w:divBdr>
        <w:top w:val="none" w:sz="0" w:space="0" w:color="auto"/>
        <w:left w:val="none" w:sz="0" w:space="0" w:color="auto"/>
        <w:bottom w:val="none" w:sz="0" w:space="0" w:color="auto"/>
        <w:right w:val="none" w:sz="0" w:space="0" w:color="auto"/>
      </w:divBdr>
    </w:div>
    <w:div w:id="1684623281">
      <w:bodyDiv w:val="1"/>
      <w:marLeft w:val="0"/>
      <w:marRight w:val="0"/>
      <w:marTop w:val="0"/>
      <w:marBottom w:val="0"/>
      <w:divBdr>
        <w:top w:val="none" w:sz="0" w:space="0" w:color="auto"/>
        <w:left w:val="none" w:sz="0" w:space="0" w:color="auto"/>
        <w:bottom w:val="none" w:sz="0" w:space="0" w:color="auto"/>
        <w:right w:val="none" w:sz="0" w:space="0" w:color="auto"/>
      </w:divBdr>
      <w:divsChild>
        <w:div w:id="663553470">
          <w:marLeft w:val="0"/>
          <w:marRight w:val="0"/>
          <w:marTop w:val="0"/>
          <w:marBottom w:val="0"/>
          <w:divBdr>
            <w:top w:val="none" w:sz="0" w:space="0" w:color="auto"/>
            <w:left w:val="none" w:sz="0" w:space="0" w:color="auto"/>
            <w:bottom w:val="none" w:sz="0" w:space="0" w:color="auto"/>
            <w:right w:val="none" w:sz="0" w:space="0" w:color="auto"/>
          </w:divBdr>
        </w:div>
        <w:div w:id="1431899675">
          <w:marLeft w:val="0"/>
          <w:marRight w:val="0"/>
          <w:marTop w:val="0"/>
          <w:marBottom w:val="0"/>
          <w:divBdr>
            <w:top w:val="none" w:sz="0" w:space="0" w:color="auto"/>
            <w:left w:val="none" w:sz="0" w:space="0" w:color="auto"/>
            <w:bottom w:val="none" w:sz="0" w:space="0" w:color="auto"/>
            <w:right w:val="none" w:sz="0" w:space="0" w:color="auto"/>
          </w:divBdr>
        </w:div>
        <w:div w:id="640113113">
          <w:marLeft w:val="0"/>
          <w:marRight w:val="0"/>
          <w:marTop w:val="0"/>
          <w:marBottom w:val="0"/>
          <w:divBdr>
            <w:top w:val="none" w:sz="0" w:space="0" w:color="auto"/>
            <w:left w:val="none" w:sz="0" w:space="0" w:color="auto"/>
            <w:bottom w:val="none" w:sz="0" w:space="0" w:color="auto"/>
            <w:right w:val="none" w:sz="0" w:space="0" w:color="auto"/>
          </w:divBdr>
        </w:div>
        <w:div w:id="2019191665">
          <w:marLeft w:val="0"/>
          <w:marRight w:val="0"/>
          <w:marTop w:val="0"/>
          <w:marBottom w:val="0"/>
          <w:divBdr>
            <w:top w:val="none" w:sz="0" w:space="0" w:color="auto"/>
            <w:left w:val="none" w:sz="0" w:space="0" w:color="auto"/>
            <w:bottom w:val="none" w:sz="0" w:space="0" w:color="auto"/>
            <w:right w:val="none" w:sz="0" w:space="0" w:color="auto"/>
          </w:divBdr>
        </w:div>
        <w:div w:id="2000231649">
          <w:marLeft w:val="0"/>
          <w:marRight w:val="0"/>
          <w:marTop w:val="0"/>
          <w:marBottom w:val="0"/>
          <w:divBdr>
            <w:top w:val="none" w:sz="0" w:space="0" w:color="auto"/>
            <w:left w:val="none" w:sz="0" w:space="0" w:color="auto"/>
            <w:bottom w:val="none" w:sz="0" w:space="0" w:color="auto"/>
            <w:right w:val="none" w:sz="0" w:space="0" w:color="auto"/>
          </w:divBdr>
        </w:div>
        <w:div w:id="98841507">
          <w:marLeft w:val="0"/>
          <w:marRight w:val="0"/>
          <w:marTop w:val="0"/>
          <w:marBottom w:val="0"/>
          <w:divBdr>
            <w:top w:val="none" w:sz="0" w:space="0" w:color="auto"/>
            <w:left w:val="none" w:sz="0" w:space="0" w:color="auto"/>
            <w:bottom w:val="none" w:sz="0" w:space="0" w:color="auto"/>
            <w:right w:val="none" w:sz="0" w:space="0" w:color="auto"/>
          </w:divBdr>
        </w:div>
        <w:div w:id="390930582">
          <w:marLeft w:val="0"/>
          <w:marRight w:val="0"/>
          <w:marTop w:val="0"/>
          <w:marBottom w:val="0"/>
          <w:divBdr>
            <w:top w:val="none" w:sz="0" w:space="0" w:color="auto"/>
            <w:left w:val="none" w:sz="0" w:space="0" w:color="auto"/>
            <w:bottom w:val="none" w:sz="0" w:space="0" w:color="auto"/>
            <w:right w:val="none" w:sz="0" w:space="0" w:color="auto"/>
          </w:divBdr>
        </w:div>
        <w:div w:id="432021418">
          <w:marLeft w:val="0"/>
          <w:marRight w:val="0"/>
          <w:marTop w:val="0"/>
          <w:marBottom w:val="0"/>
          <w:divBdr>
            <w:top w:val="none" w:sz="0" w:space="0" w:color="auto"/>
            <w:left w:val="none" w:sz="0" w:space="0" w:color="auto"/>
            <w:bottom w:val="none" w:sz="0" w:space="0" w:color="auto"/>
            <w:right w:val="none" w:sz="0" w:space="0" w:color="auto"/>
          </w:divBdr>
        </w:div>
        <w:div w:id="1110276244">
          <w:marLeft w:val="0"/>
          <w:marRight w:val="0"/>
          <w:marTop w:val="0"/>
          <w:marBottom w:val="0"/>
          <w:divBdr>
            <w:top w:val="none" w:sz="0" w:space="0" w:color="auto"/>
            <w:left w:val="none" w:sz="0" w:space="0" w:color="auto"/>
            <w:bottom w:val="none" w:sz="0" w:space="0" w:color="auto"/>
            <w:right w:val="none" w:sz="0" w:space="0" w:color="auto"/>
          </w:divBdr>
        </w:div>
        <w:div w:id="1947421609">
          <w:marLeft w:val="0"/>
          <w:marRight w:val="0"/>
          <w:marTop w:val="0"/>
          <w:marBottom w:val="0"/>
          <w:divBdr>
            <w:top w:val="none" w:sz="0" w:space="0" w:color="auto"/>
            <w:left w:val="none" w:sz="0" w:space="0" w:color="auto"/>
            <w:bottom w:val="none" w:sz="0" w:space="0" w:color="auto"/>
            <w:right w:val="none" w:sz="0" w:space="0" w:color="auto"/>
          </w:divBdr>
        </w:div>
        <w:div w:id="685137371">
          <w:marLeft w:val="0"/>
          <w:marRight w:val="0"/>
          <w:marTop w:val="0"/>
          <w:marBottom w:val="0"/>
          <w:divBdr>
            <w:top w:val="none" w:sz="0" w:space="0" w:color="auto"/>
            <w:left w:val="none" w:sz="0" w:space="0" w:color="auto"/>
            <w:bottom w:val="none" w:sz="0" w:space="0" w:color="auto"/>
            <w:right w:val="none" w:sz="0" w:space="0" w:color="auto"/>
          </w:divBdr>
        </w:div>
        <w:div w:id="1021589540">
          <w:marLeft w:val="0"/>
          <w:marRight w:val="0"/>
          <w:marTop w:val="0"/>
          <w:marBottom w:val="0"/>
          <w:divBdr>
            <w:top w:val="none" w:sz="0" w:space="0" w:color="auto"/>
            <w:left w:val="none" w:sz="0" w:space="0" w:color="auto"/>
            <w:bottom w:val="none" w:sz="0" w:space="0" w:color="auto"/>
            <w:right w:val="none" w:sz="0" w:space="0" w:color="auto"/>
          </w:divBdr>
        </w:div>
        <w:div w:id="1566142278">
          <w:marLeft w:val="0"/>
          <w:marRight w:val="0"/>
          <w:marTop w:val="0"/>
          <w:marBottom w:val="0"/>
          <w:divBdr>
            <w:top w:val="none" w:sz="0" w:space="0" w:color="auto"/>
            <w:left w:val="none" w:sz="0" w:space="0" w:color="auto"/>
            <w:bottom w:val="none" w:sz="0" w:space="0" w:color="auto"/>
            <w:right w:val="none" w:sz="0" w:space="0" w:color="auto"/>
          </w:divBdr>
        </w:div>
        <w:div w:id="11957887">
          <w:marLeft w:val="0"/>
          <w:marRight w:val="0"/>
          <w:marTop w:val="0"/>
          <w:marBottom w:val="0"/>
          <w:divBdr>
            <w:top w:val="none" w:sz="0" w:space="0" w:color="auto"/>
            <w:left w:val="none" w:sz="0" w:space="0" w:color="auto"/>
            <w:bottom w:val="none" w:sz="0" w:space="0" w:color="auto"/>
            <w:right w:val="none" w:sz="0" w:space="0" w:color="auto"/>
          </w:divBdr>
        </w:div>
        <w:div w:id="579173735">
          <w:marLeft w:val="0"/>
          <w:marRight w:val="0"/>
          <w:marTop w:val="0"/>
          <w:marBottom w:val="0"/>
          <w:divBdr>
            <w:top w:val="none" w:sz="0" w:space="0" w:color="auto"/>
            <w:left w:val="none" w:sz="0" w:space="0" w:color="auto"/>
            <w:bottom w:val="none" w:sz="0" w:space="0" w:color="auto"/>
            <w:right w:val="none" w:sz="0" w:space="0" w:color="auto"/>
          </w:divBdr>
        </w:div>
        <w:div w:id="236092621">
          <w:marLeft w:val="0"/>
          <w:marRight w:val="0"/>
          <w:marTop w:val="0"/>
          <w:marBottom w:val="0"/>
          <w:divBdr>
            <w:top w:val="none" w:sz="0" w:space="0" w:color="auto"/>
            <w:left w:val="none" w:sz="0" w:space="0" w:color="auto"/>
            <w:bottom w:val="none" w:sz="0" w:space="0" w:color="auto"/>
            <w:right w:val="none" w:sz="0" w:space="0" w:color="auto"/>
          </w:divBdr>
        </w:div>
        <w:div w:id="1651520447">
          <w:marLeft w:val="0"/>
          <w:marRight w:val="0"/>
          <w:marTop w:val="0"/>
          <w:marBottom w:val="0"/>
          <w:divBdr>
            <w:top w:val="none" w:sz="0" w:space="0" w:color="auto"/>
            <w:left w:val="none" w:sz="0" w:space="0" w:color="auto"/>
            <w:bottom w:val="none" w:sz="0" w:space="0" w:color="auto"/>
            <w:right w:val="none" w:sz="0" w:space="0" w:color="auto"/>
          </w:divBdr>
        </w:div>
        <w:div w:id="915162820">
          <w:marLeft w:val="0"/>
          <w:marRight w:val="0"/>
          <w:marTop w:val="0"/>
          <w:marBottom w:val="0"/>
          <w:divBdr>
            <w:top w:val="none" w:sz="0" w:space="0" w:color="auto"/>
            <w:left w:val="none" w:sz="0" w:space="0" w:color="auto"/>
            <w:bottom w:val="none" w:sz="0" w:space="0" w:color="auto"/>
            <w:right w:val="none" w:sz="0" w:space="0" w:color="auto"/>
          </w:divBdr>
        </w:div>
        <w:div w:id="2047944338">
          <w:marLeft w:val="0"/>
          <w:marRight w:val="0"/>
          <w:marTop w:val="0"/>
          <w:marBottom w:val="0"/>
          <w:divBdr>
            <w:top w:val="none" w:sz="0" w:space="0" w:color="auto"/>
            <w:left w:val="none" w:sz="0" w:space="0" w:color="auto"/>
            <w:bottom w:val="none" w:sz="0" w:space="0" w:color="auto"/>
            <w:right w:val="none" w:sz="0" w:space="0" w:color="auto"/>
          </w:divBdr>
        </w:div>
        <w:div w:id="862786954">
          <w:marLeft w:val="0"/>
          <w:marRight w:val="0"/>
          <w:marTop w:val="0"/>
          <w:marBottom w:val="0"/>
          <w:divBdr>
            <w:top w:val="none" w:sz="0" w:space="0" w:color="auto"/>
            <w:left w:val="none" w:sz="0" w:space="0" w:color="auto"/>
            <w:bottom w:val="none" w:sz="0" w:space="0" w:color="auto"/>
            <w:right w:val="none" w:sz="0" w:space="0" w:color="auto"/>
          </w:divBdr>
        </w:div>
        <w:div w:id="1455127949">
          <w:marLeft w:val="0"/>
          <w:marRight w:val="0"/>
          <w:marTop w:val="0"/>
          <w:marBottom w:val="0"/>
          <w:divBdr>
            <w:top w:val="none" w:sz="0" w:space="0" w:color="auto"/>
            <w:left w:val="none" w:sz="0" w:space="0" w:color="auto"/>
            <w:bottom w:val="none" w:sz="0" w:space="0" w:color="auto"/>
            <w:right w:val="none" w:sz="0" w:space="0" w:color="auto"/>
          </w:divBdr>
        </w:div>
        <w:div w:id="911239240">
          <w:marLeft w:val="0"/>
          <w:marRight w:val="0"/>
          <w:marTop w:val="0"/>
          <w:marBottom w:val="0"/>
          <w:divBdr>
            <w:top w:val="none" w:sz="0" w:space="0" w:color="auto"/>
            <w:left w:val="none" w:sz="0" w:space="0" w:color="auto"/>
            <w:bottom w:val="none" w:sz="0" w:space="0" w:color="auto"/>
            <w:right w:val="none" w:sz="0" w:space="0" w:color="auto"/>
          </w:divBdr>
        </w:div>
        <w:div w:id="799954463">
          <w:marLeft w:val="0"/>
          <w:marRight w:val="0"/>
          <w:marTop w:val="0"/>
          <w:marBottom w:val="0"/>
          <w:divBdr>
            <w:top w:val="none" w:sz="0" w:space="0" w:color="auto"/>
            <w:left w:val="none" w:sz="0" w:space="0" w:color="auto"/>
            <w:bottom w:val="none" w:sz="0" w:space="0" w:color="auto"/>
            <w:right w:val="none" w:sz="0" w:space="0" w:color="auto"/>
          </w:divBdr>
        </w:div>
        <w:div w:id="1954626011">
          <w:marLeft w:val="0"/>
          <w:marRight w:val="0"/>
          <w:marTop w:val="0"/>
          <w:marBottom w:val="0"/>
          <w:divBdr>
            <w:top w:val="none" w:sz="0" w:space="0" w:color="auto"/>
            <w:left w:val="none" w:sz="0" w:space="0" w:color="auto"/>
            <w:bottom w:val="none" w:sz="0" w:space="0" w:color="auto"/>
            <w:right w:val="none" w:sz="0" w:space="0" w:color="auto"/>
          </w:divBdr>
        </w:div>
        <w:div w:id="727998420">
          <w:marLeft w:val="0"/>
          <w:marRight w:val="0"/>
          <w:marTop w:val="0"/>
          <w:marBottom w:val="0"/>
          <w:divBdr>
            <w:top w:val="none" w:sz="0" w:space="0" w:color="auto"/>
            <w:left w:val="none" w:sz="0" w:space="0" w:color="auto"/>
            <w:bottom w:val="none" w:sz="0" w:space="0" w:color="auto"/>
            <w:right w:val="none" w:sz="0" w:space="0" w:color="auto"/>
          </w:divBdr>
        </w:div>
        <w:div w:id="1569221099">
          <w:marLeft w:val="0"/>
          <w:marRight w:val="0"/>
          <w:marTop w:val="0"/>
          <w:marBottom w:val="0"/>
          <w:divBdr>
            <w:top w:val="none" w:sz="0" w:space="0" w:color="auto"/>
            <w:left w:val="none" w:sz="0" w:space="0" w:color="auto"/>
            <w:bottom w:val="none" w:sz="0" w:space="0" w:color="auto"/>
            <w:right w:val="none" w:sz="0" w:space="0" w:color="auto"/>
          </w:divBdr>
        </w:div>
        <w:div w:id="150682955">
          <w:marLeft w:val="0"/>
          <w:marRight w:val="0"/>
          <w:marTop w:val="0"/>
          <w:marBottom w:val="0"/>
          <w:divBdr>
            <w:top w:val="none" w:sz="0" w:space="0" w:color="auto"/>
            <w:left w:val="none" w:sz="0" w:space="0" w:color="auto"/>
            <w:bottom w:val="none" w:sz="0" w:space="0" w:color="auto"/>
            <w:right w:val="none" w:sz="0" w:space="0" w:color="auto"/>
          </w:divBdr>
        </w:div>
        <w:div w:id="315569316">
          <w:marLeft w:val="0"/>
          <w:marRight w:val="0"/>
          <w:marTop w:val="0"/>
          <w:marBottom w:val="0"/>
          <w:divBdr>
            <w:top w:val="none" w:sz="0" w:space="0" w:color="auto"/>
            <w:left w:val="none" w:sz="0" w:space="0" w:color="auto"/>
            <w:bottom w:val="none" w:sz="0" w:space="0" w:color="auto"/>
            <w:right w:val="none" w:sz="0" w:space="0" w:color="auto"/>
          </w:divBdr>
        </w:div>
        <w:div w:id="157042310">
          <w:marLeft w:val="0"/>
          <w:marRight w:val="0"/>
          <w:marTop w:val="0"/>
          <w:marBottom w:val="0"/>
          <w:divBdr>
            <w:top w:val="none" w:sz="0" w:space="0" w:color="auto"/>
            <w:left w:val="none" w:sz="0" w:space="0" w:color="auto"/>
            <w:bottom w:val="none" w:sz="0" w:space="0" w:color="auto"/>
            <w:right w:val="none" w:sz="0" w:space="0" w:color="auto"/>
          </w:divBdr>
        </w:div>
        <w:div w:id="558442804">
          <w:marLeft w:val="0"/>
          <w:marRight w:val="0"/>
          <w:marTop w:val="0"/>
          <w:marBottom w:val="0"/>
          <w:divBdr>
            <w:top w:val="none" w:sz="0" w:space="0" w:color="auto"/>
            <w:left w:val="none" w:sz="0" w:space="0" w:color="auto"/>
            <w:bottom w:val="none" w:sz="0" w:space="0" w:color="auto"/>
            <w:right w:val="none" w:sz="0" w:space="0" w:color="auto"/>
          </w:divBdr>
        </w:div>
        <w:div w:id="1411007049">
          <w:marLeft w:val="0"/>
          <w:marRight w:val="0"/>
          <w:marTop w:val="0"/>
          <w:marBottom w:val="0"/>
          <w:divBdr>
            <w:top w:val="none" w:sz="0" w:space="0" w:color="auto"/>
            <w:left w:val="none" w:sz="0" w:space="0" w:color="auto"/>
            <w:bottom w:val="none" w:sz="0" w:space="0" w:color="auto"/>
            <w:right w:val="none" w:sz="0" w:space="0" w:color="auto"/>
          </w:divBdr>
        </w:div>
        <w:div w:id="12340619">
          <w:marLeft w:val="0"/>
          <w:marRight w:val="0"/>
          <w:marTop w:val="0"/>
          <w:marBottom w:val="0"/>
          <w:divBdr>
            <w:top w:val="none" w:sz="0" w:space="0" w:color="auto"/>
            <w:left w:val="none" w:sz="0" w:space="0" w:color="auto"/>
            <w:bottom w:val="none" w:sz="0" w:space="0" w:color="auto"/>
            <w:right w:val="none" w:sz="0" w:space="0" w:color="auto"/>
          </w:divBdr>
        </w:div>
        <w:div w:id="1989703428">
          <w:marLeft w:val="0"/>
          <w:marRight w:val="0"/>
          <w:marTop w:val="0"/>
          <w:marBottom w:val="0"/>
          <w:divBdr>
            <w:top w:val="none" w:sz="0" w:space="0" w:color="auto"/>
            <w:left w:val="none" w:sz="0" w:space="0" w:color="auto"/>
            <w:bottom w:val="none" w:sz="0" w:space="0" w:color="auto"/>
            <w:right w:val="none" w:sz="0" w:space="0" w:color="auto"/>
          </w:divBdr>
        </w:div>
        <w:div w:id="54935245">
          <w:marLeft w:val="0"/>
          <w:marRight w:val="0"/>
          <w:marTop w:val="0"/>
          <w:marBottom w:val="0"/>
          <w:divBdr>
            <w:top w:val="none" w:sz="0" w:space="0" w:color="auto"/>
            <w:left w:val="none" w:sz="0" w:space="0" w:color="auto"/>
            <w:bottom w:val="none" w:sz="0" w:space="0" w:color="auto"/>
            <w:right w:val="none" w:sz="0" w:space="0" w:color="auto"/>
          </w:divBdr>
        </w:div>
        <w:div w:id="1284118711">
          <w:marLeft w:val="0"/>
          <w:marRight w:val="0"/>
          <w:marTop w:val="0"/>
          <w:marBottom w:val="0"/>
          <w:divBdr>
            <w:top w:val="none" w:sz="0" w:space="0" w:color="auto"/>
            <w:left w:val="none" w:sz="0" w:space="0" w:color="auto"/>
            <w:bottom w:val="none" w:sz="0" w:space="0" w:color="auto"/>
            <w:right w:val="none" w:sz="0" w:space="0" w:color="auto"/>
          </w:divBdr>
        </w:div>
        <w:div w:id="884216109">
          <w:marLeft w:val="0"/>
          <w:marRight w:val="0"/>
          <w:marTop w:val="0"/>
          <w:marBottom w:val="0"/>
          <w:divBdr>
            <w:top w:val="none" w:sz="0" w:space="0" w:color="auto"/>
            <w:left w:val="none" w:sz="0" w:space="0" w:color="auto"/>
            <w:bottom w:val="none" w:sz="0" w:space="0" w:color="auto"/>
            <w:right w:val="none" w:sz="0" w:space="0" w:color="auto"/>
          </w:divBdr>
        </w:div>
        <w:div w:id="81027023">
          <w:marLeft w:val="0"/>
          <w:marRight w:val="0"/>
          <w:marTop w:val="0"/>
          <w:marBottom w:val="0"/>
          <w:divBdr>
            <w:top w:val="none" w:sz="0" w:space="0" w:color="auto"/>
            <w:left w:val="none" w:sz="0" w:space="0" w:color="auto"/>
            <w:bottom w:val="none" w:sz="0" w:space="0" w:color="auto"/>
            <w:right w:val="none" w:sz="0" w:space="0" w:color="auto"/>
          </w:divBdr>
        </w:div>
        <w:div w:id="1031960436">
          <w:marLeft w:val="0"/>
          <w:marRight w:val="0"/>
          <w:marTop w:val="0"/>
          <w:marBottom w:val="0"/>
          <w:divBdr>
            <w:top w:val="none" w:sz="0" w:space="0" w:color="auto"/>
            <w:left w:val="none" w:sz="0" w:space="0" w:color="auto"/>
            <w:bottom w:val="none" w:sz="0" w:space="0" w:color="auto"/>
            <w:right w:val="none" w:sz="0" w:space="0" w:color="auto"/>
          </w:divBdr>
        </w:div>
        <w:div w:id="1229001876">
          <w:marLeft w:val="0"/>
          <w:marRight w:val="0"/>
          <w:marTop w:val="0"/>
          <w:marBottom w:val="0"/>
          <w:divBdr>
            <w:top w:val="none" w:sz="0" w:space="0" w:color="auto"/>
            <w:left w:val="none" w:sz="0" w:space="0" w:color="auto"/>
            <w:bottom w:val="none" w:sz="0" w:space="0" w:color="auto"/>
            <w:right w:val="none" w:sz="0" w:space="0" w:color="auto"/>
          </w:divBdr>
        </w:div>
        <w:div w:id="1876580232">
          <w:marLeft w:val="0"/>
          <w:marRight w:val="0"/>
          <w:marTop w:val="0"/>
          <w:marBottom w:val="0"/>
          <w:divBdr>
            <w:top w:val="none" w:sz="0" w:space="0" w:color="auto"/>
            <w:left w:val="none" w:sz="0" w:space="0" w:color="auto"/>
            <w:bottom w:val="none" w:sz="0" w:space="0" w:color="auto"/>
            <w:right w:val="none" w:sz="0" w:space="0" w:color="auto"/>
          </w:divBdr>
        </w:div>
        <w:div w:id="677267173">
          <w:marLeft w:val="0"/>
          <w:marRight w:val="0"/>
          <w:marTop w:val="0"/>
          <w:marBottom w:val="0"/>
          <w:divBdr>
            <w:top w:val="none" w:sz="0" w:space="0" w:color="auto"/>
            <w:left w:val="none" w:sz="0" w:space="0" w:color="auto"/>
            <w:bottom w:val="none" w:sz="0" w:space="0" w:color="auto"/>
            <w:right w:val="none" w:sz="0" w:space="0" w:color="auto"/>
          </w:divBdr>
        </w:div>
        <w:div w:id="1618834558">
          <w:marLeft w:val="0"/>
          <w:marRight w:val="0"/>
          <w:marTop w:val="0"/>
          <w:marBottom w:val="0"/>
          <w:divBdr>
            <w:top w:val="none" w:sz="0" w:space="0" w:color="auto"/>
            <w:left w:val="none" w:sz="0" w:space="0" w:color="auto"/>
            <w:bottom w:val="none" w:sz="0" w:space="0" w:color="auto"/>
            <w:right w:val="none" w:sz="0" w:space="0" w:color="auto"/>
          </w:divBdr>
        </w:div>
        <w:div w:id="1004670250">
          <w:marLeft w:val="0"/>
          <w:marRight w:val="0"/>
          <w:marTop w:val="0"/>
          <w:marBottom w:val="0"/>
          <w:divBdr>
            <w:top w:val="none" w:sz="0" w:space="0" w:color="auto"/>
            <w:left w:val="none" w:sz="0" w:space="0" w:color="auto"/>
            <w:bottom w:val="none" w:sz="0" w:space="0" w:color="auto"/>
            <w:right w:val="none" w:sz="0" w:space="0" w:color="auto"/>
          </w:divBdr>
        </w:div>
        <w:div w:id="189611817">
          <w:marLeft w:val="0"/>
          <w:marRight w:val="0"/>
          <w:marTop w:val="0"/>
          <w:marBottom w:val="0"/>
          <w:divBdr>
            <w:top w:val="none" w:sz="0" w:space="0" w:color="auto"/>
            <w:left w:val="none" w:sz="0" w:space="0" w:color="auto"/>
            <w:bottom w:val="none" w:sz="0" w:space="0" w:color="auto"/>
            <w:right w:val="none" w:sz="0" w:space="0" w:color="auto"/>
          </w:divBdr>
        </w:div>
        <w:div w:id="306323705">
          <w:marLeft w:val="0"/>
          <w:marRight w:val="0"/>
          <w:marTop w:val="0"/>
          <w:marBottom w:val="0"/>
          <w:divBdr>
            <w:top w:val="none" w:sz="0" w:space="0" w:color="auto"/>
            <w:left w:val="none" w:sz="0" w:space="0" w:color="auto"/>
            <w:bottom w:val="none" w:sz="0" w:space="0" w:color="auto"/>
            <w:right w:val="none" w:sz="0" w:space="0" w:color="auto"/>
          </w:divBdr>
        </w:div>
        <w:div w:id="1930239025">
          <w:marLeft w:val="0"/>
          <w:marRight w:val="0"/>
          <w:marTop w:val="0"/>
          <w:marBottom w:val="0"/>
          <w:divBdr>
            <w:top w:val="none" w:sz="0" w:space="0" w:color="auto"/>
            <w:left w:val="none" w:sz="0" w:space="0" w:color="auto"/>
            <w:bottom w:val="none" w:sz="0" w:space="0" w:color="auto"/>
            <w:right w:val="none" w:sz="0" w:space="0" w:color="auto"/>
          </w:divBdr>
        </w:div>
        <w:div w:id="505631699">
          <w:marLeft w:val="0"/>
          <w:marRight w:val="0"/>
          <w:marTop w:val="0"/>
          <w:marBottom w:val="0"/>
          <w:divBdr>
            <w:top w:val="none" w:sz="0" w:space="0" w:color="auto"/>
            <w:left w:val="none" w:sz="0" w:space="0" w:color="auto"/>
            <w:bottom w:val="none" w:sz="0" w:space="0" w:color="auto"/>
            <w:right w:val="none" w:sz="0" w:space="0" w:color="auto"/>
          </w:divBdr>
        </w:div>
        <w:div w:id="1826702993">
          <w:marLeft w:val="0"/>
          <w:marRight w:val="0"/>
          <w:marTop w:val="0"/>
          <w:marBottom w:val="0"/>
          <w:divBdr>
            <w:top w:val="none" w:sz="0" w:space="0" w:color="auto"/>
            <w:left w:val="none" w:sz="0" w:space="0" w:color="auto"/>
            <w:bottom w:val="none" w:sz="0" w:space="0" w:color="auto"/>
            <w:right w:val="none" w:sz="0" w:space="0" w:color="auto"/>
          </w:divBdr>
        </w:div>
        <w:div w:id="927733953">
          <w:marLeft w:val="0"/>
          <w:marRight w:val="0"/>
          <w:marTop w:val="0"/>
          <w:marBottom w:val="0"/>
          <w:divBdr>
            <w:top w:val="none" w:sz="0" w:space="0" w:color="auto"/>
            <w:left w:val="none" w:sz="0" w:space="0" w:color="auto"/>
            <w:bottom w:val="none" w:sz="0" w:space="0" w:color="auto"/>
            <w:right w:val="none" w:sz="0" w:space="0" w:color="auto"/>
          </w:divBdr>
        </w:div>
        <w:div w:id="629240557">
          <w:marLeft w:val="0"/>
          <w:marRight w:val="0"/>
          <w:marTop w:val="0"/>
          <w:marBottom w:val="0"/>
          <w:divBdr>
            <w:top w:val="none" w:sz="0" w:space="0" w:color="auto"/>
            <w:left w:val="none" w:sz="0" w:space="0" w:color="auto"/>
            <w:bottom w:val="none" w:sz="0" w:space="0" w:color="auto"/>
            <w:right w:val="none" w:sz="0" w:space="0" w:color="auto"/>
          </w:divBdr>
        </w:div>
        <w:div w:id="549726233">
          <w:marLeft w:val="0"/>
          <w:marRight w:val="0"/>
          <w:marTop w:val="0"/>
          <w:marBottom w:val="0"/>
          <w:divBdr>
            <w:top w:val="none" w:sz="0" w:space="0" w:color="auto"/>
            <w:left w:val="none" w:sz="0" w:space="0" w:color="auto"/>
            <w:bottom w:val="none" w:sz="0" w:space="0" w:color="auto"/>
            <w:right w:val="none" w:sz="0" w:space="0" w:color="auto"/>
          </w:divBdr>
        </w:div>
        <w:div w:id="1725254904">
          <w:marLeft w:val="0"/>
          <w:marRight w:val="0"/>
          <w:marTop w:val="0"/>
          <w:marBottom w:val="0"/>
          <w:divBdr>
            <w:top w:val="none" w:sz="0" w:space="0" w:color="auto"/>
            <w:left w:val="none" w:sz="0" w:space="0" w:color="auto"/>
            <w:bottom w:val="none" w:sz="0" w:space="0" w:color="auto"/>
            <w:right w:val="none" w:sz="0" w:space="0" w:color="auto"/>
          </w:divBdr>
        </w:div>
        <w:div w:id="1836803564">
          <w:marLeft w:val="0"/>
          <w:marRight w:val="0"/>
          <w:marTop w:val="0"/>
          <w:marBottom w:val="0"/>
          <w:divBdr>
            <w:top w:val="none" w:sz="0" w:space="0" w:color="auto"/>
            <w:left w:val="none" w:sz="0" w:space="0" w:color="auto"/>
            <w:bottom w:val="none" w:sz="0" w:space="0" w:color="auto"/>
            <w:right w:val="none" w:sz="0" w:space="0" w:color="auto"/>
          </w:divBdr>
        </w:div>
        <w:div w:id="875965131">
          <w:marLeft w:val="0"/>
          <w:marRight w:val="0"/>
          <w:marTop w:val="0"/>
          <w:marBottom w:val="0"/>
          <w:divBdr>
            <w:top w:val="none" w:sz="0" w:space="0" w:color="auto"/>
            <w:left w:val="none" w:sz="0" w:space="0" w:color="auto"/>
            <w:bottom w:val="none" w:sz="0" w:space="0" w:color="auto"/>
            <w:right w:val="none" w:sz="0" w:space="0" w:color="auto"/>
          </w:divBdr>
        </w:div>
        <w:div w:id="1237976737">
          <w:marLeft w:val="0"/>
          <w:marRight w:val="0"/>
          <w:marTop w:val="0"/>
          <w:marBottom w:val="0"/>
          <w:divBdr>
            <w:top w:val="none" w:sz="0" w:space="0" w:color="auto"/>
            <w:left w:val="none" w:sz="0" w:space="0" w:color="auto"/>
            <w:bottom w:val="none" w:sz="0" w:space="0" w:color="auto"/>
            <w:right w:val="none" w:sz="0" w:space="0" w:color="auto"/>
          </w:divBdr>
        </w:div>
        <w:div w:id="1427311276">
          <w:marLeft w:val="0"/>
          <w:marRight w:val="0"/>
          <w:marTop w:val="0"/>
          <w:marBottom w:val="0"/>
          <w:divBdr>
            <w:top w:val="none" w:sz="0" w:space="0" w:color="auto"/>
            <w:left w:val="none" w:sz="0" w:space="0" w:color="auto"/>
            <w:bottom w:val="none" w:sz="0" w:space="0" w:color="auto"/>
            <w:right w:val="none" w:sz="0" w:space="0" w:color="auto"/>
          </w:divBdr>
        </w:div>
        <w:div w:id="1682585117">
          <w:marLeft w:val="0"/>
          <w:marRight w:val="0"/>
          <w:marTop w:val="0"/>
          <w:marBottom w:val="0"/>
          <w:divBdr>
            <w:top w:val="none" w:sz="0" w:space="0" w:color="auto"/>
            <w:left w:val="none" w:sz="0" w:space="0" w:color="auto"/>
            <w:bottom w:val="none" w:sz="0" w:space="0" w:color="auto"/>
            <w:right w:val="none" w:sz="0" w:space="0" w:color="auto"/>
          </w:divBdr>
        </w:div>
        <w:div w:id="251159046">
          <w:marLeft w:val="0"/>
          <w:marRight w:val="0"/>
          <w:marTop w:val="0"/>
          <w:marBottom w:val="0"/>
          <w:divBdr>
            <w:top w:val="none" w:sz="0" w:space="0" w:color="auto"/>
            <w:left w:val="none" w:sz="0" w:space="0" w:color="auto"/>
            <w:bottom w:val="none" w:sz="0" w:space="0" w:color="auto"/>
            <w:right w:val="none" w:sz="0" w:space="0" w:color="auto"/>
          </w:divBdr>
        </w:div>
        <w:div w:id="920329843">
          <w:marLeft w:val="0"/>
          <w:marRight w:val="0"/>
          <w:marTop w:val="0"/>
          <w:marBottom w:val="0"/>
          <w:divBdr>
            <w:top w:val="none" w:sz="0" w:space="0" w:color="auto"/>
            <w:left w:val="none" w:sz="0" w:space="0" w:color="auto"/>
            <w:bottom w:val="none" w:sz="0" w:space="0" w:color="auto"/>
            <w:right w:val="none" w:sz="0" w:space="0" w:color="auto"/>
          </w:divBdr>
        </w:div>
        <w:div w:id="1169370970">
          <w:marLeft w:val="0"/>
          <w:marRight w:val="0"/>
          <w:marTop w:val="0"/>
          <w:marBottom w:val="0"/>
          <w:divBdr>
            <w:top w:val="none" w:sz="0" w:space="0" w:color="auto"/>
            <w:left w:val="none" w:sz="0" w:space="0" w:color="auto"/>
            <w:bottom w:val="none" w:sz="0" w:space="0" w:color="auto"/>
            <w:right w:val="none" w:sz="0" w:space="0" w:color="auto"/>
          </w:divBdr>
        </w:div>
        <w:div w:id="849485912">
          <w:marLeft w:val="0"/>
          <w:marRight w:val="0"/>
          <w:marTop w:val="0"/>
          <w:marBottom w:val="0"/>
          <w:divBdr>
            <w:top w:val="none" w:sz="0" w:space="0" w:color="auto"/>
            <w:left w:val="none" w:sz="0" w:space="0" w:color="auto"/>
            <w:bottom w:val="none" w:sz="0" w:space="0" w:color="auto"/>
            <w:right w:val="none" w:sz="0" w:space="0" w:color="auto"/>
          </w:divBdr>
        </w:div>
        <w:div w:id="1897543411">
          <w:marLeft w:val="0"/>
          <w:marRight w:val="0"/>
          <w:marTop w:val="0"/>
          <w:marBottom w:val="0"/>
          <w:divBdr>
            <w:top w:val="none" w:sz="0" w:space="0" w:color="auto"/>
            <w:left w:val="none" w:sz="0" w:space="0" w:color="auto"/>
            <w:bottom w:val="none" w:sz="0" w:space="0" w:color="auto"/>
            <w:right w:val="none" w:sz="0" w:space="0" w:color="auto"/>
          </w:divBdr>
        </w:div>
        <w:div w:id="832768096">
          <w:marLeft w:val="0"/>
          <w:marRight w:val="0"/>
          <w:marTop w:val="0"/>
          <w:marBottom w:val="0"/>
          <w:divBdr>
            <w:top w:val="none" w:sz="0" w:space="0" w:color="auto"/>
            <w:left w:val="none" w:sz="0" w:space="0" w:color="auto"/>
            <w:bottom w:val="none" w:sz="0" w:space="0" w:color="auto"/>
            <w:right w:val="none" w:sz="0" w:space="0" w:color="auto"/>
          </w:divBdr>
        </w:div>
        <w:div w:id="1383476843">
          <w:marLeft w:val="0"/>
          <w:marRight w:val="0"/>
          <w:marTop w:val="0"/>
          <w:marBottom w:val="0"/>
          <w:divBdr>
            <w:top w:val="none" w:sz="0" w:space="0" w:color="auto"/>
            <w:left w:val="none" w:sz="0" w:space="0" w:color="auto"/>
            <w:bottom w:val="none" w:sz="0" w:space="0" w:color="auto"/>
            <w:right w:val="none" w:sz="0" w:space="0" w:color="auto"/>
          </w:divBdr>
        </w:div>
        <w:div w:id="1705053074">
          <w:marLeft w:val="0"/>
          <w:marRight w:val="0"/>
          <w:marTop w:val="0"/>
          <w:marBottom w:val="0"/>
          <w:divBdr>
            <w:top w:val="none" w:sz="0" w:space="0" w:color="auto"/>
            <w:left w:val="none" w:sz="0" w:space="0" w:color="auto"/>
            <w:bottom w:val="none" w:sz="0" w:space="0" w:color="auto"/>
            <w:right w:val="none" w:sz="0" w:space="0" w:color="auto"/>
          </w:divBdr>
        </w:div>
      </w:divsChild>
    </w:div>
    <w:div w:id="1684935532">
      <w:bodyDiv w:val="1"/>
      <w:marLeft w:val="0"/>
      <w:marRight w:val="0"/>
      <w:marTop w:val="0"/>
      <w:marBottom w:val="0"/>
      <w:divBdr>
        <w:top w:val="none" w:sz="0" w:space="0" w:color="auto"/>
        <w:left w:val="none" w:sz="0" w:space="0" w:color="auto"/>
        <w:bottom w:val="none" w:sz="0" w:space="0" w:color="auto"/>
        <w:right w:val="none" w:sz="0" w:space="0" w:color="auto"/>
      </w:divBdr>
    </w:div>
    <w:div w:id="1685134074">
      <w:bodyDiv w:val="1"/>
      <w:marLeft w:val="0"/>
      <w:marRight w:val="0"/>
      <w:marTop w:val="0"/>
      <w:marBottom w:val="0"/>
      <w:divBdr>
        <w:top w:val="none" w:sz="0" w:space="0" w:color="auto"/>
        <w:left w:val="none" w:sz="0" w:space="0" w:color="auto"/>
        <w:bottom w:val="none" w:sz="0" w:space="0" w:color="auto"/>
        <w:right w:val="none" w:sz="0" w:space="0" w:color="auto"/>
      </w:divBdr>
    </w:div>
    <w:div w:id="1685205947">
      <w:bodyDiv w:val="1"/>
      <w:marLeft w:val="0"/>
      <w:marRight w:val="0"/>
      <w:marTop w:val="0"/>
      <w:marBottom w:val="0"/>
      <w:divBdr>
        <w:top w:val="none" w:sz="0" w:space="0" w:color="auto"/>
        <w:left w:val="none" w:sz="0" w:space="0" w:color="auto"/>
        <w:bottom w:val="none" w:sz="0" w:space="0" w:color="auto"/>
        <w:right w:val="none" w:sz="0" w:space="0" w:color="auto"/>
      </w:divBdr>
    </w:div>
    <w:div w:id="1685740840">
      <w:bodyDiv w:val="1"/>
      <w:marLeft w:val="0"/>
      <w:marRight w:val="0"/>
      <w:marTop w:val="0"/>
      <w:marBottom w:val="0"/>
      <w:divBdr>
        <w:top w:val="none" w:sz="0" w:space="0" w:color="auto"/>
        <w:left w:val="none" w:sz="0" w:space="0" w:color="auto"/>
        <w:bottom w:val="none" w:sz="0" w:space="0" w:color="auto"/>
        <w:right w:val="none" w:sz="0" w:space="0" w:color="auto"/>
      </w:divBdr>
    </w:div>
    <w:div w:id="1686402635">
      <w:bodyDiv w:val="1"/>
      <w:marLeft w:val="0"/>
      <w:marRight w:val="0"/>
      <w:marTop w:val="0"/>
      <w:marBottom w:val="0"/>
      <w:divBdr>
        <w:top w:val="none" w:sz="0" w:space="0" w:color="auto"/>
        <w:left w:val="none" w:sz="0" w:space="0" w:color="auto"/>
        <w:bottom w:val="none" w:sz="0" w:space="0" w:color="auto"/>
        <w:right w:val="none" w:sz="0" w:space="0" w:color="auto"/>
      </w:divBdr>
    </w:div>
    <w:div w:id="1686438147">
      <w:bodyDiv w:val="1"/>
      <w:marLeft w:val="0"/>
      <w:marRight w:val="0"/>
      <w:marTop w:val="0"/>
      <w:marBottom w:val="0"/>
      <w:divBdr>
        <w:top w:val="none" w:sz="0" w:space="0" w:color="auto"/>
        <w:left w:val="none" w:sz="0" w:space="0" w:color="auto"/>
        <w:bottom w:val="none" w:sz="0" w:space="0" w:color="auto"/>
        <w:right w:val="none" w:sz="0" w:space="0" w:color="auto"/>
      </w:divBdr>
    </w:div>
    <w:div w:id="1686438898">
      <w:bodyDiv w:val="1"/>
      <w:marLeft w:val="0"/>
      <w:marRight w:val="0"/>
      <w:marTop w:val="0"/>
      <w:marBottom w:val="0"/>
      <w:divBdr>
        <w:top w:val="none" w:sz="0" w:space="0" w:color="auto"/>
        <w:left w:val="none" w:sz="0" w:space="0" w:color="auto"/>
        <w:bottom w:val="none" w:sz="0" w:space="0" w:color="auto"/>
        <w:right w:val="none" w:sz="0" w:space="0" w:color="auto"/>
      </w:divBdr>
    </w:div>
    <w:div w:id="1686790217">
      <w:bodyDiv w:val="1"/>
      <w:marLeft w:val="0"/>
      <w:marRight w:val="0"/>
      <w:marTop w:val="0"/>
      <w:marBottom w:val="0"/>
      <w:divBdr>
        <w:top w:val="none" w:sz="0" w:space="0" w:color="auto"/>
        <w:left w:val="none" w:sz="0" w:space="0" w:color="auto"/>
        <w:bottom w:val="none" w:sz="0" w:space="0" w:color="auto"/>
        <w:right w:val="none" w:sz="0" w:space="0" w:color="auto"/>
      </w:divBdr>
    </w:div>
    <w:div w:id="1686906895">
      <w:bodyDiv w:val="1"/>
      <w:marLeft w:val="0"/>
      <w:marRight w:val="0"/>
      <w:marTop w:val="0"/>
      <w:marBottom w:val="0"/>
      <w:divBdr>
        <w:top w:val="none" w:sz="0" w:space="0" w:color="auto"/>
        <w:left w:val="none" w:sz="0" w:space="0" w:color="auto"/>
        <w:bottom w:val="none" w:sz="0" w:space="0" w:color="auto"/>
        <w:right w:val="none" w:sz="0" w:space="0" w:color="auto"/>
      </w:divBdr>
    </w:div>
    <w:div w:id="1687125013">
      <w:bodyDiv w:val="1"/>
      <w:marLeft w:val="0"/>
      <w:marRight w:val="0"/>
      <w:marTop w:val="0"/>
      <w:marBottom w:val="0"/>
      <w:divBdr>
        <w:top w:val="none" w:sz="0" w:space="0" w:color="auto"/>
        <w:left w:val="none" w:sz="0" w:space="0" w:color="auto"/>
        <w:bottom w:val="none" w:sz="0" w:space="0" w:color="auto"/>
        <w:right w:val="none" w:sz="0" w:space="0" w:color="auto"/>
      </w:divBdr>
    </w:div>
    <w:div w:id="1687825425">
      <w:bodyDiv w:val="1"/>
      <w:marLeft w:val="0"/>
      <w:marRight w:val="0"/>
      <w:marTop w:val="0"/>
      <w:marBottom w:val="0"/>
      <w:divBdr>
        <w:top w:val="none" w:sz="0" w:space="0" w:color="auto"/>
        <w:left w:val="none" w:sz="0" w:space="0" w:color="auto"/>
        <w:bottom w:val="none" w:sz="0" w:space="0" w:color="auto"/>
        <w:right w:val="none" w:sz="0" w:space="0" w:color="auto"/>
      </w:divBdr>
    </w:div>
    <w:div w:id="1687906062">
      <w:bodyDiv w:val="1"/>
      <w:marLeft w:val="0"/>
      <w:marRight w:val="0"/>
      <w:marTop w:val="0"/>
      <w:marBottom w:val="0"/>
      <w:divBdr>
        <w:top w:val="none" w:sz="0" w:space="0" w:color="auto"/>
        <w:left w:val="none" w:sz="0" w:space="0" w:color="auto"/>
        <w:bottom w:val="none" w:sz="0" w:space="0" w:color="auto"/>
        <w:right w:val="none" w:sz="0" w:space="0" w:color="auto"/>
      </w:divBdr>
    </w:div>
    <w:div w:id="1688361354">
      <w:bodyDiv w:val="1"/>
      <w:marLeft w:val="0"/>
      <w:marRight w:val="0"/>
      <w:marTop w:val="0"/>
      <w:marBottom w:val="0"/>
      <w:divBdr>
        <w:top w:val="none" w:sz="0" w:space="0" w:color="auto"/>
        <w:left w:val="none" w:sz="0" w:space="0" w:color="auto"/>
        <w:bottom w:val="none" w:sz="0" w:space="0" w:color="auto"/>
        <w:right w:val="none" w:sz="0" w:space="0" w:color="auto"/>
      </w:divBdr>
    </w:div>
    <w:div w:id="1688435706">
      <w:bodyDiv w:val="1"/>
      <w:marLeft w:val="0"/>
      <w:marRight w:val="0"/>
      <w:marTop w:val="0"/>
      <w:marBottom w:val="0"/>
      <w:divBdr>
        <w:top w:val="none" w:sz="0" w:space="0" w:color="auto"/>
        <w:left w:val="none" w:sz="0" w:space="0" w:color="auto"/>
        <w:bottom w:val="none" w:sz="0" w:space="0" w:color="auto"/>
        <w:right w:val="none" w:sz="0" w:space="0" w:color="auto"/>
      </w:divBdr>
    </w:div>
    <w:div w:id="1688435853">
      <w:bodyDiv w:val="1"/>
      <w:marLeft w:val="0"/>
      <w:marRight w:val="0"/>
      <w:marTop w:val="0"/>
      <w:marBottom w:val="0"/>
      <w:divBdr>
        <w:top w:val="none" w:sz="0" w:space="0" w:color="auto"/>
        <w:left w:val="none" w:sz="0" w:space="0" w:color="auto"/>
        <w:bottom w:val="none" w:sz="0" w:space="0" w:color="auto"/>
        <w:right w:val="none" w:sz="0" w:space="0" w:color="auto"/>
      </w:divBdr>
    </w:div>
    <w:div w:id="1688629581">
      <w:bodyDiv w:val="1"/>
      <w:marLeft w:val="0"/>
      <w:marRight w:val="0"/>
      <w:marTop w:val="0"/>
      <w:marBottom w:val="0"/>
      <w:divBdr>
        <w:top w:val="none" w:sz="0" w:space="0" w:color="auto"/>
        <w:left w:val="none" w:sz="0" w:space="0" w:color="auto"/>
        <w:bottom w:val="none" w:sz="0" w:space="0" w:color="auto"/>
        <w:right w:val="none" w:sz="0" w:space="0" w:color="auto"/>
      </w:divBdr>
    </w:div>
    <w:div w:id="1689061661">
      <w:bodyDiv w:val="1"/>
      <w:marLeft w:val="0"/>
      <w:marRight w:val="0"/>
      <w:marTop w:val="0"/>
      <w:marBottom w:val="0"/>
      <w:divBdr>
        <w:top w:val="none" w:sz="0" w:space="0" w:color="auto"/>
        <w:left w:val="none" w:sz="0" w:space="0" w:color="auto"/>
        <w:bottom w:val="none" w:sz="0" w:space="0" w:color="auto"/>
        <w:right w:val="none" w:sz="0" w:space="0" w:color="auto"/>
      </w:divBdr>
    </w:div>
    <w:div w:id="1689208868">
      <w:bodyDiv w:val="1"/>
      <w:marLeft w:val="0"/>
      <w:marRight w:val="0"/>
      <w:marTop w:val="0"/>
      <w:marBottom w:val="0"/>
      <w:divBdr>
        <w:top w:val="none" w:sz="0" w:space="0" w:color="auto"/>
        <w:left w:val="none" w:sz="0" w:space="0" w:color="auto"/>
        <w:bottom w:val="none" w:sz="0" w:space="0" w:color="auto"/>
        <w:right w:val="none" w:sz="0" w:space="0" w:color="auto"/>
      </w:divBdr>
    </w:div>
    <w:div w:id="1689331659">
      <w:bodyDiv w:val="1"/>
      <w:marLeft w:val="0"/>
      <w:marRight w:val="0"/>
      <w:marTop w:val="0"/>
      <w:marBottom w:val="0"/>
      <w:divBdr>
        <w:top w:val="none" w:sz="0" w:space="0" w:color="auto"/>
        <w:left w:val="none" w:sz="0" w:space="0" w:color="auto"/>
        <w:bottom w:val="none" w:sz="0" w:space="0" w:color="auto"/>
        <w:right w:val="none" w:sz="0" w:space="0" w:color="auto"/>
      </w:divBdr>
    </w:div>
    <w:div w:id="1689714874">
      <w:bodyDiv w:val="1"/>
      <w:marLeft w:val="0"/>
      <w:marRight w:val="0"/>
      <w:marTop w:val="0"/>
      <w:marBottom w:val="0"/>
      <w:divBdr>
        <w:top w:val="none" w:sz="0" w:space="0" w:color="auto"/>
        <w:left w:val="none" w:sz="0" w:space="0" w:color="auto"/>
        <w:bottom w:val="none" w:sz="0" w:space="0" w:color="auto"/>
        <w:right w:val="none" w:sz="0" w:space="0" w:color="auto"/>
      </w:divBdr>
    </w:div>
    <w:div w:id="1690255627">
      <w:bodyDiv w:val="1"/>
      <w:marLeft w:val="0"/>
      <w:marRight w:val="0"/>
      <w:marTop w:val="0"/>
      <w:marBottom w:val="0"/>
      <w:divBdr>
        <w:top w:val="none" w:sz="0" w:space="0" w:color="auto"/>
        <w:left w:val="none" w:sz="0" w:space="0" w:color="auto"/>
        <w:bottom w:val="none" w:sz="0" w:space="0" w:color="auto"/>
        <w:right w:val="none" w:sz="0" w:space="0" w:color="auto"/>
      </w:divBdr>
    </w:div>
    <w:div w:id="1690371292">
      <w:bodyDiv w:val="1"/>
      <w:marLeft w:val="0"/>
      <w:marRight w:val="0"/>
      <w:marTop w:val="0"/>
      <w:marBottom w:val="0"/>
      <w:divBdr>
        <w:top w:val="none" w:sz="0" w:space="0" w:color="auto"/>
        <w:left w:val="none" w:sz="0" w:space="0" w:color="auto"/>
        <w:bottom w:val="none" w:sz="0" w:space="0" w:color="auto"/>
        <w:right w:val="none" w:sz="0" w:space="0" w:color="auto"/>
      </w:divBdr>
    </w:div>
    <w:div w:id="1690638281">
      <w:bodyDiv w:val="1"/>
      <w:marLeft w:val="0"/>
      <w:marRight w:val="0"/>
      <w:marTop w:val="0"/>
      <w:marBottom w:val="0"/>
      <w:divBdr>
        <w:top w:val="none" w:sz="0" w:space="0" w:color="auto"/>
        <w:left w:val="none" w:sz="0" w:space="0" w:color="auto"/>
        <w:bottom w:val="none" w:sz="0" w:space="0" w:color="auto"/>
        <w:right w:val="none" w:sz="0" w:space="0" w:color="auto"/>
      </w:divBdr>
    </w:div>
    <w:div w:id="1690834659">
      <w:bodyDiv w:val="1"/>
      <w:marLeft w:val="0"/>
      <w:marRight w:val="0"/>
      <w:marTop w:val="0"/>
      <w:marBottom w:val="0"/>
      <w:divBdr>
        <w:top w:val="none" w:sz="0" w:space="0" w:color="auto"/>
        <w:left w:val="none" w:sz="0" w:space="0" w:color="auto"/>
        <w:bottom w:val="none" w:sz="0" w:space="0" w:color="auto"/>
        <w:right w:val="none" w:sz="0" w:space="0" w:color="auto"/>
      </w:divBdr>
    </w:div>
    <w:div w:id="1690987132">
      <w:bodyDiv w:val="1"/>
      <w:marLeft w:val="0"/>
      <w:marRight w:val="0"/>
      <w:marTop w:val="0"/>
      <w:marBottom w:val="0"/>
      <w:divBdr>
        <w:top w:val="none" w:sz="0" w:space="0" w:color="auto"/>
        <w:left w:val="none" w:sz="0" w:space="0" w:color="auto"/>
        <w:bottom w:val="none" w:sz="0" w:space="0" w:color="auto"/>
        <w:right w:val="none" w:sz="0" w:space="0" w:color="auto"/>
      </w:divBdr>
    </w:div>
    <w:div w:id="1691103816">
      <w:bodyDiv w:val="1"/>
      <w:marLeft w:val="0"/>
      <w:marRight w:val="0"/>
      <w:marTop w:val="0"/>
      <w:marBottom w:val="0"/>
      <w:divBdr>
        <w:top w:val="none" w:sz="0" w:space="0" w:color="auto"/>
        <w:left w:val="none" w:sz="0" w:space="0" w:color="auto"/>
        <w:bottom w:val="none" w:sz="0" w:space="0" w:color="auto"/>
        <w:right w:val="none" w:sz="0" w:space="0" w:color="auto"/>
      </w:divBdr>
    </w:div>
    <w:div w:id="1691176377">
      <w:bodyDiv w:val="1"/>
      <w:marLeft w:val="0"/>
      <w:marRight w:val="0"/>
      <w:marTop w:val="0"/>
      <w:marBottom w:val="0"/>
      <w:divBdr>
        <w:top w:val="none" w:sz="0" w:space="0" w:color="auto"/>
        <w:left w:val="none" w:sz="0" w:space="0" w:color="auto"/>
        <w:bottom w:val="none" w:sz="0" w:space="0" w:color="auto"/>
        <w:right w:val="none" w:sz="0" w:space="0" w:color="auto"/>
      </w:divBdr>
    </w:div>
    <w:div w:id="1691446880">
      <w:bodyDiv w:val="1"/>
      <w:marLeft w:val="0"/>
      <w:marRight w:val="0"/>
      <w:marTop w:val="0"/>
      <w:marBottom w:val="0"/>
      <w:divBdr>
        <w:top w:val="none" w:sz="0" w:space="0" w:color="auto"/>
        <w:left w:val="none" w:sz="0" w:space="0" w:color="auto"/>
        <w:bottom w:val="none" w:sz="0" w:space="0" w:color="auto"/>
        <w:right w:val="none" w:sz="0" w:space="0" w:color="auto"/>
      </w:divBdr>
    </w:div>
    <w:div w:id="1691490722">
      <w:bodyDiv w:val="1"/>
      <w:marLeft w:val="0"/>
      <w:marRight w:val="0"/>
      <w:marTop w:val="0"/>
      <w:marBottom w:val="0"/>
      <w:divBdr>
        <w:top w:val="none" w:sz="0" w:space="0" w:color="auto"/>
        <w:left w:val="none" w:sz="0" w:space="0" w:color="auto"/>
        <w:bottom w:val="none" w:sz="0" w:space="0" w:color="auto"/>
        <w:right w:val="none" w:sz="0" w:space="0" w:color="auto"/>
      </w:divBdr>
    </w:div>
    <w:div w:id="1691686065">
      <w:bodyDiv w:val="1"/>
      <w:marLeft w:val="0"/>
      <w:marRight w:val="0"/>
      <w:marTop w:val="0"/>
      <w:marBottom w:val="0"/>
      <w:divBdr>
        <w:top w:val="none" w:sz="0" w:space="0" w:color="auto"/>
        <w:left w:val="none" w:sz="0" w:space="0" w:color="auto"/>
        <w:bottom w:val="none" w:sz="0" w:space="0" w:color="auto"/>
        <w:right w:val="none" w:sz="0" w:space="0" w:color="auto"/>
      </w:divBdr>
      <w:divsChild>
        <w:div w:id="1798986648">
          <w:marLeft w:val="0"/>
          <w:marRight w:val="0"/>
          <w:marTop w:val="0"/>
          <w:marBottom w:val="0"/>
          <w:divBdr>
            <w:top w:val="none" w:sz="0" w:space="0" w:color="auto"/>
            <w:left w:val="none" w:sz="0" w:space="0" w:color="auto"/>
            <w:bottom w:val="none" w:sz="0" w:space="0" w:color="auto"/>
            <w:right w:val="none" w:sz="0" w:space="0" w:color="auto"/>
          </w:divBdr>
        </w:div>
        <w:div w:id="1926837918">
          <w:marLeft w:val="0"/>
          <w:marRight w:val="0"/>
          <w:marTop w:val="0"/>
          <w:marBottom w:val="0"/>
          <w:divBdr>
            <w:top w:val="none" w:sz="0" w:space="0" w:color="auto"/>
            <w:left w:val="none" w:sz="0" w:space="0" w:color="auto"/>
            <w:bottom w:val="none" w:sz="0" w:space="0" w:color="auto"/>
            <w:right w:val="none" w:sz="0" w:space="0" w:color="auto"/>
          </w:divBdr>
        </w:div>
        <w:div w:id="1910578727">
          <w:marLeft w:val="0"/>
          <w:marRight w:val="0"/>
          <w:marTop w:val="0"/>
          <w:marBottom w:val="0"/>
          <w:divBdr>
            <w:top w:val="none" w:sz="0" w:space="0" w:color="auto"/>
            <w:left w:val="none" w:sz="0" w:space="0" w:color="auto"/>
            <w:bottom w:val="none" w:sz="0" w:space="0" w:color="auto"/>
            <w:right w:val="none" w:sz="0" w:space="0" w:color="auto"/>
          </w:divBdr>
        </w:div>
        <w:div w:id="1525631446">
          <w:marLeft w:val="0"/>
          <w:marRight w:val="0"/>
          <w:marTop w:val="0"/>
          <w:marBottom w:val="0"/>
          <w:divBdr>
            <w:top w:val="none" w:sz="0" w:space="0" w:color="auto"/>
            <w:left w:val="none" w:sz="0" w:space="0" w:color="auto"/>
            <w:bottom w:val="none" w:sz="0" w:space="0" w:color="auto"/>
            <w:right w:val="none" w:sz="0" w:space="0" w:color="auto"/>
          </w:divBdr>
        </w:div>
        <w:div w:id="785854531">
          <w:marLeft w:val="0"/>
          <w:marRight w:val="0"/>
          <w:marTop w:val="0"/>
          <w:marBottom w:val="0"/>
          <w:divBdr>
            <w:top w:val="none" w:sz="0" w:space="0" w:color="auto"/>
            <w:left w:val="none" w:sz="0" w:space="0" w:color="auto"/>
            <w:bottom w:val="none" w:sz="0" w:space="0" w:color="auto"/>
            <w:right w:val="none" w:sz="0" w:space="0" w:color="auto"/>
          </w:divBdr>
        </w:div>
        <w:div w:id="8728386">
          <w:marLeft w:val="0"/>
          <w:marRight w:val="0"/>
          <w:marTop w:val="0"/>
          <w:marBottom w:val="0"/>
          <w:divBdr>
            <w:top w:val="none" w:sz="0" w:space="0" w:color="auto"/>
            <w:left w:val="none" w:sz="0" w:space="0" w:color="auto"/>
            <w:bottom w:val="none" w:sz="0" w:space="0" w:color="auto"/>
            <w:right w:val="none" w:sz="0" w:space="0" w:color="auto"/>
          </w:divBdr>
        </w:div>
        <w:div w:id="2064480972">
          <w:marLeft w:val="0"/>
          <w:marRight w:val="0"/>
          <w:marTop w:val="0"/>
          <w:marBottom w:val="0"/>
          <w:divBdr>
            <w:top w:val="none" w:sz="0" w:space="0" w:color="auto"/>
            <w:left w:val="none" w:sz="0" w:space="0" w:color="auto"/>
            <w:bottom w:val="none" w:sz="0" w:space="0" w:color="auto"/>
            <w:right w:val="none" w:sz="0" w:space="0" w:color="auto"/>
          </w:divBdr>
        </w:div>
        <w:div w:id="257297633">
          <w:marLeft w:val="0"/>
          <w:marRight w:val="0"/>
          <w:marTop w:val="0"/>
          <w:marBottom w:val="0"/>
          <w:divBdr>
            <w:top w:val="none" w:sz="0" w:space="0" w:color="auto"/>
            <w:left w:val="none" w:sz="0" w:space="0" w:color="auto"/>
            <w:bottom w:val="none" w:sz="0" w:space="0" w:color="auto"/>
            <w:right w:val="none" w:sz="0" w:space="0" w:color="auto"/>
          </w:divBdr>
        </w:div>
        <w:div w:id="479613674">
          <w:marLeft w:val="0"/>
          <w:marRight w:val="0"/>
          <w:marTop w:val="0"/>
          <w:marBottom w:val="0"/>
          <w:divBdr>
            <w:top w:val="none" w:sz="0" w:space="0" w:color="auto"/>
            <w:left w:val="none" w:sz="0" w:space="0" w:color="auto"/>
            <w:bottom w:val="none" w:sz="0" w:space="0" w:color="auto"/>
            <w:right w:val="none" w:sz="0" w:space="0" w:color="auto"/>
          </w:divBdr>
        </w:div>
        <w:div w:id="215748361">
          <w:marLeft w:val="0"/>
          <w:marRight w:val="0"/>
          <w:marTop w:val="0"/>
          <w:marBottom w:val="0"/>
          <w:divBdr>
            <w:top w:val="none" w:sz="0" w:space="0" w:color="auto"/>
            <w:left w:val="none" w:sz="0" w:space="0" w:color="auto"/>
            <w:bottom w:val="none" w:sz="0" w:space="0" w:color="auto"/>
            <w:right w:val="none" w:sz="0" w:space="0" w:color="auto"/>
          </w:divBdr>
        </w:div>
        <w:div w:id="1675914919">
          <w:marLeft w:val="0"/>
          <w:marRight w:val="0"/>
          <w:marTop w:val="0"/>
          <w:marBottom w:val="0"/>
          <w:divBdr>
            <w:top w:val="none" w:sz="0" w:space="0" w:color="auto"/>
            <w:left w:val="none" w:sz="0" w:space="0" w:color="auto"/>
            <w:bottom w:val="none" w:sz="0" w:space="0" w:color="auto"/>
            <w:right w:val="none" w:sz="0" w:space="0" w:color="auto"/>
          </w:divBdr>
        </w:div>
        <w:div w:id="348022286">
          <w:marLeft w:val="0"/>
          <w:marRight w:val="0"/>
          <w:marTop w:val="0"/>
          <w:marBottom w:val="0"/>
          <w:divBdr>
            <w:top w:val="none" w:sz="0" w:space="0" w:color="auto"/>
            <w:left w:val="none" w:sz="0" w:space="0" w:color="auto"/>
            <w:bottom w:val="none" w:sz="0" w:space="0" w:color="auto"/>
            <w:right w:val="none" w:sz="0" w:space="0" w:color="auto"/>
          </w:divBdr>
        </w:div>
        <w:div w:id="1152870403">
          <w:marLeft w:val="0"/>
          <w:marRight w:val="0"/>
          <w:marTop w:val="0"/>
          <w:marBottom w:val="0"/>
          <w:divBdr>
            <w:top w:val="none" w:sz="0" w:space="0" w:color="auto"/>
            <w:left w:val="none" w:sz="0" w:space="0" w:color="auto"/>
            <w:bottom w:val="none" w:sz="0" w:space="0" w:color="auto"/>
            <w:right w:val="none" w:sz="0" w:space="0" w:color="auto"/>
          </w:divBdr>
        </w:div>
        <w:div w:id="1496457401">
          <w:marLeft w:val="0"/>
          <w:marRight w:val="0"/>
          <w:marTop w:val="0"/>
          <w:marBottom w:val="0"/>
          <w:divBdr>
            <w:top w:val="none" w:sz="0" w:space="0" w:color="auto"/>
            <w:left w:val="none" w:sz="0" w:space="0" w:color="auto"/>
            <w:bottom w:val="none" w:sz="0" w:space="0" w:color="auto"/>
            <w:right w:val="none" w:sz="0" w:space="0" w:color="auto"/>
          </w:divBdr>
        </w:div>
        <w:div w:id="1942176218">
          <w:marLeft w:val="0"/>
          <w:marRight w:val="0"/>
          <w:marTop w:val="0"/>
          <w:marBottom w:val="0"/>
          <w:divBdr>
            <w:top w:val="none" w:sz="0" w:space="0" w:color="auto"/>
            <w:left w:val="none" w:sz="0" w:space="0" w:color="auto"/>
            <w:bottom w:val="none" w:sz="0" w:space="0" w:color="auto"/>
            <w:right w:val="none" w:sz="0" w:space="0" w:color="auto"/>
          </w:divBdr>
        </w:div>
        <w:div w:id="1784959373">
          <w:marLeft w:val="0"/>
          <w:marRight w:val="0"/>
          <w:marTop w:val="0"/>
          <w:marBottom w:val="0"/>
          <w:divBdr>
            <w:top w:val="none" w:sz="0" w:space="0" w:color="auto"/>
            <w:left w:val="none" w:sz="0" w:space="0" w:color="auto"/>
            <w:bottom w:val="none" w:sz="0" w:space="0" w:color="auto"/>
            <w:right w:val="none" w:sz="0" w:space="0" w:color="auto"/>
          </w:divBdr>
        </w:div>
        <w:div w:id="686105082">
          <w:marLeft w:val="0"/>
          <w:marRight w:val="0"/>
          <w:marTop w:val="0"/>
          <w:marBottom w:val="0"/>
          <w:divBdr>
            <w:top w:val="none" w:sz="0" w:space="0" w:color="auto"/>
            <w:left w:val="none" w:sz="0" w:space="0" w:color="auto"/>
            <w:bottom w:val="none" w:sz="0" w:space="0" w:color="auto"/>
            <w:right w:val="none" w:sz="0" w:space="0" w:color="auto"/>
          </w:divBdr>
        </w:div>
        <w:div w:id="2060206055">
          <w:marLeft w:val="0"/>
          <w:marRight w:val="0"/>
          <w:marTop w:val="0"/>
          <w:marBottom w:val="0"/>
          <w:divBdr>
            <w:top w:val="none" w:sz="0" w:space="0" w:color="auto"/>
            <w:left w:val="none" w:sz="0" w:space="0" w:color="auto"/>
            <w:bottom w:val="none" w:sz="0" w:space="0" w:color="auto"/>
            <w:right w:val="none" w:sz="0" w:space="0" w:color="auto"/>
          </w:divBdr>
        </w:div>
        <w:div w:id="366226417">
          <w:marLeft w:val="0"/>
          <w:marRight w:val="0"/>
          <w:marTop w:val="0"/>
          <w:marBottom w:val="0"/>
          <w:divBdr>
            <w:top w:val="none" w:sz="0" w:space="0" w:color="auto"/>
            <w:left w:val="none" w:sz="0" w:space="0" w:color="auto"/>
            <w:bottom w:val="none" w:sz="0" w:space="0" w:color="auto"/>
            <w:right w:val="none" w:sz="0" w:space="0" w:color="auto"/>
          </w:divBdr>
        </w:div>
        <w:div w:id="1436554483">
          <w:marLeft w:val="0"/>
          <w:marRight w:val="0"/>
          <w:marTop w:val="0"/>
          <w:marBottom w:val="0"/>
          <w:divBdr>
            <w:top w:val="none" w:sz="0" w:space="0" w:color="auto"/>
            <w:left w:val="none" w:sz="0" w:space="0" w:color="auto"/>
            <w:bottom w:val="none" w:sz="0" w:space="0" w:color="auto"/>
            <w:right w:val="none" w:sz="0" w:space="0" w:color="auto"/>
          </w:divBdr>
        </w:div>
        <w:div w:id="800343090">
          <w:marLeft w:val="0"/>
          <w:marRight w:val="0"/>
          <w:marTop w:val="0"/>
          <w:marBottom w:val="0"/>
          <w:divBdr>
            <w:top w:val="none" w:sz="0" w:space="0" w:color="auto"/>
            <w:left w:val="none" w:sz="0" w:space="0" w:color="auto"/>
            <w:bottom w:val="none" w:sz="0" w:space="0" w:color="auto"/>
            <w:right w:val="none" w:sz="0" w:space="0" w:color="auto"/>
          </w:divBdr>
        </w:div>
        <w:div w:id="1519658097">
          <w:marLeft w:val="0"/>
          <w:marRight w:val="0"/>
          <w:marTop w:val="0"/>
          <w:marBottom w:val="0"/>
          <w:divBdr>
            <w:top w:val="none" w:sz="0" w:space="0" w:color="auto"/>
            <w:left w:val="none" w:sz="0" w:space="0" w:color="auto"/>
            <w:bottom w:val="none" w:sz="0" w:space="0" w:color="auto"/>
            <w:right w:val="none" w:sz="0" w:space="0" w:color="auto"/>
          </w:divBdr>
        </w:div>
        <w:div w:id="93284558">
          <w:marLeft w:val="0"/>
          <w:marRight w:val="0"/>
          <w:marTop w:val="0"/>
          <w:marBottom w:val="0"/>
          <w:divBdr>
            <w:top w:val="none" w:sz="0" w:space="0" w:color="auto"/>
            <w:left w:val="none" w:sz="0" w:space="0" w:color="auto"/>
            <w:bottom w:val="none" w:sz="0" w:space="0" w:color="auto"/>
            <w:right w:val="none" w:sz="0" w:space="0" w:color="auto"/>
          </w:divBdr>
        </w:div>
        <w:div w:id="1346903596">
          <w:marLeft w:val="0"/>
          <w:marRight w:val="0"/>
          <w:marTop w:val="0"/>
          <w:marBottom w:val="0"/>
          <w:divBdr>
            <w:top w:val="none" w:sz="0" w:space="0" w:color="auto"/>
            <w:left w:val="none" w:sz="0" w:space="0" w:color="auto"/>
            <w:bottom w:val="none" w:sz="0" w:space="0" w:color="auto"/>
            <w:right w:val="none" w:sz="0" w:space="0" w:color="auto"/>
          </w:divBdr>
        </w:div>
        <w:div w:id="566114976">
          <w:marLeft w:val="0"/>
          <w:marRight w:val="0"/>
          <w:marTop w:val="0"/>
          <w:marBottom w:val="0"/>
          <w:divBdr>
            <w:top w:val="none" w:sz="0" w:space="0" w:color="auto"/>
            <w:left w:val="none" w:sz="0" w:space="0" w:color="auto"/>
            <w:bottom w:val="none" w:sz="0" w:space="0" w:color="auto"/>
            <w:right w:val="none" w:sz="0" w:space="0" w:color="auto"/>
          </w:divBdr>
        </w:div>
        <w:div w:id="657222281">
          <w:marLeft w:val="0"/>
          <w:marRight w:val="0"/>
          <w:marTop w:val="0"/>
          <w:marBottom w:val="0"/>
          <w:divBdr>
            <w:top w:val="none" w:sz="0" w:space="0" w:color="auto"/>
            <w:left w:val="none" w:sz="0" w:space="0" w:color="auto"/>
            <w:bottom w:val="none" w:sz="0" w:space="0" w:color="auto"/>
            <w:right w:val="none" w:sz="0" w:space="0" w:color="auto"/>
          </w:divBdr>
        </w:div>
        <w:div w:id="634726313">
          <w:marLeft w:val="0"/>
          <w:marRight w:val="0"/>
          <w:marTop w:val="0"/>
          <w:marBottom w:val="0"/>
          <w:divBdr>
            <w:top w:val="none" w:sz="0" w:space="0" w:color="auto"/>
            <w:left w:val="none" w:sz="0" w:space="0" w:color="auto"/>
            <w:bottom w:val="none" w:sz="0" w:space="0" w:color="auto"/>
            <w:right w:val="none" w:sz="0" w:space="0" w:color="auto"/>
          </w:divBdr>
        </w:div>
        <w:div w:id="47340636">
          <w:marLeft w:val="0"/>
          <w:marRight w:val="0"/>
          <w:marTop w:val="0"/>
          <w:marBottom w:val="0"/>
          <w:divBdr>
            <w:top w:val="none" w:sz="0" w:space="0" w:color="auto"/>
            <w:left w:val="none" w:sz="0" w:space="0" w:color="auto"/>
            <w:bottom w:val="none" w:sz="0" w:space="0" w:color="auto"/>
            <w:right w:val="none" w:sz="0" w:space="0" w:color="auto"/>
          </w:divBdr>
        </w:div>
        <w:div w:id="1769619070">
          <w:marLeft w:val="0"/>
          <w:marRight w:val="0"/>
          <w:marTop w:val="0"/>
          <w:marBottom w:val="0"/>
          <w:divBdr>
            <w:top w:val="none" w:sz="0" w:space="0" w:color="auto"/>
            <w:left w:val="none" w:sz="0" w:space="0" w:color="auto"/>
            <w:bottom w:val="none" w:sz="0" w:space="0" w:color="auto"/>
            <w:right w:val="none" w:sz="0" w:space="0" w:color="auto"/>
          </w:divBdr>
        </w:div>
        <w:div w:id="1983578364">
          <w:marLeft w:val="0"/>
          <w:marRight w:val="0"/>
          <w:marTop w:val="0"/>
          <w:marBottom w:val="0"/>
          <w:divBdr>
            <w:top w:val="none" w:sz="0" w:space="0" w:color="auto"/>
            <w:left w:val="none" w:sz="0" w:space="0" w:color="auto"/>
            <w:bottom w:val="none" w:sz="0" w:space="0" w:color="auto"/>
            <w:right w:val="none" w:sz="0" w:space="0" w:color="auto"/>
          </w:divBdr>
        </w:div>
        <w:div w:id="1210415922">
          <w:marLeft w:val="0"/>
          <w:marRight w:val="0"/>
          <w:marTop w:val="0"/>
          <w:marBottom w:val="0"/>
          <w:divBdr>
            <w:top w:val="none" w:sz="0" w:space="0" w:color="auto"/>
            <w:left w:val="none" w:sz="0" w:space="0" w:color="auto"/>
            <w:bottom w:val="none" w:sz="0" w:space="0" w:color="auto"/>
            <w:right w:val="none" w:sz="0" w:space="0" w:color="auto"/>
          </w:divBdr>
        </w:div>
        <w:div w:id="1612275030">
          <w:marLeft w:val="0"/>
          <w:marRight w:val="0"/>
          <w:marTop w:val="0"/>
          <w:marBottom w:val="0"/>
          <w:divBdr>
            <w:top w:val="none" w:sz="0" w:space="0" w:color="auto"/>
            <w:left w:val="none" w:sz="0" w:space="0" w:color="auto"/>
            <w:bottom w:val="none" w:sz="0" w:space="0" w:color="auto"/>
            <w:right w:val="none" w:sz="0" w:space="0" w:color="auto"/>
          </w:divBdr>
        </w:div>
        <w:div w:id="1144152974">
          <w:marLeft w:val="0"/>
          <w:marRight w:val="0"/>
          <w:marTop w:val="0"/>
          <w:marBottom w:val="0"/>
          <w:divBdr>
            <w:top w:val="none" w:sz="0" w:space="0" w:color="auto"/>
            <w:left w:val="none" w:sz="0" w:space="0" w:color="auto"/>
            <w:bottom w:val="none" w:sz="0" w:space="0" w:color="auto"/>
            <w:right w:val="none" w:sz="0" w:space="0" w:color="auto"/>
          </w:divBdr>
        </w:div>
        <w:div w:id="1791508693">
          <w:marLeft w:val="0"/>
          <w:marRight w:val="0"/>
          <w:marTop w:val="0"/>
          <w:marBottom w:val="0"/>
          <w:divBdr>
            <w:top w:val="none" w:sz="0" w:space="0" w:color="auto"/>
            <w:left w:val="none" w:sz="0" w:space="0" w:color="auto"/>
            <w:bottom w:val="none" w:sz="0" w:space="0" w:color="auto"/>
            <w:right w:val="none" w:sz="0" w:space="0" w:color="auto"/>
          </w:divBdr>
        </w:div>
        <w:div w:id="1280799944">
          <w:marLeft w:val="0"/>
          <w:marRight w:val="0"/>
          <w:marTop w:val="0"/>
          <w:marBottom w:val="0"/>
          <w:divBdr>
            <w:top w:val="none" w:sz="0" w:space="0" w:color="auto"/>
            <w:left w:val="none" w:sz="0" w:space="0" w:color="auto"/>
            <w:bottom w:val="none" w:sz="0" w:space="0" w:color="auto"/>
            <w:right w:val="none" w:sz="0" w:space="0" w:color="auto"/>
          </w:divBdr>
        </w:div>
        <w:div w:id="1151294311">
          <w:marLeft w:val="0"/>
          <w:marRight w:val="0"/>
          <w:marTop w:val="0"/>
          <w:marBottom w:val="0"/>
          <w:divBdr>
            <w:top w:val="none" w:sz="0" w:space="0" w:color="auto"/>
            <w:left w:val="none" w:sz="0" w:space="0" w:color="auto"/>
            <w:bottom w:val="none" w:sz="0" w:space="0" w:color="auto"/>
            <w:right w:val="none" w:sz="0" w:space="0" w:color="auto"/>
          </w:divBdr>
        </w:div>
        <w:div w:id="540941109">
          <w:marLeft w:val="0"/>
          <w:marRight w:val="0"/>
          <w:marTop w:val="0"/>
          <w:marBottom w:val="0"/>
          <w:divBdr>
            <w:top w:val="none" w:sz="0" w:space="0" w:color="auto"/>
            <w:left w:val="none" w:sz="0" w:space="0" w:color="auto"/>
            <w:bottom w:val="none" w:sz="0" w:space="0" w:color="auto"/>
            <w:right w:val="none" w:sz="0" w:space="0" w:color="auto"/>
          </w:divBdr>
        </w:div>
        <w:div w:id="1621033248">
          <w:marLeft w:val="0"/>
          <w:marRight w:val="0"/>
          <w:marTop w:val="0"/>
          <w:marBottom w:val="0"/>
          <w:divBdr>
            <w:top w:val="none" w:sz="0" w:space="0" w:color="auto"/>
            <w:left w:val="none" w:sz="0" w:space="0" w:color="auto"/>
            <w:bottom w:val="none" w:sz="0" w:space="0" w:color="auto"/>
            <w:right w:val="none" w:sz="0" w:space="0" w:color="auto"/>
          </w:divBdr>
        </w:div>
        <w:div w:id="745808621">
          <w:marLeft w:val="0"/>
          <w:marRight w:val="0"/>
          <w:marTop w:val="0"/>
          <w:marBottom w:val="0"/>
          <w:divBdr>
            <w:top w:val="none" w:sz="0" w:space="0" w:color="auto"/>
            <w:left w:val="none" w:sz="0" w:space="0" w:color="auto"/>
            <w:bottom w:val="none" w:sz="0" w:space="0" w:color="auto"/>
            <w:right w:val="none" w:sz="0" w:space="0" w:color="auto"/>
          </w:divBdr>
        </w:div>
        <w:div w:id="1808744801">
          <w:marLeft w:val="0"/>
          <w:marRight w:val="0"/>
          <w:marTop w:val="0"/>
          <w:marBottom w:val="0"/>
          <w:divBdr>
            <w:top w:val="none" w:sz="0" w:space="0" w:color="auto"/>
            <w:left w:val="none" w:sz="0" w:space="0" w:color="auto"/>
            <w:bottom w:val="none" w:sz="0" w:space="0" w:color="auto"/>
            <w:right w:val="none" w:sz="0" w:space="0" w:color="auto"/>
          </w:divBdr>
        </w:div>
        <w:div w:id="998271707">
          <w:marLeft w:val="0"/>
          <w:marRight w:val="0"/>
          <w:marTop w:val="0"/>
          <w:marBottom w:val="0"/>
          <w:divBdr>
            <w:top w:val="none" w:sz="0" w:space="0" w:color="auto"/>
            <w:left w:val="none" w:sz="0" w:space="0" w:color="auto"/>
            <w:bottom w:val="none" w:sz="0" w:space="0" w:color="auto"/>
            <w:right w:val="none" w:sz="0" w:space="0" w:color="auto"/>
          </w:divBdr>
        </w:div>
        <w:div w:id="206727291">
          <w:marLeft w:val="0"/>
          <w:marRight w:val="0"/>
          <w:marTop w:val="0"/>
          <w:marBottom w:val="0"/>
          <w:divBdr>
            <w:top w:val="none" w:sz="0" w:space="0" w:color="auto"/>
            <w:left w:val="none" w:sz="0" w:space="0" w:color="auto"/>
            <w:bottom w:val="none" w:sz="0" w:space="0" w:color="auto"/>
            <w:right w:val="none" w:sz="0" w:space="0" w:color="auto"/>
          </w:divBdr>
        </w:div>
        <w:div w:id="1473785572">
          <w:marLeft w:val="0"/>
          <w:marRight w:val="0"/>
          <w:marTop w:val="0"/>
          <w:marBottom w:val="0"/>
          <w:divBdr>
            <w:top w:val="none" w:sz="0" w:space="0" w:color="auto"/>
            <w:left w:val="none" w:sz="0" w:space="0" w:color="auto"/>
            <w:bottom w:val="none" w:sz="0" w:space="0" w:color="auto"/>
            <w:right w:val="none" w:sz="0" w:space="0" w:color="auto"/>
          </w:divBdr>
        </w:div>
        <w:div w:id="152719849">
          <w:marLeft w:val="0"/>
          <w:marRight w:val="0"/>
          <w:marTop w:val="0"/>
          <w:marBottom w:val="0"/>
          <w:divBdr>
            <w:top w:val="none" w:sz="0" w:space="0" w:color="auto"/>
            <w:left w:val="none" w:sz="0" w:space="0" w:color="auto"/>
            <w:bottom w:val="none" w:sz="0" w:space="0" w:color="auto"/>
            <w:right w:val="none" w:sz="0" w:space="0" w:color="auto"/>
          </w:divBdr>
        </w:div>
        <w:div w:id="1721631800">
          <w:marLeft w:val="0"/>
          <w:marRight w:val="0"/>
          <w:marTop w:val="0"/>
          <w:marBottom w:val="0"/>
          <w:divBdr>
            <w:top w:val="none" w:sz="0" w:space="0" w:color="auto"/>
            <w:left w:val="none" w:sz="0" w:space="0" w:color="auto"/>
            <w:bottom w:val="none" w:sz="0" w:space="0" w:color="auto"/>
            <w:right w:val="none" w:sz="0" w:space="0" w:color="auto"/>
          </w:divBdr>
        </w:div>
        <w:div w:id="1425110522">
          <w:marLeft w:val="0"/>
          <w:marRight w:val="0"/>
          <w:marTop w:val="0"/>
          <w:marBottom w:val="0"/>
          <w:divBdr>
            <w:top w:val="none" w:sz="0" w:space="0" w:color="auto"/>
            <w:left w:val="none" w:sz="0" w:space="0" w:color="auto"/>
            <w:bottom w:val="none" w:sz="0" w:space="0" w:color="auto"/>
            <w:right w:val="none" w:sz="0" w:space="0" w:color="auto"/>
          </w:divBdr>
        </w:div>
        <w:div w:id="648635609">
          <w:marLeft w:val="0"/>
          <w:marRight w:val="0"/>
          <w:marTop w:val="0"/>
          <w:marBottom w:val="0"/>
          <w:divBdr>
            <w:top w:val="none" w:sz="0" w:space="0" w:color="auto"/>
            <w:left w:val="none" w:sz="0" w:space="0" w:color="auto"/>
            <w:bottom w:val="none" w:sz="0" w:space="0" w:color="auto"/>
            <w:right w:val="none" w:sz="0" w:space="0" w:color="auto"/>
          </w:divBdr>
        </w:div>
        <w:div w:id="2122918054">
          <w:marLeft w:val="0"/>
          <w:marRight w:val="0"/>
          <w:marTop w:val="0"/>
          <w:marBottom w:val="0"/>
          <w:divBdr>
            <w:top w:val="none" w:sz="0" w:space="0" w:color="auto"/>
            <w:left w:val="none" w:sz="0" w:space="0" w:color="auto"/>
            <w:bottom w:val="none" w:sz="0" w:space="0" w:color="auto"/>
            <w:right w:val="none" w:sz="0" w:space="0" w:color="auto"/>
          </w:divBdr>
        </w:div>
        <w:div w:id="105782907">
          <w:marLeft w:val="0"/>
          <w:marRight w:val="0"/>
          <w:marTop w:val="0"/>
          <w:marBottom w:val="0"/>
          <w:divBdr>
            <w:top w:val="none" w:sz="0" w:space="0" w:color="auto"/>
            <w:left w:val="none" w:sz="0" w:space="0" w:color="auto"/>
            <w:bottom w:val="none" w:sz="0" w:space="0" w:color="auto"/>
            <w:right w:val="none" w:sz="0" w:space="0" w:color="auto"/>
          </w:divBdr>
        </w:div>
        <w:div w:id="1596212142">
          <w:marLeft w:val="0"/>
          <w:marRight w:val="0"/>
          <w:marTop w:val="0"/>
          <w:marBottom w:val="0"/>
          <w:divBdr>
            <w:top w:val="none" w:sz="0" w:space="0" w:color="auto"/>
            <w:left w:val="none" w:sz="0" w:space="0" w:color="auto"/>
            <w:bottom w:val="none" w:sz="0" w:space="0" w:color="auto"/>
            <w:right w:val="none" w:sz="0" w:space="0" w:color="auto"/>
          </w:divBdr>
        </w:div>
        <w:div w:id="240675549">
          <w:marLeft w:val="0"/>
          <w:marRight w:val="0"/>
          <w:marTop w:val="0"/>
          <w:marBottom w:val="0"/>
          <w:divBdr>
            <w:top w:val="none" w:sz="0" w:space="0" w:color="auto"/>
            <w:left w:val="none" w:sz="0" w:space="0" w:color="auto"/>
            <w:bottom w:val="none" w:sz="0" w:space="0" w:color="auto"/>
            <w:right w:val="none" w:sz="0" w:space="0" w:color="auto"/>
          </w:divBdr>
        </w:div>
        <w:div w:id="1304892021">
          <w:marLeft w:val="0"/>
          <w:marRight w:val="0"/>
          <w:marTop w:val="0"/>
          <w:marBottom w:val="0"/>
          <w:divBdr>
            <w:top w:val="none" w:sz="0" w:space="0" w:color="auto"/>
            <w:left w:val="none" w:sz="0" w:space="0" w:color="auto"/>
            <w:bottom w:val="none" w:sz="0" w:space="0" w:color="auto"/>
            <w:right w:val="none" w:sz="0" w:space="0" w:color="auto"/>
          </w:divBdr>
        </w:div>
        <w:div w:id="252400517">
          <w:marLeft w:val="0"/>
          <w:marRight w:val="0"/>
          <w:marTop w:val="0"/>
          <w:marBottom w:val="0"/>
          <w:divBdr>
            <w:top w:val="none" w:sz="0" w:space="0" w:color="auto"/>
            <w:left w:val="none" w:sz="0" w:space="0" w:color="auto"/>
            <w:bottom w:val="none" w:sz="0" w:space="0" w:color="auto"/>
            <w:right w:val="none" w:sz="0" w:space="0" w:color="auto"/>
          </w:divBdr>
        </w:div>
        <w:div w:id="857282220">
          <w:marLeft w:val="0"/>
          <w:marRight w:val="0"/>
          <w:marTop w:val="0"/>
          <w:marBottom w:val="0"/>
          <w:divBdr>
            <w:top w:val="none" w:sz="0" w:space="0" w:color="auto"/>
            <w:left w:val="none" w:sz="0" w:space="0" w:color="auto"/>
            <w:bottom w:val="none" w:sz="0" w:space="0" w:color="auto"/>
            <w:right w:val="none" w:sz="0" w:space="0" w:color="auto"/>
          </w:divBdr>
        </w:div>
        <w:div w:id="1350789942">
          <w:marLeft w:val="0"/>
          <w:marRight w:val="0"/>
          <w:marTop w:val="0"/>
          <w:marBottom w:val="0"/>
          <w:divBdr>
            <w:top w:val="none" w:sz="0" w:space="0" w:color="auto"/>
            <w:left w:val="none" w:sz="0" w:space="0" w:color="auto"/>
            <w:bottom w:val="none" w:sz="0" w:space="0" w:color="auto"/>
            <w:right w:val="none" w:sz="0" w:space="0" w:color="auto"/>
          </w:divBdr>
        </w:div>
        <w:div w:id="322469752">
          <w:marLeft w:val="0"/>
          <w:marRight w:val="0"/>
          <w:marTop w:val="0"/>
          <w:marBottom w:val="0"/>
          <w:divBdr>
            <w:top w:val="none" w:sz="0" w:space="0" w:color="auto"/>
            <w:left w:val="none" w:sz="0" w:space="0" w:color="auto"/>
            <w:bottom w:val="none" w:sz="0" w:space="0" w:color="auto"/>
            <w:right w:val="none" w:sz="0" w:space="0" w:color="auto"/>
          </w:divBdr>
        </w:div>
        <w:div w:id="1378698194">
          <w:marLeft w:val="0"/>
          <w:marRight w:val="0"/>
          <w:marTop w:val="0"/>
          <w:marBottom w:val="0"/>
          <w:divBdr>
            <w:top w:val="none" w:sz="0" w:space="0" w:color="auto"/>
            <w:left w:val="none" w:sz="0" w:space="0" w:color="auto"/>
            <w:bottom w:val="none" w:sz="0" w:space="0" w:color="auto"/>
            <w:right w:val="none" w:sz="0" w:space="0" w:color="auto"/>
          </w:divBdr>
        </w:div>
        <w:div w:id="1802772812">
          <w:marLeft w:val="0"/>
          <w:marRight w:val="0"/>
          <w:marTop w:val="0"/>
          <w:marBottom w:val="0"/>
          <w:divBdr>
            <w:top w:val="none" w:sz="0" w:space="0" w:color="auto"/>
            <w:left w:val="none" w:sz="0" w:space="0" w:color="auto"/>
            <w:bottom w:val="none" w:sz="0" w:space="0" w:color="auto"/>
            <w:right w:val="none" w:sz="0" w:space="0" w:color="auto"/>
          </w:divBdr>
        </w:div>
        <w:div w:id="68813786">
          <w:marLeft w:val="0"/>
          <w:marRight w:val="0"/>
          <w:marTop w:val="0"/>
          <w:marBottom w:val="0"/>
          <w:divBdr>
            <w:top w:val="none" w:sz="0" w:space="0" w:color="auto"/>
            <w:left w:val="none" w:sz="0" w:space="0" w:color="auto"/>
            <w:bottom w:val="none" w:sz="0" w:space="0" w:color="auto"/>
            <w:right w:val="none" w:sz="0" w:space="0" w:color="auto"/>
          </w:divBdr>
        </w:div>
        <w:div w:id="1111434547">
          <w:marLeft w:val="0"/>
          <w:marRight w:val="0"/>
          <w:marTop w:val="0"/>
          <w:marBottom w:val="0"/>
          <w:divBdr>
            <w:top w:val="none" w:sz="0" w:space="0" w:color="auto"/>
            <w:left w:val="none" w:sz="0" w:space="0" w:color="auto"/>
            <w:bottom w:val="none" w:sz="0" w:space="0" w:color="auto"/>
            <w:right w:val="none" w:sz="0" w:space="0" w:color="auto"/>
          </w:divBdr>
        </w:div>
        <w:div w:id="999037971">
          <w:marLeft w:val="0"/>
          <w:marRight w:val="0"/>
          <w:marTop w:val="0"/>
          <w:marBottom w:val="0"/>
          <w:divBdr>
            <w:top w:val="none" w:sz="0" w:space="0" w:color="auto"/>
            <w:left w:val="none" w:sz="0" w:space="0" w:color="auto"/>
            <w:bottom w:val="none" w:sz="0" w:space="0" w:color="auto"/>
            <w:right w:val="none" w:sz="0" w:space="0" w:color="auto"/>
          </w:divBdr>
        </w:div>
        <w:div w:id="359665813">
          <w:marLeft w:val="0"/>
          <w:marRight w:val="0"/>
          <w:marTop w:val="0"/>
          <w:marBottom w:val="0"/>
          <w:divBdr>
            <w:top w:val="none" w:sz="0" w:space="0" w:color="auto"/>
            <w:left w:val="none" w:sz="0" w:space="0" w:color="auto"/>
            <w:bottom w:val="none" w:sz="0" w:space="0" w:color="auto"/>
            <w:right w:val="none" w:sz="0" w:space="0" w:color="auto"/>
          </w:divBdr>
        </w:div>
        <w:div w:id="1033842292">
          <w:marLeft w:val="0"/>
          <w:marRight w:val="0"/>
          <w:marTop w:val="0"/>
          <w:marBottom w:val="0"/>
          <w:divBdr>
            <w:top w:val="none" w:sz="0" w:space="0" w:color="auto"/>
            <w:left w:val="none" w:sz="0" w:space="0" w:color="auto"/>
            <w:bottom w:val="none" w:sz="0" w:space="0" w:color="auto"/>
            <w:right w:val="none" w:sz="0" w:space="0" w:color="auto"/>
          </w:divBdr>
        </w:div>
        <w:div w:id="547643399">
          <w:marLeft w:val="0"/>
          <w:marRight w:val="0"/>
          <w:marTop w:val="0"/>
          <w:marBottom w:val="0"/>
          <w:divBdr>
            <w:top w:val="none" w:sz="0" w:space="0" w:color="auto"/>
            <w:left w:val="none" w:sz="0" w:space="0" w:color="auto"/>
            <w:bottom w:val="none" w:sz="0" w:space="0" w:color="auto"/>
            <w:right w:val="none" w:sz="0" w:space="0" w:color="auto"/>
          </w:divBdr>
        </w:div>
        <w:div w:id="501819304">
          <w:marLeft w:val="0"/>
          <w:marRight w:val="0"/>
          <w:marTop w:val="0"/>
          <w:marBottom w:val="0"/>
          <w:divBdr>
            <w:top w:val="none" w:sz="0" w:space="0" w:color="auto"/>
            <w:left w:val="none" w:sz="0" w:space="0" w:color="auto"/>
            <w:bottom w:val="none" w:sz="0" w:space="0" w:color="auto"/>
            <w:right w:val="none" w:sz="0" w:space="0" w:color="auto"/>
          </w:divBdr>
        </w:div>
      </w:divsChild>
    </w:div>
    <w:div w:id="1692025081">
      <w:bodyDiv w:val="1"/>
      <w:marLeft w:val="0"/>
      <w:marRight w:val="0"/>
      <w:marTop w:val="0"/>
      <w:marBottom w:val="0"/>
      <w:divBdr>
        <w:top w:val="none" w:sz="0" w:space="0" w:color="auto"/>
        <w:left w:val="none" w:sz="0" w:space="0" w:color="auto"/>
        <w:bottom w:val="none" w:sz="0" w:space="0" w:color="auto"/>
        <w:right w:val="none" w:sz="0" w:space="0" w:color="auto"/>
      </w:divBdr>
    </w:div>
    <w:div w:id="1692292763">
      <w:bodyDiv w:val="1"/>
      <w:marLeft w:val="0"/>
      <w:marRight w:val="0"/>
      <w:marTop w:val="0"/>
      <w:marBottom w:val="0"/>
      <w:divBdr>
        <w:top w:val="none" w:sz="0" w:space="0" w:color="auto"/>
        <w:left w:val="none" w:sz="0" w:space="0" w:color="auto"/>
        <w:bottom w:val="none" w:sz="0" w:space="0" w:color="auto"/>
        <w:right w:val="none" w:sz="0" w:space="0" w:color="auto"/>
      </w:divBdr>
    </w:div>
    <w:div w:id="1692800195">
      <w:bodyDiv w:val="1"/>
      <w:marLeft w:val="0"/>
      <w:marRight w:val="0"/>
      <w:marTop w:val="0"/>
      <w:marBottom w:val="0"/>
      <w:divBdr>
        <w:top w:val="none" w:sz="0" w:space="0" w:color="auto"/>
        <w:left w:val="none" w:sz="0" w:space="0" w:color="auto"/>
        <w:bottom w:val="none" w:sz="0" w:space="0" w:color="auto"/>
        <w:right w:val="none" w:sz="0" w:space="0" w:color="auto"/>
      </w:divBdr>
    </w:div>
    <w:div w:id="1692878629">
      <w:bodyDiv w:val="1"/>
      <w:marLeft w:val="0"/>
      <w:marRight w:val="0"/>
      <w:marTop w:val="0"/>
      <w:marBottom w:val="0"/>
      <w:divBdr>
        <w:top w:val="none" w:sz="0" w:space="0" w:color="auto"/>
        <w:left w:val="none" w:sz="0" w:space="0" w:color="auto"/>
        <w:bottom w:val="none" w:sz="0" w:space="0" w:color="auto"/>
        <w:right w:val="none" w:sz="0" w:space="0" w:color="auto"/>
      </w:divBdr>
    </w:div>
    <w:div w:id="1692880080">
      <w:bodyDiv w:val="1"/>
      <w:marLeft w:val="0"/>
      <w:marRight w:val="0"/>
      <w:marTop w:val="0"/>
      <w:marBottom w:val="0"/>
      <w:divBdr>
        <w:top w:val="none" w:sz="0" w:space="0" w:color="auto"/>
        <w:left w:val="none" w:sz="0" w:space="0" w:color="auto"/>
        <w:bottom w:val="none" w:sz="0" w:space="0" w:color="auto"/>
        <w:right w:val="none" w:sz="0" w:space="0" w:color="auto"/>
      </w:divBdr>
    </w:div>
    <w:div w:id="1693341143">
      <w:bodyDiv w:val="1"/>
      <w:marLeft w:val="0"/>
      <w:marRight w:val="0"/>
      <w:marTop w:val="0"/>
      <w:marBottom w:val="0"/>
      <w:divBdr>
        <w:top w:val="none" w:sz="0" w:space="0" w:color="auto"/>
        <w:left w:val="none" w:sz="0" w:space="0" w:color="auto"/>
        <w:bottom w:val="none" w:sz="0" w:space="0" w:color="auto"/>
        <w:right w:val="none" w:sz="0" w:space="0" w:color="auto"/>
      </w:divBdr>
    </w:div>
    <w:div w:id="1693459810">
      <w:bodyDiv w:val="1"/>
      <w:marLeft w:val="0"/>
      <w:marRight w:val="0"/>
      <w:marTop w:val="0"/>
      <w:marBottom w:val="0"/>
      <w:divBdr>
        <w:top w:val="none" w:sz="0" w:space="0" w:color="auto"/>
        <w:left w:val="none" w:sz="0" w:space="0" w:color="auto"/>
        <w:bottom w:val="none" w:sz="0" w:space="0" w:color="auto"/>
        <w:right w:val="none" w:sz="0" w:space="0" w:color="auto"/>
      </w:divBdr>
    </w:div>
    <w:div w:id="1693653418">
      <w:bodyDiv w:val="1"/>
      <w:marLeft w:val="0"/>
      <w:marRight w:val="0"/>
      <w:marTop w:val="0"/>
      <w:marBottom w:val="0"/>
      <w:divBdr>
        <w:top w:val="none" w:sz="0" w:space="0" w:color="auto"/>
        <w:left w:val="none" w:sz="0" w:space="0" w:color="auto"/>
        <w:bottom w:val="none" w:sz="0" w:space="0" w:color="auto"/>
        <w:right w:val="none" w:sz="0" w:space="0" w:color="auto"/>
      </w:divBdr>
    </w:div>
    <w:div w:id="1694069987">
      <w:bodyDiv w:val="1"/>
      <w:marLeft w:val="0"/>
      <w:marRight w:val="0"/>
      <w:marTop w:val="0"/>
      <w:marBottom w:val="0"/>
      <w:divBdr>
        <w:top w:val="none" w:sz="0" w:space="0" w:color="auto"/>
        <w:left w:val="none" w:sz="0" w:space="0" w:color="auto"/>
        <w:bottom w:val="none" w:sz="0" w:space="0" w:color="auto"/>
        <w:right w:val="none" w:sz="0" w:space="0" w:color="auto"/>
      </w:divBdr>
    </w:div>
    <w:div w:id="1694188325">
      <w:bodyDiv w:val="1"/>
      <w:marLeft w:val="0"/>
      <w:marRight w:val="0"/>
      <w:marTop w:val="0"/>
      <w:marBottom w:val="0"/>
      <w:divBdr>
        <w:top w:val="none" w:sz="0" w:space="0" w:color="auto"/>
        <w:left w:val="none" w:sz="0" w:space="0" w:color="auto"/>
        <w:bottom w:val="none" w:sz="0" w:space="0" w:color="auto"/>
        <w:right w:val="none" w:sz="0" w:space="0" w:color="auto"/>
      </w:divBdr>
    </w:div>
    <w:div w:id="1694334927">
      <w:bodyDiv w:val="1"/>
      <w:marLeft w:val="0"/>
      <w:marRight w:val="0"/>
      <w:marTop w:val="0"/>
      <w:marBottom w:val="0"/>
      <w:divBdr>
        <w:top w:val="none" w:sz="0" w:space="0" w:color="auto"/>
        <w:left w:val="none" w:sz="0" w:space="0" w:color="auto"/>
        <w:bottom w:val="none" w:sz="0" w:space="0" w:color="auto"/>
        <w:right w:val="none" w:sz="0" w:space="0" w:color="auto"/>
      </w:divBdr>
    </w:div>
    <w:div w:id="1694574192">
      <w:bodyDiv w:val="1"/>
      <w:marLeft w:val="0"/>
      <w:marRight w:val="0"/>
      <w:marTop w:val="0"/>
      <w:marBottom w:val="0"/>
      <w:divBdr>
        <w:top w:val="none" w:sz="0" w:space="0" w:color="auto"/>
        <w:left w:val="none" w:sz="0" w:space="0" w:color="auto"/>
        <w:bottom w:val="none" w:sz="0" w:space="0" w:color="auto"/>
        <w:right w:val="none" w:sz="0" w:space="0" w:color="auto"/>
      </w:divBdr>
      <w:divsChild>
        <w:div w:id="88695584">
          <w:marLeft w:val="0"/>
          <w:marRight w:val="0"/>
          <w:marTop w:val="0"/>
          <w:marBottom w:val="0"/>
          <w:divBdr>
            <w:top w:val="none" w:sz="0" w:space="0" w:color="auto"/>
            <w:left w:val="none" w:sz="0" w:space="0" w:color="auto"/>
            <w:bottom w:val="none" w:sz="0" w:space="0" w:color="auto"/>
            <w:right w:val="none" w:sz="0" w:space="0" w:color="auto"/>
          </w:divBdr>
        </w:div>
        <w:div w:id="1906913265">
          <w:marLeft w:val="0"/>
          <w:marRight w:val="0"/>
          <w:marTop w:val="0"/>
          <w:marBottom w:val="0"/>
          <w:divBdr>
            <w:top w:val="none" w:sz="0" w:space="0" w:color="auto"/>
            <w:left w:val="none" w:sz="0" w:space="0" w:color="auto"/>
            <w:bottom w:val="none" w:sz="0" w:space="0" w:color="auto"/>
            <w:right w:val="none" w:sz="0" w:space="0" w:color="auto"/>
          </w:divBdr>
        </w:div>
        <w:div w:id="1306281207">
          <w:marLeft w:val="0"/>
          <w:marRight w:val="0"/>
          <w:marTop w:val="0"/>
          <w:marBottom w:val="0"/>
          <w:divBdr>
            <w:top w:val="none" w:sz="0" w:space="0" w:color="auto"/>
            <w:left w:val="none" w:sz="0" w:space="0" w:color="auto"/>
            <w:bottom w:val="none" w:sz="0" w:space="0" w:color="auto"/>
            <w:right w:val="none" w:sz="0" w:space="0" w:color="auto"/>
          </w:divBdr>
        </w:div>
        <w:div w:id="1339507577">
          <w:marLeft w:val="0"/>
          <w:marRight w:val="0"/>
          <w:marTop w:val="0"/>
          <w:marBottom w:val="0"/>
          <w:divBdr>
            <w:top w:val="none" w:sz="0" w:space="0" w:color="auto"/>
            <w:left w:val="none" w:sz="0" w:space="0" w:color="auto"/>
            <w:bottom w:val="none" w:sz="0" w:space="0" w:color="auto"/>
            <w:right w:val="none" w:sz="0" w:space="0" w:color="auto"/>
          </w:divBdr>
        </w:div>
        <w:div w:id="193201498">
          <w:marLeft w:val="0"/>
          <w:marRight w:val="0"/>
          <w:marTop w:val="0"/>
          <w:marBottom w:val="0"/>
          <w:divBdr>
            <w:top w:val="none" w:sz="0" w:space="0" w:color="auto"/>
            <w:left w:val="none" w:sz="0" w:space="0" w:color="auto"/>
            <w:bottom w:val="none" w:sz="0" w:space="0" w:color="auto"/>
            <w:right w:val="none" w:sz="0" w:space="0" w:color="auto"/>
          </w:divBdr>
        </w:div>
        <w:div w:id="1330251162">
          <w:marLeft w:val="0"/>
          <w:marRight w:val="0"/>
          <w:marTop w:val="0"/>
          <w:marBottom w:val="0"/>
          <w:divBdr>
            <w:top w:val="none" w:sz="0" w:space="0" w:color="auto"/>
            <w:left w:val="none" w:sz="0" w:space="0" w:color="auto"/>
            <w:bottom w:val="none" w:sz="0" w:space="0" w:color="auto"/>
            <w:right w:val="none" w:sz="0" w:space="0" w:color="auto"/>
          </w:divBdr>
        </w:div>
        <w:div w:id="1635520040">
          <w:marLeft w:val="0"/>
          <w:marRight w:val="0"/>
          <w:marTop w:val="0"/>
          <w:marBottom w:val="0"/>
          <w:divBdr>
            <w:top w:val="none" w:sz="0" w:space="0" w:color="auto"/>
            <w:left w:val="none" w:sz="0" w:space="0" w:color="auto"/>
            <w:bottom w:val="none" w:sz="0" w:space="0" w:color="auto"/>
            <w:right w:val="none" w:sz="0" w:space="0" w:color="auto"/>
          </w:divBdr>
        </w:div>
        <w:div w:id="396053481">
          <w:marLeft w:val="0"/>
          <w:marRight w:val="0"/>
          <w:marTop w:val="0"/>
          <w:marBottom w:val="0"/>
          <w:divBdr>
            <w:top w:val="none" w:sz="0" w:space="0" w:color="auto"/>
            <w:left w:val="none" w:sz="0" w:space="0" w:color="auto"/>
            <w:bottom w:val="none" w:sz="0" w:space="0" w:color="auto"/>
            <w:right w:val="none" w:sz="0" w:space="0" w:color="auto"/>
          </w:divBdr>
        </w:div>
        <w:div w:id="1012537894">
          <w:marLeft w:val="0"/>
          <w:marRight w:val="0"/>
          <w:marTop w:val="0"/>
          <w:marBottom w:val="0"/>
          <w:divBdr>
            <w:top w:val="none" w:sz="0" w:space="0" w:color="auto"/>
            <w:left w:val="none" w:sz="0" w:space="0" w:color="auto"/>
            <w:bottom w:val="none" w:sz="0" w:space="0" w:color="auto"/>
            <w:right w:val="none" w:sz="0" w:space="0" w:color="auto"/>
          </w:divBdr>
        </w:div>
        <w:div w:id="984578399">
          <w:marLeft w:val="0"/>
          <w:marRight w:val="0"/>
          <w:marTop w:val="0"/>
          <w:marBottom w:val="0"/>
          <w:divBdr>
            <w:top w:val="none" w:sz="0" w:space="0" w:color="auto"/>
            <w:left w:val="none" w:sz="0" w:space="0" w:color="auto"/>
            <w:bottom w:val="none" w:sz="0" w:space="0" w:color="auto"/>
            <w:right w:val="none" w:sz="0" w:space="0" w:color="auto"/>
          </w:divBdr>
        </w:div>
        <w:div w:id="1852333326">
          <w:marLeft w:val="0"/>
          <w:marRight w:val="0"/>
          <w:marTop w:val="0"/>
          <w:marBottom w:val="0"/>
          <w:divBdr>
            <w:top w:val="none" w:sz="0" w:space="0" w:color="auto"/>
            <w:left w:val="none" w:sz="0" w:space="0" w:color="auto"/>
            <w:bottom w:val="none" w:sz="0" w:space="0" w:color="auto"/>
            <w:right w:val="none" w:sz="0" w:space="0" w:color="auto"/>
          </w:divBdr>
        </w:div>
        <w:div w:id="370349671">
          <w:marLeft w:val="0"/>
          <w:marRight w:val="0"/>
          <w:marTop w:val="0"/>
          <w:marBottom w:val="0"/>
          <w:divBdr>
            <w:top w:val="none" w:sz="0" w:space="0" w:color="auto"/>
            <w:left w:val="none" w:sz="0" w:space="0" w:color="auto"/>
            <w:bottom w:val="none" w:sz="0" w:space="0" w:color="auto"/>
            <w:right w:val="none" w:sz="0" w:space="0" w:color="auto"/>
          </w:divBdr>
        </w:div>
        <w:div w:id="2108580474">
          <w:marLeft w:val="0"/>
          <w:marRight w:val="0"/>
          <w:marTop w:val="0"/>
          <w:marBottom w:val="0"/>
          <w:divBdr>
            <w:top w:val="none" w:sz="0" w:space="0" w:color="auto"/>
            <w:left w:val="none" w:sz="0" w:space="0" w:color="auto"/>
            <w:bottom w:val="none" w:sz="0" w:space="0" w:color="auto"/>
            <w:right w:val="none" w:sz="0" w:space="0" w:color="auto"/>
          </w:divBdr>
        </w:div>
        <w:div w:id="392192920">
          <w:marLeft w:val="0"/>
          <w:marRight w:val="0"/>
          <w:marTop w:val="0"/>
          <w:marBottom w:val="0"/>
          <w:divBdr>
            <w:top w:val="none" w:sz="0" w:space="0" w:color="auto"/>
            <w:left w:val="none" w:sz="0" w:space="0" w:color="auto"/>
            <w:bottom w:val="none" w:sz="0" w:space="0" w:color="auto"/>
            <w:right w:val="none" w:sz="0" w:space="0" w:color="auto"/>
          </w:divBdr>
        </w:div>
        <w:div w:id="1614823809">
          <w:marLeft w:val="0"/>
          <w:marRight w:val="0"/>
          <w:marTop w:val="0"/>
          <w:marBottom w:val="0"/>
          <w:divBdr>
            <w:top w:val="none" w:sz="0" w:space="0" w:color="auto"/>
            <w:left w:val="none" w:sz="0" w:space="0" w:color="auto"/>
            <w:bottom w:val="none" w:sz="0" w:space="0" w:color="auto"/>
            <w:right w:val="none" w:sz="0" w:space="0" w:color="auto"/>
          </w:divBdr>
        </w:div>
        <w:div w:id="143008161">
          <w:marLeft w:val="0"/>
          <w:marRight w:val="0"/>
          <w:marTop w:val="0"/>
          <w:marBottom w:val="0"/>
          <w:divBdr>
            <w:top w:val="none" w:sz="0" w:space="0" w:color="auto"/>
            <w:left w:val="none" w:sz="0" w:space="0" w:color="auto"/>
            <w:bottom w:val="none" w:sz="0" w:space="0" w:color="auto"/>
            <w:right w:val="none" w:sz="0" w:space="0" w:color="auto"/>
          </w:divBdr>
        </w:div>
        <w:div w:id="746652469">
          <w:marLeft w:val="0"/>
          <w:marRight w:val="0"/>
          <w:marTop w:val="0"/>
          <w:marBottom w:val="0"/>
          <w:divBdr>
            <w:top w:val="none" w:sz="0" w:space="0" w:color="auto"/>
            <w:left w:val="none" w:sz="0" w:space="0" w:color="auto"/>
            <w:bottom w:val="none" w:sz="0" w:space="0" w:color="auto"/>
            <w:right w:val="none" w:sz="0" w:space="0" w:color="auto"/>
          </w:divBdr>
        </w:div>
        <w:div w:id="339048665">
          <w:marLeft w:val="0"/>
          <w:marRight w:val="0"/>
          <w:marTop w:val="0"/>
          <w:marBottom w:val="0"/>
          <w:divBdr>
            <w:top w:val="none" w:sz="0" w:space="0" w:color="auto"/>
            <w:left w:val="none" w:sz="0" w:space="0" w:color="auto"/>
            <w:bottom w:val="none" w:sz="0" w:space="0" w:color="auto"/>
            <w:right w:val="none" w:sz="0" w:space="0" w:color="auto"/>
          </w:divBdr>
        </w:div>
        <w:div w:id="1427070565">
          <w:marLeft w:val="0"/>
          <w:marRight w:val="0"/>
          <w:marTop w:val="0"/>
          <w:marBottom w:val="0"/>
          <w:divBdr>
            <w:top w:val="none" w:sz="0" w:space="0" w:color="auto"/>
            <w:left w:val="none" w:sz="0" w:space="0" w:color="auto"/>
            <w:bottom w:val="none" w:sz="0" w:space="0" w:color="auto"/>
            <w:right w:val="none" w:sz="0" w:space="0" w:color="auto"/>
          </w:divBdr>
        </w:div>
        <w:div w:id="1646928280">
          <w:marLeft w:val="0"/>
          <w:marRight w:val="0"/>
          <w:marTop w:val="0"/>
          <w:marBottom w:val="0"/>
          <w:divBdr>
            <w:top w:val="none" w:sz="0" w:space="0" w:color="auto"/>
            <w:left w:val="none" w:sz="0" w:space="0" w:color="auto"/>
            <w:bottom w:val="none" w:sz="0" w:space="0" w:color="auto"/>
            <w:right w:val="none" w:sz="0" w:space="0" w:color="auto"/>
          </w:divBdr>
        </w:div>
        <w:div w:id="1303853061">
          <w:marLeft w:val="0"/>
          <w:marRight w:val="0"/>
          <w:marTop w:val="0"/>
          <w:marBottom w:val="0"/>
          <w:divBdr>
            <w:top w:val="none" w:sz="0" w:space="0" w:color="auto"/>
            <w:left w:val="none" w:sz="0" w:space="0" w:color="auto"/>
            <w:bottom w:val="none" w:sz="0" w:space="0" w:color="auto"/>
            <w:right w:val="none" w:sz="0" w:space="0" w:color="auto"/>
          </w:divBdr>
        </w:div>
        <w:div w:id="605232053">
          <w:marLeft w:val="0"/>
          <w:marRight w:val="0"/>
          <w:marTop w:val="0"/>
          <w:marBottom w:val="0"/>
          <w:divBdr>
            <w:top w:val="none" w:sz="0" w:space="0" w:color="auto"/>
            <w:left w:val="none" w:sz="0" w:space="0" w:color="auto"/>
            <w:bottom w:val="none" w:sz="0" w:space="0" w:color="auto"/>
            <w:right w:val="none" w:sz="0" w:space="0" w:color="auto"/>
          </w:divBdr>
        </w:div>
        <w:div w:id="2114591621">
          <w:marLeft w:val="0"/>
          <w:marRight w:val="0"/>
          <w:marTop w:val="0"/>
          <w:marBottom w:val="0"/>
          <w:divBdr>
            <w:top w:val="none" w:sz="0" w:space="0" w:color="auto"/>
            <w:left w:val="none" w:sz="0" w:space="0" w:color="auto"/>
            <w:bottom w:val="none" w:sz="0" w:space="0" w:color="auto"/>
            <w:right w:val="none" w:sz="0" w:space="0" w:color="auto"/>
          </w:divBdr>
        </w:div>
        <w:div w:id="1507401542">
          <w:marLeft w:val="0"/>
          <w:marRight w:val="0"/>
          <w:marTop w:val="0"/>
          <w:marBottom w:val="0"/>
          <w:divBdr>
            <w:top w:val="none" w:sz="0" w:space="0" w:color="auto"/>
            <w:left w:val="none" w:sz="0" w:space="0" w:color="auto"/>
            <w:bottom w:val="none" w:sz="0" w:space="0" w:color="auto"/>
            <w:right w:val="none" w:sz="0" w:space="0" w:color="auto"/>
          </w:divBdr>
        </w:div>
        <w:div w:id="1247350069">
          <w:marLeft w:val="0"/>
          <w:marRight w:val="0"/>
          <w:marTop w:val="0"/>
          <w:marBottom w:val="0"/>
          <w:divBdr>
            <w:top w:val="none" w:sz="0" w:space="0" w:color="auto"/>
            <w:left w:val="none" w:sz="0" w:space="0" w:color="auto"/>
            <w:bottom w:val="none" w:sz="0" w:space="0" w:color="auto"/>
            <w:right w:val="none" w:sz="0" w:space="0" w:color="auto"/>
          </w:divBdr>
        </w:div>
        <w:div w:id="1147745827">
          <w:marLeft w:val="0"/>
          <w:marRight w:val="0"/>
          <w:marTop w:val="0"/>
          <w:marBottom w:val="0"/>
          <w:divBdr>
            <w:top w:val="none" w:sz="0" w:space="0" w:color="auto"/>
            <w:left w:val="none" w:sz="0" w:space="0" w:color="auto"/>
            <w:bottom w:val="none" w:sz="0" w:space="0" w:color="auto"/>
            <w:right w:val="none" w:sz="0" w:space="0" w:color="auto"/>
          </w:divBdr>
        </w:div>
        <w:div w:id="1644962293">
          <w:marLeft w:val="0"/>
          <w:marRight w:val="0"/>
          <w:marTop w:val="0"/>
          <w:marBottom w:val="0"/>
          <w:divBdr>
            <w:top w:val="none" w:sz="0" w:space="0" w:color="auto"/>
            <w:left w:val="none" w:sz="0" w:space="0" w:color="auto"/>
            <w:bottom w:val="none" w:sz="0" w:space="0" w:color="auto"/>
            <w:right w:val="none" w:sz="0" w:space="0" w:color="auto"/>
          </w:divBdr>
        </w:div>
        <w:div w:id="1282876348">
          <w:marLeft w:val="0"/>
          <w:marRight w:val="0"/>
          <w:marTop w:val="0"/>
          <w:marBottom w:val="0"/>
          <w:divBdr>
            <w:top w:val="none" w:sz="0" w:space="0" w:color="auto"/>
            <w:left w:val="none" w:sz="0" w:space="0" w:color="auto"/>
            <w:bottom w:val="none" w:sz="0" w:space="0" w:color="auto"/>
            <w:right w:val="none" w:sz="0" w:space="0" w:color="auto"/>
          </w:divBdr>
        </w:div>
        <w:div w:id="2050568990">
          <w:marLeft w:val="0"/>
          <w:marRight w:val="0"/>
          <w:marTop w:val="0"/>
          <w:marBottom w:val="0"/>
          <w:divBdr>
            <w:top w:val="none" w:sz="0" w:space="0" w:color="auto"/>
            <w:left w:val="none" w:sz="0" w:space="0" w:color="auto"/>
            <w:bottom w:val="none" w:sz="0" w:space="0" w:color="auto"/>
            <w:right w:val="none" w:sz="0" w:space="0" w:color="auto"/>
          </w:divBdr>
        </w:div>
        <w:div w:id="773674622">
          <w:marLeft w:val="0"/>
          <w:marRight w:val="0"/>
          <w:marTop w:val="0"/>
          <w:marBottom w:val="0"/>
          <w:divBdr>
            <w:top w:val="none" w:sz="0" w:space="0" w:color="auto"/>
            <w:left w:val="none" w:sz="0" w:space="0" w:color="auto"/>
            <w:bottom w:val="none" w:sz="0" w:space="0" w:color="auto"/>
            <w:right w:val="none" w:sz="0" w:space="0" w:color="auto"/>
          </w:divBdr>
        </w:div>
        <w:div w:id="1301108224">
          <w:marLeft w:val="0"/>
          <w:marRight w:val="0"/>
          <w:marTop w:val="0"/>
          <w:marBottom w:val="0"/>
          <w:divBdr>
            <w:top w:val="none" w:sz="0" w:space="0" w:color="auto"/>
            <w:left w:val="none" w:sz="0" w:space="0" w:color="auto"/>
            <w:bottom w:val="none" w:sz="0" w:space="0" w:color="auto"/>
            <w:right w:val="none" w:sz="0" w:space="0" w:color="auto"/>
          </w:divBdr>
        </w:div>
        <w:div w:id="1473983445">
          <w:marLeft w:val="0"/>
          <w:marRight w:val="0"/>
          <w:marTop w:val="0"/>
          <w:marBottom w:val="0"/>
          <w:divBdr>
            <w:top w:val="none" w:sz="0" w:space="0" w:color="auto"/>
            <w:left w:val="none" w:sz="0" w:space="0" w:color="auto"/>
            <w:bottom w:val="none" w:sz="0" w:space="0" w:color="auto"/>
            <w:right w:val="none" w:sz="0" w:space="0" w:color="auto"/>
          </w:divBdr>
        </w:div>
        <w:div w:id="82340719">
          <w:marLeft w:val="0"/>
          <w:marRight w:val="0"/>
          <w:marTop w:val="0"/>
          <w:marBottom w:val="0"/>
          <w:divBdr>
            <w:top w:val="none" w:sz="0" w:space="0" w:color="auto"/>
            <w:left w:val="none" w:sz="0" w:space="0" w:color="auto"/>
            <w:bottom w:val="none" w:sz="0" w:space="0" w:color="auto"/>
            <w:right w:val="none" w:sz="0" w:space="0" w:color="auto"/>
          </w:divBdr>
        </w:div>
        <w:div w:id="733625440">
          <w:marLeft w:val="0"/>
          <w:marRight w:val="0"/>
          <w:marTop w:val="0"/>
          <w:marBottom w:val="0"/>
          <w:divBdr>
            <w:top w:val="none" w:sz="0" w:space="0" w:color="auto"/>
            <w:left w:val="none" w:sz="0" w:space="0" w:color="auto"/>
            <w:bottom w:val="none" w:sz="0" w:space="0" w:color="auto"/>
            <w:right w:val="none" w:sz="0" w:space="0" w:color="auto"/>
          </w:divBdr>
        </w:div>
        <w:div w:id="1489899305">
          <w:marLeft w:val="0"/>
          <w:marRight w:val="0"/>
          <w:marTop w:val="0"/>
          <w:marBottom w:val="0"/>
          <w:divBdr>
            <w:top w:val="none" w:sz="0" w:space="0" w:color="auto"/>
            <w:left w:val="none" w:sz="0" w:space="0" w:color="auto"/>
            <w:bottom w:val="none" w:sz="0" w:space="0" w:color="auto"/>
            <w:right w:val="none" w:sz="0" w:space="0" w:color="auto"/>
          </w:divBdr>
        </w:div>
        <w:div w:id="600333168">
          <w:marLeft w:val="0"/>
          <w:marRight w:val="0"/>
          <w:marTop w:val="0"/>
          <w:marBottom w:val="0"/>
          <w:divBdr>
            <w:top w:val="none" w:sz="0" w:space="0" w:color="auto"/>
            <w:left w:val="none" w:sz="0" w:space="0" w:color="auto"/>
            <w:bottom w:val="none" w:sz="0" w:space="0" w:color="auto"/>
            <w:right w:val="none" w:sz="0" w:space="0" w:color="auto"/>
          </w:divBdr>
        </w:div>
        <w:div w:id="130756022">
          <w:marLeft w:val="0"/>
          <w:marRight w:val="0"/>
          <w:marTop w:val="0"/>
          <w:marBottom w:val="0"/>
          <w:divBdr>
            <w:top w:val="none" w:sz="0" w:space="0" w:color="auto"/>
            <w:left w:val="none" w:sz="0" w:space="0" w:color="auto"/>
            <w:bottom w:val="none" w:sz="0" w:space="0" w:color="auto"/>
            <w:right w:val="none" w:sz="0" w:space="0" w:color="auto"/>
          </w:divBdr>
        </w:div>
        <w:div w:id="568659791">
          <w:marLeft w:val="0"/>
          <w:marRight w:val="0"/>
          <w:marTop w:val="0"/>
          <w:marBottom w:val="0"/>
          <w:divBdr>
            <w:top w:val="none" w:sz="0" w:space="0" w:color="auto"/>
            <w:left w:val="none" w:sz="0" w:space="0" w:color="auto"/>
            <w:bottom w:val="none" w:sz="0" w:space="0" w:color="auto"/>
            <w:right w:val="none" w:sz="0" w:space="0" w:color="auto"/>
          </w:divBdr>
        </w:div>
        <w:div w:id="1761102455">
          <w:marLeft w:val="0"/>
          <w:marRight w:val="0"/>
          <w:marTop w:val="0"/>
          <w:marBottom w:val="0"/>
          <w:divBdr>
            <w:top w:val="none" w:sz="0" w:space="0" w:color="auto"/>
            <w:left w:val="none" w:sz="0" w:space="0" w:color="auto"/>
            <w:bottom w:val="none" w:sz="0" w:space="0" w:color="auto"/>
            <w:right w:val="none" w:sz="0" w:space="0" w:color="auto"/>
          </w:divBdr>
        </w:div>
        <w:div w:id="1640452189">
          <w:marLeft w:val="0"/>
          <w:marRight w:val="0"/>
          <w:marTop w:val="0"/>
          <w:marBottom w:val="0"/>
          <w:divBdr>
            <w:top w:val="none" w:sz="0" w:space="0" w:color="auto"/>
            <w:left w:val="none" w:sz="0" w:space="0" w:color="auto"/>
            <w:bottom w:val="none" w:sz="0" w:space="0" w:color="auto"/>
            <w:right w:val="none" w:sz="0" w:space="0" w:color="auto"/>
          </w:divBdr>
        </w:div>
        <w:div w:id="613633030">
          <w:marLeft w:val="0"/>
          <w:marRight w:val="0"/>
          <w:marTop w:val="0"/>
          <w:marBottom w:val="0"/>
          <w:divBdr>
            <w:top w:val="none" w:sz="0" w:space="0" w:color="auto"/>
            <w:left w:val="none" w:sz="0" w:space="0" w:color="auto"/>
            <w:bottom w:val="none" w:sz="0" w:space="0" w:color="auto"/>
            <w:right w:val="none" w:sz="0" w:space="0" w:color="auto"/>
          </w:divBdr>
        </w:div>
        <w:div w:id="400955897">
          <w:marLeft w:val="0"/>
          <w:marRight w:val="0"/>
          <w:marTop w:val="0"/>
          <w:marBottom w:val="0"/>
          <w:divBdr>
            <w:top w:val="none" w:sz="0" w:space="0" w:color="auto"/>
            <w:left w:val="none" w:sz="0" w:space="0" w:color="auto"/>
            <w:bottom w:val="none" w:sz="0" w:space="0" w:color="auto"/>
            <w:right w:val="none" w:sz="0" w:space="0" w:color="auto"/>
          </w:divBdr>
        </w:div>
        <w:div w:id="1818304539">
          <w:marLeft w:val="0"/>
          <w:marRight w:val="0"/>
          <w:marTop w:val="0"/>
          <w:marBottom w:val="0"/>
          <w:divBdr>
            <w:top w:val="none" w:sz="0" w:space="0" w:color="auto"/>
            <w:left w:val="none" w:sz="0" w:space="0" w:color="auto"/>
            <w:bottom w:val="none" w:sz="0" w:space="0" w:color="auto"/>
            <w:right w:val="none" w:sz="0" w:space="0" w:color="auto"/>
          </w:divBdr>
        </w:div>
        <w:div w:id="815951803">
          <w:marLeft w:val="0"/>
          <w:marRight w:val="0"/>
          <w:marTop w:val="0"/>
          <w:marBottom w:val="0"/>
          <w:divBdr>
            <w:top w:val="none" w:sz="0" w:space="0" w:color="auto"/>
            <w:left w:val="none" w:sz="0" w:space="0" w:color="auto"/>
            <w:bottom w:val="none" w:sz="0" w:space="0" w:color="auto"/>
            <w:right w:val="none" w:sz="0" w:space="0" w:color="auto"/>
          </w:divBdr>
        </w:div>
        <w:div w:id="77866009">
          <w:marLeft w:val="0"/>
          <w:marRight w:val="0"/>
          <w:marTop w:val="0"/>
          <w:marBottom w:val="0"/>
          <w:divBdr>
            <w:top w:val="none" w:sz="0" w:space="0" w:color="auto"/>
            <w:left w:val="none" w:sz="0" w:space="0" w:color="auto"/>
            <w:bottom w:val="none" w:sz="0" w:space="0" w:color="auto"/>
            <w:right w:val="none" w:sz="0" w:space="0" w:color="auto"/>
          </w:divBdr>
        </w:div>
        <w:div w:id="1785269068">
          <w:marLeft w:val="0"/>
          <w:marRight w:val="0"/>
          <w:marTop w:val="0"/>
          <w:marBottom w:val="0"/>
          <w:divBdr>
            <w:top w:val="none" w:sz="0" w:space="0" w:color="auto"/>
            <w:left w:val="none" w:sz="0" w:space="0" w:color="auto"/>
            <w:bottom w:val="none" w:sz="0" w:space="0" w:color="auto"/>
            <w:right w:val="none" w:sz="0" w:space="0" w:color="auto"/>
          </w:divBdr>
        </w:div>
      </w:divsChild>
    </w:div>
    <w:div w:id="1694574572">
      <w:bodyDiv w:val="1"/>
      <w:marLeft w:val="0"/>
      <w:marRight w:val="0"/>
      <w:marTop w:val="0"/>
      <w:marBottom w:val="0"/>
      <w:divBdr>
        <w:top w:val="none" w:sz="0" w:space="0" w:color="auto"/>
        <w:left w:val="none" w:sz="0" w:space="0" w:color="auto"/>
        <w:bottom w:val="none" w:sz="0" w:space="0" w:color="auto"/>
        <w:right w:val="none" w:sz="0" w:space="0" w:color="auto"/>
      </w:divBdr>
    </w:div>
    <w:div w:id="1694578345">
      <w:bodyDiv w:val="1"/>
      <w:marLeft w:val="0"/>
      <w:marRight w:val="0"/>
      <w:marTop w:val="0"/>
      <w:marBottom w:val="0"/>
      <w:divBdr>
        <w:top w:val="none" w:sz="0" w:space="0" w:color="auto"/>
        <w:left w:val="none" w:sz="0" w:space="0" w:color="auto"/>
        <w:bottom w:val="none" w:sz="0" w:space="0" w:color="auto"/>
        <w:right w:val="none" w:sz="0" w:space="0" w:color="auto"/>
      </w:divBdr>
    </w:div>
    <w:div w:id="1694919374">
      <w:bodyDiv w:val="1"/>
      <w:marLeft w:val="0"/>
      <w:marRight w:val="0"/>
      <w:marTop w:val="0"/>
      <w:marBottom w:val="0"/>
      <w:divBdr>
        <w:top w:val="none" w:sz="0" w:space="0" w:color="auto"/>
        <w:left w:val="none" w:sz="0" w:space="0" w:color="auto"/>
        <w:bottom w:val="none" w:sz="0" w:space="0" w:color="auto"/>
        <w:right w:val="none" w:sz="0" w:space="0" w:color="auto"/>
      </w:divBdr>
    </w:div>
    <w:div w:id="1695155368">
      <w:bodyDiv w:val="1"/>
      <w:marLeft w:val="0"/>
      <w:marRight w:val="0"/>
      <w:marTop w:val="0"/>
      <w:marBottom w:val="0"/>
      <w:divBdr>
        <w:top w:val="none" w:sz="0" w:space="0" w:color="auto"/>
        <w:left w:val="none" w:sz="0" w:space="0" w:color="auto"/>
        <w:bottom w:val="none" w:sz="0" w:space="0" w:color="auto"/>
        <w:right w:val="none" w:sz="0" w:space="0" w:color="auto"/>
      </w:divBdr>
    </w:div>
    <w:div w:id="1695308270">
      <w:bodyDiv w:val="1"/>
      <w:marLeft w:val="0"/>
      <w:marRight w:val="0"/>
      <w:marTop w:val="0"/>
      <w:marBottom w:val="0"/>
      <w:divBdr>
        <w:top w:val="none" w:sz="0" w:space="0" w:color="auto"/>
        <w:left w:val="none" w:sz="0" w:space="0" w:color="auto"/>
        <w:bottom w:val="none" w:sz="0" w:space="0" w:color="auto"/>
        <w:right w:val="none" w:sz="0" w:space="0" w:color="auto"/>
      </w:divBdr>
    </w:div>
    <w:div w:id="1695643679">
      <w:bodyDiv w:val="1"/>
      <w:marLeft w:val="0"/>
      <w:marRight w:val="0"/>
      <w:marTop w:val="0"/>
      <w:marBottom w:val="0"/>
      <w:divBdr>
        <w:top w:val="none" w:sz="0" w:space="0" w:color="auto"/>
        <w:left w:val="none" w:sz="0" w:space="0" w:color="auto"/>
        <w:bottom w:val="none" w:sz="0" w:space="0" w:color="auto"/>
        <w:right w:val="none" w:sz="0" w:space="0" w:color="auto"/>
      </w:divBdr>
    </w:div>
    <w:div w:id="1695644708">
      <w:bodyDiv w:val="1"/>
      <w:marLeft w:val="0"/>
      <w:marRight w:val="0"/>
      <w:marTop w:val="0"/>
      <w:marBottom w:val="0"/>
      <w:divBdr>
        <w:top w:val="none" w:sz="0" w:space="0" w:color="auto"/>
        <w:left w:val="none" w:sz="0" w:space="0" w:color="auto"/>
        <w:bottom w:val="none" w:sz="0" w:space="0" w:color="auto"/>
        <w:right w:val="none" w:sz="0" w:space="0" w:color="auto"/>
      </w:divBdr>
    </w:div>
    <w:div w:id="1695958126">
      <w:bodyDiv w:val="1"/>
      <w:marLeft w:val="0"/>
      <w:marRight w:val="0"/>
      <w:marTop w:val="0"/>
      <w:marBottom w:val="0"/>
      <w:divBdr>
        <w:top w:val="none" w:sz="0" w:space="0" w:color="auto"/>
        <w:left w:val="none" w:sz="0" w:space="0" w:color="auto"/>
        <w:bottom w:val="none" w:sz="0" w:space="0" w:color="auto"/>
        <w:right w:val="none" w:sz="0" w:space="0" w:color="auto"/>
      </w:divBdr>
    </w:div>
    <w:div w:id="1696036980">
      <w:bodyDiv w:val="1"/>
      <w:marLeft w:val="0"/>
      <w:marRight w:val="0"/>
      <w:marTop w:val="0"/>
      <w:marBottom w:val="0"/>
      <w:divBdr>
        <w:top w:val="none" w:sz="0" w:space="0" w:color="auto"/>
        <w:left w:val="none" w:sz="0" w:space="0" w:color="auto"/>
        <w:bottom w:val="none" w:sz="0" w:space="0" w:color="auto"/>
        <w:right w:val="none" w:sz="0" w:space="0" w:color="auto"/>
      </w:divBdr>
    </w:div>
    <w:div w:id="1696884824">
      <w:bodyDiv w:val="1"/>
      <w:marLeft w:val="0"/>
      <w:marRight w:val="0"/>
      <w:marTop w:val="0"/>
      <w:marBottom w:val="0"/>
      <w:divBdr>
        <w:top w:val="none" w:sz="0" w:space="0" w:color="auto"/>
        <w:left w:val="none" w:sz="0" w:space="0" w:color="auto"/>
        <w:bottom w:val="none" w:sz="0" w:space="0" w:color="auto"/>
        <w:right w:val="none" w:sz="0" w:space="0" w:color="auto"/>
      </w:divBdr>
    </w:div>
    <w:div w:id="1697191614">
      <w:bodyDiv w:val="1"/>
      <w:marLeft w:val="0"/>
      <w:marRight w:val="0"/>
      <w:marTop w:val="0"/>
      <w:marBottom w:val="0"/>
      <w:divBdr>
        <w:top w:val="none" w:sz="0" w:space="0" w:color="auto"/>
        <w:left w:val="none" w:sz="0" w:space="0" w:color="auto"/>
        <w:bottom w:val="none" w:sz="0" w:space="0" w:color="auto"/>
        <w:right w:val="none" w:sz="0" w:space="0" w:color="auto"/>
      </w:divBdr>
    </w:div>
    <w:div w:id="1697583394">
      <w:bodyDiv w:val="1"/>
      <w:marLeft w:val="0"/>
      <w:marRight w:val="0"/>
      <w:marTop w:val="0"/>
      <w:marBottom w:val="0"/>
      <w:divBdr>
        <w:top w:val="none" w:sz="0" w:space="0" w:color="auto"/>
        <w:left w:val="none" w:sz="0" w:space="0" w:color="auto"/>
        <w:bottom w:val="none" w:sz="0" w:space="0" w:color="auto"/>
        <w:right w:val="none" w:sz="0" w:space="0" w:color="auto"/>
      </w:divBdr>
    </w:div>
    <w:div w:id="1697584591">
      <w:bodyDiv w:val="1"/>
      <w:marLeft w:val="0"/>
      <w:marRight w:val="0"/>
      <w:marTop w:val="0"/>
      <w:marBottom w:val="0"/>
      <w:divBdr>
        <w:top w:val="none" w:sz="0" w:space="0" w:color="auto"/>
        <w:left w:val="none" w:sz="0" w:space="0" w:color="auto"/>
        <w:bottom w:val="none" w:sz="0" w:space="0" w:color="auto"/>
        <w:right w:val="none" w:sz="0" w:space="0" w:color="auto"/>
      </w:divBdr>
    </w:div>
    <w:div w:id="1697656715">
      <w:bodyDiv w:val="1"/>
      <w:marLeft w:val="0"/>
      <w:marRight w:val="0"/>
      <w:marTop w:val="0"/>
      <w:marBottom w:val="0"/>
      <w:divBdr>
        <w:top w:val="none" w:sz="0" w:space="0" w:color="auto"/>
        <w:left w:val="none" w:sz="0" w:space="0" w:color="auto"/>
        <w:bottom w:val="none" w:sz="0" w:space="0" w:color="auto"/>
        <w:right w:val="none" w:sz="0" w:space="0" w:color="auto"/>
      </w:divBdr>
    </w:div>
    <w:div w:id="1698002207">
      <w:bodyDiv w:val="1"/>
      <w:marLeft w:val="0"/>
      <w:marRight w:val="0"/>
      <w:marTop w:val="0"/>
      <w:marBottom w:val="0"/>
      <w:divBdr>
        <w:top w:val="none" w:sz="0" w:space="0" w:color="auto"/>
        <w:left w:val="none" w:sz="0" w:space="0" w:color="auto"/>
        <w:bottom w:val="none" w:sz="0" w:space="0" w:color="auto"/>
        <w:right w:val="none" w:sz="0" w:space="0" w:color="auto"/>
      </w:divBdr>
    </w:div>
    <w:div w:id="1698041631">
      <w:bodyDiv w:val="1"/>
      <w:marLeft w:val="0"/>
      <w:marRight w:val="0"/>
      <w:marTop w:val="0"/>
      <w:marBottom w:val="0"/>
      <w:divBdr>
        <w:top w:val="none" w:sz="0" w:space="0" w:color="auto"/>
        <w:left w:val="none" w:sz="0" w:space="0" w:color="auto"/>
        <w:bottom w:val="none" w:sz="0" w:space="0" w:color="auto"/>
        <w:right w:val="none" w:sz="0" w:space="0" w:color="auto"/>
      </w:divBdr>
    </w:div>
    <w:div w:id="1698113743">
      <w:bodyDiv w:val="1"/>
      <w:marLeft w:val="0"/>
      <w:marRight w:val="0"/>
      <w:marTop w:val="0"/>
      <w:marBottom w:val="0"/>
      <w:divBdr>
        <w:top w:val="none" w:sz="0" w:space="0" w:color="auto"/>
        <w:left w:val="none" w:sz="0" w:space="0" w:color="auto"/>
        <w:bottom w:val="none" w:sz="0" w:space="0" w:color="auto"/>
        <w:right w:val="none" w:sz="0" w:space="0" w:color="auto"/>
      </w:divBdr>
    </w:div>
    <w:div w:id="1698265541">
      <w:bodyDiv w:val="1"/>
      <w:marLeft w:val="0"/>
      <w:marRight w:val="0"/>
      <w:marTop w:val="0"/>
      <w:marBottom w:val="0"/>
      <w:divBdr>
        <w:top w:val="none" w:sz="0" w:space="0" w:color="auto"/>
        <w:left w:val="none" w:sz="0" w:space="0" w:color="auto"/>
        <w:bottom w:val="none" w:sz="0" w:space="0" w:color="auto"/>
        <w:right w:val="none" w:sz="0" w:space="0" w:color="auto"/>
      </w:divBdr>
    </w:div>
    <w:div w:id="1698266230">
      <w:bodyDiv w:val="1"/>
      <w:marLeft w:val="0"/>
      <w:marRight w:val="0"/>
      <w:marTop w:val="0"/>
      <w:marBottom w:val="0"/>
      <w:divBdr>
        <w:top w:val="none" w:sz="0" w:space="0" w:color="auto"/>
        <w:left w:val="none" w:sz="0" w:space="0" w:color="auto"/>
        <w:bottom w:val="none" w:sz="0" w:space="0" w:color="auto"/>
        <w:right w:val="none" w:sz="0" w:space="0" w:color="auto"/>
      </w:divBdr>
    </w:div>
    <w:div w:id="1698313188">
      <w:bodyDiv w:val="1"/>
      <w:marLeft w:val="0"/>
      <w:marRight w:val="0"/>
      <w:marTop w:val="0"/>
      <w:marBottom w:val="0"/>
      <w:divBdr>
        <w:top w:val="none" w:sz="0" w:space="0" w:color="auto"/>
        <w:left w:val="none" w:sz="0" w:space="0" w:color="auto"/>
        <w:bottom w:val="none" w:sz="0" w:space="0" w:color="auto"/>
        <w:right w:val="none" w:sz="0" w:space="0" w:color="auto"/>
      </w:divBdr>
    </w:div>
    <w:div w:id="1698503019">
      <w:bodyDiv w:val="1"/>
      <w:marLeft w:val="0"/>
      <w:marRight w:val="0"/>
      <w:marTop w:val="0"/>
      <w:marBottom w:val="0"/>
      <w:divBdr>
        <w:top w:val="none" w:sz="0" w:space="0" w:color="auto"/>
        <w:left w:val="none" w:sz="0" w:space="0" w:color="auto"/>
        <w:bottom w:val="none" w:sz="0" w:space="0" w:color="auto"/>
        <w:right w:val="none" w:sz="0" w:space="0" w:color="auto"/>
      </w:divBdr>
    </w:div>
    <w:div w:id="1698703166">
      <w:bodyDiv w:val="1"/>
      <w:marLeft w:val="0"/>
      <w:marRight w:val="0"/>
      <w:marTop w:val="0"/>
      <w:marBottom w:val="0"/>
      <w:divBdr>
        <w:top w:val="none" w:sz="0" w:space="0" w:color="auto"/>
        <w:left w:val="none" w:sz="0" w:space="0" w:color="auto"/>
        <w:bottom w:val="none" w:sz="0" w:space="0" w:color="auto"/>
        <w:right w:val="none" w:sz="0" w:space="0" w:color="auto"/>
      </w:divBdr>
    </w:div>
    <w:div w:id="1699234281">
      <w:bodyDiv w:val="1"/>
      <w:marLeft w:val="0"/>
      <w:marRight w:val="0"/>
      <w:marTop w:val="0"/>
      <w:marBottom w:val="0"/>
      <w:divBdr>
        <w:top w:val="none" w:sz="0" w:space="0" w:color="auto"/>
        <w:left w:val="none" w:sz="0" w:space="0" w:color="auto"/>
        <w:bottom w:val="none" w:sz="0" w:space="0" w:color="auto"/>
        <w:right w:val="none" w:sz="0" w:space="0" w:color="auto"/>
      </w:divBdr>
    </w:div>
    <w:div w:id="1699237968">
      <w:bodyDiv w:val="1"/>
      <w:marLeft w:val="0"/>
      <w:marRight w:val="0"/>
      <w:marTop w:val="0"/>
      <w:marBottom w:val="0"/>
      <w:divBdr>
        <w:top w:val="none" w:sz="0" w:space="0" w:color="auto"/>
        <w:left w:val="none" w:sz="0" w:space="0" w:color="auto"/>
        <w:bottom w:val="none" w:sz="0" w:space="0" w:color="auto"/>
        <w:right w:val="none" w:sz="0" w:space="0" w:color="auto"/>
      </w:divBdr>
    </w:div>
    <w:div w:id="1699506037">
      <w:bodyDiv w:val="1"/>
      <w:marLeft w:val="0"/>
      <w:marRight w:val="0"/>
      <w:marTop w:val="0"/>
      <w:marBottom w:val="0"/>
      <w:divBdr>
        <w:top w:val="none" w:sz="0" w:space="0" w:color="auto"/>
        <w:left w:val="none" w:sz="0" w:space="0" w:color="auto"/>
        <w:bottom w:val="none" w:sz="0" w:space="0" w:color="auto"/>
        <w:right w:val="none" w:sz="0" w:space="0" w:color="auto"/>
      </w:divBdr>
    </w:div>
    <w:div w:id="1699768310">
      <w:bodyDiv w:val="1"/>
      <w:marLeft w:val="0"/>
      <w:marRight w:val="0"/>
      <w:marTop w:val="0"/>
      <w:marBottom w:val="0"/>
      <w:divBdr>
        <w:top w:val="none" w:sz="0" w:space="0" w:color="auto"/>
        <w:left w:val="none" w:sz="0" w:space="0" w:color="auto"/>
        <w:bottom w:val="none" w:sz="0" w:space="0" w:color="auto"/>
        <w:right w:val="none" w:sz="0" w:space="0" w:color="auto"/>
      </w:divBdr>
    </w:div>
    <w:div w:id="1699774067">
      <w:bodyDiv w:val="1"/>
      <w:marLeft w:val="0"/>
      <w:marRight w:val="0"/>
      <w:marTop w:val="0"/>
      <w:marBottom w:val="0"/>
      <w:divBdr>
        <w:top w:val="none" w:sz="0" w:space="0" w:color="auto"/>
        <w:left w:val="none" w:sz="0" w:space="0" w:color="auto"/>
        <w:bottom w:val="none" w:sz="0" w:space="0" w:color="auto"/>
        <w:right w:val="none" w:sz="0" w:space="0" w:color="auto"/>
      </w:divBdr>
    </w:div>
    <w:div w:id="1700661337">
      <w:bodyDiv w:val="1"/>
      <w:marLeft w:val="0"/>
      <w:marRight w:val="0"/>
      <w:marTop w:val="0"/>
      <w:marBottom w:val="0"/>
      <w:divBdr>
        <w:top w:val="none" w:sz="0" w:space="0" w:color="auto"/>
        <w:left w:val="none" w:sz="0" w:space="0" w:color="auto"/>
        <w:bottom w:val="none" w:sz="0" w:space="0" w:color="auto"/>
        <w:right w:val="none" w:sz="0" w:space="0" w:color="auto"/>
      </w:divBdr>
    </w:div>
    <w:div w:id="1700742389">
      <w:bodyDiv w:val="1"/>
      <w:marLeft w:val="0"/>
      <w:marRight w:val="0"/>
      <w:marTop w:val="0"/>
      <w:marBottom w:val="0"/>
      <w:divBdr>
        <w:top w:val="none" w:sz="0" w:space="0" w:color="auto"/>
        <w:left w:val="none" w:sz="0" w:space="0" w:color="auto"/>
        <w:bottom w:val="none" w:sz="0" w:space="0" w:color="auto"/>
        <w:right w:val="none" w:sz="0" w:space="0" w:color="auto"/>
      </w:divBdr>
    </w:div>
    <w:div w:id="1701008563">
      <w:bodyDiv w:val="1"/>
      <w:marLeft w:val="0"/>
      <w:marRight w:val="0"/>
      <w:marTop w:val="0"/>
      <w:marBottom w:val="0"/>
      <w:divBdr>
        <w:top w:val="none" w:sz="0" w:space="0" w:color="auto"/>
        <w:left w:val="none" w:sz="0" w:space="0" w:color="auto"/>
        <w:bottom w:val="none" w:sz="0" w:space="0" w:color="auto"/>
        <w:right w:val="none" w:sz="0" w:space="0" w:color="auto"/>
      </w:divBdr>
    </w:div>
    <w:div w:id="1701474598">
      <w:bodyDiv w:val="1"/>
      <w:marLeft w:val="0"/>
      <w:marRight w:val="0"/>
      <w:marTop w:val="0"/>
      <w:marBottom w:val="0"/>
      <w:divBdr>
        <w:top w:val="none" w:sz="0" w:space="0" w:color="auto"/>
        <w:left w:val="none" w:sz="0" w:space="0" w:color="auto"/>
        <w:bottom w:val="none" w:sz="0" w:space="0" w:color="auto"/>
        <w:right w:val="none" w:sz="0" w:space="0" w:color="auto"/>
      </w:divBdr>
    </w:div>
    <w:div w:id="1701591182">
      <w:bodyDiv w:val="1"/>
      <w:marLeft w:val="0"/>
      <w:marRight w:val="0"/>
      <w:marTop w:val="0"/>
      <w:marBottom w:val="0"/>
      <w:divBdr>
        <w:top w:val="none" w:sz="0" w:space="0" w:color="auto"/>
        <w:left w:val="none" w:sz="0" w:space="0" w:color="auto"/>
        <w:bottom w:val="none" w:sz="0" w:space="0" w:color="auto"/>
        <w:right w:val="none" w:sz="0" w:space="0" w:color="auto"/>
      </w:divBdr>
    </w:div>
    <w:div w:id="1701663911">
      <w:bodyDiv w:val="1"/>
      <w:marLeft w:val="0"/>
      <w:marRight w:val="0"/>
      <w:marTop w:val="0"/>
      <w:marBottom w:val="0"/>
      <w:divBdr>
        <w:top w:val="none" w:sz="0" w:space="0" w:color="auto"/>
        <w:left w:val="none" w:sz="0" w:space="0" w:color="auto"/>
        <w:bottom w:val="none" w:sz="0" w:space="0" w:color="auto"/>
        <w:right w:val="none" w:sz="0" w:space="0" w:color="auto"/>
      </w:divBdr>
    </w:div>
    <w:div w:id="1701854505">
      <w:bodyDiv w:val="1"/>
      <w:marLeft w:val="0"/>
      <w:marRight w:val="0"/>
      <w:marTop w:val="0"/>
      <w:marBottom w:val="0"/>
      <w:divBdr>
        <w:top w:val="none" w:sz="0" w:space="0" w:color="auto"/>
        <w:left w:val="none" w:sz="0" w:space="0" w:color="auto"/>
        <w:bottom w:val="none" w:sz="0" w:space="0" w:color="auto"/>
        <w:right w:val="none" w:sz="0" w:space="0" w:color="auto"/>
      </w:divBdr>
    </w:div>
    <w:div w:id="1702166990">
      <w:bodyDiv w:val="1"/>
      <w:marLeft w:val="0"/>
      <w:marRight w:val="0"/>
      <w:marTop w:val="0"/>
      <w:marBottom w:val="0"/>
      <w:divBdr>
        <w:top w:val="none" w:sz="0" w:space="0" w:color="auto"/>
        <w:left w:val="none" w:sz="0" w:space="0" w:color="auto"/>
        <w:bottom w:val="none" w:sz="0" w:space="0" w:color="auto"/>
        <w:right w:val="none" w:sz="0" w:space="0" w:color="auto"/>
      </w:divBdr>
    </w:div>
    <w:div w:id="1702245909">
      <w:bodyDiv w:val="1"/>
      <w:marLeft w:val="0"/>
      <w:marRight w:val="0"/>
      <w:marTop w:val="0"/>
      <w:marBottom w:val="0"/>
      <w:divBdr>
        <w:top w:val="none" w:sz="0" w:space="0" w:color="auto"/>
        <w:left w:val="none" w:sz="0" w:space="0" w:color="auto"/>
        <w:bottom w:val="none" w:sz="0" w:space="0" w:color="auto"/>
        <w:right w:val="none" w:sz="0" w:space="0" w:color="auto"/>
      </w:divBdr>
    </w:div>
    <w:div w:id="1702510185">
      <w:bodyDiv w:val="1"/>
      <w:marLeft w:val="0"/>
      <w:marRight w:val="0"/>
      <w:marTop w:val="0"/>
      <w:marBottom w:val="0"/>
      <w:divBdr>
        <w:top w:val="none" w:sz="0" w:space="0" w:color="auto"/>
        <w:left w:val="none" w:sz="0" w:space="0" w:color="auto"/>
        <w:bottom w:val="none" w:sz="0" w:space="0" w:color="auto"/>
        <w:right w:val="none" w:sz="0" w:space="0" w:color="auto"/>
      </w:divBdr>
    </w:div>
    <w:div w:id="1702515193">
      <w:bodyDiv w:val="1"/>
      <w:marLeft w:val="0"/>
      <w:marRight w:val="0"/>
      <w:marTop w:val="0"/>
      <w:marBottom w:val="0"/>
      <w:divBdr>
        <w:top w:val="none" w:sz="0" w:space="0" w:color="auto"/>
        <w:left w:val="none" w:sz="0" w:space="0" w:color="auto"/>
        <w:bottom w:val="none" w:sz="0" w:space="0" w:color="auto"/>
        <w:right w:val="none" w:sz="0" w:space="0" w:color="auto"/>
      </w:divBdr>
    </w:div>
    <w:div w:id="1702901516">
      <w:bodyDiv w:val="1"/>
      <w:marLeft w:val="0"/>
      <w:marRight w:val="0"/>
      <w:marTop w:val="0"/>
      <w:marBottom w:val="0"/>
      <w:divBdr>
        <w:top w:val="none" w:sz="0" w:space="0" w:color="auto"/>
        <w:left w:val="none" w:sz="0" w:space="0" w:color="auto"/>
        <w:bottom w:val="none" w:sz="0" w:space="0" w:color="auto"/>
        <w:right w:val="none" w:sz="0" w:space="0" w:color="auto"/>
      </w:divBdr>
    </w:div>
    <w:div w:id="1703435239">
      <w:bodyDiv w:val="1"/>
      <w:marLeft w:val="0"/>
      <w:marRight w:val="0"/>
      <w:marTop w:val="0"/>
      <w:marBottom w:val="0"/>
      <w:divBdr>
        <w:top w:val="none" w:sz="0" w:space="0" w:color="auto"/>
        <w:left w:val="none" w:sz="0" w:space="0" w:color="auto"/>
        <w:bottom w:val="none" w:sz="0" w:space="0" w:color="auto"/>
        <w:right w:val="none" w:sz="0" w:space="0" w:color="auto"/>
      </w:divBdr>
    </w:div>
    <w:div w:id="1704012237">
      <w:bodyDiv w:val="1"/>
      <w:marLeft w:val="0"/>
      <w:marRight w:val="0"/>
      <w:marTop w:val="0"/>
      <w:marBottom w:val="0"/>
      <w:divBdr>
        <w:top w:val="none" w:sz="0" w:space="0" w:color="auto"/>
        <w:left w:val="none" w:sz="0" w:space="0" w:color="auto"/>
        <w:bottom w:val="none" w:sz="0" w:space="0" w:color="auto"/>
        <w:right w:val="none" w:sz="0" w:space="0" w:color="auto"/>
      </w:divBdr>
    </w:div>
    <w:div w:id="1704138543">
      <w:bodyDiv w:val="1"/>
      <w:marLeft w:val="0"/>
      <w:marRight w:val="0"/>
      <w:marTop w:val="0"/>
      <w:marBottom w:val="0"/>
      <w:divBdr>
        <w:top w:val="none" w:sz="0" w:space="0" w:color="auto"/>
        <w:left w:val="none" w:sz="0" w:space="0" w:color="auto"/>
        <w:bottom w:val="none" w:sz="0" w:space="0" w:color="auto"/>
        <w:right w:val="none" w:sz="0" w:space="0" w:color="auto"/>
      </w:divBdr>
    </w:div>
    <w:div w:id="1704285738">
      <w:bodyDiv w:val="1"/>
      <w:marLeft w:val="0"/>
      <w:marRight w:val="0"/>
      <w:marTop w:val="0"/>
      <w:marBottom w:val="0"/>
      <w:divBdr>
        <w:top w:val="none" w:sz="0" w:space="0" w:color="auto"/>
        <w:left w:val="none" w:sz="0" w:space="0" w:color="auto"/>
        <w:bottom w:val="none" w:sz="0" w:space="0" w:color="auto"/>
        <w:right w:val="none" w:sz="0" w:space="0" w:color="auto"/>
      </w:divBdr>
    </w:div>
    <w:div w:id="1704331899">
      <w:bodyDiv w:val="1"/>
      <w:marLeft w:val="0"/>
      <w:marRight w:val="0"/>
      <w:marTop w:val="0"/>
      <w:marBottom w:val="0"/>
      <w:divBdr>
        <w:top w:val="none" w:sz="0" w:space="0" w:color="auto"/>
        <w:left w:val="none" w:sz="0" w:space="0" w:color="auto"/>
        <w:bottom w:val="none" w:sz="0" w:space="0" w:color="auto"/>
        <w:right w:val="none" w:sz="0" w:space="0" w:color="auto"/>
      </w:divBdr>
    </w:div>
    <w:div w:id="1705207952">
      <w:bodyDiv w:val="1"/>
      <w:marLeft w:val="0"/>
      <w:marRight w:val="0"/>
      <w:marTop w:val="0"/>
      <w:marBottom w:val="0"/>
      <w:divBdr>
        <w:top w:val="none" w:sz="0" w:space="0" w:color="auto"/>
        <w:left w:val="none" w:sz="0" w:space="0" w:color="auto"/>
        <w:bottom w:val="none" w:sz="0" w:space="0" w:color="auto"/>
        <w:right w:val="none" w:sz="0" w:space="0" w:color="auto"/>
      </w:divBdr>
    </w:div>
    <w:div w:id="1705211518">
      <w:bodyDiv w:val="1"/>
      <w:marLeft w:val="0"/>
      <w:marRight w:val="0"/>
      <w:marTop w:val="0"/>
      <w:marBottom w:val="0"/>
      <w:divBdr>
        <w:top w:val="none" w:sz="0" w:space="0" w:color="auto"/>
        <w:left w:val="none" w:sz="0" w:space="0" w:color="auto"/>
        <w:bottom w:val="none" w:sz="0" w:space="0" w:color="auto"/>
        <w:right w:val="none" w:sz="0" w:space="0" w:color="auto"/>
      </w:divBdr>
      <w:divsChild>
        <w:div w:id="683747000">
          <w:marLeft w:val="0"/>
          <w:marRight w:val="0"/>
          <w:marTop w:val="0"/>
          <w:marBottom w:val="0"/>
          <w:divBdr>
            <w:top w:val="none" w:sz="0" w:space="0" w:color="auto"/>
            <w:left w:val="none" w:sz="0" w:space="0" w:color="auto"/>
            <w:bottom w:val="none" w:sz="0" w:space="0" w:color="auto"/>
            <w:right w:val="none" w:sz="0" w:space="0" w:color="auto"/>
          </w:divBdr>
        </w:div>
        <w:div w:id="2058821161">
          <w:marLeft w:val="0"/>
          <w:marRight w:val="0"/>
          <w:marTop w:val="0"/>
          <w:marBottom w:val="0"/>
          <w:divBdr>
            <w:top w:val="none" w:sz="0" w:space="0" w:color="auto"/>
            <w:left w:val="none" w:sz="0" w:space="0" w:color="auto"/>
            <w:bottom w:val="none" w:sz="0" w:space="0" w:color="auto"/>
            <w:right w:val="none" w:sz="0" w:space="0" w:color="auto"/>
          </w:divBdr>
        </w:div>
        <w:div w:id="492333967">
          <w:marLeft w:val="0"/>
          <w:marRight w:val="0"/>
          <w:marTop w:val="0"/>
          <w:marBottom w:val="0"/>
          <w:divBdr>
            <w:top w:val="none" w:sz="0" w:space="0" w:color="auto"/>
            <w:left w:val="none" w:sz="0" w:space="0" w:color="auto"/>
            <w:bottom w:val="none" w:sz="0" w:space="0" w:color="auto"/>
            <w:right w:val="none" w:sz="0" w:space="0" w:color="auto"/>
          </w:divBdr>
        </w:div>
        <w:div w:id="44915805">
          <w:marLeft w:val="0"/>
          <w:marRight w:val="0"/>
          <w:marTop w:val="0"/>
          <w:marBottom w:val="0"/>
          <w:divBdr>
            <w:top w:val="none" w:sz="0" w:space="0" w:color="auto"/>
            <w:left w:val="none" w:sz="0" w:space="0" w:color="auto"/>
            <w:bottom w:val="none" w:sz="0" w:space="0" w:color="auto"/>
            <w:right w:val="none" w:sz="0" w:space="0" w:color="auto"/>
          </w:divBdr>
        </w:div>
        <w:div w:id="1897467289">
          <w:marLeft w:val="0"/>
          <w:marRight w:val="0"/>
          <w:marTop w:val="0"/>
          <w:marBottom w:val="0"/>
          <w:divBdr>
            <w:top w:val="none" w:sz="0" w:space="0" w:color="auto"/>
            <w:left w:val="none" w:sz="0" w:space="0" w:color="auto"/>
            <w:bottom w:val="none" w:sz="0" w:space="0" w:color="auto"/>
            <w:right w:val="none" w:sz="0" w:space="0" w:color="auto"/>
          </w:divBdr>
        </w:div>
        <w:div w:id="994456459">
          <w:marLeft w:val="0"/>
          <w:marRight w:val="0"/>
          <w:marTop w:val="0"/>
          <w:marBottom w:val="0"/>
          <w:divBdr>
            <w:top w:val="none" w:sz="0" w:space="0" w:color="auto"/>
            <w:left w:val="none" w:sz="0" w:space="0" w:color="auto"/>
            <w:bottom w:val="none" w:sz="0" w:space="0" w:color="auto"/>
            <w:right w:val="none" w:sz="0" w:space="0" w:color="auto"/>
          </w:divBdr>
        </w:div>
        <w:div w:id="1699745184">
          <w:marLeft w:val="0"/>
          <w:marRight w:val="0"/>
          <w:marTop w:val="0"/>
          <w:marBottom w:val="0"/>
          <w:divBdr>
            <w:top w:val="none" w:sz="0" w:space="0" w:color="auto"/>
            <w:left w:val="none" w:sz="0" w:space="0" w:color="auto"/>
            <w:bottom w:val="none" w:sz="0" w:space="0" w:color="auto"/>
            <w:right w:val="none" w:sz="0" w:space="0" w:color="auto"/>
          </w:divBdr>
        </w:div>
        <w:div w:id="907303051">
          <w:marLeft w:val="0"/>
          <w:marRight w:val="0"/>
          <w:marTop w:val="0"/>
          <w:marBottom w:val="0"/>
          <w:divBdr>
            <w:top w:val="none" w:sz="0" w:space="0" w:color="auto"/>
            <w:left w:val="none" w:sz="0" w:space="0" w:color="auto"/>
            <w:bottom w:val="none" w:sz="0" w:space="0" w:color="auto"/>
            <w:right w:val="none" w:sz="0" w:space="0" w:color="auto"/>
          </w:divBdr>
        </w:div>
        <w:div w:id="1948273738">
          <w:marLeft w:val="0"/>
          <w:marRight w:val="0"/>
          <w:marTop w:val="0"/>
          <w:marBottom w:val="0"/>
          <w:divBdr>
            <w:top w:val="none" w:sz="0" w:space="0" w:color="auto"/>
            <w:left w:val="none" w:sz="0" w:space="0" w:color="auto"/>
            <w:bottom w:val="none" w:sz="0" w:space="0" w:color="auto"/>
            <w:right w:val="none" w:sz="0" w:space="0" w:color="auto"/>
          </w:divBdr>
        </w:div>
        <w:div w:id="1439989255">
          <w:marLeft w:val="0"/>
          <w:marRight w:val="0"/>
          <w:marTop w:val="0"/>
          <w:marBottom w:val="0"/>
          <w:divBdr>
            <w:top w:val="none" w:sz="0" w:space="0" w:color="auto"/>
            <w:left w:val="none" w:sz="0" w:space="0" w:color="auto"/>
            <w:bottom w:val="none" w:sz="0" w:space="0" w:color="auto"/>
            <w:right w:val="none" w:sz="0" w:space="0" w:color="auto"/>
          </w:divBdr>
        </w:div>
        <w:div w:id="98987426">
          <w:marLeft w:val="0"/>
          <w:marRight w:val="0"/>
          <w:marTop w:val="0"/>
          <w:marBottom w:val="0"/>
          <w:divBdr>
            <w:top w:val="none" w:sz="0" w:space="0" w:color="auto"/>
            <w:left w:val="none" w:sz="0" w:space="0" w:color="auto"/>
            <w:bottom w:val="none" w:sz="0" w:space="0" w:color="auto"/>
            <w:right w:val="none" w:sz="0" w:space="0" w:color="auto"/>
          </w:divBdr>
        </w:div>
        <w:div w:id="409429301">
          <w:marLeft w:val="0"/>
          <w:marRight w:val="0"/>
          <w:marTop w:val="0"/>
          <w:marBottom w:val="0"/>
          <w:divBdr>
            <w:top w:val="none" w:sz="0" w:space="0" w:color="auto"/>
            <w:left w:val="none" w:sz="0" w:space="0" w:color="auto"/>
            <w:bottom w:val="none" w:sz="0" w:space="0" w:color="auto"/>
            <w:right w:val="none" w:sz="0" w:space="0" w:color="auto"/>
          </w:divBdr>
        </w:div>
        <w:div w:id="1162546887">
          <w:marLeft w:val="0"/>
          <w:marRight w:val="0"/>
          <w:marTop w:val="0"/>
          <w:marBottom w:val="0"/>
          <w:divBdr>
            <w:top w:val="none" w:sz="0" w:space="0" w:color="auto"/>
            <w:left w:val="none" w:sz="0" w:space="0" w:color="auto"/>
            <w:bottom w:val="none" w:sz="0" w:space="0" w:color="auto"/>
            <w:right w:val="none" w:sz="0" w:space="0" w:color="auto"/>
          </w:divBdr>
        </w:div>
        <w:div w:id="2133477292">
          <w:marLeft w:val="0"/>
          <w:marRight w:val="0"/>
          <w:marTop w:val="0"/>
          <w:marBottom w:val="0"/>
          <w:divBdr>
            <w:top w:val="none" w:sz="0" w:space="0" w:color="auto"/>
            <w:left w:val="none" w:sz="0" w:space="0" w:color="auto"/>
            <w:bottom w:val="none" w:sz="0" w:space="0" w:color="auto"/>
            <w:right w:val="none" w:sz="0" w:space="0" w:color="auto"/>
          </w:divBdr>
        </w:div>
        <w:div w:id="745299306">
          <w:marLeft w:val="0"/>
          <w:marRight w:val="0"/>
          <w:marTop w:val="0"/>
          <w:marBottom w:val="0"/>
          <w:divBdr>
            <w:top w:val="none" w:sz="0" w:space="0" w:color="auto"/>
            <w:left w:val="none" w:sz="0" w:space="0" w:color="auto"/>
            <w:bottom w:val="none" w:sz="0" w:space="0" w:color="auto"/>
            <w:right w:val="none" w:sz="0" w:space="0" w:color="auto"/>
          </w:divBdr>
        </w:div>
        <w:div w:id="1586650402">
          <w:marLeft w:val="0"/>
          <w:marRight w:val="0"/>
          <w:marTop w:val="0"/>
          <w:marBottom w:val="0"/>
          <w:divBdr>
            <w:top w:val="none" w:sz="0" w:space="0" w:color="auto"/>
            <w:left w:val="none" w:sz="0" w:space="0" w:color="auto"/>
            <w:bottom w:val="none" w:sz="0" w:space="0" w:color="auto"/>
            <w:right w:val="none" w:sz="0" w:space="0" w:color="auto"/>
          </w:divBdr>
        </w:div>
        <w:div w:id="2095589026">
          <w:marLeft w:val="0"/>
          <w:marRight w:val="0"/>
          <w:marTop w:val="0"/>
          <w:marBottom w:val="0"/>
          <w:divBdr>
            <w:top w:val="none" w:sz="0" w:space="0" w:color="auto"/>
            <w:left w:val="none" w:sz="0" w:space="0" w:color="auto"/>
            <w:bottom w:val="none" w:sz="0" w:space="0" w:color="auto"/>
            <w:right w:val="none" w:sz="0" w:space="0" w:color="auto"/>
          </w:divBdr>
        </w:div>
        <w:div w:id="669450562">
          <w:marLeft w:val="0"/>
          <w:marRight w:val="0"/>
          <w:marTop w:val="0"/>
          <w:marBottom w:val="0"/>
          <w:divBdr>
            <w:top w:val="none" w:sz="0" w:space="0" w:color="auto"/>
            <w:left w:val="none" w:sz="0" w:space="0" w:color="auto"/>
            <w:bottom w:val="none" w:sz="0" w:space="0" w:color="auto"/>
            <w:right w:val="none" w:sz="0" w:space="0" w:color="auto"/>
          </w:divBdr>
        </w:div>
        <w:div w:id="986325311">
          <w:marLeft w:val="0"/>
          <w:marRight w:val="0"/>
          <w:marTop w:val="0"/>
          <w:marBottom w:val="0"/>
          <w:divBdr>
            <w:top w:val="none" w:sz="0" w:space="0" w:color="auto"/>
            <w:left w:val="none" w:sz="0" w:space="0" w:color="auto"/>
            <w:bottom w:val="none" w:sz="0" w:space="0" w:color="auto"/>
            <w:right w:val="none" w:sz="0" w:space="0" w:color="auto"/>
          </w:divBdr>
        </w:div>
        <w:div w:id="2137092817">
          <w:marLeft w:val="0"/>
          <w:marRight w:val="0"/>
          <w:marTop w:val="0"/>
          <w:marBottom w:val="0"/>
          <w:divBdr>
            <w:top w:val="none" w:sz="0" w:space="0" w:color="auto"/>
            <w:left w:val="none" w:sz="0" w:space="0" w:color="auto"/>
            <w:bottom w:val="none" w:sz="0" w:space="0" w:color="auto"/>
            <w:right w:val="none" w:sz="0" w:space="0" w:color="auto"/>
          </w:divBdr>
        </w:div>
        <w:div w:id="1806700617">
          <w:marLeft w:val="0"/>
          <w:marRight w:val="0"/>
          <w:marTop w:val="0"/>
          <w:marBottom w:val="0"/>
          <w:divBdr>
            <w:top w:val="none" w:sz="0" w:space="0" w:color="auto"/>
            <w:left w:val="none" w:sz="0" w:space="0" w:color="auto"/>
            <w:bottom w:val="none" w:sz="0" w:space="0" w:color="auto"/>
            <w:right w:val="none" w:sz="0" w:space="0" w:color="auto"/>
          </w:divBdr>
        </w:div>
        <w:div w:id="1499686819">
          <w:marLeft w:val="0"/>
          <w:marRight w:val="0"/>
          <w:marTop w:val="0"/>
          <w:marBottom w:val="0"/>
          <w:divBdr>
            <w:top w:val="none" w:sz="0" w:space="0" w:color="auto"/>
            <w:left w:val="none" w:sz="0" w:space="0" w:color="auto"/>
            <w:bottom w:val="none" w:sz="0" w:space="0" w:color="auto"/>
            <w:right w:val="none" w:sz="0" w:space="0" w:color="auto"/>
          </w:divBdr>
        </w:div>
        <w:div w:id="1889761799">
          <w:marLeft w:val="0"/>
          <w:marRight w:val="0"/>
          <w:marTop w:val="0"/>
          <w:marBottom w:val="0"/>
          <w:divBdr>
            <w:top w:val="none" w:sz="0" w:space="0" w:color="auto"/>
            <w:left w:val="none" w:sz="0" w:space="0" w:color="auto"/>
            <w:bottom w:val="none" w:sz="0" w:space="0" w:color="auto"/>
            <w:right w:val="none" w:sz="0" w:space="0" w:color="auto"/>
          </w:divBdr>
        </w:div>
        <w:div w:id="2039314576">
          <w:marLeft w:val="0"/>
          <w:marRight w:val="0"/>
          <w:marTop w:val="0"/>
          <w:marBottom w:val="0"/>
          <w:divBdr>
            <w:top w:val="none" w:sz="0" w:space="0" w:color="auto"/>
            <w:left w:val="none" w:sz="0" w:space="0" w:color="auto"/>
            <w:bottom w:val="none" w:sz="0" w:space="0" w:color="auto"/>
            <w:right w:val="none" w:sz="0" w:space="0" w:color="auto"/>
          </w:divBdr>
        </w:div>
        <w:div w:id="1771049994">
          <w:marLeft w:val="0"/>
          <w:marRight w:val="0"/>
          <w:marTop w:val="0"/>
          <w:marBottom w:val="0"/>
          <w:divBdr>
            <w:top w:val="none" w:sz="0" w:space="0" w:color="auto"/>
            <w:left w:val="none" w:sz="0" w:space="0" w:color="auto"/>
            <w:bottom w:val="none" w:sz="0" w:space="0" w:color="auto"/>
            <w:right w:val="none" w:sz="0" w:space="0" w:color="auto"/>
          </w:divBdr>
        </w:div>
        <w:div w:id="1047527755">
          <w:marLeft w:val="0"/>
          <w:marRight w:val="0"/>
          <w:marTop w:val="0"/>
          <w:marBottom w:val="0"/>
          <w:divBdr>
            <w:top w:val="none" w:sz="0" w:space="0" w:color="auto"/>
            <w:left w:val="none" w:sz="0" w:space="0" w:color="auto"/>
            <w:bottom w:val="none" w:sz="0" w:space="0" w:color="auto"/>
            <w:right w:val="none" w:sz="0" w:space="0" w:color="auto"/>
          </w:divBdr>
        </w:div>
        <w:div w:id="424038125">
          <w:marLeft w:val="0"/>
          <w:marRight w:val="0"/>
          <w:marTop w:val="0"/>
          <w:marBottom w:val="0"/>
          <w:divBdr>
            <w:top w:val="none" w:sz="0" w:space="0" w:color="auto"/>
            <w:left w:val="none" w:sz="0" w:space="0" w:color="auto"/>
            <w:bottom w:val="none" w:sz="0" w:space="0" w:color="auto"/>
            <w:right w:val="none" w:sz="0" w:space="0" w:color="auto"/>
          </w:divBdr>
        </w:div>
        <w:div w:id="1819614219">
          <w:marLeft w:val="0"/>
          <w:marRight w:val="0"/>
          <w:marTop w:val="0"/>
          <w:marBottom w:val="0"/>
          <w:divBdr>
            <w:top w:val="none" w:sz="0" w:space="0" w:color="auto"/>
            <w:left w:val="none" w:sz="0" w:space="0" w:color="auto"/>
            <w:bottom w:val="none" w:sz="0" w:space="0" w:color="auto"/>
            <w:right w:val="none" w:sz="0" w:space="0" w:color="auto"/>
          </w:divBdr>
        </w:div>
        <w:div w:id="1616056944">
          <w:marLeft w:val="0"/>
          <w:marRight w:val="0"/>
          <w:marTop w:val="0"/>
          <w:marBottom w:val="0"/>
          <w:divBdr>
            <w:top w:val="none" w:sz="0" w:space="0" w:color="auto"/>
            <w:left w:val="none" w:sz="0" w:space="0" w:color="auto"/>
            <w:bottom w:val="none" w:sz="0" w:space="0" w:color="auto"/>
            <w:right w:val="none" w:sz="0" w:space="0" w:color="auto"/>
          </w:divBdr>
        </w:div>
        <w:div w:id="1464231763">
          <w:marLeft w:val="0"/>
          <w:marRight w:val="0"/>
          <w:marTop w:val="0"/>
          <w:marBottom w:val="0"/>
          <w:divBdr>
            <w:top w:val="none" w:sz="0" w:space="0" w:color="auto"/>
            <w:left w:val="none" w:sz="0" w:space="0" w:color="auto"/>
            <w:bottom w:val="none" w:sz="0" w:space="0" w:color="auto"/>
            <w:right w:val="none" w:sz="0" w:space="0" w:color="auto"/>
          </w:divBdr>
        </w:div>
        <w:div w:id="2130733926">
          <w:marLeft w:val="0"/>
          <w:marRight w:val="0"/>
          <w:marTop w:val="0"/>
          <w:marBottom w:val="0"/>
          <w:divBdr>
            <w:top w:val="none" w:sz="0" w:space="0" w:color="auto"/>
            <w:left w:val="none" w:sz="0" w:space="0" w:color="auto"/>
            <w:bottom w:val="none" w:sz="0" w:space="0" w:color="auto"/>
            <w:right w:val="none" w:sz="0" w:space="0" w:color="auto"/>
          </w:divBdr>
        </w:div>
        <w:div w:id="1210192475">
          <w:marLeft w:val="0"/>
          <w:marRight w:val="0"/>
          <w:marTop w:val="0"/>
          <w:marBottom w:val="0"/>
          <w:divBdr>
            <w:top w:val="none" w:sz="0" w:space="0" w:color="auto"/>
            <w:left w:val="none" w:sz="0" w:space="0" w:color="auto"/>
            <w:bottom w:val="none" w:sz="0" w:space="0" w:color="auto"/>
            <w:right w:val="none" w:sz="0" w:space="0" w:color="auto"/>
          </w:divBdr>
        </w:div>
        <w:div w:id="1071273624">
          <w:marLeft w:val="0"/>
          <w:marRight w:val="0"/>
          <w:marTop w:val="0"/>
          <w:marBottom w:val="0"/>
          <w:divBdr>
            <w:top w:val="none" w:sz="0" w:space="0" w:color="auto"/>
            <w:left w:val="none" w:sz="0" w:space="0" w:color="auto"/>
            <w:bottom w:val="none" w:sz="0" w:space="0" w:color="auto"/>
            <w:right w:val="none" w:sz="0" w:space="0" w:color="auto"/>
          </w:divBdr>
        </w:div>
        <w:div w:id="832067014">
          <w:marLeft w:val="0"/>
          <w:marRight w:val="0"/>
          <w:marTop w:val="0"/>
          <w:marBottom w:val="0"/>
          <w:divBdr>
            <w:top w:val="none" w:sz="0" w:space="0" w:color="auto"/>
            <w:left w:val="none" w:sz="0" w:space="0" w:color="auto"/>
            <w:bottom w:val="none" w:sz="0" w:space="0" w:color="auto"/>
            <w:right w:val="none" w:sz="0" w:space="0" w:color="auto"/>
          </w:divBdr>
        </w:div>
        <w:div w:id="649092484">
          <w:marLeft w:val="0"/>
          <w:marRight w:val="0"/>
          <w:marTop w:val="0"/>
          <w:marBottom w:val="0"/>
          <w:divBdr>
            <w:top w:val="none" w:sz="0" w:space="0" w:color="auto"/>
            <w:left w:val="none" w:sz="0" w:space="0" w:color="auto"/>
            <w:bottom w:val="none" w:sz="0" w:space="0" w:color="auto"/>
            <w:right w:val="none" w:sz="0" w:space="0" w:color="auto"/>
          </w:divBdr>
        </w:div>
        <w:div w:id="1136413692">
          <w:marLeft w:val="0"/>
          <w:marRight w:val="0"/>
          <w:marTop w:val="0"/>
          <w:marBottom w:val="0"/>
          <w:divBdr>
            <w:top w:val="none" w:sz="0" w:space="0" w:color="auto"/>
            <w:left w:val="none" w:sz="0" w:space="0" w:color="auto"/>
            <w:bottom w:val="none" w:sz="0" w:space="0" w:color="auto"/>
            <w:right w:val="none" w:sz="0" w:space="0" w:color="auto"/>
          </w:divBdr>
        </w:div>
        <w:div w:id="826743838">
          <w:marLeft w:val="0"/>
          <w:marRight w:val="0"/>
          <w:marTop w:val="0"/>
          <w:marBottom w:val="0"/>
          <w:divBdr>
            <w:top w:val="none" w:sz="0" w:space="0" w:color="auto"/>
            <w:left w:val="none" w:sz="0" w:space="0" w:color="auto"/>
            <w:bottom w:val="none" w:sz="0" w:space="0" w:color="auto"/>
            <w:right w:val="none" w:sz="0" w:space="0" w:color="auto"/>
          </w:divBdr>
        </w:div>
        <w:div w:id="813958668">
          <w:marLeft w:val="0"/>
          <w:marRight w:val="0"/>
          <w:marTop w:val="0"/>
          <w:marBottom w:val="0"/>
          <w:divBdr>
            <w:top w:val="none" w:sz="0" w:space="0" w:color="auto"/>
            <w:left w:val="none" w:sz="0" w:space="0" w:color="auto"/>
            <w:bottom w:val="none" w:sz="0" w:space="0" w:color="auto"/>
            <w:right w:val="none" w:sz="0" w:space="0" w:color="auto"/>
          </w:divBdr>
        </w:div>
        <w:div w:id="183981066">
          <w:marLeft w:val="0"/>
          <w:marRight w:val="0"/>
          <w:marTop w:val="0"/>
          <w:marBottom w:val="0"/>
          <w:divBdr>
            <w:top w:val="none" w:sz="0" w:space="0" w:color="auto"/>
            <w:left w:val="none" w:sz="0" w:space="0" w:color="auto"/>
            <w:bottom w:val="none" w:sz="0" w:space="0" w:color="auto"/>
            <w:right w:val="none" w:sz="0" w:space="0" w:color="auto"/>
          </w:divBdr>
        </w:div>
        <w:div w:id="310718531">
          <w:marLeft w:val="0"/>
          <w:marRight w:val="0"/>
          <w:marTop w:val="0"/>
          <w:marBottom w:val="0"/>
          <w:divBdr>
            <w:top w:val="none" w:sz="0" w:space="0" w:color="auto"/>
            <w:left w:val="none" w:sz="0" w:space="0" w:color="auto"/>
            <w:bottom w:val="none" w:sz="0" w:space="0" w:color="auto"/>
            <w:right w:val="none" w:sz="0" w:space="0" w:color="auto"/>
          </w:divBdr>
        </w:div>
        <w:div w:id="2144157512">
          <w:marLeft w:val="0"/>
          <w:marRight w:val="0"/>
          <w:marTop w:val="0"/>
          <w:marBottom w:val="0"/>
          <w:divBdr>
            <w:top w:val="none" w:sz="0" w:space="0" w:color="auto"/>
            <w:left w:val="none" w:sz="0" w:space="0" w:color="auto"/>
            <w:bottom w:val="none" w:sz="0" w:space="0" w:color="auto"/>
            <w:right w:val="none" w:sz="0" w:space="0" w:color="auto"/>
          </w:divBdr>
        </w:div>
        <w:div w:id="1237477479">
          <w:marLeft w:val="0"/>
          <w:marRight w:val="0"/>
          <w:marTop w:val="0"/>
          <w:marBottom w:val="0"/>
          <w:divBdr>
            <w:top w:val="none" w:sz="0" w:space="0" w:color="auto"/>
            <w:left w:val="none" w:sz="0" w:space="0" w:color="auto"/>
            <w:bottom w:val="none" w:sz="0" w:space="0" w:color="auto"/>
            <w:right w:val="none" w:sz="0" w:space="0" w:color="auto"/>
          </w:divBdr>
        </w:div>
        <w:div w:id="1846095908">
          <w:marLeft w:val="0"/>
          <w:marRight w:val="0"/>
          <w:marTop w:val="0"/>
          <w:marBottom w:val="0"/>
          <w:divBdr>
            <w:top w:val="none" w:sz="0" w:space="0" w:color="auto"/>
            <w:left w:val="none" w:sz="0" w:space="0" w:color="auto"/>
            <w:bottom w:val="none" w:sz="0" w:space="0" w:color="auto"/>
            <w:right w:val="none" w:sz="0" w:space="0" w:color="auto"/>
          </w:divBdr>
        </w:div>
        <w:div w:id="1638335268">
          <w:marLeft w:val="0"/>
          <w:marRight w:val="0"/>
          <w:marTop w:val="0"/>
          <w:marBottom w:val="0"/>
          <w:divBdr>
            <w:top w:val="none" w:sz="0" w:space="0" w:color="auto"/>
            <w:left w:val="none" w:sz="0" w:space="0" w:color="auto"/>
            <w:bottom w:val="none" w:sz="0" w:space="0" w:color="auto"/>
            <w:right w:val="none" w:sz="0" w:space="0" w:color="auto"/>
          </w:divBdr>
        </w:div>
        <w:div w:id="74522767">
          <w:marLeft w:val="0"/>
          <w:marRight w:val="0"/>
          <w:marTop w:val="0"/>
          <w:marBottom w:val="0"/>
          <w:divBdr>
            <w:top w:val="none" w:sz="0" w:space="0" w:color="auto"/>
            <w:left w:val="none" w:sz="0" w:space="0" w:color="auto"/>
            <w:bottom w:val="none" w:sz="0" w:space="0" w:color="auto"/>
            <w:right w:val="none" w:sz="0" w:space="0" w:color="auto"/>
          </w:divBdr>
        </w:div>
        <w:div w:id="671226534">
          <w:marLeft w:val="0"/>
          <w:marRight w:val="0"/>
          <w:marTop w:val="0"/>
          <w:marBottom w:val="0"/>
          <w:divBdr>
            <w:top w:val="none" w:sz="0" w:space="0" w:color="auto"/>
            <w:left w:val="none" w:sz="0" w:space="0" w:color="auto"/>
            <w:bottom w:val="none" w:sz="0" w:space="0" w:color="auto"/>
            <w:right w:val="none" w:sz="0" w:space="0" w:color="auto"/>
          </w:divBdr>
        </w:div>
        <w:div w:id="1739743976">
          <w:marLeft w:val="0"/>
          <w:marRight w:val="0"/>
          <w:marTop w:val="0"/>
          <w:marBottom w:val="0"/>
          <w:divBdr>
            <w:top w:val="none" w:sz="0" w:space="0" w:color="auto"/>
            <w:left w:val="none" w:sz="0" w:space="0" w:color="auto"/>
            <w:bottom w:val="none" w:sz="0" w:space="0" w:color="auto"/>
            <w:right w:val="none" w:sz="0" w:space="0" w:color="auto"/>
          </w:divBdr>
        </w:div>
        <w:div w:id="193424680">
          <w:marLeft w:val="0"/>
          <w:marRight w:val="0"/>
          <w:marTop w:val="0"/>
          <w:marBottom w:val="0"/>
          <w:divBdr>
            <w:top w:val="none" w:sz="0" w:space="0" w:color="auto"/>
            <w:left w:val="none" w:sz="0" w:space="0" w:color="auto"/>
            <w:bottom w:val="none" w:sz="0" w:space="0" w:color="auto"/>
            <w:right w:val="none" w:sz="0" w:space="0" w:color="auto"/>
          </w:divBdr>
        </w:div>
        <w:div w:id="1311327628">
          <w:marLeft w:val="0"/>
          <w:marRight w:val="0"/>
          <w:marTop w:val="0"/>
          <w:marBottom w:val="0"/>
          <w:divBdr>
            <w:top w:val="none" w:sz="0" w:space="0" w:color="auto"/>
            <w:left w:val="none" w:sz="0" w:space="0" w:color="auto"/>
            <w:bottom w:val="none" w:sz="0" w:space="0" w:color="auto"/>
            <w:right w:val="none" w:sz="0" w:space="0" w:color="auto"/>
          </w:divBdr>
        </w:div>
        <w:div w:id="376010446">
          <w:marLeft w:val="0"/>
          <w:marRight w:val="0"/>
          <w:marTop w:val="0"/>
          <w:marBottom w:val="0"/>
          <w:divBdr>
            <w:top w:val="none" w:sz="0" w:space="0" w:color="auto"/>
            <w:left w:val="none" w:sz="0" w:space="0" w:color="auto"/>
            <w:bottom w:val="none" w:sz="0" w:space="0" w:color="auto"/>
            <w:right w:val="none" w:sz="0" w:space="0" w:color="auto"/>
          </w:divBdr>
        </w:div>
        <w:div w:id="2008550909">
          <w:marLeft w:val="0"/>
          <w:marRight w:val="0"/>
          <w:marTop w:val="0"/>
          <w:marBottom w:val="0"/>
          <w:divBdr>
            <w:top w:val="none" w:sz="0" w:space="0" w:color="auto"/>
            <w:left w:val="none" w:sz="0" w:space="0" w:color="auto"/>
            <w:bottom w:val="none" w:sz="0" w:space="0" w:color="auto"/>
            <w:right w:val="none" w:sz="0" w:space="0" w:color="auto"/>
          </w:divBdr>
        </w:div>
        <w:div w:id="835613032">
          <w:marLeft w:val="0"/>
          <w:marRight w:val="0"/>
          <w:marTop w:val="0"/>
          <w:marBottom w:val="0"/>
          <w:divBdr>
            <w:top w:val="none" w:sz="0" w:space="0" w:color="auto"/>
            <w:left w:val="none" w:sz="0" w:space="0" w:color="auto"/>
            <w:bottom w:val="none" w:sz="0" w:space="0" w:color="auto"/>
            <w:right w:val="none" w:sz="0" w:space="0" w:color="auto"/>
          </w:divBdr>
        </w:div>
        <w:div w:id="1357348728">
          <w:marLeft w:val="0"/>
          <w:marRight w:val="0"/>
          <w:marTop w:val="0"/>
          <w:marBottom w:val="0"/>
          <w:divBdr>
            <w:top w:val="none" w:sz="0" w:space="0" w:color="auto"/>
            <w:left w:val="none" w:sz="0" w:space="0" w:color="auto"/>
            <w:bottom w:val="none" w:sz="0" w:space="0" w:color="auto"/>
            <w:right w:val="none" w:sz="0" w:space="0" w:color="auto"/>
          </w:divBdr>
        </w:div>
        <w:div w:id="1032730071">
          <w:marLeft w:val="0"/>
          <w:marRight w:val="0"/>
          <w:marTop w:val="0"/>
          <w:marBottom w:val="0"/>
          <w:divBdr>
            <w:top w:val="none" w:sz="0" w:space="0" w:color="auto"/>
            <w:left w:val="none" w:sz="0" w:space="0" w:color="auto"/>
            <w:bottom w:val="none" w:sz="0" w:space="0" w:color="auto"/>
            <w:right w:val="none" w:sz="0" w:space="0" w:color="auto"/>
          </w:divBdr>
        </w:div>
        <w:div w:id="574824200">
          <w:marLeft w:val="0"/>
          <w:marRight w:val="0"/>
          <w:marTop w:val="0"/>
          <w:marBottom w:val="0"/>
          <w:divBdr>
            <w:top w:val="none" w:sz="0" w:space="0" w:color="auto"/>
            <w:left w:val="none" w:sz="0" w:space="0" w:color="auto"/>
            <w:bottom w:val="none" w:sz="0" w:space="0" w:color="auto"/>
            <w:right w:val="none" w:sz="0" w:space="0" w:color="auto"/>
          </w:divBdr>
        </w:div>
        <w:div w:id="120540552">
          <w:marLeft w:val="0"/>
          <w:marRight w:val="0"/>
          <w:marTop w:val="0"/>
          <w:marBottom w:val="0"/>
          <w:divBdr>
            <w:top w:val="none" w:sz="0" w:space="0" w:color="auto"/>
            <w:left w:val="none" w:sz="0" w:space="0" w:color="auto"/>
            <w:bottom w:val="none" w:sz="0" w:space="0" w:color="auto"/>
            <w:right w:val="none" w:sz="0" w:space="0" w:color="auto"/>
          </w:divBdr>
        </w:div>
        <w:div w:id="1745377841">
          <w:marLeft w:val="0"/>
          <w:marRight w:val="0"/>
          <w:marTop w:val="0"/>
          <w:marBottom w:val="0"/>
          <w:divBdr>
            <w:top w:val="none" w:sz="0" w:space="0" w:color="auto"/>
            <w:left w:val="none" w:sz="0" w:space="0" w:color="auto"/>
            <w:bottom w:val="none" w:sz="0" w:space="0" w:color="auto"/>
            <w:right w:val="none" w:sz="0" w:space="0" w:color="auto"/>
          </w:divBdr>
        </w:div>
        <w:div w:id="884563246">
          <w:marLeft w:val="0"/>
          <w:marRight w:val="0"/>
          <w:marTop w:val="0"/>
          <w:marBottom w:val="0"/>
          <w:divBdr>
            <w:top w:val="none" w:sz="0" w:space="0" w:color="auto"/>
            <w:left w:val="none" w:sz="0" w:space="0" w:color="auto"/>
            <w:bottom w:val="none" w:sz="0" w:space="0" w:color="auto"/>
            <w:right w:val="none" w:sz="0" w:space="0" w:color="auto"/>
          </w:divBdr>
        </w:div>
        <w:div w:id="1611813447">
          <w:marLeft w:val="0"/>
          <w:marRight w:val="0"/>
          <w:marTop w:val="0"/>
          <w:marBottom w:val="0"/>
          <w:divBdr>
            <w:top w:val="none" w:sz="0" w:space="0" w:color="auto"/>
            <w:left w:val="none" w:sz="0" w:space="0" w:color="auto"/>
            <w:bottom w:val="none" w:sz="0" w:space="0" w:color="auto"/>
            <w:right w:val="none" w:sz="0" w:space="0" w:color="auto"/>
          </w:divBdr>
        </w:div>
        <w:div w:id="195504115">
          <w:marLeft w:val="0"/>
          <w:marRight w:val="0"/>
          <w:marTop w:val="0"/>
          <w:marBottom w:val="0"/>
          <w:divBdr>
            <w:top w:val="none" w:sz="0" w:space="0" w:color="auto"/>
            <w:left w:val="none" w:sz="0" w:space="0" w:color="auto"/>
            <w:bottom w:val="none" w:sz="0" w:space="0" w:color="auto"/>
            <w:right w:val="none" w:sz="0" w:space="0" w:color="auto"/>
          </w:divBdr>
        </w:div>
        <w:div w:id="921446892">
          <w:marLeft w:val="0"/>
          <w:marRight w:val="0"/>
          <w:marTop w:val="0"/>
          <w:marBottom w:val="0"/>
          <w:divBdr>
            <w:top w:val="none" w:sz="0" w:space="0" w:color="auto"/>
            <w:left w:val="none" w:sz="0" w:space="0" w:color="auto"/>
            <w:bottom w:val="none" w:sz="0" w:space="0" w:color="auto"/>
            <w:right w:val="none" w:sz="0" w:space="0" w:color="auto"/>
          </w:divBdr>
        </w:div>
        <w:div w:id="1507012824">
          <w:marLeft w:val="0"/>
          <w:marRight w:val="0"/>
          <w:marTop w:val="0"/>
          <w:marBottom w:val="0"/>
          <w:divBdr>
            <w:top w:val="none" w:sz="0" w:space="0" w:color="auto"/>
            <w:left w:val="none" w:sz="0" w:space="0" w:color="auto"/>
            <w:bottom w:val="none" w:sz="0" w:space="0" w:color="auto"/>
            <w:right w:val="none" w:sz="0" w:space="0" w:color="auto"/>
          </w:divBdr>
        </w:div>
        <w:div w:id="1520007023">
          <w:marLeft w:val="0"/>
          <w:marRight w:val="0"/>
          <w:marTop w:val="0"/>
          <w:marBottom w:val="0"/>
          <w:divBdr>
            <w:top w:val="none" w:sz="0" w:space="0" w:color="auto"/>
            <w:left w:val="none" w:sz="0" w:space="0" w:color="auto"/>
            <w:bottom w:val="none" w:sz="0" w:space="0" w:color="auto"/>
            <w:right w:val="none" w:sz="0" w:space="0" w:color="auto"/>
          </w:divBdr>
        </w:div>
        <w:div w:id="68038807">
          <w:marLeft w:val="0"/>
          <w:marRight w:val="0"/>
          <w:marTop w:val="0"/>
          <w:marBottom w:val="0"/>
          <w:divBdr>
            <w:top w:val="none" w:sz="0" w:space="0" w:color="auto"/>
            <w:left w:val="none" w:sz="0" w:space="0" w:color="auto"/>
            <w:bottom w:val="none" w:sz="0" w:space="0" w:color="auto"/>
            <w:right w:val="none" w:sz="0" w:space="0" w:color="auto"/>
          </w:divBdr>
        </w:div>
        <w:div w:id="338625063">
          <w:marLeft w:val="0"/>
          <w:marRight w:val="0"/>
          <w:marTop w:val="0"/>
          <w:marBottom w:val="0"/>
          <w:divBdr>
            <w:top w:val="none" w:sz="0" w:space="0" w:color="auto"/>
            <w:left w:val="none" w:sz="0" w:space="0" w:color="auto"/>
            <w:bottom w:val="none" w:sz="0" w:space="0" w:color="auto"/>
            <w:right w:val="none" w:sz="0" w:space="0" w:color="auto"/>
          </w:divBdr>
        </w:div>
        <w:div w:id="196504230">
          <w:marLeft w:val="0"/>
          <w:marRight w:val="0"/>
          <w:marTop w:val="0"/>
          <w:marBottom w:val="0"/>
          <w:divBdr>
            <w:top w:val="none" w:sz="0" w:space="0" w:color="auto"/>
            <w:left w:val="none" w:sz="0" w:space="0" w:color="auto"/>
            <w:bottom w:val="none" w:sz="0" w:space="0" w:color="auto"/>
            <w:right w:val="none" w:sz="0" w:space="0" w:color="auto"/>
          </w:divBdr>
        </w:div>
        <w:div w:id="22707086">
          <w:marLeft w:val="0"/>
          <w:marRight w:val="0"/>
          <w:marTop w:val="0"/>
          <w:marBottom w:val="0"/>
          <w:divBdr>
            <w:top w:val="none" w:sz="0" w:space="0" w:color="auto"/>
            <w:left w:val="none" w:sz="0" w:space="0" w:color="auto"/>
            <w:bottom w:val="none" w:sz="0" w:space="0" w:color="auto"/>
            <w:right w:val="none" w:sz="0" w:space="0" w:color="auto"/>
          </w:divBdr>
        </w:div>
        <w:div w:id="298346959">
          <w:marLeft w:val="0"/>
          <w:marRight w:val="0"/>
          <w:marTop w:val="0"/>
          <w:marBottom w:val="0"/>
          <w:divBdr>
            <w:top w:val="none" w:sz="0" w:space="0" w:color="auto"/>
            <w:left w:val="none" w:sz="0" w:space="0" w:color="auto"/>
            <w:bottom w:val="none" w:sz="0" w:space="0" w:color="auto"/>
            <w:right w:val="none" w:sz="0" w:space="0" w:color="auto"/>
          </w:divBdr>
        </w:div>
        <w:div w:id="1127818322">
          <w:marLeft w:val="0"/>
          <w:marRight w:val="0"/>
          <w:marTop w:val="0"/>
          <w:marBottom w:val="0"/>
          <w:divBdr>
            <w:top w:val="none" w:sz="0" w:space="0" w:color="auto"/>
            <w:left w:val="none" w:sz="0" w:space="0" w:color="auto"/>
            <w:bottom w:val="none" w:sz="0" w:space="0" w:color="auto"/>
            <w:right w:val="none" w:sz="0" w:space="0" w:color="auto"/>
          </w:divBdr>
        </w:div>
      </w:divsChild>
    </w:div>
    <w:div w:id="1705443837">
      <w:bodyDiv w:val="1"/>
      <w:marLeft w:val="0"/>
      <w:marRight w:val="0"/>
      <w:marTop w:val="0"/>
      <w:marBottom w:val="0"/>
      <w:divBdr>
        <w:top w:val="none" w:sz="0" w:space="0" w:color="auto"/>
        <w:left w:val="none" w:sz="0" w:space="0" w:color="auto"/>
        <w:bottom w:val="none" w:sz="0" w:space="0" w:color="auto"/>
        <w:right w:val="none" w:sz="0" w:space="0" w:color="auto"/>
      </w:divBdr>
    </w:div>
    <w:div w:id="1705862028">
      <w:bodyDiv w:val="1"/>
      <w:marLeft w:val="0"/>
      <w:marRight w:val="0"/>
      <w:marTop w:val="0"/>
      <w:marBottom w:val="0"/>
      <w:divBdr>
        <w:top w:val="none" w:sz="0" w:space="0" w:color="auto"/>
        <w:left w:val="none" w:sz="0" w:space="0" w:color="auto"/>
        <w:bottom w:val="none" w:sz="0" w:space="0" w:color="auto"/>
        <w:right w:val="none" w:sz="0" w:space="0" w:color="auto"/>
      </w:divBdr>
    </w:div>
    <w:div w:id="1705909652">
      <w:bodyDiv w:val="1"/>
      <w:marLeft w:val="0"/>
      <w:marRight w:val="0"/>
      <w:marTop w:val="0"/>
      <w:marBottom w:val="0"/>
      <w:divBdr>
        <w:top w:val="none" w:sz="0" w:space="0" w:color="auto"/>
        <w:left w:val="none" w:sz="0" w:space="0" w:color="auto"/>
        <w:bottom w:val="none" w:sz="0" w:space="0" w:color="auto"/>
        <w:right w:val="none" w:sz="0" w:space="0" w:color="auto"/>
      </w:divBdr>
    </w:div>
    <w:div w:id="1706560926">
      <w:bodyDiv w:val="1"/>
      <w:marLeft w:val="0"/>
      <w:marRight w:val="0"/>
      <w:marTop w:val="0"/>
      <w:marBottom w:val="0"/>
      <w:divBdr>
        <w:top w:val="none" w:sz="0" w:space="0" w:color="auto"/>
        <w:left w:val="none" w:sz="0" w:space="0" w:color="auto"/>
        <w:bottom w:val="none" w:sz="0" w:space="0" w:color="auto"/>
        <w:right w:val="none" w:sz="0" w:space="0" w:color="auto"/>
      </w:divBdr>
    </w:div>
    <w:div w:id="1706708192">
      <w:bodyDiv w:val="1"/>
      <w:marLeft w:val="0"/>
      <w:marRight w:val="0"/>
      <w:marTop w:val="0"/>
      <w:marBottom w:val="0"/>
      <w:divBdr>
        <w:top w:val="none" w:sz="0" w:space="0" w:color="auto"/>
        <w:left w:val="none" w:sz="0" w:space="0" w:color="auto"/>
        <w:bottom w:val="none" w:sz="0" w:space="0" w:color="auto"/>
        <w:right w:val="none" w:sz="0" w:space="0" w:color="auto"/>
      </w:divBdr>
    </w:div>
    <w:div w:id="1706713437">
      <w:bodyDiv w:val="1"/>
      <w:marLeft w:val="0"/>
      <w:marRight w:val="0"/>
      <w:marTop w:val="0"/>
      <w:marBottom w:val="0"/>
      <w:divBdr>
        <w:top w:val="none" w:sz="0" w:space="0" w:color="auto"/>
        <w:left w:val="none" w:sz="0" w:space="0" w:color="auto"/>
        <w:bottom w:val="none" w:sz="0" w:space="0" w:color="auto"/>
        <w:right w:val="none" w:sz="0" w:space="0" w:color="auto"/>
      </w:divBdr>
      <w:divsChild>
        <w:div w:id="669480641">
          <w:marLeft w:val="0"/>
          <w:marRight w:val="0"/>
          <w:marTop w:val="0"/>
          <w:marBottom w:val="0"/>
          <w:divBdr>
            <w:top w:val="none" w:sz="0" w:space="0" w:color="auto"/>
            <w:left w:val="none" w:sz="0" w:space="0" w:color="auto"/>
            <w:bottom w:val="none" w:sz="0" w:space="0" w:color="auto"/>
            <w:right w:val="none" w:sz="0" w:space="0" w:color="auto"/>
          </w:divBdr>
          <w:divsChild>
            <w:div w:id="1852331685">
              <w:marLeft w:val="0"/>
              <w:marRight w:val="0"/>
              <w:marTop w:val="0"/>
              <w:marBottom w:val="0"/>
              <w:divBdr>
                <w:top w:val="none" w:sz="0" w:space="0" w:color="auto"/>
                <w:left w:val="none" w:sz="0" w:space="0" w:color="auto"/>
                <w:bottom w:val="none" w:sz="0" w:space="0" w:color="auto"/>
                <w:right w:val="none" w:sz="0" w:space="0" w:color="auto"/>
              </w:divBdr>
              <w:divsChild>
                <w:div w:id="1075856161">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707026938">
      <w:bodyDiv w:val="1"/>
      <w:marLeft w:val="0"/>
      <w:marRight w:val="0"/>
      <w:marTop w:val="0"/>
      <w:marBottom w:val="0"/>
      <w:divBdr>
        <w:top w:val="none" w:sz="0" w:space="0" w:color="auto"/>
        <w:left w:val="none" w:sz="0" w:space="0" w:color="auto"/>
        <w:bottom w:val="none" w:sz="0" w:space="0" w:color="auto"/>
        <w:right w:val="none" w:sz="0" w:space="0" w:color="auto"/>
      </w:divBdr>
    </w:div>
    <w:div w:id="1707096610">
      <w:bodyDiv w:val="1"/>
      <w:marLeft w:val="0"/>
      <w:marRight w:val="0"/>
      <w:marTop w:val="0"/>
      <w:marBottom w:val="0"/>
      <w:divBdr>
        <w:top w:val="none" w:sz="0" w:space="0" w:color="auto"/>
        <w:left w:val="none" w:sz="0" w:space="0" w:color="auto"/>
        <w:bottom w:val="none" w:sz="0" w:space="0" w:color="auto"/>
        <w:right w:val="none" w:sz="0" w:space="0" w:color="auto"/>
      </w:divBdr>
    </w:div>
    <w:div w:id="1707370418">
      <w:bodyDiv w:val="1"/>
      <w:marLeft w:val="0"/>
      <w:marRight w:val="0"/>
      <w:marTop w:val="0"/>
      <w:marBottom w:val="0"/>
      <w:divBdr>
        <w:top w:val="none" w:sz="0" w:space="0" w:color="auto"/>
        <w:left w:val="none" w:sz="0" w:space="0" w:color="auto"/>
        <w:bottom w:val="none" w:sz="0" w:space="0" w:color="auto"/>
        <w:right w:val="none" w:sz="0" w:space="0" w:color="auto"/>
      </w:divBdr>
    </w:div>
    <w:div w:id="1708026808">
      <w:bodyDiv w:val="1"/>
      <w:marLeft w:val="0"/>
      <w:marRight w:val="0"/>
      <w:marTop w:val="0"/>
      <w:marBottom w:val="0"/>
      <w:divBdr>
        <w:top w:val="none" w:sz="0" w:space="0" w:color="auto"/>
        <w:left w:val="none" w:sz="0" w:space="0" w:color="auto"/>
        <w:bottom w:val="none" w:sz="0" w:space="0" w:color="auto"/>
        <w:right w:val="none" w:sz="0" w:space="0" w:color="auto"/>
      </w:divBdr>
    </w:div>
    <w:div w:id="1708136729">
      <w:bodyDiv w:val="1"/>
      <w:marLeft w:val="0"/>
      <w:marRight w:val="0"/>
      <w:marTop w:val="0"/>
      <w:marBottom w:val="0"/>
      <w:divBdr>
        <w:top w:val="none" w:sz="0" w:space="0" w:color="auto"/>
        <w:left w:val="none" w:sz="0" w:space="0" w:color="auto"/>
        <w:bottom w:val="none" w:sz="0" w:space="0" w:color="auto"/>
        <w:right w:val="none" w:sz="0" w:space="0" w:color="auto"/>
      </w:divBdr>
    </w:div>
    <w:div w:id="1708333168">
      <w:bodyDiv w:val="1"/>
      <w:marLeft w:val="0"/>
      <w:marRight w:val="0"/>
      <w:marTop w:val="0"/>
      <w:marBottom w:val="0"/>
      <w:divBdr>
        <w:top w:val="none" w:sz="0" w:space="0" w:color="auto"/>
        <w:left w:val="none" w:sz="0" w:space="0" w:color="auto"/>
        <w:bottom w:val="none" w:sz="0" w:space="0" w:color="auto"/>
        <w:right w:val="none" w:sz="0" w:space="0" w:color="auto"/>
      </w:divBdr>
    </w:div>
    <w:div w:id="1708527234">
      <w:bodyDiv w:val="1"/>
      <w:marLeft w:val="0"/>
      <w:marRight w:val="0"/>
      <w:marTop w:val="0"/>
      <w:marBottom w:val="0"/>
      <w:divBdr>
        <w:top w:val="none" w:sz="0" w:space="0" w:color="auto"/>
        <w:left w:val="none" w:sz="0" w:space="0" w:color="auto"/>
        <w:bottom w:val="none" w:sz="0" w:space="0" w:color="auto"/>
        <w:right w:val="none" w:sz="0" w:space="0" w:color="auto"/>
      </w:divBdr>
    </w:div>
    <w:div w:id="1708675385">
      <w:bodyDiv w:val="1"/>
      <w:marLeft w:val="0"/>
      <w:marRight w:val="0"/>
      <w:marTop w:val="0"/>
      <w:marBottom w:val="0"/>
      <w:divBdr>
        <w:top w:val="none" w:sz="0" w:space="0" w:color="auto"/>
        <w:left w:val="none" w:sz="0" w:space="0" w:color="auto"/>
        <w:bottom w:val="none" w:sz="0" w:space="0" w:color="auto"/>
        <w:right w:val="none" w:sz="0" w:space="0" w:color="auto"/>
      </w:divBdr>
    </w:div>
    <w:div w:id="1708679538">
      <w:bodyDiv w:val="1"/>
      <w:marLeft w:val="0"/>
      <w:marRight w:val="0"/>
      <w:marTop w:val="0"/>
      <w:marBottom w:val="0"/>
      <w:divBdr>
        <w:top w:val="none" w:sz="0" w:space="0" w:color="auto"/>
        <w:left w:val="none" w:sz="0" w:space="0" w:color="auto"/>
        <w:bottom w:val="none" w:sz="0" w:space="0" w:color="auto"/>
        <w:right w:val="none" w:sz="0" w:space="0" w:color="auto"/>
      </w:divBdr>
    </w:div>
    <w:div w:id="1708872045">
      <w:bodyDiv w:val="1"/>
      <w:marLeft w:val="0"/>
      <w:marRight w:val="0"/>
      <w:marTop w:val="0"/>
      <w:marBottom w:val="0"/>
      <w:divBdr>
        <w:top w:val="none" w:sz="0" w:space="0" w:color="auto"/>
        <w:left w:val="none" w:sz="0" w:space="0" w:color="auto"/>
        <w:bottom w:val="none" w:sz="0" w:space="0" w:color="auto"/>
        <w:right w:val="none" w:sz="0" w:space="0" w:color="auto"/>
      </w:divBdr>
    </w:div>
    <w:div w:id="1708942315">
      <w:bodyDiv w:val="1"/>
      <w:marLeft w:val="0"/>
      <w:marRight w:val="0"/>
      <w:marTop w:val="0"/>
      <w:marBottom w:val="0"/>
      <w:divBdr>
        <w:top w:val="none" w:sz="0" w:space="0" w:color="auto"/>
        <w:left w:val="none" w:sz="0" w:space="0" w:color="auto"/>
        <w:bottom w:val="none" w:sz="0" w:space="0" w:color="auto"/>
        <w:right w:val="none" w:sz="0" w:space="0" w:color="auto"/>
      </w:divBdr>
    </w:div>
    <w:div w:id="1708946543">
      <w:bodyDiv w:val="1"/>
      <w:marLeft w:val="0"/>
      <w:marRight w:val="0"/>
      <w:marTop w:val="0"/>
      <w:marBottom w:val="0"/>
      <w:divBdr>
        <w:top w:val="none" w:sz="0" w:space="0" w:color="auto"/>
        <w:left w:val="none" w:sz="0" w:space="0" w:color="auto"/>
        <w:bottom w:val="none" w:sz="0" w:space="0" w:color="auto"/>
        <w:right w:val="none" w:sz="0" w:space="0" w:color="auto"/>
      </w:divBdr>
    </w:div>
    <w:div w:id="1709256981">
      <w:bodyDiv w:val="1"/>
      <w:marLeft w:val="0"/>
      <w:marRight w:val="0"/>
      <w:marTop w:val="0"/>
      <w:marBottom w:val="0"/>
      <w:divBdr>
        <w:top w:val="none" w:sz="0" w:space="0" w:color="auto"/>
        <w:left w:val="none" w:sz="0" w:space="0" w:color="auto"/>
        <w:bottom w:val="none" w:sz="0" w:space="0" w:color="auto"/>
        <w:right w:val="none" w:sz="0" w:space="0" w:color="auto"/>
      </w:divBdr>
    </w:div>
    <w:div w:id="1709257001">
      <w:bodyDiv w:val="1"/>
      <w:marLeft w:val="0"/>
      <w:marRight w:val="0"/>
      <w:marTop w:val="0"/>
      <w:marBottom w:val="0"/>
      <w:divBdr>
        <w:top w:val="none" w:sz="0" w:space="0" w:color="auto"/>
        <w:left w:val="none" w:sz="0" w:space="0" w:color="auto"/>
        <w:bottom w:val="none" w:sz="0" w:space="0" w:color="auto"/>
        <w:right w:val="none" w:sz="0" w:space="0" w:color="auto"/>
      </w:divBdr>
    </w:div>
    <w:div w:id="1709257816">
      <w:bodyDiv w:val="1"/>
      <w:marLeft w:val="0"/>
      <w:marRight w:val="0"/>
      <w:marTop w:val="0"/>
      <w:marBottom w:val="0"/>
      <w:divBdr>
        <w:top w:val="none" w:sz="0" w:space="0" w:color="auto"/>
        <w:left w:val="none" w:sz="0" w:space="0" w:color="auto"/>
        <w:bottom w:val="none" w:sz="0" w:space="0" w:color="auto"/>
        <w:right w:val="none" w:sz="0" w:space="0" w:color="auto"/>
      </w:divBdr>
    </w:div>
    <w:div w:id="1709522777">
      <w:bodyDiv w:val="1"/>
      <w:marLeft w:val="0"/>
      <w:marRight w:val="0"/>
      <w:marTop w:val="0"/>
      <w:marBottom w:val="0"/>
      <w:divBdr>
        <w:top w:val="none" w:sz="0" w:space="0" w:color="auto"/>
        <w:left w:val="none" w:sz="0" w:space="0" w:color="auto"/>
        <w:bottom w:val="none" w:sz="0" w:space="0" w:color="auto"/>
        <w:right w:val="none" w:sz="0" w:space="0" w:color="auto"/>
      </w:divBdr>
    </w:div>
    <w:div w:id="1709525661">
      <w:bodyDiv w:val="1"/>
      <w:marLeft w:val="0"/>
      <w:marRight w:val="0"/>
      <w:marTop w:val="0"/>
      <w:marBottom w:val="0"/>
      <w:divBdr>
        <w:top w:val="none" w:sz="0" w:space="0" w:color="auto"/>
        <w:left w:val="none" w:sz="0" w:space="0" w:color="auto"/>
        <w:bottom w:val="none" w:sz="0" w:space="0" w:color="auto"/>
        <w:right w:val="none" w:sz="0" w:space="0" w:color="auto"/>
      </w:divBdr>
    </w:div>
    <w:div w:id="1709600132">
      <w:bodyDiv w:val="1"/>
      <w:marLeft w:val="0"/>
      <w:marRight w:val="0"/>
      <w:marTop w:val="0"/>
      <w:marBottom w:val="0"/>
      <w:divBdr>
        <w:top w:val="none" w:sz="0" w:space="0" w:color="auto"/>
        <w:left w:val="none" w:sz="0" w:space="0" w:color="auto"/>
        <w:bottom w:val="none" w:sz="0" w:space="0" w:color="auto"/>
        <w:right w:val="none" w:sz="0" w:space="0" w:color="auto"/>
      </w:divBdr>
    </w:div>
    <w:div w:id="1709842533">
      <w:bodyDiv w:val="1"/>
      <w:marLeft w:val="0"/>
      <w:marRight w:val="0"/>
      <w:marTop w:val="0"/>
      <w:marBottom w:val="0"/>
      <w:divBdr>
        <w:top w:val="none" w:sz="0" w:space="0" w:color="auto"/>
        <w:left w:val="none" w:sz="0" w:space="0" w:color="auto"/>
        <w:bottom w:val="none" w:sz="0" w:space="0" w:color="auto"/>
        <w:right w:val="none" w:sz="0" w:space="0" w:color="auto"/>
      </w:divBdr>
    </w:div>
    <w:div w:id="1710301494">
      <w:bodyDiv w:val="1"/>
      <w:marLeft w:val="0"/>
      <w:marRight w:val="0"/>
      <w:marTop w:val="0"/>
      <w:marBottom w:val="0"/>
      <w:divBdr>
        <w:top w:val="none" w:sz="0" w:space="0" w:color="auto"/>
        <w:left w:val="none" w:sz="0" w:space="0" w:color="auto"/>
        <w:bottom w:val="none" w:sz="0" w:space="0" w:color="auto"/>
        <w:right w:val="none" w:sz="0" w:space="0" w:color="auto"/>
      </w:divBdr>
    </w:div>
    <w:div w:id="1710453603">
      <w:bodyDiv w:val="1"/>
      <w:marLeft w:val="0"/>
      <w:marRight w:val="0"/>
      <w:marTop w:val="0"/>
      <w:marBottom w:val="0"/>
      <w:divBdr>
        <w:top w:val="none" w:sz="0" w:space="0" w:color="auto"/>
        <w:left w:val="none" w:sz="0" w:space="0" w:color="auto"/>
        <w:bottom w:val="none" w:sz="0" w:space="0" w:color="auto"/>
        <w:right w:val="none" w:sz="0" w:space="0" w:color="auto"/>
      </w:divBdr>
    </w:div>
    <w:div w:id="1710572786">
      <w:bodyDiv w:val="1"/>
      <w:marLeft w:val="0"/>
      <w:marRight w:val="0"/>
      <w:marTop w:val="0"/>
      <w:marBottom w:val="0"/>
      <w:divBdr>
        <w:top w:val="none" w:sz="0" w:space="0" w:color="auto"/>
        <w:left w:val="none" w:sz="0" w:space="0" w:color="auto"/>
        <w:bottom w:val="none" w:sz="0" w:space="0" w:color="auto"/>
        <w:right w:val="none" w:sz="0" w:space="0" w:color="auto"/>
      </w:divBdr>
    </w:div>
    <w:div w:id="1710762232">
      <w:bodyDiv w:val="1"/>
      <w:marLeft w:val="0"/>
      <w:marRight w:val="0"/>
      <w:marTop w:val="0"/>
      <w:marBottom w:val="0"/>
      <w:divBdr>
        <w:top w:val="none" w:sz="0" w:space="0" w:color="auto"/>
        <w:left w:val="none" w:sz="0" w:space="0" w:color="auto"/>
        <w:bottom w:val="none" w:sz="0" w:space="0" w:color="auto"/>
        <w:right w:val="none" w:sz="0" w:space="0" w:color="auto"/>
      </w:divBdr>
    </w:div>
    <w:div w:id="1710842175">
      <w:bodyDiv w:val="1"/>
      <w:marLeft w:val="0"/>
      <w:marRight w:val="0"/>
      <w:marTop w:val="0"/>
      <w:marBottom w:val="0"/>
      <w:divBdr>
        <w:top w:val="none" w:sz="0" w:space="0" w:color="auto"/>
        <w:left w:val="none" w:sz="0" w:space="0" w:color="auto"/>
        <w:bottom w:val="none" w:sz="0" w:space="0" w:color="auto"/>
        <w:right w:val="none" w:sz="0" w:space="0" w:color="auto"/>
      </w:divBdr>
    </w:div>
    <w:div w:id="1710882837">
      <w:bodyDiv w:val="1"/>
      <w:marLeft w:val="0"/>
      <w:marRight w:val="0"/>
      <w:marTop w:val="0"/>
      <w:marBottom w:val="0"/>
      <w:divBdr>
        <w:top w:val="none" w:sz="0" w:space="0" w:color="auto"/>
        <w:left w:val="none" w:sz="0" w:space="0" w:color="auto"/>
        <w:bottom w:val="none" w:sz="0" w:space="0" w:color="auto"/>
        <w:right w:val="none" w:sz="0" w:space="0" w:color="auto"/>
      </w:divBdr>
    </w:div>
    <w:div w:id="1710908003">
      <w:bodyDiv w:val="1"/>
      <w:marLeft w:val="0"/>
      <w:marRight w:val="0"/>
      <w:marTop w:val="0"/>
      <w:marBottom w:val="0"/>
      <w:divBdr>
        <w:top w:val="none" w:sz="0" w:space="0" w:color="auto"/>
        <w:left w:val="none" w:sz="0" w:space="0" w:color="auto"/>
        <w:bottom w:val="none" w:sz="0" w:space="0" w:color="auto"/>
        <w:right w:val="none" w:sz="0" w:space="0" w:color="auto"/>
      </w:divBdr>
    </w:div>
    <w:div w:id="1711342618">
      <w:bodyDiv w:val="1"/>
      <w:marLeft w:val="0"/>
      <w:marRight w:val="0"/>
      <w:marTop w:val="0"/>
      <w:marBottom w:val="0"/>
      <w:divBdr>
        <w:top w:val="none" w:sz="0" w:space="0" w:color="auto"/>
        <w:left w:val="none" w:sz="0" w:space="0" w:color="auto"/>
        <w:bottom w:val="none" w:sz="0" w:space="0" w:color="auto"/>
        <w:right w:val="none" w:sz="0" w:space="0" w:color="auto"/>
      </w:divBdr>
    </w:div>
    <w:div w:id="1711494440">
      <w:bodyDiv w:val="1"/>
      <w:marLeft w:val="0"/>
      <w:marRight w:val="0"/>
      <w:marTop w:val="0"/>
      <w:marBottom w:val="0"/>
      <w:divBdr>
        <w:top w:val="none" w:sz="0" w:space="0" w:color="auto"/>
        <w:left w:val="none" w:sz="0" w:space="0" w:color="auto"/>
        <w:bottom w:val="none" w:sz="0" w:space="0" w:color="auto"/>
        <w:right w:val="none" w:sz="0" w:space="0" w:color="auto"/>
      </w:divBdr>
    </w:div>
    <w:div w:id="1711952534">
      <w:bodyDiv w:val="1"/>
      <w:marLeft w:val="0"/>
      <w:marRight w:val="0"/>
      <w:marTop w:val="0"/>
      <w:marBottom w:val="0"/>
      <w:divBdr>
        <w:top w:val="none" w:sz="0" w:space="0" w:color="auto"/>
        <w:left w:val="none" w:sz="0" w:space="0" w:color="auto"/>
        <w:bottom w:val="none" w:sz="0" w:space="0" w:color="auto"/>
        <w:right w:val="none" w:sz="0" w:space="0" w:color="auto"/>
      </w:divBdr>
    </w:div>
    <w:div w:id="1712146600">
      <w:bodyDiv w:val="1"/>
      <w:marLeft w:val="0"/>
      <w:marRight w:val="0"/>
      <w:marTop w:val="0"/>
      <w:marBottom w:val="0"/>
      <w:divBdr>
        <w:top w:val="none" w:sz="0" w:space="0" w:color="auto"/>
        <w:left w:val="none" w:sz="0" w:space="0" w:color="auto"/>
        <w:bottom w:val="none" w:sz="0" w:space="0" w:color="auto"/>
        <w:right w:val="none" w:sz="0" w:space="0" w:color="auto"/>
      </w:divBdr>
    </w:div>
    <w:div w:id="1712413730">
      <w:bodyDiv w:val="1"/>
      <w:marLeft w:val="0"/>
      <w:marRight w:val="0"/>
      <w:marTop w:val="0"/>
      <w:marBottom w:val="0"/>
      <w:divBdr>
        <w:top w:val="none" w:sz="0" w:space="0" w:color="auto"/>
        <w:left w:val="none" w:sz="0" w:space="0" w:color="auto"/>
        <w:bottom w:val="none" w:sz="0" w:space="0" w:color="auto"/>
        <w:right w:val="none" w:sz="0" w:space="0" w:color="auto"/>
      </w:divBdr>
    </w:div>
    <w:div w:id="1712461819">
      <w:bodyDiv w:val="1"/>
      <w:marLeft w:val="0"/>
      <w:marRight w:val="0"/>
      <w:marTop w:val="0"/>
      <w:marBottom w:val="0"/>
      <w:divBdr>
        <w:top w:val="none" w:sz="0" w:space="0" w:color="auto"/>
        <w:left w:val="none" w:sz="0" w:space="0" w:color="auto"/>
        <w:bottom w:val="none" w:sz="0" w:space="0" w:color="auto"/>
        <w:right w:val="none" w:sz="0" w:space="0" w:color="auto"/>
      </w:divBdr>
    </w:div>
    <w:div w:id="1712917503">
      <w:bodyDiv w:val="1"/>
      <w:marLeft w:val="0"/>
      <w:marRight w:val="0"/>
      <w:marTop w:val="0"/>
      <w:marBottom w:val="0"/>
      <w:divBdr>
        <w:top w:val="none" w:sz="0" w:space="0" w:color="auto"/>
        <w:left w:val="none" w:sz="0" w:space="0" w:color="auto"/>
        <w:bottom w:val="none" w:sz="0" w:space="0" w:color="auto"/>
        <w:right w:val="none" w:sz="0" w:space="0" w:color="auto"/>
      </w:divBdr>
    </w:div>
    <w:div w:id="1712925691">
      <w:bodyDiv w:val="1"/>
      <w:marLeft w:val="0"/>
      <w:marRight w:val="0"/>
      <w:marTop w:val="0"/>
      <w:marBottom w:val="0"/>
      <w:divBdr>
        <w:top w:val="none" w:sz="0" w:space="0" w:color="auto"/>
        <w:left w:val="none" w:sz="0" w:space="0" w:color="auto"/>
        <w:bottom w:val="none" w:sz="0" w:space="0" w:color="auto"/>
        <w:right w:val="none" w:sz="0" w:space="0" w:color="auto"/>
      </w:divBdr>
    </w:div>
    <w:div w:id="1713455848">
      <w:bodyDiv w:val="1"/>
      <w:marLeft w:val="0"/>
      <w:marRight w:val="0"/>
      <w:marTop w:val="0"/>
      <w:marBottom w:val="0"/>
      <w:divBdr>
        <w:top w:val="none" w:sz="0" w:space="0" w:color="auto"/>
        <w:left w:val="none" w:sz="0" w:space="0" w:color="auto"/>
        <w:bottom w:val="none" w:sz="0" w:space="0" w:color="auto"/>
        <w:right w:val="none" w:sz="0" w:space="0" w:color="auto"/>
      </w:divBdr>
    </w:div>
    <w:div w:id="1713458813">
      <w:bodyDiv w:val="1"/>
      <w:marLeft w:val="0"/>
      <w:marRight w:val="0"/>
      <w:marTop w:val="0"/>
      <w:marBottom w:val="0"/>
      <w:divBdr>
        <w:top w:val="none" w:sz="0" w:space="0" w:color="auto"/>
        <w:left w:val="none" w:sz="0" w:space="0" w:color="auto"/>
        <w:bottom w:val="none" w:sz="0" w:space="0" w:color="auto"/>
        <w:right w:val="none" w:sz="0" w:space="0" w:color="auto"/>
      </w:divBdr>
    </w:div>
    <w:div w:id="1713460704">
      <w:bodyDiv w:val="1"/>
      <w:marLeft w:val="0"/>
      <w:marRight w:val="0"/>
      <w:marTop w:val="0"/>
      <w:marBottom w:val="0"/>
      <w:divBdr>
        <w:top w:val="none" w:sz="0" w:space="0" w:color="auto"/>
        <w:left w:val="none" w:sz="0" w:space="0" w:color="auto"/>
        <w:bottom w:val="none" w:sz="0" w:space="0" w:color="auto"/>
        <w:right w:val="none" w:sz="0" w:space="0" w:color="auto"/>
      </w:divBdr>
    </w:div>
    <w:div w:id="1713727275">
      <w:bodyDiv w:val="1"/>
      <w:marLeft w:val="0"/>
      <w:marRight w:val="0"/>
      <w:marTop w:val="0"/>
      <w:marBottom w:val="0"/>
      <w:divBdr>
        <w:top w:val="none" w:sz="0" w:space="0" w:color="auto"/>
        <w:left w:val="none" w:sz="0" w:space="0" w:color="auto"/>
        <w:bottom w:val="none" w:sz="0" w:space="0" w:color="auto"/>
        <w:right w:val="none" w:sz="0" w:space="0" w:color="auto"/>
      </w:divBdr>
    </w:div>
    <w:div w:id="1713841279">
      <w:bodyDiv w:val="1"/>
      <w:marLeft w:val="0"/>
      <w:marRight w:val="0"/>
      <w:marTop w:val="0"/>
      <w:marBottom w:val="0"/>
      <w:divBdr>
        <w:top w:val="none" w:sz="0" w:space="0" w:color="auto"/>
        <w:left w:val="none" w:sz="0" w:space="0" w:color="auto"/>
        <w:bottom w:val="none" w:sz="0" w:space="0" w:color="auto"/>
        <w:right w:val="none" w:sz="0" w:space="0" w:color="auto"/>
      </w:divBdr>
    </w:div>
    <w:div w:id="1714039536">
      <w:bodyDiv w:val="1"/>
      <w:marLeft w:val="0"/>
      <w:marRight w:val="0"/>
      <w:marTop w:val="0"/>
      <w:marBottom w:val="0"/>
      <w:divBdr>
        <w:top w:val="none" w:sz="0" w:space="0" w:color="auto"/>
        <w:left w:val="none" w:sz="0" w:space="0" w:color="auto"/>
        <w:bottom w:val="none" w:sz="0" w:space="0" w:color="auto"/>
        <w:right w:val="none" w:sz="0" w:space="0" w:color="auto"/>
      </w:divBdr>
    </w:div>
    <w:div w:id="1714185579">
      <w:bodyDiv w:val="1"/>
      <w:marLeft w:val="0"/>
      <w:marRight w:val="0"/>
      <w:marTop w:val="0"/>
      <w:marBottom w:val="0"/>
      <w:divBdr>
        <w:top w:val="none" w:sz="0" w:space="0" w:color="auto"/>
        <w:left w:val="none" w:sz="0" w:space="0" w:color="auto"/>
        <w:bottom w:val="none" w:sz="0" w:space="0" w:color="auto"/>
        <w:right w:val="none" w:sz="0" w:space="0" w:color="auto"/>
      </w:divBdr>
    </w:div>
    <w:div w:id="1714423112">
      <w:bodyDiv w:val="1"/>
      <w:marLeft w:val="0"/>
      <w:marRight w:val="0"/>
      <w:marTop w:val="0"/>
      <w:marBottom w:val="0"/>
      <w:divBdr>
        <w:top w:val="none" w:sz="0" w:space="0" w:color="auto"/>
        <w:left w:val="none" w:sz="0" w:space="0" w:color="auto"/>
        <w:bottom w:val="none" w:sz="0" w:space="0" w:color="auto"/>
        <w:right w:val="none" w:sz="0" w:space="0" w:color="auto"/>
      </w:divBdr>
    </w:div>
    <w:div w:id="1714426611">
      <w:bodyDiv w:val="1"/>
      <w:marLeft w:val="0"/>
      <w:marRight w:val="0"/>
      <w:marTop w:val="0"/>
      <w:marBottom w:val="0"/>
      <w:divBdr>
        <w:top w:val="none" w:sz="0" w:space="0" w:color="auto"/>
        <w:left w:val="none" w:sz="0" w:space="0" w:color="auto"/>
        <w:bottom w:val="none" w:sz="0" w:space="0" w:color="auto"/>
        <w:right w:val="none" w:sz="0" w:space="0" w:color="auto"/>
      </w:divBdr>
    </w:div>
    <w:div w:id="1714772146">
      <w:bodyDiv w:val="1"/>
      <w:marLeft w:val="0"/>
      <w:marRight w:val="0"/>
      <w:marTop w:val="0"/>
      <w:marBottom w:val="0"/>
      <w:divBdr>
        <w:top w:val="none" w:sz="0" w:space="0" w:color="auto"/>
        <w:left w:val="none" w:sz="0" w:space="0" w:color="auto"/>
        <w:bottom w:val="none" w:sz="0" w:space="0" w:color="auto"/>
        <w:right w:val="none" w:sz="0" w:space="0" w:color="auto"/>
      </w:divBdr>
    </w:div>
    <w:div w:id="1715228320">
      <w:bodyDiv w:val="1"/>
      <w:marLeft w:val="0"/>
      <w:marRight w:val="0"/>
      <w:marTop w:val="0"/>
      <w:marBottom w:val="0"/>
      <w:divBdr>
        <w:top w:val="none" w:sz="0" w:space="0" w:color="auto"/>
        <w:left w:val="none" w:sz="0" w:space="0" w:color="auto"/>
        <w:bottom w:val="none" w:sz="0" w:space="0" w:color="auto"/>
        <w:right w:val="none" w:sz="0" w:space="0" w:color="auto"/>
      </w:divBdr>
    </w:div>
    <w:div w:id="1715541258">
      <w:bodyDiv w:val="1"/>
      <w:marLeft w:val="0"/>
      <w:marRight w:val="0"/>
      <w:marTop w:val="0"/>
      <w:marBottom w:val="0"/>
      <w:divBdr>
        <w:top w:val="none" w:sz="0" w:space="0" w:color="auto"/>
        <w:left w:val="none" w:sz="0" w:space="0" w:color="auto"/>
        <w:bottom w:val="none" w:sz="0" w:space="0" w:color="auto"/>
        <w:right w:val="none" w:sz="0" w:space="0" w:color="auto"/>
      </w:divBdr>
    </w:div>
    <w:div w:id="1715619968">
      <w:bodyDiv w:val="1"/>
      <w:marLeft w:val="0"/>
      <w:marRight w:val="0"/>
      <w:marTop w:val="0"/>
      <w:marBottom w:val="0"/>
      <w:divBdr>
        <w:top w:val="none" w:sz="0" w:space="0" w:color="auto"/>
        <w:left w:val="none" w:sz="0" w:space="0" w:color="auto"/>
        <w:bottom w:val="none" w:sz="0" w:space="0" w:color="auto"/>
        <w:right w:val="none" w:sz="0" w:space="0" w:color="auto"/>
      </w:divBdr>
    </w:div>
    <w:div w:id="1715740020">
      <w:bodyDiv w:val="1"/>
      <w:marLeft w:val="0"/>
      <w:marRight w:val="0"/>
      <w:marTop w:val="0"/>
      <w:marBottom w:val="0"/>
      <w:divBdr>
        <w:top w:val="none" w:sz="0" w:space="0" w:color="auto"/>
        <w:left w:val="none" w:sz="0" w:space="0" w:color="auto"/>
        <w:bottom w:val="none" w:sz="0" w:space="0" w:color="auto"/>
        <w:right w:val="none" w:sz="0" w:space="0" w:color="auto"/>
      </w:divBdr>
    </w:div>
    <w:div w:id="1715890696">
      <w:bodyDiv w:val="1"/>
      <w:marLeft w:val="0"/>
      <w:marRight w:val="0"/>
      <w:marTop w:val="0"/>
      <w:marBottom w:val="0"/>
      <w:divBdr>
        <w:top w:val="none" w:sz="0" w:space="0" w:color="auto"/>
        <w:left w:val="none" w:sz="0" w:space="0" w:color="auto"/>
        <w:bottom w:val="none" w:sz="0" w:space="0" w:color="auto"/>
        <w:right w:val="none" w:sz="0" w:space="0" w:color="auto"/>
      </w:divBdr>
    </w:div>
    <w:div w:id="1716344007">
      <w:bodyDiv w:val="1"/>
      <w:marLeft w:val="0"/>
      <w:marRight w:val="0"/>
      <w:marTop w:val="0"/>
      <w:marBottom w:val="0"/>
      <w:divBdr>
        <w:top w:val="none" w:sz="0" w:space="0" w:color="auto"/>
        <w:left w:val="none" w:sz="0" w:space="0" w:color="auto"/>
        <w:bottom w:val="none" w:sz="0" w:space="0" w:color="auto"/>
        <w:right w:val="none" w:sz="0" w:space="0" w:color="auto"/>
      </w:divBdr>
    </w:div>
    <w:div w:id="1716395295">
      <w:bodyDiv w:val="1"/>
      <w:marLeft w:val="0"/>
      <w:marRight w:val="0"/>
      <w:marTop w:val="0"/>
      <w:marBottom w:val="0"/>
      <w:divBdr>
        <w:top w:val="none" w:sz="0" w:space="0" w:color="auto"/>
        <w:left w:val="none" w:sz="0" w:space="0" w:color="auto"/>
        <w:bottom w:val="none" w:sz="0" w:space="0" w:color="auto"/>
        <w:right w:val="none" w:sz="0" w:space="0" w:color="auto"/>
      </w:divBdr>
    </w:div>
    <w:div w:id="1716542290">
      <w:bodyDiv w:val="1"/>
      <w:marLeft w:val="0"/>
      <w:marRight w:val="0"/>
      <w:marTop w:val="0"/>
      <w:marBottom w:val="0"/>
      <w:divBdr>
        <w:top w:val="none" w:sz="0" w:space="0" w:color="auto"/>
        <w:left w:val="none" w:sz="0" w:space="0" w:color="auto"/>
        <w:bottom w:val="none" w:sz="0" w:space="0" w:color="auto"/>
        <w:right w:val="none" w:sz="0" w:space="0" w:color="auto"/>
      </w:divBdr>
    </w:div>
    <w:div w:id="1717118149">
      <w:bodyDiv w:val="1"/>
      <w:marLeft w:val="0"/>
      <w:marRight w:val="0"/>
      <w:marTop w:val="0"/>
      <w:marBottom w:val="0"/>
      <w:divBdr>
        <w:top w:val="none" w:sz="0" w:space="0" w:color="auto"/>
        <w:left w:val="none" w:sz="0" w:space="0" w:color="auto"/>
        <w:bottom w:val="none" w:sz="0" w:space="0" w:color="auto"/>
        <w:right w:val="none" w:sz="0" w:space="0" w:color="auto"/>
      </w:divBdr>
    </w:div>
    <w:div w:id="1717394134">
      <w:bodyDiv w:val="1"/>
      <w:marLeft w:val="0"/>
      <w:marRight w:val="0"/>
      <w:marTop w:val="0"/>
      <w:marBottom w:val="0"/>
      <w:divBdr>
        <w:top w:val="none" w:sz="0" w:space="0" w:color="auto"/>
        <w:left w:val="none" w:sz="0" w:space="0" w:color="auto"/>
        <w:bottom w:val="none" w:sz="0" w:space="0" w:color="auto"/>
        <w:right w:val="none" w:sz="0" w:space="0" w:color="auto"/>
      </w:divBdr>
    </w:div>
    <w:div w:id="1718551237">
      <w:bodyDiv w:val="1"/>
      <w:marLeft w:val="0"/>
      <w:marRight w:val="0"/>
      <w:marTop w:val="0"/>
      <w:marBottom w:val="0"/>
      <w:divBdr>
        <w:top w:val="none" w:sz="0" w:space="0" w:color="auto"/>
        <w:left w:val="none" w:sz="0" w:space="0" w:color="auto"/>
        <w:bottom w:val="none" w:sz="0" w:space="0" w:color="auto"/>
        <w:right w:val="none" w:sz="0" w:space="0" w:color="auto"/>
      </w:divBdr>
    </w:div>
    <w:div w:id="1718580106">
      <w:bodyDiv w:val="1"/>
      <w:marLeft w:val="0"/>
      <w:marRight w:val="0"/>
      <w:marTop w:val="0"/>
      <w:marBottom w:val="0"/>
      <w:divBdr>
        <w:top w:val="none" w:sz="0" w:space="0" w:color="auto"/>
        <w:left w:val="none" w:sz="0" w:space="0" w:color="auto"/>
        <w:bottom w:val="none" w:sz="0" w:space="0" w:color="auto"/>
        <w:right w:val="none" w:sz="0" w:space="0" w:color="auto"/>
      </w:divBdr>
    </w:div>
    <w:div w:id="1718969718">
      <w:bodyDiv w:val="1"/>
      <w:marLeft w:val="0"/>
      <w:marRight w:val="0"/>
      <w:marTop w:val="0"/>
      <w:marBottom w:val="0"/>
      <w:divBdr>
        <w:top w:val="none" w:sz="0" w:space="0" w:color="auto"/>
        <w:left w:val="none" w:sz="0" w:space="0" w:color="auto"/>
        <w:bottom w:val="none" w:sz="0" w:space="0" w:color="auto"/>
        <w:right w:val="none" w:sz="0" w:space="0" w:color="auto"/>
      </w:divBdr>
    </w:div>
    <w:div w:id="1719428900">
      <w:bodyDiv w:val="1"/>
      <w:marLeft w:val="0"/>
      <w:marRight w:val="0"/>
      <w:marTop w:val="0"/>
      <w:marBottom w:val="0"/>
      <w:divBdr>
        <w:top w:val="none" w:sz="0" w:space="0" w:color="auto"/>
        <w:left w:val="none" w:sz="0" w:space="0" w:color="auto"/>
        <w:bottom w:val="none" w:sz="0" w:space="0" w:color="auto"/>
        <w:right w:val="none" w:sz="0" w:space="0" w:color="auto"/>
      </w:divBdr>
    </w:div>
    <w:div w:id="1719743758">
      <w:bodyDiv w:val="1"/>
      <w:marLeft w:val="0"/>
      <w:marRight w:val="0"/>
      <w:marTop w:val="0"/>
      <w:marBottom w:val="0"/>
      <w:divBdr>
        <w:top w:val="none" w:sz="0" w:space="0" w:color="auto"/>
        <w:left w:val="none" w:sz="0" w:space="0" w:color="auto"/>
        <w:bottom w:val="none" w:sz="0" w:space="0" w:color="auto"/>
        <w:right w:val="none" w:sz="0" w:space="0" w:color="auto"/>
      </w:divBdr>
    </w:div>
    <w:div w:id="1719934213">
      <w:bodyDiv w:val="1"/>
      <w:marLeft w:val="0"/>
      <w:marRight w:val="0"/>
      <w:marTop w:val="0"/>
      <w:marBottom w:val="0"/>
      <w:divBdr>
        <w:top w:val="none" w:sz="0" w:space="0" w:color="auto"/>
        <w:left w:val="none" w:sz="0" w:space="0" w:color="auto"/>
        <w:bottom w:val="none" w:sz="0" w:space="0" w:color="auto"/>
        <w:right w:val="none" w:sz="0" w:space="0" w:color="auto"/>
      </w:divBdr>
    </w:div>
    <w:div w:id="1720015755">
      <w:bodyDiv w:val="1"/>
      <w:marLeft w:val="0"/>
      <w:marRight w:val="0"/>
      <w:marTop w:val="0"/>
      <w:marBottom w:val="0"/>
      <w:divBdr>
        <w:top w:val="none" w:sz="0" w:space="0" w:color="auto"/>
        <w:left w:val="none" w:sz="0" w:space="0" w:color="auto"/>
        <w:bottom w:val="none" w:sz="0" w:space="0" w:color="auto"/>
        <w:right w:val="none" w:sz="0" w:space="0" w:color="auto"/>
      </w:divBdr>
    </w:div>
    <w:div w:id="1720124305">
      <w:bodyDiv w:val="1"/>
      <w:marLeft w:val="0"/>
      <w:marRight w:val="0"/>
      <w:marTop w:val="0"/>
      <w:marBottom w:val="0"/>
      <w:divBdr>
        <w:top w:val="none" w:sz="0" w:space="0" w:color="auto"/>
        <w:left w:val="none" w:sz="0" w:space="0" w:color="auto"/>
        <w:bottom w:val="none" w:sz="0" w:space="0" w:color="auto"/>
        <w:right w:val="none" w:sz="0" w:space="0" w:color="auto"/>
      </w:divBdr>
    </w:div>
    <w:div w:id="1720203066">
      <w:bodyDiv w:val="1"/>
      <w:marLeft w:val="0"/>
      <w:marRight w:val="0"/>
      <w:marTop w:val="0"/>
      <w:marBottom w:val="0"/>
      <w:divBdr>
        <w:top w:val="none" w:sz="0" w:space="0" w:color="auto"/>
        <w:left w:val="none" w:sz="0" w:space="0" w:color="auto"/>
        <w:bottom w:val="none" w:sz="0" w:space="0" w:color="auto"/>
        <w:right w:val="none" w:sz="0" w:space="0" w:color="auto"/>
      </w:divBdr>
    </w:div>
    <w:div w:id="1720204176">
      <w:bodyDiv w:val="1"/>
      <w:marLeft w:val="0"/>
      <w:marRight w:val="0"/>
      <w:marTop w:val="0"/>
      <w:marBottom w:val="0"/>
      <w:divBdr>
        <w:top w:val="none" w:sz="0" w:space="0" w:color="auto"/>
        <w:left w:val="none" w:sz="0" w:space="0" w:color="auto"/>
        <w:bottom w:val="none" w:sz="0" w:space="0" w:color="auto"/>
        <w:right w:val="none" w:sz="0" w:space="0" w:color="auto"/>
      </w:divBdr>
    </w:div>
    <w:div w:id="1720397485">
      <w:bodyDiv w:val="1"/>
      <w:marLeft w:val="0"/>
      <w:marRight w:val="0"/>
      <w:marTop w:val="0"/>
      <w:marBottom w:val="0"/>
      <w:divBdr>
        <w:top w:val="none" w:sz="0" w:space="0" w:color="auto"/>
        <w:left w:val="none" w:sz="0" w:space="0" w:color="auto"/>
        <w:bottom w:val="none" w:sz="0" w:space="0" w:color="auto"/>
        <w:right w:val="none" w:sz="0" w:space="0" w:color="auto"/>
      </w:divBdr>
    </w:div>
    <w:div w:id="1720547474">
      <w:bodyDiv w:val="1"/>
      <w:marLeft w:val="0"/>
      <w:marRight w:val="0"/>
      <w:marTop w:val="0"/>
      <w:marBottom w:val="0"/>
      <w:divBdr>
        <w:top w:val="none" w:sz="0" w:space="0" w:color="auto"/>
        <w:left w:val="none" w:sz="0" w:space="0" w:color="auto"/>
        <w:bottom w:val="none" w:sz="0" w:space="0" w:color="auto"/>
        <w:right w:val="none" w:sz="0" w:space="0" w:color="auto"/>
      </w:divBdr>
    </w:div>
    <w:div w:id="1720780649">
      <w:bodyDiv w:val="1"/>
      <w:marLeft w:val="0"/>
      <w:marRight w:val="0"/>
      <w:marTop w:val="0"/>
      <w:marBottom w:val="0"/>
      <w:divBdr>
        <w:top w:val="none" w:sz="0" w:space="0" w:color="auto"/>
        <w:left w:val="none" w:sz="0" w:space="0" w:color="auto"/>
        <w:bottom w:val="none" w:sz="0" w:space="0" w:color="auto"/>
        <w:right w:val="none" w:sz="0" w:space="0" w:color="auto"/>
      </w:divBdr>
    </w:div>
    <w:div w:id="1721056275">
      <w:bodyDiv w:val="1"/>
      <w:marLeft w:val="0"/>
      <w:marRight w:val="0"/>
      <w:marTop w:val="0"/>
      <w:marBottom w:val="0"/>
      <w:divBdr>
        <w:top w:val="none" w:sz="0" w:space="0" w:color="auto"/>
        <w:left w:val="none" w:sz="0" w:space="0" w:color="auto"/>
        <w:bottom w:val="none" w:sz="0" w:space="0" w:color="auto"/>
        <w:right w:val="none" w:sz="0" w:space="0" w:color="auto"/>
      </w:divBdr>
    </w:div>
    <w:div w:id="1721712013">
      <w:bodyDiv w:val="1"/>
      <w:marLeft w:val="0"/>
      <w:marRight w:val="0"/>
      <w:marTop w:val="0"/>
      <w:marBottom w:val="0"/>
      <w:divBdr>
        <w:top w:val="none" w:sz="0" w:space="0" w:color="auto"/>
        <w:left w:val="none" w:sz="0" w:space="0" w:color="auto"/>
        <w:bottom w:val="none" w:sz="0" w:space="0" w:color="auto"/>
        <w:right w:val="none" w:sz="0" w:space="0" w:color="auto"/>
      </w:divBdr>
    </w:div>
    <w:div w:id="1721779769">
      <w:bodyDiv w:val="1"/>
      <w:marLeft w:val="0"/>
      <w:marRight w:val="0"/>
      <w:marTop w:val="0"/>
      <w:marBottom w:val="0"/>
      <w:divBdr>
        <w:top w:val="none" w:sz="0" w:space="0" w:color="auto"/>
        <w:left w:val="none" w:sz="0" w:space="0" w:color="auto"/>
        <w:bottom w:val="none" w:sz="0" w:space="0" w:color="auto"/>
        <w:right w:val="none" w:sz="0" w:space="0" w:color="auto"/>
      </w:divBdr>
    </w:div>
    <w:div w:id="1721782423">
      <w:bodyDiv w:val="1"/>
      <w:marLeft w:val="0"/>
      <w:marRight w:val="0"/>
      <w:marTop w:val="0"/>
      <w:marBottom w:val="0"/>
      <w:divBdr>
        <w:top w:val="none" w:sz="0" w:space="0" w:color="auto"/>
        <w:left w:val="none" w:sz="0" w:space="0" w:color="auto"/>
        <w:bottom w:val="none" w:sz="0" w:space="0" w:color="auto"/>
        <w:right w:val="none" w:sz="0" w:space="0" w:color="auto"/>
      </w:divBdr>
    </w:div>
    <w:div w:id="1721782978">
      <w:bodyDiv w:val="1"/>
      <w:marLeft w:val="0"/>
      <w:marRight w:val="0"/>
      <w:marTop w:val="0"/>
      <w:marBottom w:val="0"/>
      <w:divBdr>
        <w:top w:val="none" w:sz="0" w:space="0" w:color="auto"/>
        <w:left w:val="none" w:sz="0" w:space="0" w:color="auto"/>
        <w:bottom w:val="none" w:sz="0" w:space="0" w:color="auto"/>
        <w:right w:val="none" w:sz="0" w:space="0" w:color="auto"/>
      </w:divBdr>
    </w:div>
    <w:div w:id="1721858835">
      <w:bodyDiv w:val="1"/>
      <w:marLeft w:val="0"/>
      <w:marRight w:val="0"/>
      <w:marTop w:val="0"/>
      <w:marBottom w:val="0"/>
      <w:divBdr>
        <w:top w:val="none" w:sz="0" w:space="0" w:color="auto"/>
        <w:left w:val="none" w:sz="0" w:space="0" w:color="auto"/>
        <w:bottom w:val="none" w:sz="0" w:space="0" w:color="auto"/>
        <w:right w:val="none" w:sz="0" w:space="0" w:color="auto"/>
      </w:divBdr>
    </w:div>
    <w:div w:id="1721980702">
      <w:bodyDiv w:val="1"/>
      <w:marLeft w:val="0"/>
      <w:marRight w:val="0"/>
      <w:marTop w:val="0"/>
      <w:marBottom w:val="0"/>
      <w:divBdr>
        <w:top w:val="none" w:sz="0" w:space="0" w:color="auto"/>
        <w:left w:val="none" w:sz="0" w:space="0" w:color="auto"/>
        <w:bottom w:val="none" w:sz="0" w:space="0" w:color="auto"/>
        <w:right w:val="none" w:sz="0" w:space="0" w:color="auto"/>
      </w:divBdr>
    </w:div>
    <w:div w:id="1722437470">
      <w:bodyDiv w:val="1"/>
      <w:marLeft w:val="0"/>
      <w:marRight w:val="0"/>
      <w:marTop w:val="0"/>
      <w:marBottom w:val="0"/>
      <w:divBdr>
        <w:top w:val="none" w:sz="0" w:space="0" w:color="auto"/>
        <w:left w:val="none" w:sz="0" w:space="0" w:color="auto"/>
        <w:bottom w:val="none" w:sz="0" w:space="0" w:color="auto"/>
        <w:right w:val="none" w:sz="0" w:space="0" w:color="auto"/>
      </w:divBdr>
    </w:div>
    <w:div w:id="1722751010">
      <w:bodyDiv w:val="1"/>
      <w:marLeft w:val="0"/>
      <w:marRight w:val="0"/>
      <w:marTop w:val="0"/>
      <w:marBottom w:val="0"/>
      <w:divBdr>
        <w:top w:val="none" w:sz="0" w:space="0" w:color="auto"/>
        <w:left w:val="none" w:sz="0" w:space="0" w:color="auto"/>
        <w:bottom w:val="none" w:sz="0" w:space="0" w:color="auto"/>
        <w:right w:val="none" w:sz="0" w:space="0" w:color="auto"/>
      </w:divBdr>
    </w:div>
    <w:div w:id="1722896881">
      <w:bodyDiv w:val="1"/>
      <w:marLeft w:val="0"/>
      <w:marRight w:val="0"/>
      <w:marTop w:val="0"/>
      <w:marBottom w:val="0"/>
      <w:divBdr>
        <w:top w:val="none" w:sz="0" w:space="0" w:color="auto"/>
        <w:left w:val="none" w:sz="0" w:space="0" w:color="auto"/>
        <w:bottom w:val="none" w:sz="0" w:space="0" w:color="auto"/>
        <w:right w:val="none" w:sz="0" w:space="0" w:color="auto"/>
      </w:divBdr>
    </w:div>
    <w:div w:id="1723095443">
      <w:bodyDiv w:val="1"/>
      <w:marLeft w:val="0"/>
      <w:marRight w:val="0"/>
      <w:marTop w:val="0"/>
      <w:marBottom w:val="0"/>
      <w:divBdr>
        <w:top w:val="none" w:sz="0" w:space="0" w:color="auto"/>
        <w:left w:val="none" w:sz="0" w:space="0" w:color="auto"/>
        <w:bottom w:val="none" w:sz="0" w:space="0" w:color="auto"/>
        <w:right w:val="none" w:sz="0" w:space="0" w:color="auto"/>
      </w:divBdr>
    </w:div>
    <w:div w:id="1723168997">
      <w:bodyDiv w:val="1"/>
      <w:marLeft w:val="0"/>
      <w:marRight w:val="0"/>
      <w:marTop w:val="0"/>
      <w:marBottom w:val="0"/>
      <w:divBdr>
        <w:top w:val="none" w:sz="0" w:space="0" w:color="auto"/>
        <w:left w:val="none" w:sz="0" w:space="0" w:color="auto"/>
        <w:bottom w:val="none" w:sz="0" w:space="0" w:color="auto"/>
        <w:right w:val="none" w:sz="0" w:space="0" w:color="auto"/>
      </w:divBdr>
    </w:div>
    <w:div w:id="1723366051">
      <w:bodyDiv w:val="1"/>
      <w:marLeft w:val="0"/>
      <w:marRight w:val="0"/>
      <w:marTop w:val="0"/>
      <w:marBottom w:val="0"/>
      <w:divBdr>
        <w:top w:val="none" w:sz="0" w:space="0" w:color="auto"/>
        <w:left w:val="none" w:sz="0" w:space="0" w:color="auto"/>
        <w:bottom w:val="none" w:sz="0" w:space="0" w:color="auto"/>
        <w:right w:val="none" w:sz="0" w:space="0" w:color="auto"/>
      </w:divBdr>
    </w:div>
    <w:div w:id="1723406117">
      <w:bodyDiv w:val="1"/>
      <w:marLeft w:val="0"/>
      <w:marRight w:val="0"/>
      <w:marTop w:val="0"/>
      <w:marBottom w:val="0"/>
      <w:divBdr>
        <w:top w:val="none" w:sz="0" w:space="0" w:color="auto"/>
        <w:left w:val="none" w:sz="0" w:space="0" w:color="auto"/>
        <w:bottom w:val="none" w:sz="0" w:space="0" w:color="auto"/>
        <w:right w:val="none" w:sz="0" w:space="0" w:color="auto"/>
      </w:divBdr>
    </w:div>
    <w:div w:id="1723475942">
      <w:bodyDiv w:val="1"/>
      <w:marLeft w:val="0"/>
      <w:marRight w:val="0"/>
      <w:marTop w:val="0"/>
      <w:marBottom w:val="0"/>
      <w:divBdr>
        <w:top w:val="none" w:sz="0" w:space="0" w:color="auto"/>
        <w:left w:val="none" w:sz="0" w:space="0" w:color="auto"/>
        <w:bottom w:val="none" w:sz="0" w:space="0" w:color="auto"/>
        <w:right w:val="none" w:sz="0" w:space="0" w:color="auto"/>
      </w:divBdr>
    </w:div>
    <w:div w:id="1723553978">
      <w:bodyDiv w:val="1"/>
      <w:marLeft w:val="0"/>
      <w:marRight w:val="0"/>
      <w:marTop w:val="0"/>
      <w:marBottom w:val="0"/>
      <w:divBdr>
        <w:top w:val="none" w:sz="0" w:space="0" w:color="auto"/>
        <w:left w:val="none" w:sz="0" w:space="0" w:color="auto"/>
        <w:bottom w:val="none" w:sz="0" w:space="0" w:color="auto"/>
        <w:right w:val="none" w:sz="0" w:space="0" w:color="auto"/>
      </w:divBdr>
    </w:div>
    <w:div w:id="1723560429">
      <w:bodyDiv w:val="1"/>
      <w:marLeft w:val="0"/>
      <w:marRight w:val="0"/>
      <w:marTop w:val="0"/>
      <w:marBottom w:val="0"/>
      <w:divBdr>
        <w:top w:val="none" w:sz="0" w:space="0" w:color="auto"/>
        <w:left w:val="none" w:sz="0" w:space="0" w:color="auto"/>
        <w:bottom w:val="none" w:sz="0" w:space="0" w:color="auto"/>
        <w:right w:val="none" w:sz="0" w:space="0" w:color="auto"/>
      </w:divBdr>
    </w:div>
    <w:div w:id="1723823709">
      <w:bodyDiv w:val="1"/>
      <w:marLeft w:val="0"/>
      <w:marRight w:val="0"/>
      <w:marTop w:val="0"/>
      <w:marBottom w:val="0"/>
      <w:divBdr>
        <w:top w:val="none" w:sz="0" w:space="0" w:color="auto"/>
        <w:left w:val="none" w:sz="0" w:space="0" w:color="auto"/>
        <w:bottom w:val="none" w:sz="0" w:space="0" w:color="auto"/>
        <w:right w:val="none" w:sz="0" w:space="0" w:color="auto"/>
      </w:divBdr>
    </w:div>
    <w:div w:id="1723945998">
      <w:bodyDiv w:val="1"/>
      <w:marLeft w:val="0"/>
      <w:marRight w:val="0"/>
      <w:marTop w:val="0"/>
      <w:marBottom w:val="0"/>
      <w:divBdr>
        <w:top w:val="none" w:sz="0" w:space="0" w:color="auto"/>
        <w:left w:val="none" w:sz="0" w:space="0" w:color="auto"/>
        <w:bottom w:val="none" w:sz="0" w:space="0" w:color="auto"/>
        <w:right w:val="none" w:sz="0" w:space="0" w:color="auto"/>
      </w:divBdr>
    </w:div>
    <w:div w:id="1724327996">
      <w:bodyDiv w:val="1"/>
      <w:marLeft w:val="0"/>
      <w:marRight w:val="0"/>
      <w:marTop w:val="0"/>
      <w:marBottom w:val="0"/>
      <w:divBdr>
        <w:top w:val="none" w:sz="0" w:space="0" w:color="auto"/>
        <w:left w:val="none" w:sz="0" w:space="0" w:color="auto"/>
        <w:bottom w:val="none" w:sz="0" w:space="0" w:color="auto"/>
        <w:right w:val="none" w:sz="0" w:space="0" w:color="auto"/>
      </w:divBdr>
    </w:div>
    <w:div w:id="1724524176">
      <w:bodyDiv w:val="1"/>
      <w:marLeft w:val="0"/>
      <w:marRight w:val="0"/>
      <w:marTop w:val="0"/>
      <w:marBottom w:val="0"/>
      <w:divBdr>
        <w:top w:val="none" w:sz="0" w:space="0" w:color="auto"/>
        <w:left w:val="none" w:sz="0" w:space="0" w:color="auto"/>
        <w:bottom w:val="none" w:sz="0" w:space="0" w:color="auto"/>
        <w:right w:val="none" w:sz="0" w:space="0" w:color="auto"/>
      </w:divBdr>
    </w:div>
    <w:div w:id="1724526750">
      <w:bodyDiv w:val="1"/>
      <w:marLeft w:val="0"/>
      <w:marRight w:val="0"/>
      <w:marTop w:val="0"/>
      <w:marBottom w:val="0"/>
      <w:divBdr>
        <w:top w:val="none" w:sz="0" w:space="0" w:color="auto"/>
        <w:left w:val="none" w:sz="0" w:space="0" w:color="auto"/>
        <w:bottom w:val="none" w:sz="0" w:space="0" w:color="auto"/>
        <w:right w:val="none" w:sz="0" w:space="0" w:color="auto"/>
      </w:divBdr>
    </w:div>
    <w:div w:id="1724601796">
      <w:bodyDiv w:val="1"/>
      <w:marLeft w:val="0"/>
      <w:marRight w:val="0"/>
      <w:marTop w:val="0"/>
      <w:marBottom w:val="0"/>
      <w:divBdr>
        <w:top w:val="none" w:sz="0" w:space="0" w:color="auto"/>
        <w:left w:val="none" w:sz="0" w:space="0" w:color="auto"/>
        <w:bottom w:val="none" w:sz="0" w:space="0" w:color="auto"/>
        <w:right w:val="none" w:sz="0" w:space="0" w:color="auto"/>
      </w:divBdr>
    </w:div>
    <w:div w:id="1724868028">
      <w:bodyDiv w:val="1"/>
      <w:marLeft w:val="0"/>
      <w:marRight w:val="0"/>
      <w:marTop w:val="0"/>
      <w:marBottom w:val="0"/>
      <w:divBdr>
        <w:top w:val="none" w:sz="0" w:space="0" w:color="auto"/>
        <w:left w:val="none" w:sz="0" w:space="0" w:color="auto"/>
        <w:bottom w:val="none" w:sz="0" w:space="0" w:color="auto"/>
        <w:right w:val="none" w:sz="0" w:space="0" w:color="auto"/>
      </w:divBdr>
    </w:div>
    <w:div w:id="1725831483">
      <w:bodyDiv w:val="1"/>
      <w:marLeft w:val="0"/>
      <w:marRight w:val="0"/>
      <w:marTop w:val="0"/>
      <w:marBottom w:val="0"/>
      <w:divBdr>
        <w:top w:val="none" w:sz="0" w:space="0" w:color="auto"/>
        <w:left w:val="none" w:sz="0" w:space="0" w:color="auto"/>
        <w:bottom w:val="none" w:sz="0" w:space="0" w:color="auto"/>
        <w:right w:val="none" w:sz="0" w:space="0" w:color="auto"/>
      </w:divBdr>
    </w:div>
    <w:div w:id="1726177880">
      <w:bodyDiv w:val="1"/>
      <w:marLeft w:val="0"/>
      <w:marRight w:val="0"/>
      <w:marTop w:val="0"/>
      <w:marBottom w:val="0"/>
      <w:divBdr>
        <w:top w:val="none" w:sz="0" w:space="0" w:color="auto"/>
        <w:left w:val="none" w:sz="0" w:space="0" w:color="auto"/>
        <w:bottom w:val="none" w:sz="0" w:space="0" w:color="auto"/>
        <w:right w:val="none" w:sz="0" w:space="0" w:color="auto"/>
      </w:divBdr>
    </w:div>
    <w:div w:id="1726223531">
      <w:bodyDiv w:val="1"/>
      <w:marLeft w:val="0"/>
      <w:marRight w:val="0"/>
      <w:marTop w:val="0"/>
      <w:marBottom w:val="0"/>
      <w:divBdr>
        <w:top w:val="none" w:sz="0" w:space="0" w:color="auto"/>
        <w:left w:val="none" w:sz="0" w:space="0" w:color="auto"/>
        <w:bottom w:val="none" w:sz="0" w:space="0" w:color="auto"/>
        <w:right w:val="none" w:sz="0" w:space="0" w:color="auto"/>
      </w:divBdr>
    </w:div>
    <w:div w:id="1726369266">
      <w:bodyDiv w:val="1"/>
      <w:marLeft w:val="0"/>
      <w:marRight w:val="0"/>
      <w:marTop w:val="0"/>
      <w:marBottom w:val="0"/>
      <w:divBdr>
        <w:top w:val="none" w:sz="0" w:space="0" w:color="auto"/>
        <w:left w:val="none" w:sz="0" w:space="0" w:color="auto"/>
        <w:bottom w:val="none" w:sz="0" w:space="0" w:color="auto"/>
        <w:right w:val="none" w:sz="0" w:space="0" w:color="auto"/>
      </w:divBdr>
    </w:div>
    <w:div w:id="1726441191">
      <w:bodyDiv w:val="1"/>
      <w:marLeft w:val="0"/>
      <w:marRight w:val="0"/>
      <w:marTop w:val="0"/>
      <w:marBottom w:val="0"/>
      <w:divBdr>
        <w:top w:val="none" w:sz="0" w:space="0" w:color="auto"/>
        <w:left w:val="none" w:sz="0" w:space="0" w:color="auto"/>
        <w:bottom w:val="none" w:sz="0" w:space="0" w:color="auto"/>
        <w:right w:val="none" w:sz="0" w:space="0" w:color="auto"/>
      </w:divBdr>
    </w:div>
    <w:div w:id="1726640833">
      <w:bodyDiv w:val="1"/>
      <w:marLeft w:val="0"/>
      <w:marRight w:val="0"/>
      <w:marTop w:val="0"/>
      <w:marBottom w:val="0"/>
      <w:divBdr>
        <w:top w:val="none" w:sz="0" w:space="0" w:color="auto"/>
        <w:left w:val="none" w:sz="0" w:space="0" w:color="auto"/>
        <w:bottom w:val="none" w:sz="0" w:space="0" w:color="auto"/>
        <w:right w:val="none" w:sz="0" w:space="0" w:color="auto"/>
      </w:divBdr>
    </w:div>
    <w:div w:id="1727139870">
      <w:bodyDiv w:val="1"/>
      <w:marLeft w:val="0"/>
      <w:marRight w:val="0"/>
      <w:marTop w:val="0"/>
      <w:marBottom w:val="0"/>
      <w:divBdr>
        <w:top w:val="none" w:sz="0" w:space="0" w:color="auto"/>
        <w:left w:val="none" w:sz="0" w:space="0" w:color="auto"/>
        <w:bottom w:val="none" w:sz="0" w:space="0" w:color="auto"/>
        <w:right w:val="none" w:sz="0" w:space="0" w:color="auto"/>
      </w:divBdr>
    </w:div>
    <w:div w:id="1727340918">
      <w:bodyDiv w:val="1"/>
      <w:marLeft w:val="0"/>
      <w:marRight w:val="0"/>
      <w:marTop w:val="0"/>
      <w:marBottom w:val="0"/>
      <w:divBdr>
        <w:top w:val="none" w:sz="0" w:space="0" w:color="auto"/>
        <w:left w:val="none" w:sz="0" w:space="0" w:color="auto"/>
        <w:bottom w:val="none" w:sz="0" w:space="0" w:color="auto"/>
        <w:right w:val="none" w:sz="0" w:space="0" w:color="auto"/>
      </w:divBdr>
    </w:div>
    <w:div w:id="1727413949">
      <w:bodyDiv w:val="1"/>
      <w:marLeft w:val="0"/>
      <w:marRight w:val="0"/>
      <w:marTop w:val="0"/>
      <w:marBottom w:val="0"/>
      <w:divBdr>
        <w:top w:val="none" w:sz="0" w:space="0" w:color="auto"/>
        <w:left w:val="none" w:sz="0" w:space="0" w:color="auto"/>
        <w:bottom w:val="none" w:sz="0" w:space="0" w:color="auto"/>
        <w:right w:val="none" w:sz="0" w:space="0" w:color="auto"/>
      </w:divBdr>
    </w:div>
    <w:div w:id="1728144221">
      <w:bodyDiv w:val="1"/>
      <w:marLeft w:val="0"/>
      <w:marRight w:val="0"/>
      <w:marTop w:val="0"/>
      <w:marBottom w:val="0"/>
      <w:divBdr>
        <w:top w:val="none" w:sz="0" w:space="0" w:color="auto"/>
        <w:left w:val="none" w:sz="0" w:space="0" w:color="auto"/>
        <w:bottom w:val="none" w:sz="0" w:space="0" w:color="auto"/>
        <w:right w:val="none" w:sz="0" w:space="0" w:color="auto"/>
      </w:divBdr>
    </w:div>
    <w:div w:id="1728602978">
      <w:bodyDiv w:val="1"/>
      <w:marLeft w:val="0"/>
      <w:marRight w:val="0"/>
      <w:marTop w:val="0"/>
      <w:marBottom w:val="0"/>
      <w:divBdr>
        <w:top w:val="none" w:sz="0" w:space="0" w:color="auto"/>
        <w:left w:val="none" w:sz="0" w:space="0" w:color="auto"/>
        <w:bottom w:val="none" w:sz="0" w:space="0" w:color="auto"/>
        <w:right w:val="none" w:sz="0" w:space="0" w:color="auto"/>
      </w:divBdr>
    </w:div>
    <w:div w:id="1728722780">
      <w:bodyDiv w:val="1"/>
      <w:marLeft w:val="0"/>
      <w:marRight w:val="0"/>
      <w:marTop w:val="0"/>
      <w:marBottom w:val="0"/>
      <w:divBdr>
        <w:top w:val="none" w:sz="0" w:space="0" w:color="auto"/>
        <w:left w:val="none" w:sz="0" w:space="0" w:color="auto"/>
        <w:bottom w:val="none" w:sz="0" w:space="0" w:color="auto"/>
        <w:right w:val="none" w:sz="0" w:space="0" w:color="auto"/>
      </w:divBdr>
      <w:divsChild>
        <w:div w:id="1614097719">
          <w:marLeft w:val="0"/>
          <w:marRight w:val="0"/>
          <w:marTop w:val="0"/>
          <w:marBottom w:val="0"/>
          <w:divBdr>
            <w:top w:val="none" w:sz="0" w:space="0" w:color="auto"/>
            <w:left w:val="none" w:sz="0" w:space="0" w:color="auto"/>
            <w:bottom w:val="none" w:sz="0" w:space="0" w:color="auto"/>
            <w:right w:val="none" w:sz="0" w:space="0" w:color="auto"/>
          </w:divBdr>
        </w:div>
        <w:div w:id="608511848">
          <w:marLeft w:val="0"/>
          <w:marRight w:val="0"/>
          <w:marTop w:val="0"/>
          <w:marBottom w:val="0"/>
          <w:divBdr>
            <w:top w:val="none" w:sz="0" w:space="0" w:color="auto"/>
            <w:left w:val="none" w:sz="0" w:space="0" w:color="auto"/>
            <w:bottom w:val="none" w:sz="0" w:space="0" w:color="auto"/>
            <w:right w:val="none" w:sz="0" w:space="0" w:color="auto"/>
          </w:divBdr>
        </w:div>
        <w:div w:id="1490246296">
          <w:marLeft w:val="0"/>
          <w:marRight w:val="0"/>
          <w:marTop w:val="0"/>
          <w:marBottom w:val="0"/>
          <w:divBdr>
            <w:top w:val="none" w:sz="0" w:space="0" w:color="auto"/>
            <w:left w:val="none" w:sz="0" w:space="0" w:color="auto"/>
            <w:bottom w:val="none" w:sz="0" w:space="0" w:color="auto"/>
            <w:right w:val="none" w:sz="0" w:space="0" w:color="auto"/>
          </w:divBdr>
        </w:div>
        <w:div w:id="767697712">
          <w:marLeft w:val="0"/>
          <w:marRight w:val="0"/>
          <w:marTop w:val="0"/>
          <w:marBottom w:val="0"/>
          <w:divBdr>
            <w:top w:val="none" w:sz="0" w:space="0" w:color="auto"/>
            <w:left w:val="none" w:sz="0" w:space="0" w:color="auto"/>
            <w:bottom w:val="none" w:sz="0" w:space="0" w:color="auto"/>
            <w:right w:val="none" w:sz="0" w:space="0" w:color="auto"/>
          </w:divBdr>
        </w:div>
        <w:div w:id="2095927981">
          <w:marLeft w:val="0"/>
          <w:marRight w:val="0"/>
          <w:marTop w:val="0"/>
          <w:marBottom w:val="0"/>
          <w:divBdr>
            <w:top w:val="none" w:sz="0" w:space="0" w:color="auto"/>
            <w:left w:val="none" w:sz="0" w:space="0" w:color="auto"/>
            <w:bottom w:val="none" w:sz="0" w:space="0" w:color="auto"/>
            <w:right w:val="none" w:sz="0" w:space="0" w:color="auto"/>
          </w:divBdr>
        </w:div>
        <w:div w:id="1297833050">
          <w:marLeft w:val="0"/>
          <w:marRight w:val="0"/>
          <w:marTop w:val="0"/>
          <w:marBottom w:val="0"/>
          <w:divBdr>
            <w:top w:val="none" w:sz="0" w:space="0" w:color="auto"/>
            <w:left w:val="none" w:sz="0" w:space="0" w:color="auto"/>
            <w:bottom w:val="none" w:sz="0" w:space="0" w:color="auto"/>
            <w:right w:val="none" w:sz="0" w:space="0" w:color="auto"/>
          </w:divBdr>
        </w:div>
        <w:div w:id="236549434">
          <w:marLeft w:val="0"/>
          <w:marRight w:val="0"/>
          <w:marTop w:val="0"/>
          <w:marBottom w:val="0"/>
          <w:divBdr>
            <w:top w:val="none" w:sz="0" w:space="0" w:color="auto"/>
            <w:left w:val="none" w:sz="0" w:space="0" w:color="auto"/>
            <w:bottom w:val="none" w:sz="0" w:space="0" w:color="auto"/>
            <w:right w:val="none" w:sz="0" w:space="0" w:color="auto"/>
          </w:divBdr>
        </w:div>
        <w:div w:id="1452238897">
          <w:marLeft w:val="0"/>
          <w:marRight w:val="0"/>
          <w:marTop w:val="0"/>
          <w:marBottom w:val="0"/>
          <w:divBdr>
            <w:top w:val="none" w:sz="0" w:space="0" w:color="auto"/>
            <w:left w:val="none" w:sz="0" w:space="0" w:color="auto"/>
            <w:bottom w:val="none" w:sz="0" w:space="0" w:color="auto"/>
            <w:right w:val="none" w:sz="0" w:space="0" w:color="auto"/>
          </w:divBdr>
        </w:div>
        <w:div w:id="1383208952">
          <w:marLeft w:val="0"/>
          <w:marRight w:val="0"/>
          <w:marTop w:val="0"/>
          <w:marBottom w:val="0"/>
          <w:divBdr>
            <w:top w:val="none" w:sz="0" w:space="0" w:color="auto"/>
            <w:left w:val="none" w:sz="0" w:space="0" w:color="auto"/>
            <w:bottom w:val="none" w:sz="0" w:space="0" w:color="auto"/>
            <w:right w:val="none" w:sz="0" w:space="0" w:color="auto"/>
          </w:divBdr>
        </w:div>
        <w:div w:id="474109192">
          <w:marLeft w:val="0"/>
          <w:marRight w:val="0"/>
          <w:marTop w:val="0"/>
          <w:marBottom w:val="0"/>
          <w:divBdr>
            <w:top w:val="none" w:sz="0" w:space="0" w:color="auto"/>
            <w:left w:val="none" w:sz="0" w:space="0" w:color="auto"/>
            <w:bottom w:val="none" w:sz="0" w:space="0" w:color="auto"/>
            <w:right w:val="none" w:sz="0" w:space="0" w:color="auto"/>
          </w:divBdr>
        </w:div>
        <w:div w:id="1086028616">
          <w:marLeft w:val="0"/>
          <w:marRight w:val="0"/>
          <w:marTop w:val="0"/>
          <w:marBottom w:val="0"/>
          <w:divBdr>
            <w:top w:val="none" w:sz="0" w:space="0" w:color="auto"/>
            <w:left w:val="none" w:sz="0" w:space="0" w:color="auto"/>
            <w:bottom w:val="none" w:sz="0" w:space="0" w:color="auto"/>
            <w:right w:val="none" w:sz="0" w:space="0" w:color="auto"/>
          </w:divBdr>
        </w:div>
        <w:div w:id="516625056">
          <w:marLeft w:val="0"/>
          <w:marRight w:val="0"/>
          <w:marTop w:val="0"/>
          <w:marBottom w:val="0"/>
          <w:divBdr>
            <w:top w:val="none" w:sz="0" w:space="0" w:color="auto"/>
            <w:left w:val="none" w:sz="0" w:space="0" w:color="auto"/>
            <w:bottom w:val="none" w:sz="0" w:space="0" w:color="auto"/>
            <w:right w:val="none" w:sz="0" w:space="0" w:color="auto"/>
          </w:divBdr>
        </w:div>
        <w:div w:id="97483140">
          <w:marLeft w:val="0"/>
          <w:marRight w:val="0"/>
          <w:marTop w:val="0"/>
          <w:marBottom w:val="0"/>
          <w:divBdr>
            <w:top w:val="none" w:sz="0" w:space="0" w:color="auto"/>
            <w:left w:val="none" w:sz="0" w:space="0" w:color="auto"/>
            <w:bottom w:val="none" w:sz="0" w:space="0" w:color="auto"/>
            <w:right w:val="none" w:sz="0" w:space="0" w:color="auto"/>
          </w:divBdr>
        </w:div>
        <w:div w:id="1785033403">
          <w:marLeft w:val="0"/>
          <w:marRight w:val="0"/>
          <w:marTop w:val="0"/>
          <w:marBottom w:val="0"/>
          <w:divBdr>
            <w:top w:val="none" w:sz="0" w:space="0" w:color="auto"/>
            <w:left w:val="none" w:sz="0" w:space="0" w:color="auto"/>
            <w:bottom w:val="none" w:sz="0" w:space="0" w:color="auto"/>
            <w:right w:val="none" w:sz="0" w:space="0" w:color="auto"/>
          </w:divBdr>
        </w:div>
        <w:div w:id="639842807">
          <w:marLeft w:val="0"/>
          <w:marRight w:val="0"/>
          <w:marTop w:val="0"/>
          <w:marBottom w:val="0"/>
          <w:divBdr>
            <w:top w:val="none" w:sz="0" w:space="0" w:color="auto"/>
            <w:left w:val="none" w:sz="0" w:space="0" w:color="auto"/>
            <w:bottom w:val="none" w:sz="0" w:space="0" w:color="auto"/>
            <w:right w:val="none" w:sz="0" w:space="0" w:color="auto"/>
          </w:divBdr>
        </w:div>
        <w:div w:id="1100683629">
          <w:marLeft w:val="0"/>
          <w:marRight w:val="0"/>
          <w:marTop w:val="0"/>
          <w:marBottom w:val="0"/>
          <w:divBdr>
            <w:top w:val="none" w:sz="0" w:space="0" w:color="auto"/>
            <w:left w:val="none" w:sz="0" w:space="0" w:color="auto"/>
            <w:bottom w:val="none" w:sz="0" w:space="0" w:color="auto"/>
            <w:right w:val="none" w:sz="0" w:space="0" w:color="auto"/>
          </w:divBdr>
        </w:div>
        <w:div w:id="1943877953">
          <w:marLeft w:val="0"/>
          <w:marRight w:val="0"/>
          <w:marTop w:val="0"/>
          <w:marBottom w:val="0"/>
          <w:divBdr>
            <w:top w:val="none" w:sz="0" w:space="0" w:color="auto"/>
            <w:left w:val="none" w:sz="0" w:space="0" w:color="auto"/>
            <w:bottom w:val="none" w:sz="0" w:space="0" w:color="auto"/>
            <w:right w:val="none" w:sz="0" w:space="0" w:color="auto"/>
          </w:divBdr>
        </w:div>
        <w:div w:id="154422019">
          <w:marLeft w:val="0"/>
          <w:marRight w:val="0"/>
          <w:marTop w:val="0"/>
          <w:marBottom w:val="0"/>
          <w:divBdr>
            <w:top w:val="none" w:sz="0" w:space="0" w:color="auto"/>
            <w:left w:val="none" w:sz="0" w:space="0" w:color="auto"/>
            <w:bottom w:val="none" w:sz="0" w:space="0" w:color="auto"/>
            <w:right w:val="none" w:sz="0" w:space="0" w:color="auto"/>
          </w:divBdr>
        </w:div>
        <w:div w:id="1459301100">
          <w:marLeft w:val="0"/>
          <w:marRight w:val="0"/>
          <w:marTop w:val="0"/>
          <w:marBottom w:val="0"/>
          <w:divBdr>
            <w:top w:val="none" w:sz="0" w:space="0" w:color="auto"/>
            <w:left w:val="none" w:sz="0" w:space="0" w:color="auto"/>
            <w:bottom w:val="none" w:sz="0" w:space="0" w:color="auto"/>
            <w:right w:val="none" w:sz="0" w:space="0" w:color="auto"/>
          </w:divBdr>
        </w:div>
        <w:div w:id="1121462589">
          <w:marLeft w:val="0"/>
          <w:marRight w:val="0"/>
          <w:marTop w:val="0"/>
          <w:marBottom w:val="0"/>
          <w:divBdr>
            <w:top w:val="none" w:sz="0" w:space="0" w:color="auto"/>
            <w:left w:val="none" w:sz="0" w:space="0" w:color="auto"/>
            <w:bottom w:val="none" w:sz="0" w:space="0" w:color="auto"/>
            <w:right w:val="none" w:sz="0" w:space="0" w:color="auto"/>
          </w:divBdr>
        </w:div>
        <w:div w:id="586695143">
          <w:marLeft w:val="0"/>
          <w:marRight w:val="0"/>
          <w:marTop w:val="0"/>
          <w:marBottom w:val="0"/>
          <w:divBdr>
            <w:top w:val="none" w:sz="0" w:space="0" w:color="auto"/>
            <w:left w:val="none" w:sz="0" w:space="0" w:color="auto"/>
            <w:bottom w:val="none" w:sz="0" w:space="0" w:color="auto"/>
            <w:right w:val="none" w:sz="0" w:space="0" w:color="auto"/>
          </w:divBdr>
        </w:div>
        <w:div w:id="1548835887">
          <w:marLeft w:val="0"/>
          <w:marRight w:val="0"/>
          <w:marTop w:val="0"/>
          <w:marBottom w:val="0"/>
          <w:divBdr>
            <w:top w:val="none" w:sz="0" w:space="0" w:color="auto"/>
            <w:left w:val="none" w:sz="0" w:space="0" w:color="auto"/>
            <w:bottom w:val="none" w:sz="0" w:space="0" w:color="auto"/>
            <w:right w:val="none" w:sz="0" w:space="0" w:color="auto"/>
          </w:divBdr>
        </w:div>
        <w:div w:id="712119090">
          <w:marLeft w:val="0"/>
          <w:marRight w:val="0"/>
          <w:marTop w:val="0"/>
          <w:marBottom w:val="0"/>
          <w:divBdr>
            <w:top w:val="none" w:sz="0" w:space="0" w:color="auto"/>
            <w:left w:val="none" w:sz="0" w:space="0" w:color="auto"/>
            <w:bottom w:val="none" w:sz="0" w:space="0" w:color="auto"/>
            <w:right w:val="none" w:sz="0" w:space="0" w:color="auto"/>
          </w:divBdr>
        </w:div>
        <w:div w:id="2050296362">
          <w:marLeft w:val="0"/>
          <w:marRight w:val="0"/>
          <w:marTop w:val="0"/>
          <w:marBottom w:val="0"/>
          <w:divBdr>
            <w:top w:val="none" w:sz="0" w:space="0" w:color="auto"/>
            <w:left w:val="none" w:sz="0" w:space="0" w:color="auto"/>
            <w:bottom w:val="none" w:sz="0" w:space="0" w:color="auto"/>
            <w:right w:val="none" w:sz="0" w:space="0" w:color="auto"/>
          </w:divBdr>
        </w:div>
        <w:div w:id="2106881223">
          <w:marLeft w:val="0"/>
          <w:marRight w:val="0"/>
          <w:marTop w:val="0"/>
          <w:marBottom w:val="0"/>
          <w:divBdr>
            <w:top w:val="none" w:sz="0" w:space="0" w:color="auto"/>
            <w:left w:val="none" w:sz="0" w:space="0" w:color="auto"/>
            <w:bottom w:val="none" w:sz="0" w:space="0" w:color="auto"/>
            <w:right w:val="none" w:sz="0" w:space="0" w:color="auto"/>
          </w:divBdr>
        </w:div>
        <w:div w:id="876159739">
          <w:marLeft w:val="0"/>
          <w:marRight w:val="0"/>
          <w:marTop w:val="0"/>
          <w:marBottom w:val="0"/>
          <w:divBdr>
            <w:top w:val="none" w:sz="0" w:space="0" w:color="auto"/>
            <w:left w:val="none" w:sz="0" w:space="0" w:color="auto"/>
            <w:bottom w:val="none" w:sz="0" w:space="0" w:color="auto"/>
            <w:right w:val="none" w:sz="0" w:space="0" w:color="auto"/>
          </w:divBdr>
        </w:div>
        <w:div w:id="26760873">
          <w:marLeft w:val="0"/>
          <w:marRight w:val="0"/>
          <w:marTop w:val="0"/>
          <w:marBottom w:val="0"/>
          <w:divBdr>
            <w:top w:val="none" w:sz="0" w:space="0" w:color="auto"/>
            <w:left w:val="none" w:sz="0" w:space="0" w:color="auto"/>
            <w:bottom w:val="none" w:sz="0" w:space="0" w:color="auto"/>
            <w:right w:val="none" w:sz="0" w:space="0" w:color="auto"/>
          </w:divBdr>
        </w:div>
        <w:div w:id="697706953">
          <w:marLeft w:val="0"/>
          <w:marRight w:val="0"/>
          <w:marTop w:val="0"/>
          <w:marBottom w:val="0"/>
          <w:divBdr>
            <w:top w:val="none" w:sz="0" w:space="0" w:color="auto"/>
            <w:left w:val="none" w:sz="0" w:space="0" w:color="auto"/>
            <w:bottom w:val="none" w:sz="0" w:space="0" w:color="auto"/>
            <w:right w:val="none" w:sz="0" w:space="0" w:color="auto"/>
          </w:divBdr>
        </w:div>
        <w:div w:id="93794618">
          <w:marLeft w:val="0"/>
          <w:marRight w:val="0"/>
          <w:marTop w:val="0"/>
          <w:marBottom w:val="0"/>
          <w:divBdr>
            <w:top w:val="none" w:sz="0" w:space="0" w:color="auto"/>
            <w:left w:val="none" w:sz="0" w:space="0" w:color="auto"/>
            <w:bottom w:val="none" w:sz="0" w:space="0" w:color="auto"/>
            <w:right w:val="none" w:sz="0" w:space="0" w:color="auto"/>
          </w:divBdr>
        </w:div>
        <w:div w:id="515509742">
          <w:marLeft w:val="0"/>
          <w:marRight w:val="0"/>
          <w:marTop w:val="0"/>
          <w:marBottom w:val="0"/>
          <w:divBdr>
            <w:top w:val="none" w:sz="0" w:space="0" w:color="auto"/>
            <w:left w:val="none" w:sz="0" w:space="0" w:color="auto"/>
            <w:bottom w:val="none" w:sz="0" w:space="0" w:color="auto"/>
            <w:right w:val="none" w:sz="0" w:space="0" w:color="auto"/>
          </w:divBdr>
        </w:div>
        <w:div w:id="2136023059">
          <w:marLeft w:val="0"/>
          <w:marRight w:val="0"/>
          <w:marTop w:val="0"/>
          <w:marBottom w:val="0"/>
          <w:divBdr>
            <w:top w:val="none" w:sz="0" w:space="0" w:color="auto"/>
            <w:left w:val="none" w:sz="0" w:space="0" w:color="auto"/>
            <w:bottom w:val="none" w:sz="0" w:space="0" w:color="auto"/>
            <w:right w:val="none" w:sz="0" w:space="0" w:color="auto"/>
          </w:divBdr>
        </w:div>
        <w:div w:id="490176173">
          <w:marLeft w:val="0"/>
          <w:marRight w:val="0"/>
          <w:marTop w:val="0"/>
          <w:marBottom w:val="0"/>
          <w:divBdr>
            <w:top w:val="none" w:sz="0" w:space="0" w:color="auto"/>
            <w:left w:val="none" w:sz="0" w:space="0" w:color="auto"/>
            <w:bottom w:val="none" w:sz="0" w:space="0" w:color="auto"/>
            <w:right w:val="none" w:sz="0" w:space="0" w:color="auto"/>
          </w:divBdr>
        </w:div>
        <w:div w:id="1621719891">
          <w:marLeft w:val="0"/>
          <w:marRight w:val="0"/>
          <w:marTop w:val="0"/>
          <w:marBottom w:val="0"/>
          <w:divBdr>
            <w:top w:val="none" w:sz="0" w:space="0" w:color="auto"/>
            <w:left w:val="none" w:sz="0" w:space="0" w:color="auto"/>
            <w:bottom w:val="none" w:sz="0" w:space="0" w:color="auto"/>
            <w:right w:val="none" w:sz="0" w:space="0" w:color="auto"/>
          </w:divBdr>
        </w:div>
        <w:div w:id="1548251791">
          <w:marLeft w:val="0"/>
          <w:marRight w:val="0"/>
          <w:marTop w:val="0"/>
          <w:marBottom w:val="0"/>
          <w:divBdr>
            <w:top w:val="none" w:sz="0" w:space="0" w:color="auto"/>
            <w:left w:val="none" w:sz="0" w:space="0" w:color="auto"/>
            <w:bottom w:val="none" w:sz="0" w:space="0" w:color="auto"/>
            <w:right w:val="none" w:sz="0" w:space="0" w:color="auto"/>
          </w:divBdr>
        </w:div>
        <w:div w:id="1867676214">
          <w:marLeft w:val="0"/>
          <w:marRight w:val="0"/>
          <w:marTop w:val="0"/>
          <w:marBottom w:val="0"/>
          <w:divBdr>
            <w:top w:val="none" w:sz="0" w:space="0" w:color="auto"/>
            <w:left w:val="none" w:sz="0" w:space="0" w:color="auto"/>
            <w:bottom w:val="none" w:sz="0" w:space="0" w:color="auto"/>
            <w:right w:val="none" w:sz="0" w:space="0" w:color="auto"/>
          </w:divBdr>
        </w:div>
        <w:div w:id="490104505">
          <w:marLeft w:val="0"/>
          <w:marRight w:val="0"/>
          <w:marTop w:val="0"/>
          <w:marBottom w:val="0"/>
          <w:divBdr>
            <w:top w:val="none" w:sz="0" w:space="0" w:color="auto"/>
            <w:left w:val="none" w:sz="0" w:space="0" w:color="auto"/>
            <w:bottom w:val="none" w:sz="0" w:space="0" w:color="auto"/>
            <w:right w:val="none" w:sz="0" w:space="0" w:color="auto"/>
          </w:divBdr>
        </w:div>
        <w:div w:id="2129468148">
          <w:marLeft w:val="0"/>
          <w:marRight w:val="0"/>
          <w:marTop w:val="0"/>
          <w:marBottom w:val="0"/>
          <w:divBdr>
            <w:top w:val="none" w:sz="0" w:space="0" w:color="auto"/>
            <w:left w:val="none" w:sz="0" w:space="0" w:color="auto"/>
            <w:bottom w:val="none" w:sz="0" w:space="0" w:color="auto"/>
            <w:right w:val="none" w:sz="0" w:space="0" w:color="auto"/>
          </w:divBdr>
        </w:div>
        <w:div w:id="329218690">
          <w:marLeft w:val="0"/>
          <w:marRight w:val="0"/>
          <w:marTop w:val="0"/>
          <w:marBottom w:val="0"/>
          <w:divBdr>
            <w:top w:val="none" w:sz="0" w:space="0" w:color="auto"/>
            <w:left w:val="none" w:sz="0" w:space="0" w:color="auto"/>
            <w:bottom w:val="none" w:sz="0" w:space="0" w:color="auto"/>
            <w:right w:val="none" w:sz="0" w:space="0" w:color="auto"/>
          </w:divBdr>
        </w:div>
        <w:div w:id="134690875">
          <w:marLeft w:val="0"/>
          <w:marRight w:val="0"/>
          <w:marTop w:val="0"/>
          <w:marBottom w:val="0"/>
          <w:divBdr>
            <w:top w:val="none" w:sz="0" w:space="0" w:color="auto"/>
            <w:left w:val="none" w:sz="0" w:space="0" w:color="auto"/>
            <w:bottom w:val="none" w:sz="0" w:space="0" w:color="auto"/>
            <w:right w:val="none" w:sz="0" w:space="0" w:color="auto"/>
          </w:divBdr>
        </w:div>
        <w:div w:id="1182009481">
          <w:marLeft w:val="0"/>
          <w:marRight w:val="0"/>
          <w:marTop w:val="0"/>
          <w:marBottom w:val="0"/>
          <w:divBdr>
            <w:top w:val="none" w:sz="0" w:space="0" w:color="auto"/>
            <w:left w:val="none" w:sz="0" w:space="0" w:color="auto"/>
            <w:bottom w:val="none" w:sz="0" w:space="0" w:color="auto"/>
            <w:right w:val="none" w:sz="0" w:space="0" w:color="auto"/>
          </w:divBdr>
        </w:div>
        <w:div w:id="2100371678">
          <w:marLeft w:val="0"/>
          <w:marRight w:val="0"/>
          <w:marTop w:val="0"/>
          <w:marBottom w:val="0"/>
          <w:divBdr>
            <w:top w:val="none" w:sz="0" w:space="0" w:color="auto"/>
            <w:left w:val="none" w:sz="0" w:space="0" w:color="auto"/>
            <w:bottom w:val="none" w:sz="0" w:space="0" w:color="auto"/>
            <w:right w:val="none" w:sz="0" w:space="0" w:color="auto"/>
          </w:divBdr>
        </w:div>
        <w:div w:id="1743680883">
          <w:marLeft w:val="0"/>
          <w:marRight w:val="0"/>
          <w:marTop w:val="0"/>
          <w:marBottom w:val="0"/>
          <w:divBdr>
            <w:top w:val="none" w:sz="0" w:space="0" w:color="auto"/>
            <w:left w:val="none" w:sz="0" w:space="0" w:color="auto"/>
            <w:bottom w:val="none" w:sz="0" w:space="0" w:color="auto"/>
            <w:right w:val="none" w:sz="0" w:space="0" w:color="auto"/>
          </w:divBdr>
        </w:div>
        <w:div w:id="1919318849">
          <w:marLeft w:val="0"/>
          <w:marRight w:val="0"/>
          <w:marTop w:val="0"/>
          <w:marBottom w:val="0"/>
          <w:divBdr>
            <w:top w:val="none" w:sz="0" w:space="0" w:color="auto"/>
            <w:left w:val="none" w:sz="0" w:space="0" w:color="auto"/>
            <w:bottom w:val="none" w:sz="0" w:space="0" w:color="auto"/>
            <w:right w:val="none" w:sz="0" w:space="0" w:color="auto"/>
          </w:divBdr>
        </w:div>
        <w:div w:id="522279364">
          <w:marLeft w:val="0"/>
          <w:marRight w:val="0"/>
          <w:marTop w:val="0"/>
          <w:marBottom w:val="0"/>
          <w:divBdr>
            <w:top w:val="none" w:sz="0" w:space="0" w:color="auto"/>
            <w:left w:val="none" w:sz="0" w:space="0" w:color="auto"/>
            <w:bottom w:val="none" w:sz="0" w:space="0" w:color="auto"/>
            <w:right w:val="none" w:sz="0" w:space="0" w:color="auto"/>
          </w:divBdr>
        </w:div>
        <w:div w:id="1568802145">
          <w:marLeft w:val="0"/>
          <w:marRight w:val="0"/>
          <w:marTop w:val="0"/>
          <w:marBottom w:val="0"/>
          <w:divBdr>
            <w:top w:val="none" w:sz="0" w:space="0" w:color="auto"/>
            <w:left w:val="none" w:sz="0" w:space="0" w:color="auto"/>
            <w:bottom w:val="none" w:sz="0" w:space="0" w:color="auto"/>
            <w:right w:val="none" w:sz="0" w:space="0" w:color="auto"/>
          </w:divBdr>
        </w:div>
        <w:div w:id="1399326948">
          <w:marLeft w:val="0"/>
          <w:marRight w:val="0"/>
          <w:marTop w:val="0"/>
          <w:marBottom w:val="0"/>
          <w:divBdr>
            <w:top w:val="none" w:sz="0" w:space="0" w:color="auto"/>
            <w:left w:val="none" w:sz="0" w:space="0" w:color="auto"/>
            <w:bottom w:val="none" w:sz="0" w:space="0" w:color="auto"/>
            <w:right w:val="none" w:sz="0" w:space="0" w:color="auto"/>
          </w:divBdr>
        </w:div>
        <w:div w:id="650057757">
          <w:marLeft w:val="0"/>
          <w:marRight w:val="0"/>
          <w:marTop w:val="0"/>
          <w:marBottom w:val="0"/>
          <w:divBdr>
            <w:top w:val="none" w:sz="0" w:space="0" w:color="auto"/>
            <w:left w:val="none" w:sz="0" w:space="0" w:color="auto"/>
            <w:bottom w:val="none" w:sz="0" w:space="0" w:color="auto"/>
            <w:right w:val="none" w:sz="0" w:space="0" w:color="auto"/>
          </w:divBdr>
        </w:div>
        <w:div w:id="377290829">
          <w:marLeft w:val="0"/>
          <w:marRight w:val="0"/>
          <w:marTop w:val="0"/>
          <w:marBottom w:val="0"/>
          <w:divBdr>
            <w:top w:val="none" w:sz="0" w:space="0" w:color="auto"/>
            <w:left w:val="none" w:sz="0" w:space="0" w:color="auto"/>
            <w:bottom w:val="none" w:sz="0" w:space="0" w:color="auto"/>
            <w:right w:val="none" w:sz="0" w:space="0" w:color="auto"/>
          </w:divBdr>
        </w:div>
        <w:div w:id="213275805">
          <w:marLeft w:val="0"/>
          <w:marRight w:val="0"/>
          <w:marTop w:val="0"/>
          <w:marBottom w:val="0"/>
          <w:divBdr>
            <w:top w:val="none" w:sz="0" w:space="0" w:color="auto"/>
            <w:left w:val="none" w:sz="0" w:space="0" w:color="auto"/>
            <w:bottom w:val="none" w:sz="0" w:space="0" w:color="auto"/>
            <w:right w:val="none" w:sz="0" w:space="0" w:color="auto"/>
          </w:divBdr>
        </w:div>
        <w:div w:id="978651631">
          <w:marLeft w:val="0"/>
          <w:marRight w:val="0"/>
          <w:marTop w:val="0"/>
          <w:marBottom w:val="0"/>
          <w:divBdr>
            <w:top w:val="none" w:sz="0" w:space="0" w:color="auto"/>
            <w:left w:val="none" w:sz="0" w:space="0" w:color="auto"/>
            <w:bottom w:val="none" w:sz="0" w:space="0" w:color="auto"/>
            <w:right w:val="none" w:sz="0" w:space="0" w:color="auto"/>
          </w:divBdr>
        </w:div>
        <w:div w:id="243882135">
          <w:marLeft w:val="0"/>
          <w:marRight w:val="0"/>
          <w:marTop w:val="0"/>
          <w:marBottom w:val="0"/>
          <w:divBdr>
            <w:top w:val="none" w:sz="0" w:space="0" w:color="auto"/>
            <w:left w:val="none" w:sz="0" w:space="0" w:color="auto"/>
            <w:bottom w:val="none" w:sz="0" w:space="0" w:color="auto"/>
            <w:right w:val="none" w:sz="0" w:space="0" w:color="auto"/>
          </w:divBdr>
        </w:div>
        <w:div w:id="731391580">
          <w:marLeft w:val="0"/>
          <w:marRight w:val="0"/>
          <w:marTop w:val="0"/>
          <w:marBottom w:val="0"/>
          <w:divBdr>
            <w:top w:val="none" w:sz="0" w:space="0" w:color="auto"/>
            <w:left w:val="none" w:sz="0" w:space="0" w:color="auto"/>
            <w:bottom w:val="none" w:sz="0" w:space="0" w:color="auto"/>
            <w:right w:val="none" w:sz="0" w:space="0" w:color="auto"/>
          </w:divBdr>
        </w:div>
        <w:div w:id="838539954">
          <w:marLeft w:val="0"/>
          <w:marRight w:val="0"/>
          <w:marTop w:val="0"/>
          <w:marBottom w:val="0"/>
          <w:divBdr>
            <w:top w:val="none" w:sz="0" w:space="0" w:color="auto"/>
            <w:left w:val="none" w:sz="0" w:space="0" w:color="auto"/>
            <w:bottom w:val="none" w:sz="0" w:space="0" w:color="auto"/>
            <w:right w:val="none" w:sz="0" w:space="0" w:color="auto"/>
          </w:divBdr>
        </w:div>
        <w:div w:id="966815867">
          <w:marLeft w:val="0"/>
          <w:marRight w:val="0"/>
          <w:marTop w:val="0"/>
          <w:marBottom w:val="0"/>
          <w:divBdr>
            <w:top w:val="none" w:sz="0" w:space="0" w:color="auto"/>
            <w:left w:val="none" w:sz="0" w:space="0" w:color="auto"/>
            <w:bottom w:val="none" w:sz="0" w:space="0" w:color="auto"/>
            <w:right w:val="none" w:sz="0" w:space="0" w:color="auto"/>
          </w:divBdr>
        </w:div>
        <w:div w:id="1105269194">
          <w:marLeft w:val="0"/>
          <w:marRight w:val="0"/>
          <w:marTop w:val="0"/>
          <w:marBottom w:val="0"/>
          <w:divBdr>
            <w:top w:val="none" w:sz="0" w:space="0" w:color="auto"/>
            <w:left w:val="none" w:sz="0" w:space="0" w:color="auto"/>
            <w:bottom w:val="none" w:sz="0" w:space="0" w:color="auto"/>
            <w:right w:val="none" w:sz="0" w:space="0" w:color="auto"/>
          </w:divBdr>
        </w:div>
        <w:div w:id="69620424">
          <w:marLeft w:val="0"/>
          <w:marRight w:val="0"/>
          <w:marTop w:val="0"/>
          <w:marBottom w:val="0"/>
          <w:divBdr>
            <w:top w:val="none" w:sz="0" w:space="0" w:color="auto"/>
            <w:left w:val="none" w:sz="0" w:space="0" w:color="auto"/>
            <w:bottom w:val="none" w:sz="0" w:space="0" w:color="auto"/>
            <w:right w:val="none" w:sz="0" w:space="0" w:color="auto"/>
          </w:divBdr>
        </w:div>
        <w:div w:id="1972513534">
          <w:marLeft w:val="0"/>
          <w:marRight w:val="0"/>
          <w:marTop w:val="0"/>
          <w:marBottom w:val="0"/>
          <w:divBdr>
            <w:top w:val="none" w:sz="0" w:space="0" w:color="auto"/>
            <w:left w:val="none" w:sz="0" w:space="0" w:color="auto"/>
            <w:bottom w:val="none" w:sz="0" w:space="0" w:color="auto"/>
            <w:right w:val="none" w:sz="0" w:space="0" w:color="auto"/>
          </w:divBdr>
        </w:div>
        <w:div w:id="2038240293">
          <w:marLeft w:val="0"/>
          <w:marRight w:val="0"/>
          <w:marTop w:val="0"/>
          <w:marBottom w:val="0"/>
          <w:divBdr>
            <w:top w:val="none" w:sz="0" w:space="0" w:color="auto"/>
            <w:left w:val="none" w:sz="0" w:space="0" w:color="auto"/>
            <w:bottom w:val="none" w:sz="0" w:space="0" w:color="auto"/>
            <w:right w:val="none" w:sz="0" w:space="0" w:color="auto"/>
          </w:divBdr>
        </w:div>
        <w:div w:id="1846700360">
          <w:marLeft w:val="0"/>
          <w:marRight w:val="0"/>
          <w:marTop w:val="0"/>
          <w:marBottom w:val="0"/>
          <w:divBdr>
            <w:top w:val="none" w:sz="0" w:space="0" w:color="auto"/>
            <w:left w:val="none" w:sz="0" w:space="0" w:color="auto"/>
            <w:bottom w:val="none" w:sz="0" w:space="0" w:color="auto"/>
            <w:right w:val="none" w:sz="0" w:space="0" w:color="auto"/>
          </w:divBdr>
        </w:div>
        <w:div w:id="110362954">
          <w:marLeft w:val="0"/>
          <w:marRight w:val="0"/>
          <w:marTop w:val="0"/>
          <w:marBottom w:val="0"/>
          <w:divBdr>
            <w:top w:val="none" w:sz="0" w:space="0" w:color="auto"/>
            <w:left w:val="none" w:sz="0" w:space="0" w:color="auto"/>
            <w:bottom w:val="none" w:sz="0" w:space="0" w:color="auto"/>
            <w:right w:val="none" w:sz="0" w:space="0" w:color="auto"/>
          </w:divBdr>
        </w:div>
        <w:div w:id="1813281106">
          <w:marLeft w:val="0"/>
          <w:marRight w:val="0"/>
          <w:marTop w:val="0"/>
          <w:marBottom w:val="0"/>
          <w:divBdr>
            <w:top w:val="none" w:sz="0" w:space="0" w:color="auto"/>
            <w:left w:val="none" w:sz="0" w:space="0" w:color="auto"/>
            <w:bottom w:val="none" w:sz="0" w:space="0" w:color="auto"/>
            <w:right w:val="none" w:sz="0" w:space="0" w:color="auto"/>
          </w:divBdr>
        </w:div>
      </w:divsChild>
    </w:div>
    <w:div w:id="1728796597">
      <w:bodyDiv w:val="1"/>
      <w:marLeft w:val="0"/>
      <w:marRight w:val="0"/>
      <w:marTop w:val="0"/>
      <w:marBottom w:val="0"/>
      <w:divBdr>
        <w:top w:val="none" w:sz="0" w:space="0" w:color="auto"/>
        <w:left w:val="none" w:sz="0" w:space="0" w:color="auto"/>
        <w:bottom w:val="none" w:sz="0" w:space="0" w:color="auto"/>
        <w:right w:val="none" w:sz="0" w:space="0" w:color="auto"/>
      </w:divBdr>
    </w:div>
    <w:div w:id="1729454161">
      <w:bodyDiv w:val="1"/>
      <w:marLeft w:val="0"/>
      <w:marRight w:val="0"/>
      <w:marTop w:val="0"/>
      <w:marBottom w:val="0"/>
      <w:divBdr>
        <w:top w:val="none" w:sz="0" w:space="0" w:color="auto"/>
        <w:left w:val="none" w:sz="0" w:space="0" w:color="auto"/>
        <w:bottom w:val="none" w:sz="0" w:space="0" w:color="auto"/>
        <w:right w:val="none" w:sz="0" w:space="0" w:color="auto"/>
      </w:divBdr>
    </w:div>
    <w:div w:id="1729571600">
      <w:bodyDiv w:val="1"/>
      <w:marLeft w:val="0"/>
      <w:marRight w:val="0"/>
      <w:marTop w:val="0"/>
      <w:marBottom w:val="0"/>
      <w:divBdr>
        <w:top w:val="none" w:sz="0" w:space="0" w:color="auto"/>
        <w:left w:val="none" w:sz="0" w:space="0" w:color="auto"/>
        <w:bottom w:val="none" w:sz="0" w:space="0" w:color="auto"/>
        <w:right w:val="none" w:sz="0" w:space="0" w:color="auto"/>
      </w:divBdr>
    </w:div>
    <w:div w:id="1729717630">
      <w:bodyDiv w:val="1"/>
      <w:marLeft w:val="0"/>
      <w:marRight w:val="0"/>
      <w:marTop w:val="0"/>
      <w:marBottom w:val="0"/>
      <w:divBdr>
        <w:top w:val="none" w:sz="0" w:space="0" w:color="auto"/>
        <w:left w:val="none" w:sz="0" w:space="0" w:color="auto"/>
        <w:bottom w:val="none" w:sz="0" w:space="0" w:color="auto"/>
        <w:right w:val="none" w:sz="0" w:space="0" w:color="auto"/>
      </w:divBdr>
    </w:div>
    <w:div w:id="1729759985">
      <w:bodyDiv w:val="1"/>
      <w:marLeft w:val="0"/>
      <w:marRight w:val="0"/>
      <w:marTop w:val="0"/>
      <w:marBottom w:val="0"/>
      <w:divBdr>
        <w:top w:val="none" w:sz="0" w:space="0" w:color="auto"/>
        <w:left w:val="none" w:sz="0" w:space="0" w:color="auto"/>
        <w:bottom w:val="none" w:sz="0" w:space="0" w:color="auto"/>
        <w:right w:val="none" w:sz="0" w:space="0" w:color="auto"/>
      </w:divBdr>
    </w:div>
    <w:div w:id="1729917015">
      <w:bodyDiv w:val="1"/>
      <w:marLeft w:val="0"/>
      <w:marRight w:val="0"/>
      <w:marTop w:val="0"/>
      <w:marBottom w:val="0"/>
      <w:divBdr>
        <w:top w:val="none" w:sz="0" w:space="0" w:color="auto"/>
        <w:left w:val="none" w:sz="0" w:space="0" w:color="auto"/>
        <w:bottom w:val="none" w:sz="0" w:space="0" w:color="auto"/>
        <w:right w:val="none" w:sz="0" w:space="0" w:color="auto"/>
      </w:divBdr>
    </w:div>
    <w:div w:id="1729918762">
      <w:bodyDiv w:val="1"/>
      <w:marLeft w:val="0"/>
      <w:marRight w:val="0"/>
      <w:marTop w:val="0"/>
      <w:marBottom w:val="0"/>
      <w:divBdr>
        <w:top w:val="none" w:sz="0" w:space="0" w:color="auto"/>
        <w:left w:val="none" w:sz="0" w:space="0" w:color="auto"/>
        <w:bottom w:val="none" w:sz="0" w:space="0" w:color="auto"/>
        <w:right w:val="none" w:sz="0" w:space="0" w:color="auto"/>
      </w:divBdr>
    </w:div>
    <w:div w:id="1730110107">
      <w:bodyDiv w:val="1"/>
      <w:marLeft w:val="0"/>
      <w:marRight w:val="0"/>
      <w:marTop w:val="0"/>
      <w:marBottom w:val="0"/>
      <w:divBdr>
        <w:top w:val="none" w:sz="0" w:space="0" w:color="auto"/>
        <w:left w:val="none" w:sz="0" w:space="0" w:color="auto"/>
        <w:bottom w:val="none" w:sz="0" w:space="0" w:color="auto"/>
        <w:right w:val="none" w:sz="0" w:space="0" w:color="auto"/>
      </w:divBdr>
    </w:div>
    <w:div w:id="1730498614">
      <w:bodyDiv w:val="1"/>
      <w:marLeft w:val="0"/>
      <w:marRight w:val="0"/>
      <w:marTop w:val="0"/>
      <w:marBottom w:val="0"/>
      <w:divBdr>
        <w:top w:val="none" w:sz="0" w:space="0" w:color="auto"/>
        <w:left w:val="none" w:sz="0" w:space="0" w:color="auto"/>
        <w:bottom w:val="none" w:sz="0" w:space="0" w:color="auto"/>
        <w:right w:val="none" w:sz="0" w:space="0" w:color="auto"/>
      </w:divBdr>
    </w:div>
    <w:div w:id="1730566331">
      <w:bodyDiv w:val="1"/>
      <w:marLeft w:val="0"/>
      <w:marRight w:val="0"/>
      <w:marTop w:val="0"/>
      <w:marBottom w:val="0"/>
      <w:divBdr>
        <w:top w:val="none" w:sz="0" w:space="0" w:color="auto"/>
        <w:left w:val="none" w:sz="0" w:space="0" w:color="auto"/>
        <w:bottom w:val="none" w:sz="0" w:space="0" w:color="auto"/>
        <w:right w:val="none" w:sz="0" w:space="0" w:color="auto"/>
      </w:divBdr>
    </w:div>
    <w:div w:id="1730615167">
      <w:bodyDiv w:val="1"/>
      <w:marLeft w:val="0"/>
      <w:marRight w:val="0"/>
      <w:marTop w:val="0"/>
      <w:marBottom w:val="0"/>
      <w:divBdr>
        <w:top w:val="none" w:sz="0" w:space="0" w:color="auto"/>
        <w:left w:val="none" w:sz="0" w:space="0" w:color="auto"/>
        <w:bottom w:val="none" w:sz="0" w:space="0" w:color="auto"/>
        <w:right w:val="none" w:sz="0" w:space="0" w:color="auto"/>
      </w:divBdr>
    </w:div>
    <w:div w:id="1730693118">
      <w:bodyDiv w:val="1"/>
      <w:marLeft w:val="0"/>
      <w:marRight w:val="0"/>
      <w:marTop w:val="0"/>
      <w:marBottom w:val="0"/>
      <w:divBdr>
        <w:top w:val="none" w:sz="0" w:space="0" w:color="auto"/>
        <w:left w:val="none" w:sz="0" w:space="0" w:color="auto"/>
        <w:bottom w:val="none" w:sz="0" w:space="0" w:color="auto"/>
        <w:right w:val="none" w:sz="0" w:space="0" w:color="auto"/>
      </w:divBdr>
    </w:div>
    <w:div w:id="1731227002">
      <w:bodyDiv w:val="1"/>
      <w:marLeft w:val="0"/>
      <w:marRight w:val="0"/>
      <w:marTop w:val="0"/>
      <w:marBottom w:val="0"/>
      <w:divBdr>
        <w:top w:val="none" w:sz="0" w:space="0" w:color="auto"/>
        <w:left w:val="none" w:sz="0" w:space="0" w:color="auto"/>
        <w:bottom w:val="none" w:sz="0" w:space="0" w:color="auto"/>
        <w:right w:val="none" w:sz="0" w:space="0" w:color="auto"/>
      </w:divBdr>
    </w:div>
    <w:div w:id="1731229577">
      <w:bodyDiv w:val="1"/>
      <w:marLeft w:val="0"/>
      <w:marRight w:val="0"/>
      <w:marTop w:val="0"/>
      <w:marBottom w:val="0"/>
      <w:divBdr>
        <w:top w:val="none" w:sz="0" w:space="0" w:color="auto"/>
        <w:left w:val="none" w:sz="0" w:space="0" w:color="auto"/>
        <w:bottom w:val="none" w:sz="0" w:space="0" w:color="auto"/>
        <w:right w:val="none" w:sz="0" w:space="0" w:color="auto"/>
      </w:divBdr>
    </w:div>
    <w:div w:id="1731420431">
      <w:bodyDiv w:val="1"/>
      <w:marLeft w:val="0"/>
      <w:marRight w:val="0"/>
      <w:marTop w:val="0"/>
      <w:marBottom w:val="0"/>
      <w:divBdr>
        <w:top w:val="none" w:sz="0" w:space="0" w:color="auto"/>
        <w:left w:val="none" w:sz="0" w:space="0" w:color="auto"/>
        <w:bottom w:val="none" w:sz="0" w:space="0" w:color="auto"/>
        <w:right w:val="none" w:sz="0" w:space="0" w:color="auto"/>
      </w:divBdr>
    </w:div>
    <w:div w:id="1731614515">
      <w:bodyDiv w:val="1"/>
      <w:marLeft w:val="0"/>
      <w:marRight w:val="0"/>
      <w:marTop w:val="0"/>
      <w:marBottom w:val="0"/>
      <w:divBdr>
        <w:top w:val="none" w:sz="0" w:space="0" w:color="auto"/>
        <w:left w:val="none" w:sz="0" w:space="0" w:color="auto"/>
        <w:bottom w:val="none" w:sz="0" w:space="0" w:color="auto"/>
        <w:right w:val="none" w:sz="0" w:space="0" w:color="auto"/>
      </w:divBdr>
    </w:div>
    <w:div w:id="1732001973">
      <w:bodyDiv w:val="1"/>
      <w:marLeft w:val="0"/>
      <w:marRight w:val="0"/>
      <w:marTop w:val="0"/>
      <w:marBottom w:val="0"/>
      <w:divBdr>
        <w:top w:val="none" w:sz="0" w:space="0" w:color="auto"/>
        <w:left w:val="none" w:sz="0" w:space="0" w:color="auto"/>
        <w:bottom w:val="none" w:sz="0" w:space="0" w:color="auto"/>
        <w:right w:val="none" w:sz="0" w:space="0" w:color="auto"/>
      </w:divBdr>
    </w:div>
    <w:div w:id="1732193847">
      <w:bodyDiv w:val="1"/>
      <w:marLeft w:val="0"/>
      <w:marRight w:val="0"/>
      <w:marTop w:val="0"/>
      <w:marBottom w:val="0"/>
      <w:divBdr>
        <w:top w:val="none" w:sz="0" w:space="0" w:color="auto"/>
        <w:left w:val="none" w:sz="0" w:space="0" w:color="auto"/>
        <w:bottom w:val="none" w:sz="0" w:space="0" w:color="auto"/>
        <w:right w:val="none" w:sz="0" w:space="0" w:color="auto"/>
      </w:divBdr>
    </w:div>
    <w:div w:id="1732381807">
      <w:bodyDiv w:val="1"/>
      <w:marLeft w:val="0"/>
      <w:marRight w:val="0"/>
      <w:marTop w:val="0"/>
      <w:marBottom w:val="0"/>
      <w:divBdr>
        <w:top w:val="none" w:sz="0" w:space="0" w:color="auto"/>
        <w:left w:val="none" w:sz="0" w:space="0" w:color="auto"/>
        <w:bottom w:val="none" w:sz="0" w:space="0" w:color="auto"/>
        <w:right w:val="none" w:sz="0" w:space="0" w:color="auto"/>
      </w:divBdr>
    </w:div>
    <w:div w:id="1732658515">
      <w:bodyDiv w:val="1"/>
      <w:marLeft w:val="0"/>
      <w:marRight w:val="0"/>
      <w:marTop w:val="0"/>
      <w:marBottom w:val="0"/>
      <w:divBdr>
        <w:top w:val="none" w:sz="0" w:space="0" w:color="auto"/>
        <w:left w:val="none" w:sz="0" w:space="0" w:color="auto"/>
        <w:bottom w:val="none" w:sz="0" w:space="0" w:color="auto"/>
        <w:right w:val="none" w:sz="0" w:space="0" w:color="auto"/>
      </w:divBdr>
    </w:div>
    <w:div w:id="1732773142">
      <w:bodyDiv w:val="1"/>
      <w:marLeft w:val="0"/>
      <w:marRight w:val="0"/>
      <w:marTop w:val="0"/>
      <w:marBottom w:val="0"/>
      <w:divBdr>
        <w:top w:val="none" w:sz="0" w:space="0" w:color="auto"/>
        <w:left w:val="none" w:sz="0" w:space="0" w:color="auto"/>
        <w:bottom w:val="none" w:sz="0" w:space="0" w:color="auto"/>
        <w:right w:val="none" w:sz="0" w:space="0" w:color="auto"/>
      </w:divBdr>
    </w:div>
    <w:div w:id="1733233462">
      <w:bodyDiv w:val="1"/>
      <w:marLeft w:val="0"/>
      <w:marRight w:val="0"/>
      <w:marTop w:val="0"/>
      <w:marBottom w:val="0"/>
      <w:divBdr>
        <w:top w:val="none" w:sz="0" w:space="0" w:color="auto"/>
        <w:left w:val="none" w:sz="0" w:space="0" w:color="auto"/>
        <w:bottom w:val="none" w:sz="0" w:space="0" w:color="auto"/>
        <w:right w:val="none" w:sz="0" w:space="0" w:color="auto"/>
      </w:divBdr>
    </w:div>
    <w:div w:id="1733236023">
      <w:bodyDiv w:val="1"/>
      <w:marLeft w:val="0"/>
      <w:marRight w:val="0"/>
      <w:marTop w:val="0"/>
      <w:marBottom w:val="0"/>
      <w:divBdr>
        <w:top w:val="none" w:sz="0" w:space="0" w:color="auto"/>
        <w:left w:val="none" w:sz="0" w:space="0" w:color="auto"/>
        <w:bottom w:val="none" w:sz="0" w:space="0" w:color="auto"/>
        <w:right w:val="none" w:sz="0" w:space="0" w:color="auto"/>
      </w:divBdr>
    </w:div>
    <w:div w:id="1733382003">
      <w:bodyDiv w:val="1"/>
      <w:marLeft w:val="0"/>
      <w:marRight w:val="0"/>
      <w:marTop w:val="0"/>
      <w:marBottom w:val="0"/>
      <w:divBdr>
        <w:top w:val="none" w:sz="0" w:space="0" w:color="auto"/>
        <w:left w:val="none" w:sz="0" w:space="0" w:color="auto"/>
        <w:bottom w:val="none" w:sz="0" w:space="0" w:color="auto"/>
        <w:right w:val="none" w:sz="0" w:space="0" w:color="auto"/>
      </w:divBdr>
    </w:div>
    <w:div w:id="1733507794">
      <w:bodyDiv w:val="1"/>
      <w:marLeft w:val="0"/>
      <w:marRight w:val="0"/>
      <w:marTop w:val="0"/>
      <w:marBottom w:val="0"/>
      <w:divBdr>
        <w:top w:val="none" w:sz="0" w:space="0" w:color="auto"/>
        <w:left w:val="none" w:sz="0" w:space="0" w:color="auto"/>
        <w:bottom w:val="none" w:sz="0" w:space="0" w:color="auto"/>
        <w:right w:val="none" w:sz="0" w:space="0" w:color="auto"/>
      </w:divBdr>
    </w:div>
    <w:div w:id="1733656215">
      <w:bodyDiv w:val="1"/>
      <w:marLeft w:val="0"/>
      <w:marRight w:val="0"/>
      <w:marTop w:val="0"/>
      <w:marBottom w:val="0"/>
      <w:divBdr>
        <w:top w:val="none" w:sz="0" w:space="0" w:color="auto"/>
        <w:left w:val="none" w:sz="0" w:space="0" w:color="auto"/>
        <w:bottom w:val="none" w:sz="0" w:space="0" w:color="auto"/>
        <w:right w:val="none" w:sz="0" w:space="0" w:color="auto"/>
      </w:divBdr>
    </w:div>
    <w:div w:id="1733776338">
      <w:bodyDiv w:val="1"/>
      <w:marLeft w:val="0"/>
      <w:marRight w:val="0"/>
      <w:marTop w:val="0"/>
      <w:marBottom w:val="0"/>
      <w:divBdr>
        <w:top w:val="none" w:sz="0" w:space="0" w:color="auto"/>
        <w:left w:val="none" w:sz="0" w:space="0" w:color="auto"/>
        <w:bottom w:val="none" w:sz="0" w:space="0" w:color="auto"/>
        <w:right w:val="none" w:sz="0" w:space="0" w:color="auto"/>
      </w:divBdr>
    </w:div>
    <w:div w:id="1733844100">
      <w:bodyDiv w:val="1"/>
      <w:marLeft w:val="0"/>
      <w:marRight w:val="0"/>
      <w:marTop w:val="0"/>
      <w:marBottom w:val="0"/>
      <w:divBdr>
        <w:top w:val="none" w:sz="0" w:space="0" w:color="auto"/>
        <w:left w:val="none" w:sz="0" w:space="0" w:color="auto"/>
        <w:bottom w:val="none" w:sz="0" w:space="0" w:color="auto"/>
        <w:right w:val="none" w:sz="0" w:space="0" w:color="auto"/>
      </w:divBdr>
    </w:div>
    <w:div w:id="1733849497">
      <w:bodyDiv w:val="1"/>
      <w:marLeft w:val="0"/>
      <w:marRight w:val="0"/>
      <w:marTop w:val="0"/>
      <w:marBottom w:val="0"/>
      <w:divBdr>
        <w:top w:val="none" w:sz="0" w:space="0" w:color="auto"/>
        <w:left w:val="none" w:sz="0" w:space="0" w:color="auto"/>
        <w:bottom w:val="none" w:sz="0" w:space="0" w:color="auto"/>
        <w:right w:val="none" w:sz="0" w:space="0" w:color="auto"/>
      </w:divBdr>
    </w:div>
    <w:div w:id="1734502644">
      <w:bodyDiv w:val="1"/>
      <w:marLeft w:val="0"/>
      <w:marRight w:val="0"/>
      <w:marTop w:val="0"/>
      <w:marBottom w:val="0"/>
      <w:divBdr>
        <w:top w:val="none" w:sz="0" w:space="0" w:color="auto"/>
        <w:left w:val="none" w:sz="0" w:space="0" w:color="auto"/>
        <w:bottom w:val="none" w:sz="0" w:space="0" w:color="auto"/>
        <w:right w:val="none" w:sz="0" w:space="0" w:color="auto"/>
      </w:divBdr>
    </w:div>
    <w:div w:id="1734892885">
      <w:bodyDiv w:val="1"/>
      <w:marLeft w:val="0"/>
      <w:marRight w:val="0"/>
      <w:marTop w:val="0"/>
      <w:marBottom w:val="0"/>
      <w:divBdr>
        <w:top w:val="none" w:sz="0" w:space="0" w:color="auto"/>
        <w:left w:val="none" w:sz="0" w:space="0" w:color="auto"/>
        <w:bottom w:val="none" w:sz="0" w:space="0" w:color="auto"/>
        <w:right w:val="none" w:sz="0" w:space="0" w:color="auto"/>
      </w:divBdr>
    </w:div>
    <w:div w:id="1734961792">
      <w:bodyDiv w:val="1"/>
      <w:marLeft w:val="0"/>
      <w:marRight w:val="0"/>
      <w:marTop w:val="0"/>
      <w:marBottom w:val="0"/>
      <w:divBdr>
        <w:top w:val="none" w:sz="0" w:space="0" w:color="auto"/>
        <w:left w:val="none" w:sz="0" w:space="0" w:color="auto"/>
        <w:bottom w:val="none" w:sz="0" w:space="0" w:color="auto"/>
        <w:right w:val="none" w:sz="0" w:space="0" w:color="auto"/>
      </w:divBdr>
    </w:div>
    <w:div w:id="1735003998">
      <w:bodyDiv w:val="1"/>
      <w:marLeft w:val="0"/>
      <w:marRight w:val="0"/>
      <w:marTop w:val="0"/>
      <w:marBottom w:val="0"/>
      <w:divBdr>
        <w:top w:val="none" w:sz="0" w:space="0" w:color="auto"/>
        <w:left w:val="none" w:sz="0" w:space="0" w:color="auto"/>
        <w:bottom w:val="none" w:sz="0" w:space="0" w:color="auto"/>
        <w:right w:val="none" w:sz="0" w:space="0" w:color="auto"/>
      </w:divBdr>
    </w:div>
    <w:div w:id="1735011494">
      <w:bodyDiv w:val="1"/>
      <w:marLeft w:val="0"/>
      <w:marRight w:val="0"/>
      <w:marTop w:val="0"/>
      <w:marBottom w:val="0"/>
      <w:divBdr>
        <w:top w:val="none" w:sz="0" w:space="0" w:color="auto"/>
        <w:left w:val="none" w:sz="0" w:space="0" w:color="auto"/>
        <w:bottom w:val="none" w:sz="0" w:space="0" w:color="auto"/>
        <w:right w:val="none" w:sz="0" w:space="0" w:color="auto"/>
      </w:divBdr>
    </w:div>
    <w:div w:id="1735156077">
      <w:bodyDiv w:val="1"/>
      <w:marLeft w:val="0"/>
      <w:marRight w:val="0"/>
      <w:marTop w:val="0"/>
      <w:marBottom w:val="0"/>
      <w:divBdr>
        <w:top w:val="none" w:sz="0" w:space="0" w:color="auto"/>
        <w:left w:val="none" w:sz="0" w:space="0" w:color="auto"/>
        <w:bottom w:val="none" w:sz="0" w:space="0" w:color="auto"/>
        <w:right w:val="none" w:sz="0" w:space="0" w:color="auto"/>
      </w:divBdr>
    </w:div>
    <w:div w:id="1735471111">
      <w:bodyDiv w:val="1"/>
      <w:marLeft w:val="0"/>
      <w:marRight w:val="0"/>
      <w:marTop w:val="0"/>
      <w:marBottom w:val="0"/>
      <w:divBdr>
        <w:top w:val="none" w:sz="0" w:space="0" w:color="auto"/>
        <w:left w:val="none" w:sz="0" w:space="0" w:color="auto"/>
        <w:bottom w:val="none" w:sz="0" w:space="0" w:color="auto"/>
        <w:right w:val="none" w:sz="0" w:space="0" w:color="auto"/>
      </w:divBdr>
    </w:div>
    <w:div w:id="1735663143">
      <w:bodyDiv w:val="1"/>
      <w:marLeft w:val="0"/>
      <w:marRight w:val="0"/>
      <w:marTop w:val="0"/>
      <w:marBottom w:val="0"/>
      <w:divBdr>
        <w:top w:val="none" w:sz="0" w:space="0" w:color="auto"/>
        <w:left w:val="none" w:sz="0" w:space="0" w:color="auto"/>
        <w:bottom w:val="none" w:sz="0" w:space="0" w:color="auto"/>
        <w:right w:val="none" w:sz="0" w:space="0" w:color="auto"/>
      </w:divBdr>
    </w:div>
    <w:div w:id="1735817435">
      <w:bodyDiv w:val="1"/>
      <w:marLeft w:val="0"/>
      <w:marRight w:val="0"/>
      <w:marTop w:val="0"/>
      <w:marBottom w:val="0"/>
      <w:divBdr>
        <w:top w:val="none" w:sz="0" w:space="0" w:color="auto"/>
        <w:left w:val="none" w:sz="0" w:space="0" w:color="auto"/>
        <w:bottom w:val="none" w:sz="0" w:space="0" w:color="auto"/>
        <w:right w:val="none" w:sz="0" w:space="0" w:color="auto"/>
      </w:divBdr>
    </w:div>
    <w:div w:id="1736081352">
      <w:bodyDiv w:val="1"/>
      <w:marLeft w:val="0"/>
      <w:marRight w:val="0"/>
      <w:marTop w:val="0"/>
      <w:marBottom w:val="0"/>
      <w:divBdr>
        <w:top w:val="none" w:sz="0" w:space="0" w:color="auto"/>
        <w:left w:val="none" w:sz="0" w:space="0" w:color="auto"/>
        <w:bottom w:val="none" w:sz="0" w:space="0" w:color="auto"/>
        <w:right w:val="none" w:sz="0" w:space="0" w:color="auto"/>
      </w:divBdr>
    </w:div>
    <w:div w:id="1736124829">
      <w:bodyDiv w:val="1"/>
      <w:marLeft w:val="0"/>
      <w:marRight w:val="0"/>
      <w:marTop w:val="0"/>
      <w:marBottom w:val="0"/>
      <w:divBdr>
        <w:top w:val="none" w:sz="0" w:space="0" w:color="auto"/>
        <w:left w:val="none" w:sz="0" w:space="0" w:color="auto"/>
        <w:bottom w:val="none" w:sz="0" w:space="0" w:color="auto"/>
        <w:right w:val="none" w:sz="0" w:space="0" w:color="auto"/>
      </w:divBdr>
    </w:div>
    <w:div w:id="1736125572">
      <w:bodyDiv w:val="1"/>
      <w:marLeft w:val="0"/>
      <w:marRight w:val="0"/>
      <w:marTop w:val="0"/>
      <w:marBottom w:val="0"/>
      <w:divBdr>
        <w:top w:val="none" w:sz="0" w:space="0" w:color="auto"/>
        <w:left w:val="none" w:sz="0" w:space="0" w:color="auto"/>
        <w:bottom w:val="none" w:sz="0" w:space="0" w:color="auto"/>
        <w:right w:val="none" w:sz="0" w:space="0" w:color="auto"/>
      </w:divBdr>
    </w:div>
    <w:div w:id="1736246416">
      <w:bodyDiv w:val="1"/>
      <w:marLeft w:val="0"/>
      <w:marRight w:val="0"/>
      <w:marTop w:val="0"/>
      <w:marBottom w:val="0"/>
      <w:divBdr>
        <w:top w:val="none" w:sz="0" w:space="0" w:color="auto"/>
        <w:left w:val="none" w:sz="0" w:space="0" w:color="auto"/>
        <w:bottom w:val="none" w:sz="0" w:space="0" w:color="auto"/>
        <w:right w:val="none" w:sz="0" w:space="0" w:color="auto"/>
      </w:divBdr>
    </w:div>
    <w:div w:id="1736465793">
      <w:bodyDiv w:val="1"/>
      <w:marLeft w:val="0"/>
      <w:marRight w:val="0"/>
      <w:marTop w:val="0"/>
      <w:marBottom w:val="0"/>
      <w:divBdr>
        <w:top w:val="none" w:sz="0" w:space="0" w:color="auto"/>
        <w:left w:val="none" w:sz="0" w:space="0" w:color="auto"/>
        <w:bottom w:val="none" w:sz="0" w:space="0" w:color="auto"/>
        <w:right w:val="none" w:sz="0" w:space="0" w:color="auto"/>
      </w:divBdr>
    </w:div>
    <w:div w:id="1736783228">
      <w:bodyDiv w:val="1"/>
      <w:marLeft w:val="0"/>
      <w:marRight w:val="0"/>
      <w:marTop w:val="0"/>
      <w:marBottom w:val="0"/>
      <w:divBdr>
        <w:top w:val="none" w:sz="0" w:space="0" w:color="auto"/>
        <w:left w:val="none" w:sz="0" w:space="0" w:color="auto"/>
        <w:bottom w:val="none" w:sz="0" w:space="0" w:color="auto"/>
        <w:right w:val="none" w:sz="0" w:space="0" w:color="auto"/>
      </w:divBdr>
    </w:div>
    <w:div w:id="1737121413">
      <w:bodyDiv w:val="1"/>
      <w:marLeft w:val="0"/>
      <w:marRight w:val="0"/>
      <w:marTop w:val="0"/>
      <w:marBottom w:val="0"/>
      <w:divBdr>
        <w:top w:val="none" w:sz="0" w:space="0" w:color="auto"/>
        <w:left w:val="none" w:sz="0" w:space="0" w:color="auto"/>
        <w:bottom w:val="none" w:sz="0" w:space="0" w:color="auto"/>
        <w:right w:val="none" w:sz="0" w:space="0" w:color="auto"/>
      </w:divBdr>
    </w:div>
    <w:div w:id="1737389871">
      <w:bodyDiv w:val="1"/>
      <w:marLeft w:val="0"/>
      <w:marRight w:val="0"/>
      <w:marTop w:val="0"/>
      <w:marBottom w:val="0"/>
      <w:divBdr>
        <w:top w:val="none" w:sz="0" w:space="0" w:color="auto"/>
        <w:left w:val="none" w:sz="0" w:space="0" w:color="auto"/>
        <w:bottom w:val="none" w:sz="0" w:space="0" w:color="auto"/>
        <w:right w:val="none" w:sz="0" w:space="0" w:color="auto"/>
      </w:divBdr>
    </w:div>
    <w:div w:id="1737432442">
      <w:bodyDiv w:val="1"/>
      <w:marLeft w:val="0"/>
      <w:marRight w:val="0"/>
      <w:marTop w:val="0"/>
      <w:marBottom w:val="0"/>
      <w:divBdr>
        <w:top w:val="none" w:sz="0" w:space="0" w:color="auto"/>
        <w:left w:val="none" w:sz="0" w:space="0" w:color="auto"/>
        <w:bottom w:val="none" w:sz="0" w:space="0" w:color="auto"/>
        <w:right w:val="none" w:sz="0" w:space="0" w:color="auto"/>
      </w:divBdr>
      <w:divsChild>
        <w:div w:id="1414013730">
          <w:marLeft w:val="0"/>
          <w:marRight w:val="0"/>
          <w:marTop w:val="0"/>
          <w:marBottom w:val="0"/>
          <w:divBdr>
            <w:top w:val="none" w:sz="0" w:space="0" w:color="auto"/>
            <w:left w:val="none" w:sz="0" w:space="0" w:color="auto"/>
            <w:bottom w:val="none" w:sz="0" w:space="0" w:color="auto"/>
            <w:right w:val="none" w:sz="0" w:space="0" w:color="auto"/>
          </w:divBdr>
          <w:divsChild>
            <w:div w:id="1021667090">
              <w:marLeft w:val="0"/>
              <w:marRight w:val="0"/>
              <w:marTop w:val="0"/>
              <w:marBottom w:val="0"/>
              <w:divBdr>
                <w:top w:val="none" w:sz="0" w:space="0" w:color="auto"/>
                <w:left w:val="none" w:sz="0" w:space="0" w:color="auto"/>
                <w:bottom w:val="none" w:sz="0" w:space="0" w:color="auto"/>
                <w:right w:val="none" w:sz="0" w:space="0" w:color="auto"/>
              </w:divBdr>
              <w:divsChild>
                <w:div w:id="1949383329">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737435171">
      <w:bodyDiv w:val="1"/>
      <w:marLeft w:val="0"/>
      <w:marRight w:val="0"/>
      <w:marTop w:val="0"/>
      <w:marBottom w:val="0"/>
      <w:divBdr>
        <w:top w:val="none" w:sz="0" w:space="0" w:color="auto"/>
        <w:left w:val="none" w:sz="0" w:space="0" w:color="auto"/>
        <w:bottom w:val="none" w:sz="0" w:space="0" w:color="auto"/>
        <w:right w:val="none" w:sz="0" w:space="0" w:color="auto"/>
      </w:divBdr>
    </w:div>
    <w:div w:id="1737783067">
      <w:bodyDiv w:val="1"/>
      <w:marLeft w:val="0"/>
      <w:marRight w:val="0"/>
      <w:marTop w:val="0"/>
      <w:marBottom w:val="0"/>
      <w:divBdr>
        <w:top w:val="none" w:sz="0" w:space="0" w:color="auto"/>
        <w:left w:val="none" w:sz="0" w:space="0" w:color="auto"/>
        <w:bottom w:val="none" w:sz="0" w:space="0" w:color="auto"/>
        <w:right w:val="none" w:sz="0" w:space="0" w:color="auto"/>
      </w:divBdr>
    </w:div>
    <w:div w:id="1737823643">
      <w:bodyDiv w:val="1"/>
      <w:marLeft w:val="0"/>
      <w:marRight w:val="0"/>
      <w:marTop w:val="0"/>
      <w:marBottom w:val="0"/>
      <w:divBdr>
        <w:top w:val="none" w:sz="0" w:space="0" w:color="auto"/>
        <w:left w:val="none" w:sz="0" w:space="0" w:color="auto"/>
        <w:bottom w:val="none" w:sz="0" w:space="0" w:color="auto"/>
        <w:right w:val="none" w:sz="0" w:space="0" w:color="auto"/>
      </w:divBdr>
    </w:div>
    <w:div w:id="1738504500">
      <w:bodyDiv w:val="1"/>
      <w:marLeft w:val="0"/>
      <w:marRight w:val="0"/>
      <w:marTop w:val="0"/>
      <w:marBottom w:val="0"/>
      <w:divBdr>
        <w:top w:val="none" w:sz="0" w:space="0" w:color="auto"/>
        <w:left w:val="none" w:sz="0" w:space="0" w:color="auto"/>
        <w:bottom w:val="none" w:sz="0" w:space="0" w:color="auto"/>
        <w:right w:val="none" w:sz="0" w:space="0" w:color="auto"/>
      </w:divBdr>
    </w:div>
    <w:div w:id="1738701339">
      <w:bodyDiv w:val="1"/>
      <w:marLeft w:val="0"/>
      <w:marRight w:val="0"/>
      <w:marTop w:val="0"/>
      <w:marBottom w:val="0"/>
      <w:divBdr>
        <w:top w:val="none" w:sz="0" w:space="0" w:color="auto"/>
        <w:left w:val="none" w:sz="0" w:space="0" w:color="auto"/>
        <w:bottom w:val="none" w:sz="0" w:space="0" w:color="auto"/>
        <w:right w:val="none" w:sz="0" w:space="0" w:color="auto"/>
      </w:divBdr>
    </w:div>
    <w:div w:id="1738817847">
      <w:bodyDiv w:val="1"/>
      <w:marLeft w:val="0"/>
      <w:marRight w:val="0"/>
      <w:marTop w:val="0"/>
      <w:marBottom w:val="0"/>
      <w:divBdr>
        <w:top w:val="none" w:sz="0" w:space="0" w:color="auto"/>
        <w:left w:val="none" w:sz="0" w:space="0" w:color="auto"/>
        <w:bottom w:val="none" w:sz="0" w:space="0" w:color="auto"/>
        <w:right w:val="none" w:sz="0" w:space="0" w:color="auto"/>
      </w:divBdr>
    </w:div>
    <w:div w:id="1739398683">
      <w:bodyDiv w:val="1"/>
      <w:marLeft w:val="0"/>
      <w:marRight w:val="0"/>
      <w:marTop w:val="0"/>
      <w:marBottom w:val="0"/>
      <w:divBdr>
        <w:top w:val="none" w:sz="0" w:space="0" w:color="auto"/>
        <w:left w:val="none" w:sz="0" w:space="0" w:color="auto"/>
        <w:bottom w:val="none" w:sz="0" w:space="0" w:color="auto"/>
        <w:right w:val="none" w:sz="0" w:space="0" w:color="auto"/>
      </w:divBdr>
    </w:div>
    <w:div w:id="1740051803">
      <w:bodyDiv w:val="1"/>
      <w:marLeft w:val="0"/>
      <w:marRight w:val="0"/>
      <w:marTop w:val="0"/>
      <w:marBottom w:val="0"/>
      <w:divBdr>
        <w:top w:val="none" w:sz="0" w:space="0" w:color="auto"/>
        <w:left w:val="none" w:sz="0" w:space="0" w:color="auto"/>
        <w:bottom w:val="none" w:sz="0" w:space="0" w:color="auto"/>
        <w:right w:val="none" w:sz="0" w:space="0" w:color="auto"/>
      </w:divBdr>
    </w:div>
    <w:div w:id="1740135565">
      <w:bodyDiv w:val="1"/>
      <w:marLeft w:val="0"/>
      <w:marRight w:val="0"/>
      <w:marTop w:val="0"/>
      <w:marBottom w:val="0"/>
      <w:divBdr>
        <w:top w:val="none" w:sz="0" w:space="0" w:color="auto"/>
        <w:left w:val="none" w:sz="0" w:space="0" w:color="auto"/>
        <w:bottom w:val="none" w:sz="0" w:space="0" w:color="auto"/>
        <w:right w:val="none" w:sz="0" w:space="0" w:color="auto"/>
      </w:divBdr>
    </w:div>
    <w:div w:id="1740321597">
      <w:bodyDiv w:val="1"/>
      <w:marLeft w:val="0"/>
      <w:marRight w:val="0"/>
      <w:marTop w:val="0"/>
      <w:marBottom w:val="0"/>
      <w:divBdr>
        <w:top w:val="none" w:sz="0" w:space="0" w:color="auto"/>
        <w:left w:val="none" w:sz="0" w:space="0" w:color="auto"/>
        <w:bottom w:val="none" w:sz="0" w:space="0" w:color="auto"/>
        <w:right w:val="none" w:sz="0" w:space="0" w:color="auto"/>
      </w:divBdr>
    </w:div>
    <w:div w:id="1740909177">
      <w:bodyDiv w:val="1"/>
      <w:marLeft w:val="0"/>
      <w:marRight w:val="0"/>
      <w:marTop w:val="0"/>
      <w:marBottom w:val="0"/>
      <w:divBdr>
        <w:top w:val="none" w:sz="0" w:space="0" w:color="auto"/>
        <w:left w:val="none" w:sz="0" w:space="0" w:color="auto"/>
        <w:bottom w:val="none" w:sz="0" w:space="0" w:color="auto"/>
        <w:right w:val="none" w:sz="0" w:space="0" w:color="auto"/>
      </w:divBdr>
    </w:div>
    <w:div w:id="1740976111">
      <w:bodyDiv w:val="1"/>
      <w:marLeft w:val="0"/>
      <w:marRight w:val="0"/>
      <w:marTop w:val="0"/>
      <w:marBottom w:val="0"/>
      <w:divBdr>
        <w:top w:val="none" w:sz="0" w:space="0" w:color="auto"/>
        <w:left w:val="none" w:sz="0" w:space="0" w:color="auto"/>
        <w:bottom w:val="none" w:sz="0" w:space="0" w:color="auto"/>
        <w:right w:val="none" w:sz="0" w:space="0" w:color="auto"/>
      </w:divBdr>
    </w:div>
    <w:div w:id="1741177563">
      <w:bodyDiv w:val="1"/>
      <w:marLeft w:val="0"/>
      <w:marRight w:val="0"/>
      <w:marTop w:val="0"/>
      <w:marBottom w:val="0"/>
      <w:divBdr>
        <w:top w:val="none" w:sz="0" w:space="0" w:color="auto"/>
        <w:left w:val="none" w:sz="0" w:space="0" w:color="auto"/>
        <w:bottom w:val="none" w:sz="0" w:space="0" w:color="auto"/>
        <w:right w:val="none" w:sz="0" w:space="0" w:color="auto"/>
      </w:divBdr>
    </w:div>
    <w:div w:id="1741439965">
      <w:bodyDiv w:val="1"/>
      <w:marLeft w:val="0"/>
      <w:marRight w:val="0"/>
      <w:marTop w:val="0"/>
      <w:marBottom w:val="0"/>
      <w:divBdr>
        <w:top w:val="none" w:sz="0" w:space="0" w:color="auto"/>
        <w:left w:val="none" w:sz="0" w:space="0" w:color="auto"/>
        <w:bottom w:val="none" w:sz="0" w:space="0" w:color="auto"/>
        <w:right w:val="none" w:sz="0" w:space="0" w:color="auto"/>
      </w:divBdr>
    </w:div>
    <w:div w:id="1741440589">
      <w:bodyDiv w:val="1"/>
      <w:marLeft w:val="0"/>
      <w:marRight w:val="0"/>
      <w:marTop w:val="0"/>
      <w:marBottom w:val="0"/>
      <w:divBdr>
        <w:top w:val="none" w:sz="0" w:space="0" w:color="auto"/>
        <w:left w:val="none" w:sz="0" w:space="0" w:color="auto"/>
        <w:bottom w:val="none" w:sz="0" w:space="0" w:color="auto"/>
        <w:right w:val="none" w:sz="0" w:space="0" w:color="auto"/>
      </w:divBdr>
    </w:div>
    <w:div w:id="1741519874">
      <w:bodyDiv w:val="1"/>
      <w:marLeft w:val="0"/>
      <w:marRight w:val="0"/>
      <w:marTop w:val="0"/>
      <w:marBottom w:val="0"/>
      <w:divBdr>
        <w:top w:val="none" w:sz="0" w:space="0" w:color="auto"/>
        <w:left w:val="none" w:sz="0" w:space="0" w:color="auto"/>
        <w:bottom w:val="none" w:sz="0" w:space="0" w:color="auto"/>
        <w:right w:val="none" w:sz="0" w:space="0" w:color="auto"/>
      </w:divBdr>
    </w:div>
    <w:div w:id="1741705698">
      <w:bodyDiv w:val="1"/>
      <w:marLeft w:val="0"/>
      <w:marRight w:val="0"/>
      <w:marTop w:val="0"/>
      <w:marBottom w:val="0"/>
      <w:divBdr>
        <w:top w:val="none" w:sz="0" w:space="0" w:color="auto"/>
        <w:left w:val="none" w:sz="0" w:space="0" w:color="auto"/>
        <w:bottom w:val="none" w:sz="0" w:space="0" w:color="auto"/>
        <w:right w:val="none" w:sz="0" w:space="0" w:color="auto"/>
      </w:divBdr>
    </w:div>
    <w:div w:id="1741974471">
      <w:bodyDiv w:val="1"/>
      <w:marLeft w:val="0"/>
      <w:marRight w:val="0"/>
      <w:marTop w:val="0"/>
      <w:marBottom w:val="0"/>
      <w:divBdr>
        <w:top w:val="none" w:sz="0" w:space="0" w:color="auto"/>
        <w:left w:val="none" w:sz="0" w:space="0" w:color="auto"/>
        <w:bottom w:val="none" w:sz="0" w:space="0" w:color="auto"/>
        <w:right w:val="none" w:sz="0" w:space="0" w:color="auto"/>
      </w:divBdr>
    </w:div>
    <w:div w:id="1742603756">
      <w:bodyDiv w:val="1"/>
      <w:marLeft w:val="0"/>
      <w:marRight w:val="0"/>
      <w:marTop w:val="0"/>
      <w:marBottom w:val="0"/>
      <w:divBdr>
        <w:top w:val="none" w:sz="0" w:space="0" w:color="auto"/>
        <w:left w:val="none" w:sz="0" w:space="0" w:color="auto"/>
        <w:bottom w:val="none" w:sz="0" w:space="0" w:color="auto"/>
        <w:right w:val="none" w:sz="0" w:space="0" w:color="auto"/>
      </w:divBdr>
    </w:div>
    <w:div w:id="1743486504">
      <w:bodyDiv w:val="1"/>
      <w:marLeft w:val="0"/>
      <w:marRight w:val="0"/>
      <w:marTop w:val="0"/>
      <w:marBottom w:val="0"/>
      <w:divBdr>
        <w:top w:val="none" w:sz="0" w:space="0" w:color="auto"/>
        <w:left w:val="none" w:sz="0" w:space="0" w:color="auto"/>
        <w:bottom w:val="none" w:sz="0" w:space="0" w:color="auto"/>
        <w:right w:val="none" w:sz="0" w:space="0" w:color="auto"/>
      </w:divBdr>
    </w:div>
    <w:div w:id="1743673280">
      <w:bodyDiv w:val="1"/>
      <w:marLeft w:val="0"/>
      <w:marRight w:val="0"/>
      <w:marTop w:val="0"/>
      <w:marBottom w:val="0"/>
      <w:divBdr>
        <w:top w:val="none" w:sz="0" w:space="0" w:color="auto"/>
        <w:left w:val="none" w:sz="0" w:space="0" w:color="auto"/>
        <w:bottom w:val="none" w:sz="0" w:space="0" w:color="auto"/>
        <w:right w:val="none" w:sz="0" w:space="0" w:color="auto"/>
      </w:divBdr>
    </w:div>
    <w:div w:id="1743674623">
      <w:bodyDiv w:val="1"/>
      <w:marLeft w:val="0"/>
      <w:marRight w:val="0"/>
      <w:marTop w:val="0"/>
      <w:marBottom w:val="0"/>
      <w:divBdr>
        <w:top w:val="none" w:sz="0" w:space="0" w:color="auto"/>
        <w:left w:val="none" w:sz="0" w:space="0" w:color="auto"/>
        <w:bottom w:val="none" w:sz="0" w:space="0" w:color="auto"/>
        <w:right w:val="none" w:sz="0" w:space="0" w:color="auto"/>
      </w:divBdr>
    </w:div>
    <w:div w:id="1743793570">
      <w:bodyDiv w:val="1"/>
      <w:marLeft w:val="0"/>
      <w:marRight w:val="0"/>
      <w:marTop w:val="0"/>
      <w:marBottom w:val="0"/>
      <w:divBdr>
        <w:top w:val="none" w:sz="0" w:space="0" w:color="auto"/>
        <w:left w:val="none" w:sz="0" w:space="0" w:color="auto"/>
        <w:bottom w:val="none" w:sz="0" w:space="0" w:color="auto"/>
        <w:right w:val="none" w:sz="0" w:space="0" w:color="auto"/>
      </w:divBdr>
    </w:div>
    <w:div w:id="1743985582">
      <w:bodyDiv w:val="1"/>
      <w:marLeft w:val="0"/>
      <w:marRight w:val="0"/>
      <w:marTop w:val="0"/>
      <w:marBottom w:val="0"/>
      <w:divBdr>
        <w:top w:val="none" w:sz="0" w:space="0" w:color="auto"/>
        <w:left w:val="none" w:sz="0" w:space="0" w:color="auto"/>
        <w:bottom w:val="none" w:sz="0" w:space="0" w:color="auto"/>
        <w:right w:val="none" w:sz="0" w:space="0" w:color="auto"/>
      </w:divBdr>
    </w:div>
    <w:div w:id="1744136440">
      <w:bodyDiv w:val="1"/>
      <w:marLeft w:val="0"/>
      <w:marRight w:val="0"/>
      <w:marTop w:val="0"/>
      <w:marBottom w:val="0"/>
      <w:divBdr>
        <w:top w:val="none" w:sz="0" w:space="0" w:color="auto"/>
        <w:left w:val="none" w:sz="0" w:space="0" w:color="auto"/>
        <w:bottom w:val="none" w:sz="0" w:space="0" w:color="auto"/>
        <w:right w:val="none" w:sz="0" w:space="0" w:color="auto"/>
      </w:divBdr>
    </w:div>
    <w:div w:id="1744638174">
      <w:bodyDiv w:val="1"/>
      <w:marLeft w:val="0"/>
      <w:marRight w:val="0"/>
      <w:marTop w:val="0"/>
      <w:marBottom w:val="0"/>
      <w:divBdr>
        <w:top w:val="none" w:sz="0" w:space="0" w:color="auto"/>
        <w:left w:val="none" w:sz="0" w:space="0" w:color="auto"/>
        <w:bottom w:val="none" w:sz="0" w:space="0" w:color="auto"/>
        <w:right w:val="none" w:sz="0" w:space="0" w:color="auto"/>
      </w:divBdr>
    </w:div>
    <w:div w:id="1744645256">
      <w:bodyDiv w:val="1"/>
      <w:marLeft w:val="0"/>
      <w:marRight w:val="0"/>
      <w:marTop w:val="0"/>
      <w:marBottom w:val="0"/>
      <w:divBdr>
        <w:top w:val="none" w:sz="0" w:space="0" w:color="auto"/>
        <w:left w:val="none" w:sz="0" w:space="0" w:color="auto"/>
        <w:bottom w:val="none" w:sz="0" w:space="0" w:color="auto"/>
        <w:right w:val="none" w:sz="0" w:space="0" w:color="auto"/>
      </w:divBdr>
    </w:div>
    <w:div w:id="1744984256">
      <w:bodyDiv w:val="1"/>
      <w:marLeft w:val="0"/>
      <w:marRight w:val="0"/>
      <w:marTop w:val="0"/>
      <w:marBottom w:val="0"/>
      <w:divBdr>
        <w:top w:val="none" w:sz="0" w:space="0" w:color="auto"/>
        <w:left w:val="none" w:sz="0" w:space="0" w:color="auto"/>
        <w:bottom w:val="none" w:sz="0" w:space="0" w:color="auto"/>
        <w:right w:val="none" w:sz="0" w:space="0" w:color="auto"/>
      </w:divBdr>
    </w:div>
    <w:div w:id="1744986167">
      <w:bodyDiv w:val="1"/>
      <w:marLeft w:val="0"/>
      <w:marRight w:val="0"/>
      <w:marTop w:val="0"/>
      <w:marBottom w:val="0"/>
      <w:divBdr>
        <w:top w:val="none" w:sz="0" w:space="0" w:color="auto"/>
        <w:left w:val="none" w:sz="0" w:space="0" w:color="auto"/>
        <w:bottom w:val="none" w:sz="0" w:space="0" w:color="auto"/>
        <w:right w:val="none" w:sz="0" w:space="0" w:color="auto"/>
      </w:divBdr>
    </w:div>
    <w:div w:id="1745184514">
      <w:bodyDiv w:val="1"/>
      <w:marLeft w:val="0"/>
      <w:marRight w:val="0"/>
      <w:marTop w:val="0"/>
      <w:marBottom w:val="0"/>
      <w:divBdr>
        <w:top w:val="none" w:sz="0" w:space="0" w:color="auto"/>
        <w:left w:val="none" w:sz="0" w:space="0" w:color="auto"/>
        <w:bottom w:val="none" w:sz="0" w:space="0" w:color="auto"/>
        <w:right w:val="none" w:sz="0" w:space="0" w:color="auto"/>
      </w:divBdr>
    </w:div>
    <w:div w:id="1745568401">
      <w:bodyDiv w:val="1"/>
      <w:marLeft w:val="0"/>
      <w:marRight w:val="0"/>
      <w:marTop w:val="0"/>
      <w:marBottom w:val="0"/>
      <w:divBdr>
        <w:top w:val="none" w:sz="0" w:space="0" w:color="auto"/>
        <w:left w:val="none" w:sz="0" w:space="0" w:color="auto"/>
        <w:bottom w:val="none" w:sz="0" w:space="0" w:color="auto"/>
        <w:right w:val="none" w:sz="0" w:space="0" w:color="auto"/>
      </w:divBdr>
    </w:div>
    <w:div w:id="1745685871">
      <w:bodyDiv w:val="1"/>
      <w:marLeft w:val="0"/>
      <w:marRight w:val="0"/>
      <w:marTop w:val="0"/>
      <w:marBottom w:val="0"/>
      <w:divBdr>
        <w:top w:val="none" w:sz="0" w:space="0" w:color="auto"/>
        <w:left w:val="none" w:sz="0" w:space="0" w:color="auto"/>
        <w:bottom w:val="none" w:sz="0" w:space="0" w:color="auto"/>
        <w:right w:val="none" w:sz="0" w:space="0" w:color="auto"/>
      </w:divBdr>
    </w:div>
    <w:div w:id="1745908755">
      <w:bodyDiv w:val="1"/>
      <w:marLeft w:val="0"/>
      <w:marRight w:val="0"/>
      <w:marTop w:val="0"/>
      <w:marBottom w:val="0"/>
      <w:divBdr>
        <w:top w:val="none" w:sz="0" w:space="0" w:color="auto"/>
        <w:left w:val="none" w:sz="0" w:space="0" w:color="auto"/>
        <w:bottom w:val="none" w:sz="0" w:space="0" w:color="auto"/>
        <w:right w:val="none" w:sz="0" w:space="0" w:color="auto"/>
      </w:divBdr>
    </w:div>
    <w:div w:id="1746417976">
      <w:bodyDiv w:val="1"/>
      <w:marLeft w:val="0"/>
      <w:marRight w:val="0"/>
      <w:marTop w:val="0"/>
      <w:marBottom w:val="0"/>
      <w:divBdr>
        <w:top w:val="none" w:sz="0" w:space="0" w:color="auto"/>
        <w:left w:val="none" w:sz="0" w:space="0" w:color="auto"/>
        <w:bottom w:val="none" w:sz="0" w:space="0" w:color="auto"/>
        <w:right w:val="none" w:sz="0" w:space="0" w:color="auto"/>
      </w:divBdr>
    </w:div>
    <w:div w:id="1746763655">
      <w:bodyDiv w:val="1"/>
      <w:marLeft w:val="0"/>
      <w:marRight w:val="0"/>
      <w:marTop w:val="0"/>
      <w:marBottom w:val="0"/>
      <w:divBdr>
        <w:top w:val="none" w:sz="0" w:space="0" w:color="auto"/>
        <w:left w:val="none" w:sz="0" w:space="0" w:color="auto"/>
        <w:bottom w:val="none" w:sz="0" w:space="0" w:color="auto"/>
        <w:right w:val="none" w:sz="0" w:space="0" w:color="auto"/>
      </w:divBdr>
    </w:div>
    <w:div w:id="1746881005">
      <w:bodyDiv w:val="1"/>
      <w:marLeft w:val="0"/>
      <w:marRight w:val="0"/>
      <w:marTop w:val="0"/>
      <w:marBottom w:val="0"/>
      <w:divBdr>
        <w:top w:val="none" w:sz="0" w:space="0" w:color="auto"/>
        <w:left w:val="none" w:sz="0" w:space="0" w:color="auto"/>
        <w:bottom w:val="none" w:sz="0" w:space="0" w:color="auto"/>
        <w:right w:val="none" w:sz="0" w:space="0" w:color="auto"/>
      </w:divBdr>
    </w:div>
    <w:div w:id="1746952547">
      <w:bodyDiv w:val="1"/>
      <w:marLeft w:val="0"/>
      <w:marRight w:val="0"/>
      <w:marTop w:val="0"/>
      <w:marBottom w:val="0"/>
      <w:divBdr>
        <w:top w:val="none" w:sz="0" w:space="0" w:color="auto"/>
        <w:left w:val="none" w:sz="0" w:space="0" w:color="auto"/>
        <w:bottom w:val="none" w:sz="0" w:space="0" w:color="auto"/>
        <w:right w:val="none" w:sz="0" w:space="0" w:color="auto"/>
      </w:divBdr>
    </w:div>
    <w:div w:id="1747067416">
      <w:bodyDiv w:val="1"/>
      <w:marLeft w:val="0"/>
      <w:marRight w:val="0"/>
      <w:marTop w:val="0"/>
      <w:marBottom w:val="0"/>
      <w:divBdr>
        <w:top w:val="none" w:sz="0" w:space="0" w:color="auto"/>
        <w:left w:val="none" w:sz="0" w:space="0" w:color="auto"/>
        <w:bottom w:val="none" w:sz="0" w:space="0" w:color="auto"/>
        <w:right w:val="none" w:sz="0" w:space="0" w:color="auto"/>
      </w:divBdr>
    </w:div>
    <w:div w:id="1747263638">
      <w:bodyDiv w:val="1"/>
      <w:marLeft w:val="0"/>
      <w:marRight w:val="0"/>
      <w:marTop w:val="0"/>
      <w:marBottom w:val="0"/>
      <w:divBdr>
        <w:top w:val="none" w:sz="0" w:space="0" w:color="auto"/>
        <w:left w:val="none" w:sz="0" w:space="0" w:color="auto"/>
        <w:bottom w:val="none" w:sz="0" w:space="0" w:color="auto"/>
        <w:right w:val="none" w:sz="0" w:space="0" w:color="auto"/>
      </w:divBdr>
    </w:div>
    <w:div w:id="1747268298">
      <w:bodyDiv w:val="1"/>
      <w:marLeft w:val="0"/>
      <w:marRight w:val="0"/>
      <w:marTop w:val="0"/>
      <w:marBottom w:val="0"/>
      <w:divBdr>
        <w:top w:val="none" w:sz="0" w:space="0" w:color="auto"/>
        <w:left w:val="none" w:sz="0" w:space="0" w:color="auto"/>
        <w:bottom w:val="none" w:sz="0" w:space="0" w:color="auto"/>
        <w:right w:val="none" w:sz="0" w:space="0" w:color="auto"/>
      </w:divBdr>
    </w:div>
    <w:div w:id="1747334667">
      <w:bodyDiv w:val="1"/>
      <w:marLeft w:val="0"/>
      <w:marRight w:val="0"/>
      <w:marTop w:val="0"/>
      <w:marBottom w:val="0"/>
      <w:divBdr>
        <w:top w:val="none" w:sz="0" w:space="0" w:color="auto"/>
        <w:left w:val="none" w:sz="0" w:space="0" w:color="auto"/>
        <w:bottom w:val="none" w:sz="0" w:space="0" w:color="auto"/>
        <w:right w:val="none" w:sz="0" w:space="0" w:color="auto"/>
      </w:divBdr>
    </w:div>
    <w:div w:id="1747648731">
      <w:bodyDiv w:val="1"/>
      <w:marLeft w:val="0"/>
      <w:marRight w:val="0"/>
      <w:marTop w:val="0"/>
      <w:marBottom w:val="0"/>
      <w:divBdr>
        <w:top w:val="none" w:sz="0" w:space="0" w:color="auto"/>
        <w:left w:val="none" w:sz="0" w:space="0" w:color="auto"/>
        <w:bottom w:val="none" w:sz="0" w:space="0" w:color="auto"/>
        <w:right w:val="none" w:sz="0" w:space="0" w:color="auto"/>
      </w:divBdr>
    </w:div>
    <w:div w:id="1748305772">
      <w:bodyDiv w:val="1"/>
      <w:marLeft w:val="0"/>
      <w:marRight w:val="0"/>
      <w:marTop w:val="0"/>
      <w:marBottom w:val="0"/>
      <w:divBdr>
        <w:top w:val="none" w:sz="0" w:space="0" w:color="auto"/>
        <w:left w:val="none" w:sz="0" w:space="0" w:color="auto"/>
        <w:bottom w:val="none" w:sz="0" w:space="0" w:color="auto"/>
        <w:right w:val="none" w:sz="0" w:space="0" w:color="auto"/>
      </w:divBdr>
    </w:div>
    <w:div w:id="1748963149">
      <w:bodyDiv w:val="1"/>
      <w:marLeft w:val="0"/>
      <w:marRight w:val="0"/>
      <w:marTop w:val="0"/>
      <w:marBottom w:val="0"/>
      <w:divBdr>
        <w:top w:val="none" w:sz="0" w:space="0" w:color="auto"/>
        <w:left w:val="none" w:sz="0" w:space="0" w:color="auto"/>
        <w:bottom w:val="none" w:sz="0" w:space="0" w:color="auto"/>
        <w:right w:val="none" w:sz="0" w:space="0" w:color="auto"/>
      </w:divBdr>
    </w:div>
    <w:div w:id="1749306112">
      <w:bodyDiv w:val="1"/>
      <w:marLeft w:val="0"/>
      <w:marRight w:val="0"/>
      <w:marTop w:val="0"/>
      <w:marBottom w:val="0"/>
      <w:divBdr>
        <w:top w:val="none" w:sz="0" w:space="0" w:color="auto"/>
        <w:left w:val="none" w:sz="0" w:space="0" w:color="auto"/>
        <w:bottom w:val="none" w:sz="0" w:space="0" w:color="auto"/>
        <w:right w:val="none" w:sz="0" w:space="0" w:color="auto"/>
      </w:divBdr>
    </w:div>
    <w:div w:id="1749307487">
      <w:bodyDiv w:val="1"/>
      <w:marLeft w:val="0"/>
      <w:marRight w:val="0"/>
      <w:marTop w:val="0"/>
      <w:marBottom w:val="0"/>
      <w:divBdr>
        <w:top w:val="none" w:sz="0" w:space="0" w:color="auto"/>
        <w:left w:val="none" w:sz="0" w:space="0" w:color="auto"/>
        <w:bottom w:val="none" w:sz="0" w:space="0" w:color="auto"/>
        <w:right w:val="none" w:sz="0" w:space="0" w:color="auto"/>
      </w:divBdr>
    </w:div>
    <w:div w:id="1749501959">
      <w:bodyDiv w:val="1"/>
      <w:marLeft w:val="0"/>
      <w:marRight w:val="0"/>
      <w:marTop w:val="0"/>
      <w:marBottom w:val="0"/>
      <w:divBdr>
        <w:top w:val="none" w:sz="0" w:space="0" w:color="auto"/>
        <w:left w:val="none" w:sz="0" w:space="0" w:color="auto"/>
        <w:bottom w:val="none" w:sz="0" w:space="0" w:color="auto"/>
        <w:right w:val="none" w:sz="0" w:space="0" w:color="auto"/>
      </w:divBdr>
    </w:div>
    <w:div w:id="1749618304">
      <w:bodyDiv w:val="1"/>
      <w:marLeft w:val="0"/>
      <w:marRight w:val="0"/>
      <w:marTop w:val="0"/>
      <w:marBottom w:val="0"/>
      <w:divBdr>
        <w:top w:val="none" w:sz="0" w:space="0" w:color="auto"/>
        <w:left w:val="none" w:sz="0" w:space="0" w:color="auto"/>
        <w:bottom w:val="none" w:sz="0" w:space="0" w:color="auto"/>
        <w:right w:val="none" w:sz="0" w:space="0" w:color="auto"/>
      </w:divBdr>
    </w:div>
    <w:div w:id="1749647282">
      <w:bodyDiv w:val="1"/>
      <w:marLeft w:val="0"/>
      <w:marRight w:val="0"/>
      <w:marTop w:val="0"/>
      <w:marBottom w:val="0"/>
      <w:divBdr>
        <w:top w:val="none" w:sz="0" w:space="0" w:color="auto"/>
        <w:left w:val="none" w:sz="0" w:space="0" w:color="auto"/>
        <w:bottom w:val="none" w:sz="0" w:space="0" w:color="auto"/>
        <w:right w:val="none" w:sz="0" w:space="0" w:color="auto"/>
      </w:divBdr>
    </w:div>
    <w:div w:id="1749762059">
      <w:bodyDiv w:val="1"/>
      <w:marLeft w:val="0"/>
      <w:marRight w:val="0"/>
      <w:marTop w:val="0"/>
      <w:marBottom w:val="0"/>
      <w:divBdr>
        <w:top w:val="none" w:sz="0" w:space="0" w:color="auto"/>
        <w:left w:val="none" w:sz="0" w:space="0" w:color="auto"/>
        <w:bottom w:val="none" w:sz="0" w:space="0" w:color="auto"/>
        <w:right w:val="none" w:sz="0" w:space="0" w:color="auto"/>
      </w:divBdr>
    </w:div>
    <w:div w:id="1749840385">
      <w:bodyDiv w:val="1"/>
      <w:marLeft w:val="0"/>
      <w:marRight w:val="0"/>
      <w:marTop w:val="0"/>
      <w:marBottom w:val="0"/>
      <w:divBdr>
        <w:top w:val="none" w:sz="0" w:space="0" w:color="auto"/>
        <w:left w:val="none" w:sz="0" w:space="0" w:color="auto"/>
        <w:bottom w:val="none" w:sz="0" w:space="0" w:color="auto"/>
        <w:right w:val="none" w:sz="0" w:space="0" w:color="auto"/>
      </w:divBdr>
    </w:div>
    <w:div w:id="1749841685">
      <w:bodyDiv w:val="1"/>
      <w:marLeft w:val="0"/>
      <w:marRight w:val="0"/>
      <w:marTop w:val="0"/>
      <w:marBottom w:val="0"/>
      <w:divBdr>
        <w:top w:val="none" w:sz="0" w:space="0" w:color="auto"/>
        <w:left w:val="none" w:sz="0" w:space="0" w:color="auto"/>
        <w:bottom w:val="none" w:sz="0" w:space="0" w:color="auto"/>
        <w:right w:val="none" w:sz="0" w:space="0" w:color="auto"/>
      </w:divBdr>
    </w:div>
    <w:div w:id="1749964695">
      <w:bodyDiv w:val="1"/>
      <w:marLeft w:val="0"/>
      <w:marRight w:val="0"/>
      <w:marTop w:val="0"/>
      <w:marBottom w:val="0"/>
      <w:divBdr>
        <w:top w:val="none" w:sz="0" w:space="0" w:color="auto"/>
        <w:left w:val="none" w:sz="0" w:space="0" w:color="auto"/>
        <w:bottom w:val="none" w:sz="0" w:space="0" w:color="auto"/>
        <w:right w:val="none" w:sz="0" w:space="0" w:color="auto"/>
      </w:divBdr>
    </w:div>
    <w:div w:id="1750078118">
      <w:bodyDiv w:val="1"/>
      <w:marLeft w:val="0"/>
      <w:marRight w:val="0"/>
      <w:marTop w:val="0"/>
      <w:marBottom w:val="0"/>
      <w:divBdr>
        <w:top w:val="none" w:sz="0" w:space="0" w:color="auto"/>
        <w:left w:val="none" w:sz="0" w:space="0" w:color="auto"/>
        <w:bottom w:val="none" w:sz="0" w:space="0" w:color="auto"/>
        <w:right w:val="none" w:sz="0" w:space="0" w:color="auto"/>
      </w:divBdr>
    </w:div>
    <w:div w:id="1750079248">
      <w:bodyDiv w:val="1"/>
      <w:marLeft w:val="0"/>
      <w:marRight w:val="0"/>
      <w:marTop w:val="0"/>
      <w:marBottom w:val="0"/>
      <w:divBdr>
        <w:top w:val="none" w:sz="0" w:space="0" w:color="auto"/>
        <w:left w:val="none" w:sz="0" w:space="0" w:color="auto"/>
        <w:bottom w:val="none" w:sz="0" w:space="0" w:color="auto"/>
        <w:right w:val="none" w:sz="0" w:space="0" w:color="auto"/>
      </w:divBdr>
    </w:div>
    <w:div w:id="1750688960">
      <w:bodyDiv w:val="1"/>
      <w:marLeft w:val="0"/>
      <w:marRight w:val="0"/>
      <w:marTop w:val="0"/>
      <w:marBottom w:val="0"/>
      <w:divBdr>
        <w:top w:val="none" w:sz="0" w:space="0" w:color="auto"/>
        <w:left w:val="none" w:sz="0" w:space="0" w:color="auto"/>
        <w:bottom w:val="none" w:sz="0" w:space="0" w:color="auto"/>
        <w:right w:val="none" w:sz="0" w:space="0" w:color="auto"/>
      </w:divBdr>
    </w:div>
    <w:div w:id="1750731637">
      <w:bodyDiv w:val="1"/>
      <w:marLeft w:val="0"/>
      <w:marRight w:val="0"/>
      <w:marTop w:val="0"/>
      <w:marBottom w:val="0"/>
      <w:divBdr>
        <w:top w:val="none" w:sz="0" w:space="0" w:color="auto"/>
        <w:left w:val="none" w:sz="0" w:space="0" w:color="auto"/>
        <w:bottom w:val="none" w:sz="0" w:space="0" w:color="auto"/>
        <w:right w:val="none" w:sz="0" w:space="0" w:color="auto"/>
      </w:divBdr>
    </w:div>
    <w:div w:id="1750806493">
      <w:bodyDiv w:val="1"/>
      <w:marLeft w:val="0"/>
      <w:marRight w:val="0"/>
      <w:marTop w:val="0"/>
      <w:marBottom w:val="0"/>
      <w:divBdr>
        <w:top w:val="none" w:sz="0" w:space="0" w:color="auto"/>
        <w:left w:val="none" w:sz="0" w:space="0" w:color="auto"/>
        <w:bottom w:val="none" w:sz="0" w:space="0" w:color="auto"/>
        <w:right w:val="none" w:sz="0" w:space="0" w:color="auto"/>
      </w:divBdr>
    </w:div>
    <w:div w:id="1751392083">
      <w:bodyDiv w:val="1"/>
      <w:marLeft w:val="0"/>
      <w:marRight w:val="0"/>
      <w:marTop w:val="0"/>
      <w:marBottom w:val="0"/>
      <w:divBdr>
        <w:top w:val="none" w:sz="0" w:space="0" w:color="auto"/>
        <w:left w:val="none" w:sz="0" w:space="0" w:color="auto"/>
        <w:bottom w:val="none" w:sz="0" w:space="0" w:color="auto"/>
        <w:right w:val="none" w:sz="0" w:space="0" w:color="auto"/>
      </w:divBdr>
    </w:div>
    <w:div w:id="1751652750">
      <w:bodyDiv w:val="1"/>
      <w:marLeft w:val="0"/>
      <w:marRight w:val="0"/>
      <w:marTop w:val="0"/>
      <w:marBottom w:val="0"/>
      <w:divBdr>
        <w:top w:val="none" w:sz="0" w:space="0" w:color="auto"/>
        <w:left w:val="none" w:sz="0" w:space="0" w:color="auto"/>
        <w:bottom w:val="none" w:sz="0" w:space="0" w:color="auto"/>
        <w:right w:val="none" w:sz="0" w:space="0" w:color="auto"/>
      </w:divBdr>
      <w:divsChild>
        <w:div w:id="121920175">
          <w:marLeft w:val="0"/>
          <w:marRight w:val="0"/>
          <w:marTop w:val="0"/>
          <w:marBottom w:val="0"/>
          <w:divBdr>
            <w:top w:val="none" w:sz="0" w:space="0" w:color="auto"/>
            <w:left w:val="none" w:sz="0" w:space="0" w:color="auto"/>
            <w:bottom w:val="none" w:sz="0" w:space="0" w:color="auto"/>
            <w:right w:val="none" w:sz="0" w:space="0" w:color="auto"/>
          </w:divBdr>
        </w:div>
        <w:div w:id="47609693">
          <w:marLeft w:val="0"/>
          <w:marRight w:val="0"/>
          <w:marTop w:val="0"/>
          <w:marBottom w:val="0"/>
          <w:divBdr>
            <w:top w:val="none" w:sz="0" w:space="0" w:color="auto"/>
            <w:left w:val="none" w:sz="0" w:space="0" w:color="auto"/>
            <w:bottom w:val="none" w:sz="0" w:space="0" w:color="auto"/>
            <w:right w:val="none" w:sz="0" w:space="0" w:color="auto"/>
          </w:divBdr>
        </w:div>
        <w:div w:id="1627082905">
          <w:marLeft w:val="0"/>
          <w:marRight w:val="0"/>
          <w:marTop w:val="0"/>
          <w:marBottom w:val="0"/>
          <w:divBdr>
            <w:top w:val="none" w:sz="0" w:space="0" w:color="auto"/>
            <w:left w:val="none" w:sz="0" w:space="0" w:color="auto"/>
            <w:bottom w:val="none" w:sz="0" w:space="0" w:color="auto"/>
            <w:right w:val="none" w:sz="0" w:space="0" w:color="auto"/>
          </w:divBdr>
        </w:div>
        <w:div w:id="799810093">
          <w:marLeft w:val="0"/>
          <w:marRight w:val="0"/>
          <w:marTop w:val="0"/>
          <w:marBottom w:val="0"/>
          <w:divBdr>
            <w:top w:val="none" w:sz="0" w:space="0" w:color="auto"/>
            <w:left w:val="none" w:sz="0" w:space="0" w:color="auto"/>
            <w:bottom w:val="none" w:sz="0" w:space="0" w:color="auto"/>
            <w:right w:val="none" w:sz="0" w:space="0" w:color="auto"/>
          </w:divBdr>
        </w:div>
        <w:div w:id="1032195479">
          <w:marLeft w:val="0"/>
          <w:marRight w:val="0"/>
          <w:marTop w:val="0"/>
          <w:marBottom w:val="0"/>
          <w:divBdr>
            <w:top w:val="none" w:sz="0" w:space="0" w:color="auto"/>
            <w:left w:val="none" w:sz="0" w:space="0" w:color="auto"/>
            <w:bottom w:val="none" w:sz="0" w:space="0" w:color="auto"/>
            <w:right w:val="none" w:sz="0" w:space="0" w:color="auto"/>
          </w:divBdr>
        </w:div>
        <w:div w:id="1851794283">
          <w:marLeft w:val="0"/>
          <w:marRight w:val="0"/>
          <w:marTop w:val="0"/>
          <w:marBottom w:val="0"/>
          <w:divBdr>
            <w:top w:val="none" w:sz="0" w:space="0" w:color="auto"/>
            <w:left w:val="none" w:sz="0" w:space="0" w:color="auto"/>
            <w:bottom w:val="none" w:sz="0" w:space="0" w:color="auto"/>
            <w:right w:val="none" w:sz="0" w:space="0" w:color="auto"/>
          </w:divBdr>
        </w:div>
        <w:div w:id="1181315258">
          <w:marLeft w:val="0"/>
          <w:marRight w:val="0"/>
          <w:marTop w:val="0"/>
          <w:marBottom w:val="0"/>
          <w:divBdr>
            <w:top w:val="none" w:sz="0" w:space="0" w:color="auto"/>
            <w:left w:val="none" w:sz="0" w:space="0" w:color="auto"/>
            <w:bottom w:val="none" w:sz="0" w:space="0" w:color="auto"/>
            <w:right w:val="none" w:sz="0" w:space="0" w:color="auto"/>
          </w:divBdr>
        </w:div>
        <w:div w:id="1104812774">
          <w:marLeft w:val="0"/>
          <w:marRight w:val="0"/>
          <w:marTop w:val="0"/>
          <w:marBottom w:val="0"/>
          <w:divBdr>
            <w:top w:val="none" w:sz="0" w:space="0" w:color="auto"/>
            <w:left w:val="none" w:sz="0" w:space="0" w:color="auto"/>
            <w:bottom w:val="none" w:sz="0" w:space="0" w:color="auto"/>
            <w:right w:val="none" w:sz="0" w:space="0" w:color="auto"/>
          </w:divBdr>
        </w:div>
        <w:div w:id="151407699">
          <w:marLeft w:val="0"/>
          <w:marRight w:val="0"/>
          <w:marTop w:val="0"/>
          <w:marBottom w:val="0"/>
          <w:divBdr>
            <w:top w:val="none" w:sz="0" w:space="0" w:color="auto"/>
            <w:left w:val="none" w:sz="0" w:space="0" w:color="auto"/>
            <w:bottom w:val="none" w:sz="0" w:space="0" w:color="auto"/>
            <w:right w:val="none" w:sz="0" w:space="0" w:color="auto"/>
          </w:divBdr>
        </w:div>
        <w:div w:id="569508894">
          <w:marLeft w:val="0"/>
          <w:marRight w:val="0"/>
          <w:marTop w:val="0"/>
          <w:marBottom w:val="0"/>
          <w:divBdr>
            <w:top w:val="none" w:sz="0" w:space="0" w:color="auto"/>
            <w:left w:val="none" w:sz="0" w:space="0" w:color="auto"/>
            <w:bottom w:val="none" w:sz="0" w:space="0" w:color="auto"/>
            <w:right w:val="none" w:sz="0" w:space="0" w:color="auto"/>
          </w:divBdr>
        </w:div>
        <w:div w:id="1976718659">
          <w:marLeft w:val="0"/>
          <w:marRight w:val="0"/>
          <w:marTop w:val="0"/>
          <w:marBottom w:val="0"/>
          <w:divBdr>
            <w:top w:val="none" w:sz="0" w:space="0" w:color="auto"/>
            <w:left w:val="none" w:sz="0" w:space="0" w:color="auto"/>
            <w:bottom w:val="none" w:sz="0" w:space="0" w:color="auto"/>
            <w:right w:val="none" w:sz="0" w:space="0" w:color="auto"/>
          </w:divBdr>
        </w:div>
        <w:div w:id="293870668">
          <w:marLeft w:val="0"/>
          <w:marRight w:val="0"/>
          <w:marTop w:val="0"/>
          <w:marBottom w:val="0"/>
          <w:divBdr>
            <w:top w:val="none" w:sz="0" w:space="0" w:color="auto"/>
            <w:left w:val="none" w:sz="0" w:space="0" w:color="auto"/>
            <w:bottom w:val="none" w:sz="0" w:space="0" w:color="auto"/>
            <w:right w:val="none" w:sz="0" w:space="0" w:color="auto"/>
          </w:divBdr>
        </w:div>
        <w:div w:id="828403829">
          <w:marLeft w:val="0"/>
          <w:marRight w:val="0"/>
          <w:marTop w:val="0"/>
          <w:marBottom w:val="0"/>
          <w:divBdr>
            <w:top w:val="none" w:sz="0" w:space="0" w:color="auto"/>
            <w:left w:val="none" w:sz="0" w:space="0" w:color="auto"/>
            <w:bottom w:val="none" w:sz="0" w:space="0" w:color="auto"/>
            <w:right w:val="none" w:sz="0" w:space="0" w:color="auto"/>
          </w:divBdr>
        </w:div>
        <w:div w:id="1683823852">
          <w:marLeft w:val="0"/>
          <w:marRight w:val="0"/>
          <w:marTop w:val="0"/>
          <w:marBottom w:val="0"/>
          <w:divBdr>
            <w:top w:val="none" w:sz="0" w:space="0" w:color="auto"/>
            <w:left w:val="none" w:sz="0" w:space="0" w:color="auto"/>
            <w:bottom w:val="none" w:sz="0" w:space="0" w:color="auto"/>
            <w:right w:val="none" w:sz="0" w:space="0" w:color="auto"/>
          </w:divBdr>
        </w:div>
        <w:div w:id="689188186">
          <w:marLeft w:val="0"/>
          <w:marRight w:val="0"/>
          <w:marTop w:val="0"/>
          <w:marBottom w:val="0"/>
          <w:divBdr>
            <w:top w:val="none" w:sz="0" w:space="0" w:color="auto"/>
            <w:left w:val="none" w:sz="0" w:space="0" w:color="auto"/>
            <w:bottom w:val="none" w:sz="0" w:space="0" w:color="auto"/>
            <w:right w:val="none" w:sz="0" w:space="0" w:color="auto"/>
          </w:divBdr>
        </w:div>
        <w:div w:id="1922326505">
          <w:marLeft w:val="0"/>
          <w:marRight w:val="0"/>
          <w:marTop w:val="0"/>
          <w:marBottom w:val="0"/>
          <w:divBdr>
            <w:top w:val="none" w:sz="0" w:space="0" w:color="auto"/>
            <w:left w:val="none" w:sz="0" w:space="0" w:color="auto"/>
            <w:bottom w:val="none" w:sz="0" w:space="0" w:color="auto"/>
            <w:right w:val="none" w:sz="0" w:space="0" w:color="auto"/>
          </w:divBdr>
        </w:div>
        <w:div w:id="285698955">
          <w:marLeft w:val="0"/>
          <w:marRight w:val="0"/>
          <w:marTop w:val="0"/>
          <w:marBottom w:val="0"/>
          <w:divBdr>
            <w:top w:val="none" w:sz="0" w:space="0" w:color="auto"/>
            <w:left w:val="none" w:sz="0" w:space="0" w:color="auto"/>
            <w:bottom w:val="none" w:sz="0" w:space="0" w:color="auto"/>
            <w:right w:val="none" w:sz="0" w:space="0" w:color="auto"/>
          </w:divBdr>
        </w:div>
        <w:div w:id="1821191825">
          <w:marLeft w:val="0"/>
          <w:marRight w:val="0"/>
          <w:marTop w:val="0"/>
          <w:marBottom w:val="0"/>
          <w:divBdr>
            <w:top w:val="none" w:sz="0" w:space="0" w:color="auto"/>
            <w:left w:val="none" w:sz="0" w:space="0" w:color="auto"/>
            <w:bottom w:val="none" w:sz="0" w:space="0" w:color="auto"/>
            <w:right w:val="none" w:sz="0" w:space="0" w:color="auto"/>
          </w:divBdr>
        </w:div>
        <w:div w:id="390078448">
          <w:marLeft w:val="0"/>
          <w:marRight w:val="0"/>
          <w:marTop w:val="0"/>
          <w:marBottom w:val="0"/>
          <w:divBdr>
            <w:top w:val="none" w:sz="0" w:space="0" w:color="auto"/>
            <w:left w:val="none" w:sz="0" w:space="0" w:color="auto"/>
            <w:bottom w:val="none" w:sz="0" w:space="0" w:color="auto"/>
            <w:right w:val="none" w:sz="0" w:space="0" w:color="auto"/>
          </w:divBdr>
        </w:div>
        <w:div w:id="1165047529">
          <w:marLeft w:val="0"/>
          <w:marRight w:val="0"/>
          <w:marTop w:val="0"/>
          <w:marBottom w:val="0"/>
          <w:divBdr>
            <w:top w:val="none" w:sz="0" w:space="0" w:color="auto"/>
            <w:left w:val="none" w:sz="0" w:space="0" w:color="auto"/>
            <w:bottom w:val="none" w:sz="0" w:space="0" w:color="auto"/>
            <w:right w:val="none" w:sz="0" w:space="0" w:color="auto"/>
          </w:divBdr>
        </w:div>
        <w:div w:id="300773297">
          <w:marLeft w:val="0"/>
          <w:marRight w:val="0"/>
          <w:marTop w:val="0"/>
          <w:marBottom w:val="0"/>
          <w:divBdr>
            <w:top w:val="none" w:sz="0" w:space="0" w:color="auto"/>
            <w:left w:val="none" w:sz="0" w:space="0" w:color="auto"/>
            <w:bottom w:val="none" w:sz="0" w:space="0" w:color="auto"/>
            <w:right w:val="none" w:sz="0" w:space="0" w:color="auto"/>
          </w:divBdr>
        </w:div>
        <w:div w:id="169102534">
          <w:marLeft w:val="0"/>
          <w:marRight w:val="0"/>
          <w:marTop w:val="0"/>
          <w:marBottom w:val="0"/>
          <w:divBdr>
            <w:top w:val="none" w:sz="0" w:space="0" w:color="auto"/>
            <w:left w:val="none" w:sz="0" w:space="0" w:color="auto"/>
            <w:bottom w:val="none" w:sz="0" w:space="0" w:color="auto"/>
            <w:right w:val="none" w:sz="0" w:space="0" w:color="auto"/>
          </w:divBdr>
        </w:div>
        <w:div w:id="1426876886">
          <w:marLeft w:val="0"/>
          <w:marRight w:val="0"/>
          <w:marTop w:val="0"/>
          <w:marBottom w:val="0"/>
          <w:divBdr>
            <w:top w:val="none" w:sz="0" w:space="0" w:color="auto"/>
            <w:left w:val="none" w:sz="0" w:space="0" w:color="auto"/>
            <w:bottom w:val="none" w:sz="0" w:space="0" w:color="auto"/>
            <w:right w:val="none" w:sz="0" w:space="0" w:color="auto"/>
          </w:divBdr>
        </w:div>
        <w:div w:id="1764299707">
          <w:marLeft w:val="0"/>
          <w:marRight w:val="0"/>
          <w:marTop w:val="0"/>
          <w:marBottom w:val="0"/>
          <w:divBdr>
            <w:top w:val="none" w:sz="0" w:space="0" w:color="auto"/>
            <w:left w:val="none" w:sz="0" w:space="0" w:color="auto"/>
            <w:bottom w:val="none" w:sz="0" w:space="0" w:color="auto"/>
            <w:right w:val="none" w:sz="0" w:space="0" w:color="auto"/>
          </w:divBdr>
        </w:div>
        <w:div w:id="1785227868">
          <w:marLeft w:val="0"/>
          <w:marRight w:val="0"/>
          <w:marTop w:val="0"/>
          <w:marBottom w:val="0"/>
          <w:divBdr>
            <w:top w:val="none" w:sz="0" w:space="0" w:color="auto"/>
            <w:left w:val="none" w:sz="0" w:space="0" w:color="auto"/>
            <w:bottom w:val="none" w:sz="0" w:space="0" w:color="auto"/>
            <w:right w:val="none" w:sz="0" w:space="0" w:color="auto"/>
          </w:divBdr>
        </w:div>
        <w:div w:id="39019849">
          <w:marLeft w:val="0"/>
          <w:marRight w:val="0"/>
          <w:marTop w:val="0"/>
          <w:marBottom w:val="0"/>
          <w:divBdr>
            <w:top w:val="none" w:sz="0" w:space="0" w:color="auto"/>
            <w:left w:val="none" w:sz="0" w:space="0" w:color="auto"/>
            <w:bottom w:val="none" w:sz="0" w:space="0" w:color="auto"/>
            <w:right w:val="none" w:sz="0" w:space="0" w:color="auto"/>
          </w:divBdr>
        </w:div>
        <w:div w:id="982588325">
          <w:marLeft w:val="0"/>
          <w:marRight w:val="0"/>
          <w:marTop w:val="0"/>
          <w:marBottom w:val="0"/>
          <w:divBdr>
            <w:top w:val="none" w:sz="0" w:space="0" w:color="auto"/>
            <w:left w:val="none" w:sz="0" w:space="0" w:color="auto"/>
            <w:bottom w:val="none" w:sz="0" w:space="0" w:color="auto"/>
            <w:right w:val="none" w:sz="0" w:space="0" w:color="auto"/>
          </w:divBdr>
        </w:div>
        <w:div w:id="396320888">
          <w:marLeft w:val="0"/>
          <w:marRight w:val="0"/>
          <w:marTop w:val="0"/>
          <w:marBottom w:val="0"/>
          <w:divBdr>
            <w:top w:val="none" w:sz="0" w:space="0" w:color="auto"/>
            <w:left w:val="none" w:sz="0" w:space="0" w:color="auto"/>
            <w:bottom w:val="none" w:sz="0" w:space="0" w:color="auto"/>
            <w:right w:val="none" w:sz="0" w:space="0" w:color="auto"/>
          </w:divBdr>
        </w:div>
        <w:div w:id="210306983">
          <w:marLeft w:val="0"/>
          <w:marRight w:val="0"/>
          <w:marTop w:val="0"/>
          <w:marBottom w:val="0"/>
          <w:divBdr>
            <w:top w:val="none" w:sz="0" w:space="0" w:color="auto"/>
            <w:left w:val="none" w:sz="0" w:space="0" w:color="auto"/>
            <w:bottom w:val="none" w:sz="0" w:space="0" w:color="auto"/>
            <w:right w:val="none" w:sz="0" w:space="0" w:color="auto"/>
          </w:divBdr>
        </w:div>
        <w:div w:id="259724007">
          <w:marLeft w:val="0"/>
          <w:marRight w:val="0"/>
          <w:marTop w:val="0"/>
          <w:marBottom w:val="0"/>
          <w:divBdr>
            <w:top w:val="none" w:sz="0" w:space="0" w:color="auto"/>
            <w:left w:val="none" w:sz="0" w:space="0" w:color="auto"/>
            <w:bottom w:val="none" w:sz="0" w:space="0" w:color="auto"/>
            <w:right w:val="none" w:sz="0" w:space="0" w:color="auto"/>
          </w:divBdr>
        </w:div>
        <w:div w:id="1085221475">
          <w:marLeft w:val="0"/>
          <w:marRight w:val="0"/>
          <w:marTop w:val="0"/>
          <w:marBottom w:val="0"/>
          <w:divBdr>
            <w:top w:val="none" w:sz="0" w:space="0" w:color="auto"/>
            <w:left w:val="none" w:sz="0" w:space="0" w:color="auto"/>
            <w:bottom w:val="none" w:sz="0" w:space="0" w:color="auto"/>
            <w:right w:val="none" w:sz="0" w:space="0" w:color="auto"/>
          </w:divBdr>
        </w:div>
        <w:div w:id="431825796">
          <w:marLeft w:val="0"/>
          <w:marRight w:val="0"/>
          <w:marTop w:val="0"/>
          <w:marBottom w:val="0"/>
          <w:divBdr>
            <w:top w:val="none" w:sz="0" w:space="0" w:color="auto"/>
            <w:left w:val="none" w:sz="0" w:space="0" w:color="auto"/>
            <w:bottom w:val="none" w:sz="0" w:space="0" w:color="auto"/>
            <w:right w:val="none" w:sz="0" w:space="0" w:color="auto"/>
          </w:divBdr>
        </w:div>
        <w:div w:id="309286778">
          <w:marLeft w:val="0"/>
          <w:marRight w:val="0"/>
          <w:marTop w:val="0"/>
          <w:marBottom w:val="0"/>
          <w:divBdr>
            <w:top w:val="none" w:sz="0" w:space="0" w:color="auto"/>
            <w:left w:val="none" w:sz="0" w:space="0" w:color="auto"/>
            <w:bottom w:val="none" w:sz="0" w:space="0" w:color="auto"/>
            <w:right w:val="none" w:sz="0" w:space="0" w:color="auto"/>
          </w:divBdr>
        </w:div>
        <w:div w:id="209074960">
          <w:marLeft w:val="0"/>
          <w:marRight w:val="0"/>
          <w:marTop w:val="0"/>
          <w:marBottom w:val="0"/>
          <w:divBdr>
            <w:top w:val="none" w:sz="0" w:space="0" w:color="auto"/>
            <w:left w:val="none" w:sz="0" w:space="0" w:color="auto"/>
            <w:bottom w:val="none" w:sz="0" w:space="0" w:color="auto"/>
            <w:right w:val="none" w:sz="0" w:space="0" w:color="auto"/>
          </w:divBdr>
        </w:div>
        <w:div w:id="2035301648">
          <w:marLeft w:val="0"/>
          <w:marRight w:val="0"/>
          <w:marTop w:val="0"/>
          <w:marBottom w:val="0"/>
          <w:divBdr>
            <w:top w:val="none" w:sz="0" w:space="0" w:color="auto"/>
            <w:left w:val="none" w:sz="0" w:space="0" w:color="auto"/>
            <w:bottom w:val="none" w:sz="0" w:space="0" w:color="auto"/>
            <w:right w:val="none" w:sz="0" w:space="0" w:color="auto"/>
          </w:divBdr>
        </w:div>
        <w:div w:id="877937316">
          <w:marLeft w:val="0"/>
          <w:marRight w:val="0"/>
          <w:marTop w:val="0"/>
          <w:marBottom w:val="0"/>
          <w:divBdr>
            <w:top w:val="none" w:sz="0" w:space="0" w:color="auto"/>
            <w:left w:val="none" w:sz="0" w:space="0" w:color="auto"/>
            <w:bottom w:val="none" w:sz="0" w:space="0" w:color="auto"/>
            <w:right w:val="none" w:sz="0" w:space="0" w:color="auto"/>
          </w:divBdr>
        </w:div>
        <w:div w:id="773943868">
          <w:marLeft w:val="0"/>
          <w:marRight w:val="0"/>
          <w:marTop w:val="0"/>
          <w:marBottom w:val="0"/>
          <w:divBdr>
            <w:top w:val="none" w:sz="0" w:space="0" w:color="auto"/>
            <w:left w:val="none" w:sz="0" w:space="0" w:color="auto"/>
            <w:bottom w:val="none" w:sz="0" w:space="0" w:color="auto"/>
            <w:right w:val="none" w:sz="0" w:space="0" w:color="auto"/>
          </w:divBdr>
        </w:div>
        <w:div w:id="394015917">
          <w:marLeft w:val="0"/>
          <w:marRight w:val="0"/>
          <w:marTop w:val="0"/>
          <w:marBottom w:val="0"/>
          <w:divBdr>
            <w:top w:val="none" w:sz="0" w:space="0" w:color="auto"/>
            <w:left w:val="none" w:sz="0" w:space="0" w:color="auto"/>
            <w:bottom w:val="none" w:sz="0" w:space="0" w:color="auto"/>
            <w:right w:val="none" w:sz="0" w:space="0" w:color="auto"/>
          </w:divBdr>
        </w:div>
        <w:div w:id="2009207335">
          <w:marLeft w:val="0"/>
          <w:marRight w:val="0"/>
          <w:marTop w:val="0"/>
          <w:marBottom w:val="0"/>
          <w:divBdr>
            <w:top w:val="none" w:sz="0" w:space="0" w:color="auto"/>
            <w:left w:val="none" w:sz="0" w:space="0" w:color="auto"/>
            <w:bottom w:val="none" w:sz="0" w:space="0" w:color="auto"/>
            <w:right w:val="none" w:sz="0" w:space="0" w:color="auto"/>
          </w:divBdr>
        </w:div>
        <w:div w:id="1935624387">
          <w:marLeft w:val="0"/>
          <w:marRight w:val="0"/>
          <w:marTop w:val="0"/>
          <w:marBottom w:val="0"/>
          <w:divBdr>
            <w:top w:val="none" w:sz="0" w:space="0" w:color="auto"/>
            <w:left w:val="none" w:sz="0" w:space="0" w:color="auto"/>
            <w:bottom w:val="none" w:sz="0" w:space="0" w:color="auto"/>
            <w:right w:val="none" w:sz="0" w:space="0" w:color="auto"/>
          </w:divBdr>
        </w:div>
        <w:div w:id="1884443004">
          <w:marLeft w:val="0"/>
          <w:marRight w:val="0"/>
          <w:marTop w:val="0"/>
          <w:marBottom w:val="0"/>
          <w:divBdr>
            <w:top w:val="none" w:sz="0" w:space="0" w:color="auto"/>
            <w:left w:val="none" w:sz="0" w:space="0" w:color="auto"/>
            <w:bottom w:val="none" w:sz="0" w:space="0" w:color="auto"/>
            <w:right w:val="none" w:sz="0" w:space="0" w:color="auto"/>
          </w:divBdr>
        </w:div>
        <w:div w:id="348222188">
          <w:marLeft w:val="0"/>
          <w:marRight w:val="0"/>
          <w:marTop w:val="0"/>
          <w:marBottom w:val="0"/>
          <w:divBdr>
            <w:top w:val="none" w:sz="0" w:space="0" w:color="auto"/>
            <w:left w:val="none" w:sz="0" w:space="0" w:color="auto"/>
            <w:bottom w:val="none" w:sz="0" w:space="0" w:color="auto"/>
            <w:right w:val="none" w:sz="0" w:space="0" w:color="auto"/>
          </w:divBdr>
        </w:div>
        <w:div w:id="2011324074">
          <w:marLeft w:val="0"/>
          <w:marRight w:val="0"/>
          <w:marTop w:val="0"/>
          <w:marBottom w:val="0"/>
          <w:divBdr>
            <w:top w:val="none" w:sz="0" w:space="0" w:color="auto"/>
            <w:left w:val="none" w:sz="0" w:space="0" w:color="auto"/>
            <w:bottom w:val="none" w:sz="0" w:space="0" w:color="auto"/>
            <w:right w:val="none" w:sz="0" w:space="0" w:color="auto"/>
          </w:divBdr>
        </w:div>
        <w:div w:id="1211727310">
          <w:marLeft w:val="0"/>
          <w:marRight w:val="0"/>
          <w:marTop w:val="0"/>
          <w:marBottom w:val="0"/>
          <w:divBdr>
            <w:top w:val="none" w:sz="0" w:space="0" w:color="auto"/>
            <w:left w:val="none" w:sz="0" w:space="0" w:color="auto"/>
            <w:bottom w:val="none" w:sz="0" w:space="0" w:color="auto"/>
            <w:right w:val="none" w:sz="0" w:space="0" w:color="auto"/>
          </w:divBdr>
        </w:div>
        <w:div w:id="1744790436">
          <w:marLeft w:val="0"/>
          <w:marRight w:val="0"/>
          <w:marTop w:val="0"/>
          <w:marBottom w:val="0"/>
          <w:divBdr>
            <w:top w:val="none" w:sz="0" w:space="0" w:color="auto"/>
            <w:left w:val="none" w:sz="0" w:space="0" w:color="auto"/>
            <w:bottom w:val="none" w:sz="0" w:space="0" w:color="auto"/>
            <w:right w:val="none" w:sz="0" w:space="0" w:color="auto"/>
          </w:divBdr>
        </w:div>
        <w:div w:id="1119565056">
          <w:marLeft w:val="0"/>
          <w:marRight w:val="0"/>
          <w:marTop w:val="0"/>
          <w:marBottom w:val="0"/>
          <w:divBdr>
            <w:top w:val="none" w:sz="0" w:space="0" w:color="auto"/>
            <w:left w:val="none" w:sz="0" w:space="0" w:color="auto"/>
            <w:bottom w:val="none" w:sz="0" w:space="0" w:color="auto"/>
            <w:right w:val="none" w:sz="0" w:space="0" w:color="auto"/>
          </w:divBdr>
        </w:div>
        <w:div w:id="1803189617">
          <w:marLeft w:val="0"/>
          <w:marRight w:val="0"/>
          <w:marTop w:val="0"/>
          <w:marBottom w:val="0"/>
          <w:divBdr>
            <w:top w:val="none" w:sz="0" w:space="0" w:color="auto"/>
            <w:left w:val="none" w:sz="0" w:space="0" w:color="auto"/>
            <w:bottom w:val="none" w:sz="0" w:space="0" w:color="auto"/>
            <w:right w:val="none" w:sz="0" w:space="0" w:color="auto"/>
          </w:divBdr>
        </w:div>
        <w:div w:id="24723210">
          <w:marLeft w:val="0"/>
          <w:marRight w:val="0"/>
          <w:marTop w:val="0"/>
          <w:marBottom w:val="0"/>
          <w:divBdr>
            <w:top w:val="none" w:sz="0" w:space="0" w:color="auto"/>
            <w:left w:val="none" w:sz="0" w:space="0" w:color="auto"/>
            <w:bottom w:val="none" w:sz="0" w:space="0" w:color="auto"/>
            <w:right w:val="none" w:sz="0" w:space="0" w:color="auto"/>
          </w:divBdr>
        </w:div>
        <w:div w:id="2115205533">
          <w:marLeft w:val="0"/>
          <w:marRight w:val="0"/>
          <w:marTop w:val="0"/>
          <w:marBottom w:val="0"/>
          <w:divBdr>
            <w:top w:val="none" w:sz="0" w:space="0" w:color="auto"/>
            <w:left w:val="none" w:sz="0" w:space="0" w:color="auto"/>
            <w:bottom w:val="none" w:sz="0" w:space="0" w:color="auto"/>
            <w:right w:val="none" w:sz="0" w:space="0" w:color="auto"/>
          </w:divBdr>
        </w:div>
        <w:div w:id="592589947">
          <w:marLeft w:val="0"/>
          <w:marRight w:val="0"/>
          <w:marTop w:val="0"/>
          <w:marBottom w:val="0"/>
          <w:divBdr>
            <w:top w:val="none" w:sz="0" w:space="0" w:color="auto"/>
            <w:left w:val="none" w:sz="0" w:space="0" w:color="auto"/>
            <w:bottom w:val="none" w:sz="0" w:space="0" w:color="auto"/>
            <w:right w:val="none" w:sz="0" w:space="0" w:color="auto"/>
          </w:divBdr>
        </w:div>
        <w:div w:id="1639722382">
          <w:marLeft w:val="0"/>
          <w:marRight w:val="0"/>
          <w:marTop w:val="0"/>
          <w:marBottom w:val="0"/>
          <w:divBdr>
            <w:top w:val="none" w:sz="0" w:space="0" w:color="auto"/>
            <w:left w:val="none" w:sz="0" w:space="0" w:color="auto"/>
            <w:bottom w:val="none" w:sz="0" w:space="0" w:color="auto"/>
            <w:right w:val="none" w:sz="0" w:space="0" w:color="auto"/>
          </w:divBdr>
        </w:div>
        <w:div w:id="1091586005">
          <w:marLeft w:val="0"/>
          <w:marRight w:val="0"/>
          <w:marTop w:val="0"/>
          <w:marBottom w:val="0"/>
          <w:divBdr>
            <w:top w:val="none" w:sz="0" w:space="0" w:color="auto"/>
            <w:left w:val="none" w:sz="0" w:space="0" w:color="auto"/>
            <w:bottom w:val="none" w:sz="0" w:space="0" w:color="auto"/>
            <w:right w:val="none" w:sz="0" w:space="0" w:color="auto"/>
          </w:divBdr>
        </w:div>
        <w:div w:id="1489785528">
          <w:marLeft w:val="0"/>
          <w:marRight w:val="0"/>
          <w:marTop w:val="0"/>
          <w:marBottom w:val="0"/>
          <w:divBdr>
            <w:top w:val="none" w:sz="0" w:space="0" w:color="auto"/>
            <w:left w:val="none" w:sz="0" w:space="0" w:color="auto"/>
            <w:bottom w:val="none" w:sz="0" w:space="0" w:color="auto"/>
            <w:right w:val="none" w:sz="0" w:space="0" w:color="auto"/>
          </w:divBdr>
        </w:div>
        <w:div w:id="1986348989">
          <w:marLeft w:val="0"/>
          <w:marRight w:val="0"/>
          <w:marTop w:val="0"/>
          <w:marBottom w:val="0"/>
          <w:divBdr>
            <w:top w:val="none" w:sz="0" w:space="0" w:color="auto"/>
            <w:left w:val="none" w:sz="0" w:space="0" w:color="auto"/>
            <w:bottom w:val="none" w:sz="0" w:space="0" w:color="auto"/>
            <w:right w:val="none" w:sz="0" w:space="0" w:color="auto"/>
          </w:divBdr>
        </w:div>
        <w:div w:id="816723165">
          <w:marLeft w:val="0"/>
          <w:marRight w:val="0"/>
          <w:marTop w:val="0"/>
          <w:marBottom w:val="0"/>
          <w:divBdr>
            <w:top w:val="none" w:sz="0" w:space="0" w:color="auto"/>
            <w:left w:val="none" w:sz="0" w:space="0" w:color="auto"/>
            <w:bottom w:val="none" w:sz="0" w:space="0" w:color="auto"/>
            <w:right w:val="none" w:sz="0" w:space="0" w:color="auto"/>
          </w:divBdr>
        </w:div>
        <w:div w:id="648099836">
          <w:marLeft w:val="0"/>
          <w:marRight w:val="0"/>
          <w:marTop w:val="0"/>
          <w:marBottom w:val="0"/>
          <w:divBdr>
            <w:top w:val="none" w:sz="0" w:space="0" w:color="auto"/>
            <w:left w:val="none" w:sz="0" w:space="0" w:color="auto"/>
            <w:bottom w:val="none" w:sz="0" w:space="0" w:color="auto"/>
            <w:right w:val="none" w:sz="0" w:space="0" w:color="auto"/>
          </w:divBdr>
        </w:div>
        <w:div w:id="1587038378">
          <w:marLeft w:val="0"/>
          <w:marRight w:val="0"/>
          <w:marTop w:val="0"/>
          <w:marBottom w:val="0"/>
          <w:divBdr>
            <w:top w:val="none" w:sz="0" w:space="0" w:color="auto"/>
            <w:left w:val="none" w:sz="0" w:space="0" w:color="auto"/>
            <w:bottom w:val="none" w:sz="0" w:space="0" w:color="auto"/>
            <w:right w:val="none" w:sz="0" w:space="0" w:color="auto"/>
          </w:divBdr>
        </w:div>
        <w:div w:id="806321036">
          <w:marLeft w:val="0"/>
          <w:marRight w:val="0"/>
          <w:marTop w:val="0"/>
          <w:marBottom w:val="0"/>
          <w:divBdr>
            <w:top w:val="none" w:sz="0" w:space="0" w:color="auto"/>
            <w:left w:val="none" w:sz="0" w:space="0" w:color="auto"/>
            <w:bottom w:val="none" w:sz="0" w:space="0" w:color="auto"/>
            <w:right w:val="none" w:sz="0" w:space="0" w:color="auto"/>
          </w:divBdr>
        </w:div>
        <w:div w:id="1352299351">
          <w:marLeft w:val="0"/>
          <w:marRight w:val="0"/>
          <w:marTop w:val="0"/>
          <w:marBottom w:val="0"/>
          <w:divBdr>
            <w:top w:val="none" w:sz="0" w:space="0" w:color="auto"/>
            <w:left w:val="none" w:sz="0" w:space="0" w:color="auto"/>
            <w:bottom w:val="none" w:sz="0" w:space="0" w:color="auto"/>
            <w:right w:val="none" w:sz="0" w:space="0" w:color="auto"/>
          </w:divBdr>
        </w:div>
        <w:div w:id="2034065633">
          <w:marLeft w:val="0"/>
          <w:marRight w:val="0"/>
          <w:marTop w:val="0"/>
          <w:marBottom w:val="0"/>
          <w:divBdr>
            <w:top w:val="none" w:sz="0" w:space="0" w:color="auto"/>
            <w:left w:val="none" w:sz="0" w:space="0" w:color="auto"/>
            <w:bottom w:val="none" w:sz="0" w:space="0" w:color="auto"/>
            <w:right w:val="none" w:sz="0" w:space="0" w:color="auto"/>
          </w:divBdr>
        </w:div>
        <w:div w:id="1137185946">
          <w:marLeft w:val="0"/>
          <w:marRight w:val="0"/>
          <w:marTop w:val="0"/>
          <w:marBottom w:val="0"/>
          <w:divBdr>
            <w:top w:val="none" w:sz="0" w:space="0" w:color="auto"/>
            <w:left w:val="none" w:sz="0" w:space="0" w:color="auto"/>
            <w:bottom w:val="none" w:sz="0" w:space="0" w:color="auto"/>
            <w:right w:val="none" w:sz="0" w:space="0" w:color="auto"/>
          </w:divBdr>
        </w:div>
        <w:div w:id="2024741369">
          <w:marLeft w:val="0"/>
          <w:marRight w:val="0"/>
          <w:marTop w:val="0"/>
          <w:marBottom w:val="0"/>
          <w:divBdr>
            <w:top w:val="none" w:sz="0" w:space="0" w:color="auto"/>
            <w:left w:val="none" w:sz="0" w:space="0" w:color="auto"/>
            <w:bottom w:val="none" w:sz="0" w:space="0" w:color="auto"/>
            <w:right w:val="none" w:sz="0" w:space="0" w:color="auto"/>
          </w:divBdr>
        </w:div>
        <w:div w:id="2010138275">
          <w:marLeft w:val="0"/>
          <w:marRight w:val="0"/>
          <w:marTop w:val="0"/>
          <w:marBottom w:val="0"/>
          <w:divBdr>
            <w:top w:val="none" w:sz="0" w:space="0" w:color="auto"/>
            <w:left w:val="none" w:sz="0" w:space="0" w:color="auto"/>
            <w:bottom w:val="none" w:sz="0" w:space="0" w:color="auto"/>
            <w:right w:val="none" w:sz="0" w:space="0" w:color="auto"/>
          </w:divBdr>
        </w:div>
        <w:div w:id="1709336830">
          <w:marLeft w:val="0"/>
          <w:marRight w:val="0"/>
          <w:marTop w:val="0"/>
          <w:marBottom w:val="0"/>
          <w:divBdr>
            <w:top w:val="none" w:sz="0" w:space="0" w:color="auto"/>
            <w:left w:val="none" w:sz="0" w:space="0" w:color="auto"/>
            <w:bottom w:val="none" w:sz="0" w:space="0" w:color="auto"/>
            <w:right w:val="none" w:sz="0" w:space="0" w:color="auto"/>
          </w:divBdr>
        </w:div>
        <w:div w:id="2005548095">
          <w:marLeft w:val="0"/>
          <w:marRight w:val="0"/>
          <w:marTop w:val="0"/>
          <w:marBottom w:val="0"/>
          <w:divBdr>
            <w:top w:val="none" w:sz="0" w:space="0" w:color="auto"/>
            <w:left w:val="none" w:sz="0" w:space="0" w:color="auto"/>
            <w:bottom w:val="none" w:sz="0" w:space="0" w:color="auto"/>
            <w:right w:val="none" w:sz="0" w:space="0" w:color="auto"/>
          </w:divBdr>
        </w:div>
        <w:div w:id="1469932575">
          <w:marLeft w:val="0"/>
          <w:marRight w:val="0"/>
          <w:marTop w:val="0"/>
          <w:marBottom w:val="0"/>
          <w:divBdr>
            <w:top w:val="none" w:sz="0" w:space="0" w:color="auto"/>
            <w:left w:val="none" w:sz="0" w:space="0" w:color="auto"/>
            <w:bottom w:val="none" w:sz="0" w:space="0" w:color="auto"/>
            <w:right w:val="none" w:sz="0" w:space="0" w:color="auto"/>
          </w:divBdr>
        </w:div>
        <w:div w:id="414254648">
          <w:marLeft w:val="0"/>
          <w:marRight w:val="0"/>
          <w:marTop w:val="0"/>
          <w:marBottom w:val="0"/>
          <w:divBdr>
            <w:top w:val="none" w:sz="0" w:space="0" w:color="auto"/>
            <w:left w:val="none" w:sz="0" w:space="0" w:color="auto"/>
            <w:bottom w:val="none" w:sz="0" w:space="0" w:color="auto"/>
            <w:right w:val="none" w:sz="0" w:space="0" w:color="auto"/>
          </w:divBdr>
        </w:div>
        <w:div w:id="442043429">
          <w:marLeft w:val="0"/>
          <w:marRight w:val="0"/>
          <w:marTop w:val="0"/>
          <w:marBottom w:val="0"/>
          <w:divBdr>
            <w:top w:val="none" w:sz="0" w:space="0" w:color="auto"/>
            <w:left w:val="none" w:sz="0" w:space="0" w:color="auto"/>
            <w:bottom w:val="none" w:sz="0" w:space="0" w:color="auto"/>
            <w:right w:val="none" w:sz="0" w:space="0" w:color="auto"/>
          </w:divBdr>
        </w:div>
        <w:div w:id="1695110979">
          <w:marLeft w:val="0"/>
          <w:marRight w:val="0"/>
          <w:marTop w:val="0"/>
          <w:marBottom w:val="0"/>
          <w:divBdr>
            <w:top w:val="none" w:sz="0" w:space="0" w:color="auto"/>
            <w:left w:val="none" w:sz="0" w:space="0" w:color="auto"/>
            <w:bottom w:val="none" w:sz="0" w:space="0" w:color="auto"/>
            <w:right w:val="none" w:sz="0" w:space="0" w:color="auto"/>
          </w:divBdr>
        </w:div>
        <w:div w:id="1303344513">
          <w:marLeft w:val="0"/>
          <w:marRight w:val="0"/>
          <w:marTop w:val="0"/>
          <w:marBottom w:val="0"/>
          <w:divBdr>
            <w:top w:val="none" w:sz="0" w:space="0" w:color="auto"/>
            <w:left w:val="none" w:sz="0" w:space="0" w:color="auto"/>
            <w:bottom w:val="none" w:sz="0" w:space="0" w:color="auto"/>
            <w:right w:val="none" w:sz="0" w:space="0" w:color="auto"/>
          </w:divBdr>
        </w:div>
        <w:div w:id="2059469748">
          <w:marLeft w:val="0"/>
          <w:marRight w:val="0"/>
          <w:marTop w:val="0"/>
          <w:marBottom w:val="0"/>
          <w:divBdr>
            <w:top w:val="none" w:sz="0" w:space="0" w:color="auto"/>
            <w:left w:val="none" w:sz="0" w:space="0" w:color="auto"/>
            <w:bottom w:val="none" w:sz="0" w:space="0" w:color="auto"/>
            <w:right w:val="none" w:sz="0" w:space="0" w:color="auto"/>
          </w:divBdr>
        </w:div>
        <w:div w:id="514610409">
          <w:marLeft w:val="0"/>
          <w:marRight w:val="0"/>
          <w:marTop w:val="0"/>
          <w:marBottom w:val="0"/>
          <w:divBdr>
            <w:top w:val="none" w:sz="0" w:space="0" w:color="auto"/>
            <w:left w:val="none" w:sz="0" w:space="0" w:color="auto"/>
            <w:bottom w:val="none" w:sz="0" w:space="0" w:color="auto"/>
            <w:right w:val="none" w:sz="0" w:space="0" w:color="auto"/>
          </w:divBdr>
        </w:div>
        <w:div w:id="188295430">
          <w:marLeft w:val="0"/>
          <w:marRight w:val="0"/>
          <w:marTop w:val="0"/>
          <w:marBottom w:val="0"/>
          <w:divBdr>
            <w:top w:val="none" w:sz="0" w:space="0" w:color="auto"/>
            <w:left w:val="none" w:sz="0" w:space="0" w:color="auto"/>
            <w:bottom w:val="none" w:sz="0" w:space="0" w:color="auto"/>
            <w:right w:val="none" w:sz="0" w:space="0" w:color="auto"/>
          </w:divBdr>
        </w:div>
      </w:divsChild>
    </w:div>
    <w:div w:id="1751806148">
      <w:bodyDiv w:val="1"/>
      <w:marLeft w:val="0"/>
      <w:marRight w:val="0"/>
      <w:marTop w:val="0"/>
      <w:marBottom w:val="0"/>
      <w:divBdr>
        <w:top w:val="none" w:sz="0" w:space="0" w:color="auto"/>
        <w:left w:val="none" w:sz="0" w:space="0" w:color="auto"/>
        <w:bottom w:val="none" w:sz="0" w:space="0" w:color="auto"/>
        <w:right w:val="none" w:sz="0" w:space="0" w:color="auto"/>
      </w:divBdr>
    </w:div>
    <w:div w:id="1751997857">
      <w:bodyDiv w:val="1"/>
      <w:marLeft w:val="0"/>
      <w:marRight w:val="0"/>
      <w:marTop w:val="0"/>
      <w:marBottom w:val="0"/>
      <w:divBdr>
        <w:top w:val="none" w:sz="0" w:space="0" w:color="auto"/>
        <w:left w:val="none" w:sz="0" w:space="0" w:color="auto"/>
        <w:bottom w:val="none" w:sz="0" w:space="0" w:color="auto"/>
        <w:right w:val="none" w:sz="0" w:space="0" w:color="auto"/>
      </w:divBdr>
    </w:div>
    <w:div w:id="1752048580">
      <w:bodyDiv w:val="1"/>
      <w:marLeft w:val="0"/>
      <w:marRight w:val="0"/>
      <w:marTop w:val="0"/>
      <w:marBottom w:val="0"/>
      <w:divBdr>
        <w:top w:val="none" w:sz="0" w:space="0" w:color="auto"/>
        <w:left w:val="none" w:sz="0" w:space="0" w:color="auto"/>
        <w:bottom w:val="none" w:sz="0" w:space="0" w:color="auto"/>
        <w:right w:val="none" w:sz="0" w:space="0" w:color="auto"/>
      </w:divBdr>
    </w:div>
    <w:div w:id="1752316412">
      <w:bodyDiv w:val="1"/>
      <w:marLeft w:val="0"/>
      <w:marRight w:val="0"/>
      <w:marTop w:val="0"/>
      <w:marBottom w:val="0"/>
      <w:divBdr>
        <w:top w:val="none" w:sz="0" w:space="0" w:color="auto"/>
        <w:left w:val="none" w:sz="0" w:space="0" w:color="auto"/>
        <w:bottom w:val="none" w:sz="0" w:space="0" w:color="auto"/>
        <w:right w:val="none" w:sz="0" w:space="0" w:color="auto"/>
      </w:divBdr>
    </w:div>
    <w:div w:id="1752465374">
      <w:bodyDiv w:val="1"/>
      <w:marLeft w:val="0"/>
      <w:marRight w:val="0"/>
      <w:marTop w:val="0"/>
      <w:marBottom w:val="0"/>
      <w:divBdr>
        <w:top w:val="none" w:sz="0" w:space="0" w:color="auto"/>
        <w:left w:val="none" w:sz="0" w:space="0" w:color="auto"/>
        <w:bottom w:val="none" w:sz="0" w:space="0" w:color="auto"/>
        <w:right w:val="none" w:sz="0" w:space="0" w:color="auto"/>
      </w:divBdr>
    </w:div>
    <w:div w:id="1752853480">
      <w:bodyDiv w:val="1"/>
      <w:marLeft w:val="0"/>
      <w:marRight w:val="0"/>
      <w:marTop w:val="0"/>
      <w:marBottom w:val="0"/>
      <w:divBdr>
        <w:top w:val="none" w:sz="0" w:space="0" w:color="auto"/>
        <w:left w:val="none" w:sz="0" w:space="0" w:color="auto"/>
        <w:bottom w:val="none" w:sz="0" w:space="0" w:color="auto"/>
        <w:right w:val="none" w:sz="0" w:space="0" w:color="auto"/>
      </w:divBdr>
      <w:divsChild>
        <w:div w:id="1251543586">
          <w:marLeft w:val="0"/>
          <w:marRight w:val="0"/>
          <w:marTop w:val="0"/>
          <w:marBottom w:val="0"/>
          <w:divBdr>
            <w:top w:val="none" w:sz="0" w:space="0" w:color="auto"/>
            <w:left w:val="none" w:sz="0" w:space="0" w:color="auto"/>
            <w:bottom w:val="none" w:sz="0" w:space="0" w:color="auto"/>
            <w:right w:val="none" w:sz="0" w:space="0" w:color="auto"/>
          </w:divBdr>
        </w:div>
        <w:div w:id="1039478648">
          <w:marLeft w:val="0"/>
          <w:marRight w:val="0"/>
          <w:marTop w:val="0"/>
          <w:marBottom w:val="0"/>
          <w:divBdr>
            <w:top w:val="none" w:sz="0" w:space="0" w:color="auto"/>
            <w:left w:val="none" w:sz="0" w:space="0" w:color="auto"/>
            <w:bottom w:val="none" w:sz="0" w:space="0" w:color="auto"/>
            <w:right w:val="none" w:sz="0" w:space="0" w:color="auto"/>
          </w:divBdr>
        </w:div>
        <w:div w:id="652686651">
          <w:marLeft w:val="0"/>
          <w:marRight w:val="0"/>
          <w:marTop w:val="0"/>
          <w:marBottom w:val="0"/>
          <w:divBdr>
            <w:top w:val="none" w:sz="0" w:space="0" w:color="auto"/>
            <w:left w:val="none" w:sz="0" w:space="0" w:color="auto"/>
            <w:bottom w:val="none" w:sz="0" w:space="0" w:color="auto"/>
            <w:right w:val="none" w:sz="0" w:space="0" w:color="auto"/>
          </w:divBdr>
        </w:div>
        <w:div w:id="979727548">
          <w:marLeft w:val="0"/>
          <w:marRight w:val="0"/>
          <w:marTop w:val="0"/>
          <w:marBottom w:val="0"/>
          <w:divBdr>
            <w:top w:val="none" w:sz="0" w:space="0" w:color="auto"/>
            <w:left w:val="none" w:sz="0" w:space="0" w:color="auto"/>
            <w:bottom w:val="none" w:sz="0" w:space="0" w:color="auto"/>
            <w:right w:val="none" w:sz="0" w:space="0" w:color="auto"/>
          </w:divBdr>
        </w:div>
        <w:div w:id="2066634996">
          <w:marLeft w:val="0"/>
          <w:marRight w:val="0"/>
          <w:marTop w:val="0"/>
          <w:marBottom w:val="0"/>
          <w:divBdr>
            <w:top w:val="none" w:sz="0" w:space="0" w:color="auto"/>
            <w:left w:val="none" w:sz="0" w:space="0" w:color="auto"/>
            <w:bottom w:val="none" w:sz="0" w:space="0" w:color="auto"/>
            <w:right w:val="none" w:sz="0" w:space="0" w:color="auto"/>
          </w:divBdr>
        </w:div>
        <w:div w:id="441727234">
          <w:marLeft w:val="0"/>
          <w:marRight w:val="0"/>
          <w:marTop w:val="0"/>
          <w:marBottom w:val="0"/>
          <w:divBdr>
            <w:top w:val="none" w:sz="0" w:space="0" w:color="auto"/>
            <w:left w:val="none" w:sz="0" w:space="0" w:color="auto"/>
            <w:bottom w:val="none" w:sz="0" w:space="0" w:color="auto"/>
            <w:right w:val="none" w:sz="0" w:space="0" w:color="auto"/>
          </w:divBdr>
        </w:div>
        <w:div w:id="713776358">
          <w:marLeft w:val="0"/>
          <w:marRight w:val="0"/>
          <w:marTop w:val="0"/>
          <w:marBottom w:val="0"/>
          <w:divBdr>
            <w:top w:val="none" w:sz="0" w:space="0" w:color="auto"/>
            <w:left w:val="none" w:sz="0" w:space="0" w:color="auto"/>
            <w:bottom w:val="none" w:sz="0" w:space="0" w:color="auto"/>
            <w:right w:val="none" w:sz="0" w:space="0" w:color="auto"/>
          </w:divBdr>
        </w:div>
        <w:div w:id="301542521">
          <w:marLeft w:val="0"/>
          <w:marRight w:val="0"/>
          <w:marTop w:val="0"/>
          <w:marBottom w:val="0"/>
          <w:divBdr>
            <w:top w:val="none" w:sz="0" w:space="0" w:color="auto"/>
            <w:left w:val="none" w:sz="0" w:space="0" w:color="auto"/>
            <w:bottom w:val="none" w:sz="0" w:space="0" w:color="auto"/>
            <w:right w:val="none" w:sz="0" w:space="0" w:color="auto"/>
          </w:divBdr>
        </w:div>
        <w:div w:id="1104306537">
          <w:marLeft w:val="0"/>
          <w:marRight w:val="0"/>
          <w:marTop w:val="0"/>
          <w:marBottom w:val="0"/>
          <w:divBdr>
            <w:top w:val="none" w:sz="0" w:space="0" w:color="auto"/>
            <w:left w:val="none" w:sz="0" w:space="0" w:color="auto"/>
            <w:bottom w:val="none" w:sz="0" w:space="0" w:color="auto"/>
            <w:right w:val="none" w:sz="0" w:space="0" w:color="auto"/>
          </w:divBdr>
        </w:div>
        <w:div w:id="538126117">
          <w:marLeft w:val="0"/>
          <w:marRight w:val="0"/>
          <w:marTop w:val="0"/>
          <w:marBottom w:val="0"/>
          <w:divBdr>
            <w:top w:val="none" w:sz="0" w:space="0" w:color="auto"/>
            <w:left w:val="none" w:sz="0" w:space="0" w:color="auto"/>
            <w:bottom w:val="none" w:sz="0" w:space="0" w:color="auto"/>
            <w:right w:val="none" w:sz="0" w:space="0" w:color="auto"/>
          </w:divBdr>
        </w:div>
        <w:div w:id="1043941902">
          <w:marLeft w:val="0"/>
          <w:marRight w:val="0"/>
          <w:marTop w:val="0"/>
          <w:marBottom w:val="0"/>
          <w:divBdr>
            <w:top w:val="none" w:sz="0" w:space="0" w:color="auto"/>
            <w:left w:val="none" w:sz="0" w:space="0" w:color="auto"/>
            <w:bottom w:val="none" w:sz="0" w:space="0" w:color="auto"/>
            <w:right w:val="none" w:sz="0" w:space="0" w:color="auto"/>
          </w:divBdr>
        </w:div>
        <w:div w:id="264969824">
          <w:marLeft w:val="0"/>
          <w:marRight w:val="0"/>
          <w:marTop w:val="0"/>
          <w:marBottom w:val="0"/>
          <w:divBdr>
            <w:top w:val="none" w:sz="0" w:space="0" w:color="auto"/>
            <w:left w:val="none" w:sz="0" w:space="0" w:color="auto"/>
            <w:bottom w:val="none" w:sz="0" w:space="0" w:color="auto"/>
            <w:right w:val="none" w:sz="0" w:space="0" w:color="auto"/>
          </w:divBdr>
        </w:div>
        <w:div w:id="1665890157">
          <w:marLeft w:val="0"/>
          <w:marRight w:val="0"/>
          <w:marTop w:val="0"/>
          <w:marBottom w:val="0"/>
          <w:divBdr>
            <w:top w:val="none" w:sz="0" w:space="0" w:color="auto"/>
            <w:left w:val="none" w:sz="0" w:space="0" w:color="auto"/>
            <w:bottom w:val="none" w:sz="0" w:space="0" w:color="auto"/>
            <w:right w:val="none" w:sz="0" w:space="0" w:color="auto"/>
          </w:divBdr>
        </w:div>
        <w:div w:id="840849646">
          <w:marLeft w:val="0"/>
          <w:marRight w:val="0"/>
          <w:marTop w:val="0"/>
          <w:marBottom w:val="0"/>
          <w:divBdr>
            <w:top w:val="none" w:sz="0" w:space="0" w:color="auto"/>
            <w:left w:val="none" w:sz="0" w:space="0" w:color="auto"/>
            <w:bottom w:val="none" w:sz="0" w:space="0" w:color="auto"/>
            <w:right w:val="none" w:sz="0" w:space="0" w:color="auto"/>
          </w:divBdr>
        </w:div>
        <w:div w:id="981085227">
          <w:marLeft w:val="0"/>
          <w:marRight w:val="0"/>
          <w:marTop w:val="0"/>
          <w:marBottom w:val="0"/>
          <w:divBdr>
            <w:top w:val="none" w:sz="0" w:space="0" w:color="auto"/>
            <w:left w:val="none" w:sz="0" w:space="0" w:color="auto"/>
            <w:bottom w:val="none" w:sz="0" w:space="0" w:color="auto"/>
            <w:right w:val="none" w:sz="0" w:space="0" w:color="auto"/>
          </w:divBdr>
        </w:div>
        <w:div w:id="62411085">
          <w:marLeft w:val="0"/>
          <w:marRight w:val="0"/>
          <w:marTop w:val="0"/>
          <w:marBottom w:val="0"/>
          <w:divBdr>
            <w:top w:val="none" w:sz="0" w:space="0" w:color="auto"/>
            <w:left w:val="none" w:sz="0" w:space="0" w:color="auto"/>
            <w:bottom w:val="none" w:sz="0" w:space="0" w:color="auto"/>
            <w:right w:val="none" w:sz="0" w:space="0" w:color="auto"/>
          </w:divBdr>
        </w:div>
        <w:div w:id="297104855">
          <w:marLeft w:val="0"/>
          <w:marRight w:val="0"/>
          <w:marTop w:val="0"/>
          <w:marBottom w:val="0"/>
          <w:divBdr>
            <w:top w:val="none" w:sz="0" w:space="0" w:color="auto"/>
            <w:left w:val="none" w:sz="0" w:space="0" w:color="auto"/>
            <w:bottom w:val="none" w:sz="0" w:space="0" w:color="auto"/>
            <w:right w:val="none" w:sz="0" w:space="0" w:color="auto"/>
          </w:divBdr>
        </w:div>
        <w:div w:id="1998729981">
          <w:marLeft w:val="0"/>
          <w:marRight w:val="0"/>
          <w:marTop w:val="0"/>
          <w:marBottom w:val="0"/>
          <w:divBdr>
            <w:top w:val="none" w:sz="0" w:space="0" w:color="auto"/>
            <w:left w:val="none" w:sz="0" w:space="0" w:color="auto"/>
            <w:bottom w:val="none" w:sz="0" w:space="0" w:color="auto"/>
            <w:right w:val="none" w:sz="0" w:space="0" w:color="auto"/>
          </w:divBdr>
        </w:div>
        <w:div w:id="684942035">
          <w:marLeft w:val="0"/>
          <w:marRight w:val="0"/>
          <w:marTop w:val="0"/>
          <w:marBottom w:val="0"/>
          <w:divBdr>
            <w:top w:val="none" w:sz="0" w:space="0" w:color="auto"/>
            <w:left w:val="none" w:sz="0" w:space="0" w:color="auto"/>
            <w:bottom w:val="none" w:sz="0" w:space="0" w:color="auto"/>
            <w:right w:val="none" w:sz="0" w:space="0" w:color="auto"/>
          </w:divBdr>
        </w:div>
        <w:div w:id="1508128631">
          <w:marLeft w:val="0"/>
          <w:marRight w:val="0"/>
          <w:marTop w:val="0"/>
          <w:marBottom w:val="0"/>
          <w:divBdr>
            <w:top w:val="none" w:sz="0" w:space="0" w:color="auto"/>
            <w:left w:val="none" w:sz="0" w:space="0" w:color="auto"/>
            <w:bottom w:val="none" w:sz="0" w:space="0" w:color="auto"/>
            <w:right w:val="none" w:sz="0" w:space="0" w:color="auto"/>
          </w:divBdr>
        </w:div>
        <w:div w:id="1542552362">
          <w:marLeft w:val="0"/>
          <w:marRight w:val="0"/>
          <w:marTop w:val="0"/>
          <w:marBottom w:val="0"/>
          <w:divBdr>
            <w:top w:val="none" w:sz="0" w:space="0" w:color="auto"/>
            <w:left w:val="none" w:sz="0" w:space="0" w:color="auto"/>
            <w:bottom w:val="none" w:sz="0" w:space="0" w:color="auto"/>
            <w:right w:val="none" w:sz="0" w:space="0" w:color="auto"/>
          </w:divBdr>
        </w:div>
        <w:div w:id="535506252">
          <w:marLeft w:val="0"/>
          <w:marRight w:val="0"/>
          <w:marTop w:val="0"/>
          <w:marBottom w:val="0"/>
          <w:divBdr>
            <w:top w:val="none" w:sz="0" w:space="0" w:color="auto"/>
            <w:left w:val="none" w:sz="0" w:space="0" w:color="auto"/>
            <w:bottom w:val="none" w:sz="0" w:space="0" w:color="auto"/>
            <w:right w:val="none" w:sz="0" w:space="0" w:color="auto"/>
          </w:divBdr>
        </w:div>
        <w:div w:id="1139692746">
          <w:marLeft w:val="0"/>
          <w:marRight w:val="0"/>
          <w:marTop w:val="0"/>
          <w:marBottom w:val="0"/>
          <w:divBdr>
            <w:top w:val="none" w:sz="0" w:space="0" w:color="auto"/>
            <w:left w:val="none" w:sz="0" w:space="0" w:color="auto"/>
            <w:bottom w:val="none" w:sz="0" w:space="0" w:color="auto"/>
            <w:right w:val="none" w:sz="0" w:space="0" w:color="auto"/>
          </w:divBdr>
        </w:div>
        <w:div w:id="1658071758">
          <w:marLeft w:val="0"/>
          <w:marRight w:val="0"/>
          <w:marTop w:val="0"/>
          <w:marBottom w:val="0"/>
          <w:divBdr>
            <w:top w:val="none" w:sz="0" w:space="0" w:color="auto"/>
            <w:left w:val="none" w:sz="0" w:space="0" w:color="auto"/>
            <w:bottom w:val="none" w:sz="0" w:space="0" w:color="auto"/>
            <w:right w:val="none" w:sz="0" w:space="0" w:color="auto"/>
          </w:divBdr>
        </w:div>
        <w:div w:id="637345876">
          <w:marLeft w:val="0"/>
          <w:marRight w:val="0"/>
          <w:marTop w:val="0"/>
          <w:marBottom w:val="0"/>
          <w:divBdr>
            <w:top w:val="none" w:sz="0" w:space="0" w:color="auto"/>
            <w:left w:val="none" w:sz="0" w:space="0" w:color="auto"/>
            <w:bottom w:val="none" w:sz="0" w:space="0" w:color="auto"/>
            <w:right w:val="none" w:sz="0" w:space="0" w:color="auto"/>
          </w:divBdr>
        </w:div>
        <w:div w:id="1375809479">
          <w:marLeft w:val="0"/>
          <w:marRight w:val="0"/>
          <w:marTop w:val="0"/>
          <w:marBottom w:val="0"/>
          <w:divBdr>
            <w:top w:val="none" w:sz="0" w:space="0" w:color="auto"/>
            <w:left w:val="none" w:sz="0" w:space="0" w:color="auto"/>
            <w:bottom w:val="none" w:sz="0" w:space="0" w:color="auto"/>
            <w:right w:val="none" w:sz="0" w:space="0" w:color="auto"/>
          </w:divBdr>
        </w:div>
        <w:div w:id="2018271452">
          <w:marLeft w:val="0"/>
          <w:marRight w:val="0"/>
          <w:marTop w:val="0"/>
          <w:marBottom w:val="0"/>
          <w:divBdr>
            <w:top w:val="none" w:sz="0" w:space="0" w:color="auto"/>
            <w:left w:val="none" w:sz="0" w:space="0" w:color="auto"/>
            <w:bottom w:val="none" w:sz="0" w:space="0" w:color="auto"/>
            <w:right w:val="none" w:sz="0" w:space="0" w:color="auto"/>
          </w:divBdr>
        </w:div>
        <w:div w:id="231887131">
          <w:marLeft w:val="0"/>
          <w:marRight w:val="0"/>
          <w:marTop w:val="0"/>
          <w:marBottom w:val="0"/>
          <w:divBdr>
            <w:top w:val="none" w:sz="0" w:space="0" w:color="auto"/>
            <w:left w:val="none" w:sz="0" w:space="0" w:color="auto"/>
            <w:bottom w:val="none" w:sz="0" w:space="0" w:color="auto"/>
            <w:right w:val="none" w:sz="0" w:space="0" w:color="auto"/>
          </w:divBdr>
        </w:div>
        <w:div w:id="418526579">
          <w:marLeft w:val="0"/>
          <w:marRight w:val="0"/>
          <w:marTop w:val="0"/>
          <w:marBottom w:val="0"/>
          <w:divBdr>
            <w:top w:val="none" w:sz="0" w:space="0" w:color="auto"/>
            <w:left w:val="none" w:sz="0" w:space="0" w:color="auto"/>
            <w:bottom w:val="none" w:sz="0" w:space="0" w:color="auto"/>
            <w:right w:val="none" w:sz="0" w:space="0" w:color="auto"/>
          </w:divBdr>
        </w:div>
        <w:div w:id="557740492">
          <w:marLeft w:val="0"/>
          <w:marRight w:val="0"/>
          <w:marTop w:val="0"/>
          <w:marBottom w:val="0"/>
          <w:divBdr>
            <w:top w:val="none" w:sz="0" w:space="0" w:color="auto"/>
            <w:left w:val="none" w:sz="0" w:space="0" w:color="auto"/>
            <w:bottom w:val="none" w:sz="0" w:space="0" w:color="auto"/>
            <w:right w:val="none" w:sz="0" w:space="0" w:color="auto"/>
          </w:divBdr>
        </w:div>
        <w:div w:id="1155485503">
          <w:marLeft w:val="0"/>
          <w:marRight w:val="0"/>
          <w:marTop w:val="0"/>
          <w:marBottom w:val="0"/>
          <w:divBdr>
            <w:top w:val="none" w:sz="0" w:space="0" w:color="auto"/>
            <w:left w:val="none" w:sz="0" w:space="0" w:color="auto"/>
            <w:bottom w:val="none" w:sz="0" w:space="0" w:color="auto"/>
            <w:right w:val="none" w:sz="0" w:space="0" w:color="auto"/>
          </w:divBdr>
        </w:div>
        <w:div w:id="882718263">
          <w:marLeft w:val="0"/>
          <w:marRight w:val="0"/>
          <w:marTop w:val="0"/>
          <w:marBottom w:val="0"/>
          <w:divBdr>
            <w:top w:val="none" w:sz="0" w:space="0" w:color="auto"/>
            <w:left w:val="none" w:sz="0" w:space="0" w:color="auto"/>
            <w:bottom w:val="none" w:sz="0" w:space="0" w:color="auto"/>
            <w:right w:val="none" w:sz="0" w:space="0" w:color="auto"/>
          </w:divBdr>
        </w:div>
        <w:div w:id="2079399282">
          <w:marLeft w:val="0"/>
          <w:marRight w:val="0"/>
          <w:marTop w:val="0"/>
          <w:marBottom w:val="0"/>
          <w:divBdr>
            <w:top w:val="none" w:sz="0" w:space="0" w:color="auto"/>
            <w:left w:val="none" w:sz="0" w:space="0" w:color="auto"/>
            <w:bottom w:val="none" w:sz="0" w:space="0" w:color="auto"/>
            <w:right w:val="none" w:sz="0" w:space="0" w:color="auto"/>
          </w:divBdr>
        </w:div>
        <w:div w:id="474565867">
          <w:marLeft w:val="0"/>
          <w:marRight w:val="0"/>
          <w:marTop w:val="0"/>
          <w:marBottom w:val="0"/>
          <w:divBdr>
            <w:top w:val="none" w:sz="0" w:space="0" w:color="auto"/>
            <w:left w:val="none" w:sz="0" w:space="0" w:color="auto"/>
            <w:bottom w:val="none" w:sz="0" w:space="0" w:color="auto"/>
            <w:right w:val="none" w:sz="0" w:space="0" w:color="auto"/>
          </w:divBdr>
        </w:div>
        <w:div w:id="1908765086">
          <w:marLeft w:val="0"/>
          <w:marRight w:val="0"/>
          <w:marTop w:val="0"/>
          <w:marBottom w:val="0"/>
          <w:divBdr>
            <w:top w:val="none" w:sz="0" w:space="0" w:color="auto"/>
            <w:left w:val="none" w:sz="0" w:space="0" w:color="auto"/>
            <w:bottom w:val="none" w:sz="0" w:space="0" w:color="auto"/>
            <w:right w:val="none" w:sz="0" w:space="0" w:color="auto"/>
          </w:divBdr>
        </w:div>
        <w:div w:id="1675185931">
          <w:marLeft w:val="0"/>
          <w:marRight w:val="0"/>
          <w:marTop w:val="0"/>
          <w:marBottom w:val="0"/>
          <w:divBdr>
            <w:top w:val="none" w:sz="0" w:space="0" w:color="auto"/>
            <w:left w:val="none" w:sz="0" w:space="0" w:color="auto"/>
            <w:bottom w:val="none" w:sz="0" w:space="0" w:color="auto"/>
            <w:right w:val="none" w:sz="0" w:space="0" w:color="auto"/>
          </w:divBdr>
        </w:div>
        <w:div w:id="164789924">
          <w:marLeft w:val="0"/>
          <w:marRight w:val="0"/>
          <w:marTop w:val="0"/>
          <w:marBottom w:val="0"/>
          <w:divBdr>
            <w:top w:val="none" w:sz="0" w:space="0" w:color="auto"/>
            <w:left w:val="none" w:sz="0" w:space="0" w:color="auto"/>
            <w:bottom w:val="none" w:sz="0" w:space="0" w:color="auto"/>
            <w:right w:val="none" w:sz="0" w:space="0" w:color="auto"/>
          </w:divBdr>
        </w:div>
        <w:div w:id="334843620">
          <w:marLeft w:val="0"/>
          <w:marRight w:val="0"/>
          <w:marTop w:val="0"/>
          <w:marBottom w:val="0"/>
          <w:divBdr>
            <w:top w:val="none" w:sz="0" w:space="0" w:color="auto"/>
            <w:left w:val="none" w:sz="0" w:space="0" w:color="auto"/>
            <w:bottom w:val="none" w:sz="0" w:space="0" w:color="auto"/>
            <w:right w:val="none" w:sz="0" w:space="0" w:color="auto"/>
          </w:divBdr>
        </w:div>
        <w:div w:id="804276129">
          <w:marLeft w:val="0"/>
          <w:marRight w:val="0"/>
          <w:marTop w:val="0"/>
          <w:marBottom w:val="0"/>
          <w:divBdr>
            <w:top w:val="none" w:sz="0" w:space="0" w:color="auto"/>
            <w:left w:val="none" w:sz="0" w:space="0" w:color="auto"/>
            <w:bottom w:val="none" w:sz="0" w:space="0" w:color="auto"/>
            <w:right w:val="none" w:sz="0" w:space="0" w:color="auto"/>
          </w:divBdr>
        </w:div>
        <w:div w:id="241379202">
          <w:marLeft w:val="0"/>
          <w:marRight w:val="0"/>
          <w:marTop w:val="0"/>
          <w:marBottom w:val="0"/>
          <w:divBdr>
            <w:top w:val="none" w:sz="0" w:space="0" w:color="auto"/>
            <w:left w:val="none" w:sz="0" w:space="0" w:color="auto"/>
            <w:bottom w:val="none" w:sz="0" w:space="0" w:color="auto"/>
            <w:right w:val="none" w:sz="0" w:space="0" w:color="auto"/>
          </w:divBdr>
        </w:div>
        <w:div w:id="774324719">
          <w:marLeft w:val="0"/>
          <w:marRight w:val="0"/>
          <w:marTop w:val="0"/>
          <w:marBottom w:val="0"/>
          <w:divBdr>
            <w:top w:val="none" w:sz="0" w:space="0" w:color="auto"/>
            <w:left w:val="none" w:sz="0" w:space="0" w:color="auto"/>
            <w:bottom w:val="none" w:sz="0" w:space="0" w:color="auto"/>
            <w:right w:val="none" w:sz="0" w:space="0" w:color="auto"/>
          </w:divBdr>
        </w:div>
        <w:div w:id="2038238210">
          <w:marLeft w:val="0"/>
          <w:marRight w:val="0"/>
          <w:marTop w:val="0"/>
          <w:marBottom w:val="0"/>
          <w:divBdr>
            <w:top w:val="none" w:sz="0" w:space="0" w:color="auto"/>
            <w:left w:val="none" w:sz="0" w:space="0" w:color="auto"/>
            <w:bottom w:val="none" w:sz="0" w:space="0" w:color="auto"/>
            <w:right w:val="none" w:sz="0" w:space="0" w:color="auto"/>
          </w:divBdr>
        </w:div>
        <w:div w:id="995111712">
          <w:marLeft w:val="0"/>
          <w:marRight w:val="0"/>
          <w:marTop w:val="0"/>
          <w:marBottom w:val="0"/>
          <w:divBdr>
            <w:top w:val="none" w:sz="0" w:space="0" w:color="auto"/>
            <w:left w:val="none" w:sz="0" w:space="0" w:color="auto"/>
            <w:bottom w:val="none" w:sz="0" w:space="0" w:color="auto"/>
            <w:right w:val="none" w:sz="0" w:space="0" w:color="auto"/>
          </w:divBdr>
        </w:div>
      </w:divsChild>
    </w:div>
    <w:div w:id="1752893619">
      <w:bodyDiv w:val="1"/>
      <w:marLeft w:val="0"/>
      <w:marRight w:val="0"/>
      <w:marTop w:val="0"/>
      <w:marBottom w:val="0"/>
      <w:divBdr>
        <w:top w:val="none" w:sz="0" w:space="0" w:color="auto"/>
        <w:left w:val="none" w:sz="0" w:space="0" w:color="auto"/>
        <w:bottom w:val="none" w:sz="0" w:space="0" w:color="auto"/>
        <w:right w:val="none" w:sz="0" w:space="0" w:color="auto"/>
      </w:divBdr>
    </w:div>
    <w:div w:id="1753164974">
      <w:bodyDiv w:val="1"/>
      <w:marLeft w:val="0"/>
      <w:marRight w:val="0"/>
      <w:marTop w:val="0"/>
      <w:marBottom w:val="0"/>
      <w:divBdr>
        <w:top w:val="none" w:sz="0" w:space="0" w:color="auto"/>
        <w:left w:val="none" w:sz="0" w:space="0" w:color="auto"/>
        <w:bottom w:val="none" w:sz="0" w:space="0" w:color="auto"/>
        <w:right w:val="none" w:sz="0" w:space="0" w:color="auto"/>
      </w:divBdr>
    </w:div>
    <w:div w:id="1753428034">
      <w:bodyDiv w:val="1"/>
      <w:marLeft w:val="0"/>
      <w:marRight w:val="0"/>
      <w:marTop w:val="0"/>
      <w:marBottom w:val="0"/>
      <w:divBdr>
        <w:top w:val="none" w:sz="0" w:space="0" w:color="auto"/>
        <w:left w:val="none" w:sz="0" w:space="0" w:color="auto"/>
        <w:bottom w:val="none" w:sz="0" w:space="0" w:color="auto"/>
        <w:right w:val="none" w:sz="0" w:space="0" w:color="auto"/>
      </w:divBdr>
    </w:div>
    <w:div w:id="1753693845">
      <w:bodyDiv w:val="1"/>
      <w:marLeft w:val="0"/>
      <w:marRight w:val="0"/>
      <w:marTop w:val="0"/>
      <w:marBottom w:val="0"/>
      <w:divBdr>
        <w:top w:val="none" w:sz="0" w:space="0" w:color="auto"/>
        <w:left w:val="none" w:sz="0" w:space="0" w:color="auto"/>
        <w:bottom w:val="none" w:sz="0" w:space="0" w:color="auto"/>
        <w:right w:val="none" w:sz="0" w:space="0" w:color="auto"/>
      </w:divBdr>
    </w:div>
    <w:div w:id="1753744751">
      <w:bodyDiv w:val="1"/>
      <w:marLeft w:val="0"/>
      <w:marRight w:val="0"/>
      <w:marTop w:val="0"/>
      <w:marBottom w:val="0"/>
      <w:divBdr>
        <w:top w:val="none" w:sz="0" w:space="0" w:color="auto"/>
        <w:left w:val="none" w:sz="0" w:space="0" w:color="auto"/>
        <w:bottom w:val="none" w:sz="0" w:space="0" w:color="auto"/>
        <w:right w:val="none" w:sz="0" w:space="0" w:color="auto"/>
      </w:divBdr>
    </w:div>
    <w:div w:id="1753814224">
      <w:bodyDiv w:val="1"/>
      <w:marLeft w:val="0"/>
      <w:marRight w:val="0"/>
      <w:marTop w:val="0"/>
      <w:marBottom w:val="0"/>
      <w:divBdr>
        <w:top w:val="none" w:sz="0" w:space="0" w:color="auto"/>
        <w:left w:val="none" w:sz="0" w:space="0" w:color="auto"/>
        <w:bottom w:val="none" w:sz="0" w:space="0" w:color="auto"/>
        <w:right w:val="none" w:sz="0" w:space="0" w:color="auto"/>
      </w:divBdr>
    </w:div>
    <w:div w:id="1753888295">
      <w:bodyDiv w:val="1"/>
      <w:marLeft w:val="0"/>
      <w:marRight w:val="0"/>
      <w:marTop w:val="0"/>
      <w:marBottom w:val="0"/>
      <w:divBdr>
        <w:top w:val="none" w:sz="0" w:space="0" w:color="auto"/>
        <w:left w:val="none" w:sz="0" w:space="0" w:color="auto"/>
        <w:bottom w:val="none" w:sz="0" w:space="0" w:color="auto"/>
        <w:right w:val="none" w:sz="0" w:space="0" w:color="auto"/>
      </w:divBdr>
    </w:div>
    <w:div w:id="1754425962">
      <w:bodyDiv w:val="1"/>
      <w:marLeft w:val="0"/>
      <w:marRight w:val="0"/>
      <w:marTop w:val="0"/>
      <w:marBottom w:val="0"/>
      <w:divBdr>
        <w:top w:val="none" w:sz="0" w:space="0" w:color="auto"/>
        <w:left w:val="none" w:sz="0" w:space="0" w:color="auto"/>
        <w:bottom w:val="none" w:sz="0" w:space="0" w:color="auto"/>
        <w:right w:val="none" w:sz="0" w:space="0" w:color="auto"/>
      </w:divBdr>
    </w:div>
    <w:div w:id="1754470867">
      <w:bodyDiv w:val="1"/>
      <w:marLeft w:val="0"/>
      <w:marRight w:val="0"/>
      <w:marTop w:val="0"/>
      <w:marBottom w:val="0"/>
      <w:divBdr>
        <w:top w:val="none" w:sz="0" w:space="0" w:color="auto"/>
        <w:left w:val="none" w:sz="0" w:space="0" w:color="auto"/>
        <w:bottom w:val="none" w:sz="0" w:space="0" w:color="auto"/>
        <w:right w:val="none" w:sz="0" w:space="0" w:color="auto"/>
      </w:divBdr>
    </w:div>
    <w:div w:id="1754471138">
      <w:bodyDiv w:val="1"/>
      <w:marLeft w:val="0"/>
      <w:marRight w:val="0"/>
      <w:marTop w:val="0"/>
      <w:marBottom w:val="0"/>
      <w:divBdr>
        <w:top w:val="none" w:sz="0" w:space="0" w:color="auto"/>
        <w:left w:val="none" w:sz="0" w:space="0" w:color="auto"/>
        <w:bottom w:val="none" w:sz="0" w:space="0" w:color="auto"/>
        <w:right w:val="none" w:sz="0" w:space="0" w:color="auto"/>
      </w:divBdr>
    </w:div>
    <w:div w:id="1754474165">
      <w:bodyDiv w:val="1"/>
      <w:marLeft w:val="0"/>
      <w:marRight w:val="0"/>
      <w:marTop w:val="0"/>
      <w:marBottom w:val="0"/>
      <w:divBdr>
        <w:top w:val="none" w:sz="0" w:space="0" w:color="auto"/>
        <w:left w:val="none" w:sz="0" w:space="0" w:color="auto"/>
        <w:bottom w:val="none" w:sz="0" w:space="0" w:color="auto"/>
        <w:right w:val="none" w:sz="0" w:space="0" w:color="auto"/>
      </w:divBdr>
    </w:div>
    <w:div w:id="1754475124">
      <w:bodyDiv w:val="1"/>
      <w:marLeft w:val="0"/>
      <w:marRight w:val="0"/>
      <w:marTop w:val="0"/>
      <w:marBottom w:val="0"/>
      <w:divBdr>
        <w:top w:val="none" w:sz="0" w:space="0" w:color="auto"/>
        <w:left w:val="none" w:sz="0" w:space="0" w:color="auto"/>
        <w:bottom w:val="none" w:sz="0" w:space="0" w:color="auto"/>
        <w:right w:val="none" w:sz="0" w:space="0" w:color="auto"/>
      </w:divBdr>
    </w:div>
    <w:div w:id="1754666772">
      <w:bodyDiv w:val="1"/>
      <w:marLeft w:val="0"/>
      <w:marRight w:val="0"/>
      <w:marTop w:val="0"/>
      <w:marBottom w:val="0"/>
      <w:divBdr>
        <w:top w:val="none" w:sz="0" w:space="0" w:color="auto"/>
        <w:left w:val="none" w:sz="0" w:space="0" w:color="auto"/>
        <w:bottom w:val="none" w:sz="0" w:space="0" w:color="auto"/>
        <w:right w:val="none" w:sz="0" w:space="0" w:color="auto"/>
      </w:divBdr>
    </w:div>
    <w:div w:id="1754937611">
      <w:bodyDiv w:val="1"/>
      <w:marLeft w:val="0"/>
      <w:marRight w:val="0"/>
      <w:marTop w:val="0"/>
      <w:marBottom w:val="0"/>
      <w:divBdr>
        <w:top w:val="none" w:sz="0" w:space="0" w:color="auto"/>
        <w:left w:val="none" w:sz="0" w:space="0" w:color="auto"/>
        <w:bottom w:val="none" w:sz="0" w:space="0" w:color="auto"/>
        <w:right w:val="none" w:sz="0" w:space="0" w:color="auto"/>
      </w:divBdr>
    </w:div>
    <w:div w:id="1755125781">
      <w:bodyDiv w:val="1"/>
      <w:marLeft w:val="0"/>
      <w:marRight w:val="0"/>
      <w:marTop w:val="0"/>
      <w:marBottom w:val="0"/>
      <w:divBdr>
        <w:top w:val="none" w:sz="0" w:space="0" w:color="auto"/>
        <w:left w:val="none" w:sz="0" w:space="0" w:color="auto"/>
        <w:bottom w:val="none" w:sz="0" w:space="0" w:color="auto"/>
        <w:right w:val="none" w:sz="0" w:space="0" w:color="auto"/>
      </w:divBdr>
    </w:div>
    <w:div w:id="1755316635">
      <w:bodyDiv w:val="1"/>
      <w:marLeft w:val="0"/>
      <w:marRight w:val="0"/>
      <w:marTop w:val="0"/>
      <w:marBottom w:val="0"/>
      <w:divBdr>
        <w:top w:val="none" w:sz="0" w:space="0" w:color="auto"/>
        <w:left w:val="none" w:sz="0" w:space="0" w:color="auto"/>
        <w:bottom w:val="none" w:sz="0" w:space="0" w:color="auto"/>
        <w:right w:val="none" w:sz="0" w:space="0" w:color="auto"/>
      </w:divBdr>
    </w:div>
    <w:div w:id="1755589262">
      <w:bodyDiv w:val="1"/>
      <w:marLeft w:val="0"/>
      <w:marRight w:val="0"/>
      <w:marTop w:val="0"/>
      <w:marBottom w:val="0"/>
      <w:divBdr>
        <w:top w:val="none" w:sz="0" w:space="0" w:color="auto"/>
        <w:left w:val="none" w:sz="0" w:space="0" w:color="auto"/>
        <w:bottom w:val="none" w:sz="0" w:space="0" w:color="auto"/>
        <w:right w:val="none" w:sz="0" w:space="0" w:color="auto"/>
      </w:divBdr>
    </w:div>
    <w:div w:id="1755735826">
      <w:bodyDiv w:val="1"/>
      <w:marLeft w:val="0"/>
      <w:marRight w:val="0"/>
      <w:marTop w:val="0"/>
      <w:marBottom w:val="0"/>
      <w:divBdr>
        <w:top w:val="none" w:sz="0" w:space="0" w:color="auto"/>
        <w:left w:val="none" w:sz="0" w:space="0" w:color="auto"/>
        <w:bottom w:val="none" w:sz="0" w:space="0" w:color="auto"/>
        <w:right w:val="none" w:sz="0" w:space="0" w:color="auto"/>
      </w:divBdr>
    </w:div>
    <w:div w:id="1756390293">
      <w:bodyDiv w:val="1"/>
      <w:marLeft w:val="0"/>
      <w:marRight w:val="0"/>
      <w:marTop w:val="0"/>
      <w:marBottom w:val="0"/>
      <w:divBdr>
        <w:top w:val="none" w:sz="0" w:space="0" w:color="auto"/>
        <w:left w:val="none" w:sz="0" w:space="0" w:color="auto"/>
        <w:bottom w:val="none" w:sz="0" w:space="0" w:color="auto"/>
        <w:right w:val="none" w:sz="0" w:space="0" w:color="auto"/>
      </w:divBdr>
    </w:div>
    <w:div w:id="1756441993">
      <w:bodyDiv w:val="1"/>
      <w:marLeft w:val="0"/>
      <w:marRight w:val="0"/>
      <w:marTop w:val="0"/>
      <w:marBottom w:val="0"/>
      <w:divBdr>
        <w:top w:val="none" w:sz="0" w:space="0" w:color="auto"/>
        <w:left w:val="none" w:sz="0" w:space="0" w:color="auto"/>
        <w:bottom w:val="none" w:sz="0" w:space="0" w:color="auto"/>
        <w:right w:val="none" w:sz="0" w:space="0" w:color="auto"/>
      </w:divBdr>
    </w:div>
    <w:div w:id="1756515529">
      <w:bodyDiv w:val="1"/>
      <w:marLeft w:val="0"/>
      <w:marRight w:val="0"/>
      <w:marTop w:val="0"/>
      <w:marBottom w:val="0"/>
      <w:divBdr>
        <w:top w:val="none" w:sz="0" w:space="0" w:color="auto"/>
        <w:left w:val="none" w:sz="0" w:space="0" w:color="auto"/>
        <w:bottom w:val="none" w:sz="0" w:space="0" w:color="auto"/>
        <w:right w:val="none" w:sz="0" w:space="0" w:color="auto"/>
      </w:divBdr>
    </w:div>
    <w:div w:id="1756780922">
      <w:bodyDiv w:val="1"/>
      <w:marLeft w:val="0"/>
      <w:marRight w:val="0"/>
      <w:marTop w:val="0"/>
      <w:marBottom w:val="0"/>
      <w:divBdr>
        <w:top w:val="none" w:sz="0" w:space="0" w:color="auto"/>
        <w:left w:val="none" w:sz="0" w:space="0" w:color="auto"/>
        <w:bottom w:val="none" w:sz="0" w:space="0" w:color="auto"/>
        <w:right w:val="none" w:sz="0" w:space="0" w:color="auto"/>
      </w:divBdr>
    </w:div>
    <w:div w:id="1756826250">
      <w:bodyDiv w:val="1"/>
      <w:marLeft w:val="0"/>
      <w:marRight w:val="0"/>
      <w:marTop w:val="0"/>
      <w:marBottom w:val="0"/>
      <w:divBdr>
        <w:top w:val="none" w:sz="0" w:space="0" w:color="auto"/>
        <w:left w:val="none" w:sz="0" w:space="0" w:color="auto"/>
        <w:bottom w:val="none" w:sz="0" w:space="0" w:color="auto"/>
        <w:right w:val="none" w:sz="0" w:space="0" w:color="auto"/>
      </w:divBdr>
    </w:div>
    <w:div w:id="1756902705">
      <w:bodyDiv w:val="1"/>
      <w:marLeft w:val="0"/>
      <w:marRight w:val="0"/>
      <w:marTop w:val="0"/>
      <w:marBottom w:val="0"/>
      <w:divBdr>
        <w:top w:val="none" w:sz="0" w:space="0" w:color="auto"/>
        <w:left w:val="none" w:sz="0" w:space="0" w:color="auto"/>
        <w:bottom w:val="none" w:sz="0" w:space="0" w:color="auto"/>
        <w:right w:val="none" w:sz="0" w:space="0" w:color="auto"/>
      </w:divBdr>
    </w:div>
    <w:div w:id="1756970866">
      <w:bodyDiv w:val="1"/>
      <w:marLeft w:val="0"/>
      <w:marRight w:val="0"/>
      <w:marTop w:val="0"/>
      <w:marBottom w:val="0"/>
      <w:divBdr>
        <w:top w:val="none" w:sz="0" w:space="0" w:color="auto"/>
        <w:left w:val="none" w:sz="0" w:space="0" w:color="auto"/>
        <w:bottom w:val="none" w:sz="0" w:space="0" w:color="auto"/>
        <w:right w:val="none" w:sz="0" w:space="0" w:color="auto"/>
      </w:divBdr>
    </w:div>
    <w:div w:id="1757559536">
      <w:bodyDiv w:val="1"/>
      <w:marLeft w:val="0"/>
      <w:marRight w:val="0"/>
      <w:marTop w:val="0"/>
      <w:marBottom w:val="0"/>
      <w:divBdr>
        <w:top w:val="none" w:sz="0" w:space="0" w:color="auto"/>
        <w:left w:val="none" w:sz="0" w:space="0" w:color="auto"/>
        <w:bottom w:val="none" w:sz="0" w:space="0" w:color="auto"/>
        <w:right w:val="none" w:sz="0" w:space="0" w:color="auto"/>
      </w:divBdr>
    </w:div>
    <w:div w:id="1757825514">
      <w:bodyDiv w:val="1"/>
      <w:marLeft w:val="0"/>
      <w:marRight w:val="0"/>
      <w:marTop w:val="0"/>
      <w:marBottom w:val="0"/>
      <w:divBdr>
        <w:top w:val="none" w:sz="0" w:space="0" w:color="auto"/>
        <w:left w:val="none" w:sz="0" w:space="0" w:color="auto"/>
        <w:bottom w:val="none" w:sz="0" w:space="0" w:color="auto"/>
        <w:right w:val="none" w:sz="0" w:space="0" w:color="auto"/>
      </w:divBdr>
    </w:div>
    <w:div w:id="1758012666">
      <w:bodyDiv w:val="1"/>
      <w:marLeft w:val="0"/>
      <w:marRight w:val="0"/>
      <w:marTop w:val="0"/>
      <w:marBottom w:val="0"/>
      <w:divBdr>
        <w:top w:val="none" w:sz="0" w:space="0" w:color="auto"/>
        <w:left w:val="none" w:sz="0" w:space="0" w:color="auto"/>
        <w:bottom w:val="none" w:sz="0" w:space="0" w:color="auto"/>
        <w:right w:val="none" w:sz="0" w:space="0" w:color="auto"/>
      </w:divBdr>
    </w:div>
    <w:div w:id="1758019162">
      <w:bodyDiv w:val="1"/>
      <w:marLeft w:val="0"/>
      <w:marRight w:val="0"/>
      <w:marTop w:val="0"/>
      <w:marBottom w:val="0"/>
      <w:divBdr>
        <w:top w:val="none" w:sz="0" w:space="0" w:color="auto"/>
        <w:left w:val="none" w:sz="0" w:space="0" w:color="auto"/>
        <w:bottom w:val="none" w:sz="0" w:space="0" w:color="auto"/>
        <w:right w:val="none" w:sz="0" w:space="0" w:color="auto"/>
      </w:divBdr>
    </w:div>
    <w:div w:id="1758936980">
      <w:bodyDiv w:val="1"/>
      <w:marLeft w:val="0"/>
      <w:marRight w:val="0"/>
      <w:marTop w:val="0"/>
      <w:marBottom w:val="0"/>
      <w:divBdr>
        <w:top w:val="none" w:sz="0" w:space="0" w:color="auto"/>
        <w:left w:val="none" w:sz="0" w:space="0" w:color="auto"/>
        <w:bottom w:val="none" w:sz="0" w:space="0" w:color="auto"/>
        <w:right w:val="none" w:sz="0" w:space="0" w:color="auto"/>
      </w:divBdr>
    </w:div>
    <w:div w:id="1759015253">
      <w:bodyDiv w:val="1"/>
      <w:marLeft w:val="0"/>
      <w:marRight w:val="0"/>
      <w:marTop w:val="0"/>
      <w:marBottom w:val="0"/>
      <w:divBdr>
        <w:top w:val="none" w:sz="0" w:space="0" w:color="auto"/>
        <w:left w:val="none" w:sz="0" w:space="0" w:color="auto"/>
        <w:bottom w:val="none" w:sz="0" w:space="0" w:color="auto"/>
        <w:right w:val="none" w:sz="0" w:space="0" w:color="auto"/>
      </w:divBdr>
    </w:div>
    <w:div w:id="1759017330">
      <w:bodyDiv w:val="1"/>
      <w:marLeft w:val="0"/>
      <w:marRight w:val="0"/>
      <w:marTop w:val="0"/>
      <w:marBottom w:val="0"/>
      <w:divBdr>
        <w:top w:val="none" w:sz="0" w:space="0" w:color="auto"/>
        <w:left w:val="none" w:sz="0" w:space="0" w:color="auto"/>
        <w:bottom w:val="none" w:sz="0" w:space="0" w:color="auto"/>
        <w:right w:val="none" w:sz="0" w:space="0" w:color="auto"/>
      </w:divBdr>
    </w:div>
    <w:div w:id="1759517922">
      <w:bodyDiv w:val="1"/>
      <w:marLeft w:val="0"/>
      <w:marRight w:val="0"/>
      <w:marTop w:val="0"/>
      <w:marBottom w:val="0"/>
      <w:divBdr>
        <w:top w:val="none" w:sz="0" w:space="0" w:color="auto"/>
        <w:left w:val="none" w:sz="0" w:space="0" w:color="auto"/>
        <w:bottom w:val="none" w:sz="0" w:space="0" w:color="auto"/>
        <w:right w:val="none" w:sz="0" w:space="0" w:color="auto"/>
      </w:divBdr>
    </w:div>
    <w:div w:id="1760130488">
      <w:bodyDiv w:val="1"/>
      <w:marLeft w:val="0"/>
      <w:marRight w:val="0"/>
      <w:marTop w:val="0"/>
      <w:marBottom w:val="0"/>
      <w:divBdr>
        <w:top w:val="none" w:sz="0" w:space="0" w:color="auto"/>
        <w:left w:val="none" w:sz="0" w:space="0" w:color="auto"/>
        <w:bottom w:val="none" w:sz="0" w:space="0" w:color="auto"/>
        <w:right w:val="none" w:sz="0" w:space="0" w:color="auto"/>
      </w:divBdr>
    </w:div>
    <w:div w:id="1760447685">
      <w:bodyDiv w:val="1"/>
      <w:marLeft w:val="0"/>
      <w:marRight w:val="0"/>
      <w:marTop w:val="0"/>
      <w:marBottom w:val="0"/>
      <w:divBdr>
        <w:top w:val="none" w:sz="0" w:space="0" w:color="auto"/>
        <w:left w:val="none" w:sz="0" w:space="0" w:color="auto"/>
        <w:bottom w:val="none" w:sz="0" w:space="0" w:color="auto"/>
        <w:right w:val="none" w:sz="0" w:space="0" w:color="auto"/>
      </w:divBdr>
    </w:div>
    <w:div w:id="1760564918">
      <w:bodyDiv w:val="1"/>
      <w:marLeft w:val="0"/>
      <w:marRight w:val="0"/>
      <w:marTop w:val="0"/>
      <w:marBottom w:val="0"/>
      <w:divBdr>
        <w:top w:val="none" w:sz="0" w:space="0" w:color="auto"/>
        <w:left w:val="none" w:sz="0" w:space="0" w:color="auto"/>
        <w:bottom w:val="none" w:sz="0" w:space="0" w:color="auto"/>
        <w:right w:val="none" w:sz="0" w:space="0" w:color="auto"/>
      </w:divBdr>
    </w:div>
    <w:div w:id="1760709677">
      <w:bodyDiv w:val="1"/>
      <w:marLeft w:val="0"/>
      <w:marRight w:val="0"/>
      <w:marTop w:val="0"/>
      <w:marBottom w:val="0"/>
      <w:divBdr>
        <w:top w:val="none" w:sz="0" w:space="0" w:color="auto"/>
        <w:left w:val="none" w:sz="0" w:space="0" w:color="auto"/>
        <w:bottom w:val="none" w:sz="0" w:space="0" w:color="auto"/>
        <w:right w:val="none" w:sz="0" w:space="0" w:color="auto"/>
      </w:divBdr>
    </w:div>
    <w:div w:id="1760903740">
      <w:bodyDiv w:val="1"/>
      <w:marLeft w:val="0"/>
      <w:marRight w:val="0"/>
      <w:marTop w:val="0"/>
      <w:marBottom w:val="0"/>
      <w:divBdr>
        <w:top w:val="none" w:sz="0" w:space="0" w:color="auto"/>
        <w:left w:val="none" w:sz="0" w:space="0" w:color="auto"/>
        <w:bottom w:val="none" w:sz="0" w:space="0" w:color="auto"/>
        <w:right w:val="none" w:sz="0" w:space="0" w:color="auto"/>
      </w:divBdr>
      <w:divsChild>
        <w:div w:id="156239290">
          <w:marLeft w:val="0"/>
          <w:marRight w:val="0"/>
          <w:marTop w:val="0"/>
          <w:marBottom w:val="0"/>
          <w:divBdr>
            <w:top w:val="none" w:sz="0" w:space="0" w:color="auto"/>
            <w:left w:val="none" w:sz="0" w:space="0" w:color="auto"/>
            <w:bottom w:val="none" w:sz="0" w:space="0" w:color="auto"/>
            <w:right w:val="none" w:sz="0" w:space="0" w:color="auto"/>
          </w:divBdr>
        </w:div>
        <w:div w:id="862287314">
          <w:marLeft w:val="0"/>
          <w:marRight w:val="0"/>
          <w:marTop w:val="0"/>
          <w:marBottom w:val="0"/>
          <w:divBdr>
            <w:top w:val="none" w:sz="0" w:space="0" w:color="auto"/>
            <w:left w:val="none" w:sz="0" w:space="0" w:color="auto"/>
            <w:bottom w:val="none" w:sz="0" w:space="0" w:color="auto"/>
            <w:right w:val="none" w:sz="0" w:space="0" w:color="auto"/>
          </w:divBdr>
        </w:div>
        <w:div w:id="600381420">
          <w:marLeft w:val="0"/>
          <w:marRight w:val="0"/>
          <w:marTop w:val="0"/>
          <w:marBottom w:val="0"/>
          <w:divBdr>
            <w:top w:val="none" w:sz="0" w:space="0" w:color="auto"/>
            <w:left w:val="none" w:sz="0" w:space="0" w:color="auto"/>
            <w:bottom w:val="none" w:sz="0" w:space="0" w:color="auto"/>
            <w:right w:val="none" w:sz="0" w:space="0" w:color="auto"/>
          </w:divBdr>
        </w:div>
        <w:div w:id="1022781073">
          <w:marLeft w:val="0"/>
          <w:marRight w:val="0"/>
          <w:marTop w:val="0"/>
          <w:marBottom w:val="0"/>
          <w:divBdr>
            <w:top w:val="none" w:sz="0" w:space="0" w:color="auto"/>
            <w:left w:val="none" w:sz="0" w:space="0" w:color="auto"/>
            <w:bottom w:val="none" w:sz="0" w:space="0" w:color="auto"/>
            <w:right w:val="none" w:sz="0" w:space="0" w:color="auto"/>
          </w:divBdr>
        </w:div>
        <w:div w:id="2118480468">
          <w:marLeft w:val="0"/>
          <w:marRight w:val="0"/>
          <w:marTop w:val="0"/>
          <w:marBottom w:val="0"/>
          <w:divBdr>
            <w:top w:val="none" w:sz="0" w:space="0" w:color="auto"/>
            <w:left w:val="none" w:sz="0" w:space="0" w:color="auto"/>
            <w:bottom w:val="none" w:sz="0" w:space="0" w:color="auto"/>
            <w:right w:val="none" w:sz="0" w:space="0" w:color="auto"/>
          </w:divBdr>
        </w:div>
        <w:div w:id="610940248">
          <w:marLeft w:val="0"/>
          <w:marRight w:val="0"/>
          <w:marTop w:val="0"/>
          <w:marBottom w:val="0"/>
          <w:divBdr>
            <w:top w:val="none" w:sz="0" w:space="0" w:color="auto"/>
            <w:left w:val="none" w:sz="0" w:space="0" w:color="auto"/>
            <w:bottom w:val="none" w:sz="0" w:space="0" w:color="auto"/>
            <w:right w:val="none" w:sz="0" w:space="0" w:color="auto"/>
          </w:divBdr>
        </w:div>
        <w:div w:id="2106925517">
          <w:marLeft w:val="0"/>
          <w:marRight w:val="0"/>
          <w:marTop w:val="0"/>
          <w:marBottom w:val="0"/>
          <w:divBdr>
            <w:top w:val="none" w:sz="0" w:space="0" w:color="auto"/>
            <w:left w:val="none" w:sz="0" w:space="0" w:color="auto"/>
            <w:bottom w:val="none" w:sz="0" w:space="0" w:color="auto"/>
            <w:right w:val="none" w:sz="0" w:space="0" w:color="auto"/>
          </w:divBdr>
        </w:div>
        <w:div w:id="1160586616">
          <w:marLeft w:val="0"/>
          <w:marRight w:val="0"/>
          <w:marTop w:val="0"/>
          <w:marBottom w:val="0"/>
          <w:divBdr>
            <w:top w:val="none" w:sz="0" w:space="0" w:color="auto"/>
            <w:left w:val="none" w:sz="0" w:space="0" w:color="auto"/>
            <w:bottom w:val="none" w:sz="0" w:space="0" w:color="auto"/>
            <w:right w:val="none" w:sz="0" w:space="0" w:color="auto"/>
          </w:divBdr>
        </w:div>
        <w:div w:id="2096517089">
          <w:marLeft w:val="0"/>
          <w:marRight w:val="0"/>
          <w:marTop w:val="0"/>
          <w:marBottom w:val="0"/>
          <w:divBdr>
            <w:top w:val="none" w:sz="0" w:space="0" w:color="auto"/>
            <w:left w:val="none" w:sz="0" w:space="0" w:color="auto"/>
            <w:bottom w:val="none" w:sz="0" w:space="0" w:color="auto"/>
            <w:right w:val="none" w:sz="0" w:space="0" w:color="auto"/>
          </w:divBdr>
        </w:div>
        <w:div w:id="299844370">
          <w:marLeft w:val="0"/>
          <w:marRight w:val="0"/>
          <w:marTop w:val="0"/>
          <w:marBottom w:val="0"/>
          <w:divBdr>
            <w:top w:val="none" w:sz="0" w:space="0" w:color="auto"/>
            <w:left w:val="none" w:sz="0" w:space="0" w:color="auto"/>
            <w:bottom w:val="none" w:sz="0" w:space="0" w:color="auto"/>
            <w:right w:val="none" w:sz="0" w:space="0" w:color="auto"/>
          </w:divBdr>
        </w:div>
        <w:div w:id="864320201">
          <w:marLeft w:val="0"/>
          <w:marRight w:val="0"/>
          <w:marTop w:val="0"/>
          <w:marBottom w:val="0"/>
          <w:divBdr>
            <w:top w:val="none" w:sz="0" w:space="0" w:color="auto"/>
            <w:left w:val="none" w:sz="0" w:space="0" w:color="auto"/>
            <w:bottom w:val="none" w:sz="0" w:space="0" w:color="auto"/>
            <w:right w:val="none" w:sz="0" w:space="0" w:color="auto"/>
          </w:divBdr>
        </w:div>
        <w:div w:id="575557639">
          <w:marLeft w:val="0"/>
          <w:marRight w:val="0"/>
          <w:marTop w:val="0"/>
          <w:marBottom w:val="0"/>
          <w:divBdr>
            <w:top w:val="none" w:sz="0" w:space="0" w:color="auto"/>
            <w:left w:val="none" w:sz="0" w:space="0" w:color="auto"/>
            <w:bottom w:val="none" w:sz="0" w:space="0" w:color="auto"/>
            <w:right w:val="none" w:sz="0" w:space="0" w:color="auto"/>
          </w:divBdr>
        </w:div>
        <w:div w:id="822892688">
          <w:marLeft w:val="0"/>
          <w:marRight w:val="0"/>
          <w:marTop w:val="0"/>
          <w:marBottom w:val="0"/>
          <w:divBdr>
            <w:top w:val="none" w:sz="0" w:space="0" w:color="auto"/>
            <w:left w:val="none" w:sz="0" w:space="0" w:color="auto"/>
            <w:bottom w:val="none" w:sz="0" w:space="0" w:color="auto"/>
            <w:right w:val="none" w:sz="0" w:space="0" w:color="auto"/>
          </w:divBdr>
        </w:div>
        <w:div w:id="904604482">
          <w:marLeft w:val="0"/>
          <w:marRight w:val="0"/>
          <w:marTop w:val="0"/>
          <w:marBottom w:val="0"/>
          <w:divBdr>
            <w:top w:val="none" w:sz="0" w:space="0" w:color="auto"/>
            <w:left w:val="none" w:sz="0" w:space="0" w:color="auto"/>
            <w:bottom w:val="none" w:sz="0" w:space="0" w:color="auto"/>
            <w:right w:val="none" w:sz="0" w:space="0" w:color="auto"/>
          </w:divBdr>
        </w:div>
        <w:div w:id="411700759">
          <w:marLeft w:val="0"/>
          <w:marRight w:val="0"/>
          <w:marTop w:val="0"/>
          <w:marBottom w:val="0"/>
          <w:divBdr>
            <w:top w:val="none" w:sz="0" w:space="0" w:color="auto"/>
            <w:left w:val="none" w:sz="0" w:space="0" w:color="auto"/>
            <w:bottom w:val="none" w:sz="0" w:space="0" w:color="auto"/>
            <w:right w:val="none" w:sz="0" w:space="0" w:color="auto"/>
          </w:divBdr>
        </w:div>
        <w:div w:id="66731889">
          <w:marLeft w:val="0"/>
          <w:marRight w:val="0"/>
          <w:marTop w:val="0"/>
          <w:marBottom w:val="0"/>
          <w:divBdr>
            <w:top w:val="none" w:sz="0" w:space="0" w:color="auto"/>
            <w:left w:val="none" w:sz="0" w:space="0" w:color="auto"/>
            <w:bottom w:val="none" w:sz="0" w:space="0" w:color="auto"/>
            <w:right w:val="none" w:sz="0" w:space="0" w:color="auto"/>
          </w:divBdr>
        </w:div>
        <w:div w:id="1721437623">
          <w:marLeft w:val="0"/>
          <w:marRight w:val="0"/>
          <w:marTop w:val="0"/>
          <w:marBottom w:val="0"/>
          <w:divBdr>
            <w:top w:val="none" w:sz="0" w:space="0" w:color="auto"/>
            <w:left w:val="none" w:sz="0" w:space="0" w:color="auto"/>
            <w:bottom w:val="none" w:sz="0" w:space="0" w:color="auto"/>
            <w:right w:val="none" w:sz="0" w:space="0" w:color="auto"/>
          </w:divBdr>
        </w:div>
        <w:div w:id="865409972">
          <w:marLeft w:val="0"/>
          <w:marRight w:val="0"/>
          <w:marTop w:val="0"/>
          <w:marBottom w:val="0"/>
          <w:divBdr>
            <w:top w:val="none" w:sz="0" w:space="0" w:color="auto"/>
            <w:left w:val="none" w:sz="0" w:space="0" w:color="auto"/>
            <w:bottom w:val="none" w:sz="0" w:space="0" w:color="auto"/>
            <w:right w:val="none" w:sz="0" w:space="0" w:color="auto"/>
          </w:divBdr>
        </w:div>
        <w:div w:id="1651669576">
          <w:marLeft w:val="0"/>
          <w:marRight w:val="0"/>
          <w:marTop w:val="0"/>
          <w:marBottom w:val="0"/>
          <w:divBdr>
            <w:top w:val="none" w:sz="0" w:space="0" w:color="auto"/>
            <w:left w:val="none" w:sz="0" w:space="0" w:color="auto"/>
            <w:bottom w:val="none" w:sz="0" w:space="0" w:color="auto"/>
            <w:right w:val="none" w:sz="0" w:space="0" w:color="auto"/>
          </w:divBdr>
        </w:div>
        <w:div w:id="1386560154">
          <w:marLeft w:val="0"/>
          <w:marRight w:val="0"/>
          <w:marTop w:val="0"/>
          <w:marBottom w:val="0"/>
          <w:divBdr>
            <w:top w:val="none" w:sz="0" w:space="0" w:color="auto"/>
            <w:left w:val="none" w:sz="0" w:space="0" w:color="auto"/>
            <w:bottom w:val="none" w:sz="0" w:space="0" w:color="auto"/>
            <w:right w:val="none" w:sz="0" w:space="0" w:color="auto"/>
          </w:divBdr>
        </w:div>
        <w:div w:id="996878134">
          <w:marLeft w:val="0"/>
          <w:marRight w:val="0"/>
          <w:marTop w:val="0"/>
          <w:marBottom w:val="0"/>
          <w:divBdr>
            <w:top w:val="none" w:sz="0" w:space="0" w:color="auto"/>
            <w:left w:val="none" w:sz="0" w:space="0" w:color="auto"/>
            <w:bottom w:val="none" w:sz="0" w:space="0" w:color="auto"/>
            <w:right w:val="none" w:sz="0" w:space="0" w:color="auto"/>
          </w:divBdr>
        </w:div>
        <w:div w:id="1601258812">
          <w:marLeft w:val="0"/>
          <w:marRight w:val="0"/>
          <w:marTop w:val="0"/>
          <w:marBottom w:val="0"/>
          <w:divBdr>
            <w:top w:val="none" w:sz="0" w:space="0" w:color="auto"/>
            <w:left w:val="none" w:sz="0" w:space="0" w:color="auto"/>
            <w:bottom w:val="none" w:sz="0" w:space="0" w:color="auto"/>
            <w:right w:val="none" w:sz="0" w:space="0" w:color="auto"/>
          </w:divBdr>
        </w:div>
        <w:div w:id="612324841">
          <w:marLeft w:val="0"/>
          <w:marRight w:val="0"/>
          <w:marTop w:val="0"/>
          <w:marBottom w:val="0"/>
          <w:divBdr>
            <w:top w:val="none" w:sz="0" w:space="0" w:color="auto"/>
            <w:left w:val="none" w:sz="0" w:space="0" w:color="auto"/>
            <w:bottom w:val="none" w:sz="0" w:space="0" w:color="auto"/>
            <w:right w:val="none" w:sz="0" w:space="0" w:color="auto"/>
          </w:divBdr>
        </w:div>
        <w:div w:id="1703088788">
          <w:marLeft w:val="0"/>
          <w:marRight w:val="0"/>
          <w:marTop w:val="0"/>
          <w:marBottom w:val="0"/>
          <w:divBdr>
            <w:top w:val="none" w:sz="0" w:space="0" w:color="auto"/>
            <w:left w:val="none" w:sz="0" w:space="0" w:color="auto"/>
            <w:bottom w:val="none" w:sz="0" w:space="0" w:color="auto"/>
            <w:right w:val="none" w:sz="0" w:space="0" w:color="auto"/>
          </w:divBdr>
        </w:div>
        <w:div w:id="1262373044">
          <w:marLeft w:val="0"/>
          <w:marRight w:val="0"/>
          <w:marTop w:val="0"/>
          <w:marBottom w:val="0"/>
          <w:divBdr>
            <w:top w:val="none" w:sz="0" w:space="0" w:color="auto"/>
            <w:left w:val="none" w:sz="0" w:space="0" w:color="auto"/>
            <w:bottom w:val="none" w:sz="0" w:space="0" w:color="auto"/>
            <w:right w:val="none" w:sz="0" w:space="0" w:color="auto"/>
          </w:divBdr>
        </w:div>
        <w:div w:id="1218202965">
          <w:marLeft w:val="0"/>
          <w:marRight w:val="0"/>
          <w:marTop w:val="0"/>
          <w:marBottom w:val="0"/>
          <w:divBdr>
            <w:top w:val="none" w:sz="0" w:space="0" w:color="auto"/>
            <w:left w:val="none" w:sz="0" w:space="0" w:color="auto"/>
            <w:bottom w:val="none" w:sz="0" w:space="0" w:color="auto"/>
            <w:right w:val="none" w:sz="0" w:space="0" w:color="auto"/>
          </w:divBdr>
        </w:div>
        <w:div w:id="1126318415">
          <w:marLeft w:val="0"/>
          <w:marRight w:val="0"/>
          <w:marTop w:val="0"/>
          <w:marBottom w:val="0"/>
          <w:divBdr>
            <w:top w:val="none" w:sz="0" w:space="0" w:color="auto"/>
            <w:left w:val="none" w:sz="0" w:space="0" w:color="auto"/>
            <w:bottom w:val="none" w:sz="0" w:space="0" w:color="auto"/>
            <w:right w:val="none" w:sz="0" w:space="0" w:color="auto"/>
          </w:divBdr>
        </w:div>
        <w:div w:id="558320816">
          <w:marLeft w:val="0"/>
          <w:marRight w:val="0"/>
          <w:marTop w:val="0"/>
          <w:marBottom w:val="0"/>
          <w:divBdr>
            <w:top w:val="none" w:sz="0" w:space="0" w:color="auto"/>
            <w:left w:val="none" w:sz="0" w:space="0" w:color="auto"/>
            <w:bottom w:val="none" w:sz="0" w:space="0" w:color="auto"/>
            <w:right w:val="none" w:sz="0" w:space="0" w:color="auto"/>
          </w:divBdr>
        </w:div>
        <w:div w:id="600796192">
          <w:marLeft w:val="0"/>
          <w:marRight w:val="0"/>
          <w:marTop w:val="0"/>
          <w:marBottom w:val="0"/>
          <w:divBdr>
            <w:top w:val="none" w:sz="0" w:space="0" w:color="auto"/>
            <w:left w:val="none" w:sz="0" w:space="0" w:color="auto"/>
            <w:bottom w:val="none" w:sz="0" w:space="0" w:color="auto"/>
            <w:right w:val="none" w:sz="0" w:space="0" w:color="auto"/>
          </w:divBdr>
        </w:div>
        <w:div w:id="956328085">
          <w:marLeft w:val="0"/>
          <w:marRight w:val="0"/>
          <w:marTop w:val="0"/>
          <w:marBottom w:val="0"/>
          <w:divBdr>
            <w:top w:val="none" w:sz="0" w:space="0" w:color="auto"/>
            <w:left w:val="none" w:sz="0" w:space="0" w:color="auto"/>
            <w:bottom w:val="none" w:sz="0" w:space="0" w:color="auto"/>
            <w:right w:val="none" w:sz="0" w:space="0" w:color="auto"/>
          </w:divBdr>
        </w:div>
        <w:div w:id="810487471">
          <w:marLeft w:val="0"/>
          <w:marRight w:val="0"/>
          <w:marTop w:val="0"/>
          <w:marBottom w:val="0"/>
          <w:divBdr>
            <w:top w:val="none" w:sz="0" w:space="0" w:color="auto"/>
            <w:left w:val="none" w:sz="0" w:space="0" w:color="auto"/>
            <w:bottom w:val="none" w:sz="0" w:space="0" w:color="auto"/>
            <w:right w:val="none" w:sz="0" w:space="0" w:color="auto"/>
          </w:divBdr>
        </w:div>
        <w:div w:id="1622804491">
          <w:marLeft w:val="0"/>
          <w:marRight w:val="0"/>
          <w:marTop w:val="0"/>
          <w:marBottom w:val="0"/>
          <w:divBdr>
            <w:top w:val="none" w:sz="0" w:space="0" w:color="auto"/>
            <w:left w:val="none" w:sz="0" w:space="0" w:color="auto"/>
            <w:bottom w:val="none" w:sz="0" w:space="0" w:color="auto"/>
            <w:right w:val="none" w:sz="0" w:space="0" w:color="auto"/>
          </w:divBdr>
        </w:div>
        <w:div w:id="120073911">
          <w:marLeft w:val="0"/>
          <w:marRight w:val="0"/>
          <w:marTop w:val="0"/>
          <w:marBottom w:val="0"/>
          <w:divBdr>
            <w:top w:val="none" w:sz="0" w:space="0" w:color="auto"/>
            <w:left w:val="none" w:sz="0" w:space="0" w:color="auto"/>
            <w:bottom w:val="none" w:sz="0" w:space="0" w:color="auto"/>
            <w:right w:val="none" w:sz="0" w:space="0" w:color="auto"/>
          </w:divBdr>
        </w:div>
        <w:div w:id="721713275">
          <w:marLeft w:val="0"/>
          <w:marRight w:val="0"/>
          <w:marTop w:val="0"/>
          <w:marBottom w:val="0"/>
          <w:divBdr>
            <w:top w:val="none" w:sz="0" w:space="0" w:color="auto"/>
            <w:left w:val="none" w:sz="0" w:space="0" w:color="auto"/>
            <w:bottom w:val="none" w:sz="0" w:space="0" w:color="auto"/>
            <w:right w:val="none" w:sz="0" w:space="0" w:color="auto"/>
          </w:divBdr>
        </w:div>
        <w:div w:id="914780282">
          <w:marLeft w:val="0"/>
          <w:marRight w:val="0"/>
          <w:marTop w:val="0"/>
          <w:marBottom w:val="0"/>
          <w:divBdr>
            <w:top w:val="none" w:sz="0" w:space="0" w:color="auto"/>
            <w:left w:val="none" w:sz="0" w:space="0" w:color="auto"/>
            <w:bottom w:val="none" w:sz="0" w:space="0" w:color="auto"/>
            <w:right w:val="none" w:sz="0" w:space="0" w:color="auto"/>
          </w:divBdr>
        </w:div>
        <w:div w:id="600458083">
          <w:marLeft w:val="0"/>
          <w:marRight w:val="0"/>
          <w:marTop w:val="0"/>
          <w:marBottom w:val="0"/>
          <w:divBdr>
            <w:top w:val="none" w:sz="0" w:space="0" w:color="auto"/>
            <w:left w:val="none" w:sz="0" w:space="0" w:color="auto"/>
            <w:bottom w:val="none" w:sz="0" w:space="0" w:color="auto"/>
            <w:right w:val="none" w:sz="0" w:space="0" w:color="auto"/>
          </w:divBdr>
        </w:div>
        <w:div w:id="1145513944">
          <w:marLeft w:val="0"/>
          <w:marRight w:val="0"/>
          <w:marTop w:val="0"/>
          <w:marBottom w:val="0"/>
          <w:divBdr>
            <w:top w:val="none" w:sz="0" w:space="0" w:color="auto"/>
            <w:left w:val="none" w:sz="0" w:space="0" w:color="auto"/>
            <w:bottom w:val="none" w:sz="0" w:space="0" w:color="auto"/>
            <w:right w:val="none" w:sz="0" w:space="0" w:color="auto"/>
          </w:divBdr>
        </w:div>
        <w:div w:id="696924913">
          <w:marLeft w:val="0"/>
          <w:marRight w:val="0"/>
          <w:marTop w:val="0"/>
          <w:marBottom w:val="0"/>
          <w:divBdr>
            <w:top w:val="none" w:sz="0" w:space="0" w:color="auto"/>
            <w:left w:val="none" w:sz="0" w:space="0" w:color="auto"/>
            <w:bottom w:val="none" w:sz="0" w:space="0" w:color="auto"/>
            <w:right w:val="none" w:sz="0" w:space="0" w:color="auto"/>
          </w:divBdr>
        </w:div>
        <w:div w:id="1257909562">
          <w:marLeft w:val="0"/>
          <w:marRight w:val="0"/>
          <w:marTop w:val="0"/>
          <w:marBottom w:val="0"/>
          <w:divBdr>
            <w:top w:val="none" w:sz="0" w:space="0" w:color="auto"/>
            <w:left w:val="none" w:sz="0" w:space="0" w:color="auto"/>
            <w:bottom w:val="none" w:sz="0" w:space="0" w:color="auto"/>
            <w:right w:val="none" w:sz="0" w:space="0" w:color="auto"/>
          </w:divBdr>
        </w:div>
        <w:div w:id="598218653">
          <w:marLeft w:val="0"/>
          <w:marRight w:val="0"/>
          <w:marTop w:val="0"/>
          <w:marBottom w:val="0"/>
          <w:divBdr>
            <w:top w:val="none" w:sz="0" w:space="0" w:color="auto"/>
            <w:left w:val="none" w:sz="0" w:space="0" w:color="auto"/>
            <w:bottom w:val="none" w:sz="0" w:space="0" w:color="auto"/>
            <w:right w:val="none" w:sz="0" w:space="0" w:color="auto"/>
          </w:divBdr>
        </w:div>
        <w:div w:id="36321439">
          <w:marLeft w:val="0"/>
          <w:marRight w:val="0"/>
          <w:marTop w:val="0"/>
          <w:marBottom w:val="0"/>
          <w:divBdr>
            <w:top w:val="none" w:sz="0" w:space="0" w:color="auto"/>
            <w:left w:val="none" w:sz="0" w:space="0" w:color="auto"/>
            <w:bottom w:val="none" w:sz="0" w:space="0" w:color="auto"/>
            <w:right w:val="none" w:sz="0" w:space="0" w:color="auto"/>
          </w:divBdr>
        </w:div>
        <w:div w:id="1091580433">
          <w:marLeft w:val="0"/>
          <w:marRight w:val="0"/>
          <w:marTop w:val="0"/>
          <w:marBottom w:val="0"/>
          <w:divBdr>
            <w:top w:val="none" w:sz="0" w:space="0" w:color="auto"/>
            <w:left w:val="none" w:sz="0" w:space="0" w:color="auto"/>
            <w:bottom w:val="none" w:sz="0" w:space="0" w:color="auto"/>
            <w:right w:val="none" w:sz="0" w:space="0" w:color="auto"/>
          </w:divBdr>
        </w:div>
        <w:div w:id="1577587502">
          <w:marLeft w:val="0"/>
          <w:marRight w:val="0"/>
          <w:marTop w:val="0"/>
          <w:marBottom w:val="0"/>
          <w:divBdr>
            <w:top w:val="none" w:sz="0" w:space="0" w:color="auto"/>
            <w:left w:val="none" w:sz="0" w:space="0" w:color="auto"/>
            <w:bottom w:val="none" w:sz="0" w:space="0" w:color="auto"/>
            <w:right w:val="none" w:sz="0" w:space="0" w:color="auto"/>
          </w:divBdr>
        </w:div>
        <w:div w:id="1817641345">
          <w:marLeft w:val="0"/>
          <w:marRight w:val="0"/>
          <w:marTop w:val="0"/>
          <w:marBottom w:val="0"/>
          <w:divBdr>
            <w:top w:val="none" w:sz="0" w:space="0" w:color="auto"/>
            <w:left w:val="none" w:sz="0" w:space="0" w:color="auto"/>
            <w:bottom w:val="none" w:sz="0" w:space="0" w:color="auto"/>
            <w:right w:val="none" w:sz="0" w:space="0" w:color="auto"/>
          </w:divBdr>
        </w:div>
        <w:div w:id="1234852372">
          <w:marLeft w:val="0"/>
          <w:marRight w:val="0"/>
          <w:marTop w:val="0"/>
          <w:marBottom w:val="0"/>
          <w:divBdr>
            <w:top w:val="none" w:sz="0" w:space="0" w:color="auto"/>
            <w:left w:val="none" w:sz="0" w:space="0" w:color="auto"/>
            <w:bottom w:val="none" w:sz="0" w:space="0" w:color="auto"/>
            <w:right w:val="none" w:sz="0" w:space="0" w:color="auto"/>
          </w:divBdr>
        </w:div>
        <w:div w:id="1630092020">
          <w:marLeft w:val="0"/>
          <w:marRight w:val="0"/>
          <w:marTop w:val="0"/>
          <w:marBottom w:val="0"/>
          <w:divBdr>
            <w:top w:val="none" w:sz="0" w:space="0" w:color="auto"/>
            <w:left w:val="none" w:sz="0" w:space="0" w:color="auto"/>
            <w:bottom w:val="none" w:sz="0" w:space="0" w:color="auto"/>
            <w:right w:val="none" w:sz="0" w:space="0" w:color="auto"/>
          </w:divBdr>
        </w:div>
        <w:div w:id="737093169">
          <w:marLeft w:val="0"/>
          <w:marRight w:val="0"/>
          <w:marTop w:val="0"/>
          <w:marBottom w:val="0"/>
          <w:divBdr>
            <w:top w:val="none" w:sz="0" w:space="0" w:color="auto"/>
            <w:left w:val="none" w:sz="0" w:space="0" w:color="auto"/>
            <w:bottom w:val="none" w:sz="0" w:space="0" w:color="auto"/>
            <w:right w:val="none" w:sz="0" w:space="0" w:color="auto"/>
          </w:divBdr>
        </w:div>
        <w:div w:id="1173955266">
          <w:marLeft w:val="0"/>
          <w:marRight w:val="0"/>
          <w:marTop w:val="0"/>
          <w:marBottom w:val="0"/>
          <w:divBdr>
            <w:top w:val="none" w:sz="0" w:space="0" w:color="auto"/>
            <w:left w:val="none" w:sz="0" w:space="0" w:color="auto"/>
            <w:bottom w:val="none" w:sz="0" w:space="0" w:color="auto"/>
            <w:right w:val="none" w:sz="0" w:space="0" w:color="auto"/>
          </w:divBdr>
        </w:div>
        <w:div w:id="278876744">
          <w:marLeft w:val="0"/>
          <w:marRight w:val="0"/>
          <w:marTop w:val="0"/>
          <w:marBottom w:val="0"/>
          <w:divBdr>
            <w:top w:val="none" w:sz="0" w:space="0" w:color="auto"/>
            <w:left w:val="none" w:sz="0" w:space="0" w:color="auto"/>
            <w:bottom w:val="none" w:sz="0" w:space="0" w:color="auto"/>
            <w:right w:val="none" w:sz="0" w:space="0" w:color="auto"/>
          </w:divBdr>
        </w:div>
        <w:div w:id="1110398404">
          <w:marLeft w:val="0"/>
          <w:marRight w:val="0"/>
          <w:marTop w:val="0"/>
          <w:marBottom w:val="0"/>
          <w:divBdr>
            <w:top w:val="none" w:sz="0" w:space="0" w:color="auto"/>
            <w:left w:val="none" w:sz="0" w:space="0" w:color="auto"/>
            <w:bottom w:val="none" w:sz="0" w:space="0" w:color="auto"/>
            <w:right w:val="none" w:sz="0" w:space="0" w:color="auto"/>
          </w:divBdr>
        </w:div>
        <w:div w:id="1491868412">
          <w:marLeft w:val="0"/>
          <w:marRight w:val="0"/>
          <w:marTop w:val="0"/>
          <w:marBottom w:val="0"/>
          <w:divBdr>
            <w:top w:val="none" w:sz="0" w:space="0" w:color="auto"/>
            <w:left w:val="none" w:sz="0" w:space="0" w:color="auto"/>
            <w:bottom w:val="none" w:sz="0" w:space="0" w:color="auto"/>
            <w:right w:val="none" w:sz="0" w:space="0" w:color="auto"/>
          </w:divBdr>
        </w:div>
        <w:div w:id="1035887802">
          <w:marLeft w:val="0"/>
          <w:marRight w:val="0"/>
          <w:marTop w:val="0"/>
          <w:marBottom w:val="0"/>
          <w:divBdr>
            <w:top w:val="none" w:sz="0" w:space="0" w:color="auto"/>
            <w:left w:val="none" w:sz="0" w:space="0" w:color="auto"/>
            <w:bottom w:val="none" w:sz="0" w:space="0" w:color="auto"/>
            <w:right w:val="none" w:sz="0" w:space="0" w:color="auto"/>
          </w:divBdr>
        </w:div>
        <w:div w:id="1533424814">
          <w:marLeft w:val="0"/>
          <w:marRight w:val="0"/>
          <w:marTop w:val="0"/>
          <w:marBottom w:val="0"/>
          <w:divBdr>
            <w:top w:val="none" w:sz="0" w:space="0" w:color="auto"/>
            <w:left w:val="none" w:sz="0" w:space="0" w:color="auto"/>
            <w:bottom w:val="none" w:sz="0" w:space="0" w:color="auto"/>
            <w:right w:val="none" w:sz="0" w:space="0" w:color="auto"/>
          </w:divBdr>
        </w:div>
        <w:div w:id="182134792">
          <w:marLeft w:val="0"/>
          <w:marRight w:val="0"/>
          <w:marTop w:val="0"/>
          <w:marBottom w:val="0"/>
          <w:divBdr>
            <w:top w:val="none" w:sz="0" w:space="0" w:color="auto"/>
            <w:left w:val="none" w:sz="0" w:space="0" w:color="auto"/>
            <w:bottom w:val="none" w:sz="0" w:space="0" w:color="auto"/>
            <w:right w:val="none" w:sz="0" w:space="0" w:color="auto"/>
          </w:divBdr>
        </w:div>
        <w:div w:id="1172572431">
          <w:marLeft w:val="0"/>
          <w:marRight w:val="0"/>
          <w:marTop w:val="0"/>
          <w:marBottom w:val="0"/>
          <w:divBdr>
            <w:top w:val="none" w:sz="0" w:space="0" w:color="auto"/>
            <w:left w:val="none" w:sz="0" w:space="0" w:color="auto"/>
            <w:bottom w:val="none" w:sz="0" w:space="0" w:color="auto"/>
            <w:right w:val="none" w:sz="0" w:space="0" w:color="auto"/>
          </w:divBdr>
        </w:div>
        <w:div w:id="366950093">
          <w:marLeft w:val="0"/>
          <w:marRight w:val="0"/>
          <w:marTop w:val="0"/>
          <w:marBottom w:val="0"/>
          <w:divBdr>
            <w:top w:val="none" w:sz="0" w:space="0" w:color="auto"/>
            <w:left w:val="none" w:sz="0" w:space="0" w:color="auto"/>
            <w:bottom w:val="none" w:sz="0" w:space="0" w:color="auto"/>
            <w:right w:val="none" w:sz="0" w:space="0" w:color="auto"/>
          </w:divBdr>
        </w:div>
        <w:div w:id="1652445315">
          <w:marLeft w:val="0"/>
          <w:marRight w:val="0"/>
          <w:marTop w:val="0"/>
          <w:marBottom w:val="0"/>
          <w:divBdr>
            <w:top w:val="none" w:sz="0" w:space="0" w:color="auto"/>
            <w:left w:val="none" w:sz="0" w:space="0" w:color="auto"/>
            <w:bottom w:val="none" w:sz="0" w:space="0" w:color="auto"/>
            <w:right w:val="none" w:sz="0" w:space="0" w:color="auto"/>
          </w:divBdr>
        </w:div>
        <w:div w:id="1621956202">
          <w:marLeft w:val="0"/>
          <w:marRight w:val="0"/>
          <w:marTop w:val="0"/>
          <w:marBottom w:val="0"/>
          <w:divBdr>
            <w:top w:val="none" w:sz="0" w:space="0" w:color="auto"/>
            <w:left w:val="none" w:sz="0" w:space="0" w:color="auto"/>
            <w:bottom w:val="none" w:sz="0" w:space="0" w:color="auto"/>
            <w:right w:val="none" w:sz="0" w:space="0" w:color="auto"/>
          </w:divBdr>
        </w:div>
      </w:divsChild>
    </w:div>
    <w:div w:id="1760979449">
      <w:bodyDiv w:val="1"/>
      <w:marLeft w:val="0"/>
      <w:marRight w:val="0"/>
      <w:marTop w:val="0"/>
      <w:marBottom w:val="0"/>
      <w:divBdr>
        <w:top w:val="none" w:sz="0" w:space="0" w:color="auto"/>
        <w:left w:val="none" w:sz="0" w:space="0" w:color="auto"/>
        <w:bottom w:val="none" w:sz="0" w:space="0" w:color="auto"/>
        <w:right w:val="none" w:sz="0" w:space="0" w:color="auto"/>
      </w:divBdr>
    </w:div>
    <w:div w:id="1761028841">
      <w:bodyDiv w:val="1"/>
      <w:marLeft w:val="0"/>
      <w:marRight w:val="0"/>
      <w:marTop w:val="0"/>
      <w:marBottom w:val="0"/>
      <w:divBdr>
        <w:top w:val="none" w:sz="0" w:space="0" w:color="auto"/>
        <w:left w:val="none" w:sz="0" w:space="0" w:color="auto"/>
        <w:bottom w:val="none" w:sz="0" w:space="0" w:color="auto"/>
        <w:right w:val="none" w:sz="0" w:space="0" w:color="auto"/>
      </w:divBdr>
    </w:div>
    <w:div w:id="1761171349">
      <w:bodyDiv w:val="1"/>
      <w:marLeft w:val="0"/>
      <w:marRight w:val="0"/>
      <w:marTop w:val="0"/>
      <w:marBottom w:val="0"/>
      <w:divBdr>
        <w:top w:val="none" w:sz="0" w:space="0" w:color="auto"/>
        <w:left w:val="none" w:sz="0" w:space="0" w:color="auto"/>
        <w:bottom w:val="none" w:sz="0" w:space="0" w:color="auto"/>
        <w:right w:val="none" w:sz="0" w:space="0" w:color="auto"/>
      </w:divBdr>
    </w:div>
    <w:div w:id="1761415166">
      <w:bodyDiv w:val="1"/>
      <w:marLeft w:val="0"/>
      <w:marRight w:val="0"/>
      <w:marTop w:val="0"/>
      <w:marBottom w:val="0"/>
      <w:divBdr>
        <w:top w:val="none" w:sz="0" w:space="0" w:color="auto"/>
        <w:left w:val="none" w:sz="0" w:space="0" w:color="auto"/>
        <w:bottom w:val="none" w:sz="0" w:space="0" w:color="auto"/>
        <w:right w:val="none" w:sz="0" w:space="0" w:color="auto"/>
      </w:divBdr>
    </w:div>
    <w:div w:id="1761442563">
      <w:bodyDiv w:val="1"/>
      <w:marLeft w:val="0"/>
      <w:marRight w:val="0"/>
      <w:marTop w:val="0"/>
      <w:marBottom w:val="0"/>
      <w:divBdr>
        <w:top w:val="none" w:sz="0" w:space="0" w:color="auto"/>
        <w:left w:val="none" w:sz="0" w:space="0" w:color="auto"/>
        <w:bottom w:val="none" w:sz="0" w:space="0" w:color="auto"/>
        <w:right w:val="none" w:sz="0" w:space="0" w:color="auto"/>
      </w:divBdr>
    </w:div>
    <w:div w:id="1761676935">
      <w:bodyDiv w:val="1"/>
      <w:marLeft w:val="0"/>
      <w:marRight w:val="0"/>
      <w:marTop w:val="0"/>
      <w:marBottom w:val="0"/>
      <w:divBdr>
        <w:top w:val="none" w:sz="0" w:space="0" w:color="auto"/>
        <w:left w:val="none" w:sz="0" w:space="0" w:color="auto"/>
        <w:bottom w:val="none" w:sz="0" w:space="0" w:color="auto"/>
        <w:right w:val="none" w:sz="0" w:space="0" w:color="auto"/>
      </w:divBdr>
    </w:div>
    <w:div w:id="1761753982">
      <w:bodyDiv w:val="1"/>
      <w:marLeft w:val="0"/>
      <w:marRight w:val="0"/>
      <w:marTop w:val="0"/>
      <w:marBottom w:val="0"/>
      <w:divBdr>
        <w:top w:val="none" w:sz="0" w:space="0" w:color="auto"/>
        <w:left w:val="none" w:sz="0" w:space="0" w:color="auto"/>
        <w:bottom w:val="none" w:sz="0" w:space="0" w:color="auto"/>
        <w:right w:val="none" w:sz="0" w:space="0" w:color="auto"/>
      </w:divBdr>
    </w:div>
    <w:div w:id="1761833119">
      <w:bodyDiv w:val="1"/>
      <w:marLeft w:val="0"/>
      <w:marRight w:val="0"/>
      <w:marTop w:val="0"/>
      <w:marBottom w:val="0"/>
      <w:divBdr>
        <w:top w:val="none" w:sz="0" w:space="0" w:color="auto"/>
        <w:left w:val="none" w:sz="0" w:space="0" w:color="auto"/>
        <w:bottom w:val="none" w:sz="0" w:space="0" w:color="auto"/>
        <w:right w:val="none" w:sz="0" w:space="0" w:color="auto"/>
      </w:divBdr>
    </w:div>
    <w:div w:id="1761952207">
      <w:bodyDiv w:val="1"/>
      <w:marLeft w:val="0"/>
      <w:marRight w:val="0"/>
      <w:marTop w:val="0"/>
      <w:marBottom w:val="0"/>
      <w:divBdr>
        <w:top w:val="none" w:sz="0" w:space="0" w:color="auto"/>
        <w:left w:val="none" w:sz="0" w:space="0" w:color="auto"/>
        <w:bottom w:val="none" w:sz="0" w:space="0" w:color="auto"/>
        <w:right w:val="none" w:sz="0" w:space="0" w:color="auto"/>
      </w:divBdr>
    </w:div>
    <w:div w:id="1762067234">
      <w:bodyDiv w:val="1"/>
      <w:marLeft w:val="0"/>
      <w:marRight w:val="0"/>
      <w:marTop w:val="0"/>
      <w:marBottom w:val="0"/>
      <w:divBdr>
        <w:top w:val="none" w:sz="0" w:space="0" w:color="auto"/>
        <w:left w:val="none" w:sz="0" w:space="0" w:color="auto"/>
        <w:bottom w:val="none" w:sz="0" w:space="0" w:color="auto"/>
        <w:right w:val="none" w:sz="0" w:space="0" w:color="auto"/>
      </w:divBdr>
    </w:div>
    <w:div w:id="1762069977">
      <w:bodyDiv w:val="1"/>
      <w:marLeft w:val="0"/>
      <w:marRight w:val="0"/>
      <w:marTop w:val="0"/>
      <w:marBottom w:val="0"/>
      <w:divBdr>
        <w:top w:val="none" w:sz="0" w:space="0" w:color="auto"/>
        <w:left w:val="none" w:sz="0" w:space="0" w:color="auto"/>
        <w:bottom w:val="none" w:sz="0" w:space="0" w:color="auto"/>
        <w:right w:val="none" w:sz="0" w:space="0" w:color="auto"/>
      </w:divBdr>
      <w:divsChild>
        <w:div w:id="2123910943">
          <w:marLeft w:val="0"/>
          <w:marRight w:val="0"/>
          <w:marTop w:val="0"/>
          <w:marBottom w:val="0"/>
          <w:divBdr>
            <w:top w:val="none" w:sz="0" w:space="0" w:color="auto"/>
            <w:left w:val="none" w:sz="0" w:space="0" w:color="auto"/>
            <w:bottom w:val="none" w:sz="0" w:space="0" w:color="auto"/>
            <w:right w:val="none" w:sz="0" w:space="0" w:color="auto"/>
          </w:divBdr>
          <w:divsChild>
            <w:div w:id="1798915394">
              <w:marLeft w:val="0"/>
              <w:marRight w:val="0"/>
              <w:marTop w:val="0"/>
              <w:marBottom w:val="0"/>
              <w:divBdr>
                <w:top w:val="none" w:sz="0" w:space="0" w:color="auto"/>
                <w:left w:val="none" w:sz="0" w:space="0" w:color="auto"/>
                <w:bottom w:val="none" w:sz="0" w:space="0" w:color="auto"/>
                <w:right w:val="none" w:sz="0" w:space="0" w:color="auto"/>
              </w:divBdr>
              <w:divsChild>
                <w:div w:id="834147579">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762094236">
      <w:bodyDiv w:val="1"/>
      <w:marLeft w:val="0"/>
      <w:marRight w:val="0"/>
      <w:marTop w:val="0"/>
      <w:marBottom w:val="0"/>
      <w:divBdr>
        <w:top w:val="none" w:sz="0" w:space="0" w:color="auto"/>
        <w:left w:val="none" w:sz="0" w:space="0" w:color="auto"/>
        <w:bottom w:val="none" w:sz="0" w:space="0" w:color="auto"/>
        <w:right w:val="none" w:sz="0" w:space="0" w:color="auto"/>
      </w:divBdr>
    </w:div>
    <w:div w:id="1762287487">
      <w:bodyDiv w:val="1"/>
      <w:marLeft w:val="0"/>
      <w:marRight w:val="0"/>
      <w:marTop w:val="0"/>
      <w:marBottom w:val="0"/>
      <w:divBdr>
        <w:top w:val="none" w:sz="0" w:space="0" w:color="auto"/>
        <w:left w:val="none" w:sz="0" w:space="0" w:color="auto"/>
        <w:bottom w:val="none" w:sz="0" w:space="0" w:color="auto"/>
        <w:right w:val="none" w:sz="0" w:space="0" w:color="auto"/>
      </w:divBdr>
    </w:div>
    <w:div w:id="1762289077">
      <w:bodyDiv w:val="1"/>
      <w:marLeft w:val="0"/>
      <w:marRight w:val="0"/>
      <w:marTop w:val="0"/>
      <w:marBottom w:val="0"/>
      <w:divBdr>
        <w:top w:val="none" w:sz="0" w:space="0" w:color="auto"/>
        <w:left w:val="none" w:sz="0" w:space="0" w:color="auto"/>
        <w:bottom w:val="none" w:sz="0" w:space="0" w:color="auto"/>
        <w:right w:val="none" w:sz="0" w:space="0" w:color="auto"/>
      </w:divBdr>
    </w:div>
    <w:div w:id="1762481403">
      <w:bodyDiv w:val="1"/>
      <w:marLeft w:val="0"/>
      <w:marRight w:val="0"/>
      <w:marTop w:val="0"/>
      <w:marBottom w:val="0"/>
      <w:divBdr>
        <w:top w:val="none" w:sz="0" w:space="0" w:color="auto"/>
        <w:left w:val="none" w:sz="0" w:space="0" w:color="auto"/>
        <w:bottom w:val="none" w:sz="0" w:space="0" w:color="auto"/>
        <w:right w:val="none" w:sz="0" w:space="0" w:color="auto"/>
      </w:divBdr>
    </w:div>
    <w:div w:id="1762601922">
      <w:bodyDiv w:val="1"/>
      <w:marLeft w:val="0"/>
      <w:marRight w:val="0"/>
      <w:marTop w:val="0"/>
      <w:marBottom w:val="0"/>
      <w:divBdr>
        <w:top w:val="none" w:sz="0" w:space="0" w:color="auto"/>
        <w:left w:val="none" w:sz="0" w:space="0" w:color="auto"/>
        <w:bottom w:val="none" w:sz="0" w:space="0" w:color="auto"/>
        <w:right w:val="none" w:sz="0" w:space="0" w:color="auto"/>
      </w:divBdr>
    </w:div>
    <w:div w:id="1762799200">
      <w:bodyDiv w:val="1"/>
      <w:marLeft w:val="0"/>
      <w:marRight w:val="0"/>
      <w:marTop w:val="0"/>
      <w:marBottom w:val="0"/>
      <w:divBdr>
        <w:top w:val="none" w:sz="0" w:space="0" w:color="auto"/>
        <w:left w:val="none" w:sz="0" w:space="0" w:color="auto"/>
        <w:bottom w:val="none" w:sz="0" w:space="0" w:color="auto"/>
        <w:right w:val="none" w:sz="0" w:space="0" w:color="auto"/>
      </w:divBdr>
    </w:div>
    <w:div w:id="1762869351">
      <w:bodyDiv w:val="1"/>
      <w:marLeft w:val="0"/>
      <w:marRight w:val="0"/>
      <w:marTop w:val="0"/>
      <w:marBottom w:val="0"/>
      <w:divBdr>
        <w:top w:val="none" w:sz="0" w:space="0" w:color="auto"/>
        <w:left w:val="none" w:sz="0" w:space="0" w:color="auto"/>
        <w:bottom w:val="none" w:sz="0" w:space="0" w:color="auto"/>
        <w:right w:val="none" w:sz="0" w:space="0" w:color="auto"/>
      </w:divBdr>
    </w:div>
    <w:div w:id="1763144910">
      <w:bodyDiv w:val="1"/>
      <w:marLeft w:val="0"/>
      <w:marRight w:val="0"/>
      <w:marTop w:val="0"/>
      <w:marBottom w:val="0"/>
      <w:divBdr>
        <w:top w:val="none" w:sz="0" w:space="0" w:color="auto"/>
        <w:left w:val="none" w:sz="0" w:space="0" w:color="auto"/>
        <w:bottom w:val="none" w:sz="0" w:space="0" w:color="auto"/>
        <w:right w:val="none" w:sz="0" w:space="0" w:color="auto"/>
      </w:divBdr>
    </w:div>
    <w:div w:id="1763449008">
      <w:bodyDiv w:val="1"/>
      <w:marLeft w:val="0"/>
      <w:marRight w:val="0"/>
      <w:marTop w:val="0"/>
      <w:marBottom w:val="0"/>
      <w:divBdr>
        <w:top w:val="none" w:sz="0" w:space="0" w:color="auto"/>
        <w:left w:val="none" w:sz="0" w:space="0" w:color="auto"/>
        <w:bottom w:val="none" w:sz="0" w:space="0" w:color="auto"/>
        <w:right w:val="none" w:sz="0" w:space="0" w:color="auto"/>
      </w:divBdr>
    </w:div>
    <w:div w:id="1763717303">
      <w:bodyDiv w:val="1"/>
      <w:marLeft w:val="0"/>
      <w:marRight w:val="0"/>
      <w:marTop w:val="0"/>
      <w:marBottom w:val="0"/>
      <w:divBdr>
        <w:top w:val="none" w:sz="0" w:space="0" w:color="auto"/>
        <w:left w:val="none" w:sz="0" w:space="0" w:color="auto"/>
        <w:bottom w:val="none" w:sz="0" w:space="0" w:color="auto"/>
        <w:right w:val="none" w:sz="0" w:space="0" w:color="auto"/>
      </w:divBdr>
    </w:div>
    <w:div w:id="1763914382">
      <w:bodyDiv w:val="1"/>
      <w:marLeft w:val="0"/>
      <w:marRight w:val="0"/>
      <w:marTop w:val="0"/>
      <w:marBottom w:val="0"/>
      <w:divBdr>
        <w:top w:val="none" w:sz="0" w:space="0" w:color="auto"/>
        <w:left w:val="none" w:sz="0" w:space="0" w:color="auto"/>
        <w:bottom w:val="none" w:sz="0" w:space="0" w:color="auto"/>
        <w:right w:val="none" w:sz="0" w:space="0" w:color="auto"/>
      </w:divBdr>
    </w:div>
    <w:div w:id="1764108001">
      <w:bodyDiv w:val="1"/>
      <w:marLeft w:val="0"/>
      <w:marRight w:val="0"/>
      <w:marTop w:val="0"/>
      <w:marBottom w:val="0"/>
      <w:divBdr>
        <w:top w:val="none" w:sz="0" w:space="0" w:color="auto"/>
        <w:left w:val="none" w:sz="0" w:space="0" w:color="auto"/>
        <w:bottom w:val="none" w:sz="0" w:space="0" w:color="auto"/>
        <w:right w:val="none" w:sz="0" w:space="0" w:color="auto"/>
      </w:divBdr>
    </w:div>
    <w:div w:id="1764182613">
      <w:bodyDiv w:val="1"/>
      <w:marLeft w:val="0"/>
      <w:marRight w:val="0"/>
      <w:marTop w:val="0"/>
      <w:marBottom w:val="0"/>
      <w:divBdr>
        <w:top w:val="none" w:sz="0" w:space="0" w:color="auto"/>
        <w:left w:val="none" w:sz="0" w:space="0" w:color="auto"/>
        <w:bottom w:val="none" w:sz="0" w:space="0" w:color="auto"/>
        <w:right w:val="none" w:sz="0" w:space="0" w:color="auto"/>
      </w:divBdr>
    </w:div>
    <w:div w:id="1764448037">
      <w:bodyDiv w:val="1"/>
      <w:marLeft w:val="0"/>
      <w:marRight w:val="0"/>
      <w:marTop w:val="0"/>
      <w:marBottom w:val="0"/>
      <w:divBdr>
        <w:top w:val="none" w:sz="0" w:space="0" w:color="auto"/>
        <w:left w:val="none" w:sz="0" w:space="0" w:color="auto"/>
        <w:bottom w:val="none" w:sz="0" w:space="0" w:color="auto"/>
        <w:right w:val="none" w:sz="0" w:space="0" w:color="auto"/>
      </w:divBdr>
    </w:div>
    <w:div w:id="1764758291">
      <w:bodyDiv w:val="1"/>
      <w:marLeft w:val="0"/>
      <w:marRight w:val="0"/>
      <w:marTop w:val="0"/>
      <w:marBottom w:val="0"/>
      <w:divBdr>
        <w:top w:val="none" w:sz="0" w:space="0" w:color="auto"/>
        <w:left w:val="none" w:sz="0" w:space="0" w:color="auto"/>
        <w:bottom w:val="none" w:sz="0" w:space="0" w:color="auto"/>
        <w:right w:val="none" w:sz="0" w:space="0" w:color="auto"/>
      </w:divBdr>
    </w:div>
    <w:div w:id="1765031575">
      <w:bodyDiv w:val="1"/>
      <w:marLeft w:val="0"/>
      <w:marRight w:val="0"/>
      <w:marTop w:val="0"/>
      <w:marBottom w:val="0"/>
      <w:divBdr>
        <w:top w:val="none" w:sz="0" w:space="0" w:color="auto"/>
        <w:left w:val="none" w:sz="0" w:space="0" w:color="auto"/>
        <w:bottom w:val="none" w:sz="0" w:space="0" w:color="auto"/>
        <w:right w:val="none" w:sz="0" w:space="0" w:color="auto"/>
      </w:divBdr>
    </w:div>
    <w:div w:id="1765373356">
      <w:bodyDiv w:val="1"/>
      <w:marLeft w:val="0"/>
      <w:marRight w:val="0"/>
      <w:marTop w:val="0"/>
      <w:marBottom w:val="0"/>
      <w:divBdr>
        <w:top w:val="none" w:sz="0" w:space="0" w:color="auto"/>
        <w:left w:val="none" w:sz="0" w:space="0" w:color="auto"/>
        <w:bottom w:val="none" w:sz="0" w:space="0" w:color="auto"/>
        <w:right w:val="none" w:sz="0" w:space="0" w:color="auto"/>
      </w:divBdr>
    </w:div>
    <w:div w:id="1765416154">
      <w:bodyDiv w:val="1"/>
      <w:marLeft w:val="0"/>
      <w:marRight w:val="0"/>
      <w:marTop w:val="0"/>
      <w:marBottom w:val="0"/>
      <w:divBdr>
        <w:top w:val="none" w:sz="0" w:space="0" w:color="auto"/>
        <w:left w:val="none" w:sz="0" w:space="0" w:color="auto"/>
        <w:bottom w:val="none" w:sz="0" w:space="0" w:color="auto"/>
        <w:right w:val="none" w:sz="0" w:space="0" w:color="auto"/>
      </w:divBdr>
    </w:div>
    <w:div w:id="1765686099">
      <w:bodyDiv w:val="1"/>
      <w:marLeft w:val="0"/>
      <w:marRight w:val="0"/>
      <w:marTop w:val="0"/>
      <w:marBottom w:val="0"/>
      <w:divBdr>
        <w:top w:val="none" w:sz="0" w:space="0" w:color="auto"/>
        <w:left w:val="none" w:sz="0" w:space="0" w:color="auto"/>
        <w:bottom w:val="none" w:sz="0" w:space="0" w:color="auto"/>
        <w:right w:val="none" w:sz="0" w:space="0" w:color="auto"/>
      </w:divBdr>
    </w:div>
    <w:div w:id="1765762911">
      <w:bodyDiv w:val="1"/>
      <w:marLeft w:val="0"/>
      <w:marRight w:val="0"/>
      <w:marTop w:val="0"/>
      <w:marBottom w:val="0"/>
      <w:divBdr>
        <w:top w:val="none" w:sz="0" w:space="0" w:color="auto"/>
        <w:left w:val="none" w:sz="0" w:space="0" w:color="auto"/>
        <w:bottom w:val="none" w:sz="0" w:space="0" w:color="auto"/>
        <w:right w:val="none" w:sz="0" w:space="0" w:color="auto"/>
      </w:divBdr>
    </w:div>
    <w:div w:id="1765834401">
      <w:bodyDiv w:val="1"/>
      <w:marLeft w:val="0"/>
      <w:marRight w:val="0"/>
      <w:marTop w:val="0"/>
      <w:marBottom w:val="0"/>
      <w:divBdr>
        <w:top w:val="none" w:sz="0" w:space="0" w:color="auto"/>
        <w:left w:val="none" w:sz="0" w:space="0" w:color="auto"/>
        <w:bottom w:val="none" w:sz="0" w:space="0" w:color="auto"/>
        <w:right w:val="none" w:sz="0" w:space="0" w:color="auto"/>
      </w:divBdr>
    </w:div>
    <w:div w:id="1766069052">
      <w:bodyDiv w:val="1"/>
      <w:marLeft w:val="0"/>
      <w:marRight w:val="0"/>
      <w:marTop w:val="0"/>
      <w:marBottom w:val="0"/>
      <w:divBdr>
        <w:top w:val="none" w:sz="0" w:space="0" w:color="auto"/>
        <w:left w:val="none" w:sz="0" w:space="0" w:color="auto"/>
        <w:bottom w:val="none" w:sz="0" w:space="0" w:color="auto"/>
        <w:right w:val="none" w:sz="0" w:space="0" w:color="auto"/>
      </w:divBdr>
    </w:div>
    <w:div w:id="1766339756">
      <w:bodyDiv w:val="1"/>
      <w:marLeft w:val="0"/>
      <w:marRight w:val="0"/>
      <w:marTop w:val="0"/>
      <w:marBottom w:val="0"/>
      <w:divBdr>
        <w:top w:val="none" w:sz="0" w:space="0" w:color="auto"/>
        <w:left w:val="none" w:sz="0" w:space="0" w:color="auto"/>
        <w:bottom w:val="none" w:sz="0" w:space="0" w:color="auto"/>
        <w:right w:val="none" w:sz="0" w:space="0" w:color="auto"/>
      </w:divBdr>
    </w:div>
    <w:div w:id="1766606785">
      <w:bodyDiv w:val="1"/>
      <w:marLeft w:val="0"/>
      <w:marRight w:val="0"/>
      <w:marTop w:val="0"/>
      <w:marBottom w:val="0"/>
      <w:divBdr>
        <w:top w:val="none" w:sz="0" w:space="0" w:color="auto"/>
        <w:left w:val="none" w:sz="0" w:space="0" w:color="auto"/>
        <w:bottom w:val="none" w:sz="0" w:space="0" w:color="auto"/>
        <w:right w:val="none" w:sz="0" w:space="0" w:color="auto"/>
      </w:divBdr>
    </w:div>
    <w:div w:id="1766924794">
      <w:bodyDiv w:val="1"/>
      <w:marLeft w:val="0"/>
      <w:marRight w:val="0"/>
      <w:marTop w:val="0"/>
      <w:marBottom w:val="0"/>
      <w:divBdr>
        <w:top w:val="none" w:sz="0" w:space="0" w:color="auto"/>
        <w:left w:val="none" w:sz="0" w:space="0" w:color="auto"/>
        <w:bottom w:val="none" w:sz="0" w:space="0" w:color="auto"/>
        <w:right w:val="none" w:sz="0" w:space="0" w:color="auto"/>
      </w:divBdr>
    </w:div>
    <w:div w:id="1767000748">
      <w:bodyDiv w:val="1"/>
      <w:marLeft w:val="0"/>
      <w:marRight w:val="0"/>
      <w:marTop w:val="0"/>
      <w:marBottom w:val="0"/>
      <w:divBdr>
        <w:top w:val="none" w:sz="0" w:space="0" w:color="auto"/>
        <w:left w:val="none" w:sz="0" w:space="0" w:color="auto"/>
        <w:bottom w:val="none" w:sz="0" w:space="0" w:color="auto"/>
        <w:right w:val="none" w:sz="0" w:space="0" w:color="auto"/>
      </w:divBdr>
    </w:div>
    <w:div w:id="1767460287">
      <w:bodyDiv w:val="1"/>
      <w:marLeft w:val="0"/>
      <w:marRight w:val="0"/>
      <w:marTop w:val="0"/>
      <w:marBottom w:val="0"/>
      <w:divBdr>
        <w:top w:val="none" w:sz="0" w:space="0" w:color="auto"/>
        <w:left w:val="none" w:sz="0" w:space="0" w:color="auto"/>
        <w:bottom w:val="none" w:sz="0" w:space="0" w:color="auto"/>
        <w:right w:val="none" w:sz="0" w:space="0" w:color="auto"/>
      </w:divBdr>
    </w:div>
    <w:div w:id="1767572151">
      <w:bodyDiv w:val="1"/>
      <w:marLeft w:val="0"/>
      <w:marRight w:val="0"/>
      <w:marTop w:val="0"/>
      <w:marBottom w:val="0"/>
      <w:divBdr>
        <w:top w:val="none" w:sz="0" w:space="0" w:color="auto"/>
        <w:left w:val="none" w:sz="0" w:space="0" w:color="auto"/>
        <w:bottom w:val="none" w:sz="0" w:space="0" w:color="auto"/>
        <w:right w:val="none" w:sz="0" w:space="0" w:color="auto"/>
      </w:divBdr>
    </w:div>
    <w:div w:id="1767725220">
      <w:bodyDiv w:val="1"/>
      <w:marLeft w:val="0"/>
      <w:marRight w:val="0"/>
      <w:marTop w:val="0"/>
      <w:marBottom w:val="0"/>
      <w:divBdr>
        <w:top w:val="none" w:sz="0" w:space="0" w:color="auto"/>
        <w:left w:val="none" w:sz="0" w:space="0" w:color="auto"/>
        <w:bottom w:val="none" w:sz="0" w:space="0" w:color="auto"/>
        <w:right w:val="none" w:sz="0" w:space="0" w:color="auto"/>
      </w:divBdr>
    </w:div>
    <w:div w:id="1767917111">
      <w:bodyDiv w:val="1"/>
      <w:marLeft w:val="0"/>
      <w:marRight w:val="0"/>
      <w:marTop w:val="0"/>
      <w:marBottom w:val="0"/>
      <w:divBdr>
        <w:top w:val="none" w:sz="0" w:space="0" w:color="auto"/>
        <w:left w:val="none" w:sz="0" w:space="0" w:color="auto"/>
        <w:bottom w:val="none" w:sz="0" w:space="0" w:color="auto"/>
        <w:right w:val="none" w:sz="0" w:space="0" w:color="auto"/>
      </w:divBdr>
    </w:div>
    <w:div w:id="1768230163">
      <w:bodyDiv w:val="1"/>
      <w:marLeft w:val="0"/>
      <w:marRight w:val="0"/>
      <w:marTop w:val="0"/>
      <w:marBottom w:val="0"/>
      <w:divBdr>
        <w:top w:val="none" w:sz="0" w:space="0" w:color="auto"/>
        <w:left w:val="none" w:sz="0" w:space="0" w:color="auto"/>
        <w:bottom w:val="none" w:sz="0" w:space="0" w:color="auto"/>
        <w:right w:val="none" w:sz="0" w:space="0" w:color="auto"/>
      </w:divBdr>
      <w:divsChild>
        <w:div w:id="416828170">
          <w:marLeft w:val="0"/>
          <w:marRight w:val="0"/>
          <w:marTop w:val="0"/>
          <w:marBottom w:val="0"/>
          <w:divBdr>
            <w:top w:val="none" w:sz="0" w:space="0" w:color="auto"/>
            <w:left w:val="none" w:sz="0" w:space="0" w:color="auto"/>
            <w:bottom w:val="none" w:sz="0" w:space="0" w:color="auto"/>
            <w:right w:val="none" w:sz="0" w:space="0" w:color="auto"/>
          </w:divBdr>
          <w:divsChild>
            <w:div w:id="947271991">
              <w:marLeft w:val="0"/>
              <w:marRight w:val="0"/>
              <w:marTop w:val="0"/>
              <w:marBottom w:val="0"/>
              <w:divBdr>
                <w:top w:val="none" w:sz="0" w:space="0" w:color="auto"/>
                <w:left w:val="none" w:sz="0" w:space="0" w:color="auto"/>
                <w:bottom w:val="none" w:sz="0" w:space="0" w:color="auto"/>
                <w:right w:val="none" w:sz="0" w:space="0" w:color="auto"/>
              </w:divBdr>
              <w:divsChild>
                <w:div w:id="1564561889">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768848813">
      <w:bodyDiv w:val="1"/>
      <w:marLeft w:val="0"/>
      <w:marRight w:val="0"/>
      <w:marTop w:val="0"/>
      <w:marBottom w:val="0"/>
      <w:divBdr>
        <w:top w:val="none" w:sz="0" w:space="0" w:color="auto"/>
        <w:left w:val="none" w:sz="0" w:space="0" w:color="auto"/>
        <w:bottom w:val="none" w:sz="0" w:space="0" w:color="auto"/>
        <w:right w:val="none" w:sz="0" w:space="0" w:color="auto"/>
      </w:divBdr>
    </w:div>
    <w:div w:id="1768891947">
      <w:bodyDiv w:val="1"/>
      <w:marLeft w:val="0"/>
      <w:marRight w:val="0"/>
      <w:marTop w:val="0"/>
      <w:marBottom w:val="0"/>
      <w:divBdr>
        <w:top w:val="none" w:sz="0" w:space="0" w:color="auto"/>
        <w:left w:val="none" w:sz="0" w:space="0" w:color="auto"/>
        <w:bottom w:val="none" w:sz="0" w:space="0" w:color="auto"/>
        <w:right w:val="none" w:sz="0" w:space="0" w:color="auto"/>
      </w:divBdr>
    </w:div>
    <w:div w:id="1769084585">
      <w:bodyDiv w:val="1"/>
      <w:marLeft w:val="0"/>
      <w:marRight w:val="0"/>
      <w:marTop w:val="0"/>
      <w:marBottom w:val="0"/>
      <w:divBdr>
        <w:top w:val="none" w:sz="0" w:space="0" w:color="auto"/>
        <w:left w:val="none" w:sz="0" w:space="0" w:color="auto"/>
        <w:bottom w:val="none" w:sz="0" w:space="0" w:color="auto"/>
        <w:right w:val="none" w:sz="0" w:space="0" w:color="auto"/>
      </w:divBdr>
    </w:div>
    <w:div w:id="1769502542">
      <w:bodyDiv w:val="1"/>
      <w:marLeft w:val="0"/>
      <w:marRight w:val="0"/>
      <w:marTop w:val="0"/>
      <w:marBottom w:val="0"/>
      <w:divBdr>
        <w:top w:val="none" w:sz="0" w:space="0" w:color="auto"/>
        <w:left w:val="none" w:sz="0" w:space="0" w:color="auto"/>
        <w:bottom w:val="none" w:sz="0" w:space="0" w:color="auto"/>
        <w:right w:val="none" w:sz="0" w:space="0" w:color="auto"/>
      </w:divBdr>
    </w:div>
    <w:div w:id="1770276982">
      <w:bodyDiv w:val="1"/>
      <w:marLeft w:val="0"/>
      <w:marRight w:val="0"/>
      <w:marTop w:val="0"/>
      <w:marBottom w:val="0"/>
      <w:divBdr>
        <w:top w:val="none" w:sz="0" w:space="0" w:color="auto"/>
        <w:left w:val="none" w:sz="0" w:space="0" w:color="auto"/>
        <w:bottom w:val="none" w:sz="0" w:space="0" w:color="auto"/>
        <w:right w:val="none" w:sz="0" w:space="0" w:color="auto"/>
      </w:divBdr>
    </w:div>
    <w:div w:id="1770350972">
      <w:bodyDiv w:val="1"/>
      <w:marLeft w:val="0"/>
      <w:marRight w:val="0"/>
      <w:marTop w:val="0"/>
      <w:marBottom w:val="0"/>
      <w:divBdr>
        <w:top w:val="none" w:sz="0" w:space="0" w:color="auto"/>
        <w:left w:val="none" w:sz="0" w:space="0" w:color="auto"/>
        <w:bottom w:val="none" w:sz="0" w:space="0" w:color="auto"/>
        <w:right w:val="none" w:sz="0" w:space="0" w:color="auto"/>
      </w:divBdr>
    </w:div>
    <w:div w:id="1770663185">
      <w:bodyDiv w:val="1"/>
      <w:marLeft w:val="0"/>
      <w:marRight w:val="0"/>
      <w:marTop w:val="0"/>
      <w:marBottom w:val="0"/>
      <w:divBdr>
        <w:top w:val="none" w:sz="0" w:space="0" w:color="auto"/>
        <w:left w:val="none" w:sz="0" w:space="0" w:color="auto"/>
        <w:bottom w:val="none" w:sz="0" w:space="0" w:color="auto"/>
        <w:right w:val="none" w:sz="0" w:space="0" w:color="auto"/>
      </w:divBdr>
    </w:div>
    <w:div w:id="1770736845">
      <w:bodyDiv w:val="1"/>
      <w:marLeft w:val="0"/>
      <w:marRight w:val="0"/>
      <w:marTop w:val="0"/>
      <w:marBottom w:val="0"/>
      <w:divBdr>
        <w:top w:val="none" w:sz="0" w:space="0" w:color="auto"/>
        <w:left w:val="none" w:sz="0" w:space="0" w:color="auto"/>
        <w:bottom w:val="none" w:sz="0" w:space="0" w:color="auto"/>
        <w:right w:val="none" w:sz="0" w:space="0" w:color="auto"/>
      </w:divBdr>
    </w:div>
    <w:div w:id="1770806168">
      <w:bodyDiv w:val="1"/>
      <w:marLeft w:val="0"/>
      <w:marRight w:val="0"/>
      <w:marTop w:val="0"/>
      <w:marBottom w:val="0"/>
      <w:divBdr>
        <w:top w:val="none" w:sz="0" w:space="0" w:color="auto"/>
        <w:left w:val="none" w:sz="0" w:space="0" w:color="auto"/>
        <w:bottom w:val="none" w:sz="0" w:space="0" w:color="auto"/>
        <w:right w:val="none" w:sz="0" w:space="0" w:color="auto"/>
      </w:divBdr>
    </w:div>
    <w:div w:id="1770808604">
      <w:bodyDiv w:val="1"/>
      <w:marLeft w:val="0"/>
      <w:marRight w:val="0"/>
      <w:marTop w:val="0"/>
      <w:marBottom w:val="0"/>
      <w:divBdr>
        <w:top w:val="none" w:sz="0" w:space="0" w:color="auto"/>
        <w:left w:val="none" w:sz="0" w:space="0" w:color="auto"/>
        <w:bottom w:val="none" w:sz="0" w:space="0" w:color="auto"/>
        <w:right w:val="none" w:sz="0" w:space="0" w:color="auto"/>
      </w:divBdr>
    </w:div>
    <w:div w:id="1771049525">
      <w:bodyDiv w:val="1"/>
      <w:marLeft w:val="0"/>
      <w:marRight w:val="0"/>
      <w:marTop w:val="0"/>
      <w:marBottom w:val="0"/>
      <w:divBdr>
        <w:top w:val="none" w:sz="0" w:space="0" w:color="auto"/>
        <w:left w:val="none" w:sz="0" w:space="0" w:color="auto"/>
        <w:bottom w:val="none" w:sz="0" w:space="0" w:color="auto"/>
        <w:right w:val="none" w:sz="0" w:space="0" w:color="auto"/>
      </w:divBdr>
    </w:div>
    <w:div w:id="1771120705">
      <w:bodyDiv w:val="1"/>
      <w:marLeft w:val="0"/>
      <w:marRight w:val="0"/>
      <w:marTop w:val="0"/>
      <w:marBottom w:val="0"/>
      <w:divBdr>
        <w:top w:val="none" w:sz="0" w:space="0" w:color="auto"/>
        <w:left w:val="none" w:sz="0" w:space="0" w:color="auto"/>
        <w:bottom w:val="none" w:sz="0" w:space="0" w:color="auto"/>
        <w:right w:val="none" w:sz="0" w:space="0" w:color="auto"/>
      </w:divBdr>
    </w:div>
    <w:div w:id="1771315046">
      <w:bodyDiv w:val="1"/>
      <w:marLeft w:val="0"/>
      <w:marRight w:val="0"/>
      <w:marTop w:val="0"/>
      <w:marBottom w:val="0"/>
      <w:divBdr>
        <w:top w:val="none" w:sz="0" w:space="0" w:color="auto"/>
        <w:left w:val="none" w:sz="0" w:space="0" w:color="auto"/>
        <w:bottom w:val="none" w:sz="0" w:space="0" w:color="auto"/>
        <w:right w:val="none" w:sz="0" w:space="0" w:color="auto"/>
      </w:divBdr>
    </w:div>
    <w:div w:id="1771657820">
      <w:bodyDiv w:val="1"/>
      <w:marLeft w:val="0"/>
      <w:marRight w:val="0"/>
      <w:marTop w:val="0"/>
      <w:marBottom w:val="0"/>
      <w:divBdr>
        <w:top w:val="none" w:sz="0" w:space="0" w:color="auto"/>
        <w:left w:val="none" w:sz="0" w:space="0" w:color="auto"/>
        <w:bottom w:val="none" w:sz="0" w:space="0" w:color="auto"/>
        <w:right w:val="none" w:sz="0" w:space="0" w:color="auto"/>
      </w:divBdr>
    </w:div>
    <w:div w:id="1772164081">
      <w:bodyDiv w:val="1"/>
      <w:marLeft w:val="0"/>
      <w:marRight w:val="0"/>
      <w:marTop w:val="0"/>
      <w:marBottom w:val="0"/>
      <w:divBdr>
        <w:top w:val="none" w:sz="0" w:space="0" w:color="auto"/>
        <w:left w:val="none" w:sz="0" w:space="0" w:color="auto"/>
        <w:bottom w:val="none" w:sz="0" w:space="0" w:color="auto"/>
        <w:right w:val="none" w:sz="0" w:space="0" w:color="auto"/>
      </w:divBdr>
    </w:div>
    <w:div w:id="1772583921">
      <w:bodyDiv w:val="1"/>
      <w:marLeft w:val="0"/>
      <w:marRight w:val="0"/>
      <w:marTop w:val="0"/>
      <w:marBottom w:val="0"/>
      <w:divBdr>
        <w:top w:val="none" w:sz="0" w:space="0" w:color="auto"/>
        <w:left w:val="none" w:sz="0" w:space="0" w:color="auto"/>
        <w:bottom w:val="none" w:sz="0" w:space="0" w:color="auto"/>
        <w:right w:val="none" w:sz="0" w:space="0" w:color="auto"/>
      </w:divBdr>
    </w:div>
    <w:div w:id="1772814396">
      <w:bodyDiv w:val="1"/>
      <w:marLeft w:val="0"/>
      <w:marRight w:val="0"/>
      <w:marTop w:val="0"/>
      <w:marBottom w:val="0"/>
      <w:divBdr>
        <w:top w:val="none" w:sz="0" w:space="0" w:color="auto"/>
        <w:left w:val="none" w:sz="0" w:space="0" w:color="auto"/>
        <w:bottom w:val="none" w:sz="0" w:space="0" w:color="auto"/>
        <w:right w:val="none" w:sz="0" w:space="0" w:color="auto"/>
      </w:divBdr>
    </w:div>
    <w:div w:id="1772966738">
      <w:bodyDiv w:val="1"/>
      <w:marLeft w:val="0"/>
      <w:marRight w:val="0"/>
      <w:marTop w:val="0"/>
      <w:marBottom w:val="0"/>
      <w:divBdr>
        <w:top w:val="none" w:sz="0" w:space="0" w:color="auto"/>
        <w:left w:val="none" w:sz="0" w:space="0" w:color="auto"/>
        <w:bottom w:val="none" w:sz="0" w:space="0" w:color="auto"/>
        <w:right w:val="none" w:sz="0" w:space="0" w:color="auto"/>
      </w:divBdr>
    </w:div>
    <w:div w:id="1773087107">
      <w:bodyDiv w:val="1"/>
      <w:marLeft w:val="0"/>
      <w:marRight w:val="0"/>
      <w:marTop w:val="0"/>
      <w:marBottom w:val="0"/>
      <w:divBdr>
        <w:top w:val="none" w:sz="0" w:space="0" w:color="auto"/>
        <w:left w:val="none" w:sz="0" w:space="0" w:color="auto"/>
        <w:bottom w:val="none" w:sz="0" w:space="0" w:color="auto"/>
        <w:right w:val="none" w:sz="0" w:space="0" w:color="auto"/>
      </w:divBdr>
    </w:div>
    <w:div w:id="1773159423">
      <w:bodyDiv w:val="1"/>
      <w:marLeft w:val="0"/>
      <w:marRight w:val="0"/>
      <w:marTop w:val="0"/>
      <w:marBottom w:val="0"/>
      <w:divBdr>
        <w:top w:val="none" w:sz="0" w:space="0" w:color="auto"/>
        <w:left w:val="none" w:sz="0" w:space="0" w:color="auto"/>
        <w:bottom w:val="none" w:sz="0" w:space="0" w:color="auto"/>
        <w:right w:val="none" w:sz="0" w:space="0" w:color="auto"/>
      </w:divBdr>
    </w:div>
    <w:div w:id="1773356719">
      <w:bodyDiv w:val="1"/>
      <w:marLeft w:val="0"/>
      <w:marRight w:val="0"/>
      <w:marTop w:val="0"/>
      <w:marBottom w:val="0"/>
      <w:divBdr>
        <w:top w:val="none" w:sz="0" w:space="0" w:color="auto"/>
        <w:left w:val="none" w:sz="0" w:space="0" w:color="auto"/>
        <w:bottom w:val="none" w:sz="0" w:space="0" w:color="auto"/>
        <w:right w:val="none" w:sz="0" w:space="0" w:color="auto"/>
      </w:divBdr>
      <w:divsChild>
        <w:div w:id="140081694">
          <w:marLeft w:val="0"/>
          <w:marRight w:val="0"/>
          <w:marTop w:val="0"/>
          <w:marBottom w:val="0"/>
          <w:divBdr>
            <w:top w:val="none" w:sz="0" w:space="0" w:color="auto"/>
            <w:left w:val="none" w:sz="0" w:space="0" w:color="auto"/>
            <w:bottom w:val="none" w:sz="0" w:space="0" w:color="auto"/>
            <w:right w:val="none" w:sz="0" w:space="0" w:color="auto"/>
          </w:divBdr>
        </w:div>
        <w:div w:id="96606914">
          <w:marLeft w:val="0"/>
          <w:marRight w:val="0"/>
          <w:marTop w:val="0"/>
          <w:marBottom w:val="0"/>
          <w:divBdr>
            <w:top w:val="none" w:sz="0" w:space="0" w:color="auto"/>
            <w:left w:val="none" w:sz="0" w:space="0" w:color="auto"/>
            <w:bottom w:val="none" w:sz="0" w:space="0" w:color="auto"/>
            <w:right w:val="none" w:sz="0" w:space="0" w:color="auto"/>
          </w:divBdr>
        </w:div>
        <w:div w:id="491604142">
          <w:marLeft w:val="0"/>
          <w:marRight w:val="0"/>
          <w:marTop w:val="0"/>
          <w:marBottom w:val="0"/>
          <w:divBdr>
            <w:top w:val="none" w:sz="0" w:space="0" w:color="auto"/>
            <w:left w:val="none" w:sz="0" w:space="0" w:color="auto"/>
            <w:bottom w:val="none" w:sz="0" w:space="0" w:color="auto"/>
            <w:right w:val="none" w:sz="0" w:space="0" w:color="auto"/>
          </w:divBdr>
        </w:div>
        <w:div w:id="1193609356">
          <w:marLeft w:val="0"/>
          <w:marRight w:val="0"/>
          <w:marTop w:val="0"/>
          <w:marBottom w:val="0"/>
          <w:divBdr>
            <w:top w:val="none" w:sz="0" w:space="0" w:color="auto"/>
            <w:left w:val="none" w:sz="0" w:space="0" w:color="auto"/>
            <w:bottom w:val="none" w:sz="0" w:space="0" w:color="auto"/>
            <w:right w:val="none" w:sz="0" w:space="0" w:color="auto"/>
          </w:divBdr>
        </w:div>
        <w:div w:id="1663506912">
          <w:marLeft w:val="0"/>
          <w:marRight w:val="0"/>
          <w:marTop w:val="0"/>
          <w:marBottom w:val="0"/>
          <w:divBdr>
            <w:top w:val="none" w:sz="0" w:space="0" w:color="auto"/>
            <w:left w:val="none" w:sz="0" w:space="0" w:color="auto"/>
            <w:bottom w:val="none" w:sz="0" w:space="0" w:color="auto"/>
            <w:right w:val="none" w:sz="0" w:space="0" w:color="auto"/>
          </w:divBdr>
        </w:div>
        <w:div w:id="719087510">
          <w:marLeft w:val="0"/>
          <w:marRight w:val="0"/>
          <w:marTop w:val="0"/>
          <w:marBottom w:val="0"/>
          <w:divBdr>
            <w:top w:val="none" w:sz="0" w:space="0" w:color="auto"/>
            <w:left w:val="none" w:sz="0" w:space="0" w:color="auto"/>
            <w:bottom w:val="none" w:sz="0" w:space="0" w:color="auto"/>
            <w:right w:val="none" w:sz="0" w:space="0" w:color="auto"/>
          </w:divBdr>
        </w:div>
        <w:div w:id="315063820">
          <w:marLeft w:val="0"/>
          <w:marRight w:val="0"/>
          <w:marTop w:val="0"/>
          <w:marBottom w:val="0"/>
          <w:divBdr>
            <w:top w:val="none" w:sz="0" w:space="0" w:color="auto"/>
            <w:left w:val="none" w:sz="0" w:space="0" w:color="auto"/>
            <w:bottom w:val="none" w:sz="0" w:space="0" w:color="auto"/>
            <w:right w:val="none" w:sz="0" w:space="0" w:color="auto"/>
          </w:divBdr>
        </w:div>
        <w:div w:id="1238129045">
          <w:marLeft w:val="0"/>
          <w:marRight w:val="0"/>
          <w:marTop w:val="0"/>
          <w:marBottom w:val="0"/>
          <w:divBdr>
            <w:top w:val="none" w:sz="0" w:space="0" w:color="auto"/>
            <w:left w:val="none" w:sz="0" w:space="0" w:color="auto"/>
            <w:bottom w:val="none" w:sz="0" w:space="0" w:color="auto"/>
            <w:right w:val="none" w:sz="0" w:space="0" w:color="auto"/>
          </w:divBdr>
        </w:div>
        <w:div w:id="1244795427">
          <w:marLeft w:val="0"/>
          <w:marRight w:val="0"/>
          <w:marTop w:val="0"/>
          <w:marBottom w:val="0"/>
          <w:divBdr>
            <w:top w:val="none" w:sz="0" w:space="0" w:color="auto"/>
            <w:left w:val="none" w:sz="0" w:space="0" w:color="auto"/>
            <w:bottom w:val="none" w:sz="0" w:space="0" w:color="auto"/>
            <w:right w:val="none" w:sz="0" w:space="0" w:color="auto"/>
          </w:divBdr>
        </w:div>
        <w:div w:id="1142112465">
          <w:marLeft w:val="0"/>
          <w:marRight w:val="0"/>
          <w:marTop w:val="0"/>
          <w:marBottom w:val="0"/>
          <w:divBdr>
            <w:top w:val="none" w:sz="0" w:space="0" w:color="auto"/>
            <w:left w:val="none" w:sz="0" w:space="0" w:color="auto"/>
            <w:bottom w:val="none" w:sz="0" w:space="0" w:color="auto"/>
            <w:right w:val="none" w:sz="0" w:space="0" w:color="auto"/>
          </w:divBdr>
        </w:div>
        <w:div w:id="670446062">
          <w:marLeft w:val="0"/>
          <w:marRight w:val="0"/>
          <w:marTop w:val="0"/>
          <w:marBottom w:val="0"/>
          <w:divBdr>
            <w:top w:val="none" w:sz="0" w:space="0" w:color="auto"/>
            <w:left w:val="none" w:sz="0" w:space="0" w:color="auto"/>
            <w:bottom w:val="none" w:sz="0" w:space="0" w:color="auto"/>
            <w:right w:val="none" w:sz="0" w:space="0" w:color="auto"/>
          </w:divBdr>
        </w:div>
        <w:div w:id="479805834">
          <w:marLeft w:val="0"/>
          <w:marRight w:val="0"/>
          <w:marTop w:val="0"/>
          <w:marBottom w:val="0"/>
          <w:divBdr>
            <w:top w:val="none" w:sz="0" w:space="0" w:color="auto"/>
            <w:left w:val="none" w:sz="0" w:space="0" w:color="auto"/>
            <w:bottom w:val="none" w:sz="0" w:space="0" w:color="auto"/>
            <w:right w:val="none" w:sz="0" w:space="0" w:color="auto"/>
          </w:divBdr>
        </w:div>
        <w:div w:id="1963533697">
          <w:marLeft w:val="0"/>
          <w:marRight w:val="0"/>
          <w:marTop w:val="0"/>
          <w:marBottom w:val="0"/>
          <w:divBdr>
            <w:top w:val="none" w:sz="0" w:space="0" w:color="auto"/>
            <w:left w:val="none" w:sz="0" w:space="0" w:color="auto"/>
            <w:bottom w:val="none" w:sz="0" w:space="0" w:color="auto"/>
            <w:right w:val="none" w:sz="0" w:space="0" w:color="auto"/>
          </w:divBdr>
        </w:div>
        <w:div w:id="1520242025">
          <w:marLeft w:val="0"/>
          <w:marRight w:val="0"/>
          <w:marTop w:val="0"/>
          <w:marBottom w:val="0"/>
          <w:divBdr>
            <w:top w:val="none" w:sz="0" w:space="0" w:color="auto"/>
            <w:left w:val="none" w:sz="0" w:space="0" w:color="auto"/>
            <w:bottom w:val="none" w:sz="0" w:space="0" w:color="auto"/>
            <w:right w:val="none" w:sz="0" w:space="0" w:color="auto"/>
          </w:divBdr>
        </w:div>
        <w:div w:id="1977835865">
          <w:marLeft w:val="0"/>
          <w:marRight w:val="0"/>
          <w:marTop w:val="0"/>
          <w:marBottom w:val="0"/>
          <w:divBdr>
            <w:top w:val="none" w:sz="0" w:space="0" w:color="auto"/>
            <w:left w:val="none" w:sz="0" w:space="0" w:color="auto"/>
            <w:bottom w:val="none" w:sz="0" w:space="0" w:color="auto"/>
            <w:right w:val="none" w:sz="0" w:space="0" w:color="auto"/>
          </w:divBdr>
        </w:div>
        <w:div w:id="954756563">
          <w:marLeft w:val="0"/>
          <w:marRight w:val="0"/>
          <w:marTop w:val="0"/>
          <w:marBottom w:val="0"/>
          <w:divBdr>
            <w:top w:val="none" w:sz="0" w:space="0" w:color="auto"/>
            <w:left w:val="none" w:sz="0" w:space="0" w:color="auto"/>
            <w:bottom w:val="none" w:sz="0" w:space="0" w:color="auto"/>
            <w:right w:val="none" w:sz="0" w:space="0" w:color="auto"/>
          </w:divBdr>
        </w:div>
        <w:div w:id="1921450037">
          <w:marLeft w:val="0"/>
          <w:marRight w:val="0"/>
          <w:marTop w:val="0"/>
          <w:marBottom w:val="0"/>
          <w:divBdr>
            <w:top w:val="none" w:sz="0" w:space="0" w:color="auto"/>
            <w:left w:val="none" w:sz="0" w:space="0" w:color="auto"/>
            <w:bottom w:val="none" w:sz="0" w:space="0" w:color="auto"/>
            <w:right w:val="none" w:sz="0" w:space="0" w:color="auto"/>
          </w:divBdr>
        </w:div>
        <w:div w:id="1900021013">
          <w:marLeft w:val="0"/>
          <w:marRight w:val="0"/>
          <w:marTop w:val="0"/>
          <w:marBottom w:val="0"/>
          <w:divBdr>
            <w:top w:val="none" w:sz="0" w:space="0" w:color="auto"/>
            <w:left w:val="none" w:sz="0" w:space="0" w:color="auto"/>
            <w:bottom w:val="none" w:sz="0" w:space="0" w:color="auto"/>
            <w:right w:val="none" w:sz="0" w:space="0" w:color="auto"/>
          </w:divBdr>
        </w:div>
        <w:div w:id="275330903">
          <w:marLeft w:val="0"/>
          <w:marRight w:val="0"/>
          <w:marTop w:val="0"/>
          <w:marBottom w:val="0"/>
          <w:divBdr>
            <w:top w:val="none" w:sz="0" w:space="0" w:color="auto"/>
            <w:left w:val="none" w:sz="0" w:space="0" w:color="auto"/>
            <w:bottom w:val="none" w:sz="0" w:space="0" w:color="auto"/>
            <w:right w:val="none" w:sz="0" w:space="0" w:color="auto"/>
          </w:divBdr>
        </w:div>
        <w:div w:id="424887795">
          <w:marLeft w:val="0"/>
          <w:marRight w:val="0"/>
          <w:marTop w:val="0"/>
          <w:marBottom w:val="0"/>
          <w:divBdr>
            <w:top w:val="none" w:sz="0" w:space="0" w:color="auto"/>
            <w:left w:val="none" w:sz="0" w:space="0" w:color="auto"/>
            <w:bottom w:val="none" w:sz="0" w:space="0" w:color="auto"/>
            <w:right w:val="none" w:sz="0" w:space="0" w:color="auto"/>
          </w:divBdr>
        </w:div>
        <w:div w:id="698315658">
          <w:marLeft w:val="0"/>
          <w:marRight w:val="0"/>
          <w:marTop w:val="0"/>
          <w:marBottom w:val="0"/>
          <w:divBdr>
            <w:top w:val="none" w:sz="0" w:space="0" w:color="auto"/>
            <w:left w:val="none" w:sz="0" w:space="0" w:color="auto"/>
            <w:bottom w:val="none" w:sz="0" w:space="0" w:color="auto"/>
            <w:right w:val="none" w:sz="0" w:space="0" w:color="auto"/>
          </w:divBdr>
        </w:div>
        <w:div w:id="268045581">
          <w:marLeft w:val="0"/>
          <w:marRight w:val="0"/>
          <w:marTop w:val="0"/>
          <w:marBottom w:val="0"/>
          <w:divBdr>
            <w:top w:val="none" w:sz="0" w:space="0" w:color="auto"/>
            <w:left w:val="none" w:sz="0" w:space="0" w:color="auto"/>
            <w:bottom w:val="none" w:sz="0" w:space="0" w:color="auto"/>
            <w:right w:val="none" w:sz="0" w:space="0" w:color="auto"/>
          </w:divBdr>
        </w:div>
        <w:div w:id="1169907476">
          <w:marLeft w:val="0"/>
          <w:marRight w:val="0"/>
          <w:marTop w:val="0"/>
          <w:marBottom w:val="0"/>
          <w:divBdr>
            <w:top w:val="none" w:sz="0" w:space="0" w:color="auto"/>
            <w:left w:val="none" w:sz="0" w:space="0" w:color="auto"/>
            <w:bottom w:val="none" w:sz="0" w:space="0" w:color="auto"/>
            <w:right w:val="none" w:sz="0" w:space="0" w:color="auto"/>
          </w:divBdr>
        </w:div>
        <w:div w:id="363020050">
          <w:marLeft w:val="0"/>
          <w:marRight w:val="0"/>
          <w:marTop w:val="0"/>
          <w:marBottom w:val="0"/>
          <w:divBdr>
            <w:top w:val="none" w:sz="0" w:space="0" w:color="auto"/>
            <w:left w:val="none" w:sz="0" w:space="0" w:color="auto"/>
            <w:bottom w:val="none" w:sz="0" w:space="0" w:color="auto"/>
            <w:right w:val="none" w:sz="0" w:space="0" w:color="auto"/>
          </w:divBdr>
        </w:div>
        <w:div w:id="856120944">
          <w:marLeft w:val="0"/>
          <w:marRight w:val="0"/>
          <w:marTop w:val="0"/>
          <w:marBottom w:val="0"/>
          <w:divBdr>
            <w:top w:val="none" w:sz="0" w:space="0" w:color="auto"/>
            <w:left w:val="none" w:sz="0" w:space="0" w:color="auto"/>
            <w:bottom w:val="none" w:sz="0" w:space="0" w:color="auto"/>
            <w:right w:val="none" w:sz="0" w:space="0" w:color="auto"/>
          </w:divBdr>
        </w:div>
        <w:div w:id="365570781">
          <w:marLeft w:val="0"/>
          <w:marRight w:val="0"/>
          <w:marTop w:val="0"/>
          <w:marBottom w:val="0"/>
          <w:divBdr>
            <w:top w:val="none" w:sz="0" w:space="0" w:color="auto"/>
            <w:left w:val="none" w:sz="0" w:space="0" w:color="auto"/>
            <w:bottom w:val="none" w:sz="0" w:space="0" w:color="auto"/>
            <w:right w:val="none" w:sz="0" w:space="0" w:color="auto"/>
          </w:divBdr>
        </w:div>
        <w:div w:id="1862233726">
          <w:marLeft w:val="0"/>
          <w:marRight w:val="0"/>
          <w:marTop w:val="0"/>
          <w:marBottom w:val="0"/>
          <w:divBdr>
            <w:top w:val="none" w:sz="0" w:space="0" w:color="auto"/>
            <w:left w:val="none" w:sz="0" w:space="0" w:color="auto"/>
            <w:bottom w:val="none" w:sz="0" w:space="0" w:color="auto"/>
            <w:right w:val="none" w:sz="0" w:space="0" w:color="auto"/>
          </w:divBdr>
        </w:div>
        <w:div w:id="204416507">
          <w:marLeft w:val="0"/>
          <w:marRight w:val="0"/>
          <w:marTop w:val="0"/>
          <w:marBottom w:val="0"/>
          <w:divBdr>
            <w:top w:val="none" w:sz="0" w:space="0" w:color="auto"/>
            <w:left w:val="none" w:sz="0" w:space="0" w:color="auto"/>
            <w:bottom w:val="none" w:sz="0" w:space="0" w:color="auto"/>
            <w:right w:val="none" w:sz="0" w:space="0" w:color="auto"/>
          </w:divBdr>
        </w:div>
        <w:div w:id="587808195">
          <w:marLeft w:val="0"/>
          <w:marRight w:val="0"/>
          <w:marTop w:val="0"/>
          <w:marBottom w:val="0"/>
          <w:divBdr>
            <w:top w:val="none" w:sz="0" w:space="0" w:color="auto"/>
            <w:left w:val="none" w:sz="0" w:space="0" w:color="auto"/>
            <w:bottom w:val="none" w:sz="0" w:space="0" w:color="auto"/>
            <w:right w:val="none" w:sz="0" w:space="0" w:color="auto"/>
          </w:divBdr>
        </w:div>
        <w:div w:id="2135633497">
          <w:marLeft w:val="0"/>
          <w:marRight w:val="0"/>
          <w:marTop w:val="0"/>
          <w:marBottom w:val="0"/>
          <w:divBdr>
            <w:top w:val="none" w:sz="0" w:space="0" w:color="auto"/>
            <w:left w:val="none" w:sz="0" w:space="0" w:color="auto"/>
            <w:bottom w:val="none" w:sz="0" w:space="0" w:color="auto"/>
            <w:right w:val="none" w:sz="0" w:space="0" w:color="auto"/>
          </w:divBdr>
        </w:div>
        <w:div w:id="470177560">
          <w:marLeft w:val="0"/>
          <w:marRight w:val="0"/>
          <w:marTop w:val="0"/>
          <w:marBottom w:val="0"/>
          <w:divBdr>
            <w:top w:val="none" w:sz="0" w:space="0" w:color="auto"/>
            <w:left w:val="none" w:sz="0" w:space="0" w:color="auto"/>
            <w:bottom w:val="none" w:sz="0" w:space="0" w:color="auto"/>
            <w:right w:val="none" w:sz="0" w:space="0" w:color="auto"/>
          </w:divBdr>
        </w:div>
        <w:div w:id="1594169338">
          <w:marLeft w:val="0"/>
          <w:marRight w:val="0"/>
          <w:marTop w:val="0"/>
          <w:marBottom w:val="0"/>
          <w:divBdr>
            <w:top w:val="none" w:sz="0" w:space="0" w:color="auto"/>
            <w:left w:val="none" w:sz="0" w:space="0" w:color="auto"/>
            <w:bottom w:val="none" w:sz="0" w:space="0" w:color="auto"/>
            <w:right w:val="none" w:sz="0" w:space="0" w:color="auto"/>
          </w:divBdr>
        </w:div>
        <w:div w:id="1895967310">
          <w:marLeft w:val="0"/>
          <w:marRight w:val="0"/>
          <w:marTop w:val="0"/>
          <w:marBottom w:val="0"/>
          <w:divBdr>
            <w:top w:val="none" w:sz="0" w:space="0" w:color="auto"/>
            <w:left w:val="none" w:sz="0" w:space="0" w:color="auto"/>
            <w:bottom w:val="none" w:sz="0" w:space="0" w:color="auto"/>
            <w:right w:val="none" w:sz="0" w:space="0" w:color="auto"/>
          </w:divBdr>
        </w:div>
        <w:div w:id="1970234578">
          <w:marLeft w:val="0"/>
          <w:marRight w:val="0"/>
          <w:marTop w:val="0"/>
          <w:marBottom w:val="0"/>
          <w:divBdr>
            <w:top w:val="none" w:sz="0" w:space="0" w:color="auto"/>
            <w:left w:val="none" w:sz="0" w:space="0" w:color="auto"/>
            <w:bottom w:val="none" w:sz="0" w:space="0" w:color="auto"/>
            <w:right w:val="none" w:sz="0" w:space="0" w:color="auto"/>
          </w:divBdr>
        </w:div>
        <w:div w:id="1853716832">
          <w:marLeft w:val="0"/>
          <w:marRight w:val="0"/>
          <w:marTop w:val="0"/>
          <w:marBottom w:val="0"/>
          <w:divBdr>
            <w:top w:val="none" w:sz="0" w:space="0" w:color="auto"/>
            <w:left w:val="none" w:sz="0" w:space="0" w:color="auto"/>
            <w:bottom w:val="none" w:sz="0" w:space="0" w:color="auto"/>
            <w:right w:val="none" w:sz="0" w:space="0" w:color="auto"/>
          </w:divBdr>
        </w:div>
        <w:div w:id="1941377044">
          <w:marLeft w:val="0"/>
          <w:marRight w:val="0"/>
          <w:marTop w:val="0"/>
          <w:marBottom w:val="0"/>
          <w:divBdr>
            <w:top w:val="none" w:sz="0" w:space="0" w:color="auto"/>
            <w:left w:val="none" w:sz="0" w:space="0" w:color="auto"/>
            <w:bottom w:val="none" w:sz="0" w:space="0" w:color="auto"/>
            <w:right w:val="none" w:sz="0" w:space="0" w:color="auto"/>
          </w:divBdr>
        </w:div>
        <w:div w:id="1470321484">
          <w:marLeft w:val="0"/>
          <w:marRight w:val="0"/>
          <w:marTop w:val="0"/>
          <w:marBottom w:val="0"/>
          <w:divBdr>
            <w:top w:val="none" w:sz="0" w:space="0" w:color="auto"/>
            <w:left w:val="none" w:sz="0" w:space="0" w:color="auto"/>
            <w:bottom w:val="none" w:sz="0" w:space="0" w:color="auto"/>
            <w:right w:val="none" w:sz="0" w:space="0" w:color="auto"/>
          </w:divBdr>
        </w:div>
        <w:div w:id="414012019">
          <w:marLeft w:val="0"/>
          <w:marRight w:val="0"/>
          <w:marTop w:val="0"/>
          <w:marBottom w:val="0"/>
          <w:divBdr>
            <w:top w:val="none" w:sz="0" w:space="0" w:color="auto"/>
            <w:left w:val="none" w:sz="0" w:space="0" w:color="auto"/>
            <w:bottom w:val="none" w:sz="0" w:space="0" w:color="auto"/>
            <w:right w:val="none" w:sz="0" w:space="0" w:color="auto"/>
          </w:divBdr>
        </w:div>
        <w:div w:id="703090919">
          <w:marLeft w:val="0"/>
          <w:marRight w:val="0"/>
          <w:marTop w:val="0"/>
          <w:marBottom w:val="0"/>
          <w:divBdr>
            <w:top w:val="none" w:sz="0" w:space="0" w:color="auto"/>
            <w:left w:val="none" w:sz="0" w:space="0" w:color="auto"/>
            <w:bottom w:val="none" w:sz="0" w:space="0" w:color="auto"/>
            <w:right w:val="none" w:sz="0" w:space="0" w:color="auto"/>
          </w:divBdr>
        </w:div>
        <w:div w:id="1117454367">
          <w:marLeft w:val="0"/>
          <w:marRight w:val="0"/>
          <w:marTop w:val="0"/>
          <w:marBottom w:val="0"/>
          <w:divBdr>
            <w:top w:val="none" w:sz="0" w:space="0" w:color="auto"/>
            <w:left w:val="none" w:sz="0" w:space="0" w:color="auto"/>
            <w:bottom w:val="none" w:sz="0" w:space="0" w:color="auto"/>
            <w:right w:val="none" w:sz="0" w:space="0" w:color="auto"/>
          </w:divBdr>
        </w:div>
        <w:div w:id="960184986">
          <w:marLeft w:val="0"/>
          <w:marRight w:val="0"/>
          <w:marTop w:val="0"/>
          <w:marBottom w:val="0"/>
          <w:divBdr>
            <w:top w:val="none" w:sz="0" w:space="0" w:color="auto"/>
            <w:left w:val="none" w:sz="0" w:space="0" w:color="auto"/>
            <w:bottom w:val="none" w:sz="0" w:space="0" w:color="auto"/>
            <w:right w:val="none" w:sz="0" w:space="0" w:color="auto"/>
          </w:divBdr>
        </w:div>
        <w:div w:id="766537661">
          <w:marLeft w:val="0"/>
          <w:marRight w:val="0"/>
          <w:marTop w:val="0"/>
          <w:marBottom w:val="0"/>
          <w:divBdr>
            <w:top w:val="none" w:sz="0" w:space="0" w:color="auto"/>
            <w:left w:val="none" w:sz="0" w:space="0" w:color="auto"/>
            <w:bottom w:val="none" w:sz="0" w:space="0" w:color="auto"/>
            <w:right w:val="none" w:sz="0" w:space="0" w:color="auto"/>
          </w:divBdr>
        </w:div>
        <w:div w:id="1532256257">
          <w:marLeft w:val="0"/>
          <w:marRight w:val="0"/>
          <w:marTop w:val="0"/>
          <w:marBottom w:val="0"/>
          <w:divBdr>
            <w:top w:val="none" w:sz="0" w:space="0" w:color="auto"/>
            <w:left w:val="none" w:sz="0" w:space="0" w:color="auto"/>
            <w:bottom w:val="none" w:sz="0" w:space="0" w:color="auto"/>
            <w:right w:val="none" w:sz="0" w:space="0" w:color="auto"/>
          </w:divBdr>
        </w:div>
        <w:div w:id="732196337">
          <w:marLeft w:val="0"/>
          <w:marRight w:val="0"/>
          <w:marTop w:val="0"/>
          <w:marBottom w:val="0"/>
          <w:divBdr>
            <w:top w:val="none" w:sz="0" w:space="0" w:color="auto"/>
            <w:left w:val="none" w:sz="0" w:space="0" w:color="auto"/>
            <w:bottom w:val="none" w:sz="0" w:space="0" w:color="auto"/>
            <w:right w:val="none" w:sz="0" w:space="0" w:color="auto"/>
          </w:divBdr>
        </w:div>
      </w:divsChild>
    </w:div>
    <w:div w:id="1773431430">
      <w:bodyDiv w:val="1"/>
      <w:marLeft w:val="0"/>
      <w:marRight w:val="0"/>
      <w:marTop w:val="0"/>
      <w:marBottom w:val="0"/>
      <w:divBdr>
        <w:top w:val="none" w:sz="0" w:space="0" w:color="auto"/>
        <w:left w:val="none" w:sz="0" w:space="0" w:color="auto"/>
        <w:bottom w:val="none" w:sz="0" w:space="0" w:color="auto"/>
        <w:right w:val="none" w:sz="0" w:space="0" w:color="auto"/>
      </w:divBdr>
    </w:div>
    <w:div w:id="1773474905">
      <w:bodyDiv w:val="1"/>
      <w:marLeft w:val="0"/>
      <w:marRight w:val="0"/>
      <w:marTop w:val="0"/>
      <w:marBottom w:val="0"/>
      <w:divBdr>
        <w:top w:val="none" w:sz="0" w:space="0" w:color="auto"/>
        <w:left w:val="none" w:sz="0" w:space="0" w:color="auto"/>
        <w:bottom w:val="none" w:sz="0" w:space="0" w:color="auto"/>
        <w:right w:val="none" w:sz="0" w:space="0" w:color="auto"/>
      </w:divBdr>
    </w:div>
    <w:div w:id="1773545391">
      <w:bodyDiv w:val="1"/>
      <w:marLeft w:val="0"/>
      <w:marRight w:val="0"/>
      <w:marTop w:val="0"/>
      <w:marBottom w:val="0"/>
      <w:divBdr>
        <w:top w:val="none" w:sz="0" w:space="0" w:color="auto"/>
        <w:left w:val="none" w:sz="0" w:space="0" w:color="auto"/>
        <w:bottom w:val="none" w:sz="0" w:space="0" w:color="auto"/>
        <w:right w:val="none" w:sz="0" w:space="0" w:color="auto"/>
      </w:divBdr>
    </w:div>
    <w:div w:id="1773820864">
      <w:bodyDiv w:val="1"/>
      <w:marLeft w:val="0"/>
      <w:marRight w:val="0"/>
      <w:marTop w:val="0"/>
      <w:marBottom w:val="0"/>
      <w:divBdr>
        <w:top w:val="none" w:sz="0" w:space="0" w:color="auto"/>
        <w:left w:val="none" w:sz="0" w:space="0" w:color="auto"/>
        <w:bottom w:val="none" w:sz="0" w:space="0" w:color="auto"/>
        <w:right w:val="none" w:sz="0" w:space="0" w:color="auto"/>
      </w:divBdr>
    </w:div>
    <w:div w:id="1773822010">
      <w:bodyDiv w:val="1"/>
      <w:marLeft w:val="0"/>
      <w:marRight w:val="0"/>
      <w:marTop w:val="0"/>
      <w:marBottom w:val="0"/>
      <w:divBdr>
        <w:top w:val="none" w:sz="0" w:space="0" w:color="auto"/>
        <w:left w:val="none" w:sz="0" w:space="0" w:color="auto"/>
        <w:bottom w:val="none" w:sz="0" w:space="0" w:color="auto"/>
        <w:right w:val="none" w:sz="0" w:space="0" w:color="auto"/>
      </w:divBdr>
    </w:div>
    <w:div w:id="1774011625">
      <w:bodyDiv w:val="1"/>
      <w:marLeft w:val="0"/>
      <w:marRight w:val="0"/>
      <w:marTop w:val="0"/>
      <w:marBottom w:val="0"/>
      <w:divBdr>
        <w:top w:val="none" w:sz="0" w:space="0" w:color="auto"/>
        <w:left w:val="none" w:sz="0" w:space="0" w:color="auto"/>
        <w:bottom w:val="none" w:sz="0" w:space="0" w:color="auto"/>
        <w:right w:val="none" w:sz="0" w:space="0" w:color="auto"/>
      </w:divBdr>
    </w:div>
    <w:div w:id="1774126214">
      <w:bodyDiv w:val="1"/>
      <w:marLeft w:val="0"/>
      <w:marRight w:val="0"/>
      <w:marTop w:val="0"/>
      <w:marBottom w:val="0"/>
      <w:divBdr>
        <w:top w:val="none" w:sz="0" w:space="0" w:color="auto"/>
        <w:left w:val="none" w:sz="0" w:space="0" w:color="auto"/>
        <w:bottom w:val="none" w:sz="0" w:space="0" w:color="auto"/>
        <w:right w:val="none" w:sz="0" w:space="0" w:color="auto"/>
      </w:divBdr>
    </w:div>
    <w:div w:id="1774474104">
      <w:bodyDiv w:val="1"/>
      <w:marLeft w:val="0"/>
      <w:marRight w:val="0"/>
      <w:marTop w:val="0"/>
      <w:marBottom w:val="0"/>
      <w:divBdr>
        <w:top w:val="none" w:sz="0" w:space="0" w:color="auto"/>
        <w:left w:val="none" w:sz="0" w:space="0" w:color="auto"/>
        <w:bottom w:val="none" w:sz="0" w:space="0" w:color="auto"/>
        <w:right w:val="none" w:sz="0" w:space="0" w:color="auto"/>
      </w:divBdr>
    </w:div>
    <w:div w:id="1774477756">
      <w:bodyDiv w:val="1"/>
      <w:marLeft w:val="0"/>
      <w:marRight w:val="0"/>
      <w:marTop w:val="0"/>
      <w:marBottom w:val="0"/>
      <w:divBdr>
        <w:top w:val="none" w:sz="0" w:space="0" w:color="auto"/>
        <w:left w:val="none" w:sz="0" w:space="0" w:color="auto"/>
        <w:bottom w:val="none" w:sz="0" w:space="0" w:color="auto"/>
        <w:right w:val="none" w:sz="0" w:space="0" w:color="auto"/>
      </w:divBdr>
    </w:div>
    <w:div w:id="1775050581">
      <w:bodyDiv w:val="1"/>
      <w:marLeft w:val="0"/>
      <w:marRight w:val="0"/>
      <w:marTop w:val="0"/>
      <w:marBottom w:val="0"/>
      <w:divBdr>
        <w:top w:val="none" w:sz="0" w:space="0" w:color="auto"/>
        <w:left w:val="none" w:sz="0" w:space="0" w:color="auto"/>
        <w:bottom w:val="none" w:sz="0" w:space="0" w:color="auto"/>
        <w:right w:val="none" w:sz="0" w:space="0" w:color="auto"/>
      </w:divBdr>
    </w:div>
    <w:div w:id="1775248345">
      <w:bodyDiv w:val="1"/>
      <w:marLeft w:val="0"/>
      <w:marRight w:val="0"/>
      <w:marTop w:val="0"/>
      <w:marBottom w:val="0"/>
      <w:divBdr>
        <w:top w:val="none" w:sz="0" w:space="0" w:color="auto"/>
        <w:left w:val="none" w:sz="0" w:space="0" w:color="auto"/>
        <w:bottom w:val="none" w:sz="0" w:space="0" w:color="auto"/>
        <w:right w:val="none" w:sz="0" w:space="0" w:color="auto"/>
      </w:divBdr>
    </w:div>
    <w:div w:id="1775323083">
      <w:bodyDiv w:val="1"/>
      <w:marLeft w:val="0"/>
      <w:marRight w:val="0"/>
      <w:marTop w:val="0"/>
      <w:marBottom w:val="0"/>
      <w:divBdr>
        <w:top w:val="none" w:sz="0" w:space="0" w:color="auto"/>
        <w:left w:val="none" w:sz="0" w:space="0" w:color="auto"/>
        <w:bottom w:val="none" w:sz="0" w:space="0" w:color="auto"/>
        <w:right w:val="none" w:sz="0" w:space="0" w:color="auto"/>
      </w:divBdr>
    </w:div>
    <w:div w:id="1775589059">
      <w:bodyDiv w:val="1"/>
      <w:marLeft w:val="0"/>
      <w:marRight w:val="0"/>
      <w:marTop w:val="0"/>
      <w:marBottom w:val="0"/>
      <w:divBdr>
        <w:top w:val="none" w:sz="0" w:space="0" w:color="auto"/>
        <w:left w:val="none" w:sz="0" w:space="0" w:color="auto"/>
        <w:bottom w:val="none" w:sz="0" w:space="0" w:color="auto"/>
        <w:right w:val="none" w:sz="0" w:space="0" w:color="auto"/>
      </w:divBdr>
    </w:div>
    <w:div w:id="1775706698">
      <w:bodyDiv w:val="1"/>
      <w:marLeft w:val="0"/>
      <w:marRight w:val="0"/>
      <w:marTop w:val="0"/>
      <w:marBottom w:val="0"/>
      <w:divBdr>
        <w:top w:val="none" w:sz="0" w:space="0" w:color="auto"/>
        <w:left w:val="none" w:sz="0" w:space="0" w:color="auto"/>
        <w:bottom w:val="none" w:sz="0" w:space="0" w:color="auto"/>
        <w:right w:val="none" w:sz="0" w:space="0" w:color="auto"/>
      </w:divBdr>
    </w:div>
    <w:div w:id="1776050033">
      <w:bodyDiv w:val="1"/>
      <w:marLeft w:val="0"/>
      <w:marRight w:val="0"/>
      <w:marTop w:val="0"/>
      <w:marBottom w:val="0"/>
      <w:divBdr>
        <w:top w:val="none" w:sz="0" w:space="0" w:color="auto"/>
        <w:left w:val="none" w:sz="0" w:space="0" w:color="auto"/>
        <w:bottom w:val="none" w:sz="0" w:space="0" w:color="auto"/>
        <w:right w:val="none" w:sz="0" w:space="0" w:color="auto"/>
      </w:divBdr>
    </w:div>
    <w:div w:id="1776093015">
      <w:bodyDiv w:val="1"/>
      <w:marLeft w:val="0"/>
      <w:marRight w:val="0"/>
      <w:marTop w:val="0"/>
      <w:marBottom w:val="0"/>
      <w:divBdr>
        <w:top w:val="none" w:sz="0" w:space="0" w:color="auto"/>
        <w:left w:val="none" w:sz="0" w:space="0" w:color="auto"/>
        <w:bottom w:val="none" w:sz="0" w:space="0" w:color="auto"/>
        <w:right w:val="none" w:sz="0" w:space="0" w:color="auto"/>
      </w:divBdr>
    </w:div>
    <w:div w:id="1776243879">
      <w:bodyDiv w:val="1"/>
      <w:marLeft w:val="0"/>
      <w:marRight w:val="0"/>
      <w:marTop w:val="0"/>
      <w:marBottom w:val="0"/>
      <w:divBdr>
        <w:top w:val="none" w:sz="0" w:space="0" w:color="auto"/>
        <w:left w:val="none" w:sz="0" w:space="0" w:color="auto"/>
        <w:bottom w:val="none" w:sz="0" w:space="0" w:color="auto"/>
        <w:right w:val="none" w:sz="0" w:space="0" w:color="auto"/>
      </w:divBdr>
    </w:div>
    <w:div w:id="1776437588">
      <w:bodyDiv w:val="1"/>
      <w:marLeft w:val="0"/>
      <w:marRight w:val="0"/>
      <w:marTop w:val="0"/>
      <w:marBottom w:val="0"/>
      <w:divBdr>
        <w:top w:val="none" w:sz="0" w:space="0" w:color="auto"/>
        <w:left w:val="none" w:sz="0" w:space="0" w:color="auto"/>
        <w:bottom w:val="none" w:sz="0" w:space="0" w:color="auto"/>
        <w:right w:val="none" w:sz="0" w:space="0" w:color="auto"/>
      </w:divBdr>
    </w:div>
    <w:div w:id="1776556267">
      <w:bodyDiv w:val="1"/>
      <w:marLeft w:val="0"/>
      <w:marRight w:val="0"/>
      <w:marTop w:val="0"/>
      <w:marBottom w:val="0"/>
      <w:divBdr>
        <w:top w:val="none" w:sz="0" w:space="0" w:color="auto"/>
        <w:left w:val="none" w:sz="0" w:space="0" w:color="auto"/>
        <w:bottom w:val="none" w:sz="0" w:space="0" w:color="auto"/>
        <w:right w:val="none" w:sz="0" w:space="0" w:color="auto"/>
      </w:divBdr>
    </w:div>
    <w:div w:id="1776707914">
      <w:bodyDiv w:val="1"/>
      <w:marLeft w:val="0"/>
      <w:marRight w:val="0"/>
      <w:marTop w:val="0"/>
      <w:marBottom w:val="0"/>
      <w:divBdr>
        <w:top w:val="none" w:sz="0" w:space="0" w:color="auto"/>
        <w:left w:val="none" w:sz="0" w:space="0" w:color="auto"/>
        <w:bottom w:val="none" w:sz="0" w:space="0" w:color="auto"/>
        <w:right w:val="none" w:sz="0" w:space="0" w:color="auto"/>
      </w:divBdr>
    </w:div>
    <w:div w:id="1777290348">
      <w:bodyDiv w:val="1"/>
      <w:marLeft w:val="0"/>
      <w:marRight w:val="0"/>
      <w:marTop w:val="0"/>
      <w:marBottom w:val="0"/>
      <w:divBdr>
        <w:top w:val="none" w:sz="0" w:space="0" w:color="auto"/>
        <w:left w:val="none" w:sz="0" w:space="0" w:color="auto"/>
        <w:bottom w:val="none" w:sz="0" w:space="0" w:color="auto"/>
        <w:right w:val="none" w:sz="0" w:space="0" w:color="auto"/>
      </w:divBdr>
    </w:div>
    <w:div w:id="1777556468">
      <w:bodyDiv w:val="1"/>
      <w:marLeft w:val="0"/>
      <w:marRight w:val="0"/>
      <w:marTop w:val="0"/>
      <w:marBottom w:val="0"/>
      <w:divBdr>
        <w:top w:val="none" w:sz="0" w:space="0" w:color="auto"/>
        <w:left w:val="none" w:sz="0" w:space="0" w:color="auto"/>
        <w:bottom w:val="none" w:sz="0" w:space="0" w:color="auto"/>
        <w:right w:val="none" w:sz="0" w:space="0" w:color="auto"/>
      </w:divBdr>
    </w:div>
    <w:div w:id="1778058023">
      <w:bodyDiv w:val="1"/>
      <w:marLeft w:val="0"/>
      <w:marRight w:val="0"/>
      <w:marTop w:val="0"/>
      <w:marBottom w:val="0"/>
      <w:divBdr>
        <w:top w:val="none" w:sz="0" w:space="0" w:color="auto"/>
        <w:left w:val="none" w:sz="0" w:space="0" w:color="auto"/>
        <w:bottom w:val="none" w:sz="0" w:space="0" w:color="auto"/>
        <w:right w:val="none" w:sz="0" w:space="0" w:color="auto"/>
      </w:divBdr>
    </w:div>
    <w:div w:id="1778059605">
      <w:bodyDiv w:val="1"/>
      <w:marLeft w:val="0"/>
      <w:marRight w:val="0"/>
      <w:marTop w:val="0"/>
      <w:marBottom w:val="0"/>
      <w:divBdr>
        <w:top w:val="none" w:sz="0" w:space="0" w:color="auto"/>
        <w:left w:val="none" w:sz="0" w:space="0" w:color="auto"/>
        <w:bottom w:val="none" w:sz="0" w:space="0" w:color="auto"/>
        <w:right w:val="none" w:sz="0" w:space="0" w:color="auto"/>
      </w:divBdr>
    </w:div>
    <w:div w:id="1778526799">
      <w:bodyDiv w:val="1"/>
      <w:marLeft w:val="0"/>
      <w:marRight w:val="0"/>
      <w:marTop w:val="0"/>
      <w:marBottom w:val="0"/>
      <w:divBdr>
        <w:top w:val="none" w:sz="0" w:space="0" w:color="auto"/>
        <w:left w:val="none" w:sz="0" w:space="0" w:color="auto"/>
        <w:bottom w:val="none" w:sz="0" w:space="0" w:color="auto"/>
        <w:right w:val="none" w:sz="0" w:space="0" w:color="auto"/>
      </w:divBdr>
    </w:div>
    <w:div w:id="1778594657">
      <w:bodyDiv w:val="1"/>
      <w:marLeft w:val="0"/>
      <w:marRight w:val="0"/>
      <w:marTop w:val="0"/>
      <w:marBottom w:val="0"/>
      <w:divBdr>
        <w:top w:val="none" w:sz="0" w:space="0" w:color="auto"/>
        <w:left w:val="none" w:sz="0" w:space="0" w:color="auto"/>
        <w:bottom w:val="none" w:sz="0" w:space="0" w:color="auto"/>
        <w:right w:val="none" w:sz="0" w:space="0" w:color="auto"/>
      </w:divBdr>
    </w:div>
    <w:div w:id="1778597854">
      <w:bodyDiv w:val="1"/>
      <w:marLeft w:val="0"/>
      <w:marRight w:val="0"/>
      <w:marTop w:val="0"/>
      <w:marBottom w:val="0"/>
      <w:divBdr>
        <w:top w:val="none" w:sz="0" w:space="0" w:color="auto"/>
        <w:left w:val="none" w:sz="0" w:space="0" w:color="auto"/>
        <w:bottom w:val="none" w:sz="0" w:space="0" w:color="auto"/>
        <w:right w:val="none" w:sz="0" w:space="0" w:color="auto"/>
      </w:divBdr>
    </w:div>
    <w:div w:id="1778671345">
      <w:bodyDiv w:val="1"/>
      <w:marLeft w:val="0"/>
      <w:marRight w:val="0"/>
      <w:marTop w:val="0"/>
      <w:marBottom w:val="0"/>
      <w:divBdr>
        <w:top w:val="none" w:sz="0" w:space="0" w:color="auto"/>
        <w:left w:val="none" w:sz="0" w:space="0" w:color="auto"/>
        <w:bottom w:val="none" w:sz="0" w:space="0" w:color="auto"/>
        <w:right w:val="none" w:sz="0" w:space="0" w:color="auto"/>
      </w:divBdr>
    </w:div>
    <w:div w:id="1779059107">
      <w:bodyDiv w:val="1"/>
      <w:marLeft w:val="0"/>
      <w:marRight w:val="0"/>
      <w:marTop w:val="0"/>
      <w:marBottom w:val="0"/>
      <w:divBdr>
        <w:top w:val="none" w:sz="0" w:space="0" w:color="auto"/>
        <w:left w:val="none" w:sz="0" w:space="0" w:color="auto"/>
        <w:bottom w:val="none" w:sz="0" w:space="0" w:color="auto"/>
        <w:right w:val="none" w:sz="0" w:space="0" w:color="auto"/>
      </w:divBdr>
    </w:div>
    <w:div w:id="1779133335">
      <w:bodyDiv w:val="1"/>
      <w:marLeft w:val="0"/>
      <w:marRight w:val="0"/>
      <w:marTop w:val="0"/>
      <w:marBottom w:val="0"/>
      <w:divBdr>
        <w:top w:val="none" w:sz="0" w:space="0" w:color="auto"/>
        <w:left w:val="none" w:sz="0" w:space="0" w:color="auto"/>
        <w:bottom w:val="none" w:sz="0" w:space="0" w:color="auto"/>
        <w:right w:val="none" w:sz="0" w:space="0" w:color="auto"/>
      </w:divBdr>
    </w:div>
    <w:div w:id="1779594819">
      <w:bodyDiv w:val="1"/>
      <w:marLeft w:val="0"/>
      <w:marRight w:val="0"/>
      <w:marTop w:val="0"/>
      <w:marBottom w:val="0"/>
      <w:divBdr>
        <w:top w:val="none" w:sz="0" w:space="0" w:color="auto"/>
        <w:left w:val="none" w:sz="0" w:space="0" w:color="auto"/>
        <w:bottom w:val="none" w:sz="0" w:space="0" w:color="auto"/>
        <w:right w:val="none" w:sz="0" w:space="0" w:color="auto"/>
      </w:divBdr>
    </w:div>
    <w:div w:id="1780492971">
      <w:bodyDiv w:val="1"/>
      <w:marLeft w:val="0"/>
      <w:marRight w:val="0"/>
      <w:marTop w:val="0"/>
      <w:marBottom w:val="0"/>
      <w:divBdr>
        <w:top w:val="none" w:sz="0" w:space="0" w:color="auto"/>
        <w:left w:val="none" w:sz="0" w:space="0" w:color="auto"/>
        <w:bottom w:val="none" w:sz="0" w:space="0" w:color="auto"/>
        <w:right w:val="none" w:sz="0" w:space="0" w:color="auto"/>
      </w:divBdr>
    </w:div>
    <w:div w:id="1780681274">
      <w:bodyDiv w:val="1"/>
      <w:marLeft w:val="0"/>
      <w:marRight w:val="0"/>
      <w:marTop w:val="0"/>
      <w:marBottom w:val="0"/>
      <w:divBdr>
        <w:top w:val="none" w:sz="0" w:space="0" w:color="auto"/>
        <w:left w:val="none" w:sz="0" w:space="0" w:color="auto"/>
        <w:bottom w:val="none" w:sz="0" w:space="0" w:color="auto"/>
        <w:right w:val="none" w:sz="0" w:space="0" w:color="auto"/>
      </w:divBdr>
    </w:div>
    <w:div w:id="1780905932">
      <w:bodyDiv w:val="1"/>
      <w:marLeft w:val="0"/>
      <w:marRight w:val="0"/>
      <w:marTop w:val="0"/>
      <w:marBottom w:val="0"/>
      <w:divBdr>
        <w:top w:val="none" w:sz="0" w:space="0" w:color="auto"/>
        <w:left w:val="none" w:sz="0" w:space="0" w:color="auto"/>
        <w:bottom w:val="none" w:sz="0" w:space="0" w:color="auto"/>
        <w:right w:val="none" w:sz="0" w:space="0" w:color="auto"/>
      </w:divBdr>
    </w:div>
    <w:div w:id="1781026105">
      <w:bodyDiv w:val="1"/>
      <w:marLeft w:val="0"/>
      <w:marRight w:val="0"/>
      <w:marTop w:val="0"/>
      <w:marBottom w:val="0"/>
      <w:divBdr>
        <w:top w:val="none" w:sz="0" w:space="0" w:color="auto"/>
        <w:left w:val="none" w:sz="0" w:space="0" w:color="auto"/>
        <w:bottom w:val="none" w:sz="0" w:space="0" w:color="auto"/>
        <w:right w:val="none" w:sz="0" w:space="0" w:color="auto"/>
      </w:divBdr>
    </w:div>
    <w:div w:id="1781684625">
      <w:bodyDiv w:val="1"/>
      <w:marLeft w:val="0"/>
      <w:marRight w:val="0"/>
      <w:marTop w:val="0"/>
      <w:marBottom w:val="0"/>
      <w:divBdr>
        <w:top w:val="none" w:sz="0" w:space="0" w:color="auto"/>
        <w:left w:val="none" w:sz="0" w:space="0" w:color="auto"/>
        <w:bottom w:val="none" w:sz="0" w:space="0" w:color="auto"/>
        <w:right w:val="none" w:sz="0" w:space="0" w:color="auto"/>
      </w:divBdr>
    </w:div>
    <w:div w:id="1781727294">
      <w:bodyDiv w:val="1"/>
      <w:marLeft w:val="0"/>
      <w:marRight w:val="0"/>
      <w:marTop w:val="0"/>
      <w:marBottom w:val="0"/>
      <w:divBdr>
        <w:top w:val="none" w:sz="0" w:space="0" w:color="auto"/>
        <w:left w:val="none" w:sz="0" w:space="0" w:color="auto"/>
        <w:bottom w:val="none" w:sz="0" w:space="0" w:color="auto"/>
        <w:right w:val="none" w:sz="0" w:space="0" w:color="auto"/>
      </w:divBdr>
    </w:div>
    <w:div w:id="1781952450">
      <w:bodyDiv w:val="1"/>
      <w:marLeft w:val="0"/>
      <w:marRight w:val="0"/>
      <w:marTop w:val="0"/>
      <w:marBottom w:val="0"/>
      <w:divBdr>
        <w:top w:val="none" w:sz="0" w:space="0" w:color="auto"/>
        <w:left w:val="none" w:sz="0" w:space="0" w:color="auto"/>
        <w:bottom w:val="none" w:sz="0" w:space="0" w:color="auto"/>
        <w:right w:val="none" w:sz="0" w:space="0" w:color="auto"/>
      </w:divBdr>
    </w:div>
    <w:div w:id="1782140595">
      <w:bodyDiv w:val="1"/>
      <w:marLeft w:val="0"/>
      <w:marRight w:val="0"/>
      <w:marTop w:val="0"/>
      <w:marBottom w:val="0"/>
      <w:divBdr>
        <w:top w:val="none" w:sz="0" w:space="0" w:color="auto"/>
        <w:left w:val="none" w:sz="0" w:space="0" w:color="auto"/>
        <w:bottom w:val="none" w:sz="0" w:space="0" w:color="auto"/>
        <w:right w:val="none" w:sz="0" w:space="0" w:color="auto"/>
      </w:divBdr>
    </w:div>
    <w:div w:id="1782263496">
      <w:bodyDiv w:val="1"/>
      <w:marLeft w:val="0"/>
      <w:marRight w:val="0"/>
      <w:marTop w:val="0"/>
      <w:marBottom w:val="0"/>
      <w:divBdr>
        <w:top w:val="none" w:sz="0" w:space="0" w:color="auto"/>
        <w:left w:val="none" w:sz="0" w:space="0" w:color="auto"/>
        <w:bottom w:val="none" w:sz="0" w:space="0" w:color="auto"/>
        <w:right w:val="none" w:sz="0" w:space="0" w:color="auto"/>
      </w:divBdr>
    </w:div>
    <w:div w:id="1782528600">
      <w:bodyDiv w:val="1"/>
      <w:marLeft w:val="0"/>
      <w:marRight w:val="0"/>
      <w:marTop w:val="0"/>
      <w:marBottom w:val="0"/>
      <w:divBdr>
        <w:top w:val="none" w:sz="0" w:space="0" w:color="auto"/>
        <w:left w:val="none" w:sz="0" w:space="0" w:color="auto"/>
        <w:bottom w:val="none" w:sz="0" w:space="0" w:color="auto"/>
        <w:right w:val="none" w:sz="0" w:space="0" w:color="auto"/>
      </w:divBdr>
    </w:div>
    <w:div w:id="1782912863">
      <w:bodyDiv w:val="1"/>
      <w:marLeft w:val="0"/>
      <w:marRight w:val="0"/>
      <w:marTop w:val="0"/>
      <w:marBottom w:val="0"/>
      <w:divBdr>
        <w:top w:val="none" w:sz="0" w:space="0" w:color="auto"/>
        <w:left w:val="none" w:sz="0" w:space="0" w:color="auto"/>
        <w:bottom w:val="none" w:sz="0" w:space="0" w:color="auto"/>
        <w:right w:val="none" w:sz="0" w:space="0" w:color="auto"/>
      </w:divBdr>
    </w:div>
    <w:div w:id="1782916889">
      <w:bodyDiv w:val="1"/>
      <w:marLeft w:val="0"/>
      <w:marRight w:val="0"/>
      <w:marTop w:val="0"/>
      <w:marBottom w:val="0"/>
      <w:divBdr>
        <w:top w:val="none" w:sz="0" w:space="0" w:color="auto"/>
        <w:left w:val="none" w:sz="0" w:space="0" w:color="auto"/>
        <w:bottom w:val="none" w:sz="0" w:space="0" w:color="auto"/>
        <w:right w:val="none" w:sz="0" w:space="0" w:color="auto"/>
      </w:divBdr>
    </w:div>
    <w:div w:id="1783066124">
      <w:bodyDiv w:val="1"/>
      <w:marLeft w:val="0"/>
      <w:marRight w:val="0"/>
      <w:marTop w:val="0"/>
      <w:marBottom w:val="0"/>
      <w:divBdr>
        <w:top w:val="none" w:sz="0" w:space="0" w:color="auto"/>
        <w:left w:val="none" w:sz="0" w:space="0" w:color="auto"/>
        <w:bottom w:val="none" w:sz="0" w:space="0" w:color="auto"/>
        <w:right w:val="none" w:sz="0" w:space="0" w:color="auto"/>
      </w:divBdr>
    </w:div>
    <w:div w:id="1783449443">
      <w:bodyDiv w:val="1"/>
      <w:marLeft w:val="0"/>
      <w:marRight w:val="0"/>
      <w:marTop w:val="0"/>
      <w:marBottom w:val="0"/>
      <w:divBdr>
        <w:top w:val="none" w:sz="0" w:space="0" w:color="auto"/>
        <w:left w:val="none" w:sz="0" w:space="0" w:color="auto"/>
        <w:bottom w:val="none" w:sz="0" w:space="0" w:color="auto"/>
        <w:right w:val="none" w:sz="0" w:space="0" w:color="auto"/>
      </w:divBdr>
    </w:div>
    <w:div w:id="1783500098">
      <w:bodyDiv w:val="1"/>
      <w:marLeft w:val="0"/>
      <w:marRight w:val="0"/>
      <w:marTop w:val="0"/>
      <w:marBottom w:val="0"/>
      <w:divBdr>
        <w:top w:val="none" w:sz="0" w:space="0" w:color="auto"/>
        <w:left w:val="none" w:sz="0" w:space="0" w:color="auto"/>
        <w:bottom w:val="none" w:sz="0" w:space="0" w:color="auto"/>
        <w:right w:val="none" w:sz="0" w:space="0" w:color="auto"/>
      </w:divBdr>
    </w:div>
    <w:div w:id="1783769883">
      <w:bodyDiv w:val="1"/>
      <w:marLeft w:val="0"/>
      <w:marRight w:val="0"/>
      <w:marTop w:val="0"/>
      <w:marBottom w:val="0"/>
      <w:divBdr>
        <w:top w:val="none" w:sz="0" w:space="0" w:color="auto"/>
        <w:left w:val="none" w:sz="0" w:space="0" w:color="auto"/>
        <w:bottom w:val="none" w:sz="0" w:space="0" w:color="auto"/>
        <w:right w:val="none" w:sz="0" w:space="0" w:color="auto"/>
      </w:divBdr>
    </w:div>
    <w:div w:id="1783839328">
      <w:bodyDiv w:val="1"/>
      <w:marLeft w:val="0"/>
      <w:marRight w:val="0"/>
      <w:marTop w:val="0"/>
      <w:marBottom w:val="0"/>
      <w:divBdr>
        <w:top w:val="none" w:sz="0" w:space="0" w:color="auto"/>
        <w:left w:val="none" w:sz="0" w:space="0" w:color="auto"/>
        <w:bottom w:val="none" w:sz="0" w:space="0" w:color="auto"/>
        <w:right w:val="none" w:sz="0" w:space="0" w:color="auto"/>
      </w:divBdr>
    </w:div>
    <w:div w:id="1784031623">
      <w:bodyDiv w:val="1"/>
      <w:marLeft w:val="0"/>
      <w:marRight w:val="0"/>
      <w:marTop w:val="0"/>
      <w:marBottom w:val="0"/>
      <w:divBdr>
        <w:top w:val="none" w:sz="0" w:space="0" w:color="auto"/>
        <w:left w:val="none" w:sz="0" w:space="0" w:color="auto"/>
        <w:bottom w:val="none" w:sz="0" w:space="0" w:color="auto"/>
        <w:right w:val="none" w:sz="0" w:space="0" w:color="auto"/>
      </w:divBdr>
    </w:div>
    <w:div w:id="1784422009">
      <w:bodyDiv w:val="1"/>
      <w:marLeft w:val="0"/>
      <w:marRight w:val="0"/>
      <w:marTop w:val="0"/>
      <w:marBottom w:val="0"/>
      <w:divBdr>
        <w:top w:val="none" w:sz="0" w:space="0" w:color="auto"/>
        <w:left w:val="none" w:sz="0" w:space="0" w:color="auto"/>
        <w:bottom w:val="none" w:sz="0" w:space="0" w:color="auto"/>
        <w:right w:val="none" w:sz="0" w:space="0" w:color="auto"/>
      </w:divBdr>
    </w:div>
    <w:div w:id="1784494397">
      <w:bodyDiv w:val="1"/>
      <w:marLeft w:val="0"/>
      <w:marRight w:val="0"/>
      <w:marTop w:val="0"/>
      <w:marBottom w:val="0"/>
      <w:divBdr>
        <w:top w:val="none" w:sz="0" w:space="0" w:color="auto"/>
        <w:left w:val="none" w:sz="0" w:space="0" w:color="auto"/>
        <w:bottom w:val="none" w:sz="0" w:space="0" w:color="auto"/>
        <w:right w:val="none" w:sz="0" w:space="0" w:color="auto"/>
      </w:divBdr>
    </w:div>
    <w:div w:id="1784499538">
      <w:bodyDiv w:val="1"/>
      <w:marLeft w:val="0"/>
      <w:marRight w:val="0"/>
      <w:marTop w:val="0"/>
      <w:marBottom w:val="0"/>
      <w:divBdr>
        <w:top w:val="none" w:sz="0" w:space="0" w:color="auto"/>
        <w:left w:val="none" w:sz="0" w:space="0" w:color="auto"/>
        <w:bottom w:val="none" w:sz="0" w:space="0" w:color="auto"/>
        <w:right w:val="none" w:sz="0" w:space="0" w:color="auto"/>
      </w:divBdr>
    </w:div>
    <w:div w:id="1784611437">
      <w:bodyDiv w:val="1"/>
      <w:marLeft w:val="0"/>
      <w:marRight w:val="0"/>
      <w:marTop w:val="0"/>
      <w:marBottom w:val="0"/>
      <w:divBdr>
        <w:top w:val="none" w:sz="0" w:space="0" w:color="auto"/>
        <w:left w:val="none" w:sz="0" w:space="0" w:color="auto"/>
        <w:bottom w:val="none" w:sz="0" w:space="0" w:color="auto"/>
        <w:right w:val="none" w:sz="0" w:space="0" w:color="auto"/>
      </w:divBdr>
    </w:div>
    <w:div w:id="1784836292">
      <w:bodyDiv w:val="1"/>
      <w:marLeft w:val="0"/>
      <w:marRight w:val="0"/>
      <w:marTop w:val="0"/>
      <w:marBottom w:val="0"/>
      <w:divBdr>
        <w:top w:val="none" w:sz="0" w:space="0" w:color="auto"/>
        <w:left w:val="none" w:sz="0" w:space="0" w:color="auto"/>
        <w:bottom w:val="none" w:sz="0" w:space="0" w:color="auto"/>
        <w:right w:val="none" w:sz="0" w:space="0" w:color="auto"/>
      </w:divBdr>
    </w:div>
    <w:div w:id="1784839141">
      <w:bodyDiv w:val="1"/>
      <w:marLeft w:val="0"/>
      <w:marRight w:val="0"/>
      <w:marTop w:val="0"/>
      <w:marBottom w:val="0"/>
      <w:divBdr>
        <w:top w:val="none" w:sz="0" w:space="0" w:color="auto"/>
        <w:left w:val="none" w:sz="0" w:space="0" w:color="auto"/>
        <w:bottom w:val="none" w:sz="0" w:space="0" w:color="auto"/>
        <w:right w:val="none" w:sz="0" w:space="0" w:color="auto"/>
      </w:divBdr>
    </w:div>
    <w:div w:id="1785033510">
      <w:bodyDiv w:val="1"/>
      <w:marLeft w:val="0"/>
      <w:marRight w:val="0"/>
      <w:marTop w:val="0"/>
      <w:marBottom w:val="0"/>
      <w:divBdr>
        <w:top w:val="none" w:sz="0" w:space="0" w:color="auto"/>
        <w:left w:val="none" w:sz="0" w:space="0" w:color="auto"/>
        <w:bottom w:val="none" w:sz="0" w:space="0" w:color="auto"/>
        <w:right w:val="none" w:sz="0" w:space="0" w:color="auto"/>
      </w:divBdr>
    </w:div>
    <w:div w:id="1785073330">
      <w:bodyDiv w:val="1"/>
      <w:marLeft w:val="0"/>
      <w:marRight w:val="0"/>
      <w:marTop w:val="0"/>
      <w:marBottom w:val="0"/>
      <w:divBdr>
        <w:top w:val="none" w:sz="0" w:space="0" w:color="auto"/>
        <w:left w:val="none" w:sz="0" w:space="0" w:color="auto"/>
        <w:bottom w:val="none" w:sz="0" w:space="0" w:color="auto"/>
        <w:right w:val="none" w:sz="0" w:space="0" w:color="auto"/>
      </w:divBdr>
    </w:div>
    <w:div w:id="1785297239">
      <w:bodyDiv w:val="1"/>
      <w:marLeft w:val="0"/>
      <w:marRight w:val="0"/>
      <w:marTop w:val="0"/>
      <w:marBottom w:val="0"/>
      <w:divBdr>
        <w:top w:val="none" w:sz="0" w:space="0" w:color="auto"/>
        <w:left w:val="none" w:sz="0" w:space="0" w:color="auto"/>
        <w:bottom w:val="none" w:sz="0" w:space="0" w:color="auto"/>
        <w:right w:val="none" w:sz="0" w:space="0" w:color="auto"/>
      </w:divBdr>
    </w:div>
    <w:div w:id="1785343845">
      <w:bodyDiv w:val="1"/>
      <w:marLeft w:val="0"/>
      <w:marRight w:val="0"/>
      <w:marTop w:val="0"/>
      <w:marBottom w:val="0"/>
      <w:divBdr>
        <w:top w:val="none" w:sz="0" w:space="0" w:color="auto"/>
        <w:left w:val="none" w:sz="0" w:space="0" w:color="auto"/>
        <w:bottom w:val="none" w:sz="0" w:space="0" w:color="auto"/>
        <w:right w:val="none" w:sz="0" w:space="0" w:color="auto"/>
      </w:divBdr>
    </w:div>
    <w:div w:id="1785345030">
      <w:bodyDiv w:val="1"/>
      <w:marLeft w:val="0"/>
      <w:marRight w:val="0"/>
      <w:marTop w:val="0"/>
      <w:marBottom w:val="0"/>
      <w:divBdr>
        <w:top w:val="none" w:sz="0" w:space="0" w:color="auto"/>
        <w:left w:val="none" w:sz="0" w:space="0" w:color="auto"/>
        <w:bottom w:val="none" w:sz="0" w:space="0" w:color="auto"/>
        <w:right w:val="none" w:sz="0" w:space="0" w:color="auto"/>
      </w:divBdr>
    </w:div>
    <w:div w:id="1785535814">
      <w:bodyDiv w:val="1"/>
      <w:marLeft w:val="0"/>
      <w:marRight w:val="0"/>
      <w:marTop w:val="0"/>
      <w:marBottom w:val="0"/>
      <w:divBdr>
        <w:top w:val="none" w:sz="0" w:space="0" w:color="auto"/>
        <w:left w:val="none" w:sz="0" w:space="0" w:color="auto"/>
        <w:bottom w:val="none" w:sz="0" w:space="0" w:color="auto"/>
        <w:right w:val="none" w:sz="0" w:space="0" w:color="auto"/>
      </w:divBdr>
    </w:div>
    <w:div w:id="1785880986">
      <w:bodyDiv w:val="1"/>
      <w:marLeft w:val="0"/>
      <w:marRight w:val="0"/>
      <w:marTop w:val="0"/>
      <w:marBottom w:val="0"/>
      <w:divBdr>
        <w:top w:val="none" w:sz="0" w:space="0" w:color="auto"/>
        <w:left w:val="none" w:sz="0" w:space="0" w:color="auto"/>
        <w:bottom w:val="none" w:sz="0" w:space="0" w:color="auto"/>
        <w:right w:val="none" w:sz="0" w:space="0" w:color="auto"/>
      </w:divBdr>
    </w:div>
    <w:div w:id="1786074420">
      <w:bodyDiv w:val="1"/>
      <w:marLeft w:val="0"/>
      <w:marRight w:val="0"/>
      <w:marTop w:val="0"/>
      <w:marBottom w:val="0"/>
      <w:divBdr>
        <w:top w:val="none" w:sz="0" w:space="0" w:color="auto"/>
        <w:left w:val="none" w:sz="0" w:space="0" w:color="auto"/>
        <w:bottom w:val="none" w:sz="0" w:space="0" w:color="auto"/>
        <w:right w:val="none" w:sz="0" w:space="0" w:color="auto"/>
      </w:divBdr>
    </w:div>
    <w:div w:id="1786315645">
      <w:bodyDiv w:val="1"/>
      <w:marLeft w:val="0"/>
      <w:marRight w:val="0"/>
      <w:marTop w:val="0"/>
      <w:marBottom w:val="0"/>
      <w:divBdr>
        <w:top w:val="none" w:sz="0" w:space="0" w:color="auto"/>
        <w:left w:val="none" w:sz="0" w:space="0" w:color="auto"/>
        <w:bottom w:val="none" w:sz="0" w:space="0" w:color="auto"/>
        <w:right w:val="none" w:sz="0" w:space="0" w:color="auto"/>
      </w:divBdr>
    </w:div>
    <w:div w:id="1786390725">
      <w:bodyDiv w:val="1"/>
      <w:marLeft w:val="0"/>
      <w:marRight w:val="0"/>
      <w:marTop w:val="0"/>
      <w:marBottom w:val="0"/>
      <w:divBdr>
        <w:top w:val="none" w:sz="0" w:space="0" w:color="auto"/>
        <w:left w:val="none" w:sz="0" w:space="0" w:color="auto"/>
        <w:bottom w:val="none" w:sz="0" w:space="0" w:color="auto"/>
        <w:right w:val="none" w:sz="0" w:space="0" w:color="auto"/>
      </w:divBdr>
    </w:div>
    <w:div w:id="1786731850">
      <w:bodyDiv w:val="1"/>
      <w:marLeft w:val="0"/>
      <w:marRight w:val="0"/>
      <w:marTop w:val="0"/>
      <w:marBottom w:val="0"/>
      <w:divBdr>
        <w:top w:val="none" w:sz="0" w:space="0" w:color="auto"/>
        <w:left w:val="none" w:sz="0" w:space="0" w:color="auto"/>
        <w:bottom w:val="none" w:sz="0" w:space="0" w:color="auto"/>
        <w:right w:val="none" w:sz="0" w:space="0" w:color="auto"/>
      </w:divBdr>
    </w:div>
    <w:div w:id="1786801249">
      <w:bodyDiv w:val="1"/>
      <w:marLeft w:val="0"/>
      <w:marRight w:val="0"/>
      <w:marTop w:val="0"/>
      <w:marBottom w:val="0"/>
      <w:divBdr>
        <w:top w:val="none" w:sz="0" w:space="0" w:color="auto"/>
        <w:left w:val="none" w:sz="0" w:space="0" w:color="auto"/>
        <w:bottom w:val="none" w:sz="0" w:space="0" w:color="auto"/>
        <w:right w:val="none" w:sz="0" w:space="0" w:color="auto"/>
      </w:divBdr>
    </w:div>
    <w:div w:id="1786849210">
      <w:bodyDiv w:val="1"/>
      <w:marLeft w:val="0"/>
      <w:marRight w:val="0"/>
      <w:marTop w:val="0"/>
      <w:marBottom w:val="0"/>
      <w:divBdr>
        <w:top w:val="none" w:sz="0" w:space="0" w:color="auto"/>
        <w:left w:val="none" w:sz="0" w:space="0" w:color="auto"/>
        <w:bottom w:val="none" w:sz="0" w:space="0" w:color="auto"/>
        <w:right w:val="none" w:sz="0" w:space="0" w:color="auto"/>
      </w:divBdr>
    </w:div>
    <w:div w:id="1786923886">
      <w:bodyDiv w:val="1"/>
      <w:marLeft w:val="0"/>
      <w:marRight w:val="0"/>
      <w:marTop w:val="0"/>
      <w:marBottom w:val="0"/>
      <w:divBdr>
        <w:top w:val="none" w:sz="0" w:space="0" w:color="auto"/>
        <w:left w:val="none" w:sz="0" w:space="0" w:color="auto"/>
        <w:bottom w:val="none" w:sz="0" w:space="0" w:color="auto"/>
        <w:right w:val="none" w:sz="0" w:space="0" w:color="auto"/>
      </w:divBdr>
      <w:divsChild>
        <w:div w:id="1101684984">
          <w:marLeft w:val="446"/>
          <w:marRight w:val="0"/>
          <w:marTop w:val="0"/>
          <w:marBottom w:val="180"/>
          <w:divBdr>
            <w:top w:val="none" w:sz="0" w:space="0" w:color="auto"/>
            <w:left w:val="none" w:sz="0" w:space="0" w:color="auto"/>
            <w:bottom w:val="none" w:sz="0" w:space="0" w:color="auto"/>
            <w:right w:val="none" w:sz="0" w:space="0" w:color="auto"/>
          </w:divBdr>
        </w:div>
        <w:div w:id="89931859">
          <w:marLeft w:val="446"/>
          <w:marRight w:val="0"/>
          <w:marTop w:val="0"/>
          <w:marBottom w:val="180"/>
          <w:divBdr>
            <w:top w:val="none" w:sz="0" w:space="0" w:color="auto"/>
            <w:left w:val="none" w:sz="0" w:space="0" w:color="auto"/>
            <w:bottom w:val="none" w:sz="0" w:space="0" w:color="auto"/>
            <w:right w:val="none" w:sz="0" w:space="0" w:color="auto"/>
          </w:divBdr>
        </w:div>
        <w:div w:id="1701078889">
          <w:marLeft w:val="446"/>
          <w:marRight w:val="0"/>
          <w:marTop w:val="0"/>
          <w:marBottom w:val="180"/>
          <w:divBdr>
            <w:top w:val="none" w:sz="0" w:space="0" w:color="auto"/>
            <w:left w:val="none" w:sz="0" w:space="0" w:color="auto"/>
            <w:bottom w:val="none" w:sz="0" w:space="0" w:color="auto"/>
            <w:right w:val="none" w:sz="0" w:space="0" w:color="auto"/>
          </w:divBdr>
        </w:div>
        <w:div w:id="1968392186">
          <w:marLeft w:val="446"/>
          <w:marRight w:val="0"/>
          <w:marTop w:val="0"/>
          <w:marBottom w:val="180"/>
          <w:divBdr>
            <w:top w:val="none" w:sz="0" w:space="0" w:color="auto"/>
            <w:left w:val="none" w:sz="0" w:space="0" w:color="auto"/>
            <w:bottom w:val="none" w:sz="0" w:space="0" w:color="auto"/>
            <w:right w:val="none" w:sz="0" w:space="0" w:color="auto"/>
          </w:divBdr>
        </w:div>
        <w:div w:id="1887912477">
          <w:marLeft w:val="446"/>
          <w:marRight w:val="0"/>
          <w:marTop w:val="0"/>
          <w:marBottom w:val="180"/>
          <w:divBdr>
            <w:top w:val="none" w:sz="0" w:space="0" w:color="auto"/>
            <w:left w:val="none" w:sz="0" w:space="0" w:color="auto"/>
            <w:bottom w:val="none" w:sz="0" w:space="0" w:color="auto"/>
            <w:right w:val="none" w:sz="0" w:space="0" w:color="auto"/>
          </w:divBdr>
        </w:div>
      </w:divsChild>
    </w:div>
    <w:div w:id="1787501930">
      <w:bodyDiv w:val="1"/>
      <w:marLeft w:val="0"/>
      <w:marRight w:val="0"/>
      <w:marTop w:val="0"/>
      <w:marBottom w:val="0"/>
      <w:divBdr>
        <w:top w:val="none" w:sz="0" w:space="0" w:color="auto"/>
        <w:left w:val="none" w:sz="0" w:space="0" w:color="auto"/>
        <w:bottom w:val="none" w:sz="0" w:space="0" w:color="auto"/>
        <w:right w:val="none" w:sz="0" w:space="0" w:color="auto"/>
      </w:divBdr>
    </w:div>
    <w:div w:id="1787845074">
      <w:bodyDiv w:val="1"/>
      <w:marLeft w:val="0"/>
      <w:marRight w:val="0"/>
      <w:marTop w:val="0"/>
      <w:marBottom w:val="0"/>
      <w:divBdr>
        <w:top w:val="none" w:sz="0" w:space="0" w:color="auto"/>
        <w:left w:val="none" w:sz="0" w:space="0" w:color="auto"/>
        <w:bottom w:val="none" w:sz="0" w:space="0" w:color="auto"/>
        <w:right w:val="none" w:sz="0" w:space="0" w:color="auto"/>
      </w:divBdr>
    </w:div>
    <w:div w:id="1787846978">
      <w:bodyDiv w:val="1"/>
      <w:marLeft w:val="0"/>
      <w:marRight w:val="0"/>
      <w:marTop w:val="0"/>
      <w:marBottom w:val="0"/>
      <w:divBdr>
        <w:top w:val="none" w:sz="0" w:space="0" w:color="auto"/>
        <w:left w:val="none" w:sz="0" w:space="0" w:color="auto"/>
        <w:bottom w:val="none" w:sz="0" w:space="0" w:color="auto"/>
        <w:right w:val="none" w:sz="0" w:space="0" w:color="auto"/>
      </w:divBdr>
    </w:div>
    <w:div w:id="1788038928">
      <w:bodyDiv w:val="1"/>
      <w:marLeft w:val="0"/>
      <w:marRight w:val="0"/>
      <w:marTop w:val="0"/>
      <w:marBottom w:val="0"/>
      <w:divBdr>
        <w:top w:val="none" w:sz="0" w:space="0" w:color="auto"/>
        <w:left w:val="none" w:sz="0" w:space="0" w:color="auto"/>
        <w:bottom w:val="none" w:sz="0" w:space="0" w:color="auto"/>
        <w:right w:val="none" w:sz="0" w:space="0" w:color="auto"/>
      </w:divBdr>
    </w:div>
    <w:div w:id="1788163625">
      <w:bodyDiv w:val="1"/>
      <w:marLeft w:val="0"/>
      <w:marRight w:val="0"/>
      <w:marTop w:val="0"/>
      <w:marBottom w:val="0"/>
      <w:divBdr>
        <w:top w:val="none" w:sz="0" w:space="0" w:color="auto"/>
        <w:left w:val="none" w:sz="0" w:space="0" w:color="auto"/>
        <w:bottom w:val="none" w:sz="0" w:space="0" w:color="auto"/>
        <w:right w:val="none" w:sz="0" w:space="0" w:color="auto"/>
      </w:divBdr>
    </w:div>
    <w:div w:id="1788428994">
      <w:bodyDiv w:val="1"/>
      <w:marLeft w:val="0"/>
      <w:marRight w:val="0"/>
      <w:marTop w:val="0"/>
      <w:marBottom w:val="0"/>
      <w:divBdr>
        <w:top w:val="none" w:sz="0" w:space="0" w:color="auto"/>
        <w:left w:val="none" w:sz="0" w:space="0" w:color="auto"/>
        <w:bottom w:val="none" w:sz="0" w:space="0" w:color="auto"/>
        <w:right w:val="none" w:sz="0" w:space="0" w:color="auto"/>
      </w:divBdr>
    </w:div>
    <w:div w:id="1788743770">
      <w:bodyDiv w:val="1"/>
      <w:marLeft w:val="0"/>
      <w:marRight w:val="0"/>
      <w:marTop w:val="0"/>
      <w:marBottom w:val="0"/>
      <w:divBdr>
        <w:top w:val="none" w:sz="0" w:space="0" w:color="auto"/>
        <w:left w:val="none" w:sz="0" w:space="0" w:color="auto"/>
        <w:bottom w:val="none" w:sz="0" w:space="0" w:color="auto"/>
        <w:right w:val="none" w:sz="0" w:space="0" w:color="auto"/>
      </w:divBdr>
    </w:div>
    <w:div w:id="1788889993">
      <w:bodyDiv w:val="1"/>
      <w:marLeft w:val="0"/>
      <w:marRight w:val="0"/>
      <w:marTop w:val="0"/>
      <w:marBottom w:val="0"/>
      <w:divBdr>
        <w:top w:val="none" w:sz="0" w:space="0" w:color="auto"/>
        <w:left w:val="none" w:sz="0" w:space="0" w:color="auto"/>
        <w:bottom w:val="none" w:sz="0" w:space="0" w:color="auto"/>
        <w:right w:val="none" w:sz="0" w:space="0" w:color="auto"/>
      </w:divBdr>
    </w:div>
    <w:div w:id="1789009503">
      <w:bodyDiv w:val="1"/>
      <w:marLeft w:val="0"/>
      <w:marRight w:val="0"/>
      <w:marTop w:val="0"/>
      <w:marBottom w:val="0"/>
      <w:divBdr>
        <w:top w:val="none" w:sz="0" w:space="0" w:color="auto"/>
        <w:left w:val="none" w:sz="0" w:space="0" w:color="auto"/>
        <w:bottom w:val="none" w:sz="0" w:space="0" w:color="auto"/>
        <w:right w:val="none" w:sz="0" w:space="0" w:color="auto"/>
      </w:divBdr>
    </w:div>
    <w:div w:id="1789011410">
      <w:bodyDiv w:val="1"/>
      <w:marLeft w:val="0"/>
      <w:marRight w:val="0"/>
      <w:marTop w:val="0"/>
      <w:marBottom w:val="0"/>
      <w:divBdr>
        <w:top w:val="none" w:sz="0" w:space="0" w:color="auto"/>
        <w:left w:val="none" w:sz="0" w:space="0" w:color="auto"/>
        <w:bottom w:val="none" w:sz="0" w:space="0" w:color="auto"/>
        <w:right w:val="none" w:sz="0" w:space="0" w:color="auto"/>
      </w:divBdr>
    </w:div>
    <w:div w:id="1789078731">
      <w:bodyDiv w:val="1"/>
      <w:marLeft w:val="0"/>
      <w:marRight w:val="0"/>
      <w:marTop w:val="0"/>
      <w:marBottom w:val="0"/>
      <w:divBdr>
        <w:top w:val="none" w:sz="0" w:space="0" w:color="auto"/>
        <w:left w:val="none" w:sz="0" w:space="0" w:color="auto"/>
        <w:bottom w:val="none" w:sz="0" w:space="0" w:color="auto"/>
        <w:right w:val="none" w:sz="0" w:space="0" w:color="auto"/>
      </w:divBdr>
    </w:div>
    <w:div w:id="1789085413">
      <w:bodyDiv w:val="1"/>
      <w:marLeft w:val="0"/>
      <w:marRight w:val="0"/>
      <w:marTop w:val="0"/>
      <w:marBottom w:val="0"/>
      <w:divBdr>
        <w:top w:val="none" w:sz="0" w:space="0" w:color="auto"/>
        <w:left w:val="none" w:sz="0" w:space="0" w:color="auto"/>
        <w:bottom w:val="none" w:sz="0" w:space="0" w:color="auto"/>
        <w:right w:val="none" w:sz="0" w:space="0" w:color="auto"/>
      </w:divBdr>
    </w:div>
    <w:div w:id="1789466418">
      <w:bodyDiv w:val="1"/>
      <w:marLeft w:val="0"/>
      <w:marRight w:val="0"/>
      <w:marTop w:val="0"/>
      <w:marBottom w:val="0"/>
      <w:divBdr>
        <w:top w:val="none" w:sz="0" w:space="0" w:color="auto"/>
        <w:left w:val="none" w:sz="0" w:space="0" w:color="auto"/>
        <w:bottom w:val="none" w:sz="0" w:space="0" w:color="auto"/>
        <w:right w:val="none" w:sz="0" w:space="0" w:color="auto"/>
      </w:divBdr>
    </w:div>
    <w:div w:id="1789546762">
      <w:bodyDiv w:val="1"/>
      <w:marLeft w:val="0"/>
      <w:marRight w:val="0"/>
      <w:marTop w:val="0"/>
      <w:marBottom w:val="0"/>
      <w:divBdr>
        <w:top w:val="none" w:sz="0" w:space="0" w:color="auto"/>
        <w:left w:val="none" w:sz="0" w:space="0" w:color="auto"/>
        <w:bottom w:val="none" w:sz="0" w:space="0" w:color="auto"/>
        <w:right w:val="none" w:sz="0" w:space="0" w:color="auto"/>
      </w:divBdr>
    </w:div>
    <w:div w:id="1789621477">
      <w:bodyDiv w:val="1"/>
      <w:marLeft w:val="0"/>
      <w:marRight w:val="0"/>
      <w:marTop w:val="0"/>
      <w:marBottom w:val="0"/>
      <w:divBdr>
        <w:top w:val="none" w:sz="0" w:space="0" w:color="auto"/>
        <w:left w:val="none" w:sz="0" w:space="0" w:color="auto"/>
        <w:bottom w:val="none" w:sz="0" w:space="0" w:color="auto"/>
        <w:right w:val="none" w:sz="0" w:space="0" w:color="auto"/>
      </w:divBdr>
    </w:div>
    <w:div w:id="1789736540">
      <w:bodyDiv w:val="1"/>
      <w:marLeft w:val="0"/>
      <w:marRight w:val="0"/>
      <w:marTop w:val="0"/>
      <w:marBottom w:val="0"/>
      <w:divBdr>
        <w:top w:val="none" w:sz="0" w:space="0" w:color="auto"/>
        <w:left w:val="none" w:sz="0" w:space="0" w:color="auto"/>
        <w:bottom w:val="none" w:sz="0" w:space="0" w:color="auto"/>
        <w:right w:val="none" w:sz="0" w:space="0" w:color="auto"/>
      </w:divBdr>
    </w:div>
    <w:div w:id="1789813576">
      <w:bodyDiv w:val="1"/>
      <w:marLeft w:val="0"/>
      <w:marRight w:val="0"/>
      <w:marTop w:val="0"/>
      <w:marBottom w:val="0"/>
      <w:divBdr>
        <w:top w:val="none" w:sz="0" w:space="0" w:color="auto"/>
        <w:left w:val="none" w:sz="0" w:space="0" w:color="auto"/>
        <w:bottom w:val="none" w:sz="0" w:space="0" w:color="auto"/>
        <w:right w:val="none" w:sz="0" w:space="0" w:color="auto"/>
      </w:divBdr>
    </w:div>
    <w:div w:id="1789884509">
      <w:bodyDiv w:val="1"/>
      <w:marLeft w:val="0"/>
      <w:marRight w:val="0"/>
      <w:marTop w:val="0"/>
      <w:marBottom w:val="0"/>
      <w:divBdr>
        <w:top w:val="none" w:sz="0" w:space="0" w:color="auto"/>
        <w:left w:val="none" w:sz="0" w:space="0" w:color="auto"/>
        <w:bottom w:val="none" w:sz="0" w:space="0" w:color="auto"/>
        <w:right w:val="none" w:sz="0" w:space="0" w:color="auto"/>
      </w:divBdr>
    </w:div>
    <w:div w:id="1789931171">
      <w:bodyDiv w:val="1"/>
      <w:marLeft w:val="0"/>
      <w:marRight w:val="0"/>
      <w:marTop w:val="0"/>
      <w:marBottom w:val="0"/>
      <w:divBdr>
        <w:top w:val="none" w:sz="0" w:space="0" w:color="auto"/>
        <w:left w:val="none" w:sz="0" w:space="0" w:color="auto"/>
        <w:bottom w:val="none" w:sz="0" w:space="0" w:color="auto"/>
        <w:right w:val="none" w:sz="0" w:space="0" w:color="auto"/>
      </w:divBdr>
    </w:div>
    <w:div w:id="1790322373">
      <w:bodyDiv w:val="1"/>
      <w:marLeft w:val="0"/>
      <w:marRight w:val="0"/>
      <w:marTop w:val="0"/>
      <w:marBottom w:val="0"/>
      <w:divBdr>
        <w:top w:val="none" w:sz="0" w:space="0" w:color="auto"/>
        <w:left w:val="none" w:sz="0" w:space="0" w:color="auto"/>
        <w:bottom w:val="none" w:sz="0" w:space="0" w:color="auto"/>
        <w:right w:val="none" w:sz="0" w:space="0" w:color="auto"/>
      </w:divBdr>
    </w:div>
    <w:div w:id="1790390892">
      <w:bodyDiv w:val="1"/>
      <w:marLeft w:val="0"/>
      <w:marRight w:val="0"/>
      <w:marTop w:val="0"/>
      <w:marBottom w:val="0"/>
      <w:divBdr>
        <w:top w:val="none" w:sz="0" w:space="0" w:color="auto"/>
        <w:left w:val="none" w:sz="0" w:space="0" w:color="auto"/>
        <w:bottom w:val="none" w:sz="0" w:space="0" w:color="auto"/>
        <w:right w:val="none" w:sz="0" w:space="0" w:color="auto"/>
      </w:divBdr>
    </w:div>
    <w:div w:id="1790732763">
      <w:bodyDiv w:val="1"/>
      <w:marLeft w:val="0"/>
      <w:marRight w:val="0"/>
      <w:marTop w:val="0"/>
      <w:marBottom w:val="0"/>
      <w:divBdr>
        <w:top w:val="none" w:sz="0" w:space="0" w:color="auto"/>
        <w:left w:val="none" w:sz="0" w:space="0" w:color="auto"/>
        <w:bottom w:val="none" w:sz="0" w:space="0" w:color="auto"/>
        <w:right w:val="none" w:sz="0" w:space="0" w:color="auto"/>
      </w:divBdr>
    </w:div>
    <w:div w:id="1790781486">
      <w:bodyDiv w:val="1"/>
      <w:marLeft w:val="0"/>
      <w:marRight w:val="0"/>
      <w:marTop w:val="0"/>
      <w:marBottom w:val="0"/>
      <w:divBdr>
        <w:top w:val="none" w:sz="0" w:space="0" w:color="auto"/>
        <w:left w:val="none" w:sz="0" w:space="0" w:color="auto"/>
        <w:bottom w:val="none" w:sz="0" w:space="0" w:color="auto"/>
        <w:right w:val="none" w:sz="0" w:space="0" w:color="auto"/>
      </w:divBdr>
    </w:div>
    <w:div w:id="1790972813">
      <w:bodyDiv w:val="1"/>
      <w:marLeft w:val="0"/>
      <w:marRight w:val="0"/>
      <w:marTop w:val="0"/>
      <w:marBottom w:val="0"/>
      <w:divBdr>
        <w:top w:val="none" w:sz="0" w:space="0" w:color="auto"/>
        <w:left w:val="none" w:sz="0" w:space="0" w:color="auto"/>
        <w:bottom w:val="none" w:sz="0" w:space="0" w:color="auto"/>
        <w:right w:val="none" w:sz="0" w:space="0" w:color="auto"/>
      </w:divBdr>
    </w:div>
    <w:div w:id="1790974669">
      <w:bodyDiv w:val="1"/>
      <w:marLeft w:val="0"/>
      <w:marRight w:val="0"/>
      <w:marTop w:val="0"/>
      <w:marBottom w:val="0"/>
      <w:divBdr>
        <w:top w:val="none" w:sz="0" w:space="0" w:color="auto"/>
        <w:left w:val="none" w:sz="0" w:space="0" w:color="auto"/>
        <w:bottom w:val="none" w:sz="0" w:space="0" w:color="auto"/>
        <w:right w:val="none" w:sz="0" w:space="0" w:color="auto"/>
      </w:divBdr>
    </w:div>
    <w:div w:id="1791124873">
      <w:bodyDiv w:val="1"/>
      <w:marLeft w:val="0"/>
      <w:marRight w:val="0"/>
      <w:marTop w:val="0"/>
      <w:marBottom w:val="0"/>
      <w:divBdr>
        <w:top w:val="none" w:sz="0" w:space="0" w:color="auto"/>
        <w:left w:val="none" w:sz="0" w:space="0" w:color="auto"/>
        <w:bottom w:val="none" w:sz="0" w:space="0" w:color="auto"/>
        <w:right w:val="none" w:sz="0" w:space="0" w:color="auto"/>
      </w:divBdr>
    </w:div>
    <w:div w:id="1791319817">
      <w:bodyDiv w:val="1"/>
      <w:marLeft w:val="0"/>
      <w:marRight w:val="0"/>
      <w:marTop w:val="0"/>
      <w:marBottom w:val="0"/>
      <w:divBdr>
        <w:top w:val="none" w:sz="0" w:space="0" w:color="auto"/>
        <w:left w:val="none" w:sz="0" w:space="0" w:color="auto"/>
        <w:bottom w:val="none" w:sz="0" w:space="0" w:color="auto"/>
        <w:right w:val="none" w:sz="0" w:space="0" w:color="auto"/>
      </w:divBdr>
    </w:div>
    <w:div w:id="1791430544">
      <w:bodyDiv w:val="1"/>
      <w:marLeft w:val="0"/>
      <w:marRight w:val="0"/>
      <w:marTop w:val="0"/>
      <w:marBottom w:val="0"/>
      <w:divBdr>
        <w:top w:val="none" w:sz="0" w:space="0" w:color="auto"/>
        <w:left w:val="none" w:sz="0" w:space="0" w:color="auto"/>
        <w:bottom w:val="none" w:sz="0" w:space="0" w:color="auto"/>
        <w:right w:val="none" w:sz="0" w:space="0" w:color="auto"/>
      </w:divBdr>
    </w:div>
    <w:div w:id="1791514021">
      <w:bodyDiv w:val="1"/>
      <w:marLeft w:val="0"/>
      <w:marRight w:val="0"/>
      <w:marTop w:val="0"/>
      <w:marBottom w:val="0"/>
      <w:divBdr>
        <w:top w:val="none" w:sz="0" w:space="0" w:color="auto"/>
        <w:left w:val="none" w:sz="0" w:space="0" w:color="auto"/>
        <w:bottom w:val="none" w:sz="0" w:space="0" w:color="auto"/>
        <w:right w:val="none" w:sz="0" w:space="0" w:color="auto"/>
      </w:divBdr>
    </w:div>
    <w:div w:id="1791625344">
      <w:bodyDiv w:val="1"/>
      <w:marLeft w:val="0"/>
      <w:marRight w:val="0"/>
      <w:marTop w:val="0"/>
      <w:marBottom w:val="0"/>
      <w:divBdr>
        <w:top w:val="none" w:sz="0" w:space="0" w:color="auto"/>
        <w:left w:val="none" w:sz="0" w:space="0" w:color="auto"/>
        <w:bottom w:val="none" w:sz="0" w:space="0" w:color="auto"/>
        <w:right w:val="none" w:sz="0" w:space="0" w:color="auto"/>
      </w:divBdr>
    </w:div>
    <w:div w:id="1791823914">
      <w:bodyDiv w:val="1"/>
      <w:marLeft w:val="0"/>
      <w:marRight w:val="0"/>
      <w:marTop w:val="0"/>
      <w:marBottom w:val="0"/>
      <w:divBdr>
        <w:top w:val="none" w:sz="0" w:space="0" w:color="auto"/>
        <w:left w:val="none" w:sz="0" w:space="0" w:color="auto"/>
        <w:bottom w:val="none" w:sz="0" w:space="0" w:color="auto"/>
        <w:right w:val="none" w:sz="0" w:space="0" w:color="auto"/>
      </w:divBdr>
    </w:div>
    <w:div w:id="1791975205">
      <w:bodyDiv w:val="1"/>
      <w:marLeft w:val="0"/>
      <w:marRight w:val="0"/>
      <w:marTop w:val="0"/>
      <w:marBottom w:val="0"/>
      <w:divBdr>
        <w:top w:val="none" w:sz="0" w:space="0" w:color="auto"/>
        <w:left w:val="none" w:sz="0" w:space="0" w:color="auto"/>
        <w:bottom w:val="none" w:sz="0" w:space="0" w:color="auto"/>
        <w:right w:val="none" w:sz="0" w:space="0" w:color="auto"/>
      </w:divBdr>
    </w:div>
    <w:div w:id="1792245565">
      <w:bodyDiv w:val="1"/>
      <w:marLeft w:val="0"/>
      <w:marRight w:val="0"/>
      <w:marTop w:val="0"/>
      <w:marBottom w:val="0"/>
      <w:divBdr>
        <w:top w:val="none" w:sz="0" w:space="0" w:color="auto"/>
        <w:left w:val="none" w:sz="0" w:space="0" w:color="auto"/>
        <w:bottom w:val="none" w:sz="0" w:space="0" w:color="auto"/>
        <w:right w:val="none" w:sz="0" w:space="0" w:color="auto"/>
      </w:divBdr>
    </w:div>
    <w:div w:id="1792481230">
      <w:bodyDiv w:val="1"/>
      <w:marLeft w:val="0"/>
      <w:marRight w:val="0"/>
      <w:marTop w:val="0"/>
      <w:marBottom w:val="0"/>
      <w:divBdr>
        <w:top w:val="none" w:sz="0" w:space="0" w:color="auto"/>
        <w:left w:val="none" w:sz="0" w:space="0" w:color="auto"/>
        <w:bottom w:val="none" w:sz="0" w:space="0" w:color="auto"/>
        <w:right w:val="none" w:sz="0" w:space="0" w:color="auto"/>
      </w:divBdr>
    </w:div>
    <w:div w:id="1792507885">
      <w:bodyDiv w:val="1"/>
      <w:marLeft w:val="0"/>
      <w:marRight w:val="0"/>
      <w:marTop w:val="0"/>
      <w:marBottom w:val="0"/>
      <w:divBdr>
        <w:top w:val="none" w:sz="0" w:space="0" w:color="auto"/>
        <w:left w:val="none" w:sz="0" w:space="0" w:color="auto"/>
        <w:bottom w:val="none" w:sz="0" w:space="0" w:color="auto"/>
        <w:right w:val="none" w:sz="0" w:space="0" w:color="auto"/>
      </w:divBdr>
    </w:div>
    <w:div w:id="1792549126">
      <w:bodyDiv w:val="1"/>
      <w:marLeft w:val="0"/>
      <w:marRight w:val="0"/>
      <w:marTop w:val="0"/>
      <w:marBottom w:val="0"/>
      <w:divBdr>
        <w:top w:val="none" w:sz="0" w:space="0" w:color="auto"/>
        <w:left w:val="none" w:sz="0" w:space="0" w:color="auto"/>
        <w:bottom w:val="none" w:sz="0" w:space="0" w:color="auto"/>
        <w:right w:val="none" w:sz="0" w:space="0" w:color="auto"/>
      </w:divBdr>
    </w:div>
    <w:div w:id="1792553948">
      <w:bodyDiv w:val="1"/>
      <w:marLeft w:val="0"/>
      <w:marRight w:val="0"/>
      <w:marTop w:val="0"/>
      <w:marBottom w:val="0"/>
      <w:divBdr>
        <w:top w:val="none" w:sz="0" w:space="0" w:color="auto"/>
        <w:left w:val="none" w:sz="0" w:space="0" w:color="auto"/>
        <w:bottom w:val="none" w:sz="0" w:space="0" w:color="auto"/>
        <w:right w:val="none" w:sz="0" w:space="0" w:color="auto"/>
      </w:divBdr>
    </w:div>
    <w:div w:id="1792557059">
      <w:bodyDiv w:val="1"/>
      <w:marLeft w:val="0"/>
      <w:marRight w:val="0"/>
      <w:marTop w:val="0"/>
      <w:marBottom w:val="0"/>
      <w:divBdr>
        <w:top w:val="none" w:sz="0" w:space="0" w:color="auto"/>
        <w:left w:val="none" w:sz="0" w:space="0" w:color="auto"/>
        <w:bottom w:val="none" w:sz="0" w:space="0" w:color="auto"/>
        <w:right w:val="none" w:sz="0" w:space="0" w:color="auto"/>
      </w:divBdr>
    </w:div>
    <w:div w:id="1792701537">
      <w:bodyDiv w:val="1"/>
      <w:marLeft w:val="0"/>
      <w:marRight w:val="0"/>
      <w:marTop w:val="0"/>
      <w:marBottom w:val="0"/>
      <w:divBdr>
        <w:top w:val="none" w:sz="0" w:space="0" w:color="auto"/>
        <w:left w:val="none" w:sz="0" w:space="0" w:color="auto"/>
        <w:bottom w:val="none" w:sz="0" w:space="0" w:color="auto"/>
        <w:right w:val="none" w:sz="0" w:space="0" w:color="auto"/>
      </w:divBdr>
    </w:div>
    <w:div w:id="1793396363">
      <w:bodyDiv w:val="1"/>
      <w:marLeft w:val="0"/>
      <w:marRight w:val="0"/>
      <w:marTop w:val="0"/>
      <w:marBottom w:val="0"/>
      <w:divBdr>
        <w:top w:val="none" w:sz="0" w:space="0" w:color="auto"/>
        <w:left w:val="none" w:sz="0" w:space="0" w:color="auto"/>
        <w:bottom w:val="none" w:sz="0" w:space="0" w:color="auto"/>
        <w:right w:val="none" w:sz="0" w:space="0" w:color="auto"/>
      </w:divBdr>
    </w:div>
    <w:div w:id="1794204501">
      <w:bodyDiv w:val="1"/>
      <w:marLeft w:val="0"/>
      <w:marRight w:val="0"/>
      <w:marTop w:val="0"/>
      <w:marBottom w:val="0"/>
      <w:divBdr>
        <w:top w:val="none" w:sz="0" w:space="0" w:color="auto"/>
        <w:left w:val="none" w:sz="0" w:space="0" w:color="auto"/>
        <w:bottom w:val="none" w:sz="0" w:space="0" w:color="auto"/>
        <w:right w:val="none" w:sz="0" w:space="0" w:color="auto"/>
      </w:divBdr>
    </w:div>
    <w:div w:id="1794398719">
      <w:bodyDiv w:val="1"/>
      <w:marLeft w:val="0"/>
      <w:marRight w:val="0"/>
      <w:marTop w:val="0"/>
      <w:marBottom w:val="0"/>
      <w:divBdr>
        <w:top w:val="none" w:sz="0" w:space="0" w:color="auto"/>
        <w:left w:val="none" w:sz="0" w:space="0" w:color="auto"/>
        <w:bottom w:val="none" w:sz="0" w:space="0" w:color="auto"/>
        <w:right w:val="none" w:sz="0" w:space="0" w:color="auto"/>
      </w:divBdr>
    </w:div>
    <w:div w:id="1794442670">
      <w:bodyDiv w:val="1"/>
      <w:marLeft w:val="0"/>
      <w:marRight w:val="0"/>
      <w:marTop w:val="0"/>
      <w:marBottom w:val="0"/>
      <w:divBdr>
        <w:top w:val="none" w:sz="0" w:space="0" w:color="auto"/>
        <w:left w:val="none" w:sz="0" w:space="0" w:color="auto"/>
        <w:bottom w:val="none" w:sz="0" w:space="0" w:color="auto"/>
        <w:right w:val="none" w:sz="0" w:space="0" w:color="auto"/>
      </w:divBdr>
    </w:div>
    <w:div w:id="1794522674">
      <w:bodyDiv w:val="1"/>
      <w:marLeft w:val="0"/>
      <w:marRight w:val="0"/>
      <w:marTop w:val="0"/>
      <w:marBottom w:val="0"/>
      <w:divBdr>
        <w:top w:val="none" w:sz="0" w:space="0" w:color="auto"/>
        <w:left w:val="none" w:sz="0" w:space="0" w:color="auto"/>
        <w:bottom w:val="none" w:sz="0" w:space="0" w:color="auto"/>
        <w:right w:val="none" w:sz="0" w:space="0" w:color="auto"/>
      </w:divBdr>
    </w:div>
    <w:div w:id="1794905421">
      <w:bodyDiv w:val="1"/>
      <w:marLeft w:val="0"/>
      <w:marRight w:val="0"/>
      <w:marTop w:val="0"/>
      <w:marBottom w:val="0"/>
      <w:divBdr>
        <w:top w:val="none" w:sz="0" w:space="0" w:color="auto"/>
        <w:left w:val="none" w:sz="0" w:space="0" w:color="auto"/>
        <w:bottom w:val="none" w:sz="0" w:space="0" w:color="auto"/>
        <w:right w:val="none" w:sz="0" w:space="0" w:color="auto"/>
      </w:divBdr>
    </w:div>
    <w:div w:id="1795252331">
      <w:bodyDiv w:val="1"/>
      <w:marLeft w:val="0"/>
      <w:marRight w:val="0"/>
      <w:marTop w:val="0"/>
      <w:marBottom w:val="0"/>
      <w:divBdr>
        <w:top w:val="none" w:sz="0" w:space="0" w:color="auto"/>
        <w:left w:val="none" w:sz="0" w:space="0" w:color="auto"/>
        <w:bottom w:val="none" w:sz="0" w:space="0" w:color="auto"/>
        <w:right w:val="none" w:sz="0" w:space="0" w:color="auto"/>
      </w:divBdr>
    </w:div>
    <w:div w:id="1795907058">
      <w:bodyDiv w:val="1"/>
      <w:marLeft w:val="0"/>
      <w:marRight w:val="0"/>
      <w:marTop w:val="0"/>
      <w:marBottom w:val="0"/>
      <w:divBdr>
        <w:top w:val="none" w:sz="0" w:space="0" w:color="auto"/>
        <w:left w:val="none" w:sz="0" w:space="0" w:color="auto"/>
        <w:bottom w:val="none" w:sz="0" w:space="0" w:color="auto"/>
        <w:right w:val="none" w:sz="0" w:space="0" w:color="auto"/>
      </w:divBdr>
    </w:div>
    <w:div w:id="1796026932">
      <w:bodyDiv w:val="1"/>
      <w:marLeft w:val="0"/>
      <w:marRight w:val="0"/>
      <w:marTop w:val="0"/>
      <w:marBottom w:val="0"/>
      <w:divBdr>
        <w:top w:val="none" w:sz="0" w:space="0" w:color="auto"/>
        <w:left w:val="none" w:sz="0" w:space="0" w:color="auto"/>
        <w:bottom w:val="none" w:sz="0" w:space="0" w:color="auto"/>
        <w:right w:val="none" w:sz="0" w:space="0" w:color="auto"/>
      </w:divBdr>
    </w:div>
    <w:div w:id="1796215051">
      <w:bodyDiv w:val="1"/>
      <w:marLeft w:val="0"/>
      <w:marRight w:val="0"/>
      <w:marTop w:val="0"/>
      <w:marBottom w:val="0"/>
      <w:divBdr>
        <w:top w:val="none" w:sz="0" w:space="0" w:color="auto"/>
        <w:left w:val="none" w:sz="0" w:space="0" w:color="auto"/>
        <w:bottom w:val="none" w:sz="0" w:space="0" w:color="auto"/>
        <w:right w:val="none" w:sz="0" w:space="0" w:color="auto"/>
      </w:divBdr>
    </w:div>
    <w:div w:id="1796481132">
      <w:bodyDiv w:val="1"/>
      <w:marLeft w:val="0"/>
      <w:marRight w:val="0"/>
      <w:marTop w:val="0"/>
      <w:marBottom w:val="0"/>
      <w:divBdr>
        <w:top w:val="none" w:sz="0" w:space="0" w:color="auto"/>
        <w:left w:val="none" w:sz="0" w:space="0" w:color="auto"/>
        <w:bottom w:val="none" w:sz="0" w:space="0" w:color="auto"/>
        <w:right w:val="none" w:sz="0" w:space="0" w:color="auto"/>
      </w:divBdr>
    </w:div>
    <w:div w:id="1796559178">
      <w:bodyDiv w:val="1"/>
      <w:marLeft w:val="0"/>
      <w:marRight w:val="0"/>
      <w:marTop w:val="0"/>
      <w:marBottom w:val="0"/>
      <w:divBdr>
        <w:top w:val="none" w:sz="0" w:space="0" w:color="auto"/>
        <w:left w:val="none" w:sz="0" w:space="0" w:color="auto"/>
        <w:bottom w:val="none" w:sz="0" w:space="0" w:color="auto"/>
        <w:right w:val="none" w:sz="0" w:space="0" w:color="auto"/>
      </w:divBdr>
    </w:div>
    <w:div w:id="1796679884">
      <w:bodyDiv w:val="1"/>
      <w:marLeft w:val="0"/>
      <w:marRight w:val="0"/>
      <w:marTop w:val="0"/>
      <w:marBottom w:val="0"/>
      <w:divBdr>
        <w:top w:val="none" w:sz="0" w:space="0" w:color="auto"/>
        <w:left w:val="none" w:sz="0" w:space="0" w:color="auto"/>
        <w:bottom w:val="none" w:sz="0" w:space="0" w:color="auto"/>
        <w:right w:val="none" w:sz="0" w:space="0" w:color="auto"/>
      </w:divBdr>
      <w:divsChild>
        <w:div w:id="699086222">
          <w:marLeft w:val="0"/>
          <w:marRight w:val="0"/>
          <w:marTop w:val="0"/>
          <w:marBottom w:val="0"/>
          <w:divBdr>
            <w:top w:val="none" w:sz="0" w:space="0" w:color="auto"/>
            <w:left w:val="none" w:sz="0" w:space="0" w:color="auto"/>
            <w:bottom w:val="none" w:sz="0" w:space="0" w:color="auto"/>
            <w:right w:val="none" w:sz="0" w:space="0" w:color="auto"/>
          </w:divBdr>
        </w:div>
        <w:div w:id="855458279">
          <w:marLeft w:val="0"/>
          <w:marRight w:val="0"/>
          <w:marTop w:val="0"/>
          <w:marBottom w:val="0"/>
          <w:divBdr>
            <w:top w:val="none" w:sz="0" w:space="0" w:color="auto"/>
            <w:left w:val="none" w:sz="0" w:space="0" w:color="auto"/>
            <w:bottom w:val="none" w:sz="0" w:space="0" w:color="auto"/>
            <w:right w:val="none" w:sz="0" w:space="0" w:color="auto"/>
          </w:divBdr>
        </w:div>
        <w:div w:id="1224634101">
          <w:marLeft w:val="0"/>
          <w:marRight w:val="0"/>
          <w:marTop w:val="0"/>
          <w:marBottom w:val="0"/>
          <w:divBdr>
            <w:top w:val="none" w:sz="0" w:space="0" w:color="auto"/>
            <w:left w:val="none" w:sz="0" w:space="0" w:color="auto"/>
            <w:bottom w:val="none" w:sz="0" w:space="0" w:color="auto"/>
            <w:right w:val="none" w:sz="0" w:space="0" w:color="auto"/>
          </w:divBdr>
        </w:div>
        <w:div w:id="1289973380">
          <w:marLeft w:val="0"/>
          <w:marRight w:val="0"/>
          <w:marTop w:val="0"/>
          <w:marBottom w:val="0"/>
          <w:divBdr>
            <w:top w:val="none" w:sz="0" w:space="0" w:color="auto"/>
            <w:left w:val="none" w:sz="0" w:space="0" w:color="auto"/>
            <w:bottom w:val="none" w:sz="0" w:space="0" w:color="auto"/>
            <w:right w:val="none" w:sz="0" w:space="0" w:color="auto"/>
          </w:divBdr>
        </w:div>
        <w:div w:id="1501194289">
          <w:marLeft w:val="0"/>
          <w:marRight w:val="0"/>
          <w:marTop w:val="0"/>
          <w:marBottom w:val="0"/>
          <w:divBdr>
            <w:top w:val="none" w:sz="0" w:space="0" w:color="auto"/>
            <w:left w:val="none" w:sz="0" w:space="0" w:color="auto"/>
            <w:bottom w:val="none" w:sz="0" w:space="0" w:color="auto"/>
            <w:right w:val="none" w:sz="0" w:space="0" w:color="auto"/>
          </w:divBdr>
        </w:div>
        <w:div w:id="1303270054">
          <w:marLeft w:val="0"/>
          <w:marRight w:val="0"/>
          <w:marTop w:val="0"/>
          <w:marBottom w:val="0"/>
          <w:divBdr>
            <w:top w:val="none" w:sz="0" w:space="0" w:color="auto"/>
            <w:left w:val="none" w:sz="0" w:space="0" w:color="auto"/>
            <w:bottom w:val="none" w:sz="0" w:space="0" w:color="auto"/>
            <w:right w:val="none" w:sz="0" w:space="0" w:color="auto"/>
          </w:divBdr>
        </w:div>
        <w:div w:id="1156142739">
          <w:marLeft w:val="0"/>
          <w:marRight w:val="0"/>
          <w:marTop w:val="0"/>
          <w:marBottom w:val="0"/>
          <w:divBdr>
            <w:top w:val="none" w:sz="0" w:space="0" w:color="auto"/>
            <w:left w:val="none" w:sz="0" w:space="0" w:color="auto"/>
            <w:bottom w:val="none" w:sz="0" w:space="0" w:color="auto"/>
            <w:right w:val="none" w:sz="0" w:space="0" w:color="auto"/>
          </w:divBdr>
        </w:div>
        <w:div w:id="1909069233">
          <w:marLeft w:val="0"/>
          <w:marRight w:val="0"/>
          <w:marTop w:val="0"/>
          <w:marBottom w:val="0"/>
          <w:divBdr>
            <w:top w:val="none" w:sz="0" w:space="0" w:color="auto"/>
            <w:left w:val="none" w:sz="0" w:space="0" w:color="auto"/>
            <w:bottom w:val="none" w:sz="0" w:space="0" w:color="auto"/>
            <w:right w:val="none" w:sz="0" w:space="0" w:color="auto"/>
          </w:divBdr>
        </w:div>
        <w:div w:id="1087071862">
          <w:marLeft w:val="0"/>
          <w:marRight w:val="0"/>
          <w:marTop w:val="0"/>
          <w:marBottom w:val="0"/>
          <w:divBdr>
            <w:top w:val="none" w:sz="0" w:space="0" w:color="auto"/>
            <w:left w:val="none" w:sz="0" w:space="0" w:color="auto"/>
            <w:bottom w:val="none" w:sz="0" w:space="0" w:color="auto"/>
            <w:right w:val="none" w:sz="0" w:space="0" w:color="auto"/>
          </w:divBdr>
        </w:div>
        <w:div w:id="1867787152">
          <w:marLeft w:val="0"/>
          <w:marRight w:val="0"/>
          <w:marTop w:val="0"/>
          <w:marBottom w:val="0"/>
          <w:divBdr>
            <w:top w:val="none" w:sz="0" w:space="0" w:color="auto"/>
            <w:left w:val="none" w:sz="0" w:space="0" w:color="auto"/>
            <w:bottom w:val="none" w:sz="0" w:space="0" w:color="auto"/>
            <w:right w:val="none" w:sz="0" w:space="0" w:color="auto"/>
          </w:divBdr>
        </w:div>
        <w:div w:id="972638355">
          <w:marLeft w:val="0"/>
          <w:marRight w:val="0"/>
          <w:marTop w:val="0"/>
          <w:marBottom w:val="0"/>
          <w:divBdr>
            <w:top w:val="none" w:sz="0" w:space="0" w:color="auto"/>
            <w:left w:val="none" w:sz="0" w:space="0" w:color="auto"/>
            <w:bottom w:val="none" w:sz="0" w:space="0" w:color="auto"/>
            <w:right w:val="none" w:sz="0" w:space="0" w:color="auto"/>
          </w:divBdr>
        </w:div>
        <w:div w:id="1574580001">
          <w:marLeft w:val="0"/>
          <w:marRight w:val="0"/>
          <w:marTop w:val="0"/>
          <w:marBottom w:val="0"/>
          <w:divBdr>
            <w:top w:val="none" w:sz="0" w:space="0" w:color="auto"/>
            <w:left w:val="none" w:sz="0" w:space="0" w:color="auto"/>
            <w:bottom w:val="none" w:sz="0" w:space="0" w:color="auto"/>
            <w:right w:val="none" w:sz="0" w:space="0" w:color="auto"/>
          </w:divBdr>
        </w:div>
        <w:div w:id="303051486">
          <w:marLeft w:val="0"/>
          <w:marRight w:val="0"/>
          <w:marTop w:val="0"/>
          <w:marBottom w:val="0"/>
          <w:divBdr>
            <w:top w:val="none" w:sz="0" w:space="0" w:color="auto"/>
            <w:left w:val="none" w:sz="0" w:space="0" w:color="auto"/>
            <w:bottom w:val="none" w:sz="0" w:space="0" w:color="auto"/>
            <w:right w:val="none" w:sz="0" w:space="0" w:color="auto"/>
          </w:divBdr>
        </w:div>
        <w:div w:id="113989954">
          <w:marLeft w:val="0"/>
          <w:marRight w:val="0"/>
          <w:marTop w:val="0"/>
          <w:marBottom w:val="0"/>
          <w:divBdr>
            <w:top w:val="none" w:sz="0" w:space="0" w:color="auto"/>
            <w:left w:val="none" w:sz="0" w:space="0" w:color="auto"/>
            <w:bottom w:val="none" w:sz="0" w:space="0" w:color="auto"/>
            <w:right w:val="none" w:sz="0" w:space="0" w:color="auto"/>
          </w:divBdr>
        </w:div>
        <w:div w:id="1643270780">
          <w:marLeft w:val="0"/>
          <w:marRight w:val="0"/>
          <w:marTop w:val="0"/>
          <w:marBottom w:val="0"/>
          <w:divBdr>
            <w:top w:val="none" w:sz="0" w:space="0" w:color="auto"/>
            <w:left w:val="none" w:sz="0" w:space="0" w:color="auto"/>
            <w:bottom w:val="none" w:sz="0" w:space="0" w:color="auto"/>
            <w:right w:val="none" w:sz="0" w:space="0" w:color="auto"/>
          </w:divBdr>
        </w:div>
        <w:div w:id="183253018">
          <w:marLeft w:val="0"/>
          <w:marRight w:val="0"/>
          <w:marTop w:val="0"/>
          <w:marBottom w:val="0"/>
          <w:divBdr>
            <w:top w:val="none" w:sz="0" w:space="0" w:color="auto"/>
            <w:left w:val="none" w:sz="0" w:space="0" w:color="auto"/>
            <w:bottom w:val="none" w:sz="0" w:space="0" w:color="auto"/>
            <w:right w:val="none" w:sz="0" w:space="0" w:color="auto"/>
          </w:divBdr>
        </w:div>
        <w:div w:id="1601834946">
          <w:marLeft w:val="0"/>
          <w:marRight w:val="0"/>
          <w:marTop w:val="0"/>
          <w:marBottom w:val="0"/>
          <w:divBdr>
            <w:top w:val="none" w:sz="0" w:space="0" w:color="auto"/>
            <w:left w:val="none" w:sz="0" w:space="0" w:color="auto"/>
            <w:bottom w:val="none" w:sz="0" w:space="0" w:color="auto"/>
            <w:right w:val="none" w:sz="0" w:space="0" w:color="auto"/>
          </w:divBdr>
        </w:div>
        <w:div w:id="479543640">
          <w:marLeft w:val="0"/>
          <w:marRight w:val="0"/>
          <w:marTop w:val="0"/>
          <w:marBottom w:val="0"/>
          <w:divBdr>
            <w:top w:val="none" w:sz="0" w:space="0" w:color="auto"/>
            <w:left w:val="none" w:sz="0" w:space="0" w:color="auto"/>
            <w:bottom w:val="none" w:sz="0" w:space="0" w:color="auto"/>
            <w:right w:val="none" w:sz="0" w:space="0" w:color="auto"/>
          </w:divBdr>
        </w:div>
        <w:div w:id="2003199227">
          <w:marLeft w:val="0"/>
          <w:marRight w:val="0"/>
          <w:marTop w:val="0"/>
          <w:marBottom w:val="0"/>
          <w:divBdr>
            <w:top w:val="none" w:sz="0" w:space="0" w:color="auto"/>
            <w:left w:val="none" w:sz="0" w:space="0" w:color="auto"/>
            <w:bottom w:val="none" w:sz="0" w:space="0" w:color="auto"/>
            <w:right w:val="none" w:sz="0" w:space="0" w:color="auto"/>
          </w:divBdr>
        </w:div>
        <w:div w:id="350448873">
          <w:marLeft w:val="0"/>
          <w:marRight w:val="0"/>
          <w:marTop w:val="0"/>
          <w:marBottom w:val="0"/>
          <w:divBdr>
            <w:top w:val="none" w:sz="0" w:space="0" w:color="auto"/>
            <w:left w:val="none" w:sz="0" w:space="0" w:color="auto"/>
            <w:bottom w:val="none" w:sz="0" w:space="0" w:color="auto"/>
            <w:right w:val="none" w:sz="0" w:space="0" w:color="auto"/>
          </w:divBdr>
        </w:div>
        <w:div w:id="1495032349">
          <w:marLeft w:val="0"/>
          <w:marRight w:val="0"/>
          <w:marTop w:val="0"/>
          <w:marBottom w:val="0"/>
          <w:divBdr>
            <w:top w:val="none" w:sz="0" w:space="0" w:color="auto"/>
            <w:left w:val="none" w:sz="0" w:space="0" w:color="auto"/>
            <w:bottom w:val="none" w:sz="0" w:space="0" w:color="auto"/>
            <w:right w:val="none" w:sz="0" w:space="0" w:color="auto"/>
          </w:divBdr>
        </w:div>
        <w:div w:id="467817780">
          <w:marLeft w:val="0"/>
          <w:marRight w:val="0"/>
          <w:marTop w:val="0"/>
          <w:marBottom w:val="0"/>
          <w:divBdr>
            <w:top w:val="none" w:sz="0" w:space="0" w:color="auto"/>
            <w:left w:val="none" w:sz="0" w:space="0" w:color="auto"/>
            <w:bottom w:val="none" w:sz="0" w:space="0" w:color="auto"/>
            <w:right w:val="none" w:sz="0" w:space="0" w:color="auto"/>
          </w:divBdr>
        </w:div>
        <w:div w:id="1356077809">
          <w:marLeft w:val="0"/>
          <w:marRight w:val="0"/>
          <w:marTop w:val="0"/>
          <w:marBottom w:val="0"/>
          <w:divBdr>
            <w:top w:val="none" w:sz="0" w:space="0" w:color="auto"/>
            <w:left w:val="none" w:sz="0" w:space="0" w:color="auto"/>
            <w:bottom w:val="none" w:sz="0" w:space="0" w:color="auto"/>
            <w:right w:val="none" w:sz="0" w:space="0" w:color="auto"/>
          </w:divBdr>
        </w:div>
        <w:div w:id="273752693">
          <w:marLeft w:val="0"/>
          <w:marRight w:val="0"/>
          <w:marTop w:val="0"/>
          <w:marBottom w:val="0"/>
          <w:divBdr>
            <w:top w:val="none" w:sz="0" w:space="0" w:color="auto"/>
            <w:left w:val="none" w:sz="0" w:space="0" w:color="auto"/>
            <w:bottom w:val="none" w:sz="0" w:space="0" w:color="auto"/>
            <w:right w:val="none" w:sz="0" w:space="0" w:color="auto"/>
          </w:divBdr>
        </w:div>
        <w:div w:id="1985041653">
          <w:marLeft w:val="0"/>
          <w:marRight w:val="0"/>
          <w:marTop w:val="0"/>
          <w:marBottom w:val="0"/>
          <w:divBdr>
            <w:top w:val="none" w:sz="0" w:space="0" w:color="auto"/>
            <w:left w:val="none" w:sz="0" w:space="0" w:color="auto"/>
            <w:bottom w:val="none" w:sz="0" w:space="0" w:color="auto"/>
            <w:right w:val="none" w:sz="0" w:space="0" w:color="auto"/>
          </w:divBdr>
        </w:div>
        <w:div w:id="1421874423">
          <w:marLeft w:val="0"/>
          <w:marRight w:val="0"/>
          <w:marTop w:val="0"/>
          <w:marBottom w:val="0"/>
          <w:divBdr>
            <w:top w:val="none" w:sz="0" w:space="0" w:color="auto"/>
            <w:left w:val="none" w:sz="0" w:space="0" w:color="auto"/>
            <w:bottom w:val="none" w:sz="0" w:space="0" w:color="auto"/>
            <w:right w:val="none" w:sz="0" w:space="0" w:color="auto"/>
          </w:divBdr>
        </w:div>
        <w:div w:id="1128477047">
          <w:marLeft w:val="0"/>
          <w:marRight w:val="0"/>
          <w:marTop w:val="0"/>
          <w:marBottom w:val="0"/>
          <w:divBdr>
            <w:top w:val="none" w:sz="0" w:space="0" w:color="auto"/>
            <w:left w:val="none" w:sz="0" w:space="0" w:color="auto"/>
            <w:bottom w:val="none" w:sz="0" w:space="0" w:color="auto"/>
            <w:right w:val="none" w:sz="0" w:space="0" w:color="auto"/>
          </w:divBdr>
        </w:div>
        <w:div w:id="1209100370">
          <w:marLeft w:val="0"/>
          <w:marRight w:val="0"/>
          <w:marTop w:val="0"/>
          <w:marBottom w:val="0"/>
          <w:divBdr>
            <w:top w:val="none" w:sz="0" w:space="0" w:color="auto"/>
            <w:left w:val="none" w:sz="0" w:space="0" w:color="auto"/>
            <w:bottom w:val="none" w:sz="0" w:space="0" w:color="auto"/>
            <w:right w:val="none" w:sz="0" w:space="0" w:color="auto"/>
          </w:divBdr>
        </w:div>
        <w:div w:id="1241865898">
          <w:marLeft w:val="0"/>
          <w:marRight w:val="0"/>
          <w:marTop w:val="0"/>
          <w:marBottom w:val="0"/>
          <w:divBdr>
            <w:top w:val="none" w:sz="0" w:space="0" w:color="auto"/>
            <w:left w:val="none" w:sz="0" w:space="0" w:color="auto"/>
            <w:bottom w:val="none" w:sz="0" w:space="0" w:color="auto"/>
            <w:right w:val="none" w:sz="0" w:space="0" w:color="auto"/>
          </w:divBdr>
        </w:div>
        <w:div w:id="1248728261">
          <w:marLeft w:val="0"/>
          <w:marRight w:val="0"/>
          <w:marTop w:val="0"/>
          <w:marBottom w:val="0"/>
          <w:divBdr>
            <w:top w:val="none" w:sz="0" w:space="0" w:color="auto"/>
            <w:left w:val="none" w:sz="0" w:space="0" w:color="auto"/>
            <w:bottom w:val="none" w:sz="0" w:space="0" w:color="auto"/>
            <w:right w:val="none" w:sz="0" w:space="0" w:color="auto"/>
          </w:divBdr>
        </w:div>
        <w:div w:id="1275400355">
          <w:marLeft w:val="0"/>
          <w:marRight w:val="0"/>
          <w:marTop w:val="0"/>
          <w:marBottom w:val="0"/>
          <w:divBdr>
            <w:top w:val="none" w:sz="0" w:space="0" w:color="auto"/>
            <w:left w:val="none" w:sz="0" w:space="0" w:color="auto"/>
            <w:bottom w:val="none" w:sz="0" w:space="0" w:color="auto"/>
            <w:right w:val="none" w:sz="0" w:space="0" w:color="auto"/>
          </w:divBdr>
        </w:div>
        <w:div w:id="1510438664">
          <w:marLeft w:val="0"/>
          <w:marRight w:val="0"/>
          <w:marTop w:val="0"/>
          <w:marBottom w:val="0"/>
          <w:divBdr>
            <w:top w:val="none" w:sz="0" w:space="0" w:color="auto"/>
            <w:left w:val="none" w:sz="0" w:space="0" w:color="auto"/>
            <w:bottom w:val="none" w:sz="0" w:space="0" w:color="auto"/>
            <w:right w:val="none" w:sz="0" w:space="0" w:color="auto"/>
          </w:divBdr>
        </w:div>
        <w:div w:id="545723854">
          <w:marLeft w:val="0"/>
          <w:marRight w:val="0"/>
          <w:marTop w:val="0"/>
          <w:marBottom w:val="0"/>
          <w:divBdr>
            <w:top w:val="none" w:sz="0" w:space="0" w:color="auto"/>
            <w:left w:val="none" w:sz="0" w:space="0" w:color="auto"/>
            <w:bottom w:val="none" w:sz="0" w:space="0" w:color="auto"/>
            <w:right w:val="none" w:sz="0" w:space="0" w:color="auto"/>
          </w:divBdr>
        </w:div>
        <w:div w:id="470831241">
          <w:marLeft w:val="0"/>
          <w:marRight w:val="0"/>
          <w:marTop w:val="0"/>
          <w:marBottom w:val="0"/>
          <w:divBdr>
            <w:top w:val="none" w:sz="0" w:space="0" w:color="auto"/>
            <w:left w:val="none" w:sz="0" w:space="0" w:color="auto"/>
            <w:bottom w:val="none" w:sz="0" w:space="0" w:color="auto"/>
            <w:right w:val="none" w:sz="0" w:space="0" w:color="auto"/>
          </w:divBdr>
        </w:div>
        <w:div w:id="922304180">
          <w:marLeft w:val="0"/>
          <w:marRight w:val="0"/>
          <w:marTop w:val="0"/>
          <w:marBottom w:val="0"/>
          <w:divBdr>
            <w:top w:val="none" w:sz="0" w:space="0" w:color="auto"/>
            <w:left w:val="none" w:sz="0" w:space="0" w:color="auto"/>
            <w:bottom w:val="none" w:sz="0" w:space="0" w:color="auto"/>
            <w:right w:val="none" w:sz="0" w:space="0" w:color="auto"/>
          </w:divBdr>
        </w:div>
        <w:div w:id="354503352">
          <w:marLeft w:val="0"/>
          <w:marRight w:val="0"/>
          <w:marTop w:val="0"/>
          <w:marBottom w:val="0"/>
          <w:divBdr>
            <w:top w:val="none" w:sz="0" w:space="0" w:color="auto"/>
            <w:left w:val="none" w:sz="0" w:space="0" w:color="auto"/>
            <w:bottom w:val="none" w:sz="0" w:space="0" w:color="auto"/>
            <w:right w:val="none" w:sz="0" w:space="0" w:color="auto"/>
          </w:divBdr>
        </w:div>
        <w:div w:id="138696739">
          <w:marLeft w:val="0"/>
          <w:marRight w:val="0"/>
          <w:marTop w:val="0"/>
          <w:marBottom w:val="0"/>
          <w:divBdr>
            <w:top w:val="none" w:sz="0" w:space="0" w:color="auto"/>
            <w:left w:val="none" w:sz="0" w:space="0" w:color="auto"/>
            <w:bottom w:val="none" w:sz="0" w:space="0" w:color="auto"/>
            <w:right w:val="none" w:sz="0" w:space="0" w:color="auto"/>
          </w:divBdr>
        </w:div>
        <w:div w:id="1191455902">
          <w:marLeft w:val="0"/>
          <w:marRight w:val="0"/>
          <w:marTop w:val="0"/>
          <w:marBottom w:val="0"/>
          <w:divBdr>
            <w:top w:val="none" w:sz="0" w:space="0" w:color="auto"/>
            <w:left w:val="none" w:sz="0" w:space="0" w:color="auto"/>
            <w:bottom w:val="none" w:sz="0" w:space="0" w:color="auto"/>
            <w:right w:val="none" w:sz="0" w:space="0" w:color="auto"/>
          </w:divBdr>
        </w:div>
        <w:div w:id="1243173560">
          <w:marLeft w:val="0"/>
          <w:marRight w:val="0"/>
          <w:marTop w:val="0"/>
          <w:marBottom w:val="0"/>
          <w:divBdr>
            <w:top w:val="none" w:sz="0" w:space="0" w:color="auto"/>
            <w:left w:val="none" w:sz="0" w:space="0" w:color="auto"/>
            <w:bottom w:val="none" w:sz="0" w:space="0" w:color="auto"/>
            <w:right w:val="none" w:sz="0" w:space="0" w:color="auto"/>
          </w:divBdr>
        </w:div>
        <w:div w:id="2128885200">
          <w:marLeft w:val="0"/>
          <w:marRight w:val="0"/>
          <w:marTop w:val="0"/>
          <w:marBottom w:val="0"/>
          <w:divBdr>
            <w:top w:val="none" w:sz="0" w:space="0" w:color="auto"/>
            <w:left w:val="none" w:sz="0" w:space="0" w:color="auto"/>
            <w:bottom w:val="none" w:sz="0" w:space="0" w:color="auto"/>
            <w:right w:val="none" w:sz="0" w:space="0" w:color="auto"/>
          </w:divBdr>
        </w:div>
        <w:div w:id="2013675462">
          <w:marLeft w:val="0"/>
          <w:marRight w:val="0"/>
          <w:marTop w:val="0"/>
          <w:marBottom w:val="0"/>
          <w:divBdr>
            <w:top w:val="none" w:sz="0" w:space="0" w:color="auto"/>
            <w:left w:val="none" w:sz="0" w:space="0" w:color="auto"/>
            <w:bottom w:val="none" w:sz="0" w:space="0" w:color="auto"/>
            <w:right w:val="none" w:sz="0" w:space="0" w:color="auto"/>
          </w:divBdr>
        </w:div>
        <w:div w:id="753279048">
          <w:marLeft w:val="0"/>
          <w:marRight w:val="0"/>
          <w:marTop w:val="0"/>
          <w:marBottom w:val="0"/>
          <w:divBdr>
            <w:top w:val="none" w:sz="0" w:space="0" w:color="auto"/>
            <w:left w:val="none" w:sz="0" w:space="0" w:color="auto"/>
            <w:bottom w:val="none" w:sz="0" w:space="0" w:color="auto"/>
            <w:right w:val="none" w:sz="0" w:space="0" w:color="auto"/>
          </w:divBdr>
        </w:div>
        <w:div w:id="86776694">
          <w:marLeft w:val="0"/>
          <w:marRight w:val="0"/>
          <w:marTop w:val="0"/>
          <w:marBottom w:val="0"/>
          <w:divBdr>
            <w:top w:val="none" w:sz="0" w:space="0" w:color="auto"/>
            <w:left w:val="none" w:sz="0" w:space="0" w:color="auto"/>
            <w:bottom w:val="none" w:sz="0" w:space="0" w:color="auto"/>
            <w:right w:val="none" w:sz="0" w:space="0" w:color="auto"/>
          </w:divBdr>
        </w:div>
        <w:div w:id="2142577646">
          <w:marLeft w:val="0"/>
          <w:marRight w:val="0"/>
          <w:marTop w:val="0"/>
          <w:marBottom w:val="0"/>
          <w:divBdr>
            <w:top w:val="none" w:sz="0" w:space="0" w:color="auto"/>
            <w:left w:val="none" w:sz="0" w:space="0" w:color="auto"/>
            <w:bottom w:val="none" w:sz="0" w:space="0" w:color="auto"/>
            <w:right w:val="none" w:sz="0" w:space="0" w:color="auto"/>
          </w:divBdr>
        </w:div>
        <w:div w:id="2109302801">
          <w:marLeft w:val="0"/>
          <w:marRight w:val="0"/>
          <w:marTop w:val="0"/>
          <w:marBottom w:val="0"/>
          <w:divBdr>
            <w:top w:val="none" w:sz="0" w:space="0" w:color="auto"/>
            <w:left w:val="none" w:sz="0" w:space="0" w:color="auto"/>
            <w:bottom w:val="none" w:sz="0" w:space="0" w:color="auto"/>
            <w:right w:val="none" w:sz="0" w:space="0" w:color="auto"/>
          </w:divBdr>
        </w:div>
        <w:div w:id="1948614062">
          <w:marLeft w:val="0"/>
          <w:marRight w:val="0"/>
          <w:marTop w:val="0"/>
          <w:marBottom w:val="0"/>
          <w:divBdr>
            <w:top w:val="none" w:sz="0" w:space="0" w:color="auto"/>
            <w:left w:val="none" w:sz="0" w:space="0" w:color="auto"/>
            <w:bottom w:val="none" w:sz="0" w:space="0" w:color="auto"/>
            <w:right w:val="none" w:sz="0" w:space="0" w:color="auto"/>
          </w:divBdr>
        </w:div>
        <w:div w:id="571618167">
          <w:marLeft w:val="0"/>
          <w:marRight w:val="0"/>
          <w:marTop w:val="0"/>
          <w:marBottom w:val="0"/>
          <w:divBdr>
            <w:top w:val="none" w:sz="0" w:space="0" w:color="auto"/>
            <w:left w:val="none" w:sz="0" w:space="0" w:color="auto"/>
            <w:bottom w:val="none" w:sz="0" w:space="0" w:color="auto"/>
            <w:right w:val="none" w:sz="0" w:space="0" w:color="auto"/>
          </w:divBdr>
        </w:div>
        <w:div w:id="1840190646">
          <w:marLeft w:val="0"/>
          <w:marRight w:val="0"/>
          <w:marTop w:val="0"/>
          <w:marBottom w:val="0"/>
          <w:divBdr>
            <w:top w:val="none" w:sz="0" w:space="0" w:color="auto"/>
            <w:left w:val="none" w:sz="0" w:space="0" w:color="auto"/>
            <w:bottom w:val="none" w:sz="0" w:space="0" w:color="auto"/>
            <w:right w:val="none" w:sz="0" w:space="0" w:color="auto"/>
          </w:divBdr>
        </w:div>
        <w:div w:id="140849949">
          <w:marLeft w:val="0"/>
          <w:marRight w:val="0"/>
          <w:marTop w:val="0"/>
          <w:marBottom w:val="0"/>
          <w:divBdr>
            <w:top w:val="none" w:sz="0" w:space="0" w:color="auto"/>
            <w:left w:val="none" w:sz="0" w:space="0" w:color="auto"/>
            <w:bottom w:val="none" w:sz="0" w:space="0" w:color="auto"/>
            <w:right w:val="none" w:sz="0" w:space="0" w:color="auto"/>
          </w:divBdr>
        </w:div>
        <w:div w:id="2019771069">
          <w:marLeft w:val="0"/>
          <w:marRight w:val="0"/>
          <w:marTop w:val="0"/>
          <w:marBottom w:val="0"/>
          <w:divBdr>
            <w:top w:val="none" w:sz="0" w:space="0" w:color="auto"/>
            <w:left w:val="none" w:sz="0" w:space="0" w:color="auto"/>
            <w:bottom w:val="none" w:sz="0" w:space="0" w:color="auto"/>
            <w:right w:val="none" w:sz="0" w:space="0" w:color="auto"/>
          </w:divBdr>
        </w:div>
        <w:div w:id="1579830024">
          <w:marLeft w:val="0"/>
          <w:marRight w:val="0"/>
          <w:marTop w:val="0"/>
          <w:marBottom w:val="0"/>
          <w:divBdr>
            <w:top w:val="none" w:sz="0" w:space="0" w:color="auto"/>
            <w:left w:val="none" w:sz="0" w:space="0" w:color="auto"/>
            <w:bottom w:val="none" w:sz="0" w:space="0" w:color="auto"/>
            <w:right w:val="none" w:sz="0" w:space="0" w:color="auto"/>
          </w:divBdr>
        </w:div>
        <w:div w:id="2122525723">
          <w:marLeft w:val="0"/>
          <w:marRight w:val="0"/>
          <w:marTop w:val="0"/>
          <w:marBottom w:val="0"/>
          <w:divBdr>
            <w:top w:val="none" w:sz="0" w:space="0" w:color="auto"/>
            <w:left w:val="none" w:sz="0" w:space="0" w:color="auto"/>
            <w:bottom w:val="none" w:sz="0" w:space="0" w:color="auto"/>
            <w:right w:val="none" w:sz="0" w:space="0" w:color="auto"/>
          </w:divBdr>
        </w:div>
        <w:div w:id="409812091">
          <w:marLeft w:val="0"/>
          <w:marRight w:val="0"/>
          <w:marTop w:val="0"/>
          <w:marBottom w:val="0"/>
          <w:divBdr>
            <w:top w:val="none" w:sz="0" w:space="0" w:color="auto"/>
            <w:left w:val="none" w:sz="0" w:space="0" w:color="auto"/>
            <w:bottom w:val="none" w:sz="0" w:space="0" w:color="auto"/>
            <w:right w:val="none" w:sz="0" w:space="0" w:color="auto"/>
          </w:divBdr>
        </w:div>
        <w:div w:id="1344405817">
          <w:marLeft w:val="0"/>
          <w:marRight w:val="0"/>
          <w:marTop w:val="0"/>
          <w:marBottom w:val="0"/>
          <w:divBdr>
            <w:top w:val="none" w:sz="0" w:space="0" w:color="auto"/>
            <w:left w:val="none" w:sz="0" w:space="0" w:color="auto"/>
            <w:bottom w:val="none" w:sz="0" w:space="0" w:color="auto"/>
            <w:right w:val="none" w:sz="0" w:space="0" w:color="auto"/>
          </w:divBdr>
        </w:div>
        <w:div w:id="1974165905">
          <w:marLeft w:val="0"/>
          <w:marRight w:val="0"/>
          <w:marTop w:val="0"/>
          <w:marBottom w:val="0"/>
          <w:divBdr>
            <w:top w:val="none" w:sz="0" w:space="0" w:color="auto"/>
            <w:left w:val="none" w:sz="0" w:space="0" w:color="auto"/>
            <w:bottom w:val="none" w:sz="0" w:space="0" w:color="auto"/>
            <w:right w:val="none" w:sz="0" w:space="0" w:color="auto"/>
          </w:divBdr>
        </w:div>
        <w:div w:id="469129039">
          <w:marLeft w:val="0"/>
          <w:marRight w:val="0"/>
          <w:marTop w:val="0"/>
          <w:marBottom w:val="0"/>
          <w:divBdr>
            <w:top w:val="none" w:sz="0" w:space="0" w:color="auto"/>
            <w:left w:val="none" w:sz="0" w:space="0" w:color="auto"/>
            <w:bottom w:val="none" w:sz="0" w:space="0" w:color="auto"/>
            <w:right w:val="none" w:sz="0" w:space="0" w:color="auto"/>
          </w:divBdr>
        </w:div>
        <w:div w:id="628974905">
          <w:marLeft w:val="0"/>
          <w:marRight w:val="0"/>
          <w:marTop w:val="0"/>
          <w:marBottom w:val="0"/>
          <w:divBdr>
            <w:top w:val="none" w:sz="0" w:space="0" w:color="auto"/>
            <w:left w:val="none" w:sz="0" w:space="0" w:color="auto"/>
            <w:bottom w:val="none" w:sz="0" w:space="0" w:color="auto"/>
            <w:right w:val="none" w:sz="0" w:space="0" w:color="auto"/>
          </w:divBdr>
        </w:div>
        <w:div w:id="1645695579">
          <w:marLeft w:val="0"/>
          <w:marRight w:val="0"/>
          <w:marTop w:val="0"/>
          <w:marBottom w:val="0"/>
          <w:divBdr>
            <w:top w:val="none" w:sz="0" w:space="0" w:color="auto"/>
            <w:left w:val="none" w:sz="0" w:space="0" w:color="auto"/>
            <w:bottom w:val="none" w:sz="0" w:space="0" w:color="auto"/>
            <w:right w:val="none" w:sz="0" w:space="0" w:color="auto"/>
          </w:divBdr>
        </w:div>
        <w:div w:id="179896790">
          <w:marLeft w:val="0"/>
          <w:marRight w:val="0"/>
          <w:marTop w:val="0"/>
          <w:marBottom w:val="0"/>
          <w:divBdr>
            <w:top w:val="none" w:sz="0" w:space="0" w:color="auto"/>
            <w:left w:val="none" w:sz="0" w:space="0" w:color="auto"/>
            <w:bottom w:val="none" w:sz="0" w:space="0" w:color="auto"/>
            <w:right w:val="none" w:sz="0" w:space="0" w:color="auto"/>
          </w:divBdr>
        </w:div>
        <w:div w:id="2087218277">
          <w:marLeft w:val="0"/>
          <w:marRight w:val="0"/>
          <w:marTop w:val="0"/>
          <w:marBottom w:val="0"/>
          <w:divBdr>
            <w:top w:val="none" w:sz="0" w:space="0" w:color="auto"/>
            <w:left w:val="none" w:sz="0" w:space="0" w:color="auto"/>
            <w:bottom w:val="none" w:sz="0" w:space="0" w:color="auto"/>
            <w:right w:val="none" w:sz="0" w:space="0" w:color="auto"/>
          </w:divBdr>
        </w:div>
        <w:div w:id="190343517">
          <w:marLeft w:val="0"/>
          <w:marRight w:val="0"/>
          <w:marTop w:val="0"/>
          <w:marBottom w:val="0"/>
          <w:divBdr>
            <w:top w:val="none" w:sz="0" w:space="0" w:color="auto"/>
            <w:left w:val="none" w:sz="0" w:space="0" w:color="auto"/>
            <w:bottom w:val="none" w:sz="0" w:space="0" w:color="auto"/>
            <w:right w:val="none" w:sz="0" w:space="0" w:color="auto"/>
          </w:divBdr>
        </w:div>
        <w:div w:id="878513275">
          <w:marLeft w:val="0"/>
          <w:marRight w:val="0"/>
          <w:marTop w:val="0"/>
          <w:marBottom w:val="0"/>
          <w:divBdr>
            <w:top w:val="none" w:sz="0" w:space="0" w:color="auto"/>
            <w:left w:val="none" w:sz="0" w:space="0" w:color="auto"/>
            <w:bottom w:val="none" w:sz="0" w:space="0" w:color="auto"/>
            <w:right w:val="none" w:sz="0" w:space="0" w:color="auto"/>
          </w:divBdr>
        </w:div>
        <w:div w:id="1208447232">
          <w:marLeft w:val="0"/>
          <w:marRight w:val="0"/>
          <w:marTop w:val="0"/>
          <w:marBottom w:val="0"/>
          <w:divBdr>
            <w:top w:val="none" w:sz="0" w:space="0" w:color="auto"/>
            <w:left w:val="none" w:sz="0" w:space="0" w:color="auto"/>
            <w:bottom w:val="none" w:sz="0" w:space="0" w:color="auto"/>
            <w:right w:val="none" w:sz="0" w:space="0" w:color="auto"/>
          </w:divBdr>
        </w:div>
        <w:div w:id="948128445">
          <w:marLeft w:val="0"/>
          <w:marRight w:val="0"/>
          <w:marTop w:val="0"/>
          <w:marBottom w:val="0"/>
          <w:divBdr>
            <w:top w:val="none" w:sz="0" w:space="0" w:color="auto"/>
            <w:left w:val="none" w:sz="0" w:space="0" w:color="auto"/>
            <w:bottom w:val="none" w:sz="0" w:space="0" w:color="auto"/>
            <w:right w:val="none" w:sz="0" w:space="0" w:color="auto"/>
          </w:divBdr>
        </w:div>
        <w:div w:id="1150514514">
          <w:marLeft w:val="0"/>
          <w:marRight w:val="0"/>
          <w:marTop w:val="0"/>
          <w:marBottom w:val="0"/>
          <w:divBdr>
            <w:top w:val="none" w:sz="0" w:space="0" w:color="auto"/>
            <w:left w:val="none" w:sz="0" w:space="0" w:color="auto"/>
            <w:bottom w:val="none" w:sz="0" w:space="0" w:color="auto"/>
            <w:right w:val="none" w:sz="0" w:space="0" w:color="auto"/>
          </w:divBdr>
        </w:div>
        <w:div w:id="2134399060">
          <w:marLeft w:val="0"/>
          <w:marRight w:val="0"/>
          <w:marTop w:val="0"/>
          <w:marBottom w:val="0"/>
          <w:divBdr>
            <w:top w:val="none" w:sz="0" w:space="0" w:color="auto"/>
            <w:left w:val="none" w:sz="0" w:space="0" w:color="auto"/>
            <w:bottom w:val="none" w:sz="0" w:space="0" w:color="auto"/>
            <w:right w:val="none" w:sz="0" w:space="0" w:color="auto"/>
          </w:divBdr>
        </w:div>
        <w:div w:id="549192176">
          <w:marLeft w:val="0"/>
          <w:marRight w:val="0"/>
          <w:marTop w:val="0"/>
          <w:marBottom w:val="0"/>
          <w:divBdr>
            <w:top w:val="none" w:sz="0" w:space="0" w:color="auto"/>
            <w:left w:val="none" w:sz="0" w:space="0" w:color="auto"/>
            <w:bottom w:val="none" w:sz="0" w:space="0" w:color="auto"/>
            <w:right w:val="none" w:sz="0" w:space="0" w:color="auto"/>
          </w:divBdr>
        </w:div>
      </w:divsChild>
    </w:div>
    <w:div w:id="1796751906">
      <w:bodyDiv w:val="1"/>
      <w:marLeft w:val="0"/>
      <w:marRight w:val="0"/>
      <w:marTop w:val="0"/>
      <w:marBottom w:val="0"/>
      <w:divBdr>
        <w:top w:val="none" w:sz="0" w:space="0" w:color="auto"/>
        <w:left w:val="none" w:sz="0" w:space="0" w:color="auto"/>
        <w:bottom w:val="none" w:sz="0" w:space="0" w:color="auto"/>
        <w:right w:val="none" w:sz="0" w:space="0" w:color="auto"/>
      </w:divBdr>
    </w:div>
    <w:div w:id="1796829818">
      <w:bodyDiv w:val="1"/>
      <w:marLeft w:val="0"/>
      <w:marRight w:val="0"/>
      <w:marTop w:val="0"/>
      <w:marBottom w:val="0"/>
      <w:divBdr>
        <w:top w:val="none" w:sz="0" w:space="0" w:color="auto"/>
        <w:left w:val="none" w:sz="0" w:space="0" w:color="auto"/>
        <w:bottom w:val="none" w:sz="0" w:space="0" w:color="auto"/>
        <w:right w:val="none" w:sz="0" w:space="0" w:color="auto"/>
      </w:divBdr>
    </w:div>
    <w:div w:id="1796868615">
      <w:bodyDiv w:val="1"/>
      <w:marLeft w:val="0"/>
      <w:marRight w:val="0"/>
      <w:marTop w:val="0"/>
      <w:marBottom w:val="0"/>
      <w:divBdr>
        <w:top w:val="none" w:sz="0" w:space="0" w:color="auto"/>
        <w:left w:val="none" w:sz="0" w:space="0" w:color="auto"/>
        <w:bottom w:val="none" w:sz="0" w:space="0" w:color="auto"/>
        <w:right w:val="none" w:sz="0" w:space="0" w:color="auto"/>
      </w:divBdr>
    </w:div>
    <w:div w:id="1797025409">
      <w:bodyDiv w:val="1"/>
      <w:marLeft w:val="0"/>
      <w:marRight w:val="0"/>
      <w:marTop w:val="0"/>
      <w:marBottom w:val="0"/>
      <w:divBdr>
        <w:top w:val="none" w:sz="0" w:space="0" w:color="auto"/>
        <w:left w:val="none" w:sz="0" w:space="0" w:color="auto"/>
        <w:bottom w:val="none" w:sz="0" w:space="0" w:color="auto"/>
        <w:right w:val="none" w:sz="0" w:space="0" w:color="auto"/>
      </w:divBdr>
    </w:div>
    <w:div w:id="1797601009">
      <w:bodyDiv w:val="1"/>
      <w:marLeft w:val="0"/>
      <w:marRight w:val="0"/>
      <w:marTop w:val="0"/>
      <w:marBottom w:val="0"/>
      <w:divBdr>
        <w:top w:val="none" w:sz="0" w:space="0" w:color="auto"/>
        <w:left w:val="none" w:sz="0" w:space="0" w:color="auto"/>
        <w:bottom w:val="none" w:sz="0" w:space="0" w:color="auto"/>
        <w:right w:val="none" w:sz="0" w:space="0" w:color="auto"/>
      </w:divBdr>
    </w:div>
    <w:div w:id="1797675030">
      <w:bodyDiv w:val="1"/>
      <w:marLeft w:val="0"/>
      <w:marRight w:val="0"/>
      <w:marTop w:val="0"/>
      <w:marBottom w:val="0"/>
      <w:divBdr>
        <w:top w:val="none" w:sz="0" w:space="0" w:color="auto"/>
        <w:left w:val="none" w:sz="0" w:space="0" w:color="auto"/>
        <w:bottom w:val="none" w:sz="0" w:space="0" w:color="auto"/>
        <w:right w:val="none" w:sz="0" w:space="0" w:color="auto"/>
      </w:divBdr>
    </w:div>
    <w:div w:id="1797720927">
      <w:bodyDiv w:val="1"/>
      <w:marLeft w:val="0"/>
      <w:marRight w:val="0"/>
      <w:marTop w:val="0"/>
      <w:marBottom w:val="0"/>
      <w:divBdr>
        <w:top w:val="none" w:sz="0" w:space="0" w:color="auto"/>
        <w:left w:val="none" w:sz="0" w:space="0" w:color="auto"/>
        <w:bottom w:val="none" w:sz="0" w:space="0" w:color="auto"/>
        <w:right w:val="none" w:sz="0" w:space="0" w:color="auto"/>
      </w:divBdr>
    </w:div>
    <w:div w:id="1797915177">
      <w:bodyDiv w:val="1"/>
      <w:marLeft w:val="0"/>
      <w:marRight w:val="0"/>
      <w:marTop w:val="0"/>
      <w:marBottom w:val="0"/>
      <w:divBdr>
        <w:top w:val="none" w:sz="0" w:space="0" w:color="auto"/>
        <w:left w:val="none" w:sz="0" w:space="0" w:color="auto"/>
        <w:bottom w:val="none" w:sz="0" w:space="0" w:color="auto"/>
        <w:right w:val="none" w:sz="0" w:space="0" w:color="auto"/>
      </w:divBdr>
    </w:div>
    <w:div w:id="1798140718">
      <w:bodyDiv w:val="1"/>
      <w:marLeft w:val="0"/>
      <w:marRight w:val="0"/>
      <w:marTop w:val="0"/>
      <w:marBottom w:val="0"/>
      <w:divBdr>
        <w:top w:val="none" w:sz="0" w:space="0" w:color="auto"/>
        <w:left w:val="none" w:sz="0" w:space="0" w:color="auto"/>
        <w:bottom w:val="none" w:sz="0" w:space="0" w:color="auto"/>
        <w:right w:val="none" w:sz="0" w:space="0" w:color="auto"/>
      </w:divBdr>
    </w:div>
    <w:div w:id="1798642451">
      <w:bodyDiv w:val="1"/>
      <w:marLeft w:val="0"/>
      <w:marRight w:val="0"/>
      <w:marTop w:val="0"/>
      <w:marBottom w:val="0"/>
      <w:divBdr>
        <w:top w:val="none" w:sz="0" w:space="0" w:color="auto"/>
        <w:left w:val="none" w:sz="0" w:space="0" w:color="auto"/>
        <w:bottom w:val="none" w:sz="0" w:space="0" w:color="auto"/>
        <w:right w:val="none" w:sz="0" w:space="0" w:color="auto"/>
      </w:divBdr>
    </w:div>
    <w:div w:id="1798643182">
      <w:bodyDiv w:val="1"/>
      <w:marLeft w:val="0"/>
      <w:marRight w:val="0"/>
      <w:marTop w:val="0"/>
      <w:marBottom w:val="0"/>
      <w:divBdr>
        <w:top w:val="none" w:sz="0" w:space="0" w:color="auto"/>
        <w:left w:val="none" w:sz="0" w:space="0" w:color="auto"/>
        <w:bottom w:val="none" w:sz="0" w:space="0" w:color="auto"/>
        <w:right w:val="none" w:sz="0" w:space="0" w:color="auto"/>
      </w:divBdr>
    </w:div>
    <w:div w:id="1798644620">
      <w:bodyDiv w:val="1"/>
      <w:marLeft w:val="0"/>
      <w:marRight w:val="0"/>
      <w:marTop w:val="0"/>
      <w:marBottom w:val="0"/>
      <w:divBdr>
        <w:top w:val="none" w:sz="0" w:space="0" w:color="auto"/>
        <w:left w:val="none" w:sz="0" w:space="0" w:color="auto"/>
        <w:bottom w:val="none" w:sz="0" w:space="0" w:color="auto"/>
        <w:right w:val="none" w:sz="0" w:space="0" w:color="auto"/>
      </w:divBdr>
    </w:div>
    <w:div w:id="1798987348">
      <w:bodyDiv w:val="1"/>
      <w:marLeft w:val="0"/>
      <w:marRight w:val="0"/>
      <w:marTop w:val="0"/>
      <w:marBottom w:val="0"/>
      <w:divBdr>
        <w:top w:val="none" w:sz="0" w:space="0" w:color="auto"/>
        <w:left w:val="none" w:sz="0" w:space="0" w:color="auto"/>
        <w:bottom w:val="none" w:sz="0" w:space="0" w:color="auto"/>
        <w:right w:val="none" w:sz="0" w:space="0" w:color="auto"/>
      </w:divBdr>
      <w:divsChild>
        <w:div w:id="848180101">
          <w:marLeft w:val="0"/>
          <w:marRight w:val="0"/>
          <w:marTop w:val="0"/>
          <w:marBottom w:val="0"/>
          <w:divBdr>
            <w:top w:val="none" w:sz="0" w:space="0" w:color="auto"/>
            <w:left w:val="none" w:sz="0" w:space="0" w:color="auto"/>
            <w:bottom w:val="none" w:sz="0" w:space="0" w:color="auto"/>
            <w:right w:val="none" w:sz="0" w:space="0" w:color="auto"/>
          </w:divBdr>
        </w:div>
        <w:div w:id="216481444">
          <w:marLeft w:val="0"/>
          <w:marRight w:val="0"/>
          <w:marTop w:val="0"/>
          <w:marBottom w:val="0"/>
          <w:divBdr>
            <w:top w:val="none" w:sz="0" w:space="0" w:color="auto"/>
            <w:left w:val="none" w:sz="0" w:space="0" w:color="auto"/>
            <w:bottom w:val="none" w:sz="0" w:space="0" w:color="auto"/>
            <w:right w:val="none" w:sz="0" w:space="0" w:color="auto"/>
          </w:divBdr>
        </w:div>
        <w:div w:id="687218899">
          <w:marLeft w:val="0"/>
          <w:marRight w:val="0"/>
          <w:marTop w:val="0"/>
          <w:marBottom w:val="0"/>
          <w:divBdr>
            <w:top w:val="none" w:sz="0" w:space="0" w:color="auto"/>
            <w:left w:val="none" w:sz="0" w:space="0" w:color="auto"/>
            <w:bottom w:val="none" w:sz="0" w:space="0" w:color="auto"/>
            <w:right w:val="none" w:sz="0" w:space="0" w:color="auto"/>
          </w:divBdr>
        </w:div>
        <w:div w:id="1152869572">
          <w:marLeft w:val="0"/>
          <w:marRight w:val="0"/>
          <w:marTop w:val="0"/>
          <w:marBottom w:val="0"/>
          <w:divBdr>
            <w:top w:val="none" w:sz="0" w:space="0" w:color="auto"/>
            <w:left w:val="none" w:sz="0" w:space="0" w:color="auto"/>
            <w:bottom w:val="none" w:sz="0" w:space="0" w:color="auto"/>
            <w:right w:val="none" w:sz="0" w:space="0" w:color="auto"/>
          </w:divBdr>
        </w:div>
        <w:div w:id="1332487850">
          <w:marLeft w:val="0"/>
          <w:marRight w:val="0"/>
          <w:marTop w:val="0"/>
          <w:marBottom w:val="0"/>
          <w:divBdr>
            <w:top w:val="none" w:sz="0" w:space="0" w:color="auto"/>
            <w:left w:val="none" w:sz="0" w:space="0" w:color="auto"/>
            <w:bottom w:val="none" w:sz="0" w:space="0" w:color="auto"/>
            <w:right w:val="none" w:sz="0" w:space="0" w:color="auto"/>
          </w:divBdr>
        </w:div>
        <w:div w:id="1611739920">
          <w:marLeft w:val="0"/>
          <w:marRight w:val="0"/>
          <w:marTop w:val="0"/>
          <w:marBottom w:val="0"/>
          <w:divBdr>
            <w:top w:val="none" w:sz="0" w:space="0" w:color="auto"/>
            <w:left w:val="none" w:sz="0" w:space="0" w:color="auto"/>
            <w:bottom w:val="none" w:sz="0" w:space="0" w:color="auto"/>
            <w:right w:val="none" w:sz="0" w:space="0" w:color="auto"/>
          </w:divBdr>
        </w:div>
        <w:div w:id="318118443">
          <w:marLeft w:val="0"/>
          <w:marRight w:val="0"/>
          <w:marTop w:val="0"/>
          <w:marBottom w:val="0"/>
          <w:divBdr>
            <w:top w:val="none" w:sz="0" w:space="0" w:color="auto"/>
            <w:left w:val="none" w:sz="0" w:space="0" w:color="auto"/>
            <w:bottom w:val="none" w:sz="0" w:space="0" w:color="auto"/>
            <w:right w:val="none" w:sz="0" w:space="0" w:color="auto"/>
          </w:divBdr>
        </w:div>
        <w:div w:id="1958872718">
          <w:marLeft w:val="0"/>
          <w:marRight w:val="0"/>
          <w:marTop w:val="0"/>
          <w:marBottom w:val="0"/>
          <w:divBdr>
            <w:top w:val="none" w:sz="0" w:space="0" w:color="auto"/>
            <w:left w:val="none" w:sz="0" w:space="0" w:color="auto"/>
            <w:bottom w:val="none" w:sz="0" w:space="0" w:color="auto"/>
            <w:right w:val="none" w:sz="0" w:space="0" w:color="auto"/>
          </w:divBdr>
        </w:div>
        <w:div w:id="1978145783">
          <w:marLeft w:val="0"/>
          <w:marRight w:val="0"/>
          <w:marTop w:val="0"/>
          <w:marBottom w:val="0"/>
          <w:divBdr>
            <w:top w:val="none" w:sz="0" w:space="0" w:color="auto"/>
            <w:left w:val="none" w:sz="0" w:space="0" w:color="auto"/>
            <w:bottom w:val="none" w:sz="0" w:space="0" w:color="auto"/>
            <w:right w:val="none" w:sz="0" w:space="0" w:color="auto"/>
          </w:divBdr>
        </w:div>
        <w:div w:id="1787654565">
          <w:marLeft w:val="0"/>
          <w:marRight w:val="0"/>
          <w:marTop w:val="0"/>
          <w:marBottom w:val="0"/>
          <w:divBdr>
            <w:top w:val="none" w:sz="0" w:space="0" w:color="auto"/>
            <w:left w:val="none" w:sz="0" w:space="0" w:color="auto"/>
            <w:bottom w:val="none" w:sz="0" w:space="0" w:color="auto"/>
            <w:right w:val="none" w:sz="0" w:space="0" w:color="auto"/>
          </w:divBdr>
        </w:div>
        <w:div w:id="1772578434">
          <w:marLeft w:val="0"/>
          <w:marRight w:val="0"/>
          <w:marTop w:val="0"/>
          <w:marBottom w:val="0"/>
          <w:divBdr>
            <w:top w:val="none" w:sz="0" w:space="0" w:color="auto"/>
            <w:left w:val="none" w:sz="0" w:space="0" w:color="auto"/>
            <w:bottom w:val="none" w:sz="0" w:space="0" w:color="auto"/>
            <w:right w:val="none" w:sz="0" w:space="0" w:color="auto"/>
          </w:divBdr>
        </w:div>
        <w:div w:id="1095204526">
          <w:marLeft w:val="0"/>
          <w:marRight w:val="0"/>
          <w:marTop w:val="0"/>
          <w:marBottom w:val="0"/>
          <w:divBdr>
            <w:top w:val="none" w:sz="0" w:space="0" w:color="auto"/>
            <w:left w:val="none" w:sz="0" w:space="0" w:color="auto"/>
            <w:bottom w:val="none" w:sz="0" w:space="0" w:color="auto"/>
            <w:right w:val="none" w:sz="0" w:space="0" w:color="auto"/>
          </w:divBdr>
        </w:div>
        <w:div w:id="209344071">
          <w:marLeft w:val="0"/>
          <w:marRight w:val="0"/>
          <w:marTop w:val="0"/>
          <w:marBottom w:val="0"/>
          <w:divBdr>
            <w:top w:val="none" w:sz="0" w:space="0" w:color="auto"/>
            <w:left w:val="none" w:sz="0" w:space="0" w:color="auto"/>
            <w:bottom w:val="none" w:sz="0" w:space="0" w:color="auto"/>
            <w:right w:val="none" w:sz="0" w:space="0" w:color="auto"/>
          </w:divBdr>
        </w:div>
        <w:div w:id="116224138">
          <w:marLeft w:val="0"/>
          <w:marRight w:val="0"/>
          <w:marTop w:val="0"/>
          <w:marBottom w:val="0"/>
          <w:divBdr>
            <w:top w:val="none" w:sz="0" w:space="0" w:color="auto"/>
            <w:left w:val="none" w:sz="0" w:space="0" w:color="auto"/>
            <w:bottom w:val="none" w:sz="0" w:space="0" w:color="auto"/>
            <w:right w:val="none" w:sz="0" w:space="0" w:color="auto"/>
          </w:divBdr>
        </w:div>
        <w:div w:id="433744295">
          <w:marLeft w:val="0"/>
          <w:marRight w:val="0"/>
          <w:marTop w:val="0"/>
          <w:marBottom w:val="0"/>
          <w:divBdr>
            <w:top w:val="none" w:sz="0" w:space="0" w:color="auto"/>
            <w:left w:val="none" w:sz="0" w:space="0" w:color="auto"/>
            <w:bottom w:val="none" w:sz="0" w:space="0" w:color="auto"/>
            <w:right w:val="none" w:sz="0" w:space="0" w:color="auto"/>
          </w:divBdr>
        </w:div>
        <w:div w:id="1084032321">
          <w:marLeft w:val="0"/>
          <w:marRight w:val="0"/>
          <w:marTop w:val="0"/>
          <w:marBottom w:val="0"/>
          <w:divBdr>
            <w:top w:val="none" w:sz="0" w:space="0" w:color="auto"/>
            <w:left w:val="none" w:sz="0" w:space="0" w:color="auto"/>
            <w:bottom w:val="none" w:sz="0" w:space="0" w:color="auto"/>
            <w:right w:val="none" w:sz="0" w:space="0" w:color="auto"/>
          </w:divBdr>
        </w:div>
        <w:div w:id="625817969">
          <w:marLeft w:val="0"/>
          <w:marRight w:val="0"/>
          <w:marTop w:val="0"/>
          <w:marBottom w:val="0"/>
          <w:divBdr>
            <w:top w:val="none" w:sz="0" w:space="0" w:color="auto"/>
            <w:left w:val="none" w:sz="0" w:space="0" w:color="auto"/>
            <w:bottom w:val="none" w:sz="0" w:space="0" w:color="auto"/>
            <w:right w:val="none" w:sz="0" w:space="0" w:color="auto"/>
          </w:divBdr>
        </w:div>
        <w:div w:id="949975261">
          <w:marLeft w:val="0"/>
          <w:marRight w:val="0"/>
          <w:marTop w:val="0"/>
          <w:marBottom w:val="0"/>
          <w:divBdr>
            <w:top w:val="none" w:sz="0" w:space="0" w:color="auto"/>
            <w:left w:val="none" w:sz="0" w:space="0" w:color="auto"/>
            <w:bottom w:val="none" w:sz="0" w:space="0" w:color="auto"/>
            <w:right w:val="none" w:sz="0" w:space="0" w:color="auto"/>
          </w:divBdr>
        </w:div>
        <w:div w:id="1629821957">
          <w:marLeft w:val="0"/>
          <w:marRight w:val="0"/>
          <w:marTop w:val="0"/>
          <w:marBottom w:val="0"/>
          <w:divBdr>
            <w:top w:val="none" w:sz="0" w:space="0" w:color="auto"/>
            <w:left w:val="none" w:sz="0" w:space="0" w:color="auto"/>
            <w:bottom w:val="none" w:sz="0" w:space="0" w:color="auto"/>
            <w:right w:val="none" w:sz="0" w:space="0" w:color="auto"/>
          </w:divBdr>
        </w:div>
        <w:div w:id="1838958928">
          <w:marLeft w:val="0"/>
          <w:marRight w:val="0"/>
          <w:marTop w:val="0"/>
          <w:marBottom w:val="0"/>
          <w:divBdr>
            <w:top w:val="none" w:sz="0" w:space="0" w:color="auto"/>
            <w:left w:val="none" w:sz="0" w:space="0" w:color="auto"/>
            <w:bottom w:val="none" w:sz="0" w:space="0" w:color="auto"/>
            <w:right w:val="none" w:sz="0" w:space="0" w:color="auto"/>
          </w:divBdr>
        </w:div>
        <w:div w:id="268047212">
          <w:marLeft w:val="0"/>
          <w:marRight w:val="0"/>
          <w:marTop w:val="0"/>
          <w:marBottom w:val="0"/>
          <w:divBdr>
            <w:top w:val="none" w:sz="0" w:space="0" w:color="auto"/>
            <w:left w:val="none" w:sz="0" w:space="0" w:color="auto"/>
            <w:bottom w:val="none" w:sz="0" w:space="0" w:color="auto"/>
            <w:right w:val="none" w:sz="0" w:space="0" w:color="auto"/>
          </w:divBdr>
        </w:div>
        <w:div w:id="331613946">
          <w:marLeft w:val="0"/>
          <w:marRight w:val="0"/>
          <w:marTop w:val="0"/>
          <w:marBottom w:val="0"/>
          <w:divBdr>
            <w:top w:val="none" w:sz="0" w:space="0" w:color="auto"/>
            <w:left w:val="none" w:sz="0" w:space="0" w:color="auto"/>
            <w:bottom w:val="none" w:sz="0" w:space="0" w:color="auto"/>
            <w:right w:val="none" w:sz="0" w:space="0" w:color="auto"/>
          </w:divBdr>
        </w:div>
        <w:div w:id="918564165">
          <w:marLeft w:val="0"/>
          <w:marRight w:val="0"/>
          <w:marTop w:val="0"/>
          <w:marBottom w:val="0"/>
          <w:divBdr>
            <w:top w:val="none" w:sz="0" w:space="0" w:color="auto"/>
            <w:left w:val="none" w:sz="0" w:space="0" w:color="auto"/>
            <w:bottom w:val="none" w:sz="0" w:space="0" w:color="auto"/>
            <w:right w:val="none" w:sz="0" w:space="0" w:color="auto"/>
          </w:divBdr>
        </w:div>
        <w:div w:id="1241717307">
          <w:marLeft w:val="0"/>
          <w:marRight w:val="0"/>
          <w:marTop w:val="0"/>
          <w:marBottom w:val="0"/>
          <w:divBdr>
            <w:top w:val="none" w:sz="0" w:space="0" w:color="auto"/>
            <w:left w:val="none" w:sz="0" w:space="0" w:color="auto"/>
            <w:bottom w:val="none" w:sz="0" w:space="0" w:color="auto"/>
            <w:right w:val="none" w:sz="0" w:space="0" w:color="auto"/>
          </w:divBdr>
        </w:div>
      </w:divsChild>
    </w:div>
    <w:div w:id="1799030269">
      <w:bodyDiv w:val="1"/>
      <w:marLeft w:val="0"/>
      <w:marRight w:val="0"/>
      <w:marTop w:val="0"/>
      <w:marBottom w:val="0"/>
      <w:divBdr>
        <w:top w:val="none" w:sz="0" w:space="0" w:color="auto"/>
        <w:left w:val="none" w:sz="0" w:space="0" w:color="auto"/>
        <w:bottom w:val="none" w:sz="0" w:space="0" w:color="auto"/>
        <w:right w:val="none" w:sz="0" w:space="0" w:color="auto"/>
      </w:divBdr>
    </w:div>
    <w:div w:id="1799101354">
      <w:bodyDiv w:val="1"/>
      <w:marLeft w:val="0"/>
      <w:marRight w:val="0"/>
      <w:marTop w:val="0"/>
      <w:marBottom w:val="0"/>
      <w:divBdr>
        <w:top w:val="none" w:sz="0" w:space="0" w:color="auto"/>
        <w:left w:val="none" w:sz="0" w:space="0" w:color="auto"/>
        <w:bottom w:val="none" w:sz="0" w:space="0" w:color="auto"/>
        <w:right w:val="none" w:sz="0" w:space="0" w:color="auto"/>
      </w:divBdr>
    </w:div>
    <w:div w:id="1799107221">
      <w:bodyDiv w:val="1"/>
      <w:marLeft w:val="0"/>
      <w:marRight w:val="0"/>
      <w:marTop w:val="0"/>
      <w:marBottom w:val="0"/>
      <w:divBdr>
        <w:top w:val="none" w:sz="0" w:space="0" w:color="auto"/>
        <w:left w:val="none" w:sz="0" w:space="0" w:color="auto"/>
        <w:bottom w:val="none" w:sz="0" w:space="0" w:color="auto"/>
        <w:right w:val="none" w:sz="0" w:space="0" w:color="auto"/>
      </w:divBdr>
    </w:div>
    <w:div w:id="1799180920">
      <w:bodyDiv w:val="1"/>
      <w:marLeft w:val="0"/>
      <w:marRight w:val="0"/>
      <w:marTop w:val="0"/>
      <w:marBottom w:val="0"/>
      <w:divBdr>
        <w:top w:val="none" w:sz="0" w:space="0" w:color="auto"/>
        <w:left w:val="none" w:sz="0" w:space="0" w:color="auto"/>
        <w:bottom w:val="none" w:sz="0" w:space="0" w:color="auto"/>
        <w:right w:val="none" w:sz="0" w:space="0" w:color="auto"/>
      </w:divBdr>
    </w:div>
    <w:div w:id="1799568492">
      <w:bodyDiv w:val="1"/>
      <w:marLeft w:val="0"/>
      <w:marRight w:val="0"/>
      <w:marTop w:val="0"/>
      <w:marBottom w:val="0"/>
      <w:divBdr>
        <w:top w:val="none" w:sz="0" w:space="0" w:color="auto"/>
        <w:left w:val="none" w:sz="0" w:space="0" w:color="auto"/>
        <w:bottom w:val="none" w:sz="0" w:space="0" w:color="auto"/>
        <w:right w:val="none" w:sz="0" w:space="0" w:color="auto"/>
      </w:divBdr>
    </w:div>
    <w:div w:id="1799715764">
      <w:bodyDiv w:val="1"/>
      <w:marLeft w:val="0"/>
      <w:marRight w:val="0"/>
      <w:marTop w:val="0"/>
      <w:marBottom w:val="0"/>
      <w:divBdr>
        <w:top w:val="none" w:sz="0" w:space="0" w:color="auto"/>
        <w:left w:val="none" w:sz="0" w:space="0" w:color="auto"/>
        <w:bottom w:val="none" w:sz="0" w:space="0" w:color="auto"/>
        <w:right w:val="none" w:sz="0" w:space="0" w:color="auto"/>
      </w:divBdr>
    </w:div>
    <w:div w:id="1799834888">
      <w:bodyDiv w:val="1"/>
      <w:marLeft w:val="0"/>
      <w:marRight w:val="0"/>
      <w:marTop w:val="0"/>
      <w:marBottom w:val="0"/>
      <w:divBdr>
        <w:top w:val="none" w:sz="0" w:space="0" w:color="auto"/>
        <w:left w:val="none" w:sz="0" w:space="0" w:color="auto"/>
        <w:bottom w:val="none" w:sz="0" w:space="0" w:color="auto"/>
        <w:right w:val="none" w:sz="0" w:space="0" w:color="auto"/>
      </w:divBdr>
    </w:div>
    <w:div w:id="1800024352">
      <w:bodyDiv w:val="1"/>
      <w:marLeft w:val="0"/>
      <w:marRight w:val="0"/>
      <w:marTop w:val="0"/>
      <w:marBottom w:val="0"/>
      <w:divBdr>
        <w:top w:val="none" w:sz="0" w:space="0" w:color="auto"/>
        <w:left w:val="none" w:sz="0" w:space="0" w:color="auto"/>
        <w:bottom w:val="none" w:sz="0" w:space="0" w:color="auto"/>
        <w:right w:val="none" w:sz="0" w:space="0" w:color="auto"/>
      </w:divBdr>
    </w:div>
    <w:div w:id="1800029812">
      <w:bodyDiv w:val="1"/>
      <w:marLeft w:val="0"/>
      <w:marRight w:val="0"/>
      <w:marTop w:val="0"/>
      <w:marBottom w:val="0"/>
      <w:divBdr>
        <w:top w:val="none" w:sz="0" w:space="0" w:color="auto"/>
        <w:left w:val="none" w:sz="0" w:space="0" w:color="auto"/>
        <w:bottom w:val="none" w:sz="0" w:space="0" w:color="auto"/>
        <w:right w:val="none" w:sz="0" w:space="0" w:color="auto"/>
      </w:divBdr>
    </w:div>
    <w:div w:id="1800339994">
      <w:bodyDiv w:val="1"/>
      <w:marLeft w:val="0"/>
      <w:marRight w:val="0"/>
      <w:marTop w:val="0"/>
      <w:marBottom w:val="0"/>
      <w:divBdr>
        <w:top w:val="none" w:sz="0" w:space="0" w:color="auto"/>
        <w:left w:val="none" w:sz="0" w:space="0" w:color="auto"/>
        <w:bottom w:val="none" w:sz="0" w:space="0" w:color="auto"/>
        <w:right w:val="none" w:sz="0" w:space="0" w:color="auto"/>
      </w:divBdr>
    </w:div>
    <w:div w:id="1800951863">
      <w:bodyDiv w:val="1"/>
      <w:marLeft w:val="0"/>
      <w:marRight w:val="0"/>
      <w:marTop w:val="0"/>
      <w:marBottom w:val="0"/>
      <w:divBdr>
        <w:top w:val="none" w:sz="0" w:space="0" w:color="auto"/>
        <w:left w:val="none" w:sz="0" w:space="0" w:color="auto"/>
        <w:bottom w:val="none" w:sz="0" w:space="0" w:color="auto"/>
        <w:right w:val="none" w:sz="0" w:space="0" w:color="auto"/>
      </w:divBdr>
    </w:div>
    <w:div w:id="1801147425">
      <w:bodyDiv w:val="1"/>
      <w:marLeft w:val="0"/>
      <w:marRight w:val="0"/>
      <w:marTop w:val="0"/>
      <w:marBottom w:val="0"/>
      <w:divBdr>
        <w:top w:val="none" w:sz="0" w:space="0" w:color="auto"/>
        <w:left w:val="none" w:sz="0" w:space="0" w:color="auto"/>
        <w:bottom w:val="none" w:sz="0" w:space="0" w:color="auto"/>
        <w:right w:val="none" w:sz="0" w:space="0" w:color="auto"/>
      </w:divBdr>
    </w:div>
    <w:div w:id="1801338820">
      <w:bodyDiv w:val="1"/>
      <w:marLeft w:val="0"/>
      <w:marRight w:val="0"/>
      <w:marTop w:val="0"/>
      <w:marBottom w:val="0"/>
      <w:divBdr>
        <w:top w:val="none" w:sz="0" w:space="0" w:color="auto"/>
        <w:left w:val="none" w:sz="0" w:space="0" w:color="auto"/>
        <w:bottom w:val="none" w:sz="0" w:space="0" w:color="auto"/>
        <w:right w:val="none" w:sz="0" w:space="0" w:color="auto"/>
      </w:divBdr>
    </w:div>
    <w:div w:id="1801413929">
      <w:bodyDiv w:val="1"/>
      <w:marLeft w:val="0"/>
      <w:marRight w:val="0"/>
      <w:marTop w:val="0"/>
      <w:marBottom w:val="0"/>
      <w:divBdr>
        <w:top w:val="none" w:sz="0" w:space="0" w:color="auto"/>
        <w:left w:val="none" w:sz="0" w:space="0" w:color="auto"/>
        <w:bottom w:val="none" w:sz="0" w:space="0" w:color="auto"/>
        <w:right w:val="none" w:sz="0" w:space="0" w:color="auto"/>
      </w:divBdr>
    </w:div>
    <w:div w:id="1802377496">
      <w:bodyDiv w:val="1"/>
      <w:marLeft w:val="0"/>
      <w:marRight w:val="0"/>
      <w:marTop w:val="0"/>
      <w:marBottom w:val="0"/>
      <w:divBdr>
        <w:top w:val="none" w:sz="0" w:space="0" w:color="auto"/>
        <w:left w:val="none" w:sz="0" w:space="0" w:color="auto"/>
        <w:bottom w:val="none" w:sz="0" w:space="0" w:color="auto"/>
        <w:right w:val="none" w:sz="0" w:space="0" w:color="auto"/>
      </w:divBdr>
    </w:div>
    <w:div w:id="1802533608">
      <w:bodyDiv w:val="1"/>
      <w:marLeft w:val="0"/>
      <w:marRight w:val="0"/>
      <w:marTop w:val="0"/>
      <w:marBottom w:val="0"/>
      <w:divBdr>
        <w:top w:val="none" w:sz="0" w:space="0" w:color="auto"/>
        <w:left w:val="none" w:sz="0" w:space="0" w:color="auto"/>
        <w:bottom w:val="none" w:sz="0" w:space="0" w:color="auto"/>
        <w:right w:val="none" w:sz="0" w:space="0" w:color="auto"/>
      </w:divBdr>
    </w:div>
    <w:div w:id="1802573954">
      <w:bodyDiv w:val="1"/>
      <w:marLeft w:val="0"/>
      <w:marRight w:val="0"/>
      <w:marTop w:val="0"/>
      <w:marBottom w:val="0"/>
      <w:divBdr>
        <w:top w:val="none" w:sz="0" w:space="0" w:color="auto"/>
        <w:left w:val="none" w:sz="0" w:space="0" w:color="auto"/>
        <w:bottom w:val="none" w:sz="0" w:space="0" w:color="auto"/>
        <w:right w:val="none" w:sz="0" w:space="0" w:color="auto"/>
      </w:divBdr>
    </w:div>
    <w:div w:id="1802649092">
      <w:bodyDiv w:val="1"/>
      <w:marLeft w:val="0"/>
      <w:marRight w:val="0"/>
      <w:marTop w:val="0"/>
      <w:marBottom w:val="0"/>
      <w:divBdr>
        <w:top w:val="none" w:sz="0" w:space="0" w:color="auto"/>
        <w:left w:val="none" w:sz="0" w:space="0" w:color="auto"/>
        <w:bottom w:val="none" w:sz="0" w:space="0" w:color="auto"/>
        <w:right w:val="none" w:sz="0" w:space="0" w:color="auto"/>
      </w:divBdr>
    </w:div>
    <w:div w:id="1802725294">
      <w:bodyDiv w:val="1"/>
      <w:marLeft w:val="0"/>
      <w:marRight w:val="0"/>
      <w:marTop w:val="0"/>
      <w:marBottom w:val="0"/>
      <w:divBdr>
        <w:top w:val="none" w:sz="0" w:space="0" w:color="auto"/>
        <w:left w:val="none" w:sz="0" w:space="0" w:color="auto"/>
        <w:bottom w:val="none" w:sz="0" w:space="0" w:color="auto"/>
        <w:right w:val="none" w:sz="0" w:space="0" w:color="auto"/>
      </w:divBdr>
    </w:div>
    <w:div w:id="1802764659">
      <w:bodyDiv w:val="1"/>
      <w:marLeft w:val="0"/>
      <w:marRight w:val="0"/>
      <w:marTop w:val="0"/>
      <w:marBottom w:val="0"/>
      <w:divBdr>
        <w:top w:val="none" w:sz="0" w:space="0" w:color="auto"/>
        <w:left w:val="none" w:sz="0" w:space="0" w:color="auto"/>
        <w:bottom w:val="none" w:sz="0" w:space="0" w:color="auto"/>
        <w:right w:val="none" w:sz="0" w:space="0" w:color="auto"/>
      </w:divBdr>
    </w:div>
    <w:div w:id="1802920152">
      <w:bodyDiv w:val="1"/>
      <w:marLeft w:val="0"/>
      <w:marRight w:val="0"/>
      <w:marTop w:val="0"/>
      <w:marBottom w:val="0"/>
      <w:divBdr>
        <w:top w:val="none" w:sz="0" w:space="0" w:color="auto"/>
        <w:left w:val="none" w:sz="0" w:space="0" w:color="auto"/>
        <w:bottom w:val="none" w:sz="0" w:space="0" w:color="auto"/>
        <w:right w:val="none" w:sz="0" w:space="0" w:color="auto"/>
      </w:divBdr>
    </w:div>
    <w:div w:id="1803958317">
      <w:bodyDiv w:val="1"/>
      <w:marLeft w:val="0"/>
      <w:marRight w:val="0"/>
      <w:marTop w:val="0"/>
      <w:marBottom w:val="0"/>
      <w:divBdr>
        <w:top w:val="none" w:sz="0" w:space="0" w:color="auto"/>
        <w:left w:val="none" w:sz="0" w:space="0" w:color="auto"/>
        <w:bottom w:val="none" w:sz="0" w:space="0" w:color="auto"/>
        <w:right w:val="none" w:sz="0" w:space="0" w:color="auto"/>
      </w:divBdr>
    </w:div>
    <w:div w:id="1804229883">
      <w:bodyDiv w:val="1"/>
      <w:marLeft w:val="0"/>
      <w:marRight w:val="0"/>
      <w:marTop w:val="0"/>
      <w:marBottom w:val="0"/>
      <w:divBdr>
        <w:top w:val="none" w:sz="0" w:space="0" w:color="auto"/>
        <w:left w:val="none" w:sz="0" w:space="0" w:color="auto"/>
        <w:bottom w:val="none" w:sz="0" w:space="0" w:color="auto"/>
        <w:right w:val="none" w:sz="0" w:space="0" w:color="auto"/>
      </w:divBdr>
    </w:div>
    <w:div w:id="1804274243">
      <w:bodyDiv w:val="1"/>
      <w:marLeft w:val="0"/>
      <w:marRight w:val="0"/>
      <w:marTop w:val="0"/>
      <w:marBottom w:val="0"/>
      <w:divBdr>
        <w:top w:val="none" w:sz="0" w:space="0" w:color="auto"/>
        <w:left w:val="none" w:sz="0" w:space="0" w:color="auto"/>
        <w:bottom w:val="none" w:sz="0" w:space="0" w:color="auto"/>
        <w:right w:val="none" w:sz="0" w:space="0" w:color="auto"/>
      </w:divBdr>
    </w:div>
    <w:div w:id="1804418832">
      <w:bodyDiv w:val="1"/>
      <w:marLeft w:val="0"/>
      <w:marRight w:val="0"/>
      <w:marTop w:val="0"/>
      <w:marBottom w:val="0"/>
      <w:divBdr>
        <w:top w:val="none" w:sz="0" w:space="0" w:color="auto"/>
        <w:left w:val="none" w:sz="0" w:space="0" w:color="auto"/>
        <w:bottom w:val="none" w:sz="0" w:space="0" w:color="auto"/>
        <w:right w:val="none" w:sz="0" w:space="0" w:color="auto"/>
      </w:divBdr>
    </w:div>
    <w:div w:id="1804999640">
      <w:bodyDiv w:val="1"/>
      <w:marLeft w:val="0"/>
      <w:marRight w:val="0"/>
      <w:marTop w:val="0"/>
      <w:marBottom w:val="0"/>
      <w:divBdr>
        <w:top w:val="none" w:sz="0" w:space="0" w:color="auto"/>
        <w:left w:val="none" w:sz="0" w:space="0" w:color="auto"/>
        <w:bottom w:val="none" w:sz="0" w:space="0" w:color="auto"/>
        <w:right w:val="none" w:sz="0" w:space="0" w:color="auto"/>
      </w:divBdr>
    </w:div>
    <w:div w:id="1805000365">
      <w:bodyDiv w:val="1"/>
      <w:marLeft w:val="0"/>
      <w:marRight w:val="0"/>
      <w:marTop w:val="0"/>
      <w:marBottom w:val="0"/>
      <w:divBdr>
        <w:top w:val="none" w:sz="0" w:space="0" w:color="auto"/>
        <w:left w:val="none" w:sz="0" w:space="0" w:color="auto"/>
        <w:bottom w:val="none" w:sz="0" w:space="0" w:color="auto"/>
        <w:right w:val="none" w:sz="0" w:space="0" w:color="auto"/>
      </w:divBdr>
    </w:div>
    <w:div w:id="1805152044">
      <w:bodyDiv w:val="1"/>
      <w:marLeft w:val="0"/>
      <w:marRight w:val="0"/>
      <w:marTop w:val="0"/>
      <w:marBottom w:val="0"/>
      <w:divBdr>
        <w:top w:val="none" w:sz="0" w:space="0" w:color="auto"/>
        <w:left w:val="none" w:sz="0" w:space="0" w:color="auto"/>
        <w:bottom w:val="none" w:sz="0" w:space="0" w:color="auto"/>
        <w:right w:val="none" w:sz="0" w:space="0" w:color="auto"/>
      </w:divBdr>
    </w:div>
    <w:div w:id="1805270531">
      <w:bodyDiv w:val="1"/>
      <w:marLeft w:val="0"/>
      <w:marRight w:val="0"/>
      <w:marTop w:val="0"/>
      <w:marBottom w:val="0"/>
      <w:divBdr>
        <w:top w:val="none" w:sz="0" w:space="0" w:color="auto"/>
        <w:left w:val="none" w:sz="0" w:space="0" w:color="auto"/>
        <w:bottom w:val="none" w:sz="0" w:space="0" w:color="auto"/>
        <w:right w:val="none" w:sz="0" w:space="0" w:color="auto"/>
      </w:divBdr>
    </w:div>
    <w:div w:id="1806194900">
      <w:bodyDiv w:val="1"/>
      <w:marLeft w:val="0"/>
      <w:marRight w:val="0"/>
      <w:marTop w:val="0"/>
      <w:marBottom w:val="0"/>
      <w:divBdr>
        <w:top w:val="none" w:sz="0" w:space="0" w:color="auto"/>
        <w:left w:val="none" w:sz="0" w:space="0" w:color="auto"/>
        <w:bottom w:val="none" w:sz="0" w:space="0" w:color="auto"/>
        <w:right w:val="none" w:sz="0" w:space="0" w:color="auto"/>
      </w:divBdr>
    </w:div>
    <w:div w:id="1806195277">
      <w:bodyDiv w:val="1"/>
      <w:marLeft w:val="0"/>
      <w:marRight w:val="0"/>
      <w:marTop w:val="0"/>
      <w:marBottom w:val="0"/>
      <w:divBdr>
        <w:top w:val="none" w:sz="0" w:space="0" w:color="auto"/>
        <w:left w:val="none" w:sz="0" w:space="0" w:color="auto"/>
        <w:bottom w:val="none" w:sz="0" w:space="0" w:color="auto"/>
        <w:right w:val="none" w:sz="0" w:space="0" w:color="auto"/>
      </w:divBdr>
    </w:div>
    <w:div w:id="1806388411">
      <w:bodyDiv w:val="1"/>
      <w:marLeft w:val="0"/>
      <w:marRight w:val="0"/>
      <w:marTop w:val="0"/>
      <w:marBottom w:val="0"/>
      <w:divBdr>
        <w:top w:val="none" w:sz="0" w:space="0" w:color="auto"/>
        <w:left w:val="none" w:sz="0" w:space="0" w:color="auto"/>
        <w:bottom w:val="none" w:sz="0" w:space="0" w:color="auto"/>
        <w:right w:val="none" w:sz="0" w:space="0" w:color="auto"/>
      </w:divBdr>
    </w:div>
    <w:div w:id="1806508495">
      <w:bodyDiv w:val="1"/>
      <w:marLeft w:val="0"/>
      <w:marRight w:val="0"/>
      <w:marTop w:val="0"/>
      <w:marBottom w:val="0"/>
      <w:divBdr>
        <w:top w:val="none" w:sz="0" w:space="0" w:color="auto"/>
        <w:left w:val="none" w:sz="0" w:space="0" w:color="auto"/>
        <w:bottom w:val="none" w:sz="0" w:space="0" w:color="auto"/>
        <w:right w:val="none" w:sz="0" w:space="0" w:color="auto"/>
      </w:divBdr>
    </w:div>
    <w:div w:id="1806895527">
      <w:bodyDiv w:val="1"/>
      <w:marLeft w:val="0"/>
      <w:marRight w:val="0"/>
      <w:marTop w:val="0"/>
      <w:marBottom w:val="0"/>
      <w:divBdr>
        <w:top w:val="none" w:sz="0" w:space="0" w:color="auto"/>
        <w:left w:val="none" w:sz="0" w:space="0" w:color="auto"/>
        <w:bottom w:val="none" w:sz="0" w:space="0" w:color="auto"/>
        <w:right w:val="none" w:sz="0" w:space="0" w:color="auto"/>
      </w:divBdr>
    </w:div>
    <w:div w:id="1806924513">
      <w:bodyDiv w:val="1"/>
      <w:marLeft w:val="0"/>
      <w:marRight w:val="0"/>
      <w:marTop w:val="0"/>
      <w:marBottom w:val="0"/>
      <w:divBdr>
        <w:top w:val="none" w:sz="0" w:space="0" w:color="auto"/>
        <w:left w:val="none" w:sz="0" w:space="0" w:color="auto"/>
        <w:bottom w:val="none" w:sz="0" w:space="0" w:color="auto"/>
        <w:right w:val="none" w:sz="0" w:space="0" w:color="auto"/>
      </w:divBdr>
    </w:div>
    <w:div w:id="1807040158">
      <w:bodyDiv w:val="1"/>
      <w:marLeft w:val="0"/>
      <w:marRight w:val="0"/>
      <w:marTop w:val="0"/>
      <w:marBottom w:val="0"/>
      <w:divBdr>
        <w:top w:val="none" w:sz="0" w:space="0" w:color="auto"/>
        <w:left w:val="none" w:sz="0" w:space="0" w:color="auto"/>
        <w:bottom w:val="none" w:sz="0" w:space="0" w:color="auto"/>
        <w:right w:val="none" w:sz="0" w:space="0" w:color="auto"/>
      </w:divBdr>
    </w:div>
    <w:div w:id="1807435300">
      <w:bodyDiv w:val="1"/>
      <w:marLeft w:val="0"/>
      <w:marRight w:val="0"/>
      <w:marTop w:val="0"/>
      <w:marBottom w:val="0"/>
      <w:divBdr>
        <w:top w:val="none" w:sz="0" w:space="0" w:color="auto"/>
        <w:left w:val="none" w:sz="0" w:space="0" w:color="auto"/>
        <w:bottom w:val="none" w:sz="0" w:space="0" w:color="auto"/>
        <w:right w:val="none" w:sz="0" w:space="0" w:color="auto"/>
      </w:divBdr>
    </w:div>
    <w:div w:id="1807623880">
      <w:bodyDiv w:val="1"/>
      <w:marLeft w:val="0"/>
      <w:marRight w:val="0"/>
      <w:marTop w:val="0"/>
      <w:marBottom w:val="0"/>
      <w:divBdr>
        <w:top w:val="none" w:sz="0" w:space="0" w:color="auto"/>
        <w:left w:val="none" w:sz="0" w:space="0" w:color="auto"/>
        <w:bottom w:val="none" w:sz="0" w:space="0" w:color="auto"/>
        <w:right w:val="none" w:sz="0" w:space="0" w:color="auto"/>
      </w:divBdr>
    </w:div>
    <w:div w:id="1807772345">
      <w:bodyDiv w:val="1"/>
      <w:marLeft w:val="0"/>
      <w:marRight w:val="0"/>
      <w:marTop w:val="0"/>
      <w:marBottom w:val="0"/>
      <w:divBdr>
        <w:top w:val="none" w:sz="0" w:space="0" w:color="auto"/>
        <w:left w:val="none" w:sz="0" w:space="0" w:color="auto"/>
        <w:bottom w:val="none" w:sz="0" w:space="0" w:color="auto"/>
        <w:right w:val="none" w:sz="0" w:space="0" w:color="auto"/>
      </w:divBdr>
    </w:div>
    <w:div w:id="1807888481">
      <w:bodyDiv w:val="1"/>
      <w:marLeft w:val="0"/>
      <w:marRight w:val="0"/>
      <w:marTop w:val="0"/>
      <w:marBottom w:val="0"/>
      <w:divBdr>
        <w:top w:val="none" w:sz="0" w:space="0" w:color="auto"/>
        <w:left w:val="none" w:sz="0" w:space="0" w:color="auto"/>
        <w:bottom w:val="none" w:sz="0" w:space="0" w:color="auto"/>
        <w:right w:val="none" w:sz="0" w:space="0" w:color="auto"/>
      </w:divBdr>
    </w:div>
    <w:div w:id="1808159669">
      <w:bodyDiv w:val="1"/>
      <w:marLeft w:val="0"/>
      <w:marRight w:val="0"/>
      <w:marTop w:val="0"/>
      <w:marBottom w:val="0"/>
      <w:divBdr>
        <w:top w:val="none" w:sz="0" w:space="0" w:color="auto"/>
        <w:left w:val="none" w:sz="0" w:space="0" w:color="auto"/>
        <w:bottom w:val="none" w:sz="0" w:space="0" w:color="auto"/>
        <w:right w:val="none" w:sz="0" w:space="0" w:color="auto"/>
      </w:divBdr>
    </w:div>
    <w:div w:id="1808667855">
      <w:bodyDiv w:val="1"/>
      <w:marLeft w:val="0"/>
      <w:marRight w:val="0"/>
      <w:marTop w:val="0"/>
      <w:marBottom w:val="0"/>
      <w:divBdr>
        <w:top w:val="none" w:sz="0" w:space="0" w:color="auto"/>
        <w:left w:val="none" w:sz="0" w:space="0" w:color="auto"/>
        <w:bottom w:val="none" w:sz="0" w:space="0" w:color="auto"/>
        <w:right w:val="none" w:sz="0" w:space="0" w:color="auto"/>
      </w:divBdr>
    </w:div>
    <w:div w:id="1808814978">
      <w:bodyDiv w:val="1"/>
      <w:marLeft w:val="0"/>
      <w:marRight w:val="0"/>
      <w:marTop w:val="0"/>
      <w:marBottom w:val="0"/>
      <w:divBdr>
        <w:top w:val="none" w:sz="0" w:space="0" w:color="auto"/>
        <w:left w:val="none" w:sz="0" w:space="0" w:color="auto"/>
        <w:bottom w:val="none" w:sz="0" w:space="0" w:color="auto"/>
        <w:right w:val="none" w:sz="0" w:space="0" w:color="auto"/>
      </w:divBdr>
    </w:div>
    <w:div w:id="1808936326">
      <w:bodyDiv w:val="1"/>
      <w:marLeft w:val="0"/>
      <w:marRight w:val="0"/>
      <w:marTop w:val="0"/>
      <w:marBottom w:val="0"/>
      <w:divBdr>
        <w:top w:val="none" w:sz="0" w:space="0" w:color="auto"/>
        <w:left w:val="none" w:sz="0" w:space="0" w:color="auto"/>
        <w:bottom w:val="none" w:sz="0" w:space="0" w:color="auto"/>
        <w:right w:val="none" w:sz="0" w:space="0" w:color="auto"/>
      </w:divBdr>
    </w:div>
    <w:div w:id="1809324383">
      <w:bodyDiv w:val="1"/>
      <w:marLeft w:val="0"/>
      <w:marRight w:val="0"/>
      <w:marTop w:val="0"/>
      <w:marBottom w:val="0"/>
      <w:divBdr>
        <w:top w:val="none" w:sz="0" w:space="0" w:color="auto"/>
        <w:left w:val="none" w:sz="0" w:space="0" w:color="auto"/>
        <w:bottom w:val="none" w:sz="0" w:space="0" w:color="auto"/>
        <w:right w:val="none" w:sz="0" w:space="0" w:color="auto"/>
      </w:divBdr>
    </w:div>
    <w:div w:id="1809668730">
      <w:bodyDiv w:val="1"/>
      <w:marLeft w:val="0"/>
      <w:marRight w:val="0"/>
      <w:marTop w:val="0"/>
      <w:marBottom w:val="0"/>
      <w:divBdr>
        <w:top w:val="none" w:sz="0" w:space="0" w:color="auto"/>
        <w:left w:val="none" w:sz="0" w:space="0" w:color="auto"/>
        <w:bottom w:val="none" w:sz="0" w:space="0" w:color="auto"/>
        <w:right w:val="none" w:sz="0" w:space="0" w:color="auto"/>
      </w:divBdr>
    </w:div>
    <w:div w:id="1810321762">
      <w:bodyDiv w:val="1"/>
      <w:marLeft w:val="0"/>
      <w:marRight w:val="0"/>
      <w:marTop w:val="0"/>
      <w:marBottom w:val="0"/>
      <w:divBdr>
        <w:top w:val="none" w:sz="0" w:space="0" w:color="auto"/>
        <w:left w:val="none" w:sz="0" w:space="0" w:color="auto"/>
        <w:bottom w:val="none" w:sz="0" w:space="0" w:color="auto"/>
        <w:right w:val="none" w:sz="0" w:space="0" w:color="auto"/>
      </w:divBdr>
    </w:div>
    <w:div w:id="1811364367">
      <w:bodyDiv w:val="1"/>
      <w:marLeft w:val="0"/>
      <w:marRight w:val="0"/>
      <w:marTop w:val="0"/>
      <w:marBottom w:val="0"/>
      <w:divBdr>
        <w:top w:val="none" w:sz="0" w:space="0" w:color="auto"/>
        <w:left w:val="none" w:sz="0" w:space="0" w:color="auto"/>
        <w:bottom w:val="none" w:sz="0" w:space="0" w:color="auto"/>
        <w:right w:val="none" w:sz="0" w:space="0" w:color="auto"/>
      </w:divBdr>
    </w:div>
    <w:div w:id="1811482228">
      <w:bodyDiv w:val="1"/>
      <w:marLeft w:val="0"/>
      <w:marRight w:val="0"/>
      <w:marTop w:val="0"/>
      <w:marBottom w:val="0"/>
      <w:divBdr>
        <w:top w:val="none" w:sz="0" w:space="0" w:color="auto"/>
        <w:left w:val="none" w:sz="0" w:space="0" w:color="auto"/>
        <w:bottom w:val="none" w:sz="0" w:space="0" w:color="auto"/>
        <w:right w:val="none" w:sz="0" w:space="0" w:color="auto"/>
      </w:divBdr>
    </w:div>
    <w:div w:id="1811635363">
      <w:bodyDiv w:val="1"/>
      <w:marLeft w:val="0"/>
      <w:marRight w:val="0"/>
      <w:marTop w:val="0"/>
      <w:marBottom w:val="0"/>
      <w:divBdr>
        <w:top w:val="none" w:sz="0" w:space="0" w:color="auto"/>
        <w:left w:val="none" w:sz="0" w:space="0" w:color="auto"/>
        <w:bottom w:val="none" w:sz="0" w:space="0" w:color="auto"/>
        <w:right w:val="none" w:sz="0" w:space="0" w:color="auto"/>
      </w:divBdr>
    </w:div>
    <w:div w:id="1811752877">
      <w:bodyDiv w:val="1"/>
      <w:marLeft w:val="0"/>
      <w:marRight w:val="0"/>
      <w:marTop w:val="0"/>
      <w:marBottom w:val="0"/>
      <w:divBdr>
        <w:top w:val="none" w:sz="0" w:space="0" w:color="auto"/>
        <w:left w:val="none" w:sz="0" w:space="0" w:color="auto"/>
        <w:bottom w:val="none" w:sz="0" w:space="0" w:color="auto"/>
        <w:right w:val="none" w:sz="0" w:space="0" w:color="auto"/>
      </w:divBdr>
    </w:div>
    <w:div w:id="1812019231">
      <w:bodyDiv w:val="1"/>
      <w:marLeft w:val="0"/>
      <w:marRight w:val="0"/>
      <w:marTop w:val="0"/>
      <w:marBottom w:val="0"/>
      <w:divBdr>
        <w:top w:val="none" w:sz="0" w:space="0" w:color="auto"/>
        <w:left w:val="none" w:sz="0" w:space="0" w:color="auto"/>
        <w:bottom w:val="none" w:sz="0" w:space="0" w:color="auto"/>
        <w:right w:val="none" w:sz="0" w:space="0" w:color="auto"/>
      </w:divBdr>
    </w:div>
    <w:div w:id="1812137021">
      <w:bodyDiv w:val="1"/>
      <w:marLeft w:val="0"/>
      <w:marRight w:val="0"/>
      <w:marTop w:val="0"/>
      <w:marBottom w:val="0"/>
      <w:divBdr>
        <w:top w:val="none" w:sz="0" w:space="0" w:color="auto"/>
        <w:left w:val="none" w:sz="0" w:space="0" w:color="auto"/>
        <w:bottom w:val="none" w:sz="0" w:space="0" w:color="auto"/>
        <w:right w:val="none" w:sz="0" w:space="0" w:color="auto"/>
      </w:divBdr>
    </w:div>
    <w:div w:id="1812625577">
      <w:bodyDiv w:val="1"/>
      <w:marLeft w:val="0"/>
      <w:marRight w:val="0"/>
      <w:marTop w:val="0"/>
      <w:marBottom w:val="0"/>
      <w:divBdr>
        <w:top w:val="none" w:sz="0" w:space="0" w:color="auto"/>
        <w:left w:val="none" w:sz="0" w:space="0" w:color="auto"/>
        <w:bottom w:val="none" w:sz="0" w:space="0" w:color="auto"/>
        <w:right w:val="none" w:sz="0" w:space="0" w:color="auto"/>
      </w:divBdr>
    </w:div>
    <w:div w:id="1812745324">
      <w:bodyDiv w:val="1"/>
      <w:marLeft w:val="0"/>
      <w:marRight w:val="0"/>
      <w:marTop w:val="0"/>
      <w:marBottom w:val="0"/>
      <w:divBdr>
        <w:top w:val="none" w:sz="0" w:space="0" w:color="auto"/>
        <w:left w:val="none" w:sz="0" w:space="0" w:color="auto"/>
        <w:bottom w:val="none" w:sz="0" w:space="0" w:color="auto"/>
        <w:right w:val="none" w:sz="0" w:space="0" w:color="auto"/>
      </w:divBdr>
    </w:div>
    <w:div w:id="1813252966">
      <w:bodyDiv w:val="1"/>
      <w:marLeft w:val="0"/>
      <w:marRight w:val="0"/>
      <w:marTop w:val="0"/>
      <w:marBottom w:val="0"/>
      <w:divBdr>
        <w:top w:val="none" w:sz="0" w:space="0" w:color="auto"/>
        <w:left w:val="none" w:sz="0" w:space="0" w:color="auto"/>
        <w:bottom w:val="none" w:sz="0" w:space="0" w:color="auto"/>
        <w:right w:val="none" w:sz="0" w:space="0" w:color="auto"/>
      </w:divBdr>
    </w:div>
    <w:div w:id="1813330847">
      <w:bodyDiv w:val="1"/>
      <w:marLeft w:val="0"/>
      <w:marRight w:val="0"/>
      <w:marTop w:val="0"/>
      <w:marBottom w:val="0"/>
      <w:divBdr>
        <w:top w:val="none" w:sz="0" w:space="0" w:color="auto"/>
        <w:left w:val="none" w:sz="0" w:space="0" w:color="auto"/>
        <w:bottom w:val="none" w:sz="0" w:space="0" w:color="auto"/>
        <w:right w:val="none" w:sz="0" w:space="0" w:color="auto"/>
      </w:divBdr>
    </w:div>
    <w:div w:id="1813524057">
      <w:bodyDiv w:val="1"/>
      <w:marLeft w:val="0"/>
      <w:marRight w:val="0"/>
      <w:marTop w:val="0"/>
      <w:marBottom w:val="0"/>
      <w:divBdr>
        <w:top w:val="none" w:sz="0" w:space="0" w:color="auto"/>
        <w:left w:val="none" w:sz="0" w:space="0" w:color="auto"/>
        <w:bottom w:val="none" w:sz="0" w:space="0" w:color="auto"/>
        <w:right w:val="none" w:sz="0" w:space="0" w:color="auto"/>
      </w:divBdr>
    </w:div>
    <w:div w:id="1813790156">
      <w:bodyDiv w:val="1"/>
      <w:marLeft w:val="0"/>
      <w:marRight w:val="0"/>
      <w:marTop w:val="0"/>
      <w:marBottom w:val="0"/>
      <w:divBdr>
        <w:top w:val="none" w:sz="0" w:space="0" w:color="auto"/>
        <w:left w:val="none" w:sz="0" w:space="0" w:color="auto"/>
        <w:bottom w:val="none" w:sz="0" w:space="0" w:color="auto"/>
        <w:right w:val="none" w:sz="0" w:space="0" w:color="auto"/>
      </w:divBdr>
    </w:div>
    <w:div w:id="1813865348">
      <w:bodyDiv w:val="1"/>
      <w:marLeft w:val="0"/>
      <w:marRight w:val="0"/>
      <w:marTop w:val="0"/>
      <w:marBottom w:val="0"/>
      <w:divBdr>
        <w:top w:val="none" w:sz="0" w:space="0" w:color="auto"/>
        <w:left w:val="none" w:sz="0" w:space="0" w:color="auto"/>
        <w:bottom w:val="none" w:sz="0" w:space="0" w:color="auto"/>
        <w:right w:val="none" w:sz="0" w:space="0" w:color="auto"/>
      </w:divBdr>
    </w:div>
    <w:div w:id="1814132231">
      <w:bodyDiv w:val="1"/>
      <w:marLeft w:val="0"/>
      <w:marRight w:val="0"/>
      <w:marTop w:val="0"/>
      <w:marBottom w:val="0"/>
      <w:divBdr>
        <w:top w:val="none" w:sz="0" w:space="0" w:color="auto"/>
        <w:left w:val="none" w:sz="0" w:space="0" w:color="auto"/>
        <w:bottom w:val="none" w:sz="0" w:space="0" w:color="auto"/>
        <w:right w:val="none" w:sz="0" w:space="0" w:color="auto"/>
      </w:divBdr>
    </w:div>
    <w:div w:id="1814911726">
      <w:bodyDiv w:val="1"/>
      <w:marLeft w:val="0"/>
      <w:marRight w:val="0"/>
      <w:marTop w:val="0"/>
      <w:marBottom w:val="0"/>
      <w:divBdr>
        <w:top w:val="none" w:sz="0" w:space="0" w:color="auto"/>
        <w:left w:val="none" w:sz="0" w:space="0" w:color="auto"/>
        <w:bottom w:val="none" w:sz="0" w:space="0" w:color="auto"/>
        <w:right w:val="none" w:sz="0" w:space="0" w:color="auto"/>
      </w:divBdr>
    </w:div>
    <w:div w:id="1815023652">
      <w:bodyDiv w:val="1"/>
      <w:marLeft w:val="0"/>
      <w:marRight w:val="0"/>
      <w:marTop w:val="0"/>
      <w:marBottom w:val="0"/>
      <w:divBdr>
        <w:top w:val="none" w:sz="0" w:space="0" w:color="auto"/>
        <w:left w:val="none" w:sz="0" w:space="0" w:color="auto"/>
        <w:bottom w:val="none" w:sz="0" w:space="0" w:color="auto"/>
        <w:right w:val="none" w:sz="0" w:space="0" w:color="auto"/>
      </w:divBdr>
    </w:div>
    <w:div w:id="1815025748">
      <w:bodyDiv w:val="1"/>
      <w:marLeft w:val="0"/>
      <w:marRight w:val="0"/>
      <w:marTop w:val="0"/>
      <w:marBottom w:val="0"/>
      <w:divBdr>
        <w:top w:val="none" w:sz="0" w:space="0" w:color="auto"/>
        <w:left w:val="none" w:sz="0" w:space="0" w:color="auto"/>
        <w:bottom w:val="none" w:sz="0" w:space="0" w:color="auto"/>
        <w:right w:val="none" w:sz="0" w:space="0" w:color="auto"/>
      </w:divBdr>
    </w:div>
    <w:div w:id="1815173148">
      <w:bodyDiv w:val="1"/>
      <w:marLeft w:val="0"/>
      <w:marRight w:val="0"/>
      <w:marTop w:val="0"/>
      <w:marBottom w:val="0"/>
      <w:divBdr>
        <w:top w:val="none" w:sz="0" w:space="0" w:color="auto"/>
        <w:left w:val="none" w:sz="0" w:space="0" w:color="auto"/>
        <w:bottom w:val="none" w:sz="0" w:space="0" w:color="auto"/>
        <w:right w:val="none" w:sz="0" w:space="0" w:color="auto"/>
      </w:divBdr>
    </w:div>
    <w:div w:id="1815370330">
      <w:bodyDiv w:val="1"/>
      <w:marLeft w:val="0"/>
      <w:marRight w:val="0"/>
      <w:marTop w:val="0"/>
      <w:marBottom w:val="0"/>
      <w:divBdr>
        <w:top w:val="none" w:sz="0" w:space="0" w:color="auto"/>
        <w:left w:val="none" w:sz="0" w:space="0" w:color="auto"/>
        <w:bottom w:val="none" w:sz="0" w:space="0" w:color="auto"/>
        <w:right w:val="none" w:sz="0" w:space="0" w:color="auto"/>
      </w:divBdr>
    </w:div>
    <w:div w:id="1815439724">
      <w:bodyDiv w:val="1"/>
      <w:marLeft w:val="0"/>
      <w:marRight w:val="0"/>
      <w:marTop w:val="0"/>
      <w:marBottom w:val="0"/>
      <w:divBdr>
        <w:top w:val="none" w:sz="0" w:space="0" w:color="auto"/>
        <w:left w:val="none" w:sz="0" w:space="0" w:color="auto"/>
        <w:bottom w:val="none" w:sz="0" w:space="0" w:color="auto"/>
        <w:right w:val="none" w:sz="0" w:space="0" w:color="auto"/>
      </w:divBdr>
    </w:div>
    <w:div w:id="1815559606">
      <w:bodyDiv w:val="1"/>
      <w:marLeft w:val="0"/>
      <w:marRight w:val="0"/>
      <w:marTop w:val="0"/>
      <w:marBottom w:val="0"/>
      <w:divBdr>
        <w:top w:val="none" w:sz="0" w:space="0" w:color="auto"/>
        <w:left w:val="none" w:sz="0" w:space="0" w:color="auto"/>
        <w:bottom w:val="none" w:sz="0" w:space="0" w:color="auto"/>
        <w:right w:val="none" w:sz="0" w:space="0" w:color="auto"/>
      </w:divBdr>
      <w:divsChild>
        <w:div w:id="1369186589">
          <w:marLeft w:val="0"/>
          <w:marRight w:val="0"/>
          <w:marTop w:val="0"/>
          <w:marBottom w:val="0"/>
          <w:divBdr>
            <w:top w:val="none" w:sz="0" w:space="0" w:color="auto"/>
            <w:left w:val="none" w:sz="0" w:space="0" w:color="auto"/>
            <w:bottom w:val="none" w:sz="0" w:space="0" w:color="auto"/>
            <w:right w:val="none" w:sz="0" w:space="0" w:color="auto"/>
          </w:divBdr>
        </w:div>
        <w:div w:id="1911454743">
          <w:marLeft w:val="0"/>
          <w:marRight w:val="0"/>
          <w:marTop w:val="0"/>
          <w:marBottom w:val="0"/>
          <w:divBdr>
            <w:top w:val="none" w:sz="0" w:space="0" w:color="auto"/>
            <w:left w:val="none" w:sz="0" w:space="0" w:color="auto"/>
            <w:bottom w:val="none" w:sz="0" w:space="0" w:color="auto"/>
            <w:right w:val="none" w:sz="0" w:space="0" w:color="auto"/>
          </w:divBdr>
        </w:div>
        <w:div w:id="828326629">
          <w:marLeft w:val="0"/>
          <w:marRight w:val="0"/>
          <w:marTop w:val="0"/>
          <w:marBottom w:val="0"/>
          <w:divBdr>
            <w:top w:val="none" w:sz="0" w:space="0" w:color="auto"/>
            <w:left w:val="none" w:sz="0" w:space="0" w:color="auto"/>
            <w:bottom w:val="none" w:sz="0" w:space="0" w:color="auto"/>
            <w:right w:val="none" w:sz="0" w:space="0" w:color="auto"/>
          </w:divBdr>
        </w:div>
        <w:div w:id="2048137000">
          <w:marLeft w:val="0"/>
          <w:marRight w:val="0"/>
          <w:marTop w:val="0"/>
          <w:marBottom w:val="0"/>
          <w:divBdr>
            <w:top w:val="none" w:sz="0" w:space="0" w:color="auto"/>
            <w:left w:val="none" w:sz="0" w:space="0" w:color="auto"/>
            <w:bottom w:val="none" w:sz="0" w:space="0" w:color="auto"/>
            <w:right w:val="none" w:sz="0" w:space="0" w:color="auto"/>
          </w:divBdr>
        </w:div>
        <w:div w:id="1605992436">
          <w:marLeft w:val="0"/>
          <w:marRight w:val="0"/>
          <w:marTop w:val="0"/>
          <w:marBottom w:val="0"/>
          <w:divBdr>
            <w:top w:val="none" w:sz="0" w:space="0" w:color="auto"/>
            <w:left w:val="none" w:sz="0" w:space="0" w:color="auto"/>
            <w:bottom w:val="none" w:sz="0" w:space="0" w:color="auto"/>
            <w:right w:val="none" w:sz="0" w:space="0" w:color="auto"/>
          </w:divBdr>
        </w:div>
        <w:div w:id="1704289483">
          <w:marLeft w:val="0"/>
          <w:marRight w:val="0"/>
          <w:marTop w:val="0"/>
          <w:marBottom w:val="0"/>
          <w:divBdr>
            <w:top w:val="none" w:sz="0" w:space="0" w:color="auto"/>
            <w:left w:val="none" w:sz="0" w:space="0" w:color="auto"/>
            <w:bottom w:val="none" w:sz="0" w:space="0" w:color="auto"/>
            <w:right w:val="none" w:sz="0" w:space="0" w:color="auto"/>
          </w:divBdr>
        </w:div>
        <w:div w:id="1487043226">
          <w:marLeft w:val="0"/>
          <w:marRight w:val="0"/>
          <w:marTop w:val="0"/>
          <w:marBottom w:val="0"/>
          <w:divBdr>
            <w:top w:val="none" w:sz="0" w:space="0" w:color="auto"/>
            <w:left w:val="none" w:sz="0" w:space="0" w:color="auto"/>
            <w:bottom w:val="none" w:sz="0" w:space="0" w:color="auto"/>
            <w:right w:val="none" w:sz="0" w:space="0" w:color="auto"/>
          </w:divBdr>
        </w:div>
        <w:div w:id="157044003">
          <w:marLeft w:val="0"/>
          <w:marRight w:val="0"/>
          <w:marTop w:val="0"/>
          <w:marBottom w:val="0"/>
          <w:divBdr>
            <w:top w:val="none" w:sz="0" w:space="0" w:color="auto"/>
            <w:left w:val="none" w:sz="0" w:space="0" w:color="auto"/>
            <w:bottom w:val="none" w:sz="0" w:space="0" w:color="auto"/>
            <w:right w:val="none" w:sz="0" w:space="0" w:color="auto"/>
          </w:divBdr>
        </w:div>
        <w:div w:id="1567376641">
          <w:marLeft w:val="0"/>
          <w:marRight w:val="0"/>
          <w:marTop w:val="0"/>
          <w:marBottom w:val="0"/>
          <w:divBdr>
            <w:top w:val="none" w:sz="0" w:space="0" w:color="auto"/>
            <w:left w:val="none" w:sz="0" w:space="0" w:color="auto"/>
            <w:bottom w:val="none" w:sz="0" w:space="0" w:color="auto"/>
            <w:right w:val="none" w:sz="0" w:space="0" w:color="auto"/>
          </w:divBdr>
        </w:div>
        <w:div w:id="1373461702">
          <w:marLeft w:val="0"/>
          <w:marRight w:val="0"/>
          <w:marTop w:val="0"/>
          <w:marBottom w:val="0"/>
          <w:divBdr>
            <w:top w:val="none" w:sz="0" w:space="0" w:color="auto"/>
            <w:left w:val="none" w:sz="0" w:space="0" w:color="auto"/>
            <w:bottom w:val="none" w:sz="0" w:space="0" w:color="auto"/>
            <w:right w:val="none" w:sz="0" w:space="0" w:color="auto"/>
          </w:divBdr>
        </w:div>
        <w:div w:id="1115254384">
          <w:marLeft w:val="0"/>
          <w:marRight w:val="0"/>
          <w:marTop w:val="0"/>
          <w:marBottom w:val="0"/>
          <w:divBdr>
            <w:top w:val="none" w:sz="0" w:space="0" w:color="auto"/>
            <w:left w:val="none" w:sz="0" w:space="0" w:color="auto"/>
            <w:bottom w:val="none" w:sz="0" w:space="0" w:color="auto"/>
            <w:right w:val="none" w:sz="0" w:space="0" w:color="auto"/>
          </w:divBdr>
        </w:div>
        <w:div w:id="1792900420">
          <w:marLeft w:val="0"/>
          <w:marRight w:val="0"/>
          <w:marTop w:val="0"/>
          <w:marBottom w:val="0"/>
          <w:divBdr>
            <w:top w:val="none" w:sz="0" w:space="0" w:color="auto"/>
            <w:left w:val="none" w:sz="0" w:space="0" w:color="auto"/>
            <w:bottom w:val="none" w:sz="0" w:space="0" w:color="auto"/>
            <w:right w:val="none" w:sz="0" w:space="0" w:color="auto"/>
          </w:divBdr>
        </w:div>
        <w:div w:id="1051155022">
          <w:marLeft w:val="0"/>
          <w:marRight w:val="0"/>
          <w:marTop w:val="0"/>
          <w:marBottom w:val="0"/>
          <w:divBdr>
            <w:top w:val="none" w:sz="0" w:space="0" w:color="auto"/>
            <w:left w:val="none" w:sz="0" w:space="0" w:color="auto"/>
            <w:bottom w:val="none" w:sz="0" w:space="0" w:color="auto"/>
            <w:right w:val="none" w:sz="0" w:space="0" w:color="auto"/>
          </w:divBdr>
        </w:div>
        <w:div w:id="384179482">
          <w:marLeft w:val="0"/>
          <w:marRight w:val="0"/>
          <w:marTop w:val="0"/>
          <w:marBottom w:val="0"/>
          <w:divBdr>
            <w:top w:val="none" w:sz="0" w:space="0" w:color="auto"/>
            <w:left w:val="none" w:sz="0" w:space="0" w:color="auto"/>
            <w:bottom w:val="none" w:sz="0" w:space="0" w:color="auto"/>
            <w:right w:val="none" w:sz="0" w:space="0" w:color="auto"/>
          </w:divBdr>
        </w:div>
        <w:div w:id="2113822214">
          <w:marLeft w:val="0"/>
          <w:marRight w:val="0"/>
          <w:marTop w:val="0"/>
          <w:marBottom w:val="0"/>
          <w:divBdr>
            <w:top w:val="none" w:sz="0" w:space="0" w:color="auto"/>
            <w:left w:val="none" w:sz="0" w:space="0" w:color="auto"/>
            <w:bottom w:val="none" w:sz="0" w:space="0" w:color="auto"/>
            <w:right w:val="none" w:sz="0" w:space="0" w:color="auto"/>
          </w:divBdr>
        </w:div>
        <w:div w:id="805049038">
          <w:marLeft w:val="0"/>
          <w:marRight w:val="0"/>
          <w:marTop w:val="0"/>
          <w:marBottom w:val="0"/>
          <w:divBdr>
            <w:top w:val="none" w:sz="0" w:space="0" w:color="auto"/>
            <w:left w:val="none" w:sz="0" w:space="0" w:color="auto"/>
            <w:bottom w:val="none" w:sz="0" w:space="0" w:color="auto"/>
            <w:right w:val="none" w:sz="0" w:space="0" w:color="auto"/>
          </w:divBdr>
        </w:div>
        <w:div w:id="1995989447">
          <w:marLeft w:val="0"/>
          <w:marRight w:val="0"/>
          <w:marTop w:val="0"/>
          <w:marBottom w:val="0"/>
          <w:divBdr>
            <w:top w:val="none" w:sz="0" w:space="0" w:color="auto"/>
            <w:left w:val="none" w:sz="0" w:space="0" w:color="auto"/>
            <w:bottom w:val="none" w:sz="0" w:space="0" w:color="auto"/>
            <w:right w:val="none" w:sz="0" w:space="0" w:color="auto"/>
          </w:divBdr>
        </w:div>
        <w:div w:id="653415563">
          <w:marLeft w:val="0"/>
          <w:marRight w:val="0"/>
          <w:marTop w:val="0"/>
          <w:marBottom w:val="0"/>
          <w:divBdr>
            <w:top w:val="none" w:sz="0" w:space="0" w:color="auto"/>
            <w:left w:val="none" w:sz="0" w:space="0" w:color="auto"/>
            <w:bottom w:val="none" w:sz="0" w:space="0" w:color="auto"/>
            <w:right w:val="none" w:sz="0" w:space="0" w:color="auto"/>
          </w:divBdr>
        </w:div>
        <w:div w:id="79451503">
          <w:marLeft w:val="0"/>
          <w:marRight w:val="0"/>
          <w:marTop w:val="0"/>
          <w:marBottom w:val="0"/>
          <w:divBdr>
            <w:top w:val="none" w:sz="0" w:space="0" w:color="auto"/>
            <w:left w:val="none" w:sz="0" w:space="0" w:color="auto"/>
            <w:bottom w:val="none" w:sz="0" w:space="0" w:color="auto"/>
            <w:right w:val="none" w:sz="0" w:space="0" w:color="auto"/>
          </w:divBdr>
        </w:div>
        <w:div w:id="387194946">
          <w:marLeft w:val="0"/>
          <w:marRight w:val="0"/>
          <w:marTop w:val="0"/>
          <w:marBottom w:val="0"/>
          <w:divBdr>
            <w:top w:val="none" w:sz="0" w:space="0" w:color="auto"/>
            <w:left w:val="none" w:sz="0" w:space="0" w:color="auto"/>
            <w:bottom w:val="none" w:sz="0" w:space="0" w:color="auto"/>
            <w:right w:val="none" w:sz="0" w:space="0" w:color="auto"/>
          </w:divBdr>
        </w:div>
        <w:div w:id="95911751">
          <w:marLeft w:val="0"/>
          <w:marRight w:val="0"/>
          <w:marTop w:val="0"/>
          <w:marBottom w:val="0"/>
          <w:divBdr>
            <w:top w:val="none" w:sz="0" w:space="0" w:color="auto"/>
            <w:left w:val="none" w:sz="0" w:space="0" w:color="auto"/>
            <w:bottom w:val="none" w:sz="0" w:space="0" w:color="auto"/>
            <w:right w:val="none" w:sz="0" w:space="0" w:color="auto"/>
          </w:divBdr>
        </w:div>
        <w:div w:id="2007856893">
          <w:marLeft w:val="0"/>
          <w:marRight w:val="0"/>
          <w:marTop w:val="0"/>
          <w:marBottom w:val="0"/>
          <w:divBdr>
            <w:top w:val="none" w:sz="0" w:space="0" w:color="auto"/>
            <w:left w:val="none" w:sz="0" w:space="0" w:color="auto"/>
            <w:bottom w:val="none" w:sz="0" w:space="0" w:color="auto"/>
            <w:right w:val="none" w:sz="0" w:space="0" w:color="auto"/>
          </w:divBdr>
        </w:div>
        <w:div w:id="2098943102">
          <w:marLeft w:val="0"/>
          <w:marRight w:val="0"/>
          <w:marTop w:val="0"/>
          <w:marBottom w:val="0"/>
          <w:divBdr>
            <w:top w:val="none" w:sz="0" w:space="0" w:color="auto"/>
            <w:left w:val="none" w:sz="0" w:space="0" w:color="auto"/>
            <w:bottom w:val="none" w:sz="0" w:space="0" w:color="auto"/>
            <w:right w:val="none" w:sz="0" w:space="0" w:color="auto"/>
          </w:divBdr>
        </w:div>
        <w:div w:id="296108053">
          <w:marLeft w:val="0"/>
          <w:marRight w:val="0"/>
          <w:marTop w:val="0"/>
          <w:marBottom w:val="0"/>
          <w:divBdr>
            <w:top w:val="none" w:sz="0" w:space="0" w:color="auto"/>
            <w:left w:val="none" w:sz="0" w:space="0" w:color="auto"/>
            <w:bottom w:val="none" w:sz="0" w:space="0" w:color="auto"/>
            <w:right w:val="none" w:sz="0" w:space="0" w:color="auto"/>
          </w:divBdr>
        </w:div>
        <w:div w:id="1955206896">
          <w:marLeft w:val="0"/>
          <w:marRight w:val="0"/>
          <w:marTop w:val="0"/>
          <w:marBottom w:val="0"/>
          <w:divBdr>
            <w:top w:val="none" w:sz="0" w:space="0" w:color="auto"/>
            <w:left w:val="none" w:sz="0" w:space="0" w:color="auto"/>
            <w:bottom w:val="none" w:sz="0" w:space="0" w:color="auto"/>
            <w:right w:val="none" w:sz="0" w:space="0" w:color="auto"/>
          </w:divBdr>
        </w:div>
        <w:div w:id="193739932">
          <w:marLeft w:val="0"/>
          <w:marRight w:val="0"/>
          <w:marTop w:val="0"/>
          <w:marBottom w:val="0"/>
          <w:divBdr>
            <w:top w:val="none" w:sz="0" w:space="0" w:color="auto"/>
            <w:left w:val="none" w:sz="0" w:space="0" w:color="auto"/>
            <w:bottom w:val="none" w:sz="0" w:space="0" w:color="auto"/>
            <w:right w:val="none" w:sz="0" w:space="0" w:color="auto"/>
          </w:divBdr>
        </w:div>
        <w:div w:id="1362318271">
          <w:marLeft w:val="0"/>
          <w:marRight w:val="0"/>
          <w:marTop w:val="0"/>
          <w:marBottom w:val="0"/>
          <w:divBdr>
            <w:top w:val="none" w:sz="0" w:space="0" w:color="auto"/>
            <w:left w:val="none" w:sz="0" w:space="0" w:color="auto"/>
            <w:bottom w:val="none" w:sz="0" w:space="0" w:color="auto"/>
            <w:right w:val="none" w:sz="0" w:space="0" w:color="auto"/>
          </w:divBdr>
        </w:div>
        <w:div w:id="1529177122">
          <w:marLeft w:val="0"/>
          <w:marRight w:val="0"/>
          <w:marTop w:val="0"/>
          <w:marBottom w:val="0"/>
          <w:divBdr>
            <w:top w:val="none" w:sz="0" w:space="0" w:color="auto"/>
            <w:left w:val="none" w:sz="0" w:space="0" w:color="auto"/>
            <w:bottom w:val="none" w:sz="0" w:space="0" w:color="auto"/>
            <w:right w:val="none" w:sz="0" w:space="0" w:color="auto"/>
          </w:divBdr>
        </w:div>
        <w:div w:id="183982946">
          <w:marLeft w:val="0"/>
          <w:marRight w:val="0"/>
          <w:marTop w:val="0"/>
          <w:marBottom w:val="0"/>
          <w:divBdr>
            <w:top w:val="none" w:sz="0" w:space="0" w:color="auto"/>
            <w:left w:val="none" w:sz="0" w:space="0" w:color="auto"/>
            <w:bottom w:val="none" w:sz="0" w:space="0" w:color="auto"/>
            <w:right w:val="none" w:sz="0" w:space="0" w:color="auto"/>
          </w:divBdr>
        </w:div>
        <w:div w:id="1541623673">
          <w:marLeft w:val="0"/>
          <w:marRight w:val="0"/>
          <w:marTop w:val="0"/>
          <w:marBottom w:val="0"/>
          <w:divBdr>
            <w:top w:val="none" w:sz="0" w:space="0" w:color="auto"/>
            <w:left w:val="none" w:sz="0" w:space="0" w:color="auto"/>
            <w:bottom w:val="none" w:sz="0" w:space="0" w:color="auto"/>
            <w:right w:val="none" w:sz="0" w:space="0" w:color="auto"/>
          </w:divBdr>
        </w:div>
        <w:div w:id="2111243461">
          <w:marLeft w:val="0"/>
          <w:marRight w:val="0"/>
          <w:marTop w:val="0"/>
          <w:marBottom w:val="0"/>
          <w:divBdr>
            <w:top w:val="none" w:sz="0" w:space="0" w:color="auto"/>
            <w:left w:val="none" w:sz="0" w:space="0" w:color="auto"/>
            <w:bottom w:val="none" w:sz="0" w:space="0" w:color="auto"/>
            <w:right w:val="none" w:sz="0" w:space="0" w:color="auto"/>
          </w:divBdr>
        </w:div>
        <w:div w:id="247152549">
          <w:marLeft w:val="0"/>
          <w:marRight w:val="0"/>
          <w:marTop w:val="0"/>
          <w:marBottom w:val="0"/>
          <w:divBdr>
            <w:top w:val="none" w:sz="0" w:space="0" w:color="auto"/>
            <w:left w:val="none" w:sz="0" w:space="0" w:color="auto"/>
            <w:bottom w:val="none" w:sz="0" w:space="0" w:color="auto"/>
            <w:right w:val="none" w:sz="0" w:space="0" w:color="auto"/>
          </w:divBdr>
        </w:div>
        <w:div w:id="1131246941">
          <w:marLeft w:val="0"/>
          <w:marRight w:val="0"/>
          <w:marTop w:val="0"/>
          <w:marBottom w:val="0"/>
          <w:divBdr>
            <w:top w:val="none" w:sz="0" w:space="0" w:color="auto"/>
            <w:left w:val="none" w:sz="0" w:space="0" w:color="auto"/>
            <w:bottom w:val="none" w:sz="0" w:space="0" w:color="auto"/>
            <w:right w:val="none" w:sz="0" w:space="0" w:color="auto"/>
          </w:divBdr>
        </w:div>
        <w:div w:id="403072013">
          <w:marLeft w:val="0"/>
          <w:marRight w:val="0"/>
          <w:marTop w:val="0"/>
          <w:marBottom w:val="0"/>
          <w:divBdr>
            <w:top w:val="none" w:sz="0" w:space="0" w:color="auto"/>
            <w:left w:val="none" w:sz="0" w:space="0" w:color="auto"/>
            <w:bottom w:val="none" w:sz="0" w:space="0" w:color="auto"/>
            <w:right w:val="none" w:sz="0" w:space="0" w:color="auto"/>
          </w:divBdr>
        </w:div>
        <w:div w:id="1692605997">
          <w:marLeft w:val="0"/>
          <w:marRight w:val="0"/>
          <w:marTop w:val="0"/>
          <w:marBottom w:val="0"/>
          <w:divBdr>
            <w:top w:val="none" w:sz="0" w:space="0" w:color="auto"/>
            <w:left w:val="none" w:sz="0" w:space="0" w:color="auto"/>
            <w:bottom w:val="none" w:sz="0" w:space="0" w:color="auto"/>
            <w:right w:val="none" w:sz="0" w:space="0" w:color="auto"/>
          </w:divBdr>
        </w:div>
        <w:div w:id="870730473">
          <w:marLeft w:val="0"/>
          <w:marRight w:val="0"/>
          <w:marTop w:val="0"/>
          <w:marBottom w:val="0"/>
          <w:divBdr>
            <w:top w:val="none" w:sz="0" w:space="0" w:color="auto"/>
            <w:left w:val="none" w:sz="0" w:space="0" w:color="auto"/>
            <w:bottom w:val="none" w:sz="0" w:space="0" w:color="auto"/>
            <w:right w:val="none" w:sz="0" w:space="0" w:color="auto"/>
          </w:divBdr>
        </w:div>
        <w:div w:id="1803886372">
          <w:marLeft w:val="0"/>
          <w:marRight w:val="0"/>
          <w:marTop w:val="0"/>
          <w:marBottom w:val="0"/>
          <w:divBdr>
            <w:top w:val="none" w:sz="0" w:space="0" w:color="auto"/>
            <w:left w:val="none" w:sz="0" w:space="0" w:color="auto"/>
            <w:bottom w:val="none" w:sz="0" w:space="0" w:color="auto"/>
            <w:right w:val="none" w:sz="0" w:space="0" w:color="auto"/>
          </w:divBdr>
        </w:div>
        <w:div w:id="820001350">
          <w:marLeft w:val="0"/>
          <w:marRight w:val="0"/>
          <w:marTop w:val="0"/>
          <w:marBottom w:val="0"/>
          <w:divBdr>
            <w:top w:val="none" w:sz="0" w:space="0" w:color="auto"/>
            <w:left w:val="none" w:sz="0" w:space="0" w:color="auto"/>
            <w:bottom w:val="none" w:sz="0" w:space="0" w:color="auto"/>
            <w:right w:val="none" w:sz="0" w:space="0" w:color="auto"/>
          </w:divBdr>
        </w:div>
        <w:div w:id="452789393">
          <w:marLeft w:val="0"/>
          <w:marRight w:val="0"/>
          <w:marTop w:val="0"/>
          <w:marBottom w:val="0"/>
          <w:divBdr>
            <w:top w:val="none" w:sz="0" w:space="0" w:color="auto"/>
            <w:left w:val="none" w:sz="0" w:space="0" w:color="auto"/>
            <w:bottom w:val="none" w:sz="0" w:space="0" w:color="auto"/>
            <w:right w:val="none" w:sz="0" w:space="0" w:color="auto"/>
          </w:divBdr>
        </w:div>
        <w:div w:id="1106971814">
          <w:marLeft w:val="0"/>
          <w:marRight w:val="0"/>
          <w:marTop w:val="0"/>
          <w:marBottom w:val="0"/>
          <w:divBdr>
            <w:top w:val="none" w:sz="0" w:space="0" w:color="auto"/>
            <w:left w:val="none" w:sz="0" w:space="0" w:color="auto"/>
            <w:bottom w:val="none" w:sz="0" w:space="0" w:color="auto"/>
            <w:right w:val="none" w:sz="0" w:space="0" w:color="auto"/>
          </w:divBdr>
        </w:div>
        <w:div w:id="1477380999">
          <w:marLeft w:val="0"/>
          <w:marRight w:val="0"/>
          <w:marTop w:val="0"/>
          <w:marBottom w:val="0"/>
          <w:divBdr>
            <w:top w:val="none" w:sz="0" w:space="0" w:color="auto"/>
            <w:left w:val="none" w:sz="0" w:space="0" w:color="auto"/>
            <w:bottom w:val="none" w:sz="0" w:space="0" w:color="auto"/>
            <w:right w:val="none" w:sz="0" w:space="0" w:color="auto"/>
          </w:divBdr>
        </w:div>
        <w:div w:id="1020929614">
          <w:marLeft w:val="0"/>
          <w:marRight w:val="0"/>
          <w:marTop w:val="0"/>
          <w:marBottom w:val="0"/>
          <w:divBdr>
            <w:top w:val="none" w:sz="0" w:space="0" w:color="auto"/>
            <w:left w:val="none" w:sz="0" w:space="0" w:color="auto"/>
            <w:bottom w:val="none" w:sz="0" w:space="0" w:color="auto"/>
            <w:right w:val="none" w:sz="0" w:space="0" w:color="auto"/>
          </w:divBdr>
        </w:div>
        <w:div w:id="417755617">
          <w:marLeft w:val="0"/>
          <w:marRight w:val="0"/>
          <w:marTop w:val="0"/>
          <w:marBottom w:val="0"/>
          <w:divBdr>
            <w:top w:val="none" w:sz="0" w:space="0" w:color="auto"/>
            <w:left w:val="none" w:sz="0" w:space="0" w:color="auto"/>
            <w:bottom w:val="none" w:sz="0" w:space="0" w:color="auto"/>
            <w:right w:val="none" w:sz="0" w:space="0" w:color="auto"/>
          </w:divBdr>
        </w:div>
        <w:div w:id="1668364145">
          <w:marLeft w:val="0"/>
          <w:marRight w:val="0"/>
          <w:marTop w:val="0"/>
          <w:marBottom w:val="0"/>
          <w:divBdr>
            <w:top w:val="none" w:sz="0" w:space="0" w:color="auto"/>
            <w:left w:val="none" w:sz="0" w:space="0" w:color="auto"/>
            <w:bottom w:val="none" w:sz="0" w:space="0" w:color="auto"/>
            <w:right w:val="none" w:sz="0" w:space="0" w:color="auto"/>
          </w:divBdr>
        </w:div>
        <w:div w:id="1983776048">
          <w:marLeft w:val="0"/>
          <w:marRight w:val="0"/>
          <w:marTop w:val="0"/>
          <w:marBottom w:val="0"/>
          <w:divBdr>
            <w:top w:val="none" w:sz="0" w:space="0" w:color="auto"/>
            <w:left w:val="none" w:sz="0" w:space="0" w:color="auto"/>
            <w:bottom w:val="none" w:sz="0" w:space="0" w:color="auto"/>
            <w:right w:val="none" w:sz="0" w:space="0" w:color="auto"/>
          </w:divBdr>
        </w:div>
        <w:div w:id="315845622">
          <w:marLeft w:val="0"/>
          <w:marRight w:val="0"/>
          <w:marTop w:val="0"/>
          <w:marBottom w:val="0"/>
          <w:divBdr>
            <w:top w:val="none" w:sz="0" w:space="0" w:color="auto"/>
            <w:left w:val="none" w:sz="0" w:space="0" w:color="auto"/>
            <w:bottom w:val="none" w:sz="0" w:space="0" w:color="auto"/>
            <w:right w:val="none" w:sz="0" w:space="0" w:color="auto"/>
          </w:divBdr>
        </w:div>
        <w:div w:id="1961304615">
          <w:marLeft w:val="0"/>
          <w:marRight w:val="0"/>
          <w:marTop w:val="0"/>
          <w:marBottom w:val="0"/>
          <w:divBdr>
            <w:top w:val="none" w:sz="0" w:space="0" w:color="auto"/>
            <w:left w:val="none" w:sz="0" w:space="0" w:color="auto"/>
            <w:bottom w:val="none" w:sz="0" w:space="0" w:color="auto"/>
            <w:right w:val="none" w:sz="0" w:space="0" w:color="auto"/>
          </w:divBdr>
        </w:div>
        <w:div w:id="933781271">
          <w:marLeft w:val="0"/>
          <w:marRight w:val="0"/>
          <w:marTop w:val="0"/>
          <w:marBottom w:val="0"/>
          <w:divBdr>
            <w:top w:val="none" w:sz="0" w:space="0" w:color="auto"/>
            <w:left w:val="none" w:sz="0" w:space="0" w:color="auto"/>
            <w:bottom w:val="none" w:sz="0" w:space="0" w:color="auto"/>
            <w:right w:val="none" w:sz="0" w:space="0" w:color="auto"/>
          </w:divBdr>
        </w:div>
        <w:div w:id="659383793">
          <w:marLeft w:val="0"/>
          <w:marRight w:val="0"/>
          <w:marTop w:val="0"/>
          <w:marBottom w:val="0"/>
          <w:divBdr>
            <w:top w:val="none" w:sz="0" w:space="0" w:color="auto"/>
            <w:left w:val="none" w:sz="0" w:space="0" w:color="auto"/>
            <w:bottom w:val="none" w:sz="0" w:space="0" w:color="auto"/>
            <w:right w:val="none" w:sz="0" w:space="0" w:color="auto"/>
          </w:divBdr>
        </w:div>
      </w:divsChild>
    </w:div>
    <w:div w:id="1815950542">
      <w:bodyDiv w:val="1"/>
      <w:marLeft w:val="0"/>
      <w:marRight w:val="0"/>
      <w:marTop w:val="0"/>
      <w:marBottom w:val="0"/>
      <w:divBdr>
        <w:top w:val="none" w:sz="0" w:space="0" w:color="auto"/>
        <w:left w:val="none" w:sz="0" w:space="0" w:color="auto"/>
        <w:bottom w:val="none" w:sz="0" w:space="0" w:color="auto"/>
        <w:right w:val="none" w:sz="0" w:space="0" w:color="auto"/>
      </w:divBdr>
    </w:div>
    <w:div w:id="1816216271">
      <w:bodyDiv w:val="1"/>
      <w:marLeft w:val="0"/>
      <w:marRight w:val="0"/>
      <w:marTop w:val="0"/>
      <w:marBottom w:val="0"/>
      <w:divBdr>
        <w:top w:val="none" w:sz="0" w:space="0" w:color="auto"/>
        <w:left w:val="none" w:sz="0" w:space="0" w:color="auto"/>
        <w:bottom w:val="none" w:sz="0" w:space="0" w:color="auto"/>
        <w:right w:val="none" w:sz="0" w:space="0" w:color="auto"/>
      </w:divBdr>
    </w:div>
    <w:div w:id="1816218868">
      <w:bodyDiv w:val="1"/>
      <w:marLeft w:val="0"/>
      <w:marRight w:val="0"/>
      <w:marTop w:val="0"/>
      <w:marBottom w:val="0"/>
      <w:divBdr>
        <w:top w:val="none" w:sz="0" w:space="0" w:color="auto"/>
        <w:left w:val="none" w:sz="0" w:space="0" w:color="auto"/>
        <w:bottom w:val="none" w:sz="0" w:space="0" w:color="auto"/>
        <w:right w:val="none" w:sz="0" w:space="0" w:color="auto"/>
      </w:divBdr>
    </w:div>
    <w:div w:id="1816291839">
      <w:bodyDiv w:val="1"/>
      <w:marLeft w:val="0"/>
      <w:marRight w:val="0"/>
      <w:marTop w:val="0"/>
      <w:marBottom w:val="0"/>
      <w:divBdr>
        <w:top w:val="none" w:sz="0" w:space="0" w:color="auto"/>
        <w:left w:val="none" w:sz="0" w:space="0" w:color="auto"/>
        <w:bottom w:val="none" w:sz="0" w:space="0" w:color="auto"/>
        <w:right w:val="none" w:sz="0" w:space="0" w:color="auto"/>
      </w:divBdr>
      <w:divsChild>
        <w:div w:id="1408304129">
          <w:marLeft w:val="0"/>
          <w:marRight w:val="0"/>
          <w:marTop w:val="0"/>
          <w:marBottom w:val="0"/>
          <w:divBdr>
            <w:top w:val="none" w:sz="0" w:space="0" w:color="auto"/>
            <w:left w:val="none" w:sz="0" w:space="0" w:color="auto"/>
            <w:bottom w:val="none" w:sz="0" w:space="0" w:color="auto"/>
            <w:right w:val="none" w:sz="0" w:space="0" w:color="auto"/>
          </w:divBdr>
        </w:div>
        <w:div w:id="563639677">
          <w:marLeft w:val="0"/>
          <w:marRight w:val="0"/>
          <w:marTop w:val="0"/>
          <w:marBottom w:val="0"/>
          <w:divBdr>
            <w:top w:val="none" w:sz="0" w:space="0" w:color="auto"/>
            <w:left w:val="none" w:sz="0" w:space="0" w:color="auto"/>
            <w:bottom w:val="none" w:sz="0" w:space="0" w:color="auto"/>
            <w:right w:val="none" w:sz="0" w:space="0" w:color="auto"/>
          </w:divBdr>
        </w:div>
        <w:div w:id="1508135229">
          <w:marLeft w:val="0"/>
          <w:marRight w:val="0"/>
          <w:marTop w:val="0"/>
          <w:marBottom w:val="0"/>
          <w:divBdr>
            <w:top w:val="none" w:sz="0" w:space="0" w:color="auto"/>
            <w:left w:val="none" w:sz="0" w:space="0" w:color="auto"/>
            <w:bottom w:val="none" w:sz="0" w:space="0" w:color="auto"/>
            <w:right w:val="none" w:sz="0" w:space="0" w:color="auto"/>
          </w:divBdr>
        </w:div>
        <w:div w:id="805045372">
          <w:marLeft w:val="0"/>
          <w:marRight w:val="0"/>
          <w:marTop w:val="0"/>
          <w:marBottom w:val="0"/>
          <w:divBdr>
            <w:top w:val="none" w:sz="0" w:space="0" w:color="auto"/>
            <w:left w:val="none" w:sz="0" w:space="0" w:color="auto"/>
            <w:bottom w:val="none" w:sz="0" w:space="0" w:color="auto"/>
            <w:right w:val="none" w:sz="0" w:space="0" w:color="auto"/>
          </w:divBdr>
        </w:div>
        <w:div w:id="11422658">
          <w:marLeft w:val="0"/>
          <w:marRight w:val="0"/>
          <w:marTop w:val="0"/>
          <w:marBottom w:val="0"/>
          <w:divBdr>
            <w:top w:val="none" w:sz="0" w:space="0" w:color="auto"/>
            <w:left w:val="none" w:sz="0" w:space="0" w:color="auto"/>
            <w:bottom w:val="none" w:sz="0" w:space="0" w:color="auto"/>
            <w:right w:val="none" w:sz="0" w:space="0" w:color="auto"/>
          </w:divBdr>
        </w:div>
        <w:div w:id="1988244597">
          <w:marLeft w:val="0"/>
          <w:marRight w:val="0"/>
          <w:marTop w:val="0"/>
          <w:marBottom w:val="0"/>
          <w:divBdr>
            <w:top w:val="none" w:sz="0" w:space="0" w:color="auto"/>
            <w:left w:val="none" w:sz="0" w:space="0" w:color="auto"/>
            <w:bottom w:val="none" w:sz="0" w:space="0" w:color="auto"/>
            <w:right w:val="none" w:sz="0" w:space="0" w:color="auto"/>
          </w:divBdr>
        </w:div>
        <w:div w:id="112021450">
          <w:marLeft w:val="0"/>
          <w:marRight w:val="0"/>
          <w:marTop w:val="0"/>
          <w:marBottom w:val="0"/>
          <w:divBdr>
            <w:top w:val="none" w:sz="0" w:space="0" w:color="auto"/>
            <w:left w:val="none" w:sz="0" w:space="0" w:color="auto"/>
            <w:bottom w:val="none" w:sz="0" w:space="0" w:color="auto"/>
            <w:right w:val="none" w:sz="0" w:space="0" w:color="auto"/>
          </w:divBdr>
        </w:div>
        <w:div w:id="195391106">
          <w:marLeft w:val="0"/>
          <w:marRight w:val="0"/>
          <w:marTop w:val="0"/>
          <w:marBottom w:val="0"/>
          <w:divBdr>
            <w:top w:val="none" w:sz="0" w:space="0" w:color="auto"/>
            <w:left w:val="none" w:sz="0" w:space="0" w:color="auto"/>
            <w:bottom w:val="none" w:sz="0" w:space="0" w:color="auto"/>
            <w:right w:val="none" w:sz="0" w:space="0" w:color="auto"/>
          </w:divBdr>
        </w:div>
        <w:div w:id="723717531">
          <w:marLeft w:val="0"/>
          <w:marRight w:val="0"/>
          <w:marTop w:val="0"/>
          <w:marBottom w:val="0"/>
          <w:divBdr>
            <w:top w:val="none" w:sz="0" w:space="0" w:color="auto"/>
            <w:left w:val="none" w:sz="0" w:space="0" w:color="auto"/>
            <w:bottom w:val="none" w:sz="0" w:space="0" w:color="auto"/>
            <w:right w:val="none" w:sz="0" w:space="0" w:color="auto"/>
          </w:divBdr>
        </w:div>
        <w:div w:id="120271999">
          <w:marLeft w:val="0"/>
          <w:marRight w:val="0"/>
          <w:marTop w:val="0"/>
          <w:marBottom w:val="0"/>
          <w:divBdr>
            <w:top w:val="none" w:sz="0" w:space="0" w:color="auto"/>
            <w:left w:val="none" w:sz="0" w:space="0" w:color="auto"/>
            <w:bottom w:val="none" w:sz="0" w:space="0" w:color="auto"/>
            <w:right w:val="none" w:sz="0" w:space="0" w:color="auto"/>
          </w:divBdr>
        </w:div>
        <w:div w:id="1945260162">
          <w:marLeft w:val="0"/>
          <w:marRight w:val="0"/>
          <w:marTop w:val="0"/>
          <w:marBottom w:val="0"/>
          <w:divBdr>
            <w:top w:val="none" w:sz="0" w:space="0" w:color="auto"/>
            <w:left w:val="none" w:sz="0" w:space="0" w:color="auto"/>
            <w:bottom w:val="none" w:sz="0" w:space="0" w:color="auto"/>
            <w:right w:val="none" w:sz="0" w:space="0" w:color="auto"/>
          </w:divBdr>
        </w:div>
        <w:div w:id="852452971">
          <w:marLeft w:val="0"/>
          <w:marRight w:val="0"/>
          <w:marTop w:val="0"/>
          <w:marBottom w:val="0"/>
          <w:divBdr>
            <w:top w:val="none" w:sz="0" w:space="0" w:color="auto"/>
            <w:left w:val="none" w:sz="0" w:space="0" w:color="auto"/>
            <w:bottom w:val="none" w:sz="0" w:space="0" w:color="auto"/>
            <w:right w:val="none" w:sz="0" w:space="0" w:color="auto"/>
          </w:divBdr>
        </w:div>
        <w:div w:id="1064379845">
          <w:marLeft w:val="0"/>
          <w:marRight w:val="0"/>
          <w:marTop w:val="0"/>
          <w:marBottom w:val="0"/>
          <w:divBdr>
            <w:top w:val="none" w:sz="0" w:space="0" w:color="auto"/>
            <w:left w:val="none" w:sz="0" w:space="0" w:color="auto"/>
            <w:bottom w:val="none" w:sz="0" w:space="0" w:color="auto"/>
            <w:right w:val="none" w:sz="0" w:space="0" w:color="auto"/>
          </w:divBdr>
        </w:div>
        <w:div w:id="387921707">
          <w:marLeft w:val="0"/>
          <w:marRight w:val="0"/>
          <w:marTop w:val="0"/>
          <w:marBottom w:val="0"/>
          <w:divBdr>
            <w:top w:val="none" w:sz="0" w:space="0" w:color="auto"/>
            <w:left w:val="none" w:sz="0" w:space="0" w:color="auto"/>
            <w:bottom w:val="none" w:sz="0" w:space="0" w:color="auto"/>
            <w:right w:val="none" w:sz="0" w:space="0" w:color="auto"/>
          </w:divBdr>
        </w:div>
        <w:div w:id="85081241">
          <w:marLeft w:val="0"/>
          <w:marRight w:val="0"/>
          <w:marTop w:val="0"/>
          <w:marBottom w:val="0"/>
          <w:divBdr>
            <w:top w:val="none" w:sz="0" w:space="0" w:color="auto"/>
            <w:left w:val="none" w:sz="0" w:space="0" w:color="auto"/>
            <w:bottom w:val="none" w:sz="0" w:space="0" w:color="auto"/>
            <w:right w:val="none" w:sz="0" w:space="0" w:color="auto"/>
          </w:divBdr>
        </w:div>
        <w:div w:id="1436366536">
          <w:marLeft w:val="0"/>
          <w:marRight w:val="0"/>
          <w:marTop w:val="0"/>
          <w:marBottom w:val="0"/>
          <w:divBdr>
            <w:top w:val="none" w:sz="0" w:space="0" w:color="auto"/>
            <w:left w:val="none" w:sz="0" w:space="0" w:color="auto"/>
            <w:bottom w:val="none" w:sz="0" w:space="0" w:color="auto"/>
            <w:right w:val="none" w:sz="0" w:space="0" w:color="auto"/>
          </w:divBdr>
        </w:div>
        <w:div w:id="873931674">
          <w:marLeft w:val="0"/>
          <w:marRight w:val="0"/>
          <w:marTop w:val="0"/>
          <w:marBottom w:val="0"/>
          <w:divBdr>
            <w:top w:val="none" w:sz="0" w:space="0" w:color="auto"/>
            <w:left w:val="none" w:sz="0" w:space="0" w:color="auto"/>
            <w:bottom w:val="none" w:sz="0" w:space="0" w:color="auto"/>
            <w:right w:val="none" w:sz="0" w:space="0" w:color="auto"/>
          </w:divBdr>
        </w:div>
        <w:div w:id="1870337815">
          <w:marLeft w:val="0"/>
          <w:marRight w:val="0"/>
          <w:marTop w:val="0"/>
          <w:marBottom w:val="0"/>
          <w:divBdr>
            <w:top w:val="none" w:sz="0" w:space="0" w:color="auto"/>
            <w:left w:val="none" w:sz="0" w:space="0" w:color="auto"/>
            <w:bottom w:val="none" w:sz="0" w:space="0" w:color="auto"/>
            <w:right w:val="none" w:sz="0" w:space="0" w:color="auto"/>
          </w:divBdr>
        </w:div>
        <w:div w:id="1604073442">
          <w:marLeft w:val="0"/>
          <w:marRight w:val="0"/>
          <w:marTop w:val="0"/>
          <w:marBottom w:val="0"/>
          <w:divBdr>
            <w:top w:val="none" w:sz="0" w:space="0" w:color="auto"/>
            <w:left w:val="none" w:sz="0" w:space="0" w:color="auto"/>
            <w:bottom w:val="none" w:sz="0" w:space="0" w:color="auto"/>
            <w:right w:val="none" w:sz="0" w:space="0" w:color="auto"/>
          </w:divBdr>
        </w:div>
        <w:div w:id="1937446134">
          <w:marLeft w:val="0"/>
          <w:marRight w:val="0"/>
          <w:marTop w:val="0"/>
          <w:marBottom w:val="0"/>
          <w:divBdr>
            <w:top w:val="none" w:sz="0" w:space="0" w:color="auto"/>
            <w:left w:val="none" w:sz="0" w:space="0" w:color="auto"/>
            <w:bottom w:val="none" w:sz="0" w:space="0" w:color="auto"/>
            <w:right w:val="none" w:sz="0" w:space="0" w:color="auto"/>
          </w:divBdr>
        </w:div>
        <w:div w:id="475925264">
          <w:marLeft w:val="0"/>
          <w:marRight w:val="0"/>
          <w:marTop w:val="0"/>
          <w:marBottom w:val="0"/>
          <w:divBdr>
            <w:top w:val="none" w:sz="0" w:space="0" w:color="auto"/>
            <w:left w:val="none" w:sz="0" w:space="0" w:color="auto"/>
            <w:bottom w:val="none" w:sz="0" w:space="0" w:color="auto"/>
            <w:right w:val="none" w:sz="0" w:space="0" w:color="auto"/>
          </w:divBdr>
        </w:div>
        <w:div w:id="2042852131">
          <w:marLeft w:val="0"/>
          <w:marRight w:val="0"/>
          <w:marTop w:val="0"/>
          <w:marBottom w:val="0"/>
          <w:divBdr>
            <w:top w:val="none" w:sz="0" w:space="0" w:color="auto"/>
            <w:left w:val="none" w:sz="0" w:space="0" w:color="auto"/>
            <w:bottom w:val="none" w:sz="0" w:space="0" w:color="auto"/>
            <w:right w:val="none" w:sz="0" w:space="0" w:color="auto"/>
          </w:divBdr>
        </w:div>
        <w:div w:id="528376465">
          <w:marLeft w:val="0"/>
          <w:marRight w:val="0"/>
          <w:marTop w:val="0"/>
          <w:marBottom w:val="0"/>
          <w:divBdr>
            <w:top w:val="none" w:sz="0" w:space="0" w:color="auto"/>
            <w:left w:val="none" w:sz="0" w:space="0" w:color="auto"/>
            <w:bottom w:val="none" w:sz="0" w:space="0" w:color="auto"/>
            <w:right w:val="none" w:sz="0" w:space="0" w:color="auto"/>
          </w:divBdr>
        </w:div>
        <w:div w:id="193200897">
          <w:marLeft w:val="0"/>
          <w:marRight w:val="0"/>
          <w:marTop w:val="0"/>
          <w:marBottom w:val="0"/>
          <w:divBdr>
            <w:top w:val="none" w:sz="0" w:space="0" w:color="auto"/>
            <w:left w:val="none" w:sz="0" w:space="0" w:color="auto"/>
            <w:bottom w:val="none" w:sz="0" w:space="0" w:color="auto"/>
            <w:right w:val="none" w:sz="0" w:space="0" w:color="auto"/>
          </w:divBdr>
        </w:div>
        <w:div w:id="1176001149">
          <w:marLeft w:val="0"/>
          <w:marRight w:val="0"/>
          <w:marTop w:val="0"/>
          <w:marBottom w:val="0"/>
          <w:divBdr>
            <w:top w:val="none" w:sz="0" w:space="0" w:color="auto"/>
            <w:left w:val="none" w:sz="0" w:space="0" w:color="auto"/>
            <w:bottom w:val="none" w:sz="0" w:space="0" w:color="auto"/>
            <w:right w:val="none" w:sz="0" w:space="0" w:color="auto"/>
          </w:divBdr>
        </w:div>
        <w:div w:id="48039582">
          <w:marLeft w:val="0"/>
          <w:marRight w:val="0"/>
          <w:marTop w:val="0"/>
          <w:marBottom w:val="0"/>
          <w:divBdr>
            <w:top w:val="none" w:sz="0" w:space="0" w:color="auto"/>
            <w:left w:val="none" w:sz="0" w:space="0" w:color="auto"/>
            <w:bottom w:val="none" w:sz="0" w:space="0" w:color="auto"/>
            <w:right w:val="none" w:sz="0" w:space="0" w:color="auto"/>
          </w:divBdr>
        </w:div>
        <w:div w:id="1566794831">
          <w:marLeft w:val="0"/>
          <w:marRight w:val="0"/>
          <w:marTop w:val="0"/>
          <w:marBottom w:val="0"/>
          <w:divBdr>
            <w:top w:val="none" w:sz="0" w:space="0" w:color="auto"/>
            <w:left w:val="none" w:sz="0" w:space="0" w:color="auto"/>
            <w:bottom w:val="none" w:sz="0" w:space="0" w:color="auto"/>
            <w:right w:val="none" w:sz="0" w:space="0" w:color="auto"/>
          </w:divBdr>
        </w:div>
        <w:div w:id="1032413141">
          <w:marLeft w:val="0"/>
          <w:marRight w:val="0"/>
          <w:marTop w:val="0"/>
          <w:marBottom w:val="0"/>
          <w:divBdr>
            <w:top w:val="none" w:sz="0" w:space="0" w:color="auto"/>
            <w:left w:val="none" w:sz="0" w:space="0" w:color="auto"/>
            <w:bottom w:val="none" w:sz="0" w:space="0" w:color="auto"/>
            <w:right w:val="none" w:sz="0" w:space="0" w:color="auto"/>
          </w:divBdr>
        </w:div>
        <w:div w:id="65341086">
          <w:marLeft w:val="0"/>
          <w:marRight w:val="0"/>
          <w:marTop w:val="0"/>
          <w:marBottom w:val="0"/>
          <w:divBdr>
            <w:top w:val="none" w:sz="0" w:space="0" w:color="auto"/>
            <w:left w:val="none" w:sz="0" w:space="0" w:color="auto"/>
            <w:bottom w:val="none" w:sz="0" w:space="0" w:color="auto"/>
            <w:right w:val="none" w:sz="0" w:space="0" w:color="auto"/>
          </w:divBdr>
        </w:div>
        <w:div w:id="1550527901">
          <w:marLeft w:val="0"/>
          <w:marRight w:val="0"/>
          <w:marTop w:val="0"/>
          <w:marBottom w:val="0"/>
          <w:divBdr>
            <w:top w:val="none" w:sz="0" w:space="0" w:color="auto"/>
            <w:left w:val="none" w:sz="0" w:space="0" w:color="auto"/>
            <w:bottom w:val="none" w:sz="0" w:space="0" w:color="auto"/>
            <w:right w:val="none" w:sz="0" w:space="0" w:color="auto"/>
          </w:divBdr>
        </w:div>
        <w:div w:id="36443017">
          <w:marLeft w:val="0"/>
          <w:marRight w:val="0"/>
          <w:marTop w:val="0"/>
          <w:marBottom w:val="0"/>
          <w:divBdr>
            <w:top w:val="none" w:sz="0" w:space="0" w:color="auto"/>
            <w:left w:val="none" w:sz="0" w:space="0" w:color="auto"/>
            <w:bottom w:val="none" w:sz="0" w:space="0" w:color="auto"/>
            <w:right w:val="none" w:sz="0" w:space="0" w:color="auto"/>
          </w:divBdr>
        </w:div>
        <w:div w:id="2022705588">
          <w:marLeft w:val="0"/>
          <w:marRight w:val="0"/>
          <w:marTop w:val="0"/>
          <w:marBottom w:val="0"/>
          <w:divBdr>
            <w:top w:val="none" w:sz="0" w:space="0" w:color="auto"/>
            <w:left w:val="none" w:sz="0" w:space="0" w:color="auto"/>
            <w:bottom w:val="none" w:sz="0" w:space="0" w:color="auto"/>
            <w:right w:val="none" w:sz="0" w:space="0" w:color="auto"/>
          </w:divBdr>
        </w:div>
        <w:div w:id="1204752337">
          <w:marLeft w:val="0"/>
          <w:marRight w:val="0"/>
          <w:marTop w:val="0"/>
          <w:marBottom w:val="0"/>
          <w:divBdr>
            <w:top w:val="none" w:sz="0" w:space="0" w:color="auto"/>
            <w:left w:val="none" w:sz="0" w:space="0" w:color="auto"/>
            <w:bottom w:val="none" w:sz="0" w:space="0" w:color="auto"/>
            <w:right w:val="none" w:sz="0" w:space="0" w:color="auto"/>
          </w:divBdr>
        </w:div>
        <w:div w:id="1681347477">
          <w:marLeft w:val="0"/>
          <w:marRight w:val="0"/>
          <w:marTop w:val="0"/>
          <w:marBottom w:val="0"/>
          <w:divBdr>
            <w:top w:val="none" w:sz="0" w:space="0" w:color="auto"/>
            <w:left w:val="none" w:sz="0" w:space="0" w:color="auto"/>
            <w:bottom w:val="none" w:sz="0" w:space="0" w:color="auto"/>
            <w:right w:val="none" w:sz="0" w:space="0" w:color="auto"/>
          </w:divBdr>
        </w:div>
        <w:div w:id="322927967">
          <w:marLeft w:val="0"/>
          <w:marRight w:val="0"/>
          <w:marTop w:val="0"/>
          <w:marBottom w:val="0"/>
          <w:divBdr>
            <w:top w:val="none" w:sz="0" w:space="0" w:color="auto"/>
            <w:left w:val="none" w:sz="0" w:space="0" w:color="auto"/>
            <w:bottom w:val="none" w:sz="0" w:space="0" w:color="auto"/>
            <w:right w:val="none" w:sz="0" w:space="0" w:color="auto"/>
          </w:divBdr>
        </w:div>
        <w:div w:id="1640378001">
          <w:marLeft w:val="0"/>
          <w:marRight w:val="0"/>
          <w:marTop w:val="0"/>
          <w:marBottom w:val="0"/>
          <w:divBdr>
            <w:top w:val="none" w:sz="0" w:space="0" w:color="auto"/>
            <w:left w:val="none" w:sz="0" w:space="0" w:color="auto"/>
            <w:bottom w:val="none" w:sz="0" w:space="0" w:color="auto"/>
            <w:right w:val="none" w:sz="0" w:space="0" w:color="auto"/>
          </w:divBdr>
        </w:div>
        <w:div w:id="2044938459">
          <w:marLeft w:val="0"/>
          <w:marRight w:val="0"/>
          <w:marTop w:val="0"/>
          <w:marBottom w:val="0"/>
          <w:divBdr>
            <w:top w:val="none" w:sz="0" w:space="0" w:color="auto"/>
            <w:left w:val="none" w:sz="0" w:space="0" w:color="auto"/>
            <w:bottom w:val="none" w:sz="0" w:space="0" w:color="auto"/>
            <w:right w:val="none" w:sz="0" w:space="0" w:color="auto"/>
          </w:divBdr>
        </w:div>
        <w:div w:id="508955934">
          <w:marLeft w:val="0"/>
          <w:marRight w:val="0"/>
          <w:marTop w:val="0"/>
          <w:marBottom w:val="0"/>
          <w:divBdr>
            <w:top w:val="none" w:sz="0" w:space="0" w:color="auto"/>
            <w:left w:val="none" w:sz="0" w:space="0" w:color="auto"/>
            <w:bottom w:val="none" w:sz="0" w:space="0" w:color="auto"/>
            <w:right w:val="none" w:sz="0" w:space="0" w:color="auto"/>
          </w:divBdr>
        </w:div>
        <w:div w:id="1422407057">
          <w:marLeft w:val="0"/>
          <w:marRight w:val="0"/>
          <w:marTop w:val="0"/>
          <w:marBottom w:val="0"/>
          <w:divBdr>
            <w:top w:val="none" w:sz="0" w:space="0" w:color="auto"/>
            <w:left w:val="none" w:sz="0" w:space="0" w:color="auto"/>
            <w:bottom w:val="none" w:sz="0" w:space="0" w:color="auto"/>
            <w:right w:val="none" w:sz="0" w:space="0" w:color="auto"/>
          </w:divBdr>
        </w:div>
        <w:div w:id="77363975">
          <w:marLeft w:val="0"/>
          <w:marRight w:val="0"/>
          <w:marTop w:val="0"/>
          <w:marBottom w:val="0"/>
          <w:divBdr>
            <w:top w:val="none" w:sz="0" w:space="0" w:color="auto"/>
            <w:left w:val="none" w:sz="0" w:space="0" w:color="auto"/>
            <w:bottom w:val="none" w:sz="0" w:space="0" w:color="auto"/>
            <w:right w:val="none" w:sz="0" w:space="0" w:color="auto"/>
          </w:divBdr>
        </w:div>
        <w:div w:id="1948614488">
          <w:marLeft w:val="0"/>
          <w:marRight w:val="0"/>
          <w:marTop w:val="0"/>
          <w:marBottom w:val="0"/>
          <w:divBdr>
            <w:top w:val="none" w:sz="0" w:space="0" w:color="auto"/>
            <w:left w:val="none" w:sz="0" w:space="0" w:color="auto"/>
            <w:bottom w:val="none" w:sz="0" w:space="0" w:color="auto"/>
            <w:right w:val="none" w:sz="0" w:space="0" w:color="auto"/>
          </w:divBdr>
        </w:div>
        <w:div w:id="2058620854">
          <w:marLeft w:val="0"/>
          <w:marRight w:val="0"/>
          <w:marTop w:val="0"/>
          <w:marBottom w:val="0"/>
          <w:divBdr>
            <w:top w:val="none" w:sz="0" w:space="0" w:color="auto"/>
            <w:left w:val="none" w:sz="0" w:space="0" w:color="auto"/>
            <w:bottom w:val="none" w:sz="0" w:space="0" w:color="auto"/>
            <w:right w:val="none" w:sz="0" w:space="0" w:color="auto"/>
          </w:divBdr>
        </w:div>
        <w:div w:id="1218779500">
          <w:marLeft w:val="0"/>
          <w:marRight w:val="0"/>
          <w:marTop w:val="0"/>
          <w:marBottom w:val="0"/>
          <w:divBdr>
            <w:top w:val="none" w:sz="0" w:space="0" w:color="auto"/>
            <w:left w:val="none" w:sz="0" w:space="0" w:color="auto"/>
            <w:bottom w:val="none" w:sz="0" w:space="0" w:color="auto"/>
            <w:right w:val="none" w:sz="0" w:space="0" w:color="auto"/>
          </w:divBdr>
        </w:div>
        <w:div w:id="1128816843">
          <w:marLeft w:val="0"/>
          <w:marRight w:val="0"/>
          <w:marTop w:val="0"/>
          <w:marBottom w:val="0"/>
          <w:divBdr>
            <w:top w:val="none" w:sz="0" w:space="0" w:color="auto"/>
            <w:left w:val="none" w:sz="0" w:space="0" w:color="auto"/>
            <w:bottom w:val="none" w:sz="0" w:space="0" w:color="auto"/>
            <w:right w:val="none" w:sz="0" w:space="0" w:color="auto"/>
          </w:divBdr>
        </w:div>
        <w:div w:id="2128233766">
          <w:marLeft w:val="0"/>
          <w:marRight w:val="0"/>
          <w:marTop w:val="0"/>
          <w:marBottom w:val="0"/>
          <w:divBdr>
            <w:top w:val="none" w:sz="0" w:space="0" w:color="auto"/>
            <w:left w:val="none" w:sz="0" w:space="0" w:color="auto"/>
            <w:bottom w:val="none" w:sz="0" w:space="0" w:color="auto"/>
            <w:right w:val="none" w:sz="0" w:space="0" w:color="auto"/>
          </w:divBdr>
        </w:div>
        <w:div w:id="1654139478">
          <w:marLeft w:val="0"/>
          <w:marRight w:val="0"/>
          <w:marTop w:val="0"/>
          <w:marBottom w:val="0"/>
          <w:divBdr>
            <w:top w:val="none" w:sz="0" w:space="0" w:color="auto"/>
            <w:left w:val="none" w:sz="0" w:space="0" w:color="auto"/>
            <w:bottom w:val="none" w:sz="0" w:space="0" w:color="auto"/>
            <w:right w:val="none" w:sz="0" w:space="0" w:color="auto"/>
          </w:divBdr>
        </w:div>
        <w:div w:id="697663040">
          <w:marLeft w:val="0"/>
          <w:marRight w:val="0"/>
          <w:marTop w:val="0"/>
          <w:marBottom w:val="0"/>
          <w:divBdr>
            <w:top w:val="none" w:sz="0" w:space="0" w:color="auto"/>
            <w:left w:val="none" w:sz="0" w:space="0" w:color="auto"/>
            <w:bottom w:val="none" w:sz="0" w:space="0" w:color="auto"/>
            <w:right w:val="none" w:sz="0" w:space="0" w:color="auto"/>
          </w:divBdr>
        </w:div>
        <w:div w:id="454374465">
          <w:marLeft w:val="0"/>
          <w:marRight w:val="0"/>
          <w:marTop w:val="0"/>
          <w:marBottom w:val="0"/>
          <w:divBdr>
            <w:top w:val="none" w:sz="0" w:space="0" w:color="auto"/>
            <w:left w:val="none" w:sz="0" w:space="0" w:color="auto"/>
            <w:bottom w:val="none" w:sz="0" w:space="0" w:color="auto"/>
            <w:right w:val="none" w:sz="0" w:space="0" w:color="auto"/>
          </w:divBdr>
        </w:div>
        <w:div w:id="828136631">
          <w:marLeft w:val="0"/>
          <w:marRight w:val="0"/>
          <w:marTop w:val="0"/>
          <w:marBottom w:val="0"/>
          <w:divBdr>
            <w:top w:val="none" w:sz="0" w:space="0" w:color="auto"/>
            <w:left w:val="none" w:sz="0" w:space="0" w:color="auto"/>
            <w:bottom w:val="none" w:sz="0" w:space="0" w:color="auto"/>
            <w:right w:val="none" w:sz="0" w:space="0" w:color="auto"/>
          </w:divBdr>
        </w:div>
        <w:div w:id="1824199350">
          <w:marLeft w:val="0"/>
          <w:marRight w:val="0"/>
          <w:marTop w:val="0"/>
          <w:marBottom w:val="0"/>
          <w:divBdr>
            <w:top w:val="none" w:sz="0" w:space="0" w:color="auto"/>
            <w:left w:val="none" w:sz="0" w:space="0" w:color="auto"/>
            <w:bottom w:val="none" w:sz="0" w:space="0" w:color="auto"/>
            <w:right w:val="none" w:sz="0" w:space="0" w:color="auto"/>
          </w:divBdr>
        </w:div>
      </w:divsChild>
    </w:div>
    <w:div w:id="1816337316">
      <w:bodyDiv w:val="1"/>
      <w:marLeft w:val="0"/>
      <w:marRight w:val="0"/>
      <w:marTop w:val="0"/>
      <w:marBottom w:val="0"/>
      <w:divBdr>
        <w:top w:val="none" w:sz="0" w:space="0" w:color="auto"/>
        <w:left w:val="none" w:sz="0" w:space="0" w:color="auto"/>
        <w:bottom w:val="none" w:sz="0" w:space="0" w:color="auto"/>
        <w:right w:val="none" w:sz="0" w:space="0" w:color="auto"/>
      </w:divBdr>
    </w:div>
    <w:div w:id="1816602472">
      <w:bodyDiv w:val="1"/>
      <w:marLeft w:val="0"/>
      <w:marRight w:val="0"/>
      <w:marTop w:val="0"/>
      <w:marBottom w:val="0"/>
      <w:divBdr>
        <w:top w:val="none" w:sz="0" w:space="0" w:color="auto"/>
        <w:left w:val="none" w:sz="0" w:space="0" w:color="auto"/>
        <w:bottom w:val="none" w:sz="0" w:space="0" w:color="auto"/>
        <w:right w:val="none" w:sz="0" w:space="0" w:color="auto"/>
      </w:divBdr>
    </w:div>
    <w:div w:id="1816945133">
      <w:bodyDiv w:val="1"/>
      <w:marLeft w:val="0"/>
      <w:marRight w:val="0"/>
      <w:marTop w:val="0"/>
      <w:marBottom w:val="0"/>
      <w:divBdr>
        <w:top w:val="none" w:sz="0" w:space="0" w:color="auto"/>
        <w:left w:val="none" w:sz="0" w:space="0" w:color="auto"/>
        <w:bottom w:val="none" w:sz="0" w:space="0" w:color="auto"/>
        <w:right w:val="none" w:sz="0" w:space="0" w:color="auto"/>
      </w:divBdr>
    </w:div>
    <w:div w:id="1816991899">
      <w:bodyDiv w:val="1"/>
      <w:marLeft w:val="0"/>
      <w:marRight w:val="0"/>
      <w:marTop w:val="0"/>
      <w:marBottom w:val="0"/>
      <w:divBdr>
        <w:top w:val="none" w:sz="0" w:space="0" w:color="auto"/>
        <w:left w:val="none" w:sz="0" w:space="0" w:color="auto"/>
        <w:bottom w:val="none" w:sz="0" w:space="0" w:color="auto"/>
        <w:right w:val="none" w:sz="0" w:space="0" w:color="auto"/>
      </w:divBdr>
    </w:div>
    <w:div w:id="1817381381">
      <w:bodyDiv w:val="1"/>
      <w:marLeft w:val="0"/>
      <w:marRight w:val="0"/>
      <w:marTop w:val="0"/>
      <w:marBottom w:val="0"/>
      <w:divBdr>
        <w:top w:val="none" w:sz="0" w:space="0" w:color="auto"/>
        <w:left w:val="none" w:sz="0" w:space="0" w:color="auto"/>
        <w:bottom w:val="none" w:sz="0" w:space="0" w:color="auto"/>
        <w:right w:val="none" w:sz="0" w:space="0" w:color="auto"/>
      </w:divBdr>
    </w:div>
    <w:div w:id="1817456381">
      <w:bodyDiv w:val="1"/>
      <w:marLeft w:val="0"/>
      <w:marRight w:val="0"/>
      <w:marTop w:val="0"/>
      <w:marBottom w:val="0"/>
      <w:divBdr>
        <w:top w:val="none" w:sz="0" w:space="0" w:color="auto"/>
        <w:left w:val="none" w:sz="0" w:space="0" w:color="auto"/>
        <w:bottom w:val="none" w:sz="0" w:space="0" w:color="auto"/>
        <w:right w:val="none" w:sz="0" w:space="0" w:color="auto"/>
      </w:divBdr>
    </w:div>
    <w:div w:id="1817607617">
      <w:bodyDiv w:val="1"/>
      <w:marLeft w:val="0"/>
      <w:marRight w:val="0"/>
      <w:marTop w:val="0"/>
      <w:marBottom w:val="0"/>
      <w:divBdr>
        <w:top w:val="none" w:sz="0" w:space="0" w:color="auto"/>
        <w:left w:val="none" w:sz="0" w:space="0" w:color="auto"/>
        <w:bottom w:val="none" w:sz="0" w:space="0" w:color="auto"/>
        <w:right w:val="none" w:sz="0" w:space="0" w:color="auto"/>
      </w:divBdr>
    </w:div>
    <w:div w:id="1817607924">
      <w:bodyDiv w:val="1"/>
      <w:marLeft w:val="0"/>
      <w:marRight w:val="0"/>
      <w:marTop w:val="0"/>
      <w:marBottom w:val="0"/>
      <w:divBdr>
        <w:top w:val="none" w:sz="0" w:space="0" w:color="auto"/>
        <w:left w:val="none" w:sz="0" w:space="0" w:color="auto"/>
        <w:bottom w:val="none" w:sz="0" w:space="0" w:color="auto"/>
        <w:right w:val="none" w:sz="0" w:space="0" w:color="auto"/>
      </w:divBdr>
    </w:div>
    <w:div w:id="1817840520">
      <w:bodyDiv w:val="1"/>
      <w:marLeft w:val="0"/>
      <w:marRight w:val="0"/>
      <w:marTop w:val="0"/>
      <w:marBottom w:val="0"/>
      <w:divBdr>
        <w:top w:val="none" w:sz="0" w:space="0" w:color="auto"/>
        <w:left w:val="none" w:sz="0" w:space="0" w:color="auto"/>
        <w:bottom w:val="none" w:sz="0" w:space="0" w:color="auto"/>
        <w:right w:val="none" w:sz="0" w:space="0" w:color="auto"/>
      </w:divBdr>
    </w:div>
    <w:div w:id="1817843421">
      <w:bodyDiv w:val="1"/>
      <w:marLeft w:val="0"/>
      <w:marRight w:val="0"/>
      <w:marTop w:val="0"/>
      <w:marBottom w:val="0"/>
      <w:divBdr>
        <w:top w:val="none" w:sz="0" w:space="0" w:color="auto"/>
        <w:left w:val="none" w:sz="0" w:space="0" w:color="auto"/>
        <w:bottom w:val="none" w:sz="0" w:space="0" w:color="auto"/>
        <w:right w:val="none" w:sz="0" w:space="0" w:color="auto"/>
      </w:divBdr>
    </w:div>
    <w:div w:id="1818255866">
      <w:bodyDiv w:val="1"/>
      <w:marLeft w:val="0"/>
      <w:marRight w:val="0"/>
      <w:marTop w:val="0"/>
      <w:marBottom w:val="0"/>
      <w:divBdr>
        <w:top w:val="none" w:sz="0" w:space="0" w:color="auto"/>
        <w:left w:val="none" w:sz="0" w:space="0" w:color="auto"/>
        <w:bottom w:val="none" w:sz="0" w:space="0" w:color="auto"/>
        <w:right w:val="none" w:sz="0" w:space="0" w:color="auto"/>
      </w:divBdr>
    </w:div>
    <w:div w:id="1818258123">
      <w:bodyDiv w:val="1"/>
      <w:marLeft w:val="0"/>
      <w:marRight w:val="0"/>
      <w:marTop w:val="0"/>
      <w:marBottom w:val="0"/>
      <w:divBdr>
        <w:top w:val="none" w:sz="0" w:space="0" w:color="auto"/>
        <w:left w:val="none" w:sz="0" w:space="0" w:color="auto"/>
        <w:bottom w:val="none" w:sz="0" w:space="0" w:color="auto"/>
        <w:right w:val="none" w:sz="0" w:space="0" w:color="auto"/>
      </w:divBdr>
    </w:div>
    <w:div w:id="1818306098">
      <w:bodyDiv w:val="1"/>
      <w:marLeft w:val="0"/>
      <w:marRight w:val="0"/>
      <w:marTop w:val="0"/>
      <w:marBottom w:val="0"/>
      <w:divBdr>
        <w:top w:val="none" w:sz="0" w:space="0" w:color="auto"/>
        <w:left w:val="none" w:sz="0" w:space="0" w:color="auto"/>
        <w:bottom w:val="none" w:sz="0" w:space="0" w:color="auto"/>
        <w:right w:val="none" w:sz="0" w:space="0" w:color="auto"/>
      </w:divBdr>
    </w:div>
    <w:div w:id="1818449655">
      <w:bodyDiv w:val="1"/>
      <w:marLeft w:val="0"/>
      <w:marRight w:val="0"/>
      <w:marTop w:val="0"/>
      <w:marBottom w:val="0"/>
      <w:divBdr>
        <w:top w:val="none" w:sz="0" w:space="0" w:color="auto"/>
        <w:left w:val="none" w:sz="0" w:space="0" w:color="auto"/>
        <w:bottom w:val="none" w:sz="0" w:space="0" w:color="auto"/>
        <w:right w:val="none" w:sz="0" w:space="0" w:color="auto"/>
      </w:divBdr>
    </w:div>
    <w:div w:id="1818646442">
      <w:bodyDiv w:val="1"/>
      <w:marLeft w:val="0"/>
      <w:marRight w:val="0"/>
      <w:marTop w:val="0"/>
      <w:marBottom w:val="0"/>
      <w:divBdr>
        <w:top w:val="none" w:sz="0" w:space="0" w:color="auto"/>
        <w:left w:val="none" w:sz="0" w:space="0" w:color="auto"/>
        <w:bottom w:val="none" w:sz="0" w:space="0" w:color="auto"/>
        <w:right w:val="none" w:sz="0" w:space="0" w:color="auto"/>
      </w:divBdr>
    </w:div>
    <w:div w:id="1819107462">
      <w:bodyDiv w:val="1"/>
      <w:marLeft w:val="0"/>
      <w:marRight w:val="0"/>
      <w:marTop w:val="0"/>
      <w:marBottom w:val="0"/>
      <w:divBdr>
        <w:top w:val="none" w:sz="0" w:space="0" w:color="auto"/>
        <w:left w:val="none" w:sz="0" w:space="0" w:color="auto"/>
        <w:bottom w:val="none" w:sz="0" w:space="0" w:color="auto"/>
        <w:right w:val="none" w:sz="0" w:space="0" w:color="auto"/>
      </w:divBdr>
    </w:div>
    <w:div w:id="1819835947">
      <w:bodyDiv w:val="1"/>
      <w:marLeft w:val="0"/>
      <w:marRight w:val="0"/>
      <w:marTop w:val="0"/>
      <w:marBottom w:val="0"/>
      <w:divBdr>
        <w:top w:val="none" w:sz="0" w:space="0" w:color="auto"/>
        <w:left w:val="none" w:sz="0" w:space="0" w:color="auto"/>
        <w:bottom w:val="none" w:sz="0" w:space="0" w:color="auto"/>
        <w:right w:val="none" w:sz="0" w:space="0" w:color="auto"/>
      </w:divBdr>
    </w:div>
    <w:div w:id="1820345781">
      <w:bodyDiv w:val="1"/>
      <w:marLeft w:val="0"/>
      <w:marRight w:val="0"/>
      <w:marTop w:val="0"/>
      <w:marBottom w:val="0"/>
      <w:divBdr>
        <w:top w:val="none" w:sz="0" w:space="0" w:color="auto"/>
        <w:left w:val="none" w:sz="0" w:space="0" w:color="auto"/>
        <w:bottom w:val="none" w:sz="0" w:space="0" w:color="auto"/>
        <w:right w:val="none" w:sz="0" w:space="0" w:color="auto"/>
      </w:divBdr>
    </w:div>
    <w:div w:id="1820491340">
      <w:bodyDiv w:val="1"/>
      <w:marLeft w:val="0"/>
      <w:marRight w:val="0"/>
      <w:marTop w:val="0"/>
      <w:marBottom w:val="0"/>
      <w:divBdr>
        <w:top w:val="none" w:sz="0" w:space="0" w:color="auto"/>
        <w:left w:val="none" w:sz="0" w:space="0" w:color="auto"/>
        <w:bottom w:val="none" w:sz="0" w:space="0" w:color="auto"/>
        <w:right w:val="none" w:sz="0" w:space="0" w:color="auto"/>
      </w:divBdr>
    </w:div>
    <w:div w:id="1820921241">
      <w:bodyDiv w:val="1"/>
      <w:marLeft w:val="0"/>
      <w:marRight w:val="0"/>
      <w:marTop w:val="0"/>
      <w:marBottom w:val="0"/>
      <w:divBdr>
        <w:top w:val="none" w:sz="0" w:space="0" w:color="auto"/>
        <w:left w:val="none" w:sz="0" w:space="0" w:color="auto"/>
        <w:bottom w:val="none" w:sz="0" w:space="0" w:color="auto"/>
        <w:right w:val="none" w:sz="0" w:space="0" w:color="auto"/>
      </w:divBdr>
    </w:div>
    <w:div w:id="1821117936">
      <w:bodyDiv w:val="1"/>
      <w:marLeft w:val="0"/>
      <w:marRight w:val="0"/>
      <w:marTop w:val="0"/>
      <w:marBottom w:val="0"/>
      <w:divBdr>
        <w:top w:val="none" w:sz="0" w:space="0" w:color="auto"/>
        <w:left w:val="none" w:sz="0" w:space="0" w:color="auto"/>
        <w:bottom w:val="none" w:sz="0" w:space="0" w:color="auto"/>
        <w:right w:val="none" w:sz="0" w:space="0" w:color="auto"/>
      </w:divBdr>
    </w:div>
    <w:div w:id="1821195410">
      <w:bodyDiv w:val="1"/>
      <w:marLeft w:val="0"/>
      <w:marRight w:val="0"/>
      <w:marTop w:val="0"/>
      <w:marBottom w:val="0"/>
      <w:divBdr>
        <w:top w:val="none" w:sz="0" w:space="0" w:color="auto"/>
        <w:left w:val="none" w:sz="0" w:space="0" w:color="auto"/>
        <w:bottom w:val="none" w:sz="0" w:space="0" w:color="auto"/>
        <w:right w:val="none" w:sz="0" w:space="0" w:color="auto"/>
      </w:divBdr>
    </w:div>
    <w:div w:id="1821656752">
      <w:bodyDiv w:val="1"/>
      <w:marLeft w:val="0"/>
      <w:marRight w:val="0"/>
      <w:marTop w:val="0"/>
      <w:marBottom w:val="0"/>
      <w:divBdr>
        <w:top w:val="none" w:sz="0" w:space="0" w:color="auto"/>
        <w:left w:val="none" w:sz="0" w:space="0" w:color="auto"/>
        <w:bottom w:val="none" w:sz="0" w:space="0" w:color="auto"/>
        <w:right w:val="none" w:sz="0" w:space="0" w:color="auto"/>
      </w:divBdr>
    </w:div>
    <w:div w:id="1821845194">
      <w:bodyDiv w:val="1"/>
      <w:marLeft w:val="0"/>
      <w:marRight w:val="0"/>
      <w:marTop w:val="0"/>
      <w:marBottom w:val="0"/>
      <w:divBdr>
        <w:top w:val="none" w:sz="0" w:space="0" w:color="auto"/>
        <w:left w:val="none" w:sz="0" w:space="0" w:color="auto"/>
        <w:bottom w:val="none" w:sz="0" w:space="0" w:color="auto"/>
        <w:right w:val="none" w:sz="0" w:space="0" w:color="auto"/>
      </w:divBdr>
    </w:div>
    <w:div w:id="1821851338">
      <w:bodyDiv w:val="1"/>
      <w:marLeft w:val="0"/>
      <w:marRight w:val="0"/>
      <w:marTop w:val="0"/>
      <w:marBottom w:val="0"/>
      <w:divBdr>
        <w:top w:val="none" w:sz="0" w:space="0" w:color="auto"/>
        <w:left w:val="none" w:sz="0" w:space="0" w:color="auto"/>
        <w:bottom w:val="none" w:sz="0" w:space="0" w:color="auto"/>
        <w:right w:val="none" w:sz="0" w:space="0" w:color="auto"/>
      </w:divBdr>
    </w:div>
    <w:div w:id="1822117460">
      <w:bodyDiv w:val="1"/>
      <w:marLeft w:val="0"/>
      <w:marRight w:val="0"/>
      <w:marTop w:val="0"/>
      <w:marBottom w:val="0"/>
      <w:divBdr>
        <w:top w:val="none" w:sz="0" w:space="0" w:color="auto"/>
        <w:left w:val="none" w:sz="0" w:space="0" w:color="auto"/>
        <w:bottom w:val="none" w:sz="0" w:space="0" w:color="auto"/>
        <w:right w:val="none" w:sz="0" w:space="0" w:color="auto"/>
      </w:divBdr>
    </w:div>
    <w:div w:id="1822187046">
      <w:bodyDiv w:val="1"/>
      <w:marLeft w:val="0"/>
      <w:marRight w:val="0"/>
      <w:marTop w:val="0"/>
      <w:marBottom w:val="0"/>
      <w:divBdr>
        <w:top w:val="none" w:sz="0" w:space="0" w:color="auto"/>
        <w:left w:val="none" w:sz="0" w:space="0" w:color="auto"/>
        <w:bottom w:val="none" w:sz="0" w:space="0" w:color="auto"/>
        <w:right w:val="none" w:sz="0" w:space="0" w:color="auto"/>
      </w:divBdr>
    </w:div>
    <w:div w:id="1822379608">
      <w:bodyDiv w:val="1"/>
      <w:marLeft w:val="0"/>
      <w:marRight w:val="0"/>
      <w:marTop w:val="0"/>
      <w:marBottom w:val="0"/>
      <w:divBdr>
        <w:top w:val="none" w:sz="0" w:space="0" w:color="auto"/>
        <w:left w:val="none" w:sz="0" w:space="0" w:color="auto"/>
        <w:bottom w:val="none" w:sz="0" w:space="0" w:color="auto"/>
        <w:right w:val="none" w:sz="0" w:space="0" w:color="auto"/>
      </w:divBdr>
    </w:div>
    <w:div w:id="1822425097">
      <w:bodyDiv w:val="1"/>
      <w:marLeft w:val="0"/>
      <w:marRight w:val="0"/>
      <w:marTop w:val="0"/>
      <w:marBottom w:val="0"/>
      <w:divBdr>
        <w:top w:val="none" w:sz="0" w:space="0" w:color="auto"/>
        <w:left w:val="none" w:sz="0" w:space="0" w:color="auto"/>
        <w:bottom w:val="none" w:sz="0" w:space="0" w:color="auto"/>
        <w:right w:val="none" w:sz="0" w:space="0" w:color="auto"/>
      </w:divBdr>
    </w:div>
    <w:div w:id="1822572219">
      <w:bodyDiv w:val="1"/>
      <w:marLeft w:val="0"/>
      <w:marRight w:val="0"/>
      <w:marTop w:val="0"/>
      <w:marBottom w:val="0"/>
      <w:divBdr>
        <w:top w:val="none" w:sz="0" w:space="0" w:color="auto"/>
        <w:left w:val="none" w:sz="0" w:space="0" w:color="auto"/>
        <w:bottom w:val="none" w:sz="0" w:space="0" w:color="auto"/>
        <w:right w:val="none" w:sz="0" w:space="0" w:color="auto"/>
      </w:divBdr>
    </w:div>
    <w:div w:id="1822963752">
      <w:bodyDiv w:val="1"/>
      <w:marLeft w:val="0"/>
      <w:marRight w:val="0"/>
      <w:marTop w:val="0"/>
      <w:marBottom w:val="0"/>
      <w:divBdr>
        <w:top w:val="none" w:sz="0" w:space="0" w:color="auto"/>
        <w:left w:val="none" w:sz="0" w:space="0" w:color="auto"/>
        <w:bottom w:val="none" w:sz="0" w:space="0" w:color="auto"/>
        <w:right w:val="none" w:sz="0" w:space="0" w:color="auto"/>
      </w:divBdr>
    </w:div>
    <w:div w:id="1823043465">
      <w:bodyDiv w:val="1"/>
      <w:marLeft w:val="0"/>
      <w:marRight w:val="0"/>
      <w:marTop w:val="0"/>
      <w:marBottom w:val="0"/>
      <w:divBdr>
        <w:top w:val="none" w:sz="0" w:space="0" w:color="auto"/>
        <w:left w:val="none" w:sz="0" w:space="0" w:color="auto"/>
        <w:bottom w:val="none" w:sz="0" w:space="0" w:color="auto"/>
        <w:right w:val="none" w:sz="0" w:space="0" w:color="auto"/>
      </w:divBdr>
    </w:div>
    <w:div w:id="1823234455">
      <w:bodyDiv w:val="1"/>
      <w:marLeft w:val="0"/>
      <w:marRight w:val="0"/>
      <w:marTop w:val="0"/>
      <w:marBottom w:val="0"/>
      <w:divBdr>
        <w:top w:val="none" w:sz="0" w:space="0" w:color="auto"/>
        <w:left w:val="none" w:sz="0" w:space="0" w:color="auto"/>
        <w:bottom w:val="none" w:sz="0" w:space="0" w:color="auto"/>
        <w:right w:val="none" w:sz="0" w:space="0" w:color="auto"/>
      </w:divBdr>
    </w:div>
    <w:div w:id="1823694997">
      <w:bodyDiv w:val="1"/>
      <w:marLeft w:val="0"/>
      <w:marRight w:val="0"/>
      <w:marTop w:val="0"/>
      <w:marBottom w:val="0"/>
      <w:divBdr>
        <w:top w:val="none" w:sz="0" w:space="0" w:color="auto"/>
        <w:left w:val="none" w:sz="0" w:space="0" w:color="auto"/>
        <w:bottom w:val="none" w:sz="0" w:space="0" w:color="auto"/>
        <w:right w:val="none" w:sz="0" w:space="0" w:color="auto"/>
      </w:divBdr>
    </w:div>
    <w:div w:id="1823738777">
      <w:bodyDiv w:val="1"/>
      <w:marLeft w:val="0"/>
      <w:marRight w:val="0"/>
      <w:marTop w:val="0"/>
      <w:marBottom w:val="0"/>
      <w:divBdr>
        <w:top w:val="none" w:sz="0" w:space="0" w:color="auto"/>
        <w:left w:val="none" w:sz="0" w:space="0" w:color="auto"/>
        <w:bottom w:val="none" w:sz="0" w:space="0" w:color="auto"/>
        <w:right w:val="none" w:sz="0" w:space="0" w:color="auto"/>
      </w:divBdr>
    </w:div>
    <w:div w:id="1823813016">
      <w:bodyDiv w:val="1"/>
      <w:marLeft w:val="0"/>
      <w:marRight w:val="0"/>
      <w:marTop w:val="0"/>
      <w:marBottom w:val="0"/>
      <w:divBdr>
        <w:top w:val="none" w:sz="0" w:space="0" w:color="auto"/>
        <w:left w:val="none" w:sz="0" w:space="0" w:color="auto"/>
        <w:bottom w:val="none" w:sz="0" w:space="0" w:color="auto"/>
        <w:right w:val="none" w:sz="0" w:space="0" w:color="auto"/>
      </w:divBdr>
    </w:div>
    <w:div w:id="1823963594">
      <w:bodyDiv w:val="1"/>
      <w:marLeft w:val="0"/>
      <w:marRight w:val="0"/>
      <w:marTop w:val="0"/>
      <w:marBottom w:val="0"/>
      <w:divBdr>
        <w:top w:val="none" w:sz="0" w:space="0" w:color="auto"/>
        <w:left w:val="none" w:sz="0" w:space="0" w:color="auto"/>
        <w:bottom w:val="none" w:sz="0" w:space="0" w:color="auto"/>
        <w:right w:val="none" w:sz="0" w:space="0" w:color="auto"/>
      </w:divBdr>
    </w:div>
    <w:div w:id="1824008174">
      <w:bodyDiv w:val="1"/>
      <w:marLeft w:val="0"/>
      <w:marRight w:val="0"/>
      <w:marTop w:val="0"/>
      <w:marBottom w:val="0"/>
      <w:divBdr>
        <w:top w:val="none" w:sz="0" w:space="0" w:color="auto"/>
        <w:left w:val="none" w:sz="0" w:space="0" w:color="auto"/>
        <w:bottom w:val="none" w:sz="0" w:space="0" w:color="auto"/>
        <w:right w:val="none" w:sz="0" w:space="0" w:color="auto"/>
      </w:divBdr>
    </w:div>
    <w:div w:id="1824078934">
      <w:bodyDiv w:val="1"/>
      <w:marLeft w:val="0"/>
      <w:marRight w:val="0"/>
      <w:marTop w:val="0"/>
      <w:marBottom w:val="0"/>
      <w:divBdr>
        <w:top w:val="none" w:sz="0" w:space="0" w:color="auto"/>
        <w:left w:val="none" w:sz="0" w:space="0" w:color="auto"/>
        <w:bottom w:val="none" w:sz="0" w:space="0" w:color="auto"/>
        <w:right w:val="none" w:sz="0" w:space="0" w:color="auto"/>
      </w:divBdr>
    </w:div>
    <w:div w:id="1824157936">
      <w:bodyDiv w:val="1"/>
      <w:marLeft w:val="0"/>
      <w:marRight w:val="0"/>
      <w:marTop w:val="0"/>
      <w:marBottom w:val="0"/>
      <w:divBdr>
        <w:top w:val="none" w:sz="0" w:space="0" w:color="auto"/>
        <w:left w:val="none" w:sz="0" w:space="0" w:color="auto"/>
        <w:bottom w:val="none" w:sz="0" w:space="0" w:color="auto"/>
        <w:right w:val="none" w:sz="0" w:space="0" w:color="auto"/>
      </w:divBdr>
    </w:div>
    <w:div w:id="1824277789">
      <w:bodyDiv w:val="1"/>
      <w:marLeft w:val="0"/>
      <w:marRight w:val="0"/>
      <w:marTop w:val="0"/>
      <w:marBottom w:val="0"/>
      <w:divBdr>
        <w:top w:val="none" w:sz="0" w:space="0" w:color="auto"/>
        <w:left w:val="none" w:sz="0" w:space="0" w:color="auto"/>
        <w:bottom w:val="none" w:sz="0" w:space="0" w:color="auto"/>
        <w:right w:val="none" w:sz="0" w:space="0" w:color="auto"/>
      </w:divBdr>
    </w:div>
    <w:div w:id="1824345927">
      <w:bodyDiv w:val="1"/>
      <w:marLeft w:val="0"/>
      <w:marRight w:val="0"/>
      <w:marTop w:val="0"/>
      <w:marBottom w:val="0"/>
      <w:divBdr>
        <w:top w:val="none" w:sz="0" w:space="0" w:color="auto"/>
        <w:left w:val="none" w:sz="0" w:space="0" w:color="auto"/>
        <w:bottom w:val="none" w:sz="0" w:space="0" w:color="auto"/>
        <w:right w:val="none" w:sz="0" w:space="0" w:color="auto"/>
      </w:divBdr>
    </w:div>
    <w:div w:id="1824656885">
      <w:bodyDiv w:val="1"/>
      <w:marLeft w:val="0"/>
      <w:marRight w:val="0"/>
      <w:marTop w:val="0"/>
      <w:marBottom w:val="0"/>
      <w:divBdr>
        <w:top w:val="none" w:sz="0" w:space="0" w:color="auto"/>
        <w:left w:val="none" w:sz="0" w:space="0" w:color="auto"/>
        <w:bottom w:val="none" w:sz="0" w:space="0" w:color="auto"/>
        <w:right w:val="none" w:sz="0" w:space="0" w:color="auto"/>
      </w:divBdr>
    </w:div>
    <w:div w:id="1824740761">
      <w:bodyDiv w:val="1"/>
      <w:marLeft w:val="0"/>
      <w:marRight w:val="0"/>
      <w:marTop w:val="0"/>
      <w:marBottom w:val="0"/>
      <w:divBdr>
        <w:top w:val="none" w:sz="0" w:space="0" w:color="auto"/>
        <w:left w:val="none" w:sz="0" w:space="0" w:color="auto"/>
        <w:bottom w:val="none" w:sz="0" w:space="0" w:color="auto"/>
        <w:right w:val="none" w:sz="0" w:space="0" w:color="auto"/>
      </w:divBdr>
    </w:div>
    <w:div w:id="1824854779">
      <w:bodyDiv w:val="1"/>
      <w:marLeft w:val="0"/>
      <w:marRight w:val="0"/>
      <w:marTop w:val="0"/>
      <w:marBottom w:val="0"/>
      <w:divBdr>
        <w:top w:val="none" w:sz="0" w:space="0" w:color="auto"/>
        <w:left w:val="none" w:sz="0" w:space="0" w:color="auto"/>
        <w:bottom w:val="none" w:sz="0" w:space="0" w:color="auto"/>
        <w:right w:val="none" w:sz="0" w:space="0" w:color="auto"/>
      </w:divBdr>
    </w:div>
    <w:div w:id="1824931295">
      <w:bodyDiv w:val="1"/>
      <w:marLeft w:val="0"/>
      <w:marRight w:val="0"/>
      <w:marTop w:val="0"/>
      <w:marBottom w:val="0"/>
      <w:divBdr>
        <w:top w:val="none" w:sz="0" w:space="0" w:color="auto"/>
        <w:left w:val="none" w:sz="0" w:space="0" w:color="auto"/>
        <w:bottom w:val="none" w:sz="0" w:space="0" w:color="auto"/>
        <w:right w:val="none" w:sz="0" w:space="0" w:color="auto"/>
      </w:divBdr>
    </w:div>
    <w:div w:id="1825009124">
      <w:bodyDiv w:val="1"/>
      <w:marLeft w:val="0"/>
      <w:marRight w:val="0"/>
      <w:marTop w:val="0"/>
      <w:marBottom w:val="0"/>
      <w:divBdr>
        <w:top w:val="none" w:sz="0" w:space="0" w:color="auto"/>
        <w:left w:val="none" w:sz="0" w:space="0" w:color="auto"/>
        <w:bottom w:val="none" w:sz="0" w:space="0" w:color="auto"/>
        <w:right w:val="none" w:sz="0" w:space="0" w:color="auto"/>
      </w:divBdr>
    </w:div>
    <w:div w:id="1825009599">
      <w:bodyDiv w:val="1"/>
      <w:marLeft w:val="0"/>
      <w:marRight w:val="0"/>
      <w:marTop w:val="0"/>
      <w:marBottom w:val="0"/>
      <w:divBdr>
        <w:top w:val="none" w:sz="0" w:space="0" w:color="auto"/>
        <w:left w:val="none" w:sz="0" w:space="0" w:color="auto"/>
        <w:bottom w:val="none" w:sz="0" w:space="0" w:color="auto"/>
        <w:right w:val="none" w:sz="0" w:space="0" w:color="auto"/>
      </w:divBdr>
    </w:div>
    <w:div w:id="1825126442">
      <w:bodyDiv w:val="1"/>
      <w:marLeft w:val="0"/>
      <w:marRight w:val="0"/>
      <w:marTop w:val="0"/>
      <w:marBottom w:val="0"/>
      <w:divBdr>
        <w:top w:val="none" w:sz="0" w:space="0" w:color="auto"/>
        <w:left w:val="none" w:sz="0" w:space="0" w:color="auto"/>
        <w:bottom w:val="none" w:sz="0" w:space="0" w:color="auto"/>
        <w:right w:val="none" w:sz="0" w:space="0" w:color="auto"/>
      </w:divBdr>
    </w:div>
    <w:div w:id="1825509932">
      <w:bodyDiv w:val="1"/>
      <w:marLeft w:val="0"/>
      <w:marRight w:val="0"/>
      <w:marTop w:val="0"/>
      <w:marBottom w:val="0"/>
      <w:divBdr>
        <w:top w:val="none" w:sz="0" w:space="0" w:color="auto"/>
        <w:left w:val="none" w:sz="0" w:space="0" w:color="auto"/>
        <w:bottom w:val="none" w:sz="0" w:space="0" w:color="auto"/>
        <w:right w:val="none" w:sz="0" w:space="0" w:color="auto"/>
      </w:divBdr>
    </w:div>
    <w:div w:id="1825851046">
      <w:bodyDiv w:val="1"/>
      <w:marLeft w:val="0"/>
      <w:marRight w:val="0"/>
      <w:marTop w:val="0"/>
      <w:marBottom w:val="0"/>
      <w:divBdr>
        <w:top w:val="none" w:sz="0" w:space="0" w:color="auto"/>
        <w:left w:val="none" w:sz="0" w:space="0" w:color="auto"/>
        <w:bottom w:val="none" w:sz="0" w:space="0" w:color="auto"/>
        <w:right w:val="none" w:sz="0" w:space="0" w:color="auto"/>
      </w:divBdr>
    </w:div>
    <w:div w:id="1826239197">
      <w:bodyDiv w:val="1"/>
      <w:marLeft w:val="0"/>
      <w:marRight w:val="0"/>
      <w:marTop w:val="0"/>
      <w:marBottom w:val="0"/>
      <w:divBdr>
        <w:top w:val="none" w:sz="0" w:space="0" w:color="auto"/>
        <w:left w:val="none" w:sz="0" w:space="0" w:color="auto"/>
        <w:bottom w:val="none" w:sz="0" w:space="0" w:color="auto"/>
        <w:right w:val="none" w:sz="0" w:space="0" w:color="auto"/>
      </w:divBdr>
    </w:div>
    <w:div w:id="1826698029">
      <w:bodyDiv w:val="1"/>
      <w:marLeft w:val="0"/>
      <w:marRight w:val="0"/>
      <w:marTop w:val="0"/>
      <w:marBottom w:val="0"/>
      <w:divBdr>
        <w:top w:val="none" w:sz="0" w:space="0" w:color="auto"/>
        <w:left w:val="none" w:sz="0" w:space="0" w:color="auto"/>
        <w:bottom w:val="none" w:sz="0" w:space="0" w:color="auto"/>
        <w:right w:val="none" w:sz="0" w:space="0" w:color="auto"/>
      </w:divBdr>
    </w:div>
    <w:div w:id="1826899904">
      <w:bodyDiv w:val="1"/>
      <w:marLeft w:val="0"/>
      <w:marRight w:val="0"/>
      <w:marTop w:val="0"/>
      <w:marBottom w:val="0"/>
      <w:divBdr>
        <w:top w:val="none" w:sz="0" w:space="0" w:color="auto"/>
        <w:left w:val="none" w:sz="0" w:space="0" w:color="auto"/>
        <w:bottom w:val="none" w:sz="0" w:space="0" w:color="auto"/>
        <w:right w:val="none" w:sz="0" w:space="0" w:color="auto"/>
      </w:divBdr>
      <w:divsChild>
        <w:div w:id="1074938411">
          <w:marLeft w:val="0"/>
          <w:marRight w:val="0"/>
          <w:marTop w:val="0"/>
          <w:marBottom w:val="0"/>
          <w:divBdr>
            <w:top w:val="none" w:sz="0" w:space="0" w:color="auto"/>
            <w:left w:val="none" w:sz="0" w:space="0" w:color="auto"/>
            <w:bottom w:val="none" w:sz="0" w:space="0" w:color="auto"/>
            <w:right w:val="none" w:sz="0" w:space="0" w:color="auto"/>
          </w:divBdr>
        </w:div>
        <w:div w:id="2042127127">
          <w:marLeft w:val="0"/>
          <w:marRight w:val="0"/>
          <w:marTop w:val="0"/>
          <w:marBottom w:val="0"/>
          <w:divBdr>
            <w:top w:val="none" w:sz="0" w:space="0" w:color="auto"/>
            <w:left w:val="none" w:sz="0" w:space="0" w:color="auto"/>
            <w:bottom w:val="none" w:sz="0" w:space="0" w:color="auto"/>
            <w:right w:val="none" w:sz="0" w:space="0" w:color="auto"/>
          </w:divBdr>
        </w:div>
        <w:div w:id="476188593">
          <w:marLeft w:val="0"/>
          <w:marRight w:val="0"/>
          <w:marTop w:val="0"/>
          <w:marBottom w:val="0"/>
          <w:divBdr>
            <w:top w:val="none" w:sz="0" w:space="0" w:color="auto"/>
            <w:left w:val="none" w:sz="0" w:space="0" w:color="auto"/>
            <w:bottom w:val="none" w:sz="0" w:space="0" w:color="auto"/>
            <w:right w:val="none" w:sz="0" w:space="0" w:color="auto"/>
          </w:divBdr>
        </w:div>
        <w:div w:id="2055813296">
          <w:marLeft w:val="0"/>
          <w:marRight w:val="0"/>
          <w:marTop w:val="0"/>
          <w:marBottom w:val="0"/>
          <w:divBdr>
            <w:top w:val="none" w:sz="0" w:space="0" w:color="auto"/>
            <w:left w:val="none" w:sz="0" w:space="0" w:color="auto"/>
            <w:bottom w:val="none" w:sz="0" w:space="0" w:color="auto"/>
            <w:right w:val="none" w:sz="0" w:space="0" w:color="auto"/>
          </w:divBdr>
        </w:div>
        <w:div w:id="1657756216">
          <w:marLeft w:val="0"/>
          <w:marRight w:val="0"/>
          <w:marTop w:val="0"/>
          <w:marBottom w:val="0"/>
          <w:divBdr>
            <w:top w:val="none" w:sz="0" w:space="0" w:color="auto"/>
            <w:left w:val="none" w:sz="0" w:space="0" w:color="auto"/>
            <w:bottom w:val="none" w:sz="0" w:space="0" w:color="auto"/>
            <w:right w:val="none" w:sz="0" w:space="0" w:color="auto"/>
          </w:divBdr>
        </w:div>
        <w:div w:id="1081944613">
          <w:marLeft w:val="0"/>
          <w:marRight w:val="0"/>
          <w:marTop w:val="0"/>
          <w:marBottom w:val="0"/>
          <w:divBdr>
            <w:top w:val="none" w:sz="0" w:space="0" w:color="auto"/>
            <w:left w:val="none" w:sz="0" w:space="0" w:color="auto"/>
            <w:bottom w:val="none" w:sz="0" w:space="0" w:color="auto"/>
            <w:right w:val="none" w:sz="0" w:space="0" w:color="auto"/>
          </w:divBdr>
        </w:div>
        <w:div w:id="1580141529">
          <w:marLeft w:val="0"/>
          <w:marRight w:val="0"/>
          <w:marTop w:val="0"/>
          <w:marBottom w:val="0"/>
          <w:divBdr>
            <w:top w:val="none" w:sz="0" w:space="0" w:color="auto"/>
            <w:left w:val="none" w:sz="0" w:space="0" w:color="auto"/>
            <w:bottom w:val="none" w:sz="0" w:space="0" w:color="auto"/>
            <w:right w:val="none" w:sz="0" w:space="0" w:color="auto"/>
          </w:divBdr>
        </w:div>
        <w:div w:id="291328536">
          <w:marLeft w:val="0"/>
          <w:marRight w:val="0"/>
          <w:marTop w:val="0"/>
          <w:marBottom w:val="0"/>
          <w:divBdr>
            <w:top w:val="none" w:sz="0" w:space="0" w:color="auto"/>
            <w:left w:val="none" w:sz="0" w:space="0" w:color="auto"/>
            <w:bottom w:val="none" w:sz="0" w:space="0" w:color="auto"/>
            <w:right w:val="none" w:sz="0" w:space="0" w:color="auto"/>
          </w:divBdr>
        </w:div>
        <w:div w:id="2014331703">
          <w:marLeft w:val="0"/>
          <w:marRight w:val="0"/>
          <w:marTop w:val="0"/>
          <w:marBottom w:val="0"/>
          <w:divBdr>
            <w:top w:val="none" w:sz="0" w:space="0" w:color="auto"/>
            <w:left w:val="none" w:sz="0" w:space="0" w:color="auto"/>
            <w:bottom w:val="none" w:sz="0" w:space="0" w:color="auto"/>
            <w:right w:val="none" w:sz="0" w:space="0" w:color="auto"/>
          </w:divBdr>
        </w:div>
        <w:div w:id="732850136">
          <w:marLeft w:val="0"/>
          <w:marRight w:val="0"/>
          <w:marTop w:val="0"/>
          <w:marBottom w:val="0"/>
          <w:divBdr>
            <w:top w:val="none" w:sz="0" w:space="0" w:color="auto"/>
            <w:left w:val="none" w:sz="0" w:space="0" w:color="auto"/>
            <w:bottom w:val="none" w:sz="0" w:space="0" w:color="auto"/>
            <w:right w:val="none" w:sz="0" w:space="0" w:color="auto"/>
          </w:divBdr>
        </w:div>
        <w:div w:id="1799451292">
          <w:marLeft w:val="0"/>
          <w:marRight w:val="0"/>
          <w:marTop w:val="0"/>
          <w:marBottom w:val="0"/>
          <w:divBdr>
            <w:top w:val="none" w:sz="0" w:space="0" w:color="auto"/>
            <w:left w:val="none" w:sz="0" w:space="0" w:color="auto"/>
            <w:bottom w:val="none" w:sz="0" w:space="0" w:color="auto"/>
            <w:right w:val="none" w:sz="0" w:space="0" w:color="auto"/>
          </w:divBdr>
        </w:div>
        <w:div w:id="1767654685">
          <w:marLeft w:val="0"/>
          <w:marRight w:val="0"/>
          <w:marTop w:val="0"/>
          <w:marBottom w:val="0"/>
          <w:divBdr>
            <w:top w:val="none" w:sz="0" w:space="0" w:color="auto"/>
            <w:left w:val="none" w:sz="0" w:space="0" w:color="auto"/>
            <w:bottom w:val="none" w:sz="0" w:space="0" w:color="auto"/>
            <w:right w:val="none" w:sz="0" w:space="0" w:color="auto"/>
          </w:divBdr>
        </w:div>
        <w:div w:id="416899005">
          <w:marLeft w:val="0"/>
          <w:marRight w:val="0"/>
          <w:marTop w:val="0"/>
          <w:marBottom w:val="0"/>
          <w:divBdr>
            <w:top w:val="none" w:sz="0" w:space="0" w:color="auto"/>
            <w:left w:val="none" w:sz="0" w:space="0" w:color="auto"/>
            <w:bottom w:val="none" w:sz="0" w:space="0" w:color="auto"/>
            <w:right w:val="none" w:sz="0" w:space="0" w:color="auto"/>
          </w:divBdr>
        </w:div>
        <w:div w:id="1985349571">
          <w:marLeft w:val="0"/>
          <w:marRight w:val="0"/>
          <w:marTop w:val="0"/>
          <w:marBottom w:val="0"/>
          <w:divBdr>
            <w:top w:val="none" w:sz="0" w:space="0" w:color="auto"/>
            <w:left w:val="none" w:sz="0" w:space="0" w:color="auto"/>
            <w:bottom w:val="none" w:sz="0" w:space="0" w:color="auto"/>
            <w:right w:val="none" w:sz="0" w:space="0" w:color="auto"/>
          </w:divBdr>
        </w:div>
        <w:div w:id="1333872274">
          <w:marLeft w:val="0"/>
          <w:marRight w:val="0"/>
          <w:marTop w:val="0"/>
          <w:marBottom w:val="0"/>
          <w:divBdr>
            <w:top w:val="none" w:sz="0" w:space="0" w:color="auto"/>
            <w:left w:val="none" w:sz="0" w:space="0" w:color="auto"/>
            <w:bottom w:val="none" w:sz="0" w:space="0" w:color="auto"/>
            <w:right w:val="none" w:sz="0" w:space="0" w:color="auto"/>
          </w:divBdr>
        </w:div>
        <w:div w:id="1589533487">
          <w:marLeft w:val="0"/>
          <w:marRight w:val="0"/>
          <w:marTop w:val="0"/>
          <w:marBottom w:val="0"/>
          <w:divBdr>
            <w:top w:val="none" w:sz="0" w:space="0" w:color="auto"/>
            <w:left w:val="none" w:sz="0" w:space="0" w:color="auto"/>
            <w:bottom w:val="none" w:sz="0" w:space="0" w:color="auto"/>
            <w:right w:val="none" w:sz="0" w:space="0" w:color="auto"/>
          </w:divBdr>
        </w:div>
        <w:div w:id="820268674">
          <w:marLeft w:val="0"/>
          <w:marRight w:val="0"/>
          <w:marTop w:val="0"/>
          <w:marBottom w:val="0"/>
          <w:divBdr>
            <w:top w:val="none" w:sz="0" w:space="0" w:color="auto"/>
            <w:left w:val="none" w:sz="0" w:space="0" w:color="auto"/>
            <w:bottom w:val="none" w:sz="0" w:space="0" w:color="auto"/>
            <w:right w:val="none" w:sz="0" w:space="0" w:color="auto"/>
          </w:divBdr>
        </w:div>
        <w:div w:id="1806044862">
          <w:marLeft w:val="0"/>
          <w:marRight w:val="0"/>
          <w:marTop w:val="0"/>
          <w:marBottom w:val="0"/>
          <w:divBdr>
            <w:top w:val="none" w:sz="0" w:space="0" w:color="auto"/>
            <w:left w:val="none" w:sz="0" w:space="0" w:color="auto"/>
            <w:bottom w:val="none" w:sz="0" w:space="0" w:color="auto"/>
            <w:right w:val="none" w:sz="0" w:space="0" w:color="auto"/>
          </w:divBdr>
        </w:div>
        <w:div w:id="314140292">
          <w:marLeft w:val="0"/>
          <w:marRight w:val="0"/>
          <w:marTop w:val="0"/>
          <w:marBottom w:val="0"/>
          <w:divBdr>
            <w:top w:val="none" w:sz="0" w:space="0" w:color="auto"/>
            <w:left w:val="none" w:sz="0" w:space="0" w:color="auto"/>
            <w:bottom w:val="none" w:sz="0" w:space="0" w:color="auto"/>
            <w:right w:val="none" w:sz="0" w:space="0" w:color="auto"/>
          </w:divBdr>
        </w:div>
        <w:div w:id="2051176952">
          <w:marLeft w:val="0"/>
          <w:marRight w:val="0"/>
          <w:marTop w:val="0"/>
          <w:marBottom w:val="0"/>
          <w:divBdr>
            <w:top w:val="none" w:sz="0" w:space="0" w:color="auto"/>
            <w:left w:val="none" w:sz="0" w:space="0" w:color="auto"/>
            <w:bottom w:val="none" w:sz="0" w:space="0" w:color="auto"/>
            <w:right w:val="none" w:sz="0" w:space="0" w:color="auto"/>
          </w:divBdr>
        </w:div>
        <w:div w:id="1386022936">
          <w:marLeft w:val="0"/>
          <w:marRight w:val="0"/>
          <w:marTop w:val="0"/>
          <w:marBottom w:val="0"/>
          <w:divBdr>
            <w:top w:val="none" w:sz="0" w:space="0" w:color="auto"/>
            <w:left w:val="none" w:sz="0" w:space="0" w:color="auto"/>
            <w:bottom w:val="none" w:sz="0" w:space="0" w:color="auto"/>
            <w:right w:val="none" w:sz="0" w:space="0" w:color="auto"/>
          </w:divBdr>
        </w:div>
        <w:div w:id="2110349184">
          <w:marLeft w:val="0"/>
          <w:marRight w:val="0"/>
          <w:marTop w:val="0"/>
          <w:marBottom w:val="0"/>
          <w:divBdr>
            <w:top w:val="none" w:sz="0" w:space="0" w:color="auto"/>
            <w:left w:val="none" w:sz="0" w:space="0" w:color="auto"/>
            <w:bottom w:val="none" w:sz="0" w:space="0" w:color="auto"/>
            <w:right w:val="none" w:sz="0" w:space="0" w:color="auto"/>
          </w:divBdr>
        </w:div>
        <w:div w:id="1451045361">
          <w:marLeft w:val="0"/>
          <w:marRight w:val="0"/>
          <w:marTop w:val="0"/>
          <w:marBottom w:val="0"/>
          <w:divBdr>
            <w:top w:val="none" w:sz="0" w:space="0" w:color="auto"/>
            <w:left w:val="none" w:sz="0" w:space="0" w:color="auto"/>
            <w:bottom w:val="none" w:sz="0" w:space="0" w:color="auto"/>
            <w:right w:val="none" w:sz="0" w:space="0" w:color="auto"/>
          </w:divBdr>
        </w:div>
        <w:div w:id="1986885690">
          <w:marLeft w:val="0"/>
          <w:marRight w:val="0"/>
          <w:marTop w:val="0"/>
          <w:marBottom w:val="0"/>
          <w:divBdr>
            <w:top w:val="none" w:sz="0" w:space="0" w:color="auto"/>
            <w:left w:val="none" w:sz="0" w:space="0" w:color="auto"/>
            <w:bottom w:val="none" w:sz="0" w:space="0" w:color="auto"/>
            <w:right w:val="none" w:sz="0" w:space="0" w:color="auto"/>
          </w:divBdr>
        </w:div>
        <w:div w:id="1830289458">
          <w:marLeft w:val="0"/>
          <w:marRight w:val="0"/>
          <w:marTop w:val="0"/>
          <w:marBottom w:val="0"/>
          <w:divBdr>
            <w:top w:val="none" w:sz="0" w:space="0" w:color="auto"/>
            <w:left w:val="none" w:sz="0" w:space="0" w:color="auto"/>
            <w:bottom w:val="none" w:sz="0" w:space="0" w:color="auto"/>
            <w:right w:val="none" w:sz="0" w:space="0" w:color="auto"/>
          </w:divBdr>
        </w:div>
        <w:div w:id="2048096070">
          <w:marLeft w:val="0"/>
          <w:marRight w:val="0"/>
          <w:marTop w:val="0"/>
          <w:marBottom w:val="0"/>
          <w:divBdr>
            <w:top w:val="none" w:sz="0" w:space="0" w:color="auto"/>
            <w:left w:val="none" w:sz="0" w:space="0" w:color="auto"/>
            <w:bottom w:val="none" w:sz="0" w:space="0" w:color="auto"/>
            <w:right w:val="none" w:sz="0" w:space="0" w:color="auto"/>
          </w:divBdr>
        </w:div>
        <w:div w:id="1740637186">
          <w:marLeft w:val="0"/>
          <w:marRight w:val="0"/>
          <w:marTop w:val="0"/>
          <w:marBottom w:val="0"/>
          <w:divBdr>
            <w:top w:val="none" w:sz="0" w:space="0" w:color="auto"/>
            <w:left w:val="none" w:sz="0" w:space="0" w:color="auto"/>
            <w:bottom w:val="none" w:sz="0" w:space="0" w:color="auto"/>
            <w:right w:val="none" w:sz="0" w:space="0" w:color="auto"/>
          </w:divBdr>
        </w:div>
        <w:div w:id="989358599">
          <w:marLeft w:val="0"/>
          <w:marRight w:val="0"/>
          <w:marTop w:val="0"/>
          <w:marBottom w:val="0"/>
          <w:divBdr>
            <w:top w:val="none" w:sz="0" w:space="0" w:color="auto"/>
            <w:left w:val="none" w:sz="0" w:space="0" w:color="auto"/>
            <w:bottom w:val="none" w:sz="0" w:space="0" w:color="auto"/>
            <w:right w:val="none" w:sz="0" w:space="0" w:color="auto"/>
          </w:divBdr>
        </w:div>
        <w:div w:id="1195195586">
          <w:marLeft w:val="0"/>
          <w:marRight w:val="0"/>
          <w:marTop w:val="0"/>
          <w:marBottom w:val="0"/>
          <w:divBdr>
            <w:top w:val="none" w:sz="0" w:space="0" w:color="auto"/>
            <w:left w:val="none" w:sz="0" w:space="0" w:color="auto"/>
            <w:bottom w:val="none" w:sz="0" w:space="0" w:color="auto"/>
            <w:right w:val="none" w:sz="0" w:space="0" w:color="auto"/>
          </w:divBdr>
        </w:div>
        <w:div w:id="1964966354">
          <w:marLeft w:val="0"/>
          <w:marRight w:val="0"/>
          <w:marTop w:val="0"/>
          <w:marBottom w:val="0"/>
          <w:divBdr>
            <w:top w:val="none" w:sz="0" w:space="0" w:color="auto"/>
            <w:left w:val="none" w:sz="0" w:space="0" w:color="auto"/>
            <w:bottom w:val="none" w:sz="0" w:space="0" w:color="auto"/>
            <w:right w:val="none" w:sz="0" w:space="0" w:color="auto"/>
          </w:divBdr>
        </w:div>
        <w:div w:id="1568301342">
          <w:marLeft w:val="0"/>
          <w:marRight w:val="0"/>
          <w:marTop w:val="0"/>
          <w:marBottom w:val="0"/>
          <w:divBdr>
            <w:top w:val="none" w:sz="0" w:space="0" w:color="auto"/>
            <w:left w:val="none" w:sz="0" w:space="0" w:color="auto"/>
            <w:bottom w:val="none" w:sz="0" w:space="0" w:color="auto"/>
            <w:right w:val="none" w:sz="0" w:space="0" w:color="auto"/>
          </w:divBdr>
        </w:div>
        <w:div w:id="1826243715">
          <w:marLeft w:val="0"/>
          <w:marRight w:val="0"/>
          <w:marTop w:val="0"/>
          <w:marBottom w:val="0"/>
          <w:divBdr>
            <w:top w:val="none" w:sz="0" w:space="0" w:color="auto"/>
            <w:left w:val="none" w:sz="0" w:space="0" w:color="auto"/>
            <w:bottom w:val="none" w:sz="0" w:space="0" w:color="auto"/>
            <w:right w:val="none" w:sz="0" w:space="0" w:color="auto"/>
          </w:divBdr>
        </w:div>
        <w:div w:id="1793742777">
          <w:marLeft w:val="0"/>
          <w:marRight w:val="0"/>
          <w:marTop w:val="0"/>
          <w:marBottom w:val="0"/>
          <w:divBdr>
            <w:top w:val="none" w:sz="0" w:space="0" w:color="auto"/>
            <w:left w:val="none" w:sz="0" w:space="0" w:color="auto"/>
            <w:bottom w:val="none" w:sz="0" w:space="0" w:color="auto"/>
            <w:right w:val="none" w:sz="0" w:space="0" w:color="auto"/>
          </w:divBdr>
        </w:div>
        <w:div w:id="71466904">
          <w:marLeft w:val="0"/>
          <w:marRight w:val="0"/>
          <w:marTop w:val="0"/>
          <w:marBottom w:val="0"/>
          <w:divBdr>
            <w:top w:val="none" w:sz="0" w:space="0" w:color="auto"/>
            <w:left w:val="none" w:sz="0" w:space="0" w:color="auto"/>
            <w:bottom w:val="none" w:sz="0" w:space="0" w:color="auto"/>
            <w:right w:val="none" w:sz="0" w:space="0" w:color="auto"/>
          </w:divBdr>
        </w:div>
        <w:div w:id="150605503">
          <w:marLeft w:val="0"/>
          <w:marRight w:val="0"/>
          <w:marTop w:val="0"/>
          <w:marBottom w:val="0"/>
          <w:divBdr>
            <w:top w:val="none" w:sz="0" w:space="0" w:color="auto"/>
            <w:left w:val="none" w:sz="0" w:space="0" w:color="auto"/>
            <w:bottom w:val="none" w:sz="0" w:space="0" w:color="auto"/>
            <w:right w:val="none" w:sz="0" w:space="0" w:color="auto"/>
          </w:divBdr>
        </w:div>
        <w:div w:id="998387435">
          <w:marLeft w:val="0"/>
          <w:marRight w:val="0"/>
          <w:marTop w:val="0"/>
          <w:marBottom w:val="0"/>
          <w:divBdr>
            <w:top w:val="none" w:sz="0" w:space="0" w:color="auto"/>
            <w:left w:val="none" w:sz="0" w:space="0" w:color="auto"/>
            <w:bottom w:val="none" w:sz="0" w:space="0" w:color="auto"/>
            <w:right w:val="none" w:sz="0" w:space="0" w:color="auto"/>
          </w:divBdr>
        </w:div>
        <w:div w:id="1965231957">
          <w:marLeft w:val="0"/>
          <w:marRight w:val="0"/>
          <w:marTop w:val="0"/>
          <w:marBottom w:val="0"/>
          <w:divBdr>
            <w:top w:val="none" w:sz="0" w:space="0" w:color="auto"/>
            <w:left w:val="none" w:sz="0" w:space="0" w:color="auto"/>
            <w:bottom w:val="none" w:sz="0" w:space="0" w:color="auto"/>
            <w:right w:val="none" w:sz="0" w:space="0" w:color="auto"/>
          </w:divBdr>
        </w:div>
        <w:div w:id="1328946521">
          <w:marLeft w:val="0"/>
          <w:marRight w:val="0"/>
          <w:marTop w:val="0"/>
          <w:marBottom w:val="0"/>
          <w:divBdr>
            <w:top w:val="none" w:sz="0" w:space="0" w:color="auto"/>
            <w:left w:val="none" w:sz="0" w:space="0" w:color="auto"/>
            <w:bottom w:val="none" w:sz="0" w:space="0" w:color="auto"/>
            <w:right w:val="none" w:sz="0" w:space="0" w:color="auto"/>
          </w:divBdr>
        </w:div>
        <w:div w:id="1838811697">
          <w:marLeft w:val="0"/>
          <w:marRight w:val="0"/>
          <w:marTop w:val="0"/>
          <w:marBottom w:val="0"/>
          <w:divBdr>
            <w:top w:val="none" w:sz="0" w:space="0" w:color="auto"/>
            <w:left w:val="none" w:sz="0" w:space="0" w:color="auto"/>
            <w:bottom w:val="none" w:sz="0" w:space="0" w:color="auto"/>
            <w:right w:val="none" w:sz="0" w:space="0" w:color="auto"/>
          </w:divBdr>
        </w:div>
        <w:div w:id="1912539264">
          <w:marLeft w:val="0"/>
          <w:marRight w:val="0"/>
          <w:marTop w:val="0"/>
          <w:marBottom w:val="0"/>
          <w:divBdr>
            <w:top w:val="none" w:sz="0" w:space="0" w:color="auto"/>
            <w:left w:val="none" w:sz="0" w:space="0" w:color="auto"/>
            <w:bottom w:val="none" w:sz="0" w:space="0" w:color="auto"/>
            <w:right w:val="none" w:sz="0" w:space="0" w:color="auto"/>
          </w:divBdr>
        </w:div>
        <w:div w:id="373045732">
          <w:marLeft w:val="0"/>
          <w:marRight w:val="0"/>
          <w:marTop w:val="0"/>
          <w:marBottom w:val="0"/>
          <w:divBdr>
            <w:top w:val="none" w:sz="0" w:space="0" w:color="auto"/>
            <w:left w:val="none" w:sz="0" w:space="0" w:color="auto"/>
            <w:bottom w:val="none" w:sz="0" w:space="0" w:color="auto"/>
            <w:right w:val="none" w:sz="0" w:space="0" w:color="auto"/>
          </w:divBdr>
        </w:div>
        <w:div w:id="2010983604">
          <w:marLeft w:val="0"/>
          <w:marRight w:val="0"/>
          <w:marTop w:val="0"/>
          <w:marBottom w:val="0"/>
          <w:divBdr>
            <w:top w:val="none" w:sz="0" w:space="0" w:color="auto"/>
            <w:left w:val="none" w:sz="0" w:space="0" w:color="auto"/>
            <w:bottom w:val="none" w:sz="0" w:space="0" w:color="auto"/>
            <w:right w:val="none" w:sz="0" w:space="0" w:color="auto"/>
          </w:divBdr>
        </w:div>
        <w:div w:id="465852235">
          <w:marLeft w:val="0"/>
          <w:marRight w:val="0"/>
          <w:marTop w:val="0"/>
          <w:marBottom w:val="0"/>
          <w:divBdr>
            <w:top w:val="none" w:sz="0" w:space="0" w:color="auto"/>
            <w:left w:val="none" w:sz="0" w:space="0" w:color="auto"/>
            <w:bottom w:val="none" w:sz="0" w:space="0" w:color="auto"/>
            <w:right w:val="none" w:sz="0" w:space="0" w:color="auto"/>
          </w:divBdr>
        </w:div>
        <w:div w:id="1818961341">
          <w:marLeft w:val="0"/>
          <w:marRight w:val="0"/>
          <w:marTop w:val="0"/>
          <w:marBottom w:val="0"/>
          <w:divBdr>
            <w:top w:val="none" w:sz="0" w:space="0" w:color="auto"/>
            <w:left w:val="none" w:sz="0" w:space="0" w:color="auto"/>
            <w:bottom w:val="none" w:sz="0" w:space="0" w:color="auto"/>
            <w:right w:val="none" w:sz="0" w:space="0" w:color="auto"/>
          </w:divBdr>
        </w:div>
        <w:div w:id="1717315918">
          <w:marLeft w:val="0"/>
          <w:marRight w:val="0"/>
          <w:marTop w:val="0"/>
          <w:marBottom w:val="0"/>
          <w:divBdr>
            <w:top w:val="none" w:sz="0" w:space="0" w:color="auto"/>
            <w:left w:val="none" w:sz="0" w:space="0" w:color="auto"/>
            <w:bottom w:val="none" w:sz="0" w:space="0" w:color="auto"/>
            <w:right w:val="none" w:sz="0" w:space="0" w:color="auto"/>
          </w:divBdr>
        </w:div>
        <w:div w:id="584655408">
          <w:marLeft w:val="0"/>
          <w:marRight w:val="0"/>
          <w:marTop w:val="0"/>
          <w:marBottom w:val="0"/>
          <w:divBdr>
            <w:top w:val="none" w:sz="0" w:space="0" w:color="auto"/>
            <w:left w:val="none" w:sz="0" w:space="0" w:color="auto"/>
            <w:bottom w:val="none" w:sz="0" w:space="0" w:color="auto"/>
            <w:right w:val="none" w:sz="0" w:space="0" w:color="auto"/>
          </w:divBdr>
        </w:div>
        <w:div w:id="548760380">
          <w:marLeft w:val="0"/>
          <w:marRight w:val="0"/>
          <w:marTop w:val="0"/>
          <w:marBottom w:val="0"/>
          <w:divBdr>
            <w:top w:val="none" w:sz="0" w:space="0" w:color="auto"/>
            <w:left w:val="none" w:sz="0" w:space="0" w:color="auto"/>
            <w:bottom w:val="none" w:sz="0" w:space="0" w:color="auto"/>
            <w:right w:val="none" w:sz="0" w:space="0" w:color="auto"/>
          </w:divBdr>
        </w:div>
        <w:div w:id="1912038405">
          <w:marLeft w:val="0"/>
          <w:marRight w:val="0"/>
          <w:marTop w:val="0"/>
          <w:marBottom w:val="0"/>
          <w:divBdr>
            <w:top w:val="none" w:sz="0" w:space="0" w:color="auto"/>
            <w:left w:val="none" w:sz="0" w:space="0" w:color="auto"/>
            <w:bottom w:val="none" w:sz="0" w:space="0" w:color="auto"/>
            <w:right w:val="none" w:sz="0" w:space="0" w:color="auto"/>
          </w:divBdr>
        </w:div>
        <w:div w:id="1225066356">
          <w:marLeft w:val="0"/>
          <w:marRight w:val="0"/>
          <w:marTop w:val="0"/>
          <w:marBottom w:val="0"/>
          <w:divBdr>
            <w:top w:val="none" w:sz="0" w:space="0" w:color="auto"/>
            <w:left w:val="none" w:sz="0" w:space="0" w:color="auto"/>
            <w:bottom w:val="none" w:sz="0" w:space="0" w:color="auto"/>
            <w:right w:val="none" w:sz="0" w:space="0" w:color="auto"/>
          </w:divBdr>
        </w:div>
        <w:div w:id="1990934798">
          <w:marLeft w:val="0"/>
          <w:marRight w:val="0"/>
          <w:marTop w:val="0"/>
          <w:marBottom w:val="0"/>
          <w:divBdr>
            <w:top w:val="none" w:sz="0" w:space="0" w:color="auto"/>
            <w:left w:val="none" w:sz="0" w:space="0" w:color="auto"/>
            <w:bottom w:val="none" w:sz="0" w:space="0" w:color="auto"/>
            <w:right w:val="none" w:sz="0" w:space="0" w:color="auto"/>
          </w:divBdr>
        </w:div>
        <w:div w:id="1125319403">
          <w:marLeft w:val="0"/>
          <w:marRight w:val="0"/>
          <w:marTop w:val="0"/>
          <w:marBottom w:val="0"/>
          <w:divBdr>
            <w:top w:val="none" w:sz="0" w:space="0" w:color="auto"/>
            <w:left w:val="none" w:sz="0" w:space="0" w:color="auto"/>
            <w:bottom w:val="none" w:sz="0" w:space="0" w:color="auto"/>
            <w:right w:val="none" w:sz="0" w:space="0" w:color="auto"/>
          </w:divBdr>
        </w:div>
      </w:divsChild>
    </w:div>
    <w:div w:id="1827820100">
      <w:bodyDiv w:val="1"/>
      <w:marLeft w:val="0"/>
      <w:marRight w:val="0"/>
      <w:marTop w:val="0"/>
      <w:marBottom w:val="0"/>
      <w:divBdr>
        <w:top w:val="none" w:sz="0" w:space="0" w:color="auto"/>
        <w:left w:val="none" w:sz="0" w:space="0" w:color="auto"/>
        <w:bottom w:val="none" w:sz="0" w:space="0" w:color="auto"/>
        <w:right w:val="none" w:sz="0" w:space="0" w:color="auto"/>
      </w:divBdr>
    </w:div>
    <w:div w:id="1828086766">
      <w:bodyDiv w:val="1"/>
      <w:marLeft w:val="0"/>
      <w:marRight w:val="0"/>
      <w:marTop w:val="0"/>
      <w:marBottom w:val="0"/>
      <w:divBdr>
        <w:top w:val="none" w:sz="0" w:space="0" w:color="auto"/>
        <w:left w:val="none" w:sz="0" w:space="0" w:color="auto"/>
        <w:bottom w:val="none" w:sz="0" w:space="0" w:color="auto"/>
        <w:right w:val="none" w:sz="0" w:space="0" w:color="auto"/>
      </w:divBdr>
    </w:div>
    <w:div w:id="1828520664">
      <w:bodyDiv w:val="1"/>
      <w:marLeft w:val="0"/>
      <w:marRight w:val="0"/>
      <w:marTop w:val="0"/>
      <w:marBottom w:val="0"/>
      <w:divBdr>
        <w:top w:val="none" w:sz="0" w:space="0" w:color="auto"/>
        <w:left w:val="none" w:sz="0" w:space="0" w:color="auto"/>
        <w:bottom w:val="none" w:sz="0" w:space="0" w:color="auto"/>
        <w:right w:val="none" w:sz="0" w:space="0" w:color="auto"/>
      </w:divBdr>
    </w:div>
    <w:div w:id="1828549213">
      <w:bodyDiv w:val="1"/>
      <w:marLeft w:val="0"/>
      <w:marRight w:val="0"/>
      <w:marTop w:val="0"/>
      <w:marBottom w:val="0"/>
      <w:divBdr>
        <w:top w:val="none" w:sz="0" w:space="0" w:color="auto"/>
        <w:left w:val="none" w:sz="0" w:space="0" w:color="auto"/>
        <w:bottom w:val="none" w:sz="0" w:space="0" w:color="auto"/>
        <w:right w:val="none" w:sz="0" w:space="0" w:color="auto"/>
      </w:divBdr>
    </w:div>
    <w:div w:id="1828789124">
      <w:bodyDiv w:val="1"/>
      <w:marLeft w:val="0"/>
      <w:marRight w:val="0"/>
      <w:marTop w:val="0"/>
      <w:marBottom w:val="0"/>
      <w:divBdr>
        <w:top w:val="none" w:sz="0" w:space="0" w:color="auto"/>
        <w:left w:val="none" w:sz="0" w:space="0" w:color="auto"/>
        <w:bottom w:val="none" w:sz="0" w:space="0" w:color="auto"/>
        <w:right w:val="none" w:sz="0" w:space="0" w:color="auto"/>
      </w:divBdr>
    </w:div>
    <w:div w:id="1829131977">
      <w:bodyDiv w:val="1"/>
      <w:marLeft w:val="0"/>
      <w:marRight w:val="0"/>
      <w:marTop w:val="0"/>
      <w:marBottom w:val="0"/>
      <w:divBdr>
        <w:top w:val="none" w:sz="0" w:space="0" w:color="auto"/>
        <w:left w:val="none" w:sz="0" w:space="0" w:color="auto"/>
        <w:bottom w:val="none" w:sz="0" w:space="0" w:color="auto"/>
        <w:right w:val="none" w:sz="0" w:space="0" w:color="auto"/>
      </w:divBdr>
    </w:div>
    <w:div w:id="1829323737">
      <w:bodyDiv w:val="1"/>
      <w:marLeft w:val="0"/>
      <w:marRight w:val="0"/>
      <w:marTop w:val="0"/>
      <w:marBottom w:val="0"/>
      <w:divBdr>
        <w:top w:val="none" w:sz="0" w:space="0" w:color="auto"/>
        <w:left w:val="none" w:sz="0" w:space="0" w:color="auto"/>
        <w:bottom w:val="none" w:sz="0" w:space="0" w:color="auto"/>
        <w:right w:val="none" w:sz="0" w:space="0" w:color="auto"/>
      </w:divBdr>
    </w:div>
    <w:div w:id="1829516657">
      <w:bodyDiv w:val="1"/>
      <w:marLeft w:val="0"/>
      <w:marRight w:val="0"/>
      <w:marTop w:val="0"/>
      <w:marBottom w:val="0"/>
      <w:divBdr>
        <w:top w:val="none" w:sz="0" w:space="0" w:color="auto"/>
        <w:left w:val="none" w:sz="0" w:space="0" w:color="auto"/>
        <w:bottom w:val="none" w:sz="0" w:space="0" w:color="auto"/>
        <w:right w:val="none" w:sz="0" w:space="0" w:color="auto"/>
      </w:divBdr>
    </w:div>
    <w:div w:id="1829705896">
      <w:bodyDiv w:val="1"/>
      <w:marLeft w:val="0"/>
      <w:marRight w:val="0"/>
      <w:marTop w:val="0"/>
      <w:marBottom w:val="0"/>
      <w:divBdr>
        <w:top w:val="none" w:sz="0" w:space="0" w:color="auto"/>
        <w:left w:val="none" w:sz="0" w:space="0" w:color="auto"/>
        <w:bottom w:val="none" w:sz="0" w:space="0" w:color="auto"/>
        <w:right w:val="none" w:sz="0" w:space="0" w:color="auto"/>
      </w:divBdr>
    </w:div>
    <w:div w:id="1830243835">
      <w:bodyDiv w:val="1"/>
      <w:marLeft w:val="0"/>
      <w:marRight w:val="0"/>
      <w:marTop w:val="0"/>
      <w:marBottom w:val="0"/>
      <w:divBdr>
        <w:top w:val="none" w:sz="0" w:space="0" w:color="auto"/>
        <w:left w:val="none" w:sz="0" w:space="0" w:color="auto"/>
        <w:bottom w:val="none" w:sz="0" w:space="0" w:color="auto"/>
        <w:right w:val="none" w:sz="0" w:space="0" w:color="auto"/>
      </w:divBdr>
    </w:div>
    <w:div w:id="1830244586">
      <w:bodyDiv w:val="1"/>
      <w:marLeft w:val="0"/>
      <w:marRight w:val="0"/>
      <w:marTop w:val="0"/>
      <w:marBottom w:val="0"/>
      <w:divBdr>
        <w:top w:val="none" w:sz="0" w:space="0" w:color="auto"/>
        <w:left w:val="none" w:sz="0" w:space="0" w:color="auto"/>
        <w:bottom w:val="none" w:sz="0" w:space="0" w:color="auto"/>
        <w:right w:val="none" w:sz="0" w:space="0" w:color="auto"/>
      </w:divBdr>
    </w:div>
    <w:div w:id="1830249170">
      <w:bodyDiv w:val="1"/>
      <w:marLeft w:val="0"/>
      <w:marRight w:val="0"/>
      <w:marTop w:val="0"/>
      <w:marBottom w:val="0"/>
      <w:divBdr>
        <w:top w:val="none" w:sz="0" w:space="0" w:color="auto"/>
        <w:left w:val="none" w:sz="0" w:space="0" w:color="auto"/>
        <w:bottom w:val="none" w:sz="0" w:space="0" w:color="auto"/>
        <w:right w:val="none" w:sz="0" w:space="0" w:color="auto"/>
      </w:divBdr>
    </w:div>
    <w:div w:id="1830293689">
      <w:bodyDiv w:val="1"/>
      <w:marLeft w:val="0"/>
      <w:marRight w:val="0"/>
      <w:marTop w:val="0"/>
      <w:marBottom w:val="0"/>
      <w:divBdr>
        <w:top w:val="none" w:sz="0" w:space="0" w:color="auto"/>
        <w:left w:val="none" w:sz="0" w:space="0" w:color="auto"/>
        <w:bottom w:val="none" w:sz="0" w:space="0" w:color="auto"/>
        <w:right w:val="none" w:sz="0" w:space="0" w:color="auto"/>
      </w:divBdr>
    </w:div>
    <w:div w:id="1831212507">
      <w:bodyDiv w:val="1"/>
      <w:marLeft w:val="0"/>
      <w:marRight w:val="0"/>
      <w:marTop w:val="0"/>
      <w:marBottom w:val="0"/>
      <w:divBdr>
        <w:top w:val="none" w:sz="0" w:space="0" w:color="auto"/>
        <w:left w:val="none" w:sz="0" w:space="0" w:color="auto"/>
        <w:bottom w:val="none" w:sz="0" w:space="0" w:color="auto"/>
        <w:right w:val="none" w:sz="0" w:space="0" w:color="auto"/>
      </w:divBdr>
    </w:div>
    <w:div w:id="1831600711">
      <w:bodyDiv w:val="1"/>
      <w:marLeft w:val="0"/>
      <w:marRight w:val="0"/>
      <w:marTop w:val="0"/>
      <w:marBottom w:val="0"/>
      <w:divBdr>
        <w:top w:val="none" w:sz="0" w:space="0" w:color="auto"/>
        <w:left w:val="none" w:sz="0" w:space="0" w:color="auto"/>
        <w:bottom w:val="none" w:sz="0" w:space="0" w:color="auto"/>
        <w:right w:val="none" w:sz="0" w:space="0" w:color="auto"/>
      </w:divBdr>
    </w:div>
    <w:div w:id="1832407345">
      <w:bodyDiv w:val="1"/>
      <w:marLeft w:val="0"/>
      <w:marRight w:val="0"/>
      <w:marTop w:val="0"/>
      <w:marBottom w:val="0"/>
      <w:divBdr>
        <w:top w:val="none" w:sz="0" w:space="0" w:color="auto"/>
        <w:left w:val="none" w:sz="0" w:space="0" w:color="auto"/>
        <w:bottom w:val="none" w:sz="0" w:space="0" w:color="auto"/>
        <w:right w:val="none" w:sz="0" w:space="0" w:color="auto"/>
      </w:divBdr>
    </w:div>
    <w:div w:id="1832453475">
      <w:bodyDiv w:val="1"/>
      <w:marLeft w:val="0"/>
      <w:marRight w:val="0"/>
      <w:marTop w:val="0"/>
      <w:marBottom w:val="0"/>
      <w:divBdr>
        <w:top w:val="none" w:sz="0" w:space="0" w:color="auto"/>
        <w:left w:val="none" w:sz="0" w:space="0" w:color="auto"/>
        <w:bottom w:val="none" w:sz="0" w:space="0" w:color="auto"/>
        <w:right w:val="none" w:sz="0" w:space="0" w:color="auto"/>
      </w:divBdr>
    </w:div>
    <w:div w:id="1832519532">
      <w:bodyDiv w:val="1"/>
      <w:marLeft w:val="0"/>
      <w:marRight w:val="0"/>
      <w:marTop w:val="0"/>
      <w:marBottom w:val="0"/>
      <w:divBdr>
        <w:top w:val="none" w:sz="0" w:space="0" w:color="auto"/>
        <w:left w:val="none" w:sz="0" w:space="0" w:color="auto"/>
        <w:bottom w:val="none" w:sz="0" w:space="0" w:color="auto"/>
        <w:right w:val="none" w:sz="0" w:space="0" w:color="auto"/>
      </w:divBdr>
    </w:div>
    <w:div w:id="1832717738">
      <w:bodyDiv w:val="1"/>
      <w:marLeft w:val="0"/>
      <w:marRight w:val="0"/>
      <w:marTop w:val="0"/>
      <w:marBottom w:val="0"/>
      <w:divBdr>
        <w:top w:val="none" w:sz="0" w:space="0" w:color="auto"/>
        <w:left w:val="none" w:sz="0" w:space="0" w:color="auto"/>
        <w:bottom w:val="none" w:sz="0" w:space="0" w:color="auto"/>
        <w:right w:val="none" w:sz="0" w:space="0" w:color="auto"/>
      </w:divBdr>
    </w:div>
    <w:div w:id="1832863793">
      <w:bodyDiv w:val="1"/>
      <w:marLeft w:val="0"/>
      <w:marRight w:val="0"/>
      <w:marTop w:val="0"/>
      <w:marBottom w:val="0"/>
      <w:divBdr>
        <w:top w:val="none" w:sz="0" w:space="0" w:color="auto"/>
        <w:left w:val="none" w:sz="0" w:space="0" w:color="auto"/>
        <w:bottom w:val="none" w:sz="0" w:space="0" w:color="auto"/>
        <w:right w:val="none" w:sz="0" w:space="0" w:color="auto"/>
      </w:divBdr>
    </w:div>
    <w:div w:id="1832864189">
      <w:bodyDiv w:val="1"/>
      <w:marLeft w:val="0"/>
      <w:marRight w:val="0"/>
      <w:marTop w:val="0"/>
      <w:marBottom w:val="0"/>
      <w:divBdr>
        <w:top w:val="none" w:sz="0" w:space="0" w:color="auto"/>
        <w:left w:val="none" w:sz="0" w:space="0" w:color="auto"/>
        <w:bottom w:val="none" w:sz="0" w:space="0" w:color="auto"/>
        <w:right w:val="none" w:sz="0" w:space="0" w:color="auto"/>
      </w:divBdr>
    </w:div>
    <w:div w:id="1832983740">
      <w:bodyDiv w:val="1"/>
      <w:marLeft w:val="0"/>
      <w:marRight w:val="0"/>
      <w:marTop w:val="0"/>
      <w:marBottom w:val="0"/>
      <w:divBdr>
        <w:top w:val="none" w:sz="0" w:space="0" w:color="auto"/>
        <w:left w:val="none" w:sz="0" w:space="0" w:color="auto"/>
        <w:bottom w:val="none" w:sz="0" w:space="0" w:color="auto"/>
        <w:right w:val="none" w:sz="0" w:space="0" w:color="auto"/>
      </w:divBdr>
    </w:div>
    <w:div w:id="1833107785">
      <w:bodyDiv w:val="1"/>
      <w:marLeft w:val="0"/>
      <w:marRight w:val="0"/>
      <w:marTop w:val="0"/>
      <w:marBottom w:val="0"/>
      <w:divBdr>
        <w:top w:val="none" w:sz="0" w:space="0" w:color="auto"/>
        <w:left w:val="none" w:sz="0" w:space="0" w:color="auto"/>
        <w:bottom w:val="none" w:sz="0" w:space="0" w:color="auto"/>
        <w:right w:val="none" w:sz="0" w:space="0" w:color="auto"/>
      </w:divBdr>
      <w:divsChild>
        <w:div w:id="1311984448">
          <w:marLeft w:val="0"/>
          <w:marRight w:val="0"/>
          <w:marTop w:val="0"/>
          <w:marBottom w:val="0"/>
          <w:divBdr>
            <w:top w:val="none" w:sz="0" w:space="0" w:color="auto"/>
            <w:left w:val="none" w:sz="0" w:space="0" w:color="auto"/>
            <w:bottom w:val="none" w:sz="0" w:space="0" w:color="auto"/>
            <w:right w:val="none" w:sz="0" w:space="0" w:color="auto"/>
          </w:divBdr>
          <w:divsChild>
            <w:div w:id="1888834111">
              <w:marLeft w:val="0"/>
              <w:marRight w:val="0"/>
              <w:marTop w:val="0"/>
              <w:marBottom w:val="0"/>
              <w:divBdr>
                <w:top w:val="none" w:sz="0" w:space="0" w:color="auto"/>
                <w:left w:val="none" w:sz="0" w:space="0" w:color="auto"/>
                <w:bottom w:val="none" w:sz="0" w:space="0" w:color="auto"/>
                <w:right w:val="none" w:sz="0" w:space="0" w:color="auto"/>
              </w:divBdr>
              <w:divsChild>
                <w:div w:id="2077822576">
                  <w:marLeft w:val="0"/>
                  <w:marRight w:val="0"/>
                  <w:marTop w:val="0"/>
                  <w:marBottom w:val="0"/>
                  <w:divBdr>
                    <w:top w:val="none" w:sz="0" w:space="0" w:color="auto"/>
                    <w:left w:val="none" w:sz="0" w:space="0" w:color="auto"/>
                    <w:bottom w:val="none" w:sz="0" w:space="0" w:color="auto"/>
                    <w:right w:val="none" w:sz="0" w:space="0" w:color="auto"/>
                  </w:divBdr>
                  <w:divsChild>
                    <w:div w:id="832066372">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 w:id="1833521662">
      <w:bodyDiv w:val="1"/>
      <w:marLeft w:val="0"/>
      <w:marRight w:val="0"/>
      <w:marTop w:val="0"/>
      <w:marBottom w:val="0"/>
      <w:divBdr>
        <w:top w:val="none" w:sz="0" w:space="0" w:color="auto"/>
        <w:left w:val="none" w:sz="0" w:space="0" w:color="auto"/>
        <w:bottom w:val="none" w:sz="0" w:space="0" w:color="auto"/>
        <w:right w:val="none" w:sz="0" w:space="0" w:color="auto"/>
      </w:divBdr>
    </w:div>
    <w:div w:id="1833719021">
      <w:bodyDiv w:val="1"/>
      <w:marLeft w:val="0"/>
      <w:marRight w:val="0"/>
      <w:marTop w:val="0"/>
      <w:marBottom w:val="0"/>
      <w:divBdr>
        <w:top w:val="none" w:sz="0" w:space="0" w:color="auto"/>
        <w:left w:val="none" w:sz="0" w:space="0" w:color="auto"/>
        <w:bottom w:val="none" w:sz="0" w:space="0" w:color="auto"/>
        <w:right w:val="none" w:sz="0" w:space="0" w:color="auto"/>
      </w:divBdr>
    </w:div>
    <w:div w:id="1834174762">
      <w:bodyDiv w:val="1"/>
      <w:marLeft w:val="0"/>
      <w:marRight w:val="0"/>
      <w:marTop w:val="0"/>
      <w:marBottom w:val="0"/>
      <w:divBdr>
        <w:top w:val="none" w:sz="0" w:space="0" w:color="auto"/>
        <w:left w:val="none" w:sz="0" w:space="0" w:color="auto"/>
        <w:bottom w:val="none" w:sz="0" w:space="0" w:color="auto"/>
        <w:right w:val="none" w:sz="0" w:space="0" w:color="auto"/>
      </w:divBdr>
    </w:div>
    <w:div w:id="1834755102">
      <w:bodyDiv w:val="1"/>
      <w:marLeft w:val="0"/>
      <w:marRight w:val="0"/>
      <w:marTop w:val="0"/>
      <w:marBottom w:val="0"/>
      <w:divBdr>
        <w:top w:val="none" w:sz="0" w:space="0" w:color="auto"/>
        <w:left w:val="none" w:sz="0" w:space="0" w:color="auto"/>
        <w:bottom w:val="none" w:sz="0" w:space="0" w:color="auto"/>
        <w:right w:val="none" w:sz="0" w:space="0" w:color="auto"/>
      </w:divBdr>
    </w:div>
    <w:div w:id="1834835391">
      <w:bodyDiv w:val="1"/>
      <w:marLeft w:val="0"/>
      <w:marRight w:val="0"/>
      <w:marTop w:val="0"/>
      <w:marBottom w:val="0"/>
      <w:divBdr>
        <w:top w:val="none" w:sz="0" w:space="0" w:color="auto"/>
        <w:left w:val="none" w:sz="0" w:space="0" w:color="auto"/>
        <w:bottom w:val="none" w:sz="0" w:space="0" w:color="auto"/>
        <w:right w:val="none" w:sz="0" w:space="0" w:color="auto"/>
      </w:divBdr>
    </w:div>
    <w:div w:id="1834835703">
      <w:bodyDiv w:val="1"/>
      <w:marLeft w:val="0"/>
      <w:marRight w:val="0"/>
      <w:marTop w:val="0"/>
      <w:marBottom w:val="0"/>
      <w:divBdr>
        <w:top w:val="none" w:sz="0" w:space="0" w:color="auto"/>
        <w:left w:val="none" w:sz="0" w:space="0" w:color="auto"/>
        <w:bottom w:val="none" w:sz="0" w:space="0" w:color="auto"/>
        <w:right w:val="none" w:sz="0" w:space="0" w:color="auto"/>
      </w:divBdr>
    </w:div>
    <w:div w:id="1835216889">
      <w:bodyDiv w:val="1"/>
      <w:marLeft w:val="0"/>
      <w:marRight w:val="0"/>
      <w:marTop w:val="0"/>
      <w:marBottom w:val="0"/>
      <w:divBdr>
        <w:top w:val="none" w:sz="0" w:space="0" w:color="auto"/>
        <w:left w:val="none" w:sz="0" w:space="0" w:color="auto"/>
        <w:bottom w:val="none" w:sz="0" w:space="0" w:color="auto"/>
        <w:right w:val="none" w:sz="0" w:space="0" w:color="auto"/>
      </w:divBdr>
    </w:div>
    <w:div w:id="1835291850">
      <w:bodyDiv w:val="1"/>
      <w:marLeft w:val="0"/>
      <w:marRight w:val="0"/>
      <w:marTop w:val="0"/>
      <w:marBottom w:val="0"/>
      <w:divBdr>
        <w:top w:val="none" w:sz="0" w:space="0" w:color="auto"/>
        <w:left w:val="none" w:sz="0" w:space="0" w:color="auto"/>
        <w:bottom w:val="none" w:sz="0" w:space="0" w:color="auto"/>
        <w:right w:val="none" w:sz="0" w:space="0" w:color="auto"/>
      </w:divBdr>
    </w:div>
    <w:div w:id="1835294287">
      <w:bodyDiv w:val="1"/>
      <w:marLeft w:val="0"/>
      <w:marRight w:val="0"/>
      <w:marTop w:val="0"/>
      <w:marBottom w:val="0"/>
      <w:divBdr>
        <w:top w:val="none" w:sz="0" w:space="0" w:color="auto"/>
        <w:left w:val="none" w:sz="0" w:space="0" w:color="auto"/>
        <w:bottom w:val="none" w:sz="0" w:space="0" w:color="auto"/>
        <w:right w:val="none" w:sz="0" w:space="0" w:color="auto"/>
      </w:divBdr>
    </w:div>
    <w:div w:id="1835415662">
      <w:bodyDiv w:val="1"/>
      <w:marLeft w:val="0"/>
      <w:marRight w:val="0"/>
      <w:marTop w:val="0"/>
      <w:marBottom w:val="0"/>
      <w:divBdr>
        <w:top w:val="none" w:sz="0" w:space="0" w:color="auto"/>
        <w:left w:val="none" w:sz="0" w:space="0" w:color="auto"/>
        <w:bottom w:val="none" w:sz="0" w:space="0" w:color="auto"/>
        <w:right w:val="none" w:sz="0" w:space="0" w:color="auto"/>
      </w:divBdr>
    </w:div>
    <w:div w:id="1835608408">
      <w:bodyDiv w:val="1"/>
      <w:marLeft w:val="0"/>
      <w:marRight w:val="0"/>
      <w:marTop w:val="0"/>
      <w:marBottom w:val="0"/>
      <w:divBdr>
        <w:top w:val="none" w:sz="0" w:space="0" w:color="auto"/>
        <w:left w:val="none" w:sz="0" w:space="0" w:color="auto"/>
        <w:bottom w:val="none" w:sz="0" w:space="0" w:color="auto"/>
        <w:right w:val="none" w:sz="0" w:space="0" w:color="auto"/>
      </w:divBdr>
    </w:div>
    <w:div w:id="1835611408">
      <w:bodyDiv w:val="1"/>
      <w:marLeft w:val="0"/>
      <w:marRight w:val="0"/>
      <w:marTop w:val="0"/>
      <w:marBottom w:val="0"/>
      <w:divBdr>
        <w:top w:val="none" w:sz="0" w:space="0" w:color="auto"/>
        <w:left w:val="none" w:sz="0" w:space="0" w:color="auto"/>
        <w:bottom w:val="none" w:sz="0" w:space="0" w:color="auto"/>
        <w:right w:val="none" w:sz="0" w:space="0" w:color="auto"/>
      </w:divBdr>
    </w:div>
    <w:div w:id="1835682279">
      <w:bodyDiv w:val="1"/>
      <w:marLeft w:val="0"/>
      <w:marRight w:val="0"/>
      <w:marTop w:val="0"/>
      <w:marBottom w:val="0"/>
      <w:divBdr>
        <w:top w:val="none" w:sz="0" w:space="0" w:color="auto"/>
        <w:left w:val="none" w:sz="0" w:space="0" w:color="auto"/>
        <w:bottom w:val="none" w:sz="0" w:space="0" w:color="auto"/>
        <w:right w:val="none" w:sz="0" w:space="0" w:color="auto"/>
      </w:divBdr>
    </w:div>
    <w:div w:id="1835947155">
      <w:bodyDiv w:val="1"/>
      <w:marLeft w:val="0"/>
      <w:marRight w:val="0"/>
      <w:marTop w:val="0"/>
      <w:marBottom w:val="0"/>
      <w:divBdr>
        <w:top w:val="none" w:sz="0" w:space="0" w:color="auto"/>
        <w:left w:val="none" w:sz="0" w:space="0" w:color="auto"/>
        <w:bottom w:val="none" w:sz="0" w:space="0" w:color="auto"/>
        <w:right w:val="none" w:sz="0" w:space="0" w:color="auto"/>
      </w:divBdr>
    </w:div>
    <w:div w:id="1836339117">
      <w:bodyDiv w:val="1"/>
      <w:marLeft w:val="0"/>
      <w:marRight w:val="0"/>
      <w:marTop w:val="0"/>
      <w:marBottom w:val="0"/>
      <w:divBdr>
        <w:top w:val="none" w:sz="0" w:space="0" w:color="auto"/>
        <w:left w:val="none" w:sz="0" w:space="0" w:color="auto"/>
        <w:bottom w:val="none" w:sz="0" w:space="0" w:color="auto"/>
        <w:right w:val="none" w:sz="0" w:space="0" w:color="auto"/>
      </w:divBdr>
    </w:div>
    <w:div w:id="1836921895">
      <w:bodyDiv w:val="1"/>
      <w:marLeft w:val="0"/>
      <w:marRight w:val="0"/>
      <w:marTop w:val="0"/>
      <w:marBottom w:val="0"/>
      <w:divBdr>
        <w:top w:val="none" w:sz="0" w:space="0" w:color="auto"/>
        <w:left w:val="none" w:sz="0" w:space="0" w:color="auto"/>
        <w:bottom w:val="none" w:sz="0" w:space="0" w:color="auto"/>
        <w:right w:val="none" w:sz="0" w:space="0" w:color="auto"/>
      </w:divBdr>
    </w:div>
    <w:div w:id="1836989542">
      <w:bodyDiv w:val="1"/>
      <w:marLeft w:val="0"/>
      <w:marRight w:val="0"/>
      <w:marTop w:val="0"/>
      <w:marBottom w:val="0"/>
      <w:divBdr>
        <w:top w:val="none" w:sz="0" w:space="0" w:color="auto"/>
        <w:left w:val="none" w:sz="0" w:space="0" w:color="auto"/>
        <w:bottom w:val="none" w:sz="0" w:space="0" w:color="auto"/>
        <w:right w:val="none" w:sz="0" w:space="0" w:color="auto"/>
      </w:divBdr>
      <w:divsChild>
        <w:div w:id="545874040">
          <w:marLeft w:val="0"/>
          <w:marRight w:val="0"/>
          <w:marTop w:val="0"/>
          <w:marBottom w:val="0"/>
          <w:divBdr>
            <w:top w:val="none" w:sz="0" w:space="0" w:color="auto"/>
            <w:left w:val="none" w:sz="0" w:space="0" w:color="auto"/>
            <w:bottom w:val="none" w:sz="0" w:space="0" w:color="auto"/>
            <w:right w:val="none" w:sz="0" w:space="0" w:color="auto"/>
          </w:divBdr>
        </w:div>
        <w:div w:id="1867986547">
          <w:marLeft w:val="0"/>
          <w:marRight w:val="0"/>
          <w:marTop w:val="0"/>
          <w:marBottom w:val="0"/>
          <w:divBdr>
            <w:top w:val="none" w:sz="0" w:space="0" w:color="auto"/>
            <w:left w:val="none" w:sz="0" w:space="0" w:color="auto"/>
            <w:bottom w:val="none" w:sz="0" w:space="0" w:color="auto"/>
            <w:right w:val="none" w:sz="0" w:space="0" w:color="auto"/>
          </w:divBdr>
        </w:div>
        <w:div w:id="1975476164">
          <w:marLeft w:val="0"/>
          <w:marRight w:val="0"/>
          <w:marTop w:val="0"/>
          <w:marBottom w:val="0"/>
          <w:divBdr>
            <w:top w:val="none" w:sz="0" w:space="0" w:color="auto"/>
            <w:left w:val="none" w:sz="0" w:space="0" w:color="auto"/>
            <w:bottom w:val="none" w:sz="0" w:space="0" w:color="auto"/>
            <w:right w:val="none" w:sz="0" w:space="0" w:color="auto"/>
          </w:divBdr>
        </w:div>
        <w:div w:id="352612073">
          <w:marLeft w:val="0"/>
          <w:marRight w:val="0"/>
          <w:marTop w:val="0"/>
          <w:marBottom w:val="0"/>
          <w:divBdr>
            <w:top w:val="none" w:sz="0" w:space="0" w:color="auto"/>
            <w:left w:val="none" w:sz="0" w:space="0" w:color="auto"/>
            <w:bottom w:val="none" w:sz="0" w:space="0" w:color="auto"/>
            <w:right w:val="none" w:sz="0" w:space="0" w:color="auto"/>
          </w:divBdr>
        </w:div>
        <w:div w:id="82386464">
          <w:marLeft w:val="0"/>
          <w:marRight w:val="0"/>
          <w:marTop w:val="0"/>
          <w:marBottom w:val="0"/>
          <w:divBdr>
            <w:top w:val="none" w:sz="0" w:space="0" w:color="auto"/>
            <w:left w:val="none" w:sz="0" w:space="0" w:color="auto"/>
            <w:bottom w:val="none" w:sz="0" w:space="0" w:color="auto"/>
            <w:right w:val="none" w:sz="0" w:space="0" w:color="auto"/>
          </w:divBdr>
        </w:div>
        <w:div w:id="1351490341">
          <w:marLeft w:val="0"/>
          <w:marRight w:val="0"/>
          <w:marTop w:val="0"/>
          <w:marBottom w:val="0"/>
          <w:divBdr>
            <w:top w:val="none" w:sz="0" w:space="0" w:color="auto"/>
            <w:left w:val="none" w:sz="0" w:space="0" w:color="auto"/>
            <w:bottom w:val="none" w:sz="0" w:space="0" w:color="auto"/>
            <w:right w:val="none" w:sz="0" w:space="0" w:color="auto"/>
          </w:divBdr>
        </w:div>
        <w:div w:id="1811556669">
          <w:marLeft w:val="0"/>
          <w:marRight w:val="0"/>
          <w:marTop w:val="0"/>
          <w:marBottom w:val="0"/>
          <w:divBdr>
            <w:top w:val="none" w:sz="0" w:space="0" w:color="auto"/>
            <w:left w:val="none" w:sz="0" w:space="0" w:color="auto"/>
            <w:bottom w:val="none" w:sz="0" w:space="0" w:color="auto"/>
            <w:right w:val="none" w:sz="0" w:space="0" w:color="auto"/>
          </w:divBdr>
        </w:div>
        <w:div w:id="753207612">
          <w:marLeft w:val="0"/>
          <w:marRight w:val="0"/>
          <w:marTop w:val="0"/>
          <w:marBottom w:val="0"/>
          <w:divBdr>
            <w:top w:val="none" w:sz="0" w:space="0" w:color="auto"/>
            <w:left w:val="none" w:sz="0" w:space="0" w:color="auto"/>
            <w:bottom w:val="none" w:sz="0" w:space="0" w:color="auto"/>
            <w:right w:val="none" w:sz="0" w:space="0" w:color="auto"/>
          </w:divBdr>
        </w:div>
        <w:div w:id="1246912061">
          <w:marLeft w:val="0"/>
          <w:marRight w:val="0"/>
          <w:marTop w:val="0"/>
          <w:marBottom w:val="0"/>
          <w:divBdr>
            <w:top w:val="none" w:sz="0" w:space="0" w:color="auto"/>
            <w:left w:val="none" w:sz="0" w:space="0" w:color="auto"/>
            <w:bottom w:val="none" w:sz="0" w:space="0" w:color="auto"/>
            <w:right w:val="none" w:sz="0" w:space="0" w:color="auto"/>
          </w:divBdr>
        </w:div>
        <w:div w:id="1576234760">
          <w:marLeft w:val="0"/>
          <w:marRight w:val="0"/>
          <w:marTop w:val="0"/>
          <w:marBottom w:val="0"/>
          <w:divBdr>
            <w:top w:val="none" w:sz="0" w:space="0" w:color="auto"/>
            <w:left w:val="none" w:sz="0" w:space="0" w:color="auto"/>
            <w:bottom w:val="none" w:sz="0" w:space="0" w:color="auto"/>
            <w:right w:val="none" w:sz="0" w:space="0" w:color="auto"/>
          </w:divBdr>
        </w:div>
        <w:div w:id="885488161">
          <w:marLeft w:val="0"/>
          <w:marRight w:val="0"/>
          <w:marTop w:val="0"/>
          <w:marBottom w:val="0"/>
          <w:divBdr>
            <w:top w:val="none" w:sz="0" w:space="0" w:color="auto"/>
            <w:left w:val="none" w:sz="0" w:space="0" w:color="auto"/>
            <w:bottom w:val="none" w:sz="0" w:space="0" w:color="auto"/>
            <w:right w:val="none" w:sz="0" w:space="0" w:color="auto"/>
          </w:divBdr>
        </w:div>
        <w:div w:id="1966350445">
          <w:marLeft w:val="0"/>
          <w:marRight w:val="0"/>
          <w:marTop w:val="0"/>
          <w:marBottom w:val="0"/>
          <w:divBdr>
            <w:top w:val="none" w:sz="0" w:space="0" w:color="auto"/>
            <w:left w:val="none" w:sz="0" w:space="0" w:color="auto"/>
            <w:bottom w:val="none" w:sz="0" w:space="0" w:color="auto"/>
            <w:right w:val="none" w:sz="0" w:space="0" w:color="auto"/>
          </w:divBdr>
        </w:div>
        <w:div w:id="2011521024">
          <w:marLeft w:val="0"/>
          <w:marRight w:val="0"/>
          <w:marTop w:val="0"/>
          <w:marBottom w:val="0"/>
          <w:divBdr>
            <w:top w:val="none" w:sz="0" w:space="0" w:color="auto"/>
            <w:left w:val="none" w:sz="0" w:space="0" w:color="auto"/>
            <w:bottom w:val="none" w:sz="0" w:space="0" w:color="auto"/>
            <w:right w:val="none" w:sz="0" w:space="0" w:color="auto"/>
          </w:divBdr>
        </w:div>
        <w:div w:id="362051223">
          <w:marLeft w:val="0"/>
          <w:marRight w:val="0"/>
          <w:marTop w:val="0"/>
          <w:marBottom w:val="0"/>
          <w:divBdr>
            <w:top w:val="none" w:sz="0" w:space="0" w:color="auto"/>
            <w:left w:val="none" w:sz="0" w:space="0" w:color="auto"/>
            <w:bottom w:val="none" w:sz="0" w:space="0" w:color="auto"/>
            <w:right w:val="none" w:sz="0" w:space="0" w:color="auto"/>
          </w:divBdr>
        </w:div>
        <w:div w:id="630214330">
          <w:marLeft w:val="0"/>
          <w:marRight w:val="0"/>
          <w:marTop w:val="0"/>
          <w:marBottom w:val="0"/>
          <w:divBdr>
            <w:top w:val="none" w:sz="0" w:space="0" w:color="auto"/>
            <w:left w:val="none" w:sz="0" w:space="0" w:color="auto"/>
            <w:bottom w:val="none" w:sz="0" w:space="0" w:color="auto"/>
            <w:right w:val="none" w:sz="0" w:space="0" w:color="auto"/>
          </w:divBdr>
        </w:div>
        <w:div w:id="1614626492">
          <w:marLeft w:val="0"/>
          <w:marRight w:val="0"/>
          <w:marTop w:val="0"/>
          <w:marBottom w:val="0"/>
          <w:divBdr>
            <w:top w:val="none" w:sz="0" w:space="0" w:color="auto"/>
            <w:left w:val="none" w:sz="0" w:space="0" w:color="auto"/>
            <w:bottom w:val="none" w:sz="0" w:space="0" w:color="auto"/>
            <w:right w:val="none" w:sz="0" w:space="0" w:color="auto"/>
          </w:divBdr>
        </w:div>
        <w:div w:id="1323584578">
          <w:marLeft w:val="0"/>
          <w:marRight w:val="0"/>
          <w:marTop w:val="0"/>
          <w:marBottom w:val="0"/>
          <w:divBdr>
            <w:top w:val="none" w:sz="0" w:space="0" w:color="auto"/>
            <w:left w:val="none" w:sz="0" w:space="0" w:color="auto"/>
            <w:bottom w:val="none" w:sz="0" w:space="0" w:color="auto"/>
            <w:right w:val="none" w:sz="0" w:space="0" w:color="auto"/>
          </w:divBdr>
        </w:div>
        <w:div w:id="320279006">
          <w:marLeft w:val="0"/>
          <w:marRight w:val="0"/>
          <w:marTop w:val="0"/>
          <w:marBottom w:val="0"/>
          <w:divBdr>
            <w:top w:val="none" w:sz="0" w:space="0" w:color="auto"/>
            <w:left w:val="none" w:sz="0" w:space="0" w:color="auto"/>
            <w:bottom w:val="none" w:sz="0" w:space="0" w:color="auto"/>
            <w:right w:val="none" w:sz="0" w:space="0" w:color="auto"/>
          </w:divBdr>
        </w:div>
        <w:div w:id="1964650550">
          <w:marLeft w:val="0"/>
          <w:marRight w:val="0"/>
          <w:marTop w:val="0"/>
          <w:marBottom w:val="0"/>
          <w:divBdr>
            <w:top w:val="none" w:sz="0" w:space="0" w:color="auto"/>
            <w:left w:val="none" w:sz="0" w:space="0" w:color="auto"/>
            <w:bottom w:val="none" w:sz="0" w:space="0" w:color="auto"/>
            <w:right w:val="none" w:sz="0" w:space="0" w:color="auto"/>
          </w:divBdr>
        </w:div>
        <w:div w:id="500463749">
          <w:marLeft w:val="0"/>
          <w:marRight w:val="0"/>
          <w:marTop w:val="0"/>
          <w:marBottom w:val="0"/>
          <w:divBdr>
            <w:top w:val="none" w:sz="0" w:space="0" w:color="auto"/>
            <w:left w:val="none" w:sz="0" w:space="0" w:color="auto"/>
            <w:bottom w:val="none" w:sz="0" w:space="0" w:color="auto"/>
            <w:right w:val="none" w:sz="0" w:space="0" w:color="auto"/>
          </w:divBdr>
        </w:div>
        <w:div w:id="994651094">
          <w:marLeft w:val="0"/>
          <w:marRight w:val="0"/>
          <w:marTop w:val="0"/>
          <w:marBottom w:val="0"/>
          <w:divBdr>
            <w:top w:val="none" w:sz="0" w:space="0" w:color="auto"/>
            <w:left w:val="none" w:sz="0" w:space="0" w:color="auto"/>
            <w:bottom w:val="none" w:sz="0" w:space="0" w:color="auto"/>
            <w:right w:val="none" w:sz="0" w:space="0" w:color="auto"/>
          </w:divBdr>
        </w:div>
        <w:div w:id="896861627">
          <w:marLeft w:val="0"/>
          <w:marRight w:val="0"/>
          <w:marTop w:val="0"/>
          <w:marBottom w:val="0"/>
          <w:divBdr>
            <w:top w:val="none" w:sz="0" w:space="0" w:color="auto"/>
            <w:left w:val="none" w:sz="0" w:space="0" w:color="auto"/>
            <w:bottom w:val="none" w:sz="0" w:space="0" w:color="auto"/>
            <w:right w:val="none" w:sz="0" w:space="0" w:color="auto"/>
          </w:divBdr>
        </w:div>
        <w:div w:id="1581863674">
          <w:marLeft w:val="0"/>
          <w:marRight w:val="0"/>
          <w:marTop w:val="0"/>
          <w:marBottom w:val="0"/>
          <w:divBdr>
            <w:top w:val="none" w:sz="0" w:space="0" w:color="auto"/>
            <w:left w:val="none" w:sz="0" w:space="0" w:color="auto"/>
            <w:bottom w:val="none" w:sz="0" w:space="0" w:color="auto"/>
            <w:right w:val="none" w:sz="0" w:space="0" w:color="auto"/>
          </w:divBdr>
        </w:div>
        <w:div w:id="1656646433">
          <w:marLeft w:val="0"/>
          <w:marRight w:val="0"/>
          <w:marTop w:val="0"/>
          <w:marBottom w:val="0"/>
          <w:divBdr>
            <w:top w:val="none" w:sz="0" w:space="0" w:color="auto"/>
            <w:left w:val="none" w:sz="0" w:space="0" w:color="auto"/>
            <w:bottom w:val="none" w:sz="0" w:space="0" w:color="auto"/>
            <w:right w:val="none" w:sz="0" w:space="0" w:color="auto"/>
          </w:divBdr>
        </w:div>
        <w:div w:id="2111925214">
          <w:marLeft w:val="0"/>
          <w:marRight w:val="0"/>
          <w:marTop w:val="0"/>
          <w:marBottom w:val="0"/>
          <w:divBdr>
            <w:top w:val="none" w:sz="0" w:space="0" w:color="auto"/>
            <w:left w:val="none" w:sz="0" w:space="0" w:color="auto"/>
            <w:bottom w:val="none" w:sz="0" w:space="0" w:color="auto"/>
            <w:right w:val="none" w:sz="0" w:space="0" w:color="auto"/>
          </w:divBdr>
        </w:div>
        <w:div w:id="1183281799">
          <w:marLeft w:val="0"/>
          <w:marRight w:val="0"/>
          <w:marTop w:val="0"/>
          <w:marBottom w:val="0"/>
          <w:divBdr>
            <w:top w:val="none" w:sz="0" w:space="0" w:color="auto"/>
            <w:left w:val="none" w:sz="0" w:space="0" w:color="auto"/>
            <w:bottom w:val="none" w:sz="0" w:space="0" w:color="auto"/>
            <w:right w:val="none" w:sz="0" w:space="0" w:color="auto"/>
          </w:divBdr>
        </w:div>
        <w:div w:id="1480342483">
          <w:marLeft w:val="0"/>
          <w:marRight w:val="0"/>
          <w:marTop w:val="0"/>
          <w:marBottom w:val="0"/>
          <w:divBdr>
            <w:top w:val="none" w:sz="0" w:space="0" w:color="auto"/>
            <w:left w:val="none" w:sz="0" w:space="0" w:color="auto"/>
            <w:bottom w:val="none" w:sz="0" w:space="0" w:color="auto"/>
            <w:right w:val="none" w:sz="0" w:space="0" w:color="auto"/>
          </w:divBdr>
        </w:div>
        <w:div w:id="781846867">
          <w:marLeft w:val="0"/>
          <w:marRight w:val="0"/>
          <w:marTop w:val="0"/>
          <w:marBottom w:val="0"/>
          <w:divBdr>
            <w:top w:val="none" w:sz="0" w:space="0" w:color="auto"/>
            <w:left w:val="none" w:sz="0" w:space="0" w:color="auto"/>
            <w:bottom w:val="none" w:sz="0" w:space="0" w:color="auto"/>
            <w:right w:val="none" w:sz="0" w:space="0" w:color="auto"/>
          </w:divBdr>
        </w:div>
        <w:div w:id="927615189">
          <w:marLeft w:val="0"/>
          <w:marRight w:val="0"/>
          <w:marTop w:val="0"/>
          <w:marBottom w:val="0"/>
          <w:divBdr>
            <w:top w:val="none" w:sz="0" w:space="0" w:color="auto"/>
            <w:left w:val="none" w:sz="0" w:space="0" w:color="auto"/>
            <w:bottom w:val="none" w:sz="0" w:space="0" w:color="auto"/>
            <w:right w:val="none" w:sz="0" w:space="0" w:color="auto"/>
          </w:divBdr>
        </w:div>
        <w:div w:id="863131456">
          <w:marLeft w:val="0"/>
          <w:marRight w:val="0"/>
          <w:marTop w:val="0"/>
          <w:marBottom w:val="0"/>
          <w:divBdr>
            <w:top w:val="none" w:sz="0" w:space="0" w:color="auto"/>
            <w:left w:val="none" w:sz="0" w:space="0" w:color="auto"/>
            <w:bottom w:val="none" w:sz="0" w:space="0" w:color="auto"/>
            <w:right w:val="none" w:sz="0" w:space="0" w:color="auto"/>
          </w:divBdr>
        </w:div>
        <w:div w:id="1380398964">
          <w:marLeft w:val="0"/>
          <w:marRight w:val="0"/>
          <w:marTop w:val="0"/>
          <w:marBottom w:val="0"/>
          <w:divBdr>
            <w:top w:val="none" w:sz="0" w:space="0" w:color="auto"/>
            <w:left w:val="none" w:sz="0" w:space="0" w:color="auto"/>
            <w:bottom w:val="none" w:sz="0" w:space="0" w:color="auto"/>
            <w:right w:val="none" w:sz="0" w:space="0" w:color="auto"/>
          </w:divBdr>
        </w:div>
        <w:div w:id="1677222004">
          <w:marLeft w:val="0"/>
          <w:marRight w:val="0"/>
          <w:marTop w:val="0"/>
          <w:marBottom w:val="0"/>
          <w:divBdr>
            <w:top w:val="none" w:sz="0" w:space="0" w:color="auto"/>
            <w:left w:val="none" w:sz="0" w:space="0" w:color="auto"/>
            <w:bottom w:val="none" w:sz="0" w:space="0" w:color="auto"/>
            <w:right w:val="none" w:sz="0" w:space="0" w:color="auto"/>
          </w:divBdr>
        </w:div>
        <w:div w:id="1616250955">
          <w:marLeft w:val="0"/>
          <w:marRight w:val="0"/>
          <w:marTop w:val="0"/>
          <w:marBottom w:val="0"/>
          <w:divBdr>
            <w:top w:val="none" w:sz="0" w:space="0" w:color="auto"/>
            <w:left w:val="none" w:sz="0" w:space="0" w:color="auto"/>
            <w:bottom w:val="none" w:sz="0" w:space="0" w:color="auto"/>
            <w:right w:val="none" w:sz="0" w:space="0" w:color="auto"/>
          </w:divBdr>
        </w:div>
        <w:div w:id="867642457">
          <w:marLeft w:val="0"/>
          <w:marRight w:val="0"/>
          <w:marTop w:val="0"/>
          <w:marBottom w:val="0"/>
          <w:divBdr>
            <w:top w:val="none" w:sz="0" w:space="0" w:color="auto"/>
            <w:left w:val="none" w:sz="0" w:space="0" w:color="auto"/>
            <w:bottom w:val="none" w:sz="0" w:space="0" w:color="auto"/>
            <w:right w:val="none" w:sz="0" w:space="0" w:color="auto"/>
          </w:divBdr>
        </w:div>
        <w:div w:id="1723945991">
          <w:marLeft w:val="0"/>
          <w:marRight w:val="0"/>
          <w:marTop w:val="0"/>
          <w:marBottom w:val="0"/>
          <w:divBdr>
            <w:top w:val="none" w:sz="0" w:space="0" w:color="auto"/>
            <w:left w:val="none" w:sz="0" w:space="0" w:color="auto"/>
            <w:bottom w:val="none" w:sz="0" w:space="0" w:color="auto"/>
            <w:right w:val="none" w:sz="0" w:space="0" w:color="auto"/>
          </w:divBdr>
        </w:div>
        <w:div w:id="521360151">
          <w:marLeft w:val="0"/>
          <w:marRight w:val="0"/>
          <w:marTop w:val="0"/>
          <w:marBottom w:val="0"/>
          <w:divBdr>
            <w:top w:val="none" w:sz="0" w:space="0" w:color="auto"/>
            <w:left w:val="none" w:sz="0" w:space="0" w:color="auto"/>
            <w:bottom w:val="none" w:sz="0" w:space="0" w:color="auto"/>
            <w:right w:val="none" w:sz="0" w:space="0" w:color="auto"/>
          </w:divBdr>
        </w:div>
        <w:div w:id="742138794">
          <w:marLeft w:val="0"/>
          <w:marRight w:val="0"/>
          <w:marTop w:val="0"/>
          <w:marBottom w:val="0"/>
          <w:divBdr>
            <w:top w:val="none" w:sz="0" w:space="0" w:color="auto"/>
            <w:left w:val="none" w:sz="0" w:space="0" w:color="auto"/>
            <w:bottom w:val="none" w:sz="0" w:space="0" w:color="auto"/>
            <w:right w:val="none" w:sz="0" w:space="0" w:color="auto"/>
          </w:divBdr>
        </w:div>
        <w:div w:id="1338386771">
          <w:marLeft w:val="0"/>
          <w:marRight w:val="0"/>
          <w:marTop w:val="0"/>
          <w:marBottom w:val="0"/>
          <w:divBdr>
            <w:top w:val="none" w:sz="0" w:space="0" w:color="auto"/>
            <w:left w:val="none" w:sz="0" w:space="0" w:color="auto"/>
            <w:bottom w:val="none" w:sz="0" w:space="0" w:color="auto"/>
            <w:right w:val="none" w:sz="0" w:space="0" w:color="auto"/>
          </w:divBdr>
        </w:div>
        <w:div w:id="1703897866">
          <w:marLeft w:val="0"/>
          <w:marRight w:val="0"/>
          <w:marTop w:val="0"/>
          <w:marBottom w:val="0"/>
          <w:divBdr>
            <w:top w:val="none" w:sz="0" w:space="0" w:color="auto"/>
            <w:left w:val="none" w:sz="0" w:space="0" w:color="auto"/>
            <w:bottom w:val="none" w:sz="0" w:space="0" w:color="auto"/>
            <w:right w:val="none" w:sz="0" w:space="0" w:color="auto"/>
          </w:divBdr>
        </w:div>
        <w:div w:id="292249666">
          <w:marLeft w:val="0"/>
          <w:marRight w:val="0"/>
          <w:marTop w:val="0"/>
          <w:marBottom w:val="0"/>
          <w:divBdr>
            <w:top w:val="none" w:sz="0" w:space="0" w:color="auto"/>
            <w:left w:val="none" w:sz="0" w:space="0" w:color="auto"/>
            <w:bottom w:val="none" w:sz="0" w:space="0" w:color="auto"/>
            <w:right w:val="none" w:sz="0" w:space="0" w:color="auto"/>
          </w:divBdr>
        </w:div>
        <w:div w:id="1852255513">
          <w:marLeft w:val="0"/>
          <w:marRight w:val="0"/>
          <w:marTop w:val="0"/>
          <w:marBottom w:val="0"/>
          <w:divBdr>
            <w:top w:val="none" w:sz="0" w:space="0" w:color="auto"/>
            <w:left w:val="none" w:sz="0" w:space="0" w:color="auto"/>
            <w:bottom w:val="none" w:sz="0" w:space="0" w:color="auto"/>
            <w:right w:val="none" w:sz="0" w:space="0" w:color="auto"/>
          </w:divBdr>
        </w:div>
        <w:div w:id="994530358">
          <w:marLeft w:val="0"/>
          <w:marRight w:val="0"/>
          <w:marTop w:val="0"/>
          <w:marBottom w:val="0"/>
          <w:divBdr>
            <w:top w:val="none" w:sz="0" w:space="0" w:color="auto"/>
            <w:left w:val="none" w:sz="0" w:space="0" w:color="auto"/>
            <w:bottom w:val="none" w:sz="0" w:space="0" w:color="auto"/>
            <w:right w:val="none" w:sz="0" w:space="0" w:color="auto"/>
          </w:divBdr>
        </w:div>
        <w:div w:id="876242108">
          <w:marLeft w:val="0"/>
          <w:marRight w:val="0"/>
          <w:marTop w:val="0"/>
          <w:marBottom w:val="0"/>
          <w:divBdr>
            <w:top w:val="none" w:sz="0" w:space="0" w:color="auto"/>
            <w:left w:val="none" w:sz="0" w:space="0" w:color="auto"/>
            <w:bottom w:val="none" w:sz="0" w:space="0" w:color="auto"/>
            <w:right w:val="none" w:sz="0" w:space="0" w:color="auto"/>
          </w:divBdr>
        </w:div>
        <w:div w:id="775977424">
          <w:marLeft w:val="0"/>
          <w:marRight w:val="0"/>
          <w:marTop w:val="0"/>
          <w:marBottom w:val="0"/>
          <w:divBdr>
            <w:top w:val="none" w:sz="0" w:space="0" w:color="auto"/>
            <w:left w:val="none" w:sz="0" w:space="0" w:color="auto"/>
            <w:bottom w:val="none" w:sz="0" w:space="0" w:color="auto"/>
            <w:right w:val="none" w:sz="0" w:space="0" w:color="auto"/>
          </w:divBdr>
        </w:div>
        <w:div w:id="989598290">
          <w:marLeft w:val="0"/>
          <w:marRight w:val="0"/>
          <w:marTop w:val="0"/>
          <w:marBottom w:val="0"/>
          <w:divBdr>
            <w:top w:val="none" w:sz="0" w:space="0" w:color="auto"/>
            <w:left w:val="none" w:sz="0" w:space="0" w:color="auto"/>
            <w:bottom w:val="none" w:sz="0" w:space="0" w:color="auto"/>
            <w:right w:val="none" w:sz="0" w:space="0" w:color="auto"/>
          </w:divBdr>
        </w:div>
        <w:div w:id="1847404552">
          <w:marLeft w:val="0"/>
          <w:marRight w:val="0"/>
          <w:marTop w:val="0"/>
          <w:marBottom w:val="0"/>
          <w:divBdr>
            <w:top w:val="none" w:sz="0" w:space="0" w:color="auto"/>
            <w:left w:val="none" w:sz="0" w:space="0" w:color="auto"/>
            <w:bottom w:val="none" w:sz="0" w:space="0" w:color="auto"/>
            <w:right w:val="none" w:sz="0" w:space="0" w:color="auto"/>
          </w:divBdr>
        </w:div>
        <w:div w:id="1418597204">
          <w:marLeft w:val="0"/>
          <w:marRight w:val="0"/>
          <w:marTop w:val="0"/>
          <w:marBottom w:val="0"/>
          <w:divBdr>
            <w:top w:val="none" w:sz="0" w:space="0" w:color="auto"/>
            <w:left w:val="none" w:sz="0" w:space="0" w:color="auto"/>
            <w:bottom w:val="none" w:sz="0" w:space="0" w:color="auto"/>
            <w:right w:val="none" w:sz="0" w:space="0" w:color="auto"/>
          </w:divBdr>
        </w:div>
        <w:div w:id="402145986">
          <w:marLeft w:val="0"/>
          <w:marRight w:val="0"/>
          <w:marTop w:val="0"/>
          <w:marBottom w:val="0"/>
          <w:divBdr>
            <w:top w:val="none" w:sz="0" w:space="0" w:color="auto"/>
            <w:left w:val="none" w:sz="0" w:space="0" w:color="auto"/>
            <w:bottom w:val="none" w:sz="0" w:space="0" w:color="auto"/>
            <w:right w:val="none" w:sz="0" w:space="0" w:color="auto"/>
          </w:divBdr>
        </w:div>
        <w:div w:id="426922497">
          <w:marLeft w:val="0"/>
          <w:marRight w:val="0"/>
          <w:marTop w:val="0"/>
          <w:marBottom w:val="0"/>
          <w:divBdr>
            <w:top w:val="none" w:sz="0" w:space="0" w:color="auto"/>
            <w:left w:val="none" w:sz="0" w:space="0" w:color="auto"/>
            <w:bottom w:val="none" w:sz="0" w:space="0" w:color="auto"/>
            <w:right w:val="none" w:sz="0" w:space="0" w:color="auto"/>
          </w:divBdr>
        </w:div>
        <w:div w:id="520827017">
          <w:marLeft w:val="0"/>
          <w:marRight w:val="0"/>
          <w:marTop w:val="0"/>
          <w:marBottom w:val="0"/>
          <w:divBdr>
            <w:top w:val="none" w:sz="0" w:space="0" w:color="auto"/>
            <w:left w:val="none" w:sz="0" w:space="0" w:color="auto"/>
            <w:bottom w:val="none" w:sz="0" w:space="0" w:color="auto"/>
            <w:right w:val="none" w:sz="0" w:space="0" w:color="auto"/>
          </w:divBdr>
        </w:div>
        <w:div w:id="2131630821">
          <w:marLeft w:val="0"/>
          <w:marRight w:val="0"/>
          <w:marTop w:val="0"/>
          <w:marBottom w:val="0"/>
          <w:divBdr>
            <w:top w:val="none" w:sz="0" w:space="0" w:color="auto"/>
            <w:left w:val="none" w:sz="0" w:space="0" w:color="auto"/>
            <w:bottom w:val="none" w:sz="0" w:space="0" w:color="auto"/>
            <w:right w:val="none" w:sz="0" w:space="0" w:color="auto"/>
          </w:divBdr>
        </w:div>
        <w:div w:id="1485004805">
          <w:marLeft w:val="0"/>
          <w:marRight w:val="0"/>
          <w:marTop w:val="0"/>
          <w:marBottom w:val="0"/>
          <w:divBdr>
            <w:top w:val="none" w:sz="0" w:space="0" w:color="auto"/>
            <w:left w:val="none" w:sz="0" w:space="0" w:color="auto"/>
            <w:bottom w:val="none" w:sz="0" w:space="0" w:color="auto"/>
            <w:right w:val="none" w:sz="0" w:space="0" w:color="auto"/>
          </w:divBdr>
        </w:div>
        <w:div w:id="1113941653">
          <w:marLeft w:val="0"/>
          <w:marRight w:val="0"/>
          <w:marTop w:val="0"/>
          <w:marBottom w:val="0"/>
          <w:divBdr>
            <w:top w:val="none" w:sz="0" w:space="0" w:color="auto"/>
            <w:left w:val="none" w:sz="0" w:space="0" w:color="auto"/>
            <w:bottom w:val="none" w:sz="0" w:space="0" w:color="auto"/>
            <w:right w:val="none" w:sz="0" w:space="0" w:color="auto"/>
          </w:divBdr>
        </w:div>
        <w:div w:id="443383778">
          <w:marLeft w:val="0"/>
          <w:marRight w:val="0"/>
          <w:marTop w:val="0"/>
          <w:marBottom w:val="0"/>
          <w:divBdr>
            <w:top w:val="none" w:sz="0" w:space="0" w:color="auto"/>
            <w:left w:val="none" w:sz="0" w:space="0" w:color="auto"/>
            <w:bottom w:val="none" w:sz="0" w:space="0" w:color="auto"/>
            <w:right w:val="none" w:sz="0" w:space="0" w:color="auto"/>
          </w:divBdr>
        </w:div>
        <w:div w:id="968240029">
          <w:marLeft w:val="0"/>
          <w:marRight w:val="0"/>
          <w:marTop w:val="0"/>
          <w:marBottom w:val="0"/>
          <w:divBdr>
            <w:top w:val="none" w:sz="0" w:space="0" w:color="auto"/>
            <w:left w:val="none" w:sz="0" w:space="0" w:color="auto"/>
            <w:bottom w:val="none" w:sz="0" w:space="0" w:color="auto"/>
            <w:right w:val="none" w:sz="0" w:space="0" w:color="auto"/>
          </w:divBdr>
        </w:div>
        <w:div w:id="957948575">
          <w:marLeft w:val="0"/>
          <w:marRight w:val="0"/>
          <w:marTop w:val="0"/>
          <w:marBottom w:val="0"/>
          <w:divBdr>
            <w:top w:val="none" w:sz="0" w:space="0" w:color="auto"/>
            <w:left w:val="none" w:sz="0" w:space="0" w:color="auto"/>
            <w:bottom w:val="none" w:sz="0" w:space="0" w:color="auto"/>
            <w:right w:val="none" w:sz="0" w:space="0" w:color="auto"/>
          </w:divBdr>
        </w:div>
        <w:div w:id="752778607">
          <w:marLeft w:val="0"/>
          <w:marRight w:val="0"/>
          <w:marTop w:val="0"/>
          <w:marBottom w:val="0"/>
          <w:divBdr>
            <w:top w:val="none" w:sz="0" w:space="0" w:color="auto"/>
            <w:left w:val="none" w:sz="0" w:space="0" w:color="auto"/>
            <w:bottom w:val="none" w:sz="0" w:space="0" w:color="auto"/>
            <w:right w:val="none" w:sz="0" w:space="0" w:color="auto"/>
          </w:divBdr>
        </w:div>
        <w:div w:id="959530837">
          <w:marLeft w:val="0"/>
          <w:marRight w:val="0"/>
          <w:marTop w:val="0"/>
          <w:marBottom w:val="0"/>
          <w:divBdr>
            <w:top w:val="none" w:sz="0" w:space="0" w:color="auto"/>
            <w:left w:val="none" w:sz="0" w:space="0" w:color="auto"/>
            <w:bottom w:val="none" w:sz="0" w:space="0" w:color="auto"/>
            <w:right w:val="none" w:sz="0" w:space="0" w:color="auto"/>
          </w:divBdr>
        </w:div>
        <w:div w:id="876964530">
          <w:marLeft w:val="0"/>
          <w:marRight w:val="0"/>
          <w:marTop w:val="0"/>
          <w:marBottom w:val="0"/>
          <w:divBdr>
            <w:top w:val="none" w:sz="0" w:space="0" w:color="auto"/>
            <w:left w:val="none" w:sz="0" w:space="0" w:color="auto"/>
            <w:bottom w:val="none" w:sz="0" w:space="0" w:color="auto"/>
            <w:right w:val="none" w:sz="0" w:space="0" w:color="auto"/>
          </w:divBdr>
        </w:div>
        <w:div w:id="1313174239">
          <w:marLeft w:val="0"/>
          <w:marRight w:val="0"/>
          <w:marTop w:val="0"/>
          <w:marBottom w:val="0"/>
          <w:divBdr>
            <w:top w:val="none" w:sz="0" w:space="0" w:color="auto"/>
            <w:left w:val="none" w:sz="0" w:space="0" w:color="auto"/>
            <w:bottom w:val="none" w:sz="0" w:space="0" w:color="auto"/>
            <w:right w:val="none" w:sz="0" w:space="0" w:color="auto"/>
          </w:divBdr>
        </w:div>
        <w:div w:id="1914659816">
          <w:marLeft w:val="0"/>
          <w:marRight w:val="0"/>
          <w:marTop w:val="0"/>
          <w:marBottom w:val="0"/>
          <w:divBdr>
            <w:top w:val="none" w:sz="0" w:space="0" w:color="auto"/>
            <w:left w:val="none" w:sz="0" w:space="0" w:color="auto"/>
            <w:bottom w:val="none" w:sz="0" w:space="0" w:color="auto"/>
            <w:right w:val="none" w:sz="0" w:space="0" w:color="auto"/>
          </w:divBdr>
        </w:div>
        <w:div w:id="1479105693">
          <w:marLeft w:val="0"/>
          <w:marRight w:val="0"/>
          <w:marTop w:val="0"/>
          <w:marBottom w:val="0"/>
          <w:divBdr>
            <w:top w:val="none" w:sz="0" w:space="0" w:color="auto"/>
            <w:left w:val="none" w:sz="0" w:space="0" w:color="auto"/>
            <w:bottom w:val="none" w:sz="0" w:space="0" w:color="auto"/>
            <w:right w:val="none" w:sz="0" w:space="0" w:color="auto"/>
          </w:divBdr>
        </w:div>
        <w:div w:id="363292745">
          <w:marLeft w:val="0"/>
          <w:marRight w:val="0"/>
          <w:marTop w:val="0"/>
          <w:marBottom w:val="0"/>
          <w:divBdr>
            <w:top w:val="none" w:sz="0" w:space="0" w:color="auto"/>
            <w:left w:val="none" w:sz="0" w:space="0" w:color="auto"/>
            <w:bottom w:val="none" w:sz="0" w:space="0" w:color="auto"/>
            <w:right w:val="none" w:sz="0" w:space="0" w:color="auto"/>
          </w:divBdr>
        </w:div>
        <w:div w:id="1672177304">
          <w:marLeft w:val="0"/>
          <w:marRight w:val="0"/>
          <w:marTop w:val="0"/>
          <w:marBottom w:val="0"/>
          <w:divBdr>
            <w:top w:val="none" w:sz="0" w:space="0" w:color="auto"/>
            <w:left w:val="none" w:sz="0" w:space="0" w:color="auto"/>
            <w:bottom w:val="none" w:sz="0" w:space="0" w:color="auto"/>
            <w:right w:val="none" w:sz="0" w:space="0" w:color="auto"/>
          </w:divBdr>
        </w:div>
      </w:divsChild>
    </w:div>
    <w:div w:id="1837108930">
      <w:bodyDiv w:val="1"/>
      <w:marLeft w:val="0"/>
      <w:marRight w:val="0"/>
      <w:marTop w:val="0"/>
      <w:marBottom w:val="0"/>
      <w:divBdr>
        <w:top w:val="none" w:sz="0" w:space="0" w:color="auto"/>
        <w:left w:val="none" w:sz="0" w:space="0" w:color="auto"/>
        <w:bottom w:val="none" w:sz="0" w:space="0" w:color="auto"/>
        <w:right w:val="none" w:sz="0" w:space="0" w:color="auto"/>
      </w:divBdr>
    </w:div>
    <w:div w:id="1837266523">
      <w:bodyDiv w:val="1"/>
      <w:marLeft w:val="0"/>
      <w:marRight w:val="0"/>
      <w:marTop w:val="0"/>
      <w:marBottom w:val="0"/>
      <w:divBdr>
        <w:top w:val="none" w:sz="0" w:space="0" w:color="auto"/>
        <w:left w:val="none" w:sz="0" w:space="0" w:color="auto"/>
        <w:bottom w:val="none" w:sz="0" w:space="0" w:color="auto"/>
        <w:right w:val="none" w:sz="0" w:space="0" w:color="auto"/>
      </w:divBdr>
      <w:divsChild>
        <w:div w:id="1598050960">
          <w:marLeft w:val="0"/>
          <w:marRight w:val="0"/>
          <w:marTop w:val="0"/>
          <w:marBottom w:val="0"/>
          <w:divBdr>
            <w:top w:val="none" w:sz="0" w:space="0" w:color="auto"/>
            <w:left w:val="none" w:sz="0" w:space="0" w:color="auto"/>
            <w:bottom w:val="none" w:sz="0" w:space="0" w:color="auto"/>
            <w:right w:val="none" w:sz="0" w:space="0" w:color="auto"/>
          </w:divBdr>
        </w:div>
        <w:div w:id="282426580">
          <w:marLeft w:val="0"/>
          <w:marRight w:val="0"/>
          <w:marTop w:val="0"/>
          <w:marBottom w:val="0"/>
          <w:divBdr>
            <w:top w:val="none" w:sz="0" w:space="0" w:color="auto"/>
            <w:left w:val="none" w:sz="0" w:space="0" w:color="auto"/>
            <w:bottom w:val="none" w:sz="0" w:space="0" w:color="auto"/>
            <w:right w:val="none" w:sz="0" w:space="0" w:color="auto"/>
          </w:divBdr>
        </w:div>
        <w:div w:id="1880822079">
          <w:marLeft w:val="0"/>
          <w:marRight w:val="0"/>
          <w:marTop w:val="0"/>
          <w:marBottom w:val="0"/>
          <w:divBdr>
            <w:top w:val="none" w:sz="0" w:space="0" w:color="auto"/>
            <w:left w:val="none" w:sz="0" w:space="0" w:color="auto"/>
            <w:bottom w:val="none" w:sz="0" w:space="0" w:color="auto"/>
            <w:right w:val="none" w:sz="0" w:space="0" w:color="auto"/>
          </w:divBdr>
        </w:div>
        <w:div w:id="991954952">
          <w:marLeft w:val="0"/>
          <w:marRight w:val="0"/>
          <w:marTop w:val="0"/>
          <w:marBottom w:val="0"/>
          <w:divBdr>
            <w:top w:val="none" w:sz="0" w:space="0" w:color="auto"/>
            <w:left w:val="none" w:sz="0" w:space="0" w:color="auto"/>
            <w:bottom w:val="none" w:sz="0" w:space="0" w:color="auto"/>
            <w:right w:val="none" w:sz="0" w:space="0" w:color="auto"/>
          </w:divBdr>
        </w:div>
        <w:div w:id="609168179">
          <w:marLeft w:val="0"/>
          <w:marRight w:val="0"/>
          <w:marTop w:val="0"/>
          <w:marBottom w:val="0"/>
          <w:divBdr>
            <w:top w:val="none" w:sz="0" w:space="0" w:color="auto"/>
            <w:left w:val="none" w:sz="0" w:space="0" w:color="auto"/>
            <w:bottom w:val="none" w:sz="0" w:space="0" w:color="auto"/>
            <w:right w:val="none" w:sz="0" w:space="0" w:color="auto"/>
          </w:divBdr>
        </w:div>
        <w:div w:id="1248736152">
          <w:marLeft w:val="0"/>
          <w:marRight w:val="0"/>
          <w:marTop w:val="0"/>
          <w:marBottom w:val="0"/>
          <w:divBdr>
            <w:top w:val="none" w:sz="0" w:space="0" w:color="auto"/>
            <w:left w:val="none" w:sz="0" w:space="0" w:color="auto"/>
            <w:bottom w:val="none" w:sz="0" w:space="0" w:color="auto"/>
            <w:right w:val="none" w:sz="0" w:space="0" w:color="auto"/>
          </w:divBdr>
        </w:div>
        <w:div w:id="1708867517">
          <w:marLeft w:val="0"/>
          <w:marRight w:val="0"/>
          <w:marTop w:val="0"/>
          <w:marBottom w:val="0"/>
          <w:divBdr>
            <w:top w:val="none" w:sz="0" w:space="0" w:color="auto"/>
            <w:left w:val="none" w:sz="0" w:space="0" w:color="auto"/>
            <w:bottom w:val="none" w:sz="0" w:space="0" w:color="auto"/>
            <w:right w:val="none" w:sz="0" w:space="0" w:color="auto"/>
          </w:divBdr>
        </w:div>
        <w:div w:id="1094935902">
          <w:marLeft w:val="0"/>
          <w:marRight w:val="0"/>
          <w:marTop w:val="0"/>
          <w:marBottom w:val="0"/>
          <w:divBdr>
            <w:top w:val="none" w:sz="0" w:space="0" w:color="auto"/>
            <w:left w:val="none" w:sz="0" w:space="0" w:color="auto"/>
            <w:bottom w:val="none" w:sz="0" w:space="0" w:color="auto"/>
            <w:right w:val="none" w:sz="0" w:space="0" w:color="auto"/>
          </w:divBdr>
        </w:div>
        <w:div w:id="1712265352">
          <w:marLeft w:val="0"/>
          <w:marRight w:val="0"/>
          <w:marTop w:val="0"/>
          <w:marBottom w:val="0"/>
          <w:divBdr>
            <w:top w:val="none" w:sz="0" w:space="0" w:color="auto"/>
            <w:left w:val="none" w:sz="0" w:space="0" w:color="auto"/>
            <w:bottom w:val="none" w:sz="0" w:space="0" w:color="auto"/>
            <w:right w:val="none" w:sz="0" w:space="0" w:color="auto"/>
          </w:divBdr>
        </w:div>
        <w:div w:id="666784041">
          <w:marLeft w:val="0"/>
          <w:marRight w:val="0"/>
          <w:marTop w:val="0"/>
          <w:marBottom w:val="0"/>
          <w:divBdr>
            <w:top w:val="none" w:sz="0" w:space="0" w:color="auto"/>
            <w:left w:val="none" w:sz="0" w:space="0" w:color="auto"/>
            <w:bottom w:val="none" w:sz="0" w:space="0" w:color="auto"/>
            <w:right w:val="none" w:sz="0" w:space="0" w:color="auto"/>
          </w:divBdr>
        </w:div>
        <w:div w:id="859511287">
          <w:marLeft w:val="0"/>
          <w:marRight w:val="0"/>
          <w:marTop w:val="0"/>
          <w:marBottom w:val="0"/>
          <w:divBdr>
            <w:top w:val="none" w:sz="0" w:space="0" w:color="auto"/>
            <w:left w:val="none" w:sz="0" w:space="0" w:color="auto"/>
            <w:bottom w:val="none" w:sz="0" w:space="0" w:color="auto"/>
            <w:right w:val="none" w:sz="0" w:space="0" w:color="auto"/>
          </w:divBdr>
        </w:div>
        <w:div w:id="884870381">
          <w:marLeft w:val="0"/>
          <w:marRight w:val="0"/>
          <w:marTop w:val="0"/>
          <w:marBottom w:val="0"/>
          <w:divBdr>
            <w:top w:val="none" w:sz="0" w:space="0" w:color="auto"/>
            <w:left w:val="none" w:sz="0" w:space="0" w:color="auto"/>
            <w:bottom w:val="none" w:sz="0" w:space="0" w:color="auto"/>
            <w:right w:val="none" w:sz="0" w:space="0" w:color="auto"/>
          </w:divBdr>
        </w:div>
        <w:div w:id="1956591116">
          <w:marLeft w:val="0"/>
          <w:marRight w:val="0"/>
          <w:marTop w:val="0"/>
          <w:marBottom w:val="0"/>
          <w:divBdr>
            <w:top w:val="none" w:sz="0" w:space="0" w:color="auto"/>
            <w:left w:val="none" w:sz="0" w:space="0" w:color="auto"/>
            <w:bottom w:val="none" w:sz="0" w:space="0" w:color="auto"/>
            <w:right w:val="none" w:sz="0" w:space="0" w:color="auto"/>
          </w:divBdr>
        </w:div>
        <w:div w:id="2023126023">
          <w:marLeft w:val="0"/>
          <w:marRight w:val="0"/>
          <w:marTop w:val="0"/>
          <w:marBottom w:val="0"/>
          <w:divBdr>
            <w:top w:val="none" w:sz="0" w:space="0" w:color="auto"/>
            <w:left w:val="none" w:sz="0" w:space="0" w:color="auto"/>
            <w:bottom w:val="none" w:sz="0" w:space="0" w:color="auto"/>
            <w:right w:val="none" w:sz="0" w:space="0" w:color="auto"/>
          </w:divBdr>
        </w:div>
      </w:divsChild>
    </w:div>
    <w:div w:id="1837376957">
      <w:bodyDiv w:val="1"/>
      <w:marLeft w:val="0"/>
      <w:marRight w:val="0"/>
      <w:marTop w:val="0"/>
      <w:marBottom w:val="0"/>
      <w:divBdr>
        <w:top w:val="none" w:sz="0" w:space="0" w:color="auto"/>
        <w:left w:val="none" w:sz="0" w:space="0" w:color="auto"/>
        <w:bottom w:val="none" w:sz="0" w:space="0" w:color="auto"/>
        <w:right w:val="none" w:sz="0" w:space="0" w:color="auto"/>
      </w:divBdr>
    </w:div>
    <w:div w:id="1837643813">
      <w:bodyDiv w:val="1"/>
      <w:marLeft w:val="0"/>
      <w:marRight w:val="0"/>
      <w:marTop w:val="0"/>
      <w:marBottom w:val="0"/>
      <w:divBdr>
        <w:top w:val="none" w:sz="0" w:space="0" w:color="auto"/>
        <w:left w:val="none" w:sz="0" w:space="0" w:color="auto"/>
        <w:bottom w:val="none" w:sz="0" w:space="0" w:color="auto"/>
        <w:right w:val="none" w:sz="0" w:space="0" w:color="auto"/>
      </w:divBdr>
    </w:div>
    <w:div w:id="1837843137">
      <w:bodyDiv w:val="1"/>
      <w:marLeft w:val="0"/>
      <w:marRight w:val="0"/>
      <w:marTop w:val="0"/>
      <w:marBottom w:val="0"/>
      <w:divBdr>
        <w:top w:val="none" w:sz="0" w:space="0" w:color="auto"/>
        <w:left w:val="none" w:sz="0" w:space="0" w:color="auto"/>
        <w:bottom w:val="none" w:sz="0" w:space="0" w:color="auto"/>
        <w:right w:val="none" w:sz="0" w:space="0" w:color="auto"/>
      </w:divBdr>
    </w:div>
    <w:div w:id="1837912753">
      <w:bodyDiv w:val="1"/>
      <w:marLeft w:val="0"/>
      <w:marRight w:val="0"/>
      <w:marTop w:val="0"/>
      <w:marBottom w:val="0"/>
      <w:divBdr>
        <w:top w:val="none" w:sz="0" w:space="0" w:color="auto"/>
        <w:left w:val="none" w:sz="0" w:space="0" w:color="auto"/>
        <w:bottom w:val="none" w:sz="0" w:space="0" w:color="auto"/>
        <w:right w:val="none" w:sz="0" w:space="0" w:color="auto"/>
      </w:divBdr>
      <w:divsChild>
        <w:div w:id="1956329345">
          <w:marLeft w:val="0"/>
          <w:marRight w:val="0"/>
          <w:marTop w:val="0"/>
          <w:marBottom w:val="0"/>
          <w:divBdr>
            <w:top w:val="none" w:sz="0" w:space="0" w:color="auto"/>
            <w:left w:val="none" w:sz="0" w:space="0" w:color="auto"/>
            <w:bottom w:val="none" w:sz="0" w:space="0" w:color="auto"/>
            <w:right w:val="none" w:sz="0" w:space="0" w:color="auto"/>
          </w:divBdr>
        </w:div>
        <w:div w:id="1848981069">
          <w:marLeft w:val="0"/>
          <w:marRight w:val="0"/>
          <w:marTop w:val="0"/>
          <w:marBottom w:val="0"/>
          <w:divBdr>
            <w:top w:val="none" w:sz="0" w:space="0" w:color="auto"/>
            <w:left w:val="none" w:sz="0" w:space="0" w:color="auto"/>
            <w:bottom w:val="none" w:sz="0" w:space="0" w:color="auto"/>
            <w:right w:val="none" w:sz="0" w:space="0" w:color="auto"/>
          </w:divBdr>
        </w:div>
        <w:div w:id="808784828">
          <w:marLeft w:val="0"/>
          <w:marRight w:val="0"/>
          <w:marTop w:val="0"/>
          <w:marBottom w:val="0"/>
          <w:divBdr>
            <w:top w:val="none" w:sz="0" w:space="0" w:color="auto"/>
            <w:left w:val="none" w:sz="0" w:space="0" w:color="auto"/>
            <w:bottom w:val="none" w:sz="0" w:space="0" w:color="auto"/>
            <w:right w:val="none" w:sz="0" w:space="0" w:color="auto"/>
          </w:divBdr>
        </w:div>
        <w:div w:id="570500582">
          <w:marLeft w:val="0"/>
          <w:marRight w:val="0"/>
          <w:marTop w:val="0"/>
          <w:marBottom w:val="0"/>
          <w:divBdr>
            <w:top w:val="none" w:sz="0" w:space="0" w:color="auto"/>
            <w:left w:val="none" w:sz="0" w:space="0" w:color="auto"/>
            <w:bottom w:val="none" w:sz="0" w:space="0" w:color="auto"/>
            <w:right w:val="none" w:sz="0" w:space="0" w:color="auto"/>
          </w:divBdr>
        </w:div>
        <w:div w:id="83917214">
          <w:marLeft w:val="0"/>
          <w:marRight w:val="0"/>
          <w:marTop w:val="0"/>
          <w:marBottom w:val="0"/>
          <w:divBdr>
            <w:top w:val="none" w:sz="0" w:space="0" w:color="auto"/>
            <w:left w:val="none" w:sz="0" w:space="0" w:color="auto"/>
            <w:bottom w:val="none" w:sz="0" w:space="0" w:color="auto"/>
            <w:right w:val="none" w:sz="0" w:space="0" w:color="auto"/>
          </w:divBdr>
        </w:div>
        <w:div w:id="1238244757">
          <w:marLeft w:val="0"/>
          <w:marRight w:val="0"/>
          <w:marTop w:val="0"/>
          <w:marBottom w:val="0"/>
          <w:divBdr>
            <w:top w:val="none" w:sz="0" w:space="0" w:color="auto"/>
            <w:left w:val="none" w:sz="0" w:space="0" w:color="auto"/>
            <w:bottom w:val="none" w:sz="0" w:space="0" w:color="auto"/>
            <w:right w:val="none" w:sz="0" w:space="0" w:color="auto"/>
          </w:divBdr>
        </w:div>
        <w:div w:id="2118520111">
          <w:marLeft w:val="0"/>
          <w:marRight w:val="0"/>
          <w:marTop w:val="0"/>
          <w:marBottom w:val="0"/>
          <w:divBdr>
            <w:top w:val="none" w:sz="0" w:space="0" w:color="auto"/>
            <w:left w:val="none" w:sz="0" w:space="0" w:color="auto"/>
            <w:bottom w:val="none" w:sz="0" w:space="0" w:color="auto"/>
            <w:right w:val="none" w:sz="0" w:space="0" w:color="auto"/>
          </w:divBdr>
        </w:div>
        <w:div w:id="1167287267">
          <w:marLeft w:val="0"/>
          <w:marRight w:val="0"/>
          <w:marTop w:val="0"/>
          <w:marBottom w:val="0"/>
          <w:divBdr>
            <w:top w:val="none" w:sz="0" w:space="0" w:color="auto"/>
            <w:left w:val="none" w:sz="0" w:space="0" w:color="auto"/>
            <w:bottom w:val="none" w:sz="0" w:space="0" w:color="auto"/>
            <w:right w:val="none" w:sz="0" w:space="0" w:color="auto"/>
          </w:divBdr>
        </w:div>
        <w:div w:id="486627091">
          <w:marLeft w:val="0"/>
          <w:marRight w:val="0"/>
          <w:marTop w:val="0"/>
          <w:marBottom w:val="0"/>
          <w:divBdr>
            <w:top w:val="none" w:sz="0" w:space="0" w:color="auto"/>
            <w:left w:val="none" w:sz="0" w:space="0" w:color="auto"/>
            <w:bottom w:val="none" w:sz="0" w:space="0" w:color="auto"/>
            <w:right w:val="none" w:sz="0" w:space="0" w:color="auto"/>
          </w:divBdr>
        </w:div>
        <w:div w:id="196234690">
          <w:marLeft w:val="0"/>
          <w:marRight w:val="0"/>
          <w:marTop w:val="0"/>
          <w:marBottom w:val="0"/>
          <w:divBdr>
            <w:top w:val="none" w:sz="0" w:space="0" w:color="auto"/>
            <w:left w:val="none" w:sz="0" w:space="0" w:color="auto"/>
            <w:bottom w:val="none" w:sz="0" w:space="0" w:color="auto"/>
            <w:right w:val="none" w:sz="0" w:space="0" w:color="auto"/>
          </w:divBdr>
        </w:div>
        <w:div w:id="824013349">
          <w:marLeft w:val="0"/>
          <w:marRight w:val="0"/>
          <w:marTop w:val="0"/>
          <w:marBottom w:val="0"/>
          <w:divBdr>
            <w:top w:val="none" w:sz="0" w:space="0" w:color="auto"/>
            <w:left w:val="none" w:sz="0" w:space="0" w:color="auto"/>
            <w:bottom w:val="none" w:sz="0" w:space="0" w:color="auto"/>
            <w:right w:val="none" w:sz="0" w:space="0" w:color="auto"/>
          </w:divBdr>
        </w:div>
        <w:div w:id="396319650">
          <w:marLeft w:val="0"/>
          <w:marRight w:val="0"/>
          <w:marTop w:val="0"/>
          <w:marBottom w:val="0"/>
          <w:divBdr>
            <w:top w:val="none" w:sz="0" w:space="0" w:color="auto"/>
            <w:left w:val="none" w:sz="0" w:space="0" w:color="auto"/>
            <w:bottom w:val="none" w:sz="0" w:space="0" w:color="auto"/>
            <w:right w:val="none" w:sz="0" w:space="0" w:color="auto"/>
          </w:divBdr>
        </w:div>
        <w:div w:id="1810438236">
          <w:marLeft w:val="0"/>
          <w:marRight w:val="0"/>
          <w:marTop w:val="0"/>
          <w:marBottom w:val="0"/>
          <w:divBdr>
            <w:top w:val="none" w:sz="0" w:space="0" w:color="auto"/>
            <w:left w:val="none" w:sz="0" w:space="0" w:color="auto"/>
            <w:bottom w:val="none" w:sz="0" w:space="0" w:color="auto"/>
            <w:right w:val="none" w:sz="0" w:space="0" w:color="auto"/>
          </w:divBdr>
        </w:div>
        <w:div w:id="2133161553">
          <w:marLeft w:val="0"/>
          <w:marRight w:val="0"/>
          <w:marTop w:val="0"/>
          <w:marBottom w:val="0"/>
          <w:divBdr>
            <w:top w:val="none" w:sz="0" w:space="0" w:color="auto"/>
            <w:left w:val="none" w:sz="0" w:space="0" w:color="auto"/>
            <w:bottom w:val="none" w:sz="0" w:space="0" w:color="auto"/>
            <w:right w:val="none" w:sz="0" w:space="0" w:color="auto"/>
          </w:divBdr>
        </w:div>
        <w:div w:id="554319236">
          <w:marLeft w:val="0"/>
          <w:marRight w:val="0"/>
          <w:marTop w:val="0"/>
          <w:marBottom w:val="0"/>
          <w:divBdr>
            <w:top w:val="none" w:sz="0" w:space="0" w:color="auto"/>
            <w:left w:val="none" w:sz="0" w:space="0" w:color="auto"/>
            <w:bottom w:val="none" w:sz="0" w:space="0" w:color="auto"/>
            <w:right w:val="none" w:sz="0" w:space="0" w:color="auto"/>
          </w:divBdr>
        </w:div>
        <w:div w:id="490023765">
          <w:marLeft w:val="0"/>
          <w:marRight w:val="0"/>
          <w:marTop w:val="0"/>
          <w:marBottom w:val="0"/>
          <w:divBdr>
            <w:top w:val="none" w:sz="0" w:space="0" w:color="auto"/>
            <w:left w:val="none" w:sz="0" w:space="0" w:color="auto"/>
            <w:bottom w:val="none" w:sz="0" w:space="0" w:color="auto"/>
            <w:right w:val="none" w:sz="0" w:space="0" w:color="auto"/>
          </w:divBdr>
        </w:div>
        <w:div w:id="1971743678">
          <w:marLeft w:val="0"/>
          <w:marRight w:val="0"/>
          <w:marTop w:val="0"/>
          <w:marBottom w:val="0"/>
          <w:divBdr>
            <w:top w:val="none" w:sz="0" w:space="0" w:color="auto"/>
            <w:left w:val="none" w:sz="0" w:space="0" w:color="auto"/>
            <w:bottom w:val="none" w:sz="0" w:space="0" w:color="auto"/>
            <w:right w:val="none" w:sz="0" w:space="0" w:color="auto"/>
          </w:divBdr>
        </w:div>
        <w:div w:id="227957351">
          <w:marLeft w:val="0"/>
          <w:marRight w:val="0"/>
          <w:marTop w:val="0"/>
          <w:marBottom w:val="0"/>
          <w:divBdr>
            <w:top w:val="none" w:sz="0" w:space="0" w:color="auto"/>
            <w:left w:val="none" w:sz="0" w:space="0" w:color="auto"/>
            <w:bottom w:val="none" w:sz="0" w:space="0" w:color="auto"/>
            <w:right w:val="none" w:sz="0" w:space="0" w:color="auto"/>
          </w:divBdr>
        </w:div>
        <w:div w:id="853223132">
          <w:marLeft w:val="0"/>
          <w:marRight w:val="0"/>
          <w:marTop w:val="0"/>
          <w:marBottom w:val="0"/>
          <w:divBdr>
            <w:top w:val="none" w:sz="0" w:space="0" w:color="auto"/>
            <w:left w:val="none" w:sz="0" w:space="0" w:color="auto"/>
            <w:bottom w:val="none" w:sz="0" w:space="0" w:color="auto"/>
            <w:right w:val="none" w:sz="0" w:space="0" w:color="auto"/>
          </w:divBdr>
        </w:div>
        <w:div w:id="1421756643">
          <w:marLeft w:val="0"/>
          <w:marRight w:val="0"/>
          <w:marTop w:val="0"/>
          <w:marBottom w:val="0"/>
          <w:divBdr>
            <w:top w:val="none" w:sz="0" w:space="0" w:color="auto"/>
            <w:left w:val="none" w:sz="0" w:space="0" w:color="auto"/>
            <w:bottom w:val="none" w:sz="0" w:space="0" w:color="auto"/>
            <w:right w:val="none" w:sz="0" w:space="0" w:color="auto"/>
          </w:divBdr>
        </w:div>
        <w:div w:id="1446341985">
          <w:marLeft w:val="0"/>
          <w:marRight w:val="0"/>
          <w:marTop w:val="0"/>
          <w:marBottom w:val="0"/>
          <w:divBdr>
            <w:top w:val="none" w:sz="0" w:space="0" w:color="auto"/>
            <w:left w:val="none" w:sz="0" w:space="0" w:color="auto"/>
            <w:bottom w:val="none" w:sz="0" w:space="0" w:color="auto"/>
            <w:right w:val="none" w:sz="0" w:space="0" w:color="auto"/>
          </w:divBdr>
        </w:div>
        <w:div w:id="1151410739">
          <w:marLeft w:val="0"/>
          <w:marRight w:val="0"/>
          <w:marTop w:val="0"/>
          <w:marBottom w:val="0"/>
          <w:divBdr>
            <w:top w:val="none" w:sz="0" w:space="0" w:color="auto"/>
            <w:left w:val="none" w:sz="0" w:space="0" w:color="auto"/>
            <w:bottom w:val="none" w:sz="0" w:space="0" w:color="auto"/>
            <w:right w:val="none" w:sz="0" w:space="0" w:color="auto"/>
          </w:divBdr>
        </w:div>
        <w:div w:id="148209418">
          <w:marLeft w:val="0"/>
          <w:marRight w:val="0"/>
          <w:marTop w:val="0"/>
          <w:marBottom w:val="0"/>
          <w:divBdr>
            <w:top w:val="none" w:sz="0" w:space="0" w:color="auto"/>
            <w:left w:val="none" w:sz="0" w:space="0" w:color="auto"/>
            <w:bottom w:val="none" w:sz="0" w:space="0" w:color="auto"/>
            <w:right w:val="none" w:sz="0" w:space="0" w:color="auto"/>
          </w:divBdr>
        </w:div>
        <w:div w:id="1248809838">
          <w:marLeft w:val="0"/>
          <w:marRight w:val="0"/>
          <w:marTop w:val="0"/>
          <w:marBottom w:val="0"/>
          <w:divBdr>
            <w:top w:val="none" w:sz="0" w:space="0" w:color="auto"/>
            <w:left w:val="none" w:sz="0" w:space="0" w:color="auto"/>
            <w:bottom w:val="none" w:sz="0" w:space="0" w:color="auto"/>
            <w:right w:val="none" w:sz="0" w:space="0" w:color="auto"/>
          </w:divBdr>
        </w:div>
        <w:div w:id="1360278298">
          <w:marLeft w:val="0"/>
          <w:marRight w:val="0"/>
          <w:marTop w:val="0"/>
          <w:marBottom w:val="0"/>
          <w:divBdr>
            <w:top w:val="none" w:sz="0" w:space="0" w:color="auto"/>
            <w:left w:val="none" w:sz="0" w:space="0" w:color="auto"/>
            <w:bottom w:val="none" w:sz="0" w:space="0" w:color="auto"/>
            <w:right w:val="none" w:sz="0" w:space="0" w:color="auto"/>
          </w:divBdr>
        </w:div>
        <w:div w:id="2070374521">
          <w:marLeft w:val="0"/>
          <w:marRight w:val="0"/>
          <w:marTop w:val="0"/>
          <w:marBottom w:val="0"/>
          <w:divBdr>
            <w:top w:val="none" w:sz="0" w:space="0" w:color="auto"/>
            <w:left w:val="none" w:sz="0" w:space="0" w:color="auto"/>
            <w:bottom w:val="none" w:sz="0" w:space="0" w:color="auto"/>
            <w:right w:val="none" w:sz="0" w:space="0" w:color="auto"/>
          </w:divBdr>
        </w:div>
        <w:div w:id="440951031">
          <w:marLeft w:val="0"/>
          <w:marRight w:val="0"/>
          <w:marTop w:val="0"/>
          <w:marBottom w:val="0"/>
          <w:divBdr>
            <w:top w:val="none" w:sz="0" w:space="0" w:color="auto"/>
            <w:left w:val="none" w:sz="0" w:space="0" w:color="auto"/>
            <w:bottom w:val="none" w:sz="0" w:space="0" w:color="auto"/>
            <w:right w:val="none" w:sz="0" w:space="0" w:color="auto"/>
          </w:divBdr>
        </w:div>
        <w:div w:id="239103711">
          <w:marLeft w:val="0"/>
          <w:marRight w:val="0"/>
          <w:marTop w:val="0"/>
          <w:marBottom w:val="0"/>
          <w:divBdr>
            <w:top w:val="none" w:sz="0" w:space="0" w:color="auto"/>
            <w:left w:val="none" w:sz="0" w:space="0" w:color="auto"/>
            <w:bottom w:val="none" w:sz="0" w:space="0" w:color="auto"/>
            <w:right w:val="none" w:sz="0" w:space="0" w:color="auto"/>
          </w:divBdr>
        </w:div>
        <w:div w:id="375467725">
          <w:marLeft w:val="0"/>
          <w:marRight w:val="0"/>
          <w:marTop w:val="0"/>
          <w:marBottom w:val="0"/>
          <w:divBdr>
            <w:top w:val="none" w:sz="0" w:space="0" w:color="auto"/>
            <w:left w:val="none" w:sz="0" w:space="0" w:color="auto"/>
            <w:bottom w:val="none" w:sz="0" w:space="0" w:color="auto"/>
            <w:right w:val="none" w:sz="0" w:space="0" w:color="auto"/>
          </w:divBdr>
        </w:div>
        <w:div w:id="1998218463">
          <w:marLeft w:val="0"/>
          <w:marRight w:val="0"/>
          <w:marTop w:val="0"/>
          <w:marBottom w:val="0"/>
          <w:divBdr>
            <w:top w:val="none" w:sz="0" w:space="0" w:color="auto"/>
            <w:left w:val="none" w:sz="0" w:space="0" w:color="auto"/>
            <w:bottom w:val="none" w:sz="0" w:space="0" w:color="auto"/>
            <w:right w:val="none" w:sz="0" w:space="0" w:color="auto"/>
          </w:divBdr>
        </w:div>
        <w:div w:id="1620528847">
          <w:marLeft w:val="0"/>
          <w:marRight w:val="0"/>
          <w:marTop w:val="0"/>
          <w:marBottom w:val="0"/>
          <w:divBdr>
            <w:top w:val="none" w:sz="0" w:space="0" w:color="auto"/>
            <w:left w:val="none" w:sz="0" w:space="0" w:color="auto"/>
            <w:bottom w:val="none" w:sz="0" w:space="0" w:color="auto"/>
            <w:right w:val="none" w:sz="0" w:space="0" w:color="auto"/>
          </w:divBdr>
        </w:div>
        <w:div w:id="116067242">
          <w:marLeft w:val="0"/>
          <w:marRight w:val="0"/>
          <w:marTop w:val="0"/>
          <w:marBottom w:val="0"/>
          <w:divBdr>
            <w:top w:val="none" w:sz="0" w:space="0" w:color="auto"/>
            <w:left w:val="none" w:sz="0" w:space="0" w:color="auto"/>
            <w:bottom w:val="none" w:sz="0" w:space="0" w:color="auto"/>
            <w:right w:val="none" w:sz="0" w:space="0" w:color="auto"/>
          </w:divBdr>
        </w:div>
        <w:div w:id="2019691317">
          <w:marLeft w:val="0"/>
          <w:marRight w:val="0"/>
          <w:marTop w:val="0"/>
          <w:marBottom w:val="0"/>
          <w:divBdr>
            <w:top w:val="none" w:sz="0" w:space="0" w:color="auto"/>
            <w:left w:val="none" w:sz="0" w:space="0" w:color="auto"/>
            <w:bottom w:val="none" w:sz="0" w:space="0" w:color="auto"/>
            <w:right w:val="none" w:sz="0" w:space="0" w:color="auto"/>
          </w:divBdr>
        </w:div>
        <w:div w:id="29688510">
          <w:marLeft w:val="0"/>
          <w:marRight w:val="0"/>
          <w:marTop w:val="0"/>
          <w:marBottom w:val="0"/>
          <w:divBdr>
            <w:top w:val="none" w:sz="0" w:space="0" w:color="auto"/>
            <w:left w:val="none" w:sz="0" w:space="0" w:color="auto"/>
            <w:bottom w:val="none" w:sz="0" w:space="0" w:color="auto"/>
            <w:right w:val="none" w:sz="0" w:space="0" w:color="auto"/>
          </w:divBdr>
        </w:div>
        <w:div w:id="690033751">
          <w:marLeft w:val="0"/>
          <w:marRight w:val="0"/>
          <w:marTop w:val="0"/>
          <w:marBottom w:val="0"/>
          <w:divBdr>
            <w:top w:val="none" w:sz="0" w:space="0" w:color="auto"/>
            <w:left w:val="none" w:sz="0" w:space="0" w:color="auto"/>
            <w:bottom w:val="none" w:sz="0" w:space="0" w:color="auto"/>
            <w:right w:val="none" w:sz="0" w:space="0" w:color="auto"/>
          </w:divBdr>
        </w:div>
        <w:div w:id="1674183929">
          <w:marLeft w:val="0"/>
          <w:marRight w:val="0"/>
          <w:marTop w:val="0"/>
          <w:marBottom w:val="0"/>
          <w:divBdr>
            <w:top w:val="none" w:sz="0" w:space="0" w:color="auto"/>
            <w:left w:val="none" w:sz="0" w:space="0" w:color="auto"/>
            <w:bottom w:val="none" w:sz="0" w:space="0" w:color="auto"/>
            <w:right w:val="none" w:sz="0" w:space="0" w:color="auto"/>
          </w:divBdr>
        </w:div>
        <w:div w:id="1621104653">
          <w:marLeft w:val="0"/>
          <w:marRight w:val="0"/>
          <w:marTop w:val="0"/>
          <w:marBottom w:val="0"/>
          <w:divBdr>
            <w:top w:val="none" w:sz="0" w:space="0" w:color="auto"/>
            <w:left w:val="none" w:sz="0" w:space="0" w:color="auto"/>
            <w:bottom w:val="none" w:sz="0" w:space="0" w:color="auto"/>
            <w:right w:val="none" w:sz="0" w:space="0" w:color="auto"/>
          </w:divBdr>
        </w:div>
        <w:div w:id="1192567649">
          <w:marLeft w:val="0"/>
          <w:marRight w:val="0"/>
          <w:marTop w:val="0"/>
          <w:marBottom w:val="0"/>
          <w:divBdr>
            <w:top w:val="none" w:sz="0" w:space="0" w:color="auto"/>
            <w:left w:val="none" w:sz="0" w:space="0" w:color="auto"/>
            <w:bottom w:val="none" w:sz="0" w:space="0" w:color="auto"/>
            <w:right w:val="none" w:sz="0" w:space="0" w:color="auto"/>
          </w:divBdr>
        </w:div>
        <w:div w:id="1346978230">
          <w:marLeft w:val="0"/>
          <w:marRight w:val="0"/>
          <w:marTop w:val="0"/>
          <w:marBottom w:val="0"/>
          <w:divBdr>
            <w:top w:val="none" w:sz="0" w:space="0" w:color="auto"/>
            <w:left w:val="none" w:sz="0" w:space="0" w:color="auto"/>
            <w:bottom w:val="none" w:sz="0" w:space="0" w:color="auto"/>
            <w:right w:val="none" w:sz="0" w:space="0" w:color="auto"/>
          </w:divBdr>
        </w:div>
        <w:div w:id="66198460">
          <w:marLeft w:val="0"/>
          <w:marRight w:val="0"/>
          <w:marTop w:val="0"/>
          <w:marBottom w:val="0"/>
          <w:divBdr>
            <w:top w:val="none" w:sz="0" w:space="0" w:color="auto"/>
            <w:left w:val="none" w:sz="0" w:space="0" w:color="auto"/>
            <w:bottom w:val="none" w:sz="0" w:space="0" w:color="auto"/>
            <w:right w:val="none" w:sz="0" w:space="0" w:color="auto"/>
          </w:divBdr>
        </w:div>
        <w:div w:id="401608571">
          <w:marLeft w:val="0"/>
          <w:marRight w:val="0"/>
          <w:marTop w:val="0"/>
          <w:marBottom w:val="0"/>
          <w:divBdr>
            <w:top w:val="none" w:sz="0" w:space="0" w:color="auto"/>
            <w:left w:val="none" w:sz="0" w:space="0" w:color="auto"/>
            <w:bottom w:val="none" w:sz="0" w:space="0" w:color="auto"/>
            <w:right w:val="none" w:sz="0" w:space="0" w:color="auto"/>
          </w:divBdr>
        </w:div>
        <w:div w:id="1588885839">
          <w:marLeft w:val="0"/>
          <w:marRight w:val="0"/>
          <w:marTop w:val="0"/>
          <w:marBottom w:val="0"/>
          <w:divBdr>
            <w:top w:val="none" w:sz="0" w:space="0" w:color="auto"/>
            <w:left w:val="none" w:sz="0" w:space="0" w:color="auto"/>
            <w:bottom w:val="none" w:sz="0" w:space="0" w:color="auto"/>
            <w:right w:val="none" w:sz="0" w:space="0" w:color="auto"/>
          </w:divBdr>
        </w:div>
        <w:div w:id="2117216176">
          <w:marLeft w:val="0"/>
          <w:marRight w:val="0"/>
          <w:marTop w:val="0"/>
          <w:marBottom w:val="0"/>
          <w:divBdr>
            <w:top w:val="none" w:sz="0" w:space="0" w:color="auto"/>
            <w:left w:val="none" w:sz="0" w:space="0" w:color="auto"/>
            <w:bottom w:val="none" w:sz="0" w:space="0" w:color="auto"/>
            <w:right w:val="none" w:sz="0" w:space="0" w:color="auto"/>
          </w:divBdr>
        </w:div>
        <w:div w:id="672032626">
          <w:marLeft w:val="0"/>
          <w:marRight w:val="0"/>
          <w:marTop w:val="0"/>
          <w:marBottom w:val="0"/>
          <w:divBdr>
            <w:top w:val="none" w:sz="0" w:space="0" w:color="auto"/>
            <w:left w:val="none" w:sz="0" w:space="0" w:color="auto"/>
            <w:bottom w:val="none" w:sz="0" w:space="0" w:color="auto"/>
            <w:right w:val="none" w:sz="0" w:space="0" w:color="auto"/>
          </w:divBdr>
        </w:div>
        <w:div w:id="533420649">
          <w:marLeft w:val="0"/>
          <w:marRight w:val="0"/>
          <w:marTop w:val="0"/>
          <w:marBottom w:val="0"/>
          <w:divBdr>
            <w:top w:val="none" w:sz="0" w:space="0" w:color="auto"/>
            <w:left w:val="none" w:sz="0" w:space="0" w:color="auto"/>
            <w:bottom w:val="none" w:sz="0" w:space="0" w:color="auto"/>
            <w:right w:val="none" w:sz="0" w:space="0" w:color="auto"/>
          </w:divBdr>
        </w:div>
        <w:div w:id="2116748680">
          <w:marLeft w:val="0"/>
          <w:marRight w:val="0"/>
          <w:marTop w:val="0"/>
          <w:marBottom w:val="0"/>
          <w:divBdr>
            <w:top w:val="none" w:sz="0" w:space="0" w:color="auto"/>
            <w:left w:val="none" w:sz="0" w:space="0" w:color="auto"/>
            <w:bottom w:val="none" w:sz="0" w:space="0" w:color="auto"/>
            <w:right w:val="none" w:sz="0" w:space="0" w:color="auto"/>
          </w:divBdr>
        </w:div>
        <w:div w:id="1176846082">
          <w:marLeft w:val="0"/>
          <w:marRight w:val="0"/>
          <w:marTop w:val="0"/>
          <w:marBottom w:val="0"/>
          <w:divBdr>
            <w:top w:val="none" w:sz="0" w:space="0" w:color="auto"/>
            <w:left w:val="none" w:sz="0" w:space="0" w:color="auto"/>
            <w:bottom w:val="none" w:sz="0" w:space="0" w:color="auto"/>
            <w:right w:val="none" w:sz="0" w:space="0" w:color="auto"/>
          </w:divBdr>
        </w:div>
        <w:div w:id="1423918475">
          <w:marLeft w:val="0"/>
          <w:marRight w:val="0"/>
          <w:marTop w:val="0"/>
          <w:marBottom w:val="0"/>
          <w:divBdr>
            <w:top w:val="none" w:sz="0" w:space="0" w:color="auto"/>
            <w:left w:val="none" w:sz="0" w:space="0" w:color="auto"/>
            <w:bottom w:val="none" w:sz="0" w:space="0" w:color="auto"/>
            <w:right w:val="none" w:sz="0" w:space="0" w:color="auto"/>
          </w:divBdr>
        </w:div>
        <w:div w:id="147478337">
          <w:marLeft w:val="0"/>
          <w:marRight w:val="0"/>
          <w:marTop w:val="0"/>
          <w:marBottom w:val="0"/>
          <w:divBdr>
            <w:top w:val="none" w:sz="0" w:space="0" w:color="auto"/>
            <w:left w:val="none" w:sz="0" w:space="0" w:color="auto"/>
            <w:bottom w:val="none" w:sz="0" w:space="0" w:color="auto"/>
            <w:right w:val="none" w:sz="0" w:space="0" w:color="auto"/>
          </w:divBdr>
        </w:div>
        <w:div w:id="2002198222">
          <w:marLeft w:val="0"/>
          <w:marRight w:val="0"/>
          <w:marTop w:val="0"/>
          <w:marBottom w:val="0"/>
          <w:divBdr>
            <w:top w:val="none" w:sz="0" w:space="0" w:color="auto"/>
            <w:left w:val="none" w:sz="0" w:space="0" w:color="auto"/>
            <w:bottom w:val="none" w:sz="0" w:space="0" w:color="auto"/>
            <w:right w:val="none" w:sz="0" w:space="0" w:color="auto"/>
          </w:divBdr>
        </w:div>
        <w:div w:id="1196961542">
          <w:marLeft w:val="0"/>
          <w:marRight w:val="0"/>
          <w:marTop w:val="0"/>
          <w:marBottom w:val="0"/>
          <w:divBdr>
            <w:top w:val="none" w:sz="0" w:space="0" w:color="auto"/>
            <w:left w:val="none" w:sz="0" w:space="0" w:color="auto"/>
            <w:bottom w:val="none" w:sz="0" w:space="0" w:color="auto"/>
            <w:right w:val="none" w:sz="0" w:space="0" w:color="auto"/>
          </w:divBdr>
        </w:div>
        <w:div w:id="2111316422">
          <w:marLeft w:val="0"/>
          <w:marRight w:val="0"/>
          <w:marTop w:val="0"/>
          <w:marBottom w:val="0"/>
          <w:divBdr>
            <w:top w:val="none" w:sz="0" w:space="0" w:color="auto"/>
            <w:left w:val="none" w:sz="0" w:space="0" w:color="auto"/>
            <w:bottom w:val="none" w:sz="0" w:space="0" w:color="auto"/>
            <w:right w:val="none" w:sz="0" w:space="0" w:color="auto"/>
          </w:divBdr>
        </w:div>
        <w:div w:id="944965739">
          <w:marLeft w:val="0"/>
          <w:marRight w:val="0"/>
          <w:marTop w:val="0"/>
          <w:marBottom w:val="0"/>
          <w:divBdr>
            <w:top w:val="none" w:sz="0" w:space="0" w:color="auto"/>
            <w:left w:val="none" w:sz="0" w:space="0" w:color="auto"/>
            <w:bottom w:val="none" w:sz="0" w:space="0" w:color="auto"/>
            <w:right w:val="none" w:sz="0" w:space="0" w:color="auto"/>
          </w:divBdr>
        </w:div>
        <w:div w:id="1902449312">
          <w:marLeft w:val="0"/>
          <w:marRight w:val="0"/>
          <w:marTop w:val="0"/>
          <w:marBottom w:val="0"/>
          <w:divBdr>
            <w:top w:val="none" w:sz="0" w:space="0" w:color="auto"/>
            <w:left w:val="none" w:sz="0" w:space="0" w:color="auto"/>
            <w:bottom w:val="none" w:sz="0" w:space="0" w:color="auto"/>
            <w:right w:val="none" w:sz="0" w:space="0" w:color="auto"/>
          </w:divBdr>
        </w:div>
        <w:div w:id="113135207">
          <w:marLeft w:val="0"/>
          <w:marRight w:val="0"/>
          <w:marTop w:val="0"/>
          <w:marBottom w:val="0"/>
          <w:divBdr>
            <w:top w:val="none" w:sz="0" w:space="0" w:color="auto"/>
            <w:left w:val="none" w:sz="0" w:space="0" w:color="auto"/>
            <w:bottom w:val="none" w:sz="0" w:space="0" w:color="auto"/>
            <w:right w:val="none" w:sz="0" w:space="0" w:color="auto"/>
          </w:divBdr>
        </w:div>
        <w:div w:id="1398938441">
          <w:marLeft w:val="0"/>
          <w:marRight w:val="0"/>
          <w:marTop w:val="0"/>
          <w:marBottom w:val="0"/>
          <w:divBdr>
            <w:top w:val="none" w:sz="0" w:space="0" w:color="auto"/>
            <w:left w:val="none" w:sz="0" w:space="0" w:color="auto"/>
            <w:bottom w:val="none" w:sz="0" w:space="0" w:color="auto"/>
            <w:right w:val="none" w:sz="0" w:space="0" w:color="auto"/>
          </w:divBdr>
        </w:div>
        <w:div w:id="1567111968">
          <w:marLeft w:val="0"/>
          <w:marRight w:val="0"/>
          <w:marTop w:val="0"/>
          <w:marBottom w:val="0"/>
          <w:divBdr>
            <w:top w:val="none" w:sz="0" w:space="0" w:color="auto"/>
            <w:left w:val="none" w:sz="0" w:space="0" w:color="auto"/>
            <w:bottom w:val="none" w:sz="0" w:space="0" w:color="auto"/>
            <w:right w:val="none" w:sz="0" w:space="0" w:color="auto"/>
          </w:divBdr>
        </w:div>
        <w:div w:id="1181699675">
          <w:marLeft w:val="0"/>
          <w:marRight w:val="0"/>
          <w:marTop w:val="0"/>
          <w:marBottom w:val="0"/>
          <w:divBdr>
            <w:top w:val="none" w:sz="0" w:space="0" w:color="auto"/>
            <w:left w:val="none" w:sz="0" w:space="0" w:color="auto"/>
            <w:bottom w:val="none" w:sz="0" w:space="0" w:color="auto"/>
            <w:right w:val="none" w:sz="0" w:space="0" w:color="auto"/>
          </w:divBdr>
        </w:div>
        <w:div w:id="94637334">
          <w:marLeft w:val="0"/>
          <w:marRight w:val="0"/>
          <w:marTop w:val="0"/>
          <w:marBottom w:val="0"/>
          <w:divBdr>
            <w:top w:val="none" w:sz="0" w:space="0" w:color="auto"/>
            <w:left w:val="none" w:sz="0" w:space="0" w:color="auto"/>
            <w:bottom w:val="none" w:sz="0" w:space="0" w:color="auto"/>
            <w:right w:val="none" w:sz="0" w:space="0" w:color="auto"/>
          </w:divBdr>
        </w:div>
        <w:div w:id="276372418">
          <w:marLeft w:val="0"/>
          <w:marRight w:val="0"/>
          <w:marTop w:val="0"/>
          <w:marBottom w:val="0"/>
          <w:divBdr>
            <w:top w:val="none" w:sz="0" w:space="0" w:color="auto"/>
            <w:left w:val="none" w:sz="0" w:space="0" w:color="auto"/>
            <w:bottom w:val="none" w:sz="0" w:space="0" w:color="auto"/>
            <w:right w:val="none" w:sz="0" w:space="0" w:color="auto"/>
          </w:divBdr>
        </w:div>
        <w:div w:id="2099860270">
          <w:marLeft w:val="0"/>
          <w:marRight w:val="0"/>
          <w:marTop w:val="0"/>
          <w:marBottom w:val="0"/>
          <w:divBdr>
            <w:top w:val="none" w:sz="0" w:space="0" w:color="auto"/>
            <w:left w:val="none" w:sz="0" w:space="0" w:color="auto"/>
            <w:bottom w:val="none" w:sz="0" w:space="0" w:color="auto"/>
            <w:right w:val="none" w:sz="0" w:space="0" w:color="auto"/>
          </w:divBdr>
        </w:div>
        <w:div w:id="715619024">
          <w:marLeft w:val="0"/>
          <w:marRight w:val="0"/>
          <w:marTop w:val="0"/>
          <w:marBottom w:val="0"/>
          <w:divBdr>
            <w:top w:val="none" w:sz="0" w:space="0" w:color="auto"/>
            <w:left w:val="none" w:sz="0" w:space="0" w:color="auto"/>
            <w:bottom w:val="none" w:sz="0" w:space="0" w:color="auto"/>
            <w:right w:val="none" w:sz="0" w:space="0" w:color="auto"/>
          </w:divBdr>
        </w:div>
        <w:div w:id="401681877">
          <w:marLeft w:val="0"/>
          <w:marRight w:val="0"/>
          <w:marTop w:val="0"/>
          <w:marBottom w:val="0"/>
          <w:divBdr>
            <w:top w:val="none" w:sz="0" w:space="0" w:color="auto"/>
            <w:left w:val="none" w:sz="0" w:space="0" w:color="auto"/>
            <w:bottom w:val="none" w:sz="0" w:space="0" w:color="auto"/>
            <w:right w:val="none" w:sz="0" w:space="0" w:color="auto"/>
          </w:divBdr>
        </w:div>
        <w:div w:id="1314140353">
          <w:marLeft w:val="0"/>
          <w:marRight w:val="0"/>
          <w:marTop w:val="0"/>
          <w:marBottom w:val="0"/>
          <w:divBdr>
            <w:top w:val="none" w:sz="0" w:space="0" w:color="auto"/>
            <w:left w:val="none" w:sz="0" w:space="0" w:color="auto"/>
            <w:bottom w:val="none" w:sz="0" w:space="0" w:color="auto"/>
            <w:right w:val="none" w:sz="0" w:space="0" w:color="auto"/>
          </w:divBdr>
        </w:div>
        <w:div w:id="1704668424">
          <w:marLeft w:val="0"/>
          <w:marRight w:val="0"/>
          <w:marTop w:val="0"/>
          <w:marBottom w:val="0"/>
          <w:divBdr>
            <w:top w:val="none" w:sz="0" w:space="0" w:color="auto"/>
            <w:left w:val="none" w:sz="0" w:space="0" w:color="auto"/>
            <w:bottom w:val="none" w:sz="0" w:space="0" w:color="auto"/>
            <w:right w:val="none" w:sz="0" w:space="0" w:color="auto"/>
          </w:divBdr>
        </w:div>
        <w:div w:id="876817490">
          <w:marLeft w:val="0"/>
          <w:marRight w:val="0"/>
          <w:marTop w:val="0"/>
          <w:marBottom w:val="0"/>
          <w:divBdr>
            <w:top w:val="none" w:sz="0" w:space="0" w:color="auto"/>
            <w:left w:val="none" w:sz="0" w:space="0" w:color="auto"/>
            <w:bottom w:val="none" w:sz="0" w:space="0" w:color="auto"/>
            <w:right w:val="none" w:sz="0" w:space="0" w:color="auto"/>
          </w:divBdr>
        </w:div>
        <w:div w:id="1738091414">
          <w:marLeft w:val="0"/>
          <w:marRight w:val="0"/>
          <w:marTop w:val="0"/>
          <w:marBottom w:val="0"/>
          <w:divBdr>
            <w:top w:val="none" w:sz="0" w:space="0" w:color="auto"/>
            <w:left w:val="none" w:sz="0" w:space="0" w:color="auto"/>
            <w:bottom w:val="none" w:sz="0" w:space="0" w:color="auto"/>
            <w:right w:val="none" w:sz="0" w:space="0" w:color="auto"/>
          </w:divBdr>
        </w:div>
        <w:div w:id="719744294">
          <w:marLeft w:val="0"/>
          <w:marRight w:val="0"/>
          <w:marTop w:val="0"/>
          <w:marBottom w:val="0"/>
          <w:divBdr>
            <w:top w:val="none" w:sz="0" w:space="0" w:color="auto"/>
            <w:left w:val="none" w:sz="0" w:space="0" w:color="auto"/>
            <w:bottom w:val="none" w:sz="0" w:space="0" w:color="auto"/>
            <w:right w:val="none" w:sz="0" w:space="0" w:color="auto"/>
          </w:divBdr>
        </w:div>
        <w:div w:id="1944411038">
          <w:marLeft w:val="0"/>
          <w:marRight w:val="0"/>
          <w:marTop w:val="0"/>
          <w:marBottom w:val="0"/>
          <w:divBdr>
            <w:top w:val="none" w:sz="0" w:space="0" w:color="auto"/>
            <w:left w:val="none" w:sz="0" w:space="0" w:color="auto"/>
            <w:bottom w:val="none" w:sz="0" w:space="0" w:color="auto"/>
            <w:right w:val="none" w:sz="0" w:space="0" w:color="auto"/>
          </w:divBdr>
        </w:div>
        <w:div w:id="1914198101">
          <w:marLeft w:val="0"/>
          <w:marRight w:val="0"/>
          <w:marTop w:val="0"/>
          <w:marBottom w:val="0"/>
          <w:divBdr>
            <w:top w:val="none" w:sz="0" w:space="0" w:color="auto"/>
            <w:left w:val="none" w:sz="0" w:space="0" w:color="auto"/>
            <w:bottom w:val="none" w:sz="0" w:space="0" w:color="auto"/>
            <w:right w:val="none" w:sz="0" w:space="0" w:color="auto"/>
          </w:divBdr>
        </w:div>
        <w:div w:id="1639601899">
          <w:marLeft w:val="0"/>
          <w:marRight w:val="0"/>
          <w:marTop w:val="0"/>
          <w:marBottom w:val="0"/>
          <w:divBdr>
            <w:top w:val="none" w:sz="0" w:space="0" w:color="auto"/>
            <w:left w:val="none" w:sz="0" w:space="0" w:color="auto"/>
            <w:bottom w:val="none" w:sz="0" w:space="0" w:color="auto"/>
            <w:right w:val="none" w:sz="0" w:space="0" w:color="auto"/>
          </w:divBdr>
        </w:div>
        <w:div w:id="642389547">
          <w:marLeft w:val="0"/>
          <w:marRight w:val="0"/>
          <w:marTop w:val="0"/>
          <w:marBottom w:val="0"/>
          <w:divBdr>
            <w:top w:val="none" w:sz="0" w:space="0" w:color="auto"/>
            <w:left w:val="none" w:sz="0" w:space="0" w:color="auto"/>
            <w:bottom w:val="none" w:sz="0" w:space="0" w:color="auto"/>
            <w:right w:val="none" w:sz="0" w:space="0" w:color="auto"/>
          </w:divBdr>
        </w:div>
      </w:divsChild>
    </w:div>
    <w:div w:id="1838303509">
      <w:bodyDiv w:val="1"/>
      <w:marLeft w:val="0"/>
      <w:marRight w:val="0"/>
      <w:marTop w:val="0"/>
      <w:marBottom w:val="0"/>
      <w:divBdr>
        <w:top w:val="none" w:sz="0" w:space="0" w:color="auto"/>
        <w:left w:val="none" w:sz="0" w:space="0" w:color="auto"/>
        <w:bottom w:val="none" w:sz="0" w:space="0" w:color="auto"/>
        <w:right w:val="none" w:sz="0" w:space="0" w:color="auto"/>
      </w:divBdr>
    </w:div>
    <w:div w:id="1838378064">
      <w:bodyDiv w:val="1"/>
      <w:marLeft w:val="0"/>
      <w:marRight w:val="0"/>
      <w:marTop w:val="0"/>
      <w:marBottom w:val="0"/>
      <w:divBdr>
        <w:top w:val="none" w:sz="0" w:space="0" w:color="auto"/>
        <w:left w:val="none" w:sz="0" w:space="0" w:color="auto"/>
        <w:bottom w:val="none" w:sz="0" w:space="0" w:color="auto"/>
        <w:right w:val="none" w:sz="0" w:space="0" w:color="auto"/>
      </w:divBdr>
    </w:div>
    <w:div w:id="1838769938">
      <w:bodyDiv w:val="1"/>
      <w:marLeft w:val="0"/>
      <w:marRight w:val="0"/>
      <w:marTop w:val="0"/>
      <w:marBottom w:val="0"/>
      <w:divBdr>
        <w:top w:val="none" w:sz="0" w:space="0" w:color="auto"/>
        <w:left w:val="none" w:sz="0" w:space="0" w:color="auto"/>
        <w:bottom w:val="none" w:sz="0" w:space="0" w:color="auto"/>
        <w:right w:val="none" w:sz="0" w:space="0" w:color="auto"/>
      </w:divBdr>
    </w:div>
    <w:div w:id="1839076434">
      <w:bodyDiv w:val="1"/>
      <w:marLeft w:val="0"/>
      <w:marRight w:val="0"/>
      <w:marTop w:val="0"/>
      <w:marBottom w:val="0"/>
      <w:divBdr>
        <w:top w:val="none" w:sz="0" w:space="0" w:color="auto"/>
        <w:left w:val="none" w:sz="0" w:space="0" w:color="auto"/>
        <w:bottom w:val="none" w:sz="0" w:space="0" w:color="auto"/>
        <w:right w:val="none" w:sz="0" w:space="0" w:color="auto"/>
      </w:divBdr>
    </w:div>
    <w:div w:id="1839228270">
      <w:bodyDiv w:val="1"/>
      <w:marLeft w:val="0"/>
      <w:marRight w:val="0"/>
      <w:marTop w:val="0"/>
      <w:marBottom w:val="0"/>
      <w:divBdr>
        <w:top w:val="none" w:sz="0" w:space="0" w:color="auto"/>
        <w:left w:val="none" w:sz="0" w:space="0" w:color="auto"/>
        <w:bottom w:val="none" w:sz="0" w:space="0" w:color="auto"/>
        <w:right w:val="none" w:sz="0" w:space="0" w:color="auto"/>
      </w:divBdr>
    </w:div>
    <w:div w:id="1839728386">
      <w:bodyDiv w:val="1"/>
      <w:marLeft w:val="0"/>
      <w:marRight w:val="0"/>
      <w:marTop w:val="0"/>
      <w:marBottom w:val="0"/>
      <w:divBdr>
        <w:top w:val="none" w:sz="0" w:space="0" w:color="auto"/>
        <w:left w:val="none" w:sz="0" w:space="0" w:color="auto"/>
        <w:bottom w:val="none" w:sz="0" w:space="0" w:color="auto"/>
        <w:right w:val="none" w:sz="0" w:space="0" w:color="auto"/>
      </w:divBdr>
    </w:div>
    <w:div w:id="1839953180">
      <w:bodyDiv w:val="1"/>
      <w:marLeft w:val="0"/>
      <w:marRight w:val="0"/>
      <w:marTop w:val="0"/>
      <w:marBottom w:val="0"/>
      <w:divBdr>
        <w:top w:val="none" w:sz="0" w:space="0" w:color="auto"/>
        <w:left w:val="none" w:sz="0" w:space="0" w:color="auto"/>
        <w:bottom w:val="none" w:sz="0" w:space="0" w:color="auto"/>
        <w:right w:val="none" w:sz="0" w:space="0" w:color="auto"/>
      </w:divBdr>
    </w:div>
    <w:div w:id="1840191156">
      <w:bodyDiv w:val="1"/>
      <w:marLeft w:val="0"/>
      <w:marRight w:val="0"/>
      <w:marTop w:val="0"/>
      <w:marBottom w:val="0"/>
      <w:divBdr>
        <w:top w:val="none" w:sz="0" w:space="0" w:color="auto"/>
        <w:left w:val="none" w:sz="0" w:space="0" w:color="auto"/>
        <w:bottom w:val="none" w:sz="0" w:space="0" w:color="auto"/>
        <w:right w:val="none" w:sz="0" w:space="0" w:color="auto"/>
      </w:divBdr>
    </w:div>
    <w:div w:id="1840389996">
      <w:bodyDiv w:val="1"/>
      <w:marLeft w:val="0"/>
      <w:marRight w:val="0"/>
      <w:marTop w:val="0"/>
      <w:marBottom w:val="0"/>
      <w:divBdr>
        <w:top w:val="none" w:sz="0" w:space="0" w:color="auto"/>
        <w:left w:val="none" w:sz="0" w:space="0" w:color="auto"/>
        <w:bottom w:val="none" w:sz="0" w:space="0" w:color="auto"/>
        <w:right w:val="none" w:sz="0" w:space="0" w:color="auto"/>
      </w:divBdr>
    </w:div>
    <w:div w:id="1840391608">
      <w:bodyDiv w:val="1"/>
      <w:marLeft w:val="0"/>
      <w:marRight w:val="0"/>
      <w:marTop w:val="0"/>
      <w:marBottom w:val="0"/>
      <w:divBdr>
        <w:top w:val="none" w:sz="0" w:space="0" w:color="auto"/>
        <w:left w:val="none" w:sz="0" w:space="0" w:color="auto"/>
        <w:bottom w:val="none" w:sz="0" w:space="0" w:color="auto"/>
        <w:right w:val="none" w:sz="0" w:space="0" w:color="auto"/>
      </w:divBdr>
    </w:div>
    <w:div w:id="1840467030">
      <w:bodyDiv w:val="1"/>
      <w:marLeft w:val="0"/>
      <w:marRight w:val="0"/>
      <w:marTop w:val="0"/>
      <w:marBottom w:val="0"/>
      <w:divBdr>
        <w:top w:val="none" w:sz="0" w:space="0" w:color="auto"/>
        <w:left w:val="none" w:sz="0" w:space="0" w:color="auto"/>
        <w:bottom w:val="none" w:sz="0" w:space="0" w:color="auto"/>
        <w:right w:val="none" w:sz="0" w:space="0" w:color="auto"/>
      </w:divBdr>
    </w:div>
    <w:div w:id="1840660177">
      <w:bodyDiv w:val="1"/>
      <w:marLeft w:val="0"/>
      <w:marRight w:val="0"/>
      <w:marTop w:val="0"/>
      <w:marBottom w:val="0"/>
      <w:divBdr>
        <w:top w:val="none" w:sz="0" w:space="0" w:color="auto"/>
        <w:left w:val="none" w:sz="0" w:space="0" w:color="auto"/>
        <w:bottom w:val="none" w:sz="0" w:space="0" w:color="auto"/>
        <w:right w:val="none" w:sz="0" w:space="0" w:color="auto"/>
      </w:divBdr>
    </w:div>
    <w:div w:id="1840728748">
      <w:bodyDiv w:val="1"/>
      <w:marLeft w:val="0"/>
      <w:marRight w:val="0"/>
      <w:marTop w:val="0"/>
      <w:marBottom w:val="0"/>
      <w:divBdr>
        <w:top w:val="none" w:sz="0" w:space="0" w:color="auto"/>
        <w:left w:val="none" w:sz="0" w:space="0" w:color="auto"/>
        <w:bottom w:val="none" w:sz="0" w:space="0" w:color="auto"/>
        <w:right w:val="none" w:sz="0" w:space="0" w:color="auto"/>
      </w:divBdr>
    </w:div>
    <w:div w:id="1840998192">
      <w:bodyDiv w:val="1"/>
      <w:marLeft w:val="0"/>
      <w:marRight w:val="0"/>
      <w:marTop w:val="0"/>
      <w:marBottom w:val="0"/>
      <w:divBdr>
        <w:top w:val="none" w:sz="0" w:space="0" w:color="auto"/>
        <w:left w:val="none" w:sz="0" w:space="0" w:color="auto"/>
        <w:bottom w:val="none" w:sz="0" w:space="0" w:color="auto"/>
        <w:right w:val="none" w:sz="0" w:space="0" w:color="auto"/>
      </w:divBdr>
    </w:div>
    <w:div w:id="1841315421">
      <w:bodyDiv w:val="1"/>
      <w:marLeft w:val="0"/>
      <w:marRight w:val="0"/>
      <w:marTop w:val="0"/>
      <w:marBottom w:val="0"/>
      <w:divBdr>
        <w:top w:val="none" w:sz="0" w:space="0" w:color="auto"/>
        <w:left w:val="none" w:sz="0" w:space="0" w:color="auto"/>
        <w:bottom w:val="none" w:sz="0" w:space="0" w:color="auto"/>
        <w:right w:val="none" w:sz="0" w:space="0" w:color="auto"/>
      </w:divBdr>
    </w:div>
    <w:div w:id="1841575445">
      <w:bodyDiv w:val="1"/>
      <w:marLeft w:val="0"/>
      <w:marRight w:val="0"/>
      <w:marTop w:val="0"/>
      <w:marBottom w:val="0"/>
      <w:divBdr>
        <w:top w:val="none" w:sz="0" w:space="0" w:color="auto"/>
        <w:left w:val="none" w:sz="0" w:space="0" w:color="auto"/>
        <w:bottom w:val="none" w:sz="0" w:space="0" w:color="auto"/>
        <w:right w:val="none" w:sz="0" w:space="0" w:color="auto"/>
      </w:divBdr>
    </w:div>
    <w:div w:id="1841575452">
      <w:bodyDiv w:val="1"/>
      <w:marLeft w:val="0"/>
      <w:marRight w:val="0"/>
      <w:marTop w:val="0"/>
      <w:marBottom w:val="0"/>
      <w:divBdr>
        <w:top w:val="none" w:sz="0" w:space="0" w:color="auto"/>
        <w:left w:val="none" w:sz="0" w:space="0" w:color="auto"/>
        <w:bottom w:val="none" w:sz="0" w:space="0" w:color="auto"/>
        <w:right w:val="none" w:sz="0" w:space="0" w:color="auto"/>
      </w:divBdr>
    </w:div>
    <w:div w:id="1841658402">
      <w:bodyDiv w:val="1"/>
      <w:marLeft w:val="0"/>
      <w:marRight w:val="0"/>
      <w:marTop w:val="0"/>
      <w:marBottom w:val="0"/>
      <w:divBdr>
        <w:top w:val="none" w:sz="0" w:space="0" w:color="auto"/>
        <w:left w:val="none" w:sz="0" w:space="0" w:color="auto"/>
        <w:bottom w:val="none" w:sz="0" w:space="0" w:color="auto"/>
        <w:right w:val="none" w:sz="0" w:space="0" w:color="auto"/>
      </w:divBdr>
    </w:div>
    <w:div w:id="1842039352">
      <w:bodyDiv w:val="1"/>
      <w:marLeft w:val="0"/>
      <w:marRight w:val="0"/>
      <w:marTop w:val="0"/>
      <w:marBottom w:val="0"/>
      <w:divBdr>
        <w:top w:val="none" w:sz="0" w:space="0" w:color="auto"/>
        <w:left w:val="none" w:sz="0" w:space="0" w:color="auto"/>
        <w:bottom w:val="none" w:sz="0" w:space="0" w:color="auto"/>
        <w:right w:val="none" w:sz="0" w:space="0" w:color="auto"/>
      </w:divBdr>
    </w:div>
    <w:div w:id="1842113565">
      <w:bodyDiv w:val="1"/>
      <w:marLeft w:val="0"/>
      <w:marRight w:val="0"/>
      <w:marTop w:val="0"/>
      <w:marBottom w:val="0"/>
      <w:divBdr>
        <w:top w:val="none" w:sz="0" w:space="0" w:color="auto"/>
        <w:left w:val="none" w:sz="0" w:space="0" w:color="auto"/>
        <w:bottom w:val="none" w:sz="0" w:space="0" w:color="auto"/>
        <w:right w:val="none" w:sz="0" w:space="0" w:color="auto"/>
      </w:divBdr>
    </w:div>
    <w:div w:id="1842308860">
      <w:bodyDiv w:val="1"/>
      <w:marLeft w:val="0"/>
      <w:marRight w:val="0"/>
      <w:marTop w:val="0"/>
      <w:marBottom w:val="0"/>
      <w:divBdr>
        <w:top w:val="none" w:sz="0" w:space="0" w:color="auto"/>
        <w:left w:val="none" w:sz="0" w:space="0" w:color="auto"/>
        <w:bottom w:val="none" w:sz="0" w:space="0" w:color="auto"/>
        <w:right w:val="none" w:sz="0" w:space="0" w:color="auto"/>
      </w:divBdr>
    </w:div>
    <w:div w:id="1842310127">
      <w:bodyDiv w:val="1"/>
      <w:marLeft w:val="0"/>
      <w:marRight w:val="0"/>
      <w:marTop w:val="0"/>
      <w:marBottom w:val="0"/>
      <w:divBdr>
        <w:top w:val="none" w:sz="0" w:space="0" w:color="auto"/>
        <w:left w:val="none" w:sz="0" w:space="0" w:color="auto"/>
        <w:bottom w:val="none" w:sz="0" w:space="0" w:color="auto"/>
        <w:right w:val="none" w:sz="0" w:space="0" w:color="auto"/>
      </w:divBdr>
    </w:div>
    <w:div w:id="1842624446">
      <w:bodyDiv w:val="1"/>
      <w:marLeft w:val="0"/>
      <w:marRight w:val="0"/>
      <w:marTop w:val="0"/>
      <w:marBottom w:val="0"/>
      <w:divBdr>
        <w:top w:val="none" w:sz="0" w:space="0" w:color="auto"/>
        <w:left w:val="none" w:sz="0" w:space="0" w:color="auto"/>
        <w:bottom w:val="none" w:sz="0" w:space="0" w:color="auto"/>
        <w:right w:val="none" w:sz="0" w:space="0" w:color="auto"/>
      </w:divBdr>
    </w:div>
    <w:div w:id="1842818494">
      <w:bodyDiv w:val="1"/>
      <w:marLeft w:val="0"/>
      <w:marRight w:val="0"/>
      <w:marTop w:val="0"/>
      <w:marBottom w:val="0"/>
      <w:divBdr>
        <w:top w:val="none" w:sz="0" w:space="0" w:color="auto"/>
        <w:left w:val="none" w:sz="0" w:space="0" w:color="auto"/>
        <w:bottom w:val="none" w:sz="0" w:space="0" w:color="auto"/>
        <w:right w:val="none" w:sz="0" w:space="0" w:color="auto"/>
      </w:divBdr>
    </w:div>
    <w:div w:id="1843622372">
      <w:bodyDiv w:val="1"/>
      <w:marLeft w:val="0"/>
      <w:marRight w:val="0"/>
      <w:marTop w:val="0"/>
      <w:marBottom w:val="0"/>
      <w:divBdr>
        <w:top w:val="none" w:sz="0" w:space="0" w:color="auto"/>
        <w:left w:val="none" w:sz="0" w:space="0" w:color="auto"/>
        <w:bottom w:val="none" w:sz="0" w:space="0" w:color="auto"/>
        <w:right w:val="none" w:sz="0" w:space="0" w:color="auto"/>
      </w:divBdr>
    </w:div>
    <w:div w:id="1843734171">
      <w:bodyDiv w:val="1"/>
      <w:marLeft w:val="0"/>
      <w:marRight w:val="0"/>
      <w:marTop w:val="0"/>
      <w:marBottom w:val="0"/>
      <w:divBdr>
        <w:top w:val="none" w:sz="0" w:space="0" w:color="auto"/>
        <w:left w:val="none" w:sz="0" w:space="0" w:color="auto"/>
        <w:bottom w:val="none" w:sz="0" w:space="0" w:color="auto"/>
        <w:right w:val="none" w:sz="0" w:space="0" w:color="auto"/>
      </w:divBdr>
    </w:div>
    <w:div w:id="1843734851">
      <w:bodyDiv w:val="1"/>
      <w:marLeft w:val="0"/>
      <w:marRight w:val="0"/>
      <w:marTop w:val="0"/>
      <w:marBottom w:val="0"/>
      <w:divBdr>
        <w:top w:val="none" w:sz="0" w:space="0" w:color="auto"/>
        <w:left w:val="none" w:sz="0" w:space="0" w:color="auto"/>
        <w:bottom w:val="none" w:sz="0" w:space="0" w:color="auto"/>
        <w:right w:val="none" w:sz="0" w:space="0" w:color="auto"/>
      </w:divBdr>
    </w:div>
    <w:div w:id="1843933887">
      <w:bodyDiv w:val="1"/>
      <w:marLeft w:val="0"/>
      <w:marRight w:val="0"/>
      <w:marTop w:val="0"/>
      <w:marBottom w:val="0"/>
      <w:divBdr>
        <w:top w:val="none" w:sz="0" w:space="0" w:color="auto"/>
        <w:left w:val="none" w:sz="0" w:space="0" w:color="auto"/>
        <w:bottom w:val="none" w:sz="0" w:space="0" w:color="auto"/>
        <w:right w:val="none" w:sz="0" w:space="0" w:color="auto"/>
      </w:divBdr>
    </w:div>
    <w:div w:id="1844080418">
      <w:bodyDiv w:val="1"/>
      <w:marLeft w:val="0"/>
      <w:marRight w:val="0"/>
      <w:marTop w:val="0"/>
      <w:marBottom w:val="0"/>
      <w:divBdr>
        <w:top w:val="none" w:sz="0" w:space="0" w:color="auto"/>
        <w:left w:val="none" w:sz="0" w:space="0" w:color="auto"/>
        <w:bottom w:val="none" w:sz="0" w:space="0" w:color="auto"/>
        <w:right w:val="none" w:sz="0" w:space="0" w:color="auto"/>
      </w:divBdr>
    </w:div>
    <w:div w:id="1844203773">
      <w:bodyDiv w:val="1"/>
      <w:marLeft w:val="0"/>
      <w:marRight w:val="0"/>
      <w:marTop w:val="0"/>
      <w:marBottom w:val="0"/>
      <w:divBdr>
        <w:top w:val="none" w:sz="0" w:space="0" w:color="auto"/>
        <w:left w:val="none" w:sz="0" w:space="0" w:color="auto"/>
        <w:bottom w:val="none" w:sz="0" w:space="0" w:color="auto"/>
        <w:right w:val="none" w:sz="0" w:space="0" w:color="auto"/>
      </w:divBdr>
    </w:div>
    <w:div w:id="1844512470">
      <w:bodyDiv w:val="1"/>
      <w:marLeft w:val="0"/>
      <w:marRight w:val="0"/>
      <w:marTop w:val="0"/>
      <w:marBottom w:val="0"/>
      <w:divBdr>
        <w:top w:val="none" w:sz="0" w:space="0" w:color="auto"/>
        <w:left w:val="none" w:sz="0" w:space="0" w:color="auto"/>
        <w:bottom w:val="none" w:sz="0" w:space="0" w:color="auto"/>
        <w:right w:val="none" w:sz="0" w:space="0" w:color="auto"/>
      </w:divBdr>
    </w:div>
    <w:div w:id="1844514601">
      <w:bodyDiv w:val="1"/>
      <w:marLeft w:val="0"/>
      <w:marRight w:val="0"/>
      <w:marTop w:val="0"/>
      <w:marBottom w:val="0"/>
      <w:divBdr>
        <w:top w:val="none" w:sz="0" w:space="0" w:color="auto"/>
        <w:left w:val="none" w:sz="0" w:space="0" w:color="auto"/>
        <w:bottom w:val="none" w:sz="0" w:space="0" w:color="auto"/>
        <w:right w:val="none" w:sz="0" w:space="0" w:color="auto"/>
      </w:divBdr>
    </w:div>
    <w:div w:id="1844854911">
      <w:bodyDiv w:val="1"/>
      <w:marLeft w:val="0"/>
      <w:marRight w:val="0"/>
      <w:marTop w:val="0"/>
      <w:marBottom w:val="0"/>
      <w:divBdr>
        <w:top w:val="none" w:sz="0" w:space="0" w:color="auto"/>
        <w:left w:val="none" w:sz="0" w:space="0" w:color="auto"/>
        <w:bottom w:val="none" w:sz="0" w:space="0" w:color="auto"/>
        <w:right w:val="none" w:sz="0" w:space="0" w:color="auto"/>
      </w:divBdr>
    </w:div>
    <w:div w:id="1845169325">
      <w:bodyDiv w:val="1"/>
      <w:marLeft w:val="0"/>
      <w:marRight w:val="0"/>
      <w:marTop w:val="0"/>
      <w:marBottom w:val="0"/>
      <w:divBdr>
        <w:top w:val="none" w:sz="0" w:space="0" w:color="auto"/>
        <w:left w:val="none" w:sz="0" w:space="0" w:color="auto"/>
        <w:bottom w:val="none" w:sz="0" w:space="0" w:color="auto"/>
        <w:right w:val="none" w:sz="0" w:space="0" w:color="auto"/>
      </w:divBdr>
    </w:div>
    <w:div w:id="1846164253">
      <w:bodyDiv w:val="1"/>
      <w:marLeft w:val="0"/>
      <w:marRight w:val="0"/>
      <w:marTop w:val="0"/>
      <w:marBottom w:val="0"/>
      <w:divBdr>
        <w:top w:val="none" w:sz="0" w:space="0" w:color="auto"/>
        <w:left w:val="none" w:sz="0" w:space="0" w:color="auto"/>
        <w:bottom w:val="none" w:sz="0" w:space="0" w:color="auto"/>
        <w:right w:val="none" w:sz="0" w:space="0" w:color="auto"/>
      </w:divBdr>
    </w:div>
    <w:div w:id="1846167271">
      <w:bodyDiv w:val="1"/>
      <w:marLeft w:val="0"/>
      <w:marRight w:val="0"/>
      <w:marTop w:val="0"/>
      <w:marBottom w:val="0"/>
      <w:divBdr>
        <w:top w:val="none" w:sz="0" w:space="0" w:color="auto"/>
        <w:left w:val="none" w:sz="0" w:space="0" w:color="auto"/>
        <w:bottom w:val="none" w:sz="0" w:space="0" w:color="auto"/>
        <w:right w:val="none" w:sz="0" w:space="0" w:color="auto"/>
      </w:divBdr>
    </w:div>
    <w:div w:id="1846242403">
      <w:bodyDiv w:val="1"/>
      <w:marLeft w:val="0"/>
      <w:marRight w:val="0"/>
      <w:marTop w:val="0"/>
      <w:marBottom w:val="0"/>
      <w:divBdr>
        <w:top w:val="none" w:sz="0" w:space="0" w:color="auto"/>
        <w:left w:val="none" w:sz="0" w:space="0" w:color="auto"/>
        <w:bottom w:val="none" w:sz="0" w:space="0" w:color="auto"/>
        <w:right w:val="none" w:sz="0" w:space="0" w:color="auto"/>
      </w:divBdr>
    </w:div>
    <w:div w:id="1846283832">
      <w:bodyDiv w:val="1"/>
      <w:marLeft w:val="0"/>
      <w:marRight w:val="0"/>
      <w:marTop w:val="0"/>
      <w:marBottom w:val="0"/>
      <w:divBdr>
        <w:top w:val="none" w:sz="0" w:space="0" w:color="auto"/>
        <w:left w:val="none" w:sz="0" w:space="0" w:color="auto"/>
        <w:bottom w:val="none" w:sz="0" w:space="0" w:color="auto"/>
        <w:right w:val="none" w:sz="0" w:space="0" w:color="auto"/>
      </w:divBdr>
    </w:div>
    <w:div w:id="1846673935">
      <w:bodyDiv w:val="1"/>
      <w:marLeft w:val="0"/>
      <w:marRight w:val="0"/>
      <w:marTop w:val="0"/>
      <w:marBottom w:val="0"/>
      <w:divBdr>
        <w:top w:val="none" w:sz="0" w:space="0" w:color="auto"/>
        <w:left w:val="none" w:sz="0" w:space="0" w:color="auto"/>
        <w:bottom w:val="none" w:sz="0" w:space="0" w:color="auto"/>
        <w:right w:val="none" w:sz="0" w:space="0" w:color="auto"/>
      </w:divBdr>
    </w:div>
    <w:div w:id="1846748392">
      <w:bodyDiv w:val="1"/>
      <w:marLeft w:val="0"/>
      <w:marRight w:val="0"/>
      <w:marTop w:val="0"/>
      <w:marBottom w:val="0"/>
      <w:divBdr>
        <w:top w:val="none" w:sz="0" w:space="0" w:color="auto"/>
        <w:left w:val="none" w:sz="0" w:space="0" w:color="auto"/>
        <w:bottom w:val="none" w:sz="0" w:space="0" w:color="auto"/>
        <w:right w:val="none" w:sz="0" w:space="0" w:color="auto"/>
      </w:divBdr>
    </w:div>
    <w:div w:id="1846821110">
      <w:bodyDiv w:val="1"/>
      <w:marLeft w:val="0"/>
      <w:marRight w:val="0"/>
      <w:marTop w:val="0"/>
      <w:marBottom w:val="0"/>
      <w:divBdr>
        <w:top w:val="none" w:sz="0" w:space="0" w:color="auto"/>
        <w:left w:val="none" w:sz="0" w:space="0" w:color="auto"/>
        <w:bottom w:val="none" w:sz="0" w:space="0" w:color="auto"/>
        <w:right w:val="none" w:sz="0" w:space="0" w:color="auto"/>
      </w:divBdr>
    </w:div>
    <w:div w:id="1846823508">
      <w:bodyDiv w:val="1"/>
      <w:marLeft w:val="0"/>
      <w:marRight w:val="0"/>
      <w:marTop w:val="0"/>
      <w:marBottom w:val="0"/>
      <w:divBdr>
        <w:top w:val="none" w:sz="0" w:space="0" w:color="auto"/>
        <w:left w:val="none" w:sz="0" w:space="0" w:color="auto"/>
        <w:bottom w:val="none" w:sz="0" w:space="0" w:color="auto"/>
        <w:right w:val="none" w:sz="0" w:space="0" w:color="auto"/>
      </w:divBdr>
    </w:div>
    <w:div w:id="1846898707">
      <w:bodyDiv w:val="1"/>
      <w:marLeft w:val="0"/>
      <w:marRight w:val="0"/>
      <w:marTop w:val="0"/>
      <w:marBottom w:val="0"/>
      <w:divBdr>
        <w:top w:val="none" w:sz="0" w:space="0" w:color="auto"/>
        <w:left w:val="none" w:sz="0" w:space="0" w:color="auto"/>
        <w:bottom w:val="none" w:sz="0" w:space="0" w:color="auto"/>
        <w:right w:val="none" w:sz="0" w:space="0" w:color="auto"/>
      </w:divBdr>
    </w:div>
    <w:div w:id="1846938929">
      <w:bodyDiv w:val="1"/>
      <w:marLeft w:val="0"/>
      <w:marRight w:val="0"/>
      <w:marTop w:val="0"/>
      <w:marBottom w:val="0"/>
      <w:divBdr>
        <w:top w:val="none" w:sz="0" w:space="0" w:color="auto"/>
        <w:left w:val="none" w:sz="0" w:space="0" w:color="auto"/>
        <w:bottom w:val="none" w:sz="0" w:space="0" w:color="auto"/>
        <w:right w:val="none" w:sz="0" w:space="0" w:color="auto"/>
      </w:divBdr>
    </w:div>
    <w:div w:id="1847209631">
      <w:bodyDiv w:val="1"/>
      <w:marLeft w:val="0"/>
      <w:marRight w:val="0"/>
      <w:marTop w:val="0"/>
      <w:marBottom w:val="0"/>
      <w:divBdr>
        <w:top w:val="none" w:sz="0" w:space="0" w:color="auto"/>
        <w:left w:val="none" w:sz="0" w:space="0" w:color="auto"/>
        <w:bottom w:val="none" w:sz="0" w:space="0" w:color="auto"/>
        <w:right w:val="none" w:sz="0" w:space="0" w:color="auto"/>
      </w:divBdr>
    </w:div>
    <w:div w:id="1847361122">
      <w:bodyDiv w:val="1"/>
      <w:marLeft w:val="0"/>
      <w:marRight w:val="0"/>
      <w:marTop w:val="0"/>
      <w:marBottom w:val="0"/>
      <w:divBdr>
        <w:top w:val="none" w:sz="0" w:space="0" w:color="auto"/>
        <w:left w:val="none" w:sz="0" w:space="0" w:color="auto"/>
        <w:bottom w:val="none" w:sz="0" w:space="0" w:color="auto"/>
        <w:right w:val="none" w:sz="0" w:space="0" w:color="auto"/>
      </w:divBdr>
    </w:div>
    <w:div w:id="1848010102">
      <w:bodyDiv w:val="1"/>
      <w:marLeft w:val="0"/>
      <w:marRight w:val="0"/>
      <w:marTop w:val="0"/>
      <w:marBottom w:val="0"/>
      <w:divBdr>
        <w:top w:val="none" w:sz="0" w:space="0" w:color="auto"/>
        <w:left w:val="none" w:sz="0" w:space="0" w:color="auto"/>
        <w:bottom w:val="none" w:sz="0" w:space="0" w:color="auto"/>
        <w:right w:val="none" w:sz="0" w:space="0" w:color="auto"/>
      </w:divBdr>
    </w:div>
    <w:div w:id="1848132806">
      <w:bodyDiv w:val="1"/>
      <w:marLeft w:val="0"/>
      <w:marRight w:val="0"/>
      <w:marTop w:val="0"/>
      <w:marBottom w:val="0"/>
      <w:divBdr>
        <w:top w:val="none" w:sz="0" w:space="0" w:color="auto"/>
        <w:left w:val="none" w:sz="0" w:space="0" w:color="auto"/>
        <w:bottom w:val="none" w:sz="0" w:space="0" w:color="auto"/>
        <w:right w:val="none" w:sz="0" w:space="0" w:color="auto"/>
      </w:divBdr>
    </w:div>
    <w:div w:id="1848210459">
      <w:bodyDiv w:val="1"/>
      <w:marLeft w:val="0"/>
      <w:marRight w:val="0"/>
      <w:marTop w:val="0"/>
      <w:marBottom w:val="0"/>
      <w:divBdr>
        <w:top w:val="none" w:sz="0" w:space="0" w:color="auto"/>
        <w:left w:val="none" w:sz="0" w:space="0" w:color="auto"/>
        <w:bottom w:val="none" w:sz="0" w:space="0" w:color="auto"/>
        <w:right w:val="none" w:sz="0" w:space="0" w:color="auto"/>
      </w:divBdr>
    </w:div>
    <w:div w:id="1848248667">
      <w:bodyDiv w:val="1"/>
      <w:marLeft w:val="0"/>
      <w:marRight w:val="0"/>
      <w:marTop w:val="0"/>
      <w:marBottom w:val="0"/>
      <w:divBdr>
        <w:top w:val="none" w:sz="0" w:space="0" w:color="auto"/>
        <w:left w:val="none" w:sz="0" w:space="0" w:color="auto"/>
        <w:bottom w:val="none" w:sz="0" w:space="0" w:color="auto"/>
        <w:right w:val="none" w:sz="0" w:space="0" w:color="auto"/>
      </w:divBdr>
    </w:div>
    <w:div w:id="1848982068">
      <w:bodyDiv w:val="1"/>
      <w:marLeft w:val="0"/>
      <w:marRight w:val="0"/>
      <w:marTop w:val="0"/>
      <w:marBottom w:val="0"/>
      <w:divBdr>
        <w:top w:val="none" w:sz="0" w:space="0" w:color="auto"/>
        <w:left w:val="none" w:sz="0" w:space="0" w:color="auto"/>
        <w:bottom w:val="none" w:sz="0" w:space="0" w:color="auto"/>
        <w:right w:val="none" w:sz="0" w:space="0" w:color="auto"/>
      </w:divBdr>
    </w:div>
    <w:div w:id="1848985214">
      <w:bodyDiv w:val="1"/>
      <w:marLeft w:val="0"/>
      <w:marRight w:val="0"/>
      <w:marTop w:val="0"/>
      <w:marBottom w:val="0"/>
      <w:divBdr>
        <w:top w:val="none" w:sz="0" w:space="0" w:color="auto"/>
        <w:left w:val="none" w:sz="0" w:space="0" w:color="auto"/>
        <w:bottom w:val="none" w:sz="0" w:space="0" w:color="auto"/>
        <w:right w:val="none" w:sz="0" w:space="0" w:color="auto"/>
      </w:divBdr>
    </w:div>
    <w:div w:id="1849099546">
      <w:bodyDiv w:val="1"/>
      <w:marLeft w:val="0"/>
      <w:marRight w:val="0"/>
      <w:marTop w:val="0"/>
      <w:marBottom w:val="0"/>
      <w:divBdr>
        <w:top w:val="none" w:sz="0" w:space="0" w:color="auto"/>
        <w:left w:val="none" w:sz="0" w:space="0" w:color="auto"/>
        <w:bottom w:val="none" w:sz="0" w:space="0" w:color="auto"/>
        <w:right w:val="none" w:sz="0" w:space="0" w:color="auto"/>
      </w:divBdr>
    </w:div>
    <w:div w:id="1849441855">
      <w:bodyDiv w:val="1"/>
      <w:marLeft w:val="0"/>
      <w:marRight w:val="0"/>
      <w:marTop w:val="0"/>
      <w:marBottom w:val="0"/>
      <w:divBdr>
        <w:top w:val="none" w:sz="0" w:space="0" w:color="auto"/>
        <w:left w:val="none" w:sz="0" w:space="0" w:color="auto"/>
        <w:bottom w:val="none" w:sz="0" w:space="0" w:color="auto"/>
        <w:right w:val="none" w:sz="0" w:space="0" w:color="auto"/>
      </w:divBdr>
    </w:div>
    <w:div w:id="1849979187">
      <w:bodyDiv w:val="1"/>
      <w:marLeft w:val="0"/>
      <w:marRight w:val="0"/>
      <w:marTop w:val="0"/>
      <w:marBottom w:val="0"/>
      <w:divBdr>
        <w:top w:val="none" w:sz="0" w:space="0" w:color="auto"/>
        <w:left w:val="none" w:sz="0" w:space="0" w:color="auto"/>
        <w:bottom w:val="none" w:sz="0" w:space="0" w:color="auto"/>
        <w:right w:val="none" w:sz="0" w:space="0" w:color="auto"/>
      </w:divBdr>
    </w:div>
    <w:div w:id="1850172063">
      <w:bodyDiv w:val="1"/>
      <w:marLeft w:val="0"/>
      <w:marRight w:val="0"/>
      <w:marTop w:val="0"/>
      <w:marBottom w:val="0"/>
      <w:divBdr>
        <w:top w:val="none" w:sz="0" w:space="0" w:color="auto"/>
        <w:left w:val="none" w:sz="0" w:space="0" w:color="auto"/>
        <w:bottom w:val="none" w:sz="0" w:space="0" w:color="auto"/>
        <w:right w:val="none" w:sz="0" w:space="0" w:color="auto"/>
      </w:divBdr>
    </w:div>
    <w:div w:id="1850488276">
      <w:bodyDiv w:val="1"/>
      <w:marLeft w:val="0"/>
      <w:marRight w:val="0"/>
      <w:marTop w:val="0"/>
      <w:marBottom w:val="0"/>
      <w:divBdr>
        <w:top w:val="none" w:sz="0" w:space="0" w:color="auto"/>
        <w:left w:val="none" w:sz="0" w:space="0" w:color="auto"/>
        <w:bottom w:val="none" w:sz="0" w:space="0" w:color="auto"/>
        <w:right w:val="none" w:sz="0" w:space="0" w:color="auto"/>
      </w:divBdr>
    </w:div>
    <w:div w:id="1850489050">
      <w:bodyDiv w:val="1"/>
      <w:marLeft w:val="0"/>
      <w:marRight w:val="0"/>
      <w:marTop w:val="0"/>
      <w:marBottom w:val="0"/>
      <w:divBdr>
        <w:top w:val="none" w:sz="0" w:space="0" w:color="auto"/>
        <w:left w:val="none" w:sz="0" w:space="0" w:color="auto"/>
        <w:bottom w:val="none" w:sz="0" w:space="0" w:color="auto"/>
        <w:right w:val="none" w:sz="0" w:space="0" w:color="auto"/>
      </w:divBdr>
    </w:div>
    <w:div w:id="1850751120">
      <w:bodyDiv w:val="1"/>
      <w:marLeft w:val="0"/>
      <w:marRight w:val="0"/>
      <w:marTop w:val="0"/>
      <w:marBottom w:val="0"/>
      <w:divBdr>
        <w:top w:val="none" w:sz="0" w:space="0" w:color="auto"/>
        <w:left w:val="none" w:sz="0" w:space="0" w:color="auto"/>
        <w:bottom w:val="none" w:sz="0" w:space="0" w:color="auto"/>
        <w:right w:val="none" w:sz="0" w:space="0" w:color="auto"/>
      </w:divBdr>
    </w:div>
    <w:div w:id="1851211976">
      <w:bodyDiv w:val="1"/>
      <w:marLeft w:val="0"/>
      <w:marRight w:val="0"/>
      <w:marTop w:val="0"/>
      <w:marBottom w:val="0"/>
      <w:divBdr>
        <w:top w:val="none" w:sz="0" w:space="0" w:color="auto"/>
        <w:left w:val="none" w:sz="0" w:space="0" w:color="auto"/>
        <w:bottom w:val="none" w:sz="0" w:space="0" w:color="auto"/>
        <w:right w:val="none" w:sz="0" w:space="0" w:color="auto"/>
      </w:divBdr>
      <w:divsChild>
        <w:div w:id="262542078">
          <w:marLeft w:val="0"/>
          <w:marRight w:val="0"/>
          <w:marTop w:val="0"/>
          <w:marBottom w:val="0"/>
          <w:divBdr>
            <w:top w:val="none" w:sz="0" w:space="0" w:color="auto"/>
            <w:left w:val="none" w:sz="0" w:space="0" w:color="auto"/>
            <w:bottom w:val="none" w:sz="0" w:space="0" w:color="auto"/>
            <w:right w:val="none" w:sz="0" w:space="0" w:color="auto"/>
          </w:divBdr>
        </w:div>
        <w:div w:id="913465297">
          <w:marLeft w:val="0"/>
          <w:marRight w:val="0"/>
          <w:marTop w:val="0"/>
          <w:marBottom w:val="0"/>
          <w:divBdr>
            <w:top w:val="none" w:sz="0" w:space="0" w:color="auto"/>
            <w:left w:val="none" w:sz="0" w:space="0" w:color="auto"/>
            <w:bottom w:val="none" w:sz="0" w:space="0" w:color="auto"/>
            <w:right w:val="none" w:sz="0" w:space="0" w:color="auto"/>
          </w:divBdr>
        </w:div>
        <w:div w:id="1940718012">
          <w:marLeft w:val="0"/>
          <w:marRight w:val="0"/>
          <w:marTop w:val="0"/>
          <w:marBottom w:val="0"/>
          <w:divBdr>
            <w:top w:val="none" w:sz="0" w:space="0" w:color="auto"/>
            <w:left w:val="none" w:sz="0" w:space="0" w:color="auto"/>
            <w:bottom w:val="none" w:sz="0" w:space="0" w:color="auto"/>
            <w:right w:val="none" w:sz="0" w:space="0" w:color="auto"/>
          </w:divBdr>
        </w:div>
        <w:div w:id="84153755">
          <w:marLeft w:val="0"/>
          <w:marRight w:val="0"/>
          <w:marTop w:val="0"/>
          <w:marBottom w:val="0"/>
          <w:divBdr>
            <w:top w:val="none" w:sz="0" w:space="0" w:color="auto"/>
            <w:left w:val="none" w:sz="0" w:space="0" w:color="auto"/>
            <w:bottom w:val="none" w:sz="0" w:space="0" w:color="auto"/>
            <w:right w:val="none" w:sz="0" w:space="0" w:color="auto"/>
          </w:divBdr>
        </w:div>
        <w:div w:id="2048023877">
          <w:marLeft w:val="0"/>
          <w:marRight w:val="0"/>
          <w:marTop w:val="0"/>
          <w:marBottom w:val="0"/>
          <w:divBdr>
            <w:top w:val="none" w:sz="0" w:space="0" w:color="auto"/>
            <w:left w:val="none" w:sz="0" w:space="0" w:color="auto"/>
            <w:bottom w:val="none" w:sz="0" w:space="0" w:color="auto"/>
            <w:right w:val="none" w:sz="0" w:space="0" w:color="auto"/>
          </w:divBdr>
        </w:div>
        <w:div w:id="1093403229">
          <w:marLeft w:val="0"/>
          <w:marRight w:val="0"/>
          <w:marTop w:val="0"/>
          <w:marBottom w:val="0"/>
          <w:divBdr>
            <w:top w:val="none" w:sz="0" w:space="0" w:color="auto"/>
            <w:left w:val="none" w:sz="0" w:space="0" w:color="auto"/>
            <w:bottom w:val="none" w:sz="0" w:space="0" w:color="auto"/>
            <w:right w:val="none" w:sz="0" w:space="0" w:color="auto"/>
          </w:divBdr>
        </w:div>
        <w:div w:id="1029910786">
          <w:marLeft w:val="0"/>
          <w:marRight w:val="0"/>
          <w:marTop w:val="0"/>
          <w:marBottom w:val="0"/>
          <w:divBdr>
            <w:top w:val="none" w:sz="0" w:space="0" w:color="auto"/>
            <w:left w:val="none" w:sz="0" w:space="0" w:color="auto"/>
            <w:bottom w:val="none" w:sz="0" w:space="0" w:color="auto"/>
            <w:right w:val="none" w:sz="0" w:space="0" w:color="auto"/>
          </w:divBdr>
        </w:div>
        <w:div w:id="596863114">
          <w:marLeft w:val="0"/>
          <w:marRight w:val="0"/>
          <w:marTop w:val="0"/>
          <w:marBottom w:val="0"/>
          <w:divBdr>
            <w:top w:val="none" w:sz="0" w:space="0" w:color="auto"/>
            <w:left w:val="none" w:sz="0" w:space="0" w:color="auto"/>
            <w:bottom w:val="none" w:sz="0" w:space="0" w:color="auto"/>
            <w:right w:val="none" w:sz="0" w:space="0" w:color="auto"/>
          </w:divBdr>
        </w:div>
        <w:div w:id="347831878">
          <w:marLeft w:val="0"/>
          <w:marRight w:val="0"/>
          <w:marTop w:val="0"/>
          <w:marBottom w:val="0"/>
          <w:divBdr>
            <w:top w:val="none" w:sz="0" w:space="0" w:color="auto"/>
            <w:left w:val="none" w:sz="0" w:space="0" w:color="auto"/>
            <w:bottom w:val="none" w:sz="0" w:space="0" w:color="auto"/>
            <w:right w:val="none" w:sz="0" w:space="0" w:color="auto"/>
          </w:divBdr>
        </w:div>
        <w:div w:id="14429871">
          <w:marLeft w:val="0"/>
          <w:marRight w:val="0"/>
          <w:marTop w:val="0"/>
          <w:marBottom w:val="0"/>
          <w:divBdr>
            <w:top w:val="none" w:sz="0" w:space="0" w:color="auto"/>
            <w:left w:val="none" w:sz="0" w:space="0" w:color="auto"/>
            <w:bottom w:val="none" w:sz="0" w:space="0" w:color="auto"/>
            <w:right w:val="none" w:sz="0" w:space="0" w:color="auto"/>
          </w:divBdr>
        </w:div>
        <w:div w:id="343243056">
          <w:marLeft w:val="0"/>
          <w:marRight w:val="0"/>
          <w:marTop w:val="0"/>
          <w:marBottom w:val="0"/>
          <w:divBdr>
            <w:top w:val="none" w:sz="0" w:space="0" w:color="auto"/>
            <w:left w:val="none" w:sz="0" w:space="0" w:color="auto"/>
            <w:bottom w:val="none" w:sz="0" w:space="0" w:color="auto"/>
            <w:right w:val="none" w:sz="0" w:space="0" w:color="auto"/>
          </w:divBdr>
        </w:div>
        <w:div w:id="1522932559">
          <w:marLeft w:val="0"/>
          <w:marRight w:val="0"/>
          <w:marTop w:val="0"/>
          <w:marBottom w:val="0"/>
          <w:divBdr>
            <w:top w:val="none" w:sz="0" w:space="0" w:color="auto"/>
            <w:left w:val="none" w:sz="0" w:space="0" w:color="auto"/>
            <w:bottom w:val="none" w:sz="0" w:space="0" w:color="auto"/>
            <w:right w:val="none" w:sz="0" w:space="0" w:color="auto"/>
          </w:divBdr>
        </w:div>
        <w:div w:id="853609900">
          <w:marLeft w:val="0"/>
          <w:marRight w:val="0"/>
          <w:marTop w:val="0"/>
          <w:marBottom w:val="0"/>
          <w:divBdr>
            <w:top w:val="none" w:sz="0" w:space="0" w:color="auto"/>
            <w:left w:val="none" w:sz="0" w:space="0" w:color="auto"/>
            <w:bottom w:val="none" w:sz="0" w:space="0" w:color="auto"/>
            <w:right w:val="none" w:sz="0" w:space="0" w:color="auto"/>
          </w:divBdr>
        </w:div>
        <w:div w:id="276371724">
          <w:marLeft w:val="0"/>
          <w:marRight w:val="0"/>
          <w:marTop w:val="0"/>
          <w:marBottom w:val="0"/>
          <w:divBdr>
            <w:top w:val="none" w:sz="0" w:space="0" w:color="auto"/>
            <w:left w:val="none" w:sz="0" w:space="0" w:color="auto"/>
            <w:bottom w:val="none" w:sz="0" w:space="0" w:color="auto"/>
            <w:right w:val="none" w:sz="0" w:space="0" w:color="auto"/>
          </w:divBdr>
        </w:div>
        <w:div w:id="1997219260">
          <w:marLeft w:val="0"/>
          <w:marRight w:val="0"/>
          <w:marTop w:val="0"/>
          <w:marBottom w:val="0"/>
          <w:divBdr>
            <w:top w:val="none" w:sz="0" w:space="0" w:color="auto"/>
            <w:left w:val="none" w:sz="0" w:space="0" w:color="auto"/>
            <w:bottom w:val="none" w:sz="0" w:space="0" w:color="auto"/>
            <w:right w:val="none" w:sz="0" w:space="0" w:color="auto"/>
          </w:divBdr>
        </w:div>
        <w:div w:id="707146375">
          <w:marLeft w:val="0"/>
          <w:marRight w:val="0"/>
          <w:marTop w:val="0"/>
          <w:marBottom w:val="0"/>
          <w:divBdr>
            <w:top w:val="none" w:sz="0" w:space="0" w:color="auto"/>
            <w:left w:val="none" w:sz="0" w:space="0" w:color="auto"/>
            <w:bottom w:val="none" w:sz="0" w:space="0" w:color="auto"/>
            <w:right w:val="none" w:sz="0" w:space="0" w:color="auto"/>
          </w:divBdr>
        </w:div>
        <w:div w:id="2170416">
          <w:marLeft w:val="0"/>
          <w:marRight w:val="0"/>
          <w:marTop w:val="0"/>
          <w:marBottom w:val="0"/>
          <w:divBdr>
            <w:top w:val="none" w:sz="0" w:space="0" w:color="auto"/>
            <w:left w:val="none" w:sz="0" w:space="0" w:color="auto"/>
            <w:bottom w:val="none" w:sz="0" w:space="0" w:color="auto"/>
            <w:right w:val="none" w:sz="0" w:space="0" w:color="auto"/>
          </w:divBdr>
        </w:div>
        <w:div w:id="883981441">
          <w:marLeft w:val="0"/>
          <w:marRight w:val="0"/>
          <w:marTop w:val="0"/>
          <w:marBottom w:val="0"/>
          <w:divBdr>
            <w:top w:val="none" w:sz="0" w:space="0" w:color="auto"/>
            <w:left w:val="none" w:sz="0" w:space="0" w:color="auto"/>
            <w:bottom w:val="none" w:sz="0" w:space="0" w:color="auto"/>
            <w:right w:val="none" w:sz="0" w:space="0" w:color="auto"/>
          </w:divBdr>
        </w:div>
        <w:div w:id="2146896897">
          <w:marLeft w:val="0"/>
          <w:marRight w:val="0"/>
          <w:marTop w:val="0"/>
          <w:marBottom w:val="0"/>
          <w:divBdr>
            <w:top w:val="none" w:sz="0" w:space="0" w:color="auto"/>
            <w:left w:val="none" w:sz="0" w:space="0" w:color="auto"/>
            <w:bottom w:val="none" w:sz="0" w:space="0" w:color="auto"/>
            <w:right w:val="none" w:sz="0" w:space="0" w:color="auto"/>
          </w:divBdr>
        </w:div>
        <w:div w:id="278992666">
          <w:marLeft w:val="0"/>
          <w:marRight w:val="0"/>
          <w:marTop w:val="0"/>
          <w:marBottom w:val="0"/>
          <w:divBdr>
            <w:top w:val="none" w:sz="0" w:space="0" w:color="auto"/>
            <w:left w:val="none" w:sz="0" w:space="0" w:color="auto"/>
            <w:bottom w:val="none" w:sz="0" w:space="0" w:color="auto"/>
            <w:right w:val="none" w:sz="0" w:space="0" w:color="auto"/>
          </w:divBdr>
        </w:div>
        <w:div w:id="1229538503">
          <w:marLeft w:val="0"/>
          <w:marRight w:val="0"/>
          <w:marTop w:val="0"/>
          <w:marBottom w:val="0"/>
          <w:divBdr>
            <w:top w:val="none" w:sz="0" w:space="0" w:color="auto"/>
            <w:left w:val="none" w:sz="0" w:space="0" w:color="auto"/>
            <w:bottom w:val="none" w:sz="0" w:space="0" w:color="auto"/>
            <w:right w:val="none" w:sz="0" w:space="0" w:color="auto"/>
          </w:divBdr>
        </w:div>
        <w:div w:id="465585501">
          <w:marLeft w:val="0"/>
          <w:marRight w:val="0"/>
          <w:marTop w:val="0"/>
          <w:marBottom w:val="0"/>
          <w:divBdr>
            <w:top w:val="none" w:sz="0" w:space="0" w:color="auto"/>
            <w:left w:val="none" w:sz="0" w:space="0" w:color="auto"/>
            <w:bottom w:val="none" w:sz="0" w:space="0" w:color="auto"/>
            <w:right w:val="none" w:sz="0" w:space="0" w:color="auto"/>
          </w:divBdr>
        </w:div>
        <w:div w:id="478614487">
          <w:marLeft w:val="0"/>
          <w:marRight w:val="0"/>
          <w:marTop w:val="0"/>
          <w:marBottom w:val="0"/>
          <w:divBdr>
            <w:top w:val="none" w:sz="0" w:space="0" w:color="auto"/>
            <w:left w:val="none" w:sz="0" w:space="0" w:color="auto"/>
            <w:bottom w:val="none" w:sz="0" w:space="0" w:color="auto"/>
            <w:right w:val="none" w:sz="0" w:space="0" w:color="auto"/>
          </w:divBdr>
        </w:div>
        <w:div w:id="855537265">
          <w:marLeft w:val="0"/>
          <w:marRight w:val="0"/>
          <w:marTop w:val="0"/>
          <w:marBottom w:val="0"/>
          <w:divBdr>
            <w:top w:val="none" w:sz="0" w:space="0" w:color="auto"/>
            <w:left w:val="none" w:sz="0" w:space="0" w:color="auto"/>
            <w:bottom w:val="none" w:sz="0" w:space="0" w:color="auto"/>
            <w:right w:val="none" w:sz="0" w:space="0" w:color="auto"/>
          </w:divBdr>
        </w:div>
        <w:div w:id="144906239">
          <w:marLeft w:val="0"/>
          <w:marRight w:val="0"/>
          <w:marTop w:val="0"/>
          <w:marBottom w:val="0"/>
          <w:divBdr>
            <w:top w:val="none" w:sz="0" w:space="0" w:color="auto"/>
            <w:left w:val="none" w:sz="0" w:space="0" w:color="auto"/>
            <w:bottom w:val="none" w:sz="0" w:space="0" w:color="auto"/>
            <w:right w:val="none" w:sz="0" w:space="0" w:color="auto"/>
          </w:divBdr>
        </w:div>
        <w:div w:id="756560636">
          <w:marLeft w:val="0"/>
          <w:marRight w:val="0"/>
          <w:marTop w:val="0"/>
          <w:marBottom w:val="0"/>
          <w:divBdr>
            <w:top w:val="none" w:sz="0" w:space="0" w:color="auto"/>
            <w:left w:val="none" w:sz="0" w:space="0" w:color="auto"/>
            <w:bottom w:val="none" w:sz="0" w:space="0" w:color="auto"/>
            <w:right w:val="none" w:sz="0" w:space="0" w:color="auto"/>
          </w:divBdr>
        </w:div>
        <w:div w:id="1979604408">
          <w:marLeft w:val="0"/>
          <w:marRight w:val="0"/>
          <w:marTop w:val="0"/>
          <w:marBottom w:val="0"/>
          <w:divBdr>
            <w:top w:val="none" w:sz="0" w:space="0" w:color="auto"/>
            <w:left w:val="none" w:sz="0" w:space="0" w:color="auto"/>
            <w:bottom w:val="none" w:sz="0" w:space="0" w:color="auto"/>
            <w:right w:val="none" w:sz="0" w:space="0" w:color="auto"/>
          </w:divBdr>
        </w:div>
        <w:div w:id="2111310930">
          <w:marLeft w:val="0"/>
          <w:marRight w:val="0"/>
          <w:marTop w:val="0"/>
          <w:marBottom w:val="0"/>
          <w:divBdr>
            <w:top w:val="none" w:sz="0" w:space="0" w:color="auto"/>
            <w:left w:val="none" w:sz="0" w:space="0" w:color="auto"/>
            <w:bottom w:val="none" w:sz="0" w:space="0" w:color="auto"/>
            <w:right w:val="none" w:sz="0" w:space="0" w:color="auto"/>
          </w:divBdr>
        </w:div>
        <w:div w:id="886071412">
          <w:marLeft w:val="0"/>
          <w:marRight w:val="0"/>
          <w:marTop w:val="0"/>
          <w:marBottom w:val="0"/>
          <w:divBdr>
            <w:top w:val="none" w:sz="0" w:space="0" w:color="auto"/>
            <w:left w:val="none" w:sz="0" w:space="0" w:color="auto"/>
            <w:bottom w:val="none" w:sz="0" w:space="0" w:color="auto"/>
            <w:right w:val="none" w:sz="0" w:space="0" w:color="auto"/>
          </w:divBdr>
        </w:div>
        <w:div w:id="1904631908">
          <w:marLeft w:val="0"/>
          <w:marRight w:val="0"/>
          <w:marTop w:val="0"/>
          <w:marBottom w:val="0"/>
          <w:divBdr>
            <w:top w:val="none" w:sz="0" w:space="0" w:color="auto"/>
            <w:left w:val="none" w:sz="0" w:space="0" w:color="auto"/>
            <w:bottom w:val="none" w:sz="0" w:space="0" w:color="auto"/>
            <w:right w:val="none" w:sz="0" w:space="0" w:color="auto"/>
          </w:divBdr>
        </w:div>
        <w:div w:id="1972440745">
          <w:marLeft w:val="0"/>
          <w:marRight w:val="0"/>
          <w:marTop w:val="0"/>
          <w:marBottom w:val="0"/>
          <w:divBdr>
            <w:top w:val="none" w:sz="0" w:space="0" w:color="auto"/>
            <w:left w:val="none" w:sz="0" w:space="0" w:color="auto"/>
            <w:bottom w:val="none" w:sz="0" w:space="0" w:color="auto"/>
            <w:right w:val="none" w:sz="0" w:space="0" w:color="auto"/>
          </w:divBdr>
        </w:div>
        <w:div w:id="1873374573">
          <w:marLeft w:val="0"/>
          <w:marRight w:val="0"/>
          <w:marTop w:val="0"/>
          <w:marBottom w:val="0"/>
          <w:divBdr>
            <w:top w:val="none" w:sz="0" w:space="0" w:color="auto"/>
            <w:left w:val="none" w:sz="0" w:space="0" w:color="auto"/>
            <w:bottom w:val="none" w:sz="0" w:space="0" w:color="auto"/>
            <w:right w:val="none" w:sz="0" w:space="0" w:color="auto"/>
          </w:divBdr>
        </w:div>
        <w:div w:id="583496334">
          <w:marLeft w:val="0"/>
          <w:marRight w:val="0"/>
          <w:marTop w:val="0"/>
          <w:marBottom w:val="0"/>
          <w:divBdr>
            <w:top w:val="none" w:sz="0" w:space="0" w:color="auto"/>
            <w:left w:val="none" w:sz="0" w:space="0" w:color="auto"/>
            <w:bottom w:val="none" w:sz="0" w:space="0" w:color="auto"/>
            <w:right w:val="none" w:sz="0" w:space="0" w:color="auto"/>
          </w:divBdr>
        </w:div>
        <w:div w:id="1827044526">
          <w:marLeft w:val="0"/>
          <w:marRight w:val="0"/>
          <w:marTop w:val="0"/>
          <w:marBottom w:val="0"/>
          <w:divBdr>
            <w:top w:val="none" w:sz="0" w:space="0" w:color="auto"/>
            <w:left w:val="none" w:sz="0" w:space="0" w:color="auto"/>
            <w:bottom w:val="none" w:sz="0" w:space="0" w:color="auto"/>
            <w:right w:val="none" w:sz="0" w:space="0" w:color="auto"/>
          </w:divBdr>
        </w:div>
        <w:div w:id="1086995319">
          <w:marLeft w:val="0"/>
          <w:marRight w:val="0"/>
          <w:marTop w:val="0"/>
          <w:marBottom w:val="0"/>
          <w:divBdr>
            <w:top w:val="none" w:sz="0" w:space="0" w:color="auto"/>
            <w:left w:val="none" w:sz="0" w:space="0" w:color="auto"/>
            <w:bottom w:val="none" w:sz="0" w:space="0" w:color="auto"/>
            <w:right w:val="none" w:sz="0" w:space="0" w:color="auto"/>
          </w:divBdr>
        </w:div>
        <w:div w:id="1765035821">
          <w:marLeft w:val="0"/>
          <w:marRight w:val="0"/>
          <w:marTop w:val="0"/>
          <w:marBottom w:val="0"/>
          <w:divBdr>
            <w:top w:val="none" w:sz="0" w:space="0" w:color="auto"/>
            <w:left w:val="none" w:sz="0" w:space="0" w:color="auto"/>
            <w:bottom w:val="none" w:sz="0" w:space="0" w:color="auto"/>
            <w:right w:val="none" w:sz="0" w:space="0" w:color="auto"/>
          </w:divBdr>
        </w:div>
        <w:div w:id="2123649997">
          <w:marLeft w:val="0"/>
          <w:marRight w:val="0"/>
          <w:marTop w:val="0"/>
          <w:marBottom w:val="0"/>
          <w:divBdr>
            <w:top w:val="none" w:sz="0" w:space="0" w:color="auto"/>
            <w:left w:val="none" w:sz="0" w:space="0" w:color="auto"/>
            <w:bottom w:val="none" w:sz="0" w:space="0" w:color="auto"/>
            <w:right w:val="none" w:sz="0" w:space="0" w:color="auto"/>
          </w:divBdr>
        </w:div>
        <w:div w:id="2026980054">
          <w:marLeft w:val="0"/>
          <w:marRight w:val="0"/>
          <w:marTop w:val="0"/>
          <w:marBottom w:val="0"/>
          <w:divBdr>
            <w:top w:val="none" w:sz="0" w:space="0" w:color="auto"/>
            <w:left w:val="none" w:sz="0" w:space="0" w:color="auto"/>
            <w:bottom w:val="none" w:sz="0" w:space="0" w:color="auto"/>
            <w:right w:val="none" w:sz="0" w:space="0" w:color="auto"/>
          </w:divBdr>
        </w:div>
        <w:div w:id="386803089">
          <w:marLeft w:val="0"/>
          <w:marRight w:val="0"/>
          <w:marTop w:val="0"/>
          <w:marBottom w:val="0"/>
          <w:divBdr>
            <w:top w:val="none" w:sz="0" w:space="0" w:color="auto"/>
            <w:left w:val="none" w:sz="0" w:space="0" w:color="auto"/>
            <w:bottom w:val="none" w:sz="0" w:space="0" w:color="auto"/>
            <w:right w:val="none" w:sz="0" w:space="0" w:color="auto"/>
          </w:divBdr>
        </w:div>
        <w:div w:id="954141682">
          <w:marLeft w:val="0"/>
          <w:marRight w:val="0"/>
          <w:marTop w:val="0"/>
          <w:marBottom w:val="0"/>
          <w:divBdr>
            <w:top w:val="none" w:sz="0" w:space="0" w:color="auto"/>
            <w:left w:val="none" w:sz="0" w:space="0" w:color="auto"/>
            <w:bottom w:val="none" w:sz="0" w:space="0" w:color="auto"/>
            <w:right w:val="none" w:sz="0" w:space="0" w:color="auto"/>
          </w:divBdr>
        </w:div>
        <w:div w:id="1192844732">
          <w:marLeft w:val="0"/>
          <w:marRight w:val="0"/>
          <w:marTop w:val="0"/>
          <w:marBottom w:val="0"/>
          <w:divBdr>
            <w:top w:val="none" w:sz="0" w:space="0" w:color="auto"/>
            <w:left w:val="none" w:sz="0" w:space="0" w:color="auto"/>
            <w:bottom w:val="none" w:sz="0" w:space="0" w:color="auto"/>
            <w:right w:val="none" w:sz="0" w:space="0" w:color="auto"/>
          </w:divBdr>
        </w:div>
        <w:div w:id="623585531">
          <w:marLeft w:val="0"/>
          <w:marRight w:val="0"/>
          <w:marTop w:val="0"/>
          <w:marBottom w:val="0"/>
          <w:divBdr>
            <w:top w:val="none" w:sz="0" w:space="0" w:color="auto"/>
            <w:left w:val="none" w:sz="0" w:space="0" w:color="auto"/>
            <w:bottom w:val="none" w:sz="0" w:space="0" w:color="auto"/>
            <w:right w:val="none" w:sz="0" w:space="0" w:color="auto"/>
          </w:divBdr>
        </w:div>
        <w:div w:id="665398269">
          <w:marLeft w:val="0"/>
          <w:marRight w:val="0"/>
          <w:marTop w:val="0"/>
          <w:marBottom w:val="0"/>
          <w:divBdr>
            <w:top w:val="none" w:sz="0" w:space="0" w:color="auto"/>
            <w:left w:val="none" w:sz="0" w:space="0" w:color="auto"/>
            <w:bottom w:val="none" w:sz="0" w:space="0" w:color="auto"/>
            <w:right w:val="none" w:sz="0" w:space="0" w:color="auto"/>
          </w:divBdr>
        </w:div>
        <w:div w:id="613023788">
          <w:marLeft w:val="0"/>
          <w:marRight w:val="0"/>
          <w:marTop w:val="0"/>
          <w:marBottom w:val="0"/>
          <w:divBdr>
            <w:top w:val="none" w:sz="0" w:space="0" w:color="auto"/>
            <w:left w:val="none" w:sz="0" w:space="0" w:color="auto"/>
            <w:bottom w:val="none" w:sz="0" w:space="0" w:color="auto"/>
            <w:right w:val="none" w:sz="0" w:space="0" w:color="auto"/>
          </w:divBdr>
        </w:div>
        <w:div w:id="432433849">
          <w:marLeft w:val="0"/>
          <w:marRight w:val="0"/>
          <w:marTop w:val="0"/>
          <w:marBottom w:val="0"/>
          <w:divBdr>
            <w:top w:val="none" w:sz="0" w:space="0" w:color="auto"/>
            <w:left w:val="none" w:sz="0" w:space="0" w:color="auto"/>
            <w:bottom w:val="none" w:sz="0" w:space="0" w:color="auto"/>
            <w:right w:val="none" w:sz="0" w:space="0" w:color="auto"/>
          </w:divBdr>
        </w:div>
        <w:div w:id="1743985205">
          <w:marLeft w:val="0"/>
          <w:marRight w:val="0"/>
          <w:marTop w:val="0"/>
          <w:marBottom w:val="0"/>
          <w:divBdr>
            <w:top w:val="none" w:sz="0" w:space="0" w:color="auto"/>
            <w:left w:val="none" w:sz="0" w:space="0" w:color="auto"/>
            <w:bottom w:val="none" w:sz="0" w:space="0" w:color="auto"/>
            <w:right w:val="none" w:sz="0" w:space="0" w:color="auto"/>
          </w:divBdr>
        </w:div>
        <w:div w:id="1621688408">
          <w:marLeft w:val="0"/>
          <w:marRight w:val="0"/>
          <w:marTop w:val="0"/>
          <w:marBottom w:val="0"/>
          <w:divBdr>
            <w:top w:val="none" w:sz="0" w:space="0" w:color="auto"/>
            <w:left w:val="none" w:sz="0" w:space="0" w:color="auto"/>
            <w:bottom w:val="none" w:sz="0" w:space="0" w:color="auto"/>
            <w:right w:val="none" w:sz="0" w:space="0" w:color="auto"/>
          </w:divBdr>
        </w:div>
        <w:div w:id="821888274">
          <w:marLeft w:val="0"/>
          <w:marRight w:val="0"/>
          <w:marTop w:val="0"/>
          <w:marBottom w:val="0"/>
          <w:divBdr>
            <w:top w:val="none" w:sz="0" w:space="0" w:color="auto"/>
            <w:left w:val="none" w:sz="0" w:space="0" w:color="auto"/>
            <w:bottom w:val="none" w:sz="0" w:space="0" w:color="auto"/>
            <w:right w:val="none" w:sz="0" w:space="0" w:color="auto"/>
          </w:divBdr>
        </w:div>
        <w:div w:id="2046637527">
          <w:marLeft w:val="0"/>
          <w:marRight w:val="0"/>
          <w:marTop w:val="0"/>
          <w:marBottom w:val="0"/>
          <w:divBdr>
            <w:top w:val="none" w:sz="0" w:space="0" w:color="auto"/>
            <w:left w:val="none" w:sz="0" w:space="0" w:color="auto"/>
            <w:bottom w:val="none" w:sz="0" w:space="0" w:color="auto"/>
            <w:right w:val="none" w:sz="0" w:space="0" w:color="auto"/>
          </w:divBdr>
        </w:div>
        <w:div w:id="576213700">
          <w:marLeft w:val="0"/>
          <w:marRight w:val="0"/>
          <w:marTop w:val="0"/>
          <w:marBottom w:val="0"/>
          <w:divBdr>
            <w:top w:val="none" w:sz="0" w:space="0" w:color="auto"/>
            <w:left w:val="none" w:sz="0" w:space="0" w:color="auto"/>
            <w:bottom w:val="none" w:sz="0" w:space="0" w:color="auto"/>
            <w:right w:val="none" w:sz="0" w:space="0" w:color="auto"/>
          </w:divBdr>
        </w:div>
        <w:div w:id="1299339067">
          <w:marLeft w:val="0"/>
          <w:marRight w:val="0"/>
          <w:marTop w:val="0"/>
          <w:marBottom w:val="0"/>
          <w:divBdr>
            <w:top w:val="none" w:sz="0" w:space="0" w:color="auto"/>
            <w:left w:val="none" w:sz="0" w:space="0" w:color="auto"/>
            <w:bottom w:val="none" w:sz="0" w:space="0" w:color="auto"/>
            <w:right w:val="none" w:sz="0" w:space="0" w:color="auto"/>
          </w:divBdr>
        </w:div>
        <w:div w:id="571698343">
          <w:marLeft w:val="0"/>
          <w:marRight w:val="0"/>
          <w:marTop w:val="0"/>
          <w:marBottom w:val="0"/>
          <w:divBdr>
            <w:top w:val="none" w:sz="0" w:space="0" w:color="auto"/>
            <w:left w:val="none" w:sz="0" w:space="0" w:color="auto"/>
            <w:bottom w:val="none" w:sz="0" w:space="0" w:color="auto"/>
            <w:right w:val="none" w:sz="0" w:space="0" w:color="auto"/>
          </w:divBdr>
        </w:div>
        <w:div w:id="1900675700">
          <w:marLeft w:val="0"/>
          <w:marRight w:val="0"/>
          <w:marTop w:val="0"/>
          <w:marBottom w:val="0"/>
          <w:divBdr>
            <w:top w:val="none" w:sz="0" w:space="0" w:color="auto"/>
            <w:left w:val="none" w:sz="0" w:space="0" w:color="auto"/>
            <w:bottom w:val="none" w:sz="0" w:space="0" w:color="auto"/>
            <w:right w:val="none" w:sz="0" w:space="0" w:color="auto"/>
          </w:divBdr>
        </w:div>
        <w:div w:id="339624151">
          <w:marLeft w:val="0"/>
          <w:marRight w:val="0"/>
          <w:marTop w:val="0"/>
          <w:marBottom w:val="0"/>
          <w:divBdr>
            <w:top w:val="none" w:sz="0" w:space="0" w:color="auto"/>
            <w:left w:val="none" w:sz="0" w:space="0" w:color="auto"/>
            <w:bottom w:val="none" w:sz="0" w:space="0" w:color="auto"/>
            <w:right w:val="none" w:sz="0" w:space="0" w:color="auto"/>
          </w:divBdr>
        </w:div>
        <w:div w:id="190264077">
          <w:marLeft w:val="0"/>
          <w:marRight w:val="0"/>
          <w:marTop w:val="0"/>
          <w:marBottom w:val="0"/>
          <w:divBdr>
            <w:top w:val="none" w:sz="0" w:space="0" w:color="auto"/>
            <w:left w:val="none" w:sz="0" w:space="0" w:color="auto"/>
            <w:bottom w:val="none" w:sz="0" w:space="0" w:color="auto"/>
            <w:right w:val="none" w:sz="0" w:space="0" w:color="auto"/>
          </w:divBdr>
        </w:div>
        <w:div w:id="195310201">
          <w:marLeft w:val="0"/>
          <w:marRight w:val="0"/>
          <w:marTop w:val="0"/>
          <w:marBottom w:val="0"/>
          <w:divBdr>
            <w:top w:val="none" w:sz="0" w:space="0" w:color="auto"/>
            <w:left w:val="none" w:sz="0" w:space="0" w:color="auto"/>
            <w:bottom w:val="none" w:sz="0" w:space="0" w:color="auto"/>
            <w:right w:val="none" w:sz="0" w:space="0" w:color="auto"/>
          </w:divBdr>
        </w:div>
        <w:div w:id="1500998445">
          <w:marLeft w:val="0"/>
          <w:marRight w:val="0"/>
          <w:marTop w:val="0"/>
          <w:marBottom w:val="0"/>
          <w:divBdr>
            <w:top w:val="none" w:sz="0" w:space="0" w:color="auto"/>
            <w:left w:val="none" w:sz="0" w:space="0" w:color="auto"/>
            <w:bottom w:val="none" w:sz="0" w:space="0" w:color="auto"/>
            <w:right w:val="none" w:sz="0" w:space="0" w:color="auto"/>
          </w:divBdr>
        </w:div>
        <w:div w:id="1305701617">
          <w:marLeft w:val="0"/>
          <w:marRight w:val="0"/>
          <w:marTop w:val="0"/>
          <w:marBottom w:val="0"/>
          <w:divBdr>
            <w:top w:val="none" w:sz="0" w:space="0" w:color="auto"/>
            <w:left w:val="none" w:sz="0" w:space="0" w:color="auto"/>
            <w:bottom w:val="none" w:sz="0" w:space="0" w:color="auto"/>
            <w:right w:val="none" w:sz="0" w:space="0" w:color="auto"/>
          </w:divBdr>
        </w:div>
        <w:div w:id="2138527434">
          <w:marLeft w:val="0"/>
          <w:marRight w:val="0"/>
          <w:marTop w:val="0"/>
          <w:marBottom w:val="0"/>
          <w:divBdr>
            <w:top w:val="none" w:sz="0" w:space="0" w:color="auto"/>
            <w:left w:val="none" w:sz="0" w:space="0" w:color="auto"/>
            <w:bottom w:val="none" w:sz="0" w:space="0" w:color="auto"/>
            <w:right w:val="none" w:sz="0" w:space="0" w:color="auto"/>
          </w:divBdr>
        </w:div>
        <w:div w:id="322854511">
          <w:marLeft w:val="0"/>
          <w:marRight w:val="0"/>
          <w:marTop w:val="0"/>
          <w:marBottom w:val="0"/>
          <w:divBdr>
            <w:top w:val="none" w:sz="0" w:space="0" w:color="auto"/>
            <w:left w:val="none" w:sz="0" w:space="0" w:color="auto"/>
            <w:bottom w:val="none" w:sz="0" w:space="0" w:color="auto"/>
            <w:right w:val="none" w:sz="0" w:space="0" w:color="auto"/>
          </w:divBdr>
        </w:div>
      </w:divsChild>
    </w:div>
    <w:div w:id="1851334237">
      <w:bodyDiv w:val="1"/>
      <w:marLeft w:val="0"/>
      <w:marRight w:val="0"/>
      <w:marTop w:val="0"/>
      <w:marBottom w:val="0"/>
      <w:divBdr>
        <w:top w:val="none" w:sz="0" w:space="0" w:color="auto"/>
        <w:left w:val="none" w:sz="0" w:space="0" w:color="auto"/>
        <w:bottom w:val="none" w:sz="0" w:space="0" w:color="auto"/>
        <w:right w:val="none" w:sz="0" w:space="0" w:color="auto"/>
      </w:divBdr>
    </w:div>
    <w:div w:id="1851408656">
      <w:bodyDiv w:val="1"/>
      <w:marLeft w:val="0"/>
      <w:marRight w:val="0"/>
      <w:marTop w:val="0"/>
      <w:marBottom w:val="0"/>
      <w:divBdr>
        <w:top w:val="none" w:sz="0" w:space="0" w:color="auto"/>
        <w:left w:val="none" w:sz="0" w:space="0" w:color="auto"/>
        <w:bottom w:val="none" w:sz="0" w:space="0" w:color="auto"/>
        <w:right w:val="none" w:sz="0" w:space="0" w:color="auto"/>
      </w:divBdr>
    </w:div>
    <w:div w:id="1851602520">
      <w:bodyDiv w:val="1"/>
      <w:marLeft w:val="0"/>
      <w:marRight w:val="0"/>
      <w:marTop w:val="0"/>
      <w:marBottom w:val="0"/>
      <w:divBdr>
        <w:top w:val="none" w:sz="0" w:space="0" w:color="auto"/>
        <w:left w:val="none" w:sz="0" w:space="0" w:color="auto"/>
        <w:bottom w:val="none" w:sz="0" w:space="0" w:color="auto"/>
        <w:right w:val="none" w:sz="0" w:space="0" w:color="auto"/>
      </w:divBdr>
    </w:div>
    <w:div w:id="1851679988">
      <w:bodyDiv w:val="1"/>
      <w:marLeft w:val="0"/>
      <w:marRight w:val="0"/>
      <w:marTop w:val="0"/>
      <w:marBottom w:val="0"/>
      <w:divBdr>
        <w:top w:val="none" w:sz="0" w:space="0" w:color="auto"/>
        <w:left w:val="none" w:sz="0" w:space="0" w:color="auto"/>
        <w:bottom w:val="none" w:sz="0" w:space="0" w:color="auto"/>
        <w:right w:val="none" w:sz="0" w:space="0" w:color="auto"/>
      </w:divBdr>
    </w:div>
    <w:div w:id="1851947701">
      <w:bodyDiv w:val="1"/>
      <w:marLeft w:val="0"/>
      <w:marRight w:val="0"/>
      <w:marTop w:val="0"/>
      <w:marBottom w:val="0"/>
      <w:divBdr>
        <w:top w:val="none" w:sz="0" w:space="0" w:color="auto"/>
        <w:left w:val="none" w:sz="0" w:space="0" w:color="auto"/>
        <w:bottom w:val="none" w:sz="0" w:space="0" w:color="auto"/>
        <w:right w:val="none" w:sz="0" w:space="0" w:color="auto"/>
      </w:divBdr>
    </w:div>
    <w:div w:id="1851989673">
      <w:bodyDiv w:val="1"/>
      <w:marLeft w:val="0"/>
      <w:marRight w:val="0"/>
      <w:marTop w:val="0"/>
      <w:marBottom w:val="0"/>
      <w:divBdr>
        <w:top w:val="none" w:sz="0" w:space="0" w:color="auto"/>
        <w:left w:val="none" w:sz="0" w:space="0" w:color="auto"/>
        <w:bottom w:val="none" w:sz="0" w:space="0" w:color="auto"/>
        <w:right w:val="none" w:sz="0" w:space="0" w:color="auto"/>
      </w:divBdr>
    </w:div>
    <w:div w:id="1852060131">
      <w:bodyDiv w:val="1"/>
      <w:marLeft w:val="0"/>
      <w:marRight w:val="0"/>
      <w:marTop w:val="0"/>
      <w:marBottom w:val="0"/>
      <w:divBdr>
        <w:top w:val="none" w:sz="0" w:space="0" w:color="auto"/>
        <w:left w:val="none" w:sz="0" w:space="0" w:color="auto"/>
        <w:bottom w:val="none" w:sz="0" w:space="0" w:color="auto"/>
        <w:right w:val="none" w:sz="0" w:space="0" w:color="auto"/>
      </w:divBdr>
    </w:div>
    <w:div w:id="1852060937">
      <w:bodyDiv w:val="1"/>
      <w:marLeft w:val="0"/>
      <w:marRight w:val="0"/>
      <w:marTop w:val="0"/>
      <w:marBottom w:val="0"/>
      <w:divBdr>
        <w:top w:val="none" w:sz="0" w:space="0" w:color="auto"/>
        <w:left w:val="none" w:sz="0" w:space="0" w:color="auto"/>
        <w:bottom w:val="none" w:sz="0" w:space="0" w:color="auto"/>
        <w:right w:val="none" w:sz="0" w:space="0" w:color="auto"/>
      </w:divBdr>
    </w:div>
    <w:div w:id="1852453452">
      <w:bodyDiv w:val="1"/>
      <w:marLeft w:val="0"/>
      <w:marRight w:val="0"/>
      <w:marTop w:val="0"/>
      <w:marBottom w:val="0"/>
      <w:divBdr>
        <w:top w:val="none" w:sz="0" w:space="0" w:color="auto"/>
        <w:left w:val="none" w:sz="0" w:space="0" w:color="auto"/>
        <w:bottom w:val="none" w:sz="0" w:space="0" w:color="auto"/>
        <w:right w:val="none" w:sz="0" w:space="0" w:color="auto"/>
      </w:divBdr>
    </w:div>
    <w:div w:id="1853062177">
      <w:bodyDiv w:val="1"/>
      <w:marLeft w:val="0"/>
      <w:marRight w:val="0"/>
      <w:marTop w:val="0"/>
      <w:marBottom w:val="0"/>
      <w:divBdr>
        <w:top w:val="none" w:sz="0" w:space="0" w:color="auto"/>
        <w:left w:val="none" w:sz="0" w:space="0" w:color="auto"/>
        <w:bottom w:val="none" w:sz="0" w:space="0" w:color="auto"/>
        <w:right w:val="none" w:sz="0" w:space="0" w:color="auto"/>
      </w:divBdr>
    </w:div>
    <w:div w:id="1853106455">
      <w:bodyDiv w:val="1"/>
      <w:marLeft w:val="0"/>
      <w:marRight w:val="0"/>
      <w:marTop w:val="0"/>
      <w:marBottom w:val="0"/>
      <w:divBdr>
        <w:top w:val="none" w:sz="0" w:space="0" w:color="auto"/>
        <w:left w:val="none" w:sz="0" w:space="0" w:color="auto"/>
        <w:bottom w:val="none" w:sz="0" w:space="0" w:color="auto"/>
        <w:right w:val="none" w:sz="0" w:space="0" w:color="auto"/>
      </w:divBdr>
    </w:div>
    <w:div w:id="1853180933">
      <w:bodyDiv w:val="1"/>
      <w:marLeft w:val="0"/>
      <w:marRight w:val="0"/>
      <w:marTop w:val="0"/>
      <w:marBottom w:val="0"/>
      <w:divBdr>
        <w:top w:val="none" w:sz="0" w:space="0" w:color="auto"/>
        <w:left w:val="none" w:sz="0" w:space="0" w:color="auto"/>
        <w:bottom w:val="none" w:sz="0" w:space="0" w:color="auto"/>
        <w:right w:val="none" w:sz="0" w:space="0" w:color="auto"/>
      </w:divBdr>
    </w:div>
    <w:div w:id="1853374560">
      <w:bodyDiv w:val="1"/>
      <w:marLeft w:val="0"/>
      <w:marRight w:val="0"/>
      <w:marTop w:val="0"/>
      <w:marBottom w:val="0"/>
      <w:divBdr>
        <w:top w:val="none" w:sz="0" w:space="0" w:color="auto"/>
        <w:left w:val="none" w:sz="0" w:space="0" w:color="auto"/>
        <w:bottom w:val="none" w:sz="0" w:space="0" w:color="auto"/>
        <w:right w:val="none" w:sz="0" w:space="0" w:color="auto"/>
      </w:divBdr>
    </w:div>
    <w:div w:id="1853717415">
      <w:bodyDiv w:val="1"/>
      <w:marLeft w:val="0"/>
      <w:marRight w:val="0"/>
      <w:marTop w:val="0"/>
      <w:marBottom w:val="0"/>
      <w:divBdr>
        <w:top w:val="none" w:sz="0" w:space="0" w:color="auto"/>
        <w:left w:val="none" w:sz="0" w:space="0" w:color="auto"/>
        <w:bottom w:val="none" w:sz="0" w:space="0" w:color="auto"/>
        <w:right w:val="none" w:sz="0" w:space="0" w:color="auto"/>
      </w:divBdr>
    </w:div>
    <w:div w:id="1853762376">
      <w:bodyDiv w:val="1"/>
      <w:marLeft w:val="0"/>
      <w:marRight w:val="0"/>
      <w:marTop w:val="0"/>
      <w:marBottom w:val="0"/>
      <w:divBdr>
        <w:top w:val="none" w:sz="0" w:space="0" w:color="auto"/>
        <w:left w:val="none" w:sz="0" w:space="0" w:color="auto"/>
        <w:bottom w:val="none" w:sz="0" w:space="0" w:color="auto"/>
        <w:right w:val="none" w:sz="0" w:space="0" w:color="auto"/>
      </w:divBdr>
    </w:div>
    <w:div w:id="1853839303">
      <w:bodyDiv w:val="1"/>
      <w:marLeft w:val="0"/>
      <w:marRight w:val="0"/>
      <w:marTop w:val="0"/>
      <w:marBottom w:val="0"/>
      <w:divBdr>
        <w:top w:val="none" w:sz="0" w:space="0" w:color="auto"/>
        <w:left w:val="none" w:sz="0" w:space="0" w:color="auto"/>
        <w:bottom w:val="none" w:sz="0" w:space="0" w:color="auto"/>
        <w:right w:val="none" w:sz="0" w:space="0" w:color="auto"/>
      </w:divBdr>
    </w:div>
    <w:div w:id="1854223182">
      <w:bodyDiv w:val="1"/>
      <w:marLeft w:val="0"/>
      <w:marRight w:val="0"/>
      <w:marTop w:val="0"/>
      <w:marBottom w:val="0"/>
      <w:divBdr>
        <w:top w:val="none" w:sz="0" w:space="0" w:color="auto"/>
        <w:left w:val="none" w:sz="0" w:space="0" w:color="auto"/>
        <w:bottom w:val="none" w:sz="0" w:space="0" w:color="auto"/>
        <w:right w:val="none" w:sz="0" w:space="0" w:color="auto"/>
      </w:divBdr>
    </w:div>
    <w:div w:id="1854488080">
      <w:bodyDiv w:val="1"/>
      <w:marLeft w:val="0"/>
      <w:marRight w:val="0"/>
      <w:marTop w:val="0"/>
      <w:marBottom w:val="0"/>
      <w:divBdr>
        <w:top w:val="none" w:sz="0" w:space="0" w:color="auto"/>
        <w:left w:val="none" w:sz="0" w:space="0" w:color="auto"/>
        <w:bottom w:val="none" w:sz="0" w:space="0" w:color="auto"/>
        <w:right w:val="none" w:sz="0" w:space="0" w:color="auto"/>
      </w:divBdr>
    </w:div>
    <w:div w:id="1854686513">
      <w:bodyDiv w:val="1"/>
      <w:marLeft w:val="0"/>
      <w:marRight w:val="0"/>
      <w:marTop w:val="0"/>
      <w:marBottom w:val="0"/>
      <w:divBdr>
        <w:top w:val="none" w:sz="0" w:space="0" w:color="auto"/>
        <w:left w:val="none" w:sz="0" w:space="0" w:color="auto"/>
        <w:bottom w:val="none" w:sz="0" w:space="0" w:color="auto"/>
        <w:right w:val="none" w:sz="0" w:space="0" w:color="auto"/>
      </w:divBdr>
    </w:div>
    <w:div w:id="1854689675">
      <w:bodyDiv w:val="1"/>
      <w:marLeft w:val="0"/>
      <w:marRight w:val="0"/>
      <w:marTop w:val="0"/>
      <w:marBottom w:val="0"/>
      <w:divBdr>
        <w:top w:val="none" w:sz="0" w:space="0" w:color="auto"/>
        <w:left w:val="none" w:sz="0" w:space="0" w:color="auto"/>
        <w:bottom w:val="none" w:sz="0" w:space="0" w:color="auto"/>
        <w:right w:val="none" w:sz="0" w:space="0" w:color="auto"/>
      </w:divBdr>
    </w:div>
    <w:div w:id="1854761159">
      <w:bodyDiv w:val="1"/>
      <w:marLeft w:val="0"/>
      <w:marRight w:val="0"/>
      <w:marTop w:val="0"/>
      <w:marBottom w:val="0"/>
      <w:divBdr>
        <w:top w:val="none" w:sz="0" w:space="0" w:color="auto"/>
        <w:left w:val="none" w:sz="0" w:space="0" w:color="auto"/>
        <w:bottom w:val="none" w:sz="0" w:space="0" w:color="auto"/>
        <w:right w:val="none" w:sz="0" w:space="0" w:color="auto"/>
      </w:divBdr>
    </w:div>
    <w:div w:id="1854807326">
      <w:bodyDiv w:val="1"/>
      <w:marLeft w:val="0"/>
      <w:marRight w:val="0"/>
      <w:marTop w:val="0"/>
      <w:marBottom w:val="0"/>
      <w:divBdr>
        <w:top w:val="none" w:sz="0" w:space="0" w:color="auto"/>
        <w:left w:val="none" w:sz="0" w:space="0" w:color="auto"/>
        <w:bottom w:val="none" w:sz="0" w:space="0" w:color="auto"/>
        <w:right w:val="none" w:sz="0" w:space="0" w:color="auto"/>
      </w:divBdr>
    </w:div>
    <w:div w:id="1854874264">
      <w:bodyDiv w:val="1"/>
      <w:marLeft w:val="0"/>
      <w:marRight w:val="0"/>
      <w:marTop w:val="0"/>
      <w:marBottom w:val="0"/>
      <w:divBdr>
        <w:top w:val="none" w:sz="0" w:space="0" w:color="auto"/>
        <w:left w:val="none" w:sz="0" w:space="0" w:color="auto"/>
        <w:bottom w:val="none" w:sz="0" w:space="0" w:color="auto"/>
        <w:right w:val="none" w:sz="0" w:space="0" w:color="auto"/>
      </w:divBdr>
    </w:div>
    <w:div w:id="1854950490">
      <w:bodyDiv w:val="1"/>
      <w:marLeft w:val="0"/>
      <w:marRight w:val="0"/>
      <w:marTop w:val="0"/>
      <w:marBottom w:val="0"/>
      <w:divBdr>
        <w:top w:val="none" w:sz="0" w:space="0" w:color="auto"/>
        <w:left w:val="none" w:sz="0" w:space="0" w:color="auto"/>
        <w:bottom w:val="none" w:sz="0" w:space="0" w:color="auto"/>
        <w:right w:val="none" w:sz="0" w:space="0" w:color="auto"/>
      </w:divBdr>
    </w:div>
    <w:div w:id="1855072687">
      <w:bodyDiv w:val="1"/>
      <w:marLeft w:val="0"/>
      <w:marRight w:val="0"/>
      <w:marTop w:val="0"/>
      <w:marBottom w:val="0"/>
      <w:divBdr>
        <w:top w:val="none" w:sz="0" w:space="0" w:color="auto"/>
        <w:left w:val="none" w:sz="0" w:space="0" w:color="auto"/>
        <w:bottom w:val="none" w:sz="0" w:space="0" w:color="auto"/>
        <w:right w:val="none" w:sz="0" w:space="0" w:color="auto"/>
      </w:divBdr>
    </w:div>
    <w:div w:id="1855413220">
      <w:bodyDiv w:val="1"/>
      <w:marLeft w:val="0"/>
      <w:marRight w:val="0"/>
      <w:marTop w:val="0"/>
      <w:marBottom w:val="0"/>
      <w:divBdr>
        <w:top w:val="none" w:sz="0" w:space="0" w:color="auto"/>
        <w:left w:val="none" w:sz="0" w:space="0" w:color="auto"/>
        <w:bottom w:val="none" w:sz="0" w:space="0" w:color="auto"/>
        <w:right w:val="none" w:sz="0" w:space="0" w:color="auto"/>
      </w:divBdr>
    </w:div>
    <w:div w:id="1855613291">
      <w:bodyDiv w:val="1"/>
      <w:marLeft w:val="0"/>
      <w:marRight w:val="0"/>
      <w:marTop w:val="0"/>
      <w:marBottom w:val="0"/>
      <w:divBdr>
        <w:top w:val="none" w:sz="0" w:space="0" w:color="auto"/>
        <w:left w:val="none" w:sz="0" w:space="0" w:color="auto"/>
        <w:bottom w:val="none" w:sz="0" w:space="0" w:color="auto"/>
        <w:right w:val="none" w:sz="0" w:space="0" w:color="auto"/>
      </w:divBdr>
    </w:div>
    <w:div w:id="1855653751">
      <w:bodyDiv w:val="1"/>
      <w:marLeft w:val="0"/>
      <w:marRight w:val="0"/>
      <w:marTop w:val="0"/>
      <w:marBottom w:val="0"/>
      <w:divBdr>
        <w:top w:val="none" w:sz="0" w:space="0" w:color="auto"/>
        <w:left w:val="none" w:sz="0" w:space="0" w:color="auto"/>
        <w:bottom w:val="none" w:sz="0" w:space="0" w:color="auto"/>
        <w:right w:val="none" w:sz="0" w:space="0" w:color="auto"/>
      </w:divBdr>
    </w:div>
    <w:div w:id="1855804679">
      <w:bodyDiv w:val="1"/>
      <w:marLeft w:val="0"/>
      <w:marRight w:val="0"/>
      <w:marTop w:val="0"/>
      <w:marBottom w:val="0"/>
      <w:divBdr>
        <w:top w:val="none" w:sz="0" w:space="0" w:color="auto"/>
        <w:left w:val="none" w:sz="0" w:space="0" w:color="auto"/>
        <w:bottom w:val="none" w:sz="0" w:space="0" w:color="auto"/>
        <w:right w:val="none" w:sz="0" w:space="0" w:color="auto"/>
      </w:divBdr>
    </w:div>
    <w:div w:id="1856189550">
      <w:bodyDiv w:val="1"/>
      <w:marLeft w:val="0"/>
      <w:marRight w:val="0"/>
      <w:marTop w:val="0"/>
      <w:marBottom w:val="0"/>
      <w:divBdr>
        <w:top w:val="none" w:sz="0" w:space="0" w:color="auto"/>
        <w:left w:val="none" w:sz="0" w:space="0" w:color="auto"/>
        <w:bottom w:val="none" w:sz="0" w:space="0" w:color="auto"/>
        <w:right w:val="none" w:sz="0" w:space="0" w:color="auto"/>
      </w:divBdr>
    </w:div>
    <w:div w:id="1856462422">
      <w:bodyDiv w:val="1"/>
      <w:marLeft w:val="0"/>
      <w:marRight w:val="0"/>
      <w:marTop w:val="0"/>
      <w:marBottom w:val="0"/>
      <w:divBdr>
        <w:top w:val="none" w:sz="0" w:space="0" w:color="auto"/>
        <w:left w:val="none" w:sz="0" w:space="0" w:color="auto"/>
        <w:bottom w:val="none" w:sz="0" w:space="0" w:color="auto"/>
        <w:right w:val="none" w:sz="0" w:space="0" w:color="auto"/>
      </w:divBdr>
    </w:div>
    <w:div w:id="1856843061">
      <w:bodyDiv w:val="1"/>
      <w:marLeft w:val="0"/>
      <w:marRight w:val="0"/>
      <w:marTop w:val="0"/>
      <w:marBottom w:val="0"/>
      <w:divBdr>
        <w:top w:val="none" w:sz="0" w:space="0" w:color="auto"/>
        <w:left w:val="none" w:sz="0" w:space="0" w:color="auto"/>
        <w:bottom w:val="none" w:sz="0" w:space="0" w:color="auto"/>
        <w:right w:val="none" w:sz="0" w:space="0" w:color="auto"/>
      </w:divBdr>
    </w:div>
    <w:div w:id="1856849203">
      <w:bodyDiv w:val="1"/>
      <w:marLeft w:val="0"/>
      <w:marRight w:val="0"/>
      <w:marTop w:val="0"/>
      <w:marBottom w:val="0"/>
      <w:divBdr>
        <w:top w:val="none" w:sz="0" w:space="0" w:color="auto"/>
        <w:left w:val="none" w:sz="0" w:space="0" w:color="auto"/>
        <w:bottom w:val="none" w:sz="0" w:space="0" w:color="auto"/>
        <w:right w:val="none" w:sz="0" w:space="0" w:color="auto"/>
      </w:divBdr>
    </w:div>
    <w:div w:id="1857110924">
      <w:bodyDiv w:val="1"/>
      <w:marLeft w:val="0"/>
      <w:marRight w:val="0"/>
      <w:marTop w:val="0"/>
      <w:marBottom w:val="0"/>
      <w:divBdr>
        <w:top w:val="none" w:sz="0" w:space="0" w:color="auto"/>
        <w:left w:val="none" w:sz="0" w:space="0" w:color="auto"/>
        <w:bottom w:val="none" w:sz="0" w:space="0" w:color="auto"/>
        <w:right w:val="none" w:sz="0" w:space="0" w:color="auto"/>
      </w:divBdr>
    </w:div>
    <w:div w:id="1857383348">
      <w:bodyDiv w:val="1"/>
      <w:marLeft w:val="0"/>
      <w:marRight w:val="0"/>
      <w:marTop w:val="0"/>
      <w:marBottom w:val="0"/>
      <w:divBdr>
        <w:top w:val="none" w:sz="0" w:space="0" w:color="auto"/>
        <w:left w:val="none" w:sz="0" w:space="0" w:color="auto"/>
        <w:bottom w:val="none" w:sz="0" w:space="0" w:color="auto"/>
        <w:right w:val="none" w:sz="0" w:space="0" w:color="auto"/>
      </w:divBdr>
    </w:div>
    <w:div w:id="1857885238">
      <w:bodyDiv w:val="1"/>
      <w:marLeft w:val="0"/>
      <w:marRight w:val="0"/>
      <w:marTop w:val="0"/>
      <w:marBottom w:val="0"/>
      <w:divBdr>
        <w:top w:val="none" w:sz="0" w:space="0" w:color="auto"/>
        <w:left w:val="none" w:sz="0" w:space="0" w:color="auto"/>
        <w:bottom w:val="none" w:sz="0" w:space="0" w:color="auto"/>
        <w:right w:val="none" w:sz="0" w:space="0" w:color="auto"/>
      </w:divBdr>
    </w:div>
    <w:div w:id="1858305557">
      <w:bodyDiv w:val="1"/>
      <w:marLeft w:val="0"/>
      <w:marRight w:val="0"/>
      <w:marTop w:val="0"/>
      <w:marBottom w:val="0"/>
      <w:divBdr>
        <w:top w:val="none" w:sz="0" w:space="0" w:color="auto"/>
        <w:left w:val="none" w:sz="0" w:space="0" w:color="auto"/>
        <w:bottom w:val="none" w:sz="0" w:space="0" w:color="auto"/>
        <w:right w:val="none" w:sz="0" w:space="0" w:color="auto"/>
      </w:divBdr>
    </w:div>
    <w:div w:id="1858352020">
      <w:bodyDiv w:val="1"/>
      <w:marLeft w:val="0"/>
      <w:marRight w:val="0"/>
      <w:marTop w:val="0"/>
      <w:marBottom w:val="0"/>
      <w:divBdr>
        <w:top w:val="none" w:sz="0" w:space="0" w:color="auto"/>
        <w:left w:val="none" w:sz="0" w:space="0" w:color="auto"/>
        <w:bottom w:val="none" w:sz="0" w:space="0" w:color="auto"/>
        <w:right w:val="none" w:sz="0" w:space="0" w:color="auto"/>
      </w:divBdr>
    </w:div>
    <w:div w:id="1858537690">
      <w:bodyDiv w:val="1"/>
      <w:marLeft w:val="0"/>
      <w:marRight w:val="0"/>
      <w:marTop w:val="0"/>
      <w:marBottom w:val="0"/>
      <w:divBdr>
        <w:top w:val="none" w:sz="0" w:space="0" w:color="auto"/>
        <w:left w:val="none" w:sz="0" w:space="0" w:color="auto"/>
        <w:bottom w:val="none" w:sz="0" w:space="0" w:color="auto"/>
        <w:right w:val="none" w:sz="0" w:space="0" w:color="auto"/>
      </w:divBdr>
    </w:div>
    <w:div w:id="1858539493">
      <w:bodyDiv w:val="1"/>
      <w:marLeft w:val="0"/>
      <w:marRight w:val="0"/>
      <w:marTop w:val="0"/>
      <w:marBottom w:val="0"/>
      <w:divBdr>
        <w:top w:val="none" w:sz="0" w:space="0" w:color="auto"/>
        <w:left w:val="none" w:sz="0" w:space="0" w:color="auto"/>
        <w:bottom w:val="none" w:sz="0" w:space="0" w:color="auto"/>
        <w:right w:val="none" w:sz="0" w:space="0" w:color="auto"/>
      </w:divBdr>
    </w:div>
    <w:div w:id="1858689181">
      <w:bodyDiv w:val="1"/>
      <w:marLeft w:val="0"/>
      <w:marRight w:val="0"/>
      <w:marTop w:val="0"/>
      <w:marBottom w:val="0"/>
      <w:divBdr>
        <w:top w:val="none" w:sz="0" w:space="0" w:color="auto"/>
        <w:left w:val="none" w:sz="0" w:space="0" w:color="auto"/>
        <w:bottom w:val="none" w:sz="0" w:space="0" w:color="auto"/>
        <w:right w:val="none" w:sz="0" w:space="0" w:color="auto"/>
      </w:divBdr>
    </w:div>
    <w:div w:id="1859004317">
      <w:bodyDiv w:val="1"/>
      <w:marLeft w:val="0"/>
      <w:marRight w:val="0"/>
      <w:marTop w:val="0"/>
      <w:marBottom w:val="0"/>
      <w:divBdr>
        <w:top w:val="none" w:sz="0" w:space="0" w:color="auto"/>
        <w:left w:val="none" w:sz="0" w:space="0" w:color="auto"/>
        <w:bottom w:val="none" w:sz="0" w:space="0" w:color="auto"/>
        <w:right w:val="none" w:sz="0" w:space="0" w:color="auto"/>
      </w:divBdr>
    </w:div>
    <w:div w:id="1859351672">
      <w:bodyDiv w:val="1"/>
      <w:marLeft w:val="0"/>
      <w:marRight w:val="0"/>
      <w:marTop w:val="0"/>
      <w:marBottom w:val="0"/>
      <w:divBdr>
        <w:top w:val="none" w:sz="0" w:space="0" w:color="auto"/>
        <w:left w:val="none" w:sz="0" w:space="0" w:color="auto"/>
        <w:bottom w:val="none" w:sz="0" w:space="0" w:color="auto"/>
        <w:right w:val="none" w:sz="0" w:space="0" w:color="auto"/>
      </w:divBdr>
    </w:div>
    <w:div w:id="1859730476">
      <w:bodyDiv w:val="1"/>
      <w:marLeft w:val="0"/>
      <w:marRight w:val="0"/>
      <w:marTop w:val="0"/>
      <w:marBottom w:val="0"/>
      <w:divBdr>
        <w:top w:val="none" w:sz="0" w:space="0" w:color="auto"/>
        <w:left w:val="none" w:sz="0" w:space="0" w:color="auto"/>
        <w:bottom w:val="none" w:sz="0" w:space="0" w:color="auto"/>
        <w:right w:val="none" w:sz="0" w:space="0" w:color="auto"/>
      </w:divBdr>
    </w:div>
    <w:div w:id="1859807814">
      <w:bodyDiv w:val="1"/>
      <w:marLeft w:val="0"/>
      <w:marRight w:val="0"/>
      <w:marTop w:val="0"/>
      <w:marBottom w:val="0"/>
      <w:divBdr>
        <w:top w:val="none" w:sz="0" w:space="0" w:color="auto"/>
        <w:left w:val="none" w:sz="0" w:space="0" w:color="auto"/>
        <w:bottom w:val="none" w:sz="0" w:space="0" w:color="auto"/>
        <w:right w:val="none" w:sz="0" w:space="0" w:color="auto"/>
      </w:divBdr>
    </w:div>
    <w:div w:id="1860002612">
      <w:bodyDiv w:val="1"/>
      <w:marLeft w:val="0"/>
      <w:marRight w:val="0"/>
      <w:marTop w:val="0"/>
      <w:marBottom w:val="0"/>
      <w:divBdr>
        <w:top w:val="none" w:sz="0" w:space="0" w:color="auto"/>
        <w:left w:val="none" w:sz="0" w:space="0" w:color="auto"/>
        <w:bottom w:val="none" w:sz="0" w:space="0" w:color="auto"/>
        <w:right w:val="none" w:sz="0" w:space="0" w:color="auto"/>
      </w:divBdr>
    </w:div>
    <w:div w:id="1860195966">
      <w:bodyDiv w:val="1"/>
      <w:marLeft w:val="0"/>
      <w:marRight w:val="0"/>
      <w:marTop w:val="0"/>
      <w:marBottom w:val="0"/>
      <w:divBdr>
        <w:top w:val="none" w:sz="0" w:space="0" w:color="auto"/>
        <w:left w:val="none" w:sz="0" w:space="0" w:color="auto"/>
        <w:bottom w:val="none" w:sz="0" w:space="0" w:color="auto"/>
        <w:right w:val="none" w:sz="0" w:space="0" w:color="auto"/>
      </w:divBdr>
    </w:div>
    <w:div w:id="1860384492">
      <w:bodyDiv w:val="1"/>
      <w:marLeft w:val="0"/>
      <w:marRight w:val="0"/>
      <w:marTop w:val="0"/>
      <w:marBottom w:val="0"/>
      <w:divBdr>
        <w:top w:val="none" w:sz="0" w:space="0" w:color="auto"/>
        <w:left w:val="none" w:sz="0" w:space="0" w:color="auto"/>
        <w:bottom w:val="none" w:sz="0" w:space="0" w:color="auto"/>
        <w:right w:val="none" w:sz="0" w:space="0" w:color="auto"/>
      </w:divBdr>
    </w:div>
    <w:div w:id="1861046833">
      <w:bodyDiv w:val="1"/>
      <w:marLeft w:val="0"/>
      <w:marRight w:val="0"/>
      <w:marTop w:val="0"/>
      <w:marBottom w:val="0"/>
      <w:divBdr>
        <w:top w:val="none" w:sz="0" w:space="0" w:color="auto"/>
        <w:left w:val="none" w:sz="0" w:space="0" w:color="auto"/>
        <w:bottom w:val="none" w:sz="0" w:space="0" w:color="auto"/>
        <w:right w:val="none" w:sz="0" w:space="0" w:color="auto"/>
      </w:divBdr>
    </w:div>
    <w:div w:id="1861163921">
      <w:bodyDiv w:val="1"/>
      <w:marLeft w:val="0"/>
      <w:marRight w:val="0"/>
      <w:marTop w:val="0"/>
      <w:marBottom w:val="0"/>
      <w:divBdr>
        <w:top w:val="none" w:sz="0" w:space="0" w:color="auto"/>
        <w:left w:val="none" w:sz="0" w:space="0" w:color="auto"/>
        <w:bottom w:val="none" w:sz="0" w:space="0" w:color="auto"/>
        <w:right w:val="none" w:sz="0" w:space="0" w:color="auto"/>
      </w:divBdr>
    </w:div>
    <w:div w:id="1861242051">
      <w:bodyDiv w:val="1"/>
      <w:marLeft w:val="0"/>
      <w:marRight w:val="0"/>
      <w:marTop w:val="0"/>
      <w:marBottom w:val="0"/>
      <w:divBdr>
        <w:top w:val="none" w:sz="0" w:space="0" w:color="auto"/>
        <w:left w:val="none" w:sz="0" w:space="0" w:color="auto"/>
        <w:bottom w:val="none" w:sz="0" w:space="0" w:color="auto"/>
        <w:right w:val="none" w:sz="0" w:space="0" w:color="auto"/>
      </w:divBdr>
    </w:div>
    <w:div w:id="1861629302">
      <w:bodyDiv w:val="1"/>
      <w:marLeft w:val="0"/>
      <w:marRight w:val="0"/>
      <w:marTop w:val="0"/>
      <w:marBottom w:val="0"/>
      <w:divBdr>
        <w:top w:val="none" w:sz="0" w:space="0" w:color="auto"/>
        <w:left w:val="none" w:sz="0" w:space="0" w:color="auto"/>
        <w:bottom w:val="none" w:sz="0" w:space="0" w:color="auto"/>
        <w:right w:val="none" w:sz="0" w:space="0" w:color="auto"/>
      </w:divBdr>
    </w:div>
    <w:div w:id="1861963906">
      <w:bodyDiv w:val="1"/>
      <w:marLeft w:val="0"/>
      <w:marRight w:val="0"/>
      <w:marTop w:val="0"/>
      <w:marBottom w:val="0"/>
      <w:divBdr>
        <w:top w:val="none" w:sz="0" w:space="0" w:color="auto"/>
        <w:left w:val="none" w:sz="0" w:space="0" w:color="auto"/>
        <w:bottom w:val="none" w:sz="0" w:space="0" w:color="auto"/>
        <w:right w:val="none" w:sz="0" w:space="0" w:color="auto"/>
      </w:divBdr>
    </w:div>
    <w:div w:id="1862011097">
      <w:bodyDiv w:val="1"/>
      <w:marLeft w:val="0"/>
      <w:marRight w:val="0"/>
      <w:marTop w:val="0"/>
      <w:marBottom w:val="0"/>
      <w:divBdr>
        <w:top w:val="none" w:sz="0" w:space="0" w:color="auto"/>
        <w:left w:val="none" w:sz="0" w:space="0" w:color="auto"/>
        <w:bottom w:val="none" w:sz="0" w:space="0" w:color="auto"/>
        <w:right w:val="none" w:sz="0" w:space="0" w:color="auto"/>
      </w:divBdr>
    </w:div>
    <w:div w:id="1862280049">
      <w:bodyDiv w:val="1"/>
      <w:marLeft w:val="0"/>
      <w:marRight w:val="0"/>
      <w:marTop w:val="0"/>
      <w:marBottom w:val="0"/>
      <w:divBdr>
        <w:top w:val="none" w:sz="0" w:space="0" w:color="auto"/>
        <w:left w:val="none" w:sz="0" w:space="0" w:color="auto"/>
        <w:bottom w:val="none" w:sz="0" w:space="0" w:color="auto"/>
        <w:right w:val="none" w:sz="0" w:space="0" w:color="auto"/>
      </w:divBdr>
    </w:div>
    <w:div w:id="1862283417">
      <w:bodyDiv w:val="1"/>
      <w:marLeft w:val="0"/>
      <w:marRight w:val="0"/>
      <w:marTop w:val="0"/>
      <w:marBottom w:val="0"/>
      <w:divBdr>
        <w:top w:val="none" w:sz="0" w:space="0" w:color="auto"/>
        <w:left w:val="none" w:sz="0" w:space="0" w:color="auto"/>
        <w:bottom w:val="none" w:sz="0" w:space="0" w:color="auto"/>
        <w:right w:val="none" w:sz="0" w:space="0" w:color="auto"/>
      </w:divBdr>
    </w:div>
    <w:div w:id="1862427017">
      <w:bodyDiv w:val="1"/>
      <w:marLeft w:val="0"/>
      <w:marRight w:val="0"/>
      <w:marTop w:val="0"/>
      <w:marBottom w:val="0"/>
      <w:divBdr>
        <w:top w:val="none" w:sz="0" w:space="0" w:color="auto"/>
        <w:left w:val="none" w:sz="0" w:space="0" w:color="auto"/>
        <w:bottom w:val="none" w:sz="0" w:space="0" w:color="auto"/>
        <w:right w:val="none" w:sz="0" w:space="0" w:color="auto"/>
      </w:divBdr>
    </w:div>
    <w:div w:id="1862545123">
      <w:bodyDiv w:val="1"/>
      <w:marLeft w:val="0"/>
      <w:marRight w:val="0"/>
      <w:marTop w:val="0"/>
      <w:marBottom w:val="0"/>
      <w:divBdr>
        <w:top w:val="none" w:sz="0" w:space="0" w:color="auto"/>
        <w:left w:val="none" w:sz="0" w:space="0" w:color="auto"/>
        <w:bottom w:val="none" w:sz="0" w:space="0" w:color="auto"/>
        <w:right w:val="none" w:sz="0" w:space="0" w:color="auto"/>
      </w:divBdr>
    </w:div>
    <w:div w:id="1863585515">
      <w:bodyDiv w:val="1"/>
      <w:marLeft w:val="0"/>
      <w:marRight w:val="0"/>
      <w:marTop w:val="0"/>
      <w:marBottom w:val="0"/>
      <w:divBdr>
        <w:top w:val="none" w:sz="0" w:space="0" w:color="auto"/>
        <w:left w:val="none" w:sz="0" w:space="0" w:color="auto"/>
        <w:bottom w:val="none" w:sz="0" w:space="0" w:color="auto"/>
        <w:right w:val="none" w:sz="0" w:space="0" w:color="auto"/>
      </w:divBdr>
    </w:div>
    <w:div w:id="1863666153">
      <w:bodyDiv w:val="1"/>
      <w:marLeft w:val="0"/>
      <w:marRight w:val="0"/>
      <w:marTop w:val="0"/>
      <w:marBottom w:val="0"/>
      <w:divBdr>
        <w:top w:val="none" w:sz="0" w:space="0" w:color="auto"/>
        <w:left w:val="none" w:sz="0" w:space="0" w:color="auto"/>
        <w:bottom w:val="none" w:sz="0" w:space="0" w:color="auto"/>
        <w:right w:val="none" w:sz="0" w:space="0" w:color="auto"/>
      </w:divBdr>
    </w:div>
    <w:div w:id="1864005251">
      <w:bodyDiv w:val="1"/>
      <w:marLeft w:val="0"/>
      <w:marRight w:val="0"/>
      <w:marTop w:val="0"/>
      <w:marBottom w:val="0"/>
      <w:divBdr>
        <w:top w:val="none" w:sz="0" w:space="0" w:color="auto"/>
        <w:left w:val="none" w:sz="0" w:space="0" w:color="auto"/>
        <w:bottom w:val="none" w:sz="0" w:space="0" w:color="auto"/>
        <w:right w:val="none" w:sz="0" w:space="0" w:color="auto"/>
      </w:divBdr>
    </w:div>
    <w:div w:id="1864712349">
      <w:bodyDiv w:val="1"/>
      <w:marLeft w:val="0"/>
      <w:marRight w:val="0"/>
      <w:marTop w:val="0"/>
      <w:marBottom w:val="0"/>
      <w:divBdr>
        <w:top w:val="none" w:sz="0" w:space="0" w:color="auto"/>
        <w:left w:val="none" w:sz="0" w:space="0" w:color="auto"/>
        <w:bottom w:val="none" w:sz="0" w:space="0" w:color="auto"/>
        <w:right w:val="none" w:sz="0" w:space="0" w:color="auto"/>
      </w:divBdr>
    </w:div>
    <w:div w:id="1864902586">
      <w:bodyDiv w:val="1"/>
      <w:marLeft w:val="0"/>
      <w:marRight w:val="0"/>
      <w:marTop w:val="0"/>
      <w:marBottom w:val="0"/>
      <w:divBdr>
        <w:top w:val="none" w:sz="0" w:space="0" w:color="auto"/>
        <w:left w:val="none" w:sz="0" w:space="0" w:color="auto"/>
        <w:bottom w:val="none" w:sz="0" w:space="0" w:color="auto"/>
        <w:right w:val="none" w:sz="0" w:space="0" w:color="auto"/>
      </w:divBdr>
    </w:div>
    <w:div w:id="1865165796">
      <w:bodyDiv w:val="1"/>
      <w:marLeft w:val="0"/>
      <w:marRight w:val="0"/>
      <w:marTop w:val="0"/>
      <w:marBottom w:val="0"/>
      <w:divBdr>
        <w:top w:val="none" w:sz="0" w:space="0" w:color="auto"/>
        <w:left w:val="none" w:sz="0" w:space="0" w:color="auto"/>
        <w:bottom w:val="none" w:sz="0" w:space="0" w:color="auto"/>
        <w:right w:val="none" w:sz="0" w:space="0" w:color="auto"/>
      </w:divBdr>
    </w:div>
    <w:div w:id="1865167866">
      <w:bodyDiv w:val="1"/>
      <w:marLeft w:val="0"/>
      <w:marRight w:val="0"/>
      <w:marTop w:val="0"/>
      <w:marBottom w:val="0"/>
      <w:divBdr>
        <w:top w:val="none" w:sz="0" w:space="0" w:color="auto"/>
        <w:left w:val="none" w:sz="0" w:space="0" w:color="auto"/>
        <w:bottom w:val="none" w:sz="0" w:space="0" w:color="auto"/>
        <w:right w:val="none" w:sz="0" w:space="0" w:color="auto"/>
      </w:divBdr>
    </w:div>
    <w:div w:id="1865242079">
      <w:bodyDiv w:val="1"/>
      <w:marLeft w:val="0"/>
      <w:marRight w:val="0"/>
      <w:marTop w:val="0"/>
      <w:marBottom w:val="0"/>
      <w:divBdr>
        <w:top w:val="none" w:sz="0" w:space="0" w:color="auto"/>
        <w:left w:val="none" w:sz="0" w:space="0" w:color="auto"/>
        <w:bottom w:val="none" w:sz="0" w:space="0" w:color="auto"/>
        <w:right w:val="none" w:sz="0" w:space="0" w:color="auto"/>
      </w:divBdr>
    </w:div>
    <w:div w:id="1865753934">
      <w:bodyDiv w:val="1"/>
      <w:marLeft w:val="0"/>
      <w:marRight w:val="0"/>
      <w:marTop w:val="0"/>
      <w:marBottom w:val="0"/>
      <w:divBdr>
        <w:top w:val="none" w:sz="0" w:space="0" w:color="auto"/>
        <w:left w:val="none" w:sz="0" w:space="0" w:color="auto"/>
        <w:bottom w:val="none" w:sz="0" w:space="0" w:color="auto"/>
        <w:right w:val="none" w:sz="0" w:space="0" w:color="auto"/>
      </w:divBdr>
    </w:div>
    <w:div w:id="1865828983">
      <w:bodyDiv w:val="1"/>
      <w:marLeft w:val="0"/>
      <w:marRight w:val="0"/>
      <w:marTop w:val="0"/>
      <w:marBottom w:val="0"/>
      <w:divBdr>
        <w:top w:val="none" w:sz="0" w:space="0" w:color="auto"/>
        <w:left w:val="none" w:sz="0" w:space="0" w:color="auto"/>
        <w:bottom w:val="none" w:sz="0" w:space="0" w:color="auto"/>
        <w:right w:val="none" w:sz="0" w:space="0" w:color="auto"/>
      </w:divBdr>
    </w:div>
    <w:div w:id="1865943561">
      <w:bodyDiv w:val="1"/>
      <w:marLeft w:val="0"/>
      <w:marRight w:val="0"/>
      <w:marTop w:val="0"/>
      <w:marBottom w:val="0"/>
      <w:divBdr>
        <w:top w:val="none" w:sz="0" w:space="0" w:color="auto"/>
        <w:left w:val="none" w:sz="0" w:space="0" w:color="auto"/>
        <w:bottom w:val="none" w:sz="0" w:space="0" w:color="auto"/>
        <w:right w:val="none" w:sz="0" w:space="0" w:color="auto"/>
      </w:divBdr>
    </w:div>
    <w:div w:id="1866092455">
      <w:bodyDiv w:val="1"/>
      <w:marLeft w:val="0"/>
      <w:marRight w:val="0"/>
      <w:marTop w:val="0"/>
      <w:marBottom w:val="0"/>
      <w:divBdr>
        <w:top w:val="none" w:sz="0" w:space="0" w:color="auto"/>
        <w:left w:val="none" w:sz="0" w:space="0" w:color="auto"/>
        <w:bottom w:val="none" w:sz="0" w:space="0" w:color="auto"/>
        <w:right w:val="none" w:sz="0" w:space="0" w:color="auto"/>
      </w:divBdr>
    </w:div>
    <w:div w:id="1866357252">
      <w:bodyDiv w:val="1"/>
      <w:marLeft w:val="0"/>
      <w:marRight w:val="0"/>
      <w:marTop w:val="0"/>
      <w:marBottom w:val="0"/>
      <w:divBdr>
        <w:top w:val="none" w:sz="0" w:space="0" w:color="auto"/>
        <w:left w:val="none" w:sz="0" w:space="0" w:color="auto"/>
        <w:bottom w:val="none" w:sz="0" w:space="0" w:color="auto"/>
        <w:right w:val="none" w:sz="0" w:space="0" w:color="auto"/>
      </w:divBdr>
    </w:div>
    <w:div w:id="1866484053">
      <w:bodyDiv w:val="1"/>
      <w:marLeft w:val="0"/>
      <w:marRight w:val="0"/>
      <w:marTop w:val="0"/>
      <w:marBottom w:val="0"/>
      <w:divBdr>
        <w:top w:val="none" w:sz="0" w:space="0" w:color="auto"/>
        <w:left w:val="none" w:sz="0" w:space="0" w:color="auto"/>
        <w:bottom w:val="none" w:sz="0" w:space="0" w:color="auto"/>
        <w:right w:val="none" w:sz="0" w:space="0" w:color="auto"/>
      </w:divBdr>
    </w:div>
    <w:div w:id="1866602272">
      <w:bodyDiv w:val="1"/>
      <w:marLeft w:val="0"/>
      <w:marRight w:val="0"/>
      <w:marTop w:val="0"/>
      <w:marBottom w:val="0"/>
      <w:divBdr>
        <w:top w:val="none" w:sz="0" w:space="0" w:color="auto"/>
        <w:left w:val="none" w:sz="0" w:space="0" w:color="auto"/>
        <w:bottom w:val="none" w:sz="0" w:space="0" w:color="auto"/>
        <w:right w:val="none" w:sz="0" w:space="0" w:color="auto"/>
      </w:divBdr>
    </w:div>
    <w:div w:id="1866820218">
      <w:bodyDiv w:val="1"/>
      <w:marLeft w:val="0"/>
      <w:marRight w:val="0"/>
      <w:marTop w:val="0"/>
      <w:marBottom w:val="0"/>
      <w:divBdr>
        <w:top w:val="none" w:sz="0" w:space="0" w:color="auto"/>
        <w:left w:val="none" w:sz="0" w:space="0" w:color="auto"/>
        <w:bottom w:val="none" w:sz="0" w:space="0" w:color="auto"/>
        <w:right w:val="none" w:sz="0" w:space="0" w:color="auto"/>
      </w:divBdr>
    </w:div>
    <w:div w:id="1867017724">
      <w:bodyDiv w:val="1"/>
      <w:marLeft w:val="0"/>
      <w:marRight w:val="0"/>
      <w:marTop w:val="0"/>
      <w:marBottom w:val="0"/>
      <w:divBdr>
        <w:top w:val="none" w:sz="0" w:space="0" w:color="auto"/>
        <w:left w:val="none" w:sz="0" w:space="0" w:color="auto"/>
        <w:bottom w:val="none" w:sz="0" w:space="0" w:color="auto"/>
        <w:right w:val="none" w:sz="0" w:space="0" w:color="auto"/>
      </w:divBdr>
    </w:div>
    <w:div w:id="1867021203">
      <w:bodyDiv w:val="1"/>
      <w:marLeft w:val="0"/>
      <w:marRight w:val="0"/>
      <w:marTop w:val="0"/>
      <w:marBottom w:val="0"/>
      <w:divBdr>
        <w:top w:val="none" w:sz="0" w:space="0" w:color="auto"/>
        <w:left w:val="none" w:sz="0" w:space="0" w:color="auto"/>
        <w:bottom w:val="none" w:sz="0" w:space="0" w:color="auto"/>
        <w:right w:val="none" w:sz="0" w:space="0" w:color="auto"/>
      </w:divBdr>
    </w:div>
    <w:div w:id="1867056662">
      <w:bodyDiv w:val="1"/>
      <w:marLeft w:val="0"/>
      <w:marRight w:val="0"/>
      <w:marTop w:val="0"/>
      <w:marBottom w:val="0"/>
      <w:divBdr>
        <w:top w:val="none" w:sz="0" w:space="0" w:color="auto"/>
        <w:left w:val="none" w:sz="0" w:space="0" w:color="auto"/>
        <w:bottom w:val="none" w:sz="0" w:space="0" w:color="auto"/>
        <w:right w:val="none" w:sz="0" w:space="0" w:color="auto"/>
      </w:divBdr>
    </w:div>
    <w:div w:id="1867138936">
      <w:bodyDiv w:val="1"/>
      <w:marLeft w:val="0"/>
      <w:marRight w:val="0"/>
      <w:marTop w:val="0"/>
      <w:marBottom w:val="0"/>
      <w:divBdr>
        <w:top w:val="none" w:sz="0" w:space="0" w:color="auto"/>
        <w:left w:val="none" w:sz="0" w:space="0" w:color="auto"/>
        <w:bottom w:val="none" w:sz="0" w:space="0" w:color="auto"/>
        <w:right w:val="none" w:sz="0" w:space="0" w:color="auto"/>
      </w:divBdr>
    </w:div>
    <w:div w:id="1867324051">
      <w:bodyDiv w:val="1"/>
      <w:marLeft w:val="0"/>
      <w:marRight w:val="0"/>
      <w:marTop w:val="0"/>
      <w:marBottom w:val="0"/>
      <w:divBdr>
        <w:top w:val="none" w:sz="0" w:space="0" w:color="auto"/>
        <w:left w:val="none" w:sz="0" w:space="0" w:color="auto"/>
        <w:bottom w:val="none" w:sz="0" w:space="0" w:color="auto"/>
        <w:right w:val="none" w:sz="0" w:space="0" w:color="auto"/>
      </w:divBdr>
    </w:div>
    <w:div w:id="1867477618">
      <w:bodyDiv w:val="1"/>
      <w:marLeft w:val="0"/>
      <w:marRight w:val="0"/>
      <w:marTop w:val="0"/>
      <w:marBottom w:val="0"/>
      <w:divBdr>
        <w:top w:val="none" w:sz="0" w:space="0" w:color="auto"/>
        <w:left w:val="none" w:sz="0" w:space="0" w:color="auto"/>
        <w:bottom w:val="none" w:sz="0" w:space="0" w:color="auto"/>
        <w:right w:val="none" w:sz="0" w:space="0" w:color="auto"/>
      </w:divBdr>
    </w:div>
    <w:div w:id="1867523905">
      <w:bodyDiv w:val="1"/>
      <w:marLeft w:val="0"/>
      <w:marRight w:val="0"/>
      <w:marTop w:val="0"/>
      <w:marBottom w:val="0"/>
      <w:divBdr>
        <w:top w:val="none" w:sz="0" w:space="0" w:color="auto"/>
        <w:left w:val="none" w:sz="0" w:space="0" w:color="auto"/>
        <w:bottom w:val="none" w:sz="0" w:space="0" w:color="auto"/>
        <w:right w:val="none" w:sz="0" w:space="0" w:color="auto"/>
      </w:divBdr>
    </w:div>
    <w:div w:id="1867601572">
      <w:bodyDiv w:val="1"/>
      <w:marLeft w:val="0"/>
      <w:marRight w:val="0"/>
      <w:marTop w:val="0"/>
      <w:marBottom w:val="0"/>
      <w:divBdr>
        <w:top w:val="none" w:sz="0" w:space="0" w:color="auto"/>
        <w:left w:val="none" w:sz="0" w:space="0" w:color="auto"/>
        <w:bottom w:val="none" w:sz="0" w:space="0" w:color="auto"/>
        <w:right w:val="none" w:sz="0" w:space="0" w:color="auto"/>
      </w:divBdr>
    </w:div>
    <w:div w:id="1867791007">
      <w:bodyDiv w:val="1"/>
      <w:marLeft w:val="0"/>
      <w:marRight w:val="0"/>
      <w:marTop w:val="0"/>
      <w:marBottom w:val="0"/>
      <w:divBdr>
        <w:top w:val="none" w:sz="0" w:space="0" w:color="auto"/>
        <w:left w:val="none" w:sz="0" w:space="0" w:color="auto"/>
        <w:bottom w:val="none" w:sz="0" w:space="0" w:color="auto"/>
        <w:right w:val="none" w:sz="0" w:space="0" w:color="auto"/>
      </w:divBdr>
    </w:div>
    <w:div w:id="1868057852">
      <w:bodyDiv w:val="1"/>
      <w:marLeft w:val="0"/>
      <w:marRight w:val="0"/>
      <w:marTop w:val="0"/>
      <w:marBottom w:val="0"/>
      <w:divBdr>
        <w:top w:val="none" w:sz="0" w:space="0" w:color="auto"/>
        <w:left w:val="none" w:sz="0" w:space="0" w:color="auto"/>
        <w:bottom w:val="none" w:sz="0" w:space="0" w:color="auto"/>
        <w:right w:val="none" w:sz="0" w:space="0" w:color="auto"/>
      </w:divBdr>
    </w:div>
    <w:div w:id="1868177869">
      <w:bodyDiv w:val="1"/>
      <w:marLeft w:val="0"/>
      <w:marRight w:val="0"/>
      <w:marTop w:val="0"/>
      <w:marBottom w:val="0"/>
      <w:divBdr>
        <w:top w:val="none" w:sz="0" w:space="0" w:color="auto"/>
        <w:left w:val="none" w:sz="0" w:space="0" w:color="auto"/>
        <w:bottom w:val="none" w:sz="0" w:space="0" w:color="auto"/>
        <w:right w:val="none" w:sz="0" w:space="0" w:color="auto"/>
      </w:divBdr>
    </w:div>
    <w:div w:id="1868449663">
      <w:bodyDiv w:val="1"/>
      <w:marLeft w:val="0"/>
      <w:marRight w:val="0"/>
      <w:marTop w:val="0"/>
      <w:marBottom w:val="0"/>
      <w:divBdr>
        <w:top w:val="none" w:sz="0" w:space="0" w:color="auto"/>
        <w:left w:val="none" w:sz="0" w:space="0" w:color="auto"/>
        <w:bottom w:val="none" w:sz="0" w:space="0" w:color="auto"/>
        <w:right w:val="none" w:sz="0" w:space="0" w:color="auto"/>
      </w:divBdr>
    </w:div>
    <w:div w:id="1869098723">
      <w:bodyDiv w:val="1"/>
      <w:marLeft w:val="0"/>
      <w:marRight w:val="0"/>
      <w:marTop w:val="0"/>
      <w:marBottom w:val="0"/>
      <w:divBdr>
        <w:top w:val="none" w:sz="0" w:space="0" w:color="auto"/>
        <w:left w:val="none" w:sz="0" w:space="0" w:color="auto"/>
        <w:bottom w:val="none" w:sz="0" w:space="0" w:color="auto"/>
        <w:right w:val="none" w:sz="0" w:space="0" w:color="auto"/>
      </w:divBdr>
    </w:div>
    <w:div w:id="1869100991">
      <w:bodyDiv w:val="1"/>
      <w:marLeft w:val="0"/>
      <w:marRight w:val="0"/>
      <w:marTop w:val="0"/>
      <w:marBottom w:val="0"/>
      <w:divBdr>
        <w:top w:val="none" w:sz="0" w:space="0" w:color="auto"/>
        <w:left w:val="none" w:sz="0" w:space="0" w:color="auto"/>
        <w:bottom w:val="none" w:sz="0" w:space="0" w:color="auto"/>
        <w:right w:val="none" w:sz="0" w:space="0" w:color="auto"/>
      </w:divBdr>
    </w:div>
    <w:div w:id="1869442919">
      <w:bodyDiv w:val="1"/>
      <w:marLeft w:val="0"/>
      <w:marRight w:val="0"/>
      <w:marTop w:val="0"/>
      <w:marBottom w:val="0"/>
      <w:divBdr>
        <w:top w:val="none" w:sz="0" w:space="0" w:color="auto"/>
        <w:left w:val="none" w:sz="0" w:space="0" w:color="auto"/>
        <w:bottom w:val="none" w:sz="0" w:space="0" w:color="auto"/>
        <w:right w:val="none" w:sz="0" w:space="0" w:color="auto"/>
      </w:divBdr>
    </w:div>
    <w:div w:id="1869567073">
      <w:bodyDiv w:val="1"/>
      <w:marLeft w:val="0"/>
      <w:marRight w:val="0"/>
      <w:marTop w:val="0"/>
      <w:marBottom w:val="0"/>
      <w:divBdr>
        <w:top w:val="none" w:sz="0" w:space="0" w:color="auto"/>
        <w:left w:val="none" w:sz="0" w:space="0" w:color="auto"/>
        <w:bottom w:val="none" w:sz="0" w:space="0" w:color="auto"/>
        <w:right w:val="none" w:sz="0" w:space="0" w:color="auto"/>
      </w:divBdr>
    </w:div>
    <w:div w:id="1869680962">
      <w:bodyDiv w:val="1"/>
      <w:marLeft w:val="0"/>
      <w:marRight w:val="0"/>
      <w:marTop w:val="0"/>
      <w:marBottom w:val="0"/>
      <w:divBdr>
        <w:top w:val="none" w:sz="0" w:space="0" w:color="auto"/>
        <w:left w:val="none" w:sz="0" w:space="0" w:color="auto"/>
        <w:bottom w:val="none" w:sz="0" w:space="0" w:color="auto"/>
        <w:right w:val="none" w:sz="0" w:space="0" w:color="auto"/>
      </w:divBdr>
    </w:div>
    <w:div w:id="1869904611">
      <w:bodyDiv w:val="1"/>
      <w:marLeft w:val="0"/>
      <w:marRight w:val="0"/>
      <w:marTop w:val="0"/>
      <w:marBottom w:val="0"/>
      <w:divBdr>
        <w:top w:val="none" w:sz="0" w:space="0" w:color="auto"/>
        <w:left w:val="none" w:sz="0" w:space="0" w:color="auto"/>
        <w:bottom w:val="none" w:sz="0" w:space="0" w:color="auto"/>
        <w:right w:val="none" w:sz="0" w:space="0" w:color="auto"/>
      </w:divBdr>
    </w:div>
    <w:div w:id="1870071656">
      <w:bodyDiv w:val="1"/>
      <w:marLeft w:val="0"/>
      <w:marRight w:val="0"/>
      <w:marTop w:val="0"/>
      <w:marBottom w:val="0"/>
      <w:divBdr>
        <w:top w:val="none" w:sz="0" w:space="0" w:color="auto"/>
        <w:left w:val="none" w:sz="0" w:space="0" w:color="auto"/>
        <w:bottom w:val="none" w:sz="0" w:space="0" w:color="auto"/>
        <w:right w:val="none" w:sz="0" w:space="0" w:color="auto"/>
      </w:divBdr>
    </w:div>
    <w:div w:id="1870607868">
      <w:bodyDiv w:val="1"/>
      <w:marLeft w:val="0"/>
      <w:marRight w:val="0"/>
      <w:marTop w:val="0"/>
      <w:marBottom w:val="0"/>
      <w:divBdr>
        <w:top w:val="none" w:sz="0" w:space="0" w:color="auto"/>
        <w:left w:val="none" w:sz="0" w:space="0" w:color="auto"/>
        <w:bottom w:val="none" w:sz="0" w:space="0" w:color="auto"/>
        <w:right w:val="none" w:sz="0" w:space="0" w:color="auto"/>
      </w:divBdr>
    </w:div>
    <w:div w:id="1870608003">
      <w:bodyDiv w:val="1"/>
      <w:marLeft w:val="0"/>
      <w:marRight w:val="0"/>
      <w:marTop w:val="0"/>
      <w:marBottom w:val="0"/>
      <w:divBdr>
        <w:top w:val="none" w:sz="0" w:space="0" w:color="auto"/>
        <w:left w:val="none" w:sz="0" w:space="0" w:color="auto"/>
        <w:bottom w:val="none" w:sz="0" w:space="0" w:color="auto"/>
        <w:right w:val="none" w:sz="0" w:space="0" w:color="auto"/>
      </w:divBdr>
    </w:div>
    <w:div w:id="1870802434">
      <w:bodyDiv w:val="1"/>
      <w:marLeft w:val="0"/>
      <w:marRight w:val="0"/>
      <w:marTop w:val="0"/>
      <w:marBottom w:val="0"/>
      <w:divBdr>
        <w:top w:val="none" w:sz="0" w:space="0" w:color="auto"/>
        <w:left w:val="none" w:sz="0" w:space="0" w:color="auto"/>
        <w:bottom w:val="none" w:sz="0" w:space="0" w:color="auto"/>
        <w:right w:val="none" w:sz="0" w:space="0" w:color="auto"/>
      </w:divBdr>
    </w:div>
    <w:div w:id="1870989125">
      <w:bodyDiv w:val="1"/>
      <w:marLeft w:val="0"/>
      <w:marRight w:val="0"/>
      <w:marTop w:val="0"/>
      <w:marBottom w:val="0"/>
      <w:divBdr>
        <w:top w:val="none" w:sz="0" w:space="0" w:color="auto"/>
        <w:left w:val="none" w:sz="0" w:space="0" w:color="auto"/>
        <w:bottom w:val="none" w:sz="0" w:space="0" w:color="auto"/>
        <w:right w:val="none" w:sz="0" w:space="0" w:color="auto"/>
      </w:divBdr>
    </w:div>
    <w:div w:id="1870989801">
      <w:bodyDiv w:val="1"/>
      <w:marLeft w:val="0"/>
      <w:marRight w:val="0"/>
      <w:marTop w:val="0"/>
      <w:marBottom w:val="0"/>
      <w:divBdr>
        <w:top w:val="none" w:sz="0" w:space="0" w:color="auto"/>
        <w:left w:val="none" w:sz="0" w:space="0" w:color="auto"/>
        <w:bottom w:val="none" w:sz="0" w:space="0" w:color="auto"/>
        <w:right w:val="none" w:sz="0" w:space="0" w:color="auto"/>
      </w:divBdr>
    </w:div>
    <w:div w:id="1870991541">
      <w:bodyDiv w:val="1"/>
      <w:marLeft w:val="0"/>
      <w:marRight w:val="0"/>
      <w:marTop w:val="0"/>
      <w:marBottom w:val="0"/>
      <w:divBdr>
        <w:top w:val="none" w:sz="0" w:space="0" w:color="auto"/>
        <w:left w:val="none" w:sz="0" w:space="0" w:color="auto"/>
        <w:bottom w:val="none" w:sz="0" w:space="0" w:color="auto"/>
        <w:right w:val="none" w:sz="0" w:space="0" w:color="auto"/>
      </w:divBdr>
    </w:div>
    <w:div w:id="1870993108">
      <w:bodyDiv w:val="1"/>
      <w:marLeft w:val="0"/>
      <w:marRight w:val="0"/>
      <w:marTop w:val="0"/>
      <w:marBottom w:val="0"/>
      <w:divBdr>
        <w:top w:val="none" w:sz="0" w:space="0" w:color="auto"/>
        <w:left w:val="none" w:sz="0" w:space="0" w:color="auto"/>
        <w:bottom w:val="none" w:sz="0" w:space="0" w:color="auto"/>
        <w:right w:val="none" w:sz="0" w:space="0" w:color="auto"/>
      </w:divBdr>
    </w:div>
    <w:div w:id="1871144874">
      <w:bodyDiv w:val="1"/>
      <w:marLeft w:val="0"/>
      <w:marRight w:val="0"/>
      <w:marTop w:val="0"/>
      <w:marBottom w:val="0"/>
      <w:divBdr>
        <w:top w:val="none" w:sz="0" w:space="0" w:color="auto"/>
        <w:left w:val="none" w:sz="0" w:space="0" w:color="auto"/>
        <w:bottom w:val="none" w:sz="0" w:space="0" w:color="auto"/>
        <w:right w:val="none" w:sz="0" w:space="0" w:color="auto"/>
      </w:divBdr>
    </w:div>
    <w:div w:id="1871257852">
      <w:bodyDiv w:val="1"/>
      <w:marLeft w:val="0"/>
      <w:marRight w:val="0"/>
      <w:marTop w:val="0"/>
      <w:marBottom w:val="0"/>
      <w:divBdr>
        <w:top w:val="none" w:sz="0" w:space="0" w:color="auto"/>
        <w:left w:val="none" w:sz="0" w:space="0" w:color="auto"/>
        <w:bottom w:val="none" w:sz="0" w:space="0" w:color="auto"/>
        <w:right w:val="none" w:sz="0" w:space="0" w:color="auto"/>
      </w:divBdr>
    </w:div>
    <w:div w:id="1871411930">
      <w:bodyDiv w:val="1"/>
      <w:marLeft w:val="0"/>
      <w:marRight w:val="0"/>
      <w:marTop w:val="0"/>
      <w:marBottom w:val="0"/>
      <w:divBdr>
        <w:top w:val="none" w:sz="0" w:space="0" w:color="auto"/>
        <w:left w:val="none" w:sz="0" w:space="0" w:color="auto"/>
        <w:bottom w:val="none" w:sz="0" w:space="0" w:color="auto"/>
        <w:right w:val="none" w:sz="0" w:space="0" w:color="auto"/>
      </w:divBdr>
    </w:div>
    <w:div w:id="1871456782">
      <w:bodyDiv w:val="1"/>
      <w:marLeft w:val="0"/>
      <w:marRight w:val="0"/>
      <w:marTop w:val="0"/>
      <w:marBottom w:val="0"/>
      <w:divBdr>
        <w:top w:val="none" w:sz="0" w:space="0" w:color="auto"/>
        <w:left w:val="none" w:sz="0" w:space="0" w:color="auto"/>
        <w:bottom w:val="none" w:sz="0" w:space="0" w:color="auto"/>
        <w:right w:val="none" w:sz="0" w:space="0" w:color="auto"/>
      </w:divBdr>
    </w:div>
    <w:div w:id="1871600504">
      <w:bodyDiv w:val="1"/>
      <w:marLeft w:val="0"/>
      <w:marRight w:val="0"/>
      <w:marTop w:val="0"/>
      <w:marBottom w:val="0"/>
      <w:divBdr>
        <w:top w:val="none" w:sz="0" w:space="0" w:color="auto"/>
        <w:left w:val="none" w:sz="0" w:space="0" w:color="auto"/>
        <w:bottom w:val="none" w:sz="0" w:space="0" w:color="auto"/>
        <w:right w:val="none" w:sz="0" w:space="0" w:color="auto"/>
      </w:divBdr>
    </w:div>
    <w:div w:id="1871646037">
      <w:bodyDiv w:val="1"/>
      <w:marLeft w:val="0"/>
      <w:marRight w:val="0"/>
      <w:marTop w:val="0"/>
      <w:marBottom w:val="0"/>
      <w:divBdr>
        <w:top w:val="none" w:sz="0" w:space="0" w:color="auto"/>
        <w:left w:val="none" w:sz="0" w:space="0" w:color="auto"/>
        <w:bottom w:val="none" w:sz="0" w:space="0" w:color="auto"/>
        <w:right w:val="none" w:sz="0" w:space="0" w:color="auto"/>
      </w:divBdr>
    </w:div>
    <w:div w:id="1871723530">
      <w:bodyDiv w:val="1"/>
      <w:marLeft w:val="0"/>
      <w:marRight w:val="0"/>
      <w:marTop w:val="0"/>
      <w:marBottom w:val="0"/>
      <w:divBdr>
        <w:top w:val="none" w:sz="0" w:space="0" w:color="auto"/>
        <w:left w:val="none" w:sz="0" w:space="0" w:color="auto"/>
        <w:bottom w:val="none" w:sz="0" w:space="0" w:color="auto"/>
        <w:right w:val="none" w:sz="0" w:space="0" w:color="auto"/>
      </w:divBdr>
    </w:div>
    <w:div w:id="1872263303">
      <w:bodyDiv w:val="1"/>
      <w:marLeft w:val="0"/>
      <w:marRight w:val="0"/>
      <w:marTop w:val="0"/>
      <w:marBottom w:val="0"/>
      <w:divBdr>
        <w:top w:val="none" w:sz="0" w:space="0" w:color="auto"/>
        <w:left w:val="none" w:sz="0" w:space="0" w:color="auto"/>
        <w:bottom w:val="none" w:sz="0" w:space="0" w:color="auto"/>
        <w:right w:val="none" w:sz="0" w:space="0" w:color="auto"/>
      </w:divBdr>
      <w:divsChild>
        <w:div w:id="2015067044">
          <w:marLeft w:val="0"/>
          <w:marRight w:val="0"/>
          <w:marTop w:val="0"/>
          <w:marBottom w:val="0"/>
          <w:divBdr>
            <w:top w:val="none" w:sz="0" w:space="0" w:color="auto"/>
            <w:left w:val="none" w:sz="0" w:space="0" w:color="auto"/>
            <w:bottom w:val="none" w:sz="0" w:space="0" w:color="auto"/>
            <w:right w:val="none" w:sz="0" w:space="0" w:color="auto"/>
          </w:divBdr>
        </w:div>
        <w:div w:id="1570840924">
          <w:marLeft w:val="0"/>
          <w:marRight w:val="0"/>
          <w:marTop w:val="0"/>
          <w:marBottom w:val="0"/>
          <w:divBdr>
            <w:top w:val="none" w:sz="0" w:space="0" w:color="auto"/>
            <w:left w:val="none" w:sz="0" w:space="0" w:color="auto"/>
            <w:bottom w:val="none" w:sz="0" w:space="0" w:color="auto"/>
            <w:right w:val="none" w:sz="0" w:space="0" w:color="auto"/>
          </w:divBdr>
        </w:div>
        <w:div w:id="1517159409">
          <w:marLeft w:val="0"/>
          <w:marRight w:val="0"/>
          <w:marTop w:val="0"/>
          <w:marBottom w:val="0"/>
          <w:divBdr>
            <w:top w:val="none" w:sz="0" w:space="0" w:color="auto"/>
            <w:left w:val="none" w:sz="0" w:space="0" w:color="auto"/>
            <w:bottom w:val="none" w:sz="0" w:space="0" w:color="auto"/>
            <w:right w:val="none" w:sz="0" w:space="0" w:color="auto"/>
          </w:divBdr>
        </w:div>
        <w:div w:id="1049839038">
          <w:marLeft w:val="0"/>
          <w:marRight w:val="0"/>
          <w:marTop w:val="0"/>
          <w:marBottom w:val="0"/>
          <w:divBdr>
            <w:top w:val="none" w:sz="0" w:space="0" w:color="auto"/>
            <w:left w:val="none" w:sz="0" w:space="0" w:color="auto"/>
            <w:bottom w:val="none" w:sz="0" w:space="0" w:color="auto"/>
            <w:right w:val="none" w:sz="0" w:space="0" w:color="auto"/>
          </w:divBdr>
        </w:div>
        <w:div w:id="804546890">
          <w:marLeft w:val="0"/>
          <w:marRight w:val="0"/>
          <w:marTop w:val="0"/>
          <w:marBottom w:val="0"/>
          <w:divBdr>
            <w:top w:val="none" w:sz="0" w:space="0" w:color="auto"/>
            <w:left w:val="none" w:sz="0" w:space="0" w:color="auto"/>
            <w:bottom w:val="none" w:sz="0" w:space="0" w:color="auto"/>
            <w:right w:val="none" w:sz="0" w:space="0" w:color="auto"/>
          </w:divBdr>
        </w:div>
        <w:div w:id="1409841375">
          <w:marLeft w:val="0"/>
          <w:marRight w:val="0"/>
          <w:marTop w:val="0"/>
          <w:marBottom w:val="0"/>
          <w:divBdr>
            <w:top w:val="none" w:sz="0" w:space="0" w:color="auto"/>
            <w:left w:val="none" w:sz="0" w:space="0" w:color="auto"/>
            <w:bottom w:val="none" w:sz="0" w:space="0" w:color="auto"/>
            <w:right w:val="none" w:sz="0" w:space="0" w:color="auto"/>
          </w:divBdr>
        </w:div>
        <w:div w:id="601884992">
          <w:marLeft w:val="0"/>
          <w:marRight w:val="0"/>
          <w:marTop w:val="0"/>
          <w:marBottom w:val="0"/>
          <w:divBdr>
            <w:top w:val="none" w:sz="0" w:space="0" w:color="auto"/>
            <w:left w:val="none" w:sz="0" w:space="0" w:color="auto"/>
            <w:bottom w:val="none" w:sz="0" w:space="0" w:color="auto"/>
            <w:right w:val="none" w:sz="0" w:space="0" w:color="auto"/>
          </w:divBdr>
        </w:div>
        <w:div w:id="1522477371">
          <w:marLeft w:val="0"/>
          <w:marRight w:val="0"/>
          <w:marTop w:val="0"/>
          <w:marBottom w:val="0"/>
          <w:divBdr>
            <w:top w:val="none" w:sz="0" w:space="0" w:color="auto"/>
            <w:left w:val="none" w:sz="0" w:space="0" w:color="auto"/>
            <w:bottom w:val="none" w:sz="0" w:space="0" w:color="auto"/>
            <w:right w:val="none" w:sz="0" w:space="0" w:color="auto"/>
          </w:divBdr>
        </w:div>
        <w:div w:id="1486046852">
          <w:marLeft w:val="0"/>
          <w:marRight w:val="0"/>
          <w:marTop w:val="0"/>
          <w:marBottom w:val="0"/>
          <w:divBdr>
            <w:top w:val="none" w:sz="0" w:space="0" w:color="auto"/>
            <w:left w:val="none" w:sz="0" w:space="0" w:color="auto"/>
            <w:bottom w:val="none" w:sz="0" w:space="0" w:color="auto"/>
            <w:right w:val="none" w:sz="0" w:space="0" w:color="auto"/>
          </w:divBdr>
        </w:div>
        <w:div w:id="1328560070">
          <w:marLeft w:val="0"/>
          <w:marRight w:val="0"/>
          <w:marTop w:val="0"/>
          <w:marBottom w:val="0"/>
          <w:divBdr>
            <w:top w:val="none" w:sz="0" w:space="0" w:color="auto"/>
            <w:left w:val="none" w:sz="0" w:space="0" w:color="auto"/>
            <w:bottom w:val="none" w:sz="0" w:space="0" w:color="auto"/>
            <w:right w:val="none" w:sz="0" w:space="0" w:color="auto"/>
          </w:divBdr>
        </w:div>
        <w:div w:id="1295716728">
          <w:marLeft w:val="0"/>
          <w:marRight w:val="0"/>
          <w:marTop w:val="0"/>
          <w:marBottom w:val="0"/>
          <w:divBdr>
            <w:top w:val="none" w:sz="0" w:space="0" w:color="auto"/>
            <w:left w:val="none" w:sz="0" w:space="0" w:color="auto"/>
            <w:bottom w:val="none" w:sz="0" w:space="0" w:color="auto"/>
            <w:right w:val="none" w:sz="0" w:space="0" w:color="auto"/>
          </w:divBdr>
        </w:div>
        <w:div w:id="756749542">
          <w:marLeft w:val="0"/>
          <w:marRight w:val="0"/>
          <w:marTop w:val="0"/>
          <w:marBottom w:val="0"/>
          <w:divBdr>
            <w:top w:val="none" w:sz="0" w:space="0" w:color="auto"/>
            <w:left w:val="none" w:sz="0" w:space="0" w:color="auto"/>
            <w:bottom w:val="none" w:sz="0" w:space="0" w:color="auto"/>
            <w:right w:val="none" w:sz="0" w:space="0" w:color="auto"/>
          </w:divBdr>
        </w:div>
        <w:div w:id="1314139869">
          <w:marLeft w:val="0"/>
          <w:marRight w:val="0"/>
          <w:marTop w:val="0"/>
          <w:marBottom w:val="0"/>
          <w:divBdr>
            <w:top w:val="none" w:sz="0" w:space="0" w:color="auto"/>
            <w:left w:val="none" w:sz="0" w:space="0" w:color="auto"/>
            <w:bottom w:val="none" w:sz="0" w:space="0" w:color="auto"/>
            <w:right w:val="none" w:sz="0" w:space="0" w:color="auto"/>
          </w:divBdr>
        </w:div>
        <w:div w:id="1934774056">
          <w:marLeft w:val="0"/>
          <w:marRight w:val="0"/>
          <w:marTop w:val="0"/>
          <w:marBottom w:val="0"/>
          <w:divBdr>
            <w:top w:val="none" w:sz="0" w:space="0" w:color="auto"/>
            <w:left w:val="none" w:sz="0" w:space="0" w:color="auto"/>
            <w:bottom w:val="none" w:sz="0" w:space="0" w:color="auto"/>
            <w:right w:val="none" w:sz="0" w:space="0" w:color="auto"/>
          </w:divBdr>
        </w:div>
        <w:div w:id="1370840537">
          <w:marLeft w:val="0"/>
          <w:marRight w:val="0"/>
          <w:marTop w:val="0"/>
          <w:marBottom w:val="0"/>
          <w:divBdr>
            <w:top w:val="none" w:sz="0" w:space="0" w:color="auto"/>
            <w:left w:val="none" w:sz="0" w:space="0" w:color="auto"/>
            <w:bottom w:val="none" w:sz="0" w:space="0" w:color="auto"/>
            <w:right w:val="none" w:sz="0" w:space="0" w:color="auto"/>
          </w:divBdr>
        </w:div>
        <w:div w:id="1711687594">
          <w:marLeft w:val="0"/>
          <w:marRight w:val="0"/>
          <w:marTop w:val="0"/>
          <w:marBottom w:val="0"/>
          <w:divBdr>
            <w:top w:val="none" w:sz="0" w:space="0" w:color="auto"/>
            <w:left w:val="none" w:sz="0" w:space="0" w:color="auto"/>
            <w:bottom w:val="none" w:sz="0" w:space="0" w:color="auto"/>
            <w:right w:val="none" w:sz="0" w:space="0" w:color="auto"/>
          </w:divBdr>
        </w:div>
        <w:div w:id="1930691706">
          <w:marLeft w:val="0"/>
          <w:marRight w:val="0"/>
          <w:marTop w:val="0"/>
          <w:marBottom w:val="0"/>
          <w:divBdr>
            <w:top w:val="none" w:sz="0" w:space="0" w:color="auto"/>
            <w:left w:val="none" w:sz="0" w:space="0" w:color="auto"/>
            <w:bottom w:val="none" w:sz="0" w:space="0" w:color="auto"/>
            <w:right w:val="none" w:sz="0" w:space="0" w:color="auto"/>
          </w:divBdr>
        </w:div>
        <w:div w:id="1109355173">
          <w:marLeft w:val="0"/>
          <w:marRight w:val="0"/>
          <w:marTop w:val="0"/>
          <w:marBottom w:val="0"/>
          <w:divBdr>
            <w:top w:val="none" w:sz="0" w:space="0" w:color="auto"/>
            <w:left w:val="none" w:sz="0" w:space="0" w:color="auto"/>
            <w:bottom w:val="none" w:sz="0" w:space="0" w:color="auto"/>
            <w:right w:val="none" w:sz="0" w:space="0" w:color="auto"/>
          </w:divBdr>
        </w:div>
        <w:div w:id="1686518019">
          <w:marLeft w:val="0"/>
          <w:marRight w:val="0"/>
          <w:marTop w:val="0"/>
          <w:marBottom w:val="0"/>
          <w:divBdr>
            <w:top w:val="none" w:sz="0" w:space="0" w:color="auto"/>
            <w:left w:val="none" w:sz="0" w:space="0" w:color="auto"/>
            <w:bottom w:val="none" w:sz="0" w:space="0" w:color="auto"/>
            <w:right w:val="none" w:sz="0" w:space="0" w:color="auto"/>
          </w:divBdr>
        </w:div>
        <w:div w:id="880552450">
          <w:marLeft w:val="0"/>
          <w:marRight w:val="0"/>
          <w:marTop w:val="0"/>
          <w:marBottom w:val="0"/>
          <w:divBdr>
            <w:top w:val="none" w:sz="0" w:space="0" w:color="auto"/>
            <w:left w:val="none" w:sz="0" w:space="0" w:color="auto"/>
            <w:bottom w:val="none" w:sz="0" w:space="0" w:color="auto"/>
            <w:right w:val="none" w:sz="0" w:space="0" w:color="auto"/>
          </w:divBdr>
        </w:div>
        <w:div w:id="418720787">
          <w:marLeft w:val="0"/>
          <w:marRight w:val="0"/>
          <w:marTop w:val="0"/>
          <w:marBottom w:val="0"/>
          <w:divBdr>
            <w:top w:val="none" w:sz="0" w:space="0" w:color="auto"/>
            <w:left w:val="none" w:sz="0" w:space="0" w:color="auto"/>
            <w:bottom w:val="none" w:sz="0" w:space="0" w:color="auto"/>
            <w:right w:val="none" w:sz="0" w:space="0" w:color="auto"/>
          </w:divBdr>
        </w:div>
        <w:div w:id="1857692774">
          <w:marLeft w:val="0"/>
          <w:marRight w:val="0"/>
          <w:marTop w:val="0"/>
          <w:marBottom w:val="0"/>
          <w:divBdr>
            <w:top w:val="none" w:sz="0" w:space="0" w:color="auto"/>
            <w:left w:val="none" w:sz="0" w:space="0" w:color="auto"/>
            <w:bottom w:val="none" w:sz="0" w:space="0" w:color="auto"/>
            <w:right w:val="none" w:sz="0" w:space="0" w:color="auto"/>
          </w:divBdr>
        </w:div>
        <w:div w:id="1851481768">
          <w:marLeft w:val="0"/>
          <w:marRight w:val="0"/>
          <w:marTop w:val="0"/>
          <w:marBottom w:val="0"/>
          <w:divBdr>
            <w:top w:val="none" w:sz="0" w:space="0" w:color="auto"/>
            <w:left w:val="none" w:sz="0" w:space="0" w:color="auto"/>
            <w:bottom w:val="none" w:sz="0" w:space="0" w:color="auto"/>
            <w:right w:val="none" w:sz="0" w:space="0" w:color="auto"/>
          </w:divBdr>
        </w:div>
        <w:div w:id="1707172170">
          <w:marLeft w:val="0"/>
          <w:marRight w:val="0"/>
          <w:marTop w:val="0"/>
          <w:marBottom w:val="0"/>
          <w:divBdr>
            <w:top w:val="none" w:sz="0" w:space="0" w:color="auto"/>
            <w:left w:val="none" w:sz="0" w:space="0" w:color="auto"/>
            <w:bottom w:val="none" w:sz="0" w:space="0" w:color="auto"/>
            <w:right w:val="none" w:sz="0" w:space="0" w:color="auto"/>
          </w:divBdr>
        </w:div>
        <w:div w:id="1915581894">
          <w:marLeft w:val="0"/>
          <w:marRight w:val="0"/>
          <w:marTop w:val="0"/>
          <w:marBottom w:val="0"/>
          <w:divBdr>
            <w:top w:val="none" w:sz="0" w:space="0" w:color="auto"/>
            <w:left w:val="none" w:sz="0" w:space="0" w:color="auto"/>
            <w:bottom w:val="none" w:sz="0" w:space="0" w:color="auto"/>
            <w:right w:val="none" w:sz="0" w:space="0" w:color="auto"/>
          </w:divBdr>
        </w:div>
        <w:div w:id="1220705420">
          <w:marLeft w:val="0"/>
          <w:marRight w:val="0"/>
          <w:marTop w:val="0"/>
          <w:marBottom w:val="0"/>
          <w:divBdr>
            <w:top w:val="none" w:sz="0" w:space="0" w:color="auto"/>
            <w:left w:val="none" w:sz="0" w:space="0" w:color="auto"/>
            <w:bottom w:val="none" w:sz="0" w:space="0" w:color="auto"/>
            <w:right w:val="none" w:sz="0" w:space="0" w:color="auto"/>
          </w:divBdr>
        </w:div>
        <w:div w:id="816410863">
          <w:marLeft w:val="0"/>
          <w:marRight w:val="0"/>
          <w:marTop w:val="0"/>
          <w:marBottom w:val="0"/>
          <w:divBdr>
            <w:top w:val="none" w:sz="0" w:space="0" w:color="auto"/>
            <w:left w:val="none" w:sz="0" w:space="0" w:color="auto"/>
            <w:bottom w:val="none" w:sz="0" w:space="0" w:color="auto"/>
            <w:right w:val="none" w:sz="0" w:space="0" w:color="auto"/>
          </w:divBdr>
        </w:div>
        <w:div w:id="820536241">
          <w:marLeft w:val="0"/>
          <w:marRight w:val="0"/>
          <w:marTop w:val="0"/>
          <w:marBottom w:val="0"/>
          <w:divBdr>
            <w:top w:val="none" w:sz="0" w:space="0" w:color="auto"/>
            <w:left w:val="none" w:sz="0" w:space="0" w:color="auto"/>
            <w:bottom w:val="none" w:sz="0" w:space="0" w:color="auto"/>
            <w:right w:val="none" w:sz="0" w:space="0" w:color="auto"/>
          </w:divBdr>
        </w:div>
        <w:div w:id="771247666">
          <w:marLeft w:val="0"/>
          <w:marRight w:val="0"/>
          <w:marTop w:val="0"/>
          <w:marBottom w:val="0"/>
          <w:divBdr>
            <w:top w:val="none" w:sz="0" w:space="0" w:color="auto"/>
            <w:left w:val="none" w:sz="0" w:space="0" w:color="auto"/>
            <w:bottom w:val="none" w:sz="0" w:space="0" w:color="auto"/>
            <w:right w:val="none" w:sz="0" w:space="0" w:color="auto"/>
          </w:divBdr>
        </w:div>
        <w:div w:id="1813018570">
          <w:marLeft w:val="0"/>
          <w:marRight w:val="0"/>
          <w:marTop w:val="0"/>
          <w:marBottom w:val="0"/>
          <w:divBdr>
            <w:top w:val="none" w:sz="0" w:space="0" w:color="auto"/>
            <w:left w:val="none" w:sz="0" w:space="0" w:color="auto"/>
            <w:bottom w:val="none" w:sz="0" w:space="0" w:color="auto"/>
            <w:right w:val="none" w:sz="0" w:space="0" w:color="auto"/>
          </w:divBdr>
        </w:div>
        <w:div w:id="920332032">
          <w:marLeft w:val="0"/>
          <w:marRight w:val="0"/>
          <w:marTop w:val="0"/>
          <w:marBottom w:val="0"/>
          <w:divBdr>
            <w:top w:val="none" w:sz="0" w:space="0" w:color="auto"/>
            <w:left w:val="none" w:sz="0" w:space="0" w:color="auto"/>
            <w:bottom w:val="none" w:sz="0" w:space="0" w:color="auto"/>
            <w:right w:val="none" w:sz="0" w:space="0" w:color="auto"/>
          </w:divBdr>
        </w:div>
        <w:div w:id="756100703">
          <w:marLeft w:val="0"/>
          <w:marRight w:val="0"/>
          <w:marTop w:val="0"/>
          <w:marBottom w:val="0"/>
          <w:divBdr>
            <w:top w:val="none" w:sz="0" w:space="0" w:color="auto"/>
            <w:left w:val="none" w:sz="0" w:space="0" w:color="auto"/>
            <w:bottom w:val="none" w:sz="0" w:space="0" w:color="auto"/>
            <w:right w:val="none" w:sz="0" w:space="0" w:color="auto"/>
          </w:divBdr>
        </w:div>
        <w:div w:id="2135445023">
          <w:marLeft w:val="0"/>
          <w:marRight w:val="0"/>
          <w:marTop w:val="0"/>
          <w:marBottom w:val="0"/>
          <w:divBdr>
            <w:top w:val="none" w:sz="0" w:space="0" w:color="auto"/>
            <w:left w:val="none" w:sz="0" w:space="0" w:color="auto"/>
            <w:bottom w:val="none" w:sz="0" w:space="0" w:color="auto"/>
            <w:right w:val="none" w:sz="0" w:space="0" w:color="auto"/>
          </w:divBdr>
        </w:div>
        <w:div w:id="426586159">
          <w:marLeft w:val="0"/>
          <w:marRight w:val="0"/>
          <w:marTop w:val="0"/>
          <w:marBottom w:val="0"/>
          <w:divBdr>
            <w:top w:val="none" w:sz="0" w:space="0" w:color="auto"/>
            <w:left w:val="none" w:sz="0" w:space="0" w:color="auto"/>
            <w:bottom w:val="none" w:sz="0" w:space="0" w:color="auto"/>
            <w:right w:val="none" w:sz="0" w:space="0" w:color="auto"/>
          </w:divBdr>
        </w:div>
        <w:div w:id="423263571">
          <w:marLeft w:val="0"/>
          <w:marRight w:val="0"/>
          <w:marTop w:val="0"/>
          <w:marBottom w:val="0"/>
          <w:divBdr>
            <w:top w:val="none" w:sz="0" w:space="0" w:color="auto"/>
            <w:left w:val="none" w:sz="0" w:space="0" w:color="auto"/>
            <w:bottom w:val="none" w:sz="0" w:space="0" w:color="auto"/>
            <w:right w:val="none" w:sz="0" w:space="0" w:color="auto"/>
          </w:divBdr>
        </w:div>
        <w:div w:id="222789248">
          <w:marLeft w:val="0"/>
          <w:marRight w:val="0"/>
          <w:marTop w:val="0"/>
          <w:marBottom w:val="0"/>
          <w:divBdr>
            <w:top w:val="none" w:sz="0" w:space="0" w:color="auto"/>
            <w:left w:val="none" w:sz="0" w:space="0" w:color="auto"/>
            <w:bottom w:val="none" w:sz="0" w:space="0" w:color="auto"/>
            <w:right w:val="none" w:sz="0" w:space="0" w:color="auto"/>
          </w:divBdr>
        </w:div>
        <w:div w:id="679040047">
          <w:marLeft w:val="0"/>
          <w:marRight w:val="0"/>
          <w:marTop w:val="0"/>
          <w:marBottom w:val="0"/>
          <w:divBdr>
            <w:top w:val="none" w:sz="0" w:space="0" w:color="auto"/>
            <w:left w:val="none" w:sz="0" w:space="0" w:color="auto"/>
            <w:bottom w:val="none" w:sz="0" w:space="0" w:color="auto"/>
            <w:right w:val="none" w:sz="0" w:space="0" w:color="auto"/>
          </w:divBdr>
        </w:div>
        <w:div w:id="517239138">
          <w:marLeft w:val="0"/>
          <w:marRight w:val="0"/>
          <w:marTop w:val="0"/>
          <w:marBottom w:val="0"/>
          <w:divBdr>
            <w:top w:val="none" w:sz="0" w:space="0" w:color="auto"/>
            <w:left w:val="none" w:sz="0" w:space="0" w:color="auto"/>
            <w:bottom w:val="none" w:sz="0" w:space="0" w:color="auto"/>
            <w:right w:val="none" w:sz="0" w:space="0" w:color="auto"/>
          </w:divBdr>
        </w:div>
        <w:div w:id="1706951939">
          <w:marLeft w:val="0"/>
          <w:marRight w:val="0"/>
          <w:marTop w:val="0"/>
          <w:marBottom w:val="0"/>
          <w:divBdr>
            <w:top w:val="none" w:sz="0" w:space="0" w:color="auto"/>
            <w:left w:val="none" w:sz="0" w:space="0" w:color="auto"/>
            <w:bottom w:val="none" w:sz="0" w:space="0" w:color="auto"/>
            <w:right w:val="none" w:sz="0" w:space="0" w:color="auto"/>
          </w:divBdr>
        </w:div>
        <w:div w:id="1561482374">
          <w:marLeft w:val="0"/>
          <w:marRight w:val="0"/>
          <w:marTop w:val="0"/>
          <w:marBottom w:val="0"/>
          <w:divBdr>
            <w:top w:val="none" w:sz="0" w:space="0" w:color="auto"/>
            <w:left w:val="none" w:sz="0" w:space="0" w:color="auto"/>
            <w:bottom w:val="none" w:sz="0" w:space="0" w:color="auto"/>
            <w:right w:val="none" w:sz="0" w:space="0" w:color="auto"/>
          </w:divBdr>
        </w:div>
        <w:div w:id="1015157917">
          <w:marLeft w:val="0"/>
          <w:marRight w:val="0"/>
          <w:marTop w:val="0"/>
          <w:marBottom w:val="0"/>
          <w:divBdr>
            <w:top w:val="none" w:sz="0" w:space="0" w:color="auto"/>
            <w:left w:val="none" w:sz="0" w:space="0" w:color="auto"/>
            <w:bottom w:val="none" w:sz="0" w:space="0" w:color="auto"/>
            <w:right w:val="none" w:sz="0" w:space="0" w:color="auto"/>
          </w:divBdr>
        </w:div>
        <w:div w:id="1334141159">
          <w:marLeft w:val="0"/>
          <w:marRight w:val="0"/>
          <w:marTop w:val="0"/>
          <w:marBottom w:val="0"/>
          <w:divBdr>
            <w:top w:val="none" w:sz="0" w:space="0" w:color="auto"/>
            <w:left w:val="none" w:sz="0" w:space="0" w:color="auto"/>
            <w:bottom w:val="none" w:sz="0" w:space="0" w:color="auto"/>
            <w:right w:val="none" w:sz="0" w:space="0" w:color="auto"/>
          </w:divBdr>
        </w:div>
        <w:div w:id="527715614">
          <w:marLeft w:val="0"/>
          <w:marRight w:val="0"/>
          <w:marTop w:val="0"/>
          <w:marBottom w:val="0"/>
          <w:divBdr>
            <w:top w:val="none" w:sz="0" w:space="0" w:color="auto"/>
            <w:left w:val="none" w:sz="0" w:space="0" w:color="auto"/>
            <w:bottom w:val="none" w:sz="0" w:space="0" w:color="auto"/>
            <w:right w:val="none" w:sz="0" w:space="0" w:color="auto"/>
          </w:divBdr>
        </w:div>
        <w:div w:id="159662995">
          <w:marLeft w:val="0"/>
          <w:marRight w:val="0"/>
          <w:marTop w:val="0"/>
          <w:marBottom w:val="0"/>
          <w:divBdr>
            <w:top w:val="none" w:sz="0" w:space="0" w:color="auto"/>
            <w:left w:val="none" w:sz="0" w:space="0" w:color="auto"/>
            <w:bottom w:val="none" w:sz="0" w:space="0" w:color="auto"/>
            <w:right w:val="none" w:sz="0" w:space="0" w:color="auto"/>
          </w:divBdr>
        </w:div>
        <w:div w:id="67851308">
          <w:marLeft w:val="0"/>
          <w:marRight w:val="0"/>
          <w:marTop w:val="0"/>
          <w:marBottom w:val="0"/>
          <w:divBdr>
            <w:top w:val="none" w:sz="0" w:space="0" w:color="auto"/>
            <w:left w:val="none" w:sz="0" w:space="0" w:color="auto"/>
            <w:bottom w:val="none" w:sz="0" w:space="0" w:color="auto"/>
            <w:right w:val="none" w:sz="0" w:space="0" w:color="auto"/>
          </w:divBdr>
        </w:div>
        <w:div w:id="1189871715">
          <w:marLeft w:val="0"/>
          <w:marRight w:val="0"/>
          <w:marTop w:val="0"/>
          <w:marBottom w:val="0"/>
          <w:divBdr>
            <w:top w:val="none" w:sz="0" w:space="0" w:color="auto"/>
            <w:left w:val="none" w:sz="0" w:space="0" w:color="auto"/>
            <w:bottom w:val="none" w:sz="0" w:space="0" w:color="auto"/>
            <w:right w:val="none" w:sz="0" w:space="0" w:color="auto"/>
          </w:divBdr>
        </w:div>
      </w:divsChild>
    </w:div>
    <w:div w:id="1872299830">
      <w:bodyDiv w:val="1"/>
      <w:marLeft w:val="0"/>
      <w:marRight w:val="0"/>
      <w:marTop w:val="0"/>
      <w:marBottom w:val="0"/>
      <w:divBdr>
        <w:top w:val="none" w:sz="0" w:space="0" w:color="auto"/>
        <w:left w:val="none" w:sz="0" w:space="0" w:color="auto"/>
        <w:bottom w:val="none" w:sz="0" w:space="0" w:color="auto"/>
        <w:right w:val="none" w:sz="0" w:space="0" w:color="auto"/>
      </w:divBdr>
    </w:div>
    <w:div w:id="1872525353">
      <w:bodyDiv w:val="1"/>
      <w:marLeft w:val="0"/>
      <w:marRight w:val="0"/>
      <w:marTop w:val="0"/>
      <w:marBottom w:val="0"/>
      <w:divBdr>
        <w:top w:val="none" w:sz="0" w:space="0" w:color="auto"/>
        <w:left w:val="none" w:sz="0" w:space="0" w:color="auto"/>
        <w:bottom w:val="none" w:sz="0" w:space="0" w:color="auto"/>
        <w:right w:val="none" w:sz="0" w:space="0" w:color="auto"/>
      </w:divBdr>
    </w:div>
    <w:div w:id="1872572298">
      <w:bodyDiv w:val="1"/>
      <w:marLeft w:val="0"/>
      <w:marRight w:val="0"/>
      <w:marTop w:val="0"/>
      <w:marBottom w:val="0"/>
      <w:divBdr>
        <w:top w:val="none" w:sz="0" w:space="0" w:color="auto"/>
        <w:left w:val="none" w:sz="0" w:space="0" w:color="auto"/>
        <w:bottom w:val="none" w:sz="0" w:space="0" w:color="auto"/>
        <w:right w:val="none" w:sz="0" w:space="0" w:color="auto"/>
      </w:divBdr>
      <w:divsChild>
        <w:div w:id="1075281317">
          <w:marLeft w:val="0"/>
          <w:marRight w:val="0"/>
          <w:marTop w:val="0"/>
          <w:marBottom w:val="0"/>
          <w:divBdr>
            <w:top w:val="none" w:sz="0" w:space="0" w:color="auto"/>
            <w:left w:val="none" w:sz="0" w:space="0" w:color="auto"/>
            <w:bottom w:val="none" w:sz="0" w:space="0" w:color="auto"/>
            <w:right w:val="none" w:sz="0" w:space="0" w:color="auto"/>
          </w:divBdr>
        </w:div>
        <w:div w:id="1424490677">
          <w:marLeft w:val="0"/>
          <w:marRight w:val="0"/>
          <w:marTop w:val="0"/>
          <w:marBottom w:val="0"/>
          <w:divBdr>
            <w:top w:val="none" w:sz="0" w:space="0" w:color="auto"/>
            <w:left w:val="none" w:sz="0" w:space="0" w:color="auto"/>
            <w:bottom w:val="none" w:sz="0" w:space="0" w:color="auto"/>
            <w:right w:val="none" w:sz="0" w:space="0" w:color="auto"/>
          </w:divBdr>
        </w:div>
        <w:div w:id="811749773">
          <w:marLeft w:val="0"/>
          <w:marRight w:val="0"/>
          <w:marTop w:val="0"/>
          <w:marBottom w:val="0"/>
          <w:divBdr>
            <w:top w:val="none" w:sz="0" w:space="0" w:color="auto"/>
            <w:left w:val="none" w:sz="0" w:space="0" w:color="auto"/>
            <w:bottom w:val="none" w:sz="0" w:space="0" w:color="auto"/>
            <w:right w:val="none" w:sz="0" w:space="0" w:color="auto"/>
          </w:divBdr>
        </w:div>
        <w:div w:id="797383825">
          <w:marLeft w:val="0"/>
          <w:marRight w:val="0"/>
          <w:marTop w:val="0"/>
          <w:marBottom w:val="0"/>
          <w:divBdr>
            <w:top w:val="none" w:sz="0" w:space="0" w:color="auto"/>
            <w:left w:val="none" w:sz="0" w:space="0" w:color="auto"/>
            <w:bottom w:val="none" w:sz="0" w:space="0" w:color="auto"/>
            <w:right w:val="none" w:sz="0" w:space="0" w:color="auto"/>
          </w:divBdr>
        </w:div>
        <w:div w:id="1961380666">
          <w:marLeft w:val="0"/>
          <w:marRight w:val="0"/>
          <w:marTop w:val="0"/>
          <w:marBottom w:val="0"/>
          <w:divBdr>
            <w:top w:val="none" w:sz="0" w:space="0" w:color="auto"/>
            <w:left w:val="none" w:sz="0" w:space="0" w:color="auto"/>
            <w:bottom w:val="none" w:sz="0" w:space="0" w:color="auto"/>
            <w:right w:val="none" w:sz="0" w:space="0" w:color="auto"/>
          </w:divBdr>
        </w:div>
        <w:div w:id="408505801">
          <w:marLeft w:val="0"/>
          <w:marRight w:val="0"/>
          <w:marTop w:val="0"/>
          <w:marBottom w:val="0"/>
          <w:divBdr>
            <w:top w:val="none" w:sz="0" w:space="0" w:color="auto"/>
            <w:left w:val="none" w:sz="0" w:space="0" w:color="auto"/>
            <w:bottom w:val="none" w:sz="0" w:space="0" w:color="auto"/>
            <w:right w:val="none" w:sz="0" w:space="0" w:color="auto"/>
          </w:divBdr>
        </w:div>
        <w:div w:id="699091653">
          <w:marLeft w:val="0"/>
          <w:marRight w:val="0"/>
          <w:marTop w:val="0"/>
          <w:marBottom w:val="0"/>
          <w:divBdr>
            <w:top w:val="none" w:sz="0" w:space="0" w:color="auto"/>
            <w:left w:val="none" w:sz="0" w:space="0" w:color="auto"/>
            <w:bottom w:val="none" w:sz="0" w:space="0" w:color="auto"/>
            <w:right w:val="none" w:sz="0" w:space="0" w:color="auto"/>
          </w:divBdr>
        </w:div>
        <w:div w:id="2137984146">
          <w:marLeft w:val="0"/>
          <w:marRight w:val="0"/>
          <w:marTop w:val="0"/>
          <w:marBottom w:val="0"/>
          <w:divBdr>
            <w:top w:val="none" w:sz="0" w:space="0" w:color="auto"/>
            <w:left w:val="none" w:sz="0" w:space="0" w:color="auto"/>
            <w:bottom w:val="none" w:sz="0" w:space="0" w:color="auto"/>
            <w:right w:val="none" w:sz="0" w:space="0" w:color="auto"/>
          </w:divBdr>
        </w:div>
        <w:div w:id="1356035579">
          <w:marLeft w:val="0"/>
          <w:marRight w:val="0"/>
          <w:marTop w:val="0"/>
          <w:marBottom w:val="0"/>
          <w:divBdr>
            <w:top w:val="none" w:sz="0" w:space="0" w:color="auto"/>
            <w:left w:val="none" w:sz="0" w:space="0" w:color="auto"/>
            <w:bottom w:val="none" w:sz="0" w:space="0" w:color="auto"/>
            <w:right w:val="none" w:sz="0" w:space="0" w:color="auto"/>
          </w:divBdr>
        </w:div>
        <w:div w:id="942228291">
          <w:marLeft w:val="0"/>
          <w:marRight w:val="0"/>
          <w:marTop w:val="0"/>
          <w:marBottom w:val="0"/>
          <w:divBdr>
            <w:top w:val="none" w:sz="0" w:space="0" w:color="auto"/>
            <w:left w:val="none" w:sz="0" w:space="0" w:color="auto"/>
            <w:bottom w:val="none" w:sz="0" w:space="0" w:color="auto"/>
            <w:right w:val="none" w:sz="0" w:space="0" w:color="auto"/>
          </w:divBdr>
        </w:div>
        <w:div w:id="2127457693">
          <w:marLeft w:val="0"/>
          <w:marRight w:val="0"/>
          <w:marTop w:val="0"/>
          <w:marBottom w:val="0"/>
          <w:divBdr>
            <w:top w:val="none" w:sz="0" w:space="0" w:color="auto"/>
            <w:left w:val="none" w:sz="0" w:space="0" w:color="auto"/>
            <w:bottom w:val="none" w:sz="0" w:space="0" w:color="auto"/>
            <w:right w:val="none" w:sz="0" w:space="0" w:color="auto"/>
          </w:divBdr>
        </w:div>
        <w:div w:id="1483884239">
          <w:marLeft w:val="0"/>
          <w:marRight w:val="0"/>
          <w:marTop w:val="0"/>
          <w:marBottom w:val="0"/>
          <w:divBdr>
            <w:top w:val="none" w:sz="0" w:space="0" w:color="auto"/>
            <w:left w:val="none" w:sz="0" w:space="0" w:color="auto"/>
            <w:bottom w:val="none" w:sz="0" w:space="0" w:color="auto"/>
            <w:right w:val="none" w:sz="0" w:space="0" w:color="auto"/>
          </w:divBdr>
        </w:div>
        <w:div w:id="346640603">
          <w:marLeft w:val="0"/>
          <w:marRight w:val="0"/>
          <w:marTop w:val="0"/>
          <w:marBottom w:val="0"/>
          <w:divBdr>
            <w:top w:val="none" w:sz="0" w:space="0" w:color="auto"/>
            <w:left w:val="none" w:sz="0" w:space="0" w:color="auto"/>
            <w:bottom w:val="none" w:sz="0" w:space="0" w:color="auto"/>
            <w:right w:val="none" w:sz="0" w:space="0" w:color="auto"/>
          </w:divBdr>
        </w:div>
        <w:div w:id="272174346">
          <w:marLeft w:val="0"/>
          <w:marRight w:val="0"/>
          <w:marTop w:val="0"/>
          <w:marBottom w:val="0"/>
          <w:divBdr>
            <w:top w:val="none" w:sz="0" w:space="0" w:color="auto"/>
            <w:left w:val="none" w:sz="0" w:space="0" w:color="auto"/>
            <w:bottom w:val="none" w:sz="0" w:space="0" w:color="auto"/>
            <w:right w:val="none" w:sz="0" w:space="0" w:color="auto"/>
          </w:divBdr>
        </w:div>
        <w:div w:id="1222474481">
          <w:marLeft w:val="0"/>
          <w:marRight w:val="0"/>
          <w:marTop w:val="0"/>
          <w:marBottom w:val="0"/>
          <w:divBdr>
            <w:top w:val="none" w:sz="0" w:space="0" w:color="auto"/>
            <w:left w:val="none" w:sz="0" w:space="0" w:color="auto"/>
            <w:bottom w:val="none" w:sz="0" w:space="0" w:color="auto"/>
            <w:right w:val="none" w:sz="0" w:space="0" w:color="auto"/>
          </w:divBdr>
        </w:div>
        <w:div w:id="559367612">
          <w:marLeft w:val="0"/>
          <w:marRight w:val="0"/>
          <w:marTop w:val="0"/>
          <w:marBottom w:val="0"/>
          <w:divBdr>
            <w:top w:val="none" w:sz="0" w:space="0" w:color="auto"/>
            <w:left w:val="none" w:sz="0" w:space="0" w:color="auto"/>
            <w:bottom w:val="none" w:sz="0" w:space="0" w:color="auto"/>
            <w:right w:val="none" w:sz="0" w:space="0" w:color="auto"/>
          </w:divBdr>
        </w:div>
        <w:div w:id="1383023672">
          <w:marLeft w:val="0"/>
          <w:marRight w:val="0"/>
          <w:marTop w:val="0"/>
          <w:marBottom w:val="0"/>
          <w:divBdr>
            <w:top w:val="none" w:sz="0" w:space="0" w:color="auto"/>
            <w:left w:val="none" w:sz="0" w:space="0" w:color="auto"/>
            <w:bottom w:val="none" w:sz="0" w:space="0" w:color="auto"/>
            <w:right w:val="none" w:sz="0" w:space="0" w:color="auto"/>
          </w:divBdr>
        </w:div>
        <w:div w:id="641736948">
          <w:marLeft w:val="0"/>
          <w:marRight w:val="0"/>
          <w:marTop w:val="0"/>
          <w:marBottom w:val="0"/>
          <w:divBdr>
            <w:top w:val="none" w:sz="0" w:space="0" w:color="auto"/>
            <w:left w:val="none" w:sz="0" w:space="0" w:color="auto"/>
            <w:bottom w:val="none" w:sz="0" w:space="0" w:color="auto"/>
            <w:right w:val="none" w:sz="0" w:space="0" w:color="auto"/>
          </w:divBdr>
        </w:div>
        <w:div w:id="943616770">
          <w:marLeft w:val="0"/>
          <w:marRight w:val="0"/>
          <w:marTop w:val="0"/>
          <w:marBottom w:val="0"/>
          <w:divBdr>
            <w:top w:val="none" w:sz="0" w:space="0" w:color="auto"/>
            <w:left w:val="none" w:sz="0" w:space="0" w:color="auto"/>
            <w:bottom w:val="none" w:sz="0" w:space="0" w:color="auto"/>
            <w:right w:val="none" w:sz="0" w:space="0" w:color="auto"/>
          </w:divBdr>
        </w:div>
        <w:div w:id="826286171">
          <w:marLeft w:val="0"/>
          <w:marRight w:val="0"/>
          <w:marTop w:val="0"/>
          <w:marBottom w:val="0"/>
          <w:divBdr>
            <w:top w:val="none" w:sz="0" w:space="0" w:color="auto"/>
            <w:left w:val="none" w:sz="0" w:space="0" w:color="auto"/>
            <w:bottom w:val="none" w:sz="0" w:space="0" w:color="auto"/>
            <w:right w:val="none" w:sz="0" w:space="0" w:color="auto"/>
          </w:divBdr>
        </w:div>
        <w:div w:id="1222135665">
          <w:marLeft w:val="0"/>
          <w:marRight w:val="0"/>
          <w:marTop w:val="0"/>
          <w:marBottom w:val="0"/>
          <w:divBdr>
            <w:top w:val="none" w:sz="0" w:space="0" w:color="auto"/>
            <w:left w:val="none" w:sz="0" w:space="0" w:color="auto"/>
            <w:bottom w:val="none" w:sz="0" w:space="0" w:color="auto"/>
            <w:right w:val="none" w:sz="0" w:space="0" w:color="auto"/>
          </w:divBdr>
        </w:div>
        <w:div w:id="1340616139">
          <w:marLeft w:val="0"/>
          <w:marRight w:val="0"/>
          <w:marTop w:val="0"/>
          <w:marBottom w:val="0"/>
          <w:divBdr>
            <w:top w:val="none" w:sz="0" w:space="0" w:color="auto"/>
            <w:left w:val="none" w:sz="0" w:space="0" w:color="auto"/>
            <w:bottom w:val="none" w:sz="0" w:space="0" w:color="auto"/>
            <w:right w:val="none" w:sz="0" w:space="0" w:color="auto"/>
          </w:divBdr>
        </w:div>
        <w:div w:id="1485505049">
          <w:marLeft w:val="0"/>
          <w:marRight w:val="0"/>
          <w:marTop w:val="0"/>
          <w:marBottom w:val="0"/>
          <w:divBdr>
            <w:top w:val="none" w:sz="0" w:space="0" w:color="auto"/>
            <w:left w:val="none" w:sz="0" w:space="0" w:color="auto"/>
            <w:bottom w:val="none" w:sz="0" w:space="0" w:color="auto"/>
            <w:right w:val="none" w:sz="0" w:space="0" w:color="auto"/>
          </w:divBdr>
        </w:div>
        <w:div w:id="155387805">
          <w:marLeft w:val="0"/>
          <w:marRight w:val="0"/>
          <w:marTop w:val="0"/>
          <w:marBottom w:val="0"/>
          <w:divBdr>
            <w:top w:val="none" w:sz="0" w:space="0" w:color="auto"/>
            <w:left w:val="none" w:sz="0" w:space="0" w:color="auto"/>
            <w:bottom w:val="none" w:sz="0" w:space="0" w:color="auto"/>
            <w:right w:val="none" w:sz="0" w:space="0" w:color="auto"/>
          </w:divBdr>
        </w:div>
        <w:div w:id="510611727">
          <w:marLeft w:val="0"/>
          <w:marRight w:val="0"/>
          <w:marTop w:val="0"/>
          <w:marBottom w:val="0"/>
          <w:divBdr>
            <w:top w:val="none" w:sz="0" w:space="0" w:color="auto"/>
            <w:left w:val="none" w:sz="0" w:space="0" w:color="auto"/>
            <w:bottom w:val="none" w:sz="0" w:space="0" w:color="auto"/>
            <w:right w:val="none" w:sz="0" w:space="0" w:color="auto"/>
          </w:divBdr>
        </w:div>
        <w:div w:id="978536721">
          <w:marLeft w:val="0"/>
          <w:marRight w:val="0"/>
          <w:marTop w:val="0"/>
          <w:marBottom w:val="0"/>
          <w:divBdr>
            <w:top w:val="none" w:sz="0" w:space="0" w:color="auto"/>
            <w:left w:val="none" w:sz="0" w:space="0" w:color="auto"/>
            <w:bottom w:val="none" w:sz="0" w:space="0" w:color="auto"/>
            <w:right w:val="none" w:sz="0" w:space="0" w:color="auto"/>
          </w:divBdr>
        </w:div>
        <w:div w:id="1093741415">
          <w:marLeft w:val="0"/>
          <w:marRight w:val="0"/>
          <w:marTop w:val="0"/>
          <w:marBottom w:val="0"/>
          <w:divBdr>
            <w:top w:val="none" w:sz="0" w:space="0" w:color="auto"/>
            <w:left w:val="none" w:sz="0" w:space="0" w:color="auto"/>
            <w:bottom w:val="none" w:sz="0" w:space="0" w:color="auto"/>
            <w:right w:val="none" w:sz="0" w:space="0" w:color="auto"/>
          </w:divBdr>
        </w:div>
        <w:div w:id="587270659">
          <w:marLeft w:val="0"/>
          <w:marRight w:val="0"/>
          <w:marTop w:val="0"/>
          <w:marBottom w:val="0"/>
          <w:divBdr>
            <w:top w:val="none" w:sz="0" w:space="0" w:color="auto"/>
            <w:left w:val="none" w:sz="0" w:space="0" w:color="auto"/>
            <w:bottom w:val="none" w:sz="0" w:space="0" w:color="auto"/>
            <w:right w:val="none" w:sz="0" w:space="0" w:color="auto"/>
          </w:divBdr>
        </w:div>
        <w:div w:id="787313706">
          <w:marLeft w:val="0"/>
          <w:marRight w:val="0"/>
          <w:marTop w:val="0"/>
          <w:marBottom w:val="0"/>
          <w:divBdr>
            <w:top w:val="none" w:sz="0" w:space="0" w:color="auto"/>
            <w:left w:val="none" w:sz="0" w:space="0" w:color="auto"/>
            <w:bottom w:val="none" w:sz="0" w:space="0" w:color="auto"/>
            <w:right w:val="none" w:sz="0" w:space="0" w:color="auto"/>
          </w:divBdr>
        </w:div>
        <w:div w:id="415521510">
          <w:marLeft w:val="0"/>
          <w:marRight w:val="0"/>
          <w:marTop w:val="0"/>
          <w:marBottom w:val="0"/>
          <w:divBdr>
            <w:top w:val="none" w:sz="0" w:space="0" w:color="auto"/>
            <w:left w:val="none" w:sz="0" w:space="0" w:color="auto"/>
            <w:bottom w:val="none" w:sz="0" w:space="0" w:color="auto"/>
            <w:right w:val="none" w:sz="0" w:space="0" w:color="auto"/>
          </w:divBdr>
        </w:div>
        <w:div w:id="1151747970">
          <w:marLeft w:val="0"/>
          <w:marRight w:val="0"/>
          <w:marTop w:val="0"/>
          <w:marBottom w:val="0"/>
          <w:divBdr>
            <w:top w:val="none" w:sz="0" w:space="0" w:color="auto"/>
            <w:left w:val="none" w:sz="0" w:space="0" w:color="auto"/>
            <w:bottom w:val="none" w:sz="0" w:space="0" w:color="auto"/>
            <w:right w:val="none" w:sz="0" w:space="0" w:color="auto"/>
          </w:divBdr>
        </w:div>
        <w:div w:id="1738358012">
          <w:marLeft w:val="0"/>
          <w:marRight w:val="0"/>
          <w:marTop w:val="0"/>
          <w:marBottom w:val="0"/>
          <w:divBdr>
            <w:top w:val="none" w:sz="0" w:space="0" w:color="auto"/>
            <w:left w:val="none" w:sz="0" w:space="0" w:color="auto"/>
            <w:bottom w:val="none" w:sz="0" w:space="0" w:color="auto"/>
            <w:right w:val="none" w:sz="0" w:space="0" w:color="auto"/>
          </w:divBdr>
        </w:div>
        <w:div w:id="887448379">
          <w:marLeft w:val="0"/>
          <w:marRight w:val="0"/>
          <w:marTop w:val="0"/>
          <w:marBottom w:val="0"/>
          <w:divBdr>
            <w:top w:val="none" w:sz="0" w:space="0" w:color="auto"/>
            <w:left w:val="none" w:sz="0" w:space="0" w:color="auto"/>
            <w:bottom w:val="none" w:sz="0" w:space="0" w:color="auto"/>
            <w:right w:val="none" w:sz="0" w:space="0" w:color="auto"/>
          </w:divBdr>
        </w:div>
      </w:divsChild>
    </w:div>
    <w:div w:id="1872649293">
      <w:bodyDiv w:val="1"/>
      <w:marLeft w:val="0"/>
      <w:marRight w:val="0"/>
      <w:marTop w:val="0"/>
      <w:marBottom w:val="0"/>
      <w:divBdr>
        <w:top w:val="none" w:sz="0" w:space="0" w:color="auto"/>
        <w:left w:val="none" w:sz="0" w:space="0" w:color="auto"/>
        <w:bottom w:val="none" w:sz="0" w:space="0" w:color="auto"/>
        <w:right w:val="none" w:sz="0" w:space="0" w:color="auto"/>
      </w:divBdr>
    </w:div>
    <w:div w:id="1872767933">
      <w:bodyDiv w:val="1"/>
      <w:marLeft w:val="0"/>
      <w:marRight w:val="0"/>
      <w:marTop w:val="0"/>
      <w:marBottom w:val="0"/>
      <w:divBdr>
        <w:top w:val="none" w:sz="0" w:space="0" w:color="auto"/>
        <w:left w:val="none" w:sz="0" w:space="0" w:color="auto"/>
        <w:bottom w:val="none" w:sz="0" w:space="0" w:color="auto"/>
        <w:right w:val="none" w:sz="0" w:space="0" w:color="auto"/>
      </w:divBdr>
    </w:div>
    <w:div w:id="1873108878">
      <w:bodyDiv w:val="1"/>
      <w:marLeft w:val="0"/>
      <w:marRight w:val="0"/>
      <w:marTop w:val="0"/>
      <w:marBottom w:val="0"/>
      <w:divBdr>
        <w:top w:val="none" w:sz="0" w:space="0" w:color="auto"/>
        <w:left w:val="none" w:sz="0" w:space="0" w:color="auto"/>
        <w:bottom w:val="none" w:sz="0" w:space="0" w:color="auto"/>
        <w:right w:val="none" w:sz="0" w:space="0" w:color="auto"/>
      </w:divBdr>
    </w:div>
    <w:div w:id="1873414507">
      <w:bodyDiv w:val="1"/>
      <w:marLeft w:val="0"/>
      <w:marRight w:val="0"/>
      <w:marTop w:val="0"/>
      <w:marBottom w:val="0"/>
      <w:divBdr>
        <w:top w:val="none" w:sz="0" w:space="0" w:color="auto"/>
        <w:left w:val="none" w:sz="0" w:space="0" w:color="auto"/>
        <w:bottom w:val="none" w:sz="0" w:space="0" w:color="auto"/>
        <w:right w:val="none" w:sz="0" w:space="0" w:color="auto"/>
      </w:divBdr>
    </w:div>
    <w:div w:id="1873416291">
      <w:bodyDiv w:val="1"/>
      <w:marLeft w:val="0"/>
      <w:marRight w:val="0"/>
      <w:marTop w:val="0"/>
      <w:marBottom w:val="0"/>
      <w:divBdr>
        <w:top w:val="none" w:sz="0" w:space="0" w:color="auto"/>
        <w:left w:val="none" w:sz="0" w:space="0" w:color="auto"/>
        <w:bottom w:val="none" w:sz="0" w:space="0" w:color="auto"/>
        <w:right w:val="none" w:sz="0" w:space="0" w:color="auto"/>
      </w:divBdr>
    </w:div>
    <w:div w:id="1873418716">
      <w:bodyDiv w:val="1"/>
      <w:marLeft w:val="0"/>
      <w:marRight w:val="0"/>
      <w:marTop w:val="0"/>
      <w:marBottom w:val="0"/>
      <w:divBdr>
        <w:top w:val="none" w:sz="0" w:space="0" w:color="auto"/>
        <w:left w:val="none" w:sz="0" w:space="0" w:color="auto"/>
        <w:bottom w:val="none" w:sz="0" w:space="0" w:color="auto"/>
        <w:right w:val="none" w:sz="0" w:space="0" w:color="auto"/>
      </w:divBdr>
    </w:div>
    <w:div w:id="1874421171">
      <w:bodyDiv w:val="1"/>
      <w:marLeft w:val="0"/>
      <w:marRight w:val="0"/>
      <w:marTop w:val="0"/>
      <w:marBottom w:val="0"/>
      <w:divBdr>
        <w:top w:val="none" w:sz="0" w:space="0" w:color="auto"/>
        <w:left w:val="none" w:sz="0" w:space="0" w:color="auto"/>
        <w:bottom w:val="none" w:sz="0" w:space="0" w:color="auto"/>
        <w:right w:val="none" w:sz="0" w:space="0" w:color="auto"/>
      </w:divBdr>
    </w:div>
    <w:div w:id="1874614987">
      <w:bodyDiv w:val="1"/>
      <w:marLeft w:val="0"/>
      <w:marRight w:val="0"/>
      <w:marTop w:val="0"/>
      <w:marBottom w:val="0"/>
      <w:divBdr>
        <w:top w:val="none" w:sz="0" w:space="0" w:color="auto"/>
        <w:left w:val="none" w:sz="0" w:space="0" w:color="auto"/>
        <w:bottom w:val="none" w:sz="0" w:space="0" w:color="auto"/>
        <w:right w:val="none" w:sz="0" w:space="0" w:color="auto"/>
      </w:divBdr>
    </w:div>
    <w:div w:id="1874688342">
      <w:bodyDiv w:val="1"/>
      <w:marLeft w:val="0"/>
      <w:marRight w:val="0"/>
      <w:marTop w:val="0"/>
      <w:marBottom w:val="0"/>
      <w:divBdr>
        <w:top w:val="none" w:sz="0" w:space="0" w:color="auto"/>
        <w:left w:val="none" w:sz="0" w:space="0" w:color="auto"/>
        <w:bottom w:val="none" w:sz="0" w:space="0" w:color="auto"/>
        <w:right w:val="none" w:sz="0" w:space="0" w:color="auto"/>
      </w:divBdr>
    </w:div>
    <w:div w:id="1874726165">
      <w:bodyDiv w:val="1"/>
      <w:marLeft w:val="0"/>
      <w:marRight w:val="0"/>
      <w:marTop w:val="0"/>
      <w:marBottom w:val="0"/>
      <w:divBdr>
        <w:top w:val="none" w:sz="0" w:space="0" w:color="auto"/>
        <w:left w:val="none" w:sz="0" w:space="0" w:color="auto"/>
        <w:bottom w:val="none" w:sz="0" w:space="0" w:color="auto"/>
        <w:right w:val="none" w:sz="0" w:space="0" w:color="auto"/>
      </w:divBdr>
    </w:div>
    <w:div w:id="1874951107">
      <w:bodyDiv w:val="1"/>
      <w:marLeft w:val="0"/>
      <w:marRight w:val="0"/>
      <w:marTop w:val="0"/>
      <w:marBottom w:val="0"/>
      <w:divBdr>
        <w:top w:val="none" w:sz="0" w:space="0" w:color="auto"/>
        <w:left w:val="none" w:sz="0" w:space="0" w:color="auto"/>
        <w:bottom w:val="none" w:sz="0" w:space="0" w:color="auto"/>
        <w:right w:val="none" w:sz="0" w:space="0" w:color="auto"/>
      </w:divBdr>
    </w:div>
    <w:div w:id="1875342667">
      <w:bodyDiv w:val="1"/>
      <w:marLeft w:val="0"/>
      <w:marRight w:val="0"/>
      <w:marTop w:val="0"/>
      <w:marBottom w:val="0"/>
      <w:divBdr>
        <w:top w:val="none" w:sz="0" w:space="0" w:color="auto"/>
        <w:left w:val="none" w:sz="0" w:space="0" w:color="auto"/>
        <w:bottom w:val="none" w:sz="0" w:space="0" w:color="auto"/>
        <w:right w:val="none" w:sz="0" w:space="0" w:color="auto"/>
      </w:divBdr>
    </w:div>
    <w:div w:id="1875385632">
      <w:bodyDiv w:val="1"/>
      <w:marLeft w:val="0"/>
      <w:marRight w:val="0"/>
      <w:marTop w:val="0"/>
      <w:marBottom w:val="0"/>
      <w:divBdr>
        <w:top w:val="none" w:sz="0" w:space="0" w:color="auto"/>
        <w:left w:val="none" w:sz="0" w:space="0" w:color="auto"/>
        <w:bottom w:val="none" w:sz="0" w:space="0" w:color="auto"/>
        <w:right w:val="none" w:sz="0" w:space="0" w:color="auto"/>
      </w:divBdr>
    </w:div>
    <w:div w:id="1876038216">
      <w:bodyDiv w:val="1"/>
      <w:marLeft w:val="0"/>
      <w:marRight w:val="0"/>
      <w:marTop w:val="0"/>
      <w:marBottom w:val="0"/>
      <w:divBdr>
        <w:top w:val="none" w:sz="0" w:space="0" w:color="auto"/>
        <w:left w:val="none" w:sz="0" w:space="0" w:color="auto"/>
        <w:bottom w:val="none" w:sz="0" w:space="0" w:color="auto"/>
        <w:right w:val="none" w:sz="0" w:space="0" w:color="auto"/>
      </w:divBdr>
    </w:div>
    <w:div w:id="1876498344">
      <w:bodyDiv w:val="1"/>
      <w:marLeft w:val="0"/>
      <w:marRight w:val="0"/>
      <w:marTop w:val="0"/>
      <w:marBottom w:val="0"/>
      <w:divBdr>
        <w:top w:val="none" w:sz="0" w:space="0" w:color="auto"/>
        <w:left w:val="none" w:sz="0" w:space="0" w:color="auto"/>
        <w:bottom w:val="none" w:sz="0" w:space="0" w:color="auto"/>
        <w:right w:val="none" w:sz="0" w:space="0" w:color="auto"/>
      </w:divBdr>
    </w:div>
    <w:div w:id="1876771450">
      <w:bodyDiv w:val="1"/>
      <w:marLeft w:val="0"/>
      <w:marRight w:val="0"/>
      <w:marTop w:val="0"/>
      <w:marBottom w:val="0"/>
      <w:divBdr>
        <w:top w:val="none" w:sz="0" w:space="0" w:color="auto"/>
        <w:left w:val="none" w:sz="0" w:space="0" w:color="auto"/>
        <w:bottom w:val="none" w:sz="0" w:space="0" w:color="auto"/>
        <w:right w:val="none" w:sz="0" w:space="0" w:color="auto"/>
      </w:divBdr>
    </w:div>
    <w:div w:id="1876890099">
      <w:bodyDiv w:val="1"/>
      <w:marLeft w:val="0"/>
      <w:marRight w:val="0"/>
      <w:marTop w:val="0"/>
      <w:marBottom w:val="0"/>
      <w:divBdr>
        <w:top w:val="none" w:sz="0" w:space="0" w:color="auto"/>
        <w:left w:val="none" w:sz="0" w:space="0" w:color="auto"/>
        <w:bottom w:val="none" w:sz="0" w:space="0" w:color="auto"/>
        <w:right w:val="none" w:sz="0" w:space="0" w:color="auto"/>
      </w:divBdr>
    </w:div>
    <w:div w:id="1876965263">
      <w:bodyDiv w:val="1"/>
      <w:marLeft w:val="0"/>
      <w:marRight w:val="0"/>
      <w:marTop w:val="0"/>
      <w:marBottom w:val="0"/>
      <w:divBdr>
        <w:top w:val="none" w:sz="0" w:space="0" w:color="auto"/>
        <w:left w:val="none" w:sz="0" w:space="0" w:color="auto"/>
        <w:bottom w:val="none" w:sz="0" w:space="0" w:color="auto"/>
        <w:right w:val="none" w:sz="0" w:space="0" w:color="auto"/>
      </w:divBdr>
    </w:div>
    <w:div w:id="1877888050">
      <w:bodyDiv w:val="1"/>
      <w:marLeft w:val="0"/>
      <w:marRight w:val="0"/>
      <w:marTop w:val="0"/>
      <w:marBottom w:val="0"/>
      <w:divBdr>
        <w:top w:val="none" w:sz="0" w:space="0" w:color="auto"/>
        <w:left w:val="none" w:sz="0" w:space="0" w:color="auto"/>
        <w:bottom w:val="none" w:sz="0" w:space="0" w:color="auto"/>
        <w:right w:val="none" w:sz="0" w:space="0" w:color="auto"/>
      </w:divBdr>
      <w:divsChild>
        <w:div w:id="1961910016">
          <w:marLeft w:val="0"/>
          <w:marRight w:val="0"/>
          <w:marTop w:val="0"/>
          <w:marBottom w:val="0"/>
          <w:divBdr>
            <w:top w:val="none" w:sz="0" w:space="0" w:color="auto"/>
            <w:left w:val="none" w:sz="0" w:space="0" w:color="auto"/>
            <w:bottom w:val="none" w:sz="0" w:space="0" w:color="auto"/>
            <w:right w:val="none" w:sz="0" w:space="0" w:color="auto"/>
          </w:divBdr>
        </w:div>
        <w:div w:id="942304118">
          <w:marLeft w:val="0"/>
          <w:marRight w:val="0"/>
          <w:marTop w:val="0"/>
          <w:marBottom w:val="0"/>
          <w:divBdr>
            <w:top w:val="none" w:sz="0" w:space="0" w:color="auto"/>
            <w:left w:val="none" w:sz="0" w:space="0" w:color="auto"/>
            <w:bottom w:val="none" w:sz="0" w:space="0" w:color="auto"/>
            <w:right w:val="none" w:sz="0" w:space="0" w:color="auto"/>
          </w:divBdr>
        </w:div>
        <w:div w:id="881286652">
          <w:marLeft w:val="0"/>
          <w:marRight w:val="0"/>
          <w:marTop w:val="0"/>
          <w:marBottom w:val="0"/>
          <w:divBdr>
            <w:top w:val="none" w:sz="0" w:space="0" w:color="auto"/>
            <w:left w:val="none" w:sz="0" w:space="0" w:color="auto"/>
            <w:bottom w:val="none" w:sz="0" w:space="0" w:color="auto"/>
            <w:right w:val="none" w:sz="0" w:space="0" w:color="auto"/>
          </w:divBdr>
        </w:div>
        <w:div w:id="722414058">
          <w:marLeft w:val="0"/>
          <w:marRight w:val="0"/>
          <w:marTop w:val="0"/>
          <w:marBottom w:val="0"/>
          <w:divBdr>
            <w:top w:val="none" w:sz="0" w:space="0" w:color="auto"/>
            <w:left w:val="none" w:sz="0" w:space="0" w:color="auto"/>
            <w:bottom w:val="none" w:sz="0" w:space="0" w:color="auto"/>
            <w:right w:val="none" w:sz="0" w:space="0" w:color="auto"/>
          </w:divBdr>
        </w:div>
        <w:div w:id="336271346">
          <w:marLeft w:val="0"/>
          <w:marRight w:val="0"/>
          <w:marTop w:val="0"/>
          <w:marBottom w:val="0"/>
          <w:divBdr>
            <w:top w:val="none" w:sz="0" w:space="0" w:color="auto"/>
            <w:left w:val="none" w:sz="0" w:space="0" w:color="auto"/>
            <w:bottom w:val="none" w:sz="0" w:space="0" w:color="auto"/>
            <w:right w:val="none" w:sz="0" w:space="0" w:color="auto"/>
          </w:divBdr>
        </w:div>
        <w:div w:id="796946052">
          <w:marLeft w:val="0"/>
          <w:marRight w:val="0"/>
          <w:marTop w:val="0"/>
          <w:marBottom w:val="0"/>
          <w:divBdr>
            <w:top w:val="none" w:sz="0" w:space="0" w:color="auto"/>
            <w:left w:val="none" w:sz="0" w:space="0" w:color="auto"/>
            <w:bottom w:val="none" w:sz="0" w:space="0" w:color="auto"/>
            <w:right w:val="none" w:sz="0" w:space="0" w:color="auto"/>
          </w:divBdr>
        </w:div>
        <w:div w:id="1571112532">
          <w:marLeft w:val="0"/>
          <w:marRight w:val="0"/>
          <w:marTop w:val="0"/>
          <w:marBottom w:val="0"/>
          <w:divBdr>
            <w:top w:val="none" w:sz="0" w:space="0" w:color="auto"/>
            <w:left w:val="none" w:sz="0" w:space="0" w:color="auto"/>
            <w:bottom w:val="none" w:sz="0" w:space="0" w:color="auto"/>
            <w:right w:val="none" w:sz="0" w:space="0" w:color="auto"/>
          </w:divBdr>
        </w:div>
        <w:div w:id="813528424">
          <w:marLeft w:val="0"/>
          <w:marRight w:val="0"/>
          <w:marTop w:val="0"/>
          <w:marBottom w:val="0"/>
          <w:divBdr>
            <w:top w:val="none" w:sz="0" w:space="0" w:color="auto"/>
            <w:left w:val="none" w:sz="0" w:space="0" w:color="auto"/>
            <w:bottom w:val="none" w:sz="0" w:space="0" w:color="auto"/>
            <w:right w:val="none" w:sz="0" w:space="0" w:color="auto"/>
          </w:divBdr>
        </w:div>
        <w:div w:id="909389882">
          <w:marLeft w:val="0"/>
          <w:marRight w:val="0"/>
          <w:marTop w:val="0"/>
          <w:marBottom w:val="0"/>
          <w:divBdr>
            <w:top w:val="none" w:sz="0" w:space="0" w:color="auto"/>
            <w:left w:val="none" w:sz="0" w:space="0" w:color="auto"/>
            <w:bottom w:val="none" w:sz="0" w:space="0" w:color="auto"/>
            <w:right w:val="none" w:sz="0" w:space="0" w:color="auto"/>
          </w:divBdr>
        </w:div>
        <w:div w:id="755520596">
          <w:marLeft w:val="0"/>
          <w:marRight w:val="0"/>
          <w:marTop w:val="0"/>
          <w:marBottom w:val="0"/>
          <w:divBdr>
            <w:top w:val="none" w:sz="0" w:space="0" w:color="auto"/>
            <w:left w:val="none" w:sz="0" w:space="0" w:color="auto"/>
            <w:bottom w:val="none" w:sz="0" w:space="0" w:color="auto"/>
            <w:right w:val="none" w:sz="0" w:space="0" w:color="auto"/>
          </w:divBdr>
        </w:div>
        <w:div w:id="1037971743">
          <w:marLeft w:val="0"/>
          <w:marRight w:val="0"/>
          <w:marTop w:val="0"/>
          <w:marBottom w:val="0"/>
          <w:divBdr>
            <w:top w:val="none" w:sz="0" w:space="0" w:color="auto"/>
            <w:left w:val="none" w:sz="0" w:space="0" w:color="auto"/>
            <w:bottom w:val="none" w:sz="0" w:space="0" w:color="auto"/>
            <w:right w:val="none" w:sz="0" w:space="0" w:color="auto"/>
          </w:divBdr>
        </w:div>
        <w:div w:id="177811413">
          <w:marLeft w:val="0"/>
          <w:marRight w:val="0"/>
          <w:marTop w:val="0"/>
          <w:marBottom w:val="0"/>
          <w:divBdr>
            <w:top w:val="none" w:sz="0" w:space="0" w:color="auto"/>
            <w:left w:val="none" w:sz="0" w:space="0" w:color="auto"/>
            <w:bottom w:val="none" w:sz="0" w:space="0" w:color="auto"/>
            <w:right w:val="none" w:sz="0" w:space="0" w:color="auto"/>
          </w:divBdr>
        </w:div>
        <w:div w:id="150372162">
          <w:marLeft w:val="0"/>
          <w:marRight w:val="0"/>
          <w:marTop w:val="0"/>
          <w:marBottom w:val="0"/>
          <w:divBdr>
            <w:top w:val="none" w:sz="0" w:space="0" w:color="auto"/>
            <w:left w:val="none" w:sz="0" w:space="0" w:color="auto"/>
            <w:bottom w:val="none" w:sz="0" w:space="0" w:color="auto"/>
            <w:right w:val="none" w:sz="0" w:space="0" w:color="auto"/>
          </w:divBdr>
        </w:div>
        <w:div w:id="826091236">
          <w:marLeft w:val="0"/>
          <w:marRight w:val="0"/>
          <w:marTop w:val="0"/>
          <w:marBottom w:val="0"/>
          <w:divBdr>
            <w:top w:val="none" w:sz="0" w:space="0" w:color="auto"/>
            <w:left w:val="none" w:sz="0" w:space="0" w:color="auto"/>
            <w:bottom w:val="none" w:sz="0" w:space="0" w:color="auto"/>
            <w:right w:val="none" w:sz="0" w:space="0" w:color="auto"/>
          </w:divBdr>
        </w:div>
        <w:div w:id="19673807">
          <w:marLeft w:val="0"/>
          <w:marRight w:val="0"/>
          <w:marTop w:val="0"/>
          <w:marBottom w:val="0"/>
          <w:divBdr>
            <w:top w:val="none" w:sz="0" w:space="0" w:color="auto"/>
            <w:left w:val="none" w:sz="0" w:space="0" w:color="auto"/>
            <w:bottom w:val="none" w:sz="0" w:space="0" w:color="auto"/>
            <w:right w:val="none" w:sz="0" w:space="0" w:color="auto"/>
          </w:divBdr>
        </w:div>
        <w:div w:id="901402080">
          <w:marLeft w:val="0"/>
          <w:marRight w:val="0"/>
          <w:marTop w:val="0"/>
          <w:marBottom w:val="0"/>
          <w:divBdr>
            <w:top w:val="none" w:sz="0" w:space="0" w:color="auto"/>
            <w:left w:val="none" w:sz="0" w:space="0" w:color="auto"/>
            <w:bottom w:val="none" w:sz="0" w:space="0" w:color="auto"/>
            <w:right w:val="none" w:sz="0" w:space="0" w:color="auto"/>
          </w:divBdr>
        </w:div>
        <w:div w:id="1008171323">
          <w:marLeft w:val="0"/>
          <w:marRight w:val="0"/>
          <w:marTop w:val="0"/>
          <w:marBottom w:val="0"/>
          <w:divBdr>
            <w:top w:val="none" w:sz="0" w:space="0" w:color="auto"/>
            <w:left w:val="none" w:sz="0" w:space="0" w:color="auto"/>
            <w:bottom w:val="none" w:sz="0" w:space="0" w:color="auto"/>
            <w:right w:val="none" w:sz="0" w:space="0" w:color="auto"/>
          </w:divBdr>
        </w:div>
        <w:div w:id="2110156870">
          <w:marLeft w:val="0"/>
          <w:marRight w:val="0"/>
          <w:marTop w:val="0"/>
          <w:marBottom w:val="0"/>
          <w:divBdr>
            <w:top w:val="none" w:sz="0" w:space="0" w:color="auto"/>
            <w:left w:val="none" w:sz="0" w:space="0" w:color="auto"/>
            <w:bottom w:val="none" w:sz="0" w:space="0" w:color="auto"/>
            <w:right w:val="none" w:sz="0" w:space="0" w:color="auto"/>
          </w:divBdr>
        </w:div>
        <w:div w:id="1580210193">
          <w:marLeft w:val="0"/>
          <w:marRight w:val="0"/>
          <w:marTop w:val="0"/>
          <w:marBottom w:val="0"/>
          <w:divBdr>
            <w:top w:val="none" w:sz="0" w:space="0" w:color="auto"/>
            <w:left w:val="none" w:sz="0" w:space="0" w:color="auto"/>
            <w:bottom w:val="none" w:sz="0" w:space="0" w:color="auto"/>
            <w:right w:val="none" w:sz="0" w:space="0" w:color="auto"/>
          </w:divBdr>
        </w:div>
        <w:div w:id="1318681800">
          <w:marLeft w:val="0"/>
          <w:marRight w:val="0"/>
          <w:marTop w:val="0"/>
          <w:marBottom w:val="0"/>
          <w:divBdr>
            <w:top w:val="none" w:sz="0" w:space="0" w:color="auto"/>
            <w:left w:val="none" w:sz="0" w:space="0" w:color="auto"/>
            <w:bottom w:val="none" w:sz="0" w:space="0" w:color="auto"/>
            <w:right w:val="none" w:sz="0" w:space="0" w:color="auto"/>
          </w:divBdr>
        </w:div>
        <w:div w:id="1139108278">
          <w:marLeft w:val="0"/>
          <w:marRight w:val="0"/>
          <w:marTop w:val="0"/>
          <w:marBottom w:val="0"/>
          <w:divBdr>
            <w:top w:val="none" w:sz="0" w:space="0" w:color="auto"/>
            <w:left w:val="none" w:sz="0" w:space="0" w:color="auto"/>
            <w:bottom w:val="none" w:sz="0" w:space="0" w:color="auto"/>
            <w:right w:val="none" w:sz="0" w:space="0" w:color="auto"/>
          </w:divBdr>
        </w:div>
        <w:div w:id="191309623">
          <w:marLeft w:val="0"/>
          <w:marRight w:val="0"/>
          <w:marTop w:val="0"/>
          <w:marBottom w:val="0"/>
          <w:divBdr>
            <w:top w:val="none" w:sz="0" w:space="0" w:color="auto"/>
            <w:left w:val="none" w:sz="0" w:space="0" w:color="auto"/>
            <w:bottom w:val="none" w:sz="0" w:space="0" w:color="auto"/>
            <w:right w:val="none" w:sz="0" w:space="0" w:color="auto"/>
          </w:divBdr>
        </w:div>
        <w:div w:id="109981474">
          <w:marLeft w:val="0"/>
          <w:marRight w:val="0"/>
          <w:marTop w:val="0"/>
          <w:marBottom w:val="0"/>
          <w:divBdr>
            <w:top w:val="none" w:sz="0" w:space="0" w:color="auto"/>
            <w:left w:val="none" w:sz="0" w:space="0" w:color="auto"/>
            <w:bottom w:val="none" w:sz="0" w:space="0" w:color="auto"/>
            <w:right w:val="none" w:sz="0" w:space="0" w:color="auto"/>
          </w:divBdr>
        </w:div>
        <w:div w:id="938412571">
          <w:marLeft w:val="0"/>
          <w:marRight w:val="0"/>
          <w:marTop w:val="0"/>
          <w:marBottom w:val="0"/>
          <w:divBdr>
            <w:top w:val="none" w:sz="0" w:space="0" w:color="auto"/>
            <w:left w:val="none" w:sz="0" w:space="0" w:color="auto"/>
            <w:bottom w:val="none" w:sz="0" w:space="0" w:color="auto"/>
            <w:right w:val="none" w:sz="0" w:space="0" w:color="auto"/>
          </w:divBdr>
        </w:div>
        <w:div w:id="732965437">
          <w:marLeft w:val="0"/>
          <w:marRight w:val="0"/>
          <w:marTop w:val="0"/>
          <w:marBottom w:val="0"/>
          <w:divBdr>
            <w:top w:val="none" w:sz="0" w:space="0" w:color="auto"/>
            <w:left w:val="none" w:sz="0" w:space="0" w:color="auto"/>
            <w:bottom w:val="none" w:sz="0" w:space="0" w:color="auto"/>
            <w:right w:val="none" w:sz="0" w:space="0" w:color="auto"/>
          </w:divBdr>
        </w:div>
        <w:div w:id="1839420714">
          <w:marLeft w:val="0"/>
          <w:marRight w:val="0"/>
          <w:marTop w:val="0"/>
          <w:marBottom w:val="0"/>
          <w:divBdr>
            <w:top w:val="none" w:sz="0" w:space="0" w:color="auto"/>
            <w:left w:val="none" w:sz="0" w:space="0" w:color="auto"/>
            <w:bottom w:val="none" w:sz="0" w:space="0" w:color="auto"/>
            <w:right w:val="none" w:sz="0" w:space="0" w:color="auto"/>
          </w:divBdr>
        </w:div>
        <w:div w:id="1109739439">
          <w:marLeft w:val="0"/>
          <w:marRight w:val="0"/>
          <w:marTop w:val="0"/>
          <w:marBottom w:val="0"/>
          <w:divBdr>
            <w:top w:val="none" w:sz="0" w:space="0" w:color="auto"/>
            <w:left w:val="none" w:sz="0" w:space="0" w:color="auto"/>
            <w:bottom w:val="none" w:sz="0" w:space="0" w:color="auto"/>
            <w:right w:val="none" w:sz="0" w:space="0" w:color="auto"/>
          </w:divBdr>
        </w:div>
        <w:div w:id="443964149">
          <w:marLeft w:val="0"/>
          <w:marRight w:val="0"/>
          <w:marTop w:val="0"/>
          <w:marBottom w:val="0"/>
          <w:divBdr>
            <w:top w:val="none" w:sz="0" w:space="0" w:color="auto"/>
            <w:left w:val="none" w:sz="0" w:space="0" w:color="auto"/>
            <w:bottom w:val="none" w:sz="0" w:space="0" w:color="auto"/>
            <w:right w:val="none" w:sz="0" w:space="0" w:color="auto"/>
          </w:divBdr>
        </w:div>
        <w:div w:id="56558111">
          <w:marLeft w:val="0"/>
          <w:marRight w:val="0"/>
          <w:marTop w:val="0"/>
          <w:marBottom w:val="0"/>
          <w:divBdr>
            <w:top w:val="none" w:sz="0" w:space="0" w:color="auto"/>
            <w:left w:val="none" w:sz="0" w:space="0" w:color="auto"/>
            <w:bottom w:val="none" w:sz="0" w:space="0" w:color="auto"/>
            <w:right w:val="none" w:sz="0" w:space="0" w:color="auto"/>
          </w:divBdr>
        </w:div>
        <w:div w:id="1750888217">
          <w:marLeft w:val="0"/>
          <w:marRight w:val="0"/>
          <w:marTop w:val="0"/>
          <w:marBottom w:val="0"/>
          <w:divBdr>
            <w:top w:val="none" w:sz="0" w:space="0" w:color="auto"/>
            <w:left w:val="none" w:sz="0" w:space="0" w:color="auto"/>
            <w:bottom w:val="none" w:sz="0" w:space="0" w:color="auto"/>
            <w:right w:val="none" w:sz="0" w:space="0" w:color="auto"/>
          </w:divBdr>
        </w:div>
        <w:div w:id="1265455549">
          <w:marLeft w:val="0"/>
          <w:marRight w:val="0"/>
          <w:marTop w:val="0"/>
          <w:marBottom w:val="0"/>
          <w:divBdr>
            <w:top w:val="none" w:sz="0" w:space="0" w:color="auto"/>
            <w:left w:val="none" w:sz="0" w:space="0" w:color="auto"/>
            <w:bottom w:val="none" w:sz="0" w:space="0" w:color="auto"/>
            <w:right w:val="none" w:sz="0" w:space="0" w:color="auto"/>
          </w:divBdr>
        </w:div>
        <w:div w:id="1432045830">
          <w:marLeft w:val="0"/>
          <w:marRight w:val="0"/>
          <w:marTop w:val="0"/>
          <w:marBottom w:val="0"/>
          <w:divBdr>
            <w:top w:val="none" w:sz="0" w:space="0" w:color="auto"/>
            <w:left w:val="none" w:sz="0" w:space="0" w:color="auto"/>
            <w:bottom w:val="none" w:sz="0" w:space="0" w:color="auto"/>
            <w:right w:val="none" w:sz="0" w:space="0" w:color="auto"/>
          </w:divBdr>
        </w:div>
        <w:div w:id="2053570943">
          <w:marLeft w:val="0"/>
          <w:marRight w:val="0"/>
          <w:marTop w:val="0"/>
          <w:marBottom w:val="0"/>
          <w:divBdr>
            <w:top w:val="none" w:sz="0" w:space="0" w:color="auto"/>
            <w:left w:val="none" w:sz="0" w:space="0" w:color="auto"/>
            <w:bottom w:val="none" w:sz="0" w:space="0" w:color="auto"/>
            <w:right w:val="none" w:sz="0" w:space="0" w:color="auto"/>
          </w:divBdr>
        </w:div>
        <w:div w:id="1916234399">
          <w:marLeft w:val="0"/>
          <w:marRight w:val="0"/>
          <w:marTop w:val="0"/>
          <w:marBottom w:val="0"/>
          <w:divBdr>
            <w:top w:val="none" w:sz="0" w:space="0" w:color="auto"/>
            <w:left w:val="none" w:sz="0" w:space="0" w:color="auto"/>
            <w:bottom w:val="none" w:sz="0" w:space="0" w:color="auto"/>
            <w:right w:val="none" w:sz="0" w:space="0" w:color="auto"/>
          </w:divBdr>
        </w:div>
        <w:div w:id="206534478">
          <w:marLeft w:val="0"/>
          <w:marRight w:val="0"/>
          <w:marTop w:val="0"/>
          <w:marBottom w:val="0"/>
          <w:divBdr>
            <w:top w:val="none" w:sz="0" w:space="0" w:color="auto"/>
            <w:left w:val="none" w:sz="0" w:space="0" w:color="auto"/>
            <w:bottom w:val="none" w:sz="0" w:space="0" w:color="auto"/>
            <w:right w:val="none" w:sz="0" w:space="0" w:color="auto"/>
          </w:divBdr>
        </w:div>
        <w:div w:id="82845630">
          <w:marLeft w:val="0"/>
          <w:marRight w:val="0"/>
          <w:marTop w:val="0"/>
          <w:marBottom w:val="0"/>
          <w:divBdr>
            <w:top w:val="none" w:sz="0" w:space="0" w:color="auto"/>
            <w:left w:val="none" w:sz="0" w:space="0" w:color="auto"/>
            <w:bottom w:val="none" w:sz="0" w:space="0" w:color="auto"/>
            <w:right w:val="none" w:sz="0" w:space="0" w:color="auto"/>
          </w:divBdr>
        </w:div>
        <w:div w:id="1499421690">
          <w:marLeft w:val="0"/>
          <w:marRight w:val="0"/>
          <w:marTop w:val="0"/>
          <w:marBottom w:val="0"/>
          <w:divBdr>
            <w:top w:val="none" w:sz="0" w:space="0" w:color="auto"/>
            <w:left w:val="none" w:sz="0" w:space="0" w:color="auto"/>
            <w:bottom w:val="none" w:sz="0" w:space="0" w:color="auto"/>
            <w:right w:val="none" w:sz="0" w:space="0" w:color="auto"/>
          </w:divBdr>
        </w:div>
        <w:div w:id="531772007">
          <w:marLeft w:val="0"/>
          <w:marRight w:val="0"/>
          <w:marTop w:val="0"/>
          <w:marBottom w:val="0"/>
          <w:divBdr>
            <w:top w:val="none" w:sz="0" w:space="0" w:color="auto"/>
            <w:left w:val="none" w:sz="0" w:space="0" w:color="auto"/>
            <w:bottom w:val="none" w:sz="0" w:space="0" w:color="auto"/>
            <w:right w:val="none" w:sz="0" w:space="0" w:color="auto"/>
          </w:divBdr>
        </w:div>
        <w:div w:id="543638407">
          <w:marLeft w:val="0"/>
          <w:marRight w:val="0"/>
          <w:marTop w:val="0"/>
          <w:marBottom w:val="0"/>
          <w:divBdr>
            <w:top w:val="none" w:sz="0" w:space="0" w:color="auto"/>
            <w:left w:val="none" w:sz="0" w:space="0" w:color="auto"/>
            <w:bottom w:val="none" w:sz="0" w:space="0" w:color="auto"/>
            <w:right w:val="none" w:sz="0" w:space="0" w:color="auto"/>
          </w:divBdr>
        </w:div>
        <w:div w:id="626815067">
          <w:marLeft w:val="0"/>
          <w:marRight w:val="0"/>
          <w:marTop w:val="0"/>
          <w:marBottom w:val="0"/>
          <w:divBdr>
            <w:top w:val="none" w:sz="0" w:space="0" w:color="auto"/>
            <w:left w:val="none" w:sz="0" w:space="0" w:color="auto"/>
            <w:bottom w:val="none" w:sz="0" w:space="0" w:color="auto"/>
            <w:right w:val="none" w:sz="0" w:space="0" w:color="auto"/>
          </w:divBdr>
        </w:div>
        <w:div w:id="21052776">
          <w:marLeft w:val="0"/>
          <w:marRight w:val="0"/>
          <w:marTop w:val="0"/>
          <w:marBottom w:val="0"/>
          <w:divBdr>
            <w:top w:val="none" w:sz="0" w:space="0" w:color="auto"/>
            <w:left w:val="none" w:sz="0" w:space="0" w:color="auto"/>
            <w:bottom w:val="none" w:sz="0" w:space="0" w:color="auto"/>
            <w:right w:val="none" w:sz="0" w:space="0" w:color="auto"/>
          </w:divBdr>
        </w:div>
        <w:div w:id="1208835009">
          <w:marLeft w:val="0"/>
          <w:marRight w:val="0"/>
          <w:marTop w:val="0"/>
          <w:marBottom w:val="0"/>
          <w:divBdr>
            <w:top w:val="none" w:sz="0" w:space="0" w:color="auto"/>
            <w:left w:val="none" w:sz="0" w:space="0" w:color="auto"/>
            <w:bottom w:val="none" w:sz="0" w:space="0" w:color="auto"/>
            <w:right w:val="none" w:sz="0" w:space="0" w:color="auto"/>
          </w:divBdr>
        </w:div>
        <w:div w:id="246110646">
          <w:marLeft w:val="0"/>
          <w:marRight w:val="0"/>
          <w:marTop w:val="0"/>
          <w:marBottom w:val="0"/>
          <w:divBdr>
            <w:top w:val="none" w:sz="0" w:space="0" w:color="auto"/>
            <w:left w:val="none" w:sz="0" w:space="0" w:color="auto"/>
            <w:bottom w:val="none" w:sz="0" w:space="0" w:color="auto"/>
            <w:right w:val="none" w:sz="0" w:space="0" w:color="auto"/>
          </w:divBdr>
        </w:div>
        <w:div w:id="1335841876">
          <w:marLeft w:val="0"/>
          <w:marRight w:val="0"/>
          <w:marTop w:val="0"/>
          <w:marBottom w:val="0"/>
          <w:divBdr>
            <w:top w:val="none" w:sz="0" w:space="0" w:color="auto"/>
            <w:left w:val="none" w:sz="0" w:space="0" w:color="auto"/>
            <w:bottom w:val="none" w:sz="0" w:space="0" w:color="auto"/>
            <w:right w:val="none" w:sz="0" w:space="0" w:color="auto"/>
          </w:divBdr>
        </w:div>
        <w:div w:id="740759815">
          <w:marLeft w:val="0"/>
          <w:marRight w:val="0"/>
          <w:marTop w:val="0"/>
          <w:marBottom w:val="0"/>
          <w:divBdr>
            <w:top w:val="none" w:sz="0" w:space="0" w:color="auto"/>
            <w:left w:val="none" w:sz="0" w:space="0" w:color="auto"/>
            <w:bottom w:val="none" w:sz="0" w:space="0" w:color="auto"/>
            <w:right w:val="none" w:sz="0" w:space="0" w:color="auto"/>
          </w:divBdr>
        </w:div>
        <w:div w:id="1100569771">
          <w:marLeft w:val="0"/>
          <w:marRight w:val="0"/>
          <w:marTop w:val="0"/>
          <w:marBottom w:val="0"/>
          <w:divBdr>
            <w:top w:val="none" w:sz="0" w:space="0" w:color="auto"/>
            <w:left w:val="none" w:sz="0" w:space="0" w:color="auto"/>
            <w:bottom w:val="none" w:sz="0" w:space="0" w:color="auto"/>
            <w:right w:val="none" w:sz="0" w:space="0" w:color="auto"/>
          </w:divBdr>
        </w:div>
        <w:div w:id="1066954527">
          <w:marLeft w:val="0"/>
          <w:marRight w:val="0"/>
          <w:marTop w:val="0"/>
          <w:marBottom w:val="0"/>
          <w:divBdr>
            <w:top w:val="none" w:sz="0" w:space="0" w:color="auto"/>
            <w:left w:val="none" w:sz="0" w:space="0" w:color="auto"/>
            <w:bottom w:val="none" w:sz="0" w:space="0" w:color="auto"/>
            <w:right w:val="none" w:sz="0" w:space="0" w:color="auto"/>
          </w:divBdr>
        </w:div>
        <w:div w:id="360790571">
          <w:marLeft w:val="0"/>
          <w:marRight w:val="0"/>
          <w:marTop w:val="0"/>
          <w:marBottom w:val="0"/>
          <w:divBdr>
            <w:top w:val="none" w:sz="0" w:space="0" w:color="auto"/>
            <w:left w:val="none" w:sz="0" w:space="0" w:color="auto"/>
            <w:bottom w:val="none" w:sz="0" w:space="0" w:color="auto"/>
            <w:right w:val="none" w:sz="0" w:space="0" w:color="auto"/>
          </w:divBdr>
        </w:div>
        <w:div w:id="175927345">
          <w:marLeft w:val="0"/>
          <w:marRight w:val="0"/>
          <w:marTop w:val="0"/>
          <w:marBottom w:val="0"/>
          <w:divBdr>
            <w:top w:val="none" w:sz="0" w:space="0" w:color="auto"/>
            <w:left w:val="none" w:sz="0" w:space="0" w:color="auto"/>
            <w:bottom w:val="none" w:sz="0" w:space="0" w:color="auto"/>
            <w:right w:val="none" w:sz="0" w:space="0" w:color="auto"/>
          </w:divBdr>
        </w:div>
        <w:div w:id="795567638">
          <w:marLeft w:val="0"/>
          <w:marRight w:val="0"/>
          <w:marTop w:val="0"/>
          <w:marBottom w:val="0"/>
          <w:divBdr>
            <w:top w:val="none" w:sz="0" w:space="0" w:color="auto"/>
            <w:left w:val="none" w:sz="0" w:space="0" w:color="auto"/>
            <w:bottom w:val="none" w:sz="0" w:space="0" w:color="auto"/>
            <w:right w:val="none" w:sz="0" w:space="0" w:color="auto"/>
          </w:divBdr>
        </w:div>
        <w:div w:id="1860001347">
          <w:marLeft w:val="0"/>
          <w:marRight w:val="0"/>
          <w:marTop w:val="0"/>
          <w:marBottom w:val="0"/>
          <w:divBdr>
            <w:top w:val="none" w:sz="0" w:space="0" w:color="auto"/>
            <w:left w:val="none" w:sz="0" w:space="0" w:color="auto"/>
            <w:bottom w:val="none" w:sz="0" w:space="0" w:color="auto"/>
            <w:right w:val="none" w:sz="0" w:space="0" w:color="auto"/>
          </w:divBdr>
        </w:div>
        <w:div w:id="1683891738">
          <w:marLeft w:val="0"/>
          <w:marRight w:val="0"/>
          <w:marTop w:val="0"/>
          <w:marBottom w:val="0"/>
          <w:divBdr>
            <w:top w:val="none" w:sz="0" w:space="0" w:color="auto"/>
            <w:left w:val="none" w:sz="0" w:space="0" w:color="auto"/>
            <w:bottom w:val="none" w:sz="0" w:space="0" w:color="auto"/>
            <w:right w:val="none" w:sz="0" w:space="0" w:color="auto"/>
          </w:divBdr>
        </w:div>
        <w:div w:id="910576229">
          <w:marLeft w:val="0"/>
          <w:marRight w:val="0"/>
          <w:marTop w:val="0"/>
          <w:marBottom w:val="0"/>
          <w:divBdr>
            <w:top w:val="none" w:sz="0" w:space="0" w:color="auto"/>
            <w:left w:val="none" w:sz="0" w:space="0" w:color="auto"/>
            <w:bottom w:val="none" w:sz="0" w:space="0" w:color="auto"/>
            <w:right w:val="none" w:sz="0" w:space="0" w:color="auto"/>
          </w:divBdr>
        </w:div>
        <w:div w:id="284046192">
          <w:marLeft w:val="0"/>
          <w:marRight w:val="0"/>
          <w:marTop w:val="0"/>
          <w:marBottom w:val="0"/>
          <w:divBdr>
            <w:top w:val="none" w:sz="0" w:space="0" w:color="auto"/>
            <w:left w:val="none" w:sz="0" w:space="0" w:color="auto"/>
            <w:bottom w:val="none" w:sz="0" w:space="0" w:color="auto"/>
            <w:right w:val="none" w:sz="0" w:space="0" w:color="auto"/>
          </w:divBdr>
        </w:div>
        <w:div w:id="1784763021">
          <w:marLeft w:val="0"/>
          <w:marRight w:val="0"/>
          <w:marTop w:val="0"/>
          <w:marBottom w:val="0"/>
          <w:divBdr>
            <w:top w:val="none" w:sz="0" w:space="0" w:color="auto"/>
            <w:left w:val="none" w:sz="0" w:space="0" w:color="auto"/>
            <w:bottom w:val="none" w:sz="0" w:space="0" w:color="auto"/>
            <w:right w:val="none" w:sz="0" w:space="0" w:color="auto"/>
          </w:divBdr>
        </w:div>
        <w:div w:id="49308824">
          <w:marLeft w:val="0"/>
          <w:marRight w:val="0"/>
          <w:marTop w:val="0"/>
          <w:marBottom w:val="0"/>
          <w:divBdr>
            <w:top w:val="none" w:sz="0" w:space="0" w:color="auto"/>
            <w:left w:val="none" w:sz="0" w:space="0" w:color="auto"/>
            <w:bottom w:val="none" w:sz="0" w:space="0" w:color="auto"/>
            <w:right w:val="none" w:sz="0" w:space="0" w:color="auto"/>
          </w:divBdr>
        </w:div>
        <w:div w:id="1404067514">
          <w:marLeft w:val="0"/>
          <w:marRight w:val="0"/>
          <w:marTop w:val="0"/>
          <w:marBottom w:val="0"/>
          <w:divBdr>
            <w:top w:val="none" w:sz="0" w:space="0" w:color="auto"/>
            <w:left w:val="none" w:sz="0" w:space="0" w:color="auto"/>
            <w:bottom w:val="none" w:sz="0" w:space="0" w:color="auto"/>
            <w:right w:val="none" w:sz="0" w:space="0" w:color="auto"/>
          </w:divBdr>
        </w:div>
        <w:div w:id="868639017">
          <w:marLeft w:val="0"/>
          <w:marRight w:val="0"/>
          <w:marTop w:val="0"/>
          <w:marBottom w:val="0"/>
          <w:divBdr>
            <w:top w:val="none" w:sz="0" w:space="0" w:color="auto"/>
            <w:left w:val="none" w:sz="0" w:space="0" w:color="auto"/>
            <w:bottom w:val="none" w:sz="0" w:space="0" w:color="auto"/>
            <w:right w:val="none" w:sz="0" w:space="0" w:color="auto"/>
          </w:divBdr>
        </w:div>
        <w:div w:id="2141149436">
          <w:marLeft w:val="0"/>
          <w:marRight w:val="0"/>
          <w:marTop w:val="0"/>
          <w:marBottom w:val="0"/>
          <w:divBdr>
            <w:top w:val="none" w:sz="0" w:space="0" w:color="auto"/>
            <w:left w:val="none" w:sz="0" w:space="0" w:color="auto"/>
            <w:bottom w:val="none" w:sz="0" w:space="0" w:color="auto"/>
            <w:right w:val="none" w:sz="0" w:space="0" w:color="auto"/>
          </w:divBdr>
        </w:div>
        <w:div w:id="1278413176">
          <w:marLeft w:val="0"/>
          <w:marRight w:val="0"/>
          <w:marTop w:val="0"/>
          <w:marBottom w:val="0"/>
          <w:divBdr>
            <w:top w:val="none" w:sz="0" w:space="0" w:color="auto"/>
            <w:left w:val="none" w:sz="0" w:space="0" w:color="auto"/>
            <w:bottom w:val="none" w:sz="0" w:space="0" w:color="auto"/>
            <w:right w:val="none" w:sz="0" w:space="0" w:color="auto"/>
          </w:divBdr>
        </w:div>
        <w:div w:id="1149909002">
          <w:marLeft w:val="0"/>
          <w:marRight w:val="0"/>
          <w:marTop w:val="0"/>
          <w:marBottom w:val="0"/>
          <w:divBdr>
            <w:top w:val="none" w:sz="0" w:space="0" w:color="auto"/>
            <w:left w:val="none" w:sz="0" w:space="0" w:color="auto"/>
            <w:bottom w:val="none" w:sz="0" w:space="0" w:color="auto"/>
            <w:right w:val="none" w:sz="0" w:space="0" w:color="auto"/>
          </w:divBdr>
        </w:div>
        <w:div w:id="2070224289">
          <w:marLeft w:val="0"/>
          <w:marRight w:val="0"/>
          <w:marTop w:val="0"/>
          <w:marBottom w:val="0"/>
          <w:divBdr>
            <w:top w:val="none" w:sz="0" w:space="0" w:color="auto"/>
            <w:left w:val="none" w:sz="0" w:space="0" w:color="auto"/>
            <w:bottom w:val="none" w:sz="0" w:space="0" w:color="auto"/>
            <w:right w:val="none" w:sz="0" w:space="0" w:color="auto"/>
          </w:divBdr>
        </w:div>
        <w:div w:id="1274628618">
          <w:marLeft w:val="0"/>
          <w:marRight w:val="0"/>
          <w:marTop w:val="0"/>
          <w:marBottom w:val="0"/>
          <w:divBdr>
            <w:top w:val="none" w:sz="0" w:space="0" w:color="auto"/>
            <w:left w:val="none" w:sz="0" w:space="0" w:color="auto"/>
            <w:bottom w:val="none" w:sz="0" w:space="0" w:color="auto"/>
            <w:right w:val="none" w:sz="0" w:space="0" w:color="auto"/>
          </w:divBdr>
        </w:div>
        <w:div w:id="24909858">
          <w:marLeft w:val="0"/>
          <w:marRight w:val="0"/>
          <w:marTop w:val="0"/>
          <w:marBottom w:val="0"/>
          <w:divBdr>
            <w:top w:val="none" w:sz="0" w:space="0" w:color="auto"/>
            <w:left w:val="none" w:sz="0" w:space="0" w:color="auto"/>
            <w:bottom w:val="none" w:sz="0" w:space="0" w:color="auto"/>
            <w:right w:val="none" w:sz="0" w:space="0" w:color="auto"/>
          </w:divBdr>
        </w:div>
      </w:divsChild>
    </w:div>
    <w:div w:id="1878424607">
      <w:bodyDiv w:val="1"/>
      <w:marLeft w:val="0"/>
      <w:marRight w:val="0"/>
      <w:marTop w:val="0"/>
      <w:marBottom w:val="0"/>
      <w:divBdr>
        <w:top w:val="none" w:sz="0" w:space="0" w:color="auto"/>
        <w:left w:val="none" w:sz="0" w:space="0" w:color="auto"/>
        <w:bottom w:val="none" w:sz="0" w:space="0" w:color="auto"/>
        <w:right w:val="none" w:sz="0" w:space="0" w:color="auto"/>
      </w:divBdr>
    </w:div>
    <w:div w:id="1878660944">
      <w:bodyDiv w:val="1"/>
      <w:marLeft w:val="0"/>
      <w:marRight w:val="0"/>
      <w:marTop w:val="0"/>
      <w:marBottom w:val="0"/>
      <w:divBdr>
        <w:top w:val="none" w:sz="0" w:space="0" w:color="auto"/>
        <w:left w:val="none" w:sz="0" w:space="0" w:color="auto"/>
        <w:bottom w:val="none" w:sz="0" w:space="0" w:color="auto"/>
        <w:right w:val="none" w:sz="0" w:space="0" w:color="auto"/>
      </w:divBdr>
    </w:div>
    <w:div w:id="1878932247">
      <w:bodyDiv w:val="1"/>
      <w:marLeft w:val="0"/>
      <w:marRight w:val="0"/>
      <w:marTop w:val="0"/>
      <w:marBottom w:val="0"/>
      <w:divBdr>
        <w:top w:val="none" w:sz="0" w:space="0" w:color="auto"/>
        <w:left w:val="none" w:sz="0" w:space="0" w:color="auto"/>
        <w:bottom w:val="none" w:sz="0" w:space="0" w:color="auto"/>
        <w:right w:val="none" w:sz="0" w:space="0" w:color="auto"/>
      </w:divBdr>
    </w:div>
    <w:div w:id="1878932640">
      <w:bodyDiv w:val="1"/>
      <w:marLeft w:val="0"/>
      <w:marRight w:val="0"/>
      <w:marTop w:val="0"/>
      <w:marBottom w:val="0"/>
      <w:divBdr>
        <w:top w:val="none" w:sz="0" w:space="0" w:color="auto"/>
        <w:left w:val="none" w:sz="0" w:space="0" w:color="auto"/>
        <w:bottom w:val="none" w:sz="0" w:space="0" w:color="auto"/>
        <w:right w:val="none" w:sz="0" w:space="0" w:color="auto"/>
      </w:divBdr>
    </w:div>
    <w:div w:id="1879202552">
      <w:bodyDiv w:val="1"/>
      <w:marLeft w:val="0"/>
      <w:marRight w:val="0"/>
      <w:marTop w:val="0"/>
      <w:marBottom w:val="0"/>
      <w:divBdr>
        <w:top w:val="none" w:sz="0" w:space="0" w:color="auto"/>
        <w:left w:val="none" w:sz="0" w:space="0" w:color="auto"/>
        <w:bottom w:val="none" w:sz="0" w:space="0" w:color="auto"/>
        <w:right w:val="none" w:sz="0" w:space="0" w:color="auto"/>
      </w:divBdr>
    </w:div>
    <w:div w:id="1879314621">
      <w:bodyDiv w:val="1"/>
      <w:marLeft w:val="0"/>
      <w:marRight w:val="0"/>
      <w:marTop w:val="0"/>
      <w:marBottom w:val="0"/>
      <w:divBdr>
        <w:top w:val="none" w:sz="0" w:space="0" w:color="auto"/>
        <w:left w:val="none" w:sz="0" w:space="0" w:color="auto"/>
        <w:bottom w:val="none" w:sz="0" w:space="0" w:color="auto"/>
        <w:right w:val="none" w:sz="0" w:space="0" w:color="auto"/>
      </w:divBdr>
    </w:div>
    <w:div w:id="1879662939">
      <w:bodyDiv w:val="1"/>
      <w:marLeft w:val="0"/>
      <w:marRight w:val="0"/>
      <w:marTop w:val="0"/>
      <w:marBottom w:val="0"/>
      <w:divBdr>
        <w:top w:val="none" w:sz="0" w:space="0" w:color="auto"/>
        <w:left w:val="none" w:sz="0" w:space="0" w:color="auto"/>
        <w:bottom w:val="none" w:sz="0" w:space="0" w:color="auto"/>
        <w:right w:val="none" w:sz="0" w:space="0" w:color="auto"/>
      </w:divBdr>
    </w:div>
    <w:div w:id="1879783196">
      <w:bodyDiv w:val="1"/>
      <w:marLeft w:val="0"/>
      <w:marRight w:val="0"/>
      <w:marTop w:val="0"/>
      <w:marBottom w:val="0"/>
      <w:divBdr>
        <w:top w:val="none" w:sz="0" w:space="0" w:color="auto"/>
        <w:left w:val="none" w:sz="0" w:space="0" w:color="auto"/>
        <w:bottom w:val="none" w:sz="0" w:space="0" w:color="auto"/>
        <w:right w:val="none" w:sz="0" w:space="0" w:color="auto"/>
      </w:divBdr>
    </w:div>
    <w:div w:id="1879929605">
      <w:bodyDiv w:val="1"/>
      <w:marLeft w:val="0"/>
      <w:marRight w:val="0"/>
      <w:marTop w:val="0"/>
      <w:marBottom w:val="0"/>
      <w:divBdr>
        <w:top w:val="none" w:sz="0" w:space="0" w:color="auto"/>
        <w:left w:val="none" w:sz="0" w:space="0" w:color="auto"/>
        <w:bottom w:val="none" w:sz="0" w:space="0" w:color="auto"/>
        <w:right w:val="none" w:sz="0" w:space="0" w:color="auto"/>
      </w:divBdr>
      <w:divsChild>
        <w:div w:id="120851184">
          <w:marLeft w:val="0"/>
          <w:marRight w:val="0"/>
          <w:marTop w:val="0"/>
          <w:marBottom w:val="0"/>
          <w:divBdr>
            <w:top w:val="none" w:sz="0" w:space="0" w:color="auto"/>
            <w:left w:val="none" w:sz="0" w:space="0" w:color="auto"/>
            <w:bottom w:val="none" w:sz="0" w:space="0" w:color="auto"/>
            <w:right w:val="none" w:sz="0" w:space="0" w:color="auto"/>
          </w:divBdr>
        </w:div>
        <w:div w:id="318463600">
          <w:marLeft w:val="0"/>
          <w:marRight w:val="0"/>
          <w:marTop w:val="0"/>
          <w:marBottom w:val="0"/>
          <w:divBdr>
            <w:top w:val="none" w:sz="0" w:space="0" w:color="auto"/>
            <w:left w:val="none" w:sz="0" w:space="0" w:color="auto"/>
            <w:bottom w:val="none" w:sz="0" w:space="0" w:color="auto"/>
            <w:right w:val="none" w:sz="0" w:space="0" w:color="auto"/>
          </w:divBdr>
        </w:div>
        <w:div w:id="625503176">
          <w:marLeft w:val="0"/>
          <w:marRight w:val="0"/>
          <w:marTop w:val="0"/>
          <w:marBottom w:val="0"/>
          <w:divBdr>
            <w:top w:val="none" w:sz="0" w:space="0" w:color="auto"/>
            <w:left w:val="none" w:sz="0" w:space="0" w:color="auto"/>
            <w:bottom w:val="none" w:sz="0" w:space="0" w:color="auto"/>
            <w:right w:val="none" w:sz="0" w:space="0" w:color="auto"/>
          </w:divBdr>
        </w:div>
        <w:div w:id="194776015">
          <w:marLeft w:val="0"/>
          <w:marRight w:val="0"/>
          <w:marTop w:val="0"/>
          <w:marBottom w:val="0"/>
          <w:divBdr>
            <w:top w:val="none" w:sz="0" w:space="0" w:color="auto"/>
            <w:left w:val="none" w:sz="0" w:space="0" w:color="auto"/>
            <w:bottom w:val="none" w:sz="0" w:space="0" w:color="auto"/>
            <w:right w:val="none" w:sz="0" w:space="0" w:color="auto"/>
          </w:divBdr>
        </w:div>
        <w:div w:id="121654821">
          <w:marLeft w:val="0"/>
          <w:marRight w:val="0"/>
          <w:marTop w:val="0"/>
          <w:marBottom w:val="0"/>
          <w:divBdr>
            <w:top w:val="none" w:sz="0" w:space="0" w:color="auto"/>
            <w:left w:val="none" w:sz="0" w:space="0" w:color="auto"/>
            <w:bottom w:val="none" w:sz="0" w:space="0" w:color="auto"/>
            <w:right w:val="none" w:sz="0" w:space="0" w:color="auto"/>
          </w:divBdr>
        </w:div>
        <w:div w:id="98991711">
          <w:marLeft w:val="0"/>
          <w:marRight w:val="0"/>
          <w:marTop w:val="0"/>
          <w:marBottom w:val="0"/>
          <w:divBdr>
            <w:top w:val="none" w:sz="0" w:space="0" w:color="auto"/>
            <w:left w:val="none" w:sz="0" w:space="0" w:color="auto"/>
            <w:bottom w:val="none" w:sz="0" w:space="0" w:color="auto"/>
            <w:right w:val="none" w:sz="0" w:space="0" w:color="auto"/>
          </w:divBdr>
        </w:div>
        <w:div w:id="1034505498">
          <w:marLeft w:val="0"/>
          <w:marRight w:val="0"/>
          <w:marTop w:val="0"/>
          <w:marBottom w:val="0"/>
          <w:divBdr>
            <w:top w:val="none" w:sz="0" w:space="0" w:color="auto"/>
            <w:left w:val="none" w:sz="0" w:space="0" w:color="auto"/>
            <w:bottom w:val="none" w:sz="0" w:space="0" w:color="auto"/>
            <w:right w:val="none" w:sz="0" w:space="0" w:color="auto"/>
          </w:divBdr>
        </w:div>
        <w:div w:id="2083527288">
          <w:marLeft w:val="0"/>
          <w:marRight w:val="0"/>
          <w:marTop w:val="0"/>
          <w:marBottom w:val="0"/>
          <w:divBdr>
            <w:top w:val="none" w:sz="0" w:space="0" w:color="auto"/>
            <w:left w:val="none" w:sz="0" w:space="0" w:color="auto"/>
            <w:bottom w:val="none" w:sz="0" w:space="0" w:color="auto"/>
            <w:right w:val="none" w:sz="0" w:space="0" w:color="auto"/>
          </w:divBdr>
        </w:div>
        <w:div w:id="2008366161">
          <w:marLeft w:val="0"/>
          <w:marRight w:val="0"/>
          <w:marTop w:val="0"/>
          <w:marBottom w:val="0"/>
          <w:divBdr>
            <w:top w:val="none" w:sz="0" w:space="0" w:color="auto"/>
            <w:left w:val="none" w:sz="0" w:space="0" w:color="auto"/>
            <w:bottom w:val="none" w:sz="0" w:space="0" w:color="auto"/>
            <w:right w:val="none" w:sz="0" w:space="0" w:color="auto"/>
          </w:divBdr>
        </w:div>
        <w:div w:id="244075782">
          <w:marLeft w:val="0"/>
          <w:marRight w:val="0"/>
          <w:marTop w:val="0"/>
          <w:marBottom w:val="0"/>
          <w:divBdr>
            <w:top w:val="none" w:sz="0" w:space="0" w:color="auto"/>
            <w:left w:val="none" w:sz="0" w:space="0" w:color="auto"/>
            <w:bottom w:val="none" w:sz="0" w:space="0" w:color="auto"/>
            <w:right w:val="none" w:sz="0" w:space="0" w:color="auto"/>
          </w:divBdr>
        </w:div>
        <w:div w:id="2138135733">
          <w:marLeft w:val="0"/>
          <w:marRight w:val="0"/>
          <w:marTop w:val="0"/>
          <w:marBottom w:val="0"/>
          <w:divBdr>
            <w:top w:val="none" w:sz="0" w:space="0" w:color="auto"/>
            <w:left w:val="none" w:sz="0" w:space="0" w:color="auto"/>
            <w:bottom w:val="none" w:sz="0" w:space="0" w:color="auto"/>
            <w:right w:val="none" w:sz="0" w:space="0" w:color="auto"/>
          </w:divBdr>
        </w:div>
        <w:div w:id="807557041">
          <w:marLeft w:val="0"/>
          <w:marRight w:val="0"/>
          <w:marTop w:val="0"/>
          <w:marBottom w:val="0"/>
          <w:divBdr>
            <w:top w:val="none" w:sz="0" w:space="0" w:color="auto"/>
            <w:left w:val="none" w:sz="0" w:space="0" w:color="auto"/>
            <w:bottom w:val="none" w:sz="0" w:space="0" w:color="auto"/>
            <w:right w:val="none" w:sz="0" w:space="0" w:color="auto"/>
          </w:divBdr>
        </w:div>
        <w:div w:id="1387991951">
          <w:marLeft w:val="0"/>
          <w:marRight w:val="0"/>
          <w:marTop w:val="0"/>
          <w:marBottom w:val="0"/>
          <w:divBdr>
            <w:top w:val="none" w:sz="0" w:space="0" w:color="auto"/>
            <w:left w:val="none" w:sz="0" w:space="0" w:color="auto"/>
            <w:bottom w:val="none" w:sz="0" w:space="0" w:color="auto"/>
            <w:right w:val="none" w:sz="0" w:space="0" w:color="auto"/>
          </w:divBdr>
        </w:div>
        <w:div w:id="1435130549">
          <w:marLeft w:val="0"/>
          <w:marRight w:val="0"/>
          <w:marTop w:val="0"/>
          <w:marBottom w:val="0"/>
          <w:divBdr>
            <w:top w:val="none" w:sz="0" w:space="0" w:color="auto"/>
            <w:left w:val="none" w:sz="0" w:space="0" w:color="auto"/>
            <w:bottom w:val="none" w:sz="0" w:space="0" w:color="auto"/>
            <w:right w:val="none" w:sz="0" w:space="0" w:color="auto"/>
          </w:divBdr>
        </w:div>
        <w:div w:id="1710841579">
          <w:marLeft w:val="0"/>
          <w:marRight w:val="0"/>
          <w:marTop w:val="0"/>
          <w:marBottom w:val="0"/>
          <w:divBdr>
            <w:top w:val="none" w:sz="0" w:space="0" w:color="auto"/>
            <w:left w:val="none" w:sz="0" w:space="0" w:color="auto"/>
            <w:bottom w:val="none" w:sz="0" w:space="0" w:color="auto"/>
            <w:right w:val="none" w:sz="0" w:space="0" w:color="auto"/>
          </w:divBdr>
        </w:div>
        <w:div w:id="285238341">
          <w:marLeft w:val="0"/>
          <w:marRight w:val="0"/>
          <w:marTop w:val="0"/>
          <w:marBottom w:val="0"/>
          <w:divBdr>
            <w:top w:val="none" w:sz="0" w:space="0" w:color="auto"/>
            <w:left w:val="none" w:sz="0" w:space="0" w:color="auto"/>
            <w:bottom w:val="none" w:sz="0" w:space="0" w:color="auto"/>
            <w:right w:val="none" w:sz="0" w:space="0" w:color="auto"/>
          </w:divBdr>
        </w:div>
        <w:div w:id="1421367270">
          <w:marLeft w:val="0"/>
          <w:marRight w:val="0"/>
          <w:marTop w:val="0"/>
          <w:marBottom w:val="0"/>
          <w:divBdr>
            <w:top w:val="none" w:sz="0" w:space="0" w:color="auto"/>
            <w:left w:val="none" w:sz="0" w:space="0" w:color="auto"/>
            <w:bottom w:val="none" w:sz="0" w:space="0" w:color="auto"/>
            <w:right w:val="none" w:sz="0" w:space="0" w:color="auto"/>
          </w:divBdr>
        </w:div>
        <w:div w:id="689530063">
          <w:marLeft w:val="0"/>
          <w:marRight w:val="0"/>
          <w:marTop w:val="0"/>
          <w:marBottom w:val="0"/>
          <w:divBdr>
            <w:top w:val="none" w:sz="0" w:space="0" w:color="auto"/>
            <w:left w:val="none" w:sz="0" w:space="0" w:color="auto"/>
            <w:bottom w:val="none" w:sz="0" w:space="0" w:color="auto"/>
            <w:right w:val="none" w:sz="0" w:space="0" w:color="auto"/>
          </w:divBdr>
        </w:div>
        <w:div w:id="2089569697">
          <w:marLeft w:val="0"/>
          <w:marRight w:val="0"/>
          <w:marTop w:val="0"/>
          <w:marBottom w:val="0"/>
          <w:divBdr>
            <w:top w:val="none" w:sz="0" w:space="0" w:color="auto"/>
            <w:left w:val="none" w:sz="0" w:space="0" w:color="auto"/>
            <w:bottom w:val="none" w:sz="0" w:space="0" w:color="auto"/>
            <w:right w:val="none" w:sz="0" w:space="0" w:color="auto"/>
          </w:divBdr>
        </w:div>
        <w:div w:id="805397833">
          <w:marLeft w:val="0"/>
          <w:marRight w:val="0"/>
          <w:marTop w:val="0"/>
          <w:marBottom w:val="0"/>
          <w:divBdr>
            <w:top w:val="none" w:sz="0" w:space="0" w:color="auto"/>
            <w:left w:val="none" w:sz="0" w:space="0" w:color="auto"/>
            <w:bottom w:val="none" w:sz="0" w:space="0" w:color="auto"/>
            <w:right w:val="none" w:sz="0" w:space="0" w:color="auto"/>
          </w:divBdr>
        </w:div>
        <w:div w:id="1118917571">
          <w:marLeft w:val="0"/>
          <w:marRight w:val="0"/>
          <w:marTop w:val="0"/>
          <w:marBottom w:val="0"/>
          <w:divBdr>
            <w:top w:val="none" w:sz="0" w:space="0" w:color="auto"/>
            <w:left w:val="none" w:sz="0" w:space="0" w:color="auto"/>
            <w:bottom w:val="none" w:sz="0" w:space="0" w:color="auto"/>
            <w:right w:val="none" w:sz="0" w:space="0" w:color="auto"/>
          </w:divBdr>
        </w:div>
        <w:div w:id="36707332">
          <w:marLeft w:val="0"/>
          <w:marRight w:val="0"/>
          <w:marTop w:val="0"/>
          <w:marBottom w:val="0"/>
          <w:divBdr>
            <w:top w:val="none" w:sz="0" w:space="0" w:color="auto"/>
            <w:left w:val="none" w:sz="0" w:space="0" w:color="auto"/>
            <w:bottom w:val="none" w:sz="0" w:space="0" w:color="auto"/>
            <w:right w:val="none" w:sz="0" w:space="0" w:color="auto"/>
          </w:divBdr>
        </w:div>
        <w:div w:id="1609459541">
          <w:marLeft w:val="0"/>
          <w:marRight w:val="0"/>
          <w:marTop w:val="0"/>
          <w:marBottom w:val="0"/>
          <w:divBdr>
            <w:top w:val="none" w:sz="0" w:space="0" w:color="auto"/>
            <w:left w:val="none" w:sz="0" w:space="0" w:color="auto"/>
            <w:bottom w:val="none" w:sz="0" w:space="0" w:color="auto"/>
            <w:right w:val="none" w:sz="0" w:space="0" w:color="auto"/>
          </w:divBdr>
        </w:div>
        <w:div w:id="1307785319">
          <w:marLeft w:val="0"/>
          <w:marRight w:val="0"/>
          <w:marTop w:val="0"/>
          <w:marBottom w:val="0"/>
          <w:divBdr>
            <w:top w:val="none" w:sz="0" w:space="0" w:color="auto"/>
            <w:left w:val="none" w:sz="0" w:space="0" w:color="auto"/>
            <w:bottom w:val="none" w:sz="0" w:space="0" w:color="auto"/>
            <w:right w:val="none" w:sz="0" w:space="0" w:color="auto"/>
          </w:divBdr>
        </w:div>
        <w:div w:id="1711342205">
          <w:marLeft w:val="0"/>
          <w:marRight w:val="0"/>
          <w:marTop w:val="0"/>
          <w:marBottom w:val="0"/>
          <w:divBdr>
            <w:top w:val="none" w:sz="0" w:space="0" w:color="auto"/>
            <w:left w:val="none" w:sz="0" w:space="0" w:color="auto"/>
            <w:bottom w:val="none" w:sz="0" w:space="0" w:color="auto"/>
            <w:right w:val="none" w:sz="0" w:space="0" w:color="auto"/>
          </w:divBdr>
        </w:div>
        <w:div w:id="1885754376">
          <w:marLeft w:val="0"/>
          <w:marRight w:val="0"/>
          <w:marTop w:val="0"/>
          <w:marBottom w:val="0"/>
          <w:divBdr>
            <w:top w:val="none" w:sz="0" w:space="0" w:color="auto"/>
            <w:left w:val="none" w:sz="0" w:space="0" w:color="auto"/>
            <w:bottom w:val="none" w:sz="0" w:space="0" w:color="auto"/>
            <w:right w:val="none" w:sz="0" w:space="0" w:color="auto"/>
          </w:divBdr>
        </w:div>
        <w:div w:id="1588223981">
          <w:marLeft w:val="0"/>
          <w:marRight w:val="0"/>
          <w:marTop w:val="0"/>
          <w:marBottom w:val="0"/>
          <w:divBdr>
            <w:top w:val="none" w:sz="0" w:space="0" w:color="auto"/>
            <w:left w:val="none" w:sz="0" w:space="0" w:color="auto"/>
            <w:bottom w:val="none" w:sz="0" w:space="0" w:color="auto"/>
            <w:right w:val="none" w:sz="0" w:space="0" w:color="auto"/>
          </w:divBdr>
        </w:div>
        <w:div w:id="753169804">
          <w:marLeft w:val="0"/>
          <w:marRight w:val="0"/>
          <w:marTop w:val="0"/>
          <w:marBottom w:val="0"/>
          <w:divBdr>
            <w:top w:val="none" w:sz="0" w:space="0" w:color="auto"/>
            <w:left w:val="none" w:sz="0" w:space="0" w:color="auto"/>
            <w:bottom w:val="none" w:sz="0" w:space="0" w:color="auto"/>
            <w:right w:val="none" w:sz="0" w:space="0" w:color="auto"/>
          </w:divBdr>
        </w:div>
        <w:div w:id="738989352">
          <w:marLeft w:val="0"/>
          <w:marRight w:val="0"/>
          <w:marTop w:val="0"/>
          <w:marBottom w:val="0"/>
          <w:divBdr>
            <w:top w:val="none" w:sz="0" w:space="0" w:color="auto"/>
            <w:left w:val="none" w:sz="0" w:space="0" w:color="auto"/>
            <w:bottom w:val="none" w:sz="0" w:space="0" w:color="auto"/>
            <w:right w:val="none" w:sz="0" w:space="0" w:color="auto"/>
          </w:divBdr>
        </w:div>
        <w:div w:id="670333245">
          <w:marLeft w:val="0"/>
          <w:marRight w:val="0"/>
          <w:marTop w:val="0"/>
          <w:marBottom w:val="0"/>
          <w:divBdr>
            <w:top w:val="none" w:sz="0" w:space="0" w:color="auto"/>
            <w:left w:val="none" w:sz="0" w:space="0" w:color="auto"/>
            <w:bottom w:val="none" w:sz="0" w:space="0" w:color="auto"/>
            <w:right w:val="none" w:sz="0" w:space="0" w:color="auto"/>
          </w:divBdr>
        </w:div>
        <w:div w:id="847135518">
          <w:marLeft w:val="0"/>
          <w:marRight w:val="0"/>
          <w:marTop w:val="0"/>
          <w:marBottom w:val="0"/>
          <w:divBdr>
            <w:top w:val="none" w:sz="0" w:space="0" w:color="auto"/>
            <w:left w:val="none" w:sz="0" w:space="0" w:color="auto"/>
            <w:bottom w:val="none" w:sz="0" w:space="0" w:color="auto"/>
            <w:right w:val="none" w:sz="0" w:space="0" w:color="auto"/>
          </w:divBdr>
        </w:div>
        <w:div w:id="1993291379">
          <w:marLeft w:val="0"/>
          <w:marRight w:val="0"/>
          <w:marTop w:val="0"/>
          <w:marBottom w:val="0"/>
          <w:divBdr>
            <w:top w:val="none" w:sz="0" w:space="0" w:color="auto"/>
            <w:left w:val="none" w:sz="0" w:space="0" w:color="auto"/>
            <w:bottom w:val="none" w:sz="0" w:space="0" w:color="auto"/>
            <w:right w:val="none" w:sz="0" w:space="0" w:color="auto"/>
          </w:divBdr>
        </w:div>
        <w:div w:id="2099252446">
          <w:marLeft w:val="0"/>
          <w:marRight w:val="0"/>
          <w:marTop w:val="0"/>
          <w:marBottom w:val="0"/>
          <w:divBdr>
            <w:top w:val="none" w:sz="0" w:space="0" w:color="auto"/>
            <w:left w:val="none" w:sz="0" w:space="0" w:color="auto"/>
            <w:bottom w:val="none" w:sz="0" w:space="0" w:color="auto"/>
            <w:right w:val="none" w:sz="0" w:space="0" w:color="auto"/>
          </w:divBdr>
        </w:div>
        <w:div w:id="741413893">
          <w:marLeft w:val="0"/>
          <w:marRight w:val="0"/>
          <w:marTop w:val="0"/>
          <w:marBottom w:val="0"/>
          <w:divBdr>
            <w:top w:val="none" w:sz="0" w:space="0" w:color="auto"/>
            <w:left w:val="none" w:sz="0" w:space="0" w:color="auto"/>
            <w:bottom w:val="none" w:sz="0" w:space="0" w:color="auto"/>
            <w:right w:val="none" w:sz="0" w:space="0" w:color="auto"/>
          </w:divBdr>
        </w:div>
        <w:div w:id="287513174">
          <w:marLeft w:val="0"/>
          <w:marRight w:val="0"/>
          <w:marTop w:val="0"/>
          <w:marBottom w:val="0"/>
          <w:divBdr>
            <w:top w:val="none" w:sz="0" w:space="0" w:color="auto"/>
            <w:left w:val="none" w:sz="0" w:space="0" w:color="auto"/>
            <w:bottom w:val="none" w:sz="0" w:space="0" w:color="auto"/>
            <w:right w:val="none" w:sz="0" w:space="0" w:color="auto"/>
          </w:divBdr>
        </w:div>
        <w:div w:id="1791168367">
          <w:marLeft w:val="0"/>
          <w:marRight w:val="0"/>
          <w:marTop w:val="0"/>
          <w:marBottom w:val="0"/>
          <w:divBdr>
            <w:top w:val="none" w:sz="0" w:space="0" w:color="auto"/>
            <w:left w:val="none" w:sz="0" w:space="0" w:color="auto"/>
            <w:bottom w:val="none" w:sz="0" w:space="0" w:color="auto"/>
            <w:right w:val="none" w:sz="0" w:space="0" w:color="auto"/>
          </w:divBdr>
        </w:div>
        <w:div w:id="833029008">
          <w:marLeft w:val="0"/>
          <w:marRight w:val="0"/>
          <w:marTop w:val="0"/>
          <w:marBottom w:val="0"/>
          <w:divBdr>
            <w:top w:val="none" w:sz="0" w:space="0" w:color="auto"/>
            <w:left w:val="none" w:sz="0" w:space="0" w:color="auto"/>
            <w:bottom w:val="none" w:sz="0" w:space="0" w:color="auto"/>
            <w:right w:val="none" w:sz="0" w:space="0" w:color="auto"/>
          </w:divBdr>
        </w:div>
        <w:div w:id="1196310033">
          <w:marLeft w:val="0"/>
          <w:marRight w:val="0"/>
          <w:marTop w:val="0"/>
          <w:marBottom w:val="0"/>
          <w:divBdr>
            <w:top w:val="none" w:sz="0" w:space="0" w:color="auto"/>
            <w:left w:val="none" w:sz="0" w:space="0" w:color="auto"/>
            <w:bottom w:val="none" w:sz="0" w:space="0" w:color="auto"/>
            <w:right w:val="none" w:sz="0" w:space="0" w:color="auto"/>
          </w:divBdr>
        </w:div>
        <w:div w:id="992149619">
          <w:marLeft w:val="0"/>
          <w:marRight w:val="0"/>
          <w:marTop w:val="0"/>
          <w:marBottom w:val="0"/>
          <w:divBdr>
            <w:top w:val="none" w:sz="0" w:space="0" w:color="auto"/>
            <w:left w:val="none" w:sz="0" w:space="0" w:color="auto"/>
            <w:bottom w:val="none" w:sz="0" w:space="0" w:color="auto"/>
            <w:right w:val="none" w:sz="0" w:space="0" w:color="auto"/>
          </w:divBdr>
        </w:div>
        <w:div w:id="869997029">
          <w:marLeft w:val="0"/>
          <w:marRight w:val="0"/>
          <w:marTop w:val="0"/>
          <w:marBottom w:val="0"/>
          <w:divBdr>
            <w:top w:val="none" w:sz="0" w:space="0" w:color="auto"/>
            <w:left w:val="none" w:sz="0" w:space="0" w:color="auto"/>
            <w:bottom w:val="none" w:sz="0" w:space="0" w:color="auto"/>
            <w:right w:val="none" w:sz="0" w:space="0" w:color="auto"/>
          </w:divBdr>
        </w:div>
        <w:div w:id="1992247639">
          <w:marLeft w:val="0"/>
          <w:marRight w:val="0"/>
          <w:marTop w:val="0"/>
          <w:marBottom w:val="0"/>
          <w:divBdr>
            <w:top w:val="none" w:sz="0" w:space="0" w:color="auto"/>
            <w:left w:val="none" w:sz="0" w:space="0" w:color="auto"/>
            <w:bottom w:val="none" w:sz="0" w:space="0" w:color="auto"/>
            <w:right w:val="none" w:sz="0" w:space="0" w:color="auto"/>
          </w:divBdr>
        </w:div>
        <w:div w:id="843399091">
          <w:marLeft w:val="0"/>
          <w:marRight w:val="0"/>
          <w:marTop w:val="0"/>
          <w:marBottom w:val="0"/>
          <w:divBdr>
            <w:top w:val="none" w:sz="0" w:space="0" w:color="auto"/>
            <w:left w:val="none" w:sz="0" w:space="0" w:color="auto"/>
            <w:bottom w:val="none" w:sz="0" w:space="0" w:color="auto"/>
            <w:right w:val="none" w:sz="0" w:space="0" w:color="auto"/>
          </w:divBdr>
        </w:div>
        <w:div w:id="1323120012">
          <w:marLeft w:val="0"/>
          <w:marRight w:val="0"/>
          <w:marTop w:val="0"/>
          <w:marBottom w:val="0"/>
          <w:divBdr>
            <w:top w:val="none" w:sz="0" w:space="0" w:color="auto"/>
            <w:left w:val="none" w:sz="0" w:space="0" w:color="auto"/>
            <w:bottom w:val="none" w:sz="0" w:space="0" w:color="auto"/>
            <w:right w:val="none" w:sz="0" w:space="0" w:color="auto"/>
          </w:divBdr>
        </w:div>
        <w:div w:id="1479374733">
          <w:marLeft w:val="0"/>
          <w:marRight w:val="0"/>
          <w:marTop w:val="0"/>
          <w:marBottom w:val="0"/>
          <w:divBdr>
            <w:top w:val="none" w:sz="0" w:space="0" w:color="auto"/>
            <w:left w:val="none" w:sz="0" w:space="0" w:color="auto"/>
            <w:bottom w:val="none" w:sz="0" w:space="0" w:color="auto"/>
            <w:right w:val="none" w:sz="0" w:space="0" w:color="auto"/>
          </w:divBdr>
        </w:div>
        <w:div w:id="448091878">
          <w:marLeft w:val="0"/>
          <w:marRight w:val="0"/>
          <w:marTop w:val="0"/>
          <w:marBottom w:val="0"/>
          <w:divBdr>
            <w:top w:val="none" w:sz="0" w:space="0" w:color="auto"/>
            <w:left w:val="none" w:sz="0" w:space="0" w:color="auto"/>
            <w:bottom w:val="none" w:sz="0" w:space="0" w:color="auto"/>
            <w:right w:val="none" w:sz="0" w:space="0" w:color="auto"/>
          </w:divBdr>
        </w:div>
        <w:div w:id="1491140882">
          <w:marLeft w:val="0"/>
          <w:marRight w:val="0"/>
          <w:marTop w:val="0"/>
          <w:marBottom w:val="0"/>
          <w:divBdr>
            <w:top w:val="none" w:sz="0" w:space="0" w:color="auto"/>
            <w:left w:val="none" w:sz="0" w:space="0" w:color="auto"/>
            <w:bottom w:val="none" w:sz="0" w:space="0" w:color="auto"/>
            <w:right w:val="none" w:sz="0" w:space="0" w:color="auto"/>
          </w:divBdr>
        </w:div>
        <w:div w:id="481316748">
          <w:marLeft w:val="0"/>
          <w:marRight w:val="0"/>
          <w:marTop w:val="0"/>
          <w:marBottom w:val="0"/>
          <w:divBdr>
            <w:top w:val="none" w:sz="0" w:space="0" w:color="auto"/>
            <w:left w:val="none" w:sz="0" w:space="0" w:color="auto"/>
            <w:bottom w:val="none" w:sz="0" w:space="0" w:color="auto"/>
            <w:right w:val="none" w:sz="0" w:space="0" w:color="auto"/>
          </w:divBdr>
        </w:div>
        <w:div w:id="1532374202">
          <w:marLeft w:val="0"/>
          <w:marRight w:val="0"/>
          <w:marTop w:val="0"/>
          <w:marBottom w:val="0"/>
          <w:divBdr>
            <w:top w:val="none" w:sz="0" w:space="0" w:color="auto"/>
            <w:left w:val="none" w:sz="0" w:space="0" w:color="auto"/>
            <w:bottom w:val="none" w:sz="0" w:space="0" w:color="auto"/>
            <w:right w:val="none" w:sz="0" w:space="0" w:color="auto"/>
          </w:divBdr>
        </w:div>
        <w:div w:id="1743023349">
          <w:marLeft w:val="0"/>
          <w:marRight w:val="0"/>
          <w:marTop w:val="0"/>
          <w:marBottom w:val="0"/>
          <w:divBdr>
            <w:top w:val="none" w:sz="0" w:space="0" w:color="auto"/>
            <w:left w:val="none" w:sz="0" w:space="0" w:color="auto"/>
            <w:bottom w:val="none" w:sz="0" w:space="0" w:color="auto"/>
            <w:right w:val="none" w:sz="0" w:space="0" w:color="auto"/>
          </w:divBdr>
        </w:div>
        <w:div w:id="324747169">
          <w:marLeft w:val="0"/>
          <w:marRight w:val="0"/>
          <w:marTop w:val="0"/>
          <w:marBottom w:val="0"/>
          <w:divBdr>
            <w:top w:val="none" w:sz="0" w:space="0" w:color="auto"/>
            <w:left w:val="none" w:sz="0" w:space="0" w:color="auto"/>
            <w:bottom w:val="none" w:sz="0" w:space="0" w:color="auto"/>
            <w:right w:val="none" w:sz="0" w:space="0" w:color="auto"/>
          </w:divBdr>
        </w:div>
        <w:div w:id="830485110">
          <w:marLeft w:val="0"/>
          <w:marRight w:val="0"/>
          <w:marTop w:val="0"/>
          <w:marBottom w:val="0"/>
          <w:divBdr>
            <w:top w:val="none" w:sz="0" w:space="0" w:color="auto"/>
            <w:left w:val="none" w:sz="0" w:space="0" w:color="auto"/>
            <w:bottom w:val="none" w:sz="0" w:space="0" w:color="auto"/>
            <w:right w:val="none" w:sz="0" w:space="0" w:color="auto"/>
          </w:divBdr>
        </w:div>
        <w:div w:id="1784420501">
          <w:marLeft w:val="0"/>
          <w:marRight w:val="0"/>
          <w:marTop w:val="0"/>
          <w:marBottom w:val="0"/>
          <w:divBdr>
            <w:top w:val="none" w:sz="0" w:space="0" w:color="auto"/>
            <w:left w:val="none" w:sz="0" w:space="0" w:color="auto"/>
            <w:bottom w:val="none" w:sz="0" w:space="0" w:color="auto"/>
            <w:right w:val="none" w:sz="0" w:space="0" w:color="auto"/>
          </w:divBdr>
        </w:div>
        <w:div w:id="653413341">
          <w:marLeft w:val="0"/>
          <w:marRight w:val="0"/>
          <w:marTop w:val="0"/>
          <w:marBottom w:val="0"/>
          <w:divBdr>
            <w:top w:val="none" w:sz="0" w:space="0" w:color="auto"/>
            <w:left w:val="none" w:sz="0" w:space="0" w:color="auto"/>
            <w:bottom w:val="none" w:sz="0" w:space="0" w:color="auto"/>
            <w:right w:val="none" w:sz="0" w:space="0" w:color="auto"/>
          </w:divBdr>
        </w:div>
        <w:div w:id="1798377090">
          <w:marLeft w:val="0"/>
          <w:marRight w:val="0"/>
          <w:marTop w:val="0"/>
          <w:marBottom w:val="0"/>
          <w:divBdr>
            <w:top w:val="none" w:sz="0" w:space="0" w:color="auto"/>
            <w:left w:val="none" w:sz="0" w:space="0" w:color="auto"/>
            <w:bottom w:val="none" w:sz="0" w:space="0" w:color="auto"/>
            <w:right w:val="none" w:sz="0" w:space="0" w:color="auto"/>
          </w:divBdr>
        </w:div>
        <w:div w:id="410203439">
          <w:marLeft w:val="0"/>
          <w:marRight w:val="0"/>
          <w:marTop w:val="0"/>
          <w:marBottom w:val="0"/>
          <w:divBdr>
            <w:top w:val="none" w:sz="0" w:space="0" w:color="auto"/>
            <w:left w:val="none" w:sz="0" w:space="0" w:color="auto"/>
            <w:bottom w:val="none" w:sz="0" w:space="0" w:color="auto"/>
            <w:right w:val="none" w:sz="0" w:space="0" w:color="auto"/>
          </w:divBdr>
        </w:div>
        <w:div w:id="1916356356">
          <w:marLeft w:val="0"/>
          <w:marRight w:val="0"/>
          <w:marTop w:val="0"/>
          <w:marBottom w:val="0"/>
          <w:divBdr>
            <w:top w:val="none" w:sz="0" w:space="0" w:color="auto"/>
            <w:left w:val="none" w:sz="0" w:space="0" w:color="auto"/>
            <w:bottom w:val="none" w:sz="0" w:space="0" w:color="auto"/>
            <w:right w:val="none" w:sz="0" w:space="0" w:color="auto"/>
          </w:divBdr>
        </w:div>
        <w:div w:id="1865048409">
          <w:marLeft w:val="0"/>
          <w:marRight w:val="0"/>
          <w:marTop w:val="0"/>
          <w:marBottom w:val="0"/>
          <w:divBdr>
            <w:top w:val="none" w:sz="0" w:space="0" w:color="auto"/>
            <w:left w:val="none" w:sz="0" w:space="0" w:color="auto"/>
            <w:bottom w:val="none" w:sz="0" w:space="0" w:color="auto"/>
            <w:right w:val="none" w:sz="0" w:space="0" w:color="auto"/>
          </w:divBdr>
        </w:div>
        <w:div w:id="874584184">
          <w:marLeft w:val="0"/>
          <w:marRight w:val="0"/>
          <w:marTop w:val="0"/>
          <w:marBottom w:val="0"/>
          <w:divBdr>
            <w:top w:val="none" w:sz="0" w:space="0" w:color="auto"/>
            <w:left w:val="none" w:sz="0" w:space="0" w:color="auto"/>
            <w:bottom w:val="none" w:sz="0" w:space="0" w:color="auto"/>
            <w:right w:val="none" w:sz="0" w:space="0" w:color="auto"/>
          </w:divBdr>
        </w:div>
        <w:div w:id="1254899132">
          <w:marLeft w:val="0"/>
          <w:marRight w:val="0"/>
          <w:marTop w:val="0"/>
          <w:marBottom w:val="0"/>
          <w:divBdr>
            <w:top w:val="none" w:sz="0" w:space="0" w:color="auto"/>
            <w:left w:val="none" w:sz="0" w:space="0" w:color="auto"/>
            <w:bottom w:val="none" w:sz="0" w:space="0" w:color="auto"/>
            <w:right w:val="none" w:sz="0" w:space="0" w:color="auto"/>
          </w:divBdr>
        </w:div>
        <w:div w:id="2124762356">
          <w:marLeft w:val="0"/>
          <w:marRight w:val="0"/>
          <w:marTop w:val="0"/>
          <w:marBottom w:val="0"/>
          <w:divBdr>
            <w:top w:val="none" w:sz="0" w:space="0" w:color="auto"/>
            <w:left w:val="none" w:sz="0" w:space="0" w:color="auto"/>
            <w:bottom w:val="none" w:sz="0" w:space="0" w:color="auto"/>
            <w:right w:val="none" w:sz="0" w:space="0" w:color="auto"/>
          </w:divBdr>
        </w:div>
        <w:div w:id="1024014751">
          <w:marLeft w:val="0"/>
          <w:marRight w:val="0"/>
          <w:marTop w:val="0"/>
          <w:marBottom w:val="0"/>
          <w:divBdr>
            <w:top w:val="none" w:sz="0" w:space="0" w:color="auto"/>
            <w:left w:val="none" w:sz="0" w:space="0" w:color="auto"/>
            <w:bottom w:val="none" w:sz="0" w:space="0" w:color="auto"/>
            <w:right w:val="none" w:sz="0" w:space="0" w:color="auto"/>
          </w:divBdr>
        </w:div>
        <w:div w:id="507405465">
          <w:marLeft w:val="0"/>
          <w:marRight w:val="0"/>
          <w:marTop w:val="0"/>
          <w:marBottom w:val="0"/>
          <w:divBdr>
            <w:top w:val="none" w:sz="0" w:space="0" w:color="auto"/>
            <w:left w:val="none" w:sz="0" w:space="0" w:color="auto"/>
            <w:bottom w:val="none" w:sz="0" w:space="0" w:color="auto"/>
            <w:right w:val="none" w:sz="0" w:space="0" w:color="auto"/>
          </w:divBdr>
        </w:div>
      </w:divsChild>
    </w:div>
    <w:div w:id="1879975399">
      <w:bodyDiv w:val="1"/>
      <w:marLeft w:val="0"/>
      <w:marRight w:val="0"/>
      <w:marTop w:val="0"/>
      <w:marBottom w:val="0"/>
      <w:divBdr>
        <w:top w:val="none" w:sz="0" w:space="0" w:color="auto"/>
        <w:left w:val="none" w:sz="0" w:space="0" w:color="auto"/>
        <w:bottom w:val="none" w:sz="0" w:space="0" w:color="auto"/>
        <w:right w:val="none" w:sz="0" w:space="0" w:color="auto"/>
      </w:divBdr>
    </w:div>
    <w:div w:id="1880165636">
      <w:bodyDiv w:val="1"/>
      <w:marLeft w:val="0"/>
      <w:marRight w:val="0"/>
      <w:marTop w:val="0"/>
      <w:marBottom w:val="0"/>
      <w:divBdr>
        <w:top w:val="none" w:sz="0" w:space="0" w:color="auto"/>
        <w:left w:val="none" w:sz="0" w:space="0" w:color="auto"/>
        <w:bottom w:val="none" w:sz="0" w:space="0" w:color="auto"/>
        <w:right w:val="none" w:sz="0" w:space="0" w:color="auto"/>
      </w:divBdr>
    </w:div>
    <w:div w:id="1881091658">
      <w:bodyDiv w:val="1"/>
      <w:marLeft w:val="0"/>
      <w:marRight w:val="0"/>
      <w:marTop w:val="0"/>
      <w:marBottom w:val="0"/>
      <w:divBdr>
        <w:top w:val="none" w:sz="0" w:space="0" w:color="auto"/>
        <w:left w:val="none" w:sz="0" w:space="0" w:color="auto"/>
        <w:bottom w:val="none" w:sz="0" w:space="0" w:color="auto"/>
        <w:right w:val="none" w:sz="0" w:space="0" w:color="auto"/>
      </w:divBdr>
    </w:div>
    <w:div w:id="1881433956">
      <w:bodyDiv w:val="1"/>
      <w:marLeft w:val="0"/>
      <w:marRight w:val="0"/>
      <w:marTop w:val="0"/>
      <w:marBottom w:val="0"/>
      <w:divBdr>
        <w:top w:val="none" w:sz="0" w:space="0" w:color="auto"/>
        <w:left w:val="none" w:sz="0" w:space="0" w:color="auto"/>
        <w:bottom w:val="none" w:sz="0" w:space="0" w:color="auto"/>
        <w:right w:val="none" w:sz="0" w:space="0" w:color="auto"/>
      </w:divBdr>
    </w:div>
    <w:div w:id="1881549646">
      <w:bodyDiv w:val="1"/>
      <w:marLeft w:val="0"/>
      <w:marRight w:val="0"/>
      <w:marTop w:val="0"/>
      <w:marBottom w:val="0"/>
      <w:divBdr>
        <w:top w:val="none" w:sz="0" w:space="0" w:color="auto"/>
        <w:left w:val="none" w:sz="0" w:space="0" w:color="auto"/>
        <w:bottom w:val="none" w:sz="0" w:space="0" w:color="auto"/>
        <w:right w:val="none" w:sz="0" w:space="0" w:color="auto"/>
      </w:divBdr>
    </w:div>
    <w:div w:id="1881555731">
      <w:bodyDiv w:val="1"/>
      <w:marLeft w:val="0"/>
      <w:marRight w:val="0"/>
      <w:marTop w:val="0"/>
      <w:marBottom w:val="0"/>
      <w:divBdr>
        <w:top w:val="none" w:sz="0" w:space="0" w:color="auto"/>
        <w:left w:val="none" w:sz="0" w:space="0" w:color="auto"/>
        <w:bottom w:val="none" w:sz="0" w:space="0" w:color="auto"/>
        <w:right w:val="none" w:sz="0" w:space="0" w:color="auto"/>
      </w:divBdr>
    </w:div>
    <w:div w:id="1881893435">
      <w:bodyDiv w:val="1"/>
      <w:marLeft w:val="0"/>
      <w:marRight w:val="0"/>
      <w:marTop w:val="0"/>
      <w:marBottom w:val="0"/>
      <w:divBdr>
        <w:top w:val="none" w:sz="0" w:space="0" w:color="auto"/>
        <w:left w:val="none" w:sz="0" w:space="0" w:color="auto"/>
        <w:bottom w:val="none" w:sz="0" w:space="0" w:color="auto"/>
        <w:right w:val="none" w:sz="0" w:space="0" w:color="auto"/>
      </w:divBdr>
    </w:div>
    <w:div w:id="1882472453">
      <w:bodyDiv w:val="1"/>
      <w:marLeft w:val="0"/>
      <w:marRight w:val="0"/>
      <w:marTop w:val="0"/>
      <w:marBottom w:val="0"/>
      <w:divBdr>
        <w:top w:val="none" w:sz="0" w:space="0" w:color="auto"/>
        <w:left w:val="none" w:sz="0" w:space="0" w:color="auto"/>
        <w:bottom w:val="none" w:sz="0" w:space="0" w:color="auto"/>
        <w:right w:val="none" w:sz="0" w:space="0" w:color="auto"/>
      </w:divBdr>
    </w:div>
    <w:div w:id="1882666225">
      <w:bodyDiv w:val="1"/>
      <w:marLeft w:val="0"/>
      <w:marRight w:val="0"/>
      <w:marTop w:val="0"/>
      <w:marBottom w:val="0"/>
      <w:divBdr>
        <w:top w:val="none" w:sz="0" w:space="0" w:color="auto"/>
        <w:left w:val="none" w:sz="0" w:space="0" w:color="auto"/>
        <w:bottom w:val="none" w:sz="0" w:space="0" w:color="auto"/>
        <w:right w:val="none" w:sz="0" w:space="0" w:color="auto"/>
      </w:divBdr>
    </w:div>
    <w:div w:id="1882744189">
      <w:bodyDiv w:val="1"/>
      <w:marLeft w:val="0"/>
      <w:marRight w:val="0"/>
      <w:marTop w:val="0"/>
      <w:marBottom w:val="0"/>
      <w:divBdr>
        <w:top w:val="none" w:sz="0" w:space="0" w:color="auto"/>
        <w:left w:val="none" w:sz="0" w:space="0" w:color="auto"/>
        <w:bottom w:val="none" w:sz="0" w:space="0" w:color="auto"/>
        <w:right w:val="none" w:sz="0" w:space="0" w:color="auto"/>
      </w:divBdr>
      <w:divsChild>
        <w:div w:id="437869700">
          <w:marLeft w:val="0"/>
          <w:marRight w:val="0"/>
          <w:marTop w:val="0"/>
          <w:marBottom w:val="0"/>
          <w:divBdr>
            <w:top w:val="none" w:sz="0" w:space="0" w:color="auto"/>
            <w:left w:val="none" w:sz="0" w:space="0" w:color="auto"/>
            <w:bottom w:val="none" w:sz="0" w:space="0" w:color="auto"/>
            <w:right w:val="none" w:sz="0" w:space="0" w:color="auto"/>
          </w:divBdr>
        </w:div>
        <w:div w:id="1589656018">
          <w:marLeft w:val="0"/>
          <w:marRight w:val="0"/>
          <w:marTop w:val="0"/>
          <w:marBottom w:val="0"/>
          <w:divBdr>
            <w:top w:val="none" w:sz="0" w:space="0" w:color="auto"/>
            <w:left w:val="none" w:sz="0" w:space="0" w:color="auto"/>
            <w:bottom w:val="none" w:sz="0" w:space="0" w:color="auto"/>
            <w:right w:val="none" w:sz="0" w:space="0" w:color="auto"/>
          </w:divBdr>
        </w:div>
        <w:div w:id="1024016311">
          <w:marLeft w:val="0"/>
          <w:marRight w:val="0"/>
          <w:marTop w:val="0"/>
          <w:marBottom w:val="0"/>
          <w:divBdr>
            <w:top w:val="none" w:sz="0" w:space="0" w:color="auto"/>
            <w:left w:val="none" w:sz="0" w:space="0" w:color="auto"/>
            <w:bottom w:val="none" w:sz="0" w:space="0" w:color="auto"/>
            <w:right w:val="none" w:sz="0" w:space="0" w:color="auto"/>
          </w:divBdr>
        </w:div>
        <w:div w:id="1607618096">
          <w:marLeft w:val="0"/>
          <w:marRight w:val="0"/>
          <w:marTop w:val="0"/>
          <w:marBottom w:val="0"/>
          <w:divBdr>
            <w:top w:val="none" w:sz="0" w:space="0" w:color="auto"/>
            <w:left w:val="none" w:sz="0" w:space="0" w:color="auto"/>
            <w:bottom w:val="none" w:sz="0" w:space="0" w:color="auto"/>
            <w:right w:val="none" w:sz="0" w:space="0" w:color="auto"/>
          </w:divBdr>
        </w:div>
        <w:div w:id="677931615">
          <w:marLeft w:val="0"/>
          <w:marRight w:val="0"/>
          <w:marTop w:val="0"/>
          <w:marBottom w:val="0"/>
          <w:divBdr>
            <w:top w:val="none" w:sz="0" w:space="0" w:color="auto"/>
            <w:left w:val="none" w:sz="0" w:space="0" w:color="auto"/>
            <w:bottom w:val="none" w:sz="0" w:space="0" w:color="auto"/>
            <w:right w:val="none" w:sz="0" w:space="0" w:color="auto"/>
          </w:divBdr>
        </w:div>
        <w:div w:id="1905488138">
          <w:marLeft w:val="0"/>
          <w:marRight w:val="0"/>
          <w:marTop w:val="0"/>
          <w:marBottom w:val="0"/>
          <w:divBdr>
            <w:top w:val="none" w:sz="0" w:space="0" w:color="auto"/>
            <w:left w:val="none" w:sz="0" w:space="0" w:color="auto"/>
            <w:bottom w:val="none" w:sz="0" w:space="0" w:color="auto"/>
            <w:right w:val="none" w:sz="0" w:space="0" w:color="auto"/>
          </w:divBdr>
        </w:div>
        <w:div w:id="1208832116">
          <w:marLeft w:val="0"/>
          <w:marRight w:val="0"/>
          <w:marTop w:val="0"/>
          <w:marBottom w:val="0"/>
          <w:divBdr>
            <w:top w:val="none" w:sz="0" w:space="0" w:color="auto"/>
            <w:left w:val="none" w:sz="0" w:space="0" w:color="auto"/>
            <w:bottom w:val="none" w:sz="0" w:space="0" w:color="auto"/>
            <w:right w:val="none" w:sz="0" w:space="0" w:color="auto"/>
          </w:divBdr>
        </w:div>
        <w:div w:id="424421278">
          <w:marLeft w:val="0"/>
          <w:marRight w:val="0"/>
          <w:marTop w:val="0"/>
          <w:marBottom w:val="0"/>
          <w:divBdr>
            <w:top w:val="none" w:sz="0" w:space="0" w:color="auto"/>
            <w:left w:val="none" w:sz="0" w:space="0" w:color="auto"/>
            <w:bottom w:val="none" w:sz="0" w:space="0" w:color="auto"/>
            <w:right w:val="none" w:sz="0" w:space="0" w:color="auto"/>
          </w:divBdr>
        </w:div>
        <w:div w:id="1602566261">
          <w:marLeft w:val="0"/>
          <w:marRight w:val="0"/>
          <w:marTop w:val="0"/>
          <w:marBottom w:val="0"/>
          <w:divBdr>
            <w:top w:val="none" w:sz="0" w:space="0" w:color="auto"/>
            <w:left w:val="none" w:sz="0" w:space="0" w:color="auto"/>
            <w:bottom w:val="none" w:sz="0" w:space="0" w:color="auto"/>
            <w:right w:val="none" w:sz="0" w:space="0" w:color="auto"/>
          </w:divBdr>
        </w:div>
        <w:div w:id="2093625213">
          <w:marLeft w:val="0"/>
          <w:marRight w:val="0"/>
          <w:marTop w:val="0"/>
          <w:marBottom w:val="0"/>
          <w:divBdr>
            <w:top w:val="none" w:sz="0" w:space="0" w:color="auto"/>
            <w:left w:val="none" w:sz="0" w:space="0" w:color="auto"/>
            <w:bottom w:val="none" w:sz="0" w:space="0" w:color="auto"/>
            <w:right w:val="none" w:sz="0" w:space="0" w:color="auto"/>
          </w:divBdr>
        </w:div>
        <w:div w:id="1966505089">
          <w:marLeft w:val="0"/>
          <w:marRight w:val="0"/>
          <w:marTop w:val="0"/>
          <w:marBottom w:val="0"/>
          <w:divBdr>
            <w:top w:val="none" w:sz="0" w:space="0" w:color="auto"/>
            <w:left w:val="none" w:sz="0" w:space="0" w:color="auto"/>
            <w:bottom w:val="none" w:sz="0" w:space="0" w:color="auto"/>
            <w:right w:val="none" w:sz="0" w:space="0" w:color="auto"/>
          </w:divBdr>
        </w:div>
        <w:div w:id="119346344">
          <w:marLeft w:val="0"/>
          <w:marRight w:val="0"/>
          <w:marTop w:val="0"/>
          <w:marBottom w:val="0"/>
          <w:divBdr>
            <w:top w:val="none" w:sz="0" w:space="0" w:color="auto"/>
            <w:left w:val="none" w:sz="0" w:space="0" w:color="auto"/>
            <w:bottom w:val="none" w:sz="0" w:space="0" w:color="auto"/>
            <w:right w:val="none" w:sz="0" w:space="0" w:color="auto"/>
          </w:divBdr>
        </w:div>
        <w:div w:id="4285204">
          <w:marLeft w:val="0"/>
          <w:marRight w:val="0"/>
          <w:marTop w:val="0"/>
          <w:marBottom w:val="0"/>
          <w:divBdr>
            <w:top w:val="none" w:sz="0" w:space="0" w:color="auto"/>
            <w:left w:val="none" w:sz="0" w:space="0" w:color="auto"/>
            <w:bottom w:val="none" w:sz="0" w:space="0" w:color="auto"/>
            <w:right w:val="none" w:sz="0" w:space="0" w:color="auto"/>
          </w:divBdr>
        </w:div>
        <w:div w:id="344018784">
          <w:marLeft w:val="0"/>
          <w:marRight w:val="0"/>
          <w:marTop w:val="0"/>
          <w:marBottom w:val="0"/>
          <w:divBdr>
            <w:top w:val="none" w:sz="0" w:space="0" w:color="auto"/>
            <w:left w:val="none" w:sz="0" w:space="0" w:color="auto"/>
            <w:bottom w:val="none" w:sz="0" w:space="0" w:color="auto"/>
            <w:right w:val="none" w:sz="0" w:space="0" w:color="auto"/>
          </w:divBdr>
        </w:div>
        <w:div w:id="1075930929">
          <w:marLeft w:val="0"/>
          <w:marRight w:val="0"/>
          <w:marTop w:val="0"/>
          <w:marBottom w:val="0"/>
          <w:divBdr>
            <w:top w:val="none" w:sz="0" w:space="0" w:color="auto"/>
            <w:left w:val="none" w:sz="0" w:space="0" w:color="auto"/>
            <w:bottom w:val="none" w:sz="0" w:space="0" w:color="auto"/>
            <w:right w:val="none" w:sz="0" w:space="0" w:color="auto"/>
          </w:divBdr>
        </w:div>
        <w:div w:id="1566453204">
          <w:marLeft w:val="0"/>
          <w:marRight w:val="0"/>
          <w:marTop w:val="0"/>
          <w:marBottom w:val="0"/>
          <w:divBdr>
            <w:top w:val="none" w:sz="0" w:space="0" w:color="auto"/>
            <w:left w:val="none" w:sz="0" w:space="0" w:color="auto"/>
            <w:bottom w:val="none" w:sz="0" w:space="0" w:color="auto"/>
            <w:right w:val="none" w:sz="0" w:space="0" w:color="auto"/>
          </w:divBdr>
        </w:div>
        <w:div w:id="1078671175">
          <w:marLeft w:val="0"/>
          <w:marRight w:val="0"/>
          <w:marTop w:val="0"/>
          <w:marBottom w:val="0"/>
          <w:divBdr>
            <w:top w:val="none" w:sz="0" w:space="0" w:color="auto"/>
            <w:left w:val="none" w:sz="0" w:space="0" w:color="auto"/>
            <w:bottom w:val="none" w:sz="0" w:space="0" w:color="auto"/>
            <w:right w:val="none" w:sz="0" w:space="0" w:color="auto"/>
          </w:divBdr>
        </w:div>
        <w:div w:id="811290991">
          <w:marLeft w:val="0"/>
          <w:marRight w:val="0"/>
          <w:marTop w:val="0"/>
          <w:marBottom w:val="0"/>
          <w:divBdr>
            <w:top w:val="none" w:sz="0" w:space="0" w:color="auto"/>
            <w:left w:val="none" w:sz="0" w:space="0" w:color="auto"/>
            <w:bottom w:val="none" w:sz="0" w:space="0" w:color="auto"/>
            <w:right w:val="none" w:sz="0" w:space="0" w:color="auto"/>
          </w:divBdr>
        </w:div>
        <w:div w:id="608708524">
          <w:marLeft w:val="0"/>
          <w:marRight w:val="0"/>
          <w:marTop w:val="0"/>
          <w:marBottom w:val="0"/>
          <w:divBdr>
            <w:top w:val="none" w:sz="0" w:space="0" w:color="auto"/>
            <w:left w:val="none" w:sz="0" w:space="0" w:color="auto"/>
            <w:bottom w:val="none" w:sz="0" w:space="0" w:color="auto"/>
            <w:right w:val="none" w:sz="0" w:space="0" w:color="auto"/>
          </w:divBdr>
        </w:div>
        <w:div w:id="339046175">
          <w:marLeft w:val="0"/>
          <w:marRight w:val="0"/>
          <w:marTop w:val="0"/>
          <w:marBottom w:val="0"/>
          <w:divBdr>
            <w:top w:val="none" w:sz="0" w:space="0" w:color="auto"/>
            <w:left w:val="none" w:sz="0" w:space="0" w:color="auto"/>
            <w:bottom w:val="none" w:sz="0" w:space="0" w:color="auto"/>
            <w:right w:val="none" w:sz="0" w:space="0" w:color="auto"/>
          </w:divBdr>
        </w:div>
        <w:div w:id="482700211">
          <w:marLeft w:val="0"/>
          <w:marRight w:val="0"/>
          <w:marTop w:val="0"/>
          <w:marBottom w:val="0"/>
          <w:divBdr>
            <w:top w:val="none" w:sz="0" w:space="0" w:color="auto"/>
            <w:left w:val="none" w:sz="0" w:space="0" w:color="auto"/>
            <w:bottom w:val="none" w:sz="0" w:space="0" w:color="auto"/>
            <w:right w:val="none" w:sz="0" w:space="0" w:color="auto"/>
          </w:divBdr>
        </w:div>
        <w:div w:id="1425299092">
          <w:marLeft w:val="0"/>
          <w:marRight w:val="0"/>
          <w:marTop w:val="0"/>
          <w:marBottom w:val="0"/>
          <w:divBdr>
            <w:top w:val="none" w:sz="0" w:space="0" w:color="auto"/>
            <w:left w:val="none" w:sz="0" w:space="0" w:color="auto"/>
            <w:bottom w:val="none" w:sz="0" w:space="0" w:color="auto"/>
            <w:right w:val="none" w:sz="0" w:space="0" w:color="auto"/>
          </w:divBdr>
        </w:div>
        <w:div w:id="360399981">
          <w:marLeft w:val="0"/>
          <w:marRight w:val="0"/>
          <w:marTop w:val="0"/>
          <w:marBottom w:val="0"/>
          <w:divBdr>
            <w:top w:val="none" w:sz="0" w:space="0" w:color="auto"/>
            <w:left w:val="none" w:sz="0" w:space="0" w:color="auto"/>
            <w:bottom w:val="none" w:sz="0" w:space="0" w:color="auto"/>
            <w:right w:val="none" w:sz="0" w:space="0" w:color="auto"/>
          </w:divBdr>
        </w:div>
        <w:div w:id="418915369">
          <w:marLeft w:val="0"/>
          <w:marRight w:val="0"/>
          <w:marTop w:val="0"/>
          <w:marBottom w:val="0"/>
          <w:divBdr>
            <w:top w:val="none" w:sz="0" w:space="0" w:color="auto"/>
            <w:left w:val="none" w:sz="0" w:space="0" w:color="auto"/>
            <w:bottom w:val="none" w:sz="0" w:space="0" w:color="auto"/>
            <w:right w:val="none" w:sz="0" w:space="0" w:color="auto"/>
          </w:divBdr>
        </w:div>
        <w:div w:id="1381631471">
          <w:marLeft w:val="0"/>
          <w:marRight w:val="0"/>
          <w:marTop w:val="0"/>
          <w:marBottom w:val="0"/>
          <w:divBdr>
            <w:top w:val="none" w:sz="0" w:space="0" w:color="auto"/>
            <w:left w:val="none" w:sz="0" w:space="0" w:color="auto"/>
            <w:bottom w:val="none" w:sz="0" w:space="0" w:color="auto"/>
            <w:right w:val="none" w:sz="0" w:space="0" w:color="auto"/>
          </w:divBdr>
        </w:div>
        <w:div w:id="581061664">
          <w:marLeft w:val="0"/>
          <w:marRight w:val="0"/>
          <w:marTop w:val="0"/>
          <w:marBottom w:val="0"/>
          <w:divBdr>
            <w:top w:val="none" w:sz="0" w:space="0" w:color="auto"/>
            <w:left w:val="none" w:sz="0" w:space="0" w:color="auto"/>
            <w:bottom w:val="none" w:sz="0" w:space="0" w:color="auto"/>
            <w:right w:val="none" w:sz="0" w:space="0" w:color="auto"/>
          </w:divBdr>
        </w:div>
        <w:div w:id="41369576">
          <w:marLeft w:val="0"/>
          <w:marRight w:val="0"/>
          <w:marTop w:val="0"/>
          <w:marBottom w:val="0"/>
          <w:divBdr>
            <w:top w:val="none" w:sz="0" w:space="0" w:color="auto"/>
            <w:left w:val="none" w:sz="0" w:space="0" w:color="auto"/>
            <w:bottom w:val="none" w:sz="0" w:space="0" w:color="auto"/>
            <w:right w:val="none" w:sz="0" w:space="0" w:color="auto"/>
          </w:divBdr>
        </w:div>
        <w:div w:id="1414399689">
          <w:marLeft w:val="0"/>
          <w:marRight w:val="0"/>
          <w:marTop w:val="0"/>
          <w:marBottom w:val="0"/>
          <w:divBdr>
            <w:top w:val="none" w:sz="0" w:space="0" w:color="auto"/>
            <w:left w:val="none" w:sz="0" w:space="0" w:color="auto"/>
            <w:bottom w:val="none" w:sz="0" w:space="0" w:color="auto"/>
            <w:right w:val="none" w:sz="0" w:space="0" w:color="auto"/>
          </w:divBdr>
        </w:div>
        <w:div w:id="1283223330">
          <w:marLeft w:val="0"/>
          <w:marRight w:val="0"/>
          <w:marTop w:val="0"/>
          <w:marBottom w:val="0"/>
          <w:divBdr>
            <w:top w:val="none" w:sz="0" w:space="0" w:color="auto"/>
            <w:left w:val="none" w:sz="0" w:space="0" w:color="auto"/>
            <w:bottom w:val="none" w:sz="0" w:space="0" w:color="auto"/>
            <w:right w:val="none" w:sz="0" w:space="0" w:color="auto"/>
          </w:divBdr>
        </w:div>
        <w:div w:id="278297523">
          <w:marLeft w:val="0"/>
          <w:marRight w:val="0"/>
          <w:marTop w:val="0"/>
          <w:marBottom w:val="0"/>
          <w:divBdr>
            <w:top w:val="none" w:sz="0" w:space="0" w:color="auto"/>
            <w:left w:val="none" w:sz="0" w:space="0" w:color="auto"/>
            <w:bottom w:val="none" w:sz="0" w:space="0" w:color="auto"/>
            <w:right w:val="none" w:sz="0" w:space="0" w:color="auto"/>
          </w:divBdr>
        </w:div>
        <w:div w:id="1096974329">
          <w:marLeft w:val="0"/>
          <w:marRight w:val="0"/>
          <w:marTop w:val="0"/>
          <w:marBottom w:val="0"/>
          <w:divBdr>
            <w:top w:val="none" w:sz="0" w:space="0" w:color="auto"/>
            <w:left w:val="none" w:sz="0" w:space="0" w:color="auto"/>
            <w:bottom w:val="none" w:sz="0" w:space="0" w:color="auto"/>
            <w:right w:val="none" w:sz="0" w:space="0" w:color="auto"/>
          </w:divBdr>
        </w:div>
        <w:div w:id="400257932">
          <w:marLeft w:val="0"/>
          <w:marRight w:val="0"/>
          <w:marTop w:val="0"/>
          <w:marBottom w:val="0"/>
          <w:divBdr>
            <w:top w:val="none" w:sz="0" w:space="0" w:color="auto"/>
            <w:left w:val="none" w:sz="0" w:space="0" w:color="auto"/>
            <w:bottom w:val="none" w:sz="0" w:space="0" w:color="auto"/>
            <w:right w:val="none" w:sz="0" w:space="0" w:color="auto"/>
          </w:divBdr>
        </w:div>
        <w:div w:id="1529681474">
          <w:marLeft w:val="0"/>
          <w:marRight w:val="0"/>
          <w:marTop w:val="0"/>
          <w:marBottom w:val="0"/>
          <w:divBdr>
            <w:top w:val="none" w:sz="0" w:space="0" w:color="auto"/>
            <w:left w:val="none" w:sz="0" w:space="0" w:color="auto"/>
            <w:bottom w:val="none" w:sz="0" w:space="0" w:color="auto"/>
            <w:right w:val="none" w:sz="0" w:space="0" w:color="auto"/>
          </w:divBdr>
        </w:div>
        <w:div w:id="2108574951">
          <w:marLeft w:val="0"/>
          <w:marRight w:val="0"/>
          <w:marTop w:val="0"/>
          <w:marBottom w:val="0"/>
          <w:divBdr>
            <w:top w:val="none" w:sz="0" w:space="0" w:color="auto"/>
            <w:left w:val="none" w:sz="0" w:space="0" w:color="auto"/>
            <w:bottom w:val="none" w:sz="0" w:space="0" w:color="auto"/>
            <w:right w:val="none" w:sz="0" w:space="0" w:color="auto"/>
          </w:divBdr>
        </w:div>
        <w:div w:id="1800874392">
          <w:marLeft w:val="0"/>
          <w:marRight w:val="0"/>
          <w:marTop w:val="0"/>
          <w:marBottom w:val="0"/>
          <w:divBdr>
            <w:top w:val="none" w:sz="0" w:space="0" w:color="auto"/>
            <w:left w:val="none" w:sz="0" w:space="0" w:color="auto"/>
            <w:bottom w:val="none" w:sz="0" w:space="0" w:color="auto"/>
            <w:right w:val="none" w:sz="0" w:space="0" w:color="auto"/>
          </w:divBdr>
        </w:div>
        <w:div w:id="797259477">
          <w:marLeft w:val="0"/>
          <w:marRight w:val="0"/>
          <w:marTop w:val="0"/>
          <w:marBottom w:val="0"/>
          <w:divBdr>
            <w:top w:val="none" w:sz="0" w:space="0" w:color="auto"/>
            <w:left w:val="none" w:sz="0" w:space="0" w:color="auto"/>
            <w:bottom w:val="none" w:sz="0" w:space="0" w:color="auto"/>
            <w:right w:val="none" w:sz="0" w:space="0" w:color="auto"/>
          </w:divBdr>
        </w:div>
        <w:div w:id="272517586">
          <w:marLeft w:val="0"/>
          <w:marRight w:val="0"/>
          <w:marTop w:val="0"/>
          <w:marBottom w:val="0"/>
          <w:divBdr>
            <w:top w:val="none" w:sz="0" w:space="0" w:color="auto"/>
            <w:left w:val="none" w:sz="0" w:space="0" w:color="auto"/>
            <w:bottom w:val="none" w:sz="0" w:space="0" w:color="auto"/>
            <w:right w:val="none" w:sz="0" w:space="0" w:color="auto"/>
          </w:divBdr>
        </w:div>
        <w:div w:id="663045745">
          <w:marLeft w:val="0"/>
          <w:marRight w:val="0"/>
          <w:marTop w:val="0"/>
          <w:marBottom w:val="0"/>
          <w:divBdr>
            <w:top w:val="none" w:sz="0" w:space="0" w:color="auto"/>
            <w:left w:val="none" w:sz="0" w:space="0" w:color="auto"/>
            <w:bottom w:val="none" w:sz="0" w:space="0" w:color="auto"/>
            <w:right w:val="none" w:sz="0" w:space="0" w:color="auto"/>
          </w:divBdr>
        </w:div>
        <w:div w:id="2067604619">
          <w:marLeft w:val="0"/>
          <w:marRight w:val="0"/>
          <w:marTop w:val="0"/>
          <w:marBottom w:val="0"/>
          <w:divBdr>
            <w:top w:val="none" w:sz="0" w:space="0" w:color="auto"/>
            <w:left w:val="none" w:sz="0" w:space="0" w:color="auto"/>
            <w:bottom w:val="none" w:sz="0" w:space="0" w:color="auto"/>
            <w:right w:val="none" w:sz="0" w:space="0" w:color="auto"/>
          </w:divBdr>
        </w:div>
        <w:div w:id="1849251917">
          <w:marLeft w:val="0"/>
          <w:marRight w:val="0"/>
          <w:marTop w:val="0"/>
          <w:marBottom w:val="0"/>
          <w:divBdr>
            <w:top w:val="none" w:sz="0" w:space="0" w:color="auto"/>
            <w:left w:val="none" w:sz="0" w:space="0" w:color="auto"/>
            <w:bottom w:val="none" w:sz="0" w:space="0" w:color="auto"/>
            <w:right w:val="none" w:sz="0" w:space="0" w:color="auto"/>
          </w:divBdr>
        </w:div>
        <w:div w:id="549613276">
          <w:marLeft w:val="0"/>
          <w:marRight w:val="0"/>
          <w:marTop w:val="0"/>
          <w:marBottom w:val="0"/>
          <w:divBdr>
            <w:top w:val="none" w:sz="0" w:space="0" w:color="auto"/>
            <w:left w:val="none" w:sz="0" w:space="0" w:color="auto"/>
            <w:bottom w:val="none" w:sz="0" w:space="0" w:color="auto"/>
            <w:right w:val="none" w:sz="0" w:space="0" w:color="auto"/>
          </w:divBdr>
        </w:div>
        <w:div w:id="511994273">
          <w:marLeft w:val="0"/>
          <w:marRight w:val="0"/>
          <w:marTop w:val="0"/>
          <w:marBottom w:val="0"/>
          <w:divBdr>
            <w:top w:val="none" w:sz="0" w:space="0" w:color="auto"/>
            <w:left w:val="none" w:sz="0" w:space="0" w:color="auto"/>
            <w:bottom w:val="none" w:sz="0" w:space="0" w:color="auto"/>
            <w:right w:val="none" w:sz="0" w:space="0" w:color="auto"/>
          </w:divBdr>
        </w:div>
        <w:div w:id="1961446784">
          <w:marLeft w:val="0"/>
          <w:marRight w:val="0"/>
          <w:marTop w:val="0"/>
          <w:marBottom w:val="0"/>
          <w:divBdr>
            <w:top w:val="none" w:sz="0" w:space="0" w:color="auto"/>
            <w:left w:val="none" w:sz="0" w:space="0" w:color="auto"/>
            <w:bottom w:val="none" w:sz="0" w:space="0" w:color="auto"/>
            <w:right w:val="none" w:sz="0" w:space="0" w:color="auto"/>
          </w:divBdr>
        </w:div>
        <w:div w:id="1316912416">
          <w:marLeft w:val="0"/>
          <w:marRight w:val="0"/>
          <w:marTop w:val="0"/>
          <w:marBottom w:val="0"/>
          <w:divBdr>
            <w:top w:val="none" w:sz="0" w:space="0" w:color="auto"/>
            <w:left w:val="none" w:sz="0" w:space="0" w:color="auto"/>
            <w:bottom w:val="none" w:sz="0" w:space="0" w:color="auto"/>
            <w:right w:val="none" w:sz="0" w:space="0" w:color="auto"/>
          </w:divBdr>
        </w:div>
        <w:div w:id="1556812592">
          <w:marLeft w:val="0"/>
          <w:marRight w:val="0"/>
          <w:marTop w:val="0"/>
          <w:marBottom w:val="0"/>
          <w:divBdr>
            <w:top w:val="none" w:sz="0" w:space="0" w:color="auto"/>
            <w:left w:val="none" w:sz="0" w:space="0" w:color="auto"/>
            <w:bottom w:val="none" w:sz="0" w:space="0" w:color="auto"/>
            <w:right w:val="none" w:sz="0" w:space="0" w:color="auto"/>
          </w:divBdr>
        </w:div>
        <w:div w:id="872574406">
          <w:marLeft w:val="0"/>
          <w:marRight w:val="0"/>
          <w:marTop w:val="0"/>
          <w:marBottom w:val="0"/>
          <w:divBdr>
            <w:top w:val="none" w:sz="0" w:space="0" w:color="auto"/>
            <w:left w:val="none" w:sz="0" w:space="0" w:color="auto"/>
            <w:bottom w:val="none" w:sz="0" w:space="0" w:color="auto"/>
            <w:right w:val="none" w:sz="0" w:space="0" w:color="auto"/>
          </w:divBdr>
        </w:div>
        <w:div w:id="1868254685">
          <w:marLeft w:val="0"/>
          <w:marRight w:val="0"/>
          <w:marTop w:val="0"/>
          <w:marBottom w:val="0"/>
          <w:divBdr>
            <w:top w:val="none" w:sz="0" w:space="0" w:color="auto"/>
            <w:left w:val="none" w:sz="0" w:space="0" w:color="auto"/>
            <w:bottom w:val="none" w:sz="0" w:space="0" w:color="auto"/>
            <w:right w:val="none" w:sz="0" w:space="0" w:color="auto"/>
          </w:divBdr>
        </w:div>
        <w:div w:id="836457880">
          <w:marLeft w:val="0"/>
          <w:marRight w:val="0"/>
          <w:marTop w:val="0"/>
          <w:marBottom w:val="0"/>
          <w:divBdr>
            <w:top w:val="none" w:sz="0" w:space="0" w:color="auto"/>
            <w:left w:val="none" w:sz="0" w:space="0" w:color="auto"/>
            <w:bottom w:val="none" w:sz="0" w:space="0" w:color="auto"/>
            <w:right w:val="none" w:sz="0" w:space="0" w:color="auto"/>
          </w:divBdr>
        </w:div>
        <w:div w:id="1547641218">
          <w:marLeft w:val="0"/>
          <w:marRight w:val="0"/>
          <w:marTop w:val="0"/>
          <w:marBottom w:val="0"/>
          <w:divBdr>
            <w:top w:val="none" w:sz="0" w:space="0" w:color="auto"/>
            <w:left w:val="none" w:sz="0" w:space="0" w:color="auto"/>
            <w:bottom w:val="none" w:sz="0" w:space="0" w:color="auto"/>
            <w:right w:val="none" w:sz="0" w:space="0" w:color="auto"/>
          </w:divBdr>
        </w:div>
        <w:div w:id="2135251947">
          <w:marLeft w:val="0"/>
          <w:marRight w:val="0"/>
          <w:marTop w:val="0"/>
          <w:marBottom w:val="0"/>
          <w:divBdr>
            <w:top w:val="none" w:sz="0" w:space="0" w:color="auto"/>
            <w:left w:val="none" w:sz="0" w:space="0" w:color="auto"/>
            <w:bottom w:val="none" w:sz="0" w:space="0" w:color="auto"/>
            <w:right w:val="none" w:sz="0" w:space="0" w:color="auto"/>
          </w:divBdr>
        </w:div>
        <w:div w:id="1940406053">
          <w:marLeft w:val="0"/>
          <w:marRight w:val="0"/>
          <w:marTop w:val="0"/>
          <w:marBottom w:val="0"/>
          <w:divBdr>
            <w:top w:val="none" w:sz="0" w:space="0" w:color="auto"/>
            <w:left w:val="none" w:sz="0" w:space="0" w:color="auto"/>
            <w:bottom w:val="none" w:sz="0" w:space="0" w:color="auto"/>
            <w:right w:val="none" w:sz="0" w:space="0" w:color="auto"/>
          </w:divBdr>
        </w:div>
        <w:div w:id="1987737829">
          <w:marLeft w:val="0"/>
          <w:marRight w:val="0"/>
          <w:marTop w:val="0"/>
          <w:marBottom w:val="0"/>
          <w:divBdr>
            <w:top w:val="none" w:sz="0" w:space="0" w:color="auto"/>
            <w:left w:val="none" w:sz="0" w:space="0" w:color="auto"/>
            <w:bottom w:val="none" w:sz="0" w:space="0" w:color="auto"/>
            <w:right w:val="none" w:sz="0" w:space="0" w:color="auto"/>
          </w:divBdr>
        </w:div>
        <w:div w:id="560218037">
          <w:marLeft w:val="0"/>
          <w:marRight w:val="0"/>
          <w:marTop w:val="0"/>
          <w:marBottom w:val="0"/>
          <w:divBdr>
            <w:top w:val="none" w:sz="0" w:space="0" w:color="auto"/>
            <w:left w:val="none" w:sz="0" w:space="0" w:color="auto"/>
            <w:bottom w:val="none" w:sz="0" w:space="0" w:color="auto"/>
            <w:right w:val="none" w:sz="0" w:space="0" w:color="auto"/>
          </w:divBdr>
        </w:div>
        <w:div w:id="684555572">
          <w:marLeft w:val="0"/>
          <w:marRight w:val="0"/>
          <w:marTop w:val="0"/>
          <w:marBottom w:val="0"/>
          <w:divBdr>
            <w:top w:val="none" w:sz="0" w:space="0" w:color="auto"/>
            <w:left w:val="none" w:sz="0" w:space="0" w:color="auto"/>
            <w:bottom w:val="none" w:sz="0" w:space="0" w:color="auto"/>
            <w:right w:val="none" w:sz="0" w:space="0" w:color="auto"/>
          </w:divBdr>
        </w:div>
        <w:div w:id="1675571805">
          <w:marLeft w:val="0"/>
          <w:marRight w:val="0"/>
          <w:marTop w:val="0"/>
          <w:marBottom w:val="0"/>
          <w:divBdr>
            <w:top w:val="none" w:sz="0" w:space="0" w:color="auto"/>
            <w:left w:val="none" w:sz="0" w:space="0" w:color="auto"/>
            <w:bottom w:val="none" w:sz="0" w:space="0" w:color="auto"/>
            <w:right w:val="none" w:sz="0" w:space="0" w:color="auto"/>
          </w:divBdr>
        </w:div>
        <w:div w:id="1019548899">
          <w:marLeft w:val="0"/>
          <w:marRight w:val="0"/>
          <w:marTop w:val="0"/>
          <w:marBottom w:val="0"/>
          <w:divBdr>
            <w:top w:val="none" w:sz="0" w:space="0" w:color="auto"/>
            <w:left w:val="none" w:sz="0" w:space="0" w:color="auto"/>
            <w:bottom w:val="none" w:sz="0" w:space="0" w:color="auto"/>
            <w:right w:val="none" w:sz="0" w:space="0" w:color="auto"/>
          </w:divBdr>
        </w:div>
        <w:div w:id="1624265880">
          <w:marLeft w:val="0"/>
          <w:marRight w:val="0"/>
          <w:marTop w:val="0"/>
          <w:marBottom w:val="0"/>
          <w:divBdr>
            <w:top w:val="none" w:sz="0" w:space="0" w:color="auto"/>
            <w:left w:val="none" w:sz="0" w:space="0" w:color="auto"/>
            <w:bottom w:val="none" w:sz="0" w:space="0" w:color="auto"/>
            <w:right w:val="none" w:sz="0" w:space="0" w:color="auto"/>
          </w:divBdr>
        </w:div>
        <w:div w:id="1913857660">
          <w:marLeft w:val="0"/>
          <w:marRight w:val="0"/>
          <w:marTop w:val="0"/>
          <w:marBottom w:val="0"/>
          <w:divBdr>
            <w:top w:val="none" w:sz="0" w:space="0" w:color="auto"/>
            <w:left w:val="none" w:sz="0" w:space="0" w:color="auto"/>
            <w:bottom w:val="none" w:sz="0" w:space="0" w:color="auto"/>
            <w:right w:val="none" w:sz="0" w:space="0" w:color="auto"/>
          </w:divBdr>
        </w:div>
        <w:div w:id="1804541523">
          <w:marLeft w:val="0"/>
          <w:marRight w:val="0"/>
          <w:marTop w:val="0"/>
          <w:marBottom w:val="0"/>
          <w:divBdr>
            <w:top w:val="none" w:sz="0" w:space="0" w:color="auto"/>
            <w:left w:val="none" w:sz="0" w:space="0" w:color="auto"/>
            <w:bottom w:val="none" w:sz="0" w:space="0" w:color="auto"/>
            <w:right w:val="none" w:sz="0" w:space="0" w:color="auto"/>
          </w:divBdr>
        </w:div>
        <w:div w:id="1572620249">
          <w:marLeft w:val="0"/>
          <w:marRight w:val="0"/>
          <w:marTop w:val="0"/>
          <w:marBottom w:val="0"/>
          <w:divBdr>
            <w:top w:val="none" w:sz="0" w:space="0" w:color="auto"/>
            <w:left w:val="none" w:sz="0" w:space="0" w:color="auto"/>
            <w:bottom w:val="none" w:sz="0" w:space="0" w:color="auto"/>
            <w:right w:val="none" w:sz="0" w:space="0" w:color="auto"/>
          </w:divBdr>
        </w:div>
        <w:div w:id="1778089303">
          <w:marLeft w:val="0"/>
          <w:marRight w:val="0"/>
          <w:marTop w:val="0"/>
          <w:marBottom w:val="0"/>
          <w:divBdr>
            <w:top w:val="none" w:sz="0" w:space="0" w:color="auto"/>
            <w:left w:val="none" w:sz="0" w:space="0" w:color="auto"/>
            <w:bottom w:val="none" w:sz="0" w:space="0" w:color="auto"/>
            <w:right w:val="none" w:sz="0" w:space="0" w:color="auto"/>
          </w:divBdr>
        </w:div>
        <w:div w:id="308479814">
          <w:marLeft w:val="0"/>
          <w:marRight w:val="0"/>
          <w:marTop w:val="0"/>
          <w:marBottom w:val="0"/>
          <w:divBdr>
            <w:top w:val="none" w:sz="0" w:space="0" w:color="auto"/>
            <w:left w:val="none" w:sz="0" w:space="0" w:color="auto"/>
            <w:bottom w:val="none" w:sz="0" w:space="0" w:color="auto"/>
            <w:right w:val="none" w:sz="0" w:space="0" w:color="auto"/>
          </w:divBdr>
        </w:div>
        <w:div w:id="518861068">
          <w:marLeft w:val="0"/>
          <w:marRight w:val="0"/>
          <w:marTop w:val="0"/>
          <w:marBottom w:val="0"/>
          <w:divBdr>
            <w:top w:val="none" w:sz="0" w:space="0" w:color="auto"/>
            <w:left w:val="none" w:sz="0" w:space="0" w:color="auto"/>
            <w:bottom w:val="none" w:sz="0" w:space="0" w:color="auto"/>
            <w:right w:val="none" w:sz="0" w:space="0" w:color="auto"/>
          </w:divBdr>
        </w:div>
        <w:div w:id="1055198054">
          <w:marLeft w:val="0"/>
          <w:marRight w:val="0"/>
          <w:marTop w:val="0"/>
          <w:marBottom w:val="0"/>
          <w:divBdr>
            <w:top w:val="none" w:sz="0" w:space="0" w:color="auto"/>
            <w:left w:val="none" w:sz="0" w:space="0" w:color="auto"/>
            <w:bottom w:val="none" w:sz="0" w:space="0" w:color="auto"/>
            <w:right w:val="none" w:sz="0" w:space="0" w:color="auto"/>
          </w:divBdr>
        </w:div>
        <w:div w:id="1524056465">
          <w:marLeft w:val="0"/>
          <w:marRight w:val="0"/>
          <w:marTop w:val="0"/>
          <w:marBottom w:val="0"/>
          <w:divBdr>
            <w:top w:val="none" w:sz="0" w:space="0" w:color="auto"/>
            <w:left w:val="none" w:sz="0" w:space="0" w:color="auto"/>
            <w:bottom w:val="none" w:sz="0" w:space="0" w:color="auto"/>
            <w:right w:val="none" w:sz="0" w:space="0" w:color="auto"/>
          </w:divBdr>
        </w:div>
        <w:div w:id="1748456344">
          <w:marLeft w:val="0"/>
          <w:marRight w:val="0"/>
          <w:marTop w:val="0"/>
          <w:marBottom w:val="0"/>
          <w:divBdr>
            <w:top w:val="none" w:sz="0" w:space="0" w:color="auto"/>
            <w:left w:val="none" w:sz="0" w:space="0" w:color="auto"/>
            <w:bottom w:val="none" w:sz="0" w:space="0" w:color="auto"/>
            <w:right w:val="none" w:sz="0" w:space="0" w:color="auto"/>
          </w:divBdr>
        </w:div>
        <w:div w:id="391343556">
          <w:marLeft w:val="0"/>
          <w:marRight w:val="0"/>
          <w:marTop w:val="0"/>
          <w:marBottom w:val="0"/>
          <w:divBdr>
            <w:top w:val="none" w:sz="0" w:space="0" w:color="auto"/>
            <w:left w:val="none" w:sz="0" w:space="0" w:color="auto"/>
            <w:bottom w:val="none" w:sz="0" w:space="0" w:color="auto"/>
            <w:right w:val="none" w:sz="0" w:space="0" w:color="auto"/>
          </w:divBdr>
        </w:div>
        <w:div w:id="494495645">
          <w:marLeft w:val="0"/>
          <w:marRight w:val="0"/>
          <w:marTop w:val="0"/>
          <w:marBottom w:val="0"/>
          <w:divBdr>
            <w:top w:val="none" w:sz="0" w:space="0" w:color="auto"/>
            <w:left w:val="none" w:sz="0" w:space="0" w:color="auto"/>
            <w:bottom w:val="none" w:sz="0" w:space="0" w:color="auto"/>
            <w:right w:val="none" w:sz="0" w:space="0" w:color="auto"/>
          </w:divBdr>
        </w:div>
        <w:div w:id="716467009">
          <w:marLeft w:val="0"/>
          <w:marRight w:val="0"/>
          <w:marTop w:val="0"/>
          <w:marBottom w:val="0"/>
          <w:divBdr>
            <w:top w:val="none" w:sz="0" w:space="0" w:color="auto"/>
            <w:left w:val="none" w:sz="0" w:space="0" w:color="auto"/>
            <w:bottom w:val="none" w:sz="0" w:space="0" w:color="auto"/>
            <w:right w:val="none" w:sz="0" w:space="0" w:color="auto"/>
          </w:divBdr>
        </w:div>
        <w:div w:id="1451894933">
          <w:marLeft w:val="0"/>
          <w:marRight w:val="0"/>
          <w:marTop w:val="0"/>
          <w:marBottom w:val="0"/>
          <w:divBdr>
            <w:top w:val="none" w:sz="0" w:space="0" w:color="auto"/>
            <w:left w:val="none" w:sz="0" w:space="0" w:color="auto"/>
            <w:bottom w:val="none" w:sz="0" w:space="0" w:color="auto"/>
            <w:right w:val="none" w:sz="0" w:space="0" w:color="auto"/>
          </w:divBdr>
        </w:div>
        <w:div w:id="2139910539">
          <w:marLeft w:val="0"/>
          <w:marRight w:val="0"/>
          <w:marTop w:val="0"/>
          <w:marBottom w:val="0"/>
          <w:divBdr>
            <w:top w:val="none" w:sz="0" w:space="0" w:color="auto"/>
            <w:left w:val="none" w:sz="0" w:space="0" w:color="auto"/>
            <w:bottom w:val="none" w:sz="0" w:space="0" w:color="auto"/>
            <w:right w:val="none" w:sz="0" w:space="0" w:color="auto"/>
          </w:divBdr>
        </w:div>
        <w:div w:id="11534986">
          <w:marLeft w:val="0"/>
          <w:marRight w:val="0"/>
          <w:marTop w:val="0"/>
          <w:marBottom w:val="0"/>
          <w:divBdr>
            <w:top w:val="none" w:sz="0" w:space="0" w:color="auto"/>
            <w:left w:val="none" w:sz="0" w:space="0" w:color="auto"/>
            <w:bottom w:val="none" w:sz="0" w:space="0" w:color="auto"/>
            <w:right w:val="none" w:sz="0" w:space="0" w:color="auto"/>
          </w:divBdr>
        </w:div>
        <w:div w:id="1858735448">
          <w:marLeft w:val="0"/>
          <w:marRight w:val="0"/>
          <w:marTop w:val="0"/>
          <w:marBottom w:val="0"/>
          <w:divBdr>
            <w:top w:val="none" w:sz="0" w:space="0" w:color="auto"/>
            <w:left w:val="none" w:sz="0" w:space="0" w:color="auto"/>
            <w:bottom w:val="none" w:sz="0" w:space="0" w:color="auto"/>
            <w:right w:val="none" w:sz="0" w:space="0" w:color="auto"/>
          </w:divBdr>
        </w:div>
      </w:divsChild>
    </w:div>
    <w:div w:id="1882934127">
      <w:bodyDiv w:val="1"/>
      <w:marLeft w:val="0"/>
      <w:marRight w:val="0"/>
      <w:marTop w:val="0"/>
      <w:marBottom w:val="0"/>
      <w:divBdr>
        <w:top w:val="none" w:sz="0" w:space="0" w:color="auto"/>
        <w:left w:val="none" w:sz="0" w:space="0" w:color="auto"/>
        <w:bottom w:val="none" w:sz="0" w:space="0" w:color="auto"/>
        <w:right w:val="none" w:sz="0" w:space="0" w:color="auto"/>
      </w:divBdr>
    </w:div>
    <w:div w:id="1883322983">
      <w:bodyDiv w:val="1"/>
      <w:marLeft w:val="0"/>
      <w:marRight w:val="0"/>
      <w:marTop w:val="0"/>
      <w:marBottom w:val="0"/>
      <w:divBdr>
        <w:top w:val="none" w:sz="0" w:space="0" w:color="auto"/>
        <w:left w:val="none" w:sz="0" w:space="0" w:color="auto"/>
        <w:bottom w:val="none" w:sz="0" w:space="0" w:color="auto"/>
        <w:right w:val="none" w:sz="0" w:space="0" w:color="auto"/>
      </w:divBdr>
    </w:div>
    <w:div w:id="1883471202">
      <w:bodyDiv w:val="1"/>
      <w:marLeft w:val="0"/>
      <w:marRight w:val="0"/>
      <w:marTop w:val="0"/>
      <w:marBottom w:val="0"/>
      <w:divBdr>
        <w:top w:val="none" w:sz="0" w:space="0" w:color="auto"/>
        <w:left w:val="none" w:sz="0" w:space="0" w:color="auto"/>
        <w:bottom w:val="none" w:sz="0" w:space="0" w:color="auto"/>
        <w:right w:val="none" w:sz="0" w:space="0" w:color="auto"/>
      </w:divBdr>
    </w:div>
    <w:div w:id="1883907027">
      <w:bodyDiv w:val="1"/>
      <w:marLeft w:val="0"/>
      <w:marRight w:val="0"/>
      <w:marTop w:val="0"/>
      <w:marBottom w:val="0"/>
      <w:divBdr>
        <w:top w:val="none" w:sz="0" w:space="0" w:color="auto"/>
        <w:left w:val="none" w:sz="0" w:space="0" w:color="auto"/>
        <w:bottom w:val="none" w:sz="0" w:space="0" w:color="auto"/>
        <w:right w:val="none" w:sz="0" w:space="0" w:color="auto"/>
      </w:divBdr>
      <w:divsChild>
        <w:div w:id="172453479">
          <w:marLeft w:val="0"/>
          <w:marRight w:val="0"/>
          <w:marTop w:val="0"/>
          <w:marBottom w:val="0"/>
          <w:divBdr>
            <w:top w:val="none" w:sz="0" w:space="0" w:color="auto"/>
            <w:left w:val="none" w:sz="0" w:space="0" w:color="auto"/>
            <w:bottom w:val="none" w:sz="0" w:space="0" w:color="auto"/>
            <w:right w:val="none" w:sz="0" w:space="0" w:color="auto"/>
          </w:divBdr>
        </w:div>
        <w:div w:id="203911687">
          <w:marLeft w:val="0"/>
          <w:marRight w:val="0"/>
          <w:marTop w:val="0"/>
          <w:marBottom w:val="0"/>
          <w:divBdr>
            <w:top w:val="none" w:sz="0" w:space="0" w:color="auto"/>
            <w:left w:val="none" w:sz="0" w:space="0" w:color="auto"/>
            <w:bottom w:val="none" w:sz="0" w:space="0" w:color="auto"/>
            <w:right w:val="none" w:sz="0" w:space="0" w:color="auto"/>
          </w:divBdr>
        </w:div>
        <w:div w:id="275721436">
          <w:marLeft w:val="0"/>
          <w:marRight w:val="0"/>
          <w:marTop w:val="0"/>
          <w:marBottom w:val="0"/>
          <w:divBdr>
            <w:top w:val="none" w:sz="0" w:space="0" w:color="auto"/>
            <w:left w:val="none" w:sz="0" w:space="0" w:color="auto"/>
            <w:bottom w:val="none" w:sz="0" w:space="0" w:color="auto"/>
            <w:right w:val="none" w:sz="0" w:space="0" w:color="auto"/>
          </w:divBdr>
        </w:div>
        <w:div w:id="214238182">
          <w:marLeft w:val="0"/>
          <w:marRight w:val="0"/>
          <w:marTop w:val="0"/>
          <w:marBottom w:val="0"/>
          <w:divBdr>
            <w:top w:val="none" w:sz="0" w:space="0" w:color="auto"/>
            <w:left w:val="none" w:sz="0" w:space="0" w:color="auto"/>
            <w:bottom w:val="none" w:sz="0" w:space="0" w:color="auto"/>
            <w:right w:val="none" w:sz="0" w:space="0" w:color="auto"/>
          </w:divBdr>
        </w:div>
        <w:div w:id="293676103">
          <w:marLeft w:val="0"/>
          <w:marRight w:val="0"/>
          <w:marTop w:val="0"/>
          <w:marBottom w:val="0"/>
          <w:divBdr>
            <w:top w:val="none" w:sz="0" w:space="0" w:color="auto"/>
            <w:left w:val="none" w:sz="0" w:space="0" w:color="auto"/>
            <w:bottom w:val="none" w:sz="0" w:space="0" w:color="auto"/>
            <w:right w:val="none" w:sz="0" w:space="0" w:color="auto"/>
          </w:divBdr>
        </w:div>
        <w:div w:id="1420523992">
          <w:marLeft w:val="0"/>
          <w:marRight w:val="0"/>
          <w:marTop w:val="0"/>
          <w:marBottom w:val="0"/>
          <w:divBdr>
            <w:top w:val="none" w:sz="0" w:space="0" w:color="auto"/>
            <w:left w:val="none" w:sz="0" w:space="0" w:color="auto"/>
            <w:bottom w:val="none" w:sz="0" w:space="0" w:color="auto"/>
            <w:right w:val="none" w:sz="0" w:space="0" w:color="auto"/>
          </w:divBdr>
        </w:div>
        <w:div w:id="1891723652">
          <w:marLeft w:val="0"/>
          <w:marRight w:val="0"/>
          <w:marTop w:val="0"/>
          <w:marBottom w:val="0"/>
          <w:divBdr>
            <w:top w:val="none" w:sz="0" w:space="0" w:color="auto"/>
            <w:left w:val="none" w:sz="0" w:space="0" w:color="auto"/>
            <w:bottom w:val="none" w:sz="0" w:space="0" w:color="auto"/>
            <w:right w:val="none" w:sz="0" w:space="0" w:color="auto"/>
          </w:divBdr>
        </w:div>
        <w:div w:id="104157663">
          <w:marLeft w:val="0"/>
          <w:marRight w:val="0"/>
          <w:marTop w:val="0"/>
          <w:marBottom w:val="0"/>
          <w:divBdr>
            <w:top w:val="none" w:sz="0" w:space="0" w:color="auto"/>
            <w:left w:val="none" w:sz="0" w:space="0" w:color="auto"/>
            <w:bottom w:val="none" w:sz="0" w:space="0" w:color="auto"/>
            <w:right w:val="none" w:sz="0" w:space="0" w:color="auto"/>
          </w:divBdr>
        </w:div>
        <w:div w:id="1937059643">
          <w:marLeft w:val="0"/>
          <w:marRight w:val="0"/>
          <w:marTop w:val="0"/>
          <w:marBottom w:val="0"/>
          <w:divBdr>
            <w:top w:val="none" w:sz="0" w:space="0" w:color="auto"/>
            <w:left w:val="none" w:sz="0" w:space="0" w:color="auto"/>
            <w:bottom w:val="none" w:sz="0" w:space="0" w:color="auto"/>
            <w:right w:val="none" w:sz="0" w:space="0" w:color="auto"/>
          </w:divBdr>
        </w:div>
      </w:divsChild>
    </w:div>
    <w:div w:id="1884099201">
      <w:bodyDiv w:val="1"/>
      <w:marLeft w:val="0"/>
      <w:marRight w:val="0"/>
      <w:marTop w:val="0"/>
      <w:marBottom w:val="0"/>
      <w:divBdr>
        <w:top w:val="none" w:sz="0" w:space="0" w:color="auto"/>
        <w:left w:val="none" w:sz="0" w:space="0" w:color="auto"/>
        <w:bottom w:val="none" w:sz="0" w:space="0" w:color="auto"/>
        <w:right w:val="none" w:sz="0" w:space="0" w:color="auto"/>
      </w:divBdr>
    </w:div>
    <w:div w:id="1884169679">
      <w:bodyDiv w:val="1"/>
      <w:marLeft w:val="0"/>
      <w:marRight w:val="0"/>
      <w:marTop w:val="0"/>
      <w:marBottom w:val="0"/>
      <w:divBdr>
        <w:top w:val="none" w:sz="0" w:space="0" w:color="auto"/>
        <w:left w:val="none" w:sz="0" w:space="0" w:color="auto"/>
        <w:bottom w:val="none" w:sz="0" w:space="0" w:color="auto"/>
        <w:right w:val="none" w:sz="0" w:space="0" w:color="auto"/>
      </w:divBdr>
    </w:div>
    <w:div w:id="1884244658">
      <w:bodyDiv w:val="1"/>
      <w:marLeft w:val="0"/>
      <w:marRight w:val="0"/>
      <w:marTop w:val="0"/>
      <w:marBottom w:val="0"/>
      <w:divBdr>
        <w:top w:val="none" w:sz="0" w:space="0" w:color="auto"/>
        <w:left w:val="none" w:sz="0" w:space="0" w:color="auto"/>
        <w:bottom w:val="none" w:sz="0" w:space="0" w:color="auto"/>
        <w:right w:val="none" w:sz="0" w:space="0" w:color="auto"/>
      </w:divBdr>
    </w:div>
    <w:div w:id="1884320984">
      <w:bodyDiv w:val="1"/>
      <w:marLeft w:val="0"/>
      <w:marRight w:val="0"/>
      <w:marTop w:val="0"/>
      <w:marBottom w:val="0"/>
      <w:divBdr>
        <w:top w:val="none" w:sz="0" w:space="0" w:color="auto"/>
        <w:left w:val="none" w:sz="0" w:space="0" w:color="auto"/>
        <w:bottom w:val="none" w:sz="0" w:space="0" w:color="auto"/>
        <w:right w:val="none" w:sz="0" w:space="0" w:color="auto"/>
      </w:divBdr>
    </w:div>
    <w:div w:id="1884362389">
      <w:bodyDiv w:val="1"/>
      <w:marLeft w:val="0"/>
      <w:marRight w:val="0"/>
      <w:marTop w:val="0"/>
      <w:marBottom w:val="0"/>
      <w:divBdr>
        <w:top w:val="none" w:sz="0" w:space="0" w:color="auto"/>
        <w:left w:val="none" w:sz="0" w:space="0" w:color="auto"/>
        <w:bottom w:val="none" w:sz="0" w:space="0" w:color="auto"/>
        <w:right w:val="none" w:sz="0" w:space="0" w:color="auto"/>
      </w:divBdr>
    </w:div>
    <w:div w:id="1884441493">
      <w:bodyDiv w:val="1"/>
      <w:marLeft w:val="0"/>
      <w:marRight w:val="0"/>
      <w:marTop w:val="0"/>
      <w:marBottom w:val="0"/>
      <w:divBdr>
        <w:top w:val="none" w:sz="0" w:space="0" w:color="auto"/>
        <w:left w:val="none" w:sz="0" w:space="0" w:color="auto"/>
        <w:bottom w:val="none" w:sz="0" w:space="0" w:color="auto"/>
        <w:right w:val="none" w:sz="0" w:space="0" w:color="auto"/>
      </w:divBdr>
    </w:div>
    <w:div w:id="1884512963">
      <w:bodyDiv w:val="1"/>
      <w:marLeft w:val="0"/>
      <w:marRight w:val="0"/>
      <w:marTop w:val="0"/>
      <w:marBottom w:val="0"/>
      <w:divBdr>
        <w:top w:val="none" w:sz="0" w:space="0" w:color="auto"/>
        <w:left w:val="none" w:sz="0" w:space="0" w:color="auto"/>
        <w:bottom w:val="none" w:sz="0" w:space="0" w:color="auto"/>
        <w:right w:val="none" w:sz="0" w:space="0" w:color="auto"/>
      </w:divBdr>
    </w:div>
    <w:div w:id="1884513227">
      <w:bodyDiv w:val="1"/>
      <w:marLeft w:val="0"/>
      <w:marRight w:val="0"/>
      <w:marTop w:val="0"/>
      <w:marBottom w:val="0"/>
      <w:divBdr>
        <w:top w:val="none" w:sz="0" w:space="0" w:color="auto"/>
        <w:left w:val="none" w:sz="0" w:space="0" w:color="auto"/>
        <w:bottom w:val="none" w:sz="0" w:space="0" w:color="auto"/>
        <w:right w:val="none" w:sz="0" w:space="0" w:color="auto"/>
      </w:divBdr>
      <w:divsChild>
        <w:div w:id="738672136">
          <w:marLeft w:val="0"/>
          <w:marRight w:val="0"/>
          <w:marTop w:val="0"/>
          <w:marBottom w:val="0"/>
          <w:divBdr>
            <w:top w:val="none" w:sz="0" w:space="0" w:color="auto"/>
            <w:left w:val="none" w:sz="0" w:space="0" w:color="auto"/>
            <w:bottom w:val="none" w:sz="0" w:space="0" w:color="auto"/>
            <w:right w:val="none" w:sz="0" w:space="0" w:color="auto"/>
          </w:divBdr>
        </w:div>
        <w:div w:id="1272397791">
          <w:marLeft w:val="0"/>
          <w:marRight w:val="0"/>
          <w:marTop w:val="0"/>
          <w:marBottom w:val="0"/>
          <w:divBdr>
            <w:top w:val="none" w:sz="0" w:space="0" w:color="auto"/>
            <w:left w:val="none" w:sz="0" w:space="0" w:color="auto"/>
            <w:bottom w:val="none" w:sz="0" w:space="0" w:color="auto"/>
            <w:right w:val="none" w:sz="0" w:space="0" w:color="auto"/>
          </w:divBdr>
        </w:div>
        <w:div w:id="1472601628">
          <w:marLeft w:val="0"/>
          <w:marRight w:val="0"/>
          <w:marTop w:val="0"/>
          <w:marBottom w:val="0"/>
          <w:divBdr>
            <w:top w:val="none" w:sz="0" w:space="0" w:color="auto"/>
            <w:left w:val="none" w:sz="0" w:space="0" w:color="auto"/>
            <w:bottom w:val="none" w:sz="0" w:space="0" w:color="auto"/>
            <w:right w:val="none" w:sz="0" w:space="0" w:color="auto"/>
          </w:divBdr>
        </w:div>
        <w:div w:id="401103560">
          <w:marLeft w:val="0"/>
          <w:marRight w:val="0"/>
          <w:marTop w:val="0"/>
          <w:marBottom w:val="0"/>
          <w:divBdr>
            <w:top w:val="none" w:sz="0" w:space="0" w:color="auto"/>
            <w:left w:val="none" w:sz="0" w:space="0" w:color="auto"/>
            <w:bottom w:val="none" w:sz="0" w:space="0" w:color="auto"/>
            <w:right w:val="none" w:sz="0" w:space="0" w:color="auto"/>
          </w:divBdr>
        </w:div>
        <w:div w:id="1113594676">
          <w:marLeft w:val="0"/>
          <w:marRight w:val="0"/>
          <w:marTop w:val="0"/>
          <w:marBottom w:val="0"/>
          <w:divBdr>
            <w:top w:val="none" w:sz="0" w:space="0" w:color="auto"/>
            <w:left w:val="none" w:sz="0" w:space="0" w:color="auto"/>
            <w:bottom w:val="none" w:sz="0" w:space="0" w:color="auto"/>
            <w:right w:val="none" w:sz="0" w:space="0" w:color="auto"/>
          </w:divBdr>
        </w:div>
        <w:div w:id="839737152">
          <w:marLeft w:val="0"/>
          <w:marRight w:val="0"/>
          <w:marTop w:val="0"/>
          <w:marBottom w:val="0"/>
          <w:divBdr>
            <w:top w:val="none" w:sz="0" w:space="0" w:color="auto"/>
            <w:left w:val="none" w:sz="0" w:space="0" w:color="auto"/>
            <w:bottom w:val="none" w:sz="0" w:space="0" w:color="auto"/>
            <w:right w:val="none" w:sz="0" w:space="0" w:color="auto"/>
          </w:divBdr>
        </w:div>
        <w:div w:id="1182671284">
          <w:marLeft w:val="0"/>
          <w:marRight w:val="0"/>
          <w:marTop w:val="0"/>
          <w:marBottom w:val="0"/>
          <w:divBdr>
            <w:top w:val="none" w:sz="0" w:space="0" w:color="auto"/>
            <w:left w:val="none" w:sz="0" w:space="0" w:color="auto"/>
            <w:bottom w:val="none" w:sz="0" w:space="0" w:color="auto"/>
            <w:right w:val="none" w:sz="0" w:space="0" w:color="auto"/>
          </w:divBdr>
        </w:div>
        <w:div w:id="397754100">
          <w:marLeft w:val="0"/>
          <w:marRight w:val="0"/>
          <w:marTop w:val="0"/>
          <w:marBottom w:val="0"/>
          <w:divBdr>
            <w:top w:val="none" w:sz="0" w:space="0" w:color="auto"/>
            <w:left w:val="none" w:sz="0" w:space="0" w:color="auto"/>
            <w:bottom w:val="none" w:sz="0" w:space="0" w:color="auto"/>
            <w:right w:val="none" w:sz="0" w:space="0" w:color="auto"/>
          </w:divBdr>
        </w:div>
        <w:div w:id="923801630">
          <w:marLeft w:val="0"/>
          <w:marRight w:val="0"/>
          <w:marTop w:val="0"/>
          <w:marBottom w:val="0"/>
          <w:divBdr>
            <w:top w:val="none" w:sz="0" w:space="0" w:color="auto"/>
            <w:left w:val="none" w:sz="0" w:space="0" w:color="auto"/>
            <w:bottom w:val="none" w:sz="0" w:space="0" w:color="auto"/>
            <w:right w:val="none" w:sz="0" w:space="0" w:color="auto"/>
          </w:divBdr>
        </w:div>
        <w:div w:id="1196693518">
          <w:marLeft w:val="0"/>
          <w:marRight w:val="0"/>
          <w:marTop w:val="0"/>
          <w:marBottom w:val="0"/>
          <w:divBdr>
            <w:top w:val="none" w:sz="0" w:space="0" w:color="auto"/>
            <w:left w:val="none" w:sz="0" w:space="0" w:color="auto"/>
            <w:bottom w:val="none" w:sz="0" w:space="0" w:color="auto"/>
            <w:right w:val="none" w:sz="0" w:space="0" w:color="auto"/>
          </w:divBdr>
        </w:div>
        <w:div w:id="1641963434">
          <w:marLeft w:val="0"/>
          <w:marRight w:val="0"/>
          <w:marTop w:val="0"/>
          <w:marBottom w:val="0"/>
          <w:divBdr>
            <w:top w:val="none" w:sz="0" w:space="0" w:color="auto"/>
            <w:left w:val="none" w:sz="0" w:space="0" w:color="auto"/>
            <w:bottom w:val="none" w:sz="0" w:space="0" w:color="auto"/>
            <w:right w:val="none" w:sz="0" w:space="0" w:color="auto"/>
          </w:divBdr>
        </w:div>
        <w:div w:id="635449423">
          <w:marLeft w:val="0"/>
          <w:marRight w:val="0"/>
          <w:marTop w:val="0"/>
          <w:marBottom w:val="0"/>
          <w:divBdr>
            <w:top w:val="none" w:sz="0" w:space="0" w:color="auto"/>
            <w:left w:val="none" w:sz="0" w:space="0" w:color="auto"/>
            <w:bottom w:val="none" w:sz="0" w:space="0" w:color="auto"/>
            <w:right w:val="none" w:sz="0" w:space="0" w:color="auto"/>
          </w:divBdr>
        </w:div>
        <w:div w:id="1851722319">
          <w:marLeft w:val="0"/>
          <w:marRight w:val="0"/>
          <w:marTop w:val="0"/>
          <w:marBottom w:val="0"/>
          <w:divBdr>
            <w:top w:val="none" w:sz="0" w:space="0" w:color="auto"/>
            <w:left w:val="none" w:sz="0" w:space="0" w:color="auto"/>
            <w:bottom w:val="none" w:sz="0" w:space="0" w:color="auto"/>
            <w:right w:val="none" w:sz="0" w:space="0" w:color="auto"/>
          </w:divBdr>
        </w:div>
        <w:div w:id="211622433">
          <w:marLeft w:val="0"/>
          <w:marRight w:val="0"/>
          <w:marTop w:val="0"/>
          <w:marBottom w:val="0"/>
          <w:divBdr>
            <w:top w:val="none" w:sz="0" w:space="0" w:color="auto"/>
            <w:left w:val="none" w:sz="0" w:space="0" w:color="auto"/>
            <w:bottom w:val="none" w:sz="0" w:space="0" w:color="auto"/>
            <w:right w:val="none" w:sz="0" w:space="0" w:color="auto"/>
          </w:divBdr>
        </w:div>
        <w:div w:id="2127848078">
          <w:marLeft w:val="0"/>
          <w:marRight w:val="0"/>
          <w:marTop w:val="0"/>
          <w:marBottom w:val="0"/>
          <w:divBdr>
            <w:top w:val="none" w:sz="0" w:space="0" w:color="auto"/>
            <w:left w:val="none" w:sz="0" w:space="0" w:color="auto"/>
            <w:bottom w:val="none" w:sz="0" w:space="0" w:color="auto"/>
            <w:right w:val="none" w:sz="0" w:space="0" w:color="auto"/>
          </w:divBdr>
        </w:div>
        <w:div w:id="4862807">
          <w:marLeft w:val="0"/>
          <w:marRight w:val="0"/>
          <w:marTop w:val="0"/>
          <w:marBottom w:val="0"/>
          <w:divBdr>
            <w:top w:val="none" w:sz="0" w:space="0" w:color="auto"/>
            <w:left w:val="none" w:sz="0" w:space="0" w:color="auto"/>
            <w:bottom w:val="none" w:sz="0" w:space="0" w:color="auto"/>
            <w:right w:val="none" w:sz="0" w:space="0" w:color="auto"/>
          </w:divBdr>
        </w:div>
        <w:div w:id="889418729">
          <w:marLeft w:val="0"/>
          <w:marRight w:val="0"/>
          <w:marTop w:val="0"/>
          <w:marBottom w:val="0"/>
          <w:divBdr>
            <w:top w:val="none" w:sz="0" w:space="0" w:color="auto"/>
            <w:left w:val="none" w:sz="0" w:space="0" w:color="auto"/>
            <w:bottom w:val="none" w:sz="0" w:space="0" w:color="auto"/>
            <w:right w:val="none" w:sz="0" w:space="0" w:color="auto"/>
          </w:divBdr>
        </w:div>
        <w:div w:id="1612349435">
          <w:marLeft w:val="0"/>
          <w:marRight w:val="0"/>
          <w:marTop w:val="0"/>
          <w:marBottom w:val="0"/>
          <w:divBdr>
            <w:top w:val="none" w:sz="0" w:space="0" w:color="auto"/>
            <w:left w:val="none" w:sz="0" w:space="0" w:color="auto"/>
            <w:bottom w:val="none" w:sz="0" w:space="0" w:color="auto"/>
            <w:right w:val="none" w:sz="0" w:space="0" w:color="auto"/>
          </w:divBdr>
        </w:div>
        <w:div w:id="1821389012">
          <w:marLeft w:val="0"/>
          <w:marRight w:val="0"/>
          <w:marTop w:val="0"/>
          <w:marBottom w:val="0"/>
          <w:divBdr>
            <w:top w:val="none" w:sz="0" w:space="0" w:color="auto"/>
            <w:left w:val="none" w:sz="0" w:space="0" w:color="auto"/>
            <w:bottom w:val="none" w:sz="0" w:space="0" w:color="auto"/>
            <w:right w:val="none" w:sz="0" w:space="0" w:color="auto"/>
          </w:divBdr>
        </w:div>
        <w:div w:id="1406296925">
          <w:marLeft w:val="0"/>
          <w:marRight w:val="0"/>
          <w:marTop w:val="0"/>
          <w:marBottom w:val="0"/>
          <w:divBdr>
            <w:top w:val="none" w:sz="0" w:space="0" w:color="auto"/>
            <w:left w:val="none" w:sz="0" w:space="0" w:color="auto"/>
            <w:bottom w:val="none" w:sz="0" w:space="0" w:color="auto"/>
            <w:right w:val="none" w:sz="0" w:space="0" w:color="auto"/>
          </w:divBdr>
        </w:div>
        <w:div w:id="407726455">
          <w:marLeft w:val="0"/>
          <w:marRight w:val="0"/>
          <w:marTop w:val="0"/>
          <w:marBottom w:val="0"/>
          <w:divBdr>
            <w:top w:val="none" w:sz="0" w:space="0" w:color="auto"/>
            <w:left w:val="none" w:sz="0" w:space="0" w:color="auto"/>
            <w:bottom w:val="none" w:sz="0" w:space="0" w:color="auto"/>
            <w:right w:val="none" w:sz="0" w:space="0" w:color="auto"/>
          </w:divBdr>
        </w:div>
        <w:div w:id="423964157">
          <w:marLeft w:val="0"/>
          <w:marRight w:val="0"/>
          <w:marTop w:val="0"/>
          <w:marBottom w:val="0"/>
          <w:divBdr>
            <w:top w:val="none" w:sz="0" w:space="0" w:color="auto"/>
            <w:left w:val="none" w:sz="0" w:space="0" w:color="auto"/>
            <w:bottom w:val="none" w:sz="0" w:space="0" w:color="auto"/>
            <w:right w:val="none" w:sz="0" w:space="0" w:color="auto"/>
          </w:divBdr>
        </w:div>
        <w:div w:id="1333609310">
          <w:marLeft w:val="0"/>
          <w:marRight w:val="0"/>
          <w:marTop w:val="0"/>
          <w:marBottom w:val="0"/>
          <w:divBdr>
            <w:top w:val="none" w:sz="0" w:space="0" w:color="auto"/>
            <w:left w:val="none" w:sz="0" w:space="0" w:color="auto"/>
            <w:bottom w:val="none" w:sz="0" w:space="0" w:color="auto"/>
            <w:right w:val="none" w:sz="0" w:space="0" w:color="auto"/>
          </w:divBdr>
        </w:div>
        <w:div w:id="2008438934">
          <w:marLeft w:val="0"/>
          <w:marRight w:val="0"/>
          <w:marTop w:val="0"/>
          <w:marBottom w:val="0"/>
          <w:divBdr>
            <w:top w:val="none" w:sz="0" w:space="0" w:color="auto"/>
            <w:left w:val="none" w:sz="0" w:space="0" w:color="auto"/>
            <w:bottom w:val="none" w:sz="0" w:space="0" w:color="auto"/>
            <w:right w:val="none" w:sz="0" w:space="0" w:color="auto"/>
          </w:divBdr>
        </w:div>
        <w:div w:id="111940232">
          <w:marLeft w:val="0"/>
          <w:marRight w:val="0"/>
          <w:marTop w:val="0"/>
          <w:marBottom w:val="0"/>
          <w:divBdr>
            <w:top w:val="none" w:sz="0" w:space="0" w:color="auto"/>
            <w:left w:val="none" w:sz="0" w:space="0" w:color="auto"/>
            <w:bottom w:val="none" w:sz="0" w:space="0" w:color="auto"/>
            <w:right w:val="none" w:sz="0" w:space="0" w:color="auto"/>
          </w:divBdr>
        </w:div>
        <w:div w:id="1936474485">
          <w:marLeft w:val="0"/>
          <w:marRight w:val="0"/>
          <w:marTop w:val="0"/>
          <w:marBottom w:val="0"/>
          <w:divBdr>
            <w:top w:val="none" w:sz="0" w:space="0" w:color="auto"/>
            <w:left w:val="none" w:sz="0" w:space="0" w:color="auto"/>
            <w:bottom w:val="none" w:sz="0" w:space="0" w:color="auto"/>
            <w:right w:val="none" w:sz="0" w:space="0" w:color="auto"/>
          </w:divBdr>
        </w:div>
        <w:div w:id="1064182486">
          <w:marLeft w:val="0"/>
          <w:marRight w:val="0"/>
          <w:marTop w:val="0"/>
          <w:marBottom w:val="0"/>
          <w:divBdr>
            <w:top w:val="none" w:sz="0" w:space="0" w:color="auto"/>
            <w:left w:val="none" w:sz="0" w:space="0" w:color="auto"/>
            <w:bottom w:val="none" w:sz="0" w:space="0" w:color="auto"/>
            <w:right w:val="none" w:sz="0" w:space="0" w:color="auto"/>
          </w:divBdr>
        </w:div>
        <w:div w:id="1851334505">
          <w:marLeft w:val="0"/>
          <w:marRight w:val="0"/>
          <w:marTop w:val="0"/>
          <w:marBottom w:val="0"/>
          <w:divBdr>
            <w:top w:val="none" w:sz="0" w:space="0" w:color="auto"/>
            <w:left w:val="none" w:sz="0" w:space="0" w:color="auto"/>
            <w:bottom w:val="none" w:sz="0" w:space="0" w:color="auto"/>
            <w:right w:val="none" w:sz="0" w:space="0" w:color="auto"/>
          </w:divBdr>
        </w:div>
        <w:div w:id="195504143">
          <w:marLeft w:val="0"/>
          <w:marRight w:val="0"/>
          <w:marTop w:val="0"/>
          <w:marBottom w:val="0"/>
          <w:divBdr>
            <w:top w:val="none" w:sz="0" w:space="0" w:color="auto"/>
            <w:left w:val="none" w:sz="0" w:space="0" w:color="auto"/>
            <w:bottom w:val="none" w:sz="0" w:space="0" w:color="auto"/>
            <w:right w:val="none" w:sz="0" w:space="0" w:color="auto"/>
          </w:divBdr>
        </w:div>
        <w:div w:id="1757484196">
          <w:marLeft w:val="0"/>
          <w:marRight w:val="0"/>
          <w:marTop w:val="0"/>
          <w:marBottom w:val="0"/>
          <w:divBdr>
            <w:top w:val="none" w:sz="0" w:space="0" w:color="auto"/>
            <w:left w:val="none" w:sz="0" w:space="0" w:color="auto"/>
            <w:bottom w:val="none" w:sz="0" w:space="0" w:color="auto"/>
            <w:right w:val="none" w:sz="0" w:space="0" w:color="auto"/>
          </w:divBdr>
        </w:div>
        <w:div w:id="1870682368">
          <w:marLeft w:val="0"/>
          <w:marRight w:val="0"/>
          <w:marTop w:val="0"/>
          <w:marBottom w:val="0"/>
          <w:divBdr>
            <w:top w:val="none" w:sz="0" w:space="0" w:color="auto"/>
            <w:left w:val="none" w:sz="0" w:space="0" w:color="auto"/>
            <w:bottom w:val="none" w:sz="0" w:space="0" w:color="auto"/>
            <w:right w:val="none" w:sz="0" w:space="0" w:color="auto"/>
          </w:divBdr>
        </w:div>
        <w:div w:id="1825464409">
          <w:marLeft w:val="0"/>
          <w:marRight w:val="0"/>
          <w:marTop w:val="0"/>
          <w:marBottom w:val="0"/>
          <w:divBdr>
            <w:top w:val="none" w:sz="0" w:space="0" w:color="auto"/>
            <w:left w:val="none" w:sz="0" w:space="0" w:color="auto"/>
            <w:bottom w:val="none" w:sz="0" w:space="0" w:color="auto"/>
            <w:right w:val="none" w:sz="0" w:space="0" w:color="auto"/>
          </w:divBdr>
        </w:div>
        <w:div w:id="1368330080">
          <w:marLeft w:val="0"/>
          <w:marRight w:val="0"/>
          <w:marTop w:val="0"/>
          <w:marBottom w:val="0"/>
          <w:divBdr>
            <w:top w:val="none" w:sz="0" w:space="0" w:color="auto"/>
            <w:left w:val="none" w:sz="0" w:space="0" w:color="auto"/>
            <w:bottom w:val="none" w:sz="0" w:space="0" w:color="auto"/>
            <w:right w:val="none" w:sz="0" w:space="0" w:color="auto"/>
          </w:divBdr>
        </w:div>
        <w:div w:id="1445031094">
          <w:marLeft w:val="0"/>
          <w:marRight w:val="0"/>
          <w:marTop w:val="0"/>
          <w:marBottom w:val="0"/>
          <w:divBdr>
            <w:top w:val="none" w:sz="0" w:space="0" w:color="auto"/>
            <w:left w:val="none" w:sz="0" w:space="0" w:color="auto"/>
            <w:bottom w:val="none" w:sz="0" w:space="0" w:color="auto"/>
            <w:right w:val="none" w:sz="0" w:space="0" w:color="auto"/>
          </w:divBdr>
        </w:div>
        <w:div w:id="924193201">
          <w:marLeft w:val="0"/>
          <w:marRight w:val="0"/>
          <w:marTop w:val="0"/>
          <w:marBottom w:val="0"/>
          <w:divBdr>
            <w:top w:val="none" w:sz="0" w:space="0" w:color="auto"/>
            <w:left w:val="none" w:sz="0" w:space="0" w:color="auto"/>
            <w:bottom w:val="none" w:sz="0" w:space="0" w:color="auto"/>
            <w:right w:val="none" w:sz="0" w:space="0" w:color="auto"/>
          </w:divBdr>
        </w:div>
        <w:div w:id="986594766">
          <w:marLeft w:val="0"/>
          <w:marRight w:val="0"/>
          <w:marTop w:val="0"/>
          <w:marBottom w:val="0"/>
          <w:divBdr>
            <w:top w:val="none" w:sz="0" w:space="0" w:color="auto"/>
            <w:left w:val="none" w:sz="0" w:space="0" w:color="auto"/>
            <w:bottom w:val="none" w:sz="0" w:space="0" w:color="auto"/>
            <w:right w:val="none" w:sz="0" w:space="0" w:color="auto"/>
          </w:divBdr>
        </w:div>
        <w:div w:id="825049662">
          <w:marLeft w:val="0"/>
          <w:marRight w:val="0"/>
          <w:marTop w:val="0"/>
          <w:marBottom w:val="0"/>
          <w:divBdr>
            <w:top w:val="none" w:sz="0" w:space="0" w:color="auto"/>
            <w:left w:val="none" w:sz="0" w:space="0" w:color="auto"/>
            <w:bottom w:val="none" w:sz="0" w:space="0" w:color="auto"/>
            <w:right w:val="none" w:sz="0" w:space="0" w:color="auto"/>
          </w:divBdr>
        </w:div>
        <w:div w:id="1310137633">
          <w:marLeft w:val="0"/>
          <w:marRight w:val="0"/>
          <w:marTop w:val="0"/>
          <w:marBottom w:val="0"/>
          <w:divBdr>
            <w:top w:val="none" w:sz="0" w:space="0" w:color="auto"/>
            <w:left w:val="none" w:sz="0" w:space="0" w:color="auto"/>
            <w:bottom w:val="none" w:sz="0" w:space="0" w:color="auto"/>
            <w:right w:val="none" w:sz="0" w:space="0" w:color="auto"/>
          </w:divBdr>
        </w:div>
        <w:div w:id="495807316">
          <w:marLeft w:val="0"/>
          <w:marRight w:val="0"/>
          <w:marTop w:val="0"/>
          <w:marBottom w:val="0"/>
          <w:divBdr>
            <w:top w:val="none" w:sz="0" w:space="0" w:color="auto"/>
            <w:left w:val="none" w:sz="0" w:space="0" w:color="auto"/>
            <w:bottom w:val="none" w:sz="0" w:space="0" w:color="auto"/>
            <w:right w:val="none" w:sz="0" w:space="0" w:color="auto"/>
          </w:divBdr>
        </w:div>
        <w:div w:id="398066053">
          <w:marLeft w:val="0"/>
          <w:marRight w:val="0"/>
          <w:marTop w:val="0"/>
          <w:marBottom w:val="0"/>
          <w:divBdr>
            <w:top w:val="none" w:sz="0" w:space="0" w:color="auto"/>
            <w:left w:val="none" w:sz="0" w:space="0" w:color="auto"/>
            <w:bottom w:val="none" w:sz="0" w:space="0" w:color="auto"/>
            <w:right w:val="none" w:sz="0" w:space="0" w:color="auto"/>
          </w:divBdr>
        </w:div>
        <w:div w:id="1082944543">
          <w:marLeft w:val="0"/>
          <w:marRight w:val="0"/>
          <w:marTop w:val="0"/>
          <w:marBottom w:val="0"/>
          <w:divBdr>
            <w:top w:val="none" w:sz="0" w:space="0" w:color="auto"/>
            <w:left w:val="none" w:sz="0" w:space="0" w:color="auto"/>
            <w:bottom w:val="none" w:sz="0" w:space="0" w:color="auto"/>
            <w:right w:val="none" w:sz="0" w:space="0" w:color="auto"/>
          </w:divBdr>
        </w:div>
        <w:div w:id="147407406">
          <w:marLeft w:val="0"/>
          <w:marRight w:val="0"/>
          <w:marTop w:val="0"/>
          <w:marBottom w:val="0"/>
          <w:divBdr>
            <w:top w:val="none" w:sz="0" w:space="0" w:color="auto"/>
            <w:left w:val="none" w:sz="0" w:space="0" w:color="auto"/>
            <w:bottom w:val="none" w:sz="0" w:space="0" w:color="auto"/>
            <w:right w:val="none" w:sz="0" w:space="0" w:color="auto"/>
          </w:divBdr>
        </w:div>
        <w:div w:id="98373527">
          <w:marLeft w:val="0"/>
          <w:marRight w:val="0"/>
          <w:marTop w:val="0"/>
          <w:marBottom w:val="0"/>
          <w:divBdr>
            <w:top w:val="none" w:sz="0" w:space="0" w:color="auto"/>
            <w:left w:val="none" w:sz="0" w:space="0" w:color="auto"/>
            <w:bottom w:val="none" w:sz="0" w:space="0" w:color="auto"/>
            <w:right w:val="none" w:sz="0" w:space="0" w:color="auto"/>
          </w:divBdr>
        </w:div>
        <w:div w:id="541131903">
          <w:marLeft w:val="0"/>
          <w:marRight w:val="0"/>
          <w:marTop w:val="0"/>
          <w:marBottom w:val="0"/>
          <w:divBdr>
            <w:top w:val="none" w:sz="0" w:space="0" w:color="auto"/>
            <w:left w:val="none" w:sz="0" w:space="0" w:color="auto"/>
            <w:bottom w:val="none" w:sz="0" w:space="0" w:color="auto"/>
            <w:right w:val="none" w:sz="0" w:space="0" w:color="auto"/>
          </w:divBdr>
        </w:div>
        <w:div w:id="11885264">
          <w:marLeft w:val="0"/>
          <w:marRight w:val="0"/>
          <w:marTop w:val="0"/>
          <w:marBottom w:val="0"/>
          <w:divBdr>
            <w:top w:val="none" w:sz="0" w:space="0" w:color="auto"/>
            <w:left w:val="none" w:sz="0" w:space="0" w:color="auto"/>
            <w:bottom w:val="none" w:sz="0" w:space="0" w:color="auto"/>
            <w:right w:val="none" w:sz="0" w:space="0" w:color="auto"/>
          </w:divBdr>
        </w:div>
        <w:div w:id="2120564502">
          <w:marLeft w:val="0"/>
          <w:marRight w:val="0"/>
          <w:marTop w:val="0"/>
          <w:marBottom w:val="0"/>
          <w:divBdr>
            <w:top w:val="none" w:sz="0" w:space="0" w:color="auto"/>
            <w:left w:val="none" w:sz="0" w:space="0" w:color="auto"/>
            <w:bottom w:val="none" w:sz="0" w:space="0" w:color="auto"/>
            <w:right w:val="none" w:sz="0" w:space="0" w:color="auto"/>
          </w:divBdr>
        </w:div>
        <w:div w:id="1332097296">
          <w:marLeft w:val="0"/>
          <w:marRight w:val="0"/>
          <w:marTop w:val="0"/>
          <w:marBottom w:val="0"/>
          <w:divBdr>
            <w:top w:val="none" w:sz="0" w:space="0" w:color="auto"/>
            <w:left w:val="none" w:sz="0" w:space="0" w:color="auto"/>
            <w:bottom w:val="none" w:sz="0" w:space="0" w:color="auto"/>
            <w:right w:val="none" w:sz="0" w:space="0" w:color="auto"/>
          </w:divBdr>
        </w:div>
        <w:div w:id="1052388834">
          <w:marLeft w:val="0"/>
          <w:marRight w:val="0"/>
          <w:marTop w:val="0"/>
          <w:marBottom w:val="0"/>
          <w:divBdr>
            <w:top w:val="none" w:sz="0" w:space="0" w:color="auto"/>
            <w:left w:val="none" w:sz="0" w:space="0" w:color="auto"/>
            <w:bottom w:val="none" w:sz="0" w:space="0" w:color="auto"/>
            <w:right w:val="none" w:sz="0" w:space="0" w:color="auto"/>
          </w:divBdr>
        </w:div>
        <w:div w:id="1415783961">
          <w:marLeft w:val="0"/>
          <w:marRight w:val="0"/>
          <w:marTop w:val="0"/>
          <w:marBottom w:val="0"/>
          <w:divBdr>
            <w:top w:val="none" w:sz="0" w:space="0" w:color="auto"/>
            <w:left w:val="none" w:sz="0" w:space="0" w:color="auto"/>
            <w:bottom w:val="none" w:sz="0" w:space="0" w:color="auto"/>
            <w:right w:val="none" w:sz="0" w:space="0" w:color="auto"/>
          </w:divBdr>
        </w:div>
        <w:div w:id="760373078">
          <w:marLeft w:val="0"/>
          <w:marRight w:val="0"/>
          <w:marTop w:val="0"/>
          <w:marBottom w:val="0"/>
          <w:divBdr>
            <w:top w:val="none" w:sz="0" w:space="0" w:color="auto"/>
            <w:left w:val="none" w:sz="0" w:space="0" w:color="auto"/>
            <w:bottom w:val="none" w:sz="0" w:space="0" w:color="auto"/>
            <w:right w:val="none" w:sz="0" w:space="0" w:color="auto"/>
          </w:divBdr>
        </w:div>
        <w:div w:id="494103492">
          <w:marLeft w:val="0"/>
          <w:marRight w:val="0"/>
          <w:marTop w:val="0"/>
          <w:marBottom w:val="0"/>
          <w:divBdr>
            <w:top w:val="none" w:sz="0" w:space="0" w:color="auto"/>
            <w:left w:val="none" w:sz="0" w:space="0" w:color="auto"/>
            <w:bottom w:val="none" w:sz="0" w:space="0" w:color="auto"/>
            <w:right w:val="none" w:sz="0" w:space="0" w:color="auto"/>
          </w:divBdr>
        </w:div>
      </w:divsChild>
    </w:div>
    <w:div w:id="1884754929">
      <w:bodyDiv w:val="1"/>
      <w:marLeft w:val="0"/>
      <w:marRight w:val="0"/>
      <w:marTop w:val="0"/>
      <w:marBottom w:val="0"/>
      <w:divBdr>
        <w:top w:val="none" w:sz="0" w:space="0" w:color="auto"/>
        <w:left w:val="none" w:sz="0" w:space="0" w:color="auto"/>
        <w:bottom w:val="none" w:sz="0" w:space="0" w:color="auto"/>
        <w:right w:val="none" w:sz="0" w:space="0" w:color="auto"/>
      </w:divBdr>
    </w:div>
    <w:div w:id="1885364634">
      <w:bodyDiv w:val="1"/>
      <w:marLeft w:val="0"/>
      <w:marRight w:val="0"/>
      <w:marTop w:val="0"/>
      <w:marBottom w:val="0"/>
      <w:divBdr>
        <w:top w:val="none" w:sz="0" w:space="0" w:color="auto"/>
        <w:left w:val="none" w:sz="0" w:space="0" w:color="auto"/>
        <w:bottom w:val="none" w:sz="0" w:space="0" w:color="auto"/>
        <w:right w:val="none" w:sz="0" w:space="0" w:color="auto"/>
      </w:divBdr>
    </w:div>
    <w:div w:id="1885481883">
      <w:bodyDiv w:val="1"/>
      <w:marLeft w:val="0"/>
      <w:marRight w:val="0"/>
      <w:marTop w:val="0"/>
      <w:marBottom w:val="0"/>
      <w:divBdr>
        <w:top w:val="none" w:sz="0" w:space="0" w:color="auto"/>
        <w:left w:val="none" w:sz="0" w:space="0" w:color="auto"/>
        <w:bottom w:val="none" w:sz="0" w:space="0" w:color="auto"/>
        <w:right w:val="none" w:sz="0" w:space="0" w:color="auto"/>
      </w:divBdr>
    </w:div>
    <w:div w:id="1885559305">
      <w:bodyDiv w:val="1"/>
      <w:marLeft w:val="0"/>
      <w:marRight w:val="0"/>
      <w:marTop w:val="0"/>
      <w:marBottom w:val="0"/>
      <w:divBdr>
        <w:top w:val="none" w:sz="0" w:space="0" w:color="auto"/>
        <w:left w:val="none" w:sz="0" w:space="0" w:color="auto"/>
        <w:bottom w:val="none" w:sz="0" w:space="0" w:color="auto"/>
        <w:right w:val="none" w:sz="0" w:space="0" w:color="auto"/>
      </w:divBdr>
    </w:div>
    <w:div w:id="1885869818">
      <w:bodyDiv w:val="1"/>
      <w:marLeft w:val="0"/>
      <w:marRight w:val="0"/>
      <w:marTop w:val="0"/>
      <w:marBottom w:val="0"/>
      <w:divBdr>
        <w:top w:val="none" w:sz="0" w:space="0" w:color="auto"/>
        <w:left w:val="none" w:sz="0" w:space="0" w:color="auto"/>
        <w:bottom w:val="none" w:sz="0" w:space="0" w:color="auto"/>
        <w:right w:val="none" w:sz="0" w:space="0" w:color="auto"/>
      </w:divBdr>
    </w:div>
    <w:div w:id="1886015368">
      <w:bodyDiv w:val="1"/>
      <w:marLeft w:val="0"/>
      <w:marRight w:val="0"/>
      <w:marTop w:val="0"/>
      <w:marBottom w:val="0"/>
      <w:divBdr>
        <w:top w:val="none" w:sz="0" w:space="0" w:color="auto"/>
        <w:left w:val="none" w:sz="0" w:space="0" w:color="auto"/>
        <w:bottom w:val="none" w:sz="0" w:space="0" w:color="auto"/>
        <w:right w:val="none" w:sz="0" w:space="0" w:color="auto"/>
      </w:divBdr>
    </w:div>
    <w:div w:id="1886137194">
      <w:bodyDiv w:val="1"/>
      <w:marLeft w:val="0"/>
      <w:marRight w:val="0"/>
      <w:marTop w:val="0"/>
      <w:marBottom w:val="0"/>
      <w:divBdr>
        <w:top w:val="none" w:sz="0" w:space="0" w:color="auto"/>
        <w:left w:val="none" w:sz="0" w:space="0" w:color="auto"/>
        <w:bottom w:val="none" w:sz="0" w:space="0" w:color="auto"/>
        <w:right w:val="none" w:sz="0" w:space="0" w:color="auto"/>
      </w:divBdr>
    </w:div>
    <w:div w:id="1886868677">
      <w:bodyDiv w:val="1"/>
      <w:marLeft w:val="0"/>
      <w:marRight w:val="0"/>
      <w:marTop w:val="0"/>
      <w:marBottom w:val="0"/>
      <w:divBdr>
        <w:top w:val="none" w:sz="0" w:space="0" w:color="auto"/>
        <w:left w:val="none" w:sz="0" w:space="0" w:color="auto"/>
        <w:bottom w:val="none" w:sz="0" w:space="0" w:color="auto"/>
        <w:right w:val="none" w:sz="0" w:space="0" w:color="auto"/>
      </w:divBdr>
    </w:div>
    <w:div w:id="1887328586">
      <w:bodyDiv w:val="1"/>
      <w:marLeft w:val="0"/>
      <w:marRight w:val="0"/>
      <w:marTop w:val="0"/>
      <w:marBottom w:val="0"/>
      <w:divBdr>
        <w:top w:val="none" w:sz="0" w:space="0" w:color="auto"/>
        <w:left w:val="none" w:sz="0" w:space="0" w:color="auto"/>
        <w:bottom w:val="none" w:sz="0" w:space="0" w:color="auto"/>
        <w:right w:val="none" w:sz="0" w:space="0" w:color="auto"/>
      </w:divBdr>
    </w:div>
    <w:div w:id="1887452084">
      <w:bodyDiv w:val="1"/>
      <w:marLeft w:val="0"/>
      <w:marRight w:val="0"/>
      <w:marTop w:val="0"/>
      <w:marBottom w:val="0"/>
      <w:divBdr>
        <w:top w:val="none" w:sz="0" w:space="0" w:color="auto"/>
        <w:left w:val="none" w:sz="0" w:space="0" w:color="auto"/>
        <w:bottom w:val="none" w:sz="0" w:space="0" w:color="auto"/>
        <w:right w:val="none" w:sz="0" w:space="0" w:color="auto"/>
      </w:divBdr>
    </w:div>
    <w:div w:id="1887568351">
      <w:bodyDiv w:val="1"/>
      <w:marLeft w:val="0"/>
      <w:marRight w:val="0"/>
      <w:marTop w:val="0"/>
      <w:marBottom w:val="0"/>
      <w:divBdr>
        <w:top w:val="none" w:sz="0" w:space="0" w:color="auto"/>
        <w:left w:val="none" w:sz="0" w:space="0" w:color="auto"/>
        <w:bottom w:val="none" w:sz="0" w:space="0" w:color="auto"/>
        <w:right w:val="none" w:sz="0" w:space="0" w:color="auto"/>
      </w:divBdr>
    </w:div>
    <w:div w:id="1887720720">
      <w:bodyDiv w:val="1"/>
      <w:marLeft w:val="0"/>
      <w:marRight w:val="0"/>
      <w:marTop w:val="0"/>
      <w:marBottom w:val="0"/>
      <w:divBdr>
        <w:top w:val="none" w:sz="0" w:space="0" w:color="auto"/>
        <w:left w:val="none" w:sz="0" w:space="0" w:color="auto"/>
        <w:bottom w:val="none" w:sz="0" w:space="0" w:color="auto"/>
        <w:right w:val="none" w:sz="0" w:space="0" w:color="auto"/>
      </w:divBdr>
    </w:div>
    <w:div w:id="1888369582">
      <w:bodyDiv w:val="1"/>
      <w:marLeft w:val="0"/>
      <w:marRight w:val="0"/>
      <w:marTop w:val="0"/>
      <w:marBottom w:val="0"/>
      <w:divBdr>
        <w:top w:val="none" w:sz="0" w:space="0" w:color="auto"/>
        <w:left w:val="none" w:sz="0" w:space="0" w:color="auto"/>
        <w:bottom w:val="none" w:sz="0" w:space="0" w:color="auto"/>
        <w:right w:val="none" w:sz="0" w:space="0" w:color="auto"/>
      </w:divBdr>
      <w:divsChild>
        <w:div w:id="691608433">
          <w:marLeft w:val="0"/>
          <w:marRight w:val="0"/>
          <w:marTop w:val="0"/>
          <w:marBottom w:val="0"/>
          <w:divBdr>
            <w:top w:val="none" w:sz="0" w:space="0" w:color="auto"/>
            <w:left w:val="none" w:sz="0" w:space="0" w:color="auto"/>
            <w:bottom w:val="none" w:sz="0" w:space="0" w:color="auto"/>
            <w:right w:val="none" w:sz="0" w:space="0" w:color="auto"/>
          </w:divBdr>
        </w:div>
        <w:div w:id="1287732665">
          <w:marLeft w:val="0"/>
          <w:marRight w:val="0"/>
          <w:marTop w:val="0"/>
          <w:marBottom w:val="0"/>
          <w:divBdr>
            <w:top w:val="none" w:sz="0" w:space="0" w:color="auto"/>
            <w:left w:val="none" w:sz="0" w:space="0" w:color="auto"/>
            <w:bottom w:val="none" w:sz="0" w:space="0" w:color="auto"/>
            <w:right w:val="none" w:sz="0" w:space="0" w:color="auto"/>
          </w:divBdr>
        </w:div>
        <w:div w:id="59638954">
          <w:marLeft w:val="0"/>
          <w:marRight w:val="0"/>
          <w:marTop w:val="0"/>
          <w:marBottom w:val="0"/>
          <w:divBdr>
            <w:top w:val="none" w:sz="0" w:space="0" w:color="auto"/>
            <w:left w:val="none" w:sz="0" w:space="0" w:color="auto"/>
            <w:bottom w:val="none" w:sz="0" w:space="0" w:color="auto"/>
            <w:right w:val="none" w:sz="0" w:space="0" w:color="auto"/>
          </w:divBdr>
        </w:div>
        <w:div w:id="1933053270">
          <w:marLeft w:val="0"/>
          <w:marRight w:val="0"/>
          <w:marTop w:val="0"/>
          <w:marBottom w:val="0"/>
          <w:divBdr>
            <w:top w:val="none" w:sz="0" w:space="0" w:color="auto"/>
            <w:left w:val="none" w:sz="0" w:space="0" w:color="auto"/>
            <w:bottom w:val="none" w:sz="0" w:space="0" w:color="auto"/>
            <w:right w:val="none" w:sz="0" w:space="0" w:color="auto"/>
          </w:divBdr>
        </w:div>
        <w:div w:id="523709236">
          <w:marLeft w:val="0"/>
          <w:marRight w:val="0"/>
          <w:marTop w:val="0"/>
          <w:marBottom w:val="0"/>
          <w:divBdr>
            <w:top w:val="none" w:sz="0" w:space="0" w:color="auto"/>
            <w:left w:val="none" w:sz="0" w:space="0" w:color="auto"/>
            <w:bottom w:val="none" w:sz="0" w:space="0" w:color="auto"/>
            <w:right w:val="none" w:sz="0" w:space="0" w:color="auto"/>
          </w:divBdr>
        </w:div>
        <w:div w:id="60640636">
          <w:marLeft w:val="0"/>
          <w:marRight w:val="0"/>
          <w:marTop w:val="0"/>
          <w:marBottom w:val="0"/>
          <w:divBdr>
            <w:top w:val="none" w:sz="0" w:space="0" w:color="auto"/>
            <w:left w:val="none" w:sz="0" w:space="0" w:color="auto"/>
            <w:bottom w:val="none" w:sz="0" w:space="0" w:color="auto"/>
            <w:right w:val="none" w:sz="0" w:space="0" w:color="auto"/>
          </w:divBdr>
        </w:div>
        <w:div w:id="871923705">
          <w:marLeft w:val="0"/>
          <w:marRight w:val="0"/>
          <w:marTop w:val="0"/>
          <w:marBottom w:val="0"/>
          <w:divBdr>
            <w:top w:val="none" w:sz="0" w:space="0" w:color="auto"/>
            <w:left w:val="none" w:sz="0" w:space="0" w:color="auto"/>
            <w:bottom w:val="none" w:sz="0" w:space="0" w:color="auto"/>
            <w:right w:val="none" w:sz="0" w:space="0" w:color="auto"/>
          </w:divBdr>
        </w:div>
        <w:div w:id="459688990">
          <w:marLeft w:val="0"/>
          <w:marRight w:val="0"/>
          <w:marTop w:val="0"/>
          <w:marBottom w:val="0"/>
          <w:divBdr>
            <w:top w:val="none" w:sz="0" w:space="0" w:color="auto"/>
            <w:left w:val="none" w:sz="0" w:space="0" w:color="auto"/>
            <w:bottom w:val="none" w:sz="0" w:space="0" w:color="auto"/>
            <w:right w:val="none" w:sz="0" w:space="0" w:color="auto"/>
          </w:divBdr>
        </w:div>
        <w:div w:id="875044847">
          <w:marLeft w:val="0"/>
          <w:marRight w:val="0"/>
          <w:marTop w:val="0"/>
          <w:marBottom w:val="0"/>
          <w:divBdr>
            <w:top w:val="none" w:sz="0" w:space="0" w:color="auto"/>
            <w:left w:val="none" w:sz="0" w:space="0" w:color="auto"/>
            <w:bottom w:val="none" w:sz="0" w:space="0" w:color="auto"/>
            <w:right w:val="none" w:sz="0" w:space="0" w:color="auto"/>
          </w:divBdr>
        </w:div>
        <w:div w:id="576784572">
          <w:marLeft w:val="0"/>
          <w:marRight w:val="0"/>
          <w:marTop w:val="0"/>
          <w:marBottom w:val="0"/>
          <w:divBdr>
            <w:top w:val="none" w:sz="0" w:space="0" w:color="auto"/>
            <w:left w:val="none" w:sz="0" w:space="0" w:color="auto"/>
            <w:bottom w:val="none" w:sz="0" w:space="0" w:color="auto"/>
            <w:right w:val="none" w:sz="0" w:space="0" w:color="auto"/>
          </w:divBdr>
        </w:div>
        <w:div w:id="618611019">
          <w:marLeft w:val="0"/>
          <w:marRight w:val="0"/>
          <w:marTop w:val="0"/>
          <w:marBottom w:val="0"/>
          <w:divBdr>
            <w:top w:val="none" w:sz="0" w:space="0" w:color="auto"/>
            <w:left w:val="none" w:sz="0" w:space="0" w:color="auto"/>
            <w:bottom w:val="none" w:sz="0" w:space="0" w:color="auto"/>
            <w:right w:val="none" w:sz="0" w:space="0" w:color="auto"/>
          </w:divBdr>
        </w:div>
        <w:div w:id="1866365524">
          <w:marLeft w:val="0"/>
          <w:marRight w:val="0"/>
          <w:marTop w:val="0"/>
          <w:marBottom w:val="0"/>
          <w:divBdr>
            <w:top w:val="none" w:sz="0" w:space="0" w:color="auto"/>
            <w:left w:val="none" w:sz="0" w:space="0" w:color="auto"/>
            <w:bottom w:val="none" w:sz="0" w:space="0" w:color="auto"/>
            <w:right w:val="none" w:sz="0" w:space="0" w:color="auto"/>
          </w:divBdr>
        </w:div>
        <w:div w:id="428085945">
          <w:marLeft w:val="0"/>
          <w:marRight w:val="0"/>
          <w:marTop w:val="0"/>
          <w:marBottom w:val="0"/>
          <w:divBdr>
            <w:top w:val="none" w:sz="0" w:space="0" w:color="auto"/>
            <w:left w:val="none" w:sz="0" w:space="0" w:color="auto"/>
            <w:bottom w:val="none" w:sz="0" w:space="0" w:color="auto"/>
            <w:right w:val="none" w:sz="0" w:space="0" w:color="auto"/>
          </w:divBdr>
        </w:div>
        <w:div w:id="1126655980">
          <w:marLeft w:val="0"/>
          <w:marRight w:val="0"/>
          <w:marTop w:val="0"/>
          <w:marBottom w:val="0"/>
          <w:divBdr>
            <w:top w:val="none" w:sz="0" w:space="0" w:color="auto"/>
            <w:left w:val="none" w:sz="0" w:space="0" w:color="auto"/>
            <w:bottom w:val="none" w:sz="0" w:space="0" w:color="auto"/>
            <w:right w:val="none" w:sz="0" w:space="0" w:color="auto"/>
          </w:divBdr>
        </w:div>
      </w:divsChild>
    </w:div>
    <w:div w:id="1888371417">
      <w:bodyDiv w:val="1"/>
      <w:marLeft w:val="0"/>
      <w:marRight w:val="0"/>
      <w:marTop w:val="0"/>
      <w:marBottom w:val="0"/>
      <w:divBdr>
        <w:top w:val="none" w:sz="0" w:space="0" w:color="auto"/>
        <w:left w:val="none" w:sz="0" w:space="0" w:color="auto"/>
        <w:bottom w:val="none" w:sz="0" w:space="0" w:color="auto"/>
        <w:right w:val="none" w:sz="0" w:space="0" w:color="auto"/>
      </w:divBdr>
    </w:div>
    <w:div w:id="1888837448">
      <w:bodyDiv w:val="1"/>
      <w:marLeft w:val="0"/>
      <w:marRight w:val="0"/>
      <w:marTop w:val="0"/>
      <w:marBottom w:val="0"/>
      <w:divBdr>
        <w:top w:val="none" w:sz="0" w:space="0" w:color="auto"/>
        <w:left w:val="none" w:sz="0" w:space="0" w:color="auto"/>
        <w:bottom w:val="none" w:sz="0" w:space="0" w:color="auto"/>
        <w:right w:val="none" w:sz="0" w:space="0" w:color="auto"/>
      </w:divBdr>
    </w:div>
    <w:div w:id="1888952211">
      <w:bodyDiv w:val="1"/>
      <w:marLeft w:val="0"/>
      <w:marRight w:val="0"/>
      <w:marTop w:val="0"/>
      <w:marBottom w:val="0"/>
      <w:divBdr>
        <w:top w:val="none" w:sz="0" w:space="0" w:color="auto"/>
        <w:left w:val="none" w:sz="0" w:space="0" w:color="auto"/>
        <w:bottom w:val="none" w:sz="0" w:space="0" w:color="auto"/>
        <w:right w:val="none" w:sz="0" w:space="0" w:color="auto"/>
      </w:divBdr>
    </w:div>
    <w:div w:id="1889025130">
      <w:bodyDiv w:val="1"/>
      <w:marLeft w:val="0"/>
      <w:marRight w:val="0"/>
      <w:marTop w:val="0"/>
      <w:marBottom w:val="0"/>
      <w:divBdr>
        <w:top w:val="none" w:sz="0" w:space="0" w:color="auto"/>
        <w:left w:val="none" w:sz="0" w:space="0" w:color="auto"/>
        <w:bottom w:val="none" w:sz="0" w:space="0" w:color="auto"/>
        <w:right w:val="none" w:sz="0" w:space="0" w:color="auto"/>
      </w:divBdr>
    </w:div>
    <w:div w:id="1889026893">
      <w:bodyDiv w:val="1"/>
      <w:marLeft w:val="0"/>
      <w:marRight w:val="0"/>
      <w:marTop w:val="0"/>
      <w:marBottom w:val="0"/>
      <w:divBdr>
        <w:top w:val="none" w:sz="0" w:space="0" w:color="auto"/>
        <w:left w:val="none" w:sz="0" w:space="0" w:color="auto"/>
        <w:bottom w:val="none" w:sz="0" w:space="0" w:color="auto"/>
        <w:right w:val="none" w:sz="0" w:space="0" w:color="auto"/>
      </w:divBdr>
    </w:div>
    <w:div w:id="1890218627">
      <w:bodyDiv w:val="1"/>
      <w:marLeft w:val="0"/>
      <w:marRight w:val="0"/>
      <w:marTop w:val="0"/>
      <w:marBottom w:val="0"/>
      <w:divBdr>
        <w:top w:val="none" w:sz="0" w:space="0" w:color="auto"/>
        <w:left w:val="none" w:sz="0" w:space="0" w:color="auto"/>
        <w:bottom w:val="none" w:sz="0" w:space="0" w:color="auto"/>
        <w:right w:val="none" w:sz="0" w:space="0" w:color="auto"/>
      </w:divBdr>
    </w:div>
    <w:div w:id="1890258963">
      <w:bodyDiv w:val="1"/>
      <w:marLeft w:val="0"/>
      <w:marRight w:val="0"/>
      <w:marTop w:val="0"/>
      <w:marBottom w:val="0"/>
      <w:divBdr>
        <w:top w:val="none" w:sz="0" w:space="0" w:color="auto"/>
        <w:left w:val="none" w:sz="0" w:space="0" w:color="auto"/>
        <w:bottom w:val="none" w:sz="0" w:space="0" w:color="auto"/>
        <w:right w:val="none" w:sz="0" w:space="0" w:color="auto"/>
      </w:divBdr>
    </w:div>
    <w:div w:id="1890263278">
      <w:bodyDiv w:val="1"/>
      <w:marLeft w:val="0"/>
      <w:marRight w:val="0"/>
      <w:marTop w:val="0"/>
      <w:marBottom w:val="0"/>
      <w:divBdr>
        <w:top w:val="none" w:sz="0" w:space="0" w:color="auto"/>
        <w:left w:val="none" w:sz="0" w:space="0" w:color="auto"/>
        <w:bottom w:val="none" w:sz="0" w:space="0" w:color="auto"/>
        <w:right w:val="none" w:sz="0" w:space="0" w:color="auto"/>
      </w:divBdr>
    </w:div>
    <w:div w:id="1890267624">
      <w:bodyDiv w:val="1"/>
      <w:marLeft w:val="0"/>
      <w:marRight w:val="0"/>
      <w:marTop w:val="0"/>
      <w:marBottom w:val="0"/>
      <w:divBdr>
        <w:top w:val="none" w:sz="0" w:space="0" w:color="auto"/>
        <w:left w:val="none" w:sz="0" w:space="0" w:color="auto"/>
        <w:bottom w:val="none" w:sz="0" w:space="0" w:color="auto"/>
        <w:right w:val="none" w:sz="0" w:space="0" w:color="auto"/>
      </w:divBdr>
    </w:div>
    <w:div w:id="1890679050">
      <w:bodyDiv w:val="1"/>
      <w:marLeft w:val="0"/>
      <w:marRight w:val="0"/>
      <w:marTop w:val="0"/>
      <w:marBottom w:val="0"/>
      <w:divBdr>
        <w:top w:val="none" w:sz="0" w:space="0" w:color="auto"/>
        <w:left w:val="none" w:sz="0" w:space="0" w:color="auto"/>
        <w:bottom w:val="none" w:sz="0" w:space="0" w:color="auto"/>
        <w:right w:val="none" w:sz="0" w:space="0" w:color="auto"/>
      </w:divBdr>
    </w:div>
    <w:div w:id="1891529616">
      <w:bodyDiv w:val="1"/>
      <w:marLeft w:val="0"/>
      <w:marRight w:val="0"/>
      <w:marTop w:val="0"/>
      <w:marBottom w:val="0"/>
      <w:divBdr>
        <w:top w:val="none" w:sz="0" w:space="0" w:color="auto"/>
        <w:left w:val="none" w:sz="0" w:space="0" w:color="auto"/>
        <w:bottom w:val="none" w:sz="0" w:space="0" w:color="auto"/>
        <w:right w:val="none" w:sz="0" w:space="0" w:color="auto"/>
      </w:divBdr>
    </w:div>
    <w:div w:id="1891763132">
      <w:bodyDiv w:val="1"/>
      <w:marLeft w:val="0"/>
      <w:marRight w:val="0"/>
      <w:marTop w:val="0"/>
      <w:marBottom w:val="0"/>
      <w:divBdr>
        <w:top w:val="none" w:sz="0" w:space="0" w:color="auto"/>
        <w:left w:val="none" w:sz="0" w:space="0" w:color="auto"/>
        <w:bottom w:val="none" w:sz="0" w:space="0" w:color="auto"/>
        <w:right w:val="none" w:sz="0" w:space="0" w:color="auto"/>
      </w:divBdr>
    </w:div>
    <w:div w:id="1891841426">
      <w:bodyDiv w:val="1"/>
      <w:marLeft w:val="0"/>
      <w:marRight w:val="0"/>
      <w:marTop w:val="0"/>
      <w:marBottom w:val="0"/>
      <w:divBdr>
        <w:top w:val="none" w:sz="0" w:space="0" w:color="auto"/>
        <w:left w:val="none" w:sz="0" w:space="0" w:color="auto"/>
        <w:bottom w:val="none" w:sz="0" w:space="0" w:color="auto"/>
        <w:right w:val="none" w:sz="0" w:space="0" w:color="auto"/>
      </w:divBdr>
    </w:div>
    <w:div w:id="1892030790">
      <w:bodyDiv w:val="1"/>
      <w:marLeft w:val="0"/>
      <w:marRight w:val="0"/>
      <w:marTop w:val="0"/>
      <w:marBottom w:val="0"/>
      <w:divBdr>
        <w:top w:val="none" w:sz="0" w:space="0" w:color="auto"/>
        <w:left w:val="none" w:sz="0" w:space="0" w:color="auto"/>
        <w:bottom w:val="none" w:sz="0" w:space="0" w:color="auto"/>
        <w:right w:val="none" w:sz="0" w:space="0" w:color="auto"/>
      </w:divBdr>
    </w:div>
    <w:div w:id="1893301380">
      <w:bodyDiv w:val="1"/>
      <w:marLeft w:val="0"/>
      <w:marRight w:val="0"/>
      <w:marTop w:val="0"/>
      <w:marBottom w:val="0"/>
      <w:divBdr>
        <w:top w:val="none" w:sz="0" w:space="0" w:color="auto"/>
        <w:left w:val="none" w:sz="0" w:space="0" w:color="auto"/>
        <w:bottom w:val="none" w:sz="0" w:space="0" w:color="auto"/>
        <w:right w:val="none" w:sz="0" w:space="0" w:color="auto"/>
      </w:divBdr>
      <w:divsChild>
        <w:div w:id="997341885">
          <w:marLeft w:val="0"/>
          <w:marRight w:val="0"/>
          <w:marTop w:val="0"/>
          <w:marBottom w:val="0"/>
          <w:divBdr>
            <w:top w:val="none" w:sz="0" w:space="0" w:color="auto"/>
            <w:left w:val="none" w:sz="0" w:space="0" w:color="auto"/>
            <w:bottom w:val="none" w:sz="0" w:space="0" w:color="auto"/>
            <w:right w:val="none" w:sz="0" w:space="0" w:color="auto"/>
          </w:divBdr>
        </w:div>
        <w:div w:id="1812869689">
          <w:marLeft w:val="0"/>
          <w:marRight w:val="0"/>
          <w:marTop w:val="0"/>
          <w:marBottom w:val="0"/>
          <w:divBdr>
            <w:top w:val="none" w:sz="0" w:space="0" w:color="auto"/>
            <w:left w:val="none" w:sz="0" w:space="0" w:color="auto"/>
            <w:bottom w:val="none" w:sz="0" w:space="0" w:color="auto"/>
            <w:right w:val="none" w:sz="0" w:space="0" w:color="auto"/>
          </w:divBdr>
        </w:div>
        <w:div w:id="1401171374">
          <w:marLeft w:val="0"/>
          <w:marRight w:val="0"/>
          <w:marTop w:val="0"/>
          <w:marBottom w:val="0"/>
          <w:divBdr>
            <w:top w:val="none" w:sz="0" w:space="0" w:color="auto"/>
            <w:left w:val="none" w:sz="0" w:space="0" w:color="auto"/>
            <w:bottom w:val="none" w:sz="0" w:space="0" w:color="auto"/>
            <w:right w:val="none" w:sz="0" w:space="0" w:color="auto"/>
          </w:divBdr>
        </w:div>
        <w:div w:id="2012024918">
          <w:marLeft w:val="0"/>
          <w:marRight w:val="0"/>
          <w:marTop w:val="0"/>
          <w:marBottom w:val="0"/>
          <w:divBdr>
            <w:top w:val="none" w:sz="0" w:space="0" w:color="auto"/>
            <w:left w:val="none" w:sz="0" w:space="0" w:color="auto"/>
            <w:bottom w:val="none" w:sz="0" w:space="0" w:color="auto"/>
            <w:right w:val="none" w:sz="0" w:space="0" w:color="auto"/>
          </w:divBdr>
        </w:div>
        <w:div w:id="787502914">
          <w:marLeft w:val="0"/>
          <w:marRight w:val="0"/>
          <w:marTop w:val="0"/>
          <w:marBottom w:val="0"/>
          <w:divBdr>
            <w:top w:val="none" w:sz="0" w:space="0" w:color="auto"/>
            <w:left w:val="none" w:sz="0" w:space="0" w:color="auto"/>
            <w:bottom w:val="none" w:sz="0" w:space="0" w:color="auto"/>
            <w:right w:val="none" w:sz="0" w:space="0" w:color="auto"/>
          </w:divBdr>
        </w:div>
        <w:div w:id="437674984">
          <w:marLeft w:val="0"/>
          <w:marRight w:val="0"/>
          <w:marTop w:val="0"/>
          <w:marBottom w:val="0"/>
          <w:divBdr>
            <w:top w:val="none" w:sz="0" w:space="0" w:color="auto"/>
            <w:left w:val="none" w:sz="0" w:space="0" w:color="auto"/>
            <w:bottom w:val="none" w:sz="0" w:space="0" w:color="auto"/>
            <w:right w:val="none" w:sz="0" w:space="0" w:color="auto"/>
          </w:divBdr>
        </w:div>
        <w:div w:id="1759910467">
          <w:marLeft w:val="0"/>
          <w:marRight w:val="0"/>
          <w:marTop w:val="0"/>
          <w:marBottom w:val="0"/>
          <w:divBdr>
            <w:top w:val="none" w:sz="0" w:space="0" w:color="auto"/>
            <w:left w:val="none" w:sz="0" w:space="0" w:color="auto"/>
            <w:bottom w:val="none" w:sz="0" w:space="0" w:color="auto"/>
            <w:right w:val="none" w:sz="0" w:space="0" w:color="auto"/>
          </w:divBdr>
        </w:div>
        <w:div w:id="452401832">
          <w:marLeft w:val="0"/>
          <w:marRight w:val="0"/>
          <w:marTop w:val="0"/>
          <w:marBottom w:val="0"/>
          <w:divBdr>
            <w:top w:val="none" w:sz="0" w:space="0" w:color="auto"/>
            <w:left w:val="none" w:sz="0" w:space="0" w:color="auto"/>
            <w:bottom w:val="none" w:sz="0" w:space="0" w:color="auto"/>
            <w:right w:val="none" w:sz="0" w:space="0" w:color="auto"/>
          </w:divBdr>
        </w:div>
        <w:div w:id="738140867">
          <w:marLeft w:val="0"/>
          <w:marRight w:val="0"/>
          <w:marTop w:val="0"/>
          <w:marBottom w:val="0"/>
          <w:divBdr>
            <w:top w:val="none" w:sz="0" w:space="0" w:color="auto"/>
            <w:left w:val="none" w:sz="0" w:space="0" w:color="auto"/>
            <w:bottom w:val="none" w:sz="0" w:space="0" w:color="auto"/>
            <w:right w:val="none" w:sz="0" w:space="0" w:color="auto"/>
          </w:divBdr>
        </w:div>
        <w:div w:id="640616768">
          <w:marLeft w:val="0"/>
          <w:marRight w:val="0"/>
          <w:marTop w:val="0"/>
          <w:marBottom w:val="0"/>
          <w:divBdr>
            <w:top w:val="none" w:sz="0" w:space="0" w:color="auto"/>
            <w:left w:val="none" w:sz="0" w:space="0" w:color="auto"/>
            <w:bottom w:val="none" w:sz="0" w:space="0" w:color="auto"/>
            <w:right w:val="none" w:sz="0" w:space="0" w:color="auto"/>
          </w:divBdr>
        </w:div>
        <w:div w:id="1551770316">
          <w:marLeft w:val="0"/>
          <w:marRight w:val="0"/>
          <w:marTop w:val="0"/>
          <w:marBottom w:val="0"/>
          <w:divBdr>
            <w:top w:val="none" w:sz="0" w:space="0" w:color="auto"/>
            <w:left w:val="none" w:sz="0" w:space="0" w:color="auto"/>
            <w:bottom w:val="none" w:sz="0" w:space="0" w:color="auto"/>
            <w:right w:val="none" w:sz="0" w:space="0" w:color="auto"/>
          </w:divBdr>
        </w:div>
        <w:div w:id="1952515364">
          <w:marLeft w:val="0"/>
          <w:marRight w:val="0"/>
          <w:marTop w:val="0"/>
          <w:marBottom w:val="0"/>
          <w:divBdr>
            <w:top w:val="none" w:sz="0" w:space="0" w:color="auto"/>
            <w:left w:val="none" w:sz="0" w:space="0" w:color="auto"/>
            <w:bottom w:val="none" w:sz="0" w:space="0" w:color="auto"/>
            <w:right w:val="none" w:sz="0" w:space="0" w:color="auto"/>
          </w:divBdr>
        </w:div>
        <w:div w:id="853108834">
          <w:marLeft w:val="0"/>
          <w:marRight w:val="0"/>
          <w:marTop w:val="0"/>
          <w:marBottom w:val="0"/>
          <w:divBdr>
            <w:top w:val="none" w:sz="0" w:space="0" w:color="auto"/>
            <w:left w:val="none" w:sz="0" w:space="0" w:color="auto"/>
            <w:bottom w:val="none" w:sz="0" w:space="0" w:color="auto"/>
            <w:right w:val="none" w:sz="0" w:space="0" w:color="auto"/>
          </w:divBdr>
        </w:div>
        <w:div w:id="735248477">
          <w:marLeft w:val="0"/>
          <w:marRight w:val="0"/>
          <w:marTop w:val="0"/>
          <w:marBottom w:val="0"/>
          <w:divBdr>
            <w:top w:val="none" w:sz="0" w:space="0" w:color="auto"/>
            <w:left w:val="none" w:sz="0" w:space="0" w:color="auto"/>
            <w:bottom w:val="none" w:sz="0" w:space="0" w:color="auto"/>
            <w:right w:val="none" w:sz="0" w:space="0" w:color="auto"/>
          </w:divBdr>
        </w:div>
        <w:div w:id="30350944">
          <w:marLeft w:val="0"/>
          <w:marRight w:val="0"/>
          <w:marTop w:val="0"/>
          <w:marBottom w:val="0"/>
          <w:divBdr>
            <w:top w:val="none" w:sz="0" w:space="0" w:color="auto"/>
            <w:left w:val="none" w:sz="0" w:space="0" w:color="auto"/>
            <w:bottom w:val="none" w:sz="0" w:space="0" w:color="auto"/>
            <w:right w:val="none" w:sz="0" w:space="0" w:color="auto"/>
          </w:divBdr>
        </w:div>
        <w:div w:id="1610621587">
          <w:marLeft w:val="0"/>
          <w:marRight w:val="0"/>
          <w:marTop w:val="0"/>
          <w:marBottom w:val="0"/>
          <w:divBdr>
            <w:top w:val="none" w:sz="0" w:space="0" w:color="auto"/>
            <w:left w:val="none" w:sz="0" w:space="0" w:color="auto"/>
            <w:bottom w:val="none" w:sz="0" w:space="0" w:color="auto"/>
            <w:right w:val="none" w:sz="0" w:space="0" w:color="auto"/>
          </w:divBdr>
        </w:div>
        <w:div w:id="1933969764">
          <w:marLeft w:val="0"/>
          <w:marRight w:val="0"/>
          <w:marTop w:val="0"/>
          <w:marBottom w:val="0"/>
          <w:divBdr>
            <w:top w:val="none" w:sz="0" w:space="0" w:color="auto"/>
            <w:left w:val="none" w:sz="0" w:space="0" w:color="auto"/>
            <w:bottom w:val="none" w:sz="0" w:space="0" w:color="auto"/>
            <w:right w:val="none" w:sz="0" w:space="0" w:color="auto"/>
          </w:divBdr>
        </w:div>
        <w:div w:id="1512060380">
          <w:marLeft w:val="0"/>
          <w:marRight w:val="0"/>
          <w:marTop w:val="0"/>
          <w:marBottom w:val="0"/>
          <w:divBdr>
            <w:top w:val="none" w:sz="0" w:space="0" w:color="auto"/>
            <w:left w:val="none" w:sz="0" w:space="0" w:color="auto"/>
            <w:bottom w:val="none" w:sz="0" w:space="0" w:color="auto"/>
            <w:right w:val="none" w:sz="0" w:space="0" w:color="auto"/>
          </w:divBdr>
        </w:div>
        <w:div w:id="1376080267">
          <w:marLeft w:val="0"/>
          <w:marRight w:val="0"/>
          <w:marTop w:val="0"/>
          <w:marBottom w:val="0"/>
          <w:divBdr>
            <w:top w:val="none" w:sz="0" w:space="0" w:color="auto"/>
            <w:left w:val="none" w:sz="0" w:space="0" w:color="auto"/>
            <w:bottom w:val="none" w:sz="0" w:space="0" w:color="auto"/>
            <w:right w:val="none" w:sz="0" w:space="0" w:color="auto"/>
          </w:divBdr>
        </w:div>
        <w:div w:id="1617328159">
          <w:marLeft w:val="0"/>
          <w:marRight w:val="0"/>
          <w:marTop w:val="0"/>
          <w:marBottom w:val="0"/>
          <w:divBdr>
            <w:top w:val="none" w:sz="0" w:space="0" w:color="auto"/>
            <w:left w:val="none" w:sz="0" w:space="0" w:color="auto"/>
            <w:bottom w:val="none" w:sz="0" w:space="0" w:color="auto"/>
            <w:right w:val="none" w:sz="0" w:space="0" w:color="auto"/>
          </w:divBdr>
        </w:div>
        <w:div w:id="1926449105">
          <w:marLeft w:val="0"/>
          <w:marRight w:val="0"/>
          <w:marTop w:val="0"/>
          <w:marBottom w:val="0"/>
          <w:divBdr>
            <w:top w:val="none" w:sz="0" w:space="0" w:color="auto"/>
            <w:left w:val="none" w:sz="0" w:space="0" w:color="auto"/>
            <w:bottom w:val="none" w:sz="0" w:space="0" w:color="auto"/>
            <w:right w:val="none" w:sz="0" w:space="0" w:color="auto"/>
          </w:divBdr>
        </w:div>
        <w:div w:id="719133941">
          <w:marLeft w:val="0"/>
          <w:marRight w:val="0"/>
          <w:marTop w:val="0"/>
          <w:marBottom w:val="0"/>
          <w:divBdr>
            <w:top w:val="none" w:sz="0" w:space="0" w:color="auto"/>
            <w:left w:val="none" w:sz="0" w:space="0" w:color="auto"/>
            <w:bottom w:val="none" w:sz="0" w:space="0" w:color="auto"/>
            <w:right w:val="none" w:sz="0" w:space="0" w:color="auto"/>
          </w:divBdr>
        </w:div>
        <w:div w:id="1642803325">
          <w:marLeft w:val="0"/>
          <w:marRight w:val="0"/>
          <w:marTop w:val="0"/>
          <w:marBottom w:val="0"/>
          <w:divBdr>
            <w:top w:val="none" w:sz="0" w:space="0" w:color="auto"/>
            <w:left w:val="none" w:sz="0" w:space="0" w:color="auto"/>
            <w:bottom w:val="none" w:sz="0" w:space="0" w:color="auto"/>
            <w:right w:val="none" w:sz="0" w:space="0" w:color="auto"/>
          </w:divBdr>
        </w:div>
        <w:div w:id="1323313932">
          <w:marLeft w:val="0"/>
          <w:marRight w:val="0"/>
          <w:marTop w:val="0"/>
          <w:marBottom w:val="0"/>
          <w:divBdr>
            <w:top w:val="none" w:sz="0" w:space="0" w:color="auto"/>
            <w:left w:val="none" w:sz="0" w:space="0" w:color="auto"/>
            <w:bottom w:val="none" w:sz="0" w:space="0" w:color="auto"/>
            <w:right w:val="none" w:sz="0" w:space="0" w:color="auto"/>
          </w:divBdr>
        </w:div>
        <w:div w:id="1927684761">
          <w:marLeft w:val="0"/>
          <w:marRight w:val="0"/>
          <w:marTop w:val="0"/>
          <w:marBottom w:val="0"/>
          <w:divBdr>
            <w:top w:val="none" w:sz="0" w:space="0" w:color="auto"/>
            <w:left w:val="none" w:sz="0" w:space="0" w:color="auto"/>
            <w:bottom w:val="none" w:sz="0" w:space="0" w:color="auto"/>
            <w:right w:val="none" w:sz="0" w:space="0" w:color="auto"/>
          </w:divBdr>
        </w:div>
        <w:div w:id="1333070130">
          <w:marLeft w:val="0"/>
          <w:marRight w:val="0"/>
          <w:marTop w:val="0"/>
          <w:marBottom w:val="0"/>
          <w:divBdr>
            <w:top w:val="none" w:sz="0" w:space="0" w:color="auto"/>
            <w:left w:val="none" w:sz="0" w:space="0" w:color="auto"/>
            <w:bottom w:val="none" w:sz="0" w:space="0" w:color="auto"/>
            <w:right w:val="none" w:sz="0" w:space="0" w:color="auto"/>
          </w:divBdr>
        </w:div>
        <w:div w:id="1095127485">
          <w:marLeft w:val="0"/>
          <w:marRight w:val="0"/>
          <w:marTop w:val="0"/>
          <w:marBottom w:val="0"/>
          <w:divBdr>
            <w:top w:val="none" w:sz="0" w:space="0" w:color="auto"/>
            <w:left w:val="none" w:sz="0" w:space="0" w:color="auto"/>
            <w:bottom w:val="none" w:sz="0" w:space="0" w:color="auto"/>
            <w:right w:val="none" w:sz="0" w:space="0" w:color="auto"/>
          </w:divBdr>
        </w:div>
        <w:div w:id="1515920477">
          <w:marLeft w:val="0"/>
          <w:marRight w:val="0"/>
          <w:marTop w:val="0"/>
          <w:marBottom w:val="0"/>
          <w:divBdr>
            <w:top w:val="none" w:sz="0" w:space="0" w:color="auto"/>
            <w:left w:val="none" w:sz="0" w:space="0" w:color="auto"/>
            <w:bottom w:val="none" w:sz="0" w:space="0" w:color="auto"/>
            <w:right w:val="none" w:sz="0" w:space="0" w:color="auto"/>
          </w:divBdr>
        </w:div>
        <w:div w:id="1040588484">
          <w:marLeft w:val="0"/>
          <w:marRight w:val="0"/>
          <w:marTop w:val="0"/>
          <w:marBottom w:val="0"/>
          <w:divBdr>
            <w:top w:val="none" w:sz="0" w:space="0" w:color="auto"/>
            <w:left w:val="none" w:sz="0" w:space="0" w:color="auto"/>
            <w:bottom w:val="none" w:sz="0" w:space="0" w:color="auto"/>
            <w:right w:val="none" w:sz="0" w:space="0" w:color="auto"/>
          </w:divBdr>
        </w:div>
        <w:div w:id="1597208780">
          <w:marLeft w:val="0"/>
          <w:marRight w:val="0"/>
          <w:marTop w:val="0"/>
          <w:marBottom w:val="0"/>
          <w:divBdr>
            <w:top w:val="none" w:sz="0" w:space="0" w:color="auto"/>
            <w:left w:val="none" w:sz="0" w:space="0" w:color="auto"/>
            <w:bottom w:val="none" w:sz="0" w:space="0" w:color="auto"/>
            <w:right w:val="none" w:sz="0" w:space="0" w:color="auto"/>
          </w:divBdr>
        </w:div>
        <w:div w:id="1283998289">
          <w:marLeft w:val="0"/>
          <w:marRight w:val="0"/>
          <w:marTop w:val="0"/>
          <w:marBottom w:val="0"/>
          <w:divBdr>
            <w:top w:val="none" w:sz="0" w:space="0" w:color="auto"/>
            <w:left w:val="none" w:sz="0" w:space="0" w:color="auto"/>
            <w:bottom w:val="none" w:sz="0" w:space="0" w:color="auto"/>
            <w:right w:val="none" w:sz="0" w:space="0" w:color="auto"/>
          </w:divBdr>
        </w:div>
        <w:div w:id="642930149">
          <w:marLeft w:val="0"/>
          <w:marRight w:val="0"/>
          <w:marTop w:val="0"/>
          <w:marBottom w:val="0"/>
          <w:divBdr>
            <w:top w:val="none" w:sz="0" w:space="0" w:color="auto"/>
            <w:left w:val="none" w:sz="0" w:space="0" w:color="auto"/>
            <w:bottom w:val="none" w:sz="0" w:space="0" w:color="auto"/>
            <w:right w:val="none" w:sz="0" w:space="0" w:color="auto"/>
          </w:divBdr>
        </w:div>
        <w:div w:id="1512717499">
          <w:marLeft w:val="0"/>
          <w:marRight w:val="0"/>
          <w:marTop w:val="0"/>
          <w:marBottom w:val="0"/>
          <w:divBdr>
            <w:top w:val="none" w:sz="0" w:space="0" w:color="auto"/>
            <w:left w:val="none" w:sz="0" w:space="0" w:color="auto"/>
            <w:bottom w:val="none" w:sz="0" w:space="0" w:color="auto"/>
            <w:right w:val="none" w:sz="0" w:space="0" w:color="auto"/>
          </w:divBdr>
        </w:div>
        <w:div w:id="1832715554">
          <w:marLeft w:val="0"/>
          <w:marRight w:val="0"/>
          <w:marTop w:val="0"/>
          <w:marBottom w:val="0"/>
          <w:divBdr>
            <w:top w:val="none" w:sz="0" w:space="0" w:color="auto"/>
            <w:left w:val="none" w:sz="0" w:space="0" w:color="auto"/>
            <w:bottom w:val="none" w:sz="0" w:space="0" w:color="auto"/>
            <w:right w:val="none" w:sz="0" w:space="0" w:color="auto"/>
          </w:divBdr>
        </w:div>
        <w:div w:id="2077821545">
          <w:marLeft w:val="0"/>
          <w:marRight w:val="0"/>
          <w:marTop w:val="0"/>
          <w:marBottom w:val="0"/>
          <w:divBdr>
            <w:top w:val="none" w:sz="0" w:space="0" w:color="auto"/>
            <w:left w:val="none" w:sz="0" w:space="0" w:color="auto"/>
            <w:bottom w:val="none" w:sz="0" w:space="0" w:color="auto"/>
            <w:right w:val="none" w:sz="0" w:space="0" w:color="auto"/>
          </w:divBdr>
        </w:div>
        <w:div w:id="1946032597">
          <w:marLeft w:val="0"/>
          <w:marRight w:val="0"/>
          <w:marTop w:val="0"/>
          <w:marBottom w:val="0"/>
          <w:divBdr>
            <w:top w:val="none" w:sz="0" w:space="0" w:color="auto"/>
            <w:left w:val="none" w:sz="0" w:space="0" w:color="auto"/>
            <w:bottom w:val="none" w:sz="0" w:space="0" w:color="auto"/>
            <w:right w:val="none" w:sz="0" w:space="0" w:color="auto"/>
          </w:divBdr>
        </w:div>
        <w:div w:id="49110506">
          <w:marLeft w:val="0"/>
          <w:marRight w:val="0"/>
          <w:marTop w:val="0"/>
          <w:marBottom w:val="0"/>
          <w:divBdr>
            <w:top w:val="none" w:sz="0" w:space="0" w:color="auto"/>
            <w:left w:val="none" w:sz="0" w:space="0" w:color="auto"/>
            <w:bottom w:val="none" w:sz="0" w:space="0" w:color="auto"/>
            <w:right w:val="none" w:sz="0" w:space="0" w:color="auto"/>
          </w:divBdr>
        </w:div>
        <w:div w:id="181360424">
          <w:marLeft w:val="0"/>
          <w:marRight w:val="0"/>
          <w:marTop w:val="0"/>
          <w:marBottom w:val="0"/>
          <w:divBdr>
            <w:top w:val="none" w:sz="0" w:space="0" w:color="auto"/>
            <w:left w:val="none" w:sz="0" w:space="0" w:color="auto"/>
            <w:bottom w:val="none" w:sz="0" w:space="0" w:color="auto"/>
            <w:right w:val="none" w:sz="0" w:space="0" w:color="auto"/>
          </w:divBdr>
        </w:div>
        <w:div w:id="991713949">
          <w:marLeft w:val="0"/>
          <w:marRight w:val="0"/>
          <w:marTop w:val="0"/>
          <w:marBottom w:val="0"/>
          <w:divBdr>
            <w:top w:val="none" w:sz="0" w:space="0" w:color="auto"/>
            <w:left w:val="none" w:sz="0" w:space="0" w:color="auto"/>
            <w:bottom w:val="none" w:sz="0" w:space="0" w:color="auto"/>
            <w:right w:val="none" w:sz="0" w:space="0" w:color="auto"/>
          </w:divBdr>
        </w:div>
        <w:div w:id="1238511266">
          <w:marLeft w:val="0"/>
          <w:marRight w:val="0"/>
          <w:marTop w:val="0"/>
          <w:marBottom w:val="0"/>
          <w:divBdr>
            <w:top w:val="none" w:sz="0" w:space="0" w:color="auto"/>
            <w:left w:val="none" w:sz="0" w:space="0" w:color="auto"/>
            <w:bottom w:val="none" w:sz="0" w:space="0" w:color="auto"/>
            <w:right w:val="none" w:sz="0" w:space="0" w:color="auto"/>
          </w:divBdr>
        </w:div>
        <w:div w:id="337007238">
          <w:marLeft w:val="0"/>
          <w:marRight w:val="0"/>
          <w:marTop w:val="0"/>
          <w:marBottom w:val="0"/>
          <w:divBdr>
            <w:top w:val="none" w:sz="0" w:space="0" w:color="auto"/>
            <w:left w:val="none" w:sz="0" w:space="0" w:color="auto"/>
            <w:bottom w:val="none" w:sz="0" w:space="0" w:color="auto"/>
            <w:right w:val="none" w:sz="0" w:space="0" w:color="auto"/>
          </w:divBdr>
        </w:div>
        <w:div w:id="61491655">
          <w:marLeft w:val="0"/>
          <w:marRight w:val="0"/>
          <w:marTop w:val="0"/>
          <w:marBottom w:val="0"/>
          <w:divBdr>
            <w:top w:val="none" w:sz="0" w:space="0" w:color="auto"/>
            <w:left w:val="none" w:sz="0" w:space="0" w:color="auto"/>
            <w:bottom w:val="none" w:sz="0" w:space="0" w:color="auto"/>
            <w:right w:val="none" w:sz="0" w:space="0" w:color="auto"/>
          </w:divBdr>
        </w:div>
        <w:div w:id="1875531171">
          <w:marLeft w:val="0"/>
          <w:marRight w:val="0"/>
          <w:marTop w:val="0"/>
          <w:marBottom w:val="0"/>
          <w:divBdr>
            <w:top w:val="none" w:sz="0" w:space="0" w:color="auto"/>
            <w:left w:val="none" w:sz="0" w:space="0" w:color="auto"/>
            <w:bottom w:val="none" w:sz="0" w:space="0" w:color="auto"/>
            <w:right w:val="none" w:sz="0" w:space="0" w:color="auto"/>
          </w:divBdr>
        </w:div>
        <w:div w:id="2087727205">
          <w:marLeft w:val="0"/>
          <w:marRight w:val="0"/>
          <w:marTop w:val="0"/>
          <w:marBottom w:val="0"/>
          <w:divBdr>
            <w:top w:val="none" w:sz="0" w:space="0" w:color="auto"/>
            <w:left w:val="none" w:sz="0" w:space="0" w:color="auto"/>
            <w:bottom w:val="none" w:sz="0" w:space="0" w:color="auto"/>
            <w:right w:val="none" w:sz="0" w:space="0" w:color="auto"/>
          </w:divBdr>
        </w:div>
        <w:div w:id="618688237">
          <w:marLeft w:val="0"/>
          <w:marRight w:val="0"/>
          <w:marTop w:val="0"/>
          <w:marBottom w:val="0"/>
          <w:divBdr>
            <w:top w:val="none" w:sz="0" w:space="0" w:color="auto"/>
            <w:left w:val="none" w:sz="0" w:space="0" w:color="auto"/>
            <w:bottom w:val="none" w:sz="0" w:space="0" w:color="auto"/>
            <w:right w:val="none" w:sz="0" w:space="0" w:color="auto"/>
          </w:divBdr>
        </w:div>
        <w:div w:id="695932919">
          <w:marLeft w:val="0"/>
          <w:marRight w:val="0"/>
          <w:marTop w:val="0"/>
          <w:marBottom w:val="0"/>
          <w:divBdr>
            <w:top w:val="none" w:sz="0" w:space="0" w:color="auto"/>
            <w:left w:val="none" w:sz="0" w:space="0" w:color="auto"/>
            <w:bottom w:val="none" w:sz="0" w:space="0" w:color="auto"/>
            <w:right w:val="none" w:sz="0" w:space="0" w:color="auto"/>
          </w:divBdr>
        </w:div>
        <w:div w:id="1851678867">
          <w:marLeft w:val="0"/>
          <w:marRight w:val="0"/>
          <w:marTop w:val="0"/>
          <w:marBottom w:val="0"/>
          <w:divBdr>
            <w:top w:val="none" w:sz="0" w:space="0" w:color="auto"/>
            <w:left w:val="none" w:sz="0" w:space="0" w:color="auto"/>
            <w:bottom w:val="none" w:sz="0" w:space="0" w:color="auto"/>
            <w:right w:val="none" w:sz="0" w:space="0" w:color="auto"/>
          </w:divBdr>
        </w:div>
        <w:div w:id="211579902">
          <w:marLeft w:val="0"/>
          <w:marRight w:val="0"/>
          <w:marTop w:val="0"/>
          <w:marBottom w:val="0"/>
          <w:divBdr>
            <w:top w:val="none" w:sz="0" w:space="0" w:color="auto"/>
            <w:left w:val="none" w:sz="0" w:space="0" w:color="auto"/>
            <w:bottom w:val="none" w:sz="0" w:space="0" w:color="auto"/>
            <w:right w:val="none" w:sz="0" w:space="0" w:color="auto"/>
          </w:divBdr>
        </w:div>
        <w:div w:id="2080901834">
          <w:marLeft w:val="0"/>
          <w:marRight w:val="0"/>
          <w:marTop w:val="0"/>
          <w:marBottom w:val="0"/>
          <w:divBdr>
            <w:top w:val="none" w:sz="0" w:space="0" w:color="auto"/>
            <w:left w:val="none" w:sz="0" w:space="0" w:color="auto"/>
            <w:bottom w:val="none" w:sz="0" w:space="0" w:color="auto"/>
            <w:right w:val="none" w:sz="0" w:space="0" w:color="auto"/>
          </w:divBdr>
        </w:div>
        <w:div w:id="1910114957">
          <w:marLeft w:val="0"/>
          <w:marRight w:val="0"/>
          <w:marTop w:val="0"/>
          <w:marBottom w:val="0"/>
          <w:divBdr>
            <w:top w:val="none" w:sz="0" w:space="0" w:color="auto"/>
            <w:left w:val="none" w:sz="0" w:space="0" w:color="auto"/>
            <w:bottom w:val="none" w:sz="0" w:space="0" w:color="auto"/>
            <w:right w:val="none" w:sz="0" w:space="0" w:color="auto"/>
          </w:divBdr>
        </w:div>
        <w:div w:id="1082724414">
          <w:marLeft w:val="0"/>
          <w:marRight w:val="0"/>
          <w:marTop w:val="0"/>
          <w:marBottom w:val="0"/>
          <w:divBdr>
            <w:top w:val="none" w:sz="0" w:space="0" w:color="auto"/>
            <w:left w:val="none" w:sz="0" w:space="0" w:color="auto"/>
            <w:bottom w:val="none" w:sz="0" w:space="0" w:color="auto"/>
            <w:right w:val="none" w:sz="0" w:space="0" w:color="auto"/>
          </w:divBdr>
        </w:div>
        <w:div w:id="623123319">
          <w:marLeft w:val="0"/>
          <w:marRight w:val="0"/>
          <w:marTop w:val="0"/>
          <w:marBottom w:val="0"/>
          <w:divBdr>
            <w:top w:val="none" w:sz="0" w:space="0" w:color="auto"/>
            <w:left w:val="none" w:sz="0" w:space="0" w:color="auto"/>
            <w:bottom w:val="none" w:sz="0" w:space="0" w:color="auto"/>
            <w:right w:val="none" w:sz="0" w:space="0" w:color="auto"/>
          </w:divBdr>
        </w:div>
        <w:div w:id="881750554">
          <w:marLeft w:val="0"/>
          <w:marRight w:val="0"/>
          <w:marTop w:val="0"/>
          <w:marBottom w:val="0"/>
          <w:divBdr>
            <w:top w:val="none" w:sz="0" w:space="0" w:color="auto"/>
            <w:left w:val="none" w:sz="0" w:space="0" w:color="auto"/>
            <w:bottom w:val="none" w:sz="0" w:space="0" w:color="auto"/>
            <w:right w:val="none" w:sz="0" w:space="0" w:color="auto"/>
          </w:divBdr>
        </w:div>
        <w:div w:id="115756161">
          <w:marLeft w:val="0"/>
          <w:marRight w:val="0"/>
          <w:marTop w:val="0"/>
          <w:marBottom w:val="0"/>
          <w:divBdr>
            <w:top w:val="none" w:sz="0" w:space="0" w:color="auto"/>
            <w:left w:val="none" w:sz="0" w:space="0" w:color="auto"/>
            <w:bottom w:val="none" w:sz="0" w:space="0" w:color="auto"/>
            <w:right w:val="none" w:sz="0" w:space="0" w:color="auto"/>
          </w:divBdr>
        </w:div>
        <w:div w:id="2100101496">
          <w:marLeft w:val="0"/>
          <w:marRight w:val="0"/>
          <w:marTop w:val="0"/>
          <w:marBottom w:val="0"/>
          <w:divBdr>
            <w:top w:val="none" w:sz="0" w:space="0" w:color="auto"/>
            <w:left w:val="none" w:sz="0" w:space="0" w:color="auto"/>
            <w:bottom w:val="none" w:sz="0" w:space="0" w:color="auto"/>
            <w:right w:val="none" w:sz="0" w:space="0" w:color="auto"/>
          </w:divBdr>
        </w:div>
        <w:div w:id="1509369726">
          <w:marLeft w:val="0"/>
          <w:marRight w:val="0"/>
          <w:marTop w:val="0"/>
          <w:marBottom w:val="0"/>
          <w:divBdr>
            <w:top w:val="none" w:sz="0" w:space="0" w:color="auto"/>
            <w:left w:val="none" w:sz="0" w:space="0" w:color="auto"/>
            <w:bottom w:val="none" w:sz="0" w:space="0" w:color="auto"/>
            <w:right w:val="none" w:sz="0" w:space="0" w:color="auto"/>
          </w:divBdr>
        </w:div>
        <w:div w:id="654990436">
          <w:marLeft w:val="0"/>
          <w:marRight w:val="0"/>
          <w:marTop w:val="0"/>
          <w:marBottom w:val="0"/>
          <w:divBdr>
            <w:top w:val="none" w:sz="0" w:space="0" w:color="auto"/>
            <w:left w:val="none" w:sz="0" w:space="0" w:color="auto"/>
            <w:bottom w:val="none" w:sz="0" w:space="0" w:color="auto"/>
            <w:right w:val="none" w:sz="0" w:space="0" w:color="auto"/>
          </w:divBdr>
        </w:div>
        <w:div w:id="147601409">
          <w:marLeft w:val="0"/>
          <w:marRight w:val="0"/>
          <w:marTop w:val="0"/>
          <w:marBottom w:val="0"/>
          <w:divBdr>
            <w:top w:val="none" w:sz="0" w:space="0" w:color="auto"/>
            <w:left w:val="none" w:sz="0" w:space="0" w:color="auto"/>
            <w:bottom w:val="none" w:sz="0" w:space="0" w:color="auto"/>
            <w:right w:val="none" w:sz="0" w:space="0" w:color="auto"/>
          </w:divBdr>
        </w:div>
        <w:div w:id="81949498">
          <w:marLeft w:val="0"/>
          <w:marRight w:val="0"/>
          <w:marTop w:val="0"/>
          <w:marBottom w:val="0"/>
          <w:divBdr>
            <w:top w:val="none" w:sz="0" w:space="0" w:color="auto"/>
            <w:left w:val="none" w:sz="0" w:space="0" w:color="auto"/>
            <w:bottom w:val="none" w:sz="0" w:space="0" w:color="auto"/>
            <w:right w:val="none" w:sz="0" w:space="0" w:color="auto"/>
          </w:divBdr>
        </w:div>
        <w:div w:id="511259515">
          <w:marLeft w:val="0"/>
          <w:marRight w:val="0"/>
          <w:marTop w:val="0"/>
          <w:marBottom w:val="0"/>
          <w:divBdr>
            <w:top w:val="none" w:sz="0" w:space="0" w:color="auto"/>
            <w:left w:val="none" w:sz="0" w:space="0" w:color="auto"/>
            <w:bottom w:val="none" w:sz="0" w:space="0" w:color="auto"/>
            <w:right w:val="none" w:sz="0" w:space="0" w:color="auto"/>
          </w:divBdr>
        </w:div>
        <w:div w:id="283511848">
          <w:marLeft w:val="0"/>
          <w:marRight w:val="0"/>
          <w:marTop w:val="0"/>
          <w:marBottom w:val="0"/>
          <w:divBdr>
            <w:top w:val="none" w:sz="0" w:space="0" w:color="auto"/>
            <w:left w:val="none" w:sz="0" w:space="0" w:color="auto"/>
            <w:bottom w:val="none" w:sz="0" w:space="0" w:color="auto"/>
            <w:right w:val="none" w:sz="0" w:space="0" w:color="auto"/>
          </w:divBdr>
        </w:div>
      </w:divsChild>
    </w:div>
    <w:div w:id="1893344329">
      <w:bodyDiv w:val="1"/>
      <w:marLeft w:val="0"/>
      <w:marRight w:val="0"/>
      <w:marTop w:val="0"/>
      <w:marBottom w:val="0"/>
      <w:divBdr>
        <w:top w:val="none" w:sz="0" w:space="0" w:color="auto"/>
        <w:left w:val="none" w:sz="0" w:space="0" w:color="auto"/>
        <w:bottom w:val="none" w:sz="0" w:space="0" w:color="auto"/>
        <w:right w:val="none" w:sz="0" w:space="0" w:color="auto"/>
      </w:divBdr>
    </w:div>
    <w:div w:id="1893542753">
      <w:bodyDiv w:val="1"/>
      <w:marLeft w:val="0"/>
      <w:marRight w:val="0"/>
      <w:marTop w:val="0"/>
      <w:marBottom w:val="0"/>
      <w:divBdr>
        <w:top w:val="none" w:sz="0" w:space="0" w:color="auto"/>
        <w:left w:val="none" w:sz="0" w:space="0" w:color="auto"/>
        <w:bottom w:val="none" w:sz="0" w:space="0" w:color="auto"/>
        <w:right w:val="none" w:sz="0" w:space="0" w:color="auto"/>
      </w:divBdr>
    </w:div>
    <w:div w:id="1893617374">
      <w:bodyDiv w:val="1"/>
      <w:marLeft w:val="0"/>
      <w:marRight w:val="0"/>
      <w:marTop w:val="0"/>
      <w:marBottom w:val="0"/>
      <w:divBdr>
        <w:top w:val="none" w:sz="0" w:space="0" w:color="auto"/>
        <w:left w:val="none" w:sz="0" w:space="0" w:color="auto"/>
        <w:bottom w:val="none" w:sz="0" w:space="0" w:color="auto"/>
        <w:right w:val="none" w:sz="0" w:space="0" w:color="auto"/>
      </w:divBdr>
    </w:div>
    <w:div w:id="1893884540">
      <w:bodyDiv w:val="1"/>
      <w:marLeft w:val="0"/>
      <w:marRight w:val="0"/>
      <w:marTop w:val="0"/>
      <w:marBottom w:val="0"/>
      <w:divBdr>
        <w:top w:val="none" w:sz="0" w:space="0" w:color="auto"/>
        <w:left w:val="none" w:sz="0" w:space="0" w:color="auto"/>
        <w:bottom w:val="none" w:sz="0" w:space="0" w:color="auto"/>
        <w:right w:val="none" w:sz="0" w:space="0" w:color="auto"/>
      </w:divBdr>
    </w:div>
    <w:div w:id="1893887395">
      <w:bodyDiv w:val="1"/>
      <w:marLeft w:val="0"/>
      <w:marRight w:val="0"/>
      <w:marTop w:val="0"/>
      <w:marBottom w:val="0"/>
      <w:divBdr>
        <w:top w:val="none" w:sz="0" w:space="0" w:color="auto"/>
        <w:left w:val="none" w:sz="0" w:space="0" w:color="auto"/>
        <w:bottom w:val="none" w:sz="0" w:space="0" w:color="auto"/>
        <w:right w:val="none" w:sz="0" w:space="0" w:color="auto"/>
      </w:divBdr>
    </w:div>
    <w:div w:id="1894079045">
      <w:bodyDiv w:val="1"/>
      <w:marLeft w:val="0"/>
      <w:marRight w:val="0"/>
      <w:marTop w:val="0"/>
      <w:marBottom w:val="0"/>
      <w:divBdr>
        <w:top w:val="none" w:sz="0" w:space="0" w:color="auto"/>
        <w:left w:val="none" w:sz="0" w:space="0" w:color="auto"/>
        <w:bottom w:val="none" w:sz="0" w:space="0" w:color="auto"/>
        <w:right w:val="none" w:sz="0" w:space="0" w:color="auto"/>
      </w:divBdr>
    </w:div>
    <w:div w:id="1894803911">
      <w:bodyDiv w:val="1"/>
      <w:marLeft w:val="0"/>
      <w:marRight w:val="0"/>
      <w:marTop w:val="0"/>
      <w:marBottom w:val="0"/>
      <w:divBdr>
        <w:top w:val="none" w:sz="0" w:space="0" w:color="auto"/>
        <w:left w:val="none" w:sz="0" w:space="0" w:color="auto"/>
        <w:bottom w:val="none" w:sz="0" w:space="0" w:color="auto"/>
        <w:right w:val="none" w:sz="0" w:space="0" w:color="auto"/>
      </w:divBdr>
    </w:div>
    <w:div w:id="1895040575">
      <w:bodyDiv w:val="1"/>
      <w:marLeft w:val="0"/>
      <w:marRight w:val="0"/>
      <w:marTop w:val="0"/>
      <w:marBottom w:val="0"/>
      <w:divBdr>
        <w:top w:val="none" w:sz="0" w:space="0" w:color="auto"/>
        <w:left w:val="none" w:sz="0" w:space="0" w:color="auto"/>
        <w:bottom w:val="none" w:sz="0" w:space="0" w:color="auto"/>
        <w:right w:val="none" w:sz="0" w:space="0" w:color="auto"/>
      </w:divBdr>
    </w:div>
    <w:div w:id="1895042374">
      <w:bodyDiv w:val="1"/>
      <w:marLeft w:val="0"/>
      <w:marRight w:val="0"/>
      <w:marTop w:val="0"/>
      <w:marBottom w:val="0"/>
      <w:divBdr>
        <w:top w:val="none" w:sz="0" w:space="0" w:color="auto"/>
        <w:left w:val="none" w:sz="0" w:space="0" w:color="auto"/>
        <w:bottom w:val="none" w:sz="0" w:space="0" w:color="auto"/>
        <w:right w:val="none" w:sz="0" w:space="0" w:color="auto"/>
      </w:divBdr>
    </w:div>
    <w:div w:id="1895189552">
      <w:bodyDiv w:val="1"/>
      <w:marLeft w:val="0"/>
      <w:marRight w:val="0"/>
      <w:marTop w:val="0"/>
      <w:marBottom w:val="0"/>
      <w:divBdr>
        <w:top w:val="none" w:sz="0" w:space="0" w:color="auto"/>
        <w:left w:val="none" w:sz="0" w:space="0" w:color="auto"/>
        <w:bottom w:val="none" w:sz="0" w:space="0" w:color="auto"/>
        <w:right w:val="none" w:sz="0" w:space="0" w:color="auto"/>
      </w:divBdr>
    </w:div>
    <w:div w:id="1895503136">
      <w:bodyDiv w:val="1"/>
      <w:marLeft w:val="0"/>
      <w:marRight w:val="0"/>
      <w:marTop w:val="0"/>
      <w:marBottom w:val="0"/>
      <w:divBdr>
        <w:top w:val="none" w:sz="0" w:space="0" w:color="auto"/>
        <w:left w:val="none" w:sz="0" w:space="0" w:color="auto"/>
        <w:bottom w:val="none" w:sz="0" w:space="0" w:color="auto"/>
        <w:right w:val="none" w:sz="0" w:space="0" w:color="auto"/>
      </w:divBdr>
    </w:div>
    <w:div w:id="1895658374">
      <w:bodyDiv w:val="1"/>
      <w:marLeft w:val="0"/>
      <w:marRight w:val="0"/>
      <w:marTop w:val="0"/>
      <w:marBottom w:val="0"/>
      <w:divBdr>
        <w:top w:val="none" w:sz="0" w:space="0" w:color="auto"/>
        <w:left w:val="none" w:sz="0" w:space="0" w:color="auto"/>
        <w:bottom w:val="none" w:sz="0" w:space="0" w:color="auto"/>
        <w:right w:val="none" w:sz="0" w:space="0" w:color="auto"/>
      </w:divBdr>
    </w:div>
    <w:div w:id="1895852664">
      <w:bodyDiv w:val="1"/>
      <w:marLeft w:val="0"/>
      <w:marRight w:val="0"/>
      <w:marTop w:val="0"/>
      <w:marBottom w:val="0"/>
      <w:divBdr>
        <w:top w:val="none" w:sz="0" w:space="0" w:color="auto"/>
        <w:left w:val="none" w:sz="0" w:space="0" w:color="auto"/>
        <w:bottom w:val="none" w:sz="0" w:space="0" w:color="auto"/>
        <w:right w:val="none" w:sz="0" w:space="0" w:color="auto"/>
      </w:divBdr>
    </w:div>
    <w:div w:id="1895893865">
      <w:bodyDiv w:val="1"/>
      <w:marLeft w:val="0"/>
      <w:marRight w:val="0"/>
      <w:marTop w:val="0"/>
      <w:marBottom w:val="0"/>
      <w:divBdr>
        <w:top w:val="none" w:sz="0" w:space="0" w:color="auto"/>
        <w:left w:val="none" w:sz="0" w:space="0" w:color="auto"/>
        <w:bottom w:val="none" w:sz="0" w:space="0" w:color="auto"/>
        <w:right w:val="none" w:sz="0" w:space="0" w:color="auto"/>
      </w:divBdr>
    </w:div>
    <w:div w:id="1896046460">
      <w:bodyDiv w:val="1"/>
      <w:marLeft w:val="0"/>
      <w:marRight w:val="0"/>
      <w:marTop w:val="0"/>
      <w:marBottom w:val="0"/>
      <w:divBdr>
        <w:top w:val="none" w:sz="0" w:space="0" w:color="auto"/>
        <w:left w:val="none" w:sz="0" w:space="0" w:color="auto"/>
        <w:bottom w:val="none" w:sz="0" w:space="0" w:color="auto"/>
        <w:right w:val="none" w:sz="0" w:space="0" w:color="auto"/>
      </w:divBdr>
    </w:div>
    <w:div w:id="1896353634">
      <w:bodyDiv w:val="1"/>
      <w:marLeft w:val="0"/>
      <w:marRight w:val="0"/>
      <w:marTop w:val="0"/>
      <w:marBottom w:val="0"/>
      <w:divBdr>
        <w:top w:val="none" w:sz="0" w:space="0" w:color="auto"/>
        <w:left w:val="none" w:sz="0" w:space="0" w:color="auto"/>
        <w:bottom w:val="none" w:sz="0" w:space="0" w:color="auto"/>
        <w:right w:val="none" w:sz="0" w:space="0" w:color="auto"/>
      </w:divBdr>
    </w:div>
    <w:div w:id="1897279416">
      <w:bodyDiv w:val="1"/>
      <w:marLeft w:val="0"/>
      <w:marRight w:val="0"/>
      <w:marTop w:val="0"/>
      <w:marBottom w:val="0"/>
      <w:divBdr>
        <w:top w:val="none" w:sz="0" w:space="0" w:color="auto"/>
        <w:left w:val="none" w:sz="0" w:space="0" w:color="auto"/>
        <w:bottom w:val="none" w:sz="0" w:space="0" w:color="auto"/>
        <w:right w:val="none" w:sz="0" w:space="0" w:color="auto"/>
      </w:divBdr>
    </w:div>
    <w:div w:id="1897662411">
      <w:bodyDiv w:val="1"/>
      <w:marLeft w:val="0"/>
      <w:marRight w:val="0"/>
      <w:marTop w:val="0"/>
      <w:marBottom w:val="0"/>
      <w:divBdr>
        <w:top w:val="none" w:sz="0" w:space="0" w:color="auto"/>
        <w:left w:val="none" w:sz="0" w:space="0" w:color="auto"/>
        <w:bottom w:val="none" w:sz="0" w:space="0" w:color="auto"/>
        <w:right w:val="none" w:sz="0" w:space="0" w:color="auto"/>
      </w:divBdr>
    </w:div>
    <w:div w:id="1897739461">
      <w:bodyDiv w:val="1"/>
      <w:marLeft w:val="0"/>
      <w:marRight w:val="0"/>
      <w:marTop w:val="0"/>
      <w:marBottom w:val="0"/>
      <w:divBdr>
        <w:top w:val="none" w:sz="0" w:space="0" w:color="auto"/>
        <w:left w:val="none" w:sz="0" w:space="0" w:color="auto"/>
        <w:bottom w:val="none" w:sz="0" w:space="0" w:color="auto"/>
        <w:right w:val="none" w:sz="0" w:space="0" w:color="auto"/>
      </w:divBdr>
    </w:div>
    <w:div w:id="1897813554">
      <w:bodyDiv w:val="1"/>
      <w:marLeft w:val="0"/>
      <w:marRight w:val="0"/>
      <w:marTop w:val="0"/>
      <w:marBottom w:val="0"/>
      <w:divBdr>
        <w:top w:val="none" w:sz="0" w:space="0" w:color="auto"/>
        <w:left w:val="none" w:sz="0" w:space="0" w:color="auto"/>
        <w:bottom w:val="none" w:sz="0" w:space="0" w:color="auto"/>
        <w:right w:val="none" w:sz="0" w:space="0" w:color="auto"/>
      </w:divBdr>
    </w:div>
    <w:div w:id="1898316507">
      <w:bodyDiv w:val="1"/>
      <w:marLeft w:val="0"/>
      <w:marRight w:val="0"/>
      <w:marTop w:val="0"/>
      <w:marBottom w:val="0"/>
      <w:divBdr>
        <w:top w:val="none" w:sz="0" w:space="0" w:color="auto"/>
        <w:left w:val="none" w:sz="0" w:space="0" w:color="auto"/>
        <w:bottom w:val="none" w:sz="0" w:space="0" w:color="auto"/>
        <w:right w:val="none" w:sz="0" w:space="0" w:color="auto"/>
      </w:divBdr>
    </w:div>
    <w:div w:id="1898390804">
      <w:bodyDiv w:val="1"/>
      <w:marLeft w:val="0"/>
      <w:marRight w:val="0"/>
      <w:marTop w:val="0"/>
      <w:marBottom w:val="0"/>
      <w:divBdr>
        <w:top w:val="none" w:sz="0" w:space="0" w:color="auto"/>
        <w:left w:val="none" w:sz="0" w:space="0" w:color="auto"/>
        <w:bottom w:val="none" w:sz="0" w:space="0" w:color="auto"/>
        <w:right w:val="none" w:sz="0" w:space="0" w:color="auto"/>
      </w:divBdr>
    </w:div>
    <w:div w:id="1898397147">
      <w:bodyDiv w:val="1"/>
      <w:marLeft w:val="0"/>
      <w:marRight w:val="0"/>
      <w:marTop w:val="0"/>
      <w:marBottom w:val="0"/>
      <w:divBdr>
        <w:top w:val="none" w:sz="0" w:space="0" w:color="auto"/>
        <w:left w:val="none" w:sz="0" w:space="0" w:color="auto"/>
        <w:bottom w:val="none" w:sz="0" w:space="0" w:color="auto"/>
        <w:right w:val="none" w:sz="0" w:space="0" w:color="auto"/>
      </w:divBdr>
    </w:div>
    <w:div w:id="1898473525">
      <w:bodyDiv w:val="1"/>
      <w:marLeft w:val="0"/>
      <w:marRight w:val="0"/>
      <w:marTop w:val="0"/>
      <w:marBottom w:val="0"/>
      <w:divBdr>
        <w:top w:val="none" w:sz="0" w:space="0" w:color="auto"/>
        <w:left w:val="none" w:sz="0" w:space="0" w:color="auto"/>
        <w:bottom w:val="none" w:sz="0" w:space="0" w:color="auto"/>
        <w:right w:val="none" w:sz="0" w:space="0" w:color="auto"/>
      </w:divBdr>
    </w:div>
    <w:div w:id="1898666811">
      <w:bodyDiv w:val="1"/>
      <w:marLeft w:val="0"/>
      <w:marRight w:val="0"/>
      <w:marTop w:val="0"/>
      <w:marBottom w:val="0"/>
      <w:divBdr>
        <w:top w:val="none" w:sz="0" w:space="0" w:color="auto"/>
        <w:left w:val="none" w:sz="0" w:space="0" w:color="auto"/>
        <w:bottom w:val="none" w:sz="0" w:space="0" w:color="auto"/>
        <w:right w:val="none" w:sz="0" w:space="0" w:color="auto"/>
      </w:divBdr>
    </w:div>
    <w:div w:id="1898777012">
      <w:bodyDiv w:val="1"/>
      <w:marLeft w:val="0"/>
      <w:marRight w:val="0"/>
      <w:marTop w:val="0"/>
      <w:marBottom w:val="0"/>
      <w:divBdr>
        <w:top w:val="none" w:sz="0" w:space="0" w:color="auto"/>
        <w:left w:val="none" w:sz="0" w:space="0" w:color="auto"/>
        <w:bottom w:val="none" w:sz="0" w:space="0" w:color="auto"/>
        <w:right w:val="none" w:sz="0" w:space="0" w:color="auto"/>
      </w:divBdr>
    </w:div>
    <w:div w:id="1899126720">
      <w:bodyDiv w:val="1"/>
      <w:marLeft w:val="0"/>
      <w:marRight w:val="0"/>
      <w:marTop w:val="0"/>
      <w:marBottom w:val="0"/>
      <w:divBdr>
        <w:top w:val="none" w:sz="0" w:space="0" w:color="auto"/>
        <w:left w:val="none" w:sz="0" w:space="0" w:color="auto"/>
        <w:bottom w:val="none" w:sz="0" w:space="0" w:color="auto"/>
        <w:right w:val="none" w:sz="0" w:space="0" w:color="auto"/>
      </w:divBdr>
    </w:div>
    <w:div w:id="1899392130">
      <w:bodyDiv w:val="1"/>
      <w:marLeft w:val="0"/>
      <w:marRight w:val="0"/>
      <w:marTop w:val="0"/>
      <w:marBottom w:val="0"/>
      <w:divBdr>
        <w:top w:val="none" w:sz="0" w:space="0" w:color="auto"/>
        <w:left w:val="none" w:sz="0" w:space="0" w:color="auto"/>
        <w:bottom w:val="none" w:sz="0" w:space="0" w:color="auto"/>
        <w:right w:val="none" w:sz="0" w:space="0" w:color="auto"/>
      </w:divBdr>
    </w:div>
    <w:div w:id="1899516204">
      <w:bodyDiv w:val="1"/>
      <w:marLeft w:val="0"/>
      <w:marRight w:val="0"/>
      <w:marTop w:val="0"/>
      <w:marBottom w:val="0"/>
      <w:divBdr>
        <w:top w:val="none" w:sz="0" w:space="0" w:color="auto"/>
        <w:left w:val="none" w:sz="0" w:space="0" w:color="auto"/>
        <w:bottom w:val="none" w:sz="0" w:space="0" w:color="auto"/>
        <w:right w:val="none" w:sz="0" w:space="0" w:color="auto"/>
      </w:divBdr>
    </w:div>
    <w:div w:id="1900090297">
      <w:bodyDiv w:val="1"/>
      <w:marLeft w:val="0"/>
      <w:marRight w:val="0"/>
      <w:marTop w:val="0"/>
      <w:marBottom w:val="0"/>
      <w:divBdr>
        <w:top w:val="none" w:sz="0" w:space="0" w:color="auto"/>
        <w:left w:val="none" w:sz="0" w:space="0" w:color="auto"/>
        <w:bottom w:val="none" w:sz="0" w:space="0" w:color="auto"/>
        <w:right w:val="none" w:sz="0" w:space="0" w:color="auto"/>
      </w:divBdr>
    </w:div>
    <w:div w:id="1900242482">
      <w:bodyDiv w:val="1"/>
      <w:marLeft w:val="0"/>
      <w:marRight w:val="0"/>
      <w:marTop w:val="0"/>
      <w:marBottom w:val="0"/>
      <w:divBdr>
        <w:top w:val="none" w:sz="0" w:space="0" w:color="auto"/>
        <w:left w:val="none" w:sz="0" w:space="0" w:color="auto"/>
        <w:bottom w:val="none" w:sz="0" w:space="0" w:color="auto"/>
        <w:right w:val="none" w:sz="0" w:space="0" w:color="auto"/>
      </w:divBdr>
    </w:div>
    <w:div w:id="1900364126">
      <w:bodyDiv w:val="1"/>
      <w:marLeft w:val="0"/>
      <w:marRight w:val="0"/>
      <w:marTop w:val="0"/>
      <w:marBottom w:val="0"/>
      <w:divBdr>
        <w:top w:val="none" w:sz="0" w:space="0" w:color="auto"/>
        <w:left w:val="none" w:sz="0" w:space="0" w:color="auto"/>
        <w:bottom w:val="none" w:sz="0" w:space="0" w:color="auto"/>
        <w:right w:val="none" w:sz="0" w:space="0" w:color="auto"/>
      </w:divBdr>
    </w:div>
    <w:div w:id="1900551273">
      <w:bodyDiv w:val="1"/>
      <w:marLeft w:val="0"/>
      <w:marRight w:val="0"/>
      <w:marTop w:val="0"/>
      <w:marBottom w:val="0"/>
      <w:divBdr>
        <w:top w:val="none" w:sz="0" w:space="0" w:color="auto"/>
        <w:left w:val="none" w:sz="0" w:space="0" w:color="auto"/>
        <w:bottom w:val="none" w:sz="0" w:space="0" w:color="auto"/>
        <w:right w:val="none" w:sz="0" w:space="0" w:color="auto"/>
      </w:divBdr>
    </w:div>
    <w:div w:id="1900629311">
      <w:bodyDiv w:val="1"/>
      <w:marLeft w:val="0"/>
      <w:marRight w:val="0"/>
      <w:marTop w:val="0"/>
      <w:marBottom w:val="0"/>
      <w:divBdr>
        <w:top w:val="none" w:sz="0" w:space="0" w:color="auto"/>
        <w:left w:val="none" w:sz="0" w:space="0" w:color="auto"/>
        <w:bottom w:val="none" w:sz="0" w:space="0" w:color="auto"/>
        <w:right w:val="none" w:sz="0" w:space="0" w:color="auto"/>
      </w:divBdr>
    </w:div>
    <w:div w:id="1900742834">
      <w:bodyDiv w:val="1"/>
      <w:marLeft w:val="0"/>
      <w:marRight w:val="0"/>
      <w:marTop w:val="0"/>
      <w:marBottom w:val="0"/>
      <w:divBdr>
        <w:top w:val="none" w:sz="0" w:space="0" w:color="auto"/>
        <w:left w:val="none" w:sz="0" w:space="0" w:color="auto"/>
        <w:bottom w:val="none" w:sz="0" w:space="0" w:color="auto"/>
        <w:right w:val="none" w:sz="0" w:space="0" w:color="auto"/>
      </w:divBdr>
    </w:div>
    <w:div w:id="1900824566">
      <w:bodyDiv w:val="1"/>
      <w:marLeft w:val="0"/>
      <w:marRight w:val="0"/>
      <w:marTop w:val="0"/>
      <w:marBottom w:val="0"/>
      <w:divBdr>
        <w:top w:val="none" w:sz="0" w:space="0" w:color="auto"/>
        <w:left w:val="none" w:sz="0" w:space="0" w:color="auto"/>
        <w:bottom w:val="none" w:sz="0" w:space="0" w:color="auto"/>
        <w:right w:val="none" w:sz="0" w:space="0" w:color="auto"/>
      </w:divBdr>
    </w:div>
    <w:div w:id="1900825701">
      <w:bodyDiv w:val="1"/>
      <w:marLeft w:val="0"/>
      <w:marRight w:val="0"/>
      <w:marTop w:val="0"/>
      <w:marBottom w:val="0"/>
      <w:divBdr>
        <w:top w:val="none" w:sz="0" w:space="0" w:color="auto"/>
        <w:left w:val="none" w:sz="0" w:space="0" w:color="auto"/>
        <w:bottom w:val="none" w:sz="0" w:space="0" w:color="auto"/>
        <w:right w:val="none" w:sz="0" w:space="0" w:color="auto"/>
      </w:divBdr>
    </w:div>
    <w:div w:id="1900943405">
      <w:bodyDiv w:val="1"/>
      <w:marLeft w:val="0"/>
      <w:marRight w:val="0"/>
      <w:marTop w:val="0"/>
      <w:marBottom w:val="0"/>
      <w:divBdr>
        <w:top w:val="none" w:sz="0" w:space="0" w:color="auto"/>
        <w:left w:val="none" w:sz="0" w:space="0" w:color="auto"/>
        <w:bottom w:val="none" w:sz="0" w:space="0" w:color="auto"/>
        <w:right w:val="none" w:sz="0" w:space="0" w:color="auto"/>
      </w:divBdr>
    </w:div>
    <w:div w:id="1901090188">
      <w:bodyDiv w:val="1"/>
      <w:marLeft w:val="0"/>
      <w:marRight w:val="0"/>
      <w:marTop w:val="0"/>
      <w:marBottom w:val="0"/>
      <w:divBdr>
        <w:top w:val="none" w:sz="0" w:space="0" w:color="auto"/>
        <w:left w:val="none" w:sz="0" w:space="0" w:color="auto"/>
        <w:bottom w:val="none" w:sz="0" w:space="0" w:color="auto"/>
        <w:right w:val="none" w:sz="0" w:space="0" w:color="auto"/>
      </w:divBdr>
    </w:div>
    <w:div w:id="1901944329">
      <w:bodyDiv w:val="1"/>
      <w:marLeft w:val="0"/>
      <w:marRight w:val="0"/>
      <w:marTop w:val="0"/>
      <w:marBottom w:val="0"/>
      <w:divBdr>
        <w:top w:val="none" w:sz="0" w:space="0" w:color="auto"/>
        <w:left w:val="none" w:sz="0" w:space="0" w:color="auto"/>
        <w:bottom w:val="none" w:sz="0" w:space="0" w:color="auto"/>
        <w:right w:val="none" w:sz="0" w:space="0" w:color="auto"/>
      </w:divBdr>
    </w:div>
    <w:div w:id="1902011012">
      <w:bodyDiv w:val="1"/>
      <w:marLeft w:val="0"/>
      <w:marRight w:val="0"/>
      <w:marTop w:val="0"/>
      <w:marBottom w:val="0"/>
      <w:divBdr>
        <w:top w:val="none" w:sz="0" w:space="0" w:color="auto"/>
        <w:left w:val="none" w:sz="0" w:space="0" w:color="auto"/>
        <w:bottom w:val="none" w:sz="0" w:space="0" w:color="auto"/>
        <w:right w:val="none" w:sz="0" w:space="0" w:color="auto"/>
      </w:divBdr>
    </w:div>
    <w:div w:id="1902015138">
      <w:bodyDiv w:val="1"/>
      <w:marLeft w:val="0"/>
      <w:marRight w:val="0"/>
      <w:marTop w:val="0"/>
      <w:marBottom w:val="0"/>
      <w:divBdr>
        <w:top w:val="none" w:sz="0" w:space="0" w:color="auto"/>
        <w:left w:val="none" w:sz="0" w:space="0" w:color="auto"/>
        <w:bottom w:val="none" w:sz="0" w:space="0" w:color="auto"/>
        <w:right w:val="none" w:sz="0" w:space="0" w:color="auto"/>
      </w:divBdr>
    </w:div>
    <w:div w:id="1902129586">
      <w:bodyDiv w:val="1"/>
      <w:marLeft w:val="0"/>
      <w:marRight w:val="0"/>
      <w:marTop w:val="0"/>
      <w:marBottom w:val="0"/>
      <w:divBdr>
        <w:top w:val="none" w:sz="0" w:space="0" w:color="auto"/>
        <w:left w:val="none" w:sz="0" w:space="0" w:color="auto"/>
        <w:bottom w:val="none" w:sz="0" w:space="0" w:color="auto"/>
        <w:right w:val="none" w:sz="0" w:space="0" w:color="auto"/>
      </w:divBdr>
    </w:div>
    <w:div w:id="1902133091">
      <w:bodyDiv w:val="1"/>
      <w:marLeft w:val="0"/>
      <w:marRight w:val="0"/>
      <w:marTop w:val="0"/>
      <w:marBottom w:val="0"/>
      <w:divBdr>
        <w:top w:val="none" w:sz="0" w:space="0" w:color="auto"/>
        <w:left w:val="none" w:sz="0" w:space="0" w:color="auto"/>
        <w:bottom w:val="none" w:sz="0" w:space="0" w:color="auto"/>
        <w:right w:val="none" w:sz="0" w:space="0" w:color="auto"/>
      </w:divBdr>
    </w:div>
    <w:div w:id="1902403975">
      <w:bodyDiv w:val="1"/>
      <w:marLeft w:val="0"/>
      <w:marRight w:val="0"/>
      <w:marTop w:val="0"/>
      <w:marBottom w:val="0"/>
      <w:divBdr>
        <w:top w:val="none" w:sz="0" w:space="0" w:color="auto"/>
        <w:left w:val="none" w:sz="0" w:space="0" w:color="auto"/>
        <w:bottom w:val="none" w:sz="0" w:space="0" w:color="auto"/>
        <w:right w:val="none" w:sz="0" w:space="0" w:color="auto"/>
      </w:divBdr>
    </w:div>
    <w:div w:id="1902670987">
      <w:bodyDiv w:val="1"/>
      <w:marLeft w:val="0"/>
      <w:marRight w:val="0"/>
      <w:marTop w:val="0"/>
      <w:marBottom w:val="0"/>
      <w:divBdr>
        <w:top w:val="none" w:sz="0" w:space="0" w:color="auto"/>
        <w:left w:val="none" w:sz="0" w:space="0" w:color="auto"/>
        <w:bottom w:val="none" w:sz="0" w:space="0" w:color="auto"/>
        <w:right w:val="none" w:sz="0" w:space="0" w:color="auto"/>
      </w:divBdr>
      <w:divsChild>
        <w:div w:id="1498837873">
          <w:marLeft w:val="0"/>
          <w:marRight w:val="0"/>
          <w:marTop w:val="0"/>
          <w:marBottom w:val="0"/>
          <w:divBdr>
            <w:top w:val="none" w:sz="0" w:space="0" w:color="auto"/>
            <w:left w:val="none" w:sz="0" w:space="0" w:color="auto"/>
            <w:bottom w:val="none" w:sz="0" w:space="0" w:color="auto"/>
            <w:right w:val="none" w:sz="0" w:space="0" w:color="auto"/>
          </w:divBdr>
        </w:div>
        <w:div w:id="1724327023">
          <w:marLeft w:val="0"/>
          <w:marRight w:val="0"/>
          <w:marTop w:val="0"/>
          <w:marBottom w:val="0"/>
          <w:divBdr>
            <w:top w:val="none" w:sz="0" w:space="0" w:color="auto"/>
            <w:left w:val="none" w:sz="0" w:space="0" w:color="auto"/>
            <w:bottom w:val="none" w:sz="0" w:space="0" w:color="auto"/>
            <w:right w:val="none" w:sz="0" w:space="0" w:color="auto"/>
          </w:divBdr>
        </w:div>
        <w:div w:id="1182745923">
          <w:marLeft w:val="0"/>
          <w:marRight w:val="0"/>
          <w:marTop w:val="0"/>
          <w:marBottom w:val="0"/>
          <w:divBdr>
            <w:top w:val="none" w:sz="0" w:space="0" w:color="auto"/>
            <w:left w:val="none" w:sz="0" w:space="0" w:color="auto"/>
            <w:bottom w:val="none" w:sz="0" w:space="0" w:color="auto"/>
            <w:right w:val="none" w:sz="0" w:space="0" w:color="auto"/>
          </w:divBdr>
        </w:div>
        <w:div w:id="778641292">
          <w:marLeft w:val="0"/>
          <w:marRight w:val="0"/>
          <w:marTop w:val="0"/>
          <w:marBottom w:val="0"/>
          <w:divBdr>
            <w:top w:val="none" w:sz="0" w:space="0" w:color="auto"/>
            <w:left w:val="none" w:sz="0" w:space="0" w:color="auto"/>
            <w:bottom w:val="none" w:sz="0" w:space="0" w:color="auto"/>
            <w:right w:val="none" w:sz="0" w:space="0" w:color="auto"/>
          </w:divBdr>
        </w:div>
        <w:div w:id="1086616258">
          <w:marLeft w:val="0"/>
          <w:marRight w:val="0"/>
          <w:marTop w:val="0"/>
          <w:marBottom w:val="0"/>
          <w:divBdr>
            <w:top w:val="none" w:sz="0" w:space="0" w:color="auto"/>
            <w:left w:val="none" w:sz="0" w:space="0" w:color="auto"/>
            <w:bottom w:val="none" w:sz="0" w:space="0" w:color="auto"/>
            <w:right w:val="none" w:sz="0" w:space="0" w:color="auto"/>
          </w:divBdr>
        </w:div>
        <w:div w:id="763234739">
          <w:marLeft w:val="0"/>
          <w:marRight w:val="0"/>
          <w:marTop w:val="0"/>
          <w:marBottom w:val="0"/>
          <w:divBdr>
            <w:top w:val="none" w:sz="0" w:space="0" w:color="auto"/>
            <w:left w:val="none" w:sz="0" w:space="0" w:color="auto"/>
            <w:bottom w:val="none" w:sz="0" w:space="0" w:color="auto"/>
            <w:right w:val="none" w:sz="0" w:space="0" w:color="auto"/>
          </w:divBdr>
        </w:div>
        <w:div w:id="781220943">
          <w:marLeft w:val="0"/>
          <w:marRight w:val="0"/>
          <w:marTop w:val="0"/>
          <w:marBottom w:val="0"/>
          <w:divBdr>
            <w:top w:val="none" w:sz="0" w:space="0" w:color="auto"/>
            <w:left w:val="none" w:sz="0" w:space="0" w:color="auto"/>
            <w:bottom w:val="none" w:sz="0" w:space="0" w:color="auto"/>
            <w:right w:val="none" w:sz="0" w:space="0" w:color="auto"/>
          </w:divBdr>
        </w:div>
        <w:div w:id="255721979">
          <w:marLeft w:val="0"/>
          <w:marRight w:val="0"/>
          <w:marTop w:val="0"/>
          <w:marBottom w:val="0"/>
          <w:divBdr>
            <w:top w:val="none" w:sz="0" w:space="0" w:color="auto"/>
            <w:left w:val="none" w:sz="0" w:space="0" w:color="auto"/>
            <w:bottom w:val="none" w:sz="0" w:space="0" w:color="auto"/>
            <w:right w:val="none" w:sz="0" w:space="0" w:color="auto"/>
          </w:divBdr>
        </w:div>
        <w:div w:id="1936086199">
          <w:marLeft w:val="0"/>
          <w:marRight w:val="0"/>
          <w:marTop w:val="0"/>
          <w:marBottom w:val="0"/>
          <w:divBdr>
            <w:top w:val="none" w:sz="0" w:space="0" w:color="auto"/>
            <w:left w:val="none" w:sz="0" w:space="0" w:color="auto"/>
            <w:bottom w:val="none" w:sz="0" w:space="0" w:color="auto"/>
            <w:right w:val="none" w:sz="0" w:space="0" w:color="auto"/>
          </w:divBdr>
        </w:div>
        <w:div w:id="474837861">
          <w:marLeft w:val="0"/>
          <w:marRight w:val="0"/>
          <w:marTop w:val="0"/>
          <w:marBottom w:val="0"/>
          <w:divBdr>
            <w:top w:val="none" w:sz="0" w:space="0" w:color="auto"/>
            <w:left w:val="none" w:sz="0" w:space="0" w:color="auto"/>
            <w:bottom w:val="none" w:sz="0" w:space="0" w:color="auto"/>
            <w:right w:val="none" w:sz="0" w:space="0" w:color="auto"/>
          </w:divBdr>
        </w:div>
        <w:div w:id="638464105">
          <w:marLeft w:val="0"/>
          <w:marRight w:val="0"/>
          <w:marTop w:val="0"/>
          <w:marBottom w:val="0"/>
          <w:divBdr>
            <w:top w:val="none" w:sz="0" w:space="0" w:color="auto"/>
            <w:left w:val="none" w:sz="0" w:space="0" w:color="auto"/>
            <w:bottom w:val="none" w:sz="0" w:space="0" w:color="auto"/>
            <w:right w:val="none" w:sz="0" w:space="0" w:color="auto"/>
          </w:divBdr>
        </w:div>
        <w:div w:id="868300862">
          <w:marLeft w:val="0"/>
          <w:marRight w:val="0"/>
          <w:marTop w:val="0"/>
          <w:marBottom w:val="0"/>
          <w:divBdr>
            <w:top w:val="none" w:sz="0" w:space="0" w:color="auto"/>
            <w:left w:val="none" w:sz="0" w:space="0" w:color="auto"/>
            <w:bottom w:val="none" w:sz="0" w:space="0" w:color="auto"/>
            <w:right w:val="none" w:sz="0" w:space="0" w:color="auto"/>
          </w:divBdr>
        </w:div>
        <w:div w:id="1273320295">
          <w:marLeft w:val="0"/>
          <w:marRight w:val="0"/>
          <w:marTop w:val="0"/>
          <w:marBottom w:val="0"/>
          <w:divBdr>
            <w:top w:val="none" w:sz="0" w:space="0" w:color="auto"/>
            <w:left w:val="none" w:sz="0" w:space="0" w:color="auto"/>
            <w:bottom w:val="none" w:sz="0" w:space="0" w:color="auto"/>
            <w:right w:val="none" w:sz="0" w:space="0" w:color="auto"/>
          </w:divBdr>
        </w:div>
        <w:div w:id="1108043652">
          <w:marLeft w:val="0"/>
          <w:marRight w:val="0"/>
          <w:marTop w:val="0"/>
          <w:marBottom w:val="0"/>
          <w:divBdr>
            <w:top w:val="none" w:sz="0" w:space="0" w:color="auto"/>
            <w:left w:val="none" w:sz="0" w:space="0" w:color="auto"/>
            <w:bottom w:val="none" w:sz="0" w:space="0" w:color="auto"/>
            <w:right w:val="none" w:sz="0" w:space="0" w:color="auto"/>
          </w:divBdr>
        </w:div>
        <w:div w:id="1365978335">
          <w:marLeft w:val="0"/>
          <w:marRight w:val="0"/>
          <w:marTop w:val="0"/>
          <w:marBottom w:val="0"/>
          <w:divBdr>
            <w:top w:val="none" w:sz="0" w:space="0" w:color="auto"/>
            <w:left w:val="none" w:sz="0" w:space="0" w:color="auto"/>
            <w:bottom w:val="none" w:sz="0" w:space="0" w:color="auto"/>
            <w:right w:val="none" w:sz="0" w:space="0" w:color="auto"/>
          </w:divBdr>
        </w:div>
        <w:div w:id="1834838218">
          <w:marLeft w:val="0"/>
          <w:marRight w:val="0"/>
          <w:marTop w:val="0"/>
          <w:marBottom w:val="0"/>
          <w:divBdr>
            <w:top w:val="none" w:sz="0" w:space="0" w:color="auto"/>
            <w:left w:val="none" w:sz="0" w:space="0" w:color="auto"/>
            <w:bottom w:val="none" w:sz="0" w:space="0" w:color="auto"/>
            <w:right w:val="none" w:sz="0" w:space="0" w:color="auto"/>
          </w:divBdr>
        </w:div>
        <w:div w:id="636377907">
          <w:marLeft w:val="0"/>
          <w:marRight w:val="0"/>
          <w:marTop w:val="0"/>
          <w:marBottom w:val="0"/>
          <w:divBdr>
            <w:top w:val="none" w:sz="0" w:space="0" w:color="auto"/>
            <w:left w:val="none" w:sz="0" w:space="0" w:color="auto"/>
            <w:bottom w:val="none" w:sz="0" w:space="0" w:color="auto"/>
            <w:right w:val="none" w:sz="0" w:space="0" w:color="auto"/>
          </w:divBdr>
        </w:div>
        <w:div w:id="1527597073">
          <w:marLeft w:val="0"/>
          <w:marRight w:val="0"/>
          <w:marTop w:val="0"/>
          <w:marBottom w:val="0"/>
          <w:divBdr>
            <w:top w:val="none" w:sz="0" w:space="0" w:color="auto"/>
            <w:left w:val="none" w:sz="0" w:space="0" w:color="auto"/>
            <w:bottom w:val="none" w:sz="0" w:space="0" w:color="auto"/>
            <w:right w:val="none" w:sz="0" w:space="0" w:color="auto"/>
          </w:divBdr>
        </w:div>
        <w:div w:id="1529950604">
          <w:marLeft w:val="0"/>
          <w:marRight w:val="0"/>
          <w:marTop w:val="0"/>
          <w:marBottom w:val="0"/>
          <w:divBdr>
            <w:top w:val="none" w:sz="0" w:space="0" w:color="auto"/>
            <w:left w:val="none" w:sz="0" w:space="0" w:color="auto"/>
            <w:bottom w:val="none" w:sz="0" w:space="0" w:color="auto"/>
            <w:right w:val="none" w:sz="0" w:space="0" w:color="auto"/>
          </w:divBdr>
        </w:div>
        <w:div w:id="1816020142">
          <w:marLeft w:val="0"/>
          <w:marRight w:val="0"/>
          <w:marTop w:val="0"/>
          <w:marBottom w:val="0"/>
          <w:divBdr>
            <w:top w:val="none" w:sz="0" w:space="0" w:color="auto"/>
            <w:left w:val="none" w:sz="0" w:space="0" w:color="auto"/>
            <w:bottom w:val="none" w:sz="0" w:space="0" w:color="auto"/>
            <w:right w:val="none" w:sz="0" w:space="0" w:color="auto"/>
          </w:divBdr>
        </w:div>
        <w:div w:id="1571693644">
          <w:marLeft w:val="0"/>
          <w:marRight w:val="0"/>
          <w:marTop w:val="0"/>
          <w:marBottom w:val="0"/>
          <w:divBdr>
            <w:top w:val="none" w:sz="0" w:space="0" w:color="auto"/>
            <w:left w:val="none" w:sz="0" w:space="0" w:color="auto"/>
            <w:bottom w:val="none" w:sz="0" w:space="0" w:color="auto"/>
            <w:right w:val="none" w:sz="0" w:space="0" w:color="auto"/>
          </w:divBdr>
        </w:div>
        <w:div w:id="428356885">
          <w:marLeft w:val="0"/>
          <w:marRight w:val="0"/>
          <w:marTop w:val="0"/>
          <w:marBottom w:val="0"/>
          <w:divBdr>
            <w:top w:val="none" w:sz="0" w:space="0" w:color="auto"/>
            <w:left w:val="none" w:sz="0" w:space="0" w:color="auto"/>
            <w:bottom w:val="none" w:sz="0" w:space="0" w:color="auto"/>
            <w:right w:val="none" w:sz="0" w:space="0" w:color="auto"/>
          </w:divBdr>
        </w:div>
        <w:div w:id="2004623263">
          <w:marLeft w:val="0"/>
          <w:marRight w:val="0"/>
          <w:marTop w:val="0"/>
          <w:marBottom w:val="0"/>
          <w:divBdr>
            <w:top w:val="none" w:sz="0" w:space="0" w:color="auto"/>
            <w:left w:val="none" w:sz="0" w:space="0" w:color="auto"/>
            <w:bottom w:val="none" w:sz="0" w:space="0" w:color="auto"/>
            <w:right w:val="none" w:sz="0" w:space="0" w:color="auto"/>
          </w:divBdr>
        </w:div>
        <w:div w:id="576746182">
          <w:marLeft w:val="0"/>
          <w:marRight w:val="0"/>
          <w:marTop w:val="0"/>
          <w:marBottom w:val="0"/>
          <w:divBdr>
            <w:top w:val="none" w:sz="0" w:space="0" w:color="auto"/>
            <w:left w:val="none" w:sz="0" w:space="0" w:color="auto"/>
            <w:bottom w:val="none" w:sz="0" w:space="0" w:color="auto"/>
            <w:right w:val="none" w:sz="0" w:space="0" w:color="auto"/>
          </w:divBdr>
        </w:div>
        <w:div w:id="1168181179">
          <w:marLeft w:val="0"/>
          <w:marRight w:val="0"/>
          <w:marTop w:val="0"/>
          <w:marBottom w:val="0"/>
          <w:divBdr>
            <w:top w:val="none" w:sz="0" w:space="0" w:color="auto"/>
            <w:left w:val="none" w:sz="0" w:space="0" w:color="auto"/>
            <w:bottom w:val="none" w:sz="0" w:space="0" w:color="auto"/>
            <w:right w:val="none" w:sz="0" w:space="0" w:color="auto"/>
          </w:divBdr>
        </w:div>
        <w:div w:id="151603647">
          <w:marLeft w:val="0"/>
          <w:marRight w:val="0"/>
          <w:marTop w:val="0"/>
          <w:marBottom w:val="0"/>
          <w:divBdr>
            <w:top w:val="none" w:sz="0" w:space="0" w:color="auto"/>
            <w:left w:val="none" w:sz="0" w:space="0" w:color="auto"/>
            <w:bottom w:val="none" w:sz="0" w:space="0" w:color="auto"/>
            <w:right w:val="none" w:sz="0" w:space="0" w:color="auto"/>
          </w:divBdr>
        </w:div>
        <w:div w:id="1211578119">
          <w:marLeft w:val="0"/>
          <w:marRight w:val="0"/>
          <w:marTop w:val="0"/>
          <w:marBottom w:val="0"/>
          <w:divBdr>
            <w:top w:val="none" w:sz="0" w:space="0" w:color="auto"/>
            <w:left w:val="none" w:sz="0" w:space="0" w:color="auto"/>
            <w:bottom w:val="none" w:sz="0" w:space="0" w:color="auto"/>
            <w:right w:val="none" w:sz="0" w:space="0" w:color="auto"/>
          </w:divBdr>
        </w:div>
        <w:div w:id="256718494">
          <w:marLeft w:val="0"/>
          <w:marRight w:val="0"/>
          <w:marTop w:val="0"/>
          <w:marBottom w:val="0"/>
          <w:divBdr>
            <w:top w:val="none" w:sz="0" w:space="0" w:color="auto"/>
            <w:left w:val="none" w:sz="0" w:space="0" w:color="auto"/>
            <w:bottom w:val="none" w:sz="0" w:space="0" w:color="auto"/>
            <w:right w:val="none" w:sz="0" w:space="0" w:color="auto"/>
          </w:divBdr>
        </w:div>
        <w:div w:id="1913274856">
          <w:marLeft w:val="0"/>
          <w:marRight w:val="0"/>
          <w:marTop w:val="0"/>
          <w:marBottom w:val="0"/>
          <w:divBdr>
            <w:top w:val="none" w:sz="0" w:space="0" w:color="auto"/>
            <w:left w:val="none" w:sz="0" w:space="0" w:color="auto"/>
            <w:bottom w:val="none" w:sz="0" w:space="0" w:color="auto"/>
            <w:right w:val="none" w:sz="0" w:space="0" w:color="auto"/>
          </w:divBdr>
        </w:div>
        <w:div w:id="2057120358">
          <w:marLeft w:val="0"/>
          <w:marRight w:val="0"/>
          <w:marTop w:val="0"/>
          <w:marBottom w:val="0"/>
          <w:divBdr>
            <w:top w:val="none" w:sz="0" w:space="0" w:color="auto"/>
            <w:left w:val="none" w:sz="0" w:space="0" w:color="auto"/>
            <w:bottom w:val="none" w:sz="0" w:space="0" w:color="auto"/>
            <w:right w:val="none" w:sz="0" w:space="0" w:color="auto"/>
          </w:divBdr>
        </w:div>
        <w:div w:id="225652928">
          <w:marLeft w:val="0"/>
          <w:marRight w:val="0"/>
          <w:marTop w:val="0"/>
          <w:marBottom w:val="0"/>
          <w:divBdr>
            <w:top w:val="none" w:sz="0" w:space="0" w:color="auto"/>
            <w:left w:val="none" w:sz="0" w:space="0" w:color="auto"/>
            <w:bottom w:val="none" w:sz="0" w:space="0" w:color="auto"/>
            <w:right w:val="none" w:sz="0" w:space="0" w:color="auto"/>
          </w:divBdr>
        </w:div>
        <w:div w:id="1429035801">
          <w:marLeft w:val="0"/>
          <w:marRight w:val="0"/>
          <w:marTop w:val="0"/>
          <w:marBottom w:val="0"/>
          <w:divBdr>
            <w:top w:val="none" w:sz="0" w:space="0" w:color="auto"/>
            <w:left w:val="none" w:sz="0" w:space="0" w:color="auto"/>
            <w:bottom w:val="none" w:sz="0" w:space="0" w:color="auto"/>
            <w:right w:val="none" w:sz="0" w:space="0" w:color="auto"/>
          </w:divBdr>
        </w:div>
        <w:div w:id="1941989667">
          <w:marLeft w:val="0"/>
          <w:marRight w:val="0"/>
          <w:marTop w:val="0"/>
          <w:marBottom w:val="0"/>
          <w:divBdr>
            <w:top w:val="none" w:sz="0" w:space="0" w:color="auto"/>
            <w:left w:val="none" w:sz="0" w:space="0" w:color="auto"/>
            <w:bottom w:val="none" w:sz="0" w:space="0" w:color="auto"/>
            <w:right w:val="none" w:sz="0" w:space="0" w:color="auto"/>
          </w:divBdr>
        </w:div>
        <w:div w:id="248348018">
          <w:marLeft w:val="0"/>
          <w:marRight w:val="0"/>
          <w:marTop w:val="0"/>
          <w:marBottom w:val="0"/>
          <w:divBdr>
            <w:top w:val="none" w:sz="0" w:space="0" w:color="auto"/>
            <w:left w:val="none" w:sz="0" w:space="0" w:color="auto"/>
            <w:bottom w:val="none" w:sz="0" w:space="0" w:color="auto"/>
            <w:right w:val="none" w:sz="0" w:space="0" w:color="auto"/>
          </w:divBdr>
        </w:div>
        <w:div w:id="430904784">
          <w:marLeft w:val="0"/>
          <w:marRight w:val="0"/>
          <w:marTop w:val="0"/>
          <w:marBottom w:val="0"/>
          <w:divBdr>
            <w:top w:val="none" w:sz="0" w:space="0" w:color="auto"/>
            <w:left w:val="none" w:sz="0" w:space="0" w:color="auto"/>
            <w:bottom w:val="none" w:sz="0" w:space="0" w:color="auto"/>
            <w:right w:val="none" w:sz="0" w:space="0" w:color="auto"/>
          </w:divBdr>
        </w:div>
        <w:div w:id="1235972137">
          <w:marLeft w:val="0"/>
          <w:marRight w:val="0"/>
          <w:marTop w:val="0"/>
          <w:marBottom w:val="0"/>
          <w:divBdr>
            <w:top w:val="none" w:sz="0" w:space="0" w:color="auto"/>
            <w:left w:val="none" w:sz="0" w:space="0" w:color="auto"/>
            <w:bottom w:val="none" w:sz="0" w:space="0" w:color="auto"/>
            <w:right w:val="none" w:sz="0" w:space="0" w:color="auto"/>
          </w:divBdr>
        </w:div>
        <w:div w:id="2076856754">
          <w:marLeft w:val="0"/>
          <w:marRight w:val="0"/>
          <w:marTop w:val="0"/>
          <w:marBottom w:val="0"/>
          <w:divBdr>
            <w:top w:val="none" w:sz="0" w:space="0" w:color="auto"/>
            <w:left w:val="none" w:sz="0" w:space="0" w:color="auto"/>
            <w:bottom w:val="none" w:sz="0" w:space="0" w:color="auto"/>
            <w:right w:val="none" w:sz="0" w:space="0" w:color="auto"/>
          </w:divBdr>
        </w:div>
        <w:div w:id="1231572417">
          <w:marLeft w:val="0"/>
          <w:marRight w:val="0"/>
          <w:marTop w:val="0"/>
          <w:marBottom w:val="0"/>
          <w:divBdr>
            <w:top w:val="none" w:sz="0" w:space="0" w:color="auto"/>
            <w:left w:val="none" w:sz="0" w:space="0" w:color="auto"/>
            <w:bottom w:val="none" w:sz="0" w:space="0" w:color="auto"/>
            <w:right w:val="none" w:sz="0" w:space="0" w:color="auto"/>
          </w:divBdr>
        </w:div>
        <w:div w:id="285476676">
          <w:marLeft w:val="0"/>
          <w:marRight w:val="0"/>
          <w:marTop w:val="0"/>
          <w:marBottom w:val="0"/>
          <w:divBdr>
            <w:top w:val="none" w:sz="0" w:space="0" w:color="auto"/>
            <w:left w:val="none" w:sz="0" w:space="0" w:color="auto"/>
            <w:bottom w:val="none" w:sz="0" w:space="0" w:color="auto"/>
            <w:right w:val="none" w:sz="0" w:space="0" w:color="auto"/>
          </w:divBdr>
        </w:div>
        <w:div w:id="953631639">
          <w:marLeft w:val="0"/>
          <w:marRight w:val="0"/>
          <w:marTop w:val="0"/>
          <w:marBottom w:val="0"/>
          <w:divBdr>
            <w:top w:val="none" w:sz="0" w:space="0" w:color="auto"/>
            <w:left w:val="none" w:sz="0" w:space="0" w:color="auto"/>
            <w:bottom w:val="none" w:sz="0" w:space="0" w:color="auto"/>
            <w:right w:val="none" w:sz="0" w:space="0" w:color="auto"/>
          </w:divBdr>
        </w:div>
        <w:div w:id="436680941">
          <w:marLeft w:val="0"/>
          <w:marRight w:val="0"/>
          <w:marTop w:val="0"/>
          <w:marBottom w:val="0"/>
          <w:divBdr>
            <w:top w:val="none" w:sz="0" w:space="0" w:color="auto"/>
            <w:left w:val="none" w:sz="0" w:space="0" w:color="auto"/>
            <w:bottom w:val="none" w:sz="0" w:space="0" w:color="auto"/>
            <w:right w:val="none" w:sz="0" w:space="0" w:color="auto"/>
          </w:divBdr>
        </w:div>
        <w:div w:id="1653833179">
          <w:marLeft w:val="0"/>
          <w:marRight w:val="0"/>
          <w:marTop w:val="0"/>
          <w:marBottom w:val="0"/>
          <w:divBdr>
            <w:top w:val="none" w:sz="0" w:space="0" w:color="auto"/>
            <w:left w:val="none" w:sz="0" w:space="0" w:color="auto"/>
            <w:bottom w:val="none" w:sz="0" w:space="0" w:color="auto"/>
            <w:right w:val="none" w:sz="0" w:space="0" w:color="auto"/>
          </w:divBdr>
        </w:div>
        <w:div w:id="1428310748">
          <w:marLeft w:val="0"/>
          <w:marRight w:val="0"/>
          <w:marTop w:val="0"/>
          <w:marBottom w:val="0"/>
          <w:divBdr>
            <w:top w:val="none" w:sz="0" w:space="0" w:color="auto"/>
            <w:left w:val="none" w:sz="0" w:space="0" w:color="auto"/>
            <w:bottom w:val="none" w:sz="0" w:space="0" w:color="auto"/>
            <w:right w:val="none" w:sz="0" w:space="0" w:color="auto"/>
          </w:divBdr>
        </w:div>
        <w:div w:id="1952469855">
          <w:marLeft w:val="0"/>
          <w:marRight w:val="0"/>
          <w:marTop w:val="0"/>
          <w:marBottom w:val="0"/>
          <w:divBdr>
            <w:top w:val="none" w:sz="0" w:space="0" w:color="auto"/>
            <w:left w:val="none" w:sz="0" w:space="0" w:color="auto"/>
            <w:bottom w:val="none" w:sz="0" w:space="0" w:color="auto"/>
            <w:right w:val="none" w:sz="0" w:space="0" w:color="auto"/>
          </w:divBdr>
        </w:div>
        <w:div w:id="2020697302">
          <w:marLeft w:val="0"/>
          <w:marRight w:val="0"/>
          <w:marTop w:val="0"/>
          <w:marBottom w:val="0"/>
          <w:divBdr>
            <w:top w:val="none" w:sz="0" w:space="0" w:color="auto"/>
            <w:left w:val="none" w:sz="0" w:space="0" w:color="auto"/>
            <w:bottom w:val="none" w:sz="0" w:space="0" w:color="auto"/>
            <w:right w:val="none" w:sz="0" w:space="0" w:color="auto"/>
          </w:divBdr>
        </w:div>
        <w:div w:id="170997714">
          <w:marLeft w:val="0"/>
          <w:marRight w:val="0"/>
          <w:marTop w:val="0"/>
          <w:marBottom w:val="0"/>
          <w:divBdr>
            <w:top w:val="none" w:sz="0" w:space="0" w:color="auto"/>
            <w:left w:val="none" w:sz="0" w:space="0" w:color="auto"/>
            <w:bottom w:val="none" w:sz="0" w:space="0" w:color="auto"/>
            <w:right w:val="none" w:sz="0" w:space="0" w:color="auto"/>
          </w:divBdr>
        </w:div>
        <w:div w:id="108554831">
          <w:marLeft w:val="0"/>
          <w:marRight w:val="0"/>
          <w:marTop w:val="0"/>
          <w:marBottom w:val="0"/>
          <w:divBdr>
            <w:top w:val="none" w:sz="0" w:space="0" w:color="auto"/>
            <w:left w:val="none" w:sz="0" w:space="0" w:color="auto"/>
            <w:bottom w:val="none" w:sz="0" w:space="0" w:color="auto"/>
            <w:right w:val="none" w:sz="0" w:space="0" w:color="auto"/>
          </w:divBdr>
        </w:div>
        <w:div w:id="1973363676">
          <w:marLeft w:val="0"/>
          <w:marRight w:val="0"/>
          <w:marTop w:val="0"/>
          <w:marBottom w:val="0"/>
          <w:divBdr>
            <w:top w:val="none" w:sz="0" w:space="0" w:color="auto"/>
            <w:left w:val="none" w:sz="0" w:space="0" w:color="auto"/>
            <w:bottom w:val="none" w:sz="0" w:space="0" w:color="auto"/>
            <w:right w:val="none" w:sz="0" w:space="0" w:color="auto"/>
          </w:divBdr>
        </w:div>
        <w:div w:id="931817201">
          <w:marLeft w:val="0"/>
          <w:marRight w:val="0"/>
          <w:marTop w:val="0"/>
          <w:marBottom w:val="0"/>
          <w:divBdr>
            <w:top w:val="none" w:sz="0" w:space="0" w:color="auto"/>
            <w:left w:val="none" w:sz="0" w:space="0" w:color="auto"/>
            <w:bottom w:val="none" w:sz="0" w:space="0" w:color="auto"/>
            <w:right w:val="none" w:sz="0" w:space="0" w:color="auto"/>
          </w:divBdr>
        </w:div>
        <w:div w:id="1519731956">
          <w:marLeft w:val="0"/>
          <w:marRight w:val="0"/>
          <w:marTop w:val="0"/>
          <w:marBottom w:val="0"/>
          <w:divBdr>
            <w:top w:val="none" w:sz="0" w:space="0" w:color="auto"/>
            <w:left w:val="none" w:sz="0" w:space="0" w:color="auto"/>
            <w:bottom w:val="none" w:sz="0" w:space="0" w:color="auto"/>
            <w:right w:val="none" w:sz="0" w:space="0" w:color="auto"/>
          </w:divBdr>
        </w:div>
        <w:div w:id="1468548377">
          <w:marLeft w:val="0"/>
          <w:marRight w:val="0"/>
          <w:marTop w:val="0"/>
          <w:marBottom w:val="0"/>
          <w:divBdr>
            <w:top w:val="none" w:sz="0" w:space="0" w:color="auto"/>
            <w:left w:val="none" w:sz="0" w:space="0" w:color="auto"/>
            <w:bottom w:val="none" w:sz="0" w:space="0" w:color="auto"/>
            <w:right w:val="none" w:sz="0" w:space="0" w:color="auto"/>
          </w:divBdr>
        </w:div>
      </w:divsChild>
    </w:div>
    <w:div w:id="1902708989">
      <w:bodyDiv w:val="1"/>
      <w:marLeft w:val="0"/>
      <w:marRight w:val="0"/>
      <w:marTop w:val="0"/>
      <w:marBottom w:val="0"/>
      <w:divBdr>
        <w:top w:val="none" w:sz="0" w:space="0" w:color="auto"/>
        <w:left w:val="none" w:sz="0" w:space="0" w:color="auto"/>
        <w:bottom w:val="none" w:sz="0" w:space="0" w:color="auto"/>
        <w:right w:val="none" w:sz="0" w:space="0" w:color="auto"/>
      </w:divBdr>
    </w:div>
    <w:div w:id="1903177379">
      <w:bodyDiv w:val="1"/>
      <w:marLeft w:val="0"/>
      <w:marRight w:val="0"/>
      <w:marTop w:val="0"/>
      <w:marBottom w:val="0"/>
      <w:divBdr>
        <w:top w:val="none" w:sz="0" w:space="0" w:color="auto"/>
        <w:left w:val="none" w:sz="0" w:space="0" w:color="auto"/>
        <w:bottom w:val="none" w:sz="0" w:space="0" w:color="auto"/>
        <w:right w:val="none" w:sz="0" w:space="0" w:color="auto"/>
      </w:divBdr>
    </w:div>
    <w:div w:id="1903369672">
      <w:bodyDiv w:val="1"/>
      <w:marLeft w:val="0"/>
      <w:marRight w:val="0"/>
      <w:marTop w:val="0"/>
      <w:marBottom w:val="0"/>
      <w:divBdr>
        <w:top w:val="none" w:sz="0" w:space="0" w:color="auto"/>
        <w:left w:val="none" w:sz="0" w:space="0" w:color="auto"/>
        <w:bottom w:val="none" w:sz="0" w:space="0" w:color="auto"/>
        <w:right w:val="none" w:sz="0" w:space="0" w:color="auto"/>
      </w:divBdr>
    </w:div>
    <w:div w:id="1903446982">
      <w:bodyDiv w:val="1"/>
      <w:marLeft w:val="0"/>
      <w:marRight w:val="0"/>
      <w:marTop w:val="0"/>
      <w:marBottom w:val="0"/>
      <w:divBdr>
        <w:top w:val="none" w:sz="0" w:space="0" w:color="auto"/>
        <w:left w:val="none" w:sz="0" w:space="0" w:color="auto"/>
        <w:bottom w:val="none" w:sz="0" w:space="0" w:color="auto"/>
        <w:right w:val="none" w:sz="0" w:space="0" w:color="auto"/>
      </w:divBdr>
    </w:div>
    <w:div w:id="1903979327">
      <w:bodyDiv w:val="1"/>
      <w:marLeft w:val="0"/>
      <w:marRight w:val="0"/>
      <w:marTop w:val="0"/>
      <w:marBottom w:val="0"/>
      <w:divBdr>
        <w:top w:val="none" w:sz="0" w:space="0" w:color="auto"/>
        <w:left w:val="none" w:sz="0" w:space="0" w:color="auto"/>
        <w:bottom w:val="none" w:sz="0" w:space="0" w:color="auto"/>
        <w:right w:val="none" w:sz="0" w:space="0" w:color="auto"/>
      </w:divBdr>
    </w:div>
    <w:div w:id="1904022122">
      <w:bodyDiv w:val="1"/>
      <w:marLeft w:val="0"/>
      <w:marRight w:val="0"/>
      <w:marTop w:val="0"/>
      <w:marBottom w:val="0"/>
      <w:divBdr>
        <w:top w:val="none" w:sz="0" w:space="0" w:color="auto"/>
        <w:left w:val="none" w:sz="0" w:space="0" w:color="auto"/>
        <w:bottom w:val="none" w:sz="0" w:space="0" w:color="auto"/>
        <w:right w:val="none" w:sz="0" w:space="0" w:color="auto"/>
      </w:divBdr>
    </w:div>
    <w:div w:id="1904173848">
      <w:bodyDiv w:val="1"/>
      <w:marLeft w:val="0"/>
      <w:marRight w:val="0"/>
      <w:marTop w:val="0"/>
      <w:marBottom w:val="0"/>
      <w:divBdr>
        <w:top w:val="none" w:sz="0" w:space="0" w:color="auto"/>
        <w:left w:val="none" w:sz="0" w:space="0" w:color="auto"/>
        <w:bottom w:val="none" w:sz="0" w:space="0" w:color="auto"/>
        <w:right w:val="none" w:sz="0" w:space="0" w:color="auto"/>
      </w:divBdr>
    </w:div>
    <w:div w:id="1904676077">
      <w:bodyDiv w:val="1"/>
      <w:marLeft w:val="0"/>
      <w:marRight w:val="0"/>
      <w:marTop w:val="0"/>
      <w:marBottom w:val="0"/>
      <w:divBdr>
        <w:top w:val="none" w:sz="0" w:space="0" w:color="auto"/>
        <w:left w:val="none" w:sz="0" w:space="0" w:color="auto"/>
        <w:bottom w:val="none" w:sz="0" w:space="0" w:color="auto"/>
        <w:right w:val="none" w:sz="0" w:space="0" w:color="auto"/>
      </w:divBdr>
    </w:div>
    <w:div w:id="1904872586">
      <w:bodyDiv w:val="1"/>
      <w:marLeft w:val="0"/>
      <w:marRight w:val="0"/>
      <w:marTop w:val="0"/>
      <w:marBottom w:val="0"/>
      <w:divBdr>
        <w:top w:val="none" w:sz="0" w:space="0" w:color="auto"/>
        <w:left w:val="none" w:sz="0" w:space="0" w:color="auto"/>
        <w:bottom w:val="none" w:sz="0" w:space="0" w:color="auto"/>
        <w:right w:val="none" w:sz="0" w:space="0" w:color="auto"/>
      </w:divBdr>
    </w:div>
    <w:div w:id="1905094370">
      <w:bodyDiv w:val="1"/>
      <w:marLeft w:val="0"/>
      <w:marRight w:val="0"/>
      <w:marTop w:val="0"/>
      <w:marBottom w:val="0"/>
      <w:divBdr>
        <w:top w:val="none" w:sz="0" w:space="0" w:color="auto"/>
        <w:left w:val="none" w:sz="0" w:space="0" w:color="auto"/>
        <w:bottom w:val="none" w:sz="0" w:space="0" w:color="auto"/>
        <w:right w:val="none" w:sz="0" w:space="0" w:color="auto"/>
      </w:divBdr>
    </w:div>
    <w:div w:id="1905218275">
      <w:bodyDiv w:val="1"/>
      <w:marLeft w:val="0"/>
      <w:marRight w:val="0"/>
      <w:marTop w:val="0"/>
      <w:marBottom w:val="0"/>
      <w:divBdr>
        <w:top w:val="none" w:sz="0" w:space="0" w:color="auto"/>
        <w:left w:val="none" w:sz="0" w:space="0" w:color="auto"/>
        <w:bottom w:val="none" w:sz="0" w:space="0" w:color="auto"/>
        <w:right w:val="none" w:sz="0" w:space="0" w:color="auto"/>
      </w:divBdr>
    </w:div>
    <w:div w:id="1905288511">
      <w:bodyDiv w:val="1"/>
      <w:marLeft w:val="0"/>
      <w:marRight w:val="0"/>
      <w:marTop w:val="0"/>
      <w:marBottom w:val="0"/>
      <w:divBdr>
        <w:top w:val="none" w:sz="0" w:space="0" w:color="auto"/>
        <w:left w:val="none" w:sz="0" w:space="0" w:color="auto"/>
        <w:bottom w:val="none" w:sz="0" w:space="0" w:color="auto"/>
        <w:right w:val="none" w:sz="0" w:space="0" w:color="auto"/>
      </w:divBdr>
    </w:div>
    <w:div w:id="1905411971">
      <w:bodyDiv w:val="1"/>
      <w:marLeft w:val="0"/>
      <w:marRight w:val="0"/>
      <w:marTop w:val="0"/>
      <w:marBottom w:val="0"/>
      <w:divBdr>
        <w:top w:val="none" w:sz="0" w:space="0" w:color="auto"/>
        <w:left w:val="none" w:sz="0" w:space="0" w:color="auto"/>
        <w:bottom w:val="none" w:sz="0" w:space="0" w:color="auto"/>
        <w:right w:val="none" w:sz="0" w:space="0" w:color="auto"/>
      </w:divBdr>
    </w:div>
    <w:div w:id="1905873537">
      <w:bodyDiv w:val="1"/>
      <w:marLeft w:val="0"/>
      <w:marRight w:val="0"/>
      <w:marTop w:val="0"/>
      <w:marBottom w:val="0"/>
      <w:divBdr>
        <w:top w:val="none" w:sz="0" w:space="0" w:color="auto"/>
        <w:left w:val="none" w:sz="0" w:space="0" w:color="auto"/>
        <w:bottom w:val="none" w:sz="0" w:space="0" w:color="auto"/>
        <w:right w:val="none" w:sz="0" w:space="0" w:color="auto"/>
      </w:divBdr>
    </w:div>
    <w:div w:id="1905943873">
      <w:bodyDiv w:val="1"/>
      <w:marLeft w:val="0"/>
      <w:marRight w:val="0"/>
      <w:marTop w:val="0"/>
      <w:marBottom w:val="0"/>
      <w:divBdr>
        <w:top w:val="none" w:sz="0" w:space="0" w:color="auto"/>
        <w:left w:val="none" w:sz="0" w:space="0" w:color="auto"/>
        <w:bottom w:val="none" w:sz="0" w:space="0" w:color="auto"/>
        <w:right w:val="none" w:sz="0" w:space="0" w:color="auto"/>
      </w:divBdr>
    </w:div>
    <w:div w:id="1906406341">
      <w:bodyDiv w:val="1"/>
      <w:marLeft w:val="0"/>
      <w:marRight w:val="0"/>
      <w:marTop w:val="0"/>
      <w:marBottom w:val="0"/>
      <w:divBdr>
        <w:top w:val="none" w:sz="0" w:space="0" w:color="auto"/>
        <w:left w:val="none" w:sz="0" w:space="0" w:color="auto"/>
        <w:bottom w:val="none" w:sz="0" w:space="0" w:color="auto"/>
        <w:right w:val="none" w:sz="0" w:space="0" w:color="auto"/>
      </w:divBdr>
      <w:divsChild>
        <w:div w:id="2125801768">
          <w:marLeft w:val="0"/>
          <w:marRight w:val="0"/>
          <w:marTop w:val="0"/>
          <w:marBottom w:val="0"/>
          <w:divBdr>
            <w:top w:val="none" w:sz="0" w:space="0" w:color="auto"/>
            <w:left w:val="none" w:sz="0" w:space="0" w:color="auto"/>
            <w:bottom w:val="none" w:sz="0" w:space="0" w:color="auto"/>
            <w:right w:val="none" w:sz="0" w:space="0" w:color="auto"/>
          </w:divBdr>
        </w:div>
        <w:div w:id="1881936438">
          <w:marLeft w:val="0"/>
          <w:marRight w:val="0"/>
          <w:marTop w:val="0"/>
          <w:marBottom w:val="0"/>
          <w:divBdr>
            <w:top w:val="none" w:sz="0" w:space="0" w:color="auto"/>
            <w:left w:val="none" w:sz="0" w:space="0" w:color="auto"/>
            <w:bottom w:val="none" w:sz="0" w:space="0" w:color="auto"/>
            <w:right w:val="none" w:sz="0" w:space="0" w:color="auto"/>
          </w:divBdr>
        </w:div>
        <w:div w:id="816457882">
          <w:marLeft w:val="0"/>
          <w:marRight w:val="0"/>
          <w:marTop w:val="0"/>
          <w:marBottom w:val="0"/>
          <w:divBdr>
            <w:top w:val="none" w:sz="0" w:space="0" w:color="auto"/>
            <w:left w:val="none" w:sz="0" w:space="0" w:color="auto"/>
            <w:bottom w:val="none" w:sz="0" w:space="0" w:color="auto"/>
            <w:right w:val="none" w:sz="0" w:space="0" w:color="auto"/>
          </w:divBdr>
        </w:div>
        <w:div w:id="592006967">
          <w:marLeft w:val="0"/>
          <w:marRight w:val="0"/>
          <w:marTop w:val="0"/>
          <w:marBottom w:val="0"/>
          <w:divBdr>
            <w:top w:val="none" w:sz="0" w:space="0" w:color="auto"/>
            <w:left w:val="none" w:sz="0" w:space="0" w:color="auto"/>
            <w:bottom w:val="none" w:sz="0" w:space="0" w:color="auto"/>
            <w:right w:val="none" w:sz="0" w:space="0" w:color="auto"/>
          </w:divBdr>
        </w:div>
        <w:div w:id="2134588542">
          <w:marLeft w:val="0"/>
          <w:marRight w:val="0"/>
          <w:marTop w:val="0"/>
          <w:marBottom w:val="0"/>
          <w:divBdr>
            <w:top w:val="none" w:sz="0" w:space="0" w:color="auto"/>
            <w:left w:val="none" w:sz="0" w:space="0" w:color="auto"/>
            <w:bottom w:val="none" w:sz="0" w:space="0" w:color="auto"/>
            <w:right w:val="none" w:sz="0" w:space="0" w:color="auto"/>
          </w:divBdr>
        </w:div>
        <w:div w:id="1186024095">
          <w:marLeft w:val="0"/>
          <w:marRight w:val="0"/>
          <w:marTop w:val="0"/>
          <w:marBottom w:val="0"/>
          <w:divBdr>
            <w:top w:val="none" w:sz="0" w:space="0" w:color="auto"/>
            <w:left w:val="none" w:sz="0" w:space="0" w:color="auto"/>
            <w:bottom w:val="none" w:sz="0" w:space="0" w:color="auto"/>
            <w:right w:val="none" w:sz="0" w:space="0" w:color="auto"/>
          </w:divBdr>
        </w:div>
        <w:div w:id="1252592003">
          <w:marLeft w:val="0"/>
          <w:marRight w:val="0"/>
          <w:marTop w:val="0"/>
          <w:marBottom w:val="0"/>
          <w:divBdr>
            <w:top w:val="none" w:sz="0" w:space="0" w:color="auto"/>
            <w:left w:val="none" w:sz="0" w:space="0" w:color="auto"/>
            <w:bottom w:val="none" w:sz="0" w:space="0" w:color="auto"/>
            <w:right w:val="none" w:sz="0" w:space="0" w:color="auto"/>
          </w:divBdr>
        </w:div>
        <w:div w:id="2006325363">
          <w:marLeft w:val="0"/>
          <w:marRight w:val="0"/>
          <w:marTop w:val="0"/>
          <w:marBottom w:val="0"/>
          <w:divBdr>
            <w:top w:val="none" w:sz="0" w:space="0" w:color="auto"/>
            <w:left w:val="none" w:sz="0" w:space="0" w:color="auto"/>
            <w:bottom w:val="none" w:sz="0" w:space="0" w:color="auto"/>
            <w:right w:val="none" w:sz="0" w:space="0" w:color="auto"/>
          </w:divBdr>
        </w:div>
        <w:div w:id="306477735">
          <w:marLeft w:val="0"/>
          <w:marRight w:val="0"/>
          <w:marTop w:val="0"/>
          <w:marBottom w:val="0"/>
          <w:divBdr>
            <w:top w:val="none" w:sz="0" w:space="0" w:color="auto"/>
            <w:left w:val="none" w:sz="0" w:space="0" w:color="auto"/>
            <w:bottom w:val="none" w:sz="0" w:space="0" w:color="auto"/>
            <w:right w:val="none" w:sz="0" w:space="0" w:color="auto"/>
          </w:divBdr>
        </w:div>
        <w:div w:id="165176453">
          <w:marLeft w:val="0"/>
          <w:marRight w:val="0"/>
          <w:marTop w:val="0"/>
          <w:marBottom w:val="0"/>
          <w:divBdr>
            <w:top w:val="none" w:sz="0" w:space="0" w:color="auto"/>
            <w:left w:val="none" w:sz="0" w:space="0" w:color="auto"/>
            <w:bottom w:val="none" w:sz="0" w:space="0" w:color="auto"/>
            <w:right w:val="none" w:sz="0" w:space="0" w:color="auto"/>
          </w:divBdr>
        </w:div>
        <w:div w:id="1641038866">
          <w:marLeft w:val="0"/>
          <w:marRight w:val="0"/>
          <w:marTop w:val="0"/>
          <w:marBottom w:val="0"/>
          <w:divBdr>
            <w:top w:val="none" w:sz="0" w:space="0" w:color="auto"/>
            <w:left w:val="none" w:sz="0" w:space="0" w:color="auto"/>
            <w:bottom w:val="none" w:sz="0" w:space="0" w:color="auto"/>
            <w:right w:val="none" w:sz="0" w:space="0" w:color="auto"/>
          </w:divBdr>
        </w:div>
        <w:div w:id="2113088710">
          <w:marLeft w:val="0"/>
          <w:marRight w:val="0"/>
          <w:marTop w:val="0"/>
          <w:marBottom w:val="0"/>
          <w:divBdr>
            <w:top w:val="none" w:sz="0" w:space="0" w:color="auto"/>
            <w:left w:val="none" w:sz="0" w:space="0" w:color="auto"/>
            <w:bottom w:val="none" w:sz="0" w:space="0" w:color="auto"/>
            <w:right w:val="none" w:sz="0" w:space="0" w:color="auto"/>
          </w:divBdr>
        </w:div>
        <w:div w:id="838038434">
          <w:marLeft w:val="0"/>
          <w:marRight w:val="0"/>
          <w:marTop w:val="0"/>
          <w:marBottom w:val="0"/>
          <w:divBdr>
            <w:top w:val="none" w:sz="0" w:space="0" w:color="auto"/>
            <w:left w:val="none" w:sz="0" w:space="0" w:color="auto"/>
            <w:bottom w:val="none" w:sz="0" w:space="0" w:color="auto"/>
            <w:right w:val="none" w:sz="0" w:space="0" w:color="auto"/>
          </w:divBdr>
        </w:div>
        <w:div w:id="817498445">
          <w:marLeft w:val="0"/>
          <w:marRight w:val="0"/>
          <w:marTop w:val="0"/>
          <w:marBottom w:val="0"/>
          <w:divBdr>
            <w:top w:val="none" w:sz="0" w:space="0" w:color="auto"/>
            <w:left w:val="none" w:sz="0" w:space="0" w:color="auto"/>
            <w:bottom w:val="none" w:sz="0" w:space="0" w:color="auto"/>
            <w:right w:val="none" w:sz="0" w:space="0" w:color="auto"/>
          </w:divBdr>
        </w:div>
        <w:div w:id="1498306049">
          <w:marLeft w:val="0"/>
          <w:marRight w:val="0"/>
          <w:marTop w:val="0"/>
          <w:marBottom w:val="0"/>
          <w:divBdr>
            <w:top w:val="none" w:sz="0" w:space="0" w:color="auto"/>
            <w:left w:val="none" w:sz="0" w:space="0" w:color="auto"/>
            <w:bottom w:val="none" w:sz="0" w:space="0" w:color="auto"/>
            <w:right w:val="none" w:sz="0" w:space="0" w:color="auto"/>
          </w:divBdr>
        </w:div>
        <w:div w:id="45222278">
          <w:marLeft w:val="0"/>
          <w:marRight w:val="0"/>
          <w:marTop w:val="0"/>
          <w:marBottom w:val="0"/>
          <w:divBdr>
            <w:top w:val="none" w:sz="0" w:space="0" w:color="auto"/>
            <w:left w:val="none" w:sz="0" w:space="0" w:color="auto"/>
            <w:bottom w:val="none" w:sz="0" w:space="0" w:color="auto"/>
            <w:right w:val="none" w:sz="0" w:space="0" w:color="auto"/>
          </w:divBdr>
        </w:div>
        <w:div w:id="1829976756">
          <w:marLeft w:val="0"/>
          <w:marRight w:val="0"/>
          <w:marTop w:val="0"/>
          <w:marBottom w:val="0"/>
          <w:divBdr>
            <w:top w:val="none" w:sz="0" w:space="0" w:color="auto"/>
            <w:left w:val="none" w:sz="0" w:space="0" w:color="auto"/>
            <w:bottom w:val="none" w:sz="0" w:space="0" w:color="auto"/>
            <w:right w:val="none" w:sz="0" w:space="0" w:color="auto"/>
          </w:divBdr>
        </w:div>
        <w:div w:id="464856770">
          <w:marLeft w:val="0"/>
          <w:marRight w:val="0"/>
          <w:marTop w:val="0"/>
          <w:marBottom w:val="0"/>
          <w:divBdr>
            <w:top w:val="none" w:sz="0" w:space="0" w:color="auto"/>
            <w:left w:val="none" w:sz="0" w:space="0" w:color="auto"/>
            <w:bottom w:val="none" w:sz="0" w:space="0" w:color="auto"/>
            <w:right w:val="none" w:sz="0" w:space="0" w:color="auto"/>
          </w:divBdr>
        </w:div>
        <w:div w:id="1812015092">
          <w:marLeft w:val="0"/>
          <w:marRight w:val="0"/>
          <w:marTop w:val="0"/>
          <w:marBottom w:val="0"/>
          <w:divBdr>
            <w:top w:val="none" w:sz="0" w:space="0" w:color="auto"/>
            <w:left w:val="none" w:sz="0" w:space="0" w:color="auto"/>
            <w:bottom w:val="none" w:sz="0" w:space="0" w:color="auto"/>
            <w:right w:val="none" w:sz="0" w:space="0" w:color="auto"/>
          </w:divBdr>
        </w:div>
        <w:div w:id="1328484908">
          <w:marLeft w:val="0"/>
          <w:marRight w:val="0"/>
          <w:marTop w:val="0"/>
          <w:marBottom w:val="0"/>
          <w:divBdr>
            <w:top w:val="none" w:sz="0" w:space="0" w:color="auto"/>
            <w:left w:val="none" w:sz="0" w:space="0" w:color="auto"/>
            <w:bottom w:val="none" w:sz="0" w:space="0" w:color="auto"/>
            <w:right w:val="none" w:sz="0" w:space="0" w:color="auto"/>
          </w:divBdr>
        </w:div>
        <w:div w:id="965617981">
          <w:marLeft w:val="0"/>
          <w:marRight w:val="0"/>
          <w:marTop w:val="0"/>
          <w:marBottom w:val="0"/>
          <w:divBdr>
            <w:top w:val="none" w:sz="0" w:space="0" w:color="auto"/>
            <w:left w:val="none" w:sz="0" w:space="0" w:color="auto"/>
            <w:bottom w:val="none" w:sz="0" w:space="0" w:color="auto"/>
            <w:right w:val="none" w:sz="0" w:space="0" w:color="auto"/>
          </w:divBdr>
        </w:div>
        <w:div w:id="564291896">
          <w:marLeft w:val="0"/>
          <w:marRight w:val="0"/>
          <w:marTop w:val="0"/>
          <w:marBottom w:val="0"/>
          <w:divBdr>
            <w:top w:val="none" w:sz="0" w:space="0" w:color="auto"/>
            <w:left w:val="none" w:sz="0" w:space="0" w:color="auto"/>
            <w:bottom w:val="none" w:sz="0" w:space="0" w:color="auto"/>
            <w:right w:val="none" w:sz="0" w:space="0" w:color="auto"/>
          </w:divBdr>
        </w:div>
        <w:div w:id="807212963">
          <w:marLeft w:val="0"/>
          <w:marRight w:val="0"/>
          <w:marTop w:val="0"/>
          <w:marBottom w:val="0"/>
          <w:divBdr>
            <w:top w:val="none" w:sz="0" w:space="0" w:color="auto"/>
            <w:left w:val="none" w:sz="0" w:space="0" w:color="auto"/>
            <w:bottom w:val="none" w:sz="0" w:space="0" w:color="auto"/>
            <w:right w:val="none" w:sz="0" w:space="0" w:color="auto"/>
          </w:divBdr>
        </w:div>
        <w:div w:id="1687975835">
          <w:marLeft w:val="0"/>
          <w:marRight w:val="0"/>
          <w:marTop w:val="0"/>
          <w:marBottom w:val="0"/>
          <w:divBdr>
            <w:top w:val="none" w:sz="0" w:space="0" w:color="auto"/>
            <w:left w:val="none" w:sz="0" w:space="0" w:color="auto"/>
            <w:bottom w:val="none" w:sz="0" w:space="0" w:color="auto"/>
            <w:right w:val="none" w:sz="0" w:space="0" w:color="auto"/>
          </w:divBdr>
        </w:div>
        <w:div w:id="645234245">
          <w:marLeft w:val="0"/>
          <w:marRight w:val="0"/>
          <w:marTop w:val="0"/>
          <w:marBottom w:val="0"/>
          <w:divBdr>
            <w:top w:val="none" w:sz="0" w:space="0" w:color="auto"/>
            <w:left w:val="none" w:sz="0" w:space="0" w:color="auto"/>
            <w:bottom w:val="none" w:sz="0" w:space="0" w:color="auto"/>
            <w:right w:val="none" w:sz="0" w:space="0" w:color="auto"/>
          </w:divBdr>
        </w:div>
        <w:div w:id="1157452448">
          <w:marLeft w:val="0"/>
          <w:marRight w:val="0"/>
          <w:marTop w:val="0"/>
          <w:marBottom w:val="0"/>
          <w:divBdr>
            <w:top w:val="none" w:sz="0" w:space="0" w:color="auto"/>
            <w:left w:val="none" w:sz="0" w:space="0" w:color="auto"/>
            <w:bottom w:val="none" w:sz="0" w:space="0" w:color="auto"/>
            <w:right w:val="none" w:sz="0" w:space="0" w:color="auto"/>
          </w:divBdr>
        </w:div>
        <w:div w:id="1389955987">
          <w:marLeft w:val="0"/>
          <w:marRight w:val="0"/>
          <w:marTop w:val="0"/>
          <w:marBottom w:val="0"/>
          <w:divBdr>
            <w:top w:val="none" w:sz="0" w:space="0" w:color="auto"/>
            <w:left w:val="none" w:sz="0" w:space="0" w:color="auto"/>
            <w:bottom w:val="none" w:sz="0" w:space="0" w:color="auto"/>
            <w:right w:val="none" w:sz="0" w:space="0" w:color="auto"/>
          </w:divBdr>
        </w:div>
        <w:div w:id="215826111">
          <w:marLeft w:val="0"/>
          <w:marRight w:val="0"/>
          <w:marTop w:val="0"/>
          <w:marBottom w:val="0"/>
          <w:divBdr>
            <w:top w:val="none" w:sz="0" w:space="0" w:color="auto"/>
            <w:left w:val="none" w:sz="0" w:space="0" w:color="auto"/>
            <w:bottom w:val="none" w:sz="0" w:space="0" w:color="auto"/>
            <w:right w:val="none" w:sz="0" w:space="0" w:color="auto"/>
          </w:divBdr>
        </w:div>
        <w:div w:id="1303803527">
          <w:marLeft w:val="0"/>
          <w:marRight w:val="0"/>
          <w:marTop w:val="0"/>
          <w:marBottom w:val="0"/>
          <w:divBdr>
            <w:top w:val="none" w:sz="0" w:space="0" w:color="auto"/>
            <w:left w:val="none" w:sz="0" w:space="0" w:color="auto"/>
            <w:bottom w:val="none" w:sz="0" w:space="0" w:color="auto"/>
            <w:right w:val="none" w:sz="0" w:space="0" w:color="auto"/>
          </w:divBdr>
        </w:div>
        <w:div w:id="893195947">
          <w:marLeft w:val="0"/>
          <w:marRight w:val="0"/>
          <w:marTop w:val="0"/>
          <w:marBottom w:val="0"/>
          <w:divBdr>
            <w:top w:val="none" w:sz="0" w:space="0" w:color="auto"/>
            <w:left w:val="none" w:sz="0" w:space="0" w:color="auto"/>
            <w:bottom w:val="none" w:sz="0" w:space="0" w:color="auto"/>
            <w:right w:val="none" w:sz="0" w:space="0" w:color="auto"/>
          </w:divBdr>
        </w:div>
        <w:div w:id="483547121">
          <w:marLeft w:val="0"/>
          <w:marRight w:val="0"/>
          <w:marTop w:val="0"/>
          <w:marBottom w:val="0"/>
          <w:divBdr>
            <w:top w:val="none" w:sz="0" w:space="0" w:color="auto"/>
            <w:left w:val="none" w:sz="0" w:space="0" w:color="auto"/>
            <w:bottom w:val="none" w:sz="0" w:space="0" w:color="auto"/>
            <w:right w:val="none" w:sz="0" w:space="0" w:color="auto"/>
          </w:divBdr>
        </w:div>
        <w:div w:id="1341464634">
          <w:marLeft w:val="0"/>
          <w:marRight w:val="0"/>
          <w:marTop w:val="0"/>
          <w:marBottom w:val="0"/>
          <w:divBdr>
            <w:top w:val="none" w:sz="0" w:space="0" w:color="auto"/>
            <w:left w:val="none" w:sz="0" w:space="0" w:color="auto"/>
            <w:bottom w:val="none" w:sz="0" w:space="0" w:color="auto"/>
            <w:right w:val="none" w:sz="0" w:space="0" w:color="auto"/>
          </w:divBdr>
        </w:div>
        <w:div w:id="1568762047">
          <w:marLeft w:val="0"/>
          <w:marRight w:val="0"/>
          <w:marTop w:val="0"/>
          <w:marBottom w:val="0"/>
          <w:divBdr>
            <w:top w:val="none" w:sz="0" w:space="0" w:color="auto"/>
            <w:left w:val="none" w:sz="0" w:space="0" w:color="auto"/>
            <w:bottom w:val="none" w:sz="0" w:space="0" w:color="auto"/>
            <w:right w:val="none" w:sz="0" w:space="0" w:color="auto"/>
          </w:divBdr>
        </w:div>
        <w:div w:id="530152225">
          <w:marLeft w:val="0"/>
          <w:marRight w:val="0"/>
          <w:marTop w:val="0"/>
          <w:marBottom w:val="0"/>
          <w:divBdr>
            <w:top w:val="none" w:sz="0" w:space="0" w:color="auto"/>
            <w:left w:val="none" w:sz="0" w:space="0" w:color="auto"/>
            <w:bottom w:val="none" w:sz="0" w:space="0" w:color="auto"/>
            <w:right w:val="none" w:sz="0" w:space="0" w:color="auto"/>
          </w:divBdr>
        </w:div>
        <w:div w:id="1197697795">
          <w:marLeft w:val="0"/>
          <w:marRight w:val="0"/>
          <w:marTop w:val="0"/>
          <w:marBottom w:val="0"/>
          <w:divBdr>
            <w:top w:val="none" w:sz="0" w:space="0" w:color="auto"/>
            <w:left w:val="none" w:sz="0" w:space="0" w:color="auto"/>
            <w:bottom w:val="none" w:sz="0" w:space="0" w:color="auto"/>
            <w:right w:val="none" w:sz="0" w:space="0" w:color="auto"/>
          </w:divBdr>
        </w:div>
        <w:div w:id="74665785">
          <w:marLeft w:val="0"/>
          <w:marRight w:val="0"/>
          <w:marTop w:val="0"/>
          <w:marBottom w:val="0"/>
          <w:divBdr>
            <w:top w:val="none" w:sz="0" w:space="0" w:color="auto"/>
            <w:left w:val="none" w:sz="0" w:space="0" w:color="auto"/>
            <w:bottom w:val="none" w:sz="0" w:space="0" w:color="auto"/>
            <w:right w:val="none" w:sz="0" w:space="0" w:color="auto"/>
          </w:divBdr>
        </w:div>
        <w:div w:id="1506243856">
          <w:marLeft w:val="0"/>
          <w:marRight w:val="0"/>
          <w:marTop w:val="0"/>
          <w:marBottom w:val="0"/>
          <w:divBdr>
            <w:top w:val="none" w:sz="0" w:space="0" w:color="auto"/>
            <w:left w:val="none" w:sz="0" w:space="0" w:color="auto"/>
            <w:bottom w:val="none" w:sz="0" w:space="0" w:color="auto"/>
            <w:right w:val="none" w:sz="0" w:space="0" w:color="auto"/>
          </w:divBdr>
        </w:div>
        <w:div w:id="12731427">
          <w:marLeft w:val="0"/>
          <w:marRight w:val="0"/>
          <w:marTop w:val="0"/>
          <w:marBottom w:val="0"/>
          <w:divBdr>
            <w:top w:val="none" w:sz="0" w:space="0" w:color="auto"/>
            <w:left w:val="none" w:sz="0" w:space="0" w:color="auto"/>
            <w:bottom w:val="none" w:sz="0" w:space="0" w:color="auto"/>
            <w:right w:val="none" w:sz="0" w:space="0" w:color="auto"/>
          </w:divBdr>
        </w:div>
        <w:div w:id="184176091">
          <w:marLeft w:val="0"/>
          <w:marRight w:val="0"/>
          <w:marTop w:val="0"/>
          <w:marBottom w:val="0"/>
          <w:divBdr>
            <w:top w:val="none" w:sz="0" w:space="0" w:color="auto"/>
            <w:left w:val="none" w:sz="0" w:space="0" w:color="auto"/>
            <w:bottom w:val="none" w:sz="0" w:space="0" w:color="auto"/>
            <w:right w:val="none" w:sz="0" w:space="0" w:color="auto"/>
          </w:divBdr>
        </w:div>
        <w:div w:id="2009862735">
          <w:marLeft w:val="0"/>
          <w:marRight w:val="0"/>
          <w:marTop w:val="0"/>
          <w:marBottom w:val="0"/>
          <w:divBdr>
            <w:top w:val="none" w:sz="0" w:space="0" w:color="auto"/>
            <w:left w:val="none" w:sz="0" w:space="0" w:color="auto"/>
            <w:bottom w:val="none" w:sz="0" w:space="0" w:color="auto"/>
            <w:right w:val="none" w:sz="0" w:space="0" w:color="auto"/>
          </w:divBdr>
        </w:div>
        <w:div w:id="1582174455">
          <w:marLeft w:val="0"/>
          <w:marRight w:val="0"/>
          <w:marTop w:val="0"/>
          <w:marBottom w:val="0"/>
          <w:divBdr>
            <w:top w:val="none" w:sz="0" w:space="0" w:color="auto"/>
            <w:left w:val="none" w:sz="0" w:space="0" w:color="auto"/>
            <w:bottom w:val="none" w:sz="0" w:space="0" w:color="auto"/>
            <w:right w:val="none" w:sz="0" w:space="0" w:color="auto"/>
          </w:divBdr>
        </w:div>
        <w:div w:id="1372609950">
          <w:marLeft w:val="0"/>
          <w:marRight w:val="0"/>
          <w:marTop w:val="0"/>
          <w:marBottom w:val="0"/>
          <w:divBdr>
            <w:top w:val="none" w:sz="0" w:space="0" w:color="auto"/>
            <w:left w:val="none" w:sz="0" w:space="0" w:color="auto"/>
            <w:bottom w:val="none" w:sz="0" w:space="0" w:color="auto"/>
            <w:right w:val="none" w:sz="0" w:space="0" w:color="auto"/>
          </w:divBdr>
        </w:div>
        <w:div w:id="263347901">
          <w:marLeft w:val="0"/>
          <w:marRight w:val="0"/>
          <w:marTop w:val="0"/>
          <w:marBottom w:val="0"/>
          <w:divBdr>
            <w:top w:val="none" w:sz="0" w:space="0" w:color="auto"/>
            <w:left w:val="none" w:sz="0" w:space="0" w:color="auto"/>
            <w:bottom w:val="none" w:sz="0" w:space="0" w:color="auto"/>
            <w:right w:val="none" w:sz="0" w:space="0" w:color="auto"/>
          </w:divBdr>
        </w:div>
        <w:div w:id="307587198">
          <w:marLeft w:val="0"/>
          <w:marRight w:val="0"/>
          <w:marTop w:val="0"/>
          <w:marBottom w:val="0"/>
          <w:divBdr>
            <w:top w:val="none" w:sz="0" w:space="0" w:color="auto"/>
            <w:left w:val="none" w:sz="0" w:space="0" w:color="auto"/>
            <w:bottom w:val="none" w:sz="0" w:space="0" w:color="auto"/>
            <w:right w:val="none" w:sz="0" w:space="0" w:color="auto"/>
          </w:divBdr>
        </w:div>
        <w:div w:id="1376000565">
          <w:marLeft w:val="0"/>
          <w:marRight w:val="0"/>
          <w:marTop w:val="0"/>
          <w:marBottom w:val="0"/>
          <w:divBdr>
            <w:top w:val="none" w:sz="0" w:space="0" w:color="auto"/>
            <w:left w:val="none" w:sz="0" w:space="0" w:color="auto"/>
            <w:bottom w:val="none" w:sz="0" w:space="0" w:color="auto"/>
            <w:right w:val="none" w:sz="0" w:space="0" w:color="auto"/>
          </w:divBdr>
        </w:div>
        <w:div w:id="87583236">
          <w:marLeft w:val="0"/>
          <w:marRight w:val="0"/>
          <w:marTop w:val="0"/>
          <w:marBottom w:val="0"/>
          <w:divBdr>
            <w:top w:val="none" w:sz="0" w:space="0" w:color="auto"/>
            <w:left w:val="none" w:sz="0" w:space="0" w:color="auto"/>
            <w:bottom w:val="none" w:sz="0" w:space="0" w:color="auto"/>
            <w:right w:val="none" w:sz="0" w:space="0" w:color="auto"/>
          </w:divBdr>
        </w:div>
        <w:div w:id="1363826607">
          <w:marLeft w:val="0"/>
          <w:marRight w:val="0"/>
          <w:marTop w:val="0"/>
          <w:marBottom w:val="0"/>
          <w:divBdr>
            <w:top w:val="none" w:sz="0" w:space="0" w:color="auto"/>
            <w:left w:val="none" w:sz="0" w:space="0" w:color="auto"/>
            <w:bottom w:val="none" w:sz="0" w:space="0" w:color="auto"/>
            <w:right w:val="none" w:sz="0" w:space="0" w:color="auto"/>
          </w:divBdr>
        </w:div>
        <w:div w:id="1814636400">
          <w:marLeft w:val="0"/>
          <w:marRight w:val="0"/>
          <w:marTop w:val="0"/>
          <w:marBottom w:val="0"/>
          <w:divBdr>
            <w:top w:val="none" w:sz="0" w:space="0" w:color="auto"/>
            <w:left w:val="none" w:sz="0" w:space="0" w:color="auto"/>
            <w:bottom w:val="none" w:sz="0" w:space="0" w:color="auto"/>
            <w:right w:val="none" w:sz="0" w:space="0" w:color="auto"/>
          </w:divBdr>
        </w:div>
        <w:div w:id="1985356647">
          <w:marLeft w:val="0"/>
          <w:marRight w:val="0"/>
          <w:marTop w:val="0"/>
          <w:marBottom w:val="0"/>
          <w:divBdr>
            <w:top w:val="none" w:sz="0" w:space="0" w:color="auto"/>
            <w:left w:val="none" w:sz="0" w:space="0" w:color="auto"/>
            <w:bottom w:val="none" w:sz="0" w:space="0" w:color="auto"/>
            <w:right w:val="none" w:sz="0" w:space="0" w:color="auto"/>
          </w:divBdr>
        </w:div>
        <w:div w:id="1231117722">
          <w:marLeft w:val="0"/>
          <w:marRight w:val="0"/>
          <w:marTop w:val="0"/>
          <w:marBottom w:val="0"/>
          <w:divBdr>
            <w:top w:val="none" w:sz="0" w:space="0" w:color="auto"/>
            <w:left w:val="none" w:sz="0" w:space="0" w:color="auto"/>
            <w:bottom w:val="none" w:sz="0" w:space="0" w:color="auto"/>
            <w:right w:val="none" w:sz="0" w:space="0" w:color="auto"/>
          </w:divBdr>
        </w:div>
        <w:div w:id="2089573272">
          <w:marLeft w:val="0"/>
          <w:marRight w:val="0"/>
          <w:marTop w:val="0"/>
          <w:marBottom w:val="0"/>
          <w:divBdr>
            <w:top w:val="none" w:sz="0" w:space="0" w:color="auto"/>
            <w:left w:val="none" w:sz="0" w:space="0" w:color="auto"/>
            <w:bottom w:val="none" w:sz="0" w:space="0" w:color="auto"/>
            <w:right w:val="none" w:sz="0" w:space="0" w:color="auto"/>
          </w:divBdr>
        </w:div>
        <w:div w:id="1889413166">
          <w:marLeft w:val="0"/>
          <w:marRight w:val="0"/>
          <w:marTop w:val="0"/>
          <w:marBottom w:val="0"/>
          <w:divBdr>
            <w:top w:val="none" w:sz="0" w:space="0" w:color="auto"/>
            <w:left w:val="none" w:sz="0" w:space="0" w:color="auto"/>
            <w:bottom w:val="none" w:sz="0" w:space="0" w:color="auto"/>
            <w:right w:val="none" w:sz="0" w:space="0" w:color="auto"/>
          </w:divBdr>
        </w:div>
        <w:div w:id="263225103">
          <w:marLeft w:val="0"/>
          <w:marRight w:val="0"/>
          <w:marTop w:val="0"/>
          <w:marBottom w:val="0"/>
          <w:divBdr>
            <w:top w:val="none" w:sz="0" w:space="0" w:color="auto"/>
            <w:left w:val="none" w:sz="0" w:space="0" w:color="auto"/>
            <w:bottom w:val="none" w:sz="0" w:space="0" w:color="auto"/>
            <w:right w:val="none" w:sz="0" w:space="0" w:color="auto"/>
          </w:divBdr>
        </w:div>
        <w:div w:id="473134449">
          <w:marLeft w:val="0"/>
          <w:marRight w:val="0"/>
          <w:marTop w:val="0"/>
          <w:marBottom w:val="0"/>
          <w:divBdr>
            <w:top w:val="none" w:sz="0" w:space="0" w:color="auto"/>
            <w:left w:val="none" w:sz="0" w:space="0" w:color="auto"/>
            <w:bottom w:val="none" w:sz="0" w:space="0" w:color="auto"/>
            <w:right w:val="none" w:sz="0" w:space="0" w:color="auto"/>
          </w:divBdr>
        </w:div>
        <w:div w:id="393554787">
          <w:marLeft w:val="0"/>
          <w:marRight w:val="0"/>
          <w:marTop w:val="0"/>
          <w:marBottom w:val="0"/>
          <w:divBdr>
            <w:top w:val="none" w:sz="0" w:space="0" w:color="auto"/>
            <w:left w:val="none" w:sz="0" w:space="0" w:color="auto"/>
            <w:bottom w:val="none" w:sz="0" w:space="0" w:color="auto"/>
            <w:right w:val="none" w:sz="0" w:space="0" w:color="auto"/>
          </w:divBdr>
        </w:div>
        <w:div w:id="363680633">
          <w:marLeft w:val="0"/>
          <w:marRight w:val="0"/>
          <w:marTop w:val="0"/>
          <w:marBottom w:val="0"/>
          <w:divBdr>
            <w:top w:val="none" w:sz="0" w:space="0" w:color="auto"/>
            <w:left w:val="none" w:sz="0" w:space="0" w:color="auto"/>
            <w:bottom w:val="none" w:sz="0" w:space="0" w:color="auto"/>
            <w:right w:val="none" w:sz="0" w:space="0" w:color="auto"/>
          </w:divBdr>
        </w:div>
      </w:divsChild>
    </w:div>
    <w:div w:id="1906649480">
      <w:bodyDiv w:val="1"/>
      <w:marLeft w:val="0"/>
      <w:marRight w:val="0"/>
      <w:marTop w:val="0"/>
      <w:marBottom w:val="0"/>
      <w:divBdr>
        <w:top w:val="none" w:sz="0" w:space="0" w:color="auto"/>
        <w:left w:val="none" w:sz="0" w:space="0" w:color="auto"/>
        <w:bottom w:val="none" w:sz="0" w:space="0" w:color="auto"/>
        <w:right w:val="none" w:sz="0" w:space="0" w:color="auto"/>
      </w:divBdr>
    </w:div>
    <w:div w:id="1906720275">
      <w:bodyDiv w:val="1"/>
      <w:marLeft w:val="0"/>
      <w:marRight w:val="0"/>
      <w:marTop w:val="0"/>
      <w:marBottom w:val="0"/>
      <w:divBdr>
        <w:top w:val="none" w:sz="0" w:space="0" w:color="auto"/>
        <w:left w:val="none" w:sz="0" w:space="0" w:color="auto"/>
        <w:bottom w:val="none" w:sz="0" w:space="0" w:color="auto"/>
        <w:right w:val="none" w:sz="0" w:space="0" w:color="auto"/>
      </w:divBdr>
    </w:div>
    <w:div w:id="1906721699">
      <w:bodyDiv w:val="1"/>
      <w:marLeft w:val="0"/>
      <w:marRight w:val="0"/>
      <w:marTop w:val="0"/>
      <w:marBottom w:val="0"/>
      <w:divBdr>
        <w:top w:val="none" w:sz="0" w:space="0" w:color="auto"/>
        <w:left w:val="none" w:sz="0" w:space="0" w:color="auto"/>
        <w:bottom w:val="none" w:sz="0" w:space="0" w:color="auto"/>
        <w:right w:val="none" w:sz="0" w:space="0" w:color="auto"/>
      </w:divBdr>
    </w:div>
    <w:div w:id="1906794840">
      <w:bodyDiv w:val="1"/>
      <w:marLeft w:val="0"/>
      <w:marRight w:val="0"/>
      <w:marTop w:val="0"/>
      <w:marBottom w:val="0"/>
      <w:divBdr>
        <w:top w:val="none" w:sz="0" w:space="0" w:color="auto"/>
        <w:left w:val="none" w:sz="0" w:space="0" w:color="auto"/>
        <w:bottom w:val="none" w:sz="0" w:space="0" w:color="auto"/>
        <w:right w:val="none" w:sz="0" w:space="0" w:color="auto"/>
      </w:divBdr>
    </w:div>
    <w:div w:id="1907256265">
      <w:bodyDiv w:val="1"/>
      <w:marLeft w:val="0"/>
      <w:marRight w:val="0"/>
      <w:marTop w:val="0"/>
      <w:marBottom w:val="0"/>
      <w:divBdr>
        <w:top w:val="none" w:sz="0" w:space="0" w:color="auto"/>
        <w:left w:val="none" w:sz="0" w:space="0" w:color="auto"/>
        <w:bottom w:val="none" w:sz="0" w:space="0" w:color="auto"/>
        <w:right w:val="none" w:sz="0" w:space="0" w:color="auto"/>
      </w:divBdr>
    </w:div>
    <w:div w:id="1907449415">
      <w:bodyDiv w:val="1"/>
      <w:marLeft w:val="0"/>
      <w:marRight w:val="0"/>
      <w:marTop w:val="0"/>
      <w:marBottom w:val="0"/>
      <w:divBdr>
        <w:top w:val="none" w:sz="0" w:space="0" w:color="auto"/>
        <w:left w:val="none" w:sz="0" w:space="0" w:color="auto"/>
        <w:bottom w:val="none" w:sz="0" w:space="0" w:color="auto"/>
        <w:right w:val="none" w:sz="0" w:space="0" w:color="auto"/>
      </w:divBdr>
    </w:div>
    <w:div w:id="1907452812">
      <w:bodyDiv w:val="1"/>
      <w:marLeft w:val="0"/>
      <w:marRight w:val="0"/>
      <w:marTop w:val="0"/>
      <w:marBottom w:val="0"/>
      <w:divBdr>
        <w:top w:val="none" w:sz="0" w:space="0" w:color="auto"/>
        <w:left w:val="none" w:sz="0" w:space="0" w:color="auto"/>
        <w:bottom w:val="none" w:sz="0" w:space="0" w:color="auto"/>
        <w:right w:val="none" w:sz="0" w:space="0" w:color="auto"/>
      </w:divBdr>
    </w:div>
    <w:div w:id="1907688866">
      <w:bodyDiv w:val="1"/>
      <w:marLeft w:val="0"/>
      <w:marRight w:val="0"/>
      <w:marTop w:val="0"/>
      <w:marBottom w:val="0"/>
      <w:divBdr>
        <w:top w:val="none" w:sz="0" w:space="0" w:color="auto"/>
        <w:left w:val="none" w:sz="0" w:space="0" w:color="auto"/>
        <w:bottom w:val="none" w:sz="0" w:space="0" w:color="auto"/>
        <w:right w:val="none" w:sz="0" w:space="0" w:color="auto"/>
      </w:divBdr>
    </w:div>
    <w:div w:id="1907765093">
      <w:bodyDiv w:val="1"/>
      <w:marLeft w:val="0"/>
      <w:marRight w:val="0"/>
      <w:marTop w:val="0"/>
      <w:marBottom w:val="0"/>
      <w:divBdr>
        <w:top w:val="none" w:sz="0" w:space="0" w:color="auto"/>
        <w:left w:val="none" w:sz="0" w:space="0" w:color="auto"/>
        <w:bottom w:val="none" w:sz="0" w:space="0" w:color="auto"/>
        <w:right w:val="none" w:sz="0" w:space="0" w:color="auto"/>
      </w:divBdr>
    </w:div>
    <w:div w:id="1907952852">
      <w:bodyDiv w:val="1"/>
      <w:marLeft w:val="0"/>
      <w:marRight w:val="0"/>
      <w:marTop w:val="0"/>
      <w:marBottom w:val="0"/>
      <w:divBdr>
        <w:top w:val="none" w:sz="0" w:space="0" w:color="auto"/>
        <w:left w:val="none" w:sz="0" w:space="0" w:color="auto"/>
        <w:bottom w:val="none" w:sz="0" w:space="0" w:color="auto"/>
        <w:right w:val="none" w:sz="0" w:space="0" w:color="auto"/>
      </w:divBdr>
    </w:div>
    <w:div w:id="1908102594">
      <w:bodyDiv w:val="1"/>
      <w:marLeft w:val="0"/>
      <w:marRight w:val="0"/>
      <w:marTop w:val="0"/>
      <w:marBottom w:val="0"/>
      <w:divBdr>
        <w:top w:val="none" w:sz="0" w:space="0" w:color="auto"/>
        <w:left w:val="none" w:sz="0" w:space="0" w:color="auto"/>
        <w:bottom w:val="none" w:sz="0" w:space="0" w:color="auto"/>
        <w:right w:val="none" w:sz="0" w:space="0" w:color="auto"/>
      </w:divBdr>
    </w:div>
    <w:div w:id="1908227115">
      <w:bodyDiv w:val="1"/>
      <w:marLeft w:val="0"/>
      <w:marRight w:val="0"/>
      <w:marTop w:val="0"/>
      <w:marBottom w:val="0"/>
      <w:divBdr>
        <w:top w:val="none" w:sz="0" w:space="0" w:color="auto"/>
        <w:left w:val="none" w:sz="0" w:space="0" w:color="auto"/>
        <w:bottom w:val="none" w:sz="0" w:space="0" w:color="auto"/>
        <w:right w:val="none" w:sz="0" w:space="0" w:color="auto"/>
      </w:divBdr>
    </w:div>
    <w:div w:id="1908607109">
      <w:bodyDiv w:val="1"/>
      <w:marLeft w:val="0"/>
      <w:marRight w:val="0"/>
      <w:marTop w:val="0"/>
      <w:marBottom w:val="0"/>
      <w:divBdr>
        <w:top w:val="none" w:sz="0" w:space="0" w:color="auto"/>
        <w:left w:val="none" w:sz="0" w:space="0" w:color="auto"/>
        <w:bottom w:val="none" w:sz="0" w:space="0" w:color="auto"/>
        <w:right w:val="none" w:sz="0" w:space="0" w:color="auto"/>
      </w:divBdr>
    </w:div>
    <w:div w:id="1908608297">
      <w:bodyDiv w:val="1"/>
      <w:marLeft w:val="0"/>
      <w:marRight w:val="0"/>
      <w:marTop w:val="0"/>
      <w:marBottom w:val="0"/>
      <w:divBdr>
        <w:top w:val="none" w:sz="0" w:space="0" w:color="auto"/>
        <w:left w:val="none" w:sz="0" w:space="0" w:color="auto"/>
        <w:bottom w:val="none" w:sz="0" w:space="0" w:color="auto"/>
        <w:right w:val="none" w:sz="0" w:space="0" w:color="auto"/>
      </w:divBdr>
    </w:div>
    <w:div w:id="1908958584">
      <w:bodyDiv w:val="1"/>
      <w:marLeft w:val="0"/>
      <w:marRight w:val="0"/>
      <w:marTop w:val="0"/>
      <w:marBottom w:val="0"/>
      <w:divBdr>
        <w:top w:val="none" w:sz="0" w:space="0" w:color="auto"/>
        <w:left w:val="none" w:sz="0" w:space="0" w:color="auto"/>
        <w:bottom w:val="none" w:sz="0" w:space="0" w:color="auto"/>
        <w:right w:val="none" w:sz="0" w:space="0" w:color="auto"/>
      </w:divBdr>
    </w:div>
    <w:div w:id="1909071139">
      <w:bodyDiv w:val="1"/>
      <w:marLeft w:val="0"/>
      <w:marRight w:val="0"/>
      <w:marTop w:val="0"/>
      <w:marBottom w:val="0"/>
      <w:divBdr>
        <w:top w:val="none" w:sz="0" w:space="0" w:color="auto"/>
        <w:left w:val="none" w:sz="0" w:space="0" w:color="auto"/>
        <w:bottom w:val="none" w:sz="0" w:space="0" w:color="auto"/>
        <w:right w:val="none" w:sz="0" w:space="0" w:color="auto"/>
      </w:divBdr>
    </w:div>
    <w:div w:id="1909261814">
      <w:bodyDiv w:val="1"/>
      <w:marLeft w:val="0"/>
      <w:marRight w:val="0"/>
      <w:marTop w:val="0"/>
      <w:marBottom w:val="0"/>
      <w:divBdr>
        <w:top w:val="none" w:sz="0" w:space="0" w:color="auto"/>
        <w:left w:val="none" w:sz="0" w:space="0" w:color="auto"/>
        <w:bottom w:val="none" w:sz="0" w:space="0" w:color="auto"/>
        <w:right w:val="none" w:sz="0" w:space="0" w:color="auto"/>
      </w:divBdr>
    </w:div>
    <w:div w:id="1909418728">
      <w:bodyDiv w:val="1"/>
      <w:marLeft w:val="0"/>
      <w:marRight w:val="0"/>
      <w:marTop w:val="0"/>
      <w:marBottom w:val="0"/>
      <w:divBdr>
        <w:top w:val="none" w:sz="0" w:space="0" w:color="auto"/>
        <w:left w:val="none" w:sz="0" w:space="0" w:color="auto"/>
        <w:bottom w:val="none" w:sz="0" w:space="0" w:color="auto"/>
        <w:right w:val="none" w:sz="0" w:space="0" w:color="auto"/>
      </w:divBdr>
    </w:div>
    <w:div w:id="1909533099">
      <w:bodyDiv w:val="1"/>
      <w:marLeft w:val="0"/>
      <w:marRight w:val="0"/>
      <w:marTop w:val="0"/>
      <w:marBottom w:val="0"/>
      <w:divBdr>
        <w:top w:val="none" w:sz="0" w:space="0" w:color="auto"/>
        <w:left w:val="none" w:sz="0" w:space="0" w:color="auto"/>
        <w:bottom w:val="none" w:sz="0" w:space="0" w:color="auto"/>
        <w:right w:val="none" w:sz="0" w:space="0" w:color="auto"/>
      </w:divBdr>
    </w:div>
    <w:div w:id="1909612930">
      <w:bodyDiv w:val="1"/>
      <w:marLeft w:val="0"/>
      <w:marRight w:val="0"/>
      <w:marTop w:val="0"/>
      <w:marBottom w:val="0"/>
      <w:divBdr>
        <w:top w:val="none" w:sz="0" w:space="0" w:color="auto"/>
        <w:left w:val="none" w:sz="0" w:space="0" w:color="auto"/>
        <w:bottom w:val="none" w:sz="0" w:space="0" w:color="auto"/>
        <w:right w:val="none" w:sz="0" w:space="0" w:color="auto"/>
      </w:divBdr>
    </w:div>
    <w:div w:id="1909681322">
      <w:bodyDiv w:val="1"/>
      <w:marLeft w:val="0"/>
      <w:marRight w:val="0"/>
      <w:marTop w:val="0"/>
      <w:marBottom w:val="0"/>
      <w:divBdr>
        <w:top w:val="none" w:sz="0" w:space="0" w:color="auto"/>
        <w:left w:val="none" w:sz="0" w:space="0" w:color="auto"/>
        <w:bottom w:val="none" w:sz="0" w:space="0" w:color="auto"/>
        <w:right w:val="none" w:sz="0" w:space="0" w:color="auto"/>
      </w:divBdr>
    </w:div>
    <w:div w:id="1909727195">
      <w:bodyDiv w:val="1"/>
      <w:marLeft w:val="0"/>
      <w:marRight w:val="0"/>
      <w:marTop w:val="0"/>
      <w:marBottom w:val="0"/>
      <w:divBdr>
        <w:top w:val="none" w:sz="0" w:space="0" w:color="auto"/>
        <w:left w:val="none" w:sz="0" w:space="0" w:color="auto"/>
        <w:bottom w:val="none" w:sz="0" w:space="0" w:color="auto"/>
        <w:right w:val="none" w:sz="0" w:space="0" w:color="auto"/>
      </w:divBdr>
    </w:div>
    <w:div w:id="1909874169">
      <w:bodyDiv w:val="1"/>
      <w:marLeft w:val="0"/>
      <w:marRight w:val="0"/>
      <w:marTop w:val="0"/>
      <w:marBottom w:val="0"/>
      <w:divBdr>
        <w:top w:val="none" w:sz="0" w:space="0" w:color="auto"/>
        <w:left w:val="none" w:sz="0" w:space="0" w:color="auto"/>
        <w:bottom w:val="none" w:sz="0" w:space="0" w:color="auto"/>
        <w:right w:val="none" w:sz="0" w:space="0" w:color="auto"/>
      </w:divBdr>
    </w:div>
    <w:div w:id="1909875229">
      <w:bodyDiv w:val="1"/>
      <w:marLeft w:val="0"/>
      <w:marRight w:val="0"/>
      <w:marTop w:val="0"/>
      <w:marBottom w:val="0"/>
      <w:divBdr>
        <w:top w:val="none" w:sz="0" w:space="0" w:color="auto"/>
        <w:left w:val="none" w:sz="0" w:space="0" w:color="auto"/>
        <w:bottom w:val="none" w:sz="0" w:space="0" w:color="auto"/>
        <w:right w:val="none" w:sz="0" w:space="0" w:color="auto"/>
      </w:divBdr>
    </w:div>
    <w:div w:id="1910185825">
      <w:bodyDiv w:val="1"/>
      <w:marLeft w:val="0"/>
      <w:marRight w:val="0"/>
      <w:marTop w:val="0"/>
      <w:marBottom w:val="0"/>
      <w:divBdr>
        <w:top w:val="none" w:sz="0" w:space="0" w:color="auto"/>
        <w:left w:val="none" w:sz="0" w:space="0" w:color="auto"/>
        <w:bottom w:val="none" w:sz="0" w:space="0" w:color="auto"/>
        <w:right w:val="none" w:sz="0" w:space="0" w:color="auto"/>
      </w:divBdr>
    </w:div>
    <w:div w:id="1910536607">
      <w:bodyDiv w:val="1"/>
      <w:marLeft w:val="0"/>
      <w:marRight w:val="0"/>
      <w:marTop w:val="0"/>
      <w:marBottom w:val="0"/>
      <w:divBdr>
        <w:top w:val="none" w:sz="0" w:space="0" w:color="auto"/>
        <w:left w:val="none" w:sz="0" w:space="0" w:color="auto"/>
        <w:bottom w:val="none" w:sz="0" w:space="0" w:color="auto"/>
        <w:right w:val="none" w:sz="0" w:space="0" w:color="auto"/>
      </w:divBdr>
    </w:div>
    <w:div w:id="1910845283">
      <w:bodyDiv w:val="1"/>
      <w:marLeft w:val="0"/>
      <w:marRight w:val="0"/>
      <w:marTop w:val="0"/>
      <w:marBottom w:val="0"/>
      <w:divBdr>
        <w:top w:val="none" w:sz="0" w:space="0" w:color="auto"/>
        <w:left w:val="none" w:sz="0" w:space="0" w:color="auto"/>
        <w:bottom w:val="none" w:sz="0" w:space="0" w:color="auto"/>
        <w:right w:val="none" w:sz="0" w:space="0" w:color="auto"/>
      </w:divBdr>
    </w:div>
    <w:div w:id="1910991322">
      <w:bodyDiv w:val="1"/>
      <w:marLeft w:val="0"/>
      <w:marRight w:val="0"/>
      <w:marTop w:val="0"/>
      <w:marBottom w:val="0"/>
      <w:divBdr>
        <w:top w:val="none" w:sz="0" w:space="0" w:color="auto"/>
        <w:left w:val="none" w:sz="0" w:space="0" w:color="auto"/>
        <w:bottom w:val="none" w:sz="0" w:space="0" w:color="auto"/>
        <w:right w:val="none" w:sz="0" w:space="0" w:color="auto"/>
      </w:divBdr>
    </w:div>
    <w:div w:id="1911161146">
      <w:bodyDiv w:val="1"/>
      <w:marLeft w:val="0"/>
      <w:marRight w:val="0"/>
      <w:marTop w:val="0"/>
      <w:marBottom w:val="0"/>
      <w:divBdr>
        <w:top w:val="none" w:sz="0" w:space="0" w:color="auto"/>
        <w:left w:val="none" w:sz="0" w:space="0" w:color="auto"/>
        <w:bottom w:val="none" w:sz="0" w:space="0" w:color="auto"/>
        <w:right w:val="none" w:sz="0" w:space="0" w:color="auto"/>
      </w:divBdr>
    </w:div>
    <w:div w:id="1911228080">
      <w:bodyDiv w:val="1"/>
      <w:marLeft w:val="0"/>
      <w:marRight w:val="0"/>
      <w:marTop w:val="0"/>
      <w:marBottom w:val="0"/>
      <w:divBdr>
        <w:top w:val="none" w:sz="0" w:space="0" w:color="auto"/>
        <w:left w:val="none" w:sz="0" w:space="0" w:color="auto"/>
        <w:bottom w:val="none" w:sz="0" w:space="0" w:color="auto"/>
        <w:right w:val="none" w:sz="0" w:space="0" w:color="auto"/>
      </w:divBdr>
    </w:div>
    <w:div w:id="1911232839">
      <w:bodyDiv w:val="1"/>
      <w:marLeft w:val="0"/>
      <w:marRight w:val="0"/>
      <w:marTop w:val="0"/>
      <w:marBottom w:val="0"/>
      <w:divBdr>
        <w:top w:val="none" w:sz="0" w:space="0" w:color="auto"/>
        <w:left w:val="none" w:sz="0" w:space="0" w:color="auto"/>
        <w:bottom w:val="none" w:sz="0" w:space="0" w:color="auto"/>
        <w:right w:val="none" w:sz="0" w:space="0" w:color="auto"/>
      </w:divBdr>
    </w:div>
    <w:div w:id="1911453049">
      <w:bodyDiv w:val="1"/>
      <w:marLeft w:val="0"/>
      <w:marRight w:val="0"/>
      <w:marTop w:val="0"/>
      <w:marBottom w:val="0"/>
      <w:divBdr>
        <w:top w:val="none" w:sz="0" w:space="0" w:color="auto"/>
        <w:left w:val="none" w:sz="0" w:space="0" w:color="auto"/>
        <w:bottom w:val="none" w:sz="0" w:space="0" w:color="auto"/>
        <w:right w:val="none" w:sz="0" w:space="0" w:color="auto"/>
      </w:divBdr>
    </w:div>
    <w:div w:id="1911501925">
      <w:bodyDiv w:val="1"/>
      <w:marLeft w:val="0"/>
      <w:marRight w:val="0"/>
      <w:marTop w:val="0"/>
      <w:marBottom w:val="0"/>
      <w:divBdr>
        <w:top w:val="none" w:sz="0" w:space="0" w:color="auto"/>
        <w:left w:val="none" w:sz="0" w:space="0" w:color="auto"/>
        <w:bottom w:val="none" w:sz="0" w:space="0" w:color="auto"/>
        <w:right w:val="none" w:sz="0" w:space="0" w:color="auto"/>
      </w:divBdr>
    </w:div>
    <w:div w:id="1911503187">
      <w:bodyDiv w:val="1"/>
      <w:marLeft w:val="0"/>
      <w:marRight w:val="0"/>
      <w:marTop w:val="0"/>
      <w:marBottom w:val="0"/>
      <w:divBdr>
        <w:top w:val="none" w:sz="0" w:space="0" w:color="auto"/>
        <w:left w:val="none" w:sz="0" w:space="0" w:color="auto"/>
        <w:bottom w:val="none" w:sz="0" w:space="0" w:color="auto"/>
        <w:right w:val="none" w:sz="0" w:space="0" w:color="auto"/>
      </w:divBdr>
    </w:div>
    <w:div w:id="1911579797">
      <w:bodyDiv w:val="1"/>
      <w:marLeft w:val="0"/>
      <w:marRight w:val="0"/>
      <w:marTop w:val="0"/>
      <w:marBottom w:val="0"/>
      <w:divBdr>
        <w:top w:val="none" w:sz="0" w:space="0" w:color="auto"/>
        <w:left w:val="none" w:sz="0" w:space="0" w:color="auto"/>
        <w:bottom w:val="none" w:sz="0" w:space="0" w:color="auto"/>
        <w:right w:val="none" w:sz="0" w:space="0" w:color="auto"/>
      </w:divBdr>
    </w:div>
    <w:div w:id="1911646353">
      <w:bodyDiv w:val="1"/>
      <w:marLeft w:val="0"/>
      <w:marRight w:val="0"/>
      <w:marTop w:val="0"/>
      <w:marBottom w:val="0"/>
      <w:divBdr>
        <w:top w:val="none" w:sz="0" w:space="0" w:color="auto"/>
        <w:left w:val="none" w:sz="0" w:space="0" w:color="auto"/>
        <w:bottom w:val="none" w:sz="0" w:space="0" w:color="auto"/>
        <w:right w:val="none" w:sz="0" w:space="0" w:color="auto"/>
      </w:divBdr>
    </w:div>
    <w:div w:id="1911843118">
      <w:bodyDiv w:val="1"/>
      <w:marLeft w:val="0"/>
      <w:marRight w:val="0"/>
      <w:marTop w:val="0"/>
      <w:marBottom w:val="0"/>
      <w:divBdr>
        <w:top w:val="none" w:sz="0" w:space="0" w:color="auto"/>
        <w:left w:val="none" w:sz="0" w:space="0" w:color="auto"/>
        <w:bottom w:val="none" w:sz="0" w:space="0" w:color="auto"/>
        <w:right w:val="none" w:sz="0" w:space="0" w:color="auto"/>
      </w:divBdr>
    </w:div>
    <w:div w:id="1911889922">
      <w:bodyDiv w:val="1"/>
      <w:marLeft w:val="0"/>
      <w:marRight w:val="0"/>
      <w:marTop w:val="0"/>
      <w:marBottom w:val="0"/>
      <w:divBdr>
        <w:top w:val="none" w:sz="0" w:space="0" w:color="auto"/>
        <w:left w:val="none" w:sz="0" w:space="0" w:color="auto"/>
        <w:bottom w:val="none" w:sz="0" w:space="0" w:color="auto"/>
        <w:right w:val="none" w:sz="0" w:space="0" w:color="auto"/>
      </w:divBdr>
    </w:div>
    <w:div w:id="1912038466">
      <w:bodyDiv w:val="1"/>
      <w:marLeft w:val="0"/>
      <w:marRight w:val="0"/>
      <w:marTop w:val="0"/>
      <w:marBottom w:val="0"/>
      <w:divBdr>
        <w:top w:val="none" w:sz="0" w:space="0" w:color="auto"/>
        <w:left w:val="none" w:sz="0" w:space="0" w:color="auto"/>
        <w:bottom w:val="none" w:sz="0" w:space="0" w:color="auto"/>
        <w:right w:val="none" w:sz="0" w:space="0" w:color="auto"/>
      </w:divBdr>
    </w:div>
    <w:div w:id="1912427129">
      <w:bodyDiv w:val="1"/>
      <w:marLeft w:val="0"/>
      <w:marRight w:val="0"/>
      <w:marTop w:val="0"/>
      <w:marBottom w:val="0"/>
      <w:divBdr>
        <w:top w:val="none" w:sz="0" w:space="0" w:color="auto"/>
        <w:left w:val="none" w:sz="0" w:space="0" w:color="auto"/>
        <w:bottom w:val="none" w:sz="0" w:space="0" w:color="auto"/>
        <w:right w:val="none" w:sz="0" w:space="0" w:color="auto"/>
      </w:divBdr>
    </w:div>
    <w:div w:id="1912815769">
      <w:bodyDiv w:val="1"/>
      <w:marLeft w:val="0"/>
      <w:marRight w:val="0"/>
      <w:marTop w:val="0"/>
      <w:marBottom w:val="0"/>
      <w:divBdr>
        <w:top w:val="none" w:sz="0" w:space="0" w:color="auto"/>
        <w:left w:val="none" w:sz="0" w:space="0" w:color="auto"/>
        <w:bottom w:val="none" w:sz="0" w:space="0" w:color="auto"/>
        <w:right w:val="none" w:sz="0" w:space="0" w:color="auto"/>
      </w:divBdr>
    </w:div>
    <w:div w:id="1913154378">
      <w:bodyDiv w:val="1"/>
      <w:marLeft w:val="0"/>
      <w:marRight w:val="0"/>
      <w:marTop w:val="0"/>
      <w:marBottom w:val="0"/>
      <w:divBdr>
        <w:top w:val="none" w:sz="0" w:space="0" w:color="auto"/>
        <w:left w:val="none" w:sz="0" w:space="0" w:color="auto"/>
        <w:bottom w:val="none" w:sz="0" w:space="0" w:color="auto"/>
        <w:right w:val="none" w:sz="0" w:space="0" w:color="auto"/>
      </w:divBdr>
    </w:div>
    <w:div w:id="1913277415">
      <w:bodyDiv w:val="1"/>
      <w:marLeft w:val="0"/>
      <w:marRight w:val="0"/>
      <w:marTop w:val="0"/>
      <w:marBottom w:val="0"/>
      <w:divBdr>
        <w:top w:val="none" w:sz="0" w:space="0" w:color="auto"/>
        <w:left w:val="none" w:sz="0" w:space="0" w:color="auto"/>
        <w:bottom w:val="none" w:sz="0" w:space="0" w:color="auto"/>
        <w:right w:val="none" w:sz="0" w:space="0" w:color="auto"/>
      </w:divBdr>
    </w:div>
    <w:div w:id="1913541937">
      <w:bodyDiv w:val="1"/>
      <w:marLeft w:val="0"/>
      <w:marRight w:val="0"/>
      <w:marTop w:val="0"/>
      <w:marBottom w:val="0"/>
      <w:divBdr>
        <w:top w:val="none" w:sz="0" w:space="0" w:color="auto"/>
        <w:left w:val="none" w:sz="0" w:space="0" w:color="auto"/>
        <w:bottom w:val="none" w:sz="0" w:space="0" w:color="auto"/>
        <w:right w:val="none" w:sz="0" w:space="0" w:color="auto"/>
      </w:divBdr>
    </w:div>
    <w:div w:id="1914119092">
      <w:bodyDiv w:val="1"/>
      <w:marLeft w:val="0"/>
      <w:marRight w:val="0"/>
      <w:marTop w:val="0"/>
      <w:marBottom w:val="0"/>
      <w:divBdr>
        <w:top w:val="none" w:sz="0" w:space="0" w:color="auto"/>
        <w:left w:val="none" w:sz="0" w:space="0" w:color="auto"/>
        <w:bottom w:val="none" w:sz="0" w:space="0" w:color="auto"/>
        <w:right w:val="none" w:sz="0" w:space="0" w:color="auto"/>
      </w:divBdr>
    </w:div>
    <w:div w:id="1914125181">
      <w:bodyDiv w:val="1"/>
      <w:marLeft w:val="0"/>
      <w:marRight w:val="0"/>
      <w:marTop w:val="0"/>
      <w:marBottom w:val="0"/>
      <w:divBdr>
        <w:top w:val="none" w:sz="0" w:space="0" w:color="auto"/>
        <w:left w:val="none" w:sz="0" w:space="0" w:color="auto"/>
        <w:bottom w:val="none" w:sz="0" w:space="0" w:color="auto"/>
        <w:right w:val="none" w:sz="0" w:space="0" w:color="auto"/>
      </w:divBdr>
    </w:div>
    <w:div w:id="1914242188">
      <w:bodyDiv w:val="1"/>
      <w:marLeft w:val="0"/>
      <w:marRight w:val="0"/>
      <w:marTop w:val="0"/>
      <w:marBottom w:val="0"/>
      <w:divBdr>
        <w:top w:val="none" w:sz="0" w:space="0" w:color="auto"/>
        <w:left w:val="none" w:sz="0" w:space="0" w:color="auto"/>
        <w:bottom w:val="none" w:sz="0" w:space="0" w:color="auto"/>
        <w:right w:val="none" w:sz="0" w:space="0" w:color="auto"/>
      </w:divBdr>
    </w:div>
    <w:div w:id="1914390521">
      <w:bodyDiv w:val="1"/>
      <w:marLeft w:val="0"/>
      <w:marRight w:val="0"/>
      <w:marTop w:val="0"/>
      <w:marBottom w:val="0"/>
      <w:divBdr>
        <w:top w:val="none" w:sz="0" w:space="0" w:color="auto"/>
        <w:left w:val="none" w:sz="0" w:space="0" w:color="auto"/>
        <w:bottom w:val="none" w:sz="0" w:space="0" w:color="auto"/>
        <w:right w:val="none" w:sz="0" w:space="0" w:color="auto"/>
      </w:divBdr>
    </w:div>
    <w:div w:id="1914394796">
      <w:bodyDiv w:val="1"/>
      <w:marLeft w:val="0"/>
      <w:marRight w:val="0"/>
      <w:marTop w:val="0"/>
      <w:marBottom w:val="0"/>
      <w:divBdr>
        <w:top w:val="none" w:sz="0" w:space="0" w:color="auto"/>
        <w:left w:val="none" w:sz="0" w:space="0" w:color="auto"/>
        <w:bottom w:val="none" w:sz="0" w:space="0" w:color="auto"/>
        <w:right w:val="none" w:sz="0" w:space="0" w:color="auto"/>
      </w:divBdr>
    </w:div>
    <w:div w:id="1914469053">
      <w:bodyDiv w:val="1"/>
      <w:marLeft w:val="0"/>
      <w:marRight w:val="0"/>
      <w:marTop w:val="0"/>
      <w:marBottom w:val="0"/>
      <w:divBdr>
        <w:top w:val="none" w:sz="0" w:space="0" w:color="auto"/>
        <w:left w:val="none" w:sz="0" w:space="0" w:color="auto"/>
        <w:bottom w:val="none" w:sz="0" w:space="0" w:color="auto"/>
        <w:right w:val="none" w:sz="0" w:space="0" w:color="auto"/>
      </w:divBdr>
    </w:div>
    <w:div w:id="1914512738">
      <w:bodyDiv w:val="1"/>
      <w:marLeft w:val="0"/>
      <w:marRight w:val="0"/>
      <w:marTop w:val="0"/>
      <w:marBottom w:val="0"/>
      <w:divBdr>
        <w:top w:val="none" w:sz="0" w:space="0" w:color="auto"/>
        <w:left w:val="none" w:sz="0" w:space="0" w:color="auto"/>
        <w:bottom w:val="none" w:sz="0" w:space="0" w:color="auto"/>
        <w:right w:val="none" w:sz="0" w:space="0" w:color="auto"/>
      </w:divBdr>
    </w:div>
    <w:div w:id="1914658070">
      <w:bodyDiv w:val="1"/>
      <w:marLeft w:val="0"/>
      <w:marRight w:val="0"/>
      <w:marTop w:val="0"/>
      <w:marBottom w:val="0"/>
      <w:divBdr>
        <w:top w:val="none" w:sz="0" w:space="0" w:color="auto"/>
        <w:left w:val="none" w:sz="0" w:space="0" w:color="auto"/>
        <w:bottom w:val="none" w:sz="0" w:space="0" w:color="auto"/>
        <w:right w:val="none" w:sz="0" w:space="0" w:color="auto"/>
      </w:divBdr>
      <w:divsChild>
        <w:div w:id="1115825605">
          <w:marLeft w:val="0"/>
          <w:marRight w:val="0"/>
          <w:marTop w:val="0"/>
          <w:marBottom w:val="0"/>
          <w:divBdr>
            <w:top w:val="none" w:sz="0" w:space="0" w:color="auto"/>
            <w:left w:val="none" w:sz="0" w:space="0" w:color="auto"/>
            <w:bottom w:val="none" w:sz="0" w:space="0" w:color="auto"/>
            <w:right w:val="none" w:sz="0" w:space="0" w:color="auto"/>
          </w:divBdr>
        </w:div>
        <w:div w:id="296573113">
          <w:marLeft w:val="0"/>
          <w:marRight w:val="0"/>
          <w:marTop w:val="0"/>
          <w:marBottom w:val="0"/>
          <w:divBdr>
            <w:top w:val="none" w:sz="0" w:space="0" w:color="auto"/>
            <w:left w:val="none" w:sz="0" w:space="0" w:color="auto"/>
            <w:bottom w:val="none" w:sz="0" w:space="0" w:color="auto"/>
            <w:right w:val="none" w:sz="0" w:space="0" w:color="auto"/>
          </w:divBdr>
        </w:div>
        <w:div w:id="1592200163">
          <w:marLeft w:val="0"/>
          <w:marRight w:val="0"/>
          <w:marTop w:val="0"/>
          <w:marBottom w:val="0"/>
          <w:divBdr>
            <w:top w:val="none" w:sz="0" w:space="0" w:color="auto"/>
            <w:left w:val="none" w:sz="0" w:space="0" w:color="auto"/>
            <w:bottom w:val="none" w:sz="0" w:space="0" w:color="auto"/>
            <w:right w:val="none" w:sz="0" w:space="0" w:color="auto"/>
          </w:divBdr>
        </w:div>
        <w:div w:id="216819057">
          <w:marLeft w:val="0"/>
          <w:marRight w:val="0"/>
          <w:marTop w:val="0"/>
          <w:marBottom w:val="0"/>
          <w:divBdr>
            <w:top w:val="none" w:sz="0" w:space="0" w:color="auto"/>
            <w:left w:val="none" w:sz="0" w:space="0" w:color="auto"/>
            <w:bottom w:val="none" w:sz="0" w:space="0" w:color="auto"/>
            <w:right w:val="none" w:sz="0" w:space="0" w:color="auto"/>
          </w:divBdr>
        </w:div>
        <w:div w:id="1391417412">
          <w:marLeft w:val="0"/>
          <w:marRight w:val="0"/>
          <w:marTop w:val="0"/>
          <w:marBottom w:val="0"/>
          <w:divBdr>
            <w:top w:val="none" w:sz="0" w:space="0" w:color="auto"/>
            <w:left w:val="none" w:sz="0" w:space="0" w:color="auto"/>
            <w:bottom w:val="none" w:sz="0" w:space="0" w:color="auto"/>
            <w:right w:val="none" w:sz="0" w:space="0" w:color="auto"/>
          </w:divBdr>
        </w:div>
        <w:div w:id="1389721502">
          <w:marLeft w:val="0"/>
          <w:marRight w:val="0"/>
          <w:marTop w:val="0"/>
          <w:marBottom w:val="0"/>
          <w:divBdr>
            <w:top w:val="none" w:sz="0" w:space="0" w:color="auto"/>
            <w:left w:val="none" w:sz="0" w:space="0" w:color="auto"/>
            <w:bottom w:val="none" w:sz="0" w:space="0" w:color="auto"/>
            <w:right w:val="none" w:sz="0" w:space="0" w:color="auto"/>
          </w:divBdr>
        </w:div>
        <w:div w:id="626006176">
          <w:marLeft w:val="0"/>
          <w:marRight w:val="0"/>
          <w:marTop w:val="0"/>
          <w:marBottom w:val="0"/>
          <w:divBdr>
            <w:top w:val="none" w:sz="0" w:space="0" w:color="auto"/>
            <w:left w:val="none" w:sz="0" w:space="0" w:color="auto"/>
            <w:bottom w:val="none" w:sz="0" w:space="0" w:color="auto"/>
            <w:right w:val="none" w:sz="0" w:space="0" w:color="auto"/>
          </w:divBdr>
        </w:div>
        <w:div w:id="900405421">
          <w:marLeft w:val="0"/>
          <w:marRight w:val="0"/>
          <w:marTop w:val="0"/>
          <w:marBottom w:val="0"/>
          <w:divBdr>
            <w:top w:val="none" w:sz="0" w:space="0" w:color="auto"/>
            <w:left w:val="none" w:sz="0" w:space="0" w:color="auto"/>
            <w:bottom w:val="none" w:sz="0" w:space="0" w:color="auto"/>
            <w:right w:val="none" w:sz="0" w:space="0" w:color="auto"/>
          </w:divBdr>
        </w:div>
        <w:div w:id="1068959892">
          <w:marLeft w:val="0"/>
          <w:marRight w:val="0"/>
          <w:marTop w:val="0"/>
          <w:marBottom w:val="0"/>
          <w:divBdr>
            <w:top w:val="none" w:sz="0" w:space="0" w:color="auto"/>
            <w:left w:val="none" w:sz="0" w:space="0" w:color="auto"/>
            <w:bottom w:val="none" w:sz="0" w:space="0" w:color="auto"/>
            <w:right w:val="none" w:sz="0" w:space="0" w:color="auto"/>
          </w:divBdr>
        </w:div>
        <w:div w:id="663095245">
          <w:marLeft w:val="0"/>
          <w:marRight w:val="0"/>
          <w:marTop w:val="0"/>
          <w:marBottom w:val="0"/>
          <w:divBdr>
            <w:top w:val="none" w:sz="0" w:space="0" w:color="auto"/>
            <w:left w:val="none" w:sz="0" w:space="0" w:color="auto"/>
            <w:bottom w:val="none" w:sz="0" w:space="0" w:color="auto"/>
            <w:right w:val="none" w:sz="0" w:space="0" w:color="auto"/>
          </w:divBdr>
        </w:div>
        <w:div w:id="1491142529">
          <w:marLeft w:val="0"/>
          <w:marRight w:val="0"/>
          <w:marTop w:val="0"/>
          <w:marBottom w:val="0"/>
          <w:divBdr>
            <w:top w:val="none" w:sz="0" w:space="0" w:color="auto"/>
            <w:left w:val="none" w:sz="0" w:space="0" w:color="auto"/>
            <w:bottom w:val="none" w:sz="0" w:space="0" w:color="auto"/>
            <w:right w:val="none" w:sz="0" w:space="0" w:color="auto"/>
          </w:divBdr>
        </w:div>
        <w:div w:id="1945922010">
          <w:marLeft w:val="0"/>
          <w:marRight w:val="0"/>
          <w:marTop w:val="0"/>
          <w:marBottom w:val="0"/>
          <w:divBdr>
            <w:top w:val="none" w:sz="0" w:space="0" w:color="auto"/>
            <w:left w:val="none" w:sz="0" w:space="0" w:color="auto"/>
            <w:bottom w:val="none" w:sz="0" w:space="0" w:color="auto"/>
            <w:right w:val="none" w:sz="0" w:space="0" w:color="auto"/>
          </w:divBdr>
        </w:div>
        <w:div w:id="1852521628">
          <w:marLeft w:val="0"/>
          <w:marRight w:val="0"/>
          <w:marTop w:val="0"/>
          <w:marBottom w:val="0"/>
          <w:divBdr>
            <w:top w:val="none" w:sz="0" w:space="0" w:color="auto"/>
            <w:left w:val="none" w:sz="0" w:space="0" w:color="auto"/>
            <w:bottom w:val="none" w:sz="0" w:space="0" w:color="auto"/>
            <w:right w:val="none" w:sz="0" w:space="0" w:color="auto"/>
          </w:divBdr>
        </w:div>
        <w:div w:id="1070734564">
          <w:marLeft w:val="0"/>
          <w:marRight w:val="0"/>
          <w:marTop w:val="0"/>
          <w:marBottom w:val="0"/>
          <w:divBdr>
            <w:top w:val="none" w:sz="0" w:space="0" w:color="auto"/>
            <w:left w:val="none" w:sz="0" w:space="0" w:color="auto"/>
            <w:bottom w:val="none" w:sz="0" w:space="0" w:color="auto"/>
            <w:right w:val="none" w:sz="0" w:space="0" w:color="auto"/>
          </w:divBdr>
        </w:div>
        <w:div w:id="1631859811">
          <w:marLeft w:val="0"/>
          <w:marRight w:val="0"/>
          <w:marTop w:val="0"/>
          <w:marBottom w:val="0"/>
          <w:divBdr>
            <w:top w:val="none" w:sz="0" w:space="0" w:color="auto"/>
            <w:left w:val="none" w:sz="0" w:space="0" w:color="auto"/>
            <w:bottom w:val="none" w:sz="0" w:space="0" w:color="auto"/>
            <w:right w:val="none" w:sz="0" w:space="0" w:color="auto"/>
          </w:divBdr>
        </w:div>
        <w:div w:id="1463502799">
          <w:marLeft w:val="0"/>
          <w:marRight w:val="0"/>
          <w:marTop w:val="0"/>
          <w:marBottom w:val="0"/>
          <w:divBdr>
            <w:top w:val="none" w:sz="0" w:space="0" w:color="auto"/>
            <w:left w:val="none" w:sz="0" w:space="0" w:color="auto"/>
            <w:bottom w:val="none" w:sz="0" w:space="0" w:color="auto"/>
            <w:right w:val="none" w:sz="0" w:space="0" w:color="auto"/>
          </w:divBdr>
        </w:div>
        <w:div w:id="1702435474">
          <w:marLeft w:val="0"/>
          <w:marRight w:val="0"/>
          <w:marTop w:val="0"/>
          <w:marBottom w:val="0"/>
          <w:divBdr>
            <w:top w:val="none" w:sz="0" w:space="0" w:color="auto"/>
            <w:left w:val="none" w:sz="0" w:space="0" w:color="auto"/>
            <w:bottom w:val="none" w:sz="0" w:space="0" w:color="auto"/>
            <w:right w:val="none" w:sz="0" w:space="0" w:color="auto"/>
          </w:divBdr>
        </w:div>
        <w:div w:id="1592811308">
          <w:marLeft w:val="0"/>
          <w:marRight w:val="0"/>
          <w:marTop w:val="0"/>
          <w:marBottom w:val="0"/>
          <w:divBdr>
            <w:top w:val="none" w:sz="0" w:space="0" w:color="auto"/>
            <w:left w:val="none" w:sz="0" w:space="0" w:color="auto"/>
            <w:bottom w:val="none" w:sz="0" w:space="0" w:color="auto"/>
            <w:right w:val="none" w:sz="0" w:space="0" w:color="auto"/>
          </w:divBdr>
        </w:div>
        <w:div w:id="904610633">
          <w:marLeft w:val="0"/>
          <w:marRight w:val="0"/>
          <w:marTop w:val="0"/>
          <w:marBottom w:val="0"/>
          <w:divBdr>
            <w:top w:val="none" w:sz="0" w:space="0" w:color="auto"/>
            <w:left w:val="none" w:sz="0" w:space="0" w:color="auto"/>
            <w:bottom w:val="none" w:sz="0" w:space="0" w:color="auto"/>
            <w:right w:val="none" w:sz="0" w:space="0" w:color="auto"/>
          </w:divBdr>
        </w:div>
        <w:div w:id="1646815421">
          <w:marLeft w:val="0"/>
          <w:marRight w:val="0"/>
          <w:marTop w:val="0"/>
          <w:marBottom w:val="0"/>
          <w:divBdr>
            <w:top w:val="none" w:sz="0" w:space="0" w:color="auto"/>
            <w:left w:val="none" w:sz="0" w:space="0" w:color="auto"/>
            <w:bottom w:val="none" w:sz="0" w:space="0" w:color="auto"/>
            <w:right w:val="none" w:sz="0" w:space="0" w:color="auto"/>
          </w:divBdr>
        </w:div>
        <w:div w:id="1336614193">
          <w:marLeft w:val="0"/>
          <w:marRight w:val="0"/>
          <w:marTop w:val="0"/>
          <w:marBottom w:val="0"/>
          <w:divBdr>
            <w:top w:val="none" w:sz="0" w:space="0" w:color="auto"/>
            <w:left w:val="none" w:sz="0" w:space="0" w:color="auto"/>
            <w:bottom w:val="none" w:sz="0" w:space="0" w:color="auto"/>
            <w:right w:val="none" w:sz="0" w:space="0" w:color="auto"/>
          </w:divBdr>
        </w:div>
        <w:div w:id="1761563749">
          <w:marLeft w:val="0"/>
          <w:marRight w:val="0"/>
          <w:marTop w:val="0"/>
          <w:marBottom w:val="0"/>
          <w:divBdr>
            <w:top w:val="none" w:sz="0" w:space="0" w:color="auto"/>
            <w:left w:val="none" w:sz="0" w:space="0" w:color="auto"/>
            <w:bottom w:val="none" w:sz="0" w:space="0" w:color="auto"/>
            <w:right w:val="none" w:sz="0" w:space="0" w:color="auto"/>
          </w:divBdr>
        </w:div>
        <w:div w:id="1328820691">
          <w:marLeft w:val="0"/>
          <w:marRight w:val="0"/>
          <w:marTop w:val="0"/>
          <w:marBottom w:val="0"/>
          <w:divBdr>
            <w:top w:val="none" w:sz="0" w:space="0" w:color="auto"/>
            <w:left w:val="none" w:sz="0" w:space="0" w:color="auto"/>
            <w:bottom w:val="none" w:sz="0" w:space="0" w:color="auto"/>
            <w:right w:val="none" w:sz="0" w:space="0" w:color="auto"/>
          </w:divBdr>
        </w:div>
      </w:divsChild>
    </w:div>
    <w:div w:id="1914702772">
      <w:bodyDiv w:val="1"/>
      <w:marLeft w:val="0"/>
      <w:marRight w:val="0"/>
      <w:marTop w:val="0"/>
      <w:marBottom w:val="0"/>
      <w:divBdr>
        <w:top w:val="none" w:sz="0" w:space="0" w:color="auto"/>
        <w:left w:val="none" w:sz="0" w:space="0" w:color="auto"/>
        <w:bottom w:val="none" w:sz="0" w:space="0" w:color="auto"/>
        <w:right w:val="none" w:sz="0" w:space="0" w:color="auto"/>
      </w:divBdr>
      <w:divsChild>
        <w:div w:id="1831865572">
          <w:marLeft w:val="0"/>
          <w:marRight w:val="0"/>
          <w:marTop w:val="0"/>
          <w:marBottom w:val="0"/>
          <w:divBdr>
            <w:top w:val="none" w:sz="0" w:space="0" w:color="auto"/>
            <w:left w:val="none" w:sz="0" w:space="0" w:color="auto"/>
            <w:bottom w:val="none" w:sz="0" w:space="0" w:color="auto"/>
            <w:right w:val="none" w:sz="0" w:space="0" w:color="auto"/>
          </w:divBdr>
        </w:div>
        <w:div w:id="265237088">
          <w:marLeft w:val="0"/>
          <w:marRight w:val="0"/>
          <w:marTop w:val="0"/>
          <w:marBottom w:val="0"/>
          <w:divBdr>
            <w:top w:val="none" w:sz="0" w:space="0" w:color="auto"/>
            <w:left w:val="none" w:sz="0" w:space="0" w:color="auto"/>
            <w:bottom w:val="none" w:sz="0" w:space="0" w:color="auto"/>
            <w:right w:val="none" w:sz="0" w:space="0" w:color="auto"/>
          </w:divBdr>
        </w:div>
        <w:div w:id="455417601">
          <w:marLeft w:val="0"/>
          <w:marRight w:val="0"/>
          <w:marTop w:val="0"/>
          <w:marBottom w:val="0"/>
          <w:divBdr>
            <w:top w:val="none" w:sz="0" w:space="0" w:color="auto"/>
            <w:left w:val="none" w:sz="0" w:space="0" w:color="auto"/>
            <w:bottom w:val="none" w:sz="0" w:space="0" w:color="auto"/>
            <w:right w:val="none" w:sz="0" w:space="0" w:color="auto"/>
          </w:divBdr>
        </w:div>
        <w:div w:id="43070200">
          <w:marLeft w:val="0"/>
          <w:marRight w:val="0"/>
          <w:marTop w:val="0"/>
          <w:marBottom w:val="0"/>
          <w:divBdr>
            <w:top w:val="none" w:sz="0" w:space="0" w:color="auto"/>
            <w:left w:val="none" w:sz="0" w:space="0" w:color="auto"/>
            <w:bottom w:val="none" w:sz="0" w:space="0" w:color="auto"/>
            <w:right w:val="none" w:sz="0" w:space="0" w:color="auto"/>
          </w:divBdr>
        </w:div>
        <w:div w:id="1815171826">
          <w:marLeft w:val="0"/>
          <w:marRight w:val="0"/>
          <w:marTop w:val="0"/>
          <w:marBottom w:val="0"/>
          <w:divBdr>
            <w:top w:val="none" w:sz="0" w:space="0" w:color="auto"/>
            <w:left w:val="none" w:sz="0" w:space="0" w:color="auto"/>
            <w:bottom w:val="none" w:sz="0" w:space="0" w:color="auto"/>
            <w:right w:val="none" w:sz="0" w:space="0" w:color="auto"/>
          </w:divBdr>
        </w:div>
        <w:div w:id="803962003">
          <w:marLeft w:val="0"/>
          <w:marRight w:val="0"/>
          <w:marTop w:val="0"/>
          <w:marBottom w:val="0"/>
          <w:divBdr>
            <w:top w:val="none" w:sz="0" w:space="0" w:color="auto"/>
            <w:left w:val="none" w:sz="0" w:space="0" w:color="auto"/>
            <w:bottom w:val="none" w:sz="0" w:space="0" w:color="auto"/>
            <w:right w:val="none" w:sz="0" w:space="0" w:color="auto"/>
          </w:divBdr>
        </w:div>
        <w:div w:id="972098111">
          <w:marLeft w:val="0"/>
          <w:marRight w:val="0"/>
          <w:marTop w:val="0"/>
          <w:marBottom w:val="0"/>
          <w:divBdr>
            <w:top w:val="none" w:sz="0" w:space="0" w:color="auto"/>
            <w:left w:val="none" w:sz="0" w:space="0" w:color="auto"/>
            <w:bottom w:val="none" w:sz="0" w:space="0" w:color="auto"/>
            <w:right w:val="none" w:sz="0" w:space="0" w:color="auto"/>
          </w:divBdr>
        </w:div>
        <w:div w:id="720599086">
          <w:marLeft w:val="0"/>
          <w:marRight w:val="0"/>
          <w:marTop w:val="0"/>
          <w:marBottom w:val="0"/>
          <w:divBdr>
            <w:top w:val="none" w:sz="0" w:space="0" w:color="auto"/>
            <w:left w:val="none" w:sz="0" w:space="0" w:color="auto"/>
            <w:bottom w:val="none" w:sz="0" w:space="0" w:color="auto"/>
            <w:right w:val="none" w:sz="0" w:space="0" w:color="auto"/>
          </w:divBdr>
        </w:div>
        <w:div w:id="833883517">
          <w:marLeft w:val="0"/>
          <w:marRight w:val="0"/>
          <w:marTop w:val="0"/>
          <w:marBottom w:val="0"/>
          <w:divBdr>
            <w:top w:val="none" w:sz="0" w:space="0" w:color="auto"/>
            <w:left w:val="none" w:sz="0" w:space="0" w:color="auto"/>
            <w:bottom w:val="none" w:sz="0" w:space="0" w:color="auto"/>
            <w:right w:val="none" w:sz="0" w:space="0" w:color="auto"/>
          </w:divBdr>
        </w:div>
        <w:div w:id="209078627">
          <w:marLeft w:val="0"/>
          <w:marRight w:val="0"/>
          <w:marTop w:val="0"/>
          <w:marBottom w:val="0"/>
          <w:divBdr>
            <w:top w:val="none" w:sz="0" w:space="0" w:color="auto"/>
            <w:left w:val="none" w:sz="0" w:space="0" w:color="auto"/>
            <w:bottom w:val="none" w:sz="0" w:space="0" w:color="auto"/>
            <w:right w:val="none" w:sz="0" w:space="0" w:color="auto"/>
          </w:divBdr>
        </w:div>
        <w:div w:id="1791048770">
          <w:marLeft w:val="0"/>
          <w:marRight w:val="0"/>
          <w:marTop w:val="0"/>
          <w:marBottom w:val="0"/>
          <w:divBdr>
            <w:top w:val="none" w:sz="0" w:space="0" w:color="auto"/>
            <w:left w:val="none" w:sz="0" w:space="0" w:color="auto"/>
            <w:bottom w:val="none" w:sz="0" w:space="0" w:color="auto"/>
            <w:right w:val="none" w:sz="0" w:space="0" w:color="auto"/>
          </w:divBdr>
        </w:div>
        <w:div w:id="1409037130">
          <w:marLeft w:val="0"/>
          <w:marRight w:val="0"/>
          <w:marTop w:val="0"/>
          <w:marBottom w:val="0"/>
          <w:divBdr>
            <w:top w:val="none" w:sz="0" w:space="0" w:color="auto"/>
            <w:left w:val="none" w:sz="0" w:space="0" w:color="auto"/>
            <w:bottom w:val="none" w:sz="0" w:space="0" w:color="auto"/>
            <w:right w:val="none" w:sz="0" w:space="0" w:color="auto"/>
          </w:divBdr>
        </w:div>
        <w:div w:id="617293408">
          <w:marLeft w:val="0"/>
          <w:marRight w:val="0"/>
          <w:marTop w:val="0"/>
          <w:marBottom w:val="0"/>
          <w:divBdr>
            <w:top w:val="none" w:sz="0" w:space="0" w:color="auto"/>
            <w:left w:val="none" w:sz="0" w:space="0" w:color="auto"/>
            <w:bottom w:val="none" w:sz="0" w:space="0" w:color="auto"/>
            <w:right w:val="none" w:sz="0" w:space="0" w:color="auto"/>
          </w:divBdr>
        </w:div>
        <w:div w:id="1079981461">
          <w:marLeft w:val="0"/>
          <w:marRight w:val="0"/>
          <w:marTop w:val="0"/>
          <w:marBottom w:val="0"/>
          <w:divBdr>
            <w:top w:val="none" w:sz="0" w:space="0" w:color="auto"/>
            <w:left w:val="none" w:sz="0" w:space="0" w:color="auto"/>
            <w:bottom w:val="none" w:sz="0" w:space="0" w:color="auto"/>
            <w:right w:val="none" w:sz="0" w:space="0" w:color="auto"/>
          </w:divBdr>
        </w:div>
        <w:div w:id="732002554">
          <w:marLeft w:val="0"/>
          <w:marRight w:val="0"/>
          <w:marTop w:val="0"/>
          <w:marBottom w:val="0"/>
          <w:divBdr>
            <w:top w:val="none" w:sz="0" w:space="0" w:color="auto"/>
            <w:left w:val="none" w:sz="0" w:space="0" w:color="auto"/>
            <w:bottom w:val="none" w:sz="0" w:space="0" w:color="auto"/>
            <w:right w:val="none" w:sz="0" w:space="0" w:color="auto"/>
          </w:divBdr>
        </w:div>
        <w:div w:id="1283536404">
          <w:marLeft w:val="0"/>
          <w:marRight w:val="0"/>
          <w:marTop w:val="0"/>
          <w:marBottom w:val="0"/>
          <w:divBdr>
            <w:top w:val="none" w:sz="0" w:space="0" w:color="auto"/>
            <w:left w:val="none" w:sz="0" w:space="0" w:color="auto"/>
            <w:bottom w:val="none" w:sz="0" w:space="0" w:color="auto"/>
            <w:right w:val="none" w:sz="0" w:space="0" w:color="auto"/>
          </w:divBdr>
        </w:div>
        <w:div w:id="730470869">
          <w:marLeft w:val="0"/>
          <w:marRight w:val="0"/>
          <w:marTop w:val="0"/>
          <w:marBottom w:val="0"/>
          <w:divBdr>
            <w:top w:val="none" w:sz="0" w:space="0" w:color="auto"/>
            <w:left w:val="none" w:sz="0" w:space="0" w:color="auto"/>
            <w:bottom w:val="none" w:sz="0" w:space="0" w:color="auto"/>
            <w:right w:val="none" w:sz="0" w:space="0" w:color="auto"/>
          </w:divBdr>
        </w:div>
        <w:div w:id="2115206745">
          <w:marLeft w:val="0"/>
          <w:marRight w:val="0"/>
          <w:marTop w:val="0"/>
          <w:marBottom w:val="0"/>
          <w:divBdr>
            <w:top w:val="none" w:sz="0" w:space="0" w:color="auto"/>
            <w:left w:val="none" w:sz="0" w:space="0" w:color="auto"/>
            <w:bottom w:val="none" w:sz="0" w:space="0" w:color="auto"/>
            <w:right w:val="none" w:sz="0" w:space="0" w:color="auto"/>
          </w:divBdr>
        </w:div>
        <w:div w:id="1100025266">
          <w:marLeft w:val="0"/>
          <w:marRight w:val="0"/>
          <w:marTop w:val="0"/>
          <w:marBottom w:val="0"/>
          <w:divBdr>
            <w:top w:val="none" w:sz="0" w:space="0" w:color="auto"/>
            <w:left w:val="none" w:sz="0" w:space="0" w:color="auto"/>
            <w:bottom w:val="none" w:sz="0" w:space="0" w:color="auto"/>
            <w:right w:val="none" w:sz="0" w:space="0" w:color="auto"/>
          </w:divBdr>
        </w:div>
        <w:div w:id="1663897719">
          <w:marLeft w:val="0"/>
          <w:marRight w:val="0"/>
          <w:marTop w:val="0"/>
          <w:marBottom w:val="0"/>
          <w:divBdr>
            <w:top w:val="none" w:sz="0" w:space="0" w:color="auto"/>
            <w:left w:val="none" w:sz="0" w:space="0" w:color="auto"/>
            <w:bottom w:val="none" w:sz="0" w:space="0" w:color="auto"/>
            <w:right w:val="none" w:sz="0" w:space="0" w:color="auto"/>
          </w:divBdr>
        </w:div>
        <w:div w:id="648629846">
          <w:marLeft w:val="0"/>
          <w:marRight w:val="0"/>
          <w:marTop w:val="0"/>
          <w:marBottom w:val="0"/>
          <w:divBdr>
            <w:top w:val="none" w:sz="0" w:space="0" w:color="auto"/>
            <w:left w:val="none" w:sz="0" w:space="0" w:color="auto"/>
            <w:bottom w:val="none" w:sz="0" w:space="0" w:color="auto"/>
            <w:right w:val="none" w:sz="0" w:space="0" w:color="auto"/>
          </w:divBdr>
        </w:div>
        <w:div w:id="1405297728">
          <w:marLeft w:val="0"/>
          <w:marRight w:val="0"/>
          <w:marTop w:val="0"/>
          <w:marBottom w:val="0"/>
          <w:divBdr>
            <w:top w:val="none" w:sz="0" w:space="0" w:color="auto"/>
            <w:left w:val="none" w:sz="0" w:space="0" w:color="auto"/>
            <w:bottom w:val="none" w:sz="0" w:space="0" w:color="auto"/>
            <w:right w:val="none" w:sz="0" w:space="0" w:color="auto"/>
          </w:divBdr>
        </w:div>
        <w:div w:id="930042616">
          <w:marLeft w:val="0"/>
          <w:marRight w:val="0"/>
          <w:marTop w:val="0"/>
          <w:marBottom w:val="0"/>
          <w:divBdr>
            <w:top w:val="none" w:sz="0" w:space="0" w:color="auto"/>
            <w:left w:val="none" w:sz="0" w:space="0" w:color="auto"/>
            <w:bottom w:val="none" w:sz="0" w:space="0" w:color="auto"/>
            <w:right w:val="none" w:sz="0" w:space="0" w:color="auto"/>
          </w:divBdr>
        </w:div>
        <w:div w:id="530529574">
          <w:marLeft w:val="0"/>
          <w:marRight w:val="0"/>
          <w:marTop w:val="0"/>
          <w:marBottom w:val="0"/>
          <w:divBdr>
            <w:top w:val="none" w:sz="0" w:space="0" w:color="auto"/>
            <w:left w:val="none" w:sz="0" w:space="0" w:color="auto"/>
            <w:bottom w:val="none" w:sz="0" w:space="0" w:color="auto"/>
            <w:right w:val="none" w:sz="0" w:space="0" w:color="auto"/>
          </w:divBdr>
        </w:div>
        <w:div w:id="1642346867">
          <w:marLeft w:val="0"/>
          <w:marRight w:val="0"/>
          <w:marTop w:val="0"/>
          <w:marBottom w:val="0"/>
          <w:divBdr>
            <w:top w:val="none" w:sz="0" w:space="0" w:color="auto"/>
            <w:left w:val="none" w:sz="0" w:space="0" w:color="auto"/>
            <w:bottom w:val="none" w:sz="0" w:space="0" w:color="auto"/>
            <w:right w:val="none" w:sz="0" w:space="0" w:color="auto"/>
          </w:divBdr>
        </w:div>
        <w:div w:id="259414888">
          <w:marLeft w:val="0"/>
          <w:marRight w:val="0"/>
          <w:marTop w:val="0"/>
          <w:marBottom w:val="0"/>
          <w:divBdr>
            <w:top w:val="none" w:sz="0" w:space="0" w:color="auto"/>
            <w:left w:val="none" w:sz="0" w:space="0" w:color="auto"/>
            <w:bottom w:val="none" w:sz="0" w:space="0" w:color="auto"/>
            <w:right w:val="none" w:sz="0" w:space="0" w:color="auto"/>
          </w:divBdr>
        </w:div>
        <w:div w:id="1193496710">
          <w:marLeft w:val="0"/>
          <w:marRight w:val="0"/>
          <w:marTop w:val="0"/>
          <w:marBottom w:val="0"/>
          <w:divBdr>
            <w:top w:val="none" w:sz="0" w:space="0" w:color="auto"/>
            <w:left w:val="none" w:sz="0" w:space="0" w:color="auto"/>
            <w:bottom w:val="none" w:sz="0" w:space="0" w:color="auto"/>
            <w:right w:val="none" w:sz="0" w:space="0" w:color="auto"/>
          </w:divBdr>
        </w:div>
        <w:div w:id="1009914416">
          <w:marLeft w:val="0"/>
          <w:marRight w:val="0"/>
          <w:marTop w:val="0"/>
          <w:marBottom w:val="0"/>
          <w:divBdr>
            <w:top w:val="none" w:sz="0" w:space="0" w:color="auto"/>
            <w:left w:val="none" w:sz="0" w:space="0" w:color="auto"/>
            <w:bottom w:val="none" w:sz="0" w:space="0" w:color="auto"/>
            <w:right w:val="none" w:sz="0" w:space="0" w:color="auto"/>
          </w:divBdr>
        </w:div>
        <w:div w:id="962081153">
          <w:marLeft w:val="0"/>
          <w:marRight w:val="0"/>
          <w:marTop w:val="0"/>
          <w:marBottom w:val="0"/>
          <w:divBdr>
            <w:top w:val="none" w:sz="0" w:space="0" w:color="auto"/>
            <w:left w:val="none" w:sz="0" w:space="0" w:color="auto"/>
            <w:bottom w:val="none" w:sz="0" w:space="0" w:color="auto"/>
            <w:right w:val="none" w:sz="0" w:space="0" w:color="auto"/>
          </w:divBdr>
        </w:div>
        <w:div w:id="643899651">
          <w:marLeft w:val="0"/>
          <w:marRight w:val="0"/>
          <w:marTop w:val="0"/>
          <w:marBottom w:val="0"/>
          <w:divBdr>
            <w:top w:val="none" w:sz="0" w:space="0" w:color="auto"/>
            <w:left w:val="none" w:sz="0" w:space="0" w:color="auto"/>
            <w:bottom w:val="none" w:sz="0" w:space="0" w:color="auto"/>
            <w:right w:val="none" w:sz="0" w:space="0" w:color="auto"/>
          </w:divBdr>
        </w:div>
        <w:div w:id="124350865">
          <w:marLeft w:val="0"/>
          <w:marRight w:val="0"/>
          <w:marTop w:val="0"/>
          <w:marBottom w:val="0"/>
          <w:divBdr>
            <w:top w:val="none" w:sz="0" w:space="0" w:color="auto"/>
            <w:left w:val="none" w:sz="0" w:space="0" w:color="auto"/>
            <w:bottom w:val="none" w:sz="0" w:space="0" w:color="auto"/>
            <w:right w:val="none" w:sz="0" w:space="0" w:color="auto"/>
          </w:divBdr>
        </w:div>
        <w:div w:id="1734698636">
          <w:marLeft w:val="0"/>
          <w:marRight w:val="0"/>
          <w:marTop w:val="0"/>
          <w:marBottom w:val="0"/>
          <w:divBdr>
            <w:top w:val="none" w:sz="0" w:space="0" w:color="auto"/>
            <w:left w:val="none" w:sz="0" w:space="0" w:color="auto"/>
            <w:bottom w:val="none" w:sz="0" w:space="0" w:color="auto"/>
            <w:right w:val="none" w:sz="0" w:space="0" w:color="auto"/>
          </w:divBdr>
        </w:div>
        <w:div w:id="533884240">
          <w:marLeft w:val="0"/>
          <w:marRight w:val="0"/>
          <w:marTop w:val="0"/>
          <w:marBottom w:val="0"/>
          <w:divBdr>
            <w:top w:val="none" w:sz="0" w:space="0" w:color="auto"/>
            <w:left w:val="none" w:sz="0" w:space="0" w:color="auto"/>
            <w:bottom w:val="none" w:sz="0" w:space="0" w:color="auto"/>
            <w:right w:val="none" w:sz="0" w:space="0" w:color="auto"/>
          </w:divBdr>
        </w:div>
        <w:div w:id="1352563124">
          <w:marLeft w:val="0"/>
          <w:marRight w:val="0"/>
          <w:marTop w:val="0"/>
          <w:marBottom w:val="0"/>
          <w:divBdr>
            <w:top w:val="none" w:sz="0" w:space="0" w:color="auto"/>
            <w:left w:val="none" w:sz="0" w:space="0" w:color="auto"/>
            <w:bottom w:val="none" w:sz="0" w:space="0" w:color="auto"/>
            <w:right w:val="none" w:sz="0" w:space="0" w:color="auto"/>
          </w:divBdr>
        </w:div>
        <w:div w:id="698626308">
          <w:marLeft w:val="0"/>
          <w:marRight w:val="0"/>
          <w:marTop w:val="0"/>
          <w:marBottom w:val="0"/>
          <w:divBdr>
            <w:top w:val="none" w:sz="0" w:space="0" w:color="auto"/>
            <w:left w:val="none" w:sz="0" w:space="0" w:color="auto"/>
            <w:bottom w:val="none" w:sz="0" w:space="0" w:color="auto"/>
            <w:right w:val="none" w:sz="0" w:space="0" w:color="auto"/>
          </w:divBdr>
        </w:div>
        <w:div w:id="1874686114">
          <w:marLeft w:val="0"/>
          <w:marRight w:val="0"/>
          <w:marTop w:val="0"/>
          <w:marBottom w:val="0"/>
          <w:divBdr>
            <w:top w:val="none" w:sz="0" w:space="0" w:color="auto"/>
            <w:left w:val="none" w:sz="0" w:space="0" w:color="auto"/>
            <w:bottom w:val="none" w:sz="0" w:space="0" w:color="auto"/>
            <w:right w:val="none" w:sz="0" w:space="0" w:color="auto"/>
          </w:divBdr>
        </w:div>
        <w:div w:id="563220976">
          <w:marLeft w:val="0"/>
          <w:marRight w:val="0"/>
          <w:marTop w:val="0"/>
          <w:marBottom w:val="0"/>
          <w:divBdr>
            <w:top w:val="none" w:sz="0" w:space="0" w:color="auto"/>
            <w:left w:val="none" w:sz="0" w:space="0" w:color="auto"/>
            <w:bottom w:val="none" w:sz="0" w:space="0" w:color="auto"/>
            <w:right w:val="none" w:sz="0" w:space="0" w:color="auto"/>
          </w:divBdr>
        </w:div>
        <w:div w:id="596332269">
          <w:marLeft w:val="0"/>
          <w:marRight w:val="0"/>
          <w:marTop w:val="0"/>
          <w:marBottom w:val="0"/>
          <w:divBdr>
            <w:top w:val="none" w:sz="0" w:space="0" w:color="auto"/>
            <w:left w:val="none" w:sz="0" w:space="0" w:color="auto"/>
            <w:bottom w:val="none" w:sz="0" w:space="0" w:color="auto"/>
            <w:right w:val="none" w:sz="0" w:space="0" w:color="auto"/>
          </w:divBdr>
        </w:div>
        <w:div w:id="1951232209">
          <w:marLeft w:val="0"/>
          <w:marRight w:val="0"/>
          <w:marTop w:val="0"/>
          <w:marBottom w:val="0"/>
          <w:divBdr>
            <w:top w:val="none" w:sz="0" w:space="0" w:color="auto"/>
            <w:left w:val="none" w:sz="0" w:space="0" w:color="auto"/>
            <w:bottom w:val="none" w:sz="0" w:space="0" w:color="auto"/>
            <w:right w:val="none" w:sz="0" w:space="0" w:color="auto"/>
          </w:divBdr>
        </w:div>
        <w:div w:id="478767224">
          <w:marLeft w:val="0"/>
          <w:marRight w:val="0"/>
          <w:marTop w:val="0"/>
          <w:marBottom w:val="0"/>
          <w:divBdr>
            <w:top w:val="none" w:sz="0" w:space="0" w:color="auto"/>
            <w:left w:val="none" w:sz="0" w:space="0" w:color="auto"/>
            <w:bottom w:val="none" w:sz="0" w:space="0" w:color="auto"/>
            <w:right w:val="none" w:sz="0" w:space="0" w:color="auto"/>
          </w:divBdr>
        </w:div>
        <w:div w:id="2068333011">
          <w:marLeft w:val="0"/>
          <w:marRight w:val="0"/>
          <w:marTop w:val="0"/>
          <w:marBottom w:val="0"/>
          <w:divBdr>
            <w:top w:val="none" w:sz="0" w:space="0" w:color="auto"/>
            <w:left w:val="none" w:sz="0" w:space="0" w:color="auto"/>
            <w:bottom w:val="none" w:sz="0" w:space="0" w:color="auto"/>
            <w:right w:val="none" w:sz="0" w:space="0" w:color="auto"/>
          </w:divBdr>
        </w:div>
        <w:div w:id="1238251826">
          <w:marLeft w:val="0"/>
          <w:marRight w:val="0"/>
          <w:marTop w:val="0"/>
          <w:marBottom w:val="0"/>
          <w:divBdr>
            <w:top w:val="none" w:sz="0" w:space="0" w:color="auto"/>
            <w:left w:val="none" w:sz="0" w:space="0" w:color="auto"/>
            <w:bottom w:val="none" w:sz="0" w:space="0" w:color="auto"/>
            <w:right w:val="none" w:sz="0" w:space="0" w:color="auto"/>
          </w:divBdr>
        </w:div>
        <w:div w:id="1457674824">
          <w:marLeft w:val="0"/>
          <w:marRight w:val="0"/>
          <w:marTop w:val="0"/>
          <w:marBottom w:val="0"/>
          <w:divBdr>
            <w:top w:val="none" w:sz="0" w:space="0" w:color="auto"/>
            <w:left w:val="none" w:sz="0" w:space="0" w:color="auto"/>
            <w:bottom w:val="none" w:sz="0" w:space="0" w:color="auto"/>
            <w:right w:val="none" w:sz="0" w:space="0" w:color="auto"/>
          </w:divBdr>
        </w:div>
        <w:div w:id="259873556">
          <w:marLeft w:val="0"/>
          <w:marRight w:val="0"/>
          <w:marTop w:val="0"/>
          <w:marBottom w:val="0"/>
          <w:divBdr>
            <w:top w:val="none" w:sz="0" w:space="0" w:color="auto"/>
            <w:left w:val="none" w:sz="0" w:space="0" w:color="auto"/>
            <w:bottom w:val="none" w:sz="0" w:space="0" w:color="auto"/>
            <w:right w:val="none" w:sz="0" w:space="0" w:color="auto"/>
          </w:divBdr>
        </w:div>
        <w:div w:id="620455643">
          <w:marLeft w:val="0"/>
          <w:marRight w:val="0"/>
          <w:marTop w:val="0"/>
          <w:marBottom w:val="0"/>
          <w:divBdr>
            <w:top w:val="none" w:sz="0" w:space="0" w:color="auto"/>
            <w:left w:val="none" w:sz="0" w:space="0" w:color="auto"/>
            <w:bottom w:val="none" w:sz="0" w:space="0" w:color="auto"/>
            <w:right w:val="none" w:sz="0" w:space="0" w:color="auto"/>
          </w:divBdr>
        </w:div>
        <w:div w:id="244151819">
          <w:marLeft w:val="0"/>
          <w:marRight w:val="0"/>
          <w:marTop w:val="0"/>
          <w:marBottom w:val="0"/>
          <w:divBdr>
            <w:top w:val="none" w:sz="0" w:space="0" w:color="auto"/>
            <w:left w:val="none" w:sz="0" w:space="0" w:color="auto"/>
            <w:bottom w:val="none" w:sz="0" w:space="0" w:color="auto"/>
            <w:right w:val="none" w:sz="0" w:space="0" w:color="auto"/>
          </w:divBdr>
        </w:div>
        <w:div w:id="1034038859">
          <w:marLeft w:val="0"/>
          <w:marRight w:val="0"/>
          <w:marTop w:val="0"/>
          <w:marBottom w:val="0"/>
          <w:divBdr>
            <w:top w:val="none" w:sz="0" w:space="0" w:color="auto"/>
            <w:left w:val="none" w:sz="0" w:space="0" w:color="auto"/>
            <w:bottom w:val="none" w:sz="0" w:space="0" w:color="auto"/>
            <w:right w:val="none" w:sz="0" w:space="0" w:color="auto"/>
          </w:divBdr>
        </w:div>
        <w:div w:id="386269382">
          <w:marLeft w:val="0"/>
          <w:marRight w:val="0"/>
          <w:marTop w:val="0"/>
          <w:marBottom w:val="0"/>
          <w:divBdr>
            <w:top w:val="none" w:sz="0" w:space="0" w:color="auto"/>
            <w:left w:val="none" w:sz="0" w:space="0" w:color="auto"/>
            <w:bottom w:val="none" w:sz="0" w:space="0" w:color="auto"/>
            <w:right w:val="none" w:sz="0" w:space="0" w:color="auto"/>
          </w:divBdr>
        </w:div>
        <w:div w:id="1171678032">
          <w:marLeft w:val="0"/>
          <w:marRight w:val="0"/>
          <w:marTop w:val="0"/>
          <w:marBottom w:val="0"/>
          <w:divBdr>
            <w:top w:val="none" w:sz="0" w:space="0" w:color="auto"/>
            <w:left w:val="none" w:sz="0" w:space="0" w:color="auto"/>
            <w:bottom w:val="none" w:sz="0" w:space="0" w:color="auto"/>
            <w:right w:val="none" w:sz="0" w:space="0" w:color="auto"/>
          </w:divBdr>
        </w:div>
        <w:div w:id="425003570">
          <w:marLeft w:val="0"/>
          <w:marRight w:val="0"/>
          <w:marTop w:val="0"/>
          <w:marBottom w:val="0"/>
          <w:divBdr>
            <w:top w:val="none" w:sz="0" w:space="0" w:color="auto"/>
            <w:left w:val="none" w:sz="0" w:space="0" w:color="auto"/>
            <w:bottom w:val="none" w:sz="0" w:space="0" w:color="auto"/>
            <w:right w:val="none" w:sz="0" w:space="0" w:color="auto"/>
          </w:divBdr>
        </w:div>
        <w:div w:id="570309169">
          <w:marLeft w:val="0"/>
          <w:marRight w:val="0"/>
          <w:marTop w:val="0"/>
          <w:marBottom w:val="0"/>
          <w:divBdr>
            <w:top w:val="none" w:sz="0" w:space="0" w:color="auto"/>
            <w:left w:val="none" w:sz="0" w:space="0" w:color="auto"/>
            <w:bottom w:val="none" w:sz="0" w:space="0" w:color="auto"/>
            <w:right w:val="none" w:sz="0" w:space="0" w:color="auto"/>
          </w:divBdr>
        </w:div>
        <w:div w:id="1946185898">
          <w:marLeft w:val="0"/>
          <w:marRight w:val="0"/>
          <w:marTop w:val="0"/>
          <w:marBottom w:val="0"/>
          <w:divBdr>
            <w:top w:val="none" w:sz="0" w:space="0" w:color="auto"/>
            <w:left w:val="none" w:sz="0" w:space="0" w:color="auto"/>
            <w:bottom w:val="none" w:sz="0" w:space="0" w:color="auto"/>
            <w:right w:val="none" w:sz="0" w:space="0" w:color="auto"/>
          </w:divBdr>
        </w:div>
        <w:div w:id="1202324965">
          <w:marLeft w:val="0"/>
          <w:marRight w:val="0"/>
          <w:marTop w:val="0"/>
          <w:marBottom w:val="0"/>
          <w:divBdr>
            <w:top w:val="none" w:sz="0" w:space="0" w:color="auto"/>
            <w:left w:val="none" w:sz="0" w:space="0" w:color="auto"/>
            <w:bottom w:val="none" w:sz="0" w:space="0" w:color="auto"/>
            <w:right w:val="none" w:sz="0" w:space="0" w:color="auto"/>
          </w:divBdr>
        </w:div>
        <w:div w:id="832525811">
          <w:marLeft w:val="0"/>
          <w:marRight w:val="0"/>
          <w:marTop w:val="0"/>
          <w:marBottom w:val="0"/>
          <w:divBdr>
            <w:top w:val="none" w:sz="0" w:space="0" w:color="auto"/>
            <w:left w:val="none" w:sz="0" w:space="0" w:color="auto"/>
            <w:bottom w:val="none" w:sz="0" w:space="0" w:color="auto"/>
            <w:right w:val="none" w:sz="0" w:space="0" w:color="auto"/>
          </w:divBdr>
        </w:div>
        <w:div w:id="1651128895">
          <w:marLeft w:val="0"/>
          <w:marRight w:val="0"/>
          <w:marTop w:val="0"/>
          <w:marBottom w:val="0"/>
          <w:divBdr>
            <w:top w:val="none" w:sz="0" w:space="0" w:color="auto"/>
            <w:left w:val="none" w:sz="0" w:space="0" w:color="auto"/>
            <w:bottom w:val="none" w:sz="0" w:space="0" w:color="auto"/>
            <w:right w:val="none" w:sz="0" w:space="0" w:color="auto"/>
          </w:divBdr>
        </w:div>
        <w:div w:id="421531267">
          <w:marLeft w:val="0"/>
          <w:marRight w:val="0"/>
          <w:marTop w:val="0"/>
          <w:marBottom w:val="0"/>
          <w:divBdr>
            <w:top w:val="none" w:sz="0" w:space="0" w:color="auto"/>
            <w:left w:val="none" w:sz="0" w:space="0" w:color="auto"/>
            <w:bottom w:val="none" w:sz="0" w:space="0" w:color="auto"/>
            <w:right w:val="none" w:sz="0" w:space="0" w:color="auto"/>
          </w:divBdr>
        </w:div>
        <w:div w:id="946698813">
          <w:marLeft w:val="0"/>
          <w:marRight w:val="0"/>
          <w:marTop w:val="0"/>
          <w:marBottom w:val="0"/>
          <w:divBdr>
            <w:top w:val="none" w:sz="0" w:space="0" w:color="auto"/>
            <w:left w:val="none" w:sz="0" w:space="0" w:color="auto"/>
            <w:bottom w:val="none" w:sz="0" w:space="0" w:color="auto"/>
            <w:right w:val="none" w:sz="0" w:space="0" w:color="auto"/>
          </w:divBdr>
        </w:div>
        <w:div w:id="553464836">
          <w:marLeft w:val="0"/>
          <w:marRight w:val="0"/>
          <w:marTop w:val="0"/>
          <w:marBottom w:val="0"/>
          <w:divBdr>
            <w:top w:val="none" w:sz="0" w:space="0" w:color="auto"/>
            <w:left w:val="none" w:sz="0" w:space="0" w:color="auto"/>
            <w:bottom w:val="none" w:sz="0" w:space="0" w:color="auto"/>
            <w:right w:val="none" w:sz="0" w:space="0" w:color="auto"/>
          </w:divBdr>
        </w:div>
        <w:div w:id="582299244">
          <w:marLeft w:val="0"/>
          <w:marRight w:val="0"/>
          <w:marTop w:val="0"/>
          <w:marBottom w:val="0"/>
          <w:divBdr>
            <w:top w:val="none" w:sz="0" w:space="0" w:color="auto"/>
            <w:left w:val="none" w:sz="0" w:space="0" w:color="auto"/>
            <w:bottom w:val="none" w:sz="0" w:space="0" w:color="auto"/>
            <w:right w:val="none" w:sz="0" w:space="0" w:color="auto"/>
          </w:divBdr>
        </w:div>
        <w:div w:id="188565873">
          <w:marLeft w:val="0"/>
          <w:marRight w:val="0"/>
          <w:marTop w:val="0"/>
          <w:marBottom w:val="0"/>
          <w:divBdr>
            <w:top w:val="none" w:sz="0" w:space="0" w:color="auto"/>
            <w:left w:val="none" w:sz="0" w:space="0" w:color="auto"/>
            <w:bottom w:val="none" w:sz="0" w:space="0" w:color="auto"/>
            <w:right w:val="none" w:sz="0" w:space="0" w:color="auto"/>
          </w:divBdr>
        </w:div>
        <w:div w:id="441075051">
          <w:marLeft w:val="0"/>
          <w:marRight w:val="0"/>
          <w:marTop w:val="0"/>
          <w:marBottom w:val="0"/>
          <w:divBdr>
            <w:top w:val="none" w:sz="0" w:space="0" w:color="auto"/>
            <w:left w:val="none" w:sz="0" w:space="0" w:color="auto"/>
            <w:bottom w:val="none" w:sz="0" w:space="0" w:color="auto"/>
            <w:right w:val="none" w:sz="0" w:space="0" w:color="auto"/>
          </w:divBdr>
        </w:div>
        <w:div w:id="1197236581">
          <w:marLeft w:val="0"/>
          <w:marRight w:val="0"/>
          <w:marTop w:val="0"/>
          <w:marBottom w:val="0"/>
          <w:divBdr>
            <w:top w:val="none" w:sz="0" w:space="0" w:color="auto"/>
            <w:left w:val="none" w:sz="0" w:space="0" w:color="auto"/>
            <w:bottom w:val="none" w:sz="0" w:space="0" w:color="auto"/>
            <w:right w:val="none" w:sz="0" w:space="0" w:color="auto"/>
          </w:divBdr>
        </w:div>
        <w:div w:id="2087459837">
          <w:marLeft w:val="0"/>
          <w:marRight w:val="0"/>
          <w:marTop w:val="0"/>
          <w:marBottom w:val="0"/>
          <w:divBdr>
            <w:top w:val="none" w:sz="0" w:space="0" w:color="auto"/>
            <w:left w:val="none" w:sz="0" w:space="0" w:color="auto"/>
            <w:bottom w:val="none" w:sz="0" w:space="0" w:color="auto"/>
            <w:right w:val="none" w:sz="0" w:space="0" w:color="auto"/>
          </w:divBdr>
        </w:div>
        <w:div w:id="1037855204">
          <w:marLeft w:val="0"/>
          <w:marRight w:val="0"/>
          <w:marTop w:val="0"/>
          <w:marBottom w:val="0"/>
          <w:divBdr>
            <w:top w:val="none" w:sz="0" w:space="0" w:color="auto"/>
            <w:left w:val="none" w:sz="0" w:space="0" w:color="auto"/>
            <w:bottom w:val="none" w:sz="0" w:space="0" w:color="auto"/>
            <w:right w:val="none" w:sz="0" w:space="0" w:color="auto"/>
          </w:divBdr>
        </w:div>
        <w:div w:id="1779250232">
          <w:marLeft w:val="0"/>
          <w:marRight w:val="0"/>
          <w:marTop w:val="0"/>
          <w:marBottom w:val="0"/>
          <w:divBdr>
            <w:top w:val="none" w:sz="0" w:space="0" w:color="auto"/>
            <w:left w:val="none" w:sz="0" w:space="0" w:color="auto"/>
            <w:bottom w:val="none" w:sz="0" w:space="0" w:color="auto"/>
            <w:right w:val="none" w:sz="0" w:space="0" w:color="auto"/>
          </w:divBdr>
        </w:div>
      </w:divsChild>
    </w:div>
    <w:div w:id="1914778692">
      <w:bodyDiv w:val="1"/>
      <w:marLeft w:val="0"/>
      <w:marRight w:val="0"/>
      <w:marTop w:val="0"/>
      <w:marBottom w:val="0"/>
      <w:divBdr>
        <w:top w:val="none" w:sz="0" w:space="0" w:color="auto"/>
        <w:left w:val="none" w:sz="0" w:space="0" w:color="auto"/>
        <w:bottom w:val="none" w:sz="0" w:space="0" w:color="auto"/>
        <w:right w:val="none" w:sz="0" w:space="0" w:color="auto"/>
      </w:divBdr>
    </w:div>
    <w:div w:id="1915160488">
      <w:bodyDiv w:val="1"/>
      <w:marLeft w:val="0"/>
      <w:marRight w:val="0"/>
      <w:marTop w:val="0"/>
      <w:marBottom w:val="0"/>
      <w:divBdr>
        <w:top w:val="none" w:sz="0" w:space="0" w:color="auto"/>
        <w:left w:val="none" w:sz="0" w:space="0" w:color="auto"/>
        <w:bottom w:val="none" w:sz="0" w:space="0" w:color="auto"/>
        <w:right w:val="none" w:sz="0" w:space="0" w:color="auto"/>
      </w:divBdr>
    </w:div>
    <w:div w:id="1915359134">
      <w:bodyDiv w:val="1"/>
      <w:marLeft w:val="0"/>
      <w:marRight w:val="0"/>
      <w:marTop w:val="0"/>
      <w:marBottom w:val="0"/>
      <w:divBdr>
        <w:top w:val="none" w:sz="0" w:space="0" w:color="auto"/>
        <w:left w:val="none" w:sz="0" w:space="0" w:color="auto"/>
        <w:bottom w:val="none" w:sz="0" w:space="0" w:color="auto"/>
        <w:right w:val="none" w:sz="0" w:space="0" w:color="auto"/>
      </w:divBdr>
    </w:div>
    <w:div w:id="1915361345">
      <w:bodyDiv w:val="1"/>
      <w:marLeft w:val="0"/>
      <w:marRight w:val="0"/>
      <w:marTop w:val="0"/>
      <w:marBottom w:val="0"/>
      <w:divBdr>
        <w:top w:val="none" w:sz="0" w:space="0" w:color="auto"/>
        <w:left w:val="none" w:sz="0" w:space="0" w:color="auto"/>
        <w:bottom w:val="none" w:sz="0" w:space="0" w:color="auto"/>
        <w:right w:val="none" w:sz="0" w:space="0" w:color="auto"/>
      </w:divBdr>
    </w:div>
    <w:div w:id="1915430451">
      <w:bodyDiv w:val="1"/>
      <w:marLeft w:val="0"/>
      <w:marRight w:val="0"/>
      <w:marTop w:val="0"/>
      <w:marBottom w:val="0"/>
      <w:divBdr>
        <w:top w:val="none" w:sz="0" w:space="0" w:color="auto"/>
        <w:left w:val="none" w:sz="0" w:space="0" w:color="auto"/>
        <w:bottom w:val="none" w:sz="0" w:space="0" w:color="auto"/>
        <w:right w:val="none" w:sz="0" w:space="0" w:color="auto"/>
      </w:divBdr>
    </w:div>
    <w:div w:id="1915702748">
      <w:bodyDiv w:val="1"/>
      <w:marLeft w:val="0"/>
      <w:marRight w:val="0"/>
      <w:marTop w:val="0"/>
      <w:marBottom w:val="0"/>
      <w:divBdr>
        <w:top w:val="none" w:sz="0" w:space="0" w:color="auto"/>
        <w:left w:val="none" w:sz="0" w:space="0" w:color="auto"/>
        <w:bottom w:val="none" w:sz="0" w:space="0" w:color="auto"/>
        <w:right w:val="none" w:sz="0" w:space="0" w:color="auto"/>
      </w:divBdr>
    </w:div>
    <w:div w:id="1915780349">
      <w:bodyDiv w:val="1"/>
      <w:marLeft w:val="0"/>
      <w:marRight w:val="0"/>
      <w:marTop w:val="0"/>
      <w:marBottom w:val="0"/>
      <w:divBdr>
        <w:top w:val="none" w:sz="0" w:space="0" w:color="auto"/>
        <w:left w:val="none" w:sz="0" w:space="0" w:color="auto"/>
        <w:bottom w:val="none" w:sz="0" w:space="0" w:color="auto"/>
        <w:right w:val="none" w:sz="0" w:space="0" w:color="auto"/>
      </w:divBdr>
    </w:div>
    <w:div w:id="1915891251">
      <w:bodyDiv w:val="1"/>
      <w:marLeft w:val="0"/>
      <w:marRight w:val="0"/>
      <w:marTop w:val="0"/>
      <w:marBottom w:val="0"/>
      <w:divBdr>
        <w:top w:val="none" w:sz="0" w:space="0" w:color="auto"/>
        <w:left w:val="none" w:sz="0" w:space="0" w:color="auto"/>
        <w:bottom w:val="none" w:sz="0" w:space="0" w:color="auto"/>
        <w:right w:val="none" w:sz="0" w:space="0" w:color="auto"/>
      </w:divBdr>
    </w:div>
    <w:div w:id="1916741969">
      <w:bodyDiv w:val="1"/>
      <w:marLeft w:val="0"/>
      <w:marRight w:val="0"/>
      <w:marTop w:val="0"/>
      <w:marBottom w:val="0"/>
      <w:divBdr>
        <w:top w:val="none" w:sz="0" w:space="0" w:color="auto"/>
        <w:left w:val="none" w:sz="0" w:space="0" w:color="auto"/>
        <w:bottom w:val="none" w:sz="0" w:space="0" w:color="auto"/>
        <w:right w:val="none" w:sz="0" w:space="0" w:color="auto"/>
      </w:divBdr>
    </w:div>
    <w:div w:id="1917205714">
      <w:bodyDiv w:val="1"/>
      <w:marLeft w:val="0"/>
      <w:marRight w:val="0"/>
      <w:marTop w:val="0"/>
      <w:marBottom w:val="0"/>
      <w:divBdr>
        <w:top w:val="none" w:sz="0" w:space="0" w:color="auto"/>
        <w:left w:val="none" w:sz="0" w:space="0" w:color="auto"/>
        <w:bottom w:val="none" w:sz="0" w:space="0" w:color="auto"/>
        <w:right w:val="none" w:sz="0" w:space="0" w:color="auto"/>
      </w:divBdr>
    </w:div>
    <w:div w:id="1917280173">
      <w:bodyDiv w:val="1"/>
      <w:marLeft w:val="0"/>
      <w:marRight w:val="0"/>
      <w:marTop w:val="0"/>
      <w:marBottom w:val="0"/>
      <w:divBdr>
        <w:top w:val="none" w:sz="0" w:space="0" w:color="auto"/>
        <w:left w:val="none" w:sz="0" w:space="0" w:color="auto"/>
        <w:bottom w:val="none" w:sz="0" w:space="0" w:color="auto"/>
        <w:right w:val="none" w:sz="0" w:space="0" w:color="auto"/>
      </w:divBdr>
    </w:div>
    <w:div w:id="1917326026">
      <w:bodyDiv w:val="1"/>
      <w:marLeft w:val="0"/>
      <w:marRight w:val="0"/>
      <w:marTop w:val="0"/>
      <w:marBottom w:val="0"/>
      <w:divBdr>
        <w:top w:val="none" w:sz="0" w:space="0" w:color="auto"/>
        <w:left w:val="none" w:sz="0" w:space="0" w:color="auto"/>
        <w:bottom w:val="none" w:sz="0" w:space="0" w:color="auto"/>
        <w:right w:val="none" w:sz="0" w:space="0" w:color="auto"/>
      </w:divBdr>
    </w:div>
    <w:div w:id="1917399530">
      <w:bodyDiv w:val="1"/>
      <w:marLeft w:val="0"/>
      <w:marRight w:val="0"/>
      <w:marTop w:val="0"/>
      <w:marBottom w:val="0"/>
      <w:divBdr>
        <w:top w:val="none" w:sz="0" w:space="0" w:color="auto"/>
        <w:left w:val="none" w:sz="0" w:space="0" w:color="auto"/>
        <w:bottom w:val="none" w:sz="0" w:space="0" w:color="auto"/>
        <w:right w:val="none" w:sz="0" w:space="0" w:color="auto"/>
      </w:divBdr>
    </w:div>
    <w:div w:id="1917589043">
      <w:bodyDiv w:val="1"/>
      <w:marLeft w:val="0"/>
      <w:marRight w:val="0"/>
      <w:marTop w:val="0"/>
      <w:marBottom w:val="0"/>
      <w:divBdr>
        <w:top w:val="none" w:sz="0" w:space="0" w:color="auto"/>
        <w:left w:val="none" w:sz="0" w:space="0" w:color="auto"/>
        <w:bottom w:val="none" w:sz="0" w:space="0" w:color="auto"/>
        <w:right w:val="none" w:sz="0" w:space="0" w:color="auto"/>
      </w:divBdr>
    </w:div>
    <w:div w:id="1917737199">
      <w:bodyDiv w:val="1"/>
      <w:marLeft w:val="0"/>
      <w:marRight w:val="0"/>
      <w:marTop w:val="0"/>
      <w:marBottom w:val="0"/>
      <w:divBdr>
        <w:top w:val="none" w:sz="0" w:space="0" w:color="auto"/>
        <w:left w:val="none" w:sz="0" w:space="0" w:color="auto"/>
        <w:bottom w:val="none" w:sz="0" w:space="0" w:color="auto"/>
        <w:right w:val="none" w:sz="0" w:space="0" w:color="auto"/>
      </w:divBdr>
    </w:div>
    <w:div w:id="1917738258">
      <w:bodyDiv w:val="1"/>
      <w:marLeft w:val="0"/>
      <w:marRight w:val="0"/>
      <w:marTop w:val="0"/>
      <w:marBottom w:val="0"/>
      <w:divBdr>
        <w:top w:val="none" w:sz="0" w:space="0" w:color="auto"/>
        <w:left w:val="none" w:sz="0" w:space="0" w:color="auto"/>
        <w:bottom w:val="none" w:sz="0" w:space="0" w:color="auto"/>
        <w:right w:val="none" w:sz="0" w:space="0" w:color="auto"/>
      </w:divBdr>
    </w:div>
    <w:div w:id="1918050736">
      <w:bodyDiv w:val="1"/>
      <w:marLeft w:val="0"/>
      <w:marRight w:val="0"/>
      <w:marTop w:val="0"/>
      <w:marBottom w:val="0"/>
      <w:divBdr>
        <w:top w:val="none" w:sz="0" w:space="0" w:color="auto"/>
        <w:left w:val="none" w:sz="0" w:space="0" w:color="auto"/>
        <w:bottom w:val="none" w:sz="0" w:space="0" w:color="auto"/>
        <w:right w:val="none" w:sz="0" w:space="0" w:color="auto"/>
      </w:divBdr>
    </w:div>
    <w:div w:id="1918241640">
      <w:bodyDiv w:val="1"/>
      <w:marLeft w:val="0"/>
      <w:marRight w:val="0"/>
      <w:marTop w:val="0"/>
      <w:marBottom w:val="0"/>
      <w:divBdr>
        <w:top w:val="none" w:sz="0" w:space="0" w:color="auto"/>
        <w:left w:val="none" w:sz="0" w:space="0" w:color="auto"/>
        <w:bottom w:val="none" w:sz="0" w:space="0" w:color="auto"/>
        <w:right w:val="none" w:sz="0" w:space="0" w:color="auto"/>
      </w:divBdr>
      <w:divsChild>
        <w:div w:id="941959278">
          <w:marLeft w:val="0"/>
          <w:marRight w:val="0"/>
          <w:marTop w:val="0"/>
          <w:marBottom w:val="0"/>
          <w:divBdr>
            <w:top w:val="none" w:sz="0" w:space="0" w:color="auto"/>
            <w:left w:val="none" w:sz="0" w:space="0" w:color="auto"/>
            <w:bottom w:val="none" w:sz="0" w:space="0" w:color="auto"/>
            <w:right w:val="none" w:sz="0" w:space="0" w:color="auto"/>
          </w:divBdr>
        </w:div>
        <w:div w:id="187836978">
          <w:marLeft w:val="0"/>
          <w:marRight w:val="0"/>
          <w:marTop w:val="0"/>
          <w:marBottom w:val="0"/>
          <w:divBdr>
            <w:top w:val="none" w:sz="0" w:space="0" w:color="auto"/>
            <w:left w:val="none" w:sz="0" w:space="0" w:color="auto"/>
            <w:bottom w:val="none" w:sz="0" w:space="0" w:color="auto"/>
            <w:right w:val="none" w:sz="0" w:space="0" w:color="auto"/>
          </w:divBdr>
        </w:div>
        <w:div w:id="1307054119">
          <w:marLeft w:val="0"/>
          <w:marRight w:val="0"/>
          <w:marTop w:val="0"/>
          <w:marBottom w:val="0"/>
          <w:divBdr>
            <w:top w:val="none" w:sz="0" w:space="0" w:color="auto"/>
            <w:left w:val="none" w:sz="0" w:space="0" w:color="auto"/>
            <w:bottom w:val="none" w:sz="0" w:space="0" w:color="auto"/>
            <w:right w:val="none" w:sz="0" w:space="0" w:color="auto"/>
          </w:divBdr>
        </w:div>
        <w:div w:id="608119502">
          <w:marLeft w:val="0"/>
          <w:marRight w:val="0"/>
          <w:marTop w:val="0"/>
          <w:marBottom w:val="0"/>
          <w:divBdr>
            <w:top w:val="none" w:sz="0" w:space="0" w:color="auto"/>
            <w:left w:val="none" w:sz="0" w:space="0" w:color="auto"/>
            <w:bottom w:val="none" w:sz="0" w:space="0" w:color="auto"/>
            <w:right w:val="none" w:sz="0" w:space="0" w:color="auto"/>
          </w:divBdr>
        </w:div>
        <w:div w:id="950547652">
          <w:marLeft w:val="0"/>
          <w:marRight w:val="0"/>
          <w:marTop w:val="0"/>
          <w:marBottom w:val="0"/>
          <w:divBdr>
            <w:top w:val="none" w:sz="0" w:space="0" w:color="auto"/>
            <w:left w:val="none" w:sz="0" w:space="0" w:color="auto"/>
            <w:bottom w:val="none" w:sz="0" w:space="0" w:color="auto"/>
            <w:right w:val="none" w:sz="0" w:space="0" w:color="auto"/>
          </w:divBdr>
        </w:div>
        <w:div w:id="1713459029">
          <w:marLeft w:val="0"/>
          <w:marRight w:val="0"/>
          <w:marTop w:val="0"/>
          <w:marBottom w:val="0"/>
          <w:divBdr>
            <w:top w:val="none" w:sz="0" w:space="0" w:color="auto"/>
            <w:left w:val="none" w:sz="0" w:space="0" w:color="auto"/>
            <w:bottom w:val="none" w:sz="0" w:space="0" w:color="auto"/>
            <w:right w:val="none" w:sz="0" w:space="0" w:color="auto"/>
          </w:divBdr>
        </w:div>
        <w:div w:id="523519919">
          <w:marLeft w:val="0"/>
          <w:marRight w:val="0"/>
          <w:marTop w:val="0"/>
          <w:marBottom w:val="0"/>
          <w:divBdr>
            <w:top w:val="none" w:sz="0" w:space="0" w:color="auto"/>
            <w:left w:val="none" w:sz="0" w:space="0" w:color="auto"/>
            <w:bottom w:val="none" w:sz="0" w:space="0" w:color="auto"/>
            <w:right w:val="none" w:sz="0" w:space="0" w:color="auto"/>
          </w:divBdr>
        </w:div>
        <w:div w:id="491337348">
          <w:marLeft w:val="0"/>
          <w:marRight w:val="0"/>
          <w:marTop w:val="0"/>
          <w:marBottom w:val="0"/>
          <w:divBdr>
            <w:top w:val="none" w:sz="0" w:space="0" w:color="auto"/>
            <w:left w:val="none" w:sz="0" w:space="0" w:color="auto"/>
            <w:bottom w:val="none" w:sz="0" w:space="0" w:color="auto"/>
            <w:right w:val="none" w:sz="0" w:space="0" w:color="auto"/>
          </w:divBdr>
        </w:div>
        <w:div w:id="230388370">
          <w:marLeft w:val="0"/>
          <w:marRight w:val="0"/>
          <w:marTop w:val="0"/>
          <w:marBottom w:val="0"/>
          <w:divBdr>
            <w:top w:val="none" w:sz="0" w:space="0" w:color="auto"/>
            <w:left w:val="none" w:sz="0" w:space="0" w:color="auto"/>
            <w:bottom w:val="none" w:sz="0" w:space="0" w:color="auto"/>
            <w:right w:val="none" w:sz="0" w:space="0" w:color="auto"/>
          </w:divBdr>
        </w:div>
        <w:div w:id="1930851718">
          <w:marLeft w:val="0"/>
          <w:marRight w:val="0"/>
          <w:marTop w:val="0"/>
          <w:marBottom w:val="0"/>
          <w:divBdr>
            <w:top w:val="none" w:sz="0" w:space="0" w:color="auto"/>
            <w:left w:val="none" w:sz="0" w:space="0" w:color="auto"/>
            <w:bottom w:val="none" w:sz="0" w:space="0" w:color="auto"/>
            <w:right w:val="none" w:sz="0" w:space="0" w:color="auto"/>
          </w:divBdr>
        </w:div>
        <w:div w:id="1387337070">
          <w:marLeft w:val="0"/>
          <w:marRight w:val="0"/>
          <w:marTop w:val="0"/>
          <w:marBottom w:val="0"/>
          <w:divBdr>
            <w:top w:val="none" w:sz="0" w:space="0" w:color="auto"/>
            <w:left w:val="none" w:sz="0" w:space="0" w:color="auto"/>
            <w:bottom w:val="none" w:sz="0" w:space="0" w:color="auto"/>
            <w:right w:val="none" w:sz="0" w:space="0" w:color="auto"/>
          </w:divBdr>
        </w:div>
        <w:div w:id="564343608">
          <w:marLeft w:val="0"/>
          <w:marRight w:val="0"/>
          <w:marTop w:val="0"/>
          <w:marBottom w:val="0"/>
          <w:divBdr>
            <w:top w:val="none" w:sz="0" w:space="0" w:color="auto"/>
            <w:left w:val="none" w:sz="0" w:space="0" w:color="auto"/>
            <w:bottom w:val="none" w:sz="0" w:space="0" w:color="auto"/>
            <w:right w:val="none" w:sz="0" w:space="0" w:color="auto"/>
          </w:divBdr>
        </w:div>
        <w:div w:id="2043358839">
          <w:marLeft w:val="0"/>
          <w:marRight w:val="0"/>
          <w:marTop w:val="0"/>
          <w:marBottom w:val="0"/>
          <w:divBdr>
            <w:top w:val="none" w:sz="0" w:space="0" w:color="auto"/>
            <w:left w:val="none" w:sz="0" w:space="0" w:color="auto"/>
            <w:bottom w:val="none" w:sz="0" w:space="0" w:color="auto"/>
            <w:right w:val="none" w:sz="0" w:space="0" w:color="auto"/>
          </w:divBdr>
        </w:div>
        <w:div w:id="493687213">
          <w:marLeft w:val="0"/>
          <w:marRight w:val="0"/>
          <w:marTop w:val="0"/>
          <w:marBottom w:val="0"/>
          <w:divBdr>
            <w:top w:val="none" w:sz="0" w:space="0" w:color="auto"/>
            <w:left w:val="none" w:sz="0" w:space="0" w:color="auto"/>
            <w:bottom w:val="none" w:sz="0" w:space="0" w:color="auto"/>
            <w:right w:val="none" w:sz="0" w:space="0" w:color="auto"/>
          </w:divBdr>
        </w:div>
        <w:div w:id="477693281">
          <w:marLeft w:val="0"/>
          <w:marRight w:val="0"/>
          <w:marTop w:val="0"/>
          <w:marBottom w:val="0"/>
          <w:divBdr>
            <w:top w:val="none" w:sz="0" w:space="0" w:color="auto"/>
            <w:left w:val="none" w:sz="0" w:space="0" w:color="auto"/>
            <w:bottom w:val="none" w:sz="0" w:space="0" w:color="auto"/>
            <w:right w:val="none" w:sz="0" w:space="0" w:color="auto"/>
          </w:divBdr>
        </w:div>
        <w:div w:id="1797259467">
          <w:marLeft w:val="0"/>
          <w:marRight w:val="0"/>
          <w:marTop w:val="0"/>
          <w:marBottom w:val="0"/>
          <w:divBdr>
            <w:top w:val="none" w:sz="0" w:space="0" w:color="auto"/>
            <w:left w:val="none" w:sz="0" w:space="0" w:color="auto"/>
            <w:bottom w:val="none" w:sz="0" w:space="0" w:color="auto"/>
            <w:right w:val="none" w:sz="0" w:space="0" w:color="auto"/>
          </w:divBdr>
        </w:div>
        <w:div w:id="1935165374">
          <w:marLeft w:val="0"/>
          <w:marRight w:val="0"/>
          <w:marTop w:val="0"/>
          <w:marBottom w:val="0"/>
          <w:divBdr>
            <w:top w:val="none" w:sz="0" w:space="0" w:color="auto"/>
            <w:left w:val="none" w:sz="0" w:space="0" w:color="auto"/>
            <w:bottom w:val="none" w:sz="0" w:space="0" w:color="auto"/>
            <w:right w:val="none" w:sz="0" w:space="0" w:color="auto"/>
          </w:divBdr>
        </w:div>
        <w:div w:id="1371419074">
          <w:marLeft w:val="0"/>
          <w:marRight w:val="0"/>
          <w:marTop w:val="0"/>
          <w:marBottom w:val="0"/>
          <w:divBdr>
            <w:top w:val="none" w:sz="0" w:space="0" w:color="auto"/>
            <w:left w:val="none" w:sz="0" w:space="0" w:color="auto"/>
            <w:bottom w:val="none" w:sz="0" w:space="0" w:color="auto"/>
            <w:right w:val="none" w:sz="0" w:space="0" w:color="auto"/>
          </w:divBdr>
        </w:div>
        <w:div w:id="1891259592">
          <w:marLeft w:val="0"/>
          <w:marRight w:val="0"/>
          <w:marTop w:val="0"/>
          <w:marBottom w:val="0"/>
          <w:divBdr>
            <w:top w:val="none" w:sz="0" w:space="0" w:color="auto"/>
            <w:left w:val="none" w:sz="0" w:space="0" w:color="auto"/>
            <w:bottom w:val="none" w:sz="0" w:space="0" w:color="auto"/>
            <w:right w:val="none" w:sz="0" w:space="0" w:color="auto"/>
          </w:divBdr>
        </w:div>
        <w:div w:id="711927011">
          <w:marLeft w:val="0"/>
          <w:marRight w:val="0"/>
          <w:marTop w:val="0"/>
          <w:marBottom w:val="0"/>
          <w:divBdr>
            <w:top w:val="none" w:sz="0" w:space="0" w:color="auto"/>
            <w:left w:val="none" w:sz="0" w:space="0" w:color="auto"/>
            <w:bottom w:val="none" w:sz="0" w:space="0" w:color="auto"/>
            <w:right w:val="none" w:sz="0" w:space="0" w:color="auto"/>
          </w:divBdr>
        </w:div>
        <w:div w:id="544870717">
          <w:marLeft w:val="0"/>
          <w:marRight w:val="0"/>
          <w:marTop w:val="0"/>
          <w:marBottom w:val="0"/>
          <w:divBdr>
            <w:top w:val="none" w:sz="0" w:space="0" w:color="auto"/>
            <w:left w:val="none" w:sz="0" w:space="0" w:color="auto"/>
            <w:bottom w:val="none" w:sz="0" w:space="0" w:color="auto"/>
            <w:right w:val="none" w:sz="0" w:space="0" w:color="auto"/>
          </w:divBdr>
        </w:div>
        <w:div w:id="1326471893">
          <w:marLeft w:val="0"/>
          <w:marRight w:val="0"/>
          <w:marTop w:val="0"/>
          <w:marBottom w:val="0"/>
          <w:divBdr>
            <w:top w:val="none" w:sz="0" w:space="0" w:color="auto"/>
            <w:left w:val="none" w:sz="0" w:space="0" w:color="auto"/>
            <w:bottom w:val="none" w:sz="0" w:space="0" w:color="auto"/>
            <w:right w:val="none" w:sz="0" w:space="0" w:color="auto"/>
          </w:divBdr>
        </w:div>
        <w:div w:id="777257217">
          <w:marLeft w:val="0"/>
          <w:marRight w:val="0"/>
          <w:marTop w:val="0"/>
          <w:marBottom w:val="0"/>
          <w:divBdr>
            <w:top w:val="none" w:sz="0" w:space="0" w:color="auto"/>
            <w:left w:val="none" w:sz="0" w:space="0" w:color="auto"/>
            <w:bottom w:val="none" w:sz="0" w:space="0" w:color="auto"/>
            <w:right w:val="none" w:sz="0" w:space="0" w:color="auto"/>
          </w:divBdr>
        </w:div>
        <w:div w:id="2105759486">
          <w:marLeft w:val="0"/>
          <w:marRight w:val="0"/>
          <w:marTop w:val="0"/>
          <w:marBottom w:val="0"/>
          <w:divBdr>
            <w:top w:val="none" w:sz="0" w:space="0" w:color="auto"/>
            <w:left w:val="none" w:sz="0" w:space="0" w:color="auto"/>
            <w:bottom w:val="none" w:sz="0" w:space="0" w:color="auto"/>
            <w:right w:val="none" w:sz="0" w:space="0" w:color="auto"/>
          </w:divBdr>
        </w:div>
        <w:div w:id="2057269736">
          <w:marLeft w:val="0"/>
          <w:marRight w:val="0"/>
          <w:marTop w:val="0"/>
          <w:marBottom w:val="0"/>
          <w:divBdr>
            <w:top w:val="none" w:sz="0" w:space="0" w:color="auto"/>
            <w:left w:val="none" w:sz="0" w:space="0" w:color="auto"/>
            <w:bottom w:val="none" w:sz="0" w:space="0" w:color="auto"/>
            <w:right w:val="none" w:sz="0" w:space="0" w:color="auto"/>
          </w:divBdr>
        </w:div>
        <w:div w:id="1944142743">
          <w:marLeft w:val="0"/>
          <w:marRight w:val="0"/>
          <w:marTop w:val="0"/>
          <w:marBottom w:val="0"/>
          <w:divBdr>
            <w:top w:val="none" w:sz="0" w:space="0" w:color="auto"/>
            <w:left w:val="none" w:sz="0" w:space="0" w:color="auto"/>
            <w:bottom w:val="none" w:sz="0" w:space="0" w:color="auto"/>
            <w:right w:val="none" w:sz="0" w:space="0" w:color="auto"/>
          </w:divBdr>
        </w:div>
        <w:div w:id="387656211">
          <w:marLeft w:val="0"/>
          <w:marRight w:val="0"/>
          <w:marTop w:val="0"/>
          <w:marBottom w:val="0"/>
          <w:divBdr>
            <w:top w:val="none" w:sz="0" w:space="0" w:color="auto"/>
            <w:left w:val="none" w:sz="0" w:space="0" w:color="auto"/>
            <w:bottom w:val="none" w:sz="0" w:space="0" w:color="auto"/>
            <w:right w:val="none" w:sz="0" w:space="0" w:color="auto"/>
          </w:divBdr>
        </w:div>
        <w:div w:id="492382540">
          <w:marLeft w:val="0"/>
          <w:marRight w:val="0"/>
          <w:marTop w:val="0"/>
          <w:marBottom w:val="0"/>
          <w:divBdr>
            <w:top w:val="none" w:sz="0" w:space="0" w:color="auto"/>
            <w:left w:val="none" w:sz="0" w:space="0" w:color="auto"/>
            <w:bottom w:val="none" w:sz="0" w:space="0" w:color="auto"/>
            <w:right w:val="none" w:sz="0" w:space="0" w:color="auto"/>
          </w:divBdr>
        </w:div>
        <w:div w:id="1862891551">
          <w:marLeft w:val="0"/>
          <w:marRight w:val="0"/>
          <w:marTop w:val="0"/>
          <w:marBottom w:val="0"/>
          <w:divBdr>
            <w:top w:val="none" w:sz="0" w:space="0" w:color="auto"/>
            <w:left w:val="none" w:sz="0" w:space="0" w:color="auto"/>
            <w:bottom w:val="none" w:sz="0" w:space="0" w:color="auto"/>
            <w:right w:val="none" w:sz="0" w:space="0" w:color="auto"/>
          </w:divBdr>
        </w:div>
        <w:div w:id="2008555808">
          <w:marLeft w:val="0"/>
          <w:marRight w:val="0"/>
          <w:marTop w:val="0"/>
          <w:marBottom w:val="0"/>
          <w:divBdr>
            <w:top w:val="none" w:sz="0" w:space="0" w:color="auto"/>
            <w:left w:val="none" w:sz="0" w:space="0" w:color="auto"/>
            <w:bottom w:val="none" w:sz="0" w:space="0" w:color="auto"/>
            <w:right w:val="none" w:sz="0" w:space="0" w:color="auto"/>
          </w:divBdr>
        </w:div>
        <w:div w:id="1724328985">
          <w:marLeft w:val="0"/>
          <w:marRight w:val="0"/>
          <w:marTop w:val="0"/>
          <w:marBottom w:val="0"/>
          <w:divBdr>
            <w:top w:val="none" w:sz="0" w:space="0" w:color="auto"/>
            <w:left w:val="none" w:sz="0" w:space="0" w:color="auto"/>
            <w:bottom w:val="none" w:sz="0" w:space="0" w:color="auto"/>
            <w:right w:val="none" w:sz="0" w:space="0" w:color="auto"/>
          </w:divBdr>
        </w:div>
        <w:div w:id="1431584199">
          <w:marLeft w:val="0"/>
          <w:marRight w:val="0"/>
          <w:marTop w:val="0"/>
          <w:marBottom w:val="0"/>
          <w:divBdr>
            <w:top w:val="none" w:sz="0" w:space="0" w:color="auto"/>
            <w:left w:val="none" w:sz="0" w:space="0" w:color="auto"/>
            <w:bottom w:val="none" w:sz="0" w:space="0" w:color="auto"/>
            <w:right w:val="none" w:sz="0" w:space="0" w:color="auto"/>
          </w:divBdr>
        </w:div>
        <w:div w:id="357976180">
          <w:marLeft w:val="0"/>
          <w:marRight w:val="0"/>
          <w:marTop w:val="0"/>
          <w:marBottom w:val="0"/>
          <w:divBdr>
            <w:top w:val="none" w:sz="0" w:space="0" w:color="auto"/>
            <w:left w:val="none" w:sz="0" w:space="0" w:color="auto"/>
            <w:bottom w:val="none" w:sz="0" w:space="0" w:color="auto"/>
            <w:right w:val="none" w:sz="0" w:space="0" w:color="auto"/>
          </w:divBdr>
        </w:div>
        <w:div w:id="345866195">
          <w:marLeft w:val="0"/>
          <w:marRight w:val="0"/>
          <w:marTop w:val="0"/>
          <w:marBottom w:val="0"/>
          <w:divBdr>
            <w:top w:val="none" w:sz="0" w:space="0" w:color="auto"/>
            <w:left w:val="none" w:sz="0" w:space="0" w:color="auto"/>
            <w:bottom w:val="none" w:sz="0" w:space="0" w:color="auto"/>
            <w:right w:val="none" w:sz="0" w:space="0" w:color="auto"/>
          </w:divBdr>
        </w:div>
        <w:div w:id="2088724413">
          <w:marLeft w:val="0"/>
          <w:marRight w:val="0"/>
          <w:marTop w:val="0"/>
          <w:marBottom w:val="0"/>
          <w:divBdr>
            <w:top w:val="none" w:sz="0" w:space="0" w:color="auto"/>
            <w:left w:val="none" w:sz="0" w:space="0" w:color="auto"/>
            <w:bottom w:val="none" w:sz="0" w:space="0" w:color="auto"/>
            <w:right w:val="none" w:sz="0" w:space="0" w:color="auto"/>
          </w:divBdr>
        </w:div>
        <w:div w:id="1612474503">
          <w:marLeft w:val="0"/>
          <w:marRight w:val="0"/>
          <w:marTop w:val="0"/>
          <w:marBottom w:val="0"/>
          <w:divBdr>
            <w:top w:val="none" w:sz="0" w:space="0" w:color="auto"/>
            <w:left w:val="none" w:sz="0" w:space="0" w:color="auto"/>
            <w:bottom w:val="none" w:sz="0" w:space="0" w:color="auto"/>
            <w:right w:val="none" w:sz="0" w:space="0" w:color="auto"/>
          </w:divBdr>
        </w:div>
        <w:div w:id="446698484">
          <w:marLeft w:val="0"/>
          <w:marRight w:val="0"/>
          <w:marTop w:val="0"/>
          <w:marBottom w:val="0"/>
          <w:divBdr>
            <w:top w:val="none" w:sz="0" w:space="0" w:color="auto"/>
            <w:left w:val="none" w:sz="0" w:space="0" w:color="auto"/>
            <w:bottom w:val="none" w:sz="0" w:space="0" w:color="auto"/>
            <w:right w:val="none" w:sz="0" w:space="0" w:color="auto"/>
          </w:divBdr>
        </w:div>
        <w:div w:id="2121140696">
          <w:marLeft w:val="0"/>
          <w:marRight w:val="0"/>
          <w:marTop w:val="0"/>
          <w:marBottom w:val="0"/>
          <w:divBdr>
            <w:top w:val="none" w:sz="0" w:space="0" w:color="auto"/>
            <w:left w:val="none" w:sz="0" w:space="0" w:color="auto"/>
            <w:bottom w:val="none" w:sz="0" w:space="0" w:color="auto"/>
            <w:right w:val="none" w:sz="0" w:space="0" w:color="auto"/>
          </w:divBdr>
        </w:div>
        <w:div w:id="941762874">
          <w:marLeft w:val="0"/>
          <w:marRight w:val="0"/>
          <w:marTop w:val="0"/>
          <w:marBottom w:val="0"/>
          <w:divBdr>
            <w:top w:val="none" w:sz="0" w:space="0" w:color="auto"/>
            <w:left w:val="none" w:sz="0" w:space="0" w:color="auto"/>
            <w:bottom w:val="none" w:sz="0" w:space="0" w:color="auto"/>
            <w:right w:val="none" w:sz="0" w:space="0" w:color="auto"/>
          </w:divBdr>
        </w:div>
        <w:div w:id="1000039100">
          <w:marLeft w:val="0"/>
          <w:marRight w:val="0"/>
          <w:marTop w:val="0"/>
          <w:marBottom w:val="0"/>
          <w:divBdr>
            <w:top w:val="none" w:sz="0" w:space="0" w:color="auto"/>
            <w:left w:val="none" w:sz="0" w:space="0" w:color="auto"/>
            <w:bottom w:val="none" w:sz="0" w:space="0" w:color="auto"/>
            <w:right w:val="none" w:sz="0" w:space="0" w:color="auto"/>
          </w:divBdr>
        </w:div>
        <w:div w:id="1906597564">
          <w:marLeft w:val="0"/>
          <w:marRight w:val="0"/>
          <w:marTop w:val="0"/>
          <w:marBottom w:val="0"/>
          <w:divBdr>
            <w:top w:val="none" w:sz="0" w:space="0" w:color="auto"/>
            <w:left w:val="none" w:sz="0" w:space="0" w:color="auto"/>
            <w:bottom w:val="none" w:sz="0" w:space="0" w:color="auto"/>
            <w:right w:val="none" w:sz="0" w:space="0" w:color="auto"/>
          </w:divBdr>
        </w:div>
        <w:div w:id="2096394715">
          <w:marLeft w:val="0"/>
          <w:marRight w:val="0"/>
          <w:marTop w:val="0"/>
          <w:marBottom w:val="0"/>
          <w:divBdr>
            <w:top w:val="none" w:sz="0" w:space="0" w:color="auto"/>
            <w:left w:val="none" w:sz="0" w:space="0" w:color="auto"/>
            <w:bottom w:val="none" w:sz="0" w:space="0" w:color="auto"/>
            <w:right w:val="none" w:sz="0" w:space="0" w:color="auto"/>
          </w:divBdr>
        </w:div>
        <w:div w:id="307638474">
          <w:marLeft w:val="0"/>
          <w:marRight w:val="0"/>
          <w:marTop w:val="0"/>
          <w:marBottom w:val="0"/>
          <w:divBdr>
            <w:top w:val="none" w:sz="0" w:space="0" w:color="auto"/>
            <w:left w:val="none" w:sz="0" w:space="0" w:color="auto"/>
            <w:bottom w:val="none" w:sz="0" w:space="0" w:color="auto"/>
            <w:right w:val="none" w:sz="0" w:space="0" w:color="auto"/>
          </w:divBdr>
        </w:div>
        <w:div w:id="1182663782">
          <w:marLeft w:val="0"/>
          <w:marRight w:val="0"/>
          <w:marTop w:val="0"/>
          <w:marBottom w:val="0"/>
          <w:divBdr>
            <w:top w:val="none" w:sz="0" w:space="0" w:color="auto"/>
            <w:left w:val="none" w:sz="0" w:space="0" w:color="auto"/>
            <w:bottom w:val="none" w:sz="0" w:space="0" w:color="auto"/>
            <w:right w:val="none" w:sz="0" w:space="0" w:color="auto"/>
          </w:divBdr>
        </w:div>
        <w:div w:id="1314287505">
          <w:marLeft w:val="0"/>
          <w:marRight w:val="0"/>
          <w:marTop w:val="0"/>
          <w:marBottom w:val="0"/>
          <w:divBdr>
            <w:top w:val="none" w:sz="0" w:space="0" w:color="auto"/>
            <w:left w:val="none" w:sz="0" w:space="0" w:color="auto"/>
            <w:bottom w:val="none" w:sz="0" w:space="0" w:color="auto"/>
            <w:right w:val="none" w:sz="0" w:space="0" w:color="auto"/>
          </w:divBdr>
        </w:div>
        <w:div w:id="988948078">
          <w:marLeft w:val="0"/>
          <w:marRight w:val="0"/>
          <w:marTop w:val="0"/>
          <w:marBottom w:val="0"/>
          <w:divBdr>
            <w:top w:val="none" w:sz="0" w:space="0" w:color="auto"/>
            <w:left w:val="none" w:sz="0" w:space="0" w:color="auto"/>
            <w:bottom w:val="none" w:sz="0" w:space="0" w:color="auto"/>
            <w:right w:val="none" w:sz="0" w:space="0" w:color="auto"/>
          </w:divBdr>
        </w:div>
        <w:div w:id="1881820292">
          <w:marLeft w:val="0"/>
          <w:marRight w:val="0"/>
          <w:marTop w:val="0"/>
          <w:marBottom w:val="0"/>
          <w:divBdr>
            <w:top w:val="none" w:sz="0" w:space="0" w:color="auto"/>
            <w:left w:val="none" w:sz="0" w:space="0" w:color="auto"/>
            <w:bottom w:val="none" w:sz="0" w:space="0" w:color="auto"/>
            <w:right w:val="none" w:sz="0" w:space="0" w:color="auto"/>
          </w:divBdr>
        </w:div>
        <w:div w:id="36320950">
          <w:marLeft w:val="0"/>
          <w:marRight w:val="0"/>
          <w:marTop w:val="0"/>
          <w:marBottom w:val="0"/>
          <w:divBdr>
            <w:top w:val="none" w:sz="0" w:space="0" w:color="auto"/>
            <w:left w:val="none" w:sz="0" w:space="0" w:color="auto"/>
            <w:bottom w:val="none" w:sz="0" w:space="0" w:color="auto"/>
            <w:right w:val="none" w:sz="0" w:space="0" w:color="auto"/>
          </w:divBdr>
        </w:div>
        <w:div w:id="1827629579">
          <w:marLeft w:val="0"/>
          <w:marRight w:val="0"/>
          <w:marTop w:val="0"/>
          <w:marBottom w:val="0"/>
          <w:divBdr>
            <w:top w:val="none" w:sz="0" w:space="0" w:color="auto"/>
            <w:left w:val="none" w:sz="0" w:space="0" w:color="auto"/>
            <w:bottom w:val="none" w:sz="0" w:space="0" w:color="auto"/>
            <w:right w:val="none" w:sz="0" w:space="0" w:color="auto"/>
          </w:divBdr>
        </w:div>
        <w:div w:id="1557201405">
          <w:marLeft w:val="0"/>
          <w:marRight w:val="0"/>
          <w:marTop w:val="0"/>
          <w:marBottom w:val="0"/>
          <w:divBdr>
            <w:top w:val="none" w:sz="0" w:space="0" w:color="auto"/>
            <w:left w:val="none" w:sz="0" w:space="0" w:color="auto"/>
            <w:bottom w:val="none" w:sz="0" w:space="0" w:color="auto"/>
            <w:right w:val="none" w:sz="0" w:space="0" w:color="auto"/>
          </w:divBdr>
        </w:div>
        <w:div w:id="1081414729">
          <w:marLeft w:val="0"/>
          <w:marRight w:val="0"/>
          <w:marTop w:val="0"/>
          <w:marBottom w:val="0"/>
          <w:divBdr>
            <w:top w:val="none" w:sz="0" w:space="0" w:color="auto"/>
            <w:left w:val="none" w:sz="0" w:space="0" w:color="auto"/>
            <w:bottom w:val="none" w:sz="0" w:space="0" w:color="auto"/>
            <w:right w:val="none" w:sz="0" w:space="0" w:color="auto"/>
          </w:divBdr>
        </w:div>
        <w:div w:id="1194809906">
          <w:marLeft w:val="0"/>
          <w:marRight w:val="0"/>
          <w:marTop w:val="0"/>
          <w:marBottom w:val="0"/>
          <w:divBdr>
            <w:top w:val="none" w:sz="0" w:space="0" w:color="auto"/>
            <w:left w:val="none" w:sz="0" w:space="0" w:color="auto"/>
            <w:bottom w:val="none" w:sz="0" w:space="0" w:color="auto"/>
            <w:right w:val="none" w:sz="0" w:space="0" w:color="auto"/>
          </w:divBdr>
        </w:div>
        <w:div w:id="1232887034">
          <w:marLeft w:val="0"/>
          <w:marRight w:val="0"/>
          <w:marTop w:val="0"/>
          <w:marBottom w:val="0"/>
          <w:divBdr>
            <w:top w:val="none" w:sz="0" w:space="0" w:color="auto"/>
            <w:left w:val="none" w:sz="0" w:space="0" w:color="auto"/>
            <w:bottom w:val="none" w:sz="0" w:space="0" w:color="auto"/>
            <w:right w:val="none" w:sz="0" w:space="0" w:color="auto"/>
          </w:divBdr>
        </w:div>
        <w:div w:id="2633624">
          <w:marLeft w:val="0"/>
          <w:marRight w:val="0"/>
          <w:marTop w:val="0"/>
          <w:marBottom w:val="0"/>
          <w:divBdr>
            <w:top w:val="none" w:sz="0" w:space="0" w:color="auto"/>
            <w:left w:val="none" w:sz="0" w:space="0" w:color="auto"/>
            <w:bottom w:val="none" w:sz="0" w:space="0" w:color="auto"/>
            <w:right w:val="none" w:sz="0" w:space="0" w:color="auto"/>
          </w:divBdr>
        </w:div>
        <w:div w:id="6759059">
          <w:marLeft w:val="0"/>
          <w:marRight w:val="0"/>
          <w:marTop w:val="0"/>
          <w:marBottom w:val="0"/>
          <w:divBdr>
            <w:top w:val="none" w:sz="0" w:space="0" w:color="auto"/>
            <w:left w:val="none" w:sz="0" w:space="0" w:color="auto"/>
            <w:bottom w:val="none" w:sz="0" w:space="0" w:color="auto"/>
            <w:right w:val="none" w:sz="0" w:space="0" w:color="auto"/>
          </w:divBdr>
        </w:div>
        <w:div w:id="1845243180">
          <w:marLeft w:val="0"/>
          <w:marRight w:val="0"/>
          <w:marTop w:val="0"/>
          <w:marBottom w:val="0"/>
          <w:divBdr>
            <w:top w:val="none" w:sz="0" w:space="0" w:color="auto"/>
            <w:left w:val="none" w:sz="0" w:space="0" w:color="auto"/>
            <w:bottom w:val="none" w:sz="0" w:space="0" w:color="auto"/>
            <w:right w:val="none" w:sz="0" w:space="0" w:color="auto"/>
          </w:divBdr>
        </w:div>
        <w:div w:id="343745128">
          <w:marLeft w:val="0"/>
          <w:marRight w:val="0"/>
          <w:marTop w:val="0"/>
          <w:marBottom w:val="0"/>
          <w:divBdr>
            <w:top w:val="none" w:sz="0" w:space="0" w:color="auto"/>
            <w:left w:val="none" w:sz="0" w:space="0" w:color="auto"/>
            <w:bottom w:val="none" w:sz="0" w:space="0" w:color="auto"/>
            <w:right w:val="none" w:sz="0" w:space="0" w:color="auto"/>
          </w:divBdr>
        </w:div>
        <w:div w:id="2137064408">
          <w:marLeft w:val="0"/>
          <w:marRight w:val="0"/>
          <w:marTop w:val="0"/>
          <w:marBottom w:val="0"/>
          <w:divBdr>
            <w:top w:val="none" w:sz="0" w:space="0" w:color="auto"/>
            <w:left w:val="none" w:sz="0" w:space="0" w:color="auto"/>
            <w:bottom w:val="none" w:sz="0" w:space="0" w:color="auto"/>
            <w:right w:val="none" w:sz="0" w:space="0" w:color="auto"/>
          </w:divBdr>
        </w:div>
        <w:div w:id="120613825">
          <w:marLeft w:val="0"/>
          <w:marRight w:val="0"/>
          <w:marTop w:val="0"/>
          <w:marBottom w:val="0"/>
          <w:divBdr>
            <w:top w:val="none" w:sz="0" w:space="0" w:color="auto"/>
            <w:left w:val="none" w:sz="0" w:space="0" w:color="auto"/>
            <w:bottom w:val="none" w:sz="0" w:space="0" w:color="auto"/>
            <w:right w:val="none" w:sz="0" w:space="0" w:color="auto"/>
          </w:divBdr>
        </w:div>
        <w:div w:id="1780835757">
          <w:marLeft w:val="0"/>
          <w:marRight w:val="0"/>
          <w:marTop w:val="0"/>
          <w:marBottom w:val="0"/>
          <w:divBdr>
            <w:top w:val="none" w:sz="0" w:space="0" w:color="auto"/>
            <w:left w:val="none" w:sz="0" w:space="0" w:color="auto"/>
            <w:bottom w:val="none" w:sz="0" w:space="0" w:color="auto"/>
            <w:right w:val="none" w:sz="0" w:space="0" w:color="auto"/>
          </w:divBdr>
        </w:div>
        <w:div w:id="839542647">
          <w:marLeft w:val="0"/>
          <w:marRight w:val="0"/>
          <w:marTop w:val="0"/>
          <w:marBottom w:val="0"/>
          <w:divBdr>
            <w:top w:val="none" w:sz="0" w:space="0" w:color="auto"/>
            <w:left w:val="none" w:sz="0" w:space="0" w:color="auto"/>
            <w:bottom w:val="none" w:sz="0" w:space="0" w:color="auto"/>
            <w:right w:val="none" w:sz="0" w:space="0" w:color="auto"/>
          </w:divBdr>
        </w:div>
        <w:div w:id="2027436202">
          <w:marLeft w:val="0"/>
          <w:marRight w:val="0"/>
          <w:marTop w:val="0"/>
          <w:marBottom w:val="0"/>
          <w:divBdr>
            <w:top w:val="none" w:sz="0" w:space="0" w:color="auto"/>
            <w:left w:val="none" w:sz="0" w:space="0" w:color="auto"/>
            <w:bottom w:val="none" w:sz="0" w:space="0" w:color="auto"/>
            <w:right w:val="none" w:sz="0" w:space="0" w:color="auto"/>
          </w:divBdr>
        </w:div>
      </w:divsChild>
    </w:div>
    <w:div w:id="1918897805">
      <w:bodyDiv w:val="1"/>
      <w:marLeft w:val="0"/>
      <w:marRight w:val="0"/>
      <w:marTop w:val="0"/>
      <w:marBottom w:val="0"/>
      <w:divBdr>
        <w:top w:val="none" w:sz="0" w:space="0" w:color="auto"/>
        <w:left w:val="none" w:sz="0" w:space="0" w:color="auto"/>
        <w:bottom w:val="none" w:sz="0" w:space="0" w:color="auto"/>
        <w:right w:val="none" w:sz="0" w:space="0" w:color="auto"/>
      </w:divBdr>
    </w:div>
    <w:div w:id="1919485062">
      <w:bodyDiv w:val="1"/>
      <w:marLeft w:val="0"/>
      <w:marRight w:val="0"/>
      <w:marTop w:val="0"/>
      <w:marBottom w:val="0"/>
      <w:divBdr>
        <w:top w:val="none" w:sz="0" w:space="0" w:color="auto"/>
        <w:left w:val="none" w:sz="0" w:space="0" w:color="auto"/>
        <w:bottom w:val="none" w:sz="0" w:space="0" w:color="auto"/>
        <w:right w:val="none" w:sz="0" w:space="0" w:color="auto"/>
      </w:divBdr>
    </w:div>
    <w:div w:id="1919973369">
      <w:bodyDiv w:val="1"/>
      <w:marLeft w:val="0"/>
      <w:marRight w:val="0"/>
      <w:marTop w:val="0"/>
      <w:marBottom w:val="0"/>
      <w:divBdr>
        <w:top w:val="none" w:sz="0" w:space="0" w:color="auto"/>
        <w:left w:val="none" w:sz="0" w:space="0" w:color="auto"/>
        <w:bottom w:val="none" w:sz="0" w:space="0" w:color="auto"/>
        <w:right w:val="none" w:sz="0" w:space="0" w:color="auto"/>
      </w:divBdr>
    </w:div>
    <w:div w:id="1920139769">
      <w:bodyDiv w:val="1"/>
      <w:marLeft w:val="0"/>
      <w:marRight w:val="0"/>
      <w:marTop w:val="0"/>
      <w:marBottom w:val="0"/>
      <w:divBdr>
        <w:top w:val="none" w:sz="0" w:space="0" w:color="auto"/>
        <w:left w:val="none" w:sz="0" w:space="0" w:color="auto"/>
        <w:bottom w:val="none" w:sz="0" w:space="0" w:color="auto"/>
        <w:right w:val="none" w:sz="0" w:space="0" w:color="auto"/>
      </w:divBdr>
    </w:div>
    <w:div w:id="1920361108">
      <w:bodyDiv w:val="1"/>
      <w:marLeft w:val="0"/>
      <w:marRight w:val="0"/>
      <w:marTop w:val="0"/>
      <w:marBottom w:val="0"/>
      <w:divBdr>
        <w:top w:val="none" w:sz="0" w:space="0" w:color="auto"/>
        <w:left w:val="none" w:sz="0" w:space="0" w:color="auto"/>
        <w:bottom w:val="none" w:sz="0" w:space="0" w:color="auto"/>
        <w:right w:val="none" w:sz="0" w:space="0" w:color="auto"/>
      </w:divBdr>
    </w:div>
    <w:div w:id="1920406096">
      <w:bodyDiv w:val="1"/>
      <w:marLeft w:val="0"/>
      <w:marRight w:val="0"/>
      <w:marTop w:val="0"/>
      <w:marBottom w:val="0"/>
      <w:divBdr>
        <w:top w:val="none" w:sz="0" w:space="0" w:color="auto"/>
        <w:left w:val="none" w:sz="0" w:space="0" w:color="auto"/>
        <w:bottom w:val="none" w:sz="0" w:space="0" w:color="auto"/>
        <w:right w:val="none" w:sz="0" w:space="0" w:color="auto"/>
      </w:divBdr>
    </w:div>
    <w:div w:id="1920410151">
      <w:bodyDiv w:val="1"/>
      <w:marLeft w:val="0"/>
      <w:marRight w:val="0"/>
      <w:marTop w:val="0"/>
      <w:marBottom w:val="0"/>
      <w:divBdr>
        <w:top w:val="none" w:sz="0" w:space="0" w:color="auto"/>
        <w:left w:val="none" w:sz="0" w:space="0" w:color="auto"/>
        <w:bottom w:val="none" w:sz="0" w:space="0" w:color="auto"/>
        <w:right w:val="none" w:sz="0" w:space="0" w:color="auto"/>
      </w:divBdr>
    </w:div>
    <w:div w:id="1920629119">
      <w:bodyDiv w:val="1"/>
      <w:marLeft w:val="0"/>
      <w:marRight w:val="0"/>
      <w:marTop w:val="0"/>
      <w:marBottom w:val="0"/>
      <w:divBdr>
        <w:top w:val="none" w:sz="0" w:space="0" w:color="auto"/>
        <w:left w:val="none" w:sz="0" w:space="0" w:color="auto"/>
        <w:bottom w:val="none" w:sz="0" w:space="0" w:color="auto"/>
        <w:right w:val="none" w:sz="0" w:space="0" w:color="auto"/>
      </w:divBdr>
    </w:div>
    <w:div w:id="1920629647">
      <w:bodyDiv w:val="1"/>
      <w:marLeft w:val="0"/>
      <w:marRight w:val="0"/>
      <w:marTop w:val="0"/>
      <w:marBottom w:val="0"/>
      <w:divBdr>
        <w:top w:val="none" w:sz="0" w:space="0" w:color="auto"/>
        <w:left w:val="none" w:sz="0" w:space="0" w:color="auto"/>
        <w:bottom w:val="none" w:sz="0" w:space="0" w:color="auto"/>
        <w:right w:val="none" w:sz="0" w:space="0" w:color="auto"/>
      </w:divBdr>
      <w:divsChild>
        <w:div w:id="1935548701">
          <w:marLeft w:val="0"/>
          <w:marRight w:val="0"/>
          <w:marTop w:val="0"/>
          <w:marBottom w:val="0"/>
          <w:divBdr>
            <w:top w:val="none" w:sz="0" w:space="0" w:color="auto"/>
            <w:left w:val="none" w:sz="0" w:space="0" w:color="auto"/>
            <w:bottom w:val="none" w:sz="0" w:space="0" w:color="auto"/>
            <w:right w:val="none" w:sz="0" w:space="0" w:color="auto"/>
          </w:divBdr>
        </w:div>
        <w:div w:id="1809081731">
          <w:marLeft w:val="0"/>
          <w:marRight w:val="0"/>
          <w:marTop w:val="0"/>
          <w:marBottom w:val="0"/>
          <w:divBdr>
            <w:top w:val="none" w:sz="0" w:space="0" w:color="auto"/>
            <w:left w:val="none" w:sz="0" w:space="0" w:color="auto"/>
            <w:bottom w:val="none" w:sz="0" w:space="0" w:color="auto"/>
            <w:right w:val="none" w:sz="0" w:space="0" w:color="auto"/>
          </w:divBdr>
        </w:div>
        <w:div w:id="1772159981">
          <w:marLeft w:val="0"/>
          <w:marRight w:val="0"/>
          <w:marTop w:val="0"/>
          <w:marBottom w:val="0"/>
          <w:divBdr>
            <w:top w:val="none" w:sz="0" w:space="0" w:color="auto"/>
            <w:left w:val="none" w:sz="0" w:space="0" w:color="auto"/>
            <w:bottom w:val="none" w:sz="0" w:space="0" w:color="auto"/>
            <w:right w:val="none" w:sz="0" w:space="0" w:color="auto"/>
          </w:divBdr>
        </w:div>
        <w:div w:id="340857970">
          <w:marLeft w:val="0"/>
          <w:marRight w:val="0"/>
          <w:marTop w:val="0"/>
          <w:marBottom w:val="0"/>
          <w:divBdr>
            <w:top w:val="none" w:sz="0" w:space="0" w:color="auto"/>
            <w:left w:val="none" w:sz="0" w:space="0" w:color="auto"/>
            <w:bottom w:val="none" w:sz="0" w:space="0" w:color="auto"/>
            <w:right w:val="none" w:sz="0" w:space="0" w:color="auto"/>
          </w:divBdr>
        </w:div>
        <w:div w:id="1889486932">
          <w:marLeft w:val="0"/>
          <w:marRight w:val="0"/>
          <w:marTop w:val="0"/>
          <w:marBottom w:val="0"/>
          <w:divBdr>
            <w:top w:val="none" w:sz="0" w:space="0" w:color="auto"/>
            <w:left w:val="none" w:sz="0" w:space="0" w:color="auto"/>
            <w:bottom w:val="none" w:sz="0" w:space="0" w:color="auto"/>
            <w:right w:val="none" w:sz="0" w:space="0" w:color="auto"/>
          </w:divBdr>
        </w:div>
        <w:div w:id="1582714941">
          <w:marLeft w:val="0"/>
          <w:marRight w:val="0"/>
          <w:marTop w:val="0"/>
          <w:marBottom w:val="0"/>
          <w:divBdr>
            <w:top w:val="none" w:sz="0" w:space="0" w:color="auto"/>
            <w:left w:val="none" w:sz="0" w:space="0" w:color="auto"/>
            <w:bottom w:val="none" w:sz="0" w:space="0" w:color="auto"/>
            <w:right w:val="none" w:sz="0" w:space="0" w:color="auto"/>
          </w:divBdr>
        </w:div>
        <w:div w:id="1132940391">
          <w:marLeft w:val="0"/>
          <w:marRight w:val="0"/>
          <w:marTop w:val="0"/>
          <w:marBottom w:val="0"/>
          <w:divBdr>
            <w:top w:val="none" w:sz="0" w:space="0" w:color="auto"/>
            <w:left w:val="none" w:sz="0" w:space="0" w:color="auto"/>
            <w:bottom w:val="none" w:sz="0" w:space="0" w:color="auto"/>
            <w:right w:val="none" w:sz="0" w:space="0" w:color="auto"/>
          </w:divBdr>
        </w:div>
        <w:div w:id="585072292">
          <w:marLeft w:val="0"/>
          <w:marRight w:val="0"/>
          <w:marTop w:val="0"/>
          <w:marBottom w:val="0"/>
          <w:divBdr>
            <w:top w:val="none" w:sz="0" w:space="0" w:color="auto"/>
            <w:left w:val="none" w:sz="0" w:space="0" w:color="auto"/>
            <w:bottom w:val="none" w:sz="0" w:space="0" w:color="auto"/>
            <w:right w:val="none" w:sz="0" w:space="0" w:color="auto"/>
          </w:divBdr>
        </w:div>
        <w:div w:id="374740086">
          <w:marLeft w:val="0"/>
          <w:marRight w:val="0"/>
          <w:marTop w:val="0"/>
          <w:marBottom w:val="0"/>
          <w:divBdr>
            <w:top w:val="none" w:sz="0" w:space="0" w:color="auto"/>
            <w:left w:val="none" w:sz="0" w:space="0" w:color="auto"/>
            <w:bottom w:val="none" w:sz="0" w:space="0" w:color="auto"/>
            <w:right w:val="none" w:sz="0" w:space="0" w:color="auto"/>
          </w:divBdr>
        </w:div>
        <w:div w:id="16126915">
          <w:marLeft w:val="0"/>
          <w:marRight w:val="0"/>
          <w:marTop w:val="0"/>
          <w:marBottom w:val="0"/>
          <w:divBdr>
            <w:top w:val="none" w:sz="0" w:space="0" w:color="auto"/>
            <w:left w:val="none" w:sz="0" w:space="0" w:color="auto"/>
            <w:bottom w:val="none" w:sz="0" w:space="0" w:color="auto"/>
            <w:right w:val="none" w:sz="0" w:space="0" w:color="auto"/>
          </w:divBdr>
        </w:div>
        <w:div w:id="591666671">
          <w:marLeft w:val="0"/>
          <w:marRight w:val="0"/>
          <w:marTop w:val="0"/>
          <w:marBottom w:val="0"/>
          <w:divBdr>
            <w:top w:val="none" w:sz="0" w:space="0" w:color="auto"/>
            <w:left w:val="none" w:sz="0" w:space="0" w:color="auto"/>
            <w:bottom w:val="none" w:sz="0" w:space="0" w:color="auto"/>
            <w:right w:val="none" w:sz="0" w:space="0" w:color="auto"/>
          </w:divBdr>
        </w:div>
        <w:div w:id="1883324074">
          <w:marLeft w:val="0"/>
          <w:marRight w:val="0"/>
          <w:marTop w:val="0"/>
          <w:marBottom w:val="0"/>
          <w:divBdr>
            <w:top w:val="none" w:sz="0" w:space="0" w:color="auto"/>
            <w:left w:val="none" w:sz="0" w:space="0" w:color="auto"/>
            <w:bottom w:val="none" w:sz="0" w:space="0" w:color="auto"/>
            <w:right w:val="none" w:sz="0" w:space="0" w:color="auto"/>
          </w:divBdr>
        </w:div>
        <w:div w:id="754325723">
          <w:marLeft w:val="0"/>
          <w:marRight w:val="0"/>
          <w:marTop w:val="0"/>
          <w:marBottom w:val="0"/>
          <w:divBdr>
            <w:top w:val="none" w:sz="0" w:space="0" w:color="auto"/>
            <w:left w:val="none" w:sz="0" w:space="0" w:color="auto"/>
            <w:bottom w:val="none" w:sz="0" w:space="0" w:color="auto"/>
            <w:right w:val="none" w:sz="0" w:space="0" w:color="auto"/>
          </w:divBdr>
        </w:div>
        <w:div w:id="146554620">
          <w:marLeft w:val="0"/>
          <w:marRight w:val="0"/>
          <w:marTop w:val="0"/>
          <w:marBottom w:val="0"/>
          <w:divBdr>
            <w:top w:val="none" w:sz="0" w:space="0" w:color="auto"/>
            <w:left w:val="none" w:sz="0" w:space="0" w:color="auto"/>
            <w:bottom w:val="none" w:sz="0" w:space="0" w:color="auto"/>
            <w:right w:val="none" w:sz="0" w:space="0" w:color="auto"/>
          </w:divBdr>
        </w:div>
      </w:divsChild>
    </w:div>
    <w:div w:id="1921013299">
      <w:bodyDiv w:val="1"/>
      <w:marLeft w:val="0"/>
      <w:marRight w:val="0"/>
      <w:marTop w:val="0"/>
      <w:marBottom w:val="0"/>
      <w:divBdr>
        <w:top w:val="none" w:sz="0" w:space="0" w:color="auto"/>
        <w:left w:val="none" w:sz="0" w:space="0" w:color="auto"/>
        <w:bottom w:val="none" w:sz="0" w:space="0" w:color="auto"/>
        <w:right w:val="none" w:sz="0" w:space="0" w:color="auto"/>
      </w:divBdr>
    </w:div>
    <w:div w:id="1921476215">
      <w:bodyDiv w:val="1"/>
      <w:marLeft w:val="0"/>
      <w:marRight w:val="0"/>
      <w:marTop w:val="0"/>
      <w:marBottom w:val="0"/>
      <w:divBdr>
        <w:top w:val="none" w:sz="0" w:space="0" w:color="auto"/>
        <w:left w:val="none" w:sz="0" w:space="0" w:color="auto"/>
        <w:bottom w:val="none" w:sz="0" w:space="0" w:color="auto"/>
        <w:right w:val="none" w:sz="0" w:space="0" w:color="auto"/>
      </w:divBdr>
    </w:div>
    <w:div w:id="1921527452">
      <w:bodyDiv w:val="1"/>
      <w:marLeft w:val="0"/>
      <w:marRight w:val="0"/>
      <w:marTop w:val="0"/>
      <w:marBottom w:val="0"/>
      <w:divBdr>
        <w:top w:val="none" w:sz="0" w:space="0" w:color="auto"/>
        <w:left w:val="none" w:sz="0" w:space="0" w:color="auto"/>
        <w:bottom w:val="none" w:sz="0" w:space="0" w:color="auto"/>
        <w:right w:val="none" w:sz="0" w:space="0" w:color="auto"/>
      </w:divBdr>
    </w:div>
    <w:div w:id="1921676023">
      <w:bodyDiv w:val="1"/>
      <w:marLeft w:val="0"/>
      <w:marRight w:val="0"/>
      <w:marTop w:val="0"/>
      <w:marBottom w:val="0"/>
      <w:divBdr>
        <w:top w:val="none" w:sz="0" w:space="0" w:color="auto"/>
        <w:left w:val="none" w:sz="0" w:space="0" w:color="auto"/>
        <w:bottom w:val="none" w:sz="0" w:space="0" w:color="auto"/>
        <w:right w:val="none" w:sz="0" w:space="0" w:color="auto"/>
      </w:divBdr>
    </w:div>
    <w:div w:id="1921791163">
      <w:bodyDiv w:val="1"/>
      <w:marLeft w:val="0"/>
      <w:marRight w:val="0"/>
      <w:marTop w:val="0"/>
      <w:marBottom w:val="0"/>
      <w:divBdr>
        <w:top w:val="none" w:sz="0" w:space="0" w:color="auto"/>
        <w:left w:val="none" w:sz="0" w:space="0" w:color="auto"/>
        <w:bottom w:val="none" w:sz="0" w:space="0" w:color="auto"/>
        <w:right w:val="none" w:sz="0" w:space="0" w:color="auto"/>
      </w:divBdr>
    </w:div>
    <w:div w:id="1921867164">
      <w:bodyDiv w:val="1"/>
      <w:marLeft w:val="0"/>
      <w:marRight w:val="0"/>
      <w:marTop w:val="0"/>
      <w:marBottom w:val="0"/>
      <w:divBdr>
        <w:top w:val="none" w:sz="0" w:space="0" w:color="auto"/>
        <w:left w:val="none" w:sz="0" w:space="0" w:color="auto"/>
        <w:bottom w:val="none" w:sz="0" w:space="0" w:color="auto"/>
        <w:right w:val="none" w:sz="0" w:space="0" w:color="auto"/>
      </w:divBdr>
    </w:div>
    <w:div w:id="1921911885">
      <w:bodyDiv w:val="1"/>
      <w:marLeft w:val="0"/>
      <w:marRight w:val="0"/>
      <w:marTop w:val="0"/>
      <w:marBottom w:val="0"/>
      <w:divBdr>
        <w:top w:val="none" w:sz="0" w:space="0" w:color="auto"/>
        <w:left w:val="none" w:sz="0" w:space="0" w:color="auto"/>
        <w:bottom w:val="none" w:sz="0" w:space="0" w:color="auto"/>
        <w:right w:val="none" w:sz="0" w:space="0" w:color="auto"/>
      </w:divBdr>
    </w:div>
    <w:div w:id="1921912231">
      <w:bodyDiv w:val="1"/>
      <w:marLeft w:val="0"/>
      <w:marRight w:val="0"/>
      <w:marTop w:val="0"/>
      <w:marBottom w:val="0"/>
      <w:divBdr>
        <w:top w:val="none" w:sz="0" w:space="0" w:color="auto"/>
        <w:left w:val="none" w:sz="0" w:space="0" w:color="auto"/>
        <w:bottom w:val="none" w:sz="0" w:space="0" w:color="auto"/>
        <w:right w:val="none" w:sz="0" w:space="0" w:color="auto"/>
      </w:divBdr>
    </w:div>
    <w:div w:id="1922175263">
      <w:bodyDiv w:val="1"/>
      <w:marLeft w:val="0"/>
      <w:marRight w:val="0"/>
      <w:marTop w:val="0"/>
      <w:marBottom w:val="0"/>
      <w:divBdr>
        <w:top w:val="none" w:sz="0" w:space="0" w:color="auto"/>
        <w:left w:val="none" w:sz="0" w:space="0" w:color="auto"/>
        <w:bottom w:val="none" w:sz="0" w:space="0" w:color="auto"/>
        <w:right w:val="none" w:sz="0" w:space="0" w:color="auto"/>
      </w:divBdr>
    </w:div>
    <w:div w:id="1922520595">
      <w:bodyDiv w:val="1"/>
      <w:marLeft w:val="0"/>
      <w:marRight w:val="0"/>
      <w:marTop w:val="0"/>
      <w:marBottom w:val="0"/>
      <w:divBdr>
        <w:top w:val="none" w:sz="0" w:space="0" w:color="auto"/>
        <w:left w:val="none" w:sz="0" w:space="0" w:color="auto"/>
        <w:bottom w:val="none" w:sz="0" w:space="0" w:color="auto"/>
        <w:right w:val="none" w:sz="0" w:space="0" w:color="auto"/>
      </w:divBdr>
    </w:div>
    <w:div w:id="1922523715">
      <w:bodyDiv w:val="1"/>
      <w:marLeft w:val="0"/>
      <w:marRight w:val="0"/>
      <w:marTop w:val="0"/>
      <w:marBottom w:val="0"/>
      <w:divBdr>
        <w:top w:val="none" w:sz="0" w:space="0" w:color="auto"/>
        <w:left w:val="none" w:sz="0" w:space="0" w:color="auto"/>
        <w:bottom w:val="none" w:sz="0" w:space="0" w:color="auto"/>
        <w:right w:val="none" w:sz="0" w:space="0" w:color="auto"/>
      </w:divBdr>
    </w:div>
    <w:div w:id="1922762368">
      <w:bodyDiv w:val="1"/>
      <w:marLeft w:val="0"/>
      <w:marRight w:val="0"/>
      <w:marTop w:val="0"/>
      <w:marBottom w:val="0"/>
      <w:divBdr>
        <w:top w:val="none" w:sz="0" w:space="0" w:color="auto"/>
        <w:left w:val="none" w:sz="0" w:space="0" w:color="auto"/>
        <w:bottom w:val="none" w:sz="0" w:space="0" w:color="auto"/>
        <w:right w:val="none" w:sz="0" w:space="0" w:color="auto"/>
      </w:divBdr>
    </w:div>
    <w:div w:id="1922986046">
      <w:bodyDiv w:val="1"/>
      <w:marLeft w:val="0"/>
      <w:marRight w:val="0"/>
      <w:marTop w:val="0"/>
      <w:marBottom w:val="0"/>
      <w:divBdr>
        <w:top w:val="none" w:sz="0" w:space="0" w:color="auto"/>
        <w:left w:val="none" w:sz="0" w:space="0" w:color="auto"/>
        <w:bottom w:val="none" w:sz="0" w:space="0" w:color="auto"/>
        <w:right w:val="none" w:sz="0" w:space="0" w:color="auto"/>
      </w:divBdr>
    </w:div>
    <w:div w:id="1923180693">
      <w:bodyDiv w:val="1"/>
      <w:marLeft w:val="0"/>
      <w:marRight w:val="0"/>
      <w:marTop w:val="0"/>
      <w:marBottom w:val="0"/>
      <w:divBdr>
        <w:top w:val="none" w:sz="0" w:space="0" w:color="auto"/>
        <w:left w:val="none" w:sz="0" w:space="0" w:color="auto"/>
        <w:bottom w:val="none" w:sz="0" w:space="0" w:color="auto"/>
        <w:right w:val="none" w:sz="0" w:space="0" w:color="auto"/>
      </w:divBdr>
    </w:div>
    <w:div w:id="1923181538">
      <w:bodyDiv w:val="1"/>
      <w:marLeft w:val="0"/>
      <w:marRight w:val="0"/>
      <w:marTop w:val="0"/>
      <w:marBottom w:val="0"/>
      <w:divBdr>
        <w:top w:val="none" w:sz="0" w:space="0" w:color="auto"/>
        <w:left w:val="none" w:sz="0" w:space="0" w:color="auto"/>
        <w:bottom w:val="none" w:sz="0" w:space="0" w:color="auto"/>
        <w:right w:val="none" w:sz="0" w:space="0" w:color="auto"/>
      </w:divBdr>
    </w:div>
    <w:div w:id="1923375246">
      <w:bodyDiv w:val="1"/>
      <w:marLeft w:val="0"/>
      <w:marRight w:val="0"/>
      <w:marTop w:val="0"/>
      <w:marBottom w:val="0"/>
      <w:divBdr>
        <w:top w:val="none" w:sz="0" w:space="0" w:color="auto"/>
        <w:left w:val="none" w:sz="0" w:space="0" w:color="auto"/>
        <w:bottom w:val="none" w:sz="0" w:space="0" w:color="auto"/>
        <w:right w:val="none" w:sz="0" w:space="0" w:color="auto"/>
      </w:divBdr>
    </w:div>
    <w:div w:id="1923682756">
      <w:bodyDiv w:val="1"/>
      <w:marLeft w:val="0"/>
      <w:marRight w:val="0"/>
      <w:marTop w:val="0"/>
      <w:marBottom w:val="0"/>
      <w:divBdr>
        <w:top w:val="none" w:sz="0" w:space="0" w:color="auto"/>
        <w:left w:val="none" w:sz="0" w:space="0" w:color="auto"/>
        <w:bottom w:val="none" w:sz="0" w:space="0" w:color="auto"/>
        <w:right w:val="none" w:sz="0" w:space="0" w:color="auto"/>
      </w:divBdr>
    </w:div>
    <w:div w:id="1923832866">
      <w:bodyDiv w:val="1"/>
      <w:marLeft w:val="0"/>
      <w:marRight w:val="0"/>
      <w:marTop w:val="0"/>
      <w:marBottom w:val="0"/>
      <w:divBdr>
        <w:top w:val="none" w:sz="0" w:space="0" w:color="auto"/>
        <w:left w:val="none" w:sz="0" w:space="0" w:color="auto"/>
        <w:bottom w:val="none" w:sz="0" w:space="0" w:color="auto"/>
        <w:right w:val="none" w:sz="0" w:space="0" w:color="auto"/>
      </w:divBdr>
    </w:div>
    <w:div w:id="1923947393">
      <w:bodyDiv w:val="1"/>
      <w:marLeft w:val="0"/>
      <w:marRight w:val="0"/>
      <w:marTop w:val="0"/>
      <w:marBottom w:val="0"/>
      <w:divBdr>
        <w:top w:val="none" w:sz="0" w:space="0" w:color="auto"/>
        <w:left w:val="none" w:sz="0" w:space="0" w:color="auto"/>
        <w:bottom w:val="none" w:sz="0" w:space="0" w:color="auto"/>
        <w:right w:val="none" w:sz="0" w:space="0" w:color="auto"/>
      </w:divBdr>
    </w:div>
    <w:div w:id="1924101156">
      <w:bodyDiv w:val="1"/>
      <w:marLeft w:val="0"/>
      <w:marRight w:val="0"/>
      <w:marTop w:val="0"/>
      <w:marBottom w:val="0"/>
      <w:divBdr>
        <w:top w:val="none" w:sz="0" w:space="0" w:color="auto"/>
        <w:left w:val="none" w:sz="0" w:space="0" w:color="auto"/>
        <w:bottom w:val="none" w:sz="0" w:space="0" w:color="auto"/>
        <w:right w:val="none" w:sz="0" w:space="0" w:color="auto"/>
      </w:divBdr>
    </w:div>
    <w:div w:id="1924219112">
      <w:bodyDiv w:val="1"/>
      <w:marLeft w:val="0"/>
      <w:marRight w:val="0"/>
      <w:marTop w:val="0"/>
      <w:marBottom w:val="0"/>
      <w:divBdr>
        <w:top w:val="none" w:sz="0" w:space="0" w:color="auto"/>
        <w:left w:val="none" w:sz="0" w:space="0" w:color="auto"/>
        <w:bottom w:val="none" w:sz="0" w:space="0" w:color="auto"/>
        <w:right w:val="none" w:sz="0" w:space="0" w:color="auto"/>
      </w:divBdr>
    </w:div>
    <w:div w:id="1924295332">
      <w:bodyDiv w:val="1"/>
      <w:marLeft w:val="0"/>
      <w:marRight w:val="0"/>
      <w:marTop w:val="0"/>
      <w:marBottom w:val="0"/>
      <w:divBdr>
        <w:top w:val="none" w:sz="0" w:space="0" w:color="auto"/>
        <w:left w:val="none" w:sz="0" w:space="0" w:color="auto"/>
        <w:bottom w:val="none" w:sz="0" w:space="0" w:color="auto"/>
        <w:right w:val="none" w:sz="0" w:space="0" w:color="auto"/>
      </w:divBdr>
    </w:div>
    <w:div w:id="1924995188">
      <w:bodyDiv w:val="1"/>
      <w:marLeft w:val="0"/>
      <w:marRight w:val="0"/>
      <w:marTop w:val="0"/>
      <w:marBottom w:val="0"/>
      <w:divBdr>
        <w:top w:val="none" w:sz="0" w:space="0" w:color="auto"/>
        <w:left w:val="none" w:sz="0" w:space="0" w:color="auto"/>
        <w:bottom w:val="none" w:sz="0" w:space="0" w:color="auto"/>
        <w:right w:val="none" w:sz="0" w:space="0" w:color="auto"/>
      </w:divBdr>
    </w:div>
    <w:div w:id="1925062895">
      <w:bodyDiv w:val="1"/>
      <w:marLeft w:val="0"/>
      <w:marRight w:val="0"/>
      <w:marTop w:val="0"/>
      <w:marBottom w:val="0"/>
      <w:divBdr>
        <w:top w:val="none" w:sz="0" w:space="0" w:color="auto"/>
        <w:left w:val="none" w:sz="0" w:space="0" w:color="auto"/>
        <w:bottom w:val="none" w:sz="0" w:space="0" w:color="auto"/>
        <w:right w:val="none" w:sz="0" w:space="0" w:color="auto"/>
      </w:divBdr>
    </w:div>
    <w:div w:id="1925263333">
      <w:bodyDiv w:val="1"/>
      <w:marLeft w:val="0"/>
      <w:marRight w:val="0"/>
      <w:marTop w:val="0"/>
      <w:marBottom w:val="0"/>
      <w:divBdr>
        <w:top w:val="none" w:sz="0" w:space="0" w:color="auto"/>
        <w:left w:val="none" w:sz="0" w:space="0" w:color="auto"/>
        <w:bottom w:val="none" w:sz="0" w:space="0" w:color="auto"/>
        <w:right w:val="none" w:sz="0" w:space="0" w:color="auto"/>
      </w:divBdr>
    </w:div>
    <w:div w:id="1925340068">
      <w:bodyDiv w:val="1"/>
      <w:marLeft w:val="0"/>
      <w:marRight w:val="0"/>
      <w:marTop w:val="0"/>
      <w:marBottom w:val="0"/>
      <w:divBdr>
        <w:top w:val="none" w:sz="0" w:space="0" w:color="auto"/>
        <w:left w:val="none" w:sz="0" w:space="0" w:color="auto"/>
        <w:bottom w:val="none" w:sz="0" w:space="0" w:color="auto"/>
        <w:right w:val="none" w:sz="0" w:space="0" w:color="auto"/>
      </w:divBdr>
    </w:div>
    <w:div w:id="1925727129">
      <w:bodyDiv w:val="1"/>
      <w:marLeft w:val="0"/>
      <w:marRight w:val="0"/>
      <w:marTop w:val="0"/>
      <w:marBottom w:val="0"/>
      <w:divBdr>
        <w:top w:val="none" w:sz="0" w:space="0" w:color="auto"/>
        <w:left w:val="none" w:sz="0" w:space="0" w:color="auto"/>
        <w:bottom w:val="none" w:sz="0" w:space="0" w:color="auto"/>
        <w:right w:val="none" w:sz="0" w:space="0" w:color="auto"/>
      </w:divBdr>
    </w:div>
    <w:div w:id="1925727745">
      <w:bodyDiv w:val="1"/>
      <w:marLeft w:val="0"/>
      <w:marRight w:val="0"/>
      <w:marTop w:val="0"/>
      <w:marBottom w:val="0"/>
      <w:divBdr>
        <w:top w:val="none" w:sz="0" w:space="0" w:color="auto"/>
        <w:left w:val="none" w:sz="0" w:space="0" w:color="auto"/>
        <w:bottom w:val="none" w:sz="0" w:space="0" w:color="auto"/>
        <w:right w:val="none" w:sz="0" w:space="0" w:color="auto"/>
      </w:divBdr>
    </w:div>
    <w:div w:id="1925799217">
      <w:bodyDiv w:val="1"/>
      <w:marLeft w:val="0"/>
      <w:marRight w:val="0"/>
      <w:marTop w:val="0"/>
      <w:marBottom w:val="0"/>
      <w:divBdr>
        <w:top w:val="none" w:sz="0" w:space="0" w:color="auto"/>
        <w:left w:val="none" w:sz="0" w:space="0" w:color="auto"/>
        <w:bottom w:val="none" w:sz="0" w:space="0" w:color="auto"/>
        <w:right w:val="none" w:sz="0" w:space="0" w:color="auto"/>
      </w:divBdr>
    </w:div>
    <w:div w:id="1926182506">
      <w:bodyDiv w:val="1"/>
      <w:marLeft w:val="0"/>
      <w:marRight w:val="0"/>
      <w:marTop w:val="0"/>
      <w:marBottom w:val="0"/>
      <w:divBdr>
        <w:top w:val="none" w:sz="0" w:space="0" w:color="auto"/>
        <w:left w:val="none" w:sz="0" w:space="0" w:color="auto"/>
        <w:bottom w:val="none" w:sz="0" w:space="0" w:color="auto"/>
        <w:right w:val="none" w:sz="0" w:space="0" w:color="auto"/>
      </w:divBdr>
    </w:div>
    <w:div w:id="1926256257">
      <w:bodyDiv w:val="1"/>
      <w:marLeft w:val="0"/>
      <w:marRight w:val="0"/>
      <w:marTop w:val="0"/>
      <w:marBottom w:val="0"/>
      <w:divBdr>
        <w:top w:val="none" w:sz="0" w:space="0" w:color="auto"/>
        <w:left w:val="none" w:sz="0" w:space="0" w:color="auto"/>
        <w:bottom w:val="none" w:sz="0" w:space="0" w:color="auto"/>
        <w:right w:val="none" w:sz="0" w:space="0" w:color="auto"/>
      </w:divBdr>
    </w:div>
    <w:div w:id="1926761439">
      <w:bodyDiv w:val="1"/>
      <w:marLeft w:val="0"/>
      <w:marRight w:val="0"/>
      <w:marTop w:val="0"/>
      <w:marBottom w:val="0"/>
      <w:divBdr>
        <w:top w:val="none" w:sz="0" w:space="0" w:color="auto"/>
        <w:left w:val="none" w:sz="0" w:space="0" w:color="auto"/>
        <w:bottom w:val="none" w:sz="0" w:space="0" w:color="auto"/>
        <w:right w:val="none" w:sz="0" w:space="0" w:color="auto"/>
      </w:divBdr>
    </w:div>
    <w:div w:id="1927642214">
      <w:bodyDiv w:val="1"/>
      <w:marLeft w:val="0"/>
      <w:marRight w:val="0"/>
      <w:marTop w:val="0"/>
      <w:marBottom w:val="0"/>
      <w:divBdr>
        <w:top w:val="none" w:sz="0" w:space="0" w:color="auto"/>
        <w:left w:val="none" w:sz="0" w:space="0" w:color="auto"/>
        <w:bottom w:val="none" w:sz="0" w:space="0" w:color="auto"/>
        <w:right w:val="none" w:sz="0" w:space="0" w:color="auto"/>
      </w:divBdr>
    </w:div>
    <w:div w:id="1927762343">
      <w:bodyDiv w:val="1"/>
      <w:marLeft w:val="0"/>
      <w:marRight w:val="0"/>
      <w:marTop w:val="0"/>
      <w:marBottom w:val="0"/>
      <w:divBdr>
        <w:top w:val="none" w:sz="0" w:space="0" w:color="auto"/>
        <w:left w:val="none" w:sz="0" w:space="0" w:color="auto"/>
        <w:bottom w:val="none" w:sz="0" w:space="0" w:color="auto"/>
        <w:right w:val="none" w:sz="0" w:space="0" w:color="auto"/>
      </w:divBdr>
    </w:div>
    <w:div w:id="1927953154">
      <w:bodyDiv w:val="1"/>
      <w:marLeft w:val="0"/>
      <w:marRight w:val="0"/>
      <w:marTop w:val="0"/>
      <w:marBottom w:val="0"/>
      <w:divBdr>
        <w:top w:val="none" w:sz="0" w:space="0" w:color="auto"/>
        <w:left w:val="none" w:sz="0" w:space="0" w:color="auto"/>
        <w:bottom w:val="none" w:sz="0" w:space="0" w:color="auto"/>
        <w:right w:val="none" w:sz="0" w:space="0" w:color="auto"/>
      </w:divBdr>
    </w:div>
    <w:div w:id="1927953922">
      <w:bodyDiv w:val="1"/>
      <w:marLeft w:val="0"/>
      <w:marRight w:val="0"/>
      <w:marTop w:val="0"/>
      <w:marBottom w:val="0"/>
      <w:divBdr>
        <w:top w:val="none" w:sz="0" w:space="0" w:color="auto"/>
        <w:left w:val="none" w:sz="0" w:space="0" w:color="auto"/>
        <w:bottom w:val="none" w:sz="0" w:space="0" w:color="auto"/>
        <w:right w:val="none" w:sz="0" w:space="0" w:color="auto"/>
      </w:divBdr>
    </w:div>
    <w:div w:id="1928227947">
      <w:bodyDiv w:val="1"/>
      <w:marLeft w:val="0"/>
      <w:marRight w:val="0"/>
      <w:marTop w:val="0"/>
      <w:marBottom w:val="0"/>
      <w:divBdr>
        <w:top w:val="none" w:sz="0" w:space="0" w:color="auto"/>
        <w:left w:val="none" w:sz="0" w:space="0" w:color="auto"/>
        <w:bottom w:val="none" w:sz="0" w:space="0" w:color="auto"/>
        <w:right w:val="none" w:sz="0" w:space="0" w:color="auto"/>
      </w:divBdr>
    </w:div>
    <w:div w:id="1928878193">
      <w:bodyDiv w:val="1"/>
      <w:marLeft w:val="0"/>
      <w:marRight w:val="0"/>
      <w:marTop w:val="0"/>
      <w:marBottom w:val="0"/>
      <w:divBdr>
        <w:top w:val="none" w:sz="0" w:space="0" w:color="auto"/>
        <w:left w:val="none" w:sz="0" w:space="0" w:color="auto"/>
        <w:bottom w:val="none" w:sz="0" w:space="0" w:color="auto"/>
        <w:right w:val="none" w:sz="0" w:space="0" w:color="auto"/>
      </w:divBdr>
      <w:divsChild>
        <w:div w:id="1009135572">
          <w:marLeft w:val="0"/>
          <w:marRight w:val="0"/>
          <w:marTop w:val="0"/>
          <w:marBottom w:val="0"/>
          <w:divBdr>
            <w:top w:val="none" w:sz="0" w:space="0" w:color="auto"/>
            <w:left w:val="none" w:sz="0" w:space="0" w:color="auto"/>
            <w:bottom w:val="none" w:sz="0" w:space="0" w:color="auto"/>
            <w:right w:val="none" w:sz="0" w:space="0" w:color="auto"/>
          </w:divBdr>
        </w:div>
        <w:div w:id="1806466704">
          <w:marLeft w:val="0"/>
          <w:marRight w:val="0"/>
          <w:marTop w:val="0"/>
          <w:marBottom w:val="0"/>
          <w:divBdr>
            <w:top w:val="none" w:sz="0" w:space="0" w:color="auto"/>
            <w:left w:val="none" w:sz="0" w:space="0" w:color="auto"/>
            <w:bottom w:val="none" w:sz="0" w:space="0" w:color="auto"/>
            <w:right w:val="none" w:sz="0" w:space="0" w:color="auto"/>
          </w:divBdr>
        </w:div>
        <w:div w:id="1973054056">
          <w:marLeft w:val="0"/>
          <w:marRight w:val="0"/>
          <w:marTop w:val="0"/>
          <w:marBottom w:val="0"/>
          <w:divBdr>
            <w:top w:val="none" w:sz="0" w:space="0" w:color="auto"/>
            <w:left w:val="none" w:sz="0" w:space="0" w:color="auto"/>
            <w:bottom w:val="none" w:sz="0" w:space="0" w:color="auto"/>
            <w:right w:val="none" w:sz="0" w:space="0" w:color="auto"/>
          </w:divBdr>
        </w:div>
        <w:div w:id="981226439">
          <w:marLeft w:val="0"/>
          <w:marRight w:val="0"/>
          <w:marTop w:val="0"/>
          <w:marBottom w:val="0"/>
          <w:divBdr>
            <w:top w:val="none" w:sz="0" w:space="0" w:color="auto"/>
            <w:left w:val="none" w:sz="0" w:space="0" w:color="auto"/>
            <w:bottom w:val="none" w:sz="0" w:space="0" w:color="auto"/>
            <w:right w:val="none" w:sz="0" w:space="0" w:color="auto"/>
          </w:divBdr>
        </w:div>
        <w:div w:id="400909052">
          <w:marLeft w:val="0"/>
          <w:marRight w:val="0"/>
          <w:marTop w:val="0"/>
          <w:marBottom w:val="0"/>
          <w:divBdr>
            <w:top w:val="none" w:sz="0" w:space="0" w:color="auto"/>
            <w:left w:val="none" w:sz="0" w:space="0" w:color="auto"/>
            <w:bottom w:val="none" w:sz="0" w:space="0" w:color="auto"/>
            <w:right w:val="none" w:sz="0" w:space="0" w:color="auto"/>
          </w:divBdr>
        </w:div>
        <w:div w:id="316611347">
          <w:marLeft w:val="0"/>
          <w:marRight w:val="0"/>
          <w:marTop w:val="0"/>
          <w:marBottom w:val="0"/>
          <w:divBdr>
            <w:top w:val="none" w:sz="0" w:space="0" w:color="auto"/>
            <w:left w:val="none" w:sz="0" w:space="0" w:color="auto"/>
            <w:bottom w:val="none" w:sz="0" w:space="0" w:color="auto"/>
            <w:right w:val="none" w:sz="0" w:space="0" w:color="auto"/>
          </w:divBdr>
        </w:div>
        <w:div w:id="1170146862">
          <w:marLeft w:val="0"/>
          <w:marRight w:val="0"/>
          <w:marTop w:val="0"/>
          <w:marBottom w:val="0"/>
          <w:divBdr>
            <w:top w:val="none" w:sz="0" w:space="0" w:color="auto"/>
            <w:left w:val="none" w:sz="0" w:space="0" w:color="auto"/>
            <w:bottom w:val="none" w:sz="0" w:space="0" w:color="auto"/>
            <w:right w:val="none" w:sz="0" w:space="0" w:color="auto"/>
          </w:divBdr>
        </w:div>
        <w:div w:id="531772680">
          <w:marLeft w:val="0"/>
          <w:marRight w:val="0"/>
          <w:marTop w:val="0"/>
          <w:marBottom w:val="0"/>
          <w:divBdr>
            <w:top w:val="none" w:sz="0" w:space="0" w:color="auto"/>
            <w:left w:val="none" w:sz="0" w:space="0" w:color="auto"/>
            <w:bottom w:val="none" w:sz="0" w:space="0" w:color="auto"/>
            <w:right w:val="none" w:sz="0" w:space="0" w:color="auto"/>
          </w:divBdr>
        </w:div>
        <w:div w:id="2088266260">
          <w:marLeft w:val="0"/>
          <w:marRight w:val="0"/>
          <w:marTop w:val="0"/>
          <w:marBottom w:val="0"/>
          <w:divBdr>
            <w:top w:val="none" w:sz="0" w:space="0" w:color="auto"/>
            <w:left w:val="none" w:sz="0" w:space="0" w:color="auto"/>
            <w:bottom w:val="none" w:sz="0" w:space="0" w:color="auto"/>
            <w:right w:val="none" w:sz="0" w:space="0" w:color="auto"/>
          </w:divBdr>
        </w:div>
        <w:div w:id="980113101">
          <w:marLeft w:val="0"/>
          <w:marRight w:val="0"/>
          <w:marTop w:val="0"/>
          <w:marBottom w:val="0"/>
          <w:divBdr>
            <w:top w:val="none" w:sz="0" w:space="0" w:color="auto"/>
            <w:left w:val="none" w:sz="0" w:space="0" w:color="auto"/>
            <w:bottom w:val="none" w:sz="0" w:space="0" w:color="auto"/>
            <w:right w:val="none" w:sz="0" w:space="0" w:color="auto"/>
          </w:divBdr>
        </w:div>
        <w:div w:id="688945185">
          <w:marLeft w:val="0"/>
          <w:marRight w:val="0"/>
          <w:marTop w:val="0"/>
          <w:marBottom w:val="0"/>
          <w:divBdr>
            <w:top w:val="none" w:sz="0" w:space="0" w:color="auto"/>
            <w:left w:val="none" w:sz="0" w:space="0" w:color="auto"/>
            <w:bottom w:val="none" w:sz="0" w:space="0" w:color="auto"/>
            <w:right w:val="none" w:sz="0" w:space="0" w:color="auto"/>
          </w:divBdr>
        </w:div>
        <w:div w:id="1067533909">
          <w:marLeft w:val="0"/>
          <w:marRight w:val="0"/>
          <w:marTop w:val="0"/>
          <w:marBottom w:val="0"/>
          <w:divBdr>
            <w:top w:val="none" w:sz="0" w:space="0" w:color="auto"/>
            <w:left w:val="none" w:sz="0" w:space="0" w:color="auto"/>
            <w:bottom w:val="none" w:sz="0" w:space="0" w:color="auto"/>
            <w:right w:val="none" w:sz="0" w:space="0" w:color="auto"/>
          </w:divBdr>
        </w:div>
        <w:div w:id="1477409802">
          <w:marLeft w:val="0"/>
          <w:marRight w:val="0"/>
          <w:marTop w:val="0"/>
          <w:marBottom w:val="0"/>
          <w:divBdr>
            <w:top w:val="none" w:sz="0" w:space="0" w:color="auto"/>
            <w:left w:val="none" w:sz="0" w:space="0" w:color="auto"/>
            <w:bottom w:val="none" w:sz="0" w:space="0" w:color="auto"/>
            <w:right w:val="none" w:sz="0" w:space="0" w:color="auto"/>
          </w:divBdr>
        </w:div>
        <w:div w:id="664866868">
          <w:marLeft w:val="0"/>
          <w:marRight w:val="0"/>
          <w:marTop w:val="0"/>
          <w:marBottom w:val="0"/>
          <w:divBdr>
            <w:top w:val="none" w:sz="0" w:space="0" w:color="auto"/>
            <w:left w:val="none" w:sz="0" w:space="0" w:color="auto"/>
            <w:bottom w:val="none" w:sz="0" w:space="0" w:color="auto"/>
            <w:right w:val="none" w:sz="0" w:space="0" w:color="auto"/>
          </w:divBdr>
        </w:div>
        <w:div w:id="533347358">
          <w:marLeft w:val="0"/>
          <w:marRight w:val="0"/>
          <w:marTop w:val="0"/>
          <w:marBottom w:val="0"/>
          <w:divBdr>
            <w:top w:val="none" w:sz="0" w:space="0" w:color="auto"/>
            <w:left w:val="none" w:sz="0" w:space="0" w:color="auto"/>
            <w:bottom w:val="none" w:sz="0" w:space="0" w:color="auto"/>
            <w:right w:val="none" w:sz="0" w:space="0" w:color="auto"/>
          </w:divBdr>
        </w:div>
        <w:div w:id="1547444496">
          <w:marLeft w:val="0"/>
          <w:marRight w:val="0"/>
          <w:marTop w:val="0"/>
          <w:marBottom w:val="0"/>
          <w:divBdr>
            <w:top w:val="none" w:sz="0" w:space="0" w:color="auto"/>
            <w:left w:val="none" w:sz="0" w:space="0" w:color="auto"/>
            <w:bottom w:val="none" w:sz="0" w:space="0" w:color="auto"/>
            <w:right w:val="none" w:sz="0" w:space="0" w:color="auto"/>
          </w:divBdr>
        </w:div>
        <w:div w:id="1962834778">
          <w:marLeft w:val="0"/>
          <w:marRight w:val="0"/>
          <w:marTop w:val="0"/>
          <w:marBottom w:val="0"/>
          <w:divBdr>
            <w:top w:val="none" w:sz="0" w:space="0" w:color="auto"/>
            <w:left w:val="none" w:sz="0" w:space="0" w:color="auto"/>
            <w:bottom w:val="none" w:sz="0" w:space="0" w:color="auto"/>
            <w:right w:val="none" w:sz="0" w:space="0" w:color="auto"/>
          </w:divBdr>
        </w:div>
        <w:div w:id="1182008678">
          <w:marLeft w:val="0"/>
          <w:marRight w:val="0"/>
          <w:marTop w:val="0"/>
          <w:marBottom w:val="0"/>
          <w:divBdr>
            <w:top w:val="none" w:sz="0" w:space="0" w:color="auto"/>
            <w:left w:val="none" w:sz="0" w:space="0" w:color="auto"/>
            <w:bottom w:val="none" w:sz="0" w:space="0" w:color="auto"/>
            <w:right w:val="none" w:sz="0" w:space="0" w:color="auto"/>
          </w:divBdr>
        </w:div>
        <w:div w:id="333463486">
          <w:marLeft w:val="0"/>
          <w:marRight w:val="0"/>
          <w:marTop w:val="0"/>
          <w:marBottom w:val="0"/>
          <w:divBdr>
            <w:top w:val="none" w:sz="0" w:space="0" w:color="auto"/>
            <w:left w:val="none" w:sz="0" w:space="0" w:color="auto"/>
            <w:bottom w:val="none" w:sz="0" w:space="0" w:color="auto"/>
            <w:right w:val="none" w:sz="0" w:space="0" w:color="auto"/>
          </w:divBdr>
        </w:div>
        <w:div w:id="2020964920">
          <w:marLeft w:val="0"/>
          <w:marRight w:val="0"/>
          <w:marTop w:val="0"/>
          <w:marBottom w:val="0"/>
          <w:divBdr>
            <w:top w:val="none" w:sz="0" w:space="0" w:color="auto"/>
            <w:left w:val="none" w:sz="0" w:space="0" w:color="auto"/>
            <w:bottom w:val="none" w:sz="0" w:space="0" w:color="auto"/>
            <w:right w:val="none" w:sz="0" w:space="0" w:color="auto"/>
          </w:divBdr>
        </w:div>
        <w:div w:id="1955096579">
          <w:marLeft w:val="0"/>
          <w:marRight w:val="0"/>
          <w:marTop w:val="0"/>
          <w:marBottom w:val="0"/>
          <w:divBdr>
            <w:top w:val="none" w:sz="0" w:space="0" w:color="auto"/>
            <w:left w:val="none" w:sz="0" w:space="0" w:color="auto"/>
            <w:bottom w:val="none" w:sz="0" w:space="0" w:color="auto"/>
            <w:right w:val="none" w:sz="0" w:space="0" w:color="auto"/>
          </w:divBdr>
        </w:div>
        <w:div w:id="1326711544">
          <w:marLeft w:val="0"/>
          <w:marRight w:val="0"/>
          <w:marTop w:val="0"/>
          <w:marBottom w:val="0"/>
          <w:divBdr>
            <w:top w:val="none" w:sz="0" w:space="0" w:color="auto"/>
            <w:left w:val="none" w:sz="0" w:space="0" w:color="auto"/>
            <w:bottom w:val="none" w:sz="0" w:space="0" w:color="auto"/>
            <w:right w:val="none" w:sz="0" w:space="0" w:color="auto"/>
          </w:divBdr>
        </w:div>
        <w:div w:id="1842545039">
          <w:marLeft w:val="0"/>
          <w:marRight w:val="0"/>
          <w:marTop w:val="0"/>
          <w:marBottom w:val="0"/>
          <w:divBdr>
            <w:top w:val="none" w:sz="0" w:space="0" w:color="auto"/>
            <w:left w:val="none" w:sz="0" w:space="0" w:color="auto"/>
            <w:bottom w:val="none" w:sz="0" w:space="0" w:color="auto"/>
            <w:right w:val="none" w:sz="0" w:space="0" w:color="auto"/>
          </w:divBdr>
        </w:div>
        <w:div w:id="1111512925">
          <w:marLeft w:val="0"/>
          <w:marRight w:val="0"/>
          <w:marTop w:val="0"/>
          <w:marBottom w:val="0"/>
          <w:divBdr>
            <w:top w:val="none" w:sz="0" w:space="0" w:color="auto"/>
            <w:left w:val="none" w:sz="0" w:space="0" w:color="auto"/>
            <w:bottom w:val="none" w:sz="0" w:space="0" w:color="auto"/>
            <w:right w:val="none" w:sz="0" w:space="0" w:color="auto"/>
          </w:divBdr>
        </w:div>
        <w:div w:id="463936415">
          <w:marLeft w:val="0"/>
          <w:marRight w:val="0"/>
          <w:marTop w:val="0"/>
          <w:marBottom w:val="0"/>
          <w:divBdr>
            <w:top w:val="none" w:sz="0" w:space="0" w:color="auto"/>
            <w:left w:val="none" w:sz="0" w:space="0" w:color="auto"/>
            <w:bottom w:val="none" w:sz="0" w:space="0" w:color="auto"/>
            <w:right w:val="none" w:sz="0" w:space="0" w:color="auto"/>
          </w:divBdr>
        </w:div>
        <w:div w:id="861629075">
          <w:marLeft w:val="0"/>
          <w:marRight w:val="0"/>
          <w:marTop w:val="0"/>
          <w:marBottom w:val="0"/>
          <w:divBdr>
            <w:top w:val="none" w:sz="0" w:space="0" w:color="auto"/>
            <w:left w:val="none" w:sz="0" w:space="0" w:color="auto"/>
            <w:bottom w:val="none" w:sz="0" w:space="0" w:color="auto"/>
            <w:right w:val="none" w:sz="0" w:space="0" w:color="auto"/>
          </w:divBdr>
        </w:div>
        <w:div w:id="960186950">
          <w:marLeft w:val="0"/>
          <w:marRight w:val="0"/>
          <w:marTop w:val="0"/>
          <w:marBottom w:val="0"/>
          <w:divBdr>
            <w:top w:val="none" w:sz="0" w:space="0" w:color="auto"/>
            <w:left w:val="none" w:sz="0" w:space="0" w:color="auto"/>
            <w:bottom w:val="none" w:sz="0" w:space="0" w:color="auto"/>
            <w:right w:val="none" w:sz="0" w:space="0" w:color="auto"/>
          </w:divBdr>
        </w:div>
        <w:div w:id="134951964">
          <w:marLeft w:val="0"/>
          <w:marRight w:val="0"/>
          <w:marTop w:val="0"/>
          <w:marBottom w:val="0"/>
          <w:divBdr>
            <w:top w:val="none" w:sz="0" w:space="0" w:color="auto"/>
            <w:left w:val="none" w:sz="0" w:space="0" w:color="auto"/>
            <w:bottom w:val="none" w:sz="0" w:space="0" w:color="auto"/>
            <w:right w:val="none" w:sz="0" w:space="0" w:color="auto"/>
          </w:divBdr>
        </w:div>
        <w:div w:id="880096648">
          <w:marLeft w:val="0"/>
          <w:marRight w:val="0"/>
          <w:marTop w:val="0"/>
          <w:marBottom w:val="0"/>
          <w:divBdr>
            <w:top w:val="none" w:sz="0" w:space="0" w:color="auto"/>
            <w:left w:val="none" w:sz="0" w:space="0" w:color="auto"/>
            <w:bottom w:val="none" w:sz="0" w:space="0" w:color="auto"/>
            <w:right w:val="none" w:sz="0" w:space="0" w:color="auto"/>
          </w:divBdr>
        </w:div>
        <w:div w:id="899285819">
          <w:marLeft w:val="0"/>
          <w:marRight w:val="0"/>
          <w:marTop w:val="0"/>
          <w:marBottom w:val="0"/>
          <w:divBdr>
            <w:top w:val="none" w:sz="0" w:space="0" w:color="auto"/>
            <w:left w:val="none" w:sz="0" w:space="0" w:color="auto"/>
            <w:bottom w:val="none" w:sz="0" w:space="0" w:color="auto"/>
            <w:right w:val="none" w:sz="0" w:space="0" w:color="auto"/>
          </w:divBdr>
        </w:div>
        <w:div w:id="62024469">
          <w:marLeft w:val="0"/>
          <w:marRight w:val="0"/>
          <w:marTop w:val="0"/>
          <w:marBottom w:val="0"/>
          <w:divBdr>
            <w:top w:val="none" w:sz="0" w:space="0" w:color="auto"/>
            <w:left w:val="none" w:sz="0" w:space="0" w:color="auto"/>
            <w:bottom w:val="none" w:sz="0" w:space="0" w:color="auto"/>
            <w:right w:val="none" w:sz="0" w:space="0" w:color="auto"/>
          </w:divBdr>
        </w:div>
        <w:div w:id="439180448">
          <w:marLeft w:val="0"/>
          <w:marRight w:val="0"/>
          <w:marTop w:val="0"/>
          <w:marBottom w:val="0"/>
          <w:divBdr>
            <w:top w:val="none" w:sz="0" w:space="0" w:color="auto"/>
            <w:left w:val="none" w:sz="0" w:space="0" w:color="auto"/>
            <w:bottom w:val="none" w:sz="0" w:space="0" w:color="auto"/>
            <w:right w:val="none" w:sz="0" w:space="0" w:color="auto"/>
          </w:divBdr>
        </w:div>
        <w:div w:id="441850410">
          <w:marLeft w:val="0"/>
          <w:marRight w:val="0"/>
          <w:marTop w:val="0"/>
          <w:marBottom w:val="0"/>
          <w:divBdr>
            <w:top w:val="none" w:sz="0" w:space="0" w:color="auto"/>
            <w:left w:val="none" w:sz="0" w:space="0" w:color="auto"/>
            <w:bottom w:val="none" w:sz="0" w:space="0" w:color="auto"/>
            <w:right w:val="none" w:sz="0" w:space="0" w:color="auto"/>
          </w:divBdr>
        </w:div>
        <w:div w:id="1139372852">
          <w:marLeft w:val="0"/>
          <w:marRight w:val="0"/>
          <w:marTop w:val="0"/>
          <w:marBottom w:val="0"/>
          <w:divBdr>
            <w:top w:val="none" w:sz="0" w:space="0" w:color="auto"/>
            <w:left w:val="none" w:sz="0" w:space="0" w:color="auto"/>
            <w:bottom w:val="none" w:sz="0" w:space="0" w:color="auto"/>
            <w:right w:val="none" w:sz="0" w:space="0" w:color="auto"/>
          </w:divBdr>
        </w:div>
        <w:div w:id="993870520">
          <w:marLeft w:val="0"/>
          <w:marRight w:val="0"/>
          <w:marTop w:val="0"/>
          <w:marBottom w:val="0"/>
          <w:divBdr>
            <w:top w:val="none" w:sz="0" w:space="0" w:color="auto"/>
            <w:left w:val="none" w:sz="0" w:space="0" w:color="auto"/>
            <w:bottom w:val="none" w:sz="0" w:space="0" w:color="auto"/>
            <w:right w:val="none" w:sz="0" w:space="0" w:color="auto"/>
          </w:divBdr>
        </w:div>
        <w:div w:id="619339175">
          <w:marLeft w:val="0"/>
          <w:marRight w:val="0"/>
          <w:marTop w:val="0"/>
          <w:marBottom w:val="0"/>
          <w:divBdr>
            <w:top w:val="none" w:sz="0" w:space="0" w:color="auto"/>
            <w:left w:val="none" w:sz="0" w:space="0" w:color="auto"/>
            <w:bottom w:val="none" w:sz="0" w:space="0" w:color="auto"/>
            <w:right w:val="none" w:sz="0" w:space="0" w:color="auto"/>
          </w:divBdr>
        </w:div>
        <w:div w:id="2009745137">
          <w:marLeft w:val="0"/>
          <w:marRight w:val="0"/>
          <w:marTop w:val="0"/>
          <w:marBottom w:val="0"/>
          <w:divBdr>
            <w:top w:val="none" w:sz="0" w:space="0" w:color="auto"/>
            <w:left w:val="none" w:sz="0" w:space="0" w:color="auto"/>
            <w:bottom w:val="none" w:sz="0" w:space="0" w:color="auto"/>
            <w:right w:val="none" w:sz="0" w:space="0" w:color="auto"/>
          </w:divBdr>
        </w:div>
        <w:div w:id="872885528">
          <w:marLeft w:val="0"/>
          <w:marRight w:val="0"/>
          <w:marTop w:val="0"/>
          <w:marBottom w:val="0"/>
          <w:divBdr>
            <w:top w:val="none" w:sz="0" w:space="0" w:color="auto"/>
            <w:left w:val="none" w:sz="0" w:space="0" w:color="auto"/>
            <w:bottom w:val="none" w:sz="0" w:space="0" w:color="auto"/>
            <w:right w:val="none" w:sz="0" w:space="0" w:color="auto"/>
          </w:divBdr>
        </w:div>
        <w:div w:id="1949659593">
          <w:marLeft w:val="0"/>
          <w:marRight w:val="0"/>
          <w:marTop w:val="0"/>
          <w:marBottom w:val="0"/>
          <w:divBdr>
            <w:top w:val="none" w:sz="0" w:space="0" w:color="auto"/>
            <w:left w:val="none" w:sz="0" w:space="0" w:color="auto"/>
            <w:bottom w:val="none" w:sz="0" w:space="0" w:color="auto"/>
            <w:right w:val="none" w:sz="0" w:space="0" w:color="auto"/>
          </w:divBdr>
        </w:div>
        <w:div w:id="1176530537">
          <w:marLeft w:val="0"/>
          <w:marRight w:val="0"/>
          <w:marTop w:val="0"/>
          <w:marBottom w:val="0"/>
          <w:divBdr>
            <w:top w:val="none" w:sz="0" w:space="0" w:color="auto"/>
            <w:left w:val="none" w:sz="0" w:space="0" w:color="auto"/>
            <w:bottom w:val="none" w:sz="0" w:space="0" w:color="auto"/>
            <w:right w:val="none" w:sz="0" w:space="0" w:color="auto"/>
          </w:divBdr>
        </w:div>
        <w:div w:id="1389184004">
          <w:marLeft w:val="0"/>
          <w:marRight w:val="0"/>
          <w:marTop w:val="0"/>
          <w:marBottom w:val="0"/>
          <w:divBdr>
            <w:top w:val="none" w:sz="0" w:space="0" w:color="auto"/>
            <w:left w:val="none" w:sz="0" w:space="0" w:color="auto"/>
            <w:bottom w:val="none" w:sz="0" w:space="0" w:color="auto"/>
            <w:right w:val="none" w:sz="0" w:space="0" w:color="auto"/>
          </w:divBdr>
        </w:div>
        <w:div w:id="1884096269">
          <w:marLeft w:val="0"/>
          <w:marRight w:val="0"/>
          <w:marTop w:val="0"/>
          <w:marBottom w:val="0"/>
          <w:divBdr>
            <w:top w:val="none" w:sz="0" w:space="0" w:color="auto"/>
            <w:left w:val="none" w:sz="0" w:space="0" w:color="auto"/>
            <w:bottom w:val="none" w:sz="0" w:space="0" w:color="auto"/>
            <w:right w:val="none" w:sz="0" w:space="0" w:color="auto"/>
          </w:divBdr>
        </w:div>
        <w:div w:id="351537931">
          <w:marLeft w:val="0"/>
          <w:marRight w:val="0"/>
          <w:marTop w:val="0"/>
          <w:marBottom w:val="0"/>
          <w:divBdr>
            <w:top w:val="none" w:sz="0" w:space="0" w:color="auto"/>
            <w:left w:val="none" w:sz="0" w:space="0" w:color="auto"/>
            <w:bottom w:val="none" w:sz="0" w:space="0" w:color="auto"/>
            <w:right w:val="none" w:sz="0" w:space="0" w:color="auto"/>
          </w:divBdr>
        </w:div>
        <w:div w:id="852956821">
          <w:marLeft w:val="0"/>
          <w:marRight w:val="0"/>
          <w:marTop w:val="0"/>
          <w:marBottom w:val="0"/>
          <w:divBdr>
            <w:top w:val="none" w:sz="0" w:space="0" w:color="auto"/>
            <w:left w:val="none" w:sz="0" w:space="0" w:color="auto"/>
            <w:bottom w:val="none" w:sz="0" w:space="0" w:color="auto"/>
            <w:right w:val="none" w:sz="0" w:space="0" w:color="auto"/>
          </w:divBdr>
        </w:div>
        <w:div w:id="1869683641">
          <w:marLeft w:val="0"/>
          <w:marRight w:val="0"/>
          <w:marTop w:val="0"/>
          <w:marBottom w:val="0"/>
          <w:divBdr>
            <w:top w:val="none" w:sz="0" w:space="0" w:color="auto"/>
            <w:left w:val="none" w:sz="0" w:space="0" w:color="auto"/>
            <w:bottom w:val="none" w:sz="0" w:space="0" w:color="auto"/>
            <w:right w:val="none" w:sz="0" w:space="0" w:color="auto"/>
          </w:divBdr>
        </w:div>
        <w:div w:id="716440913">
          <w:marLeft w:val="0"/>
          <w:marRight w:val="0"/>
          <w:marTop w:val="0"/>
          <w:marBottom w:val="0"/>
          <w:divBdr>
            <w:top w:val="none" w:sz="0" w:space="0" w:color="auto"/>
            <w:left w:val="none" w:sz="0" w:space="0" w:color="auto"/>
            <w:bottom w:val="none" w:sz="0" w:space="0" w:color="auto"/>
            <w:right w:val="none" w:sz="0" w:space="0" w:color="auto"/>
          </w:divBdr>
        </w:div>
      </w:divsChild>
    </w:div>
    <w:div w:id="1928878669">
      <w:bodyDiv w:val="1"/>
      <w:marLeft w:val="0"/>
      <w:marRight w:val="0"/>
      <w:marTop w:val="0"/>
      <w:marBottom w:val="0"/>
      <w:divBdr>
        <w:top w:val="none" w:sz="0" w:space="0" w:color="auto"/>
        <w:left w:val="none" w:sz="0" w:space="0" w:color="auto"/>
        <w:bottom w:val="none" w:sz="0" w:space="0" w:color="auto"/>
        <w:right w:val="none" w:sz="0" w:space="0" w:color="auto"/>
      </w:divBdr>
    </w:div>
    <w:div w:id="1928881170">
      <w:bodyDiv w:val="1"/>
      <w:marLeft w:val="0"/>
      <w:marRight w:val="0"/>
      <w:marTop w:val="0"/>
      <w:marBottom w:val="0"/>
      <w:divBdr>
        <w:top w:val="none" w:sz="0" w:space="0" w:color="auto"/>
        <w:left w:val="none" w:sz="0" w:space="0" w:color="auto"/>
        <w:bottom w:val="none" w:sz="0" w:space="0" w:color="auto"/>
        <w:right w:val="none" w:sz="0" w:space="0" w:color="auto"/>
      </w:divBdr>
    </w:div>
    <w:div w:id="1928994596">
      <w:bodyDiv w:val="1"/>
      <w:marLeft w:val="0"/>
      <w:marRight w:val="0"/>
      <w:marTop w:val="0"/>
      <w:marBottom w:val="0"/>
      <w:divBdr>
        <w:top w:val="none" w:sz="0" w:space="0" w:color="auto"/>
        <w:left w:val="none" w:sz="0" w:space="0" w:color="auto"/>
        <w:bottom w:val="none" w:sz="0" w:space="0" w:color="auto"/>
        <w:right w:val="none" w:sz="0" w:space="0" w:color="auto"/>
      </w:divBdr>
    </w:div>
    <w:div w:id="1929074753">
      <w:bodyDiv w:val="1"/>
      <w:marLeft w:val="0"/>
      <w:marRight w:val="0"/>
      <w:marTop w:val="0"/>
      <w:marBottom w:val="0"/>
      <w:divBdr>
        <w:top w:val="none" w:sz="0" w:space="0" w:color="auto"/>
        <w:left w:val="none" w:sz="0" w:space="0" w:color="auto"/>
        <w:bottom w:val="none" w:sz="0" w:space="0" w:color="auto"/>
        <w:right w:val="none" w:sz="0" w:space="0" w:color="auto"/>
      </w:divBdr>
    </w:div>
    <w:div w:id="1929652214">
      <w:bodyDiv w:val="1"/>
      <w:marLeft w:val="0"/>
      <w:marRight w:val="0"/>
      <w:marTop w:val="0"/>
      <w:marBottom w:val="0"/>
      <w:divBdr>
        <w:top w:val="none" w:sz="0" w:space="0" w:color="auto"/>
        <w:left w:val="none" w:sz="0" w:space="0" w:color="auto"/>
        <w:bottom w:val="none" w:sz="0" w:space="0" w:color="auto"/>
        <w:right w:val="none" w:sz="0" w:space="0" w:color="auto"/>
      </w:divBdr>
    </w:div>
    <w:div w:id="1930113734">
      <w:bodyDiv w:val="1"/>
      <w:marLeft w:val="0"/>
      <w:marRight w:val="0"/>
      <w:marTop w:val="0"/>
      <w:marBottom w:val="0"/>
      <w:divBdr>
        <w:top w:val="none" w:sz="0" w:space="0" w:color="auto"/>
        <w:left w:val="none" w:sz="0" w:space="0" w:color="auto"/>
        <w:bottom w:val="none" w:sz="0" w:space="0" w:color="auto"/>
        <w:right w:val="none" w:sz="0" w:space="0" w:color="auto"/>
      </w:divBdr>
    </w:div>
    <w:div w:id="1930264430">
      <w:bodyDiv w:val="1"/>
      <w:marLeft w:val="0"/>
      <w:marRight w:val="0"/>
      <w:marTop w:val="0"/>
      <w:marBottom w:val="0"/>
      <w:divBdr>
        <w:top w:val="none" w:sz="0" w:space="0" w:color="auto"/>
        <w:left w:val="none" w:sz="0" w:space="0" w:color="auto"/>
        <w:bottom w:val="none" w:sz="0" w:space="0" w:color="auto"/>
        <w:right w:val="none" w:sz="0" w:space="0" w:color="auto"/>
      </w:divBdr>
    </w:div>
    <w:div w:id="1930386665">
      <w:bodyDiv w:val="1"/>
      <w:marLeft w:val="0"/>
      <w:marRight w:val="0"/>
      <w:marTop w:val="0"/>
      <w:marBottom w:val="0"/>
      <w:divBdr>
        <w:top w:val="none" w:sz="0" w:space="0" w:color="auto"/>
        <w:left w:val="none" w:sz="0" w:space="0" w:color="auto"/>
        <w:bottom w:val="none" w:sz="0" w:space="0" w:color="auto"/>
        <w:right w:val="none" w:sz="0" w:space="0" w:color="auto"/>
      </w:divBdr>
    </w:div>
    <w:div w:id="1930649377">
      <w:bodyDiv w:val="1"/>
      <w:marLeft w:val="0"/>
      <w:marRight w:val="0"/>
      <w:marTop w:val="0"/>
      <w:marBottom w:val="0"/>
      <w:divBdr>
        <w:top w:val="none" w:sz="0" w:space="0" w:color="auto"/>
        <w:left w:val="none" w:sz="0" w:space="0" w:color="auto"/>
        <w:bottom w:val="none" w:sz="0" w:space="0" w:color="auto"/>
        <w:right w:val="none" w:sz="0" w:space="0" w:color="auto"/>
      </w:divBdr>
    </w:div>
    <w:div w:id="1930649381">
      <w:bodyDiv w:val="1"/>
      <w:marLeft w:val="0"/>
      <w:marRight w:val="0"/>
      <w:marTop w:val="0"/>
      <w:marBottom w:val="0"/>
      <w:divBdr>
        <w:top w:val="none" w:sz="0" w:space="0" w:color="auto"/>
        <w:left w:val="none" w:sz="0" w:space="0" w:color="auto"/>
        <w:bottom w:val="none" w:sz="0" w:space="0" w:color="auto"/>
        <w:right w:val="none" w:sz="0" w:space="0" w:color="auto"/>
      </w:divBdr>
    </w:div>
    <w:div w:id="1930691686">
      <w:bodyDiv w:val="1"/>
      <w:marLeft w:val="0"/>
      <w:marRight w:val="0"/>
      <w:marTop w:val="0"/>
      <w:marBottom w:val="0"/>
      <w:divBdr>
        <w:top w:val="none" w:sz="0" w:space="0" w:color="auto"/>
        <w:left w:val="none" w:sz="0" w:space="0" w:color="auto"/>
        <w:bottom w:val="none" w:sz="0" w:space="0" w:color="auto"/>
        <w:right w:val="none" w:sz="0" w:space="0" w:color="auto"/>
      </w:divBdr>
    </w:div>
    <w:div w:id="1931085142">
      <w:bodyDiv w:val="1"/>
      <w:marLeft w:val="0"/>
      <w:marRight w:val="0"/>
      <w:marTop w:val="0"/>
      <w:marBottom w:val="0"/>
      <w:divBdr>
        <w:top w:val="none" w:sz="0" w:space="0" w:color="auto"/>
        <w:left w:val="none" w:sz="0" w:space="0" w:color="auto"/>
        <w:bottom w:val="none" w:sz="0" w:space="0" w:color="auto"/>
        <w:right w:val="none" w:sz="0" w:space="0" w:color="auto"/>
      </w:divBdr>
    </w:div>
    <w:div w:id="1931351770">
      <w:bodyDiv w:val="1"/>
      <w:marLeft w:val="0"/>
      <w:marRight w:val="0"/>
      <w:marTop w:val="0"/>
      <w:marBottom w:val="0"/>
      <w:divBdr>
        <w:top w:val="none" w:sz="0" w:space="0" w:color="auto"/>
        <w:left w:val="none" w:sz="0" w:space="0" w:color="auto"/>
        <w:bottom w:val="none" w:sz="0" w:space="0" w:color="auto"/>
        <w:right w:val="none" w:sz="0" w:space="0" w:color="auto"/>
      </w:divBdr>
    </w:div>
    <w:div w:id="1931425937">
      <w:bodyDiv w:val="1"/>
      <w:marLeft w:val="0"/>
      <w:marRight w:val="0"/>
      <w:marTop w:val="0"/>
      <w:marBottom w:val="0"/>
      <w:divBdr>
        <w:top w:val="none" w:sz="0" w:space="0" w:color="auto"/>
        <w:left w:val="none" w:sz="0" w:space="0" w:color="auto"/>
        <w:bottom w:val="none" w:sz="0" w:space="0" w:color="auto"/>
        <w:right w:val="none" w:sz="0" w:space="0" w:color="auto"/>
      </w:divBdr>
    </w:div>
    <w:div w:id="1932011833">
      <w:bodyDiv w:val="1"/>
      <w:marLeft w:val="0"/>
      <w:marRight w:val="0"/>
      <w:marTop w:val="0"/>
      <w:marBottom w:val="0"/>
      <w:divBdr>
        <w:top w:val="none" w:sz="0" w:space="0" w:color="auto"/>
        <w:left w:val="none" w:sz="0" w:space="0" w:color="auto"/>
        <w:bottom w:val="none" w:sz="0" w:space="0" w:color="auto"/>
        <w:right w:val="none" w:sz="0" w:space="0" w:color="auto"/>
      </w:divBdr>
    </w:div>
    <w:div w:id="1932080449">
      <w:bodyDiv w:val="1"/>
      <w:marLeft w:val="0"/>
      <w:marRight w:val="0"/>
      <w:marTop w:val="0"/>
      <w:marBottom w:val="0"/>
      <w:divBdr>
        <w:top w:val="none" w:sz="0" w:space="0" w:color="auto"/>
        <w:left w:val="none" w:sz="0" w:space="0" w:color="auto"/>
        <w:bottom w:val="none" w:sz="0" w:space="0" w:color="auto"/>
        <w:right w:val="none" w:sz="0" w:space="0" w:color="auto"/>
      </w:divBdr>
    </w:div>
    <w:div w:id="1932084032">
      <w:bodyDiv w:val="1"/>
      <w:marLeft w:val="0"/>
      <w:marRight w:val="0"/>
      <w:marTop w:val="0"/>
      <w:marBottom w:val="0"/>
      <w:divBdr>
        <w:top w:val="none" w:sz="0" w:space="0" w:color="auto"/>
        <w:left w:val="none" w:sz="0" w:space="0" w:color="auto"/>
        <w:bottom w:val="none" w:sz="0" w:space="0" w:color="auto"/>
        <w:right w:val="none" w:sz="0" w:space="0" w:color="auto"/>
      </w:divBdr>
    </w:div>
    <w:div w:id="1932204680">
      <w:bodyDiv w:val="1"/>
      <w:marLeft w:val="0"/>
      <w:marRight w:val="0"/>
      <w:marTop w:val="0"/>
      <w:marBottom w:val="0"/>
      <w:divBdr>
        <w:top w:val="none" w:sz="0" w:space="0" w:color="auto"/>
        <w:left w:val="none" w:sz="0" w:space="0" w:color="auto"/>
        <w:bottom w:val="none" w:sz="0" w:space="0" w:color="auto"/>
        <w:right w:val="none" w:sz="0" w:space="0" w:color="auto"/>
      </w:divBdr>
    </w:div>
    <w:div w:id="1932422392">
      <w:bodyDiv w:val="1"/>
      <w:marLeft w:val="0"/>
      <w:marRight w:val="0"/>
      <w:marTop w:val="0"/>
      <w:marBottom w:val="0"/>
      <w:divBdr>
        <w:top w:val="none" w:sz="0" w:space="0" w:color="auto"/>
        <w:left w:val="none" w:sz="0" w:space="0" w:color="auto"/>
        <w:bottom w:val="none" w:sz="0" w:space="0" w:color="auto"/>
        <w:right w:val="none" w:sz="0" w:space="0" w:color="auto"/>
      </w:divBdr>
    </w:div>
    <w:div w:id="1932619699">
      <w:bodyDiv w:val="1"/>
      <w:marLeft w:val="0"/>
      <w:marRight w:val="0"/>
      <w:marTop w:val="0"/>
      <w:marBottom w:val="0"/>
      <w:divBdr>
        <w:top w:val="none" w:sz="0" w:space="0" w:color="auto"/>
        <w:left w:val="none" w:sz="0" w:space="0" w:color="auto"/>
        <w:bottom w:val="none" w:sz="0" w:space="0" w:color="auto"/>
        <w:right w:val="none" w:sz="0" w:space="0" w:color="auto"/>
      </w:divBdr>
    </w:div>
    <w:div w:id="1932813068">
      <w:bodyDiv w:val="1"/>
      <w:marLeft w:val="0"/>
      <w:marRight w:val="0"/>
      <w:marTop w:val="0"/>
      <w:marBottom w:val="0"/>
      <w:divBdr>
        <w:top w:val="none" w:sz="0" w:space="0" w:color="auto"/>
        <w:left w:val="none" w:sz="0" w:space="0" w:color="auto"/>
        <w:bottom w:val="none" w:sz="0" w:space="0" w:color="auto"/>
        <w:right w:val="none" w:sz="0" w:space="0" w:color="auto"/>
      </w:divBdr>
    </w:div>
    <w:div w:id="1933122674">
      <w:bodyDiv w:val="1"/>
      <w:marLeft w:val="0"/>
      <w:marRight w:val="0"/>
      <w:marTop w:val="0"/>
      <w:marBottom w:val="0"/>
      <w:divBdr>
        <w:top w:val="none" w:sz="0" w:space="0" w:color="auto"/>
        <w:left w:val="none" w:sz="0" w:space="0" w:color="auto"/>
        <w:bottom w:val="none" w:sz="0" w:space="0" w:color="auto"/>
        <w:right w:val="none" w:sz="0" w:space="0" w:color="auto"/>
      </w:divBdr>
    </w:div>
    <w:div w:id="1933277904">
      <w:bodyDiv w:val="1"/>
      <w:marLeft w:val="0"/>
      <w:marRight w:val="0"/>
      <w:marTop w:val="0"/>
      <w:marBottom w:val="0"/>
      <w:divBdr>
        <w:top w:val="none" w:sz="0" w:space="0" w:color="auto"/>
        <w:left w:val="none" w:sz="0" w:space="0" w:color="auto"/>
        <w:bottom w:val="none" w:sz="0" w:space="0" w:color="auto"/>
        <w:right w:val="none" w:sz="0" w:space="0" w:color="auto"/>
      </w:divBdr>
    </w:div>
    <w:div w:id="1933317895">
      <w:bodyDiv w:val="1"/>
      <w:marLeft w:val="0"/>
      <w:marRight w:val="0"/>
      <w:marTop w:val="0"/>
      <w:marBottom w:val="0"/>
      <w:divBdr>
        <w:top w:val="none" w:sz="0" w:space="0" w:color="auto"/>
        <w:left w:val="none" w:sz="0" w:space="0" w:color="auto"/>
        <w:bottom w:val="none" w:sz="0" w:space="0" w:color="auto"/>
        <w:right w:val="none" w:sz="0" w:space="0" w:color="auto"/>
      </w:divBdr>
    </w:div>
    <w:div w:id="1933396901">
      <w:bodyDiv w:val="1"/>
      <w:marLeft w:val="0"/>
      <w:marRight w:val="0"/>
      <w:marTop w:val="0"/>
      <w:marBottom w:val="0"/>
      <w:divBdr>
        <w:top w:val="none" w:sz="0" w:space="0" w:color="auto"/>
        <w:left w:val="none" w:sz="0" w:space="0" w:color="auto"/>
        <w:bottom w:val="none" w:sz="0" w:space="0" w:color="auto"/>
        <w:right w:val="none" w:sz="0" w:space="0" w:color="auto"/>
      </w:divBdr>
    </w:div>
    <w:div w:id="1933657902">
      <w:bodyDiv w:val="1"/>
      <w:marLeft w:val="0"/>
      <w:marRight w:val="0"/>
      <w:marTop w:val="0"/>
      <w:marBottom w:val="0"/>
      <w:divBdr>
        <w:top w:val="none" w:sz="0" w:space="0" w:color="auto"/>
        <w:left w:val="none" w:sz="0" w:space="0" w:color="auto"/>
        <w:bottom w:val="none" w:sz="0" w:space="0" w:color="auto"/>
        <w:right w:val="none" w:sz="0" w:space="0" w:color="auto"/>
      </w:divBdr>
    </w:div>
    <w:div w:id="1934586722">
      <w:bodyDiv w:val="1"/>
      <w:marLeft w:val="0"/>
      <w:marRight w:val="0"/>
      <w:marTop w:val="0"/>
      <w:marBottom w:val="0"/>
      <w:divBdr>
        <w:top w:val="none" w:sz="0" w:space="0" w:color="auto"/>
        <w:left w:val="none" w:sz="0" w:space="0" w:color="auto"/>
        <w:bottom w:val="none" w:sz="0" w:space="0" w:color="auto"/>
        <w:right w:val="none" w:sz="0" w:space="0" w:color="auto"/>
      </w:divBdr>
    </w:div>
    <w:div w:id="1934702248">
      <w:bodyDiv w:val="1"/>
      <w:marLeft w:val="0"/>
      <w:marRight w:val="0"/>
      <w:marTop w:val="0"/>
      <w:marBottom w:val="0"/>
      <w:divBdr>
        <w:top w:val="none" w:sz="0" w:space="0" w:color="auto"/>
        <w:left w:val="none" w:sz="0" w:space="0" w:color="auto"/>
        <w:bottom w:val="none" w:sz="0" w:space="0" w:color="auto"/>
        <w:right w:val="none" w:sz="0" w:space="0" w:color="auto"/>
      </w:divBdr>
    </w:div>
    <w:div w:id="1935019326">
      <w:bodyDiv w:val="1"/>
      <w:marLeft w:val="0"/>
      <w:marRight w:val="0"/>
      <w:marTop w:val="0"/>
      <w:marBottom w:val="0"/>
      <w:divBdr>
        <w:top w:val="none" w:sz="0" w:space="0" w:color="auto"/>
        <w:left w:val="none" w:sz="0" w:space="0" w:color="auto"/>
        <w:bottom w:val="none" w:sz="0" w:space="0" w:color="auto"/>
        <w:right w:val="none" w:sz="0" w:space="0" w:color="auto"/>
      </w:divBdr>
    </w:div>
    <w:div w:id="1935090405">
      <w:bodyDiv w:val="1"/>
      <w:marLeft w:val="0"/>
      <w:marRight w:val="0"/>
      <w:marTop w:val="0"/>
      <w:marBottom w:val="0"/>
      <w:divBdr>
        <w:top w:val="none" w:sz="0" w:space="0" w:color="auto"/>
        <w:left w:val="none" w:sz="0" w:space="0" w:color="auto"/>
        <w:bottom w:val="none" w:sz="0" w:space="0" w:color="auto"/>
        <w:right w:val="none" w:sz="0" w:space="0" w:color="auto"/>
      </w:divBdr>
    </w:div>
    <w:div w:id="1935239872">
      <w:bodyDiv w:val="1"/>
      <w:marLeft w:val="0"/>
      <w:marRight w:val="0"/>
      <w:marTop w:val="0"/>
      <w:marBottom w:val="0"/>
      <w:divBdr>
        <w:top w:val="none" w:sz="0" w:space="0" w:color="auto"/>
        <w:left w:val="none" w:sz="0" w:space="0" w:color="auto"/>
        <w:bottom w:val="none" w:sz="0" w:space="0" w:color="auto"/>
        <w:right w:val="none" w:sz="0" w:space="0" w:color="auto"/>
      </w:divBdr>
    </w:div>
    <w:div w:id="1935742411">
      <w:bodyDiv w:val="1"/>
      <w:marLeft w:val="0"/>
      <w:marRight w:val="0"/>
      <w:marTop w:val="0"/>
      <w:marBottom w:val="0"/>
      <w:divBdr>
        <w:top w:val="none" w:sz="0" w:space="0" w:color="auto"/>
        <w:left w:val="none" w:sz="0" w:space="0" w:color="auto"/>
        <w:bottom w:val="none" w:sz="0" w:space="0" w:color="auto"/>
        <w:right w:val="none" w:sz="0" w:space="0" w:color="auto"/>
      </w:divBdr>
    </w:div>
    <w:div w:id="1935746412">
      <w:bodyDiv w:val="1"/>
      <w:marLeft w:val="0"/>
      <w:marRight w:val="0"/>
      <w:marTop w:val="0"/>
      <w:marBottom w:val="0"/>
      <w:divBdr>
        <w:top w:val="none" w:sz="0" w:space="0" w:color="auto"/>
        <w:left w:val="none" w:sz="0" w:space="0" w:color="auto"/>
        <w:bottom w:val="none" w:sz="0" w:space="0" w:color="auto"/>
        <w:right w:val="none" w:sz="0" w:space="0" w:color="auto"/>
      </w:divBdr>
    </w:div>
    <w:div w:id="1935749579">
      <w:bodyDiv w:val="1"/>
      <w:marLeft w:val="0"/>
      <w:marRight w:val="0"/>
      <w:marTop w:val="0"/>
      <w:marBottom w:val="0"/>
      <w:divBdr>
        <w:top w:val="none" w:sz="0" w:space="0" w:color="auto"/>
        <w:left w:val="none" w:sz="0" w:space="0" w:color="auto"/>
        <w:bottom w:val="none" w:sz="0" w:space="0" w:color="auto"/>
        <w:right w:val="none" w:sz="0" w:space="0" w:color="auto"/>
      </w:divBdr>
    </w:div>
    <w:div w:id="1935941170">
      <w:bodyDiv w:val="1"/>
      <w:marLeft w:val="0"/>
      <w:marRight w:val="0"/>
      <w:marTop w:val="0"/>
      <w:marBottom w:val="0"/>
      <w:divBdr>
        <w:top w:val="none" w:sz="0" w:space="0" w:color="auto"/>
        <w:left w:val="none" w:sz="0" w:space="0" w:color="auto"/>
        <w:bottom w:val="none" w:sz="0" w:space="0" w:color="auto"/>
        <w:right w:val="none" w:sz="0" w:space="0" w:color="auto"/>
      </w:divBdr>
    </w:div>
    <w:div w:id="1936014250">
      <w:bodyDiv w:val="1"/>
      <w:marLeft w:val="0"/>
      <w:marRight w:val="0"/>
      <w:marTop w:val="0"/>
      <w:marBottom w:val="0"/>
      <w:divBdr>
        <w:top w:val="none" w:sz="0" w:space="0" w:color="auto"/>
        <w:left w:val="none" w:sz="0" w:space="0" w:color="auto"/>
        <w:bottom w:val="none" w:sz="0" w:space="0" w:color="auto"/>
        <w:right w:val="none" w:sz="0" w:space="0" w:color="auto"/>
      </w:divBdr>
    </w:div>
    <w:div w:id="1936015334">
      <w:bodyDiv w:val="1"/>
      <w:marLeft w:val="0"/>
      <w:marRight w:val="0"/>
      <w:marTop w:val="0"/>
      <w:marBottom w:val="0"/>
      <w:divBdr>
        <w:top w:val="none" w:sz="0" w:space="0" w:color="auto"/>
        <w:left w:val="none" w:sz="0" w:space="0" w:color="auto"/>
        <w:bottom w:val="none" w:sz="0" w:space="0" w:color="auto"/>
        <w:right w:val="none" w:sz="0" w:space="0" w:color="auto"/>
      </w:divBdr>
    </w:div>
    <w:div w:id="1936089400">
      <w:bodyDiv w:val="1"/>
      <w:marLeft w:val="0"/>
      <w:marRight w:val="0"/>
      <w:marTop w:val="0"/>
      <w:marBottom w:val="0"/>
      <w:divBdr>
        <w:top w:val="none" w:sz="0" w:space="0" w:color="auto"/>
        <w:left w:val="none" w:sz="0" w:space="0" w:color="auto"/>
        <w:bottom w:val="none" w:sz="0" w:space="0" w:color="auto"/>
        <w:right w:val="none" w:sz="0" w:space="0" w:color="auto"/>
      </w:divBdr>
    </w:div>
    <w:div w:id="1936132526">
      <w:bodyDiv w:val="1"/>
      <w:marLeft w:val="0"/>
      <w:marRight w:val="0"/>
      <w:marTop w:val="0"/>
      <w:marBottom w:val="0"/>
      <w:divBdr>
        <w:top w:val="none" w:sz="0" w:space="0" w:color="auto"/>
        <w:left w:val="none" w:sz="0" w:space="0" w:color="auto"/>
        <w:bottom w:val="none" w:sz="0" w:space="0" w:color="auto"/>
        <w:right w:val="none" w:sz="0" w:space="0" w:color="auto"/>
      </w:divBdr>
    </w:div>
    <w:div w:id="1936669313">
      <w:bodyDiv w:val="1"/>
      <w:marLeft w:val="0"/>
      <w:marRight w:val="0"/>
      <w:marTop w:val="0"/>
      <w:marBottom w:val="0"/>
      <w:divBdr>
        <w:top w:val="none" w:sz="0" w:space="0" w:color="auto"/>
        <w:left w:val="none" w:sz="0" w:space="0" w:color="auto"/>
        <w:bottom w:val="none" w:sz="0" w:space="0" w:color="auto"/>
        <w:right w:val="none" w:sz="0" w:space="0" w:color="auto"/>
      </w:divBdr>
    </w:div>
    <w:div w:id="1936788726">
      <w:bodyDiv w:val="1"/>
      <w:marLeft w:val="0"/>
      <w:marRight w:val="0"/>
      <w:marTop w:val="0"/>
      <w:marBottom w:val="0"/>
      <w:divBdr>
        <w:top w:val="none" w:sz="0" w:space="0" w:color="auto"/>
        <w:left w:val="none" w:sz="0" w:space="0" w:color="auto"/>
        <w:bottom w:val="none" w:sz="0" w:space="0" w:color="auto"/>
        <w:right w:val="none" w:sz="0" w:space="0" w:color="auto"/>
      </w:divBdr>
    </w:div>
    <w:div w:id="1936938795">
      <w:bodyDiv w:val="1"/>
      <w:marLeft w:val="0"/>
      <w:marRight w:val="0"/>
      <w:marTop w:val="0"/>
      <w:marBottom w:val="0"/>
      <w:divBdr>
        <w:top w:val="none" w:sz="0" w:space="0" w:color="auto"/>
        <w:left w:val="none" w:sz="0" w:space="0" w:color="auto"/>
        <w:bottom w:val="none" w:sz="0" w:space="0" w:color="auto"/>
        <w:right w:val="none" w:sz="0" w:space="0" w:color="auto"/>
      </w:divBdr>
    </w:div>
    <w:div w:id="1936941943">
      <w:bodyDiv w:val="1"/>
      <w:marLeft w:val="0"/>
      <w:marRight w:val="0"/>
      <w:marTop w:val="0"/>
      <w:marBottom w:val="0"/>
      <w:divBdr>
        <w:top w:val="none" w:sz="0" w:space="0" w:color="auto"/>
        <w:left w:val="none" w:sz="0" w:space="0" w:color="auto"/>
        <w:bottom w:val="none" w:sz="0" w:space="0" w:color="auto"/>
        <w:right w:val="none" w:sz="0" w:space="0" w:color="auto"/>
      </w:divBdr>
    </w:div>
    <w:div w:id="1937446827">
      <w:bodyDiv w:val="1"/>
      <w:marLeft w:val="0"/>
      <w:marRight w:val="0"/>
      <w:marTop w:val="0"/>
      <w:marBottom w:val="0"/>
      <w:divBdr>
        <w:top w:val="none" w:sz="0" w:space="0" w:color="auto"/>
        <w:left w:val="none" w:sz="0" w:space="0" w:color="auto"/>
        <w:bottom w:val="none" w:sz="0" w:space="0" w:color="auto"/>
        <w:right w:val="none" w:sz="0" w:space="0" w:color="auto"/>
      </w:divBdr>
    </w:div>
    <w:div w:id="1937706932">
      <w:bodyDiv w:val="1"/>
      <w:marLeft w:val="0"/>
      <w:marRight w:val="0"/>
      <w:marTop w:val="0"/>
      <w:marBottom w:val="0"/>
      <w:divBdr>
        <w:top w:val="none" w:sz="0" w:space="0" w:color="auto"/>
        <w:left w:val="none" w:sz="0" w:space="0" w:color="auto"/>
        <w:bottom w:val="none" w:sz="0" w:space="0" w:color="auto"/>
        <w:right w:val="none" w:sz="0" w:space="0" w:color="auto"/>
      </w:divBdr>
    </w:div>
    <w:div w:id="1937712235">
      <w:bodyDiv w:val="1"/>
      <w:marLeft w:val="0"/>
      <w:marRight w:val="0"/>
      <w:marTop w:val="0"/>
      <w:marBottom w:val="0"/>
      <w:divBdr>
        <w:top w:val="none" w:sz="0" w:space="0" w:color="auto"/>
        <w:left w:val="none" w:sz="0" w:space="0" w:color="auto"/>
        <w:bottom w:val="none" w:sz="0" w:space="0" w:color="auto"/>
        <w:right w:val="none" w:sz="0" w:space="0" w:color="auto"/>
      </w:divBdr>
    </w:div>
    <w:div w:id="1938563036">
      <w:bodyDiv w:val="1"/>
      <w:marLeft w:val="0"/>
      <w:marRight w:val="0"/>
      <w:marTop w:val="0"/>
      <w:marBottom w:val="0"/>
      <w:divBdr>
        <w:top w:val="none" w:sz="0" w:space="0" w:color="auto"/>
        <w:left w:val="none" w:sz="0" w:space="0" w:color="auto"/>
        <w:bottom w:val="none" w:sz="0" w:space="0" w:color="auto"/>
        <w:right w:val="none" w:sz="0" w:space="0" w:color="auto"/>
      </w:divBdr>
    </w:div>
    <w:div w:id="1938901455">
      <w:bodyDiv w:val="1"/>
      <w:marLeft w:val="0"/>
      <w:marRight w:val="0"/>
      <w:marTop w:val="0"/>
      <w:marBottom w:val="0"/>
      <w:divBdr>
        <w:top w:val="none" w:sz="0" w:space="0" w:color="auto"/>
        <w:left w:val="none" w:sz="0" w:space="0" w:color="auto"/>
        <w:bottom w:val="none" w:sz="0" w:space="0" w:color="auto"/>
        <w:right w:val="none" w:sz="0" w:space="0" w:color="auto"/>
      </w:divBdr>
    </w:div>
    <w:div w:id="1938975205">
      <w:bodyDiv w:val="1"/>
      <w:marLeft w:val="0"/>
      <w:marRight w:val="0"/>
      <w:marTop w:val="0"/>
      <w:marBottom w:val="0"/>
      <w:divBdr>
        <w:top w:val="none" w:sz="0" w:space="0" w:color="auto"/>
        <w:left w:val="none" w:sz="0" w:space="0" w:color="auto"/>
        <w:bottom w:val="none" w:sz="0" w:space="0" w:color="auto"/>
        <w:right w:val="none" w:sz="0" w:space="0" w:color="auto"/>
      </w:divBdr>
    </w:div>
    <w:div w:id="1939094793">
      <w:bodyDiv w:val="1"/>
      <w:marLeft w:val="0"/>
      <w:marRight w:val="0"/>
      <w:marTop w:val="0"/>
      <w:marBottom w:val="0"/>
      <w:divBdr>
        <w:top w:val="none" w:sz="0" w:space="0" w:color="auto"/>
        <w:left w:val="none" w:sz="0" w:space="0" w:color="auto"/>
        <w:bottom w:val="none" w:sz="0" w:space="0" w:color="auto"/>
        <w:right w:val="none" w:sz="0" w:space="0" w:color="auto"/>
      </w:divBdr>
    </w:div>
    <w:div w:id="1939437985">
      <w:bodyDiv w:val="1"/>
      <w:marLeft w:val="0"/>
      <w:marRight w:val="0"/>
      <w:marTop w:val="0"/>
      <w:marBottom w:val="0"/>
      <w:divBdr>
        <w:top w:val="none" w:sz="0" w:space="0" w:color="auto"/>
        <w:left w:val="none" w:sz="0" w:space="0" w:color="auto"/>
        <w:bottom w:val="none" w:sz="0" w:space="0" w:color="auto"/>
        <w:right w:val="none" w:sz="0" w:space="0" w:color="auto"/>
      </w:divBdr>
    </w:div>
    <w:div w:id="1939865650">
      <w:bodyDiv w:val="1"/>
      <w:marLeft w:val="0"/>
      <w:marRight w:val="0"/>
      <w:marTop w:val="0"/>
      <w:marBottom w:val="0"/>
      <w:divBdr>
        <w:top w:val="none" w:sz="0" w:space="0" w:color="auto"/>
        <w:left w:val="none" w:sz="0" w:space="0" w:color="auto"/>
        <w:bottom w:val="none" w:sz="0" w:space="0" w:color="auto"/>
        <w:right w:val="none" w:sz="0" w:space="0" w:color="auto"/>
      </w:divBdr>
    </w:div>
    <w:div w:id="1940285448">
      <w:bodyDiv w:val="1"/>
      <w:marLeft w:val="0"/>
      <w:marRight w:val="0"/>
      <w:marTop w:val="0"/>
      <w:marBottom w:val="0"/>
      <w:divBdr>
        <w:top w:val="none" w:sz="0" w:space="0" w:color="auto"/>
        <w:left w:val="none" w:sz="0" w:space="0" w:color="auto"/>
        <w:bottom w:val="none" w:sz="0" w:space="0" w:color="auto"/>
        <w:right w:val="none" w:sz="0" w:space="0" w:color="auto"/>
      </w:divBdr>
    </w:div>
    <w:div w:id="1940333077">
      <w:bodyDiv w:val="1"/>
      <w:marLeft w:val="0"/>
      <w:marRight w:val="0"/>
      <w:marTop w:val="0"/>
      <w:marBottom w:val="0"/>
      <w:divBdr>
        <w:top w:val="none" w:sz="0" w:space="0" w:color="auto"/>
        <w:left w:val="none" w:sz="0" w:space="0" w:color="auto"/>
        <w:bottom w:val="none" w:sz="0" w:space="0" w:color="auto"/>
        <w:right w:val="none" w:sz="0" w:space="0" w:color="auto"/>
      </w:divBdr>
    </w:div>
    <w:div w:id="1940483739">
      <w:bodyDiv w:val="1"/>
      <w:marLeft w:val="0"/>
      <w:marRight w:val="0"/>
      <w:marTop w:val="0"/>
      <w:marBottom w:val="0"/>
      <w:divBdr>
        <w:top w:val="none" w:sz="0" w:space="0" w:color="auto"/>
        <w:left w:val="none" w:sz="0" w:space="0" w:color="auto"/>
        <w:bottom w:val="none" w:sz="0" w:space="0" w:color="auto"/>
        <w:right w:val="none" w:sz="0" w:space="0" w:color="auto"/>
      </w:divBdr>
    </w:div>
    <w:div w:id="1940985630">
      <w:bodyDiv w:val="1"/>
      <w:marLeft w:val="0"/>
      <w:marRight w:val="0"/>
      <w:marTop w:val="0"/>
      <w:marBottom w:val="0"/>
      <w:divBdr>
        <w:top w:val="none" w:sz="0" w:space="0" w:color="auto"/>
        <w:left w:val="none" w:sz="0" w:space="0" w:color="auto"/>
        <w:bottom w:val="none" w:sz="0" w:space="0" w:color="auto"/>
        <w:right w:val="none" w:sz="0" w:space="0" w:color="auto"/>
      </w:divBdr>
    </w:div>
    <w:div w:id="1941328159">
      <w:bodyDiv w:val="1"/>
      <w:marLeft w:val="0"/>
      <w:marRight w:val="0"/>
      <w:marTop w:val="0"/>
      <w:marBottom w:val="0"/>
      <w:divBdr>
        <w:top w:val="none" w:sz="0" w:space="0" w:color="auto"/>
        <w:left w:val="none" w:sz="0" w:space="0" w:color="auto"/>
        <w:bottom w:val="none" w:sz="0" w:space="0" w:color="auto"/>
        <w:right w:val="none" w:sz="0" w:space="0" w:color="auto"/>
      </w:divBdr>
    </w:div>
    <w:div w:id="1941373742">
      <w:bodyDiv w:val="1"/>
      <w:marLeft w:val="0"/>
      <w:marRight w:val="0"/>
      <w:marTop w:val="0"/>
      <w:marBottom w:val="0"/>
      <w:divBdr>
        <w:top w:val="none" w:sz="0" w:space="0" w:color="auto"/>
        <w:left w:val="none" w:sz="0" w:space="0" w:color="auto"/>
        <w:bottom w:val="none" w:sz="0" w:space="0" w:color="auto"/>
        <w:right w:val="none" w:sz="0" w:space="0" w:color="auto"/>
      </w:divBdr>
    </w:div>
    <w:div w:id="1941984662">
      <w:bodyDiv w:val="1"/>
      <w:marLeft w:val="0"/>
      <w:marRight w:val="0"/>
      <w:marTop w:val="0"/>
      <w:marBottom w:val="0"/>
      <w:divBdr>
        <w:top w:val="none" w:sz="0" w:space="0" w:color="auto"/>
        <w:left w:val="none" w:sz="0" w:space="0" w:color="auto"/>
        <w:bottom w:val="none" w:sz="0" w:space="0" w:color="auto"/>
        <w:right w:val="none" w:sz="0" w:space="0" w:color="auto"/>
      </w:divBdr>
    </w:div>
    <w:div w:id="1942370338">
      <w:bodyDiv w:val="1"/>
      <w:marLeft w:val="0"/>
      <w:marRight w:val="0"/>
      <w:marTop w:val="0"/>
      <w:marBottom w:val="0"/>
      <w:divBdr>
        <w:top w:val="none" w:sz="0" w:space="0" w:color="auto"/>
        <w:left w:val="none" w:sz="0" w:space="0" w:color="auto"/>
        <w:bottom w:val="none" w:sz="0" w:space="0" w:color="auto"/>
        <w:right w:val="none" w:sz="0" w:space="0" w:color="auto"/>
      </w:divBdr>
    </w:div>
    <w:div w:id="1942444199">
      <w:bodyDiv w:val="1"/>
      <w:marLeft w:val="0"/>
      <w:marRight w:val="0"/>
      <w:marTop w:val="0"/>
      <w:marBottom w:val="0"/>
      <w:divBdr>
        <w:top w:val="none" w:sz="0" w:space="0" w:color="auto"/>
        <w:left w:val="none" w:sz="0" w:space="0" w:color="auto"/>
        <w:bottom w:val="none" w:sz="0" w:space="0" w:color="auto"/>
        <w:right w:val="none" w:sz="0" w:space="0" w:color="auto"/>
      </w:divBdr>
    </w:div>
    <w:div w:id="1942451520">
      <w:bodyDiv w:val="1"/>
      <w:marLeft w:val="0"/>
      <w:marRight w:val="0"/>
      <w:marTop w:val="0"/>
      <w:marBottom w:val="0"/>
      <w:divBdr>
        <w:top w:val="none" w:sz="0" w:space="0" w:color="auto"/>
        <w:left w:val="none" w:sz="0" w:space="0" w:color="auto"/>
        <w:bottom w:val="none" w:sz="0" w:space="0" w:color="auto"/>
        <w:right w:val="none" w:sz="0" w:space="0" w:color="auto"/>
      </w:divBdr>
    </w:div>
    <w:div w:id="1942495957">
      <w:bodyDiv w:val="1"/>
      <w:marLeft w:val="0"/>
      <w:marRight w:val="0"/>
      <w:marTop w:val="0"/>
      <w:marBottom w:val="0"/>
      <w:divBdr>
        <w:top w:val="none" w:sz="0" w:space="0" w:color="auto"/>
        <w:left w:val="none" w:sz="0" w:space="0" w:color="auto"/>
        <w:bottom w:val="none" w:sz="0" w:space="0" w:color="auto"/>
        <w:right w:val="none" w:sz="0" w:space="0" w:color="auto"/>
      </w:divBdr>
    </w:div>
    <w:div w:id="1943218643">
      <w:bodyDiv w:val="1"/>
      <w:marLeft w:val="0"/>
      <w:marRight w:val="0"/>
      <w:marTop w:val="0"/>
      <w:marBottom w:val="0"/>
      <w:divBdr>
        <w:top w:val="none" w:sz="0" w:space="0" w:color="auto"/>
        <w:left w:val="none" w:sz="0" w:space="0" w:color="auto"/>
        <w:bottom w:val="none" w:sz="0" w:space="0" w:color="auto"/>
        <w:right w:val="none" w:sz="0" w:space="0" w:color="auto"/>
      </w:divBdr>
    </w:div>
    <w:div w:id="1943611885">
      <w:bodyDiv w:val="1"/>
      <w:marLeft w:val="0"/>
      <w:marRight w:val="0"/>
      <w:marTop w:val="0"/>
      <w:marBottom w:val="0"/>
      <w:divBdr>
        <w:top w:val="none" w:sz="0" w:space="0" w:color="auto"/>
        <w:left w:val="none" w:sz="0" w:space="0" w:color="auto"/>
        <w:bottom w:val="none" w:sz="0" w:space="0" w:color="auto"/>
        <w:right w:val="none" w:sz="0" w:space="0" w:color="auto"/>
      </w:divBdr>
    </w:div>
    <w:div w:id="1943680259">
      <w:bodyDiv w:val="1"/>
      <w:marLeft w:val="0"/>
      <w:marRight w:val="0"/>
      <w:marTop w:val="0"/>
      <w:marBottom w:val="0"/>
      <w:divBdr>
        <w:top w:val="none" w:sz="0" w:space="0" w:color="auto"/>
        <w:left w:val="none" w:sz="0" w:space="0" w:color="auto"/>
        <w:bottom w:val="none" w:sz="0" w:space="0" w:color="auto"/>
        <w:right w:val="none" w:sz="0" w:space="0" w:color="auto"/>
      </w:divBdr>
    </w:div>
    <w:div w:id="1944221116">
      <w:bodyDiv w:val="1"/>
      <w:marLeft w:val="0"/>
      <w:marRight w:val="0"/>
      <w:marTop w:val="0"/>
      <w:marBottom w:val="0"/>
      <w:divBdr>
        <w:top w:val="none" w:sz="0" w:space="0" w:color="auto"/>
        <w:left w:val="none" w:sz="0" w:space="0" w:color="auto"/>
        <w:bottom w:val="none" w:sz="0" w:space="0" w:color="auto"/>
        <w:right w:val="none" w:sz="0" w:space="0" w:color="auto"/>
      </w:divBdr>
    </w:div>
    <w:div w:id="1944265128">
      <w:bodyDiv w:val="1"/>
      <w:marLeft w:val="0"/>
      <w:marRight w:val="0"/>
      <w:marTop w:val="0"/>
      <w:marBottom w:val="0"/>
      <w:divBdr>
        <w:top w:val="none" w:sz="0" w:space="0" w:color="auto"/>
        <w:left w:val="none" w:sz="0" w:space="0" w:color="auto"/>
        <w:bottom w:val="none" w:sz="0" w:space="0" w:color="auto"/>
        <w:right w:val="none" w:sz="0" w:space="0" w:color="auto"/>
      </w:divBdr>
    </w:div>
    <w:div w:id="1944338743">
      <w:bodyDiv w:val="1"/>
      <w:marLeft w:val="0"/>
      <w:marRight w:val="0"/>
      <w:marTop w:val="0"/>
      <w:marBottom w:val="0"/>
      <w:divBdr>
        <w:top w:val="none" w:sz="0" w:space="0" w:color="auto"/>
        <w:left w:val="none" w:sz="0" w:space="0" w:color="auto"/>
        <w:bottom w:val="none" w:sz="0" w:space="0" w:color="auto"/>
        <w:right w:val="none" w:sz="0" w:space="0" w:color="auto"/>
      </w:divBdr>
    </w:div>
    <w:div w:id="1944455522">
      <w:bodyDiv w:val="1"/>
      <w:marLeft w:val="0"/>
      <w:marRight w:val="0"/>
      <w:marTop w:val="0"/>
      <w:marBottom w:val="0"/>
      <w:divBdr>
        <w:top w:val="none" w:sz="0" w:space="0" w:color="auto"/>
        <w:left w:val="none" w:sz="0" w:space="0" w:color="auto"/>
        <w:bottom w:val="none" w:sz="0" w:space="0" w:color="auto"/>
        <w:right w:val="none" w:sz="0" w:space="0" w:color="auto"/>
      </w:divBdr>
    </w:div>
    <w:div w:id="1944871747">
      <w:bodyDiv w:val="1"/>
      <w:marLeft w:val="0"/>
      <w:marRight w:val="0"/>
      <w:marTop w:val="0"/>
      <w:marBottom w:val="0"/>
      <w:divBdr>
        <w:top w:val="none" w:sz="0" w:space="0" w:color="auto"/>
        <w:left w:val="none" w:sz="0" w:space="0" w:color="auto"/>
        <w:bottom w:val="none" w:sz="0" w:space="0" w:color="auto"/>
        <w:right w:val="none" w:sz="0" w:space="0" w:color="auto"/>
      </w:divBdr>
    </w:div>
    <w:div w:id="1944991335">
      <w:bodyDiv w:val="1"/>
      <w:marLeft w:val="0"/>
      <w:marRight w:val="0"/>
      <w:marTop w:val="0"/>
      <w:marBottom w:val="0"/>
      <w:divBdr>
        <w:top w:val="none" w:sz="0" w:space="0" w:color="auto"/>
        <w:left w:val="none" w:sz="0" w:space="0" w:color="auto"/>
        <w:bottom w:val="none" w:sz="0" w:space="0" w:color="auto"/>
        <w:right w:val="none" w:sz="0" w:space="0" w:color="auto"/>
      </w:divBdr>
    </w:div>
    <w:div w:id="1945065776">
      <w:bodyDiv w:val="1"/>
      <w:marLeft w:val="0"/>
      <w:marRight w:val="0"/>
      <w:marTop w:val="0"/>
      <w:marBottom w:val="0"/>
      <w:divBdr>
        <w:top w:val="none" w:sz="0" w:space="0" w:color="auto"/>
        <w:left w:val="none" w:sz="0" w:space="0" w:color="auto"/>
        <w:bottom w:val="none" w:sz="0" w:space="0" w:color="auto"/>
        <w:right w:val="none" w:sz="0" w:space="0" w:color="auto"/>
      </w:divBdr>
      <w:divsChild>
        <w:div w:id="1843005361">
          <w:marLeft w:val="0"/>
          <w:marRight w:val="0"/>
          <w:marTop w:val="0"/>
          <w:marBottom w:val="0"/>
          <w:divBdr>
            <w:top w:val="none" w:sz="0" w:space="0" w:color="auto"/>
            <w:left w:val="none" w:sz="0" w:space="0" w:color="auto"/>
            <w:bottom w:val="none" w:sz="0" w:space="0" w:color="auto"/>
            <w:right w:val="none" w:sz="0" w:space="0" w:color="auto"/>
          </w:divBdr>
        </w:div>
        <w:div w:id="673534921">
          <w:marLeft w:val="0"/>
          <w:marRight w:val="0"/>
          <w:marTop w:val="0"/>
          <w:marBottom w:val="0"/>
          <w:divBdr>
            <w:top w:val="none" w:sz="0" w:space="0" w:color="auto"/>
            <w:left w:val="none" w:sz="0" w:space="0" w:color="auto"/>
            <w:bottom w:val="none" w:sz="0" w:space="0" w:color="auto"/>
            <w:right w:val="none" w:sz="0" w:space="0" w:color="auto"/>
          </w:divBdr>
        </w:div>
        <w:div w:id="1520392309">
          <w:marLeft w:val="0"/>
          <w:marRight w:val="0"/>
          <w:marTop w:val="0"/>
          <w:marBottom w:val="0"/>
          <w:divBdr>
            <w:top w:val="none" w:sz="0" w:space="0" w:color="auto"/>
            <w:left w:val="none" w:sz="0" w:space="0" w:color="auto"/>
            <w:bottom w:val="none" w:sz="0" w:space="0" w:color="auto"/>
            <w:right w:val="none" w:sz="0" w:space="0" w:color="auto"/>
          </w:divBdr>
        </w:div>
        <w:div w:id="769659712">
          <w:marLeft w:val="0"/>
          <w:marRight w:val="0"/>
          <w:marTop w:val="0"/>
          <w:marBottom w:val="0"/>
          <w:divBdr>
            <w:top w:val="none" w:sz="0" w:space="0" w:color="auto"/>
            <w:left w:val="none" w:sz="0" w:space="0" w:color="auto"/>
            <w:bottom w:val="none" w:sz="0" w:space="0" w:color="auto"/>
            <w:right w:val="none" w:sz="0" w:space="0" w:color="auto"/>
          </w:divBdr>
        </w:div>
        <w:div w:id="149635387">
          <w:marLeft w:val="0"/>
          <w:marRight w:val="0"/>
          <w:marTop w:val="0"/>
          <w:marBottom w:val="0"/>
          <w:divBdr>
            <w:top w:val="none" w:sz="0" w:space="0" w:color="auto"/>
            <w:left w:val="none" w:sz="0" w:space="0" w:color="auto"/>
            <w:bottom w:val="none" w:sz="0" w:space="0" w:color="auto"/>
            <w:right w:val="none" w:sz="0" w:space="0" w:color="auto"/>
          </w:divBdr>
        </w:div>
        <w:div w:id="504900073">
          <w:marLeft w:val="0"/>
          <w:marRight w:val="0"/>
          <w:marTop w:val="0"/>
          <w:marBottom w:val="0"/>
          <w:divBdr>
            <w:top w:val="none" w:sz="0" w:space="0" w:color="auto"/>
            <w:left w:val="none" w:sz="0" w:space="0" w:color="auto"/>
            <w:bottom w:val="none" w:sz="0" w:space="0" w:color="auto"/>
            <w:right w:val="none" w:sz="0" w:space="0" w:color="auto"/>
          </w:divBdr>
        </w:div>
        <w:div w:id="1573926440">
          <w:marLeft w:val="0"/>
          <w:marRight w:val="0"/>
          <w:marTop w:val="0"/>
          <w:marBottom w:val="0"/>
          <w:divBdr>
            <w:top w:val="none" w:sz="0" w:space="0" w:color="auto"/>
            <w:left w:val="none" w:sz="0" w:space="0" w:color="auto"/>
            <w:bottom w:val="none" w:sz="0" w:space="0" w:color="auto"/>
            <w:right w:val="none" w:sz="0" w:space="0" w:color="auto"/>
          </w:divBdr>
        </w:div>
        <w:div w:id="907612520">
          <w:marLeft w:val="0"/>
          <w:marRight w:val="0"/>
          <w:marTop w:val="0"/>
          <w:marBottom w:val="0"/>
          <w:divBdr>
            <w:top w:val="none" w:sz="0" w:space="0" w:color="auto"/>
            <w:left w:val="none" w:sz="0" w:space="0" w:color="auto"/>
            <w:bottom w:val="none" w:sz="0" w:space="0" w:color="auto"/>
            <w:right w:val="none" w:sz="0" w:space="0" w:color="auto"/>
          </w:divBdr>
        </w:div>
        <w:div w:id="1480263982">
          <w:marLeft w:val="0"/>
          <w:marRight w:val="0"/>
          <w:marTop w:val="0"/>
          <w:marBottom w:val="0"/>
          <w:divBdr>
            <w:top w:val="none" w:sz="0" w:space="0" w:color="auto"/>
            <w:left w:val="none" w:sz="0" w:space="0" w:color="auto"/>
            <w:bottom w:val="none" w:sz="0" w:space="0" w:color="auto"/>
            <w:right w:val="none" w:sz="0" w:space="0" w:color="auto"/>
          </w:divBdr>
        </w:div>
        <w:div w:id="869882810">
          <w:marLeft w:val="0"/>
          <w:marRight w:val="0"/>
          <w:marTop w:val="0"/>
          <w:marBottom w:val="0"/>
          <w:divBdr>
            <w:top w:val="none" w:sz="0" w:space="0" w:color="auto"/>
            <w:left w:val="none" w:sz="0" w:space="0" w:color="auto"/>
            <w:bottom w:val="none" w:sz="0" w:space="0" w:color="auto"/>
            <w:right w:val="none" w:sz="0" w:space="0" w:color="auto"/>
          </w:divBdr>
        </w:div>
        <w:div w:id="29572462">
          <w:marLeft w:val="0"/>
          <w:marRight w:val="0"/>
          <w:marTop w:val="0"/>
          <w:marBottom w:val="0"/>
          <w:divBdr>
            <w:top w:val="none" w:sz="0" w:space="0" w:color="auto"/>
            <w:left w:val="none" w:sz="0" w:space="0" w:color="auto"/>
            <w:bottom w:val="none" w:sz="0" w:space="0" w:color="auto"/>
            <w:right w:val="none" w:sz="0" w:space="0" w:color="auto"/>
          </w:divBdr>
        </w:div>
        <w:div w:id="753009826">
          <w:marLeft w:val="0"/>
          <w:marRight w:val="0"/>
          <w:marTop w:val="0"/>
          <w:marBottom w:val="0"/>
          <w:divBdr>
            <w:top w:val="none" w:sz="0" w:space="0" w:color="auto"/>
            <w:left w:val="none" w:sz="0" w:space="0" w:color="auto"/>
            <w:bottom w:val="none" w:sz="0" w:space="0" w:color="auto"/>
            <w:right w:val="none" w:sz="0" w:space="0" w:color="auto"/>
          </w:divBdr>
        </w:div>
        <w:div w:id="1251542907">
          <w:marLeft w:val="0"/>
          <w:marRight w:val="0"/>
          <w:marTop w:val="0"/>
          <w:marBottom w:val="0"/>
          <w:divBdr>
            <w:top w:val="none" w:sz="0" w:space="0" w:color="auto"/>
            <w:left w:val="none" w:sz="0" w:space="0" w:color="auto"/>
            <w:bottom w:val="none" w:sz="0" w:space="0" w:color="auto"/>
            <w:right w:val="none" w:sz="0" w:space="0" w:color="auto"/>
          </w:divBdr>
        </w:div>
        <w:div w:id="167982269">
          <w:marLeft w:val="0"/>
          <w:marRight w:val="0"/>
          <w:marTop w:val="0"/>
          <w:marBottom w:val="0"/>
          <w:divBdr>
            <w:top w:val="none" w:sz="0" w:space="0" w:color="auto"/>
            <w:left w:val="none" w:sz="0" w:space="0" w:color="auto"/>
            <w:bottom w:val="none" w:sz="0" w:space="0" w:color="auto"/>
            <w:right w:val="none" w:sz="0" w:space="0" w:color="auto"/>
          </w:divBdr>
        </w:div>
        <w:div w:id="1620575067">
          <w:marLeft w:val="0"/>
          <w:marRight w:val="0"/>
          <w:marTop w:val="0"/>
          <w:marBottom w:val="0"/>
          <w:divBdr>
            <w:top w:val="none" w:sz="0" w:space="0" w:color="auto"/>
            <w:left w:val="none" w:sz="0" w:space="0" w:color="auto"/>
            <w:bottom w:val="none" w:sz="0" w:space="0" w:color="auto"/>
            <w:right w:val="none" w:sz="0" w:space="0" w:color="auto"/>
          </w:divBdr>
        </w:div>
        <w:div w:id="1117332891">
          <w:marLeft w:val="0"/>
          <w:marRight w:val="0"/>
          <w:marTop w:val="0"/>
          <w:marBottom w:val="0"/>
          <w:divBdr>
            <w:top w:val="none" w:sz="0" w:space="0" w:color="auto"/>
            <w:left w:val="none" w:sz="0" w:space="0" w:color="auto"/>
            <w:bottom w:val="none" w:sz="0" w:space="0" w:color="auto"/>
            <w:right w:val="none" w:sz="0" w:space="0" w:color="auto"/>
          </w:divBdr>
        </w:div>
        <w:div w:id="1280916893">
          <w:marLeft w:val="0"/>
          <w:marRight w:val="0"/>
          <w:marTop w:val="0"/>
          <w:marBottom w:val="0"/>
          <w:divBdr>
            <w:top w:val="none" w:sz="0" w:space="0" w:color="auto"/>
            <w:left w:val="none" w:sz="0" w:space="0" w:color="auto"/>
            <w:bottom w:val="none" w:sz="0" w:space="0" w:color="auto"/>
            <w:right w:val="none" w:sz="0" w:space="0" w:color="auto"/>
          </w:divBdr>
        </w:div>
        <w:div w:id="1174153293">
          <w:marLeft w:val="0"/>
          <w:marRight w:val="0"/>
          <w:marTop w:val="0"/>
          <w:marBottom w:val="0"/>
          <w:divBdr>
            <w:top w:val="none" w:sz="0" w:space="0" w:color="auto"/>
            <w:left w:val="none" w:sz="0" w:space="0" w:color="auto"/>
            <w:bottom w:val="none" w:sz="0" w:space="0" w:color="auto"/>
            <w:right w:val="none" w:sz="0" w:space="0" w:color="auto"/>
          </w:divBdr>
        </w:div>
        <w:div w:id="328483187">
          <w:marLeft w:val="0"/>
          <w:marRight w:val="0"/>
          <w:marTop w:val="0"/>
          <w:marBottom w:val="0"/>
          <w:divBdr>
            <w:top w:val="none" w:sz="0" w:space="0" w:color="auto"/>
            <w:left w:val="none" w:sz="0" w:space="0" w:color="auto"/>
            <w:bottom w:val="none" w:sz="0" w:space="0" w:color="auto"/>
            <w:right w:val="none" w:sz="0" w:space="0" w:color="auto"/>
          </w:divBdr>
        </w:div>
        <w:div w:id="1832528102">
          <w:marLeft w:val="0"/>
          <w:marRight w:val="0"/>
          <w:marTop w:val="0"/>
          <w:marBottom w:val="0"/>
          <w:divBdr>
            <w:top w:val="none" w:sz="0" w:space="0" w:color="auto"/>
            <w:left w:val="none" w:sz="0" w:space="0" w:color="auto"/>
            <w:bottom w:val="none" w:sz="0" w:space="0" w:color="auto"/>
            <w:right w:val="none" w:sz="0" w:space="0" w:color="auto"/>
          </w:divBdr>
        </w:div>
        <w:div w:id="523978042">
          <w:marLeft w:val="0"/>
          <w:marRight w:val="0"/>
          <w:marTop w:val="0"/>
          <w:marBottom w:val="0"/>
          <w:divBdr>
            <w:top w:val="none" w:sz="0" w:space="0" w:color="auto"/>
            <w:left w:val="none" w:sz="0" w:space="0" w:color="auto"/>
            <w:bottom w:val="none" w:sz="0" w:space="0" w:color="auto"/>
            <w:right w:val="none" w:sz="0" w:space="0" w:color="auto"/>
          </w:divBdr>
        </w:div>
        <w:div w:id="1289512681">
          <w:marLeft w:val="0"/>
          <w:marRight w:val="0"/>
          <w:marTop w:val="0"/>
          <w:marBottom w:val="0"/>
          <w:divBdr>
            <w:top w:val="none" w:sz="0" w:space="0" w:color="auto"/>
            <w:left w:val="none" w:sz="0" w:space="0" w:color="auto"/>
            <w:bottom w:val="none" w:sz="0" w:space="0" w:color="auto"/>
            <w:right w:val="none" w:sz="0" w:space="0" w:color="auto"/>
          </w:divBdr>
        </w:div>
        <w:div w:id="597258323">
          <w:marLeft w:val="0"/>
          <w:marRight w:val="0"/>
          <w:marTop w:val="0"/>
          <w:marBottom w:val="0"/>
          <w:divBdr>
            <w:top w:val="none" w:sz="0" w:space="0" w:color="auto"/>
            <w:left w:val="none" w:sz="0" w:space="0" w:color="auto"/>
            <w:bottom w:val="none" w:sz="0" w:space="0" w:color="auto"/>
            <w:right w:val="none" w:sz="0" w:space="0" w:color="auto"/>
          </w:divBdr>
        </w:div>
        <w:div w:id="1408458710">
          <w:marLeft w:val="0"/>
          <w:marRight w:val="0"/>
          <w:marTop w:val="0"/>
          <w:marBottom w:val="0"/>
          <w:divBdr>
            <w:top w:val="none" w:sz="0" w:space="0" w:color="auto"/>
            <w:left w:val="none" w:sz="0" w:space="0" w:color="auto"/>
            <w:bottom w:val="none" w:sz="0" w:space="0" w:color="auto"/>
            <w:right w:val="none" w:sz="0" w:space="0" w:color="auto"/>
          </w:divBdr>
        </w:div>
        <w:div w:id="1197884729">
          <w:marLeft w:val="0"/>
          <w:marRight w:val="0"/>
          <w:marTop w:val="0"/>
          <w:marBottom w:val="0"/>
          <w:divBdr>
            <w:top w:val="none" w:sz="0" w:space="0" w:color="auto"/>
            <w:left w:val="none" w:sz="0" w:space="0" w:color="auto"/>
            <w:bottom w:val="none" w:sz="0" w:space="0" w:color="auto"/>
            <w:right w:val="none" w:sz="0" w:space="0" w:color="auto"/>
          </w:divBdr>
        </w:div>
        <w:div w:id="952858906">
          <w:marLeft w:val="0"/>
          <w:marRight w:val="0"/>
          <w:marTop w:val="0"/>
          <w:marBottom w:val="0"/>
          <w:divBdr>
            <w:top w:val="none" w:sz="0" w:space="0" w:color="auto"/>
            <w:left w:val="none" w:sz="0" w:space="0" w:color="auto"/>
            <w:bottom w:val="none" w:sz="0" w:space="0" w:color="auto"/>
            <w:right w:val="none" w:sz="0" w:space="0" w:color="auto"/>
          </w:divBdr>
        </w:div>
        <w:div w:id="184709632">
          <w:marLeft w:val="0"/>
          <w:marRight w:val="0"/>
          <w:marTop w:val="0"/>
          <w:marBottom w:val="0"/>
          <w:divBdr>
            <w:top w:val="none" w:sz="0" w:space="0" w:color="auto"/>
            <w:left w:val="none" w:sz="0" w:space="0" w:color="auto"/>
            <w:bottom w:val="none" w:sz="0" w:space="0" w:color="auto"/>
            <w:right w:val="none" w:sz="0" w:space="0" w:color="auto"/>
          </w:divBdr>
        </w:div>
        <w:div w:id="198859080">
          <w:marLeft w:val="0"/>
          <w:marRight w:val="0"/>
          <w:marTop w:val="0"/>
          <w:marBottom w:val="0"/>
          <w:divBdr>
            <w:top w:val="none" w:sz="0" w:space="0" w:color="auto"/>
            <w:left w:val="none" w:sz="0" w:space="0" w:color="auto"/>
            <w:bottom w:val="none" w:sz="0" w:space="0" w:color="auto"/>
            <w:right w:val="none" w:sz="0" w:space="0" w:color="auto"/>
          </w:divBdr>
        </w:div>
        <w:div w:id="1220552854">
          <w:marLeft w:val="0"/>
          <w:marRight w:val="0"/>
          <w:marTop w:val="0"/>
          <w:marBottom w:val="0"/>
          <w:divBdr>
            <w:top w:val="none" w:sz="0" w:space="0" w:color="auto"/>
            <w:left w:val="none" w:sz="0" w:space="0" w:color="auto"/>
            <w:bottom w:val="none" w:sz="0" w:space="0" w:color="auto"/>
            <w:right w:val="none" w:sz="0" w:space="0" w:color="auto"/>
          </w:divBdr>
        </w:div>
        <w:div w:id="127090137">
          <w:marLeft w:val="0"/>
          <w:marRight w:val="0"/>
          <w:marTop w:val="0"/>
          <w:marBottom w:val="0"/>
          <w:divBdr>
            <w:top w:val="none" w:sz="0" w:space="0" w:color="auto"/>
            <w:left w:val="none" w:sz="0" w:space="0" w:color="auto"/>
            <w:bottom w:val="none" w:sz="0" w:space="0" w:color="auto"/>
            <w:right w:val="none" w:sz="0" w:space="0" w:color="auto"/>
          </w:divBdr>
        </w:div>
        <w:div w:id="1060519367">
          <w:marLeft w:val="0"/>
          <w:marRight w:val="0"/>
          <w:marTop w:val="0"/>
          <w:marBottom w:val="0"/>
          <w:divBdr>
            <w:top w:val="none" w:sz="0" w:space="0" w:color="auto"/>
            <w:left w:val="none" w:sz="0" w:space="0" w:color="auto"/>
            <w:bottom w:val="none" w:sz="0" w:space="0" w:color="auto"/>
            <w:right w:val="none" w:sz="0" w:space="0" w:color="auto"/>
          </w:divBdr>
        </w:div>
        <w:div w:id="373389095">
          <w:marLeft w:val="0"/>
          <w:marRight w:val="0"/>
          <w:marTop w:val="0"/>
          <w:marBottom w:val="0"/>
          <w:divBdr>
            <w:top w:val="none" w:sz="0" w:space="0" w:color="auto"/>
            <w:left w:val="none" w:sz="0" w:space="0" w:color="auto"/>
            <w:bottom w:val="none" w:sz="0" w:space="0" w:color="auto"/>
            <w:right w:val="none" w:sz="0" w:space="0" w:color="auto"/>
          </w:divBdr>
        </w:div>
        <w:div w:id="919633028">
          <w:marLeft w:val="0"/>
          <w:marRight w:val="0"/>
          <w:marTop w:val="0"/>
          <w:marBottom w:val="0"/>
          <w:divBdr>
            <w:top w:val="none" w:sz="0" w:space="0" w:color="auto"/>
            <w:left w:val="none" w:sz="0" w:space="0" w:color="auto"/>
            <w:bottom w:val="none" w:sz="0" w:space="0" w:color="auto"/>
            <w:right w:val="none" w:sz="0" w:space="0" w:color="auto"/>
          </w:divBdr>
        </w:div>
        <w:div w:id="19475831">
          <w:marLeft w:val="0"/>
          <w:marRight w:val="0"/>
          <w:marTop w:val="0"/>
          <w:marBottom w:val="0"/>
          <w:divBdr>
            <w:top w:val="none" w:sz="0" w:space="0" w:color="auto"/>
            <w:left w:val="none" w:sz="0" w:space="0" w:color="auto"/>
            <w:bottom w:val="none" w:sz="0" w:space="0" w:color="auto"/>
            <w:right w:val="none" w:sz="0" w:space="0" w:color="auto"/>
          </w:divBdr>
        </w:div>
        <w:div w:id="1273854794">
          <w:marLeft w:val="0"/>
          <w:marRight w:val="0"/>
          <w:marTop w:val="0"/>
          <w:marBottom w:val="0"/>
          <w:divBdr>
            <w:top w:val="none" w:sz="0" w:space="0" w:color="auto"/>
            <w:left w:val="none" w:sz="0" w:space="0" w:color="auto"/>
            <w:bottom w:val="none" w:sz="0" w:space="0" w:color="auto"/>
            <w:right w:val="none" w:sz="0" w:space="0" w:color="auto"/>
          </w:divBdr>
        </w:div>
        <w:div w:id="1608809124">
          <w:marLeft w:val="0"/>
          <w:marRight w:val="0"/>
          <w:marTop w:val="0"/>
          <w:marBottom w:val="0"/>
          <w:divBdr>
            <w:top w:val="none" w:sz="0" w:space="0" w:color="auto"/>
            <w:left w:val="none" w:sz="0" w:space="0" w:color="auto"/>
            <w:bottom w:val="none" w:sz="0" w:space="0" w:color="auto"/>
            <w:right w:val="none" w:sz="0" w:space="0" w:color="auto"/>
          </w:divBdr>
        </w:div>
        <w:div w:id="390079970">
          <w:marLeft w:val="0"/>
          <w:marRight w:val="0"/>
          <w:marTop w:val="0"/>
          <w:marBottom w:val="0"/>
          <w:divBdr>
            <w:top w:val="none" w:sz="0" w:space="0" w:color="auto"/>
            <w:left w:val="none" w:sz="0" w:space="0" w:color="auto"/>
            <w:bottom w:val="none" w:sz="0" w:space="0" w:color="auto"/>
            <w:right w:val="none" w:sz="0" w:space="0" w:color="auto"/>
          </w:divBdr>
        </w:div>
        <w:div w:id="1390687519">
          <w:marLeft w:val="0"/>
          <w:marRight w:val="0"/>
          <w:marTop w:val="0"/>
          <w:marBottom w:val="0"/>
          <w:divBdr>
            <w:top w:val="none" w:sz="0" w:space="0" w:color="auto"/>
            <w:left w:val="none" w:sz="0" w:space="0" w:color="auto"/>
            <w:bottom w:val="none" w:sz="0" w:space="0" w:color="auto"/>
            <w:right w:val="none" w:sz="0" w:space="0" w:color="auto"/>
          </w:divBdr>
        </w:div>
        <w:div w:id="2082176500">
          <w:marLeft w:val="0"/>
          <w:marRight w:val="0"/>
          <w:marTop w:val="0"/>
          <w:marBottom w:val="0"/>
          <w:divBdr>
            <w:top w:val="none" w:sz="0" w:space="0" w:color="auto"/>
            <w:left w:val="none" w:sz="0" w:space="0" w:color="auto"/>
            <w:bottom w:val="none" w:sz="0" w:space="0" w:color="auto"/>
            <w:right w:val="none" w:sz="0" w:space="0" w:color="auto"/>
          </w:divBdr>
        </w:div>
        <w:div w:id="579487708">
          <w:marLeft w:val="0"/>
          <w:marRight w:val="0"/>
          <w:marTop w:val="0"/>
          <w:marBottom w:val="0"/>
          <w:divBdr>
            <w:top w:val="none" w:sz="0" w:space="0" w:color="auto"/>
            <w:left w:val="none" w:sz="0" w:space="0" w:color="auto"/>
            <w:bottom w:val="none" w:sz="0" w:space="0" w:color="auto"/>
            <w:right w:val="none" w:sz="0" w:space="0" w:color="auto"/>
          </w:divBdr>
        </w:div>
        <w:div w:id="1775858493">
          <w:marLeft w:val="0"/>
          <w:marRight w:val="0"/>
          <w:marTop w:val="0"/>
          <w:marBottom w:val="0"/>
          <w:divBdr>
            <w:top w:val="none" w:sz="0" w:space="0" w:color="auto"/>
            <w:left w:val="none" w:sz="0" w:space="0" w:color="auto"/>
            <w:bottom w:val="none" w:sz="0" w:space="0" w:color="auto"/>
            <w:right w:val="none" w:sz="0" w:space="0" w:color="auto"/>
          </w:divBdr>
        </w:div>
        <w:div w:id="507402940">
          <w:marLeft w:val="0"/>
          <w:marRight w:val="0"/>
          <w:marTop w:val="0"/>
          <w:marBottom w:val="0"/>
          <w:divBdr>
            <w:top w:val="none" w:sz="0" w:space="0" w:color="auto"/>
            <w:left w:val="none" w:sz="0" w:space="0" w:color="auto"/>
            <w:bottom w:val="none" w:sz="0" w:space="0" w:color="auto"/>
            <w:right w:val="none" w:sz="0" w:space="0" w:color="auto"/>
          </w:divBdr>
        </w:div>
        <w:div w:id="198973785">
          <w:marLeft w:val="0"/>
          <w:marRight w:val="0"/>
          <w:marTop w:val="0"/>
          <w:marBottom w:val="0"/>
          <w:divBdr>
            <w:top w:val="none" w:sz="0" w:space="0" w:color="auto"/>
            <w:left w:val="none" w:sz="0" w:space="0" w:color="auto"/>
            <w:bottom w:val="none" w:sz="0" w:space="0" w:color="auto"/>
            <w:right w:val="none" w:sz="0" w:space="0" w:color="auto"/>
          </w:divBdr>
        </w:div>
        <w:div w:id="1877547444">
          <w:marLeft w:val="0"/>
          <w:marRight w:val="0"/>
          <w:marTop w:val="0"/>
          <w:marBottom w:val="0"/>
          <w:divBdr>
            <w:top w:val="none" w:sz="0" w:space="0" w:color="auto"/>
            <w:left w:val="none" w:sz="0" w:space="0" w:color="auto"/>
            <w:bottom w:val="none" w:sz="0" w:space="0" w:color="auto"/>
            <w:right w:val="none" w:sz="0" w:space="0" w:color="auto"/>
          </w:divBdr>
        </w:div>
        <w:div w:id="511336472">
          <w:marLeft w:val="0"/>
          <w:marRight w:val="0"/>
          <w:marTop w:val="0"/>
          <w:marBottom w:val="0"/>
          <w:divBdr>
            <w:top w:val="none" w:sz="0" w:space="0" w:color="auto"/>
            <w:left w:val="none" w:sz="0" w:space="0" w:color="auto"/>
            <w:bottom w:val="none" w:sz="0" w:space="0" w:color="auto"/>
            <w:right w:val="none" w:sz="0" w:space="0" w:color="auto"/>
          </w:divBdr>
        </w:div>
        <w:div w:id="627315981">
          <w:marLeft w:val="0"/>
          <w:marRight w:val="0"/>
          <w:marTop w:val="0"/>
          <w:marBottom w:val="0"/>
          <w:divBdr>
            <w:top w:val="none" w:sz="0" w:space="0" w:color="auto"/>
            <w:left w:val="none" w:sz="0" w:space="0" w:color="auto"/>
            <w:bottom w:val="none" w:sz="0" w:space="0" w:color="auto"/>
            <w:right w:val="none" w:sz="0" w:space="0" w:color="auto"/>
          </w:divBdr>
        </w:div>
        <w:div w:id="673923334">
          <w:marLeft w:val="0"/>
          <w:marRight w:val="0"/>
          <w:marTop w:val="0"/>
          <w:marBottom w:val="0"/>
          <w:divBdr>
            <w:top w:val="none" w:sz="0" w:space="0" w:color="auto"/>
            <w:left w:val="none" w:sz="0" w:space="0" w:color="auto"/>
            <w:bottom w:val="none" w:sz="0" w:space="0" w:color="auto"/>
            <w:right w:val="none" w:sz="0" w:space="0" w:color="auto"/>
          </w:divBdr>
        </w:div>
        <w:div w:id="362747521">
          <w:marLeft w:val="0"/>
          <w:marRight w:val="0"/>
          <w:marTop w:val="0"/>
          <w:marBottom w:val="0"/>
          <w:divBdr>
            <w:top w:val="none" w:sz="0" w:space="0" w:color="auto"/>
            <w:left w:val="none" w:sz="0" w:space="0" w:color="auto"/>
            <w:bottom w:val="none" w:sz="0" w:space="0" w:color="auto"/>
            <w:right w:val="none" w:sz="0" w:space="0" w:color="auto"/>
          </w:divBdr>
        </w:div>
        <w:div w:id="1622302575">
          <w:marLeft w:val="0"/>
          <w:marRight w:val="0"/>
          <w:marTop w:val="0"/>
          <w:marBottom w:val="0"/>
          <w:divBdr>
            <w:top w:val="none" w:sz="0" w:space="0" w:color="auto"/>
            <w:left w:val="none" w:sz="0" w:space="0" w:color="auto"/>
            <w:bottom w:val="none" w:sz="0" w:space="0" w:color="auto"/>
            <w:right w:val="none" w:sz="0" w:space="0" w:color="auto"/>
          </w:divBdr>
        </w:div>
        <w:div w:id="999040465">
          <w:marLeft w:val="0"/>
          <w:marRight w:val="0"/>
          <w:marTop w:val="0"/>
          <w:marBottom w:val="0"/>
          <w:divBdr>
            <w:top w:val="none" w:sz="0" w:space="0" w:color="auto"/>
            <w:left w:val="none" w:sz="0" w:space="0" w:color="auto"/>
            <w:bottom w:val="none" w:sz="0" w:space="0" w:color="auto"/>
            <w:right w:val="none" w:sz="0" w:space="0" w:color="auto"/>
          </w:divBdr>
        </w:div>
        <w:div w:id="1713453857">
          <w:marLeft w:val="0"/>
          <w:marRight w:val="0"/>
          <w:marTop w:val="0"/>
          <w:marBottom w:val="0"/>
          <w:divBdr>
            <w:top w:val="none" w:sz="0" w:space="0" w:color="auto"/>
            <w:left w:val="none" w:sz="0" w:space="0" w:color="auto"/>
            <w:bottom w:val="none" w:sz="0" w:space="0" w:color="auto"/>
            <w:right w:val="none" w:sz="0" w:space="0" w:color="auto"/>
          </w:divBdr>
        </w:div>
        <w:div w:id="1770082106">
          <w:marLeft w:val="0"/>
          <w:marRight w:val="0"/>
          <w:marTop w:val="0"/>
          <w:marBottom w:val="0"/>
          <w:divBdr>
            <w:top w:val="none" w:sz="0" w:space="0" w:color="auto"/>
            <w:left w:val="none" w:sz="0" w:space="0" w:color="auto"/>
            <w:bottom w:val="none" w:sz="0" w:space="0" w:color="auto"/>
            <w:right w:val="none" w:sz="0" w:space="0" w:color="auto"/>
          </w:divBdr>
        </w:div>
        <w:div w:id="41295356">
          <w:marLeft w:val="0"/>
          <w:marRight w:val="0"/>
          <w:marTop w:val="0"/>
          <w:marBottom w:val="0"/>
          <w:divBdr>
            <w:top w:val="none" w:sz="0" w:space="0" w:color="auto"/>
            <w:left w:val="none" w:sz="0" w:space="0" w:color="auto"/>
            <w:bottom w:val="none" w:sz="0" w:space="0" w:color="auto"/>
            <w:right w:val="none" w:sz="0" w:space="0" w:color="auto"/>
          </w:divBdr>
        </w:div>
        <w:div w:id="1554076726">
          <w:marLeft w:val="0"/>
          <w:marRight w:val="0"/>
          <w:marTop w:val="0"/>
          <w:marBottom w:val="0"/>
          <w:divBdr>
            <w:top w:val="none" w:sz="0" w:space="0" w:color="auto"/>
            <w:left w:val="none" w:sz="0" w:space="0" w:color="auto"/>
            <w:bottom w:val="none" w:sz="0" w:space="0" w:color="auto"/>
            <w:right w:val="none" w:sz="0" w:space="0" w:color="auto"/>
          </w:divBdr>
        </w:div>
        <w:div w:id="941454451">
          <w:marLeft w:val="0"/>
          <w:marRight w:val="0"/>
          <w:marTop w:val="0"/>
          <w:marBottom w:val="0"/>
          <w:divBdr>
            <w:top w:val="none" w:sz="0" w:space="0" w:color="auto"/>
            <w:left w:val="none" w:sz="0" w:space="0" w:color="auto"/>
            <w:bottom w:val="none" w:sz="0" w:space="0" w:color="auto"/>
            <w:right w:val="none" w:sz="0" w:space="0" w:color="auto"/>
          </w:divBdr>
        </w:div>
        <w:div w:id="415901422">
          <w:marLeft w:val="0"/>
          <w:marRight w:val="0"/>
          <w:marTop w:val="0"/>
          <w:marBottom w:val="0"/>
          <w:divBdr>
            <w:top w:val="none" w:sz="0" w:space="0" w:color="auto"/>
            <w:left w:val="none" w:sz="0" w:space="0" w:color="auto"/>
            <w:bottom w:val="none" w:sz="0" w:space="0" w:color="auto"/>
            <w:right w:val="none" w:sz="0" w:space="0" w:color="auto"/>
          </w:divBdr>
        </w:div>
        <w:div w:id="296187429">
          <w:marLeft w:val="0"/>
          <w:marRight w:val="0"/>
          <w:marTop w:val="0"/>
          <w:marBottom w:val="0"/>
          <w:divBdr>
            <w:top w:val="none" w:sz="0" w:space="0" w:color="auto"/>
            <w:left w:val="none" w:sz="0" w:space="0" w:color="auto"/>
            <w:bottom w:val="none" w:sz="0" w:space="0" w:color="auto"/>
            <w:right w:val="none" w:sz="0" w:space="0" w:color="auto"/>
          </w:divBdr>
        </w:div>
        <w:div w:id="421488412">
          <w:marLeft w:val="0"/>
          <w:marRight w:val="0"/>
          <w:marTop w:val="0"/>
          <w:marBottom w:val="0"/>
          <w:divBdr>
            <w:top w:val="none" w:sz="0" w:space="0" w:color="auto"/>
            <w:left w:val="none" w:sz="0" w:space="0" w:color="auto"/>
            <w:bottom w:val="none" w:sz="0" w:space="0" w:color="auto"/>
            <w:right w:val="none" w:sz="0" w:space="0" w:color="auto"/>
          </w:divBdr>
        </w:div>
        <w:div w:id="1397506769">
          <w:marLeft w:val="0"/>
          <w:marRight w:val="0"/>
          <w:marTop w:val="0"/>
          <w:marBottom w:val="0"/>
          <w:divBdr>
            <w:top w:val="none" w:sz="0" w:space="0" w:color="auto"/>
            <w:left w:val="none" w:sz="0" w:space="0" w:color="auto"/>
            <w:bottom w:val="none" w:sz="0" w:space="0" w:color="auto"/>
            <w:right w:val="none" w:sz="0" w:space="0" w:color="auto"/>
          </w:divBdr>
        </w:div>
        <w:div w:id="1761412179">
          <w:marLeft w:val="0"/>
          <w:marRight w:val="0"/>
          <w:marTop w:val="0"/>
          <w:marBottom w:val="0"/>
          <w:divBdr>
            <w:top w:val="none" w:sz="0" w:space="0" w:color="auto"/>
            <w:left w:val="none" w:sz="0" w:space="0" w:color="auto"/>
            <w:bottom w:val="none" w:sz="0" w:space="0" w:color="auto"/>
            <w:right w:val="none" w:sz="0" w:space="0" w:color="auto"/>
          </w:divBdr>
        </w:div>
        <w:div w:id="1882742668">
          <w:marLeft w:val="0"/>
          <w:marRight w:val="0"/>
          <w:marTop w:val="0"/>
          <w:marBottom w:val="0"/>
          <w:divBdr>
            <w:top w:val="none" w:sz="0" w:space="0" w:color="auto"/>
            <w:left w:val="none" w:sz="0" w:space="0" w:color="auto"/>
            <w:bottom w:val="none" w:sz="0" w:space="0" w:color="auto"/>
            <w:right w:val="none" w:sz="0" w:space="0" w:color="auto"/>
          </w:divBdr>
        </w:div>
        <w:div w:id="732892541">
          <w:marLeft w:val="0"/>
          <w:marRight w:val="0"/>
          <w:marTop w:val="0"/>
          <w:marBottom w:val="0"/>
          <w:divBdr>
            <w:top w:val="none" w:sz="0" w:space="0" w:color="auto"/>
            <w:left w:val="none" w:sz="0" w:space="0" w:color="auto"/>
            <w:bottom w:val="none" w:sz="0" w:space="0" w:color="auto"/>
            <w:right w:val="none" w:sz="0" w:space="0" w:color="auto"/>
          </w:divBdr>
        </w:div>
        <w:div w:id="301665760">
          <w:marLeft w:val="0"/>
          <w:marRight w:val="0"/>
          <w:marTop w:val="0"/>
          <w:marBottom w:val="0"/>
          <w:divBdr>
            <w:top w:val="none" w:sz="0" w:space="0" w:color="auto"/>
            <w:left w:val="none" w:sz="0" w:space="0" w:color="auto"/>
            <w:bottom w:val="none" w:sz="0" w:space="0" w:color="auto"/>
            <w:right w:val="none" w:sz="0" w:space="0" w:color="auto"/>
          </w:divBdr>
        </w:div>
        <w:div w:id="1712804641">
          <w:marLeft w:val="0"/>
          <w:marRight w:val="0"/>
          <w:marTop w:val="0"/>
          <w:marBottom w:val="0"/>
          <w:divBdr>
            <w:top w:val="none" w:sz="0" w:space="0" w:color="auto"/>
            <w:left w:val="none" w:sz="0" w:space="0" w:color="auto"/>
            <w:bottom w:val="none" w:sz="0" w:space="0" w:color="auto"/>
            <w:right w:val="none" w:sz="0" w:space="0" w:color="auto"/>
          </w:divBdr>
        </w:div>
        <w:div w:id="832262972">
          <w:marLeft w:val="0"/>
          <w:marRight w:val="0"/>
          <w:marTop w:val="0"/>
          <w:marBottom w:val="0"/>
          <w:divBdr>
            <w:top w:val="none" w:sz="0" w:space="0" w:color="auto"/>
            <w:left w:val="none" w:sz="0" w:space="0" w:color="auto"/>
            <w:bottom w:val="none" w:sz="0" w:space="0" w:color="auto"/>
            <w:right w:val="none" w:sz="0" w:space="0" w:color="auto"/>
          </w:divBdr>
        </w:div>
        <w:div w:id="883909199">
          <w:marLeft w:val="0"/>
          <w:marRight w:val="0"/>
          <w:marTop w:val="0"/>
          <w:marBottom w:val="0"/>
          <w:divBdr>
            <w:top w:val="none" w:sz="0" w:space="0" w:color="auto"/>
            <w:left w:val="none" w:sz="0" w:space="0" w:color="auto"/>
            <w:bottom w:val="none" w:sz="0" w:space="0" w:color="auto"/>
            <w:right w:val="none" w:sz="0" w:space="0" w:color="auto"/>
          </w:divBdr>
        </w:div>
        <w:div w:id="443034560">
          <w:marLeft w:val="0"/>
          <w:marRight w:val="0"/>
          <w:marTop w:val="0"/>
          <w:marBottom w:val="0"/>
          <w:divBdr>
            <w:top w:val="none" w:sz="0" w:space="0" w:color="auto"/>
            <w:left w:val="none" w:sz="0" w:space="0" w:color="auto"/>
            <w:bottom w:val="none" w:sz="0" w:space="0" w:color="auto"/>
            <w:right w:val="none" w:sz="0" w:space="0" w:color="auto"/>
          </w:divBdr>
        </w:div>
        <w:div w:id="2000694671">
          <w:marLeft w:val="0"/>
          <w:marRight w:val="0"/>
          <w:marTop w:val="0"/>
          <w:marBottom w:val="0"/>
          <w:divBdr>
            <w:top w:val="none" w:sz="0" w:space="0" w:color="auto"/>
            <w:left w:val="none" w:sz="0" w:space="0" w:color="auto"/>
            <w:bottom w:val="none" w:sz="0" w:space="0" w:color="auto"/>
            <w:right w:val="none" w:sz="0" w:space="0" w:color="auto"/>
          </w:divBdr>
        </w:div>
        <w:div w:id="1757095143">
          <w:marLeft w:val="0"/>
          <w:marRight w:val="0"/>
          <w:marTop w:val="0"/>
          <w:marBottom w:val="0"/>
          <w:divBdr>
            <w:top w:val="none" w:sz="0" w:space="0" w:color="auto"/>
            <w:left w:val="none" w:sz="0" w:space="0" w:color="auto"/>
            <w:bottom w:val="none" w:sz="0" w:space="0" w:color="auto"/>
            <w:right w:val="none" w:sz="0" w:space="0" w:color="auto"/>
          </w:divBdr>
        </w:div>
        <w:div w:id="1308781017">
          <w:marLeft w:val="0"/>
          <w:marRight w:val="0"/>
          <w:marTop w:val="0"/>
          <w:marBottom w:val="0"/>
          <w:divBdr>
            <w:top w:val="none" w:sz="0" w:space="0" w:color="auto"/>
            <w:left w:val="none" w:sz="0" w:space="0" w:color="auto"/>
            <w:bottom w:val="none" w:sz="0" w:space="0" w:color="auto"/>
            <w:right w:val="none" w:sz="0" w:space="0" w:color="auto"/>
          </w:divBdr>
        </w:div>
        <w:div w:id="1326394916">
          <w:marLeft w:val="0"/>
          <w:marRight w:val="0"/>
          <w:marTop w:val="0"/>
          <w:marBottom w:val="0"/>
          <w:divBdr>
            <w:top w:val="none" w:sz="0" w:space="0" w:color="auto"/>
            <w:left w:val="none" w:sz="0" w:space="0" w:color="auto"/>
            <w:bottom w:val="none" w:sz="0" w:space="0" w:color="auto"/>
            <w:right w:val="none" w:sz="0" w:space="0" w:color="auto"/>
          </w:divBdr>
        </w:div>
        <w:div w:id="539123537">
          <w:marLeft w:val="0"/>
          <w:marRight w:val="0"/>
          <w:marTop w:val="0"/>
          <w:marBottom w:val="0"/>
          <w:divBdr>
            <w:top w:val="none" w:sz="0" w:space="0" w:color="auto"/>
            <w:left w:val="none" w:sz="0" w:space="0" w:color="auto"/>
            <w:bottom w:val="none" w:sz="0" w:space="0" w:color="auto"/>
            <w:right w:val="none" w:sz="0" w:space="0" w:color="auto"/>
          </w:divBdr>
        </w:div>
        <w:div w:id="1360013167">
          <w:marLeft w:val="0"/>
          <w:marRight w:val="0"/>
          <w:marTop w:val="0"/>
          <w:marBottom w:val="0"/>
          <w:divBdr>
            <w:top w:val="none" w:sz="0" w:space="0" w:color="auto"/>
            <w:left w:val="none" w:sz="0" w:space="0" w:color="auto"/>
            <w:bottom w:val="none" w:sz="0" w:space="0" w:color="auto"/>
            <w:right w:val="none" w:sz="0" w:space="0" w:color="auto"/>
          </w:divBdr>
        </w:div>
      </w:divsChild>
    </w:div>
    <w:div w:id="1945720686">
      <w:bodyDiv w:val="1"/>
      <w:marLeft w:val="0"/>
      <w:marRight w:val="0"/>
      <w:marTop w:val="0"/>
      <w:marBottom w:val="0"/>
      <w:divBdr>
        <w:top w:val="none" w:sz="0" w:space="0" w:color="auto"/>
        <w:left w:val="none" w:sz="0" w:space="0" w:color="auto"/>
        <w:bottom w:val="none" w:sz="0" w:space="0" w:color="auto"/>
        <w:right w:val="none" w:sz="0" w:space="0" w:color="auto"/>
      </w:divBdr>
    </w:div>
    <w:div w:id="1945991498">
      <w:bodyDiv w:val="1"/>
      <w:marLeft w:val="0"/>
      <w:marRight w:val="0"/>
      <w:marTop w:val="0"/>
      <w:marBottom w:val="0"/>
      <w:divBdr>
        <w:top w:val="none" w:sz="0" w:space="0" w:color="auto"/>
        <w:left w:val="none" w:sz="0" w:space="0" w:color="auto"/>
        <w:bottom w:val="none" w:sz="0" w:space="0" w:color="auto"/>
        <w:right w:val="none" w:sz="0" w:space="0" w:color="auto"/>
      </w:divBdr>
    </w:div>
    <w:div w:id="1946229678">
      <w:bodyDiv w:val="1"/>
      <w:marLeft w:val="0"/>
      <w:marRight w:val="0"/>
      <w:marTop w:val="0"/>
      <w:marBottom w:val="0"/>
      <w:divBdr>
        <w:top w:val="none" w:sz="0" w:space="0" w:color="auto"/>
        <w:left w:val="none" w:sz="0" w:space="0" w:color="auto"/>
        <w:bottom w:val="none" w:sz="0" w:space="0" w:color="auto"/>
        <w:right w:val="none" w:sz="0" w:space="0" w:color="auto"/>
      </w:divBdr>
    </w:div>
    <w:div w:id="1946379291">
      <w:bodyDiv w:val="1"/>
      <w:marLeft w:val="0"/>
      <w:marRight w:val="0"/>
      <w:marTop w:val="0"/>
      <w:marBottom w:val="0"/>
      <w:divBdr>
        <w:top w:val="none" w:sz="0" w:space="0" w:color="auto"/>
        <w:left w:val="none" w:sz="0" w:space="0" w:color="auto"/>
        <w:bottom w:val="none" w:sz="0" w:space="0" w:color="auto"/>
        <w:right w:val="none" w:sz="0" w:space="0" w:color="auto"/>
      </w:divBdr>
    </w:div>
    <w:div w:id="1946497495">
      <w:bodyDiv w:val="1"/>
      <w:marLeft w:val="0"/>
      <w:marRight w:val="0"/>
      <w:marTop w:val="0"/>
      <w:marBottom w:val="0"/>
      <w:divBdr>
        <w:top w:val="none" w:sz="0" w:space="0" w:color="auto"/>
        <w:left w:val="none" w:sz="0" w:space="0" w:color="auto"/>
        <w:bottom w:val="none" w:sz="0" w:space="0" w:color="auto"/>
        <w:right w:val="none" w:sz="0" w:space="0" w:color="auto"/>
      </w:divBdr>
    </w:div>
    <w:div w:id="1946572846">
      <w:bodyDiv w:val="1"/>
      <w:marLeft w:val="0"/>
      <w:marRight w:val="0"/>
      <w:marTop w:val="0"/>
      <w:marBottom w:val="0"/>
      <w:divBdr>
        <w:top w:val="none" w:sz="0" w:space="0" w:color="auto"/>
        <w:left w:val="none" w:sz="0" w:space="0" w:color="auto"/>
        <w:bottom w:val="none" w:sz="0" w:space="0" w:color="auto"/>
        <w:right w:val="none" w:sz="0" w:space="0" w:color="auto"/>
      </w:divBdr>
    </w:div>
    <w:div w:id="1947077443">
      <w:bodyDiv w:val="1"/>
      <w:marLeft w:val="0"/>
      <w:marRight w:val="0"/>
      <w:marTop w:val="0"/>
      <w:marBottom w:val="0"/>
      <w:divBdr>
        <w:top w:val="none" w:sz="0" w:space="0" w:color="auto"/>
        <w:left w:val="none" w:sz="0" w:space="0" w:color="auto"/>
        <w:bottom w:val="none" w:sz="0" w:space="0" w:color="auto"/>
        <w:right w:val="none" w:sz="0" w:space="0" w:color="auto"/>
      </w:divBdr>
    </w:div>
    <w:div w:id="1947154459">
      <w:bodyDiv w:val="1"/>
      <w:marLeft w:val="0"/>
      <w:marRight w:val="0"/>
      <w:marTop w:val="0"/>
      <w:marBottom w:val="0"/>
      <w:divBdr>
        <w:top w:val="none" w:sz="0" w:space="0" w:color="auto"/>
        <w:left w:val="none" w:sz="0" w:space="0" w:color="auto"/>
        <w:bottom w:val="none" w:sz="0" w:space="0" w:color="auto"/>
        <w:right w:val="none" w:sz="0" w:space="0" w:color="auto"/>
      </w:divBdr>
    </w:div>
    <w:div w:id="1947157360">
      <w:bodyDiv w:val="1"/>
      <w:marLeft w:val="0"/>
      <w:marRight w:val="0"/>
      <w:marTop w:val="0"/>
      <w:marBottom w:val="0"/>
      <w:divBdr>
        <w:top w:val="none" w:sz="0" w:space="0" w:color="auto"/>
        <w:left w:val="none" w:sz="0" w:space="0" w:color="auto"/>
        <w:bottom w:val="none" w:sz="0" w:space="0" w:color="auto"/>
        <w:right w:val="none" w:sz="0" w:space="0" w:color="auto"/>
      </w:divBdr>
    </w:div>
    <w:div w:id="1947345067">
      <w:bodyDiv w:val="1"/>
      <w:marLeft w:val="0"/>
      <w:marRight w:val="0"/>
      <w:marTop w:val="0"/>
      <w:marBottom w:val="0"/>
      <w:divBdr>
        <w:top w:val="none" w:sz="0" w:space="0" w:color="auto"/>
        <w:left w:val="none" w:sz="0" w:space="0" w:color="auto"/>
        <w:bottom w:val="none" w:sz="0" w:space="0" w:color="auto"/>
        <w:right w:val="none" w:sz="0" w:space="0" w:color="auto"/>
      </w:divBdr>
    </w:div>
    <w:div w:id="1947736422">
      <w:bodyDiv w:val="1"/>
      <w:marLeft w:val="0"/>
      <w:marRight w:val="0"/>
      <w:marTop w:val="0"/>
      <w:marBottom w:val="0"/>
      <w:divBdr>
        <w:top w:val="none" w:sz="0" w:space="0" w:color="auto"/>
        <w:left w:val="none" w:sz="0" w:space="0" w:color="auto"/>
        <w:bottom w:val="none" w:sz="0" w:space="0" w:color="auto"/>
        <w:right w:val="none" w:sz="0" w:space="0" w:color="auto"/>
      </w:divBdr>
    </w:div>
    <w:div w:id="1947957399">
      <w:bodyDiv w:val="1"/>
      <w:marLeft w:val="0"/>
      <w:marRight w:val="0"/>
      <w:marTop w:val="0"/>
      <w:marBottom w:val="0"/>
      <w:divBdr>
        <w:top w:val="none" w:sz="0" w:space="0" w:color="auto"/>
        <w:left w:val="none" w:sz="0" w:space="0" w:color="auto"/>
        <w:bottom w:val="none" w:sz="0" w:space="0" w:color="auto"/>
        <w:right w:val="none" w:sz="0" w:space="0" w:color="auto"/>
      </w:divBdr>
    </w:div>
    <w:div w:id="1947958610">
      <w:bodyDiv w:val="1"/>
      <w:marLeft w:val="0"/>
      <w:marRight w:val="0"/>
      <w:marTop w:val="0"/>
      <w:marBottom w:val="0"/>
      <w:divBdr>
        <w:top w:val="none" w:sz="0" w:space="0" w:color="auto"/>
        <w:left w:val="none" w:sz="0" w:space="0" w:color="auto"/>
        <w:bottom w:val="none" w:sz="0" w:space="0" w:color="auto"/>
        <w:right w:val="none" w:sz="0" w:space="0" w:color="auto"/>
      </w:divBdr>
    </w:div>
    <w:div w:id="1948266252">
      <w:bodyDiv w:val="1"/>
      <w:marLeft w:val="0"/>
      <w:marRight w:val="0"/>
      <w:marTop w:val="0"/>
      <w:marBottom w:val="0"/>
      <w:divBdr>
        <w:top w:val="none" w:sz="0" w:space="0" w:color="auto"/>
        <w:left w:val="none" w:sz="0" w:space="0" w:color="auto"/>
        <w:bottom w:val="none" w:sz="0" w:space="0" w:color="auto"/>
        <w:right w:val="none" w:sz="0" w:space="0" w:color="auto"/>
      </w:divBdr>
    </w:div>
    <w:div w:id="1948393363">
      <w:bodyDiv w:val="1"/>
      <w:marLeft w:val="0"/>
      <w:marRight w:val="0"/>
      <w:marTop w:val="0"/>
      <w:marBottom w:val="0"/>
      <w:divBdr>
        <w:top w:val="none" w:sz="0" w:space="0" w:color="auto"/>
        <w:left w:val="none" w:sz="0" w:space="0" w:color="auto"/>
        <w:bottom w:val="none" w:sz="0" w:space="0" w:color="auto"/>
        <w:right w:val="none" w:sz="0" w:space="0" w:color="auto"/>
      </w:divBdr>
    </w:div>
    <w:div w:id="1948734006">
      <w:bodyDiv w:val="1"/>
      <w:marLeft w:val="0"/>
      <w:marRight w:val="0"/>
      <w:marTop w:val="0"/>
      <w:marBottom w:val="0"/>
      <w:divBdr>
        <w:top w:val="none" w:sz="0" w:space="0" w:color="auto"/>
        <w:left w:val="none" w:sz="0" w:space="0" w:color="auto"/>
        <w:bottom w:val="none" w:sz="0" w:space="0" w:color="auto"/>
        <w:right w:val="none" w:sz="0" w:space="0" w:color="auto"/>
      </w:divBdr>
    </w:div>
    <w:div w:id="1949045210">
      <w:bodyDiv w:val="1"/>
      <w:marLeft w:val="0"/>
      <w:marRight w:val="0"/>
      <w:marTop w:val="0"/>
      <w:marBottom w:val="0"/>
      <w:divBdr>
        <w:top w:val="none" w:sz="0" w:space="0" w:color="auto"/>
        <w:left w:val="none" w:sz="0" w:space="0" w:color="auto"/>
        <w:bottom w:val="none" w:sz="0" w:space="0" w:color="auto"/>
        <w:right w:val="none" w:sz="0" w:space="0" w:color="auto"/>
      </w:divBdr>
    </w:div>
    <w:div w:id="1949118216">
      <w:bodyDiv w:val="1"/>
      <w:marLeft w:val="0"/>
      <w:marRight w:val="0"/>
      <w:marTop w:val="0"/>
      <w:marBottom w:val="0"/>
      <w:divBdr>
        <w:top w:val="none" w:sz="0" w:space="0" w:color="auto"/>
        <w:left w:val="none" w:sz="0" w:space="0" w:color="auto"/>
        <w:bottom w:val="none" w:sz="0" w:space="0" w:color="auto"/>
        <w:right w:val="none" w:sz="0" w:space="0" w:color="auto"/>
      </w:divBdr>
    </w:div>
    <w:div w:id="1949119427">
      <w:bodyDiv w:val="1"/>
      <w:marLeft w:val="0"/>
      <w:marRight w:val="0"/>
      <w:marTop w:val="0"/>
      <w:marBottom w:val="0"/>
      <w:divBdr>
        <w:top w:val="none" w:sz="0" w:space="0" w:color="auto"/>
        <w:left w:val="none" w:sz="0" w:space="0" w:color="auto"/>
        <w:bottom w:val="none" w:sz="0" w:space="0" w:color="auto"/>
        <w:right w:val="none" w:sz="0" w:space="0" w:color="auto"/>
      </w:divBdr>
    </w:div>
    <w:div w:id="1949194201">
      <w:bodyDiv w:val="1"/>
      <w:marLeft w:val="0"/>
      <w:marRight w:val="0"/>
      <w:marTop w:val="0"/>
      <w:marBottom w:val="0"/>
      <w:divBdr>
        <w:top w:val="none" w:sz="0" w:space="0" w:color="auto"/>
        <w:left w:val="none" w:sz="0" w:space="0" w:color="auto"/>
        <w:bottom w:val="none" w:sz="0" w:space="0" w:color="auto"/>
        <w:right w:val="none" w:sz="0" w:space="0" w:color="auto"/>
      </w:divBdr>
    </w:div>
    <w:div w:id="1949195535">
      <w:bodyDiv w:val="1"/>
      <w:marLeft w:val="0"/>
      <w:marRight w:val="0"/>
      <w:marTop w:val="0"/>
      <w:marBottom w:val="0"/>
      <w:divBdr>
        <w:top w:val="none" w:sz="0" w:space="0" w:color="auto"/>
        <w:left w:val="none" w:sz="0" w:space="0" w:color="auto"/>
        <w:bottom w:val="none" w:sz="0" w:space="0" w:color="auto"/>
        <w:right w:val="none" w:sz="0" w:space="0" w:color="auto"/>
      </w:divBdr>
    </w:div>
    <w:div w:id="1949501696">
      <w:bodyDiv w:val="1"/>
      <w:marLeft w:val="0"/>
      <w:marRight w:val="0"/>
      <w:marTop w:val="0"/>
      <w:marBottom w:val="0"/>
      <w:divBdr>
        <w:top w:val="none" w:sz="0" w:space="0" w:color="auto"/>
        <w:left w:val="none" w:sz="0" w:space="0" w:color="auto"/>
        <w:bottom w:val="none" w:sz="0" w:space="0" w:color="auto"/>
        <w:right w:val="none" w:sz="0" w:space="0" w:color="auto"/>
      </w:divBdr>
    </w:div>
    <w:div w:id="1949701684">
      <w:bodyDiv w:val="1"/>
      <w:marLeft w:val="0"/>
      <w:marRight w:val="0"/>
      <w:marTop w:val="0"/>
      <w:marBottom w:val="0"/>
      <w:divBdr>
        <w:top w:val="none" w:sz="0" w:space="0" w:color="auto"/>
        <w:left w:val="none" w:sz="0" w:space="0" w:color="auto"/>
        <w:bottom w:val="none" w:sz="0" w:space="0" w:color="auto"/>
        <w:right w:val="none" w:sz="0" w:space="0" w:color="auto"/>
      </w:divBdr>
    </w:div>
    <w:div w:id="1949770277">
      <w:bodyDiv w:val="1"/>
      <w:marLeft w:val="0"/>
      <w:marRight w:val="0"/>
      <w:marTop w:val="0"/>
      <w:marBottom w:val="0"/>
      <w:divBdr>
        <w:top w:val="none" w:sz="0" w:space="0" w:color="auto"/>
        <w:left w:val="none" w:sz="0" w:space="0" w:color="auto"/>
        <w:bottom w:val="none" w:sz="0" w:space="0" w:color="auto"/>
        <w:right w:val="none" w:sz="0" w:space="0" w:color="auto"/>
      </w:divBdr>
    </w:div>
    <w:div w:id="1950161532">
      <w:bodyDiv w:val="1"/>
      <w:marLeft w:val="0"/>
      <w:marRight w:val="0"/>
      <w:marTop w:val="0"/>
      <w:marBottom w:val="0"/>
      <w:divBdr>
        <w:top w:val="none" w:sz="0" w:space="0" w:color="auto"/>
        <w:left w:val="none" w:sz="0" w:space="0" w:color="auto"/>
        <w:bottom w:val="none" w:sz="0" w:space="0" w:color="auto"/>
        <w:right w:val="none" w:sz="0" w:space="0" w:color="auto"/>
      </w:divBdr>
    </w:div>
    <w:div w:id="1950311823">
      <w:bodyDiv w:val="1"/>
      <w:marLeft w:val="0"/>
      <w:marRight w:val="0"/>
      <w:marTop w:val="0"/>
      <w:marBottom w:val="0"/>
      <w:divBdr>
        <w:top w:val="none" w:sz="0" w:space="0" w:color="auto"/>
        <w:left w:val="none" w:sz="0" w:space="0" w:color="auto"/>
        <w:bottom w:val="none" w:sz="0" w:space="0" w:color="auto"/>
        <w:right w:val="none" w:sz="0" w:space="0" w:color="auto"/>
      </w:divBdr>
    </w:div>
    <w:div w:id="1950315045">
      <w:bodyDiv w:val="1"/>
      <w:marLeft w:val="0"/>
      <w:marRight w:val="0"/>
      <w:marTop w:val="0"/>
      <w:marBottom w:val="0"/>
      <w:divBdr>
        <w:top w:val="none" w:sz="0" w:space="0" w:color="auto"/>
        <w:left w:val="none" w:sz="0" w:space="0" w:color="auto"/>
        <w:bottom w:val="none" w:sz="0" w:space="0" w:color="auto"/>
        <w:right w:val="none" w:sz="0" w:space="0" w:color="auto"/>
      </w:divBdr>
    </w:div>
    <w:div w:id="1950507562">
      <w:bodyDiv w:val="1"/>
      <w:marLeft w:val="0"/>
      <w:marRight w:val="0"/>
      <w:marTop w:val="0"/>
      <w:marBottom w:val="0"/>
      <w:divBdr>
        <w:top w:val="none" w:sz="0" w:space="0" w:color="auto"/>
        <w:left w:val="none" w:sz="0" w:space="0" w:color="auto"/>
        <w:bottom w:val="none" w:sz="0" w:space="0" w:color="auto"/>
        <w:right w:val="none" w:sz="0" w:space="0" w:color="auto"/>
      </w:divBdr>
    </w:div>
    <w:div w:id="1950509673">
      <w:bodyDiv w:val="1"/>
      <w:marLeft w:val="0"/>
      <w:marRight w:val="0"/>
      <w:marTop w:val="0"/>
      <w:marBottom w:val="0"/>
      <w:divBdr>
        <w:top w:val="none" w:sz="0" w:space="0" w:color="auto"/>
        <w:left w:val="none" w:sz="0" w:space="0" w:color="auto"/>
        <w:bottom w:val="none" w:sz="0" w:space="0" w:color="auto"/>
        <w:right w:val="none" w:sz="0" w:space="0" w:color="auto"/>
      </w:divBdr>
    </w:div>
    <w:div w:id="1950700570">
      <w:bodyDiv w:val="1"/>
      <w:marLeft w:val="0"/>
      <w:marRight w:val="0"/>
      <w:marTop w:val="0"/>
      <w:marBottom w:val="0"/>
      <w:divBdr>
        <w:top w:val="none" w:sz="0" w:space="0" w:color="auto"/>
        <w:left w:val="none" w:sz="0" w:space="0" w:color="auto"/>
        <w:bottom w:val="none" w:sz="0" w:space="0" w:color="auto"/>
        <w:right w:val="none" w:sz="0" w:space="0" w:color="auto"/>
      </w:divBdr>
    </w:div>
    <w:div w:id="1950891916">
      <w:bodyDiv w:val="1"/>
      <w:marLeft w:val="0"/>
      <w:marRight w:val="0"/>
      <w:marTop w:val="0"/>
      <w:marBottom w:val="0"/>
      <w:divBdr>
        <w:top w:val="none" w:sz="0" w:space="0" w:color="auto"/>
        <w:left w:val="none" w:sz="0" w:space="0" w:color="auto"/>
        <w:bottom w:val="none" w:sz="0" w:space="0" w:color="auto"/>
        <w:right w:val="none" w:sz="0" w:space="0" w:color="auto"/>
      </w:divBdr>
    </w:div>
    <w:div w:id="1950971443">
      <w:bodyDiv w:val="1"/>
      <w:marLeft w:val="0"/>
      <w:marRight w:val="0"/>
      <w:marTop w:val="0"/>
      <w:marBottom w:val="0"/>
      <w:divBdr>
        <w:top w:val="none" w:sz="0" w:space="0" w:color="auto"/>
        <w:left w:val="none" w:sz="0" w:space="0" w:color="auto"/>
        <w:bottom w:val="none" w:sz="0" w:space="0" w:color="auto"/>
        <w:right w:val="none" w:sz="0" w:space="0" w:color="auto"/>
      </w:divBdr>
    </w:div>
    <w:div w:id="1951086699">
      <w:bodyDiv w:val="1"/>
      <w:marLeft w:val="0"/>
      <w:marRight w:val="0"/>
      <w:marTop w:val="0"/>
      <w:marBottom w:val="0"/>
      <w:divBdr>
        <w:top w:val="none" w:sz="0" w:space="0" w:color="auto"/>
        <w:left w:val="none" w:sz="0" w:space="0" w:color="auto"/>
        <w:bottom w:val="none" w:sz="0" w:space="0" w:color="auto"/>
        <w:right w:val="none" w:sz="0" w:space="0" w:color="auto"/>
      </w:divBdr>
    </w:div>
    <w:div w:id="1951548402">
      <w:bodyDiv w:val="1"/>
      <w:marLeft w:val="0"/>
      <w:marRight w:val="0"/>
      <w:marTop w:val="0"/>
      <w:marBottom w:val="0"/>
      <w:divBdr>
        <w:top w:val="none" w:sz="0" w:space="0" w:color="auto"/>
        <w:left w:val="none" w:sz="0" w:space="0" w:color="auto"/>
        <w:bottom w:val="none" w:sz="0" w:space="0" w:color="auto"/>
        <w:right w:val="none" w:sz="0" w:space="0" w:color="auto"/>
      </w:divBdr>
    </w:div>
    <w:div w:id="1951934648">
      <w:bodyDiv w:val="1"/>
      <w:marLeft w:val="0"/>
      <w:marRight w:val="0"/>
      <w:marTop w:val="0"/>
      <w:marBottom w:val="0"/>
      <w:divBdr>
        <w:top w:val="none" w:sz="0" w:space="0" w:color="auto"/>
        <w:left w:val="none" w:sz="0" w:space="0" w:color="auto"/>
        <w:bottom w:val="none" w:sz="0" w:space="0" w:color="auto"/>
        <w:right w:val="none" w:sz="0" w:space="0" w:color="auto"/>
      </w:divBdr>
    </w:div>
    <w:div w:id="1951936302">
      <w:bodyDiv w:val="1"/>
      <w:marLeft w:val="0"/>
      <w:marRight w:val="0"/>
      <w:marTop w:val="0"/>
      <w:marBottom w:val="0"/>
      <w:divBdr>
        <w:top w:val="none" w:sz="0" w:space="0" w:color="auto"/>
        <w:left w:val="none" w:sz="0" w:space="0" w:color="auto"/>
        <w:bottom w:val="none" w:sz="0" w:space="0" w:color="auto"/>
        <w:right w:val="none" w:sz="0" w:space="0" w:color="auto"/>
      </w:divBdr>
    </w:div>
    <w:div w:id="1952129050">
      <w:bodyDiv w:val="1"/>
      <w:marLeft w:val="0"/>
      <w:marRight w:val="0"/>
      <w:marTop w:val="0"/>
      <w:marBottom w:val="0"/>
      <w:divBdr>
        <w:top w:val="none" w:sz="0" w:space="0" w:color="auto"/>
        <w:left w:val="none" w:sz="0" w:space="0" w:color="auto"/>
        <w:bottom w:val="none" w:sz="0" w:space="0" w:color="auto"/>
        <w:right w:val="none" w:sz="0" w:space="0" w:color="auto"/>
      </w:divBdr>
    </w:div>
    <w:div w:id="1952202702">
      <w:bodyDiv w:val="1"/>
      <w:marLeft w:val="0"/>
      <w:marRight w:val="0"/>
      <w:marTop w:val="0"/>
      <w:marBottom w:val="0"/>
      <w:divBdr>
        <w:top w:val="none" w:sz="0" w:space="0" w:color="auto"/>
        <w:left w:val="none" w:sz="0" w:space="0" w:color="auto"/>
        <w:bottom w:val="none" w:sz="0" w:space="0" w:color="auto"/>
        <w:right w:val="none" w:sz="0" w:space="0" w:color="auto"/>
      </w:divBdr>
    </w:div>
    <w:div w:id="1952324391">
      <w:bodyDiv w:val="1"/>
      <w:marLeft w:val="0"/>
      <w:marRight w:val="0"/>
      <w:marTop w:val="0"/>
      <w:marBottom w:val="0"/>
      <w:divBdr>
        <w:top w:val="none" w:sz="0" w:space="0" w:color="auto"/>
        <w:left w:val="none" w:sz="0" w:space="0" w:color="auto"/>
        <w:bottom w:val="none" w:sz="0" w:space="0" w:color="auto"/>
        <w:right w:val="none" w:sz="0" w:space="0" w:color="auto"/>
      </w:divBdr>
    </w:div>
    <w:div w:id="1952470315">
      <w:bodyDiv w:val="1"/>
      <w:marLeft w:val="0"/>
      <w:marRight w:val="0"/>
      <w:marTop w:val="0"/>
      <w:marBottom w:val="0"/>
      <w:divBdr>
        <w:top w:val="none" w:sz="0" w:space="0" w:color="auto"/>
        <w:left w:val="none" w:sz="0" w:space="0" w:color="auto"/>
        <w:bottom w:val="none" w:sz="0" w:space="0" w:color="auto"/>
        <w:right w:val="none" w:sz="0" w:space="0" w:color="auto"/>
      </w:divBdr>
    </w:div>
    <w:div w:id="1952741799">
      <w:bodyDiv w:val="1"/>
      <w:marLeft w:val="0"/>
      <w:marRight w:val="0"/>
      <w:marTop w:val="0"/>
      <w:marBottom w:val="0"/>
      <w:divBdr>
        <w:top w:val="none" w:sz="0" w:space="0" w:color="auto"/>
        <w:left w:val="none" w:sz="0" w:space="0" w:color="auto"/>
        <w:bottom w:val="none" w:sz="0" w:space="0" w:color="auto"/>
        <w:right w:val="none" w:sz="0" w:space="0" w:color="auto"/>
      </w:divBdr>
    </w:div>
    <w:div w:id="1952784334">
      <w:bodyDiv w:val="1"/>
      <w:marLeft w:val="0"/>
      <w:marRight w:val="0"/>
      <w:marTop w:val="0"/>
      <w:marBottom w:val="0"/>
      <w:divBdr>
        <w:top w:val="none" w:sz="0" w:space="0" w:color="auto"/>
        <w:left w:val="none" w:sz="0" w:space="0" w:color="auto"/>
        <w:bottom w:val="none" w:sz="0" w:space="0" w:color="auto"/>
        <w:right w:val="none" w:sz="0" w:space="0" w:color="auto"/>
      </w:divBdr>
    </w:div>
    <w:div w:id="1952862191">
      <w:bodyDiv w:val="1"/>
      <w:marLeft w:val="0"/>
      <w:marRight w:val="0"/>
      <w:marTop w:val="0"/>
      <w:marBottom w:val="0"/>
      <w:divBdr>
        <w:top w:val="none" w:sz="0" w:space="0" w:color="auto"/>
        <w:left w:val="none" w:sz="0" w:space="0" w:color="auto"/>
        <w:bottom w:val="none" w:sz="0" w:space="0" w:color="auto"/>
        <w:right w:val="none" w:sz="0" w:space="0" w:color="auto"/>
      </w:divBdr>
    </w:div>
    <w:div w:id="1953243070">
      <w:bodyDiv w:val="1"/>
      <w:marLeft w:val="0"/>
      <w:marRight w:val="0"/>
      <w:marTop w:val="0"/>
      <w:marBottom w:val="0"/>
      <w:divBdr>
        <w:top w:val="none" w:sz="0" w:space="0" w:color="auto"/>
        <w:left w:val="none" w:sz="0" w:space="0" w:color="auto"/>
        <w:bottom w:val="none" w:sz="0" w:space="0" w:color="auto"/>
        <w:right w:val="none" w:sz="0" w:space="0" w:color="auto"/>
      </w:divBdr>
    </w:div>
    <w:div w:id="1953396305">
      <w:bodyDiv w:val="1"/>
      <w:marLeft w:val="0"/>
      <w:marRight w:val="0"/>
      <w:marTop w:val="0"/>
      <w:marBottom w:val="0"/>
      <w:divBdr>
        <w:top w:val="none" w:sz="0" w:space="0" w:color="auto"/>
        <w:left w:val="none" w:sz="0" w:space="0" w:color="auto"/>
        <w:bottom w:val="none" w:sz="0" w:space="0" w:color="auto"/>
        <w:right w:val="none" w:sz="0" w:space="0" w:color="auto"/>
      </w:divBdr>
    </w:div>
    <w:div w:id="1953397261">
      <w:bodyDiv w:val="1"/>
      <w:marLeft w:val="0"/>
      <w:marRight w:val="0"/>
      <w:marTop w:val="0"/>
      <w:marBottom w:val="0"/>
      <w:divBdr>
        <w:top w:val="none" w:sz="0" w:space="0" w:color="auto"/>
        <w:left w:val="none" w:sz="0" w:space="0" w:color="auto"/>
        <w:bottom w:val="none" w:sz="0" w:space="0" w:color="auto"/>
        <w:right w:val="none" w:sz="0" w:space="0" w:color="auto"/>
      </w:divBdr>
    </w:div>
    <w:div w:id="1953434432">
      <w:bodyDiv w:val="1"/>
      <w:marLeft w:val="0"/>
      <w:marRight w:val="0"/>
      <w:marTop w:val="0"/>
      <w:marBottom w:val="0"/>
      <w:divBdr>
        <w:top w:val="none" w:sz="0" w:space="0" w:color="auto"/>
        <w:left w:val="none" w:sz="0" w:space="0" w:color="auto"/>
        <w:bottom w:val="none" w:sz="0" w:space="0" w:color="auto"/>
        <w:right w:val="none" w:sz="0" w:space="0" w:color="auto"/>
      </w:divBdr>
    </w:div>
    <w:div w:id="1953628664">
      <w:bodyDiv w:val="1"/>
      <w:marLeft w:val="0"/>
      <w:marRight w:val="0"/>
      <w:marTop w:val="0"/>
      <w:marBottom w:val="0"/>
      <w:divBdr>
        <w:top w:val="none" w:sz="0" w:space="0" w:color="auto"/>
        <w:left w:val="none" w:sz="0" w:space="0" w:color="auto"/>
        <w:bottom w:val="none" w:sz="0" w:space="0" w:color="auto"/>
        <w:right w:val="none" w:sz="0" w:space="0" w:color="auto"/>
      </w:divBdr>
    </w:div>
    <w:div w:id="1953660143">
      <w:bodyDiv w:val="1"/>
      <w:marLeft w:val="0"/>
      <w:marRight w:val="0"/>
      <w:marTop w:val="0"/>
      <w:marBottom w:val="0"/>
      <w:divBdr>
        <w:top w:val="none" w:sz="0" w:space="0" w:color="auto"/>
        <w:left w:val="none" w:sz="0" w:space="0" w:color="auto"/>
        <w:bottom w:val="none" w:sz="0" w:space="0" w:color="auto"/>
        <w:right w:val="none" w:sz="0" w:space="0" w:color="auto"/>
      </w:divBdr>
    </w:div>
    <w:div w:id="1954170608">
      <w:bodyDiv w:val="1"/>
      <w:marLeft w:val="0"/>
      <w:marRight w:val="0"/>
      <w:marTop w:val="0"/>
      <w:marBottom w:val="0"/>
      <w:divBdr>
        <w:top w:val="none" w:sz="0" w:space="0" w:color="auto"/>
        <w:left w:val="none" w:sz="0" w:space="0" w:color="auto"/>
        <w:bottom w:val="none" w:sz="0" w:space="0" w:color="auto"/>
        <w:right w:val="none" w:sz="0" w:space="0" w:color="auto"/>
      </w:divBdr>
    </w:div>
    <w:div w:id="1954240633">
      <w:bodyDiv w:val="1"/>
      <w:marLeft w:val="0"/>
      <w:marRight w:val="0"/>
      <w:marTop w:val="0"/>
      <w:marBottom w:val="0"/>
      <w:divBdr>
        <w:top w:val="none" w:sz="0" w:space="0" w:color="auto"/>
        <w:left w:val="none" w:sz="0" w:space="0" w:color="auto"/>
        <w:bottom w:val="none" w:sz="0" w:space="0" w:color="auto"/>
        <w:right w:val="none" w:sz="0" w:space="0" w:color="auto"/>
      </w:divBdr>
    </w:div>
    <w:div w:id="1954709325">
      <w:bodyDiv w:val="1"/>
      <w:marLeft w:val="0"/>
      <w:marRight w:val="0"/>
      <w:marTop w:val="0"/>
      <w:marBottom w:val="0"/>
      <w:divBdr>
        <w:top w:val="none" w:sz="0" w:space="0" w:color="auto"/>
        <w:left w:val="none" w:sz="0" w:space="0" w:color="auto"/>
        <w:bottom w:val="none" w:sz="0" w:space="0" w:color="auto"/>
        <w:right w:val="none" w:sz="0" w:space="0" w:color="auto"/>
      </w:divBdr>
    </w:div>
    <w:div w:id="1954940176">
      <w:bodyDiv w:val="1"/>
      <w:marLeft w:val="0"/>
      <w:marRight w:val="0"/>
      <w:marTop w:val="0"/>
      <w:marBottom w:val="0"/>
      <w:divBdr>
        <w:top w:val="none" w:sz="0" w:space="0" w:color="auto"/>
        <w:left w:val="none" w:sz="0" w:space="0" w:color="auto"/>
        <w:bottom w:val="none" w:sz="0" w:space="0" w:color="auto"/>
        <w:right w:val="none" w:sz="0" w:space="0" w:color="auto"/>
      </w:divBdr>
    </w:div>
    <w:div w:id="1955205786">
      <w:bodyDiv w:val="1"/>
      <w:marLeft w:val="0"/>
      <w:marRight w:val="0"/>
      <w:marTop w:val="0"/>
      <w:marBottom w:val="0"/>
      <w:divBdr>
        <w:top w:val="none" w:sz="0" w:space="0" w:color="auto"/>
        <w:left w:val="none" w:sz="0" w:space="0" w:color="auto"/>
        <w:bottom w:val="none" w:sz="0" w:space="0" w:color="auto"/>
        <w:right w:val="none" w:sz="0" w:space="0" w:color="auto"/>
      </w:divBdr>
    </w:div>
    <w:div w:id="1955286798">
      <w:bodyDiv w:val="1"/>
      <w:marLeft w:val="0"/>
      <w:marRight w:val="0"/>
      <w:marTop w:val="0"/>
      <w:marBottom w:val="0"/>
      <w:divBdr>
        <w:top w:val="none" w:sz="0" w:space="0" w:color="auto"/>
        <w:left w:val="none" w:sz="0" w:space="0" w:color="auto"/>
        <w:bottom w:val="none" w:sz="0" w:space="0" w:color="auto"/>
        <w:right w:val="none" w:sz="0" w:space="0" w:color="auto"/>
      </w:divBdr>
    </w:div>
    <w:div w:id="1955362941">
      <w:bodyDiv w:val="1"/>
      <w:marLeft w:val="0"/>
      <w:marRight w:val="0"/>
      <w:marTop w:val="0"/>
      <w:marBottom w:val="0"/>
      <w:divBdr>
        <w:top w:val="none" w:sz="0" w:space="0" w:color="auto"/>
        <w:left w:val="none" w:sz="0" w:space="0" w:color="auto"/>
        <w:bottom w:val="none" w:sz="0" w:space="0" w:color="auto"/>
        <w:right w:val="none" w:sz="0" w:space="0" w:color="auto"/>
      </w:divBdr>
    </w:div>
    <w:div w:id="1955407630">
      <w:bodyDiv w:val="1"/>
      <w:marLeft w:val="0"/>
      <w:marRight w:val="0"/>
      <w:marTop w:val="0"/>
      <w:marBottom w:val="0"/>
      <w:divBdr>
        <w:top w:val="none" w:sz="0" w:space="0" w:color="auto"/>
        <w:left w:val="none" w:sz="0" w:space="0" w:color="auto"/>
        <w:bottom w:val="none" w:sz="0" w:space="0" w:color="auto"/>
        <w:right w:val="none" w:sz="0" w:space="0" w:color="auto"/>
      </w:divBdr>
    </w:div>
    <w:div w:id="1955552063">
      <w:bodyDiv w:val="1"/>
      <w:marLeft w:val="0"/>
      <w:marRight w:val="0"/>
      <w:marTop w:val="0"/>
      <w:marBottom w:val="0"/>
      <w:divBdr>
        <w:top w:val="none" w:sz="0" w:space="0" w:color="auto"/>
        <w:left w:val="none" w:sz="0" w:space="0" w:color="auto"/>
        <w:bottom w:val="none" w:sz="0" w:space="0" w:color="auto"/>
        <w:right w:val="none" w:sz="0" w:space="0" w:color="auto"/>
      </w:divBdr>
    </w:div>
    <w:div w:id="1955940732">
      <w:bodyDiv w:val="1"/>
      <w:marLeft w:val="0"/>
      <w:marRight w:val="0"/>
      <w:marTop w:val="0"/>
      <w:marBottom w:val="0"/>
      <w:divBdr>
        <w:top w:val="none" w:sz="0" w:space="0" w:color="auto"/>
        <w:left w:val="none" w:sz="0" w:space="0" w:color="auto"/>
        <w:bottom w:val="none" w:sz="0" w:space="0" w:color="auto"/>
        <w:right w:val="none" w:sz="0" w:space="0" w:color="auto"/>
      </w:divBdr>
    </w:div>
    <w:div w:id="1956057862">
      <w:bodyDiv w:val="1"/>
      <w:marLeft w:val="0"/>
      <w:marRight w:val="0"/>
      <w:marTop w:val="0"/>
      <w:marBottom w:val="0"/>
      <w:divBdr>
        <w:top w:val="none" w:sz="0" w:space="0" w:color="auto"/>
        <w:left w:val="none" w:sz="0" w:space="0" w:color="auto"/>
        <w:bottom w:val="none" w:sz="0" w:space="0" w:color="auto"/>
        <w:right w:val="none" w:sz="0" w:space="0" w:color="auto"/>
      </w:divBdr>
    </w:div>
    <w:div w:id="1956327955">
      <w:bodyDiv w:val="1"/>
      <w:marLeft w:val="0"/>
      <w:marRight w:val="0"/>
      <w:marTop w:val="0"/>
      <w:marBottom w:val="0"/>
      <w:divBdr>
        <w:top w:val="none" w:sz="0" w:space="0" w:color="auto"/>
        <w:left w:val="none" w:sz="0" w:space="0" w:color="auto"/>
        <w:bottom w:val="none" w:sz="0" w:space="0" w:color="auto"/>
        <w:right w:val="none" w:sz="0" w:space="0" w:color="auto"/>
      </w:divBdr>
    </w:div>
    <w:div w:id="1956986064">
      <w:bodyDiv w:val="1"/>
      <w:marLeft w:val="0"/>
      <w:marRight w:val="0"/>
      <w:marTop w:val="0"/>
      <w:marBottom w:val="0"/>
      <w:divBdr>
        <w:top w:val="none" w:sz="0" w:space="0" w:color="auto"/>
        <w:left w:val="none" w:sz="0" w:space="0" w:color="auto"/>
        <w:bottom w:val="none" w:sz="0" w:space="0" w:color="auto"/>
        <w:right w:val="none" w:sz="0" w:space="0" w:color="auto"/>
      </w:divBdr>
    </w:div>
    <w:div w:id="1957250842">
      <w:bodyDiv w:val="1"/>
      <w:marLeft w:val="0"/>
      <w:marRight w:val="0"/>
      <w:marTop w:val="0"/>
      <w:marBottom w:val="0"/>
      <w:divBdr>
        <w:top w:val="none" w:sz="0" w:space="0" w:color="auto"/>
        <w:left w:val="none" w:sz="0" w:space="0" w:color="auto"/>
        <w:bottom w:val="none" w:sz="0" w:space="0" w:color="auto"/>
        <w:right w:val="none" w:sz="0" w:space="0" w:color="auto"/>
      </w:divBdr>
    </w:div>
    <w:div w:id="1957714187">
      <w:bodyDiv w:val="1"/>
      <w:marLeft w:val="0"/>
      <w:marRight w:val="0"/>
      <w:marTop w:val="0"/>
      <w:marBottom w:val="0"/>
      <w:divBdr>
        <w:top w:val="none" w:sz="0" w:space="0" w:color="auto"/>
        <w:left w:val="none" w:sz="0" w:space="0" w:color="auto"/>
        <w:bottom w:val="none" w:sz="0" w:space="0" w:color="auto"/>
        <w:right w:val="none" w:sz="0" w:space="0" w:color="auto"/>
      </w:divBdr>
    </w:div>
    <w:div w:id="1957981244">
      <w:bodyDiv w:val="1"/>
      <w:marLeft w:val="0"/>
      <w:marRight w:val="0"/>
      <w:marTop w:val="0"/>
      <w:marBottom w:val="0"/>
      <w:divBdr>
        <w:top w:val="none" w:sz="0" w:space="0" w:color="auto"/>
        <w:left w:val="none" w:sz="0" w:space="0" w:color="auto"/>
        <w:bottom w:val="none" w:sz="0" w:space="0" w:color="auto"/>
        <w:right w:val="none" w:sz="0" w:space="0" w:color="auto"/>
      </w:divBdr>
    </w:div>
    <w:div w:id="1958291860">
      <w:bodyDiv w:val="1"/>
      <w:marLeft w:val="0"/>
      <w:marRight w:val="0"/>
      <w:marTop w:val="0"/>
      <w:marBottom w:val="0"/>
      <w:divBdr>
        <w:top w:val="none" w:sz="0" w:space="0" w:color="auto"/>
        <w:left w:val="none" w:sz="0" w:space="0" w:color="auto"/>
        <w:bottom w:val="none" w:sz="0" w:space="0" w:color="auto"/>
        <w:right w:val="none" w:sz="0" w:space="0" w:color="auto"/>
      </w:divBdr>
    </w:div>
    <w:div w:id="1958372800">
      <w:bodyDiv w:val="1"/>
      <w:marLeft w:val="0"/>
      <w:marRight w:val="0"/>
      <w:marTop w:val="0"/>
      <w:marBottom w:val="0"/>
      <w:divBdr>
        <w:top w:val="none" w:sz="0" w:space="0" w:color="auto"/>
        <w:left w:val="none" w:sz="0" w:space="0" w:color="auto"/>
        <w:bottom w:val="none" w:sz="0" w:space="0" w:color="auto"/>
        <w:right w:val="none" w:sz="0" w:space="0" w:color="auto"/>
      </w:divBdr>
    </w:div>
    <w:div w:id="1958758857">
      <w:bodyDiv w:val="1"/>
      <w:marLeft w:val="0"/>
      <w:marRight w:val="0"/>
      <w:marTop w:val="0"/>
      <w:marBottom w:val="0"/>
      <w:divBdr>
        <w:top w:val="none" w:sz="0" w:space="0" w:color="auto"/>
        <w:left w:val="none" w:sz="0" w:space="0" w:color="auto"/>
        <w:bottom w:val="none" w:sz="0" w:space="0" w:color="auto"/>
        <w:right w:val="none" w:sz="0" w:space="0" w:color="auto"/>
      </w:divBdr>
    </w:div>
    <w:div w:id="1959140259">
      <w:bodyDiv w:val="1"/>
      <w:marLeft w:val="0"/>
      <w:marRight w:val="0"/>
      <w:marTop w:val="0"/>
      <w:marBottom w:val="0"/>
      <w:divBdr>
        <w:top w:val="none" w:sz="0" w:space="0" w:color="auto"/>
        <w:left w:val="none" w:sz="0" w:space="0" w:color="auto"/>
        <w:bottom w:val="none" w:sz="0" w:space="0" w:color="auto"/>
        <w:right w:val="none" w:sz="0" w:space="0" w:color="auto"/>
      </w:divBdr>
    </w:div>
    <w:div w:id="1959556983">
      <w:bodyDiv w:val="1"/>
      <w:marLeft w:val="0"/>
      <w:marRight w:val="0"/>
      <w:marTop w:val="0"/>
      <w:marBottom w:val="0"/>
      <w:divBdr>
        <w:top w:val="none" w:sz="0" w:space="0" w:color="auto"/>
        <w:left w:val="none" w:sz="0" w:space="0" w:color="auto"/>
        <w:bottom w:val="none" w:sz="0" w:space="0" w:color="auto"/>
        <w:right w:val="none" w:sz="0" w:space="0" w:color="auto"/>
      </w:divBdr>
    </w:div>
    <w:div w:id="1959604516">
      <w:bodyDiv w:val="1"/>
      <w:marLeft w:val="0"/>
      <w:marRight w:val="0"/>
      <w:marTop w:val="0"/>
      <w:marBottom w:val="0"/>
      <w:divBdr>
        <w:top w:val="none" w:sz="0" w:space="0" w:color="auto"/>
        <w:left w:val="none" w:sz="0" w:space="0" w:color="auto"/>
        <w:bottom w:val="none" w:sz="0" w:space="0" w:color="auto"/>
        <w:right w:val="none" w:sz="0" w:space="0" w:color="auto"/>
      </w:divBdr>
    </w:div>
    <w:div w:id="1959949484">
      <w:bodyDiv w:val="1"/>
      <w:marLeft w:val="0"/>
      <w:marRight w:val="0"/>
      <w:marTop w:val="0"/>
      <w:marBottom w:val="0"/>
      <w:divBdr>
        <w:top w:val="none" w:sz="0" w:space="0" w:color="auto"/>
        <w:left w:val="none" w:sz="0" w:space="0" w:color="auto"/>
        <w:bottom w:val="none" w:sz="0" w:space="0" w:color="auto"/>
        <w:right w:val="none" w:sz="0" w:space="0" w:color="auto"/>
      </w:divBdr>
    </w:div>
    <w:div w:id="1960061074">
      <w:bodyDiv w:val="1"/>
      <w:marLeft w:val="0"/>
      <w:marRight w:val="0"/>
      <w:marTop w:val="0"/>
      <w:marBottom w:val="0"/>
      <w:divBdr>
        <w:top w:val="none" w:sz="0" w:space="0" w:color="auto"/>
        <w:left w:val="none" w:sz="0" w:space="0" w:color="auto"/>
        <w:bottom w:val="none" w:sz="0" w:space="0" w:color="auto"/>
        <w:right w:val="none" w:sz="0" w:space="0" w:color="auto"/>
      </w:divBdr>
    </w:div>
    <w:div w:id="1960069318">
      <w:bodyDiv w:val="1"/>
      <w:marLeft w:val="0"/>
      <w:marRight w:val="0"/>
      <w:marTop w:val="0"/>
      <w:marBottom w:val="0"/>
      <w:divBdr>
        <w:top w:val="none" w:sz="0" w:space="0" w:color="auto"/>
        <w:left w:val="none" w:sz="0" w:space="0" w:color="auto"/>
        <w:bottom w:val="none" w:sz="0" w:space="0" w:color="auto"/>
        <w:right w:val="none" w:sz="0" w:space="0" w:color="auto"/>
      </w:divBdr>
    </w:div>
    <w:div w:id="1960718513">
      <w:bodyDiv w:val="1"/>
      <w:marLeft w:val="0"/>
      <w:marRight w:val="0"/>
      <w:marTop w:val="0"/>
      <w:marBottom w:val="0"/>
      <w:divBdr>
        <w:top w:val="none" w:sz="0" w:space="0" w:color="auto"/>
        <w:left w:val="none" w:sz="0" w:space="0" w:color="auto"/>
        <w:bottom w:val="none" w:sz="0" w:space="0" w:color="auto"/>
        <w:right w:val="none" w:sz="0" w:space="0" w:color="auto"/>
      </w:divBdr>
    </w:div>
    <w:div w:id="1960991693">
      <w:bodyDiv w:val="1"/>
      <w:marLeft w:val="0"/>
      <w:marRight w:val="0"/>
      <w:marTop w:val="0"/>
      <w:marBottom w:val="0"/>
      <w:divBdr>
        <w:top w:val="none" w:sz="0" w:space="0" w:color="auto"/>
        <w:left w:val="none" w:sz="0" w:space="0" w:color="auto"/>
        <w:bottom w:val="none" w:sz="0" w:space="0" w:color="auto"/>
        <w:right w:val="none" w:sz="0" w:space="0" w:color="auto"/>
      </w:divBdr>
    </w:div>
    <w:div w:id="1961108079">
      <w:bodyDiv w:val="1"/>
      <w:marLeft w:val="0"/>
      <w:marRight w:val="0"/>
      <w:marTop w:val="0"/>
      <w:marBottom w:val="0"/>
      <w:divBdr>
        <w:top w:val="none" w:sz="0" w:space="0" w:color="auto"/>
        <w:left w:val="none" w:sz="0" w:space="0" w:color="auto"/>
        <w:bottom w:val="none" w:sz="0" w:space="0" w:color="auto"/>
        <w:right w:val="none" w:sz="0" w:space="0" w:color="auto"/>
      </w:divBdr>
    </w:div>
    <w:div w:id="1961258260">
      <w:bodyDiv w:val="1"/>
      <w:marLeft w:val="0"/>
      <w:marRight w:val="0"/>
      <w:marTop w:val="0"/>
      <w:marBottom w:val="0"/>
      <w:divBdr>
        <w:top w:val="none" w:sz="0" w:space="0" w:color="auto"/>
        <w:left w:val="none" w:sz="0" w:space="0" w:color="auto"/>
        <w:bottom w:val="none" w:sz="0" w:space="0" w:color="auto"/>
        <w:right w:val="none" w:sz="0" w:space="0" w:color="auto"/>
      </w:divBdr>
    </w:div>
    <w:div w:id="1961641119">
      <w:bodyDiv w:val="1"/>
      <w:marLeft w:val="0"/>
      <w:marRight w:val="0"/>
      <w:marTop w:val="0"/>
      <w:marBottom w:val="0"/>
      <w:divBdr>
        <w:top w:val="none" w:sz="0" w:space="0" w:color="auto"/>
        <w:left w:val="none" w:sz="0" w:space="0" w:color="auto"/>
        <w:bottom w:val="none" w:sz="0" w:space="0" w:color="auto"/>
        <w:right w:val="none" w:sz="0" w:space="0" w:color="auto"/>
      </w:divBdr>
    </w:div>
    <w:div w:id="1961908718">
      <w:bodyDiv w:val="1"/>
      <w:marLeft w:val="0"/>
      <w:marRight w:val="0"/>
      <w:marTop w:val="0"/>
      <w:marBottom w:val="0"/>
      <w:divBdr>
        <w:top w:val="none" w:sz="0" w:space="0" w:color="auto"/>
        <w:left w:val="none" w:sz="0" w:space="0" w:color="auto"/>
        <w:bottom w:val="none" w:sz="0" w:space="0" w:color="auto"/>
        <w:right w:val="none" w:sz="0" w:space="0" w:color="auto"/>
      </w:divBdr>
    </w:div>
    <w:div w:id="1962108689">
      <w:bodyDiv w:val="1"/>
      <w:marLeft w:val="0"/>
      <w:marRight w:val="0"/>
      <w:marTop w:val="0"/>
      <w:marBottom w:val="0"/>
      <w:divBdr>
        <w:top w:val="none" w:sz="0" w:space="0" w:color="auto"/>
        <w:left w:val="none" w:sz="0" w:space="0" w:color="auto"/>
        <w:bottom w:val="none" w:sz="0" w:space="0" w:color="auto"/>
        <w:right w:val="none" w:sz="0" w:space="0" w:color="auto"/>
      </w:divBdr>
    </w:div>
    <w:div w:id="1962151258">
      <w:bodyDiv w:val="1"/>
      <w:marLeft w:val="0"/>
      <w:marRight w:val="0"/>
      <w:marTop w:val="0"/>
      <w:marBottom w:val="0"/>
      <w:divBdr>
        <w:top w:val="none" w:sz="0" w:space="0" w:color="auto"/>
        <w:left w:val="none" w:sz="0" w:space="0" w:color="auto"/>
        <w:bottom w:val="none" w:sz="0" w:space="0" w:color="auto"/>
        <w:right w:val="none" w:sz="0" w:space="0" w:color="auto"/>
      </w:divBdr>
    </w:div>
    <w:div w:id="1962303451">
      <w:bodyDiv w:val="1"/>
      <w:marLeft w:val="0"/>
      <w:marRight w:val="0"/>
      <w:marTop w:val="0"/>
      <w:marBottom w:val="0"/>
      <w:divBdr>
        <w:top w:val="none" w:sz="0" w:space="0" w:color="auto"/>
        <w:left w:val="none" w:sz="0" w:space="0" w:color="auto"/>
        <w:bottom w:val="none" w:sz="0" w:space="0" w:color="auto"/>
        <w:right w:val="none" w:sz="0" w:space="0" w:color="auto"/>
      </w:divBdr>
    </w:div>
    <w:div w:id="1962372116">
      <w:bodyDiv w:val="1"/>
      <w:marLeft w:val="0"/>
      <w:marRight w:val="0"/>
      <w:marTop w:val="0"/>
      <w:marBottom w:val="0"/>
      <w:divBdr>
        <w:top w:val="none" w:sz="0" w:space="0" w:color="auto"/>
        <w:left w:val="none" w:sz="0" w:space="0" w:color="auto"/>
        <w:bottom w:val="none" w:sz="0" w:space="0" w:color="auto"/>
        <w:right w:val="none" w:sz="0" w:space="0" w:color="auto"/>
      </w:divBdr>
    </w:div>
    <w:div w:id="1963222959">
      <w:bodyDiv w:val="1"/>
      <w:marLeft w:val="0"/>
      <w:marRight w:val="0"/>
      <w:marTop w:val="0"/>
      <w:marBottom w:val="0"/>
      <w:divBdr>
        <w:top w:val="none" w:sz="0" w:space="0" w:color="auto"/>
        <w:left w:val="none" w:sz="0" w:space="0" w:color="auto"/>
        <w:bottom w:val="none" w:sz="0" w:space="0" w:color="auto"/>
        <w:right w:val="none" w:sz="0" w:space="0" w:color="auto"/>
      </w:divBdr>
    </w:div>
    <w:div w:id="1963490331">
      <w:bodyDiv w:val="1"/>
      <w:marLeft w:val="0"/>
      <w:marRight w:val="0"/>
      <w:marTop w:val="0"/>
      <w:marBottom w:val="0"/>
      <w:divBdr>
        <w:top w:val="none" w:sz="0" w:space="0" w:color="auto"/>
        <w:left w:val="none" w:sz="0" w:space="0" w:color="auto"/>
        <w:bottom w:val="none" w:sz="0" w:space="0" w:color="auto"/>
        <w:right w:val="none" w:sz="0" w:space="0" w:color="auto"/>
      </w:divBdr>
    </w:div>
    <w:div w:id="1963682537">
      <w:bodyDiv w:val="1"/>
      <w:marLeft w:val="0"/>
      <w:marRight w:val="0"/>
      <w:marTop w:val="0"/>
      <w:marBottom w:val="0"/>
      <w:divBdr>
        <w:top w:val="none" w:sz="0" w:space="0" w:color="auto"/>
        <w:left w:val="none" w:sz="0" w:space="0" w:color="auto"/>
        <w:bottom w:val="none" w:sz="0" w:space="0" w:color="auto"/>
        <w:right w:val="none" w:sz="0" w:space="0" w:color="auto"/>
      </w:divBdr>
    </w:div>
    <w:div w:id="1963919343">
      <w:bodyDiv w:val="1"/>
      <w:marLeft w:val="0"/>
      <w:marRight w:val="0"/>
      <w:marTop w:val="0"/>
      <w:marBottom w:val="0"/>
      <w:divBdr>
        <w:top w:val="none" w:sz="0" w:space="0" w:color="auto"/>
        <w:left w:val="none" w:sz="0" w:space="0" w:color="auto"/>
        <w:bottom w:val="none" w:sz="0" w:space="0" w:color="auto"/>
        <w:right w:val="none" w:sz="0" w:space="0" w:color="auto"/>
      </w:divBdr>
    </w:div>
    <w:div w:id="1964194798">
      <w:bodyDiv w:val="1"/>
      <w:marLeft w:val="0"/>
      <w:marRight w:val="0"/>
      <w:marTop w:val="0"/>
      <w:marBottom w:val="0"/>
      <w:divBdr>
        <w:top w:val="none" w:sz="0" w:space="0" w:color="auto"/>
        <w:left w:val="none" w:sz="0" w:space="0" w:color="auto"/>
        <w:bottom w:val="none" w:sz="0" w:space="0" w:color="auto"/>
        <w:right w:val="none" w:sz="0" w:space="0" w:color="auto"/>
      </w:divBdr>
    </w:div>
    <w:div w:id="1964194851">
      <w:bodyDiv w:val="1"/>
      <w:marLeft w:val="0"/>
      <w:marRight w:val="0"/>
      <w:marTop w:val="0"/>
      <w:marBottom w:val="0"/>
      <w:divBdr>
        <w:top w:val="none" w:sz="0" w:space="0" w:color="auto"/>
        <w:left w:val="none" w:sz="0" w:space="0" w:color="auto"/>
        <w:bottom w:val="none" w:sz="0" w:space="0" w:color="auto"/>
        <w:right w:val="none" w:sz="0" w:space="0" w:color="auto"/>
      </w:divBdr>
    </w:div>
    <w:div w:id="1964575185">
      <w:bodyDiv w:val="1"/>
      <w:marLeft w:val="0"/>
      <w:marRight w:val="0"/>
      <w:marTop w:val="0"/>
      <w:marBottom w:val="0"/>
      <w:divBdr>
        <w:top w:val="none" w:sz="0" w:space="0" w:color="auto"/>
        <w:left w:val="none" w:sz="0" w:space="0" w:color="auto"/>
        <w:bottom w:val="none" w:sz="0" w:space="0" w:color="auto"/>
        <w:right w:val="none" w:sz="0" w:space="0" w:color="auto"/>
      </w:divBdr>
    </w:div>
    <w:div w:id="1965037971">
      <w:bodyDiv w:val="1"/>
      <w:marLeft w:val="0"/>
      <w:marRight w:val="0"/>
      <w:marTop w:val="0"/>
      <w:marBottom w:val="0"/>
      <w:divBdr>
        <w:top w:val="none" w:sz="0" w:space="0" w:color="auto"/>
        <w:left w:val="none" w:sz="0" w:space="0" w:color="auto"/>
        <w:bottom w:val="none" w:sz="0" w:space="0" w:color="auto"/>
        <w:right w:val="none" w:sz="0" w:space="0" w:color="auto"/>
      </w:divBdr>
    </w:div>
    <w:div w:id="1965038873">
      <w:bodyDiv w:val="1"/>
      <w:marLeft w:val="0"/>
      <w:marRight w:val="0"/>
      <w:marTop w:val="0"/>
      <w:marBottom w:val="0"/>
      <w:divBdr>
        <w:top w:val="none" w:sz="0" w:space="0" w:color="auto"/>
        <w:left w:val="none" w:sz="0" w:space="0" w:color="auto"/>
        <w:bottom w:val="none" w:sz="0" w:space="0" w:color="auto"/>
        <w:right w:val="none" w:sz="0" w:space="0" w:color="auto"/>
      </w:divBdr>
    </w:div>
    <w:div w:id="1965110884">
      <w:bodyDiv w:val="1"/>
      <w:marLeft w:val="0"/>
      <w:marRight w:val="0"/>
      <w:marTop w:val="0"/>
      <w:marBottom w:val="0"/>
      <w:divBdr>
        <w:top w:val="none" w:sz="0" w:space="0" w:color="auto"/>
        <w:left w:val="none" w:sz="0" w:space="0" w:color="auto"/>
        <w:bottom w:val="none" w:sz="0" w:space="0" w:color="auto"/>
        <w:right w:val="none" w:sz="0" w:space="0" w:color="auto"/>
      </w:divBdr>
    </w:div>
    <w:div w:id="1965187800">
      <w:bodyDiv w:val="1"/>
      <w:marLeft w:val="0"/>
      <w:marRight w:val="0"/>
      <w:marTop w:val="0"/>
      <w:marBottom w:val="0"/>
      <w:divBdr>
        <w:top w:val="none" w:sz="0" w:space="0" w:color="auto"/>
        <w:left w:val="none" w:sz="0" w:space="0" w:color="auto"/>
        <w:bottom w:val="none" w:sz="0" w:space="0" w:color="auto"/>
        <w:right w:val="none" w:sz="0" w:space="0" w:color="auto"/>
      </w:divBdr>
    </w:div>
    <w:div w:id="1965311175">
      <w:bodyDiv w:val="1"/>
      <w:marLeft w:val="0"/>
      <w:marRight w:val="0"/>
      <w:marTop w:val="0"/>
      <w:marBottom w:val="0"/>
      <w:divBdr>
        <w:top w:val="none" w:sz="0" w:space="0" w:color="auto"/>
        <w:left w:val="none" w:sz="0" w:space="0" w:color="auto"/>
        <w:bottom w:val="none" w:sz="0" w:space="0" w:color="auto"/>
        <w:right w:val="none" w:sz="0" w:space="0" w:color="auto"/>
      </w:divBdr>
    </w:div>
    <w:div w:id="1965572138">
      <w:bodyDiv w:val="1"/>
      <w:marLeft w:val="0"/>
      <w:marRight w:val="0"/>
      <w:marTop w:val="0"/>
      <w:marBottom w:val="0"/>
      <w:divBdr>
        <w:top w:val="none" w:sz="0" w:space="0" w:color="auto"/>
        <w:left w:val="none" w:sz="0" w:space="0" w:color="auto"/>
        <w:bottom w:val="none" w:sz="0" w:space="0" w:color="auto"/>
        <w:right w:val="none" w:sz="0" w:space="0" w:color="auto"/>
      </w:divBdr>
    </w:div>
    <w:div w:id="1965575202">
      <w:bodyDiv w:val="1"/>
      <w:marLeft w:val="0"/>
      <w:marRight w:val="0"/>
      <w:marTop w:val="0"/>
      <w:marBottom w:val="0"/>
      <w:divBdr>
        <w:top w:val="none" w:sz="0" w:space="0" w:color="auto"/>
        <w:left w:val="none" w:sz="0" w:space="0" w:color="auto"/>
        <w:bottom w:val="none" w:sz="0" w:space="0" w:color="auto"/>
        <w:right w:val="none" w:sz="0" w:space="0" w:color="auto"/>
      </w:divBdr>
    </w:div>
    <w:div w:id="1965649299">
      <w:bodyDiv w:val="1"/>
      <w:marLeft w:val="0"/>
      <w:marRight w:val="0"/>
      <w:marTop w:val="0"/>
      <w:marBottom w:val="0"/>
      <w:divBdr>
        <w:top w:val="none" w:sz="0" w:space="0" w:color="auto"/>
        <w:left w:val="none" w:sz="0" w:space="0" w:color="auto"/>
        <w:bottom w:val="none" w:sz="0" w:space="0" w:color="auto"/>
        <w:right w:val="none" w:sz="0" w:space="0" w:color="auto"/>
      </w:divBdr>
    </w:div>
    <w:div w:id="1966037760">
      <w:bodyDiv w:val="1"/>
      <w:marLeft w:val="0"/>
      <w:marRight w:val="0"/>
      <w:marTop w:val="0"/>
      <w:marBottom w:val="0"/>
      <w:divBdr>
        <w:top w:val="none" w:sz="0" w:space="0" w:color="auto"/>
        <w:left w:val="none" w:sz="0" w:space="0" w:color="auto"/>
        <w:bottom w:val="none" w:sz="0" w:space="0" w:color="auto"/>
        <w:right w:val="none" w:sz="0" w:space="0" w:color="auto"/>
      </w:divBdr>
    </w:div>
    <w:div w:id="1966229649">
      <w:bodyDiv w:val="1"/>
      <w:marLeft w:val="0"/>
      <w:marRight w:val="0"/>
      <w:marTop w:val="0"/>
      <w:marBottom w:val="0"/>
      <w:divBdr>
        <w:top w:val="none" w:sz="0" w:space="0" w:color="auto"/>
        <w:left w:val="none" w:sz="0" w:space="0" w:color="auto"/>
        <w:bottom w:val="none" w:sz="0" w:space="0" w:color="auto"/>
        <w:right w:val="none" w:sz="0" w:space="0" w:color="auto"/>
      </w:divBdr>
    </w:div>
    <w:div w:id="1966542640">
      <w:bodyDiv w:val="1"/>
      <w:marLeft w:val="0"/>
      <w:marRight w:val="0"/>
      <w:marTop w:val="0"/>
      <w:marBottom w:val="0"/>
      <w:divBdr>
        <w:top w:val="none" w:sz="0" w:space="0" w:color="auto"/>
        <w:left w:val="none" w:sz="0" w:space="0" w:color="auto"/>
        <w:bottom w:val="none" w:sz="0" w:space="0" w:color="auto"/>
        <w:right w:val="none" w:sz="0" w:space="0" w:color="auto"/>
      </w:divBdr>
    </w:div>
    <w:div w:id="1966766107">
      <w:bodyDiv w:val="1"/>
      <w:marLeft w:val="0"/>
      <w:marRight w:val="0"/>
      <w:marTop w:val="0"/>
      <w:marBottom w:val="0"/>
      <w:divBdr>
        <w:top w:val="none" w:sz="0" w:space="0" w:color="auto"/>
        <w:left w:val="none" w:sz="0" w:space="0" w:color="auto"/>
        <w:bottom w:val="none" w:sz="0" w:space="0" w:color="auto"/>
        <w:right w:val="none" w:sz="0" w:space="0" w:color="auto"/>
      </w:divBdr>
    </w:div>
    <w:div w:id="1967007114">
      <w:bodyDiv w:val="1"/>
      <w:marLeft w:val="0"/>
      <w:marRight w:val="0"/>
      <w:marTop w:val="0"/>
      <w:marBottom w:val="0"/>
      <w:divBdr>
        <w:top w:val="none" w:sz="0" w:space="0" w:color="auto"/>
        <w:left w:val="none" w:sz="0" w:space="0" w:color="auto"/>
        <w:bottom w:val="none" w:sz="0" w:space="0" w:color="auto"/>
        <w:right w:val="none" w:sz="0" w:space="0" w:color="auto"/>
      </w:divBdr>
    </w:div>
    <w:div w:id="1967153279">
      <w:bodyDiv w:val="1"/>
      <w:marLeft w:val="0"/>
      <w:marRight w:val="0"/>
      <w:marTop w:val="0"/>
      <w:marBottom w:val="0"/>
      <w:divBdr>
        <w:top w:val="none" w:sz="0" w:space="0" w:color="auto"/>
        <w:left w:val="none" w:sz="0" w:space="0" w:color="auto"/>
        <w:bottom w:val="none" w:sz="0" w:space="0" w:color="auto"/>
        <w:right w:val="none" w:sz="0" w:space="0" w:color="auto"/>
      </w:divBdr>
    </w:div>
    <w:div w:id="1967159804">
      <w:bodyDiv w:val="1"/>
      <w:marLeft w:val="0"/>
      <w:marRight w:val="0"/>
      <w:marTop w:val="0"/>
      <w:marBottom w:val="0"/>
      <w:divBdr>
        <w:top w:val="none" w:sz="0" w:space="0" w:color="auto"/>
        <w:left w:val="none" w:sz="0" w:space="0" w:color="auto"/>
        <w:bottom w:val="none" w:sz="0" w:space="0" w:color="auto"/>
        <w:right w:val="none" w:sz="0" w:space="0" w:color="auto"/>
      </w:divBdr>
    </w:div>
    <w:div w:id="1967196839">
      <w:bodyDiv w:val="1"/>
      <w:marLeft w:val="0"/>
      <w:marRight w:val="0"/>
      <w:marTop w:val="0"/>
      <w:marBottom w:val="0"/>
      <w:divBdr>
        <w:top w:val="none" w:sz="0" w:space="0" w:color="auto"/>
        <w:left w:val="none" w:sz="0" w:space="0" w:color="auto"/>
        <w:bottom w:val="none" w:sz="0" w:space="0" w:color="auto"/>
        <w:right w:val="none" w:sz="0" w:space="0" w:color="auto"/>
      </w:divBdr>
    </w:div>
    <w:div w:id="1967421301">
      <w:bodyDiv w:val="1"/>
      <w:marLeft w:val="0"/>
      <w:marRight w:val="0"/>
      <w:marTop w:val="0"/>
      <w:marBottom w:val="0"/>
      <w:divBdr>
        <w:top w:val="none" w:sz="0" w:space="0" w:color="auto"/>
        <w:left w:val="none" w:sz="0" w:space="0" w:color="auto"/>
        <w:bottom w:val="none" w:sz="0" w:space="0" w:color="auto"/>
        <w:right w:val="none" w:sz="0" w:space="0" w:color="auto"/>
      </w:divBdr>
    </w:div>
    <w:div w:id="1967542111">
      <w:bodyDiv w:val="1"/>
      <w:marLeft w:val="0"/>
      <w:marRight w:val="0"/>
      <w:marTop w:val="0"/>
      <w:marBottom w:val="0"/>
      <w:divBdr>
        <w:top w:val="none" w:sz="0" w:space="0" w:color="auto"/>
        <w:left w:val="none" w:sz="0" w:space="0" w:color="auto"/>
        <w:bottom w:val="none" w:sz="0" w:space="0" w:color="auto"/>
        <w:right w:val="none" w:sz="0" w:space="0" w:color="auto"/>
      </w:divBdr>
    </w:div>
    <w:div w:id="1967544708">
      <w:bodyDiv w:val="1"/>
      <w:marLeft w:val="0"/>
      <w:marRight w:val="0"/>
      <w:marTop w:val="0"/>
      <w:marBottom w:val="0"/>
      <w:divBdr>
        <w:top w:val="none" w:sz="0" w:space="0" w:color="auto"/>
        <w:left w:val="none" w:sz="0" w:space="0" w:color="auto"/>
        <w:bottom w:val="none" w:sz="0" w:space="0" w:color="auto"/>
        <w:right w:val="none" w:sz="0" w:space="0" w:color="auto"/>
      </w:divBdr>
    </w:div>
    <w:div w:id="1967657947">
      <w:bodyDiv w:val="1"/>
      <w:marLeft w:val="0"/>
      <w:marRight w:val="0"/>
      <w:marTop w:val="0"/>
      <w:marBottom w:val="0"/>
      <w:divBdr>
        <w:top w:val="none" w:sz="0" w:space="0" w:color="auto"/>
        <w:left w:val="none" w:sz="0" w:space="0" w:color="auto"/>
        <w:bottom w:val="none" w:sz="0" w:space="0" w:color="auto"/>
        <w:right w:val="none" w:sz="0" w:space="0" w:color="auto"/>
      </w:divBdr>
    </w:div>
    <w:div w:id="1968389342">
      <w:bodyDiv w:val="1"/>
      <w:marLeft w:val="0"/>
      <w:marRight w:val="0"/>
      <w:marTop w:val="0"/>
      <w:marBottom w:val="0"/>
      <w:divBdr>
        <w:top w:val="none" w:sz="0" w:space="0" w:color="auto"/>
        <w:left w:val="none" w:sz="0" w:space="0" w:color="auto"/>
        <w:bottom w:val="none" w:sz="0" w:space="0" w:color="auto"/>
        <w:right w:val="none" w:sz="0" w:space="0" w:color="auto"/>
      </w:divBdr>
    </w:div>
    <w:div w:id="1968701791">
      <w:bodyDiv w:val="1"/>
      <w:marLeft w:val="0"/>
      <w:marRight w:val="0"/>
      <w:marTop w:val="0"/>
      <w:marBottom w:val="0"/>
      <w:divBdr>
        <w:top w:val="none" w:sz="0" w:space="0" w:color="auto"/>
        <w:left w:val="none" w:sz="0" w:space="0" w:color="auto"/>
        <w:bottom w:val="none" w:sz="0" w:space="0" w:color="auto"/>
        <w:right w:val="none" w:sz="0" w:space="0" w:color="auto"/>
      </w:divBdr>
    </w:div>
    <w:div w:id="1969555260">
      <w:bodyDiv w:val="1"/>
      <w:marLeft w:val="0"/>
      <w:marRight w:val="0"/>
      <w:marTop w:val="0"/>
      <w:marBottom w:val="0"/>
      <w:divBdr>
        <w:top w:val="none" w:sz="0" w:space="0" w:color="auto"/>
        <w:left w:val="none" w:sz="0" w:space="0" w:color="auto"/>
        <w:bottom w:val="none" w:sz="0" w:space="0" w:color="auto"/>
        <w:right w:val="none" w:sz="0" w:space="0" w:color="auto"/>
      </w:divBdr>
    </w:div>
    <w:div w:id="1970234559">
      <w:bodyDiv w:val="1"/>
      <w:marLeft w:val="0"/>
      <w:marRight w:val="0"/>
      <w:marTop w:val="0"/>
      <w:marBottom w:val="0"/>
      <w:divBdr>
        <w:top w:val="none" w:sz="0" w:space="0" w:color="auto"/>
        <w:left w:val="none" w:sz="0" w:space="0" w:color="auto"/>
        <w:bottom w:val="none" w:sz="0" w:space="0" w:color="auto"/>
        <w:right w:val="none" w:sz="0" w:space="0" w:color="auto"/>
      </w:divBdr>
    </w:div>
    <w:div w:id="1970279795">
      <w:bodyDiv w:val="1"/>
      <w:marLeft w:val="0"/>
      <w:marRight w:val="0"/>
      <w:marTop w:val="0"/>
      <w:marBottom w:val="0"/>
      <w:divBdr>
        <w:top w:val="none" w:sz="0" w:space="0" w:color="auto"/>
        <w:left w:val="none" w:sz="0" w:space="0" w:color="auto"/>
        <w:bottom w:val="none" w:sz="0" w:space="0" w:color="auto"/>
        <w:right w:val="none" w:sz="0" w:space="0" w:color="auto"/>
      </w:divBdr>
    </w:div>
    <w:div w:id="1970429543">
      <w:bodyDiv w:val="1"/>
      <w:marLeft w:val="0"/>
      <w:marRight w:val="0"/>
      <w:marTop w:val="0"/>
      <w:marBottom w:val="0"/>
      <w:divBdr>
        <w:top w:val="none" w:sz="0" w:space="0" w:color="auto"/>
        <w:left w:val="none" w:sz="0" w:space="0" w:color="auto"/>
        <w:bottom w:val="none" w:sz="0" w:space="0" w:color="auto"/>
        <w:right w:val="none" w:sz="0" w:space="0" w:color="auto"/>
      </w:divBdr>
    </w:div>
    <w:div w:id="1970477278">
      <w:bodyDiv w:val="1"/>
      <w:marLeft w:val="0"/>
      <w:marRight w:val="0"/>
      <w:marTop w:val="0"/>
      <w:marBottom w:val="0"/>
      <w:divBdr>
        <w:top w:val="none" w:sz="0" w:space="0" w:color="auto"/>
        <w:left w:val="none" w:sz="0" w:space="0" w:color="auto"/>
        <w:bottom w:val="none" w:sz="0" w:space="0" w:color="auto"/>
        <w:right w:val="none" w:sz="0" w:space="0" w:color="auto"/>
      </w:divBdr>
    </w:div>
    <w:div w:id="1970554297">
      <w:bodyDiv w:val="1"/>
      <w:marLeft w:val="0"/>
      <w:marRight w:val="0"/>
      <w:marTop w:val="0"/>
      <w:marBottom w:val="0"/>
      <w:divBdr>
        <w:top w:val="none" w:sz="0" w:space="0" w:color="auto"/>
        <w:left w:val="none" w:sz="0" w:space="0" w:color="auto"/>
        <w:bottom w:val="none" w:sz="0" w:space="0" w:color="auto"/>
        <w:right w:val="none" w:sz="0" w:space="0" w:color="auto"/>
      </w:divBdr>
    </w:div>
    <w:div w:id="1970621533">
      <w:bodyDiv w:val="1"/>
      <w:marLeft w:val="0"/>
      <w:marRight w:val="0"/>
      <w:marTop w:val="0"/>
      <w:marBottom w:val="0"/>
      <w:divBdr>
        <w:top w:val="none" w:sz="0" w:space="0" w:color="auto"/>
        <w:left w:val="none" w:sz="0" w:space="0" w:color="auto"/>
        <w:bottom w:val="none" w:sz="0" w:space="0" w:color="auto"/>
        <w:right w:val="none" w:sz="0" w:space="0" w:color="auto"/>
      </w:divBdr>
    </w:div>
    <w:div w:id="1971091450">
      <w:bodyDiv w:val="1"/>
      <w:marLeft w:val="0"/>
      <w:marRight w:val="0"/>
      <w:marTop w:val="0"/>
      <w:marBottom w:val="0"/>
      <w:divBdr>
        <w:top w:val="none" w:sz="0" w:space="0" w:color="auto"/>
        <w:left w:val="none" w:sz="0" w:space="0" w:color="auto"/>
        <w:bottom w:val="none" w:sz="0" w:space="0" w:color="auto"/>
        <w:right w:val="none" w:sz="0" w:space="0" w:color="auto"/>
      </w:divBdr>
    </w:div>
    <w:div w:id="1971127651">
      <w:bodyDiv w:val="1"/>
      <w:marLeft w:val="0"/>
      <w:marRight w:val="0"/>
      <w:marTop w:val="0"/>
      <w:marBottom w:val="0"/>
      <w:divBdr>
        <w:top w:val="none" w:sz="0" w:space="0" w:color="auto"/>
        <w:left w:val="none" w:sz="0" w:space="0" w:color="auto"/>
        <w:bottom w:val="none" w:sz="0" w:space="0" w:color="auto"/>
        <w:right w:val="none" w:sz="0" w:space="0" w:color="auto"/>
      </w:divBdr>
    </w:div>
    <w:div w:id="1971157939">
      <w:bodyDiv w:val="1"/>
      <w:marLeft w:val="0"/>
      <w:marRight w:val="0"/>
      <w:marTop w:val="0"/>
      <w:marBottom w:val="0"/>
      <w:divBdr>
        <w:top w:val="none" w:sz="0" w:space="0" w:color="auto"/>
        <w:left w:val="none" w:sz="0" w:space="0" w:color="auto"/>
        <w:bottom w:val="none" w:sz="0" w:space="0" w:color="auto"/>
        <w:right w:val="none" w:sz="0" w:space="0" w:color="auto"/>
      </w:divBdr>
    </w:div>
    <w:div w:id="1971546048">
      <w:bodyDiv w:val="1"/>
      <w:marLeft w:val="0"/>
      <w:marRight w:val="0"/>
      <w:marTop w:val="0"/>
      <w:marBottom w:val="0"/>
      <w:divBdr>
        <w:top w:val="none" w:sz="0" w:space="0" w:color="auto"/>
        <w:left w:val="none" w:sz="0" w:space="0" w:color="auto"/>
        <w:bottom w:val="none" w:sz="0" w:space="0" w:color="auto"/>
        <w:right w:val="none" w:sz="0" w:space="0" w:color="auto"/>
      </w:divBdr>
    </w:div>
    <w:div w:id="1971589267">
      <w:bodyDiv w:val="1"/>
      <w:marLeft w:val="0"/>
      <w:marRight w:val="0"/>
      <w:marTop w:val="0"/>
      <w:marBottom w:val="0"/>
      <w:divBdr>
        <w:top w:val="none" w:sz="0" w:space="0" w:color="auto"/>
        <w:left w:val="none" w:sz="0" w:space="0" w:color="auto"/>
        <w:bottom w:val="none" w:sz="0" w:space="0" w:color="auto"/>
        <w:right w:val="none" w:sz="0" w:space="0" w:color="auto"/>
      </w:divBdr>
    </w:div>
    <w:div w:id="1971855936">
      <w:bodyDiv w:val="1"/>
      <w:marLeft w:val="0"/>
      <w:marRight w:val="0"/>
      <w:marTop w:val="0"/>
      <w:marBottom w:val="0"/>
      <w:divBdr>
        <w:top w:val="none" w:sz="0" w:space="0" w:color="auto"/>
        <w:left w:val="none" w:sz="0" w:space="0" w:color="auto"/>
        <w:bottom w:val="none" w:sz="0" w:space="0" w:color="auto"/>
        <w:right w:val="none" w:sz="0" w:space="0" w:color="auto"/>
      </w:divBdr>
    </w:div>
    <w:div w:id="1972049718">
      <w:bodyDiv w:val="1"/>
      <w:marLeft w:val="0"/>
      <w:marRight w:val="0"/>
      <w:marTop w:val="0"/>
      <w:marBottom w:val="0"/>
      <w:divBdr>
        <w:top w:val="none" w:sz="0" w:space="0" w:color="auto"/>
        <w:left w:val="none" w:sz="0" w:space="0" w:color="auto"/>
        <w:bottom w:val="none" w:sz="0" w:space="0" w:color="auto"/>
        <w:right w:val="none" w:sz="0" w:space="0" w:color="auto"/>
      </w:divBdr>
    </w:div>
    <w:div w:id="1972128525">
      <w:bodyDiv w:val="1"/>
      <w:marLeft w:val="0"/>
      <w:marRight w:val="0"/>
      <w:marTop w:val="0"/>
      <w:marBottom w:val="0"/>
      <w:divBdr>
        <w:top w:val="none" w:sz="0" w:space="0" w:color="auto"/>
        <w:left w:val="none" w:sz="0" w:space="0" w:color="auto"/>
        <w:bottom w:val="none" w:sz="0" w:space="0" w:color="auto"/>
        <w:right w:val="none" w:sz="0" w:space="0" w:color="auto"/>
      </w:divBdr>
    </w:div>
    <w:div w:id="1972250875">
      <w:bodyDiv w:val="1"/>
      <w:marLeft w:val="0"/>
      <w:marRight w:val="0"/>
      <w:marTop w:val="0"/>
      <w:marBottom w:val="0"/>
      <w:divBdr>
        <w:top w:val="none" w:sz="0" w:space="0" w:color="auto"/>
        <w:left w:val="none" w:sz="0" w:space="0" w:color="auto"/>
        <w:bottom w:val="none" w:sz="0" w:space="0" w:color="auto"/>
        <w:right w:val="none" w:sz="0" w:space="0" w:color="auto"/>
      </w:divBdr>
    </w:div>
    <w:div w:id="1972513093">
      <w:bodyDiv w:val="1"/>
      <w:marLeft w:val="0"/>
      <w:marRight w:val="0"/>
      <w:marTop w:val="0"/>
      <w:marBottom w:val="0"/>
      <w:divBdr>
        <w:top w:val="none" w:sz="0" w:space="0" w:color="auto"/>
        <w:left w:val="none" w:sz="0" w:space="0" w:color="auto"/>
        <w:bottom w:val="none" w:sz="0" w:space="0" w:color="auto"/>
        <w:right w:val="none" w:sz="0" w:space="0" w:color="auto"/>
      </w:divBdr>
    </w:div>
    <w:div w:id="1972519692">
      <w:bodyDiv w:val="1"/>
      <w:marLeft w:val="0"/>
      <w:marRight w:val="0"/>
      <w:marTop w:val="0"/>
      <w:marBottom w:val="0"/>
      <w:divBdr>
        <w:top w:val="none" w:sz="0" w:space="0" w:color="auto"/>
        <w:left w:val="none" w:sz="0" w:space="0" w:color="auto"/>
        <w:bottom w:val="none" w:sz="0" w:space="0" w:color="auto"/>
        <w:right w:val="none" w:sz="0" w:space="0" w:color="auto"/>
      </w:divBdr>
    </w:div>
    <w:div w:id="1973054458">
      <w:bodyDiv w:val="1"/>
      <w:marLeft w:val="0"/>
      <w:marRight w:val="0"/>
      <w:marTop w:val="0"/>
      <w:marBottom w:val="0"/>
      <w:divBdr>
        <w:top w:val="none" w:sz="0" w:space="0" w:color="auto"/>
        <w:left w:val="none" w:sz="0" w:space="0" w:color="auto"/>
        <w:bottom w:val="none" w:sz="0" w:space="0" w:color="auto"/>
        <w:right w:val="none" w:sz="0" w:space="0" w:color="auto"/>
      </w:divBdr>
    </w:div>
    <w:div w:id="1973249998">
      <w:bodyDiv w:val="1"/>
      <w:marLeft w:val="0"/>
      <w:marRight w:val="0"/>
      <w:marTop w:val="0"/>
      <w:marBottom w:val="0"/>
      <w:divBdr>
        <w:top w:val="none" w:sz="0" w:space="0" w:color="auto"/>
        <w:left w:val="none" w:sz="0" w:space="0" w:color="auto"/>
        <w:bottom w:val="none" w:sz="0" w:space="0" w:color="auto"/>
        <w:right w:val="none" w:sz="0" w:space="0" w:color="auto"/>
      </w:divBdr>
    </w:div>
    <w:div w:id="1973364923">
      <w:bodyDiv w:val="1"/>
      <w:marLeft w:val="0"/>
      <w:marRight w:val="0"/>
      <w:marTop w:val="0"/>
      <w:marBottom w:val="0"/>
      <w:divBdr>
        <w:top w:val="none" w:sz="0" w:space="0" w:color="auto"/>
        <w:left w:val="none" w:sz="0" w:space="0" w:color="auto"/>
        <w:bottom w:val="none" w:sz="0" w:space="0" w:color="auto"/>
        <w:right w:val="none" w:sz="0" w:space="0" w:color="auto"/>
      </w:divBdr>
    </w:div>
    <w:div w:id="1973511685">
      <w:bodyDiv w:val="1"/>
      <w:marLeft w:val="0"/>
      <w:marRight w:val="0"/>
      <w:marTop w:val="0"/>
      <w:marBottom w:val="0"/>
      <w:divBdr>
        <w:top w:val="none" w:sz="0" w:space="0" w:color="auto"/>
        <w:left w:val="none" w:sz="0" w:space="0" w:color="auto"/>
        <w:bottom w:val="none" w:sz="0" w:space="0" w:color="auto"/>
        <w:right w:val="none" w:sz="0" w:space="0" w:color="auto"/>
      </w:divBdr>
    </w:div>
    <w:div w:id="1973947765">
      <w:bodyDiv w:val="1"/>
      <w:marLeft w:val="0"/>
      <w:marRight w:val="0"/>
      <w:marTop w:val="0"/>
      <w:marBottom w:val="0"/>
      <w:divBdr>
        <w:top w:val="none" w:sz="0" w:space="0" w:color="auto"/>
        <w:left w:val="none" w:sz="0" w:space="0" w:color="auto"/>
        <w:bottom w:val="none" w:sz="0" w:space="0" w:color="auto"/>
        <w:right w:val="none" w:sz="0" w:space="0" w:color="auto"/>
      </w:divBdr>
    </w:div>
    <w:div w:id="1974098401">
      <w:bodyDiv w:val="1"/>
      <w:marLeft w:val="0"/>
      <w:marRight w:val="0"/>
      <w:marTop w:val="0"/>
      <w:marBottom w:val="0"/>
      <w:divBdr>
        <w:top w:val="none" w:sz="0" w:space="0" w:color="auto"/>
        <w:left w:val="none" w:sz="0" w:space="0" w:color="auto"/>
        <w:bottom w:val="none" w:sz="0" w:space="0" w:color="auto"/>
        <w:right w:val="none" w:sz="0" w:space="0" w:color="auto"/>
      </w:divBdr>
    </w:div>
    <w:div w:id="1974172620">
      <w:bodyDiv w:val="1"/>
      <w:marLeft w:val="0"/>
      <w:marRight w:val="0"/>
      <w:marTop w:val="0"/>
      <w:marBottom w:val="0"/>
      <w:divBdr>
        <w:top w:val="none" w:sz="0" w:space="0" w:color="auto"/>
        <w:left w:val="none" w:sz="0" w:space="0" w:color="auto"/>
        <w:bottom w:val="none" w:sz="0" w:space="0" w:color="auto"/>
        <w:right w:val="none" w:sz="0" w:space="0" w:color="auto"/>
      </w:divBdr>
    </w:div>
    <w:div w:id="1974286598">
      <w:bodyDiv w:val="1"/>
      <w:marLeft w:val="0"/>
      <w:marRight w:val="0"/>
      <w:marTop w:val="0"/>
      <w:marBottom w:val="0"/>
      <w:divBdr>
        <w:top w:val="none" w:sz="0" w:space="0" w:color="auto"/>
        <w:left w:val="none" w:sz="0" w:space="0" w:color="auto"/>
        <w:bottom w:val="none" w:sz="0" w:space="0" w:color="auto"/>
        <w:right w:val="none" w:sz="0" w:space="0" w:color="auto"/>
      </w:divBdr>
    </w:div>
    <w:div w:id="1974289755">
      <w:bodyDiv w:val="1"/>
      <w:marLeft w:val="0"/>
      <w:marRight w:val="0"/>
      <w:marTop w:val="0"/>
      <w:marBottom w:val="0"/>
      <w:divBdr>
        <w:top w:val="none" w:sz="0" w:space="0" w:color="auto"/>
        <w:left w:val="none" w:sz="0" w:space="0" w:color="auto"/>
        <w:bottom w:val="none" w:sz="0" w:space="0" w:color="auto"/>
        <w:right w:val="none" w:sz="0" w:space="0" w:color="auto"/>
      </w:divBdr>
    </w:div>
    <w:div w:id="1975060629">
      <w:bodyDiv w:val="1"/>
      <w:marLeft w:val="0"/>
      <w:marRight w:val="0"/>
      <w:marTop w:val="0"/>
      <w:marBottom w:val="0"/>
      <w:divBdr>
        <w:top w:val="none" w:sz="0" w:space="0" w:color="auto"/>
        <w:left w:val="none" w:sz="0" w:space="0" w:color="auto"/>
        <w:bottom w:val="none" w:sz="0" w:space="0" w:color="auto"/>
        <w:right w:val="none" w:sz="0" w:space="0" w:color="auto"/>
      </w:divBdr>
    </w:div>
    <w:div w:id="1975133523">
      <w:bodyDiv w:val="1"/>
      <w:marLeft w:val="0"/>
      <w:marRight w:val="0"/>
      <w:marTop w:val="0"/>
      <w:marBottom w:val="0"/>
      <w:divBdr>
        <w:top w:val="none" w:sz="0" w:space="0" w:color="auto"/>
        <w:left w:val="none" w:sz="0" w:space="0" w:color="auto"/>
        <w:bottom w:val="none" w:sz="0" w:space="0" w:color="auto"/>
        <w:right w:val="none" w:sz="0" w:space="0" w:color="auto"/>
      </w:divBdr>
    </w:div>
    <w:div w:id="1975479708">
      <w:bodyDiv w:val="1"/>
      <w:marLeft w:val="0"/>
      <w:marRight w:val="0"/>
      <w:marTop w:val="0"/>
      <w:marBottom w:val="0"/>
      <w:divBdr>
        <w:top w:val="none" w:sz="0" w:space="0" w:color="auto"/>
        <w:left w:val="none" w:sz="0" w:space="0" w:color="auto"/>
        <w:bottom w:val="none" w:sz="0" w:space="0" w:color="auto"/>
        <w:right w:val="none" w:sz="0" w:space="0" w:color="auto"/>
      </w:divBdr>
    </w:div>
    <w:div w:id="1975598606">
      <w:bodyDiv w:val="1"/>
      <w:marLeft w:val="0"/>
      <w:marRight w:val="0"/>
      <w:marTop w:val="0"/>
      <w:marBottom w:val="0"/>
      <w:divBdr>
        <w:top w:val="none" w:sz="0" w:space="0" w:color="auto"/>
        <w:left w:val="none" w:sz="0" w:space="0" w:color="auto"/>
        <w:bottom w:val="none" w:sz="0" w:space="0" w:color="auto"/>
        <w:right w:val="none" w:sz="0" w:space="0" w:color="auto"/>
      </w:divBdr>
    </w:div>
    <w:div w:id="1976256633">
      <w:bodyDiv w:val="1"/>
      <w:marLeft w:val="0"/>
      <w:marRight w:val="0"/>
      <w:marTop w:val="0"/>
      <w:marBottom w:val="0"/>
      <w:divBdr>
        <w:top w:val="none" w:sz="0" w:space="0" w:color="auto"/>
        <w:left w:val="none" w:sz="0" w:space="0" w:color="auto"/>
        <w:bottom w:val="none" w:sz="0" w:space="0" w:color="auto"/>
        <w:right w:val="none" w:sz="0" w:space="0" w:color="auto"/>
      </w:divBdr>
    </w:div>
    <w:div w:id="1976258781">
      <w:bodyDiv w:val="1"/>
      <w:marLeft w:val="0"/>
      <w:marRight w:val="0"/>
      <w:marTop w:val="0"/>
      <w:marBottom w:val="0"/>
      <w:divBdr>
        <w:top w:val="none" w:sz="0" w:space="0" w:color="auto"/>
        <w:left w:val="none" w:sz="0" w:space="0" w:color="auto"/>
        <w:bottom w:val="none" w:sz="0" w:space="0" w:color="auto"/>
        <w:right w:val="none" w:sz="0" w:space="0" w:color="auto"/>
      </w:divBdr>
    </w:div>
    <w:div w:id="1976333023">
      <w:bodyDiv w:val="1"/>
      <w:marLeft w:val="0"/>
      <w:marRight w:val="0"/>
      <w:marTop w:val="0"/>
      <w:marBottom w:val="0"/>
      <w:divBdr>
        <w:top w:val="none" w:sz="0" w:space="0" w:color="auto"/>
        <w:left w:val="none" w:sz="0" w:space="0" w:color="auto"/>
        <w:bottom w:val="none" w:sz="0" w:space="0" w:color="auto"/>
        <w:right w:val="none" w:sz="0" w:space="0" w:color="auto"/>
      </w:divBdr>
    </w:div>
    <w:div w:id="1976597473">
      <w:bodyDiv w:val="1"/>
      <w:marLeft w:val="0"/>
      <w:marRight w:val="0"/>
      <w:marTop w:val="0"/>
      <w:marBottom w:val="0"/>
      <w:divBdr>
        <w:top w:val="none" w:sz="0" w:space="0" w:color="auto"/>
        <w:left w:val="none" w:sz="0" w:space="0" w:color="auto"/>
        <w:bottom w:val="none" w:sz="0" w:space="0" w:color="auto"/>
        <w:right w:val="none" w:sz="0" w:space="0" w:color="auto"/>
      </w:divBdr>
    </w:div>
    <w:div w:id="1976788255">
      <w:bodyDiv w:val="1"/>
      <w:marLeft w:val="0"/>
      <w:marRight w:val="0"/>
      <w:marTop w:val="0"/>
      <w:marBottom w:val="0"/>
      <w:divBdr>
        <w:top w:val="none" w:sz="0" w:space="0" w:color="auto"/>
        <w:left w:val="none" w:sz="0" w:space="0" w:color="auto"/>
        <w:bottom w:val="none" w:sz="0" w:space="0" w:color="auto"/>
        <w:right w:val="none" w:sz="0" w:space="0" w:color="auto"/>
      </w:divBdr>
    </w:div>
    <w:div w:id="1977031352">
      <w:bodyDiv w:val="1"/>
      <w:marLeft w:val="0"/>
      <w:marRight w:val="0"/>
      <w:marTop w:val="0"/>
      <w:marBottom w:val="0"/>
      <w:divBdr>
        <w:top w:val="none" w:sz="0" w:space="0" w:color="auto"/>
        <w:left w:val="none" w:sz="0" w:space="0" w:color="auto"/>
        <w:bottom w:val="none" w:sz="0" w:space="0" w:color="auto"/>
        <w:right w:val="none" w:sz="0" w:space="0" w:color="auto"/>
      </w:divBdr>
    </w:div>
    <w:div w:id="1977370309">
      <w:bodyDiv w:val="1"/>
      <w:marLeft w:val="0"/>
      <w:marRight w:val="0"/>
      <w:marTop w:val="0"/>
      <w:marBottom w:val="0"/>
      <w:divBdr>
        <w:top w:val="none" w:sz="0" w:space="0" w:color="auto"/>
        <w:left w:val="none" w:sz="0" w:space="0" w:color="auto"/>
        <w:bottom w:val="none" w:sz="0" w:space="0" w:color="auto"/>
        <w:right w:val="none" w:sz="0" w:space="0" w:color="auto"/>
      </w:divBdr>
    </w:div>
    <w:div w:id="1977444780">
      <w:bodyDiv w:val="1"/>
      <w:marLeft w:val="0"/>
      <w:marRight w:val="0"/>
      <w:marTop w:val="0"/>
      <w:marBottom w:val="0"/>
      <w:divBdr>
        <w:top w:val="none" w:sz="0" w:space="0" w:color="auto"/>
        <w:left w:val="none" w:sz="0" w:space="0" w:color="auto"/>
        <w:bottom w:val="none" w:sz="0" w:space="0" w:color="auto"/>
        <w:right w:val="none" w:sz="0" w:space="0" w:color="auto"/>
      </w:divBdr>
    </w:div>
    <w:div w:id="1977568648">
      <w:bodyDiv w:val="1"/>
      <w:marLeft w:val="0"/>
      <w:marRight w:val="0"/>
      <w:marTop w:val="0"/>
      <w:marBottom w:val="0"/>
      <w:divBdr>
        <w:top w:val="none" w:sz="0" w:space="0" w:color="auto"/>
        <w:left w:val="none" w:sz="0" w:space="0" w:color="auto"/>
        <w:bottom w:val="none" w:sz="0" w:space="0" w:color="auto"/>
        <w:right w:val="none" w:sz="0" w:space="0" w:color="auto"/>
      </w:divBdr>
    </w:div>
    <w:div w:id="1977760529">
      <w:bodyDiv w:val="1"/>
      <w:marLeft w:val="0"/>
      <w:marRight w:val="0"/>
      <w:marTop w:val="0"/>
      <w:marBottom w:val="0"/>
      <w:divBdr>
        <w:top w:val="none" w:sz="0" w:space="0" w:color="auto"/>
        <w:left w:val="none" w:sz="0" w:space="0" w:color="auto"/>
        <w:bottom w:val="none" w:sz="0" w:space="0" w:color="auto"/>
        <w:right w:val="none" w:sz="0" w:space="0" w:color="auto"/>
      </w:divBdr>
    </w:div>
    <w:div w:id="1978220504">
      <w:bodyDiv w:val="1"/>
      <w:marLeft w:val="0"/>
      <w:marRight w:val="0"/>
      <w:marTop w:val="0"/>
      <w:marBottom w:val="0"/>
      <w:divBdr>
        <w:top w:val="none" w:sz="0" w:space="0" w:color="auto"/>
        <w:left w:val="none" w:sz="0" w:space="0" w:color="auto"/>
        <w:bottom w:val="none" w:sz="0" w:space="0" w:color="auto"/>
        <w:right w:val="none" w:sz="0" w:space="0" w:color="auto"/>
      </w:divBdr>
    </w:div>
    <w:div w:id="1978561966">
      <w:bodyDiv w:val="1"/>
      <w:marLeft w:val="0"/>
      <w:marRight w:val="0"/>
      <w:marTop w:val="0"/>
      <w:marBottom w:val="0"/>
      <w:divBdr>
        <w:top w:val="none" w:sz="0" w:space="0" w:color="auto"/>
        <w:left w:val="none" w:sz="0" w:space="0" w:color="auto"/>
        <w:bottom w:val="none" w:sz="0" w:space="0" w:color="auto"/>
        <w:right w:val="none" w:sz="0" w:space="0" w:color="auto"/>
      </w:divBdr>
    </w:div>
    <w:div w:id="1979144646">
      <w:bodyDiv w:val="1"/>
      <w:marLeft w:val="0"/>
      <w:marRight w:val="0"/>
      <w:marTop w:val="0"/>
      <w:marBottom w:val="0"/>
      <w:divBdr>
        <w:top w:val="none" w:sz="0" w:space="0" w:color="auto"/>
        <w:left w:val="none" w:sz="0" w:space="0" w:color="auto"/>
        <w:bottom w:val="none" w:sz="0" w:space="0" w:color="auto"/>
        <w:right w:val="none" w:sz="0" w:space="0" w:color="auto"/>
      </w:divBdr>
    </w:div>
    <w:div w:id="1979259137">
      <w:bodyDiv w:val="1"/>
      <w:marLeft w:val="0"/>
      <w:marRight w:val="0"/>
      <w:marTop w:val="0"/>
      <w:marBottom w:val="0"/>
      <w:divBdr>
        <w:top w:val="none" w:sz="0" w:space="0" w:color="auto"/>
        <w:left w:val="none" w:sz="0" w:space="0" w:color="auto"/>
        <w:bottom w:val="none" w:sz="0" w:space="0" w:color="auto"/>
        <w:right w:val="none" w:sz="0" w:space="0" w:color="auto"/>
      </w:divBdr>
    </w:div>
    <w:div w:id="1979259386">
      <w:bodyDiv w:val="1"/>
      <w:marLeft w:val="0"/>
      <w:marRight w:val="0"/>
      <w:marTop w:val="0"/>
      <w:marBottom w:val="0"/>
      <w:divBdr>
        <w:top w:val="none" w:sz="0" w:space="0" w:color="auto"/>
        <w:left w:val="none" w:sz="0" w:space="0" w:color="auto"/>
        <w:bottom w:val="none" w:sz="0" w:space="0" w:color="auto"/>
        <w:right w:val="none" w:sz="0" w:space="0" w:color="auto"/>
      </w:divBdr>
    </w:div>
    <w:div w:id="1979336646">
      <w:bodyDiv w:val="1"/>
      <w:marLeft w:val="0"/>
      <w:marRight w:val="0"/>
      <w:marTop w:val="0"/>
      <w:marBottom w:val="0"/>
      <w:divBdr>
        <w:top w:val="none" w:sz="0" w:space="0" w:color="auto"/>
        <w:left w:val="none" w:sz="0" w:space="0" w:color="auto"/>
        <w:bottom w:val="none" w:sz="0" w:space="0" w:color="auto"/>
        <w:right w:val="none" w:sz="0" w:space="0" w:color="auto"/>
      </w:divBdr>
    </w:div>
    <w:div w:id="1979450353">
      <w:bodyDiv w:val="1"/>
      <w:marLeft w:val="0"/>
      <w:marRight w:val="0"/>
      <w:marTop w:val="0"/>
      <w:marBottom w:val="0"/>
      <w:divBdr>
        <w:top w:val="none" w:sz="0" w:space="0" w:color="auto"/>
        <w:left w:val="none" w:sz="0" w:space="0" w:color="auto"/>
        <w:bottom w:val="none" w:sz="0" w:space="0" w:color="auto"/>
        <w:right w:val="none" w:sz="0" w:space="0" w:color="auto"/>
      </w:divBdr>
    </w:div>
    <w:div w:id="1979525980">
      <w:bodyDiv w:val="1"/>
      <w:marLeft w:val="0"/>
      <w:marRight w:val="0"/>
      <w:marTop w:val="0"/>
      <w:marBottom w:val="0"/>
      <w:divBdr>
        <w:top w:val="none" w:sz="0" w:space="0" w:color="auto"/>
        <w:left w:val="none" w:sz="0" w:space="0" w:color="auto"/>
        <w:bottom w:val="none" w:sz="0" w:space="0" w:color="auto"/>
        <w:right w:val="none" w:sz="0" w:space="0" w:color="auto"/>
      </w:divBdr>
    </w:div>
    <w:div w:id="1979607744">
      <w:bodyDiv w:val="1"/>
      <w:marLeft w:val="0"/>
      <w:marRight w:val="0"/>
      <w:marTop w:val="0"/>
      <w:marBottom w:val="0"/>
      <w:divBdr>
        <w:top w:val="none" w:sz="0" w:space="0" w:color="auto"/>
        <w:left w:val="none" w:sz="0" w:space="0" w:color="auto"/>
        <w:bottom w:val="none" w:sz="0" w:space="0" w:color="auto"/>
        <w:right w:val="none" w:sz="0" w:space="0" w:color="auto"/>
      </w:divBdr>
    </w:div>
    <w:div w:id="1979843735">
      <w:bodyDiv w:val="1"/>
      <w:marLeft w:val="0"/>
      <w:marRight w:val="0"/>
      <w:marTop w:val="0"/>
      <w:marBottom w:val="0"/>
      <w:divBdr>
        <w:top w:val="none" w:sz="0" w:space="0" w:color="auto"/>
        <w:left w:val="none" w:sz="0" w:space="0" w:color="auto"/>
        <w:bottom w:val="none" w:sz="0" w:space="0" w:color="auto"/>
        <w:right w:val="none" w:sz="0" w:space="0" w:color="auto"/>
      </w:divBdr>
    </w:div>
    <w:div w:id="1979991657">
      <w:bodyDiv w:val="1"/>
      <w:marLeft w:val="0"/>
      <w:marRight w:val="0"/>
      <w:marTop w:val="0"/>
      <w:marBottom w:val="0"/>
      <w:divBdr>
        <w:top w:val="none" w:sz="0" w:space="0" w:color="auto"/>
        <w:left w:val="none" w:sz="0" w:space="0" w:color="auto"/>
        <w:bottom w:val="none" w:sz="0" w:space="0" w:color="auto"/>
        <w:right w:val="none" w:sz="0" w:space="0" w:color="auto"/>
      </w:divBdr>
    </w:div>
    <w:div w:id="1980498310">
      <w:bodyDiv w:val="1"/>
      <w:marLeft w:val="0"/>
      <w:marRight w:val="0"/>
      <w:marTop w:val="0"/>
      <w:marBottom w:val="0"/>
      <w:divBdr>
        <w:top w:val="none" w:sz="0" w:space="0" w:color="auto"/>
        <w:left w:val="none" w:sz="0" w:space="0" w:color="auto"/>
        <w:bottom w:val="none" w:sz="0" w:space="0" w:color="auto"/>
        <w:right w:val="none" w:sz="0" w:space="0" w:color="auto"/>
      </w:divBdr>
    </w:div>
    <w:div w:id="1980836095">
      <w:bodyDiv w:val="1"/>
      <w:marLeft w:val="0"/>
      <w:marRight w:val="0"/>
      <w:marTop w:val="0"/>
      <w:marBottom w:val="0"/>
      <w:divBdr>
        <w:top w:val="none" w:sz="0" w:space="0" w:color="auto"/>
        <w:left w:val="none" w:sz="0" w:space="0" w:color="auto"/>
        <w:bottom w:val="none" w:sz="0" w:space="0" w:color="auto"/>
        <w:right w:val="none" w:sz="0" w:space="0" w:color="auto"/>
      </w:divBdr>
    </w:div>
    <w:div w:id="1980912803">
      <w:bodyDiv w:val="1"/>
      <w:marLeft w:val="0"/>
      <w:marRight w:val="0"/>
      <w:marTop w:val="0"/>
      <w:marBottom w:val="0"/>
      <w:divBdr>
        <w:top w:val="none" w:sz="0" w:space="0" w:color="auto"/>
        <w:left w:val="none" w:sz="0" w:space="0" w:color="auto"/>
        <w:bottom w:val="none" w:sz="0" w:space="0" w:color="auto"/>
        <w:right w:val="none" w:sz="0" w:space="0" w:color="auto"/>
      </w:divBdr>
    </w:div>
    <w:div w:id="1981112379">
      <w:bodyDiv w:val="1"/>
      <w:marLeft w:val="0"/>
      <w:marRight w:val="0"/>
      <w:marTop w:val="0"/>
      <w:marBottom w:val="0"/>
      <w:divBdr>
        <w:top w:val="none" w:sz="0" w:space="0" w:color="auto"/>
        <w:left w:val="none" w:sz="0" w:space="0" w:color="auto"/>
        <w:bottom w:val="none" w:sz="0" w:space="0" w:color="auto"/>
        <w:right w:val="none" w:sz="0" w:space="0" w:color="auto"/>
      </w:divBdr>
    </w:div>
    <w:div w:id="1981226533">
      <w:bodyDiv w:val="1"/>
      <w:marLeft w:val="0"/>
      <w:marRight w:val="0"/>
      <w:marTop w:val="0"/>
      <w:marBottom w:val="0"/>
      <w:divBdr>
        <w:top w:val="none" w:sz="0" w:space="0" w:color="auto"/>
        <w:left w:val="none" w:sz="0" w:space="0" w:color="auto"/>
        <w:bottom w:val="none" w:sz="0" w:space="0" w:color="auto"/>
        <w:right w:val="none" w:sz="0" w:space="0" w:color="auto"/>
      </w:divBdr>
    </w:div>
    <w:div w:id="1981228265">
      <w:bodyDiv w:val="1"/>
      <w:marLeft w:val="0"/>
      <w:marRight w:val="0"/>
      <w:marTop w:val="0"/>
      <w:marBottom w:val="0"/>
      <w:divBdr>
        <w:top w:val="none" w:sz="0" w:space="0" w:color="auto"/>
        <w:left w:val="none" w:sz="0" w:space="0" w:color="auto"/>
        <w:bottom w:val="none" w:sz="0" w:space="0" w:color="auto"/>
        <w:right w:val="none" w:sz="0" w:space="0" w:color="auto"/>
      </w:divBdr>
    </w:div>
    <w:div w:id="1981375341">
      <w:bodyDiv w:val="1"/>
      <w:marLeft w:val="0"/>
      <w:marRight w:val="0"/>
      <w:marTop w:val="0"/>
      <w:marBottom w:val="0"/>
      <w:divBdr>
        <w:top w:val="none" w:sz="0" w:space="0" w:color="auto"/>
        <w:left w:val="none" w:sz="0" w:space="0" w:color="auto"/>
        <w:bottom w:val="none" w:sz="0" w:space="0" w:color="auto"/>
        <w:right w:val="none" w:sz="0" w:space="0" w:color="auto"/>
      </w:divBdr>
    </w:div>
    <w:div w:id="1981422667">
      <w:bodyDiv w:val="1"/>
      <w:marLeft w:val="0"/>
      <w:marRight w:val="0"/>
      <w:marTop w:val="0"/>
      <w:marBottom w:val="0"/>
      <w:divBdr>
        <w:top w:val="none" w:sz="0" w:space="0" w:color="auto"/>
        <w:left w:val="none" w:sz="0" w:space="0" w:color="auto"/>
        <w:bottom w:val="none" w:sz="0" w:space="0" w:color="auto"/>
        <w:right w:val="none" w:sz="0" w:space="0" w:color="auto"/>
      </w:divBdr>
    </w:div>
    <w:div w:id="1981879248">
      <w:bodyDiv w:val="1"/>
      <w:marLeft w:val="0"/>
      <w:marRight w:val="0"/>
      <w:marTop w:val="0"/>
      <w:marBottom w:val="0"/>
      <w:divBdr>
        <w:top w:val="none" w:sz="0" w:space="0" w:color="auto"/>
        <w:left w:val="none" w:sz="0" w:space="0" w:color="auto"/>
        <w:bottom w:val="none" w:sz="0" w:space="0" w:color="auto"/>
        <w:right w:val="none" w:sz="0" w:space="0" w:color="auto"/>
      </w:divBdr>
    </w:div>
    <w:div w:id="1982223218">
      <w:bodyDiv w:val="1"/>
      <w:marLeft w:val="0"/>
      <w:marRight w:val="0"/>
      <w:marTop w:val="0"/>
      <w:marBottom w:val="0"/>
      <w:divBdr>
        <w:top w:val="none" w:sz="0" w:space="0" w:color="auto"/>
        <w:left w:val="none" w:sz="0" w:space="0" w:color="auto"/>
        <w:bottom w:val="none" w:sz="0" w:space="0" w:color="auto"/>
        <w:right w:val="none" w:sz="0" w:space="0" w:color="auto"/>
      </w:divBdr>
    </w:div>
    <w:div w:id="1982231370">
      <w:bodyDiv w:val="1"/>
      <w:marLeft w:val="0"/>
      <w:marRight w:val="0"/>
      <w:marTop w:val="0"/>
      <w:marBottom w:val="0"/>
      <w:divBdr>
        <w:top w:val="none" w:sz="0" w:space="0" w:color="auto"/>
        <w:left w:val="none" w:sz="0" w:space="0" w:color="auto"/>
        <w:bottom w:val="none" w:sz="0" w:space="0" w:color="auto"/>
        <w:right w:val="none" w:sz="0" w:space="0" w:color="auto"/>
      </w:divBdr>
    </w:div>
    <w:div w:id="1982269290">
      <w:bodyDiv w:val="1"/>
      <w:marLeft w:val="0"/>
      <w:marRight w:val="0"/>
      <w:marTop w:val="0"/>
      <w:marBottom w:val="0"/>
      <w:divBdr>
        <w:top w:val="none" w:sz="0" w:space="0" w:color="auto"/>
        <w:left w:val="none" w:sz="0" w:space="0" w:color="auto"/>
        <w:bottom w:val="none" w:sz="0" w:space="0" w:color="auto"/>
        <w:right w:val="none" w:sz="0" w:space="0" w:color="auto"/>
      </w:divBdr>
    </w:div>
    <w:div w:id="1982802329">
      <w:bodyDiv w:val="1"/>
      <w:marLeft w:val="0"/>
      <w:marRight w:val="0"/>
      <w:marTop w:val="0"/>
      <w:marBottom w:val="0"/>
      <w:divBdr>
        <w:top w:val="none" w:sz="0" w:space="0" w:color="auto"/>
        <w:left w:val="none" w:sz="0" w:space="0" w:color="auto"/>
        <w:bottom w:val="none" w:sz="0" w:space="0" w:color="auto"/>
        <w:right w:val="none" w:sz="0" w:space="0" w:color="auto"/>
      </w:divBdr>
    </w:div>
    <w:div w:id="1983580957">
      <w:bodyDiv w:val="1"/>
      <w:marLeft w:val="0"/>
      <w:marRight w:val="0"/>
      <w:marTop w:val="0"/>
      <w:marBottom w:val="0"/>
      <w:divBdr>
        <w:top w:val="none" w:sz="0" w:space="0" w:color="auto"/>
        <w:left w:val="none" w:sz="0" w:space="0" w:color="auto"/>
        <w:bottom w:val="none" w:sz="0" w:space="0" w:color="auto"/>
        <w:right w:val="none" w:sz="0" w:space="0" w:color="auto"/>
      </w:divBdr>
    </w:div>
    <w:div w:id="1983994768">
      <w:bodyDiv w:val="1"/>
      <w:marLeft w:val="0"/>
      <w:marRight w:val="0"/>
      <w:marTop w:val="0"/>
      <w:marBottom w:val="0"/>
      <w:divBdr>
        <w:top w:val="none" w:sz="0" w:space="0" w:color="auto"/>
        <w:left w:val="none" w:sz="0" w:space="0" w:color="auto"/>
        <w:bottom w:val="none" w:sz="0" w:space="0" w:color="auto"/>
        <w:right w:val="none" w:sz="0" w:space="0" w:color="auto"/>
      </w:divBdr>
    </w:div>
    <w:div w:id="1984121874">
      <w:bodyDiv w:val="1"/>
      <w:marLeft w:val="0"/>
      <w:marRight w:val="0"/>
      <w:marTop w:val="0"/>
      <w:marBottom w:val="0"/>
      <w:divBdr>
        <w:top w:val="none" w:sz="0" w:space="0" w:color="auto"/>
        <w:left w:val="none" w:sz="0" w:space="0" w:color="auto"/>
        <w:bottom w:val="none" w:sz="0" w:space="0" w:color="auto"/>
        <w:right w:val="none" w:sz="0" w:space="0" w:color="auto"/>
      </w:divBdr>
    </w:div>
    <w:div w:id="1984693162">
      <w:bodyDiv w:val="1"/>
      <w:marLeft w:val="0"/>
      <w:marRight w:val="0"/>
      <w:marTop w:val="0"/>
      <w:marBottom w:val="0"/>
      <w:divBdr>
        <w:top w:val="none" w:sz="0" w:space="0" w:color="auto"/>
        <w:left w:val="none" w:sz="0" w:space="0" w:color="auto"/>
        <w:bottom w:val="none" w:sz="0" w:space="0" w:color="auto"/>
        <w:right w:val="none" w:sz="0" w:space="0" w:color="auto"/>
      </w:divBdr>
    </w:div>
    <w:div w:id="1984850147">
      <w:bodyDiv w:val="1"/>
      <w:marLeft w:val="0"/>
      <w:marRight w:val="0"/>
      <w:marTop w:val="0"/>
      <w:marBottom w:val="0"/>
      <w:divBdr>
        <w:top w:val="none" w:sz="0" w:space="0" w:color="auto"/>
        <w:left w:val="none" w:sz="0" w:space="0" w:color="auto"/>
        <w:bottom w:val="none" w:sz="0" w:space="0" w:color="auto"/>
        <w:right w:val="none" w:sz="0" w:space="0" w:color="auto"/>
      </w:divBdr>
    </w:div>
    <w:div w:id="1985116632">
      <w:bodyDiv w:val="1"/>
      <w:marLeft w:val="0"/>
      <w:marRight w:val="0"/>
      <w:marTop w:val="0"/>
      <w:marBottom w:val="0"/>
      <w:divBdr>
        <w:top w:val="none" w:sz="0" w:space="0" w:color="auto"/>
        <w:left w:val="none" w:sz="0" w:space="0" w:color="auto"/>
        <w:bottom w:val="none" w:sz="0" w:space="0" w:color="auto"/>
        <w:right w:val="none" w:sz="0" w:space="0" w:color="auto"/>
      </w:divBdr>
    </w:div>
    <w:div w:id="1985305245">
      <w:bodyDiv w:val="1"/>
      <w:marLeft w:val="0"/>
      <w:marRight w:val="0"/>
      <w:marTop w:val="0"/>
      <w:marBottom w:val="0"/>
      <w:divBdr>
        <w:top w:val="none" w:sz="0" w:space="0" w:color="auto"/>
        <w:left w:val="none" w:sz="0" w:space="0" w:color="auto"/>
        <w:bottom w:val="none" w:sz="0" w:space="0" w:color="auto"/>
        <w:right w:val="none" w:sz="0" w:space="0" w:color="auto"/>
      </w:divBdr>
    </w:div>
    <w:div w:id="1985313979">
      <w:bodyDiv w:val="1"/>
      <w:marLeft w:val="0"/>
      <w:marRight w:val="0"/>
      <w:marTop w:val="0"/>
      <w:marBottom w:val="0"/>
      <w:divBdr>
        <w:top w:val="none" w:sz="0" w:space="0" w:color="auto"/>
        <w:left w:val="none" w:sz="0" w:space="0" w:color="auto"/>
        <w:bottom w:val="none" w:sz="0" w:space="0" w:color="auto"/>
        <w:right w:val="none" w:sz="0" w:space="0" w:color="auto"/>
      </w:divBdr>
      <w:divsChild>
        <w:div w:id="1597981098">
          <w:marLeft w:val="0"/>
          <w:marRight w:val="0"/>
          <w:marTop w:val="0"/>
          <w:marBottom w:val="0"/>
          <w:divBdr>
            <w:top w:val="none" w:sz="0" w:space="0" w:color="auto"/>
            <w:left w:val="none" w:sz="0" w:space="0" w:color="auto"/>
            <w:bottom w:val="none" w:sz="0" w:space="0" w:color="auto"/>
            <w:right w:val="none" w:sz="0" w:space="0" w:color="auto"/>
          </w:divBdr>
        </w:div>
        <w:div w:id="1141970275">
          <w:marLeft w:val="0"/>
          <w:marRight w:val="0"/>
          <w:marTop w:val="0"/>
          <w:marBottom w:val="0"/>
          <w:divBdr>
            <w:top w:val="none" w:sz="0" w:space="0" w:color="auto"/>
            <w:left w:val="none" w:sz="0" w:space="0" w:color="auto"/>
            <w:bottom w:val="none" w:sz="0" w:space="0" w:color="auto"/>
            <w:right w:val="none" w:sz="0" w:space="0" w:color="auto"/>
          </w:divBdr>
        </w:div>
        <w:div w:id="185799380">
          <w:marLeft w:val="0"/>
          <w:marRight w:val="0"/>
          <w:marTop w:val="0"/>
          <w:marBottom w:val="0"/>
          <w:divBdr>
            <w:top w:val="none" w:sz="0" w:space="0" w:color="auto"/>
            <w:left w:val="none" w:sz="0" w:space="0" w:color="auto"/>
            <w:bottom w:val="none" w:sz="0" w:space="0" w:color="auto"/>
            <w:right w:val="none" w:sz="0" w:space="0" w:color="auto"/>
          </w:divBdr>
        </w:div>
        <w:div w:id="1230845121">
          <w:marLeft w:val="0"/>
          <w:marRight w:val="0"/>
          <w:marTop w:val="0"/>
          <w:marBottom w:val="0"/>
          <w:divBdr>
            <w:top w:val="none" w:sz="0" w:space="0" w:color="auto"/>
            <w:left w:val="none" w:sz="0" w:space="0" w:color="auto"/>
            <w:bottom w:val="none" w:sz="0" w:space="0" w:color="auto"/>
            <w:right w:val="none" w:sz="0" w:space="0" w:color="auto"/>
          </w:divBdr>
        </w:div>
        <w:div w:id="1546680311">
          <w:marLeft w:val="0"/>
          <w:marRight w:val="0"/>
          <w:marTop w:val="0"/>
          <w:marBottom w:val="0"/>
          <w:divBdr>
            <w:top w:val="none" w:sz="0" w:space="0" w:color="auto"/>
            <w:left w:val="none" w:sz="0" w:space="0" w:color="auto"/>
            <w:bottom w:val="none" w:sz="0" w:space="0" w:color="auto"/>
            <w:right w:val="none" w:sz="0" w:space="0" w:color="auto"/>
          </w:divBdr>
        </w:div>
        <w:div w:id="1891071768">
          <w:marLeft w:val="0"/>
          <w:marRight w:val="0"/>
          <w:marTop w:val="0"/>
          <w:marBottom w:val="0"/>
          <w:divBdr>
            <w:top w:val="none" w:sz="0" w:space="0" w:color="auto"/>
            <w:left w:val="none" w:sz="0" w:space="0" w:color="auto"/>
            <w:bottom w:val="none" w:sz="0" w:space="0" w:color="auto"/>
            <w:right w:val="none" w:sz="0" w:space="0" w:color="auto"/>
          </w:divBdr>
        </w:div>
        <w:div w:id="71466148">
          <w:marLeft w:val="0"/>
          <w:marRight w:val="0"/>
          <w:marTop w:val="0"/>
          <w:marBottom w:val="0"/>
          <w:divBdr>
            <w:top w:val="none" w:sz="0" w:space="0" w:color="auto"/>
            <w:left w:val="none" w:sz="0" w:space="0" w:color="auto"/>
            <w:bottom w:val="none" w:sz="0" w:space="0" w:color="auto"/>
            <w:right w:val="none" w:sz="0" w:space="0" w:color="auto"/>
          </w:divBdr>
        </w:div>
        <w:div w:id="970983097">
          <w:marLeft w:val="0"/>
          <w:marRight w:val="0"/>
          <w:marTop w:val="0"/>
          <w:marBottom w:val="0"/>
          <w:divBdr>
            <w:top w:val="none" w:sz="0" w:space="0" w:color="auto"/>
            <w:left w:val="none" w:sz="0" w:space="0" w:color="auto"/>
            <w:bottom w:val="none" w:sz="0" w:space="0" w:color="auto"/>
            <w:right w:val="none" w:sz="0" w:space="0" w:color="auto"/>
          </w:divBdr>
        </w:div>
        <w:div w:id="1977762237">
          <w:marLeft w:val="0"/>
          <w:marRight w:val="0"/>
          <w:marTop w:val="0"/>
          <w:marBottom w:val="0"/>
          <w:divBdr>
            <w:top w:val="none" w:sz="0" w:space="0" w:color="auto"/>
            <w:left w:val="none" w:sz="0" w:space="0" w:color="auto"/>
            <w:bottom w:val="none" w:sz="0" w:space="0" w:color="auto"/>
            <w:right w:val="none" w:sz="0" w:space="0" w:color="auto"/>
          </w:divBdr>
        </w:div>
        <w:div w:id="482352768">
          <w:marLeft w:val="0"/>
          <w:marRight w:val="0"/>
          <w:marTop w:val="0"/>
          <w:marBottom w:val="0"/>
          <w:divBdr>
            <w:top w:val="none" w:sz="0" w:space="0" w:color="auto"/>
            <w:left w:val="none" w:sz="0" w:space="0" w:color="auto"/>
            <w:bottom w:val="none" w:sz="0" w:space="0" w:color="auto"/>
            <w:right w:val="none" w:sz="0" w:space="0" w:color="auto"/>
          </w:divBdr>
        </w:div>
        <w:div w:id="746416907">
          <w:marLeft w:val="0"/>
          <w:marRight w:val="0"/>
          <w:marTop w:val="0"/>
          <w:marBottom w:val="0"/>
          <w:divBdr>
            <w:top w:val="none" w:sz="0" w:space="0" w:color="auto"/>
            <w:left w:val="none" w:sz="0" w:space="0" w:color="auto"/>
            <w:bottom w:val="none" w:sz="0" w:space="0" w:color="auto"/>
            <w:right w:val="none" w:sz="0" w:space="0" w:color="auto"/>
          </w:divBdr>
        </w:div>
        <w:div w:id="658117372">
          <w:marLeft w:val="0"/>
          <w:marRight w:val="0"/>
          <w:marTop w:val="0"/>
          <w:marBottom w:val="0"/>
          <w:divBdr>
            <w:top w:val="none" w:sz="0" w:space="0" w:color="auto"/>
            <w:left w:val="none" w:sz="0" w:space="0" w:color="auto"/>
            <w:bottom w:val="none" w:sz="0" w:space="0" w:color="auto"/>
            <w:right w:val="none" w:sz="0" w:space="0" w:color="auto"/>
          </w:divBdr>
        </w:div>
        <w:div w:id="1259410173">
          <w:marLeft w:val="0"/>
          <w:marRight w:val="0"/>
          <w:marTop w:val="0"/>
          <w:marBottom w:val="0"/>
          <w:divBdr>
            <w:top w:val="none" w:sz="0" w:space="0" w:color="auto"/>
            <w:left w:val="none" w:sz="0" w:space="0" w:color="auto"/>
            <w:bottom w:val="none" w:sz="0" w:space="0" w:color="auto"/>
            <w:right w:val="none" w:sz="0" w:space="0" w:color="auto"/>
          </w:divBdr>
        </w:div>
        <w:div w:id="2075740218">
          <w:marLeft w:val="0"/>
          <w:marRight w:val="0"/>
          <w:marTop w:val="0"/>
          <w:marBottom w:val="0"/>
          <w:divBdr>
            <w:top w:val="none" w:sz="0" w:space="0" w:color="auto"/>
            <w:left w:val="none" w:sz="0" w:space="0" w:color="auto"/>
            <w:bottom w:val="none" w:sz="0" w:space="0" w:color="auto"/>
            <w:right w:val="none" w:sz="0" w:space="0" w:color="auto"/>
          </w:divBdr>
        </w:div>
        <w:div w:id="2052264785">
          <w:marLeft w:val="0"/>
          <w:marRight w:val="0"/>
          <w:marTop w:val="0"/>
          <w:marBottom w:val="0"/>
          <w:divBdr>
            <w:top w:val="none" w:sz="0" w:space="0" w:color="auto"/>
            <w:left w:val="none" w:sz="0" w:space="0" w:color="auto"/>
            <w:bottom w:val="none" w:sz="0" w:space="0" w:color="auto"/>
            <w:right w:val="none" w:sz="0" w:space="0" w:color="auto"/>
          </w:divBdr>
        </w:div>
        <w:div w:id="659427572">
          <w:marLeft w:val="0"/>
          <w:marRight w:val="0"/>
          <w:marTop w:val="0"/>
          <w:marBottom w:val="0"/>
          <w:divBdr>
            <w:top w:val="none" w:sz="0" w:space="0" w:color="auto"/>
            <w:left w:val="none" w:sz="0" w:space="0" w:color="auto"/>
            <w:bottom w:val="none" w:sz="0" w:space="0" w:color="auto"/>
            <w:right w:val="none" w:sz="0" w:space="0" w:color="auto"/>
          </w:divBdr>
        </w:div>
        <w:div w:id="1529299896">
          <w:marLeft w:val="0"/>
          <w:marRight w:val="0"/>
          <w:marTop w:val="0"/>
          <w:marBottom w:val="0"/>
          <w:divBdr>
            <w:top w:val="none" w:sz="0" w:space="0" w:color="auto"/>
            <w:left w:val="none" w:sz="0" w:space="0" w:color="auto"/>
            <w:bottom w:val="none" w:sz="0" w:space="0" w:color="auto"/>
            <w:right w:val="none" w:sz="0" w:space="0" w:color="auto"/>
          </w:divBdr>
        </w:div>
        <w:div w:id="376197206">
          <w:marLeft w:val="0"/>
          <w:marRight w:val="0"/>
          <w:marTop w:val="0"/>
          <w:marBottom w:val="0"/>
          <w:divBdr>
            <w:top w:val="none" w:sz="0" w:space="0" w:color="auto"/>
            <w:left w:val="none" w:sz="0" w:space="0" w:color="auto"/>
            <w:bottom w:val="none" w:sz="0" w:space="0" w:color="auto"/>
            <w:right w:val="none" w:sz="0" w:space="0" w:color="auto"/>
          </w:divBdr>
        </w:div>
        <w:div w:id="52970067">
          <w:marLeft w:val="0"/>
          <w:marRight w:val="0"/>
          <w:marTop w:val="0"/>
          <w:marBottom w:val="0"/>
          <w:divBdr>
            <w:top w:val="none" w:sz="0" w:space="0" w:color="auto"/>
            <w:left w:val="none" w:sz="0" w:space="0" w:color="auto"/>
            <w:bottom w:val="none" w:sz="0" w:space="0" w:color="auto"/>
            <w:right w:val="none" w:sz="0" w:space="0" w:color="auto"/>
          </w:divBdr>
        </w:div>
        <w:div w:id="330066370">
          <w:marLeft w:val="0"/>
          <w:marRight w:val="0"/>
          <w:marTop w:val="0"/>
          <w:marBottom w:val="0"/>
          <w:divBdr>
            <w:top w:val="none" w:sz="0" w:space="0" w:color="auto"/>
            <w:left w:val="none" w:sz="0" w:space="0" w:color="auto"/>
            <w:bottom w:val="none" w:sz="0" w:space="0" w:color="auto"/>
            <w:right w:val="none" w:sz="0" w:space="0" w:color="auto"/>
          </w:divBdr>
        </w:div>
        <w:div w:id="1784349016">
          <w:marLeft w:val="0"/>
          <w:marRight w:val="0"/>
          <w:marTop w:val="0"/>
          <w:marBottom w:val="0"/>
          <w:divBdr>
            <w:top w:val="none" w:sz="0" w:space="0" w:color="auto"/>
            <w:left w:val="none" w:sz="0" w:space="0" w:color="auto"/>
            <w:bottom w:val="none" w:sz="0" w:space="0" w:color="auto"/>
            <w:right w:val="none" w:sz="0" w:space="0" w:color="auto"/>
          </w:divBdr>
        </w:div>
        <w:div w:id="337736454">
          <w:marLeft w:val="0"/>
          <w:marRight w:val="0"/>
          <w:marTop w:val="0"/>
          <w:marBottom w:val="0"/>
          <w:divBdr>
            <w:top w:val="none" w:sz="0" w:space="0" w:color="auto"/>
            <w:left w:val="none" w:sz="0" w:space="0" w:color="auto"/>
            <w:bottom w:val="none" w:sz="0" w:space="0" w:color="auto"/>
            <w:right w:val="none" w:sz="0" w:space="0" w:color="auto"/>
          </w:divBdr>
        </w:div>
        <w:div w:id="1197038238">
          <w:marLeft w:val="0"/>
          <w:marRight w:val="0"/>
          <w:marTop w:val="0"/>
          <w:marBottom w:val="0"/>
          <w:divBdr>
            <w:top w:val="none" w:sz="0" w:space="0" w:color="auto"/>
            <w:left w:val="none" w:sz="0" w:space="0" w:color="auto"/>
            <w:bottom w:val="none" w:sz="0" w:space="0" w:color="auto"/>
            <w:right w:val="none" w:sz="0" w:space="0" w:color="auto"/>
          </w:divBdr>
        </w:div>
        <w:div w:id="238373232">
          <w:marLeft w:val="0"/>
          <w:marRight w:val="0"/>
          <w:marTop w:val="0"/>
          <w:marBottom w:val="0"/>
          <w:divBdr>
            <w:top w:val="none" w:sz="0" w:space="0" w:color="auto"/>
            <w:left w:val="none" w:sz="0" w:space="0" w:color="auto"/>
            <w:bottom w:val="none" w:sz="0" w:space="0" w:color="auto"/>
            <w:right w:val="none" w:sz="0" w:space="0" w:color="auto"/>
          </w:divBdr>
        </w:div>
        <w:div w:id="1688286956">
          <w:marLeft w:val="0"/>
          <w:marRight w:val="0"/>
          <w:marTop w:val="0"/>
          <w:marBottom w:val="0"/>
          <w:divBdr>
            <w:top w:val="none" w:sz="0" w:space="0" w:color="auto"/>
            <w:left w:val="none" w:sz="0" w:space="0" w:color="auto"/>
            <w:bottom w:val="none" w:sz="0" w:space="0" w:color="auto"/>
            <w:right w:val="none" w:sz="0" w:space="0" w:color="auto"/>
          </w:divBdr>
        </w:div>
        <w:div w:id="36777715">
          <w:marLeft w:val="0"/>
          <w:marRight w:val="0"/>
          <w:marTop w:val="0"/>
          <w:marBottom w:val="0"/>
          <w:divBdr>
            <w:top w:val="none" w:sz="0" w:space="0" w:color="auto"/>
            <w:left w:val="none" w:sz="0" w:space="0" w:color="auto"/>
            <w:bottom w:val="none" w:sz="0" w:space="0" w:color="auto"/>
            <w:right w:val="none" w:sz="0" w:space="0" w:color="auto"/>
          </w:divBdr>
        </w:div>
        <w:div w:id="731973873">
          <w:marLeft w:val="0"/>
          <w:marRight w:val="0"/>
          <w:marTop w:val="0"/>
          <w:marBottom w:val="0"/>
          <w:divBdr>
            <w:top w:val="none" w:sz="0" w:space="0" w:color="auto"/>
            <w:left w:val="none" w:sz="0" w:space="0" w:color="auto"/>
            <w:bottom w:val="none" w:sz="0" w:space="0" w:color="auto"/>
            <w:right w:val="none" w:sz="0" w:space="0" w:color="auto"/>
          </w:divBdr>
        </w:div>
        <w:div w:id="395863384">
          <w:marLeft w:val="0"/>
          <w:marRight w:val="0"/>
          <w:marTop w:val="0"/>
          <w:marBottom w:val="0"/>
          <w:divBdr>
            <w:top w:val="none" w:sz="0" w:space="0" w:color="auto"/>
            <w:left w:val="none" w:sz="0" w:space="0" w:color="auto"/>
            <w:bottom w:val="none" w:sz="0" w:space="0" w:color="auto"/>
            <w:right w:val="none" w:sz="0" w:space="0" w:color="auto"/>
          </w:divBdr>
        </w:div>
        <w:div w:id="65223729">
          <w:marLeft w:val="0"/>
          <w:marRight w:val="0"/>
          <w:marTop w:val="0"/>
          <w:marBottom w:val="0"/>
          <w:divBdr>
            <w:top w:val="none" w:sz="0" w:space="0" w:color="auto"/>
            <w:left w:val="none" w:sz="0" w:space="0" w:color="auto"/>
            <w:bottom w:val="none" w:sz="0" w:space="0" w:color="auto"/>
            <w:right w:val="none" w:sz="0" w:space="0" w:color="auto"/>
          </w:divBdr>
        </w:div>
        <w:div w:id="1185052389">
          <w:marLeft w:val="0"/>
          <w:marRight w:val="0"/>
          <w:marTop w:val="0"/>
          <w:marBottom w:val="0"/>
          <w:divBdr>
            <w:top w:val="none" w:sz="0" w:space="0" w:color="auto"/>
            <w:left w:val="none" w:sz="0" w:space="0" w:color="auto"/>
            <w:bottom w:val="none" w:sz="0" w:space="0" w:color="auto"/>
            <w:right w:val="none" w:sz="0" w:space="0" w:color="auto"/>
          </w:divBdr>
        </w:div>
        <w:div w:id="1519585516">
          <w:marLeft w:val="0"/>
          <w:marRight w:val="0"/>
          <w:marTop w:val="0"/>
          <w:marBottom w:val="0"/>
          <w:divBdr>
            <w:top w:val="none" w:sz="0" w:space="0" w:color="auto"/>
            <w:left w:val="none" w:sz="0" w:space="0" w:color="auto"/>
            <w:bottom w:val="none" w:sz="0" w:space="0" w:color="auto"/>
            <w:right w:val="none" w:sz="0" w:space="0" w:color="auto"/>
          </w:divBdr>
        </w:div>
        <w:div w:id="1215851081">
          <w:marLeft w:val="0"/>
          <w:marRight w:val="0"/>
          <w:marTop w:val="0"/>
          <w:marBottom w:val="0"/>
          <w:divBdr>
            <w:top w:val="none" w:sz="0" w:space="0" w:color="auto"/>
            <w:left w:val="none" w:sz="0" w:space="0" w:color="auto"/>
            <w:bottom w:val="none" w:sz="0" w:space="0" w:color="auto"/>
            <w:right w:val="none" w:sz="0" w:space="0" w:color="auto"/>
          </w:divBdr>
        </w:div>
        <w:div w:id="610742851">
          <w:marLeft w:val="0"/>
          <w:marRight w:val="0"/>
          <w:marTop w:val="0"/>
          <w:marBottom w:val="0"/>
          <w:divBdr>
            <w:top w:val="none" w:sz="0" w:space="0" w:color="auto"/>
            <w:left w:val="none" w:sz="0" w:space="0" w:color="auto"/>
            <w:bottom w:val="none" w:sz="0" w:space="0" w:color="auto"/>
            <w:right w:val="none" w:sz="0" w:space="0" w:color="auto"/>
          </w:divBdr>
        </w:div>
        <w:div w:id="1109740115">
          <w:marLeft w:val="0"/>
          <w:marRight w:val="0"/>
          <w:marTop w:val="0"/>
          <w:marBottom w:val="0"/>
          <w:divBdr>
            <w:top w:val="none" w:sz="0" w:space="0" w:color="auto"/>
            <w:left w:val="none" w:sz="0" w:space="0" w:color="auto"/>
            <w:bottom w:val="none" w:sz="0" w:space="0" w:color="auto"/>
            <w:right w:val="none" w:sz="0" w:space="0" w:color="auto"/>
          </w:divBdr>
        </w:div>
        <w:div w:id="1642811423">
          <w:marLeft w:val="0"/>
          <w:marRight w:val="0"/>
          <w:marTop w:val="0"/>
          <w:marBottom w:val="0"/>
          <w:divBdr>
            <w:top w:val="none" w:sz="0" w:space="0" w:color="auto"/>
            <w:left w:val="none" w:sz="0" w:space="0" w:color="auto"/>
            <w:bottom w:val="none" w:sz="0" w:space="0" w:color="auto"/>
            <w:right w:val="none" w:sz="0" w:space="0" w:color="auto"/>
          </w:divBdr>
        </w:div>
        <w:div w:id="1332873599">
          <w:marLeft w:val="0"/>
          <w:marRight w:val="0"/>
          <w:marTop w:val="0"/>
          <w:marBottom w:val="0"/>
          <w:divBdr>
            <w:top w:val="none" w:sz="0" w:space="0" w:color="auto"/>
            <w:left w:val="none" w:sz="0" w:space="0" w:color="auto"/>
            <w:bottom w:val="none" w:sz="0" w:space="0" w:color="auto"/>
            <w:right w:val="none" w:sz="0" w:space="0" w:color="auto"/>
          </w:divBdr>
        </w:div>
        <w:div w:id="1553425678">
          <w:marLeft w:val="0"/>
          <w:marRight w:val="0"/>
          <w:marTop w:val="0"/>
          <w:marBottom w:val="0"/>
          <w:divBdr>
            <w:top w:val="none" w:sz="0" w:space="0" w:color="auto"/>
            <w:left w:val="none" w:sz="0" w:space="0" w:color="auto"/>
            <w:bottom w:val="none" w:sz="0" w:space="0" w:color="auto"/>
            <w:right w:val="none" w:sz="0" w:space="0" w:color="auto"/>
          </w:divBdr>
        </w:div>
        <w:div w:id="10643320">
          <w:marLeft w:val="0"/>
          <w:marRight w:val="0"/>
          <w:marTop w:val="0"/>
          <w:marBottom w:val="0"/>
          <w:divBdr>
            <w:top w:val="none" w:sz="0" w:space="0" w:color="auto"/>
            <w:left w:val="none" w:sz="0" w:space="0" w:color="auto"/>
            <w:bottom w:val="none" w:sz="0" w:space="0" w:color="auto"/>
            <w:right w:val="none" w:sz="0" w:space="0" w:color="auto"/>
          </w:divBdr>
        </w:div>
        <w:div w:id="160396021">
          <w:marLeft w:val="0"/>
          <w:marRight w:val="0"/>
          <w:marTop w:val="0"/>
          <w:marBottom w:val="0"/>
          <w:divBdr>
            <w:top w:val="none" w:sz="0" w:space="0" w:color="auto"/>
            <w:left w:val="none" w:sz="0" w:space="0" w:color="auto"/>
            <w:bottom w:val="none" w:sz="0" w:space="0" w:color="auto"/>
            <w:right w:val="none" w:sz="0" w:space="0" w:color="auto"/>
          </w:divBdr>
        </w:div>
        <w:div w:id="1009717853">
          <w:marLeft w:val="0"/>
          <w:marRight w:val="0"/>
          <w:marTop w:val="0"/>
          <w:marBottom w:val="0"/>
          <w:divBdr>
            <w:top w:val="none" w:sz="0" w:space="0" w:color="auto"/>
            <w:left w:val="none" w:sz="0" w:space="0" w:color="auto"/>
            <w:bottom w:val="none" w:sz="0" w:space="0" w:color="auto"/>
            <w:right w:val="none" w:sz="0" w:space="0" w:color="auto"/>
          </w:divBdr>
        </w:div>
      </w:divsChild>
    </w:div>
    <w:div w:id="1985619562">
      <w:bodyDiv w:val="1"/>
      <w:marLeft w:val="0"/>
      <w:marRight w:val="0"/>
      <w:marTop w:val="0"/>
      <w:marBottom w:val="0"/>
      <w:divBdr>
        <w:top w:val="none" w:sz="0" w:space="0" w:color="auto"/>
        <w:left w:val="none" w:sz="0" w:space="0" w:color="auto"/>
        <w:bottom w:val="none" w:sz="0" w:space="0" w:color="auto"/>
        <w:right w:val="none" w:sz="0" w:space="0" w:color="auto"/>
      </w:divBdr>
    </w:div>
    <w:div w:id="1986083757">
      <w:bodyDiv w:val="1"/>
      <w:marLeft w:val="0"/>
      <w:marRight w:val="0"/>
      <w:marTop w:val="0"/>
      <w:marBottom w:val="0"/>
      <w:divBdr>
        <w:top w:val="none" w:sz="0" w:space="0" w:color="auto"/>
        <w:left w:val="none" w:sz="0" w:space="0" w:color="auto"/>
        <w:bottom w:val="none" w:sz="0" w:space="0" w:color="auto"/>
        <w:right w:val="none" w:sz="0" w:space="0" w:color="auto"/>
      </w:divBdr>
    </w:div>
    <w:div w:id="1986205107">
      <w:bodyDiv w:val="1"/>
      <w:marLeft w:val="0"/>
      <w:marRight w:val="0"/>
      <w:marTop w:val="0"/>
      <w:marBottom w:val="0"/>
      <w:divBdr>
        <w:top w:val="none" w:sz="0" w:space="0" w:color="auto"/>
        <w:left w:val="none" w:sz="0" w:space="0" w:color="auto"/>
        <w:bottom w:val="none" w:sz="0" w:space="0" w:color="auto"/>
        <w:right w:val="none" w:sz="0" w:space="0" w:color="auto"/>
      </w:divBdr>
    </w:div>
    <w:div w:id="1986347402">
      <w:bodyDiv w:val="1"/>
      <w:marLeft w:val="0"/>
      <w:marRight w:val="0"/>
      <w:marTop w:val="0"/>
      <w:marBottom w:val="0"/>
      <w:divBdr>
        <w:top w:val="none" w:sz="0" w:space="0" w:color="auto"/>
        <w:left w:val="none" w:sz="0" w:space="0" w:color="auto"/>
        <w:bottom w:val="none" w:sz="0" w:space="0" w:color="auto"/>
        <w:right w:val="none" w:sz="0" w:space="0" w:color="auto"/>
      </w:divBdr>
    </w:div>
    <w:div w:id="1986809893">
      <w:bodyDiv w:val="1"/>
      <w:marLeft w:val="0"/>
      <w:marRight w:val="0"/>
      <w:marTop w:val="0"/>
      <w:marBottom w:val="0"/>
      <w:divBdr>
        <w:top w:val="none" w:sz="0" w:space="0" w:color="auto"/>
        <w:left w:val="none" w:sz="0" w:space="0" w:color="auto"/>
        <w:bottom w:val="none" w:sz="0" w:space="0" w:color="auto"/>
        <w:right w:val="none" w:sz="0" w:space="0" w:color="auto"/>
      </w:divBdr>
    </w:div>
    <w:div w:id="1987078876">
      <w:bodyDiv w:val="1"/>
      <w:marLeft w:val="0"/>
      <w:marRight w:val="0"/>
      <w:marTop w:val="0"/>
      <w:marBottom w:val="0"/>
      <w:divBdr>
        <w:top w:val="none" w:sz="0" w:space="0" w:color="auto"/>
        <w:left w:val="none" w:sz="0" w:space="0" w:color="auto"/>
        <w:bottom w:val="none" w:sz="0" w:space="0" w:color="auto"/>
        <w:right w:val="none" w:sz="0" w:space="0" w:color="auto"/>
      </w:divBdr>
    </w:div>
    <w:div w:id="1987272889">
      <w:bodyDiv w:val="1"/>
      <w:marLeft w:val="0"/>
      <w:marRight w:val="0"/>
      <w:marTop w:val="0"/>
      <w:marBottom w:val="0"/>
      <w:divBdr>
        <w:top w:val="none" w:sz="0" w:space="0" w:color="auto"/>
        <w:left w:val="none" w:sz="0" w:space="0" w:color="auto"/>
        <w:bottom w:val="none" w:sz="0" w:space="0" w:color="auto"/>
        <w:right w:val="none" w:sz="0" w:space="0" w:color="auto"/>
      </w:divBdr>
    </w:div>
    <w:div w:id="1987856948">
      <w:bodyDiv w:val="1"/>
      <w:marLeft w:val="0"/>
      <w:marRight w:val="0"/>
      <w:marTop w:val="0"/>
      <w:marBottom w:val="0"/>
      <w:divBdr>
        <w:top w:val="none" w:sz="0" w:space="0" w:color="auto"/>
        <w:left w:val="none" w:sz="0" w:space="0" w:color="auto"/>
        <w:bottom w:val="none" w:sz="0" w:space="0" w:color="auto"/>
        <w:right w:val="none" w:sz="0" w:space="0" w:color="auto"/>
      </w:divBdr>
    </w:div>
    <w:div w:id="1988048080">
      <w:bodyDiv w:val="1"/>
      <w:marLeft w:val="0"/>
      <w:marRight w:val="0"/>
      <w:marTop w:val="0"/>
      <w:marBottom w:val="0"/>
      <w:divBdr>
        <w:top w:val="none" w:sz="0" w:space="0" w:color="auto"/>
        <w:left w:val="none" w:sz="0" w:space="0" w:color="auto"/>
        <w:bottom w:val="none" w:sz="0" w:space="0" w:color="auto"/>
        <w:right w:val="none" w:sz="0" w:space="0" w:color="auto"/>
      </w:divBdr>
    </w:div>
    <w:div w:id="1988321390">
      <w:bodyDiv w:val="1"/>
      <w:marLeft w:val="0"/>
      <w:marRight w:val="0"/>
      <w:marTop w:val="0"/>
      <w:marBottom w:val="0"/>
      <w:divBdr>
        <w:top w:val="none" w:sz="0" w:space="0" w:color="auto"/>
        <w:left w:val="none" w:sz="0" w:space="0" w:color="auto"/>
        <w:bottom w:val="none" w:sz="0" w:space="0" w:color="auto"/>
        <w:right w:val="none" w:sz="0" w:space="0" w:color="auto"/>
      </w:divBdr>
    </w:div>
    <w:div w:id="1988628461">
      <w:bodyDiv w:val="1"/>
      <w:marLeft w:val="0"/>
      <w:marRight w:val="0"/>
      <w:marTop w:val="0"/>
      <w:marBottom w:val="0"/>
      <w:divBdr>
        <w:top w:val="none" w:sz="0" w:space="0" w:color="auto"/>
        <w:left w:val="none" w:sz="0" w:space="0" w:color="auto"/>
        <w:bottom w:val="none" w:sz="0" w:space="0" w:color="auto"/>
        <w:right w:val="none" w:sz="0" w:space="0" w:color="auto"/>
      </w:divBdr>
    </w:div>
    <w:div w:id="1988973908">
      <w:bodyDiv w:val="1"/>
      <w:marLeft w:val="0"/>
      <w:marRight w:val="0"/>
      <w:marTop w:val="0"/>
      <w:marBottom w:val="0"/>
      <w:divBdr>
        <w:top w:val="none" w:sz="0" w:space="0" w:color="auto"/>
        <w:left w:val="none" w:sz="0" w:space="0" w:color="auto"/>
        <w:bottom w:val="none" w:sz="0" w:space="0" w:color="auto"/>
        <w:right w:val="none" w:sz="0" w:space="0" w:color="auto"/>
      </w:divBdr>
    </w:div>
    <w:div w:id="1989018487">
      <w:bodyDiv w:val="1"/>
      <w:marLeft w:val="0"/>
      <w:marRight w:val="0"/>
      <w:marTop w:val="0"/>
      <w:marBottom w:val="0"/>
      <w:divBdr>
        <w:top w:val="none" w:sz="0" w:space="0" w:color="auto"/>
        <w:left w:val="none" w:sz="0" w:space="0" w:color="auto"/>
        <w:bottom w:val="none" w:sz="0" w:space="0" w:color="auto"/>
        <w:right w:val="none" w:sz="0" w:space="0" w:color="auto"/>
      </w:divBdr>
    </w:div>
    <w:div w:id="1989163510">
      <w:bodyDiv w:val="1"/>
      <w:marLeft w:val="0"/>
      <w:marRight w:val="0"/>
      <w:marTop w:val="0"/>
      <w:marBottom w:val="0"/>
      <w:divBdr>
        <w:top w:val="none" w:sz="0" w:space="0" w:color="auto"/>
        <w:left w:val="none" w:sz="0" w:space="0" w:color="auto"/>
        <w:bottom w:val="none" w:sz="0" w:space="0" w:color="auto"/>
        <w:right w:val="none" w:sz="0" w:space="0" w:color="auto"/>
      </w:divBdr>
    </w:div>
    <w:div w:id="1989629277">
      <w:bodyDiv w:val="1"/>
      <w:marLeft w:val="0"/>
      <w:marRight w:val="0"/>
      <w:marTop w:val="0"/>
      <w:marBottom w:val="0"/>
      <w:divBdr>
        <w:top w:val="none" w:sz="0" w:space="0" w:color="auto"/>
        <w:left w:val="none" w:sz="0" w:space="0" w:color="auto"/>
        <w:bottom w:val="none" w:sz="0" w:space="0" w:color="auto"/>
        <w:right w:val="none" w:sz="0" w:space="0" w:color="auto"/>
      </w:divBdr>
    </w:div>
    <w:div w:id="1989743498">
      <w:bodyDiv w:val="1"/>
      <w:marLeft w:val="0"/>
      <w:marRight w:val="0"/>
      <w:marTop w:val="0"/>
      <w:marBottom w:val="0"/>
      <w:divBdr>
        <w:top w:val="none" w:sz="0" w:space="0" w:color="auto"/>
        <w:left w:val="none" w:sz="0" w:space="0" w:color="auto"/>
        <w:bottom w:val="none" w:sz="0" w:space="0" w:color="auto"/>
        <w:right w:val="none" w:sz="0" w:space="0" w:color="auto"/>
      </w:divBdr>
    </w:div>
    <w:div w:id="1991060643">
      <w:bodyDiv w:val="1"/>
      <w:marLeft w:val="0"/>
      <w:marRight w:val="0"/>
      <w:marTop w:val="0"/>
      <w:marBottom w:val="0"/>
      <w:divBdr>
        <w:top w:val="none" w:sz="0" w:space="0" w:color="auto"/>
        <w:left w:val="none" w:sz="0" w:space="0" w:color="auto"/>
        <w:bottom w:val="none" w:sz="0" w:space="0" w:color="auto"/>
        <w:right w:val="none" w:sz="0" w:space="0" w:color="auto"/>
      </w:divBdr>
    </w:div>
    <w:div w:id="1991208413">
      <w:bodyDiv w:val="1"/>
      <w:marLeft w:val="0"/>
      <w:marRight w:val="0"/>
      <w:marTop w:val="0"/>
      <w:marBottom w:val="0"/>
      <w:divBdr>
        <w:top w:val="none" w:sz="0" w:space="0" w:color="auto"/>
        <w:left w:val="none" w:sz="0" w:space="0" w:color="auto"/>
        <w:bottom w:val="none" w:sz="0" w:space="0" w:color="auto"/>
        <w:right w:val="none" w:sz="0" w:space="0" w:color="auto"/>
      </w:divBdr>
    </w:div>
    <w:div w:id="1991252804">
      <w:bodyDiv w:val="1"/>
      <w:marLeft w:val="0"/>
      <w:marRight w:val="0"/>
      <w:marTop w:val="0"/>
      <w:marBottom w:val="0"/>
      <w:divBdr>
        <w:top w:val="none" w:sz="0" w:space="0" w:color="auto"/>
        <w:left w:val="none" w:sz="0" w:space="0" w:color="auto"/>
        <w:bottom w:val="none" w:sz="0" w:space="0" w:color="auto"/>
        <w:right w:val="none" w:sz="0" w:space="0" w:color="auto"/>
      </w:divBdr>
    </w:div>
    <w:div w:id="1991597990">
      <w:bodyDiv w:val="1"/>
      <w:marLeft w:val="0"/>
      <w:marRight w:val="0"/>
      <w:marTop w:val="0"/>
      <w:marBottom w:val="0"/>
      <w:divBdr>
        <w:top w:val="none" w:sz="0" w:space="0" w:color="auto"/>
        <w:left w:val="none" w:sz="0" w:space="0" w:color="auto"/>
        <w:bottom w:val="none" w:sz="0" w:space="0" w:color="auto"/>
        <w:right w:val="none" w:sz="0" w:space="0" w:color="auto"/>
      </w:divBdr>
    </w:div>
    <w:div w:id="1992059464">
      <w:bodyDiv w:val="1"/>
      <w:marLeft w:val="0"/>
      <w:marRight w:val="0"/>
      <w:marTop w:val="0"/>
      <w:marBottom w:val="0"/>
      <w:divBdr>
        <w:top w:val="none" w:sz="0" w:space="0" w:color="auto"/>
        <w:left w:val="none" w:sz="0" w:space="0" w:color="auto"/>
        <w:bottom w:val="none" w:sz="0" w:space="0" w:color="auto"/>
        <w:right w:val="none" w:sz="0" w:space="0" w:color="auto"/>
      </w:divBdr>
    </w:div>
    <w:div w:id="1992102374">
      <w:bodyDiv w:val="1"/>
      <w:marLeft w:val="0"/>
      <w:marRight w:val="0"/>
      <w:marTop w:val="0"/>
      <w:marBottom w:val="0"/>
      <w:divBdr>
        <w:top w:val="none" w:sz="0" w:space="0" w:color="auto"/>
        <w:left w:val="none" w:sz="0" w:space="0" w:color="auto"/>
        <w:bottom w:val="none" w:sz="0" w:space="0" w:color="auto"/>
        <w:right w:val="none" w:sz="0" w:space="0" w:color="auto"/>
      </w:divBdr>
    </w:div>
    <w:div w:id="1992557159">
      <w:bodyDiv w:val="1"/>
      <w:marLeft w:val="0"/>
      <w:marRight w:val="0"/>
      <w:marTop w:val="0"/>
      <w:marBottom w:val="0"/>
      <w:divBdr>
        <w:top w:val="none" w:sz="0" w:space="0" w:color="auto"/>
        <w:left w:val="none" w:sz="0" w:space="0" w:color="auto"/>
        <w:bottom w:val="none" w:sz="0" w:space="0" w:color="auto"/>
        <w:right w:val="none" w:sz="0" w:space="0" w:color="auto"/>
      </w:divBdr>
    </w:div>
    <w:div w:id="1992588460">
      <w:bodyDiv w:val="1"/>
      <w:marLeft w:val="0"/>
      <w:marRight w:val="0"/>
      <w:marTop w:val="0"/>
      <w:marBottom w:val="0"/>
      <w:divBdr>
        <w:top w:val="none" w:sz="0" w:space="0" w:color="auto"/>
        <w:left w:val="none" w:sz="0" w:space="0" w:color="auto"/>
        <w:bottom w:val="none" w:sz="0" w:space="0" w:color="auto"/>
        <w:right w:val="none" w:sz="0" w:space="0" w:color="auto"/>
      </w:divBdr>
    </w:div>
    <w:div w:id="1992639232">
      <w:bodyDiv w:val="1"/>
      <w:marLeft w:val="0"/>
      <w:marRight w:val="0"/>
      <w:marTop w:val="0"/>
      <w:marBottom w:val="0"/>
      <w:divBdr>
        <w:top w:val="none" w:sz="0" w:space="0" w:color="auto"/>
        <w:left w:val="none" w:sz="0" w:space="0" w:color="auto"/>
        <w:bottom w:val="none" w:sz="0" w:space="0" w:color="auto"/>
        <w:right w:val="none" w:sz="0" w:space="0" w:color="auto"/>
      </w:divBdr>
    </w:div>
    <w:div w:id="1992831764">
      <w:bodyDiv w:val="1"/>
      <w:marLeft w:val="0"/>
      <w:marRight w:val="0"/>
      <w:marTop w:val="0"/>
      <w:marBottom w:val="0"/>
      <w:divBdr>
        <w:top w:val="none" w:sz="0" w:space="0" w:color="auto"/>
        <w:left w:val="none" w:sz="0" w:space="0" w:color="auto"/>
        <w:bottom w:val="none" w:sz="0" w:space="0" w:color="auto"/>
        <w:right w:val="none" w:sz="0" w:space="0" w:color="auto"/>
      </w:divBdr>
    </w:div>
    <w:div w:id="1992978605">
      <w:bodyDiv w:val="1"/>
      <w:marLeft w:val="0"/>
      <w:marRight w:val="0"/>
      <w:marTop w:val="0"/>
      <w:marBottom w:val="0"/>
      <w:divBdr>
        <w:top w:val="none" w:sz="0" w:space="0" w:color="auto"/>
        <w:left w:val="none" w:sz="0" w:space="0" w:color="auto"/>
        <w:bottom w:val="none" w:sz="0" w:space="0" w:color="auto"/>
        <w:right w:val="none" w:sz="0" w:space="0" w:color="auto"/>
      </w:divBdr>
    </w:div>
    <w:div w:id="1993292575">
      <w:bodyDiv w:val="1"/>
      <w:marLeft w:val="0"/>
      <w:marRight w:val="0"/>
      <w:marTop w:val="0"/>
      <w:marBottom w:val="0"/>
      <w:divBdr>
        <w:top w:val="none" w:sz="0" w:space="0" w:color="auto"/>
        <w:left w:val="none" w:sz="0" w:space="0" w:color="auto"/>
        <w:bottom w:val="none" w:sz="0" w:space="0" w:color="auto"/>
        <w:right w:val="none" w:sz="0" w:space="0" w:color="auto"/>
      </w:divBdr>
    </w:div>
    <w:div w:id="1993437494">
      <w:bodyDiv w:val="1"/>
      <w:marLeft w:val="0"/>
      <w:marRight w:val="0"/>
      <w:marTop w:val="0"/>
      <w:marBottom w:val="0"/>
      <w:divBdr>
        <w:top w:val="none" w:sz="0" w:space="0" w:color="auto"/>
        <w:left w:val="none" w:sz="0" w:space="0" w:color="auto"/>
        <w:bottom w:val="none" w:sz="0" w:space="0" w:color="auto"/>
        <w:right w:val="none" w:sz="0" w:space="0" w:color="auto"/>
      </w:divBdr>
    </w:div>
    <w:div w:id="1993558341">
      <w:bodyDiv w:val="1"/>
      <w:marLeft w:val="0"/>
      <w:marRight w:val="0"/>
      <w:marTop w:val="0"/>
      <w:marBottom w:val="0"/>
      <w:divBdr>
        <w:top w:val="none" w:sz="0" w:space="0" w:color="auto"/>
        <w:left w:val="none" w:sz="0" w:space="0" w:color="auto"/>
        <w:bottom w:val="none" w:sz="0" w:space="0" w:color="auto"/>
        <w:right w:val="none" w:sz="0" w:space="0" w:color="auto"/>
      </w:divBdr>
    </w:div>
    <w:div w:id="1993752428">
      <w:bodyDiv w:val="1"/>
      <w:marLeft w:val="0"/>
      <w:marRight w:val="0"/>
      <w:marTop w:val="0"/>
      <w:marBottom w:val="0"/>
      <w:divBdr>
        <w:top w:val="none" w:sz="0" w:space="0" w:color="auto"/>
        <w:left w:val="none" w:sz="0" w:space="0" w:color="auto"/>
        <w:bottom w:val="none" w:sz="0" w:space="0" w:color="auto"/>
        <w:right w:val="none" w:sz="0" w:space="0" w:color="auto"/>
      </w:divBdr>
    </w:div>
    <w:div w:id="1994020451">
      <w:bodyDiv w:val="1"/>
      <w:marLeft w:val="0"/>
      <w:marRight w:val="0"/>
      <w:marTop w:val="0"/>
      <w:marBottom w:val="0"/>
      <w:divBdr>
        <w:top w:val="none" w:sz="0" w:space="0" w:color="auto"/>
        <w:left w:val="none" w:sz="0" w:space="0" w:color="auto"/>
        <w:bottom w:val="none" w:sz="0" w:space="0" w:color="auto"/>
        <w:right w:val="none" w:sz="0" w:space="0" w:color="auto"/>
      </w:divBdr>
    </w:div>
    <w:div w:id="1994026097">
      <w:bodyDiv w:val="1"/>
      <w:marLeft w:val="0"/>
      <w:marRight w:val="0"/>
      <w:marTop w:val="0"/>
      <w:marBottom w:val="0"/>
      <w:divBdr>
        <w:top w:val="none" w:sz="0" w:space="0" w:color="auto"/>
        <w:left w:val="none" w:sz="0" w:space="0" w:color="auto"/>
        <w:bottom w:val="none" w:sz="0" w:space="0" w:color="auto"/>
        <w:right w:val="none" w:sz="0" w:space="0" w:color="auto"/>
      </w:divBdr>
    </w:div>
    <w:div w:id="1994066115">
      <w:bodyDiv w:val="1"/>
      <w:marLeft w:val="0"/>
      <w:marRight w:val="0"/>
      <w:marTop w:val="0"/>
      <w:marBottom w:val="0"/>
      <w:divBdr>
        <w:top w:val="none" w:sz="0" w:space="0" w:color="auto"/>
        <w:left w:val="none" w:sz="0" w:space="0" w:color="auto"/>
        <w:bottom w:val="none" w:sz="0" w:space="0" w:color="auto"/>
        <w:right w:val="none" w:sz="0" w:space="0" w:color="auto"/>
      </w:divBdr>
    </w:div>
    <w:div w:id="1994792407">
      <w:bodyDiv w:val="1"/>
      <w:marLeft w:val="0"/>
      <w:marRight w:val="0"/>
      <w:marTop w:val="0"/>
      <w:marBottom w:val="0"/>
      <w:divBdr>
        <w:top w:val="none" w:sz="0" w:space="0" w:color="auto"/>
        <w:left w:val="none" w:sz="0" w:space="0" w:color="auto"/>
        <w:bottom w:val="none" w:sz="0" w:space="0" w:color="auto"/>
        <w:right w:val="none" w:sz="0" w:space="0" w:color="auto"/>
      </w:divBdr>
    </w:div>
    <w:div w:id="1994793631">
      <w:bodyDiv w:val="1"/>
      <w:marLeft w:val="0"/>
      <w:marRight w:val="0"/>
      <w:marTop w:val="0"/>
      <w:marBottom w:val="0"/>
      <w:divBdr>
        <w:top w:val="none" w:sz="0" w:space="0" w:color="auto"/>
        <w:left w:val="none" w:sz="0" w:space="0" w:color="auto"/>
        <w:bottom w:val="none" w:sz="0" w:space="0" w:color="auto"/>
        <w:right w:val="none" w:sz="0" w:space="0" w:color="auto"/>
      </w:divBdr>
    </w:div>
    <w:div w:id="1994917011">
      <w:bodyDiv w:val="1"/>
      <w:marLeft w:val="0"/>
      <w:marRight w:val="0"/>
      <w:marTop w:val="0"/>
      <w:marBottom w:val="0"/>
      <w:divBdr>
        <w:top w:val="none" w:sz="0" w:space="0" w:color="auto"/>
        <w:left w:val="none" w:sz="0" w:space="0" w:color="auto"/>
        <w:bottom w:val="none" w:sz="0" w:space="0" w:color="auto"/>
        <w:right w:val="none" w:sz="0" w:space="0" w:color="auto"/>
      </w:divBdr>
    </w:div>
    <w:div w:id="1995135042">
      <w:bodyDiv w:val="1"/>
      <w:marLeft w:val="0"/>
      <w:marRight w:val="0"/>
      <w:marTop w:val="0"/>
      <w:marBottom w:val="0"/>
      <w:divBdr>
        <w:top w:val="none" w:sz="0" w:space="0" w:color="auto"/>
        <w:left w:val="none" w:sz="0" w:space="0" w:color="auto"/>
        <w:bottom w:val="none" w:sz="0" w:space="0" w:color="auto"/>
        <w:right w:val="none" w:sz="0" w:space="0" w:color="auto"/>
      </w:divBdr>
    </w:div>
    <w:div w:id="1995140766">
      <w:bodyDiv w:val="1"/>
      <w:marLeft w:val="0"/>
      <w:marRight w:val="0"/>
      <w:marTop w:val="0"/>
      <w:marBottom w:val="0"/>
      <w:divBdr>
        <w:top w:val="none" w:sz="0" w:space="0" w:color="auto"/>
        <w:left w:val="none" w:sz="0" w:space="0" w:color="auto"/>
        <w:bottom w:val="none" w:sz="0" w:space="0" w:color="auto"/>
        <w:right w:val="none" w:sz="0" w:space="0" w:color="auto"/>
      </w:divBdr>
    </w:div>
    <w:div w:id="1995988283">
      <w:bodyDiv w:val="1"/>
      <w:marLeft w:val="0"/>
      <w:marRight w:val="0"/>
      <w:marTop w:val="0"/>
      <w:marBottom w:val="0"/>
      <w:divBdr>
        <w:top w:val="none" w:sz="0" w:space="0" w:color="auto"/>
        <w:left w:val="none" w:sz="0" w:space="0" w:color="auto"/>
        <w:bottom w:val="none" w:sz="0" w:space="0" w:color="auto"/>
        <w:right w:val="none" w:sz="0" w:space="0" w:color="auto"/>
      </w:divBdr>
    </w:div>
    <w:div w:id="1996228011">
      <w:bodyDiv w:val="1"/>
      <w:marLeft w:val="0"/>
      <w:marRight w:val="0"/>
      <w:marTop w:val="0"/>
      <w:marBottom w:val="0"/>
      <w:divBdr>
        <w:top w:val="none" w:sz="0" w:space="0" w:color="auto"/>
        <w:left w:val="none" w:sz="0" w:space="0" w:color="auto"/>
        <w:bottom w:val="none" w:sz="0" w:space="0" w:color="auto"/>
        <w:right w:val="none" w:sz="0" w:space="0" w:color="auto"/>
      </w:divBdr>
    </w:div>
    <w:div w:id="1996757224">
      <w:bodyDiv w:val="1"/>
      <w:marLeft w:val="0"/>
      <w:marRight w:val="0"/>
      <w:marTop w:val="0"/>
      <w:marBottom w:val="0"/>
      <w:divBdr>
        <w:top w:val="none" w:sz="0" w:space="0" w:color="auto"/>
        <w:left w:val="none" w:sz="0" w:space="0" w:color="auto"/>
        <w:bottom w:val="none" w:sz="0" w:space="0" w:color="auto"/>
        <w:right w:val="none" w:sz="0" w:space="0" w:color="auto"/>
      </w:divBdr>
    </w:div>
    <w:div w:id="1996956991">
      <w:bodyDiv w:val="1"/>
      <w:marLeft w:val="0"/>
      <w:marRight w:val="0"/>
      <w:marTop w:val="0"/>
      <w:marBottom w:val="0"/>
      <w:divBdr>
        <w:top w:val="none" w:sz="0" w:space="0" w:color="auto"/>
        <w:left w:val="none" w:sz="0" w:space="0" w:color="auto"/>
        <w:bottom w:val="none" w:sz="0" w:space="0" w:color="auto"/>
        <w:right w:val="none" w:sz="0" w:space="0" w:color="auto"/>
      </w:divBdr>
    </w:div>
    <w:div w:id="1997760496">
      <w:bodyDiv w:val="1"/>
      <w:marLeft w:val="0"/>
      <w:marRight w:val="0"/>
      <w:marTop w:val="0"/>
      <w:marBottom w:val="0"/>
      <w:divBdr>
        <w:top w:val="none" w:sz="0" w:space="0" w:color="auto"/>
        <w:left w:val="none" w:sz="0" w:space="0" w:color="auto"/>
        <w:bottom w:val="none" w:sz="0" w:space="0" w:color="auto"/>
        <w:right w:val="none" w:sz="0" w:space="0" w:color="auto"/>
      </w:divBdr>
    </w:div>
    <w:div w:id="1998025872">
      <w:bodyDiv w:val="1"/>
      <w:marLeft w:val="0"/>
      <w:marRight w:val="0"/>
      <w:marTop w:val="0"/>
      <w:marBottom w:val="0"/>
      <w:divBdr>
        <w:top w:val="none" w:sz="0" w:space="0" w:color="auto"/>
        <w:left w:val="none" w:sz="0" w:space="0" w:color="auto"/>
        <w:bottom w:val="none" w:sz="0" w:space="0" w:color="auto"/>
        <w:right w:val="none" w:sz="0" w:space="0" w:color="auto"/>
      </w:divBdr>
    </w:div>
    <w:div w:id="1998267179">
      <w:bodyDiv w:val="1"/>
      <w:marLeft w:val="0"/>
      <w:marRight w:val="0"/>
      <w:marTop w:val="0"/>
      <w:marBottom w:val="0"/>
      <w:divBdr>
        <w:top w:val="none" w:sz="0" w:space="0" w:color="auto"/>
        <w:left w:val="none" w:sz="0" w:space="0" w:color="auto"/>
        <w:bottom w:val="none" w:sz="0" w:space="0" w:color="auto"/>
        <w:right w:val="none" w:sz="0" w:space="0" w:color="auto"/>
      </w:divBdr>
    </w:div>
    <w:div w:id="1998681123">
      <w:bodyDiv w:val="1"/>
      <w:marLeft w:val="0"/>
      <w:marRight w:val="0"/>
      <w:marTop w:val="0"/>
      <w:marBottom w:val="0"/>
      <w:divBdr>
        <w:top w:val="none" w:sz="0" w:space="0" w:color="auto"/>
        <w:left w:val="none" w:sz="0" w:space="0" w:color="auto"/>
        <w:bottom w:val="none" w:sz="0" w:space="0" w:color="auto"/>
        <w:right w:val="none" w:sz="0" w:space="0" w:color="auto"/>
      </w:divBdr>
    </w:div>
    <w:div w:id="1998997239">
      <w:bodyDiv w:val="1"/>
      <w:marLeft w:val="0"/>
      <w:marRight w:val="0"/>
      <w:marTop w:val="0"/>
      <w:marBottom w:val="0"/>
      <w:divBdr>
        <w:top w:val="none" w:sz="0" w:space="0" w:color="auto"/>
        <w:left w:val="none" w:sz="0" w:space="0" w:color="auto"/>
        <w:bottom w:val="none" w:sz="0" w:space="0" w:color="auto"/>
        <w:right w:val="none" w:sz="0" w:space="0" w:color="auto"/>
      </w:divBdr>
    </w:div>
    <w:div w:id="1999110387">
      <w:bodyDiv w:val="1"/>
      <w:marLeft w:val="0"/>
      <w:marRight w:val="0"/>
      <w:marTop w:val="0"/>
      <w:marBottom w:val="0"/>
      <w:divBdr>
        <w:top w:val="none" w:sz="0" w:space="0" w:color="auto"/>
        <w:left w:val="none" w:sz="0" w:space="0" w:color="auto"/>
        <w:bottom w:val="none" w:sz="0" w:space="0" w:color="auto"/>
        <w:right w:val="none" w:sz="0" w:space="0" w:color="auto"/>
      </w:divBdr>
    </w:div>
    <w:div w:id="1999190099">
      <w:bodyDiv w:val="1"/>
      <w:marLeft w:val="0"/>
      <w:marRight w:val="0"/>
      <w:marTop w:val="0"/>
      <w:marBottom w:val="0"/>
      <w:divBdr>
        <w:top w:val="none" w:sz="0" w:space="0" w:color="auto"/>
        <w:left w:val="none" w:sz="0" w:space="0" w:color="auto"/>
        <w:bottom w:val="none" w:sz="0" w:space="0" w:color="auto"/>
        <w:right w:val="none" w:sz="0" w:space="0" w:color="auto"/>
      </w:divBdr>
    </w:div>
    <w:div w:id="1999261387">
      <w:bodyDiv w:val="1"/>
      <w:marLeft w:val="0"/>
      <w:marRight w:val="0"/>
      <w:marTop w:val="0"/>
      <w:marBottom w:val="0"/>
      <w:divBdr>
        <w:top w:val="none" w:sz="0" w:space="0" w:color="auto"/>
        <w:left w:val="none" w:sz="0" w:space="0" w:color="auto"/>
        <w:bottom w:val="none" w:sz="0" w:space="0" w:color="auto"/>
        <w:right w:val="none" w:sz="0" w:space="0" w:color="auto"/>
      </w:divBdr>
    </w:div>
    <w:div w:id="1999335444">
      <w:bodyDiv w:val="1"/>
      <w:marLeft w:val="0"/>
      <w:marRight w:val="0"/>
      <w:marTop w:val="0"/>
      <w:marBottom w:val="0"/>
      <w:divBdr>
        <w:top w:val="none" w:sz="0" w:space="0" w:color="auto"/>
        <w:left w:val="none" w:sz="0" w:space="0" w:color="auto"/>
        <w:bottom w:val="none" w:sz="0" w:space="0" w:color="auto"/>
        <w:right w:val="none" w:sz="0" w:space="0" w:color="auto"/>
      </w:divBdr>
    </w:div>
    <w:div w:id="1999337124">
      <w:bodyDiv w:val="1"/>
      <w:marLeft w:val="0"/>
      <w:marRight w:val="0"/>
      <w:marTop w:val="0"/>
      <w:marBottom w:val="0"/>
      <w:divBdr>
        <w:top w:val="none" w:sz="0" w:space="0" w:color="auto"/>
        <w:left w:val="none" w:sz="0" w:space="0" w:color="auto"/>
        <w:bottom w:val="none" w:sz="0" w:space="0" w:color="auto"/>
        <w:right w:val="none" w:sz="0" w:space="0" w:color="auto"/>
      </w:divBdr>
    </w:div>
    <w:div w:id="1999722077">
      <w:bodyDiv w:val="1"/>
      <w:marLeft w:val="0"/>
      <w:marRight w:val="0"/>
      <w:marTop w:val="0"/>
      <w:marBottom w:val="0"/>
      <w:divBdr>
        <w:top w:val="none" w:sz="0" w:space="0" w:color="auto"/>
        <w:left w:val="none" w:sz="0" w:space="0" w:color="auto"/>
        <w:bottom w:val="none" w:sz="0" w:space="0" w:color="auto"/>
        <w:right w:val="none" w:sz="0" w:space="0" w:color="auto"/>
      </w:divBdr>
    </w:div>
    <w:div w:id="1999726673">
      <w:bodyDiv w:val="1"/>
      <w:marLeft w:val="0"/>
      <w:marRight w:val="0"/>
      <w:marTop w:val="0"/>
      <w:marBottom w:val="0"/>
      <w:divBdr>
        <w:top w:val="none" w:sz="0" w:space="0" w:color="auto"/>
        <w:left w:val="none" w:sz="0" w:space="0" w:color="auto"/>
        <w:bottom w:val="none" w:sz="0" w:space="0" w:color="auto"/>
        <w:right w:val="none" w:sz="0" w:space="0" w:color="auto"/>
      </w:divBdr>
    </w:div>
    <w:div w:id="1999839381">
      <w:bodyDiv w:val="1"/>
      <w:marLeft w:val="0"/>
      <w:marRight w:val="0"/>
      <w:marTop w:val="0"/>
      <w:marBottom w:val="0"/>
      <w:divBdr>
        <w:top w:val="none" w:sz="0" w:space="0" w:color="auto"/>
        <w:left w:val="none" w:sz="0" w:space="0" w:color="auto"/>
        <w:bottom w:val="none" w:sz="0" w:space="0" w:color="auto"/>
        <w:right w:val="none" w:sz="0" w:space="0" w:color="auto"/>
      </w:divBdr>
    </w:div>
    <w:div w:id="1999847902">
      <w:bodyDiv w:val="1"/>
      <w:marLeft w:val="0"/>
      <w:marRight w:val="0"/>
      <w:marTop w:val="0"/>
      <w:marBottom w:val="0"/>
      <w:divBdr>
        <w:top w:val="none" w:sz="0" w:space="0" w:color="auto"/>
        <w:left w:val="none" w:sz="0" w:space="0" w:color="auto"/>
        <w:bottom w:val="none" w:sz="0" w:space="0" w:color="auto"/>
        <w:right w:val="none" w:sz="0" w:space="0" w:color="auto"/>
      </w:divBdr>
    </w:div>
    <w:div w:id="2000039761">
      <w:bodyDiv w:val="1"/>
      <w:marLeft w:val="0"/>
      <w:marRight w:val="0"/>
      <w:marTop w:val="0"/>
      <w:marBottom w:val="0"/>
      <w:divBdr>
        <w:top w:val="none" w:sz="0" w:space="0" w:color="auto"/>
        <w:left w:val="none" w:sz="0" w:space="0" w:color="auto"/>
        <w:bottom w:val="none" w:sz="0" w:space="0" w:color="auto"/>
        <w:right w:val="none" w:sz="0" w:space="0" w:color="auto"/>
      </w:divBdr>
    </w:div>
    <w:div w:id="2000186776">
      <w:bodyDiv w:val="1"/>
      <w:marLeft w:val="0"/>
      <w:marRight w:val="0"/>
      <w:marTop w:val="0"/>
      <w:marBottom w:val="0"/>
      <w:divBdr>
        <w:top w:val="none" w:sz="0" w:space="0" w:color="auto"/>
        <w:left w:val="none" w:sz="0" w:space="0" w:color="auto"/>
        <w:bottom w:val="none" w:sz="0" w:space="0" w:color="auto"/>
        <w:right w:val="none" w:sz="0" w:space="0" w:color="auto"/>
      </w:divBdr>
    </w:div>
    <w:div w:id="2000451923">
      <w:bodyDiv w:val="1"/>
      <w:marLeft w:val="0"/>
      <w:marRight w:val="0"/>
      <w:marTop w:val="0"/>
      <w:marBottom w:val="0"/>
      <w:divBdr>
        <w:top w:val="none" w:sz="0" w:space="0" w:color="auto"/>
        <w:left w:val="none" w:sz="0" w:space="0" w:color="auto"/>
        <w:bottom w:val="none" w:sz="0" w:space="0" w:color="auto"/>
        <w:right w:val="none" w:sz="0" w:space="0" w:color="auto"/>
      </w:divBdr>
    </w:div>
    <w:div w:id="2000453025">
      <w:bodyDiv w:val="1"/>
      <w:marLeft w:val="0"/>
      <w:marRight w:val="0"/>
      <w:marTop w:val="0"/>
      <w:marBottom w:val="0"/>
      <w:divBdr>
        <w:top w:val="none" w:sz="0" w:space="0" w:color="auto"/>
        <w:left w:val="none" w:sz="0" w:space="0" w:color="auto"/>
        <w:bottom w:val="none" w:sz="0" w:space="0" w:color="auto"/>
        <w:right w:val="none" w:sz="0" w:space="0" w:color="auto"/>
      </w:divBdr>
    </w:div>
    <w:div w:id="2000696775">
      <w:bodyDiv w:val="1"/>
      <w:marLeft w:val="0"/>
      <w:marRight w:val="0"/>
      <w:marTop w:val="0"/>
      <w:marBottom w:val="0"/>
      <w:divBdr>
        <w:top w:val="none" w:sz="0" w:space="0" w:color="auto"/>
        <w:left w:val="none" w:sz="0" w:space="0" w:color="auto"/>
        <w:bottom w:val="none" w:sz="0" w:space="0" w:color="auto"/>
        <w:right w:val="none" w:sz="0" w:space="0" w:color="auto"/>
      </w:divBdr>
    </w:div>
    <w:div w:id="2001423603">
      <w:bodyDiv w:val="1"/>
      <w:marLeft w:val="0"/>
      <w:marRight w:val="0"/>
      <w:marTop w:val="0"/>
      <w:marBottom w:val="0"/>
      <w:divBdr>
        <w:top w:val="none" w:sz="0" w:space="0" w:color="auto"/>
        <w:left w:val="none" w:sz="0" w:space="0" w:color="auto"/>
        <w:bottom w:val="none" w:sz="0" w:space="0" w:color="auto"/>
        <w:right w:val="none" w:sz="0" w:space="0" w:color="auto"/>
      </w:divBdr>
    </w:div>
    <w:div w:id="2001493896">
      <w:bodyDiv w:val="1"/>
      <w:marLeft w:val="0"/>
      <w:marRight w:val="0"/>
      <w:marTop w:val="0"/>
      <w:marBottom w:val="0"/>
      <w:divBdr>
        <w:top w:val="none" w:sz="0" w:space="0" w:color="auto"/>
        <w:left w:val="none" w:sz="0" w:space="0" w:color="auto"/>
        <w:bottom w:val="none" w:sz="0" w:space="0" w:color="auto"/>
        <w:right w:val="none" w:sz="0" w:space="0" w:color="auto"/>
      </w:divBdr>
    </w:div>
    <w:div w:id="2002148759">
      <w:bodyDiv w:val="1"/>
      <w:marLeft w:val="0"/>
      <w:marRight w:val="0"/>
      <w:marTop w:val="0"/>
      <w:marBottom w:val="0"/>
      <w:divBdr>
        <w:top w:val="none" w:sz="0" w:space="0" w:color="auto"/>
        <w:left w:val="none" w:sz="0" w:space="0" w:color="auto"/>
        <w:bottom w:val="none" w:sz="0" w:space="0" w:color="auto"/>
        <w:right w:val="none" w:sz="0" w:space="0" w:color="auto"/>
      </w:divBdr>
    </w:div>
    <w:div w:id="2002197083">
      <w:bodyDiv w:val="1"/>
      <w:marLeft w:val="0"/>
      <w:marRight w:val="0"/>
      <w:marTop w:val="0"/>
      <w:marBottom w:val="0"/>
      <w:divBdr>
        <w:top w:val="none" w:sz="0" w:space="0" w:color="auto"/>
        <w:left w:val="none" w:sz="0" w:space="0" w:color="auto"/>
        <w:bottom w:val="none" w:sz="0" w:space="0" w:color="auto"/>
        <w:right w:val="none" w:sz="0" w:space="0" w:color="auto"/>
      </w:divBdr>
    </w:div>
    <w:div w:id="2002465670">
      <w:bodyDiv w:val="1"/>
      <w:marLeft w:val="0"/>
      <w:marRight w:val="0"/>
      <w:marTop w:val="0"/>
      <w:marBottom w:val="0"/>
      <w:divBdr>
        <w:top w:val="none" w:sz="0" w:space="0" w:color="auto"/>
        <w:left w:val="none" w:sz="0" w:space="0" w:color="auto"/>
        <w:bottom w:val="none" w:sz="0" w:space="0" w:color="auto"/>
        <w:right w:val="none" w:sz="0" w:space="0" w:color="auto"/>
      </w:divBdr>
    </w:div>
    <w:div w:id="2002657190">
      <w:bodyDiv w:val="1"/>
      <w:marLeft w:val="0"/>
      <w:marRight w:val="0"/>
      <w:marTop w:val="0"/>
      <w:marBottom w:val="0"/>
      <w:divBdr>
        <w:top w:val="none" w:sz="0" w:space="0" w:color="auto"/>
        <w:left w:val="none" w:sz="0" w:space="0" w:color="auto"/>
        <w:bottom w:val="none" w:sz="0" w:space="0" w:color="auto"/>
        <w:right w:val="none" w:sz="0" w:space="0" w:color="auto"/>
      </w:divBdr>
    </w:div>
    <w:div w:id="2002733355">
      <w:bodyDiv w:val="1"/>
      <w:marLeft w:val="0"/>
      <w:marRight w:val="0"/>
      <w:marTop w:val="0"/>
      <w:marBottom w:val="0"/>
      <w:divBdr>
        <w:top w:val="none" w:sz="0" w:space="0" w:color="auto"/>
        <w:left w:val="none" w:sz="0" w:space="0" w:color="auto"/>
        <w:bottom w:val="none" w:sz="0" w:space="0" w:color="auto"/>
        <w:right w:val="none" w:sz="0" w:space="0" w:color="auto"/>
      </w:divBdr>
    </w:div>
    <w:div w:id="2003000647">
      <w:bodyDiv w:val="1"/>
      <w:marLeft w:val="0"/>
      <w:marRight w:val="0"/>
      <w:marTop w:val="0"/>
      <w:marBottom w:val="0"/>
      <w:divBdr>
        <w:top w:val="none" w:sz="0" w:space="0" w:color="auto"/>
        <w:left w:val="none" w:sz="0" w:space="0" w:color="auto"/>
        <w:bottom w:val="none" w:sz="0" w:space="0" w:color="auto"/>
        <w:right w:val="none" w:sz="0" w:space="0" w:color="auto"/>
      </w:divBdr>
    </w:div>
    <w:div w:id="2003193574">
      <w:bodyDiv w:val="1"/>
      <w:marLeft w:val="0"/>
      <w:marRight w:val="0"/>
      <w:marTop w:val="0"/>
      <w:marBottom w:val="0"/>
      <w:divBdr>
        <w:top w:val="none" w:sz="0" w:space="0" w:color="auto"/>
        <w:left w:val="none" w:sz="0" w:space="0" w:color="auto"/>
        <w:bottom w:val="none" w:sz="0" w:space="0" w:color="auto"/>
        <w:right w:val="none" w:sz="0" w:space="0" w:color="auto"/>
      </w:divBdr>
    </w:div>
    <w:div w:id="2003313811">
      <w:bodyDiv w:val="1"/>
      <w:marLeft w:val="0"/>
      <w:marRight w:val="0"/>
      <w:marTop w:val="0"/>
      <w:marBottom w:val="0"/>
      <w:divBdr>
        <w:top w:val="none" w:sz="0" w:space="0" w:color="auto"/>
        <w:left w:val="none" w:sz="0" w:space="0" w:color="auto"/>
        <w:bottom w:val="none" w:sz="0" w:space="0" w:color="auto"/>
        <w:right w:val="none" w:sz="0" w:space="0" w:color="auto"/>
      </w:divBdr>
    </w:div>
    <w:div w:id="2003463267">
      <w:bodyDiv w:val="1"/>
      <w:marLeft w:val="0"/>
      <w:marRight w:val="0"/>
      <w:marTop w:val="0"/>
      <w:marBottom w:val="0"/>
      <w:divBdr>
        <w:top w:val="none" w:sz="0" w:space="0" w:color="auto"/>
        <w:left w:val="none" w:sz="0" w:space="0" w:color="auto"/>
        <w:bottom w:val="none" w:sz="0" w:space="0" w:color="auto"/>
        <w:right w:val="none" w:sz="0" w:space="0" w:color="auto"/>
      </w:divBdr>
    </w:div>
    <w:div w:id="2003852365">
      <w:bodyDiv w:val="1"/>
      <w:marLeft w:val="0"/>
      <w:marRight w:val="0"/>
      <w:marTop w:val="0"/>
      <w:marBottom w:val="0"/>
      <w:divBdr>
        <w:top w:val="none" w:sz="0" w:space="0" w:color="auto"/>
        <w:left w:val="none" w:sz="0" w:space="0" w:color="auto"/>
        <w:bottom w:val="none" w:sz="0" w:space="0" w:color="auto"/>
        <w:right w:val="none" w:sz="0" w:space="0" w:color="auto"/>
      </w:divBdr>
    </w:div>
    <w:div w:id="2004116148">
      <w:bodyDiv w:val="1"/>
      <w:marLeft w:val="0"/>
      <w:marRight w:val="0"/>
      <w:marTop w:val="0"/>
      <w:marBottom w:val="0"/>
      <w:divBdr>
        <w:top w:val="none" w:sz="0" w:space="0" w:color="auto"/>
        <w:left w:val="none" w:sz="0" w:space="0" w:color="auto"/>
        <w:bottom w:val="none" w:sz="0" w:space="0" w:color="auto"/>
        <w:right w:val="none" w:sz="0" w:space="0" w:color="auto"/>
      </w:divBdr>
    </w:div>
    <w:div w:id="2004313714">
      <w:bodyDiv w:val="1"/>
      <w:marLeft w:val="0"/>
      <w:marRight w:val="0"/>
      <w:marTop w:val="0"/>
      <w:marBottom w:val="0"/>
      <w:divBdr>
        <w:top w:val="none" w:sz="0" w:space="0" w:color="auto"/>
        <w:left w:val="none" w:sz="0" w:space="0" w:color="auto"/>
        <w:bottom w:val="none" w:sz="0" w:space="0" w:color="auto"/>
        <w:right w:val="none" w:sz="0" w:space="0" w:color="auto"/>
      </w:divBdr>
    </w:div>
    <w:div w:id="2004890218">
      <w:bodyDiv w:val="1"/>
      <w:marLeft w:val="0"/>
      <w:marRight w:val="0"/>
      <w:marTop w:val="0"/>
      <w:marBottom w:val="0"/>
      <w:divBdr>
        <w:top w:val="none" w:sz="0" w:space="0" w:color="auto"/>
        <w:left w:val="none" w:sz="0" w:space="0" w:color="auto"/>
        <w:bottom w:val="none" w:sz="0" w:space="0" w:color="auto"/>
        <w:right w:val="none" w:sz="0" w:space="0" w:color="auto"/>
      </w:divBdr>
      <w:divsChild>
        <w:div w:id="54359127">
          <w:marLeft w:val="0"/>
          <w:marRight w:val="0"/>
          <w:marTop w:val="0"/>
          <w:marBottom w:val="0"/>
          <w:divBdr>
            <w:top w:val="none" w:sz="0" w:space="0" w:color="auto"/>
            <w:left w:val="none" w:sz="0" w:space="0" w:color="auto"/>
            <w:bottom w:val="none" w:sz="0" w:space="0" w:color="auto"/>
            <w:right w:val="none" w:sz="0" w:space="0" w:color="auto"/>
          </w:divBdr>
        </w:div>
        <w:div w:id="1162046622">
          <w:marLeft w:val="0"/>
          <w:marRight w:val="0"/>
          <w:marTop w:val="0"/>
          <w:marBottom w:val="0"/>
          <w:divBdr>
            <w:top w:val="none" w:sz="0" w:space="0" w:color="auto"/>
            <w:left w:val="none" w:sz="0" w:space="0" w:color="auto"/>
            <w:bottom w:val="none" w:sz="0" w:space="0" w:color="auto"/>
            <w:right w:val="none" w:sz="0" w:space="0" w:color="auto"/>
          </w:divBdr>
        </w:div>
        <w:div w:id="92826633">
          <w:marLeft w:val="0"/>
          <w:marRight w:val="0"/>
          <w:marTop w:val="0"/>
          <w:marBottom w:val="0"/>
          <w:divBdr>
            <w:top w:val="none" w:sz="0" w:space="0" w:color="auto"/>
            <w:left w:val="none" w:sz="0" w:space="0" w:color="auto"/>
            <w:bottom w:val="none" w:sz="0" w:space="0" w:color="auto"/>
            <w:right w:val="none" w:sz="0" w:space="0" w:color="auto"/>
          </w:divBdr>
        </w:div>
        <w:div w:id="979266617">
          <w:marLeft w:val="0"/>
          <w:marRight w:val="0"/>
          <w:marTop w:val="0"/>
          <w:marBottom w:val="0"/>
          <w:divBdr>
            <w:top w:val="none" w:sz="0" w:space="0" w:color="auto"/>
            <w:left w:val="none" w:sz="0" w:space="0" w:color="auto"/>
            <w:bottom w:val="none" w:sz="0" w:space="0" w:color="auto"/>
            <w:right w:val="none" w:sz="0" w:space="0" w:color="auto"/>
          </w:divBdr>
        </w:div>
        <w:div w:id="1725523633">
          <w:marLeft w:val="0"/>
          <w:marRight w:val="0"/>
          <w:marTop w:val="0"/>
          <w:marBottom w:val="0"/>
          <w:divBdr>
            <w:top w:val="none" w:sz="0" w:space="0" w:color="auto"/>
            <w:left w:val="none" w:sz="0" w:space="0" w:color="auto"/>
            <w:bottom w:val="none" w:sz="0" w:space="0" w:color="auto"/>
            <w:right w:val="none" w:sz="0" w:space="0" w:color="auto"/>
          </w:divBdr>
        </w:div>
        <w:div w:id="929971248">
          <w:marLeft w:val="0"/>
          <w:marRight w:val="0"/>
          <w:marTop w:val="0"/>
          <w:marBottom w:val="0"/>
          <w:divBdr>
            <w:top w:val="none" w:sz="0" w:space="0" w:color="auto"/>
            <w:left w:val="none" w:sz="0" w:space="0" w:color="auto"/>
            <w:bottom w:val="none" w:sz="0" w:space="0" w:color="auto"/>
            <w:right w:val="none" w:sz="0" w:space="0" w:color="auto"/>
          </w:divBdr>
        </w:div>
        <w:div w:id="399255478">
          <w:marLeft w:val="0"/>
          <w:marRight w:val="0"/>
          <w:marTop w:val="0"/>
          <w:marBottom w:val="0"/>
          <w:divBdr>
            <w:top w:val="none" w:sz="0" w:space="0" w:color="auto"/>
            <w:left w:val="none" w:sz="0" w:space="0" w:color="auto"/>
            <w:bottom w:val="none" w:sz="0" w:space="0" w:color="auto"/>
            <w:right w:val="none" w:sz="0" w:space="0" w:color="auto"/>
          </w:divBdr>
        </w:div>
        <w:div w:id="248924091">
          <w:marLeft w:val="0"/>
          <w:marRight w:val="0"/>
          <w:marTop w:val="0"/>
          <w:marBottom w:val="0"/>
          <w:divBdr>
            <w:top w:val="none" w:sz="0" w:space="0" w:color="auto"/>
            <w:left w:val="none" w:sz="0" w:space="0" w:color="auto"/>
            <w:bottom w:val="none" w:sz="0" w:space="0" w:color="auto"/>
            <w:right w:val="none" w:sz="0" w:space="0" w:color="auto"/>
          </w:divBdr>
        </w:div>
        <w:div w:id="1593464365">
          <w:marLeft w:val="0"/>
          <w:marRight w:val="0"/>
          <w:marTop w:val="0"/>
          <w:marBottom w:val="0"/>
          <w:divBdr>
            <w:top w:val="none" w:sz="0" w:space="0" w:color="auto"/>
            <w:left w:val="none" w:sz="0" w:space="0" w:color="auto"/>
            <w:bottom w:val="none" w:sz="0" w:space="0" w:color="auto"/>
            <w:right w:val="none" w:sz="0" w:space="0" w:color="auto"/>
          </w:divBdr>
        </w:div>
        <w:div w:id="192309915">
          <w:marLeft w:val="0"/>
          <w:marRight w:val="0"/>
          <w:marTop w:val="0"/>
          <w:marBottom w:val="0"/>
          <w:divBdr>
            <w:top w:val="none" w:sz="0" w:space="0" w:color="auto"/>
            <w:left w:val="none" w:sz="0" w:space="0" w:color="auto"/>
            <w:bottom w:val="none" w:sz="0" w:space="0" w:color="auto"/>
            <w:right w:val="none" w:sz="0" w:space="0" w:color="auto"/>
          </w:divBdr>
        </w:div>
        <w:div w:id="1699744844">
          <w:marLeft w:val="0"/>
          <w:marRight w:val="0"/>
          <w:marTop w:val="0"/>
          <w:marBottom w:val="0"/>
          <w:divBdr>
            <w:top w:val="none" w:sz="0" w:space="0" w:color="auto"/>
            <w:left w:val="none" w:sz="0" w:space="0" w:color="auto"/>
            <w:bottom w:val="none" w:sz="0" w:space="0" w:color="auto"/>
            <w:right w:val="none" w:sz="0" w:space="0" w:color="auto"/>
          </w:divBdr>
        </w:div>
        <w:div w:id="1334337090">
          <w:marLeft w:val="0"/>
          <w:marRight w:val="0"/>
          <w:marTop w:val="0"/>
          <w:marBottom w:val="0"/>
          <w:divBdr>
            <w:top w:val="none" w:sz="0" w:space="0" w:color="auto"/>
            <w:left w:val="none" w:sz="0" w:space="0" w:color="auto"/>
            <w:bottom w:val="none" w:sz="0" w:space="0" w:color="auto"/>
            <w:right w:val="none" w:sz="0" w:space="0" w:color="auto"/>
          </w:divBdr>
        </w:div>
        <w:div w:id="616642300">
          <w:marLeft w:val="0"/>
          <w:marRight w:val="0"/>
          <w:marTop w:val="0"/>
          <w:marBottom w:val="0"/>
          <w:divBdr>
            <w:top w:val="none" w:sz="0" w:space="0" w:color="auto"/>
            <w:left w:val="none" w:sz="0" w:space="0" w:color="auto"/>
            <w:bottom w:val="none" w:sz="0" w:space="0" w:color="auto"/>
            <w:right w:val="none" w:sz="0" w:space="0" w:color="auto"/>
          </w:divBdr>
        </w:div>
        <w:div w:id="2126272825">
          <w:marLeft w:val="0"/>
          <w:marRight w:val="0"/>
          <w:marTop w:val="0"/>
          <w:marBottom w:val="0"/>
          <w:divBdr>
            <w:top w:val="none" w:sz="0" w:space="0" w:color="auto"/>
            <w:left w:val="none" w:sz="0" w:space="0" w:color="auto"/>
            <w:bottom w:val="none" w:sz="0" w:space="0" w:color="auto"/>
            <w:right w:val="none" w:sz="0" w:space="0" w:color="auto"/>
          </w:divBdr>
        </w:div>
        <w:div w:id="1869485500">
          <w:marLeft w:val="0"/>
          <w:marRight w:val="0"/>
          <w:marTop w:val="0"/>
          <w:marBottom w:val="0"/>
          <w:divBdr>
            <w:top w:val="none" w:sz="0" w:space="0" w:color="auto"/>
            <w:left w:val="none" w:sz="0" w:space="0" w:color="auto"/>
            <w:bottom w:val="none" w:sz="0" w:space="0" w:color="auto"/>
            <w:right w:val="none" w:sz="0" w:space="0" w:color="auto"/>
          </w:divBdr>
        </w:div>
        <w:div w:id="1288731641">
          <w:marLeft w:val="0"/>
          <w:marRight w:val="0"/>
          <w:marTop w:val="0"/>
          <w:marBottom w:val="0"/>
          <w:divBdr>
            <w:top w:val="none" w:sz="0" w:space="0" w:color="auto"/>
            <w:left w:val="none" w:sz="0" w:space="0" w:color="auto"/>
            <w:bottom w:val="none" w:sz="0" w:space="0" w:color="auto"/>
            <w:right w:val="none" w:sz="0" w:space="0" w:color="auto"/>
          </w:divBdr>
        </w:div>
        <w:div w:id="452989564">
          <w:marLeft w:val="0"/>
          <w:marRight w:val="0"/>
          <w:marTop w:val="0"/>
          <w:marBottom w:val="0"/>
          <w:divBdr>
            <w:top w:val="none" w:sz="0" w:space="0" w:color="auto"/>
            <w:left w:val="none" w:sz="0" w:space="0" w:color="auto"/>
            <w:bottom w:val="none" w:sz="0" w:space="0" w:color="auto"/>
            <w:right w:val="none" w:sz="0" w:space="0" w:color="auto"/>
          </w:divBdr>
        </w:div>
        <w:div w:id="1018850231">
          <w:marLeft w:val="0"/>
          <w:marRight w:val="0"/>
          <w:marTop w:val="0"/>
          <w:marBottom w:val="0"/>
          <w:divBdr>
            <w:top w:val="none" w:sz="0" w:space="0" w:color="auto"/>
            <w:left w:val="none" w:sz="0" w:space="0" w:color="auto"/>
            <w:bottom w:val="none" w:sz="0" w:space="0" w:color="auto"/>
            <w:right w:val="none" w:sz="0" w:space="0" w:color="auto"/>
          </w:divBdr>
        </w:div>
        <w:div w:id="1864394428">
          <w:marLeft w:val="0"/>
          <w:marRight w:val="0"/>
          <w:marTop w:val="0"/>
          <w:marBottom w:val="0"/>
          <w:divBdr>
            <w:top w:val="none" w:sz="0" w:space="0" w:color="auto"/>
            <w:left w:val="none" w:sz="0" w:space="0" w:color="auto"/>
            <w:bottom w:val="none" w:sz="0" w:space="0" w:color="auto"/>
            <w:right w:val="none" w:sz="0" w:space="0" w:color="auto"/>
          </w:divBdr>
        </w:div>
        <w:div w:id="1445727401">
          <w:marLeft w:val="0"/>
          <w:marRight w:val="0"/>
          <w:marTop w:val="0"/>
          <w:marBottom w:val="0"/>
          <w:divBdr>
            <w:top w:val="none" w:sz="0" w:space="0" w:color="auto"/>
            <w:left w:val="none" w:sz="0" w:space="0" w:color="auto"/>
            <w:bottom w:val="none" w:sz="0" w:space="0" w:color="auto"/>
            <w:right w:val="none" w:sz="0" w:space="0" w:color="auto"/>
          </w:divBdr>
        </w:div>
        <w:div w:id="724522158">
          <w:marLeft w:val="0"/>
          <w:marRight w:val="0"/>
          <w:marTop w:val="0"/>
          <w:marBottom w:val="0"/>
          <w:divBdr>
            <w:top w:val="none" w:sz="0" w:space="0" w:color="auto"/>
            <w:left w:val="none" w:sz="0" w:space="0" w:color="auto"/>
            <w:bottom w:val="none" w:sz="0" w:space="0" w:color="auto"/>
            <w:right w:val="none" w:sz="0" w:space="0" w:color="auto"/>
          </w:divBdr>
        </w:div>
        <w:div w:id="716852348">
          <w:marLeft w:val="0"/>
          <w:marRight w:val="0"/>
          <w:marTop w:val="0"/>
          <w:marBottom w:val="0"/>
          <w:divBdr>
            <w:top w:val="none" w:sz="0" w:space="0" w:color="auto"/>
            <w:left w:val="none" w:sz="0" w:space="0" w:color="auto"/>
            <w:bottom w:val="none" w:sz="0" w:space="0" w:color="auto"/>
            <w:right w:val="none" w:sz="0" w:space="0" w:color="auto"/>
          </w:divBdr>
        </w:div>
        <w:div w:id="1176380501">
          <w:marLeft w:val="0"/>
          <w:marRight w:val="0"/>
          <w:marTop w:val="0"/>
          <w:marBottom w:val="0"/>
          <w:divBdr>
            <w:top w:val="none" w:sz="0" w:space="0" w:color="auto"/>
            <w:left w:val="none" w:sz="0" w:space="0" w:color="auto"/>
            <w:bottom w:val="none" w:sz="0" w:space="0" w:color="auto"/>
            <w:right w:val="none" w:sz="0" w:space="0" w:color="auto"/>
          </w:divBdr>
        </w:div>
        <w:div w:id="1865243833">
          <w:marLeft w:val="0"/>
          <w:marRight w:val="0"/>
          <w:marTop w:val="0"/>
          <w:marBottom w:val="0"/>
          <w:divBdr>
            <w:top w:val="none" w:sz="0" w:space="0" w:color="auto"/>
            <w:left w:val="none" w:sz="0" w:space="0" w:color="auto"/>
            <w:bottom w:val="none" w:sz="0" w:space="0" w:color="auto"/>
            <w:right w:val="none" w:sz="0" w:space="0" w:color="auto"/>
          </w:divBdr>
        </w:div>
        <w:div w:id="1165971354">
          <w:marLeft w:val="0"/>
          <w:marRight w:val="0"/>
          <w:marTop w:val="0"/>
          <w:marBottom w:val="0"/>
          <w:divBdr>
            <w:top w:val="none" w:sz="0" w:space="0" w:color="auto"/>
            <w:left w:val="none" w:sz="0" w:space="0" w:color="auto"/>
            <w:bottom w:val="none" w:sz="0" w:space="0" w:color="auto"/>
            <w:right w:val="none" w:sz="0" w:space="0" w:color="auto"/>
          </w:divBdr>
        </w:div>
        <w:div w:id="1849827630">
          <w:marLeft w:val="0"/>
          <w:marRight w:val="0"/>
          <w:marTop w:val="0"/>
          <w:marBottom w:val="0"/>
          <w:divBdr>
            <w:top w:val="none" w:sz="0" w:space="0" w:color="auto"/>
            <w:left w:val="none" w:sz="0" w:space="0" w:color="auto"/>
            <w:bottom w:val="none" w:sz="0" w:space="0" w:color="auto"/>
            <w:right w:val="none" w:sz="0" w:space="0" w:color="auto"/>
          </w:divBdr>
        </w:div>
        <w:div w:id="2078359362">
          <w:marLeft w:val="0"/>
          <w:marRight w:val="0"/>
          <w:marTop w:val="0"/>
          <w:marBottom w:val="0"/>
          <w:divBdr>
            <w:top w:val="none" w:sz="0" w:space="0" w:color="auto"/>
            <w:left w:val="none" w:sz="0" w:space="0" w:color="auto"/>
            <w:bottom w:val="none" w:sz="0" w:space="0" w:color="auto"/>
            <w:right w:val="none" w:sz="0" w:space="0" w:color="auto"/>
          </w:divBdr>
        </w:div>
        <w:div w:id="1594584739">
          <w:marLeft w:val="0"/>
          <w:marRight w:val="0"/>
          <w:marTop w:val="0"/>
          <w:marBottom w:val="0"/>
          <w:divBdr>
            <w:top w:val="none" w:sz="0" w:space="0" w:color="auto"/>
            <w:left w:val="none" w:sz="0" w:space="0" w:color="auto"/>
            <w:bottom w:val="none" w:sz="0" w:space="0" w:color="auto"/>
            <w:right w:val="none" w:sz="0" w:space="0" w:color="auto"/>
          </w:divBdr>
        </w:div>
        <w:div w:id="522477363">
          <w:marLeft w:val="0"/>
          <w:marRight w:val="0"/>
          <w:marTop w:val="0"/>
          <w:marBottom w:val="0"/>
          <w:divBdr>
            <w:top w:val="none" w:sz="0" w:space="0" w:color="auto"/>
            <w:left w:val="none" w:sz="0" w:space="0" w:color="auto"/>
            <w:bottom w:val="none" w:sz="0" w:space="0" w:color="auto"/>
            <w:right w:val="none" w:sz="0" w:space="0" w:color="auto"/>
          </w:divBdr>
        </w:div>
        <w:div w:id="1518274165">
          <w:marLeft w:val="0"/>
          <w:marRight w:val="0"/>
          <w:marTop w:val="0"/>
          <w:marBottom w:val="0"/>
          <w:divBdr>
            <w:top w:val="none" w:sz="0" w:space="0" w:color="auto"/>
            <w:left w:val="none" w:sz="0" w:space="0" w:color="auto"/>
            <w:bottom w:val="none" w:sz="0" w:space="0" w:color="auto"/>
            <w:right w:val="none" w:sz="0" w:space="0" w:color="auto"/>
          </w:divBdr>
        </w:div>
        <w:div w:id="1047682196">
          <w:marLeft w:val="0"/>
          <w:marRight w:val="0"/>
          <w:marTop w:val="0"/>
          <w:marBottom w:val="0"/>
          <w:divBdr>
            <w:top w:val="none" w:sz="0" w:space="0" w:color="auto"/>
            <w:left w:val="none" w:sz="0" w:space="0" w:color="auto"/>
            <w:bottom w:val="none" w:sz="0" w:space="0" w:color="auto"/>
            <w:right w:val="none" w:sz="0" w:space="0" w:color="auto"/>
          </w:divBdr>
        </w:div>
        <w:div w:id="1267156772">
          <w:marLeft w:val="0"/>
          <w:marRight w:val="0"/>
          <w:marTop w:val="0"/>
          <w:marBottom w:val="0"/>
          <w:divBdr>
            <w:top w:val="none" w:sz="0" w:space="0" w:color="auto"/>
            <w:left w:val="none" w:sz="0" w:space="0" w:color="auto"/>
            <w:bottom w:val="none" w:sz="0" w:space="0" w:color="auto"/>
            <w:right w:val="none" w:sz="0" w:space="0" w:color="auto"/>
          </w:divBdr>
        </w:div>
        <w:div w:id="1453095115">
          <w:marLeft w:val="0"/>
          <w:marRight w:val="0"/>
          <w:marTop w:val="0"/>
          <w:marBottom w:val="0"/>
          <w:divBdr>
            <w:top w:val="none" w:sz="0" w:space="0" w:color="auto"/>
            <w:left w:val="none" w:sz="0" w:space="0" w:color="auto"/>
            <w:bottom w:val="none" w:sz="0" w:space="0" w:color="auto"/>
            <w:right w:val="none" w:sz="0" w:space="0" w:color="auto"/>
          </w:divBdr>
        </w:div>
        <w:div w:id="967129433">
          <w:marLeft w:val="0"/>
          <w:marRight w:val="0"/>
          <w:marTop w:val="0"/>
          <w:marBottom w:val="0"/>
          <w:divBdr>
            <w:top w:val="none" w:sz="0" w:space="0" w:color="auto"/>
            <w:left w:val="none" w:sz="0" w:space="0" w:color="auto"/>
            <w:bottom w:val="none" w:sz="0" w:space="0" w:color="auto"/>
            <w:right w:val="none" w:sz="0" w:space="0" w:color="auto"/>
          </w:divBdr>
        </w:div>
        <w:div w:id="702826051">
          <w:marLeft w:val="0"/>
          <w:marRight w:val="0"/>
          <w:marTop w:val="0"/>
          <w:marBottom w:val="0"/>
          <w:divBdr>
            <w:top w:val="none" w:sz="0" w:space="0" w:color="auto"/>
            <w:left w:val="none" w:sz="0" w:space="0" w:color="auto"/>
            <w:bottom w:val="none" w:sz="0" w:space="0" w:color="auto"/>
            <w:right w:val="none" w:sz="0" w:space="0" w:color="auto"/>
          </w:divBdr>
        </w:div>
        <w:div w:id="43526985">
          <w:marLeft w:val="0"/>
          <w:marRight w:val="0"/>
          <w:marTop w:val="0"/>
          <w:marBottom w:val="0"/>
          <w:divBdr>
            <w:top w:val="none" w:sz="0" w:space="0" w:color="auto"/>
            <w:left w:val="none" w:sz="0" w:space="0" w:color="auto"/>
            <w:bottom w:val="none" w:sz="0" w:space="0" w:color="auto"/>
            <w:right w:val="none" w:sz="0" w:space="0" w:color="auto"/>
          </w:divBdr>
        </w:div>
        <w:div w:id="451749839">
          <w:marLeft w:val="0"/>
          <w:marRight w:val="0"/>
          <w:marTop w:val="0"/>
          <w:marBottom w:val="0"/>
          <w:divBdr>
            <w:top w:val="none" w:sz="0" w:space="0" w:color="auto"/>
            <w:left w:val="none" w:sz="0" w:space="0" w:color="auto"/>
            <w:bottom w:val="none" w:sz="0" w:space="0" w:color="auto"/>
            <w:right w:val="none" w:sz="0" w:space="0" w:color="auto"/>
          </w:divBdr>
        </w:div>
        <w:div w:id="1210646538">
          <w:marLeft w:val="0"/>
          <w:marRight w:val="0"/>
          <w:marTop w:val="0"/>
          <w:marBottom w:val="0"/>
          <w:divBdr>
            <w:top w:val="none" w:sz="0" w:space="0" w:color="auto"/>
            <w:left w:val="none" w:sz="0" w:space="0" w:color="auto"/>
            <w:bottom w:val="none" w:sz="0" w:space="0" w:color="auto"/>
            <w:right w:val="none" w:sz="0" w:space="0" w:color="auto"/>
          </w:divBdr>
        </w:div>
        <w:div w:id="2138982152">
          <w:marLeft w:val="0"/>
          <w:marRight w:val="0"/>
          <w:marTop w:val="0"/>
          <w:marBottom w:val="0"/>
          <w:divBdr>
            <w:top w:val="none" w:sz="0" w:space="0" w:color="auto"/>
            <w:left w:val="none" w:sz="0" w:space="0" w:color="auto"/>
            <w:bottom w:val="none" w:sz="0" w:space="0" w:color="auto"/>
            <w:right w:val="none" w:sz="0" w:space="0" w:color="auto"/>
          </w:divBdr>
        </w:div>
        <w:div w:id="259333240">
          <w:marLeft w:val="0"/>
          <w:marRight w:val="0"/>
          <w:marTop w:val="0"/>
          <w:marBottom w:val="0"/>
          <w:divBdr>
            <w:top w:val="none" w:sz="0" w:space="0" w:color="auto"/>
            <w:left w:val="none" w:sz="0" w:space="0" w:color="auto"/>
            <w:bottom w:val="none" w:sz="0" w:space="0" w:color="auto"/>
            <w:right w:val="none" w:sz="0" w:space="0" w:color="auto"/>
          </w:divBdr>
        </w:div>
        <w:div w:id="1097097217">
          <w:marLeft w:val="0"/>
          <w:marRight w:val="0"/>
          <w:marTop w:val="0"/>
          <w:marBottom w:val="0"/>
          <w:divBdr>
            <w:top w:val="none" w:sz="0" w:space="0" w:color="auto"/>
            <w:left w:val="none" w:sz="0" w:space="0" w:color="auto"/>
            <w:bottom w:val="none" w:sz="0" w:space="0" w:color="auto"/>
            <w:right w:val="none" w:sz="0" w:space="0" w:color="auto"/>
          </w:divBdr>
        </w:div>
        <w:div w:id="846679127">
          <w:marLeft w:val="0"/>
          <w:marRight w:val="0"/>
          <w:marTop w:val="0"/>
          <w:marBottom w:val="0"/>
          <w:divBdr>
            <w:top w:val="none" w:sz="0" w:space="0" w:color="auto"/>
            <w:left w:val="none" w:sz="0" w:space="0" w:color="auto"/>
            <w:bottom w:val="none" w:sz="0" w:space="0" w:color="auto"/>
            <w:right w:val="none" w:sz="0" w:space="0" w:color="auto"/>
          </w:divBdr>
        </w:div>
        <w:div w:id="1014653204">
          <w:marLeft w:val="0"/>
          <w:marRight w:val="0"/>
          <w:marTop w:val="0"/>
          <w:marBottom w:val="0"/>
          <w:divBdr>
            <w:top w:val="none" w:sz="0" w:space="0" w:color="auto"/>
            <w:left w:val="none" w:sz="0" w:space="0" w:color="auto"/>
            <w:bottom w:val="none" w:sz="0" w:space="0" w:color="auto"/>
            <w:right w:val="none" w:sz="0" w:space="0" w:color="auto"/>
          </w:divBdr>
        </w:div>
        <w:div w:id="1748962051">
          <w:marLeft w:val="0"/>
          <w:marRight w:val="0"/>
          <w:marTop w:val="0"/>
          <w:marBottom w:val="0"/>
          <w:divBdr>
            <w:top w:val="none" w:sz="0" w:space="0" w:color="auto"/>
            <w:left w:val="none" w:sz="0" w:space="0" w:color="auto"/>
            <w:bottom w:val="none" w:sz="0" w:space="0" w:color="auto"/>
            <w:right w:val="none" w:sz="0" w:space="0" w:color="auto"/>
          </w:divBdr>
        </w:div>
        <w:div w:id="8921781">
          <w:marLeft w:val="0"/>
          <w:marRight w:val="0"/>
          <w:marTop w:val="0"/>
          <w:marBottom w:val="0"/>
          <w:divBdr>
            <w:top w:val="none" w:sz="0" w:space="0" w:color="auto"/>
            <w:left w:val="none" w:sz="0" w:space="0" w:color="auto"/>
            <w:bottom w:val="none" w:sz="0" w:space="0" w:color="auto"/>
            <w:right w:val="none" w:sz="0" w:space="0" w:color="auto"/>
          </w:divBdr>
        </w:div>
        <w:div w:id="448668618">
          <w:marLeft w:val="0"/>
          <w:marRight w:val="0"/>
          <w:marTop w:val="0"/>
          <w:marBottom w:val="0"/>
          <w:divBdr>
            <w:top w:val="none" w:sz="0" w:space="0" w:color="auto"/>
            <w:left w:val="none" w:sz="0" w:space="0" w:color="auto"/>
            <w:bottom w:val="none" w:sz="0" w:space="0" w:color="auto"/>
            <w:right w:val="none" w:sz="0" w:space="0" w:color="auto"/>
          </w:divBdr>
        </w:div>
        <w:div w:id="2095278291">
          <w:marLeft w:val="0"/>
          <w:marRight w:val="0"/>
          <w:marTop w:val="0"/>
          <w:marBottom w:val="0"/>
          <w:divBdr>
            <w:top w:val="none" w:sz="0" w:space="0" w:color="auto"/>
            <w:left w:val="none" w:sz="0" w:space="0" w:color="auto"/>
            <w:bottom w:val="none" w:sz="0" w:space="0" w:color="auto"/>
            <w:right w:val="none" w:sz="0" w:space="0" w:color="auto"/>
          </w:divBdr>
        </w:div>
        <w:div w:id="48654690">
          <w:marLeft w:val="0"/>
          <w:marRight w:val="0"/>
          <w:marTop w:val="0"/>
          <w:marBottom w:val="0"/>
          <w:divBdr>
            <w:top w:val="none" w:sz="0" w:space="0" w:color="auto"/>
            <w:left w:val="none" w:sz="0" w:space="0" w:color="auto"/>
            <w:bottom w:val="none" w:sz="0" w:space="0" w:color="auto"/>
            <w:right w:val="none" w:sz="0" w:space="0" w:color="auto"/>
          </w:divBdr>
        </w:div>
        <w:div w:id="1978414381">
          <w:marLeft w:val="0"/>
          <w:marRight w:val="0"/>
          <w:marTop w:val="0"/>
          <w:marBottom w:val="0"/>
          <w:divBdr>
            <w:top w:val="none" w:sz="0" w:space="0" w:color="auto"/>
            <w:left w:val="none" w:sz="0" w:space="0" w:color="auto"/>
            <w:bottom w:val="none" w:sz="0" w:space="0" w:color="auto"/>
            <w:right w:val="none" w:sz="0" w:space="0" w:color="auto"/>
          </w:divBdr>
        </w:div>
        <w:div w:id="158617431">
          <w:marLeft w:val="0"/>
          <w:marRight w:val="0"/>
          <w:marTop w:val="0"/>
          <w:marBottom w:val="0"/>
          <w:divBdr>
            <w:top w:val="none" w:sz="0" w:space="0" w:color="auto"/>
            <w:left w:val="none" w:sz="0" w:space="0" w:color="auto"/>
            <w:bottom w:val="none" w:sz="0" w:space="0" w:color="auto"/>
            <w:right w:val="none" w:sz="0" w:space="0" w:color="auto"/>
          </w:divBdr>
        </w:div>
        <w:div w:id="1399133158">
          <w:marLeft w:val="0"/>
          <w:marRight w:val="0"/>
          <w:marTop w:val="0"/>
          <w:marBottom w:val="0"/>
          <w:divBdr>
            <w:top w:val="none" w:sz="0" w:space="0" w:color="auto"/>
            <w:left w:val="none" w:sz="0" w:space="0" w:color="auto"/>
            <w:bottom w:val="none" w:sz="0" w:space="0" w:color="auto"/>
            <w:right w:val="none" w:sz="0" w:space="0" w:color="auto"/>
          </w:divBdr>
        </w:div>
        <w:div w:id="1912813069">
          <w:marLeft w:val="0"/>
          <w:marRight w:val="0"/>
          <w:marTop w:val="0"/>
          <w:marBottom w:val="0"/>
          <w:divBdr>
            <w:top w:val="none" w:sz="0" w:space="0" w:color="auto"/>
            <w:left w:val="none" w:sz="0" w:space="0" w:color="auto"/>
            <w:bottom w:val="none" w:sz="0" w:space="0" w:color="auto"/>
            <w:right w:val="none" w:sz="0" w:space="0" w:color="auto"/>
          </w:divBdr>
        </w:div>
        <w:div w:id="838884944">
          <w:marLeft w:val="0"/>
          <w:marRight w:val="0"/>
          <w:marTop w:val="0"/>
          <w:marBottom w:val="0"/>
          <w:divBdr>
            <w:top w:val="none" w:sz="0" w:space="0" w:color="auto"/>
            <w:left w:val="none" w:sz="0" w:space="0" w:color="auto"/>
            <w:bottom w:val="none" w:sz="0" w:space="0" w:color="auto"/>
            <w:right w:val="none" w:sz="0" w:space="0" w:color="auto"/>
          </w:divBdr>
        </w:div>
        <w:div w:id="874585632">
          <w:marLeft w:val="0"/>
          <w:marRight w:val="0"/>
          <w:marTop w:val="0"/>
          <w:marBottom w:val="0"/>
          <w:divBdr>
            <w:top w:val="none" w:sz="0" w:space="0" w:color="auto"/>
            <w:left w:val="none" w:sz="0" w:space="0" w:color="auto"/>
            <w:bottom w:val="none" w:sz="0" w:space="0" w:color="auto"/>
            <w:right w:val="none" w:sz="0" w:space="0" w:color="auto"/>
          </w:divBdr>
        </w:div>
        <w:div w:id="950744990">
          <w:marLeft w:val="0"/>
          <w:marRight w:val="0"/>
          <w:marTop w:val="0"/>
          <w:marBottom w:val="0"/>
          <w:divBdr>
            <w:top w:val="none" w:sz="0" w:space="0" w:color="auto"/>
            <w:left w:val="none" w:sz="0" w:space="0" w:color="auto"/>
            <w:bottom w:val="none" w:sz="0" w:space="0" w:color="auto"/>
            <w:right w:val="none" w:sz="0" w:space="0" w:color="auto"/>
          </w:divBdr>
        </w:div>
        <w:div w:id="823468526">
          <w:marLeft w:val="0"/>
          <w:marRight w:val="0"/>
          <w:marTop w:val="0"/>
          <w:marBottom w:val="0"/>
          <w:divBdr>
            <w:top w:val="none" w:sz="0" w:space="0" w:color="auto"/>
            <w:left w:val="none" w:sz="0" w:space="0" w:color="auto"/>
            <w:bottom w:val="none" w:sz="0" w:space="0" w:color="auto"/>
            <w:right w:val="none" w:sz="0" w:space="0" w:color="auto"/>
          </w:divBdr>
        </w:div>
        <w:div w:id="1168447326">
          <w:marLeft w:val="0"/>
          <w:marRight w:val="0"/>
          <w:marTop w:val="0"/>
          <w:marBottom w:val="0"/>
          <w:divBdr>
            <w:top w:val="none" w:sz="0" w:space="0" w:color="auto"/>
            <w:left w:val="none" w:sz="0" w:space="0" w:color="auto"/>
            <w:bottom w:val="none" w:sz="0" w:space="0" w:color="auto"/>
            <w:right w:val="none" w:sz="0" w:space="0" w:color="auto"/>
          </w:divBdr>
        </w:div>
        <w:div w:id="2122457162">
          <w:marLeft w:val="0"/>
          <w:marRight w:val="0"/>
          <w:marTop w:val="0"/>
          <w:marBottom w:val="0"/>
          <w:divBdr>
            <w:top w:val="none" w:sz="0" w:space="0" w:color="auto"/>
            <w:left w:val="none" w:sz="0" w:space="0" w:color="auto"/>
            <w:bottom w:val="none" w:sz="0" w:space="0" w:color="auto"/>
            <w:right w:val="none" w:sz="0" w:space="0" w:color="auto"/>
          </w:divBdr>
        </w:div>
        <w:div w:id="999119087">
          <w:marLeft w:val="0"/>
          <w:marRight w:val="0"/>
          <w:marTop w:val="0"/>
          <w:marBottom w:val="0"/>
          <w:divBdr>
            <w:top w:val="none" w:sz="0" w:space="0" w:color="auto"/>
            <w:left w:val="none" w:sz="0" w:space="0" w:color="auto"/>
            <w:bottom w:val="none" w:sz="0" w:space="0" w:color="auto"/>
            <w:right w:val="none" w:sz="0" w:space="0" w:color="auto"/>
          </w:divBdr>
        </w:div>
      </w:divsChild>
    </w:div>
    <w:div w:id="2004892332">
      <w:bodyDiv w:val="1"/>
      <w:marLeft w:val="0"/>
      <w:marRight w:val="0"/>
      <w:marTop w:val="0"/>
      <w:marBottom w:val="0"/>
      <w:divBdr>
        <w:top w:val="none" w:sz="0" w:space="0" w:color="auto"/>
        <w:left w:val="none" w:sz="0" w:space="0" w:color="auto"/>
        <w:bottom w:val="none" w:sz="0" w:space="0" w:color="auto"/>
        <w:right w:val="none" w:sz="0" w:space="0" w:color="auto"/>
      </w:divBdr>
    </w:div>
    <w:div w:id="2004895065">
      <w:bodyDiv w:val="1"/>
      <w:marLeft w:val="0"/>
      <w:marRight w:val="0"/>
      <w:marTop w:val="0"/>
      <w:marBottom w:val="0"/>
      <w:divBdr>
        <w:top w:val="none" w:sz="0" w:space="0" w:color="auto"/>
        <w:left w:val="none" w:sz="0" w:space="0" w:color="auto"/>
        <w:bottom w:val="none" w:sz="0" w:space="0" w:color="auto"/>
        <w:right w:val="none" w:sz="0" w:space="0" w:color="auto"/>
      </w:divBdr>
    </w:div>
    <w:div w:id="2005471230">
      <w:bodyDiv w:val="1"/>
      <w:marLeft w:val="0"/>
      <w:marRight w:val="0"/>
      <w:marTop w:val="0"/>
      <w:marBottom w:val="0"/>
      <w:divBdr>
        <w:top w:val="none" w:sz="0" w:space="0" w:color="auto"/>
        <w:left w:val="none" w:sz="0" w:space="0" w:color="auto"/>
        <w:bottom w:val="none" w:sz="0" w:space="0" w:color="auto"/>
        <w:right w:val="none" w:sz="0" w:space="0" w:color="auto"/>
      </w:divBdr>
    </w:div>
    <w:div w:id="2005475139">
      <w:bodyDiv w:val="1"/>
      <w:marLeft w:val="0"/>
      <w:marRight w:val="0"/>
      <w:marTop w:val="0"/>
      <w:marBottom w:val="0"/>
      <w:divBdr>
        <w:top w:val="none" w:sz="0" w:space="0" w:color="auto"/>
        <w:left w:val="none" w:sz="0" w:space="0" w:color="auto"/>
        <w:bottom w:val="none" w:sz="0" w:space="0" w:color="auto"/>
        <w:right w:val="none" w:sz="0" w:space="0" w:color="auto"/>
      </w:divBdr>
    </w:div>
    <w:div w:id="2005887245">
      <w:bodyDiv w:val="1"/>
      <w:marLeft w:val="0"/>
      <w:marRight w:val="0"/>
      <w:marTop w:val="0"/>
      <w:marBottom w:val="0"/>
      <w:divBdr>
        <w:top w:val="none" w:sz="0" w:space="0" w:color="auto"/>
        <w:left w:val="none" w:sz="0" w:space="0" w:color="auto"/>
        <w:bottom w:val="none" w:sz="0" w:space="0" w:color="auto"/>
        <w:right w:val="none" w:sz="0" w:space="0" w:color="auto"/>
      </w:divBdr>
    </w:div>
    <w:div w:id="2005887593">
      <w:bodyDiv w:val="1"/>
      <w:marLeft w:val="0"/>
      <w:marRight w:val="0"/>
      <w:marTop w:val="0"/>
      <w:marBottom w:val="0"/>
      <w:divBdr>
        <w:top w:val="none" w:sz="0" w:space="0" w:color="auto"/>
        <w:left w:val="none" w:sz="0" w:space="0" w:color="auto"/>
        <w:bottom w:val="none" w:sz="0" w:space="0" w:color="auto"/>
        <w:right w:val="none" w:sz="0" w:space="0" w:color="auto"/>
      </w:divBdr>
    </w:div>
    <w:div w:id="2005888219">
      <w:bodyDiv w:val="1"/>
      <w:marLeft w:val="0"/>
      <w:marRight w:val="0"/>
      <w:marTop w:val="0"/>
      <w:marBottom w:val="0"/>
      <w:divBdr>
        <w:top w:val="none" w:sz="0" w:space="0" w:color="auto"/>
        <w:left w:val="none" w:sz="0" w:space="0" w:color="auto"/>
        <w:bottom w:val="none" w:sz="0" w:space="0" w:color="auto"/>
        <w:right w:val="none" w:sz="0" w:space="0" w:color="auto"/>
      </w:divBdr>
    </w:div>
    <w:div w:id="2005936595">
      <w:bodyDiv w:val="1"/>
      <w:marLeft w:val="0"/>
      <w:marRight w:val="0"/>
      <w:marTop w:val="0"/>
      <w:marBottom w:val="0"/>
      <w:divBdr>
        <w:top w:val="none" w:sz="0" w:space="0" w:color="auto"/>
        <w:left w:val="none" w:sz="0" w:space="0" w:color="auto"/>
        <w:bottom w:val="none" w:sz="0" w:space="0" w:color="auto"/>
        <w:right w:val="none" w:sz="0" w:space="0" w:color="auto"/>
      </w:divBdr>
    </w:div>
    <w:div w:id="2006006438">
      <w:bodyDiv w:val="1"/>
      <w:marLeft w:val="0"/>
      <w:marRight w:val="0"/>
      <w:marTop w:val="0"/>
      <w:marBottom w:val="0"/>
      <w:divBdr>
        <w:top w:val="none" w:sz="0" w:space="0" w:color="auto"/>
        <w:left w:val="none" w:sz="0" w:space="0" w:color="auto"/>
        <w:bottom w:val="none" w:sz="0" w:space="0" w:color="auto"/>
        <w:right w:val="none" w:sz="0" w:space="0" w:color="auto"/>
      </w:divBdr>
    </w:div>
    <w:div w:id="2006204848">
      <w:bodyDiv w:val="1"/>
      <w:marLeft w:val="0"/>
      <w:marRight w:val="0"/>
      <w:marTop w:val="0"/>
      <w:marBottom w:val="0"/>
      <w:divBdr>
        <w:top w:val="none" w:sz="0" w:space="0" w:color="auto"/>
        <w:left w:val="none" w:sz="0" w:space="0" w:color="auto"/>
        <w:bottom w:val="none" w:sz="0" w:space="0" w:color="auto"/>
        <w:right w:val="none" w:sz="0" w:space="0" w:color="auto"/>
      </w:divBdr>
      <w:divsChild>
        <w:div w:id="1820805225">
          <w:marLeft w:val="0"/>
          <w:marRight w:val="0"/>
          <w:marTop w:val="0"/>
          <w:marBottom w:val="0"/>
          <w:divBdr>
            <w:top w:val="none" w:sz="0" w:space="0" w:color="auto"/>
            <w:left w:val="none" w:sz="0" w:space="0" w:color="auto"/>
            <w:bottom w:val="none" w:sz="0" w:space="0" w:color="auto"/>
            <w:right w:val="none" w:sz="0" w:space="0" w:color="auto"/>
          </w:divBdr>
        </w:div>
        <w:div w:id="126513005">
          <w:marLeft w:val="0"/>
          <w:marRight w:val="0"/>
          <w:marTop w:val="0"/>
          <w:marBottom w:val="0"/>
          <w:divBdr>
            <w:top w:val="none" w:sz="0" w:space="0" w:color="auto"/>
            <w:left w:val="none" w:sz="0" w:space="0" w:color="auto"/>
            <w:bottom w:val="none" w:sz="0" w:space="0" w:color="auto"/>
            <w:right w:val="none" w:sz="0" w:space="0" w:color="auto"/>
          </w:divBdr>
        </w:div>
        <w:div w:id="1399552116">
          <w:marLeft w:val="0"/>
          <w:marRight w:val="0"/>
          <w:marTop w:val="0"/>
          <w:marBottom w:val="0"/>
          <w:divBdr>
            <w:top w:val="none" w:sz="0" w:space="0" w:color="auto"/>
            <w:left w:val="none" w:sz="0" w:space="0" w:color="auto"/>
            <w:bottom w:val="none" w:sz="0" w:space="0" w:color="auto"/>
            <w:right w:val="none" w:sz="0" w:space="0" w:color="auto"/>
          </w:divBdr>
        </w:div>
        <w:div w:id="498084728">
          <w:marLeft w:val="0"/>
          <w:marRight w:val="0"/>
          <w:marTop w:val="0"/>
          <w:marBottom w:val="0"/>
          <w:divBdr>
            <w:top w:val="none" w:sz="0" w:space="0" w:color="auto"/>
            <w:left w:val="none" w:sz="0" w:space="0" w:color="auto"/>
            <w:bottom w:val="none" w:sz="0" w:space="0" w:color="auto"/>
            <w:right w:val="none" w:sz="0" w:space="0" w:color="auto"/>
          </w:divBdr>
        </w:div>
        <w:div w:id="528296879">
          <w:marLeft w:val="0"/>
          <w:marRight w:val="0"/>
          <w:marTop w:val="0"/>
          <w:marBottom w:val="0"/>
          <w:divBdr>
            <w:top w:val="none" w:sz="0" w:space="0" w:color="auto"/>
            <w:left w:val="none" w:sz="0" w:space="0" w:color="auto"/>
            <w:bottom w:val="none" w:sz="0" w:space="0" w:color="auto"/>
            <w:right w:val="none" w:sz="0" w:space="0" w:color="auto"/>
          </w:divBdr>
        </w:div>
        <w:div w:id="1787580817">
          <w:marLeft w:val="0"/>
          <w:marRight w:val="0"/>
          <w:marTop w:val="0"/>
          <w:marBottom w:val="0"/>
          <w:divBdr>
            <w:top w:val="none" w:sz="0" w:space="0" w:color="auto"/>
            <w:left w:val="none" w:sz="0" w:space="0" w:color="auto"/>
            <w:bottom w:val="none" w:sz="0" w:space="0" w:color="auto"/>
            <w:right w:val="none" w:sz="0" w:space="0" w:color="auto"/>
          </w:divBdr>
        </w:div>
        <w:div w:id="1188325978">
          <w:marLeft w:val="0"/>
          <w:marRight w:val="0"/>
          <w:marTop w:val="0"/>
          <w:marBottom w:val="0"/>
          <w:divBdr>
            <w:top w:val="none" w:sz="0" w:space="0" w:color="auto"/>
            <w:left w:val="none" w:sz="0" w:space="0" w:color="auto"/>
            <w:bottom w:val="none" w:sz="0" w:space="0" w:color="auto"/>
            <w:right w:val="none" w:sz="0" w:space="0" w:color="auto"/>
          </w:divBdr>
        </w:div>
        <w:div w:id="863178422">
          <w:marLeft w:val="0"/>
          <w:marRight w:val="0"/>
          <w:marTop w:val="0"/>
          <w:marBottom w:val="0"/>
          <w:divBdr>
            <w:top w:val="none" w:sz="0" w:space="0" w:color="auto"/>
            <w:left w:val="none" w:sz="0" w:space="0" w:color="auto"/>
            <w:bottom w:val="none" w:sz="0" w:space="0" w:color="auto"/>
            <w:right w:val="none" w:sz="0" w:space="0" w:color="auto"/>
          </w:divBdr>
        </w:div>
        <w:div w:id="1831558547">
          <w:marLeft w:val="0"/>
          <w:marRight w:val="0"/>
          <w:marTop w:val="0"/>
          <w:marBottom w:val="0"/>
          <w:divBdr>
            <w:top w:val="none" w:sz="0" w:space="0" w:color="auto"/>
            <w:left w:val="none" w:sz="0" w:space="0" w:color="auto"/>
            <w:bottom w:val="none" w:sz="0" w:space="0" w:color="auto"/>
            <w:right w:val="none" w:sz="0" w:space="0" w:color="auto"/>
          </w:divBdr>
        </w:div>
        <w:div w:id="1655184679">
          <w:marLeft w:val="0"/>
          <w:marRight w:val="0"/>
          <w:marTop w:val="0"/>
          <w:marBottom w:val="0"/>
          <w:divBdr>
            <w:top w:val="none" w:sz="0" w:space="0" w:color="auto"/>
            <w:left w:val="none" w:sz="0" w:space="0" w:color="auto"/>
            <w:bottom w:val="none" w:sz="0" w:space="0" w:color="auto"/>
            <w:right w:val="none" w:sz="0" w:space="0" w:color="auto"/>
          </w:divBdr>
        </w:div>
        <w:div w:id="1856648415">
          <w:marLeft w:val="0"/>
          <w:marRight w:val="0"/>
          <w:marTop w:val="0"/>
          <w:marBottom w:val="0"/>
          <w:divBdr>
            <w:top w:val="none" w:sz="0" w:space="0" w:color="auto"/>
            <w:left w:val="none" w:sz="0" w:space="0" w:color="auto"/>
            <w:bottom w:val="none" w:sz="0" w:space="0" w:color="auto"/>
            <w:right w:val="none" w:sz="0" w:space="0" w:color="auto"/>
          </w:divBdr>
        </w:div>
        <w:div w:id="1408844058">
          <w:marLeft w:val="0"/>
          <w:marRight w:val="0"/>
          <w:marTop w:val="0"/>
          <w:marBottom w:val="0"/>
          <w:divBdr>
            <w:top w:val="none" w:sz="0" w:space="0" w:color="auto"/>
            <w:left w:val="none" w:sz="0" w:space="0" w:color="auto"/>
            <w:bottom w:val="none" w:sz="0" w:space="0" w:color="auto"/>
            <w:right w:val="none" w:sz="0" w:space="0" w:color="auto"/>
          </w:divBdr>
        </w:div>
        <w:div w:id="507790880">
          <w:marLeft w:val="0"/>
          <w:marRight w:val="0"/>
          <w:marTop w:val="0"/>
          <w:marBottom w:val="0"/>
          <w:divBdr>
            <w:top w:val="none" w:sz="0" w:space="0" w:color="auto"/>
            <w:left w:val="none" w:sz="0" w:space="0" w:color="auto"/>
            <w:bottom w:val="none" w:sz="0" w:space="0" w:color="auto"/>
            <w:right w:val="none" w:sz="0" w:space="0" w:color="auto"/>
          </w:divBdr>
        </w:div>
        <w:div w:id="1694261296">
          <w:marLeft w:val="0"/>
          <w:marRight w:val="0"/>
          <w:marTop w:val="0"/>
          <w:marBottom w:val="0"/>
          <w:divBdr>
            <w:top w:val="none" w:sz="0" w:space="0" w:color="auto"/>
            <w:left w:val="none" w:sz="0" w:space="0" w:color="auto"/>
            <w:bottom w:val="none" w:sz="0" w:space="0" w:color="auto"/>
            <w:right w:val="none" w:sz="0" w:space="0" w:color="auto"/>
          </w:divBdr>
        </w:div>
        <w:div w:id="766536376">
          <w:marLeft w:val="0"/>
          <w:marRight w:val="0"/>
          <w:marTop w:val="0"/>
          <w:marBottom w:val="0"/>
          <w:divBdr>
            <w:top w:val="none" w:sz="0" w:space="0" w:color="auto"/>
            <w:left w:val="none" w:sz="0" w:space="0" w:color="auto"/>
            <w:bottom w:val="none" w:sz="0" w:space="0" w:color="auto"/>
            <w:right w:val="none" w:sz="0" w:space="0" w:color="auto"/>
          </w:divBdr>
        </w:div>
        <w:div w:id="777529095">
          <w:marLeft w:val="0"/>
          <w:marRight w:val="0"/>
          <w:marTop w:val="0"/>
          <w:marBottom w:val="0"/>
          <w:divBdr>
            <w:top w:val="none" w:sz="0" w:space="0" w:color="auto"/>
            <w:left w:val="none" w:sz="0" w:space="0" w:color="auto"/>
            <w:bottom w:val="none" w:sz="0" w:space="0" w:color="auto"/>
            <w:right w:val="none" w:sz="0" w:space="0" w:color="auto"/>
          </w:divBdr>
        </w:div>
        <w:div w:id="1464809116">
          <w:marLeft w:val="0"/>
          <w:marRight w:val="0"/>
          <w:marTop w:val="0"/>
          <w:marBottom w:val="0"/>
          <w:divBdr>
            <w:top w:val="none" w:sz="0" w:space="0" w:color="auto"/>
            <w:left w:val="none" w:sz="0" w:space="0" w:color="auto"/>
            <w:bottom w:val="none" w:sz="0" w:space="0" w:color="auto"/>
            <w:right w:val="none" w:sz="0" w:space="0" w:color="auto"/>
          </w:divBdr>
        </w:div>
        <w:div w:id="562299247">
          <w:marLeft w:val="0"/>
          <w:marRight w:val="0"/>
          <w:marTop w:val="0"/>
          <w:marBottom w:val="0"/>
          <w:divBdr>
            <w:top w:val="none" w:sz="0" w:space="0" w:color="auto"/>
            <w:left w:val="none" w:sz="0" w:space="0" w:color="auto"/>
            <w:bottom w:val="none" w:sz="0" w:space="0" w:color="auto"/>
            <w:right w:val="none" w:sz="0" w:space="0" w:color="auto"/>
          </w:divBdr>
        </w:div>
        <w:div w:id="2106077422">
          <w:marLeft w:val="0"/>
          <w:marRight w:val="0"/>
          <w:marTop w:val="0"/>
          <w:marBottom w:val="0"/>
          <w:divBdr>
            <w:top w:val="none" w:sz="0" w:space="0" w:color="auto"/>
            <w:left w:val="none" w:sz="0" w:space="0" w:color="auto"/>
            <w:bottom w:val="none" w:sz="0" w:space="0" w:color="auto"/>
            <w:right w:val="none" w:sz="0" w:space="0" w:color="auto"/>
          </w:divBdr>
        </w:div>
        <w:div w:id="1037200002">
          <w:marLeft w:val="0"/>
          <w:marRight w:val="0"/>
          <w:marTop w:val="0"/>
          <w:marBottom w:val="0"/>
          <w:divBdr>
            <w:top w:val="none" w:sz="0" w:space="0" w:color="auto"/>
            <w:left w:val="none" w:sz="0" w:space="0" w:color="auto"/>
            <w:bottom w:val="none" w:sz="0" w:space="0" w:color="auto"/>
            <w:right w:val="none" w:sz="0" w:space="0" w:color="auto"/>
          </w:divBdr>
        </w:div>
        <w:div w:id="467623959">
          <w:marLeft w:val="0"/>
          <w:marRight w:val="0"/>
          <w:marTop w:val="0"/>
          <w:marBottom w:val="0"/>
          <w:divBdr>
            <w:top w:val="none" w:sz="0" w:space="0" w:color="auto"/>
            <w:left w:val="none" w:sz="0" w:space="0" w:color="auto"/>
            <w:bottom w:val="none" w:sz="0" w:space="0" w:color="auto"/>
            <w:right w:val="none" w:sz="0" w:space="0" w:color="auto"/>
          </w:divBdr>
        </w:div>
        <w:div w:id="139159634">
          <w:marLeft w:val="0"/>
          <w:marRight w:val="0"/>
          <w:marTop w:val="0"/>
          <w:marBottom w:val="0"/>
          <w:divBdr>
            <w:top w:val="none" w:sz="0" w:space="0" w:color="auto"/>
            <w:left w:val="none" w:sz="0" w:space="0" w:color="auto"/>
            <w:bottom w:val="none" w:sz="0" w:space="0" w:color="auto"/>
            <w:right w:val="none" w:sz="0" w:space="0" w:color="auto"/>
          </w:divBdr>
        </w:div>
        <w:div w:id="775712894">
          <w:marLeft w:val="0"/>
          <w:marRight w:val="0"/>
          <w:marTop w:val="0"/>
          <w:marBottom w:val="0"/>
          <w:divBdr>
            <w:top w:val="none" w:sz="0" w:space="0" w:color="auto"/>
            <w:left w:val="none" w:sz="0" w:space="0" w:color="auto"/>
            <w:bottom w:val="none" w:sz="0" w:space="0" w:color="auto"/>
            <w:right w:val="none" w:sz="0" w:space="0" w:color="auto"/>
          </w:divBdr>
        </w:div>
        <w:div w:id="699815105">
          <w:marLeft w:val="0"/>
          <w:marRight w:val="0"/>
          <w:marTop w:val="0"/>
          <w:marBottom w:val="0"/>
          <w:divBdr>
            <w:top w:val="none" w:sz="0" w:space="0" w:color="auto"/>
            <w:left w:val="none" w:sz="0" w:space="0" w:color="auto"/>
            <w:bottom w:val="none" w:sz="0" w:space="0" w:color="auto"/>
            <w:right w:val="none" w:sz="0" w:space="0" w:color="auto"/>
          </w:divBdr>
        </w:div>
        <w:div w:id="396588021">
          <w:marLeft w:val="0"/>
          <w:marRight w:val="0"/>
          <w:marTop w:val="0"/>
          <w:marBottom w:val="0"/>
          <w:divBdr>
            <w:top w:val="none" w:sz="0" w:space="0" w:color="auto"/>
            <w:left w:val="none" w:sz="0" w:space="0" w:color="auto"/>
            <w:bottom w:val="none" w:sz="0" w:space="0" w:color="auto"/>
            <w:right w:val="none" w:sz="0" w:space="0" w:color="auto"/>
          </w:divBdr>
        </w:div>
        <w:div w:id="828181320">
          <w:marLeft w:val="0"/>
          <w:marRight w:val="0"/>
          <w:marTop w:val="0"/>
          <w:marBottom w:val="0"/>
          <w:divBdr>
            <w:top w:val="none" w:sz="0" w:space="0" w:color="auto"/>
            <w:left w:val="none" w:sz="0" w:space="0" w:color="auto"/>
            <w:bottom w:val="none" w:sz="0" w:space="0" w:color="auto"/>
            <w:right w:val="none" w:sz="0" w:space="0" w:color="auto"/>
          </w:divBdr>
        </w:div>
        <w:div w:id="1716544967">
          <w:marLeft w:val="0"/>
          <w:marRight w:val="0"/>
          <w:marTop w:val="0"/>
          <w:marBottom w:val="0"/>
          <w:divBdr>
            <w:top w:val="none" w:sz="0" w:space="0" w:color="auto"/>
            <w:left w:val="none" w:sz="0" w:space="0" w:color="auto"/>
            <w:bottom w:val="none" w:sz="0" w:space="0" w:color="auto"/>
            <w:right w:val="none" w:sz="0" w:space="0" w:color="auto"/>
          </w:divBdr>
        </w:div>
        <w:div w:id="870799308">
          <w:marLeft w:val="0"/>
          <w:marRight w:val="0"/>
          <w:marTop w:val="0"/>
          <w:marBottom w:val="0"/>
          <w:divBdr>
            <w:top w:val="none" w:sz="0" w:space="0" w:color="auto"/>
            <w:left w:val="none" w:sz="0" w:space="0" w:color="auto"/>
            <w:bottom w:val="none" w:sz="0" w:space="0" w:color="auto"/>
            <w:right w:val="none" w:sz="0" w:space="0" w:color="auto"/>
          </w:divBdr>
        </w:div>
        <w:div w:id="1627421565">
          <w:marLeft w:val="0"/>
          <w:marRight w:val="0"/>
          <w:marTop w:val="0"/>
          <w:marBottom w:val="0"/>
          <w:divBdr>
            <w:top w:val="none" w:sz="0" w:space="0" w:color="auto"/>
            <w:left w:val="none" w:sz="0" w:space="0" w:color="auto"/>
            <w:bottom w:val="none" w:sz="0" w:space="0" w:color="auto"/>
            <w:right w:val="none" w:sz="0" w:space="0" w:color="auto"/>
          </w:divBdr>
        </w:div>
        <w:div w:id="116946344">
          <w:marLeft w:val="0"/>
          <w:marRight w:val="0"/>
          <w:marTop w:val="0"/>
          <w:marBottom w:val="0"/>
          <w:divBdr>
            <w:top w:val="none" w:sz="0" w:space="0" w:color="auto"/>
            <w:left w:val="none" w:sz="0" w:space="0" w:color="auto"/>
            <w:bottom w:val="none" w:sz="0" w:space="0" w:color="auto"/>
            <w:right w:val="none" w:sz="0" w:space="0" w:color="auto"/>
          </w:divBdr>
        </w:div>
        <w:div w:id="1638337654">
          <w:marLeft w:val="0"/>
          <w:marRight w:val="0"/>
          <w:marTop w:val="0"/>
          <w:marBottom w:val="0"/>
          <w:divBdr>
            <w:top w:val="none" w:sz="0" w:space="0" w:color="auto"/>
            <w:left w:val="none" w:sz="0" w:space="0" w:color="auto"/>
            <w:bottom w:val="none" w:sz="0" w:space="0" w:color="auto"/>
            <w:right w:val="none" w:sz="0" w:space="0" w:color="auto"/>
          </w:divBdr>
        </w:div>
        <w:div w:id="101998815">
          <w:marLeft w:val="0"/>
          <w:marRight w:val="0"/>
          <w:marTop w:val="0"/>
          <w:marBottom w:val="0"/>
          <w:divBdr>
            <w:top w:val="none" w:sz="0" w:space="0" w:color="auto"/>
            <w:left w:val="none" w:sz="0" w:space="0" w:color="auto"/>
            <w:bottom w:val="none" w:sz="0" w:space="0" w:color="auto"/>
            <w:right w:val="none" w:sz="0" w:space="0" w:color="auto"/>
          </w:divBdr>
        </w:div>
        <w:div w:id="28801069">
          <w:marLeft w:val="0"/>
          <w:marRight w:val="0"/>
          <w:marTop w:val="0"/>
          <w:marBottom w:val="0"/>
          <w:divBdr>
            <w:top w:val="none" w:sz="0" w:space="0" w:color="auto"/>
            <w:left w:val="none" w:sz="0" w:space="0" w:color="auto"/>
            <w:bottom w:val="none" w:sz="0" w:space="0" w:color="auto"/>
            <w:right w:val="none" w:sz="0" w:space="0" w:color="auto"/>
          </w:divBdr>
        </w:div>
        <w:div w:id="259027654">
          <w:marLeft w:val="0"/>
          <w:marRight w:val="0"/>
          <w:marTop w:val="0"/>
          <w:marBottom w:val="0"/>
          <w:divBdr>
            <w:top w:val="none" w:sz="0" w:space="0" w:color="auto"/>
            <w:left w:val="none" w:sz="0" w:space="0" w:color="auto"/>
            <w:bottom w:val="none" w:sz="0" w:space="0" w:color="auto"/>
            <w:right w:val="none" w:sz="0" w:space="0" w:color="auto"/>
          </w:divBdr>
        </w:div>
        <w:div w:id="1248223976">
          <w:marLeft w:val="0"/>
          <w:marRight w:val="0"/>
          <w:marTop w:val="0"/>
          <w:marBottom w:val="0"/>
          <w:divBdr>
            <w:top w:val="none" w:sz="0" w:space="0" w:color="auto"/>
            <w:left w:val="none" w:sz="0" w:space="0" w:color="auto"/>
            <w:bottom w:val="none" w:sz="0" w:space="0" w:color="auto"/>
            <w:right w:val="none" w:sz="0" w:space="0" w:color="auto"/>
          </w:divBdr>
        </w:div>
        <w:div w:id="300379987">
          <w:marLeft w:val="0"/>
          <w:marRight w:val="0"/>
          <w:marTop w:val="0"/>
          <w:marBottom w:val="0"/>
          <w:divBdr>
            <w:top w:val="none" w:sz="0" w:space="0" w:color="auto"/>
            <w:left w:val="none" w:sz="0" w:space="0" w:color="auto"/>
            <w:bottom w:val="none" w:sz="0" w:space="0" w:color="auto"/>
            <w:right w:val="none" w:sz="0" w:space="0" w:color="auto"/>
          </w:divBdr>
        </w:div>
        <w:div w:id="2099328956">
          <w:marLeft w:val="0"/>
          <w:marRight w:val="0"/>
          <w:marTop w:val="0"/>
          <w:marBottom w:val="0"/>
          <w:divBdr>
            <w:top w:val="none" w:sz="0" w:space="0" w:color="auto"/>
            <w:left w:val="none" w:sz="0" w:space="0" w:color="auto"/>
            <w:bottom w:val="none" w:sz="0" w:space="0" w:color="auto"/>
            <w:right w:val="none" w:sz="0" w:space="0" w:color="auto"/>
          </w:divBdr>
        </w:div>
        <w:div w:id="1001932784">
          <w:marLeft w:val="0"/>
          <w:marRight w:val="0"/>
          <w:marTop w:val="0"/>
          <w:marBottom w:val="0"/>
          <w:divBdr>
            <w:top w:val="none" w:sz="0" w:space="0" w:color="auto"/>
            <w:left w:val="none" w:sz="0" w:space="0" w:color="auto"/>
            <w:bottom w:val="none" w:sz="0" w:space="0" w:color="auto"/>
            <w:right w:val="none" w:sz="0" w:space="0" w:color="auto"/>
          </w:divBdr>
        </w:div>
        <w:div w:id="1686714053">
          <w:marLeft w:val="0"/>
          <w:marRight w:val="0"/>
          <w:marTop w:val="0"/>
          <w:marBottom w:val="0"/>
          <w:divBdr>
            <w:top w:val="none" w:sz="0" w:space="0" w:color="auto"/>
            <w:left w:val="none" w:sz="0" w:space="0" w:color="auto"/>
            <w:bottom w:val="none" w:sz="0" w:space="0" w:color="auto"/>
            <w:right w:val="none" w:sz="0" w:space="0" w:color="auto"/>
          </w:divBdr>
        </w:div>
        <w:div w:id="938870602">
          <w:marLeft w:val="0"/>
          <w:marRight w:val="0"/>
          <w:marTop w:val="0"/>
          <w:marBottom w:val="0"/>
          <w:divBdr>
            <w:top w:val="none" w:sz="0" w:space="0" w:color="auto"/>
            <w:left w:val="none" w:sz="0" w:space="0" w:color="auto"/>
            <w:bottom w:val="none" w:sz="0" w:space="0" w:color="auto"/>
            <w:right w:val="none" w:sz="0" w:space="0" w:color="auto"/>
          </w:divBdr>
        </w:div>
        <w:div w:id="903108482">
          <w:marLeft w:val="0"/>
          <w:marRight w:val="0"/>
          <w:marTop w:val="0"/>
          <w:marBottom w:val="0"/>
          <w:divBdr>
            <w:top w:val="none" w:sz="0" w:space="0" w:color="auto"/>
            <w:left w:val="none" w:sz="0" w:space="0" w:color="auto"/>
            <w:bottom w:val="none" w:sz="0" w:space="0" w:color="auto"/>
            <w:right w:val="none" w:sz="0" w:space="0" w:color="auto"/>
          </w:divBdr>
        </w:div>
        <w:div w:id="1147819325">
          <w:marLeft w:val="0"/>
          <w:marRight w:val="0"/>
          <w:marTop w:val="0"/>
          <w:marBottom w:val="0"/>
          <w:divBdr>
            <w:top w:val="none" w:sz="0" w:space="0" w:color="auto"/>
            <w:left w:val="none" w:sz="0" w:space="0" w:color="auto"/>
            <w:bottom w:val="none" w:sz="0" w:space="0" w:color="auto"/>
            <w:right w:val="none" w:sz="0" w:space="0" w:color="auto"/>
          </w:divBdr>
        </w:div>
        <w:div w:id="448088410">
          <w:marLeft w:val="0"/>
          <w:marRight w:val="0"/>
          <w:marTop w:val="0"/>
          <w:marBottom w:val="0"/>
          <w:divBdr>
            <w:top w:val="none" w:sz="0" w:space="0" w:color="auto"/>
            <w:left w:val="none" w:sz="0" w:space="0" w:color="auto"/>
            <w:bottom w:val="none" w:sz="0" w:space="0" w:color="auto"/>
            <w:right w:val="none" w:sz="0" w:space="0" w:color="auto"/>
          </w:divBdr>
        </w:div>
        <w:div w:id="807822539">
          <w:marLeft w:val="0"/>
          <w:marRight w:val="0"/>
          <w:marTop w:val="0"/>
          <w:marBottom w:val="0"/>
          <w:divBdr>
            <w:top w:val="none" w:sz="0" w:space="0" w:color="auto"/>
            <w:left w:val="none" w:sz="0" w:space="0" w:color="auto"/>
            <w:bottom w:val="none" w:sz="0" w:space="0" w:color="auto"/>
            <w:right w:val="none" w:sz="0" w:space="0" w:color="auto"/>
          </w:divBdr>
        </w:div>
        <w:div w:id="1392847020">
          <w:marLeft w:val="0"/>
          <w:marRight w:val="0"/>
          <w:marTop w:val="0"/>
          <w:marBottom w:val="0"/>
          <w:divBdr>
            <w:top w:val="none" w:sz="0" w:space="0" w:color="auto"/>
            <w:left w:val="none" w:sz="0" w:space="0" w:color="auto"/>
            <w:bottom w:val="none" w:sz="0" w:space="0" w:color="auto"/>
            <w:right w:val="none" w:sz="0" w:space="0" w:color="auto"/>
          </w:divBdr>
        </w:div>
        <w:div w:id="1817919502">
          <w:marLeft w:val="0"/>
          <w:marRight w:val="0"/>
          <w:marTop w:val="0"/>
          <w:marBottom w:val="0"/>
          <w:divBdr>
            <w:top w:val="none" w:sz="0" w:space="0" w:color="auto"/>
            <w:left w:val="none" w:sz="0" w:space="0" w:color="auto"/>
            <w:bottom w:val="none" w:sz="0" w:space="0" w:color="auto"/>
            <w:right w:val="none" w:sz="0" w:space="0" w:color="auto"/>
          </w:divBdr>
        </w:div>
        <w:div w:id="1817990859">
          <w:marLeft w:val="0"/>
          <w:marRight w:val="0"/>
          <w:marTop w:val="0"/>
          <w:marBottom w:val="0"/>
          <w:divBdr>
            <w:top w:val="none" w:sz="0" w:space="0" w:color="auto"/>
            <w:left w:val="none" w:sz="0" w:space="0" w:color="auto"/>
            <w:bottom w:val="none" w:sz="0" w:space="0" w:color="auto"/>
            <w:right w:val="none" w:sz="0" w:space="0" w:color="auto"/>
          </w:divBdr>
        </w:div>
        <w:div w:id="1556743360">
          <w:marLeft w:val="0"/>
          <w:marRight w:val="0"/>
          <w:marTop w:val="0"/>
          <w:marBottom w:val="0"/>
          <w:divBdr>
            <w:top w:val="none" w:sz="0" w:space="0" w:color="auto"/>
            <w:left w:val="none" w:sz="0" w:space="0" w:color="auto"/>
            <w:bottom w:val="none" w:sz="0" w:space="0" w:color="auto"/>
            <w:right w:val="none" w:sz="0" w:space="0" w:color="auto"/>
          </w:divBdr>
        </w:div>
        <w:div w:id="1111166711">
          <w:marLeft w:val="0"/>
          <w:marRight w:val="0"/>
          <w:marTop w:val="0"/>
          <w:marBottom w:val="0"/>
          <w:divBdr>
            <w:top w:val="none" w:sz="0" w:space="0" w:color="auto"/>
            <w:left w:val="none" w:sz="0" w:space="0" w:color="auto"/>
            <w:bottom w:val="none" w:sz="0" w:space="0" w:color="auto"/>
            <w:right w:val="none" w:sz="0" w:space="0" w:color="auto"/>
          </w:divBdr>
        </w:div>
        <w:div w:id="688140976">
          <w:marLeft w:val="0"/>
          <w:marRight w:val="0"/>
          <w:marTop w:val="0"/>
          <w:marBottom w:val="0"/>
          <w:divBdr>
            <w:top w:val="none" w:sz="0" w:space="0" w:color="auto"/>
            <w:left w:val="none" w:sz="0" w:space="0" w:color="auto"/>
            <w:bottom w:val="none" w:sz="0" w:space="0" w:color="auto"/>
            <w:right w:val="none" w:sz="0" w:space="0" w:color="auto"/>
          </w:divBdr>
        </w:div>
        <w:div w:id="734931390">
          <w:marLeft w:val="0"/>
          <w:marRight w:val="0"/>
          <w:marTop w:val="0"/>
          <w:marBottom w:val="0"/>
          <w:divBdr>
            <w:top w:val="none" w:sz="0" w:space="0" w:color="auto"/>
            <w:left w:val="none" w:sz="0" w:space="0" w:color="auto"/>
            <w:bottom w:val="none" w:sz="0" w:space="0" w:color="auto"/>
            <w:right w:val="none" w:sz="0" w:space="0" w:color="auto"/>
          </w:divBdr>
        </w:div>
        <w:div w:id="1865635373">
          <w:marLeft w:val="0"/>
          <w:marRight w:val="0"/>
          <w:marTop w:val="0"/>
          <w:marBottom w:val="0"/>
          <w:divBdr>
            <w:top w:val="none" w:sz="0" w:space="0" w:color="auto"/>
            <w:left w:val="none" w:sz="0" w:space="0" w:color="auto"/>
            <w:bottom w:val="none" w:sz="0" w:space="0" w:color="auto"/>
            <w:right w:val="none" w:sz="0" w:space="0" w:color="auto"/>
          </w:divBdr>
        </w:div>
        <w:div w:id="642079680">
          <w:marLeft w:val="0"/>
          <w:marRight w:val="0"/>
          <w:marTop w:val="0"/>
          <w:marBottom w:val="0"/>
          <w:divBdr>
            <w:top w:val="none" w:sz="0" w:space="0" w:color="auto"/>
            <w:left w:val="none" w:sz="0" w:space="0" w:color="auto"/>
            <w:bottom w:val="none" w:sz="0" w:space="0" w:color="auto"/>
            <w:right w:val="none" w:sz="0" w:space="0" w:color="auto"/>
          </w:divBdr>
        </w:div>
        <w:div w:id="53509471">
          <w:marLeft w:val="0"/>
          <w:marRight w:val="0"/>
          <w:marTop w:val="0"/>
          <w:marBottom w:val="0"/>
          <w:divBdr>
            <w:top w:val="none" w:sz="0" w:space="0" w:color="auto"/>
            <w:left w:val="none" w:sz="0" w:space="0" w:color="auto"/>
            <w:bottom w:val="none" w:sz="0" w:space="0" w:color="auto"/>
            <w:right w:val="none" w:sz="0" w:space="0" w:color="auto"/>
          </w:divBdr>
        </w:div>
        <w:div w:id="1136920297">
          <w:marLeft w:val="0"/>
          <w:marRight w:val="0"/>
          <w:marTop w:val="0"/>
          <w:marBottom w:val="0"/>
          <w:divBdr>
            <w:top w:val="none" w:sz="0" w:space="0" w:color="auto"/>
            <w:left w:val="none" w:sz="0" w:space="0" w:color="auto"/>
            <w:bottom w:val="none" w:sz="0" w:space="0" w:color="auto"/>
            <w:right w:val="none" w:sz="0" w:space="0" w:color="auto"/>
          </w:divBdr>
        </w:div>
        <w:div w:id="527840086">
          <w:marLeft w:val="0"/>
          <w:marRight w:val="0"/>
          <w:marTop w:val="0"/>
          <w:marBottom w:val="0"/>
          <w:divBdr>
            <w:top w:val="none" w:sz="0" w:space="0" w:color="auto"/>
            <w:left w:val="none" w:sz="0" w:space="0" w:color="auto"/>
            <w:bottom w:val="none" w:sz="0" w:space="0" w:color="auto"/>
            <w:right w:val="none" w:sz="0" w:space="0" w:color="auto"/>
          </w:divBdr>
        </w:div>
        <w:div w:id="34232407">
          <w:marLeft w:val="0"/>
          <w:marRight w:val="0"/>
          <w:marTop w:val="0"/>
          <w:marBottom w:val="0"/>
          <w:divBdr>
            <w:top w:val="none" w:sz="0" w:space="0" w:color="auto"/>
            <w:left w:val="none" w:sz="0" w:space="0" w:color="auto"/>
            <w:bottom w:val="none" w:sz="0" w:space="0" w:color="auto"/>
            <w:right w:val="none" w:sz="0" w:space="0" w:color="auto"/>
          </w:divBdr>
        </w:div>
        <w:div w:id="691493740">
          <w:marLeft w:val="0"/>
          <w:marRight w:val="0"/>
          <w:marTop w:val="0"/>
          <w:marBottom w:val="0"/>
          <w:divBdr>
            <w:top w:val="none" w:sz="0" w:space="0" w:color="auto"/>
            <w:left w:val="none" w:sz="0" w:space="0" w:color="auto"/>
            <w:bottom w:val="none" w:sz="0" w:space="0" w:color="auto"/>
            <w:right w:val="none" w:sz="0" w:space="0" w:color="auto"/>
          </w:divBdr>
        </w:div>
        <w:div w:id="1614020846">
          <w:marLeft w:val="0"/>
          <w:marRight w:val="0"/>
          <w:marTop w:val="0"/>
          <w:marBottom w:val="0"/>
          <w:divBdr>
            <w:top w:val="none" w:sz="0" w:space="0" w:color="auto"/>
            <w:left w:val="none" w:sz="0" w:space="0" w:color="auto"/>
            <w:bottom w:val="none" w:sz="0" w:space="0" w:color="auto"/>
            <w:right w:val="none" w:sz="0" w:space="0" w:color="auto"/>
          </w:divBdr>
        </w:div>
        <w:div w:id="1147667160">
          <w:marLeft w:val="0"/>
          <w:marRight w:val="0"/>
          <w:marTop w:val="0"/>
          <w:marBottom w:val="0"/>
          <w:divBdr>
            <w:top w:val="none" w:sz="0" w:space="0" w:color="auto"/>
            <w:left w:val="none" w:sz="0" w:space="0" w:color="auto"/>
            <w:bottom w:val="none" w:sz="0" w:space="0" w:color="auto"/>
            <w:right w:val="none" w:sz="0" w:space="0" w:color="auto"/>
          </w:divBdr>
        </w:div>
        <w:div w:id="361975620">
          <w:marLeft w:val="0"/>
          <w:marRight w:val="0"/>
          <w:marTop w:val="0"/>
          <w:marBottom w:val="0"/>
          <w:divBdr>
            <w:top w:val="none" w:sz="0" w:space="0" w:color="auto"/>
            <w:left w:val="none" w:sz="0" w:space="0" w:color="auto"/>
            <w:bottom w:val="none" w:sz="0" w:space="0" w:color="auto"/>
            <w:right w:val="none" w:sz="0" w:space="0" w:color="auto"/>
          </w:divBdr>
        </w:div>
        <w:div w:id="1924795956">
          <w:marLeft w:val="0"/>
          <w:marRight w:val="0"/>
          <w:marTop w:val="0"/>
          <w:marBottom w:val="0"/>
          <w:divBdr>
            <w:top w:val="none" w:sz="0" w:space="0" w:color="auto"/>
            <w:left w:val="none" w:sz="0" w:space="0" w:color="auto"/>
            <w:bottom w:val="none" w:sz="0" w:space="0" w:color="auto"/>
            <w:right w:val="none" w:sz="0" w:space="0" w:color="auto"/>
          </w:divBdr>
        </w:div>
        <w:div w:id="1810125941">
          <w:marLeft w:val="0"/>
          <w:marRight w:val="0"/>
          <w:marTop w:val="0"/>
          <w:marBottom w:val="0"/>
          <w:divBdr>
            <w:top w:val="none" w:sz="0" w:space="0" w:color="auto"/>
            <w:left w:val="none" w:sz="0" w:space="0" w:color="auto"/>
            <w:bottom w:val="none" w:sz="0" w:space="0" w:color="auto"/>
            <w:right w:val="none" w:sz="0" w:space="0" w:color="auto"/>
          </w:divBdr>
        </w:div>
        <w:div w:id="1041394355">
          <w:marLeft w:val="0"/>
          <w:marRight w:val="0"/>
          <w:marTop w:val="0"/>
          <w:marBottom w:val="0"/>
          <w:divBdr>
            <w:top w:val="none" w:sz="0" w:space="0" w:color="auto"/>
            <w:left w:val="none" w:sz="0" w:space="0" w:color="auto"/>
            <w:bottom w:val="none" w:sz="0" w:space="0" w:color="auto"/>
            <w:right w:val="none" w:sz="0" w:space="0" w:color="auto"/>
          </w:divBdr>
        </w:div>
        <w:div w:id="13508642">
          <w:marLeft w:val="0"/>
          <w:marRight w:val="0"/>
          <w:marTop w:val="0"/>
          <w:marBottom w:val="0"/>
          <w:divBdr>
            <w:top w:val="none" w:sz="0" w:space="0" w:color="auto"/>
            <w:left w:val="none" w:sz="0" w:space="0" w:color="auto"/>
            <w:bottom w:val="none" w:sz="0" w:space="0" w:color="auto"/>
            <w:right w:val="none" w:sz="0" w:space="0" w:color="auto"/>
          </w:divBdr>
        </w:div>
        <w:div w:id="1032538250">
          <w:marLeft w:val="0"/>
          <w:marRight w:val="0"/>
          <w:marTop w:val="0"/>
          <w:marBottom w:val="0"/>
          <w:divBdr>
            <w:top w:val="none" w:sz="0" w:space="0" w:color="auto"/>
            <w:left w:val="none" w:sz="0" w:space="0" w:color="auto"/>
            <w:bottom w:val="none" w:sz="0" w:space="0" w:color="auto"/>
            <w:right w:val="none" w:sz="0" w:space="0" w:color="auto"/>
          </w:divBdr>
        </w:div>
        <w:div w:id="2007172035">
          <w:marLeft w:val="0"/>
          <w:marRight w:val="0"/>
          <w:marTop w:val="0"/>
          <w:marBottom w:val="0"/>
          <w:divBdr>
            <w:top w:val="none" w:sz="0" w:space="0" w:color="auto"/>
            <w:left w:val="none" w:sz="0" w:space="0" w:color="auto"/>
            <w:bottom w:val="none" w:sz="0" w:space="0" w:color="auto"/>
            <w:right w:val="none" w:sz="0" w:space="0" w:color="auto"/>
          </w:divBdr>
        </w:div>
        <w:div w:id="1627160036">
          <w:marLeft w:val="0"/>
          <w:marRight w:val="0"/>
          <w:marTop w:val="0"/>
          <w:marBottom w:val="0"/>
          <w:divBdr>
            <w:top w:val="none" w:sz="0" w:space="0" w:color="auto"/>
            <w:left w:val="none" w:sz="0" w:space="0" w:color="auto"/>
            <w:bottom w:val="none" w:sz="0" w:space="0" w:color="auto"/>
            <w:right w:val="none" w:sz="0" w:space="0" w:color="auto"/>
          </w:divBdr>
        </w:div>
        <w:div w:id="1358777012">
          <w:marLeft w:val="0"/>
          <w:marRight w:val="0"/>
          <w:marTop w:val="0"/>
          <w:marBottom w:val="0"/>
          <w:divBdr>
            <w:top w:val="none" w:sz="0" w:space="0" w:color="auto"/>
            <w:left w:val="none" w:sz="0" w:space="0" w:color="auto"/>
            <w:bottom w:val="none" w:sz="0" w:space="0" w:color="auto"/>
            <w:right w:val="none" w:sz="0" w:space="0" w:color="auto"/>
          </w:divBdr>
        </w:div>
        <w:div w:id="196239398">
          <w:marLeft w:val="0"/>
          <w:marRight w:val="0"/>
          <w:marTop w:val="0"/>
          <w:marBottom w:val="0"/>
          <w:divBdr>
            <w:top w:val="none" w:sz="0" w:space="0" w:color="auto"/>
            <w:left w:val="none" w:sz="0" w:space="0" w:color="auto"/>
            <w:bottom w:val="none" w:sz="0" w:space="0" w:color="auto"/>
            <w:right w:val="none" w:sz="0" w:space="0" w:color="auto"/>
          </w:divBdr>
        </w:div>
        <w:div w:id="883180740">
          <w:marLeft w:val="0"/>
          <w:marRight w:val="0"/>
          <w:marTop w:val="0"/>
          <w:marBottom w:val="0"/>
          <w:divBdr>
            <w:top w:val="none" w:sz="0" w:space="0" w:color="auto"/>
            <w:left w:val="none" w:sz="0" w:space="0" w:color="auto"/>
            <w:bottom w:val="none" w:sz="0" w:space="0" w:color="auto"/>
            <w:right w:val="none" w:sz="0" w:space="0" w:color="auto"/>
          </w:divBdr>
        </w:div>
        <w:div w:id="823280706">
          <w:marLeft w:val="0"/>
          <w:marRight w:val="0"/>
          <w:marTop w:val="0"/>
          <w:marBottom w:val="0"/>
          <w:divBdr>
            <w:top w:val="none" w:sz="0" w:space="0" w:color="auto"/>
            <w:left w:val="none" w:sz="0" w:space="0" w:color="auto"/>
            <w:bottom w:val="none" w:sz="0" w:space="0" w:color="auto"/>
            <w:right w:val="none" w:sz="0" w:space="0" w:color="auto"/>
          </w:divBdr>
        </w:div>
        <w:div w:id="644118566">
          <w:marLeft w:val="0"/>
          <w:marRight w:val="0"/>
          <w:marTop w:val="0"/>
          <w:marBottom w:val="0"/>
          <w:divBdr>
            <w:top w:val="none" w:sz="0" w:space="0" w:color="auto"/>
            <w:left w:val="none" w:sz="0" w:space="0" w:color="auto"/>
            <w:bottom w:val="none" w:sz="0" w:space="0" w:color="auto"/>
            <w:right w:val="none" w:sz="0" w:space="0" w:color="auto"/>
          </w:divBdr>
        </w:div>
      </w:divsChild>
    </w:div>
    <w:div w:id="2006349782">
      <w:bodyDiv w:val="1"/>
      <w:marLeft w:val="0"/>
      <w:marRight w:val="0"/>
      <w:marTop w:val="0"/>
      <w:marBottom w:val="0"/>
      <w:divBdr>
        <w:top w:val="none" w:sz="0" w:space="0" w:color="auto"/>
        <w:left w:val="none" w:sz="0" w:space="0" w:color="auto"/>
        <w:bottom w:val="none" w:sz="0" w:space="0" w:color="auto"/>
        <w:right w:val="none" w:sz="0" w:space="0" w:color="auto"/>
      </w:divBdr>
    </w:div>
    <w:div w:id="2006394005">
      <w:bodyDiv w:val="1"/>
      <w:marLeft w:val="0"/>
      <w:marRight w:val="0"/>
      <w:marTop w:val="0"/>
      <w:marBottom w:val="0"/>
      <w:divBdr>
        <w:top w:val="none" w:sz="0" w:space="0" w:color="auto"/>
        <w:left w:val="none" w:sz="0" w:space="0" w:color="auto"/>
        <w:bottom w:val="none" w:sz="0" w:space="0" w:color="auto"/>
        <w:right w:val="none" w:sz="0" w:space="0" w:color="auto"/>
      </w:divBdr>
    </w:div>
    <w:div w:id="2006471457">
      <w:bodyDiv w:val="1"/>
      <w:marLeft w:val="0"/>
      <w:marRight w:val="0"/>
      <w:marTop w:val="0"/>
      <w:marBottom w:val="0"/>
      <w:divBdr>
        <w:top w:val="none" w:sz="0" w:space="0" w:color="auto"/>
        <w:left w:val="none" w:sz="0" w:space="0" w:color="auto"/>
        <w:bottom w:val="none" w:sz="0" w:space="0" w:color="auto"/>
        <w:right w:val="none" w:sz="0" w:space="0" w:color="auto"/>
      </w:divBdr>
    </w:div>
    <w:div w:id="2006586972">
      <w:bodyDiv w:val="1"/>
      <w:marLeft w:val="0"/>
      <w:marRight w:val="0"/>
      <w:marTop w:val="0"/>
      <w:marBottom w:val="0"/>
      <w:divBdr>
        <w:top w:val="none" w:sz="0" w:space="0" w:color="auto"/>
        <w:left w:val="none" w:sz="0" w:space="0" w:color="auto"/>
        <w:bottom w:val="none" w:sz="0" w:space="0" w:color="auto"/>
        <w:right w:val="none" w:sz="0" w:space="0" w:color="auto"/>
      </w:divBdr>
    </w:div>
    <w:div w:id="2006781476">
      <w:bodyDiv w:val="1"/>
      <w:marLeft w:val="0"/>
      <w:marRight w:val="0"/>
      <w:marTop w:val="0"/>
      <w:marBottom w:val="0"/>
      <w:divBdr>
        <w:top w:val="none" w:sz="0" w:space="0" w:color="auto"/>
        <w:left w:val="none" w:sz="0" w:space="0" w:color="auto"/>
        <w:bottom w:val="none" w:sz="0" w:space="0" w:color="auto"/>
        <w:right w:val="none" w:sz="0" w:space="0" w:color="auto"/>
      </w:divBdr>
    </w:div>
    <w:div w:id="2006787055">
      <w:bodyDiv w:val="1"/>
      <w:marLeft w:val="0"/>
      <w:marRight w:val="0"/>
      <w:marTop w:val="0"/>
      <w:marBottom w:val="0"/>
      <w:divBdr>
        <w:top w:val="none" w:sz="0" w:space="0" w:color="auto"/>
        <w:left w:val="none" w:sz="0" w:space="0" w:color="auto"/>
        <w:bottom w:val="none" w:sz="0" w:space="0" w:color="auto"/>
        <w:right w:val="none" w:sz="0" w:space="0" w:color="auto"/>
      </w:divBdr>
    </w:div>
    <w:div w:id="2007635414">
      <w:bodyDiv w:val="1"/>
      <w:marLeft w:val="0"/>
      <w:marRight w:val="0"/>
      <w:marTop w:val="0"/>
      <w:marBottom w:val="0"/>
      <w:divBdr>
        <w:top w:val="none" w:sz="0" w:space="0" w:color="auto"/>
        <w:left w:val="none" w:sz="0" w:space="0" w:color="auto"/>
        <w:bottom w:val="none" w:sz="0" w:space="0" w:color="auto"/>
        <w:right w:val="none" w:sz="0" w:space="0" w:color="auto"/>
      </w:divBdr>
    </w:div>
    <w:div w:id="2007786152">
      <w:bodyDiv w:val="1"/>
      <w:marLeft w:val="0"/>
      <w:marRight w:val="0"/>
      <w:marTop w:val="0"/>
      <w:marBottom w:val="0"/>
      <w:divBdr>
        <w:top w:val="none" w:sz="0" w:space="0" w:color="auto"/>
        <w:left w:val="none" w:sz="0" w:space="0" w:color="auto"/>
        <w:bottom w:val="none" w:sz="0" w:space="0" w:color="auto"/>
        <w:right w:val="none" w:sz="0" w:space="0" w:color="auto"/>
      </w:divBdr>
    </w:div>
    <w:div w:id="2007896570">
      <w:bodyDiv w:val="1"/>
      <w:marLeft w:val="0"/>
      <w:marRight w:val="0"/>
      <w:marTop w:val="0"/>
      <w:marBottom w:val="0"/>
      <w:divBdr>
        <w:top w:val="none" w:sz="0" w:space="0" w:color="auto"/>
        <w:left w:val="none" w:sz="0" w:space="0" w:color="auto"/>
        <w:bottom w:val="none" w:sz="0" w:space="0" w:color="auto"/>
        <w:right w:val="none" w:sz="0" w:space="0" w:color="auto"/>
      </w:divBdr>
    </w:div>
    <w:div w:id="2008557267">
      <w:bodyDiv w:val="1"/>
      <w:marLeft w:val="0"/>
      <w:marRight w:val="0"/>
      <w:marTop w:val="0"/>
      <w:marBottom w:val="0"/>
      <w:divBdr>
        <w:top w:val="none" w:sz="0" w:space="0" w:color="auto"/>
        <w:left w:val="none" w:sz="0" w:space="0" w:color="auto"/>
        <w:bottom w:val="none" w:sz="0" w:space="0" w:color="auto"/>
        <w:right w:val="none" w:sz="0" w:space="0" w:color="auto"/>
      </w:divBdr>
    </w:div>
    <w:div w:id="2009097416">
      <w:bodyDiv w:val="1"/>
      <w:marLeft w:val="0"/>
      <w:marRight w:val="0"/>
      <w:marTop w:val="0"/>
      <w:marBottom w:val="0"/>
      <w:divBdr>
        <w:top w:val="none" w:sz="0" w:space="0" w:color="auto"/>
        <w:left w:val="none" w:sz="0" w:space="0" w:color="auto"/>
        <w:bottom w:val="none" w:sz="0" w:space="0" w:color="auto"/>
        <w:right w:val="none" w:sz="0" w:space="0" w:color="auto"/>
      </w:divBdr>
    </w:div>
    <w:div w:id="2009097603">
      <w:bodyDiv w:val="1"/>
      <w:marLeft w:val="0"/>
      <w:marRight w:val="0"/>
      <w:marTop w:val="0"/>
      <w:marBottom w:val="0"/>
      <w:divBdr>
        <w:top w:val="none" w:sz="0" w:space="0" w:color="auto"/>
        <w:left w:val="none" w:sz="0" w:space="0" w:color="auto"/>
        <w:bottom w:val="none" w:sz="0" w:space="0" w:color="auto"/>
        <w:right w:val="none" w:sz="0" w:space="0" w:color="auto"/>
      </w:divBdr>
    </w:div>
    <w:div w:id="2009400749">
      <w:bodyDiv w:val="1"/>
      <w:marLeft w:val="0"/>
      <w:marRight w:val="0"/>
      <w:marTop w:val="0"/>
      <w:marBottom w:val="0"/>
      <w:divBdr>
        <w:top w:val="none" w:sz="0" w:space="0" w:color="auto"/>
        <w:left w:val="none" w:sz="0" w:space="0" w:color="auto"/>
        <w:bottom w:val="none" w:sz="0" w:space="0" w:color="auto"/>
        <w:right w:val="none" w:sz="0" w:space="0" w:color="auto"/>
      </w:divBdr>
    </w:div>
    <w:div w:id="2009402990">
      <w:bodyDiv w:val="1"/>
      <w:marLeft w:val="0"/>
      <w:marRight w:val="0"/>
      <w:marTop w:val="0"/>
      <w:marBottom w:val="0"/>
      <w:divBdr>
        <w:top w:val="none" w:sz="0" w:space="0" w:color="auto"/>
        <w:left w:val="none" w:sz="0" w:space="0" w:color="auto"/>
        <w:bottom w:val="none" w:sz="0" w:space="0" w:color="auto"/>
        <w:right w:val="none" w:sz="0" w:space="0" w:color="auto"/>
      </w:divBdr>
    </w:div>
    <w:div w:id="2009627478">
      <w:bodyDiv w:val="1"/>
      <w:marLeft w:val="0"/>
      <w:marRight w:val="0"/>
      <w:marTop w:val="0"/>
      <w:marBottom w:val="0"/>
      <w:divBdr>
        <w:top w:val="none" w:sz="0" w:space="0" w:color="auto"/>
        <w:left w:val="none" w:sz="0" w:space="0" w:color="auto"/>
        <w:bottom w:val="none" w:sz="0" w:space="0" w:color="auto"/>
        <w:right w:val="none" w:sz="0" w:space="0" w:color="auto"/>
      </w:divBdr>
    </w:div>
    <w:div w:id="2009670105">
      <w:bodyDiv w:val="1"/>
      <w:marLeft w:val="0"/>
      <w:marRight w:val="0"/>
      <w:marTop w:val="0"/>
      <w:marBottom w:val="0"/>
      <w:divBdr>
        <w:top w:val="none" w:sz="0" w:space="0" w:color="auto"/>
        <w:left w:val="none" w:sz="0" w:space="0" w:color="auto"/>
        <w:bottom w:val="none" w:sz="0" w:space="0" w:color="auto"/>
        <w:right w:val="none" w:sz="0" w:space="0" w:color="auto"/>
      </w:divBdr>
    </w:div>
    <w:div w:id="2009743235">
      <w:bodyDiv w:val="1"/>
      <w:marLeft w:val="0"/>
      <w:marRight w:val="0"/>
      <w:marTop w:val="0"/>
      <w:marBottom w:val="0"/>
      <w:divBdr>
        <w:top w:val="none" w:sz="0" w:space="0" w:color="auto"/>
        <w:left w:val="none" w:sz="0" w:space="0" w:color="auto"/>
        <w:bottom w:val="none" w:sz="0" w:space="0" w:color="auto"/>
        <w:right w:val="none" w:sz="0" w:space="0" w:color="auto"/>
      </w:divBdr>
    </w:div>
    <w:div w:id="2009823591">
      <w:bodyDiv w:val="1"/>
      <w:marLeft w:val="0"/>
      <w:marRight w:val="0"/>
      <w:marTop w:val="0"/>
      <w:marBottom w:val="0"/>
      <w:divBdr>
        <w:top w:val="none" w:sz="0" w:space="0" w:color="auto"/>
        <w:left w:val="none" w:sz="0" w:space="0" w:color="auto"/>
        <w:bottom w:val="none" w:sz="0" w:space="0" w:color="auto"/>
        <w:right w:val="none" w:sz="0" w:space="0" w:color="auto"/>
      </w:divBdr>
    </w:div>
    <w:div w:id="2010056231">
      <w:bodyDiv w:val="1"/>
      <w:marLeft w:val="0"/>
      <w:marRight w:val="0"/>
      <w:marTop w:val="0"/>
      <w:marBottom w:val="0"/>
      <w:divBdr>
        <w:top w:val="none" w:sz="0" w:space="0" w:color="auto"/>
        <w:left w:val="none" w:sz="0" w:space="0" w:color="auto"/>
        <w:bottom w:val="none" w:sz="0" w:space="0" w:color="auto"/>
        <w:right w:val="none" w:sz="0" w:space="0" w:color="auto"/>
      </w:divBdr>
    </w:div>
    <w:div w:id="2010255187">
      <w:bodyDiv w:val="1"/>
      <w:marLeft w:val="0"/>
      <w:marRight w:val="0"/>
      <w:marTop w:val="0"/>
      <w:marBottom w:val="0"/>
      <w:divBdr>
        <w:top w:val="none" w:sz="0" w:space="0" w:color="auto"/>
        <w:left w:val="none" w:sz="0" w:space="0" w:color="auto"/>
        <w:bottom w:val="none" w:sz="0" w:space="0" w:color="auto"/>
        <w:right w:val="none" w:sz="0" w:space="0" w:color="auto"/>
      </w:divBdr>
      <w:divsChild>
        <w:div w:id="1709645143">
          <w:marLeft w:val="0"/>
          <w:marRight w:val="0"/>
          <w:marTop w:val="0"/>
          <w:marBottom w:val="0"/>
          <w:divBdr>
            <w:top w:val="none" w:sz="0" w:space="0" w:color="auto"/>
            <w:left w:val="none" w:sz="0" w:space="0" w:color="auto"/>
            <w:bottom w:val="none" w:sz="0" w:space="0" w:color="auto"/>
            <w:right w:val="none" w:sz="0" w:space="0" w:color="auto"/>
          </w:divBdr>
        </w:div>
        <w:div w:id="838737371">
          <w:marLeft w:val="0"/>
          <w:marRight w:val="0"/>
          <w:marTop w:val="0"/>
          <w:marBottom w:val="0"/>
          <w:divBdr>
            <w:top w:val="none" w:sz="0" w:space="0" w:color="auto"/>
            <w:left w:val="none" w:sz="0" w:space="0" w:color="auto"/>
            <w:bottom w:val="none" w:sz="0" w:space="0" w:color="auto"/>
            <w:right w:val="none" w:sz="0" w:space="0" w:color="auto"/>
          </w:divBdr>
        </w:div>
        <w:div w:id="1535193281">
          <w:marLeft w:val="0"/>
          <w:marRight w:val="0"/>
          <w:marTop w:val="0"/>
          <w:marBottom w:val="0"/>
          <w:divBdr>
            <w:top w:val="none" w:sz="0" w:space="0" w:color="auto"/>
            <w:left w:val="none" w:sz="0" w:space="0" w:color="auto"/>
            <w:bottom w:val="none" w:sz="0" w:space="0" w:color="auto"/>
            <w:right w:val="none" w:sz="0" w:space="0" w:color="auto"/>
          </w:divBdr>
        </w:div>
        <w:div w:id="2126078986">
          <w:marLeft w:val="0"/>
          <w:marRight w:val="0"/>
          <w:marTop w:val="0"/>
          <w:marBottom w:val="0"/>
          <w:divBdr>
            <w:top w:val="none" w:sz="0" w:space="0" w:color="auto"/>
            <w:left w:val="none" w:sz="0" w:space="0" w:color="auto"/>
            <w:bottom w:val="none" w:sz="0" w:space="0" w:color="auto"/>
            <w:right w:val="none" w:sz="0" w:space="0" w:color="auto"/>
          </w:divBdr>
        </w:div>
        <w:div w:id="2012944498">
          <w:marLeft w:val="0"/>
          <w:marRight w:val="0"/>
          <w:marTop w:val="0"/>
          <w:marBottom w:val="0"/>
          <w:divBdr>
            <w:top w:val="none" w:sz="0" w:space="0" w:color="auto"/>
            <w:left w:val="none" w:sz="0" w:space="0" w:color="auto"/>
            <w:bottom w:val="none" w:sz="0" w:space="0" w:color="auto"/>
            <w:right w:val="none" w:sz="0" w:space="0" w:color="auto"/>
          </w:divBdr>
        </w:div>
        <w:div w:id="1475760817">
          <w:marLeft w:val="0"/>
          <w:marRight w:val="0"/>
          <w:marTop w:val="0"/>
          <w:marBottom w:val="0"/>
          <w:divBdr>
            <w:top w:val="none" w:sz="0" w:space="0" w:color="auto"/>
            <w:left w:val="none" w:sz="0" w:space="0" w:color="auto"/>
            <w:bottom w:val="none" w:sz="0" w:space="0" w:color="auto"/>
            <w:right w:val="none" w:sz="0" w:space="0" w:color="auto"/>
          </w:divBdr>
        </w:div>
        <w:div w:id="1863010748">
          <w:marLeft w:val="0"/>
          <w:marRight w:val="0"/>
          <w:marTop w:val="0"/>
          <w:marBottom w:val="0"/>
          <w:divBdr>
            <w:top w:val="none" w:sz="0" w:space="0" w:color="auto"/>
            <w:left w:val="none" w:sz="0" w:space="0" w:color="auto"/>
            <w:bottom w:val="none" w:sz="0" w:space="0" w:color="auto"/>
            <w:right w:val="none" w:sz="0" w:space="0" w:color="auto"/>
          </w:divBdr>
        </w:div>
        <w:div w:id="1204829255">
          <w:marLeft w:val="0"/>
          <w:marRight w:val="0"/>
          <w:marTop w:val="0"/>
          <w:marBottom w:val="0"/>
          <w:divBdr>
            <w:top w:val="none" w:sz="0" w:space="0" w:color="auto"/>
            <w:left w:val="none" w:sz="0" w:space="0" w:color="auto"/>
            <w:bottom w:val="none" w:sz="0" w:space="0" w:color="auto"/>
            <w:right w:val="none" w:sz="0" w:space="0" w:color="auto"/>
          </w:divBdr>
        </w:div>
        <w:div w:id="229536349">
          <w:marLeft w:val="0"/>
          <w:marRight w:val="0"/>
          <w:marTop w:val="0"/>
          <w:marBottom w:val="0"/>
          <w:divBdr>
            <w:top w:val="none" w:sz="0" w:space="0" w:color="auto"/>
            <w:left w:val="none" w:sz="0" w:space="0" w:color="auto"/>
            <w:bottom w:val="none" w:sz="0" w:space="0" w:color="auto"/>
            <w:right w:val="none" w:sz="0" w:space="0" w:color="auto"/>
          </w:divBdr>
        </w:div>
        <w:div w:id="2147238681">
          <w:marLeft w:val="0"/>
          <w:marRight w:val="0"/>
          <w:marTop w:val="0"/>
          <w:marBottom w:val="0"/>
          <w:divBdr>
            <w:top w:val="none" w:sz="0" w:space="0" w:color="auto"/>
            <w:left w:val="none" w:sz="0" w:space="0" w:color="auto"/>
            <w:bottom w:val="none" w:sz="0" w:space="0" w:color="auto"/>
            <w:right w:val="none" w:sz="0" w:space="0" w:color="auto"/>
          </w:divBdr>
        </w:div>
        <w:div w:id="615529572">
          <w:marLeft w:val="0"/>
          <w:marRight w:val="0"/>
          <w:marTop w:val="0"/>
          <w:marBottom w:val="0"/>
          <w:divBdr>
            <w:top w:val="none" w:sz="0" w:space="0" w:color="auto"/>
            <w:left w:val="none" w:sz="0" w:space="0" w:color="auto"/>
            <w:bottom w:val="none" w:sz="0" w:space="0" w:color="auto"/>
            <w:right w:val="none" w:sz="0" w:space="0" w:color="auto"/>
          </w:divBdr>
        </w:div>
        <w:div w:id="1404252139">
          <w:marLeft w:val="0"/>
          <w:marRight w:val="0"/>
          <w:marTop w:val="0"/>
          <w:marBottom w:val="0"/>
          <w:divBdr>
            <w:top w:val="none" w:sz="0" w:space="0" w:color="auto"/>
            <w:left w:val="none" w:sz="0" w:space="0" w:color="auto"/>
            <w:bottom w:val="none" w:sz="0" w:space="0" w:color="auto"/>
            <w:right w:val="none" w:sz="0" w:space="0" w:color="auto"/>
          </w:divBdr>
        </w:div>
        <w:div w:id="1894923082">
          <w:marLeft w:val="0"/>
          <w:marRight w:val="0"/>
          <w:marTop w:val="0"/>
          <w:marBottom w:val="0"/>
          <w:divBdr>
            <w:top w:val="none" w:sz="0" w:space="0" w:color="auto"/>
            <w:left w:val="none" w:sz="0" w:space="0" w:color="auto"/>
            <w:bottom w:val="none" w:sz="0" w:space="0" w:color="auto"/>
            <w:right w:val="none" w:sz="0" w:space="0" w:color="auto"/>
          </w:divBdr>
        </w:div>
        <w:div w:id="830800246">
          <w:marLeft w:val="0"/>
          <w:marRight w:val="0"/>
          <w:marTop w:val="0"/>
          <w:marBottom w:val="0"/>
          <w:divBdr>
            <w:top w:val="none" w:sz="0" w:space="0" w:color="auto"/>
            <w:left w:val="none" w:sz="0" w:space="0" w:color="auto"/>
            <w:bottom w:val="none" w:sz="0" w:space="0" w:color="auto"/>
            <w:right w:val="none" w:sz="0" w:space="0" w:color="auto"/>
          </w:divBdr>
        </w:div>
        <w:div w:id="72436234">
          <w:marLeft w:val="0"/>
          <w:marRight w:val="0"/>
          <w:marTop w:val="0"/>
          <w:marBottom w:val="0"/>
          <w:divBdr>
            <w:top w:val="none" w:sz="0" w:space="0" w:color="auto"/>
            <w:left w:val="none" w:sz="0" w:space="0" w:color="auto"/>
            <w:bottom w:val="none" w:sz="0" w:space="0" w:color="auto"/>
            <w:right w:val="none" w:sz="0" w:space="0" w:color="auto"/>
          </w:divBdr>
        </w:div>
        <w:div w:id="53282047">
          <w:marLeft w:val="0"/>
          <w:marRight w:val="0"/>
          <w:marTop w:val="0"/>
          <w:marBottom w:val="0"/>
          <w:divBdr>
            <w:top w:val="none" w:sz="0" w:space="0" w:color="auto"/>
            <w:left w:val="none" w:sz="0" w:space="0" w:color="auto"/>
            <w:bottom w:val="none" w:sz="0" w:space="0" w:color="auto"/>
            <w:right w:val="none" w:sz="0" w:space="0" w:color="auto"/>
          </w:divBdr>
        </w:div>
        <w:div w:id="985628304">
          <w:marLeft w:val="0"/>
          <w:marRight w:val="0"/>
          <w:marTop w:val="0"/>
          <w:marBottom w:val="0"/>
          <w:divBdr>
            <w:top w:val="none" w:sz="0" w:space="0" w:color="auto"/>
            <w:left w:val="none" w:sz="0" w:space="0" w:color="auto"/>
            <w:bottom w:val="none" w:sz="0" w:space="0" w:color="auto"/>
            <w:right w:val="none" w:sz="0" w:space="0" w:color="auto"/>
          </w:divBdr>
        </w:div>
        <w:div w:id="117839186">
          <w:marLeft w:val="0"/>
          <w:marRight w:val="0"/>
          <w:marTop w:val="0"/>
          <w:marBottom w:val="0"/>
          <w:divBdr>
            <w:top w:val="none" w:sz="0" w:space="0" w:color="auto"/>
            <w:left w:val="none" w:sz="0" w:space="0" w:color="auto"/>
            <w:bottom w:val="none" w:sz="0" w:space="0" w:color="auto"/>
            <w:right w:val="none" w:sz="0" w:space="0" w:color="auto"/>
          </w:divBdr>
        </w:div>
        <w:div w:id="4093885">
          <w:marLeft w:val="0"/>
          <w:marRight w:val="0"/>
          <w:marTop w:val="0"/>
          <w:marBottom w:val="0"/>
          <w:divBdr>
            <w:top w:val="none" w:sz="0" w:space="0" w:color="auto"/>
            <w:left w:val="none" w:sz="0" w:space="0" w:color="auto"/>
            <w:bottom w:val="none" w:sz="0" w:space="0" w:color="auto"/>
            <w:right w:val="none" w:sz="0" w:space="0" w:color="auto"/>
          </w:divBdr>
        </w:div>
        <w:div w:id="1179736241">
          <w:marLeft w:val="0"/>
          <w:marRight w:val="0"/>
          <w:marTop w:val="0"/>
          <w:marBottom w:val="0"/>
          <w:divBdr>
            <w:top w:val="none" w:sz="0" w:space="0" w:color="auto"/>
            <w:left w:val="none" w:sz="0" w:space="0" w:color="auto"/>
            <w:bottom w:val="none" w:sz="0" w:space="0" w:color="auto"/>
            <w:right w:val="none" w:sz="0" w:space="0" w:color="auto"/>
          </w:divBdr>
        </w:div>
        <w:div w:id="255603518">
          <w:marLeft w:val="0"/>
          <w:marRight w:val="0"/>
          <w:marTop w:val="0"/>
          <w:marBottom w:val="0"/>
          <w:divBdr>
            <w:top w:val="none" w:sz="0" w:space="0" w:color="auto"/>
            <w:left w:val="none" w:sz="0" w:space="0" w:color="auto"/>
            <w:bottom w:val="none" w:sz="0" w:space="0" w:color="auto"/>
            <w:right w:val="none" w:sz="0" w:space="0" w:color="auto"/>
          </w:divBdr>
        </w:div>
      </w:divsChild>
    </w:div>
    <w:div w:id="2010524945">
      <w:bodyDiv w:val="1"/>
      <w:marLeft w:val="0"/>
      <w:marRight w:val="0"/>
      <w:marTop w:val="0"/>
      <w:marBottom w:val="0"/>
      <w:divBdr>
        <w:top w:val="none" w:sz="0" w:space="0" w:color="auto"/>
        <w:left w:val="none" w:sz="0" w:space="0" w:color="auto"/>
        <w:bottom w:val="none" w:sz="0" w:space="0" w:color="auto"/>
        <w:right w:val="none" w:sz="0" w:space="0" w:color="auto"/>
      </w:divBdr>
    </w:div>
    <w:div w:id="2010669616">
      <w:bodyDiv w:val="1"/>
      <w:marLeft w:val="0"/>
      <w:marRight w:val="0"/>
      <w:marTop w:val="0"/>
      <w:marBottom w:val="0"/>
      <w:divBdr>
        <w:top w:val="none" w:sz="0" w:space="0" w:color="auto"/>
        <w:left w:val="none" w:sz="0" w:space="0" w:color="auto"/>
        <w:bottom w:val="none" w:sz="0" w:space="0" w:color="auto"/>
        <w:right w:val="none" w:sz="0" w:space="0" w:color="auto"/>
      </w:divBdr>
    </w:div>
    <w:div w:id="2011325168">
      <w:bodyDiv w:val="1"/>
      <w:marLeft w:val="0"/>
      <w:marRight w:val="0"/>
      <w:marTop w:val="0"/>
      <w:marBottom w:val="0"/>
      <w:divBdr>
        <w:top w:val="none" w:sz="0" w:space="0" w:color="auto"/>
        <w:left w:val="none" w:sz="0" w:space="0" w:color="auto"/>
        <w:bottom w:val="none" w:sz="0" w:space="0" w:color="auto"/>
        <w:right w:val="none" w:sz="0" w:space="0" w:color="auto"/>
      </w:divBdr>
    </w:div>
    <w:div w:id="2011835451">
      <w:bodyDiv w:val="1"/>
      <w:marLeft w:val="0"/>
      <w:marRight w:val="0"/>
      <w:marTop w:val="0"/>
      <w:marBottom w:val="0"/>
      <w:divBdr>
        <w:top w:val="none" w:sz="0" w:space="0" w:color="auto"/>
        <w:left w:val="none" w:sz="0" w:space="0" w:color="auto"/>
        <w:bottom w:val="none" w:sz="0" w:space="0" w:color="auto"/>
        <w:right w:val="none" w:sz="0" w:space="0" w:color="auto"/>
      </w:divBdr>
    </w:div>
    <w:div w:id="2012249548">
      <w:bodyDiv w:val="1"/>
      <w:marLeft w:val="0"/>
      <w:marRight w:val="0"/>
      <w:marTop w:val="0"/>
      <w:marBottom w:val="0"/>
      <w:divBdr>
        <w:top w:val="none" w:sz="0" w:space="0" w:color="auto"/>
        <w:left w:val="none" w:sz="0" w:space="0" w:color="auto"/>
        <w:bottom w:val="none" w:sz="0" w:space="0" w:color="auto"/>
        <w:right w:val="none" w:sz="0" w:space="0" w:color="auto"/>
      </w:divBdr>
      <w:divsChild>
        <w:div w:id="1817456250">
          <w:marLeft w:val="0"/>
          <w:marRight w:val="0"/>
          <w:marTop w:val="0"/>
          <w:marBottom w:val="0"/>
          <w:divBdr>
            <w:top w:val="none" w:sz="0" w:space="0" w:color="auto"/>
            <w:left w:val="none" w:sz="0" w:space="0" w:color="auto"/>
            <w:bottom w:val="none" w:sz="0" w:space="0" w:color="auto"/>
            <w:right w:val="none" w:sz="0" w:space="0" w:color="auto"/>
          </w:divBdr>
        </w:div>
        <w:div w:id="126050723">
          <w:marLeft w:val="0"/>
          <w:marRight w:val="0"/>
          <w:marTop w:val="0"/>
          <w:marBottom w:val="0"/>
          <w:divBdr>
            <w:top w:val="none" w:sz="0" w:space="0" w:color="auto"/>
            <w:left w:val="none" w:sz="0" w:space="0" w:color="auto"/>
            <w:bottom w:val="none" w:sz="0" w:space="0" w:color="auto"/>
            <w:right w:val="none" w:sz="0" w:space="0" w:color="auto"/>
          </w:divBdr>
        </w:div>
        <w:div w:id="1608542865">
          <w:marLeft w:val="0"/>
          <w:marRight w:val="0"/>
          <w:marTop w:val="0"/>
          <w:marBottom w:val="0"/>
          <w:divBdr>
            <w:top w:val="none" w:sz="0" w:space="0" w:color="auto"/>
            <w:left w:val="none" w:sz="0" w:space="0" w:color="auto"/>
            <w:bottom w:val="none" w:sz="0" w:space="0" w:color="auto"/>
            <w:right w:val="none" w:sz="0" w:space="0" w:color="auto"/>
          </w:divBdr>
        </w:div>
        <w:div w:id="1614628593">
          <w:marLeft w:val="0"/>
          <w:marRight w:val="0"/>
          <w:marTop w:val="0"/>
          <w:marBottom w:val="0"/>
          <w:divBdr>
            <w:top w:val="none" w:sz="0" w:space="0" w:color="auto"/>
            <w:left w:val="none" w:sz="0" w:space="0" w:color="auto"/>
            <w:bottom w:val="none" w:sz="0" w:space="0" w:color="auto"/>
            <w:right w:val="none" w:sz="0" w:space="0" w:color="auto"/>
          </w:divBdr>
        </w:div>
        <w:div w:id="893157243">
          <w:marLeft w:val="0"/>
          <w:marRight w:val="0"/>
          <w:marTop w:val="0"/>
          <w:marBottom w:val="0"/>
          <w:divBdr>
            <w:top w:val="none" w:sz="0" w:space="0" w:color="auto"/>
            <w:left w:val="none" w:sz="0" w:space="0" w:color="auto"/>
            <w:bottom w:val="none" w:sz="0" w:space="0" w:color="auto"/>
            <w:right w:val="none" w:sz="0" w:space="0" w:color="auto"/>
          </w:divBdr>
        </w:div>
        <w:div w:id="1130978644">
          <w:marLeft w:val="0"/>
          <w:marRight w:val="0"/>
          <w:marTop w:val="0"/>
          <w:marBottom w:val="0"/>
          <w:divBdr>
            <w:top w:val="none" w:sz="0" w:space="0" w:color="auto"/>
            <w:left w:val="none" w:sz="0" w:space="0" w:color="auto"/>
            <w:bottom w:val="none" w:sz="0" w:space="0" w:color="auto"/>
            <w:right w:val="none" w:sz="0" w:space="0" w:color="auto"/>
          </w:divBdr>
        </w:div>
        <w:div w:id="2114082794">
          <w:marLeft w:val="0"/>
          <w:marRight w:val="0"/>
          <w:marTop w:val="0"/>
          <w:marBottom w:val="0"/>
          <w:divBdr>
            <w:top w:val="none" w:sz="0" w:space="0" w:color="auto"/>
            <w:left w:val="none" w:sz="0" w:space="0" w:color="auto"/>
            <w:bottom w:val="none" w:sz="0" w:space="0" w:color="auto"/>
            <w:right w:val="none" w:sz="0" w:space="0" w:color="auto"/>
          </w:divBdr>
        </w:div>
        <w:div w:id="1346710974">
          <w:marLeft w:val="0"/>
          <w:marRight w:val="0"/>
          <w:marTop w:val="0"/>
          <w:marBottom w:val="0"/>
          <w:divBdr>
            <w:top w:val="none" w:sz="0" w:space="0" w:color="auto"/>
            <w:left w:val="none" w:sz="0" w:space="0" w:color="auto"/>
            <w:bottom w:val="none" w:sz="0" w:space="0" w:color="auto"/>
            <w:right w:val="none" w:sz="0" w:space="0" w:color="auto"/>
          </w:divBdr>
        </w:div>
        <w:div w:id="1510214186">
          <w:marLeft w:val="0"/>
          <w:marRight w:val="0"/>
          <w:marTop w:val="0"/>
          <w:marBottom w:val="0"/>
          <w:divBdr>
            <w:top w:val="none" w:sz="0" w:space="0" w:color="auto"/>
            <w:left w:val="none" w:sz="0" w:space="0" w:color="auto"/>
            <w:bottom w:val="none" w:sz="0" w:space="0" w:color="auto"/>
            <w:right w:val="none" w:sz="0" w:space="0" w:color="auto"/>
          </w:divBdr>
        </w:div>
        <w:div w:id="2054889168">
          <w:marLeft w:val="0"/>
          <w:marRight w:val="0"/>
          <w:marTop w:val="0"/>
          <w:marBottom w:val="0"/>
          <w:divBdr>
            <w:top w:val="none" w:sz="0" w:space="0" w:color="auto"/>
            <w:left w:val="none" w:sz="0" w:space="0" w:color="auto"/>
            <w:bottom w:val="none" w:sz="0" w:space="0" w:color="auto"/>
            <w:right w:val="none" w:sz="0" w:space="0" w:color="auto"/>
          </w:divBdr>
        </w:div>
        <w:div w:id="663780809">
          <w:marLeft w:val="0"/>
          <w:marRight w:val="0"/>
          <w:marTop w:val="0"/>
          <w:marBottom w:val="0"/>
          <w:divBdr>
            <w:top w:val="none" w:sz="0" w:space="0" w:color="auto"/>
            <w:left w:val="none" w:sz="0" w:space="0" w:color="auto"/>
            <w:bottom w:val="none" w:sz="0" w:space="0" w:color="auto"/>
            <w:right w:val="none" w:sz="0" w:space="0" w:color="auto"/>
          </w:divBdr>
        </w:div>
        <w:div w:id="1058893707">
          <w:marLeft w:val="0"/>
          <w:marRight w:val="0"/>
          <w:marTop w:val="0"/>
          <w:marBottom w:val="0"/>
          <w:divBdr>
            <w:top w:val="none" w:sz="0" w:space="0" w:color="auto"/>
            <w:left w:val="none" w:sz="0" w:space="0" w:color="auto"/>
            <w:bottom w:val="none" w:sz="0" w:space="0" w:color="auto"/>
            <w:right w:val="none" w:sz="0" w:space="0" w:color="auto"/>
          </w:divBdr>
        </w:div>
        <w:div w:id="1322346118">
          <w:marLeft w:val="0"/>
          <w:marRight w:val="0"/>
          <w:marTop w:val="0"/>
          <w:marBottom w:val="0"/>
          <w:divBdr>
            <w:top w:val="none" w:sz="0" w:space="0" w:color="auto"/>
            <w:left w:val="none" w:sz="0" w:space="0" w:color="auto"/>
            <w:bottom w:val="none" w:sz="0" w:space="0" w:color="auto"/>
            <w:right w:val="none" w:sz="0" w:space="0" w:color="auto"/>
          </w:divBdr>
        </w:div>
        <w:div w:id="1381397395">
          <w:marLeft w:val="0"/>
          <w:marRight w:val="0"/>
          <w:marTop w:val="0"/>
          <w:marBottom w:val="0"/>
          <w:divBdr>
            <w:top w:val="none" w:sz="0" w:space="0" w:color="auto"/>
            <w:left w:val="none" w:sz="0" w:space="0" w:color="auto"/>
            <w:bottom w:val="none" w:sz="0" w:space="0" w:color="auto"/>
            <w:right w:val="none" w:sz="0" w:space="0" w:color="auto"/>
          </w:divBdr>
        </w:div>
        <w:div w:id="49884331">
          <w:marLeft w:val="0"/>
          <w:marRight w:val="0"/>
          <w:marTop w:val="0"/>
          <w:marBottom w:val="0"/>
          <w:divBdr>
            <w:top w:val="none" w:sz="0" w:space="0" w:color="auto"/>
            <w:left w:val="none" w:sz="0" w:space="0" w:color="auto"/>
            <w:bottom w:val="none" w:sz="0" w:space="0" w:color="auto"/>
            <w:right w:val="none" w:sz="0" w:space="0" w:color="auto"/>
          </w:divBdr>
        </w:div>
        <w:div w:id="757214123">
          <w:marLeft w:val="0"/>
          <w:marRight w:val="0"/>
          <w:marTop w:val="0"/>
          <w:marBottom w:val="0"/>
          <w:divBdr>
            <w:top w:val="none" w:sz="0" w:space="0" w:color="auto"/>
            <w:left w:val="none" w:sz="0" w:space="0" w:color="auto"/>
            <w:bottom w:val="none" w:sz="0" w:space="0" w:color="auto"/>
            <w:right w:val="none" w:sz="0" w:space="0" w:color="auto"/>
          </w:divBdr>
        </w:div>
        <w:div w:id="1660187834">
          <w:marLeft w:val="0"/>
          <w:marRight w:val="0"/>
          <w:marTop w:val="0"/>
          <w:marBottom w:val="0"/>
          <w:divBdr>
            <w:top w:val="none" w:sz="0" w:space="0" w:color="auto"/>
            <w:left w:val="none" w:sz="0" w:space="0" w:color="auto"/>
            <w:bottom w:val="none" w:sz="0" w:space="0" w:color="auto"/>
            <w:right w:val="none" w:sz="0" w:space="0" w:color="auto"/>
          </w:divBdr>
        </w:div>
        <w:div w:id="809248019">
          <w:marLeft w:val="0"/>
          <w:marRight w:val="0"/>
          <w:marTop w:val="0"/>
          <w:marBottom w:val="0"/>
          <w:divBdr>
            <w:top w:val="none" w:sz="0" w:space="0" w:color="auto"/>
            <w:left w:val="none" w:sz="0" w:space="0" w:color="auto"/>
            <w:bottom w:val="none" w:sz="0" w:space="0" w:color="auto"/>
            <w:right w:val="none" w:sz="0" w:space="0" w:color="auto"/>
          </w:divBdr>
        </w:div>
        <w:div w:id="1423574404">
          <w:marLeft w:val="0"/>
          <w:marRight w:val="0"/>
          <w:marTop w:val="0"/>
          <w:marBottom w:val="0"/>
          <w:divBdr>
            <w:top w:val="none" w:sz="0" w:space="0" w:color="auto"/>
            <w:left w:val="none" w:sz="0" w:space="0" w:color="auto"/>
            <w:bottom w:val="none" w:sz="0" w:space="0" w:color="auto"/>
            <w:right w:val="none" w:sz="0" w:space="0" w:color="auto"/>
          </w:divBdr>
        </w:div>
        <w:div w:id="469565620">
          <w:marLeft w:val="0"/>
          <w:marRight w:val="0"/>
          <w:marTop w:val="0"/>
          <w:marBottom w:val="0"/>
          <w:divBdr>
            <w:top w:val="none" w:sz="0" w:space="0" w:color="auto"/>
            <w:left w:val="none" w:sz="0" w:space="0" w:color="auto"/>
            <w:bottom w:val="none" w:sz="0" w:space="0" w:color="auto"/>
            <w:right w:val="none" w:sz="0" w:space="0" w:color="auto"/>
          </w:divBdr>
        </w:div>
        <w:div w:id="113909454">
          <w:marLeft w:val="0"/>
          <w:marRight w:val="0"/>
          <w:marTop w:val="0"/>
          <w:marBottom w:val="0"/>
          <w:divBdr>
            <w:top w:val="none" w:sz="0" w:space="0" w:color="auto"/>
            <w:left w:val="none" w:sz="0" w:space="0" w:color="auto"/>
            <w:bottom w:val="none" w:sz="0" w:space="0" w:color="auto"/>
            <w:right w:val="none" w:sz="0" w:space="0" w:color="auto"/>
          </w:divBdr>
        </w:div>
        <w:div w:id="1354456770">
          <w:marLeft w:val="0"/>
          <w:marRight w:val="0"/>
          <w:marTop w:val="0"/>
          <w:marBottom w:val="0"/>
          <w:divBdr>
            <w:top w:val="none" w:sz="0" w:space="0" w:color="auto"/>
            <w:left w:val="none" w:sz="0" w:space="0" w:color="auto"/>
            <w:bottom w:val="none" w:sz="0" w:space="0" w:color="auto"/>
            <w:right w:val="none" w:sz="0" w:space="0" w:color="auto"/>
          </w:divBdr>
        </w:div>
        <w:div w:id="1306620124">
          <w:marLeft w:val="0"/>
          <w:marRight w:val="0"/>
          <w:marTop w:val="0"/>
          <w:marBottom w:val="0"/>
          <w:divBdr>
            <w:top w:val="none" w:sz="0" w:space="0" w:color="auto"/>
            <w:left w:val="none" w:sz="0" w:space="0" w:color="auto"/>
            <w:bottom w:val="none" w:sz="0" w:space="0" w:color="auto"/>
            <w:right w:val="none" w:sz="0" w:space="0" w:color="auto"/>
          </w:divBdr>
        </w:div>
        <w:div w:id="1676498629">
          <w:marLeft w:val="0"/>
          <w:marRight w:val="0"/>
          <w:marTop w:val="0"/>
          <w:marBottom w:val="0"/>
          <w:divBdr>
            <w:top w:val="none" w:sz="0" w:space="0" w:color="auto"/>
            <w:left w:val="none" w:sz="0" w:space="0" w:color="auto"/>
            <w:bottom w:val="none" w:sz="0" w:space="0" w:color="auto"/>
            <w:right w:val="none" w:sz="0" w:space="0" w:color="auto"/>
          </w:divBdr>
        </w:div>
        <w:div w:id="1641422007">
          <w:marLeft w:val="0"/>
          <w:marRight w:val="0"/>
          <w:marTop w:val="0"/>
          <w:marBottom w:val="0"/>
          <w:divBdr>
            <w:top w:val="none" w:sz="0" w:space="0" w:color="auto"/>
            <w:left w:val="none" w:sz="0" w:space="0" w:color="auto"/>
            <w:bottom w:val="none" w:sz="0" w:space="0" w:color="auto"/>
            <w:right w:val="none" w:sz="0" w:space="0" w:color="auto"/>
          </w:divBdr>
        </w:div>
        <w:div w:id="688679308">
          <w:marLeft w:val="0"/>
          <w:marRight w:val="0"/>
          <w:marTop w:val="0"/>
          <w:marBottom w:val="0"/>
          <w:divBdr>
            <w:top w:val="none" w:sz="0" w:space="0" w:color="auto"/>
            <w:left w:val="none" w:sz="0" w:space="0" w:color="auto"/>
            <w:bottom w:val="none" w:sz="0" w:space="0" w:color="auto"/>
            <w:right w:val="none" w:sz="0" w:space="0" w:color="auto"/>
          </w:divBdr>
        </w:div>
        <w:div w:id="1148136025">
          <w:marLeft w:val="0"/>
          <w:marRight w:val="0"/>
          <w:marTop w:val="0"/>
          <w:marBottom w:val="0"/>
          <w:divBdr>
            <w:top w:val="none" w:sz="0" w:space="0" w:color="auto"/>
            <w:left w:val="none" w:sz="0" w:space="0" w:color="auto"/>
            <w:bottom w:val="none" w:sz="0" w:space="0" w:color="auto"/>
            <w:right w:val="none" w:sz="0" w:space="0" w:color="auto"/>
          </w:divBdr>
        </w:div>
        <w:div w:id="989480348">
          <w:marLeft w:val="0"/>
          <w:marRight w:val="0"/>
          <w:marTop w:val="0"/>
          <w:marBottom w:val="0"/>
          <w:divBdr>
            <w:top w:val="none" w:sz="0" w:space="0" w:color="auto"/>
            <w:left w:val="none" w:sz="0" w:space="0" w:color="auto"/>
            <w:bottom w:val="none" w:sz="0" w:space="0" w:color="auto"/>
            <w:right w:val="none" w:sz="0" w:space="0" w:color="auto"/>
          </w:divBdr>
        </w:div>
        <w:div w:id="2126002626">
          <w:marLeft w:val="0"/>
          <w:marRight w:val="0"/>
          <w:marTop w:val="0"/>
          <w:marBottom w:val="0"/>
          <w:divBdr>
            <w:top w:val="none" w:sz="0" w:space="0" w:color="auto"/>
            <w:left w:val="none" w:sz="0" w:space="0" w:color="auto"/>
            <w:bottom w:val="none" w:sz="0" w:space="0" w:color="auto"/>
            <w:right w:val="none" w:sz="0" w:space="0" w:color="auto"/>
          </w:divBdr>
        </w:div>
        <w:div w:id="1516459264">
          <w:marLeft w:val="0"/>
          <w:marRight w:val="0"/>
          <w:marTop w:val="0"/>
          <w:marBottom w:val="0"/>
          <w:divBdr>
            <w:top w:val="none" w:sz="0" w:space="0" w:color="auto"/>
            <w:left w:val="none" w:sz="0" w:space="0" w:color="auto"/>
            <w:bottom w:val="none" w:sz="0" w:space="0" w:color="auto"/>
            <w:right w:val="none" w:sz="0" w:space="0" w:color="auto"/>
          </w:divBdr>
        </w:div>
        <w:div w:id="312296578">
          <w:marLeft w:val="0"/>
          <w:marRight w:val="0"/>
          <w:marTop w:val="0"/>
          <w:marBottom w:val="0"/>
          <w:divBdr>
            <w:top w:val="none" w:sz="0" w:space="0" w:color="auto"/>
            <w:left w:val="none" w:sz="0" w:space="0" w:color="auto"/>
            <w:bottom w:val="none" w:sz="0" w:space="0" w:color="auto"/>
            <w:right w:val="none" w:sz="0" w:space="0" w:color="auto"/>
          </w:divBdr>
        </w:div>
        <w:div w:id="1352414014">
          <w:marLeft w:val="0"/>
          <w:marRight w:val="0"/>
          <w:marTop w:val="0"/>
          <w:marBottom w:val="0"/>
          <w:divBdr>
            <w:top w:val="none" w:sz="0" w:space="0" w:color="auto"/>
            <w:left w:val="none" w:sz="0" w:space="0" w:color="auto"/>
            <w:bottom w:val="none" w:sz="0" w:space="0" w:color="auto"/>
            <w:right w:val="none" w:sz="0" w:space="0" w:color="auto"/>
          </w:divBdr>
        </w:div>
        <w:div w:id="1658342975">
          <w:marLeft w:val="0"/>
          <w:marRight w:val="0"/>
          <w:marTop w:val="0"/>
          <w:marBottom w:val="0"/>
          <w:divBdr>
            <w:top w:val="none" w:sz="0" w:space="0" w:color="auto"/>
            <w:left w:val="none" w:sz="0" w:space="0" w:color="auto"/>
            <w:bottom w:val="none" w:sz="0" w:space="0" w:color="auto"/>
            <w:right w:val="none" w:sz="0" w:space="0" w:color="auto"/>
          </w:divBdr>
        </w:div>
        <w:div w:id="1594822040">
          <w:marLeft w:val="0"/>
          <w:marRight w:val="0"/>
          <w:marTop w:val="0"/>
          <w:marBottom w:val="0"/>
          <w:divBdr>
            <w:top w:val="none" w:sz="0" w:space="0" w:color="auto"/>
            <w:left w:val="none" w:sz="0" w:space="0" w:color="auto"/>
            <w:bottom w:val="none" w:sz="0" w:space="0" w:color="auto"/>
            <w:right w:val="none" w:sz="0" w:space="0" w:color="auto"/>
          </w:divBdr>
        </w:div>
        <w:div w:id="301541847">
          <w:marLeft w:val="0"/>
          <w:marRight w:val="0"/>
          <w:marTop w:val="0"/>
          <w:marBottom w:val="0"/>
          <w:divBdr>
            <w:top w:val="none" w:sz="0" w:space="0" w:color="auto"/>
            <w:left w:val="none" w:sz="0" w:space="0" w:color="auto"/>
            <w:bottom w:val="none" w:sz="0" w:space="0" w:color="auto"/>
            <w:right w:val="none" w:sz="0" w:space="0" w:color="auto"/>
          </w:divBdr>
        </w:div>
        <w:div w:id="750347228">
          <w:marLeft w:val="0"/>
          <w:marRight w:val="0"/>
          <w:marTop w:val="0"/>
          <w:marBottom w:val="0"/>
          <w:divBdr>
            <w:top w:val="none" w:sz="0" w:space="0" w:color="auto"/>
            <w:left w:val="none" w:sz="0" w:space="0" w:color="auto"/>
            <w:bottom w:val="none" w:sz="0" w:space="0" w:color="auto"/>
            <w:right w:val="none" w:sz="0" w:space="0" w:color="auto"/>
          </w:divBdr>
        </w:div>
        <w:div w:id="469254049">
          <w:marLeft w:val="0"/>
          <w:marRight w:val="0"/>
          <w:marTop w:val="0"/>
          <w:marBottom w:val="0"/>
          <w:divBdr>
            <w:top w:val="none" w:sz="0" w:space="0" w:color="auto"/>
            <w:left w:val="none" w:sz="0" w:space="0" w:color="auto"/>
            <w:bottom w:val="none" w:sz="0" w:space="0" w:color="auto"/>
            <w:right w:val="none" w:sz="0" w:space="0" w:color="auto"/>
          </w:divBdr>
        </w:div>
        <w:div w:id="831530660">
          <w:marLeft w:val="0"/>
          <w:marRight w:val="0"/>
          <w:marTop w:val="0"/>
          <w:marBottom w:val="0"/>
          <w:divBdr>
            <w:top w:val="none" w:sz="0" w:space="0" w:color="auto"/>
            <w:left w:val="none" w:sz="0" w:space="0" w:color="auto"/>
            <w:bottom w:val="none" w:sz="0" w:space="0" w:color="auto"/>
            <w:right w:val="none" w:sz="0" w:space="0" w:color="auto"/>
          </w:divBdr>
        </w:div>
        <w:div w:id="1681348792">
          <w:marLeft w:val="0"/>
          <w:marRight w:val="0"/>
          <w:marTop w:val="0"/>
          <w:marBottom w:val="0"/>
          <w:divBdr>
            <w:top w:val="none" w:sz="0" w:space="0" w:color="auto"/>
            <w:left w:val="none" w:sz="0" w:space="0" w:color="auto"/>
            <w:bottom w:val="none" w:sz="0" w:space="0" w:color="auto"/>
            <w:right w:val="none" w:sz="0" w:space="0" w:color="auto"/>
          </w:divBdr>
        </w:div>
        <w:div w:id="711729040">
          <w:marLeft w:val="0"/>
          <w:marRight w:val="0"/>
          <w:marTop w:val="0"/>
          <w:marBottom w:val="0"/>
          <w:divBdr>
            <w:top w:val="none" w:sz="0" w:space="0" w:color="auto"/>
            <w:left w:val="none" w:sz="0" w:space="0" w:color="auto"/>
            <w:bottom w:val="none" w:sz="0" w:space="0" w:color="auto"/>
            <w:right w:val="none" w:sz="0" w:space="0" w:color="auto"/>
          </w:divBdr>
        </w:div>
        <w:div w:id="1961759527">
          <w:marLeft w:val="0"/>
          <w:marRight w:val="0"/>
          <w:marTop w:val="0"/>
          <w:marBottom w:val="0"/>
          <w:divBdr>
            <w:top w:val="none" w:sz="0" w:space="0" w:color="auto"/>
            <w:left w:val="none" w:sz="0" w:space="0" w:color="auto"/>
            <w:bottom w:val="none" w:sz="0" w:space="0" w:color="auto"/>
            <w:right w:val="none" w:sz="0" w:space="0" w:color="auto"/>
          </w:divBdr>
        </w:div>
        <w:div w:id="1037701619">
          <w:marLeft w:val="0"/>
          <w:marRight w:val="0"/>
          <w:marTop w:val="0"/>
          <w:marBottom w:val="0"/>
          <w:divBdr>
            <w:top w:val="none" w:sz="0" w:space="0" w:color="auto"/>
            <w:left w:val="none" w:sz="0" w:space="0" w:color="auto"/>
            <w:bottom w:val="none" w:sz="0" w:space="0" w:color="auto"/>
            <w:right w:val="none" w:sz="0" w:space="0" w:color="auto"/>
          </w:divBdr>
        </w:div>
        <w:div w:id="348531362">
          <w:marLeft w:val="0"/>
          <w:marRight w:val="0"/>
          <w:marTop w:val="0"/>
          <w:marBottom w:val="0"/>
          <w:divBdr>
            <w:top w:val="none" w:sz="0" w:space="0" w:color="auto"/>
            <w:left w:val="none" w:sz="0" w:space="0" w:color="auto"/>
            <w:bottom w:val="none" w:sz="0" w:space="0" w:color="auto"/>
            <w:right w:val="none" w:sz="0" w:space="0" w:color="auto"/>
          </w:divBdr>
        </w:div>
        <w:div w:id="486092025">
          <w:marLeft w:val="0"/>
          <w:marRight w:val="0"/>
          <w:marTop w:val="0"/>
          <w:marBottom w:val="0"/>
          <w:divBdr>
            <w:top w:val="none" w:sz="0" w:space="0" w:color="auto"/>
            <w:left w:val="none" w:sz="0" w:space="0" w:color="auto"/>
            <w:bottom w:val="none" w:sz="0" w:space="0" w:color="auto"/>
            <w:right w:val="none" w:sz="0" w:space="0" w:color="auto"/>
          </w:divBdr>
        </w:div>
        <w:div w:id="1776943709">
          <w:marLeft w:val="0"/>
          <w:marRight w:val="0"/>
          <w:marTop w:val="0"/>
          <w:marBottom w:val="0"/>
          <w:divBdr>
            <w:top w:val="none" w:sz="0" w:space="0" w:color="auto"/>
            <w:left w:val="none" w:sz="0" w:space="0" w:color="auto"/>
            <w:bottom w:val="none" w:sz="0" w:space="0" w:color="auto"/>
            <w:right w:val="none" w:sz="0" w:space="0" w:color="auto"/>
          </w:divBdr>
        </w:div>
        <w:div w:id="789012293">
          <w:marLeft w:val="0"/>
          <w:marRight w:val="0"/>
          <w:marTop w:val="0"/>
          <w:marBottom w:val="0"/>
          <w:divBdr>
            <w:top w:val="none" w:sz="0" w:space="0" w:color="auto"/>
            <w:left w:val="none" w:sz="0" w:space="0" w:color="auto"/>
            <w:bottom w:val="none" w:sz="0" w:space="0" w:color="auto"/>
            <w:right w:val="none" w:sz="0" w:space="0" w:color="auto"/>
          </w:divBdr>
        </w:div>
        <w:div w:id="2090078985">
          <w:marLeft w:val="0"/>
          <w:marRight w:val="0"/>
          <w:marTop w:val="0"/>
          <w:marBottom w:val="0"/>
          <w:divBdr>
            <w:top w:val="none" w:sz="0" w:space="0" w:color="auto"/>
            <w:left w:val="none" w:sz="0" w:space="0" w:color="auto"/>
            <w:bottom w:val="none" w:sz="0" w:space="0" w:color="auto"/>
            <w:right w:val="none" w:sz="0" w:space="0" w:color="auto"/>
          </w:divBdr>
        </w:div>
        <w:div w:id="1234468369">
          <w:marLeft w:val="0"/>
          <w:marRight w:val="0"/>
          <w:marTop w:val="0"/>
          <w:marBottom w:val="0"/>
          <w:divBdr>
            <w:top w:val="none" w:sz="0" w:space="0" w:color="auto"/>
            <w:left w:val="none" w:sz="0" w:space="0" w:color="auto"/>
            <w:bottom w:val="none" w:sz="0" w:space="0" w:color="auto"/>
            <w:right w:val="none" w:sz="0" w:space="0" w:color="auto"/>
          </w:divBdr>
        </w:div>
        <w:div w:id="272438701">
          <w:marLeft w:val="0"/>
          <w:marRight w:val="0"/>
          <w:marTop w:val="0"/>
          <w:marBottom w:val="0"/>
          <w:divBdr>
            <w:top w:val="none" w:sz="0" w:space="0" w:color="auto"/>
            <w:left w:val="none" w:sz="0" w:space="0" w:color="auto"/>
            <w:bottom w:val="none" w:sz="0" w:space="0" w:color="auto"/>
            <w:right w:val="none" w:sz="0" w:space="0" w:color="auto"/>
          </w:divBdr>
        </w:div>
        <w:div w:id="670908057">
          <w:marLeft w:val="0"/>
          <w:marRight w:val="0"/>
          <w:marTop w:val="0"/>
          <w:marBottom w:val="0"/>
          <w:divBdr>
            <w:top w:val="none" w:sz="0" w:space="0" w:color="auto"/>
            <w:left w:val="none" w:sz="0" w:space="0" w:color="auto"/>
            <w:bottom w:val="none" w:sz="0" w:space="0" w:color="auto"/>
            <w:right w:val="none" w:sz="0" w:space="0" w:color="auto"/>
          </w:divBdr>
        </w:div>
        <w:div w:id="236669338">
          <w:marLeft w:val="0"/>
          <w:marRight w:val="0"/>
          <w:marTop w:val="0"/>
          <w:marBottom w:val="0"/>
          <w:divBdr>
            <w:top w:val="none" w:sz="0" w:space="0" w:color="auto"/>
            <w:left w:val="none" w:sz="0" w:space="0" w:color="auto"/>
            <w:bottom w:val="none" w:sz="0" w:space="0" w:color="auto"/>
            <w:right w:val="none" w:sz="0" w:space="0" w:color="auto"/>
          </w:divBdr>
        </w:div>
        <w:div w:id="662510956">
          <w:marLeft w:val="0"/>
          <w:marRight w:val="0"/>
          <w:marTop w:val="0"/>
          <w:marBottom w:val="0"/>
          <w:divBdr>
            <w:top w:val="none" w:sz="0" w:space="0" w:color="auto"/>
            <w:left w:val="none" w:sz="0" w:space="0" w:color="auto"/>
            <w:bottom w:val="none" w:sz="0" w:space="0" w:color="auto"/>
            <w:right w:val="none" w:sz="0" w:space="0" w:color="auto"/>
          </w:divBdr>
        </w:div>
        <w:div w:id="989863532">
          <w:marLeft w:val="0"/>
          <w:marRight w:val="0"/>
          <w:marTop w:val="0"/>
          <w:marBottom w:val="0"/>
          <w:divBdr>
            <w:top w:val="none" w:sz="0" w:space="0" w:color="auto"/>
            <w:left w:val="none" w:sz="0" w:space="0" w:color="auto"/>
            <w:bottom w:val="none" w:sz="0" w:space="0" w:color="auto"/>
            <w:right w:val="none" w:sz="0" w:space="0" w:color="auto"/>
          </w:divBdr>
        </w:div>
        <w:div w:id="381639868">
          <w:marLeft w:val="0"/>
          <w:marRight w:val="0"/>
          <w:marTop w:val="0"/>
          <w:marBottom w:val="0"/>
          <w:divBdr>
            <w:top w:val="none" w:sz="0" w:space="0" w:color="auto"/>
            <w:left w:val="none" w:sz="0" w:space="0" w:color="auto"/>
            <w:bottom w:val="none" w:sz="0" w:space="0" w:color="auto"/>
            <w:right w:val="none" w:sz="0" w:space="0" w:color="auto"/>
          </w:divBdr>
        </w:div>
        <w:div w:id="1126700325">
          <w:marLeft w:val="0"/>
          <w:marRight w:val="0"/>
          <w:marTop w:val="0"/>
          <w:marBottom w:val="0"/>
          <w:divBdr>
            <w:top w:val="none" w:sz="0" w:space="0" w:color="auto"/>
            <w:left w:val="none" w:sz="0" w:space="0" w:color="auto"/>
            <w:bottom w:val="none" w:sz="0" w:space="0" w:color="auto"/>
            <w:right w:val="none" w:sz="0" w:space="0" w:color="auto"/>
          </w:divBdr>
        </w:div>
        <w:div w:id="871113562">
          <w:marLeft w:val="0"/>
          <w:marRight w:val="0"/>
          <w:marTop w:val="0"/>
          <w:marBottom w:val="0"/>
          <w:divBdr>
            <w:top w:val="none" w:sz="0" w:space="0" w:color="auto"/>
            <w:left w:val="none" w:sz="0" w:space="0" w:color="auto"/>
            <w:bottom w:val="none" w:sz="0" w:space="0" w:color="auto"/>
            <w:right w:val="none" w:sz="0" w:space="0" w:color="auto"/>
          </w:divBdr>
        </w:div>
        <w:div w:id="1079324147">
          <w:marLeft w:val="0"/>
          <w:marRight w:val="0"/>
          <w:marTop w:val="0"/>
          <w:marBottom w:val="0"/>
          <w:divBdr>
            <w:top w:val="none" w:sz="0" w:space="0" w:color="auto"/>
            <w:left w:val="none" w:sz="0" w:space="0" w:color="auto"/>
            <w:bottom w:val="none" w:sz="0" w:space="0" w:color="auto"/>
            <w:right w:val="none" w:sz="0" w:space="0" w:color="auto"/>
          </w:divBdr>
        </w:div>
        <w:div w:id="1370105870">
          <w:marLeft w:val="0"/>
          <w:marRight w:val="0"/>
          <w:marTop w:val="0"/>
          <w:marBottom w:val="0"/>
          <w:divBdr>
            <w:top w:val="none" w:sz="0" w:space="0" w:color="auto"/>
            <w:left w:val="none" w:sz="0" w:space="0" w:color="auto"/>
            <w:bottom w:val="none" w:sz="0" w:space="0" w:color="auto"/>
            <w:right w:val="none" w:sz="0" w:space="0" w:color="auto"/>
          </w:divBdr>
        </w:div>
        <w:div w:id="651131843">
          <w:marLeft w:val="0"/>
          <w:marRight w:val="0"/>
          <w:marTop w:val="0"/>
          <w:marBottom w:val="0"/>
          <w:divBdr>
            <w:top w:val="none" w:sz="0" w:space="0" w:color="auto"/>
            <w:left w:val="none" w:sz="0" w:space="0" w:color="auto"/>
            <w:bottom w:val="none" w:sz="0" w:space="0" w:color="auto"/>
            <w:right w:val="none" w:sz="0" w:space="0" w:color="auto"/>
          </w:divBdr>
        </w:div>
        <w:div w:id="411633600">
          <w:marLeft w:val="0"/>
          <w:marRight w:val="0"/>
          <w:marTop w:val="0"/>
          <w:marBottom w:val="0"/>
          <w:divBdr>
            <w:top w:val="none" w:sz="0" w:space="0" w:color="auto"/>
            <w:left w:val="none" w:sz="0" w:space="0" w:color="auto"/>
            <w:bottom w:val="none" w:sz="0" w:space="0" w:color="auto"/>
            <w:right w:val="none" w:sz="0" w:space="0" w:color="auto"/>
          </w:divBdr>
        </w:div>
        <w:div w:id="1310745842">
          <w:marLeft w:val="0"/>
          <w:marRight w:val="0"/>
          <w:marTop w:val="0"/>
          <w:marBottom w:val="0"/>
          <w:divBdr>
            <w:top w:val="none" w:sz="0" w:space="0" w:color="auto"/>
            <w:left w:val="none" w:sz="0" w:space="0" w:color="auto"/>
            <w:bottom w:val="none" w:sz="0" w:space="0" w:color="auto"/>
            <w:right w:val="none" w:sz="0" w:space="0" w:color="auto"/>
          </w:divBdr>
        </w:div>
        <w:div w:id="1056125732">
          <w:marLeft w:val="0"/>
          <w:marRight w:val="0"/>
          <w:marTop w:val="0"/>
          <w:marBottom w:val="0"/>
          <w:divBdr>
            <w:top w:val="none" w:sz="0" w:space="0" w:color="auto"/>
            <w:left w:val="none" w:sz="0" w:space="0" w:color="auto"/>
            <w:bottom w:val="none" w:sz="0" w:space="0" w:color="auto"/>
            <w:right w:val="none" w:sz="0" w:space="0" w:color="auto"/>
          </w:divBdr>
        </w:div>
        <w:div w:id="340355463">
          <w:marLeft w:val="0"/>
          <w:marRight w:val="0"/>
          <w:marTop w:val="0"/>
          <w:marBottom w:val="0"/>
          <w:divBdr>
            <w:top w:val="none" w:sz="0" w:space="0" w:color="auto"/>
            <w:left w:val="none" w:sz="0" w:space="0" w:color="auto"/>
            <w:bottom w:val="none" w:sz="0" w:space="0" w:color="auto"/>
            <w:right w:val="none" w:sz="0" w:space="0" w:color="auto"/>
          </w:divBdr>
        </w:div>
      </w:divsChild>
    </w:div>
    <w:div w:id="2012416024">
      <w:bodyDiv w:val="1"/>
      <w:marLeft w:val="0"/>
      <w:marRight w:val="0"/>
      <w:marTop w:val="0"/>
      <w:marBottom w:val="0"/>
      <w:divBdr>
        <w:top w:val="none" w:sz="0" w:space="0" w:color="auto"/>
        <w:left w:val="none" w:sz="0" w:space="0" w:color="auto"/>
        <w:bottom w:val="none" w:sz="0" w:space="0" w:color="auto"/>
        <w:right w:val="none" w:sz="0" w:space="0" w:color="auto"/>
      </w:divBdr>
    </w:div>
    <w:div w:id="2012639511">
      <w:bodyDiv w:val="1"/>
      <w:marLeft w:val="0"/>
      <w:marRight w:val="0"/>
      <w:marTop w:val="0"/>
      <w:marBottom w:val="0"/>
      <w:divBdr>
        <w:top w:val="none" w:sz="0" w:space="0" w:color="auto"/>
        <w:left w:val="none" w:sz="0" w:space="0" w:color="auto"/>
        <w:bottom w:val="none" w:sz="0" w:space="0" w:color="auto"/>
        <w:right w:val="none" w:sz="0" w:space="0" w:color="auto"/>
      </w:divBdr>
    </w:div>
    <w:div w:id="2012677682">
      <w:bodyDiv w:val="1"/>
      <w:marLeft w:val="0"/>
      <w:marRight w:val="0"/>
      <w:marTop w:val="0"/>
      <w:marBottom w:val="0"/>
      <w:divBdr>
        <w:top w:val="none" w:sz="0" w:space="0" w:color="auto"/>
        <w:left w:val="none" w:sz="0" w:space="0" w:color="auto"/>
        <w:bottom w:val="none" w:sz="0" w:space="0" w:color="auto"/>
        <w:right w:val="none" w:sz="0" w:space="0" w:color="auto"/>
      </w:divBdr>
    </w:div>
    <w:div w:id="2012753606">
      <w:bodyDiv w:val="1"/>
      <w:marLeft w:val="0"/>
      <w:marRight w:val="0"/>
      <w:marTop w:val="0"/>
      <w:marBottom w:val="0"/>
      <w:divBdr>
        <w:top w:val="none" w:sz="0" w:space="0" w:color="auto"/>
        <w:left w:val="none" w:sz="0" w:space="0" w:color="auto"/>
        <w:bottom w:val="none" w:sz="0" w:space="0" w:color="auto"/>
        <w:right w:val="none" w:sz="0" w:space="0" w:color="auto"/>
      </w:divBdr>
    </w:div>
    <w:div w:id="2013290989">
      <w:bodyDiv w:val="1"/>
      <w:marLeft w:val="0"/>
      <w:marRight w:val="0"/>
      <w:marTop w:val="0"/>
      <w:marBottom w:val="0"/>
      <w:divBdr>
        <w:top w:val="none" w:sz="0" w:space="0" w:color="auto"/>
        <w:left w:val="none" w:sz="0" w:space="0" w:color="auto"/>
        <w:bottom w:val="none" w:sz="0" w:space="0" w:color="auto"/>
        <w:right w:val="none" w:sz="0" w:space="0" w:color="auto"/>
      </w:divBdr>
    </w:div>
    <w:div w:id="2013297143">
      <w:bodyDiv w:val="1"/>
      <w:marLeft w:val="0"/>
      <w:marRight w:val="0"/>
      <w:marTop w:val="0"/>
      <w:marBottom w:val="0"/>
      <w:divBdr>
        <w:top w:val="none" w:sz="0" w:space="0" w:color="auto"/>
        <w:left w:val="none" w:sz="0" w:space="0" w:color="auto"/>
        <w:bottom w:val="none" w:sz="0" w:space="0" w:color="auto"/>
        <w:right w:val="none" w:sz="0" w:space="0" w:color="auto"/>
      </w:divBdr>
    </w:div>
    <w:div w:id="2013410812">
      <w:bodyDiv w:val="1"/>
      <w:marLeft w:val="0"/>
      <w:marRight w:val="0"/>
      <w:marTop w:val="0"/>
      <w:marBottom w:val="0"/>
      <w:divBdr>
        <w:top w:val="none" w:sz="0" w:space="0" w:color="auto"/>
        <w:left w:val="none" w:sz="0" w:space="0" w:color="auto"/>
        <w:bottom w:val="none" w:sz="0" w:space="0" w:color="auto"/>
        <w:right w:val="none" w:sz="0" w:space="0" w:color="auto"/>
      </w:divBdr>
    </w:div>
    <w:div w:id="2013415699">
      <w:bodyDiv w:val="1"/>
      <w:marLeft w:val="0"/>
      <w:marRight w:val="0"/>
      <w:marTop w:val="0"/>
      <w:marBottom w:val="0"/>
      <w:divBdr>
        <w:top w:val="none" w:sz="0" w:space="0" w:color="auto"/>
        <w:left w:val="none" w:sz="0" w:space="0" w:color="auto"/>
        <w:bottom w:val="none" w:sz="0" w:space="0" w:color="auto"/>
        <w:right w:val="none" w:sz="0" w:space="0" w:color="auto"/>
      </w:divBdr>
    </w:div>
    <w:div w:id="2013726474">
      <w:bodyDiv w:val="1"/>
      <w:marLeft w:val="0"/>
      <w:marRight w:val="0"/>
      <w:marTop w:val="0"/>
      <w:marBottom w:val="0"/>
      <w:divBdr>
        <w:top w:val="none" w:sz="0" w:space="0" w:color="auto"/>
        <w:left w:val="none" w:sz="0" w:space="0" w:color="auto"/>
        <w:bottom w:val="none" w:sz="0" w:space="0" w:color="auto"/>
        <w:right w:val="none" w:sz="0" w:space="0" w:color="auto"/>
      </w:divBdr>
    </w:div>
    <w:div w:id="2013755790">
      <w:bodyDiv w:val="1"/>
      <w:marLeft w:val="0"/>
      <w:marRight w:val="0"/>
      <w:marTop w:val="0"/>
      <w:marBottom w:val="0"/>
      <w:divBdr>
        <w:top w:val="none" w:sz="0" w:space="0" w:color="auto"/>
        <w:left w:val="none" w:sz="0" w:space="0" w:color="auto"/>
        <w:bottom w:val="none" w:sz="0" w:space="0" w:color="auto"/>
        <w:right w:val="none" w:sz="0" w:space="0" w:color="auto"/>
      </w:divBdr>
    </w:div>
    <w:div w:id="2013870165">
      <w:bodyDiv w:val="1"/>
      <w:marLeft w:val="0"/>
      <w:marRight w:val="0"/>
      <w:marTop w:val="0"/>
      <w:marBottom w:val="0"/>
      <w:divBdr>
        <w:top w:val="none" w:sz="0" w:space="0" w:color="auto"/>
        <w:left w:val="none" w:sz="0" w:space="0" w:color="auto"/>
        <w:bottom w:val="none" w:sz="0" w:space="0" w:color="auto"/>
        <w:right w:val="none" w:sz="0" w:space="0" w:color="auto"/>
      </w:divBdr>
    </w:div>
    <w:div w:id="2013946726">
      <w:bodyDiv w:val="1"/>
      <w:marLeft w:val="0"/>
      <w:marRight w:val="0"/>
      <w:marTop w:val="0"/>
      <w:marBottom w:val="0"/>
      <w:divBdr>
        <w:top w:val="none" w:sz="0" w:space="0" w:color="auto"/>
        <w:left w:val="none" w:sz="0" w:space="0" w:color="auto"/>
        <w:bottom w:val="none" w:sz="0" w:space="0" w:color="auto"/>
        <w:right w:val="none" w:sz="0" w:space="0" w:color="auto"/>
      </w:divBdr>
    </w:div>
    <w:div w:id="2014066045">
      <w:bodyDiv w:val="1"/>
      <w:marLeft w:val="0"/>
      <w:marRight w:val="0"/>
      <w:marTop w:val="0"/>
      <w:marBottom w:val="0"/>
      <w:divBdr>
        <w:top w:val="none" w:sz="0" w:space="0" w:color="auto"/>
        <w:left w:val="none" w:sz="0" w:space="0" w:color="auto"/>
        <w:bottom w:val="none" w:sz="0" w:space="0" w:color="auto"/>
        <w:right w:val="none" w:sz="0" w:space="0" w:color="auto"/>
      </w:divBdr>
    </w:div>
    <w:div w:id="2014066346">
      <w:bodyDiv w:val="1"/>
      <w:marLeft w:val="0"/>
      <w:marRight w:val="0"/>
      <w:marTop w:val="0"/>
      <w:marBottom w:val="0"/>
      <w:divBdr>
        <w:top w:val="none" w:sz="0" w:space="0" w:color="auto"/>
        <w:left w:val="none" w:sz="0" w:space="0" w:color="auto"/>
        <w:bottom w:val="none" w:sz="0" w:space="0" w:color="auto"/>
        <w:right w:val="none" w:sz="0" w:space="0" w:color="auto"/>
      </w:divBdr>
    </w:div>
    <w:div w:id="2014066514">
      <w:bodyDiv w:val="1"/>
      <w:marLeft w:val="0"/>
      <w:marRight w:val="0"/>
      <w:marTop w:val="0"/>
      <w:marBottom w:val="0"/>
      <w:divBdr>
        <w:top w:val="none" w:sz="0" w:space="0" w:color="auto"/>
        <w:left w:val="none" w:sz="0" w:space="0" w:color="auto"/>
        <w:bottom w:val="none" w:sz="0" w:space="0" w:color="auto"/>
        <w:right w:val="none" w:sz="0" w:space="0" w:color="auto"/>
      </w:divBdr>
    </w:div>
    <w:div w:id="2014187098">
      <w:bodyDiv w:val="1"/>
      <w:marLeft w:val="0"/>
      <w:marRight w:val="0"/>
      <w:marTop w:val="0"/>
      <w:marBottom w:val="0"/>
      <w:divBdr>
        <w:top w:val="none" w:sz="0" w:space="0" w:color="auto"/>
        <w:left w:val="none" w:sz="0" w:space="0" w:color="auto"/>
        <w:bottom w:val="none" w:sz="0" w:space="0" w:color="auto"/>
        <w:right w:val="none" w:sz="0" w:space="0" w:color="auto"/>
      </w:divBdr>
    </w:div>
    <w:div w:id="2014263679">
      <w:bodyDiv w:val="1"/>
      <w:marLeft w:val="0"/>
      <w:marRight w:val="0"/>
      <w:marTop w:val="0"/>
      <w:marBottom w:val="0"/>
      <w:divBdr>
        <w:top w:val="none" w:sz="0" w:space="0" w:color="auto"/>
        <w:left w:val="none" w:sz="0" w:space="0" w:color="auto"/>
        <w:bottom w:val="none" w:sz="0" w:space="0" w:color="auto"/>
        <w:right w:val="none" w:sz="0" w:space="0" w:color="auto"/>
      </w:divBdr>
      <w:divsChild>
        <w:div w:id="1189560305">
          <w:marLeft w:val="0"/>
          <w:marRight w:val="0"/>
          <w:marTop w:val="0"/>
          <w:marBottom w:val="0"/>
          <w:divBdr>
            <w:top w:val="none" w:sz="0" w:space="0" w:color="auto"/>
            <w:left w:val="none" w:sz="0" w:space="0" w:color="auto"/>
            <w:bottom w:val="none" w:sz="0" w:space="0" w:color="auto"/>
            <w:right w:val="none" w:sz="0" w:space="0" w:color="auto"/>
          </w:divBdr>
        </w:div>
        <w:div w:id="176816617">
          <w:marLeft w:val="0"/>
          <w:marRight w:val="0"/>
          <w:marTop w:val="0"/>
          <w:marBottom w:val="0"/>
          <w:divBdr>
            <w:top w:val="none" w:sz="0" w:space="0" w:color="auto"/>
            <w:left w:val="none" w:sz="0" w:space="0" w:color="auto"/>
            <w:bottom w:val="none" w:sz="0" w:space="0" w:color="auto"/>
            <w:right w:val="none" w:sz="0" w:space="0" w:color="auto"/>
          </w:divBdr>
        </w:div>
        <w:div w:id="1567569577">
          <w:marLeft w:val="0"/>
          <w:marRight w:val="0"/>
          <w:marTop w:val="0"/>
          <w:marBottom w:val="0"/>
          <w:divBdr>
            <w:top w:val="none" w:sz="0" w:space="0" w:color="auto"/>
            <w:left w:val="none" w:sz="0" w:space="0" w:color="auto"/>
            <w:bottom w:val="none" w:sz="0" w:space="0" w:color="auto"/>
            <w:right w:val="none" w:sz="0" w:space="0" w:color="auto"/>
          </w:divBdr>
        </w:div>
        <w:div w:id="357581744">
          <w:marLeft w:val="0"/>
          <w:marRight w:val="0"/>
          <w:marTop w:val="0"/>
          <w:marBottom w:val="0"/>
          <w:divBdr>
            <w:top w:val="none" w:sz="0" w:space="0" w:color="auto"/>
            <w:left w:val="none" w:sz="0" w:space="0" w:color="auto"/>
            <w:bottom w:val="none" w:sz="0" w:space="0" w:color="auto"/>
            <w:right w:val="none" w:sz="0" w:space="0" w:color="auto"/>
          </w:divBdr>
        </w:div>
        <w:div w:id="1618565404">
          <w:marLeft w:val="0"/>
          <w:marRight w:val="0"/>
          <w:marTop w:val="0"/>
          <w:marBottom w:val="0"/>
          <w:divBdr>
            <w:top w:val="none" w:sz="0" w:space="0" w:color="auto"/>
            <w:left w:val="none" w:sz="0" w:space="0" w:color="auto"/>
            <w:bottom w:val="none" w:sz="0" w:space="0" w:color="auto"/>
            <w:right w:val="none" w:sz="0" w:space="0" w:color="auto"/>
          </w:divBdr>
        </w:div>
        <w:div w:id="521482827">
          <w:marLeft w:val="0"/>
          <w:marRight w:val="0"/>
          <w:marTop w:val="0"/>
          <w:marBottom w:val="0"/>
          <w:divBdr>
            <w:top w:val="none" w:sz="0" w:space="0" w:color="auto"/>
            <w:left w:val="none" w:sz="0" w:space="0" w:color="auto"/>
            <w:bottom w:val="none" w:sz="0" w:space="0" w:color="auto"/>
            <w:right w:val="none" w:sz="0" w:space="0" w:color="auto"/>
          </w:divBdr>
        </w:div>
        <w:div w:id="16589190">
          <w:marLeft w:val="0"/>
          <w:marRight w:val="0"/>
          <w:marTop w:val="0"/>
          <w:marBottom w:val="0"/>
          <w:divBdr>
            <w:top w:val="none" w:sz="0" w:space="0" w:color="auto"/>
            <w:left w:val="none" w:sz="0" w:space="0" w:color="auto"/>
            <w:bottom w:val="none" w:sz="0" w:space="0" w:color="auto"/>
            <w:right w:val="none" w:sz="0" w:space="0" w:color="auto"/>
          </w:divBdr>
        </w:div>
        <w:div w:id="773750244">
          <w:marLeft w:val="0"/>
          <w:marRight w:val="0"/>
          <w:marTop w:val="0"/>
          <w:marBottom w:val="0"/>
          <w:divBdr>
            <w:top w:val="none" w:sz="0" w:space="0" w:color="auto"/>
            <w:left w:val="none" w:sz="0" w:space="0" w:color="auto"/>
            <w:bottom w:val="none" w:sz="0" w:space="0" w:color="auto"/>
            <w:right w:val="none" w:sz="0" w:space="0" w:color="auto"/>
          </w:divBdr>
        </w:div>
        <w:div w:id="858859248">
          <w:marLeft w:val="0"/>
          <w:marRight w:val="0"/>
          <w:marTop w:val="0"/>
          <w:marBottom w:val="0"/>
          <w:divBdr>
            <w:top w:val="none" w:sz="0" w:space="0" w:color="auto"/>
            <w:left w:val="none" w:sz="0" w:space="0" w:color="auto"/>
            <w:bottom w:val="none" w:sz="0" w:space="0" w:color="auto"/>
            <w:right w:val="none" w:sz="0" w:space="0" w:color="auto"/>
          </w:divBdr>
        </w:div>
        <w:div w:id="1710110342">
          <w:marLeft w:val="0"/>
          <w:marRight w:val="0"/>
          <w:marTop w:val="0"/>
          <w:marBottom w:val="0"/>
          <w:divBdr>
            <w:top w:val="none" w:sz="0" w:space="0" w:color="auto"/>
            <w:left w:val="none" w:sz="0" w:space="0" w:color="auto"/>
            <w:bottom w:val="none" w:sz="0" w:space="0" w:color="auto"/>
            <w:right w:val="none" w:sz="0" w:space="0" w:color="auto"/>
          </w:divBdr>
        </w:div>
        <w:div w:id="1518159844">
          <w:marLeft w:val="0"/>
          <w:marRight w:val="0"/>
          <w:marTop w:val="0"/>
          <w:marBottom w:val="0"/>
          <w:divBdr>
            <w:top w:val="none" w:sz="0" w:space="0" w:color="auto"/>
            <w:left w:val="none" w:sz="0" w:space="0" w:color="auto"/>
            <w:bottom w:val="none" w:sz="0" w:space="0" w:color="auto"/>
            <w:right w:val="none" w:sz="0" w:space="0" w:color="auto"/>
          </w:divBdr>
        </w:div>
        <w:div w:id="143816759">
          <w:marLeft w:val="0"/>
          <w:marRight w:val="0"/>
          <w:marTop w:val="0"/>
          <w:marBottom w:val="0"/>
          <w:divBdr>
            <w:top w:val="none" w:sz="0" w:space="0" w:color="auto"/>
            <w:left w:val="none" w:sz="0" w:space="0" w:color="auto"/>
            <w:bottom w:val="none" w:sz="0" w:space="0" w:color="auto"/>
            <w:right w:val="none" w:sz="0" w:space="0" w:color="auto"/>
          </w:divBdr>
        </w:div>
        <w:div w:id="247202237">
          <w:marLeft w:val="0"/>
          <w:marRight w:val="0"/>
          <w:marTop w:val="0"/>
          <w:marBottom w:val="0"/>
          <w:divBdr>
            <w:top w:val="none" w:sz="0" w:space="0" w:color="auto"/>
            <w:left w:val="none" w:sz="0" w:space="0" w:color="auto"/>
            <w:bottom w:val="none" w:sz="0" w:space="0" w:color="auto"/>
            <w:right w:val="none" w:sz="0" w:space="0" w:color="auto"/>
          </w:divBdr>
        </w:div>
        <w:div w:id="695354603">
          <w:marLeft w:val="0"/>
          <w:marRight w:val="0"/>
          <w:marTop w:val="0"/>
          <w:marBottom w:val="0"/>
          <w:divBdr>
            <w:top w:val="none" w:sz="0" w:space="0" w:color="auto"/>
            <w:left w:val="none" w:sz="0" w:space="0" w:color="auto"/>
            <w:bottom w:val="none" w:sz="0" w:space="0" w:color="auto"/>
            <w:right w:val="none" w:sz="0" w:space="0" w:color="auto"/>
          </w:divBdr>
        </w:div>
        <w:div w:id="222983328">
          <w:marLeft w:val="0"/>
          <w:marRight w:val="0"/>
          <w:marTop w:val="0"/>
          <w:marBottom w:val="0"/>
          <w:divBdr>
            <w:top w:val="none" w:sz="0" w:space="0" w:color="auto"/>
            <w:left w:val="none" w:sz="0" w:space="0" w:color="auto"/>
            <w:bottom w:val="none" w:sz="0" w:space="0" w:color="auto"/>
            <w:right w:val="none" w:sz="0" w:space="0" w:color="auto"/>
          </w:divBdr>
        </w:div>
        <w:div w:id="1201894787">
          <w:marLeft w:val="0"/>
          <w:marRight w:val="0"/>
          <w:marTop w:val="0"/>
          <w:marBottom w:val="0"/>
          <w:divBdr>
            <w:top w:val="none" w:sz="0" w:space="0" w:color="auto"/>
            <w:left w:val="none" w:sz="0" w:space="0" w:color="auto"/>
            <w:bottom w:val="none" w:sz="0" w:space="0" w:color="auto"/>
            <w:right w:val="none" w:sz="0" w:space="0" w:color="auto"/>
          </w:divBdr>
        </w:div>
        <w:div w:id="1476682049">
          <w:marLeft w:val="0"/>
          <w:marRight w:val="0"/>
          <w:marTop w:val="0"/>
          <w:marBottom w:val="0"/>
          <w:divBdr>
            <w:top w:val="none" w:sz="0" w:space="0" w:color="auto"/>
            <w:left w:val="none" w:sz="0" w:space="0" w:color="auto"/>
            <w:bottom w:val="none" w:sz="0" w:space="0" w:color="auto"/>
            <w:right w:val="none" w:sz="0" w:space="0" w:color="auto"/>
          </w:divBdr>
        </w:div>
        <w:div w:id="810175267">
          <w:marLeft w:val="0"/>
          <w:marRight w:val="0"/>
          <w:marTop w:val="0"/>
          <w:marBottom w:val="0"/>
          <w:divBdr>
            <w:top w:val="none" w:sz="0" w:space="0" w:color="auto"/>
            <w:left w:val="none" w:sz="0" w:space="0" w:color="auto"/>
            <w:bottom w:val="none" w:sz="0" w:space="0" w:color="auto"/>
            <w:right w:val="none" w:sz="0" w:space="0" w:color="auto"/>
          </w:divBdr>
        </w:div>
        <w:div w:id="737215921">
          <w:marLeft w:val="0"/>
          <w:marRight w:val="0"/>
          <w:marTop w:val="0"/>
          <w:marBottom w:val="0"/>
          <w:divBdr>
            <w:top w:val="none" w:sz="0" w:space="0" w:color="auto"/>
            <w:left w:val="none" w:sz="0" w:space="0" w:color="auto"/>
            <w:bottom w:val="none" w:sz="0" w:space="0" w:color="auto"/>
            <w:right w:val="none" w:sz="0" w:space="0" w:color="auto"/>
          </w:divBdr>
        </w:div>
        <w:div w:id="1598755578">
          <w:marLeft w:val="0"/>
          <w:marRight w:val="0"/>
          <w:marTop w:val="0"/>
          <w:marBottom w:val="0"/>
          <w:divBdr>
            <w:top w:val="none" w:sz="0" w:space="0" w:color="auto"/>
            <w:left w:val="none" w:sz="0" w:space="0" w:color="auto"/>
            <w:bottom w:val="none" w:sz="0" w:space="0" w:color="auto"/>
            <w:right w:val="none" w:sz="0" w:space="0" w:color="auto"/>
          </w:divBdr>
        </w:div>
        <w:div w:id="380053942">
          <w:marLeft w:val="0"/>
          <w:marRight w:val="0"/>
          <w:marTop w:val="0"/>
          <w:marBottom w:val="0"/>
          <w:divBdr>
            <w:top w:val="none" w:sz="0" w:space="0" w:color="auto"/>
            <w:left w:val="none" w:sz="0" w:space="0" w:color="auto"/>
            <w:bottom w:val="none" w:sz="0" w:space="0" w:color="auto"/>
            <w:right w:val="none" w:sz="0" w:space="0" w:color="auto"/>
          </w:divBdr>
        </w:div>
        <w:div w:id="834880705">
          <w:marLeft w:val="0"/>
          <w:marRight w:val="0"/>
          <w:marTop w:val="0"/>
          <w:marBottom w:val="0"/>
          <w:divBdr>
            <w:top w:val="none" w:sz="0" w:space="0" w:color="auto"/>
            <w:left w:val="none" w:sz="0" w:space="0" w:color="auto"/>
            <w:bottom w:val="none" w:sz="0" w:space="0" w:color="auto"/>
            <w:right w:val="none" w:sz="0" w:space="0" w:color="auto"/>
          </w:divBdr>
        </w:div>
        <w:div w:id="814879116">
          <w:marLeft w:val="0"/>
          <w:marRight w:val="0"/>
          <w:marTop w:val="0"/>
          <w:marBottom w:val="0"/>
          <w:divBdr>
            <w:top w:val="none" w:sz="0" w:space="0" w:color="auto"/>
            <w:left w:val="none" w:sz="0" w:space="0" w:color="auto"/>
            <w:bottom w:val="none" w:sz="0" w:space="0" w:color="auto"/>
            <w:right w:val="none" w:sz="0" w:space="0" w:color="auto"/>
          </w:divBdr>
        </w:div>
        <w:div w:id="930771912">
          <w:marLeft w:val="0"/>
          <w:marRight w:val="0"/>
          <w:marTop w:val="0"/>
          <w:marBottom w:val="0"/>
          <w:divBdr>
            <w:top w:val="none" w:sz="0" w:space="0" w:color="auto"/>
            <w:left w:val="none" w:sz="0" w:space="0" w:color="auto"/>
            <w:bottom w:val="none" w:sz="0" w:space="0" w:color="auto"/>
            <w:right w:val="none" w:sz="0" w:space="0" w:color="auto"/>
          </w:divBdr>
        </w:div>
        <w:div w:id="1690914917">
          <w:marLeft w:val="0"/>
          <w:marRight w:val="0"/>
          <w:marTop w:val="0"/>
          <w:marBottom w:val="0"/>
          <w:divBdr>
            <w:top w:val="none" w:sz="0" w:space="0" w:color="auto"/>
            <w:left w:val="none" w:sz="0" w:space="0" w:color="auto"/>
            <w:bottom w:val="none" w:sz="0" w:space="0" w:color="auto"/>
            <w:right w:val="none" w:sz="0" w:space="0" w:color="auto"/>
          </w:divBdr>
        </w:div>
        <w:div w:id="1263034272">
          <w:marLeft w:val="0"/>
          <w:marRight w:val="0"/>
          <w:marTop w:val="0"/>
          <w:marBottom w:val="0"/>
          <w:divBdr>
            <w:top w:val="none" w:sz="0" w:space="0" w:color="auto"/>
            <w:left w:val="none" w:sz="0" w:space="0" w:color="auto"/>
            <w:bottom w:val="none" w:sz="0" w:space="0" w:color="auto"/>
            <w:right w:val="none" w:sz="0" w:space="0" w:color="auto"/>
          </w:divBdr>
        </w:div>
        <w:div w:id="689798760">
          <w:marLeft w:val="0"/>
          <w:marRight w:val="0"/>
          <w:marTop w:val="0"/>
          <w:marBottom w:val="0"/>
          <w:divBdr>
            <w:top w:val="none" w:sz="0" w:space="0" w:color="auto"/>
            <w:left w:val="none" w:sz="0" w:space="0" w:color="auto"/>
            <w:bottom w:val="none" w:sz="0" w:space="0" w:color="auto"/>
            <w:right w:val="none" w:sz="0" w:space="0" w:color="auto"/>
          </w:divBdr>
        </w:div>
        <w:div w:id="406390025">
          <w:marLeft w:val="0"/>
          <w:marRight w:val="0"/>
          <w:marTop w:val="0"/>
          <w:marBottom w:val="0"/>
          <w:divBdr>
            <w:top w:val="none" w:sz="0" w:space="0" w:color="auto"/>
            <w:left w:val="none" w:sz="0" w:space="0" w:color="auto"/>
            <w:bottom w:val="none" w:sz="0" w:space="0" w:color="auto"/>
            <w:right w:val="none" w:sz="0" w:space="0" w:color="auto"/>
          </w:divBdr>
        </w:div>
        <w:div w:id="946350065">
          <w:marLeft w:val="0"/>
          <w:marRight w:val="0"/>
          <w:marTop w:val="0"/>
          <w:marBottom w:val="0"/>
          <w:divBdr>
            <w:top w:val="none" w:sz="0" w:space="0" w:color="auto"/>
            <w:left w:val="none" w:sz="0" w:space="0" w:color="auto"/>
            <w:bottom w:val="none" w:sz="0" w:space="0" w:color="auto"/>
            <w:right w:val="none" w:sz="0" w:space="0" w:color="auto"/>
          </w:divBdr>
        </w:div>
        <w:div w:id="1335569473">
          <w:marLeft w:val="0"/>
          <w:marRight w:val="0"/>
          <w:marTop w:val="0"/>
          <w:marBottom w:val="0"/>
          <w:divBdr>
            <w:top w:val="none" w:sz="0" w:space="0" w:color="auto"/>
            <w:left w:val="none" w:sz="0" w:space="0" w:color="auto"/>
            <w:bottom w:val="none" w:sz="0" w:space="0" w:color="auto"/>
            <w:right w:val="none" w:sz="0" w:space="0" w:color="auto"/>
          </w:divBdr>
        </w:div>
        <w:div w:id="1576740983">
          <w:marLeft w:val="0"/>
          <w:marRight w:val="0"/>
          <w:marTop w:val="0"/>
          <w:marBottom w:val="0"/>
          <w:divBdr>
            <w:top w:val="none" w:sz="0" w:space="0" w:color="auto"/>
            <w:left w:val="none" w:sz="0" w:space="0" w:color="auto"/>
            <w:bottom w:val="none" w:sz="0" w:space="0" w:color="auto"/>
            <w:right w:val="none" w:sz="0" w:space="0" w:color="auto"/>
          </w:divBdr>
        </w:div>
        <w:div w:id="2001227687">
          <w:marLeft w:val="0"/>
          <w:marRight w:val="0"/>
          <w:marTop w:val="0"/>
          <w:marBottom w:val="0"/>
          <w:divBdr>
            <w:top w:val="none" w:sz="0" w:space="0" w:color="auto"/>
            <w:left w:val="none" w:sz="0" w:space="0" w:color="auto"/>
            <w:bottom w:val="none" w:sz="0" w:space="0" w:color="auto"/>
            <w:right w:val="none" w:sz="0" w:space="0" w:color="auto"/>
          </w:divBdr>
        </w:div>
        <w:div w:id="1233463391">
          <w:marLeft w:val="0"/>
          <w:marRight w:val="0"/>
          <w:marTop w:val="0"/>
          <w:marBottom w:val="0"/>
          <w:divBdr>
            <w:top w:val="none" w:sz="0" w:space="0" w:color="auto"/>
            <w:left w:val="none" w:sz="0" w:space="0" w:color="auto"/>
            <w:bottom w:val="none" w:sz="0" w:space="0" w:color="auto"/>
            <w:right w:val="none" w:sz="0" w:space="0" w:color="auto"/>
          </w:divBdr>
        </w:div>
        <w:div w:id="1520510828">
          <w:marLeft w:val="0"/>
          <w:marRight w:val="0"/>
          <w:marTop w:val="0"/>
          <w:marBottom w:val="0"/>
          <w:divBdr>
            <w:top w:val="none" w:sz="0" w:space="0" w:color="auto"/>
            <w:left w:val="none" w:sz="0" w:space="0" w:color="auto"/>
            <w:bottom w:val="none" w:sz="0" w:space="0" w:color="auto"/>
            <w:right w:val="none" w:sz="0" w:space="0" w:color="auto"/>
          </w:divBdr>
        </w:div>
        <w:div w:id="1768622853">
          <w:marLeft w:val="0"/>
          <w:marRight w:val="0"/>
          <w:marTop w:val="0"/>
          <w:marBottom w:val="0"/>
          <w:divBdr>
            <w:top w:val="none" w:sz="0" w:space="0" w:color="auto"/>
            <w:left w:val="none" w:sz="0" w:space="0" w:color="auto"/>
            <w:bottom w:val="none" w:sz="0" w:space="0" w:color="auto"/>
            <w:right w:val="none" w:sz="0" w:space="0" w:color="auto"/>
          </w:divBdr>
        </w:div>
        <w:div w:id="1322923474">
          <w:marLeft w:val="0"/>
          <w:marRight w:val="0"/>
          <w:marTop w:val="0"/>
          <w:marBottom w:val="0"/>
          <w:divBdr>
            <w:top w:val="none" w:sz="0" w:space="0" w:color="auto"/>
            <w:left w:val="none" w:sz="0" w:space="0" w:color="auto"/>
            <w:bottom w:val="none" w:sz="0" w:space="0" w:color="auto"/>
            <w:right w:val="none" w:sz="0" w:space="0" w:color="auto"/>
          </w:divBdr>
        </w:div>
        <w:div w:id="1427192970">
          <w:marLeft w:val="0"/>
          <w:marRight w:val="0"/>
          <w:marTop w:val="0"/>
          <w:marBottom w:val="0"/>
          <w:divBdr>
            <w:top w:val="none" w:sz="0" w:space="0" w:color="auto"/>
            <w:left w:val="none" w:sz="0" w:space="0" w:color="auto"/>
            <w:bottom w:val="none" w:sz="0" w:space="0" w:color="auto"/>
            <w:right w:val="none" w:sz="0" w:space="0" w:color="auto"/>
          </w:divBdr>
        </w:div>
        <w:div w:id="499656973">
          <w:marLeft w:val="0"/>
          <w:marRight w:val="0"/>
          <w:marTop w:val="0"/>
          <w:marBottom w:val="0"/>
          <w:divBdr>
            <w:top w:val="none" w:sz="0" w:space="0" w:color="auto"/>
            <w:left w:val="none" w:sz="0" w:space="0" w:color="auto"/>
            <w:bottom w:val="none" w:sz="0" w:space="0" w:color="auto"/>
            <w:right w:val="none" w:sz="0" w:space="0" w:color="auto"/>
          </w:divBdr>
        </w:div>
        <w:div w:id="1855917133">
          <w:marLeft w:val="0"/>
          <w:marRight w:val="0"/>
          <w:marTop w:val="0"/>
          <w:marBottom w:val="0"/>
          <w:divBdr>
            <w:top w:val="none" w:sz="0" w:space="0" w:color="auto"/>
            <w:left w:val="none" w:sz="0" w:space="0" w:color="auto"/>
            <w:bottom w:val="none" w:sz="0" w:space="0" w:color="auto"/>
            <w:right w:val="none" w:sz="0" w:space="0" w:color="auto"/>
          </w:divBdr>
        </w:div>
        <w:div w:id="61757870">
          <w:marLeft w:val="0"/>
          <w:marRight w:val="0"/>
          <w:marTop w:val="0"/>
          <w:marBottom w:val="0"/>
          <w:divBdr>
            <w:top w:val="none" w:sz="0" w:space="0" w:color="auto"/>
            <w:left w:val="none" w:sz="0" w:space="0" w:color="auto"/>
            <w:bottom w:val="none" w:sz="0" w:space="0" w:color="auto"/>
            <w:right w:val="none" w:sz="0" w:space="0" w:color="auto"/>
          </w:divBdr>
        </w:div>
        <w:div w:id="65957124">
          <w:marLeft w:val="0"/>
          <w:marRight w:val="0"/>
          <w:marTop w:val="0"/>
          <w:marBottom w:val="0"/>
          <w:divBdr>
            <w:top w:val="none" w:sz="0" w:space="0" w:color="auto"/>
            <w:left w:val="none" w:sz="0" w:space="0" w:color="auto"/>
            <w:bottom w:val="none" w:sz="0" w:space="0" w:color="auto"/>
            <w:right w:val="none" w:sz="0" w:space="0" w:color="auto"/>
          </w:divBdr>
        </w:div>
        <w:div w:id="1606032834">
          <w:marLeft w:val="0"/>
          <w:marRight w:val="0"/>
          <w:marTop w:val="0"/>
          <w:marBottom w:val="0"/>
          <w:divBdr>
            <w:top w:val="none" w:sz="0" w:space="0" w:color="auto"/>
            <w:left w:val="none" w:sz="0" w:space="0" w:color="auto"/>
            <w:bottom w:val="none" w:sz="0" w:space="0" w:color="auto"/>
            <w:right w:val="none" w:sz="0" w:space="0" w:color="auto"/>
          </w:divBdr>
        </w:div>
        <w:div w:id="849877336">
          <w:marLeft w:val="0"/>
          <w:marRight w:val="0"/>
          <w:marTop w:val="0"/>
          <w:marBottom w:val="0"/>
          <w:divBdr>
            <w:top w:val="none" w:sz="0" w:space="0" w:color="auto"/>
            <w:left w:val="none" w:sz="0" w:space="0" w:color="auto"/>
            <w:bottom w:val="none" w:sz="0" w:space="0" w:color="auto"/>
            <w:right w:val="none" w:sz="0" w:space="0" w:color="auto"/>
          </w:divBdr>
        </w:div>
        <w:div w:id="1567647303">
          <w:marLeft w:val="0"/>
          <w:marRight w:val="0"/>
          <w:marTop w:val="0"/>
          <w:marBottom w:val="0"/>
          <w:divBdr>
            <w:top w:val="none" w:sz="0" w:space="0" w:color="auto"/>
            <w:left w:val="none" w:sz="0" w:space="0" w:color="auto"/>
            <w:bottom w:val="none" w:sz="0" w:space="0" w:color="auto"/>
            <w:right w:val="none" w:sz="0" w:space="0" w:color="auto"/>
          </w:divBdr>
        </w:div>
        <w:div w:id="1470702817">
          <w:marLeft w:val="0"/>
          <w:marRight w:val="0"/>
          <w:marTop w:val="0"/>
          <w:marBottom w:val="0"/>
          <w:divBdr>
            <w:top w:val="none" w:sz="0" w:space="0" w:color="auto"/>
            <w:left w:val="none" w:sz="0" w:space="0" w:color="auto"/>
            <w:bottom w:val="none" w:sz="0" w:space="0" w:color="auto"/>
            <w:right w:val="none" w:sz="0" w:space="0" w:color="auto"/>
          </w:divBdr>
        </w:div>
        <w:div w:id="1867677034">
          <w:marLeft w:val="0"/>
          <w:marRight w:val="0"/>
          <w:marTop w:val="0"/>
          <w:marBottom w:val="0"/>
          <w:divBdr>
            <w:top w:val="none" w:sz="0" w:space="0" w:color="auto"/>
            <w:left w:val="none" w:sz="0" w:space="0" w:color="auto"/>
            <w:bottom w:val="none" w:sz="0" w:space="0" w:color="auto"/>
            <w:right w:val="none" w:sz="0" w:space="0" w:color="auto"/>
          </w:divBdr>
        </w:div>
        <w:div w:id="77602451">
          <w:marLeft w:val="0"/>
          <w:marRight w:val="0"/>
          <w:marTop w:val="0"/>
          <w:marBottom w:val="0"/>
          <w:divBdr>
            <w:top w:val="none" w:sz="0" w:space="0" w:color="auto"/>
            <w:left w:val="none" w:sz="0" w:space="0" w:color="auto"/>
            <w:bottom w:val="none" w:sz="0" w:space="0" w:color="auto"/>
            <w:right w:val="none" w:sz="0" w:space="0" w:color="auto"/>
          </w:divBdr>
        </w:div>
        <w:div w:id="247690860">
          <w:marLeft w:val="0"/>
          <w:marRight w:val="0"/>
          <w:marTop w:val="0"/>
          <w:marBottom w:val="0"/>
          <w:divBdr>
            <w:top w:val="none" w:sz="0" w:space="0" w:color="auto"/>
            <w:left w:val="none" w:sz="0" w:space="0" w:color="auto"/>
            <w:bottom w:val="none" w:sz="0" w:space="0" w:color="auto"/>
            <w:right w:val="none" w:sz="0" w:space="0" w:color="auto"/>
          </w:divBdr>
        </w:div>
        <w:div w:id="799153349">
          <w:marLeft w:val="0"/>
          <w:marRight w:val="0"/>
          <w:marTop w:val="0"/>
          <w:marBottom w:val="0"/>
          <w:divBdr>
            <w:top w:val="none" w:sz="0" w:space="0" w:color="auto"/>
            <w:left w:val="none" w:sz="0" w:space="0" w:color="auto"/>
            <w:bottom w:val="none" w:sz="0" w:space="0" w:color="auto"/>
            <w:right w:val="none" w:sz="0" w:space="0" w:color="auto"/>
          </w:divBdr>
        </w:div>
        <w:div w:id="1026061429">
          <w:marLeft w:val="0"/>
          <w:marRight w:val="0"/>
          <w:marTop w:val="0"/>
          <w:marBottom w:val="0"/>
          <w:divBdr>
            <w:top w:val="none" w:sz="0" w:space="0" w:color="auto"/>
            <w:left w:val="none" w:sz="0" w:space="0" w:color="auto"/>
            <w:bottom w:val="none" w:sz="0" w:space="0" w:color="auto"/>
            <w:right w:val="none" w:sz="0" w:space="0" w:color="auto"/>
          </w:divBdr>
        </w:div>
        <w:div w:id="1189760800">
          <w:marLeft w:val="0"/>
          <w:marRight w:val="0"/>
          <w:marTop w:val="0"/>
          <w:marBottom w:val="0"/>
          <w:divBdr>
            <w:top w:val="none" w:sz="0" w:space="0" w:color="auto"/>
            <w:left w:val="none" w:sz="0" w:space="0" w:color="auto"/>
            <w:bottom w:val="none" w:sz="0" w:space="0" w:color="auto"/>
            <w:right w:val="none" w:sz="0" w:space="0" w:color="auto"/>
          </w:divBdr>
        </w:div>
        <w:div w:id="536044179">
          <w:marLeft w:val="0"/>
          <w:marRight w:val="0"/>
          <w:marTop w:val="0"/>
          <w:marBottom w:val="0"/>
          <w:divBdr>
            <w:top w:val="none" w:sz="0" w:space="0" w:color="auto"/>
            <w:left w:val="none" w:sz="0" w:space="0" w:color="auto"/>
            <w:bottom w:val="none" w:sz="0" w:space="0" w:color="auto"/>
            <w:right w:val="none" w:sz="0" w:space="0" w:color="auto"/>
          </w:divBdr>
        </w:div>
        <w:div w:id="1084035231">
          <w:marLeft w:val="0"/>
          <w:marRight w:val="0"/>
          <w:marTop w:val="0"/>
          <w:marBottom w:val="0"/>
          <w:divBdr>
            <w:top w:val="none" w:sz="0" w:space="0" w:color="auto"/>
            <w:left w:val="none" w:sz="0" w:space="0" w:color="auto"/>
            <w:bottom w:val="none" w:sz="0" w:space="0" w:color="auto"/>
            <w:right w:val="none" w:sz="0" w:space="0" w:color="auto"/>
          </w:divBdr>
        </w:div>
        <w:div w:id="866676484">
          <w:marLeft w:val="0"/>
          <w:marRight w:val="0"/>
          <w:marTop w:val="0"/>
          <w:marBottom w:val="0"/>
          <w:divBdr>
            <w:top w:val="none" w:sz="0" w:space="0" w:color="auto"/>
            <w:left w:val="none" w:sz="0" w:space="0" w:color="auto"/>
            <w:bottom w:val="none" w:sz="0" w:space="0" w:color="auto"/>
            <w:right w:val="none" w:sz="0" w:space="0" w:color="auto"/>
          </w:divBdr>
        </w:div>
        <w:div w:id="604534715">
          <w:marLeft w:val="0"/>
          <w:marRight w:val="0"/>
          <w:marTop w:val="0"/>
          <w:marBottom w:val="0"/>
          <w:divBdr>
            <w:top w:val="none" w:sz="0" w:space="0" w:color="auto"/>
            <w:left w:val="none" w:sz="0" w:space="0" w:color="auto"/>
            <w:bottom w:val="none" w:sz="0" w:space="0" w:color="auto"/>
            <w:right w:val="none" w:sz="0" w:space="0" w:color="auto"/>
          </w:divBdr>
        </w:div>
        <w:div w:id="1906447104">
          <w:marLeft w:val="0"/>
          <w:marRight w:val="0"/>
          <w:marTop w:val="0"/>
          <w:marBottom w:val="0"/>
          <w:divBdr>
            <w:top w:val="none" w:sz="0" w:space="0" w:color="auto"/>
            <w:left w:val="none" w:sz="0" w:space="0" w:color="auto"/>
            <w:bottom w:val="none" w:sz="0" w:space="0" w:color="auto"/>
            <w:right w:val="none" w:sz="0" w:space="0" w:color="auto"/>
          </w:divBdr>
        </w:div>
        <w:div w:id="1633755386">
          <w:marLeft w:val="0"/>
          <w:marRight w:val="0"/>
          <w:marTop w:val="0"/>
          <w:marBottom w:val="0"/>
          <w:divBdr>
            <w:top w:val="none" w:sz="0" w:space="0" w:color="auto"/>
            <w:left w:val="none" w:sz="0" w:space="0" w:color="auto"/>
            <w:bottom w:val="none" w:sz="0" w:space="0" w:color="auto"/>
            <w:right w:val="none" w:sz="0" w:space="0" w:color="auto"/>
          </w:divBdr>
        </w:div>
        <w:div w:id="818882942">
          <w:marLeft w:val="0"/>
          <w:marRight w:val="0"/>
          <w:marTop w:val="0"/>
          <w:marBottom w:val="0"/>
          <w:divBdr>
            <w:top w:val="none" w:sz="0" w:space="0" w:color="auto"/>
            <w:left w:val="none" w:sz="0" w:space="0" w:color="auto"/>
            <w:bottom w:val="none" w:sz="0" w:space="0" w:color="auto"/>
            <w:right w:val="none" w:sz="0" w:space="0" w:color="auto"/>
          </w:divBdr>
        </w:div>
        <w:div w:id="1446773274">
          <w:marLeft w:val="0"/>
          <w:marRight w:val="0"/>
          <w:marTop w:val="0"/>
          <w:marBottom w:val="0"/>
          <w:divBdr>
            <w:top w:val="none" w:sz="0" w:space="0" w:color="auto"/>
            <w:left w:val="none" w:sz="0" w:space="0" w:color="auto"/>
            <w:bottom w:val="none" w:sz="0" w:space="0" w:color="auto"/>
            <w:right w:val="none" w:sz="0" w:space="0" w:color="auto"/>
          </w:divBdr>
        </w:div>
        <w:div w:id="463281765">
          <w:marLeft w:val="0"/>
          <w:marRight w:val="0"/>
          <w:marTop w:val="0"/>
          <w:marBottom w:val="0"/>
          <w:divBdr>
            <w:top w:val="none" w:sz="0" w:space="0" w:color="auto"/>
            <w:left w:val="none" w:sz="0" w:space="0" w:color="auto"/>
            <w:bottom w:val="none" w:sz="0" w:space="0" w:color="auto"/>
            <w:right w:val="none" w:sz="0" w:space="0" w:color="auto"/>
          </w:divBdr>
        </w:div>
        <w:div w:id="305818385">
          <w:marLeft w:val="0"/>
          <w:marRight w:val="0"/>
          <w:marTop w:val="0"/>
          <w:marBottom w:val="0"/>
          <w:divBdr>
            <w:top w:val="none" w:sz="0" w:space="0" w:color="auto"/>
            <w:left w:val="none" w:sz="0" w:space="0" w:color="auto"/>
            <w:bottom w:val="none" w:sz="0" w:space="0" w:color="auto"/>
            <w:right w:val="none" w:sz="0" w:space="0" w:color="auto"/>
          </w:divBdr>
        </w:div>
        <w:div w:id="528221174">
          <w:marLeft w:val="0"/>
          <w:marRight w:val="0"/>
          <w:marTop w:val="0"/>
          <w:marBottom w:val="0"/>
          <w:divBdr>
            <w:top w:val="none" w:sz="0" w:space="0" w:color="auto"/>
            <w:left w:val="none" w:sz="0" w:space="0" w:color="auto"/>
            <w:bottom w:val="none" w:sz="0" w:space="0" w:color="auto"/>
            <w:right w:val="none" w:sz="0" w:space="0" w:color="auto"/>
          </w:divBdr>
        </w:div>
        <w:div w:id="222260915">
          <w:marLeft w:val="0"/>
          <w:marRight w:val="0"/>
          <w:marTop w:val="0"/>
          <w:marBottom w:val="0"/>
          <w:divBdr>
            <w:top w:val="none" w:sz="0" w:space="0" w:color="auto"/>
            <w:left w:val="none" w:sz="0" w:space="0" w:color="auto"/>
            <w:bottom w:val="none" w:sz="0" w:space="0" w:color="auto"/>
            <w:right w:val="none" w:sz="0" w:space="0" w:color="auto"/>
          </w:divBdr>
        </w:div>
        <w:div w:id="2008705510">
          <w:marLeft w:val="0"/>
          <w:marRight w:val="0"/>
          <w:marTop w:val="0"/>
          <w:marBottom w:val="0"/>
          <w:divBdr>
            <w:top w:val="none" w:sz="0" w:space="0" w:color="auto"/>
            <w:left w:val="none" w:sz="0" w:space="0" w:color="auto"/>
            <w:bottom w:val="none" w:sz="0" w:space="0" w:color="auto"/>
            <w:right w:val="none" w:sz="0" w:space="0" w:color="auto"/>
          </w:divBdr>
        </w:div>
        <w:div w:id="1177037959">
          <w:marLeft w:val="0"/>
          <w:marRight w:val="0"/>
          <w:marTop w:val="0"/>
          <w:marBottom w:val="0"/>
          <w:divBdr>
            <w:top w:val="none" w:sz="0" w:space="0" w:color="auto"/>
            <w:left w:val="none" w:sz="0" w:space="0" w:color="auto"/>
            <w:bottom w:val="none" w:sz="0" w:space="0" w:color="auto"/>
            <w:right w:val="none" w:sz="0" w:space="0" w:color="auto"/>
          </w:divBdr>
        </w:div>
        <w:div w:id="1453282783">
          <w:marLeft w:val="0"/>
          <w:marRight w:val="0"/>
          <w:marTop w:val="0"/>
          <w:marBottom w:val="0"/>
          <w:divBdr>
            <w:top w:val="none" w:sz="0" w:space="0" w:color="auto"/>
            <w:left w:val="none" w:sz="0" w:space="0" w:color="auto"/>
            <w:bottom w:val="none" w:sz="0" w:space="0" w:color="auto"/>
            <w:right w:val="none" w:sz="0" w:space="0" w:color="auto"/>
          </w:divBdr>
        </w:div>
        <w:div w:id="2106803829">
          <w:marLeft w:val="0"/>
          <w:marRight w:val="0"/>
          <w:marTop w:val="0"/>
          <w:marBottom w:val="0"/>
          <w:divBdr>
            <w:top w:val="none" w:sz="0" w:space="0" w:color="auto"/>
            <w:left w:val="none" w:sz="0" w:space="0" w:color="auto"/>
            <w:bottom w:val="none" w:sz="0" w:space="0" w:color="auto"/>
            <w:right w:val="none" w:sz="0" w:space="0" w:color="auto"/>
          </w:divBdr>
        </w:div>
        <w:div w:id="324868125">
          <w:marLeft w:val="0"/>
          <w:marRight w:val="0"/>
          <w:marTop w:val="0"/>
          <w:marBottom w:val="0"/>
          <w:divBdr>
            <w:top w:val="none" w:sz="0" w:space="0" w:color="auto"/>
            <w:left w:val="none" w:sz="0" w:space="0" w:color="auto"/>
            <w:bottom w:val="none" w:sz="0" w:space="0" w:color="auto"/>
            <w:right w:val="none" w:sz="0" w:space="0" w:color="auto"/>
          </w:divBdr>
        </w:div>
        <w:div w:id="251746971">
          <w:marLeft w:val="0"/>
          <w:marRight w:val="0"/>
          <w:marTop w:val="0"/>
          <w:marBottom w:val="0"/>
          <w:divBdr>
            <w:top w:val="none" w:sz="0" w:space="0" w:color="auto"/>
            <w:left w:val="none" w:sz="0" w:space="0" w:color="auto"/>
            <w:bottom w:val="none" w:sz="0" w:space="0" w:color="auto"/>
            <w:right w:val="none" w:sz="0" w:space="0" w:color="auto"/>
          </w:divBdr>
        </w:div>
        <w:div w:id="285820810">
          <w:marLeft w:val="0"/>
          <w:marRight w:val="0"/>
          <w:marTop w:val="0"/>
          <w:marBottom w:val="0"/>
          <w:divBdr>
            <w:top w:val="none" w:sz="0" w:space="0" w:color="auto"/>
            <w:left w:val="none" w:sz="0" w:space="0" w:color="auto"/>
            <w:bottom w:val="none" w:sz="0" w:space="0" w:color="auto"/>
            <w:right w:val="none" w:sz="0" w:space="0" w:color="auto"/>
          </w:divBdr>
        </w:div>
        <w:div w:id="83115469">
          <w:marLeft w:val="0"/>
          <w:marRight w:val="0"/>
          <w:marTop w:val="0"/>
          <w:marBottom w:val="0"/>
          <w:divBdr>
            <w:top w:val="none" w:sz="0" w:space="0" w:color="auto"/>
            <w:left w:val="none" w:sz="0" w:space="0" w:color="auto"/>
            <w:bottom w:val="none" w:sz="0" w:space="0" w:color="auto"/>
            <w:right w:val="none" w:sz="0" w:space="0" w:color="auto"/>
          </w:divBdr>
        </w:div>
        <w:div w:id="1872841667">
          <w:marLeft w:val="0"/>
          <w:marRight w:val="0"/>
          <w:marTop w:val="0"/>
          <w:marBottom w:val="0"/>
          <w:divBdr>
            <w:top w:val="none" w:sz="0" w:space="0" w:color="auto"/>
            <w:left w:val="none" w:sz="0" w:space="0" w:color="auto"/>
            <w:bottom w:val="none" w:sz="0" w:space="0" w:color="auto"/>
            <w:right w:val="none" w:sz="0" w:space="0" w:color="auto"/>
          </w:divBdr>
        </w:div>
        <w:div w:id="232588088">
          <w:marLeft w:val="0"/>
          <w:marRight w:val="0"/>
          <w:marTop w:val="0"/>
          <w:marBottom w:val="0"/>
          <w:divBdr>
            <w:top w:val="none" w:sz="0" w:space="0" w:color="auto"/>
            <w:left w:val="none" w:sz="0" w:space="0" w:color="auto"/>
            <w:bottom w:val="none" w:sz="0" w:space="0" w:color="auto"/>
            <w:right w:val="none" w:sz="0" w:space="0" w:color="auto"/>
          </w:divBdr>
        </w:div>
      </w:divsChild>
    </w:div>
    <w:div w:id="2014332379">
      <w:bodyDiv w:val="1"/>
      <w:marLeft w:val="0"/>
      <w:marRight w:val="0"/>
      <w:marTop w:val="0"/>
      <w:marBottom w:val="0"/>
      <w:divBdr>
        <w:top w:val="none" w:sz="0" w:space="0" w:color="auto"/>
        <w:left w:val="none" w:sz="0" w:space="0" w:color="auto"/>
        <w:bottom w:val="none" w:sz="0" w:space="0" w:color="auto"/>
        <w:right w:val="none" w:sz="0" w:space="0" w:color="auto"/>
      </w:divBdr>
    </w:div>
    <w:div w:id="2014337469">
      <w:bodyDiv w:val="1"/>
      <w:marLeft w:val="0"/>
      <w:marRight w:val="0"/>
      <w:marTop w:val="0"/>
      <w:marBottom w:val="0"/>
      <w:divBdr>
        <w:top w:val="none" w:sz="0" w:space="0" w:color="auto"/>
        <w:left w:val="none" w:sz="0" w:space="0" w:color="auto"/>
        <w:bottom w:val="none" w:sz="0" w:space="0" w:color="auto"/>
        <w:right w:val="none" w:sz="0" w:space="0" w:color="auto"/>
      </w:divBdr>
    </w:div>
    <w:div w:id="2014455277">
      <w:bodyDiv w:val="1"/>
      <w:marLeft w:val="0"/>
      <w:marRight w:val="0"/>
      <w:marTop w:val="0"/>
      <w:marBottom w:val="0"/>
      <w:divBdr>
        <w:top w:val="none" w:sz="0" w:space="0" w:color="auto"/>
        <w:left w:val="none" w:sz="0" w:space="0" w:color="auto"/>
        <w:bottom w:val="none" w:sz="0" w:space="0" w:color="auto"/>
        <w:right w:val="none" w:sz="0" w:space="0" w:color="auto"/>
      </w:divBdr>
    </w:div>
    <w:div w:id="2014915511">
      <w:bodyDiv w:val="1"/>
      <w:marLeft w:val="0"/>
      <w:marRight w:val="0"/>
      <w:marTop w:val="0"/>
      <w:marBottom w:val="0"/>
      <w:divBdr>
        <w:top w:val="none" w:sz="0" w:space="0" w:color="auto"/>
        <w:left w:val="none" w:sz="0" w:space="0" w:color="auto"/>
        <w:bottom w:val="none" w:sz="0" w:space="0" w:color="auto"/>
        <w:right w:val="none" w:sz="0" w:space="0" w:color="auto"/>
      </w:divBdr>
      <w:divsChild>
        <w:div w:id="2066564357">
          <w:marLeft w:val="0"/>
          <w:marRight w:val="0"/>
          <w:marTop w:val="0"/>
          <w:marBottom w:val="0"/>
          <w:divBdr>
            <w:top w:val="none" w:sz="0" w:space="0" w:color="auto"/>
            <w:left w:val="none" w:sz="0" w:space="0" w:color="auto"/>
            <w:bottom w:val="none" w:sz="0" w:space="0" w:color="auto"/>
            <w:right w:val="none" w:sz="0" w:space="0" w:color="auto"/>
          </w:divBdr>
        </w:div>
        <w:div w:id="1852406115">
          <w:marLeft w:val="0"/>
          <w:marRight w:val="0"/>
          <w:marTop w:val="0"/>
          <w:marBottom w:val="0"/>
          <w:divBdr>
            <w:top w:val="none" w:sz="0" w:space="0" w:color="auto"/>
            <w:left w:val="none" w:sz="0" w:space="0" w:color="auto"/>
            <w:bottom w:val="none" w:sz="0" w:space="0" w:color="auto"/>
            <w:right w:val="none" w:sz="0" w:space="0" w:color="auto"/>
          </w:divBdr>
        </w:div>
        <w:div w:id="2034306665">
          <w:marLeft w:val="0"/>
          <w:marRight w:val="0"/>
          <w:marTop w:val="0"/>
          <w:marBottom w:val="0"/>
          <w:divBdr>
            <w:top w:val="none" w:sz="0" w:space="0" w:color="auto"/>
            <w:left w:val="none" w:sz="0" w:space="0" w:color="auto"/>
            <w:bottom w:val="none" w:sz="0" w:space="0" w:color="auto"/>
            <w:right w:val="none" w:sz="0" w:space="0" w:color="auto"/>
          </w:divBdr>
        </w:div>
        <w:div w:id="1299918726">
          <w:marLeft w:val="0"/>
          <w:marRight w:val="0"/>
          <w:marTop w:val="0"/>
          <w:marBottom w:val="0"/>
          <w:divBdr>
            <w:top w:val="none" w:sz="0" w:space="0" w:color="auto"/>
            <w:left w:val="none" w:sz="0" w:space="0" w:color="auto"/>
            <w:bottom w:val="none" w:sz="0" w:space="0" w:color="auto"/>
            <w:right w:val="none" w:sz="0" w:space="0" w:color="auto"/>
          </w:divBdr>
        </w:div>
        <w:div w:id="1089737774">
          <w:marLeft w:val="0"/>
          <w:marRight w:val="0"/>
          <w:marTop w:val="0"/>
          <w:marBottom w:val="0"/>
          <w:divBdr>
            <w:top w:val="none" w:sz="0" w:space="0" w:color="auto"/>
            <w:left w:val="none" w:sz="0" w:space="0" w:color="auto"/>
            <w:bottom w:val="none" w:sz="0" w:space="0" w:color="auto"/>
            <w:right w:val="none" w:sz="0" w:space="0" w:color="auto"/>
          </w:divBdr>
        </w:div>
        <w:div w:id="1052583045">
          <w:marLeft w:val="0"/>
          <w:marRight w:val="0"/>
          <w:marTop w:val="0"/>
          <w:marBottom w:val="0"/>
          <w:divBdr>
            <w:top w:val="none" w:sz="0" w:space="0" w:color="auto"/>
            <w:left w:val="none" w:sz="0" w:space="0" w:color="auto"/>
            <w:bottom w:val="none" w:sz="0" w:space="0" w:color="auto"/>
            <w:right w:val="none" w:sz="0" w:space="0" w:color="auto"/>
          </w:divBdr>
        </w:div>
        <w:div w:id="201133044">
          <w:marLeft w:val="0"/>
          <w:marRight w:val="0"/>
          <w:marTop w:val="0"/>
          <w:marBottom w:val="0"/>
          <w:divBdr>
            <w:top w:val="none" w:sz="0" w:space="0" w:color="auto"/>
            <w:left w:val="none" w:sz="0" w:space="0" w:color="auto"/>
            <w:bottom w:val="none" w:sz="0" w:space="0" w:color="auto"/>
            <w:right w:val="none" w:sz="0" w:space="0" w:color="auto"/>
          </w:divBdr>
        </w:div>
        <w:div w:id="366418952">
          <w:marLeft w:val="0"/>
          <w:marRight w:val="0"/>
          <w:marTop w:val="0"/>
          <w:marBottom w:val="0"/>
          <w:divBdr>
            <w:top w:val="none" w:sz="0" w:space="0" w:color="auto"/>
            <w:left w:val="none" w:sz="0" w:space="0" w:color="auto"/>
            <w:bottom w:val="none" w:sz="0" w:space="0" w:color="auto"/>
            <w:right w:val="none" w:sz="0" w:space="0" w:color="auto"/>
          </w:divBdr>
        </w:div>
        <w:div w:id="15624828">
          <w:marLeft w:val="0"/>
          <w:marRight w:val="0"/>
          <w:marTop w:val="0"/>
          <w:marBottom w:val="0"/>
          <w:divBdr>
            <w:top w:val="none" w:sz="0" w:space="0" w:color="auto"/>
            <w:left w:val="none" w:sz="0" w:space="0" w:color="auto"/>
            <w:bottom w:val="none" w:sz="0" w:space="0" w:color="auto"/>
            <w:right w:val="none" w:sz="0" w:space="0" w:color="auto"/>
          </w:divBdr>
        </w:div>
        <w:div w:id="1353842839">
          <w:marLeft w:val="0"/>
          <w:marRight w:val="0"/>
          <w:marTop w:val="0"/>
          <w:marBottom w:val="0"/>
          <w:divBdr>
            <w:top w:val="none" w:sz="0" w:space="0" w:color="auto"/>
            <w:left w:val="none" w:sz="0" w:space="0" w:color="auto"/>
            <w:bottom w:val="none" w:sz="0" w:space="0" w:color="auto"/>
            <w:right w:val="none" w:sz="0" w:space="0" w:color="auto"/>
          </w:divBdr>
        </w:div>
        <w:div w:id="745953490">
          <w:marLeft w:val="0"/>
          <w:marRight w:val="0"/>
          <w:marTop w:val="0"/>
          <w:marBottom w:val="0"/>
          <w:divBdr>
            <w:top w:val="none" w:sz="0" w:space="0" w:color="auto"/>
            <w:left w:val="none" w:sz="0" w:space="0" w:color="auto"/>
            <w:bottom w:val="none" w:sz="0" w:space="0" w:color="auto"/>
            <w:right w:val="none" w:sz="0" w:space="0" w:color="auto"/>
          </w:divBdr>
        </w:div>
        <w:div w:id="172840181">
          <w:marLeft w:val="0"/>
          <w:marRight w:val="0"/>
          <w:marTop w:val="0"/>
          <w:marBottom w:val="0"/>
          <w:divBdr>
            <w:top w:val="none" w:sz="0" w:space="0" w:color="auto"/>
            <w:left w:val="none" w:sz="0" w:space="0" w:color="auto"/>
            <w:bottom w:val="none" w:sz="0" w:space="0" w:color="auto"/>
            <w:right w:val="none" w:sz="0" w:space="0" w:color="auto"/>
          </w:divBdr>
        </w:div>
        <w:div w:id="1307323007">
          <w:marLeft w:val="0"/>
          <w:marRight w:val="0"/>
          <w:marTop w:val="0"/>
          <w:marBottom w:val="0"/>
          <w:divBdr>
            <w:top w:val="none" w:sz="0" w:space="0" w:color="auto"/>
            <w:left w:val="none" w:sz="0" w:space="0" w:color="auto"/>
            <w:bottom w:val="none" w:sz="0" w:space="0" w:color="auto"/>
            <w:right w:val="none" w:sz="0" w:space="0" w:color="auto"/>
          </w:divBdr>
        </w:div>
        <w:div w:id="1590574494">
          <w:marLeft w:val="0"/>
          <w:marRight w:val="0"/>
          <w:marTop w:val="0"/>
          <w:marBottom w:val="0"/>
          <w:divBdr>
            <w:top w:val="none" w:sz="0" w:space="0" w:color="auto"/>
            <w:left w:val="none" w:sz="0" w:space="0" w:color="auto"/>
            <w:bottom w:val="none" w:sz="0" w:space="0" w:color="auto"/>
            <w:right w:val="none" w:sz="0" w:space="0" w:color="auto"/>
          </w:divBdr>
        </w:div>
        <w:div w:id="1614750719">
          <w:marLeft w:val="0"/>
          <w:marRight w:val="0"/>
          <w:marTop w:val="0"/>
          <w:marBottom w:val="0"/>
          <w:divBdr>
            <w:top w:val="none" w:sz="0" w:space="0" w:color="auto"/>
            <w:left w:val="none" w:sz="0" w:space="0" w:color="auto"/>
            <w:bottom w:val="none" w:sz="0" w:space="0" w:color="auto"/>
            <w:right w:val="none" w:sz="0" w:space="0" w:color="auto"/>
          </w:divBdr>
        </w:div>
        <w:div w:id="225579110">
          <w:marLeft w:val="0"/>
          <w:marRight w:val="0"/>
          <w:marTop w:val="0"/>
          <w:marBottom w:val="0"/>
          <w:divBdr>
            <w:top w:val="none" w:sz="0" w:space="0" w:color="auto"/>
            <w:left w:val="none" w:sz="0" w:space="0" w:color="auto"/>
            <w:bottom w:val="none" w:sz="0" w:space="0" w:color="auto"/>
            <w:right w:val="none" w:sz="0" w:space="0" w:color="auto"/>
          </w:divBdr>
        </w:div>
        <w:div w:id="937829259">
          <w:marLeft w:val="0"/>
          <w:marRight w:val="0"/>
          <w:marTop w:val="0"/>
          <w:marBottom w:val="0"/>
          <w:divBdr>
            <w:top w:val="none" w:sz="0" w:space="0" w:color="auto"/>
            <w:left w:val="none" w:sz="0" w:space="0" w:color="auto"/>
            <w:bottom w:val="none" w:sz="0" w:space="0" w:color="auto"/>
            <w:right w:val="none" w:sz="0" w:space="0" w:color="auto"/>
          </w:divBdr>
        </w:div>
        <w:div w:id="604533180">
          <w:marLeft w:val="0"/>
          <w:marRight w:val="0"/>
          <w:marTop w:val="0"/>
          <w:marBottom w:val="0"/>
          <w:divBdr>
            <w:top w:val="none" w:sz="0" w:space="0" w:color="auto"/>
            <w:left w:val="none" w:sz="0" w:space="0" w:color="auto"/>
            <w:bottom w:val="none" w:sz="0" w:space="0" w:color="auto"/>
            <w:right w:val="none" w:sz="0" w:space="0" w:color="auto"/>
          </w:divBdr>
        </w:div>
        <w:div w:id="1700813839">
          <w:marLeft w:val="0"/>
          <w:marRight w:val="0"/>
          <w:marTop w:val="0"/>
          <w:marBottom w:val="0"/>
          <w:divBdr>
            <w:top w:val="none" w:sz="0" w:space="0" w:color="auto"/>
            <w:left w:val="none" w:sz="0" w:space="0" w:color="auto"/>
            <w:bottom w:val="none" w:sz="0" w:space="0" w:color="auto"/>
            <w:right w:val="none" w:sz="0" w:space="0" w:color="auto"/>
          </w:divBdr>
        </w:div>
        <w:div w:id="1645430382">
          <w:marLeft w:val="0"/>
          <w:marRight w:val="0"/>
          <w:marTop w:val="0"/>
          <w:marBottom w:val="0"/>
          <w:divBdr>
            <w:top w:val="none" w:sz="0" w:space="0" w:color="auto"/>
            <w:left w:val="none" w:sz="0" w:space="0" w:color="auto"/>
            <w:bottom w:val="none" w:sz="0" w:space="0" w:color="auto"/>
            <w:right w:val="none" w:sz="0" w:space="0" w:color="auto"/>
          </w:divBdr>
        </w:div>
        <w:div w:id="178012426">
          <w:marLeft w:val="0"/>
          <w:marRight w:val="0"/>
          <w:marTop w:val="0"/>
          <w:marBottom w:val="0"/>
          <w:divBdr>
            <w:top w:val="none" w:sz="0" w:space="0" w:color="auto"/>
            <w:left w:val="none" w:sz="0" w:space="0" w:color="auto"/>
            <w:bottom w:val="none" w:sz="0" w:space="0" w:color="auto"/>
            <w:right w:val="none" w:sz="0" w:space="0" w:color="auto"/>
          </w:divBdr>
        </w:div>
        <w:div w:id="1125735503">
          <w:marLeft w:val="0"/>
          <w:marRight w:val="0"/>
          <w:marTop w:val="0"/>
          <w:marBottom w:val="0"/>
          <w:divBdr>
            <w:top w:val="none" w:sz="0" w:space="0" w:color="auto"/>
            <w:left w:val="none" w:sz="0" w:space="0" w:color="auto"/>
            <w:bottom w:val="none" w:sz="0" w:space="0" w:color="auto"/>
            <w:right w:val="none" w:sz="0" w:space="0" w:color="auto"/>
          </w:divBdr>
        </w:div>
      </w:divsChild>
    </w:div>
    <w:div w:id="2015453314">
      <w:bodyDiv w:val="1"/>
      <w:marLeft w:val="0"/>
      <w:marRight w:val="0"/>
      <w:marTop w:val="0"/>
      <w:marBottom w:val="0"/>
      <w:divBdr>
        <w:top w:val="none" w:sz="0" w:space="0" w:color="auto"/>
        <w:left w:val="none" w:sz="0" w:space="0" w:color="auto"/>
        <w:bottom w:val="none" w:sz="0" w:space="0" w:color="auto"/>
        <w:right w:val="none" w:sz="0" w:space="0" w:color="auto"/>
      </w:divBdr>
    </w:div>
    <w:div w:id="2015524054">
      <w:bodyDiv w:val="1"/>
      <w:marLeft w:val="0"/>
      <w:marRight w:val="0"/>
      <w:marTop w:val="0"/>
      <w:marBottom w:val="0"/>
      <w:divBdr>
        <w:top w:val="none" w:sz="0" w:space="0" w:color="auto"/>
        <w:left w:val="none" w:sz="0" w:space="0" w:color="auto"/>
        <w:bottom w:val="none" w:sz="0" w:space="0" w:color="auto"/>
        <w:right w:val="none" w:sz="0" w:space="0" w:color="auto"/>
      </w:divBdr>
    </w:div>
    <w:div w:id="2015761705">
      <w:bodyDiv w:val="1"/>
      <w:marLeft w:val="0"/>
      <w:marRight w:val="0"/>
      <w:marTop w:val="0"/>
      <w:marBottom w:val="0"/>
      <w:divBdr>
        <w:top w:val="none" w:sz="0" w:space="0" w:color="auto"/>
        <w:left w:val="none" w:sz="0" w:space="0" w:color="auto"/>
        <w:bottom w:val="none" w:sz="0" w:space="0" w:color="auto"/>
        <w:right w:val="none" w:sz="0" w:space="0" w:color="auto"/>
      </w:divBdr>
    </w:div>
    <w:div w:id="2015763708">
      <w:bodyDiv w:val="1"/>
      <w:marLeft w:val="0"/>
      <w:marRight w:val="0"/>
      <w:marTop w:val="0"/>
      <w:marBottom w:val="0"/>
      <w:divBdr>
        <w:top w:val="none" w:sz="0" w:space="0" w:color="auto"/>
        <w:left w:val="none" w:sz="0" w:space="0" w:color="auto"/>
        <w:bottom w:val="none" w:sz="0" w:space="0" w:color="auto"/>
        <w:right w:val="none" w:sz="0" w:space="0" w:color="auto"/>
      </w:divBdr>
    </w:div>
    <w:div w:id="2016568247">
      <w:bodyDiv w:val="1"/>
      <w:marLeft w:val="0"/>
      <w:marRight w:val="0"/>
      <w:marTop w:val="0"/>
      <w:marBottom w:val="0"/>
      <w:divBdr>
        <w:top w:val="none" w:sz="0" w:space="0" w:color="auto"/>
        <w:left w:val="none" w:sz="0" w:space="0" w:color="auto"/>
        <w:bottom w:val="none" w:sz="0" w:space="0" w:color="auto"/>
        <w:right w:val="none" w:sz="0" w:space="0" w:color="auto"/>
      </w:divBdr>
    </w:div>
    <w:div w:id="2016876551">
      <w:bodyDiv w:val="1"/>
      <w:marLeft w:val="0"/>
      <w:marRight w:val="0"/>
      <w:marTop w:val="0"/>
      <w:marBottom w:val="0"/>
      <w:divBdr>
        <w:top w:val="none" w:sz="0" w:space="0" w:color="auto"/>
        <w:left w:val="none" w:sz="0" w:space="0" w:color="auto"/>
        <w:bottom w:val="none" w:sz="0" w:space="0" w:color="auto"/>
        <w:right w:val="none" w:sz="0" w:space="0" w:color="auto"/>
      </w:divBdr>
    </w:div>
    <w:div w:id="2017152624">
      <w:bodyDiv w:val="1"/>
      <w:marLeft w:val="0"/>
      <w:marRight w:val="0"/>
      <w:marTop w:val="0"/>
      <w:marBottom w:val="0"/>
      <w:divBdr>
        <w:top w:val="none" w:sz="0" w:space="0" w:color="auto"/>
        <w:left w:val="none" w:sz="0" w:space="0" w:color="auto"/>
        <w:bottom w:val="none" w:sz="0" w:space="0" w:color="auto"/>
        <w:right w:val="none" w:sz="0" w:space="0" w:color="auto"/>
      </w:divBdr>
    </w:div>
    <w:div w:id="2017228218">
      <w:bodyDiv w:val="1"/>
      <w:marLeft w:val="0"/>
      <w:marRight w:val="0"/>
      <w:marTop w:val="0"/>
      <w:marBottom w:val="0"/>
      <w:divBdr>
        <w:top w:val="none" w:sz="0" w:space="0" w:color="auto"/>
        <w:left w:val="none" w:sz="0" w:space="0" w:color="auto"/>
        <w:bottom w:val="none" w:sz="0" w:space="0" w:color="auto"/>
        <w:right w:val="none" w:sz="0" w:space="0" w:color="auto"/>
      </w:divBdr>
    </w:div>
    <w:div w:id="2017271934">
      <w:bodyDiv w:val="1"/>
      <w:marLeft w:val="0"/>
      <w:marRight w:val="0"/>
      <w:marTop w:val="0"/>
      <w:marBottom w:val="0"/>
      <w:divBdr>
        <w:top w:val="none" w:sz="0" w:space="0" w:color="auto"/>
        <w:left w:val="none" w:sz="0" w:space="0" w:color="auto"/>
        <w:bottom w:val="none" w:sz="0" w:space="0" w:color="auto"/>
        <w:right w:val="none" w:sz="0" w:space="0" w:color="auto"/>
      </w:divBdr>
    </w:div>
    <w:div w:id="2017347025">
      <w:bodyDiv w:val="1"/>
      <w:marLeft w:val="0"/>
      <w:marRight w:val="0"/>
      <w:marTop w:val="0"/>
      <w:marBottom w:val="0"/>
      <w:divBdr>
        <w:top w:val="none" w:sz="0" w:space="0" w:color="auto"/>
        <w:left w:val="none" w:sz="0" w:space="0" w:color="auto"/>
        <w:bottom w:val="none" w:sz="0" w:space="0" w:color="auto"/>
        <w:right w:val="none" w:sz="0" w:space="0" w:color="auto"/>
      </w:divBdr>
    </w:div>
    <w:div w:id="2017416519">
      <w:bodyDiv w:val="1"/>
      <w:marLeft w:val="0"/>
      <w:marRight w:val="0"/>
      <w:marTop w:val="0"/>
      <w:marBottom w:val="0"/>
      <w:divBdr>
        <w:top w:val="none" w:sz="0" w:space="0" w:color="auto"/>
        <w:left w:val="none" w:sz="0" w:space="0" w:color="auto"/>
        <w:bottom w:val="none" w:sz="0" w:space="0" w:color="auto"/>
        <w:right w:val="none" w:sz="0" w:space="0" w:color="auto"/>
      </w:divBdr>
    </w:div>
    <w:div w:id="2017612360">
      <w:bodyDiv w:val="1"/>
      <w:marLeft w:val="0"/>
      <w:marRight w:val="0"/>
      <w:marTop w:val="0"/>
      <w:marBottom w:val="0"/>
      <w:divBdr>
        <w:top w:val="none" w:sz="0" w:space="0" w:color="auto"/>
        <w:left w:val="none" w:sz="0" w:space="0" w:color="auto"/>
        <w:bottom w:val="none" w:sz="0" w:space="0" w:color="auto"/>
        <w:right w:val="none" w:sz="0" w:space="0" w:color="auto"/>
      </w:divBdr>
    </w:div>
    <w:div w:id="2017923537">
      <w:bodyDiv w:val="1"/>
      <w:marLeft w:val="0"/>
      <w:marRight w:val="0"/>
      <w:marTop w:val="0"/>
      <w:marBottom w:val="0"/>
      <w:divBdr>
        <w:top w:val="none" w:sz="0" w:space="0" w:color="auto"/>
        <w:left w:val="none" w:sz="0" w:space="0" w:color="auto"/>
        <w:bottom w:val="none" w:sz="0" w:space="0" w:color="auto"/>
        <w:right w:val="none" w:sz="0" w:space="0" w:color="auto"/>
      </w:divBdr>
    </w:div>
    <w:div w:id="2018189687">
      <w:bodyDiv w:val="1"/>
      <w:marLeft w:val="0"/>
      <w:marRight w:val="0"/>
      <w:marTop w:val="0"/>
      <w:marBottom w:val="0"/>
      <w:divBdr>
        <w:top w:val="none" w:sz="0" w:space="0" w:color="auto"/>
        <w:left w:val="none" w:sz="0" w:space="0" w:color="auto"/>
        <w:bottom w:val="none" w:sz="0" w:space="0" w:color="auto"/>
        <w:right w:val="none" w:sz="0" w:space="0" w:color="auto"/>
      </w:divBdr>
    </w:div>
    <w:div w:id="2018263617">
      <w:bodyDiv w:val="1"/>
      <w:marLeft w:val="0"/>
      <w:marRight w:val="0"/>
      <w:marTop w:val="0"/>
      <w:marBottom w:val="0"/>
      <w:divBdr>
        <w:top w:val="none" w:sz="0" w:space="0" w:color="auto"/>
        <w:left w:val="none" w:sz="0" w:space="0" w:color="auto"/>
        <w:bottom w:val="none" w:sz="0" w:space="0" w:color="auto"/>
        <w:right w:val="none" w:sz="0" w:space="0" w:color="auto"/>
      </w:divBdr>
    </w:div>
    <w:div w:id="2018266720">
      <w:bodyDiv w:val="1"/>
      <w:marLeft w:val="0"/>
      <w:marRight w:val="0"/>
      <w:marTop w:val="0"/>
      <w:marBottom w:val="0"/>
      <w:divBdr>
        <w:top w:val="none" w:sz="0" w:space="0" w:color="auto"/>
        <w:left w:val="none" w:sz="0" w:space="0" w:color="auto"/>
        <w:bottom w:val="none" w:sz="0" w:space="0" w:color="auto"/>
        <w:right w:val="none" w:sz="0" w:space="0" w:color="auto"/>
      </w:divBdr>
    </w:div>
    <w:div w:id="2018534228">
      <w:bodyDiv w:val="1"/>
      <w:marLeft w:val="0"/>
      <w:marRight w:val="0"/>
      <w:marTop w:val="0"/>
      <w:marBottom w:val="0"/>
      <w:divBdr>
        <w:top w:val="none" w:sz="0" w:space="0" w:color="auto"/>
        <w:left w:val="none" w:sz="0" w:space="0" w:color="auto"/>
        <w:bottom w:val="none" w:sz="0" w:space="0" w:color="auto"/>
        <w:right w:val="none" w:sz="0" w:space="0" w:color="auto"/>
      </w:divBdr>
    </w:div>
    <w:div w:id="2018732114">
      <w:bodyDiv w:val="1"/>
      <w:marLeft w:val="0"/>
      <w:marRight w:val="0"/>
      <w:marTop w:val="0"/>
      <w:marBottom w:val="0"/>
      <w:divBdr>
        <w:top w:val="none" w:sz="0" w:space="0" w:color="auto"/>
        <w:left w:val="none" w:sz="0" w:space="0" w:color="auto"/>
        <w:bottom w:val="none" w:sz="0" w:space="0" w:color="auto"/>
        <w:right w:val="none" w:sz="0" w:space="0" w:color="auto"/>
      </w:divBdr>
    </w:div>
    <w:div w:id="2019187199">
      <w:bodyDiv w:val="1"/>
      <w:marLeft w:val="0"/>
      <w:marRight w:val="0"/>
      <w:marTop w:val="0"/>
      <w:marBottom w:val="0"/>
      <w:divBdr>
        <w:top w:val="none" w:sz="0" w:space="0" w:color="auto"/>
        <w:left w:val="none" w:sz="0" w:space="0" w:color="auto"/>
        <w:bottom w:val="none" w:sz="0" w:space="0" w:color="auto"/>
        <w:right w:val="none" w:sz="0" w:space="0" w:color="auto"/>
      </w:divBdr>
    </w:div>
    <w:div w:id="2019500800">
      <w:bodyDiv w:val="1"/>
      <w:marLeft w:val="0"/>
      <w:marRight w:val="0"/>
      <w:marTop w:val="0"/>
      <w:marBottom w:val="0"/>
      <w:divBdr>
        <w:top w:val="none" w:sz="0" w:space="0" w:color="auto"/>
        <w:left w:val="none" w:sz="0" w:space="0" w:color="auto"/>
        <w:bottom w:val="none" w:sz="0" w:space="0" w:color="auto"/>
        <w:right w:val="none" w:sz="0" w:space="0" w:color="auto"/>
      </w:divBdr>
    </w:div>
    <w:div w:id="2019694161">
      <w:bodyDiv w:val="1"/>
      <w:marLeft w:val="0"/>
      <w:marRight w:val="0"/>
      <w:marTop w:val="0"/>
      <w:marBottom w:val="0"/>
      <w:divBdr>
        <w:top w:val="none" w:sz="0" w:space="0" w:color="auto"/>
        <w:left w:val="none" w:sz="0" w:space="0" w:color="auto"/>
        <w:bottom w:val="none" w:sz="0" w:space="0" w:color="auto"/>
        <w:right w:val="none" w:sz="0" w:space="0" w:color="auto"/>
      </w:divBdr>
    </w:div>
    <w:div w:id="2019773875">
      <w:bodyDiv w:val="1"/>
      <w:marLeft w:val="0"/>
      <w:marRight w:val="0"/>
      <w:marTop w:val="0"/>
      <w:marBottom w:val="0"/>
      <w:divBdr>
        <w:top w:val="none" w:sz="0" w:space="0" w:color="auto"/>
        <w:left w:val="none" w:sz="0" w:space="0" w:color="auto"/>
        <w:bottom w:val="none" w:sz="0" w:space="0" w:color="auto"/>
        <w:right w:val="none" w:sz="0" w:space="0" w:color="auto"/>
      </w:divBdr>
    </w:div>
    <w:div w:id="2019845528">
      <w:bodyDiv w:val="1"/>
      <w:marLeft w:val="0"/>
      <w:marRight w:val="0"/>
      <w:marTop w:val="0"/>
      <w:marBottom w:val="0"/>
      <w:divBdr>
        <w:top w:val="none" w:sz="0" w:space="0" w:color="auto"/>
        <w:left w:val="none" w:sz="0" w:space="0" w:color="auto"/>
        <w:bottom w:val="none" w:sz="0" w:space="0" w:color="auto"/>
        <w:right w:val="none" w:sz="0" w:space="0" w:color="auto"/>
      </w:divBdr>
    </w:div>
    <w:div w:id="2019917310">
      <w:bodyDiv w:val="1"/>
      <w:marLeft w:val="0"/>
      <w:marRight w:val="0"/>
      <w:marTop w:val="0"/>
      <w:marBottom w:val="0"/>
      <w:divBdr>
        <w:top w:val="none" w:sz="0" w:space="0" w:color="auto"/>
        <w:left w:val="none" w:sz="0" w:space="0" w:color="auto"/>
        <w:bottom w:val="none" w:sz="0" w:space="0" w:color="auto"/>
        <w:right w:val="none" w:sz="0" w:space="0" w:color="auto"/>
      </w:divBdr>
    </w:div>
    <w:div w:id="2020231149">
      <w:bodyDiv w:val="1"/>
      <w:marLeft w:val="0"/>
      <w:marRight w:val="0"/>
      <w:marTop w:val="0"/>
      <w:marBottom w:val="0"/>
      <w:divBdr>
        <w:top w:val="none" w:sz="0" w:space="0" w:color="auto"/>
        <w:left w:val="none" w:sz="0" w:space="0" w:color="auto"/>
        <w:bottom w:val="none" w:sz="0" w:space="0" w:color="auto"/>
        <w:right w:val="none" w:sz="0" w:space="0" w:color="auto"/>
      </w:divBdr>
    </w:div>
    <w:div w:id="2020427203">
      <w:bodyDiv w:val="1"/>
      <w:marLeft w:val="0"/>
      <w:marRight w:val="0"/>
      <w:marTop w:val="0"/>
      <w:marBottom w:val="0"/>
      <w:divBdr>
        <w:top w:val="none" w:sz="0" w:space="0" w:color="auto"/>
        <w:left w:val="none" w:sz="0" w:space="0" w:color="auto"/>
        <w:bottom w:val="none" w:sz="0" w:space="0" w:color="auto"/>
        <w:right w:val="none" w:sz="0" w:space="0" w:color="auto"/>
      </w:divBdr>
    </w:div>
    <w:div w:id="2020504312">
      <w:bodyDiv w:val="1"/>
      <w:marLeft w:val="0"/>
      <w:marRight w:val="0"/>
      <w:marTop w:val="0"/>
      <w:marBottom w:val="0"/>
      <w:divBdr>
        <w:top w:val="none" w:sz="0" w:space="0" w:color="auto"/>
        <w:left w:val="none" w:sz="0" w:space="0" w:color="auto"/>
        <w:bottom w:val="none" w:sz="0" w:space="0" w:color="auto"/>
        <w:right w:val="none" w:sz="0" w:space="0" w:color="auto"/>
      </w:divBdr>
    </w:div>
    <w:div w:id="2020699193">
      <w:bodyDiv w:val="1"/>
      <w:marLeft w:val="0"/>
      <w:marRight w:val="0"/>
      <w:marTop w:val="0"/>
      <w:marBottom w:val="0"/>
      <w:divBdr>
        <w:top w:val="none" w:sz="0" w:space="0" w:color="auto"/>
        <w:left w:val="none" w:sz="0" w:space="0" w:color="auto"/>
        <w:bottom w:val="none" w:sz="0" w:space="0" w:color="auto"/>
        <w:right w:val="none" w:sz="0" w:space="0" w:color="auto"/>
      </w:divBdr>
    </w:div>
    <w:div w:id="2020765231">
      <w:bodyDiv w:val="1"/>
      <w:marLeft w:val="0"/>
      <w:marRight w:val="0"/>
      <w:marTop w:val="0"/>
      <w:marBottom w:val="0"/>
      <w:divBdr>
        <w:top w:val="none" w:sz="0" w:space="0" w:color="auto"/>
        <w:left w:val="none" w:sz="0" w:space="0" w:color="auto"/>
        <w:bottom w:val="none" w:sz="0" w:space="0" w:color="auto"/>
        <w:right w:val="none" w:sz="0" w:space="0" w:color="auto"/>
      </w:divBdr>
    </w:div>
    <w:div w:id="2021009058">
      <w:bodyDiv w:val="1"/>
      <w:marLeft w:val="0"/>
      <w:marRight w:val="0"/>
      <w:marTop w:val="0"/>
      <w:marBottom w:val="0"/>
      <w:divBdr>
        <w:top w:val="none" w:sz="0" w:space="0" w:color="auto"/>
        <w:left w:val="none" w:sz="0" w:space="0" w:color="auto"/>
        <w:bottom w:val="none" w:sz="0" w:space="0" w:color="auto"/>
        <w:right w:val="none" w:sz="0" w:space="0" w:color="auto"/>
      </w:divBdr>
    </w:div>
    <w:div w:id="2021152430">
      <w:bodyDiv w:val="1"/>
      <w:marLeft w:val="0"/>
      <w:marRight w:val="0"/>
      <w:marTop w:val="0"/>
      <w:marBottom w:val="0"/>
      <w:divBdr>
        <w:top w:val="none" w:sz="0" w:space="0" w:color="auto"/>
        <w:left w:val="none" w:sz="0" w:space="0" w:color="auto"/>
        <w:bottom w:val="none" w:sz="0" w:space="0" w:color="auto"/>
        <w:right w:val="none" w:sz="0" w:space="0" w:color="auto"/>
      </w:divBdr>
    </w:div>
    <w:div w:id="2021198650">
      <w:bodyDiv w:val="1"/>
      <w:marLeft w:val="0"/>
      <w:marRight w:val="0"/>
      <w:marTop w:val="0"/>
      <w:marBottom w:val="0"/>
      <w:divBdr>
        <w:top w:val="none" w:sz="0" w:space="0" w:color="auto"/>
        <w:left w:val="none" w:sz="0" w:space="0" w:color="auto"/>
        <w:bottom w:val="none" w:sz="0" w:space="0" w:color="auto"/>
        <w:right w:val="none" w:sz="0" w:space="0" w:color="auto"/>
      </w:divBdr>
    </w:div>
    <w:div w:id="2021200893">
      <w:bodyDiv w:val="1"/>
      <w:marLeft w:val="0"/>
      <w:marRight w:val="0"/>
      <w:marTop w:val="0"/>
      <w:marBottom w:val="0"/>
      <w:divBdr>
        <w:top w:val="none" w:sz="0" w:space="0" w:color="auto"/>
        <w:left w:val="none" w:sz="0" w:space="0" w:color="auto"/>
        <w:bottom w:val="none" w:sz="0" w:space="0" w:color="auto"/>
        <w:right w:val="none" w:sz="0" w:space="0" w:color="auto"/>
      </w:divBdr>
    </w:div>
    <w:div w:id="2021425058">
      <w:bodyDiv w:val="1"/>
      <w:marLeft w:val="0"/>
      <w:marRight w:val="0"/>
      <w:marTop w:val="0"/>
      <w:marBottom w:val="0"/>
      <w:divBdr>
        <w:top w:val="none" w:sz="0" w:space="0" w:color="auto"/>
        <w:left w:val="none" w:sz="0" w:space="0" w:color="auto"/>
        <w:bottom w:val="none" w:sz="0" w:space="0" w:color="auto"/>
        <w:right w:val="none" w:sz="0" w:space="0" w:color="auto"/>
      </w:divBdr>
    </w:div>
    <w:div w:id="2021545016">
      <w:bodyDiv w:val="1"/>
      <w:marLeft w:val="0"/>
      <w:marRight w:val="0"/>
      <w:marTop w:val="0"/>
      <w:marBottom w:val="0"/>
      <w:divBdr>
        <w:top w:val="none" w:sz="0" w:space="0" w:color="auto"/>
        <w:left w:val="none" w:sz="0" w:space="0" w:color="auto"/>
        <w:bottom w:val="none" w:sz="0" w:space="0" w:color="auto"/>
        <w:right w:val="none" w:sz="0" w:space="0" w:color="auto"/>
      </w:divBdr>
    </w:div>
    <w:div w:id="2021851330">
      <w:bodyDiv w:val="1"/>
      <w:marLeft w:val="0"/>
      <w:marRight w:val="0"/>
      <w:marTop w:val="0"/>
      <w:marBottom w:val="0"/>
      <w:divBdr>
        <w:top w:val="none" w:sz="0" w:space="0" w:color="auto"/>
        <w:left w:val="none" w:sz="0" w:space="0" w:color="auto"/>
        <w:bottom w:val="none" w:sz="0" w:space="0" w:color="auto"/>
        <w:right w:val="none" w:sz="0" w:space="0" w:color="auto"/>
      </w:divBdr>
    </w:div>
    <w:div w:id="2021856847">
      <w:bodyDiv w:val="1"/>
      <w:marLeft w:val="0"/>
      <w:marRight w:val="0"/>
      <w:marTop w:val="0"/>
      <w:marBottom w:val="0"/>
      <w:divBdr>
        <w:top w:val="none" w:sz="0" w:space="0" w:color="auto"/>
        <w:left w:val="none" w:sz="0" w:space="0" w:color="auto"/>
        <w:bottom w:val="none" w:sz="0" w:space="0" w:color="auto"/>
        <w:right w:val="none" w:sz="0" w:space="0" w:color="auto"/>
      </w:divBdr>
    </w:div>
    <w:div w:id="2022118814">
      <w:bodyDiv w:val="1"/>
      <w:marLeft w:val="0"/>
      <w:marRight w:val="0"/>
      <w:marTop w:val="0"/>
      <w:marBottom w:val="0"/>
      <w:divBdr>
        <w:top w:val="none" w:sz="0" w:space="0" w:color="auto"/>
        <w:left w:val="none" w:sz="0" w:space="0" w:color="auto"/>
        <w:bottom w:val="none" w:sz="0" w:space="0" w:color="auto"/>
        <w:right w:val="none" w:sz="0" w:space="0" w:color="auto"/>
      </w:divBdr>
    </w:div>
    <w:div w:id="2022196729">
      <w:bodyDiv w:val="1"/>
      <w:marLeft w:val="0"/>
      <w:marRight w:val="0"/>
      <w:marTop w:val="0"/>
      <w:marBottom w:val="0"/>
      <w:divBdr>
        <w:top w:val="none" w:sz="0" w:space="0" w:color="auto"/>
        <w:left w:val="none" w:sz="0" w:space="0" w:color="auto"/>
        <w:bottom w:val="none" w:sz="0" w:space="0" w:color="auto"/>
        <w:right w:val="none" w:sz="0" w:space="0" w:color="auto"/>
      </w:divBdr>
    </w:div>
    <w:div w:id="2022313151">
      <w:bodyDiv w:val="1"/>
      <w:marLeft w:val="0"/>
      <w:marRight w:val="0"/>
      <w:marTop w:val="0"/>
      <w:marBottom w:val="0"/>
      <w:divBdr>
        <w:top w:val="none" w:sz="0" w:space="0" w:color="auto"/>
        <w:left w:val="none" w:sz="0" w:space="0" w:color="auto"/>
        <w:bottom w:val="none" w:sz="0" w:space="0" w:color="auto"/>
        <w:right w:val="none" w:sz="0" w:space="0" w:color="auto"/>
      </w:divBdr>
    </w:div>
    <w:div w:id="2022320846">
      <w:bodyDiv w:val="1"/>
      <w:marLeft w:val="0"/>
      <w:marRight w:val="0"/>
      <w:marTop w:val="0"/>
      <w:marBottom w:val="0"/>
      <w:divBdr>
        <w:top w:val="none" w:sz="0" w:space="0" w:color="auto"/>
        <w:left w:val="none" w:sz="0" w:space="0" w:color="auto"/>
        <w:bottom w:val="none" w:sz="0" w:space="0" w:color="auto"/>
        <w:right w:val="none" w:sz="0" w:space="0" w:color="auto"/>
      </w:divBdr>
    </w:div>
    <w:div w:id="2022462751">
      <w:bodyDiv w:val="1"/>
      <w:marLeft w:val="0"/>
      <w:marRight w:val="0"/>
      <w:marTop w:val="0"/>
      <w:marBottom w:val="0"/>
      <w:divBdr>
        <w:top w:val="none" w:sz="0" w:space="0" w:color="auto"/>
        <w:left w:val="none" w:sz="0" w:space="0" w:color="auto"/>
        <w:bottom w:val="none" w:sz="0" w:space="0" w:color="auto"/>
        <w:right w:val="none" w:sz="0" w:space="0" w:color="auto"/>
      </w:divBdr>
    </w:div>
    <w:div w:id="2022856329">
      <w:bodyDiv w:val="1"/>
      <w:marLeft w:val="0"/>
      <w:marRight w:val="0"/>
      <w:marTop w:val="0"/>
      <w:marBottom w:val="0"/>
      <w:divBdr>
        <w:top w:val="none" w:sz="0" w:space="0" w:color="auto"/>
        <w:left w:val="none" w:sz="0" w:space="0" w:color="auto"/>
        <w:bottom w:val="none" w:sz="0" w:space="0" w:color="auto"/>
        <w:right w:val="none" w:sz="0" w:space="0" w:color="auto"/>
      </w:divBdr>
    </w:div>
    <w:div w:id="2022856720">
      <w:bodyDiv w:val="1"/>
      <w:marLeft w:val="0"/>
      <w:marRight w:val="0"/>
      <w:marTop w:val="0"/>
      <w:marBottom w:val="0"/>
      <w:divBdr>
        <w:top w:val="none" w:sz="0" w:space="0" w:color="auto"/>
        <w:left w:val="none" w:sz="0" w:space="0" w:color="auto"/>
        <w:bottom w:val="none" w:sz="0" w:space="0" w:color="auto"/>
        <w:right w:val="none" w:sz="0" w:space="0" w:color="auto"/>
      </w:divBdr>
    </w:div>
    <w:div w:id="2022925783">
      <w:bodyDiv w:val="1"/>
      <w:marLeft w:val="0"/>
      <w:marRight w:val="0"/>
      <w:marTop w:val="0"/>
      <w:marBottom w:val="0"/>
      <w:divBdr>
        <w:top w:val="none" w:sz="0" w:space="0" w:color="auto"/>
        <w:left w:val="none" w:sz="0" w:space="0" w:color="auto"/>
        <w:bottom w:val="none" w:sz="0" w:space="0" w:color="auto"/>
        <w:right w:val="none" w:sz="0" w:space="0" w:color="auto"/>
      </w:divBdr>
    </w:div>
    <w:div w:id="2023045488">
      <w:bodyDiv w:val="1"/>
      <w:marLeft w:val="0"/>
      <w:marRight w:val="0"/>
      <w:marTop w:val="0"/>
      <w:marBottom w:val="0"/>
      <w:divBdr>
        <w:top w:val="none" w:sz="0" w:space="0" w:color="auto"/>
        <w:left w:val="none" w:sz="0" w:space="0" w:color="auto"/>
        <w:bottom w:val="none" w:sz="0" w:space="0" w:color="auto"/>
        <w:right w:val="none" w:sz="0" w:space="0" w:color="auto"/>
      </w:divBdr>
    </w:div>
    <w:div w:id="2023167410">
      <w:bodyDiv w:val="1"/>
      <w:marLeft w:val="0"/>
      <w:marRight w:val="0"/>
      <w:marTop w:val="0"/>
      <w:marBottom w:val="0"/>
      <w:divBdr>
        <w:top w:val="none" w:sz="0" w:space="0" w:color="auto"/>
        <w:left w:val="none" w:sz="0" w:space="0" w:color="auto"/>
        <w:bottom w:val="none" w:sz="0" w:space="0" w:color="auto"/>
        <w:right w:val="none" w:sz="0" w:space="0" w:color="auto"/>
      </w:divBdr>
    </w:div>
    <w:div w:id="2023319008">
      <w:bodyDiv w:val="1"/>
      <w:marLeft w:val="0"/>
      <w:marRight w:val="0"/>
      <w:marTop w:val="0"/>
      <w:marBottom w:val="0"/>
      <w:divBdr>
        <w:top w:val="none" w:sz="0" w:space="0" w:color="auto"/>
        <w:left w:val="none" w:sz="0" w:space="0" w:color="auto"/>
        <w:bottom w:val="none" w:sz="0" w:space="0" w:color="auto"/>
        <w:right w:val="none" w:sz="0" w:space="0" w:color="auto"/>
      </w:divBdr>
    </w:div>
    <w:div w:id="2023430664">
      <w:bodyDiv w:val="1"/>
      <w:marLeft w:val="0"/>
      <w:marRight w:val="0"/>
      <w:marTop w:val="0"/>
      <w:marBottom w:val="0"/>
      <w:divBdr>
        <w:top w:val="none" w:sz="0" w:space="0" w:color="auto"/>
        <w:left w:val="none" w:sz="0" w:space="0" w:color="auto"/>
        <w:bottom w:val="none" w:sz="0" w:space="0" w:color="auto"/>
        <w:right w:val="none" w:sz="0" w:space="0" w:color="auto"/>
      </w:divBdr>
    </w:div>
    <w:div w:id="2023433092">
      <w:bodyDiv w:val="1"/>
      <w:marLeft w:val="0"/>
      <w:marRight w:val="0"/>
      <w:marTop w:val="0"/>
      <w:marBottom w:val="0"/>
      <w:divBdr>
        <w:top w:val="none" w:sz="0" w:space="0" w:color="auto"/>
        <w:left w:val="none" w:sz="0" w:space="0" w:color="auto"/>
        <w:bottom w:val="none" w:sz="0" w:space="0" w:color="auto"/>
        <w:right w:val="none" w:sz="0" w:space="0" w:color="auto"/>
      </w:divBdr>
    </w:div>
    <w:div w:id="2023697731">
      <w:bodyDiv w:val="1"/>
      <w:marLeft w:val="0"/>
      <w:marRight w:val="0"/>
      <w:marTop w:val="0"/>
      <w:marBottom w:val="0"/>
      <w:divBdr>
        <w:top w:val="none" w:sz="0" w:space="0" w:color="auto"/>
        <w:left w:val="none" w:sz="0" w:space="0" w:color="auto"/>
        <w:bottom w:val="none" w:sz="0" w:space="0" w:color="auto"/>
        <w:right w:val="none" w:sz="0" w:space="0" w:color="auto"/>
      </w:divBdr>
    </w:div>
    <w:div w:id="2023706238">
      <w:bodyDiv w:val="1"/>
      <w:marLeft w:val="0"/>
      <w:marRight w:val="0"/>
      <w:marTop w:val="0"/>
      <w:marBottom w:val="0"/>
      <w:divBdr>
        <w:top w:val="none" w:sz="0" w:space="0" w:color="auto"/>
        <w:left w:val="none" w:sz="0" w:space="0" w:color="auto"/>
        <w:bottom w:val="none" w:sz="0" w:space="0" w:color="auto"/>
        <w:right w:val="none" w:sz="0" w:space="0" w:color="auto"/>
      </w:divBdr>
    </w:div>
    <w:div w:id="2023777530">
      <w:bodyDiv w:val="1"/>
      <w:marLeft w:val="0"/>
      <w:marRight w:val="0"/>
      <w:marTop w:val="0"/>
      <w:marBottom w:val="0"/>
      <w:divBdr>
        <w:top w:val="none" w:sz="0" w:space="0" w:color="auto"/>
        <w:left w:val="none" w:sz="0" w:space="0" w:color="auto"/>
        <w:bottom w:val="none" w:sz="0" w:space="0" w:color="auto"/>
        <w:right w:val="none" w:sz="0" w:space="0" w:color="auto"/>
      </w:divBdr>
    </w:div>
    <w:div w:id="2024093482">
      <w:bodyDiv w:val="1"/>
      <w:marLeft w:val="0"/>
      <w:marRight w:val="0"/>
      <w:marTop w:val="0"/>
      <w:marBottom w:val="0"/>
      <w:divBdr>
        <w:top w:val="none" w:sz="0" w:space="0" w:color="auto"/>
        <w:left w:val="none" w:sz="0" w:space="0" w:color="auto"/>
        <w:bottom w:val="none" w:sz="0" w:space="0" w:color="auto"/>
        <w:right w:val="none" w:sz="0" w:space="0" w:color="auto"/>
      </w:divBdr>
    </w:div>
    <w:div w:id="2024277905">
      <w:bodyDiv w:val="1"/>
      <w:marLeft w:val="0"/>
      <w:marRight w:val="0"/>
      <w:marTop w:val="0"/>
      <w:marBottom w:val="0"/>
      <w:divBdr>
        <w:top w:val="none" w:sz="0" w:space="0" w:color="auto"/>
        <w:left w:val="none" w:sz="0" w:space="0" w:color="auto"/>
        <w:bottom w:val="none" w:sz="0" w:space="0" w:color="auto"/>
        <w:right w:val="none" w:sz="0" w:space="0" w:color="auto"/>
      </w:divBdr>
    </w:div>
    <w:div w:id="2024280402">
      <w:bodyDiv w:val="1"/>
      <w:marLeft w:val="0"/>
      <w:marRight w:val="0"/>
      <w:marTop w:val="0"/>
      <w:marBottom w:val="0"/>
      <w:divBdr>
        <w:top w:val="none" w:sz="0" w:space="0" w:color="auto"/>
        <w:left w:val="none" w:sz="0" w:space="0" w:color="auto"/>
        <w:bottom w:val="none" w:sz="0" w:space="0" w:color="auto"/>
        <w:right w:val="none" w:sz="0" w:space="0" w:color="auto"/>
      </w:divBdr>
    </w:div>
    <w:div w:id="2024696846">
      <w:bodyDiv w:val="1"/>
      <w:marLeft w:val="0"/>
      <w:marRight w:val="0"/>
      <w:marTop w:val="0"/>
      <w:marBottom w:val="0"/>
      <w:divBdr>
        <w:top w:val="none" w:sz="0" w:space="0" w:color="auto"/>
        <w:left w:val="none" w:sz="0" w:space="0" w:color="auto"/>
        <w:bottom w:val="none" w:sz="0" w:space="0" w:color="auto"/>
        <w:right w:val="none" w:sz="0" w:space="0" w:color="auto"/>
      </w:divBdr>
    </w:div>
    <w:div w:id="2024891557">
      <w:bodyDiv w:val="1"/>
      <w:marLeft w:val="0"/>
      <w:marRight w:val="0"/>
      <w:marTop w:val="0"/>
      <w:marBottom w:val="0"/>
      <w:divBdr>
        <w:top w:val="none" w:sz="0" w:space="0" w:color="auto"/>
        <w:left w:val="none" w:sz="0" w:space="0" w:color="auto"/>
        <w:bottom w:val="none" w:sz="0" w:space="0" w:color="auto"/>
        <w:right w:val="none" w:sz="0" w:space="0" w:color="auto"/>
      </w:divBdr>
    </w:div>
    <w:div w:id="2025014446">
      <w:bodyDiv w:val="1"/>
      <w:marLeft w:val="0"/>
      <w:marRight w:val="0"/>
      <w:marTop w:val="0"/>
      <w:marBottom w:val="0"/>
      <w:divBdr>
        <w:top w:val="none" w:sz="0" w:space="0" w:color="auto"/>
        <w:left w:val="none" w:sz="0" w:space="0" w:color="auto"/>
        <w:bottom w:val="none" w:sz="0" w:space="0" w:color="auto"/>
        <w:right w:val="none" w:sz="0" w:space="0" w:color="auto"/>
      </w:divBdr>
    </w:div>
    <w:div w:id="2025132939">
      <w:bodyDiv w:val="1"/>
      <w:marLeft w:val="0"/>
      <w:marRight w:val="0"/>
      <w:marTop w:val="0"/>
      <w:marBottom w:val="0"/>
      <w:divBdr>
        <w:top w:val="none" w:sz="0" w:space="0" w:color="auto"/>
        <w:left w:val="none" w:sz="0" w:space="0" w:color="auto"/>
        <w:bottom w:val="none" w:sz="0" w:space="0" w:color="auto"/>
        <w:right w:val="none" w:sz="0" w:space="0" w:color="auto"/>
      </w:divBdr>
    </w:div>
    <w:div w:id="2025592146">
      <w:bodyDiv w:val="1"/>
      <w:marLeft w:val="0"/>
      <w:marRight w:val="0"/>
      <w:marTop w:val="0"/>
      <w:marBottom w:val="0"/>
      <w:divBdr>
        <w:top w:val="none" w:sz="0" w:space="0" w:color="auto"/>
        <w:left w:val="none" w:sz="0" w:space="0" w:color="auto"/>
        <w:bottom w:val="none" w:sz="0" w:space="0" w:color="auto"/>
        <w:right w:val="none" w:sz="0" w:space="0" w:color="auto"/>
      </w:divBdr>
    </w:div>
    <w:div w:id="2025670986">
      <w:bodyDiv w:val="1"/>
      <w:marLeft w:val="0"/>
      <w:marRight w:val="0"/>
      <w:marTop w:val="0"/>
      <w:marBottom w:val="0"/>
      <w:divBdr>
        <w:top w:val="none" w:sz="0" w:space="0" w:color="auto"/>
        <w:left w:val="none" w:sz="0" w:space="0" w:color="auto"/>
        <w:bottom w:val="none" w:sz="0" w:space="0" w:color="auto"/>
        <w:right w:val="none" w:sz="0" w:space="0" w:color="auto"/>
      </w:divBdr>
    </w:div>
    <w:div w:id="2025860955">
      <w:bodyDiv w:val="1"/>
      <w:marLeft w:val="0"/>
      <w:marRight w:val="0"/>
      <w:marTop w:val="0"/>
      <w:marBottom w:val="0"/>
      <w:divBdr>
        <w:top w:val="none" w:sz="0" w:space="0" w:color="auto"/>
        <w:left w:val="none" w:sz="0" w:space="0" w:color="auto"/>
        <w:bottom w:val="none" w:sz="0" w:space="0" w:color="auto"/>
        <w:right w:val="none" w:sz="0" w:space="0" w:color="auto"/>
      </w:divBdr>
    </w:div>
    <w:div w:id="2025937864">
      <w:bodyDiv w:val="1"/>
      <w:marLeft w:val="0"/>
      <w:marRight w:val="0"/>
      <w:marTop w:val="0"/>
      <w:marBottom w:val="0"/>
      <w:divBdr>
        <w:top w:val="none" w:sz="0" w:space="0" w:color="auto"/>
        <w:left w:val="none" w:sz="0" w:space="0" w:color="auto"/>
        <w:bottom w:val="none" w:sz="0" w:space="0" w:color="auto"/>
        <w:right w:val="none" w:sz="0" w:space="0" w:color="auto"/>
      </w:divBdr>
    </w:div>
    <w:div w:id="2026050130">
      <w:bodyDiv w:val="1"/>
      <w:marLeft w:val="0"/>
      <w:marRight w:val="0"/>
      <w:marTop w:val="0"/>
      <w:marBottom w:val="0"/>
      <w:divBdr>
        <w:top w:val="none" w:sz="0" w:space="0" w:color="auto"/>
        <w:left w:val="none" w:sz="0" w:space="0" w:color="auto"/>
        <w:bottom w:val="none" w:sz="0" w:space="0" w:color="auto"/>
        <w:right w:val="none" w:sz="0" w:space="0" w:color="auto"/>
      </w:divBdr>
    </w:div>
    <w:div w:id="2026321851">
      <w:bodyDiv w:val="1"/>
      <w:marLeft w:val="0"/>
      <w:marRight w:val="0"/>
      <w:marTop w:val="0"/>
      <w:marBottom w:val="0"/>
      <w:divBdr>
        <w:top w:val="none" w:sz="0" w:space="0" w:color="auto"/>
        <w:left w:val="none" w:sz="0" w:space="0" w:color="auto"/>
        <w:bottom w:val="none" w:sz="0" w:space="0" w:color="auto"/>
        <w:right w:val="none" w:sz="0" w:space="0" w:color="auto"/>
      </w:divBdr>
    </w:div>
    <w:div w:id="2026666272">
      <w:bodyDiv w:val="1"/>
      <w:marLeft w:val="0"/>
      <w:marRight w:val="0"/>
      <w:marTop w:val="0"/>
      <w:marBottom w:val="0"/>
      <w:divBdr>
        <w:top w:val="none" w:sz="0" w:space="0" w:color="auto"/>
        <w:left w:val="none" w:sz="0" w:space="0" w:color="auto"/>
        <w:bottom w:val="none" w:sz="0" w:space="0" w:color="auto"/>
        <w:right w:val="none" w:sz="0" w:space="0" w:color="auto"/>
      </w:divBdr>
    </w:div>
    <w:div w:id="2027055085">
      <w:bodyDiv w:val="1"/>
      <w:marLeft w:val="0"/>
      <w:marRight w:val="0"/>
      <w:marTop w:val="0"/>
      <w:marBottom w:val="0"/>
      <w:divBdr>
        <w:top w:val="none" w:sz="0" w:space="0" w:color="auto"/>
        <w:left w:val="none" w:sz="0" w:space="0" w:color="auto"/>
        <w:bottom w:val="none" w:sz="0" w:space="0" w:color="auto"/>
        <w:right w:val="none" w:sz="0" w:space="0" w:color="auto"/>
      </w:divBdr>
    </w:div>
    <w:div w:id="2027293728">
      <w:bodyDiv w:val="1"/>
      <w:marLeft w:val="0"/>
      <w:marRight w:val="0"/>
      <w:marTop w:val="0"/>
      <w:marBottom w:val="0"/>
      <w:divBdr>
        <w:top w:val="none" w:sz="0" w:space="0" w:color="auto"/>
        <w:left w:val="none" w:sz="0" w:space="0" w:color="auto"/>
        <w:bottom w:val="none" w:sz="0" w:space="0" w:color="auto"/>
        <w:right w:val="none" w:sz="0" w:space="0" w:color="auto"/>
      </w:divBdr>
    </w:div>
    <w:div w:id="2027438178">
      <w:bodyDiv w:val="1"/>
      <w:marLeft w:val="0"/>
      <w:marRight w:val="0"/>
      <w:marTop w:val="0"/>
      <w:marBottom w:val="0"/>
      <w:divBdr>
        <w:top w:val="none" w:sz="0" w:space="0" w:color="auto"/>
        <w:left w:val="none" w:sz="0" w:space="0" w:color="auto"/>
        <w:bottom w:val="none" w:sz="0" w:space="0" w:color="auto"/>
        <w:right w:val="none" w:sz="0" w:space="0" w:color="auto"/>
      </w:divBdr>
    </w:div>
    <w:div w:id="2027440488">
      <w:bodyDiv w:val="1"/>
      <w:marLeft w:val="0"/>
      <w:marRight w:val="0"/>
      <w:marTop w:val="0"/>
      <w:marBottom w:val="0"/>
      <w:divBdr>
        <w:top w:val="none" w:sz="0" w:space="0" w:color="auto"/>
        <w:left w:val="none" w:sz="0" w:space="0" w:color="auto"/>
        <w:bottom w:val="none" w:sz="0" w:space="0" w:color="auto"/>
        <w:right w:val="none" w:sz="0" w:space="0" w:color="auto"/>
      </w:divBdr>
    </w:div>
    <w:div w:id="2027440866">
      <w:bodyDiv w:val="1"/>
      <w:marLeft w:val="0"/>
      <w:marRight w:val="0"/>
      <w:marTop w:val="0"/>
      <w:marBottom w:val="0"/>
      <w:divBdr>
        <w:top w:val="none" w:sz="0" w:space="0" w:color="auto"/>
        <w:left w:val="none" w:sz="0" w:space="0" w:color="auto"/>
        <w:bottom w:val="none" w:sz="0" w:space="0" w:color="auto"/>
        <w:right w:val="none" w:sz="0" w:space="0" w:color="auto"/>
      </w:divBdr>
    </w:div>
    <w:div w:id="2027444084">
      <w:bodyDiv w:val="1"/>
      <w:marLeft w:val="0"/>
      <w:marRight w:val="0"/>
      <w:marTop w:val="0"/>
      <w:marBottom w:val="0"/>
      <w:divBdr>
        <w:top w:val="none" w:sz="0" w:space="0" w:color="auto"/>
        <w:left w:val="none" w:sz="0" w:space="0" w:color="auto"/>
        <w:bottom w:val="none" w:sz="0" w:space="0" w:color="auto"/>
        <w:right w:val="none" w:sz="0" w:space="0" w:color="auto"/>
      </w:divBdr>
    </w:div>
    <w:div w:id="2027516282">
      <w:bodyDiv w:val="1"/>
      <w:marLeft w:val="0"/>
      <w:marRight w:val="0"/>
      <w:marTop w:val="0"/>
      <w:marBottom w:val="0"/>
      <w:divBdr>
        <w:top w:val="none" w:sz="0" w:space="0" w:color="auto"/>
        <w:left w:val="none" w:sz="0" w:space="0" w:color="auto"/>
        <w:bottom w:val="none" w:sz="0" w:space="0" w:color="auto"/>
        <w:right w:val="none" w:sz="0" w:space="0" w:color="auto"/>
      </w:divBdr>
    </w:div>
    <w:div w:id="2028018044">
      <w:bodyDiv w:val="1"/>
      <w:marLeft w:val="0"/>
      <w:marRight w:val="0"/>
      <w:marTop w:val="0"/>
      <w:marBottom w:val="0"/>
      <w:divBdr>
        <w:top w:val="none" w:sz="0" w:space="0" w:color="auto"/>
        <w:left w:val="none" w:sz="0" w:space="0" w:color="auto"/>
        <w:bottom w:val="none" w:sz="0" w:space="0" w:color="auto"/>
        <w:right w:val="none" w:sz="0" w:space="0" w:color="auto"/>
      </w:divBdr>
    </w:div>
    <w:div w:id="2028360448">
      <w:bodyDiv w:val="1"/>
      <w:marLeft w:val="0"/>
      <w:marRight w:val="0"/>
      <w:marTop w:val="0"/>
      <w:marBottom w:val="0"/>
      <w:divBdr>
        <w:top w:val="none" w:sz="0" w:space="0" w:color="auto"/>
        <w:left w:val="none" w:sz="0" w:space="0" w:color="auto"/>
        <w:bottom w:val="none" w:sz="0" w:space="0" w:color="auto"/>
        <w:right w:val="none" w:sz="0" w:space="0" w:color="auto"/>
      </w:divBdr>
    </w:div>
    <w:div w:id="2028362982">
      <w:bodyDiv w:val="1"/>
      <w:marLeft w:val="0"/>
      <w:marRight w:val="0"/>
      <w:marTop w:val="0"/>
      <w:marBottom w:val="0"/>
      <w:divBdr>
        <w:top w:val="none" w:sz="0" w:space="0" w:color="auto"/>
        <w:left w:val="none" w:sz="0" w:space="0" w:color="auto"/>
        <w:bottom w:val="none" w:sz="0" w:space="0" w:color="auto"/>
        <w:right w:val="none" w:sz="0" w:space="0" w:color="auto"/>
      </w:divBdr>
    </w:div>
    <w:div w:id="2028366296">
      <w:bodyDiv w:val="1"/>
      <w:marLeft w:val="0"/>
      <w:marRight w:val="0"/>
      <w:marTop w:val="0"/>
      <w:marBottom w:val="0"/>
      <w:divBdr>
        <w:top w:val="none" w:sz="0" w:space="0" w:color="auto"/>
        <w:left w:val="none" w:sz="0" w:space="0" w:color="auto"/>
        <w:bottom w:val="none" w:sz="0" w:space="0" w:color="auto"/>
        <w:right w:val="none" w:sz="0" w:space="0" w:color="auto"/>
      </w:divBdr>
    </w:div>
    <w:div w:id="2028481786">
      <w:bodyDiv w:val="1"/>
      <w:marLeft w:val="0"/>
      <w:marRight w:val="0"/>
      <w:marTop w:val="0"/>
      <w:marBottom w:val="0"/>
      <w:divBdr>
        <w:top w:val="none" w:sz="0" w:space="0" w:color="auto"/>
        <w:left w:val="none" w:sz="0" w:space="0" w:color="auto"/>
        <w:bottom w:val="none" w:sz="0" w:space="0" w:color="auto"/>
        <w:right w:val="none" w:sz="0" w:space="0" w:color="auto"/>
      </w:divBdr>
    </w:div>
    <w:div w:id="2028945050">
      <w:bodyDiv w:val="1"/>
      <w:marLeft w:val="0"/>
      <w:marRight w:val="0"/>
      <w:marTop w:val="0"/>
      <w:marBottom w:val="0"/>
      <w:divBdr>
        <w:top w:val="none" w:sz="0" w:space="0" w:color="auto"/>
        <w:left w:val="none" w:sz="0" w:space="0" w:color="auto"/>
        <w:bottom w:val="none" w:sz="0" w:space="0" w:color="auto"/>
        <w:right w:val="none" w:sz="0" w:space="0" w:color="auto"/>
      </w:divBdr>
    </w:div>
    <w:div w:id="2028948928">
      <w:bodyDiv w:val="1"/>
      <w:marLeft w:val="0"/>
      <w:marRight w:val="0"/>
      <w:marTop w:val="0"/>
      <w:marBottom w:val="0"/>
      <w:divBdr>
        <w:top w:val="none" w:sz="0" w:space="0" w:color="auto"/>
        <w:left w:val="none" w:sz="0" w:space="0" w:color="auto"/>
        <w:bottom w:val="none" w:sz="0" w:space="0" w:color="auto"/>
        <w:right w:val="none" w:sz="0" w:space="0" w:color="auto"/>
      </w:divBdr>
    </w:div>
    <w:div w:id="2029330141">
      <w:bodyDiv w:val="1"/>
      <w:marLeft w:val="0"/>
      <w:marRight w:val="0"/>
      <w:marTop w:val="0"/>
      <w:marBottom w:val="0"/>
      <w:divBdr>
        <w:top w:val="none" w:sz="0" w:space="0" w:color="auto"/>
        <w:left w:val="none" w:sz="0" w:space="0" w:color="auto"/>
        <w:bottom w:val="none" w:sz="0" w:space="0" w:color="auto"/>
        <w:right w:val="none" w:sz="0" w:space="0" w:color="auto"/>
      </w:divBdr>
    </w:div>
    <w:div w:id="2029597188">
      <w:bodyDiv w:val="1"/>
      <w:marLeft w:val="0"/>
      <w:marRight w:val="0"/>
      <w:marTop w:val="0"/>
      <w:marBottom w:val="0"/>
      <w:divBdr>
        <w:top w:val="none" w:sz="0" w:space="0" w:color="auto"/>
        <w:left w:val="none" w:sz="0" w:space="0" w:color="auto"/>
        <w:bottom w:val="none" w:sz="0" w:space="0" w:color="auto"/>
        <w:right w:val="none" w:sz="0" w:space="0" w:color="auto"/>
      </w:divBdr>
    </w:div>
    <w:div w:id="2030064222">
      <w:bodyDiv w:val="1"/>
      <w:marLeft w:val="0"/>
      <w:marRight w:val="0"/>
      <w:marTop w:val="0"/>
      <w:marBottom w:val="0"/>
      <w:divBdr>
        <w:top w:val="none" w:sz="0" w:space="0" w:color="auto"/>
        <w:left w:val="none" w:sz="0" w:space="0" w:color="auto"/>
        <w:bottom w:val="none" w:sz="0" w:space="0" w:color="auto"/>
        <w:right w:val="none" w:sz="0" w:space="0" w:color="auto"/>
      </w:divBdr>
    </w:div>
    <w:div w:id="2030333503">
      <w:bodyDiv w:val="1"/>
      <w:marLeft w:val="0"/>
      <w:marRight w:val="0"/>
      <w:marTop w:val="0"/>
      <w:marBottom w:val="0"/>
      <w:divBdr>
        <w:top w:val="none" w:sz="0" w:space="0" w:color="auto"/>
        <w:left w:val="none" w:sz="0" w:space="0" w:color="auto"/>
        <w:bottom w:val="none" w:sz="0" w:space="0" w:color="auto"/>
        <w:right w:val="none" w:sz="0" w:space="0" w:color="auto"/>
      </w:divBdr>
    </w:div>
    <w:div w:id="2030374695">
      <w:bodyDiv w:val="1"/>
      <w:marLeft w:val="0"/>
      <w:marRight w:val="0"/>
      <w:marTop w:val="0"/>
      <w:marBottom w:val="0"/>
      <w:divBdr>
        <w:top w:val="none" w:sz="0" w:space="0" w:color="auto"/>
        <w:left w:val="none" w:sz="0" w:space="0" w:color="auto"/>
        <w:bottom w:val="none" w:sz="0" w:space="0" w:color="auto"/>
        <w:right w:val="none" w:sz="0" w:space="0" w:color="auto"/>
      </w:divBdr>
      <w:divsChild>
        <w:div w:id="1327126513">
          <w:marLeft w:val="0"/>
          <w:marRight w:val="0"/>
          <w:marTop w:val="0"/>
          <w:marBottom w:val="0"/>
          <w:divBdr>
            <w:top w:val="none" w:sz="0" w:space="0" w:color="auto"/>
            <w:left w:val="none" w:sz="0" w:space="0" w:color="auto"/>
            <w:bottom w:val="none" w:sz="0" w:space="0" w:color="auto"/>
            <w:right w:val="none" w:sz="0" w:space="0" w:color="auto"/>
          </w:divBdr>
        </w:div>
        <w:div w:id="1456870221">
          <w:marLeft w:val="0"/>
          <w:marRight w:val="0"/>
          <w:marTop w:val="0"/>
          <w:marBottom w:val="0"/>
          <w:divBdr>
            <w:top w:val="none" w:sz="0" w:space="0" w:color="auto"/>
            <w:left w:val="none" w:sz="0" w:space="0" w:color="auto"/>
            <w:bottom w:val="none" w:sz="0" w:space="0" w:color="auto"/>
            <w:right w:val="none" w:sz="0" w:space="0" w:color="auto"/>
          </w:divBdr>
        </w:div>
        <w:div w:id="147796211">
          <w:marLeft w:val="0"/>
          <w:marRight w:val="0"/>
          <w:marTop w:val="0"/>
          <w:marBottom w:val="0"/>
          <w:divBdr>
            <w:top w:val="none" w:sz="0" w:space="0" w:color="auto"/>
            <w:left w:val="none" w:sz="0" w:space="0" w:color="auto"/>
            <w:bottom w:val="none" w:sz="0" w:space="0" w:color="auto"/>
            <w:right w:val="none" w:sz="0" w:space="0" w:color="auto"/>
          </w:divBdr>
        </w:div>
        <w:div w:id="2145927257">
          <w:marLeft w:val="0"/>
          <w:marRight w:val="0"/>
          <w:marTop w:val="0"/>
          <w:marBottom w:val="0"/>
          <w:divBdr>
            <w:top w:val="none" w:sz="0" w:space="0" w:color="auto"/>
            <w:left w:val="none" w:sz="0" w:space="0" w:color="auto"/>
            <w:bottom w:val="none" w:sz="0" w:space="0" w:color="auto"/>
            <w:right w:val="none" w:sz="0" w:space="0" w:color="auto"/>
          </w:divBdr>
        </w:div>
        <w:div w:id="556552017">
          <w:marLeft w:val="0"/>
          <w:marRight w:val="0"/>
          <w:marTop w:val="0"/>
          <w:marBottom w:val="0"/>
          <w:divBdr>
            <w:top w:val="none" w:sz="0" w:space="0" w:color="auto"/>
            <w:left w:val="none" w:sz="0" w:space="0" w:color="auto"/>
            <w:bottom w:val="none" w:sz="0" w:space="0" w:color="auto"/>
            <w:right w:val="none" w:sz="0" w:space="0" w:color="auto"/>
          </w:divBdr>
        </w:div>
        <w:div w:id="133454686">
          <w:marLeft w:val="0"/>
          <w:marRight w:val="0"/>
          <w:marTop w:val="0"/>
          <w:marBottom w:val="0"/>
          <w:divBdr>
            <w:top w:val="none" w:sz="0" w:space="0" w:color="auto"/>
            <w:left w:val="none" w:sz="0" w:space="0" w:color="auto"/>
            <w:bottom w:val="none" w:sz="0" w:space="0" w:color="auto"/>
            <w:right w:val="none" w:sz="0" w:space="0" w:color="auto"/>
          </w:divBdr>
        </w:div>
        <w:div w:id="971331328">
          <w:marLeft w:val="0"/>
          <w:marRight w:val="0"/>
          <w:marTop w:val="0"/>
          <w:marBottom w:val="0"/>
          <w:divBdr>
            <w:top w:val="none" w:sz="0" w:space="0" w:color="auto"/>
            <w:left w:val="none" w:sz="0" w:space="0" w:color="auto"/>
            <w:bottom w:val="none" w:sz="0" w:space="0" w:color="auto"/>
            <w:right w:val="none" w:sz="0" w:space="0" w:color="auto"/>
          </w:divBdr>
        </w:div>
        <w:div w:id="875047597">
          <w:marLeft w:val="0"/>
          <w:marRight w:val="0"/>
          <w:marTop w:val="0"/>
          <w:marBottom w:val="0"/>
          <w:divBdr>
            <w:top w:val="none" w:sz="0" w:space="0" w:color="auto"/>
            <w:left w:val="none" w:sz="0" w:space="0" w:color="auto"/>
            <w:bottom w:val="none" w:sz="0" w:space="0" w:color="auto"/>
            <w:right w:val="none" w:sz="0" w:space="0" w:color="auto"/>
          </w:divBdr>
        </w:div>
        <w:div w:id="880557263">
          <w:marLeft w:val="0"/>
          <w:marRight w:val="0"/>
          <w:marTop w:val="0"/>
          <w:marBottom w:val="0"/>
          <w:divBdr>
            <w:top w:val="none" w:sz="0" w:space="0" w:color="auto"/>
            <w:left w:val="none" w:sz="0" w:space="0" w:color="auto"/>
            <w:bottom w:val="none" w:sz="0" w:space="0" w:color="auto"/>
            <w:right w:val="none" w:sz="0" w:space="0" w:color="auto"/>
          </w:divBdr>
        </w:div>
        <w:div w:id="1936816884">
          <w:marLeft w:val="0"/>
          <w:marRight w:val="0"/>
          <w:marTop w:val="0"/>
          <w:marBottom w:val="0"/>
          <w:divBdr>
            <w:top w:val="none" w:sz="0" w:space="0" w:color="auto"/>
            <w:left w:val="none" w:sz="0" w:space="0" w:color="auto"/>
            <w:bottom w:val="none" w:sz="0" w:space="0" w:color="auto"/>
            <w:right w:val="none" w:sz="0" w:space="0" w:color="auto"/>
          </w:divBdr>
        </w:div>
        <w:div w:id="233200811">
          <w:marLeft w:val="0"/>
          <w:marRight w:val="0"/>
          <w:marTop w:val="0"/>
          <w:marBottom w:val="0"/>
          <w:divBdr>
            <w:top w:val="none" w:sz="0" w:space="0" w:color="auto"/>
            <w:left w:val="none" w:sz="0" w:space="0" w:color="auto"/>
            <w:bottom w:val="none" w:sz="0" w:space="0" w:color="auto"/>
            <w:right w:val="none" w:sz="0" w:space="0" w:color="auto"/>
          </w:divBdr>
        </w:div>
        <w:div w:id="1101798449">
          <w:marLeft w:val="0"/>
          <w:marRight w:val="0"/>
          <w:marTop w:val="0"/>
          <w:marBottom w:val="0"/>
          <w:divBdr>
            <w:top w:val="none" w:sz="0" w:space="0" w:color="auto"/>
            <w:left w:val="none" w:sz="0" w:space="0" w:color="auto"/>
            <w:bottom w:val="none" w:sz="0" w:space="0" w:color="auto"/>
            <w:right w:val="none" w:sz="0" w:space="0" w:color="auto"/>
          </w:divBdr>
        </w:div>
        <w:div w:id="35857164">
          <w:marLeft w:val="0"/>
          <w:marRight w:val="0"/>
          <w:marTop w:val="0"/>
          <w:marBottom w:val="0"/>
          <w:divBdr>
            <w:top w:val="none" w:sz="0" w:space="0" w:color="auto"/>
            <w:left w:val="none" w:sz="0" w:space="0" w:color="auto"/>
            <w:bottom w:val="none" w:sz="0" w:space="0" w:color="auto"/>
            <w:right w:val="none" w:sz="0" w:space="0" w:color="auto"/>
          </w:divBdr>
        </w:div>
        <w:div w:id="247614489">
          <w:marLeft w:val="0"/>
          <w:marRight w:val="0"/>
          <w:marTop w:val="0"/>
          <w:marBottom w:val="0"/>
          <w:divBdr>
            <w:top w:val="none" w:sz="0" w:space="0" w:color="auto"/>
            <w:left w:val="none" w:sz="0" w:space="0" w:color="auto"/>
            <w:bottom w:val="none" w:sz="0" w:space="0" w:color="auto"/>
            <w:right w:val="none" w:sz="0" w:space="0" w:color="auto"/>
          </w:divBdr>
        </w:div>
        <w:div w:id="1985349687">
          <w:marLeft w:val="0"/>
          <w:marRight w:val="0"/>
          <w:marTop w:val="0"/>
          <w:marBottom w:val="0"/>
          <w:divBdr>
            <w:top w:val="none" w:sz="0" w:space="0" w:color="auto"/>
            <w:left w:val="none" w:sz="0" w:space="0" w:color="auto"/>
            <w:bottom w:val="none" w:sz="0" w:space="0" w:color="auto"/>
            <w:right w:val="none" w:sz="0" w:space="0" w:color="auto"/>
          </w:divBdr>
        </w:div>
        <w:div w:id="695274055">
          <w:marLeft w:val="0"/>
          <w:marRight w:val="0"/>
          <w:marTop w:val="0"/>
          <w:marBottom w:val="0"/>
          <w:divBdr>
            <w:top w:val="none" w:sz="0" w:space="0" w:color="auto"/>
            <w:left w:val="none" w:sz="0" w:space="0" w:color="auto"/>
            <w:bottom w:val="none" w:sz="0" w:space="0" w:color="auto"/>
            <w:right w:val="none" w:sz="0" w:space="0" w:color="auto"/>
          </w:divBdr>
        </w:div>
        <w:div w:id="1416168292">
          <w:marLeft w:val="0"/>
          <w:marRight w:val="0"/>
          <w:marTop w:val="0"/>
          <w:marBottom w:val="0"/>
          <w:divBdr>
            <w:top w:val="none" w:sz="0" w:space="0" w:color="auto"/>
            <w:left w:val="none" w:sz="0" w:space="0" w:color="auto"/>
            <w:bottom w:val="none" w:sz="0" w:space="0" w:color="auto"/>
            <w:right w:val="none" w:sz="0" w:space="0" w:color="auto"/>
          </w:divBdr>
        </w:div>
        <w:div w:id="390422955">
          <w:marLeft w:val="0"/>
          <w:marRight w:val="0"/>
          <w:marTop w:val="0"/>
          <w:marBottom w:val="0"/>
          <w:divBdr>
            <w:top w:val="none" w:sz="0" w:space="0" w:color="auto"/>
            <w:left w:val="none" w:sz="0" w:space="0" w:color="auto"/>
            <w:bottom w:val="none" w:sz="0" w:space="0" w:color="auto"/>
            <w:right w:val="none" w:sz="0" w:space="0" w:color="auto"/>
          </w:divBdr>
        </w:div>
        <w:div w:id="2129667042">
          <w:marLeft w:val="0"/>
          <w:marRight w:val="0"/>
          <w:marTop w:val="0"/>
          <w:marBottom w:val="0"/>
          <w:divBdr>
            <w:top w:val="none" w:sz="0" w:space="0" w:color="auto"/>
            <w:left w:val="none" w:sz="0" w:space="0" w:color="auto"/>
            <w:bottom w:val="none" w:sz="0" w:space="0" w:color="auto"/>
            <w:right w:val="none" w:sz="0" w:space="0" w:color="auto"/>
          </w:divBdr>
        </w:div>
        <w:div w:id="830827157">
          <w:marLeft w:val="0"/>
          <w:marRight w:val="0"/>
          <w:marTop w:val="0"/>
          <w:marBottom w:val="0"/>
          <w:divBdr>
            <w:top w:val="none" w:sz="0" w:space="0" w:color="auto"/>
            <w:left w:val="none" w:sz="0" w:space="0" w:color="auto"/>
            <w:bottom w:val="none" w:sz="0" w:space="0" w:color="auto"/>
            <w:right w:val="none" w:sz="0" w:space="0" w:color="auto"/>
          </w:divBdr>
        </w:div>
        <w:div w:id="140730230">
          <w:marLeft w:val="0"/>
          <w:marRight w:val="0"/>
          <w:marTop w:val="0"/>
          <w:marBottom w:val="0"/>
          <w:divBdr>
            <w:top w:val="none" w:sz="0" w:space="0" w:color="auto"/>
            <w:left w:val="none" w:sz="0" w:space="0" w:color="auto"/>
            <w:bottom w:val="none" w:sz="0" w:space="0" w:color="auto"/>
            <w:right w:val="none" w:sz="0" w:space="0" w:color="auto"/>
          </w:divBdr>
        </w:div>
        <w:div w:id="1248421772">
          <w:marLeft w:val="0"/>
          <w:marRight w:val="0"/>
          <w:marTop w:val="0"/>
          <w:marBottom w:val="0"/>
          <w:divBdr>
            <w:top w:val="none" w:sz="0" w:space="0" w:color="auto"/>
            <w:left w:val="none" w:sz="0" w:space="0" w:color="auto"/>
            <w:bottom w:val="none" w:sz="0" w:space="0" w:color="auto"/>
            <w:right w:val="none" w:sz="0" w:space="0" w:color="auto"/>
          </w:divBdr>
        </w:div>
        <w:div w:id="90206348">
          <w:marLeft w:val="0"/>
          <w:marRight w:val="0"/>
          <w:marTop w:val="0"/>
          <w:marBottom w:val="0"/>
          <w:divBdr>
            <w:top w:val="none" w:sz="0" w:space="0" w:color="auto"/>
            <w:left w:val="none" w:sz="0" w:space="0" w:color="auto"/>
            <w:bottom w:val="none" w:sz="0" w:space="0" w:color="auto"/>
            <w:right w:val="none" w:sz="0" w:space="0" w:color="auto"/>
          </w:divBdr>
        </w:div>
        <w:div w:id="1518807892">
          <w:marLeft w:val="0"/>
          <w:marRight w:val="0"/>
          <w:marTop w:val="0"/>
          <w:marBottom w:val="0"/>
          <w:divBdr>
            <w:top w:val="none" w:sz="0" w:space="0" w:color="auto"/>
            <w:left w:val="none" w:sz="0" w:space="0" w:color="auto"/>
            <w:bottom w:val="none" w:sz="0" w:space="0" w:color="auto"/>
            <w:right w:val="none" w:sz="0" w:space="0" w:color="auto"/>
          </w:divBdr>
        </w:div>
        <w:div w:id="1496188062">
          <w:marLeft w:val="0"/>
          <w:marRight w:val="0"/>
          <w:marTop w:val="0"/>
          <w:marBottom w:val="0"/>
          <w:divBdr>
            <w:top w:val="none" w:sz="0" w:space="0" w:color="auto"/>
            <w:left w:val="none" w:sz="0" w:space="0" w:color="auto"/>
            <w:bottom w:val="none" w:sz="0" w:space="0" w:color="auto"/>
            <w:right w:val="none" w:sz="0" w:space="0" w:color="auto"/>
          </w:divBdr>
        </w:div>
        <w:div w:id="862983404">
          <w:marLeft w:val="0"/>
          <w:marRight w:val="0"/>
          <w:marTop w:val="0"/>
          <w:marBottom w:val="0"/>
          <w:divBdr>
            <w:top w:val="none" w:sz="0" w:space="0" w:color="auto"/>
            <w:left w:val="none" w:sz="0" w:space="0" w:color="auto"/>
            <w:bottom w:val="none" w:sz="0" w:space="0" w:color="auto"/>
            <w:right w:val="none" w:sz="0" w:space="0" w:color="auto"/>
          </w:divBdr>
        </w:div>
        <w:div w:id="673068511">
          <w:marLeft w:val="0"/>
          <w:marRight w:val="0"/>
          <w:marTop w:val="0"/>
          <w:marBottom w:val="0"/>
          <w:divBdr>
            <w:top w:val="none" w:sz="0" w:space="0" w:color="auto"/>
            <w:left w:val="none" w:sz="0" w:space="0" w:color="auto"/>
            <w:bottom w:val="none" w:sz="0" w:space="0" w:color="auto"/>
            <w:right w:val="none" w:sz="0" w:space="0" w:color="auto"/>
          </w:divBdr>
        </w:div>
        <w:div w:id="923756784">
          <w:marLeft w:val="0"/>
          <w:marRight w:val="0"/>
          <w:marTop w:val="0"/>
          <w:marBottom w:val="0"/>
          <w:divBdr>
            <w:top w:val="none" w:sz="0" w:space="0" w:color="auto"/>
            <w:left w:val="none" w:sz="0" w:space="0" w:color="auto"/>
            <w:bottom w:val="none" w:sz="0" w:space="0" w:color="auto"/>
            <w:right w:val="none" w:sz="0" w:space="0" w:color="auto"/>
          </w:divBdr>
        </w:div>
        <w:div w:id="1846019073">
          <w:marLeft w:val="0"/>
          <w:marRight w:val="0"/>
          <w:marTop w:val="0"/>
          <w:marBottom w:val="0"/>
          <w:divBdr>
            <w:top w:val="none" w:sz="0" w:space="0" w:color="auto"/>
            <w:left w:val="none" w:sz="0" w:space="0" w:color="auto"/>
            <w:bottom w:val="none" w:sz="0" w:space="0" w:color="auto"/>
            <w:right w:val="none" w:sz="0" w:space="0" w:color="auto"/>
          </w:divBdr>
        </w:div>
        <w:div w:id="405807513">
          <w:marLeft w:val="0"/>
          <w:marRight w:val="0"/>
          <w:marTop w:val="0"/>
          <w:marBottom w:val="0"/>
          <w:divBdr>
            <w:top w:val="none" w:sz="0" w:space="0" w:color="auto"/>
            <w:left w:val="none" w:sz="0" w:space="0" w:color="auto"/>
            <w:bottom w:val="none" w:sz="0" w:space="0" w:color="auto"/>
            <w:right w:val="none" w:sz="0" w:space="0" w:color="auto"/>
          </w:divBdr>
        </w:div>
        <w:div w:id="62417305">
          <w:marLeft w:val="0"/>
          <w:marRight w:val="0"/>
          <w:marTop w:val="0"/>
          <w:marBottom w:val="0"/>
          <w:divBdr>
            <w:top w:val="none" w:sz="0" w:space="0" w:color="auto"/>
            <w:left w:val="none" w:sz="0" w:space="0" w:color="auto"/>
            <w:bottom w:val="none" w:sz="0" w:space="0" w:color="auto"/>
            <w:right w:val="none" w:sz="0" w:space="0" w:color="auto"/>
          </w:divBdr>
        </w:div>
        <w:div w:id="893812126">
          <w:marLeft w:val="0"/>
          <w:marRight w:val="0"/>
          <w:marTop w:val="0"/>
          <w:marBottom w:val="0"/>
          <w:divBdr>
            <w:top w:val="none" w:sz="0" w:space="0" w:color="auto"/>
            <w:left w:val="none" w:sz="0" w:space="0" w:color="auto"/>
            <w:bottom w:val="none" w:sz="0" w:space="0" w:color="auto"/>
            <w:right w:val="none" w:sz="0" w:space="0" w:color="auto"/>
          </w:divBdr>
        </w:div>
        <w:div w:id="951980430">
          <w:marLeft w:val="0"/>
          <w:marRight w:val="0"/>
          <w:marTop w:val="0"/>
          <w:marBottom w:val="0"/>
          <w:divBdr>
            <w:top w:val="none" w:sz="0" w:space="0" w:color="auto"/>
            <w:left w:val="none" w:sz="0" w:space="0" w:color="auto"/>
            <w:bottom w:val="none" w:sz="0" w:space="0" w:color="auto"/>
            <w:right w:val="none" w:sz="0" w:space="0" w:color="auto"/>
          </w:divBdr>
        </w:div>
        <w:div w:id="2083940197">
          <w:marLeft w:val="0"/>
          <w:marRight w:val="0"/>
          <w:marTop w:val="0"/>
          <w:marBottom w:val="0"/>
          <w:divBdr>
            <w:top w:val="none" w:sz="0" w:space="0" w:color="auto"/>
            <w:left w:val="none" w:sz="0" w:space="0" w:color="auto"/>
            <w:bottom w:val="none" w:sz="0" w:space="0" w:color="auto"/>
            <w:right w:val="none" w:sz="0" w:space="0" w:color="auto"/>
          </w:divBdr>
        </w:div>
        <w:div w:id="863832492">
          <w:marLeft w:val="0"/>
          <w:marRight w:val="0"/>
          <w:marTop w:val="0"/>
          <w:marBottom w:val="0"/>
          <w:divBdr>
            <w:top w:val="none" w:sz="0" w:space="0" w:color="auto"/>
            <w:left w:val="none" w:sz="0" w:space="0" w:color="auto"/>
            <w:bottom w:val="none" w:sz="0" w:space="0" w:color="auto"/>
            <w:right w:val="none" w:sz="0" w:space="0" w:color="auto"/>
          </w:divBdr>
        </w:div>
        <w:div w:id="106392189">
          <w:marLeft w:val="0"/>
          <w:marRight w:val="0"/>
          <w:marTop w:val="0"/>
          <w:marBottom w:val="0"/>
          <w:divBdr>
            <w:top w:val="none" w:sz="0" w:space="0" w:color="auto"/>
            <w:left w:val="none" w:sz="0" w:space="0" w:color="auto"/>
            <w:bottom w:val="none" w:sz="0" w:space="0" w:color="auto"/>
            <w:right w:val="none" w:sz="0" w:space="0" w:color="auto"/>
          </w:divBdr>
        </w:div>
        <w:div w:id="1930694910">
          <w:marLeft w:val="0"/>
          <w:marRight w:val="0"/>
          <w:marTop w:val="0"/>
          <w:marBottom w:val="0"/>
          <w:divBdr>
            <w:top w:val="none" w:sz="0" w:space="0" w:color="auto"/>
            <w:left w:val="none" w:sz="0" w:space="0" w:color="auto"/>
            <w:bottom w:val="none" w:sz="0" w:space="0" w:color="auto"/>
            <w:right w:val="none" w:sz="0" w:space="0" w:color="auto"/>
          </w:divBdr>
        </w:div>
        <w:div w:id="1931155321">
          <w:marLeft w:val="0"/>
          <w:marRight w:val="0"/>
          <w:marTop w:val="0"/>
          <w:marBottom w:val="0"/>
          <w:divBdr>
            <w:top w:val="none" w:sz="0" w:space="0" w:color="auto"/>
            <w:left w:val="none" w:sz="0" w:space="0" w:color="auto"/>
            <w:bottom w:val="none" w:sz="0" w:space="0" w:color="auto"/>
            <w:right w:val="none" w:sz="0" w:space="0" w:color="auto"/>
          </w:divBdr>
        </w:div>
        <w:div w:id="2057776754">
          <w:marLeft w:val="0"/>
          <w:marRight w:val="0"/>
          <w:marTop w:val="0"/>
          <w:marBottom w:val="0"/>
          <w:divBdr>
            <w:top w:val="none" w:sz="0" w:space="0" w:color="auto"/>
            <w:left w:val="none" w:sz="0" w:space="0" w:color="auto"/>
            <w:bottom w:val="none" w:sz="0" w:space="0" w:color="auto"/>
            <w:right w:val="none" w:sz="0" w:space="0" w:color="auto"/>
          </w:divBdr>
        </w:div>
        <w:div w:id="1928463599">
          <w:marLeft w:val="0"/>
          <w:marRight w:val="0"/>
          <w:marTop w:val="0"/>
          <w:marBottom w:val="0"/>
          <w:divBdr>
            <w:top w:val="none" w:sz="0" w:space="0" w:color="auto"/>
            <w:left w:val="none" w:sz="0" w:space="0" w:color="auto"/>
            <w:bottom w:val="none" w:sz="0" w:space="0" w:color="auto"/>
            <w:right w:val="none" w:sz="0" w:space="0" w:color="auto"/>
          </w:divBdr>
        </w:div>
        <w:div w:id="1196501655">
          <w:marLeft w:val="0"/>
          <w:marRight w:val="0"/>
          <w:marTop w:val="0"/>
          <w:marBottom w:val="0"/>
          <w:divBdr>
            <w:top w:val="none" w:sz="0" w:space="0" w:color="auto"/>
            <w:left w:val="none" w:sz="0" w:space="0" w:color="auto"/>
            <w:bottom w:val="none" w:sz="0" w:space="0" w:color="auto"/>
            <w:right w:val="none" w:sz="0" w:space="0" w:color="auto"/>
          </w:divBdr>
        </w:div>
        <w:div w:id="2083718944">
          <w:marLeft w:val="0"/>
          <w:marRight w:val="0"/>
          <w:marTop w:val="0"/>
          <w:marBottom w:val="0"/>
          <w:divBdr>
            <w:top w:val="none" w:sz="0" w:space="0" w:color="auto"/>
            <w:left w:val="none" w:sz="0" w:space="0" w:color="auto"/>
            <w:bottom w:val="none" w:sz="0" w:space="0" w:color="auto"/>
            <w:right w:val="none" w:sz="0" w:space="0" w:color="auto"/>
          </w:divBdr>
        </w:div>
        <w:div w:id="1549147917">
          <w:marLeft w:val="0"/>
          <w:marRight w:val="0"/>
          <w:marTop w:val="0"/>
          <w:marBottom w:val="0"/>
          <w:divBdr>
            <w:top w:val="none" w:sz="0" w:space="0" w:color="auto"/>
            <w:left w:val="none" w:sz="0" w:space="0" w:color="auto"/>
            <w:bottom w:val="none" w:sz="0" w:space="0" w:color="auto"/>
            <w:right w:val="none" w:sz="0" w:space="0" w:color="auto"/>
          </w:divBdr>
        </w:div>
        <w:div w:id="937909449">
          <w:marLeft w:val="0"/>
          <w:marRight w:val="0"/>
          <w:marTop w:val="0"/>
          <w:marBottom w:val="0"/>
          <w:divBdr>
            <w:top w:val="none" w:sz="0" w:space="0" w:color="auto"/>
            <w:left w:val="none" w:sz="0" w:space="0" w:color="auto"/>
            <w:bottom w:val="none" w:sz="0" w:space="0" w:color="auto"/>
            <w:right w:val="none" w:sz="0" w:space="0" w:color="auto"/>
          </w:divBdr>
        </w:div>
        <w:div w:id="599223133">
          <w:marLeft w:val="0"/>
          <w:marRight w:val="0"/>
          <w:marTop w:val="0"/>
          <w:marBottom w:val="0"/>
          <w:divBdr>
            <w:top w:val="none" w:sz="0" w:space="0" w:color="auto"/>
            <w:left w:val="none" w:sz="0" w:space="0" w:color="auto"/>
            <w:bottom w:val="none" w:sz="0" w:space="0" w:color="auto"/>
            <w:right w:val="none" w:sz="0" w:space="0" w:color="auto"/>
          </w:divBdr>
        </w:div>
        <w:div w:id="1692536535">
          <w:marLeft w:val="0"/>
          <w:marRight w:val="0"/>
          <w:marTop w:val="0"/>
          <w:marBottom w:val="0"/>
          <w:divBdr>
            <w:top w:val="none" w:sz="0" w:space="0" w:color="auto"/>
            <w:left w:val="none" w:sz="0" w:space="0" w:color="auto"/>
            <w:bottom w:val="none" w:sz="0" w:space="0" w:color="auto"/>
            <w:right w:val="none" w:sz="0" w:space="0" w:color="auto"/>
          </w:divBdr>
        </w:div>
        <w:div w:id="1423063915">
          <w:marLeft w:val="0"/>
          <w:marRight w:val="0"/>
          <w:marTop w:val="0"/>
          <w:marBottom w:val="0"/>
          <w:divBdr>
            <w:top w:val="none" w:sz="0" w:space="0" w:color="auto"/>
            <w:left w:val="none" w:sz="0" w:space="0" w:color="auto"/>
            <w:bottom w:val="none" w:sz="0" w:space="0" w:color="auto"/>
            <w:right w:val="none" w:sz="0" w:space="0" w:color="auto"/>
          </w:divBdr>
        </w:div>
        <w:div w:id="250705133">
          <w:marLeft w:val="0"/>
          <w:marRight w:val="0"/>
          <w:marTop w:val="0"/>
          <w:marBottom w:val="0"/>
          <w:divBdr>
            <w:top w:val="none" w:sz="0" w:space="0" w:color="auto"/>
            <w:left w:val="none" w:sz="0" w:space="0" w:color="auto"/>
            <w:bottom w:val="none" w:sz="0" w:space="0" w:color="auto"/>
            <w:right w:val="none" w:sz="0" w:space="0" w:color="auto"/>
          </w:divBdr>
        </w:div>
        <w:div w:id="1643123172">
          <w:marLeft w:val="0"/>
          <w:marRight w:val="0"/>
          <w:marTop w:val="0"/>
          <w:marBottom w:val="0"/>
          <w:divBdr>
            <w:top w:val="none" w:sz="0" w:space="0" w:color="auto"/>
            <w:left w:val="none" w:sz="0" w:space="0" w:color="auto"/>
            <w:bottom w:val="none" w:sz="0" w:space="0" w:color="auto"/>
            <w:right w:val="none" w:sz="0" w:space="0" w:color="auto"/>
          </w:divBdr>
        </w:div>
        <w:div w:id="1408652042">
          <w:marLeft w:val="0"/>
          <w:marRight w:val="0"/>
          <w:marTop w:val="0"/>
          <w:marBottom w:val="0"/>
          <w:divBdr>
            <w:top w:val="none" w:sz="0" w:space="0" w:color="auto"/>
            <w:left w:val="none" w:sz="0" w:space="0" w:color="auto"/>
            <w:bottom w:val="none" w:sz="0" w:space="0" w:color="auto"/>
            <w:right w:val="none" w:sz="0" w:space="0" w:color="auto"/>
          </w:divBdr>
        </w:div>
        <w:div w:id="1210264020">
          <w:marLeft w:val="0"/>
          <w:marRight w:val="0"/>
          <w:marTop w:val="0"/>
          <w:marBottom w:val="0"/>
          <w:divBdr>
            <w:top w:val="none" w:sz="0" w:space="0" w:color="auto"/>
            <w:left w:val="none" w:sz="0" w:space="0" w:color="auto"/>
            <w:bottom w:val="none" w:sz="0" w:space="0" w:color="auto"/>
            <w:right w:val="none" w:sz="0" w:space="0" w:color="auto"/>
          </w:divBdr>
        </w:div>
        <w:div w:id="1056507833">
          <w:marLeft w:val="0"/>
          <w:marRight w:val="0"/>
          <w:marTop w:val="0"/>
          <w:marBottom w:val="0"/>
          <w:divBdr>
            <w:top w:val="none" w:sz="0" w:space="0" w:color="auto"/>
            <w:left w:val="none" w:sz="0" w:space="0" w:color="auto"/>
            <w:bottom w:val="none" w:sz="0" w:space="0" w:color="auto"/>
            <w:right w:val="none" w:sz="0" w:space="0" w:color="auto"/>
          </w:divBdr>
        </w:div>
        <w:div w:id="1141926063">
          <w:marLeft w:val="0"/>
          <w:marRight w:val="0"/>
          <w:marTop w:val="0"/>
          <w:marBottom w:val="0"/>
          <w:divBdr>
            <w:top w:val="none" w:sz="0" w:space="0" w:color="auto"/>
            <w:left w:val="none" w:sz="0" w:space="0" w:color="auto"/>
            <w:bottom w:val="none" w:sz="0" w:space="0" w:color="auto"/>
            <w:right w:val="none" w:sz="0" w:space="0" w:color="auto"/>
          </w:divBdr>
        </w:div>
        <w:div w:id="825048764">
          <w:marLeft w:val="0"/>
          <w:marRight w:val="0"/>
          <w:marTop w:val="0"/>
          <w:marBottom w:val="0"/>
          <w:divBdr>
            <w:top w:val="none" w:sz="0" w:space="0" w:color="auto"/>
            <w:left w:val="none" w:sz="0" w:space="0" w:color="auto"/>
            <w:bottom w:val="none" w:sz="0" w:space="0" w:color="auto"/>
            <w:right w:val="none" w:sz="0" w:space="0" w:color="auto"/>
          </w:divBdr>
        </w:div>
        <w:div w:id="1092777289">
          <w:marLeft w:val="0"/>
          <w:marRight w:val="0"/>
          <w:marTop w:val="0"/>
          <w:marBottom w:val="0"/>
          <w:divBdr>
            <w:top w:val="none" w:sz="0" w:space="0" w:color="auto"/>
            <w:left w:val="none" w:sz="0" w:space="0" w:color="auto"/>
            <w:bottom w:val="none" w:sz="0" w:space="0" w:color="auto"/>
            <w:right w:val="none" w:sz="0" w:space="0" w:color="auto"/>
          </w:divBdr>
        </w:div>
        <w:div w:id="542862462">
          <w:marLeft w:val="0"/>
          <w:marRight w:val="0"/>
          <w:marTop w:val="0"/>
          <w:marBottom w:val="0"/>
          <w:divBdr>
            <w:top w:val="none" w:sz="0" w:space="0" w:color="auto"/>
            <w:left w:val="none" w:sz="0" w:space="0" w:color="auto"/>
            <w:bottom w:val="none" w:sz="0" w:space="0" w:color="auto"/>
            <w:right w:val="none" w:sz="0" w:space="0" w:color="auto"/>
          </w:divBdr>
        </w:div>
        <w:div w:id="905141861">
          <w:marLeft w:val="0"/>
          <w:marRight w:val="0"/>
          <w:marTop w:val="0"/>
          <w:marBottom w:val="0"/>
          <w:divBdr>
            <w:top w:val="none" w:sz="0" w:space="0" w:color="auto"/>
            <w:left w:val="none" w:sz="0" w:space="0" w:color="auto"/>
            <w:bottom w:val="none" w:sz="0" w:space="0" w:color="auto"/>
            <w:right w:val="none" w:sz="0" w:space="0" w:color="auto"/>
          </w:divBdr>
        </w:div>
        <w:div w:id="1987511423">
          <w:marLeft w:val="0"/>
          <w:marRight w:val="0"/>
          <w:marTop w:val="0"/>
          <w:marBottom w:val="0"/>
          <w:divBdr>
            <w:top w:val="none" w:sz="0" w:space="0" w:color="auto"/>
            <w:left w:val="none" w:sz="0" w:space="0" w:color="auto"/>
            <w:bottom w:val="none" w:sz="0" w:space="0" w:color="auto"/>
            <w:right w:val="none" w:sz="0" w:space="0" w:color="auto"/>
          </w:divBdr>
        </w:div>
        <w:div w:id="133643108">
          <w:marLeft w:val="0"/>
          <w:marRight w:val="0"/>
          <w:marTop w:val="0"/>
          <w:marBottom w:val="0"/>
          <w:divBdr>
            <w:top w:val="none" w:sz="0" w:space="0" w:color="auto"/>
            <w:left w:val="none" w:sz="0" w:space="0" w:color="auto"/>
            <w:bottom w:val="none" w:sz="0" w:space="0" w:color="auto"/>
            <w:right w:val="none" w:sz="0" w:space="0" w:color="auto"/>
          </w:divBdr>
        </w:div>
        <w:div w:id="2109232104">
          <w:marLeft w:val="0"/>
          <w:marRight w:val="0"/>
          <w:marTop w:val="0"/>
          <w:marBottom w:val="0"/>
          <w:divBdr>
            <w:top w:val="none" w:sz="0" w:space="0" w:color="auto"/>
            <w:left w:val="none" w:sz="0" w:space="0" w:color="auto"/>
            <w:bottom w:val="none" w:sz="0" w:space="0" w:color="auto"/>
            <w:right w:val="none" w:sz="0" w:space="0" w:color="auto"/>
          </w:divBdr>
        </w:div>
        <w:div w:id="41563147">
          <w:marLeft w:val="0"/>
          <w:marRight w:val="0"/>
          <w:marTop w:val="0"/>
          <w:marBottom w:val="0"/>
          <w:divBdr>
            <w:top w:val="none" w:sz="0" w:space="0" w:color="auto"/>
            <w:left w:val="none" w:sz="0" w:space="0" w:color="auto"/>
            <w:bottom w:val="none" w:sz="0" w:space="0" w:color="auto"/>
            <w:right w:val="none" w:sz="0" w:space="0" w:color="auto"/>
          </w:divBdr>
        </w:div>
        <w:div w:id="718171604">
          <w:marLeft w:val="0"/>
          <w:marRight w:val="0"/>
          <w:marTop w:val="0"/>
          <w:marBottom w:val="0"/>
          <w:divBdr>
            <w:top w:val="none" w:sz="0" w:space="0" w:color="auto"/>
            <w:left w:val="none" w:sz="0" w:space="0" w:color="auto"/>
            <w:bottom w:val="none" w:sz="0" w:space="0" w:color="auto"/>
            <w:right w:val="none" w:sz="0" w:space="0" w:color="auto"/>
          </w:divBdr>
        </w:div>
        <w:div w:id="2088188424">
          <w:marLeft w:val="0"/>
          <w:marRight w:val="0"/>
          <w:marTop w:val="0"/>
          <w:marBottom w:val="0"/>
          <w:divBdr>
            <w:top w:val="none" w:sz="0" w:space="0" w:color="auto"/>
            <w:left w:val="none" w:sz="0" w:space="0" w:color="auto"/>
            <w:bottom w:val="none" w:sz="0" w:space="0" w:color="auto"/>
            <w:right w:val="none" w:sz="0" w:space="0" w:color="auto"/>
          </w:divBdr>
        </w:div>
        <w:div w:id="1509708831">
          <w:marLeft w:val="0"/>
          <w:marRight w:val="0"/>
          <w:marTop w:val="0"/>
          <w:marBottom w:val="0"/>
          <w:divBdr>
            <w:top w:val="none" w:sz="0" w:space="0" w:color="auto"/>
            <w:left w:val="none" w:sz="0" w:space="0" w:color="auto"/>
            <w:bottom w:val="none" w:sz="0" w:space="0" w:color="auto"/>
            <w:right w:val="none" w:sz="0" w:space="0" w:color="auto"/>
          </w:divBdr>
        </w:div>
        <w:div w:id="1272473837">
          <w:marLeft w:val="0"/>
          <w:marRight w:val="0"/>
          <w:marTop w:val="0"/>
          <w:marBottom w:val="0"/>
          <w:divBdr>
            <w:top w:val="none" w:sz="0" w:space="0" w:color="auto"/>
            <w:left w:val="none" w:sz="0" w:space="0" w:color="auto"/>
            <w:bottom w:val="none" w:sz="0" w:space="0" w:color="auto"/>
            <w:right w:val="none" w:sz="0" w:space="0" w:color="auto"/>
          </w:divBdr>
        </w:div>
      </w:divsChild>
    </w:div>
    <w:div w:id="2030520233">
      <w:bodyDiv w:val="1"/>
      <w:marLeft w:val="0"/>
      <w:marRight w:val="0"/>
      <w:marTop w:val="0"/>
      <w:marBottom w:val="0"/>
      <w:divBdr>
        <w:top w:val="none" w:sz="0" w:space="0" w:color="auto"/>
        <w:left w:val="none" w:sz="0" w:space="0" w:color="auto"/>
        <w:bottom w:val="none" w:sz="0" w:space="0" w:color="auto"/>
        <w:right w:val="none" w:sz="0" w:space="0" w:color="auto"/>
      </w:divBdr>
    </w:div>
    <w:div w:id="2030714490">
      <w:bodyDiv w:val="1"/>
      <w:marLeft w:val="0"/>
      <w:marRight w:val="0"/>
      <w:marTop w:val="0"/>
      <w:marBottom w:val="0"/>
      <w:divBdr>
        <w:top w:val="none" w:sz="0" w:space="0" w:color="auto"/>
        <w:left w:val="none" w:sz="0" w:space="0" w:color="auto"/>
        <w:bottom w:val="none" w:sz="0" w:space="0" w:color="auto"/>
        <w:right w:val="none" w:sz="0" w:space="0" w:color="auto"/>
      </w:divBdr>
    </w:div>
    <w:div w:id="2030836604">
      <w:bodyDiv w:val="1"/>
      <w:marLeft w:val="0"/>
      <w:marRight w:val="0"/>
      <w:marTop w:val="0"/>
      <w:marBottom w:val="0"/>
      <w:divBdr>
        <w:top w:val="none" w:sz="0" w:space="0" w:color="auto"/>
        <w:left w:val="none" w:sz="0" w:space="0" w:color="auto"/>
        <w:bottom w:val="none" w:sz="0" w:space="0" w:color="auto"/>
        <w:right w:val="none" w:sz="0" w:space="0" w:color="auto"/>
      </w:divBdr>
    </w:div>
    <w:div w:id="2030907232">
      <w:bodyDiv w:val="1"/>
      <w:marLeft w:val="0"/>
      <w:marRight w:val="0"/>
      <w:marTop w:val="0"/>
      <w:marBottom w:val="0"/>
      <w:divBdr>
        <w:top w:val="none" w:sz="0" w:space="0" w:color="auto"/>
        <w:left w:val="none" w:sz="0" w:space="0" w:color="auto"/>
        <w:bottom w:val="none" w:sz="0" w:space="0" w:color="auto"/>
        <w:right w:val="none" w:sz="0" w:space="0" w:color="auto"/>
      </w:divBdr>
    </w:div>
    <w:div w:id="2032028654">
      <w:bodyDiv w:val="1"/>
      <w:marLeft w:val="0"/>
      <w:marRight w:val="0"/>
      <w:marTop w:val="0"/>
      <w:marBottom w:val="0"/>
      <w:divBdr>
        <w:top w:val="none" w:sz="0" w:space="0" w:color="auto"/>
        <w:left w:val="none" w:sz="0" w:space="0" w:color="auto"/>
        <w:bottom w:val="none" w:sz="0" w:space="0" w:color="auto"/>
        <w:right w:val="none" w:sz="0" w:space="0" w:color="auto"/>
      </w:divBdr>
    </w:div>
    <w:div w:id="2032105028">
      <w:bodyDiv w:val="1"/>
      <w:marLeft w:val="0"/>
      <w:marRight w:val="0"/>
      <w:marTop w:val="0"/>
      <w:marBottom w:val="0"/>
      <w:divBdr>
        <w:top w:val="none" w:sz="0" w:space="0" w:color="auto"/>
        <w:left w:val="none" w:sz="0" w:space="0" w:color="auto"/>
        <w:bottom w:val="none" w:sz="0" w:space="0" w:color="auto"/>
        <w:right w:val="none" w:sz="0" w:space="0" w:color="auto"/>
      </w:divBdr>
    </w:div>
    <w:div w:id="2032564655">
      <w:bodyDiv w:val="1"/>
      <w:marLeft w:val="0"/>
      <w:marRight w:val="0"/>
      <w:marTop w:val="0"/>
      <w:marBottom w:val="0"/>
      <w:divBdr>
        <w:top w:val="none" w:sz="0" w:space="0" w:color="auto"/>
        <w:left w:val="none" w:sz="0" w:space="0" w:color="auto"/>
        <w:bottom w:val="none" w:sz="0" w:space="0" w:color="auto"/>
        <w:right w:val="none" w:sz="0" w:space="0" w:color="auto"/>
      </w:divBdr>
    </w:div>
    <w:div w:id="2032605208">
      <w:bodyDiv w:val="1"/>
      <w:marLeft w:val="0"/>
      <w:marRight w:val="0"/>
      <w:marTop w:val="0"/>
      <w:marBottom w:val="0"/>
      <w:divBdr>
        <w:top w:val="none" w:sz="0" w:space="0" w:color="auto"/>
        <w:left w:val="none" w:sz="0" w:space="0" w:color="auto"/>
        <w:bottom w:val="none" w:sz="0" w:space="0" w:color="auto"/>
        <w:right w:val="none" w:sz="0" w:space="0" w:color="auto"/>
      </w:divBdr>
    </w:div>
    <w:div w:id="2032682180">
      <w:bodyDiv w:val="1"/>
      <w:marLeft w:val="0"/>
      <w:marRight w:val="0"/>
      <w:marTop w:val="0"/>
      <w:marBottom w:val="0"/>
      <w:divBdr>
        <w:top w:val="none" w:sz="0" w:space="0" w:color="auto"/>
        <w:left w:val="none" w:sz="0" w:space="0" w:color="auto"/>
        <w:bottom w:val="none" w:sz="0" w:space="0" w:color="auto"/>
        <w:right w:val="none" w:sz="0" w:space="0" w:color="auto"/>
      </w:divBdr>
      <w:divsChild>
        <w:div w:id="318845654">
          <w:marLeft w:val="0"/>
          <w:marRight w:val="0"/>
          <w:marTop w:val="0"/>
          <w:marBottom w:val="0"/>
          <w:divBdr>
            <w:top w:val="none" w:sz="0" w:space="0" w:color="auto"/>
            <w:left w:val="none" w:sz="0" w:space="0" w:color="auto"/>
            <w:bottom w:val="none" w:sz="0" w:space="0" w:color="auto"/>
            <w:right w:val="none" w:sz="0" w:space="0" w:color="auto"/>
          </w:divBdr>
        </w:div>
        <w:div w:id="1213618293">
          <w:marLeft w:val="0"/>
          <w:marRight w:val="0"/>
          <w:marTop w:val="0"/>
          <w:marBottom w:val="0"/>
          <w:divBdr>
            <w:top w:val="none" w:sz="0" w:space="0" w:color="auto"/>
            <w:left w:val="none" w:sz="0" w:space="0" w:color="auto"/>
            <w:bottom w:val="none" w:sz="0" w:space="0" w:color="auto"/>
            <w:right w:val="none" w:sz="0" w:space="0" w:color="auto"/>
          </w:divBdr>
        </w:div>
        <w:div w:id="391269420">
          <w:marLeft w:val="0"/>
          <w:marRight w:val="0"/>
          <w:marTop w:val="0"/>
          <w:marBottom w:val="0"/>
          <w:divBdr>
            <w:top w:val="none" w:sz="0" w:space="0" w:color="auto"/>
            <w:left w:val="none" w:sz="0" w:space="0" w:color="auto"/>
            <w:bottom w:val="none" w:sz="0" w:space="0" w:color="auto"/>
            <w:right w:val="none" w:sz="0" w:space="0" w:color="auto"/>
          </w:divBdr>
        </w:div>
        <w:div w:id="1591042936">
          <w:marLeft w:val="0"/>
          <w:marRight w:val="0"/>
          <w:marTop w:val="0"/>
          <w:marBottom w:val="0"/>
          <w:divBdr>
            <w:top w:val="none" w:sz="0" w:space="0" w:color="auto"/>
            <w:left w:val="none" w:sz="0" w:space="0" w:color="auto"/>
            <w:bottom w:val="none" w:sz="0" w:space="0" w:color="auto"/>
            <w:right w:val="none" w:sz="0" w:space="0" w:color="auto"/>
          </w:divBdr>
        </w:div>
        <w:div w:id="445469938">
          <w:marLeft w:val="0"/>
          <w:marRight w:val="0"/>
          <w:marTop w:val="0"/>
          <w:marBottom w:val="0"/>
          <w:divBdr>
            <w:top w:val="none" w:sz="0" w:space="0" w:color="auto"/>
            <w:left w:val="none" w:sz="0" w:space="0" w:color="auto"/>
            <w:bottom w:val="none" w:sz="0" w:space="0" w:color="auto"/>
            <w:right w:val="none" w:sz="0" w:space="0" w:color="auto"/>
          </w:divBdr>
        </w:div>
        <w:div w:id="1698579186">
          <w:marLeft w:val="0"/>
          <w:marRight w:val="0"/>
          <w:marTop w:val="0"/>
          <w:marBottom w:val="0"/>
          <w:divBdr>
            <w:top w:val="none" w:sz="0" w:space="0" w:color="auto"/>
            <w:left w:val="none" w:sz="0" w:space="0" w:color="auto"/>
            <w:bottom w:val="none" w:sz="0" w:space="0" w:color="auto"/>
            <w:right w:val="none" w:sz="0" w:space="0" w:color="auto"/>
          </w:divBdr>
        </w:div>
        <w:div w:id="1483766437">
          <w:marLeft w:val="0"/>
          <w:marRight w:val="0"/>
          <w:marTop w:val="0"/>
          <w:marBottom w:val="0"/>
          <w:divBdr>
            <w:top w:val="none" w:sz="0" w:space="0" w:color="auto"/>
            <w:left w:val="none" w:sz="0" w:space="0" w:color="auto"/>
            <w:bottom w:val="none" w:sz="0" w:space="0" w:color="auto"/>
            <w:right w:val="none" w:sz="0" w:space="0" w:color="auto"/>
          </w:divBdr>
        </w:div>
        <w:div w:id="1044599143">
          <w:marLeft w:val="0"/>
          <w:marRight w:val="0"/>
          <w:marTop w:val="0"/>
          <w:marBottom w:val="0"/>
          <w:divBdr>
            <w:top w:val="none" w:sz="0" w:space="0" w:color="auto"/>
            <w:left w:val="none" w:sz="0" w:space="0" w:color="auto"/>
            <w:bottom w:val="none" w:sz="0" w:space="0" w:color="auto"/>
            <w:right w:val="none" w:sz="0" w:space="0" w:color="auto"/>
          </w:divBdr>
        </w:div>
        <w:div w:id="33312252">
          <w:marLeft w:val="0"/>
          <w:marRight w:val="0"/>
          <w:marTop w:val="0"/>
          <w:marBottom w:val="0"/>
          <w:divBdr>
            <w:top w:val="none" w:sz="0" w:space="0" w:color="auto"/>
            <w:left w:val="none" w:sz="0" w:space="0" w:color="auto"/>
            <w:bottom w:val="none" w:sz="0" w:space="0" w:color="auto"/>
            <w:right w:val="none" w:sz="0" w:space="0" w:color="auto"/>
          </w:divBdr>
        </w:div>
        <w:div w:id="1489708810">
          <w:marLeft w:val="0"/>
          <w:marRight w:val="0"/>
          <w:marTop w:val="0"/>
          <w:marBottom w:val="0"/>
          <w:divBdr>
            <w:top w:val="none" w:sz="0" w:space="0" w:color="auto"/>
            <w:left w:val="none" w:sz="0" w:space="0" w:color="auto"/>
            <w:bottom w:val="none" w:sz="0" w:space="0" w:color="auto"/>
            <w:right w:val="none" w:sz="0" w:space="0" w:color="auto"/>
          </w:divBdr>
        </w:div>
        <w:div w:id="1241526386">
          <w:marLeft w:val="0"/>
          <w:marRight w:val="0"/>
          <w:marTop w:val="0"/>
          <w:marBottom w:val="0"/>
          <w:divBdr>
            <w:top w:val="none" w:sz="0" w:space="0" w:color="auto"/>
            <w:left w:val="none" w:sz="0" w:space="0" w:color="auto"/>
            <w:bottom w:val="none" w:sz="0" w:space="0" w:color="auto"/>
            <w:right w:val="none" w:sz="0" w:space="0" w:color="auto"/>
          </w:divBdr>
        </w:div>
        <w:div w:id="754283679">
          <w:marLeft w:val="0"/>
          <w:marRight w:val="0"/>
          <w:marTop w:val="0"/>
          <w:marBottom w:val="0"/>
          <w:divBdr>
            <w:top w:val="none" w:sz="0" w:space="0" w:color="auto"/>
            <w:left w:val="none" w:sz="0" w:space="0" w:color="auto"/>
            <w:bottom w:val="none" w:sz="0" w:space="0" w:color="auto"/>
            <w:right w:val="none" w:sz="0" w:space="0" w:color="auto"/>
          </w:divBdr>
        </w:div>
        <w:div w:id="408767463">
          <w:marLeft w:val="0"/>
          <w:marRight w:val="0"/>
          <w:marTop w:val="0"/>
          <w:marBottom w:val="0"/>
          <w:divBdr>
            <w:top w:val="none" w:sz="0" w:space="0" w:color="auto"/>
            <w:left w:val="none" w:sz="0" w:space="0" w:color="auto"/>
            <w:bottom w:val="none" w:sz="0" w:space="0" w:color="auto"/>
            <w:right w:val="none" w:sz="0" w:space="0" w:color="auto"/>
          </w:divBdr>
        </w:div>
        <w:div w:id="68576738">
          <w:marLeft w:val="0"/>
          <w:marRight w:val="0"/>
          <w:marTop w:val="0"/>
          <w:marBottom w:val="0"/>
          <w:divBdr>
            <w:top w:val="none" w:sz="0" w:space="0" w:color="auto"/>
            <w:left w:val="none" w:sz="0" w:space="0" w:color="auto"/>
            <w:bottom w:val="none" w:sz="0" w:space="0" w:color="auto"/>
            <w:right w:val="none" w:sz="0" w:space="0" w:color="auto"/>
          </w:divBdr>
        </w:div>
        <w:div w:id="683171277">
          <w:marLeft w:val="0"/>
          <w:marRight w:val="0"/>
          <w:marTop w:val="0"/>
          <w:marBottom w:val="0"/>
          <w:divBdr>
            <w:top w:val="none" w:sz="0" w:space="0" w:color="auto"/>
            <w:left w:val="none" w:sz="0" w:space="0" w:color="auto"/>
            <w:bottom w:val="none" w:sz="0" w:space="0" w:color="auto"/>
            <w:right w:val="none" w:sz="0" w:space="0" w:color="auto"/>
          </w:divBdr>
        </w:div>
        <w:div w:id="403068879">
          <w:marLeft w:val="0"/>
          <w:marRight w:val="0"/>
          <w:marTop w:val="0"/>
          <w:marBottom w:val="0"/>
          <w:divBdr>
            <w:top w:val="none" w:sz="0" w:space="0" w:color="auto"/>
            <w:left w:val="none" w:sz="0" w:space="0" w:color="auto"/>
            <w:bottom w:val="none" w:sz="0" w:space="0" w:color="auto"/>
            <w:right w:val="none" w:sz="0" w:space="0" w:color="auto"/>
          </w:divBdr>
        </w:div>
        <w:div w:id="967472058">
          <w:marLeft w:val="0"/>
          <w:marRight w:val="0"/>
          <w:marTop w:val="0"/>
          <w:marBottom w:val="0"/>
          <w:divBdr>
            <w:top w:val="none" w:sz="0" w:space="0" w:color="auto"/>
            <w:left w:val="none" w:sz="0" w:space="0" w:color="auto"/>
            <w:bottom w:val="none" w:sz="0" w:space="0" w:color="auto"/>
            <w:right w:val="none" w:sz="0" w:space="0" w:color="auto"/>
          </w:divBdr>
        </w:div>
        <w:div w:id="1490902499">
          <w:marLeft w:val="0"/>
          <w:marRight w:val="0"/>
          <w:marTop w:val="0"/>
          <w:marBottom w:val="0"/>
          <w:divBdr>
            <w:top w:val="none" w:sz="0" w:space="0" w:color="auto"/>
            <w:left w:val="none" w:sz="0" w:space="0" w:color="auto"/>
            <w:bottom w:val="none" w:sz="0" w:space="0" w:color="auto"/>
            <w:right w:val="none" w:sz="0" w:space="0" w:color="auto"/>
          </w:divBdr>
        </w:div>
        <w:div w:id="1632051390">
          <w:marLeft w:val="0"/>
          <w:marRight w:val="0"/>
          <w:marTop w:val="0"/>
          <w:marBottom w:val="0"/>
          <w:divBdr>
            <w:top w:val="none" w:sz="0" w:space="0" w:color="auto"/>
            <w:left w:val="none" w:sz="0" w:space="0" w:color="auto"/>
            <w:bottom w:val="none" w:sz="0" w:space="0" w:color="auto"/>
            <w:right w:val="none" w:sz="0" w:space="0" w:color="auto"/>
          </w:divBdr>
        </w:div>
        <w:div w:id="775250911">
          <w:marLeft w:val="0"/>
          <w:marRight w:val="0"/>
          <w:marTop w:val="0"/>
          <w:marBottom w:val="0"/>
          <w:divBdr>
            <w:top w:val="none" w:sz="0" w:space="0" w:color="auto"/>
            <w:left w:val="none" w:sz="0" w:space="0" w:color="auto"/>
            <w:bottom w:val="none" w:sz="0" w:space="0" w:color="auto"/>
            <w:right w:val="none" w:sz="0" w:space="0" w:color="auto"/>
          </w:divBdr>
        </w:div>
        <w:div w:id="2048336705">
          <w:marLeft w:val="0"/>
          <w:marRight w:val="0"/>
          <w:marTop w:val="0"/>
          <w:marBottom w:val="0"/>
          <w:divBdr>
            <w:top w:val="none" w:sz="0" w:space="0" w:color="auto"/>
            <w:left w:val="none" w:sz="0" w:space="0" w:color="auto"/>
            <w:bottom w:val="none" w:sz="0" w:space="0" w:color="auto"/>
            <w:right w:val="none" w:sz="0" w:space="0" w:color="auto"/>
          </w:divBdr>
        </w:div>
        <w:div w:id="370767187">
          <w:marLeft w:val="0"/>
          <w:marRight w:val="0"/>
          <w:marTop w:val="0"/>
          <w:marBottom w:val="0"/>
          <w:divBdr>
            <w:top w:val="none" w:sz="0" w:space="0" w:color="auto"/>
            <w:left w:val="none" w:sz="0" w:space="0" w:color="auto"/>
            <w:bottom w:val="none" w:sz="0" w:space="0" w:color="auto"/>
            <w:right w:val="none" w:sz="0" w:space="0" w:color="auto"/>
          </w:divBdr>
        </w:div>
        <w:div w:id="420419492">
          <w:marLeft w:val="0"/>
          <w:marRight w:val="0"/>
          <w:marTop w:val="0"/>
          <w:marBottom w:val="0"/>
          <w:divBdr>
            <w:top w:val="none" w:sz="0" w:space="0" w:color="auto"/>
            <w:left w:val="none" w:sz="0" w:space="0" w:color="auto"/>
            <w:bottom w:val="none" w:sz="0" w:space="0" w:color="auto"/>
            <w:right w:val="none" w:sz="0" w:space="0" w:color="auto"/>
          </w:divBdr>
        </w:div>
        <w:div w:id="198007221">
          <w:marLeft w:val="0"/>
          <w:marRight w:val="0"/>
          <w:marTop w:val="0"/>
          <w:marBottom w:val="0"/>
          <w:divBdr>
            <w:top w:val="none" w:sz="0" w:space="0" w:color="auto"/>
            <w:left w:val="none" w:sz="0" w:space="0" w:color="auto"/>
            <w:bottom w:val="none" w:sz="0" w:space="0" w:color="auto"/>
            <w:right w:val="none" w:sz="0" w:space="0" w:color="auto"/>
          </w:divBdr>
        </w:div>
        <w:div w:id="433286565">
          <w:marLeft w:val="0"/>
          <w:marRight w:val="0"/>
          <w:marTop w:val="0"/>
          <w:marBottom w:val="0"/>
          <w:divBdr>
            <w:top w:val="none" w:sz="0" w:space="0" w:color="auto"/>
            <w:left w:val="none" w:sz="0" w:space="0" w:color="auto"/>
            <w:bottom w:val="none" w:sz="0" w:space="0" w:color="auto"/>
            <w:right w:val="none" w:sz="0" w:space="0" w:color="auto"/>
          </w:divBdr>
        </w:div>
        <w:div w:id="2114132107">
          <w:marLeft w:val="0"/>
          <w:marRight w:val="0"/>
          <w:marTop w:val="0"/>
          <w:marBottom w:val="0"/>
          <w:divBdr>
            <w:top w:val="none" w:sz="0" w:space="0" w:color="auto"/>
            <w:left w:val="none" w:sz="0" w:space="0" w:color="auto"/>
            <w:bottom w:val="none" w:sz="0" w:space="0" w:color="auto"/>
            <w:right w:val="none" w:sz="0" w:space="0" w:color="auto"/>
          </w:divBdr>
        </w:div>
        <w:div w:id="247889043">
          <w:marLeft w:val="0"/>
          <w:marRight w:val="0"/>
          <w:marTop w:val="0"/>
          <w:marBottom w:val="0"/>
          <w:divBdr>
            <w:top w:val="none" w:sz="0" w:space="0" w:color="auto"/>
            <w:left w:val="none" w:sz="0" w:space="0" w:color="auto"/>
            <w:bottom w:val="none" w:sz="0" w:space="0" w:color="auto"/>
            <w:right w:val="none" w:sz="0" w:space="0" w:color="auto"/>
          </w:divBdr>
        </w:div>
        <w:div w:id="1393042586">
          <w:marLeft w:val="0"/>
          <w:marRight w:val="0"/>
          <w:marTop w:val="0"/>
          <w:marBottom w:val="0"/>
          <w:divBdr>
            <w:top w:val="none" w:sz="0" w:space="0" w:color="auto"/>
            <w:left w:val="none" w:sz="0" w:space="0" w:color="auto"/>
            <w:bottom w:val="none" w:sz="0" w:space="0" w:color="auto"/>
            <w:right w:val="none" w:sz="0" w:space="0" w:color="auto"/>
          </w:divBdr>
        </w:div>
        <w:div w:id="801851956">
          <w:marLeft w:val="0"/>
          <w:marRight w:val="0"/>
          <w:marTop w:val="0"/>
          <w:marBottom w:val="0"/>
          <w:divBdr>
            <w:top w:val="none" w:sz="0" w:space="0" w:color="auto"/>
            <w:left w:val="none" w:sz="0" w:space="0" w:color="auto"/>
            <w:bottom w:val="none" w:sz="0" w:space="0" w:color="auto"/>
            <w:right w:val="none" w:sz="0" w:space="0" w:color="auto"/>
          </w:divBdr>
        </w:div>
        <w:div w:id="1080176103">
          <w:marLeft w:val="0"/>
          <w:marRight w:val="0"/>
          <w:marTop w:val="0"/>
          <w:marBottom w:val="0"/>
          <w:divBdr>
            <w:top w:val="none" w:sz="0" w:space="0" w:color="auto"/>
            <w:left w:val="none" w:sz="0" w:space="0" w:color="auto"/>
            <w:bottom w:val="none" w:sz="0" w:space="0" w:color="auto"/>
            <w:right w:val="none" w:sz="0" w:space="0" w:color="auto"/>
          </w:divBdr>
        </w:div>
        <w:div w:id="271132038">
          <w:marLeft w:val="0"/>
          <w:marRight w:val="0"/>
          <w:marTop w:val="0"/>
          <w:marBottom w:val="0"/>
          <w:divBdr>
            <w:top w:val="none" w:sz="0" w:space="0" w:color="auto"/>
            <w:left w:val="none" w:sz="0" w:space="0" w:color="auto"/>
            <w:bottom w:val="none" w:sz="0" w:space="0" w:color="auto"/>
            <w:right w:val="none" w:sz="0" w:space="0" w:color="auto"/>
          </w:divBdr>
        </w:div>
        <w:div w:id="325714887">
          <w:marLeft w:val="0"/>
          <w:marRight w:val="0"/>
          <w:marTop w:val="0"/>
          <w:marBottom w:val="0"/>
          <w:divBdr>
            <w:top w:val="none" w:sz="0" w:space="0" w:color="auto"/>
            <w:left w:val="none" w:sz="0" w:space="0" w:color="auto"/>
            <w:bottom w:val="none" w:sz="0" w:space="0" w:color="auto"/>
            <w:right w:val="none" w:sz="0" w:space="0" w:color="auto"/>
          </w:divBdr>
        </w:div>
        <w:div w:id="2060280918">
          <w:marLeft w:val="0"/>
          <w:marRight w:val="0"/>
          <w:marTop w:val="0"/>
          <w:marBottom w:val="0"/>
          <w:divBdr>
            <w:top w:val="none" w:sz="0" w:space="0" w:color="auto"/>
            <w:left w:val="none" w:sz="0" w:space="0" w:color="auto"/>
            <w:bottom w:val="none" w:sz="0" w:space="0" w:color="auto"/>
            <w:right w:val="none" w:sz="0" w:space="0" w:color="auto"/>
          </w:divBdr>
        </w:div>
        <w:div w:id="1875077956">
          <w:marLeft w:val="0"/>
          <w:marRight w:val="0"/>
          <w:marTop w:val="0"/>
          <w:marBottom w:val="0"/>
          <w:divBdr>
            <w:top w:val="none" w:sz="0" w:space="0" w:color="auto"/>
            <w:left w:val="none" w:sz="0" w:space="0" w:color="auto"/>
            <w:bottom w:val="none" w:sz="0" w:space="0" w:color="auto"/>
            <w:right w:val="none" w:sz="0" w:space="0" w:color="auto"/>
          </w:divBdr>
        </w:div>
        <w:div w:id="1121343980">
          <w:marLeft w:val="0"/>
          <w:marRight w:val="0"/>
          <w:marTop w:val="0"/>
          <w:marBottom w:val="0"/>
          <w:divBdr>
            <w:top w:val="none" w:sz="0" w:space="0" w:color="auto"/>
            <w:left w:val="none" w:sz="0" w:space="0" w:color="auto"/>
            <w:bottom w:val="none" w:sz="0" w:space="0" w:color="auto"/>
            <w:right w:val="none" w:sz="0" w:space="0" w:color="auto"/>
          </w:divBdr>
        </w:div>
        <w:div w:id="1338266240">
          <w:marLeft w:val="0"/>
          <w:marRight w:val="0"/>
          <w:marTop w:val="0"/>
          <w:marBottom w:val="0"/>
          <w:divBdr>
            <w:top w:val="none" w:sz="0" w:space="0" w:color="auto"/>
            <w:left w:val="none" w:sz="0" w:space="0" w:color="auto"/>
            <w:bottom w:val="none" w:sz="0" w:space="0" w:color="auto"/>
            <w:right w:val="none" w:sz="0" w:space="0" w:color="auto"/>
          </w:divBdr>
        </w:div>
        <w:div w:id="638463699">
          <w:marLeft w:val="0"/>
          <w:marRight w:val="0"/>
          <w:marTop w:val="0"/>
          <w:marBottom w:val="0"/>
          <w:divBdr>
            <w:top w:val="none" w:sz="0" w:space="0" w:color="auto"/>
            <w:left w:val="none" w:sz="0" w:space="0" w:color="auto"/>
            <w:bottom w:val="none" w:sz="0" w:space="0" w:color="auto"/>
            <w:right w:val="none" w:sz="0" w:space="0" w:color="auto"/>
          </w:divBdr>
        </w:div>
        <w:div w:id="1833763941">
          <w:marLeft w:val="0"/>
          <w:marRight w:val="0"/>
          <w:marTop w:val="0"/>
          <w:marBottom w:val="0"/>
          <w:divBdr>
            <w:top w:val="none" w:sz="0" w:space="0" w:color="auto"/>
            <w:left w:val="none" w:sz="0" w:space="0" w:color="auto"/>
            <w:bottom w:val="none" w:sz="0" w:space="0" w:color="auto"/>
            <w:right w:val="none" w:sz="0" w:space="0" w:color="auto"/>
          </w:divBdr>
        </w:div>
        <w:div w:id="228927523">
          <w:marLeft w:val="0"/>
          <w:marRight w:val="0"/>
          <w:marTop w:val="0"/>
          <w:marBottom w:val="0"/>
          <w:divBdr>
            <w:top w:val="none" w:sz="0" w:space="0" w:color="auto"/>
            <w:left w:val="none" w:sz="0" w:space="0" w:color="auto"/>
            <w:bottom w:val="none" w:sz="0" w:space="0" w:color="auto"/>
            <w:right w:val="none" w:sz="0" w:space="0" w:color="auto"/>
          </w:divBdr>
        </w:div>
        <w:div w:id="1710497380">
          <w:marLeft w:val="0"/>
          <w:marRight w:val="0"/>
          <w:marTop w:val="0"/>
          <w:marBottom w:val="0"/>
          <w:divBdr>
            <w:top w:val="none" w:sz="0" w:space="0" w:color="auto"/>
            <w:left w:val="none" w:sz="0" w:space="0" w:color="auto"/>
            <w:bottom w:val="none" w:sz="0" w:space="0" w:color="auto"/>
            <w:right w:val="none" w:sz="0" w:space="0" w:color="auto"/>
          </w:divBdr>
        </w:div>
      </w:divsChild>
    </w:div>
    <w:div w:id="2032757258">
      <w:bodyDiv w:val="1"/>
      <w:marLeft w:val="0"/>
      <w:marRight w:val="0"/>
      <w:marTop w:val="0"/>
      <w:marBottom w:val="0"/>
      <w:divBdr>
        <w:top w:val="none" w:sz="0" w:space="0" w:color="auto"/>
        <w:left w:val="none" w:sz="0" w:space="0" w:color="auto"/>
        <w:bottom w:val="none" w:sz="0" w:space="0" w:color="auto"/>
        <w:right w:val="none" w:sz="0" w:space="0" w:color="auto"/>
      </w:divBdr>
    </w:div>
    <w:div w:id="2032955101">
      <w:bodyDiv w:val="1"/>
      <w:marLeft w:val="0"/>
      <w:marRight w:val="0"/>
      <w:marTop w:val="0"/>
      <w:marBottom w:val="0"/>
      <w:divBdr>
        <w:top w:val="none" w:sz="0" w:space="0" w:color="auto"/>
        <w:left w:val="none" w:sz="0" w:space="0" w:color="auto"/>
        <w:bottom w:val="none" w:sz="0" w:space="0" w:color="auto"/>
        <w:right w:val="none" w:sz="0" w:space="0" w:color="auto"/>
      </w:divBdr>
    </w:div>
    <w:div w:id="2033066768">
      <w:bodyDiv w:val="1"/>
      <w:marLeft w:val="0"/>
      <w:marRight w:val="0"/>
      <w:marTop w:val="0"/>
      <w:marBottom w:val="0"/>
      <w:divBdr>
        <w:top w:val="none" w:sz="0" w:space="0" w:color="auto"/>
        <w:left w:val="none" w:sz="0" w:space="0" w:color="auto"/>
        <w:bottom w:val="none" w:sz="0" w:space="0" w:color="auto"/>
        <w:right w:val="none" w:sz="0" w:space="0" w:color="auto"/>
      </w:divBdr>
    </w:div>
    <w:div w:id="2033266445">
      <w:bodyDiv w:val="1"/>
      <w:marLeft w:val="0"/>
      <w:marRight w:val="0"/>
      <w:marTop w:val="0"/>
      <w:marBottom w:val="0"/>
      <w:divBdr>
        <w:top w:val="none" w:sz="0" w:space="0" w:color="auto"/>
        <w:left w:val="none" w:sz="0" w:space="0" w:color="auto"/>
        <w:bottom w:val="none" w:sz="0" w:space="0" w:color="auto"/>
        <w:right w:val="none" w:sz="0" w:space="0" w:color="auto"/>
      </w:divBdr>
    </w:div>
    <w:div w:id="2033267315">
      <w:bodyDiv w:val="1"/>
      <w:marLeft w:val="0"/>
      <w:marRight w:val="0"/>
      <w:marTop w:val="0"/>
      <w:marBottom w:val="0"/>
      <w:divBdr>
        <w:top w:val="none" w:sz="0" w:space="0" w:color="auto"/>
        <w:left w:val="none" w:sz="0" w:space="0" w:color="auto"/>
        <w:bottom w:val="none" w:sz="0" w:space="0" w:color="auto"/>
        <w:right w:val="none" w:sz="0" w:space="0" w:color="auto"/>
      </w:divBdr>
    </w:div>
    <w:div w:id="2033409079">
      <w:bodyDiv w:val="1"/>
      <w:marLeft w:val="0"/>
      <w:marRight w:val="0"/>
      <w:marTop w:val="0"/>
      <w:marBottom w:val="0"/>
      <w:divBdr>
        <w:top w:val="none" w:sz="0" w:space="0" w:color="auto"/>
        <w:left w:val="none" w:sz="0" w:space="0" w:color="auto"/>
        <w:bottom w:val="none" w:sz="0" w:space="0" w:color="auto"/>
        <w:right w:val="none" w:sz="0" w:space="0" w:color="auto"/>
      </w:divBdr>
    </w:div>
    <w:div w:id="2033415212">
      <w:bodyDiv w:val="1"/>
      <w:marLeft w:val="0"/>
      <w:marRight w:val="0"/>
      <w:marTop w:val="0"/>
      <w:marBottom w:val="0"/>
      <w:divBdr>
        <w:top w:val="none" w:sz="0" w:space="0" w:color="auto"/>
        <w:left w:val="none" w:sz="0" w:space="0" w:color="auto"/>
        <w:bottom w:val="none" w:sz="0" w:space="0" w:color="auto"/>
        <w:right w:val="none" w:sz="0" w:space="0" w:color="auto"/>
      </w:divBdr>
    </w:div>
    <w:div w:id="2033454314">
      <w:bodyDiv w:val="1"/>
      <w:marLeft w:val="0"/>
      <w:marRight w:val="0"/>
      <w:marTop w:val="0"/>
      <w:marBottom w:val="0"/>
      <w:divBdr>
        <w:top w:val="none" w:sz="0" w:space="0" w:color="auto"/>
        <w:left w:val="none" w:sz="0" w:space="0" w:color="auto"/>
        <w:bottom w:val="none" w:sz="0" w:space="0" w:color="auto"/>
        <w:right w:val="none" w:sz="0" w:space="0" w:color="auto"/>
      </w:divBdr>
    </w:div>
    <w:div w:id="2033534383">
      <w:bodyDiv w:val="1"/>
      <w:marLeft w:val="0"/>
      <w:marRight w:val="0"/>
      <w:marTop w:val="0"/>
      <w:marBottom w:val="0"/>
      <w:divBdr>
        <w:top w:val="none" w:sz="0" w:space="0" w:color="auto"/>
        <w:left w:val="none" w:sz="0" w:space="0" w:color="auto"/>
        <w:bottom w:val="none" w:sz="0" w:space="0" w:color="auto"/>
        <w:right w:val="none" w:sz="0" w:space="0" w:color="auto"/>
      </w:divBdr>
    </w:div>
    <w:div w:id="2033725792">
      <w:bodyDiv w:val="1"/>
      <w:marLeft w:val="0"/>
      <w:marRight w:val="0"/>
      <w:marTop w:val="0"/>
      <w:marBottom w:val="0"/>
      <w:divBdr>
        <w:top w:val="none" w:sz="0" w:space="0" w:color="auto"/>
        <w:left w:val="none" w:sz="0" w:space="0" w:color="auto"/>
        <w:bottom w:val="none" w:sz="0" w:space="0" w:color="auto"/>
        <w:right w:val="none" w:sz="0" w:space="0" w:color="auto"/>
      </w:divBdr>
      <w:divsChild>
        <w:div w:id="1553039208">
          <w:marLeft w:val="0"/>
          <w:marRight w:val="0"/>
          <w:marTop w:val="0"/>
          <w:marBottom w:val="0"/>
          <w:divBdr>
            <w:top w:val="none" w:sz="0" w:space="0" w:color="auto"/>
            <w:left w:val="none" w:sz="0" w:space="0" w:color="auto"/>
            <w:bottom w:val="none" w:sz="0" w:space="0" w:color="auto"/>
            <w:right w:val="none" w:sz="0" w:space="0" w:color="auto"/>
          </w:divBdr>
          <w:divsChild>
            <w:div w:id="1943219512">
              <w:marLeft w:val="0"/>
              <w:marRight w:val="0"/>
              <w:marTop w:val="0"/>
              <w:marBottom w:val="0"/>
              <w:divBdr>
                <w:top w:val="none" w:sz="0" w:space="0" w:color="auto"/>
                <w:left w:val="none" w:sz="0" w:space="0" w:color="auto"/>
                <w:bottom w:val="none" w:sz="0" w:space="0" w:color="auto"/>
                <w:right w:val="none" w:sz="0" w:space="0" w:color="auto"/>
              </w:divBdr>
              <w:divsChild>
                <w:div w:id="1983383789">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2033794939">
      <w:bodyDiv w:val="1"/>
      <w:marLeft w:val="0"/>
      <w:marRight w:val="0"/>
      <w:marTop w:val="0"/>
      <w:marBottom w:val="0"/>
      <w:divBdr>
        <w:top w:val="none" w:sz="0" w:space="0" w:color="auto"/>
        <w:left w:val="none" w:sz="0" w:space="0" w:color="auto"/>
        <w:bottom w:val="none" w:sz="0" w:space="0" w:color="auto"/>
        <w:right w:val="none" w:sz="0" w:space="0" w:color="auto"/>
      </w:divBdr>
    </w:div>
    <w:div w:id="2033919657">
      <w:bodyDiv w:val="1"/>
      <w:marLeft w:val="0"/>
      <w:marRight w:val="0"/>
      <w:marTop w:val="0"/>
      <w:marBottom w:val="0"/>
      <w:divBdr>
        <w:top w:val="none" w:sz="0" w:space="0" w:color="auto"/>
        <w:left w:val="none" w:sz="0" w:space="0" w:color="auto"/>
        <w:bottom w:val="none" w:sz="0" w:space="0" w:color="auto"/>
        <w:right w:val="none" w:sz="0" w:space="0" w:color="auto"/>
      </w:divBdr>
    </w:div>
    <w:div w:id="2034182249">
      <w:bodyDiv w:val="1"/>
      <w:marLeft w:val="0"/>
      <w:marRight w:val="0"/>
      <w:marTop w:val="0"/>
      <w:marBottom w:val="0"/>
      <w:divBdr>
        <w:top w:val="none" w:sz="0" w:space="0" w:color="auto"/>
        <w:left w:val="none" w:sz="0" w:space="0" w:color="auto"/>
        <w:bottom w:val="none" w:sz="0" w:space="0" w:color="auto"/>
        <w:right w:val="none" w:sz="0" w:space="0" w:color="auto"/>
      </w:divBdr>
    </w:div>
    <w:div w:id="2034382847">
      <w:bodyDiv w:val="1"/>
      <w:marLeft w:val="0"/>
      <w:marRight w:val="0"/>
      <w:marTop w:val="0"/>
      <w:marBottom w:val="0"/>
      <w:divBdr>
        <w:top w:val="none" w:sz="0" w:space="0" w:color="auto"/>
        <w:left w:val="none" w:sz="0" w:space="0" w:color="auto"/>
        <w:bottom w:val="none" w:sz="0" w:space="0" w:color="auto"/>
        <w:right w:val="none" w:sz="0" w:space="0" w:color="auto"/>
      </w:divBdr>
    </w:div>
    <w:div w:id="2034648842">
      <w:bodyDiv w:val="1"/>
      <w:marLeft w:val="0"/>
      <w:marRight w:val="0"/>
      <w:marTop w:val="0"/>
      <w:marBottom w:val="0"/>
      <w:divBdr>
        <w:top w:val="none" w:sz="0" w:space="0" w:color="auto"/>
        <w:left w:val="none" w:sz="0" w:space="0" w:color="auto"/>
        <w:bottom w:val="none" w:sz="0" w:space="0" w:color="auto"/>
        <w:right w:val="none" w:sz="0" w:space="0" w:color="auto"/>
      </w:divBdr>
    </w:div>
    <w:div w:id="2034768176">
      <w:bodyDiv w:val="1"/>
      <w:marLeft w:val="0"/>
      <w:marRight w:val="0"/>
      <w:marTop w:val="0"/>
      <w:marBottom w:val="0"/>
      <w:divBdr>
        <w:top w:val="none" w:sz="0" w:space="0" w:color="auto"/>
        <w:left w:val="none" w:sz="0" w:space="0" w:color="auto"/>
        <w:bottom w:val="none" w:sz="0" w:space="0" w:color="auto"/>
        <w:right w:val="none" w:sz="0" w:space="0" w:color="auto"/>
      </w:divBdr>
    </w:div>
    <w:div w:id="2035113803">
      <w:bodyDiv w:val="1"/>
      <w:marLeft w:val="0"/>
      <w:marRight w:val="0"/>
      <w:marTop w:val="0"/>
      <w:marBottom w:val="0"/>
      <w:divBdr>
        <w:top w:val="none" w:sz="0" w:space="0" w:color="auto"/>
        <w:left w:val="none" w:sz="0" w:space="0" w:color="auto"/>
        <w:bottom w:val="none" w:sz="0" w:space="0" w:color="auto"/>
        <w:right w:val="none" w:sz="0" w:space="0" w:color="auto"/>
      </w:divBdr>
    </w:div>
    <w:div w:id="2035187350">
      <w:bodyDiv w:val="1"/>
      <w:marLeft w:val="0"/>
      <w:marRight w:val="0"/>
      <w:marTop w:val="0"/>
      <w:marBottom w:val="0"/>
      <w:divBdr>
        <w:top w:val="none" w:sz="0" w:space="0" w:color="auto"/>
        <w:left w:val="none" w:sz="0" w:space="0" w:color="auto"/>
        <w:bottom w:val="none" w:sz="0" w:space="0" w:color="auto"/>
        <w:right w:val="none" w:sz="0" w:space="0" w:color="auto"/>
      </w:divBdr>
    </w:div>
    <w:div w:id="2035841928">
      <w:bodyDiv w:val="1"/>
      <w:marLeft w:val="0"/>
      <w:marRight w:val="0"/>
      <w:marTop w:val="0"/>
      <w:marBottom w:val="0"/>
      <w:divBdr>
        <w:top w:val="none" w:sz="0" w:space="0" w:color="auto"/>
        <w:left w:val="none" w:sz="0" w:space="0" w:color="auto"/>
        <w:bottom w:val="none" w:sz="0" w:space="0" w:color="auto"/>
        <w:right w:val="none" w:sz="0" w:space="0" w:color="auto"/>
      </w:divBdr>
    </w:div>
    <w:div w:id="2035955527">
      <w:bodyDiv w:val="1"/>
      <w:marLeft w:val="0"/>
      <w:marRight w:val="0"/>
      <w:marTop w:val="0"/>
      <w:marBottom w:val="0"/>
      <w:divBdr>
        <w:top w:val="none" w:sz="0" w:space="0" w:color="auto"/>
        <w:left w:val="none" w:sz="0" w:space="0" w:color="auto"/>
        <w:bottom w:val="none" w:sz="0" w:space="0" w:color="auto"/>
        <w:right w:val="none" w:sz="0" w:space="0" w:color="auto"/>
      </w:divBdr>
    </w:div>
    <w:div w:id="2036225869">
      <w:bodyDiv w:val="1"/>
      <w:marLeft w:val="0"/>
      <w:marRight w:val="0"/>
      <w:marTop w:val="0"/>
      <w:marBottom w:val="0"/>
      <w:divBdr>
        <w:top w:val="none" w:sz="0" w:space="0" w:color="auto"/>
        <w:left w:val="none" w:sz="0" w:space="0" w:color="auto"/>
        <w:bottom w:val="none" w:sz="0" w:space="0" w:color="auto"/>
        <w:right w:val="none" w:sz="0" w:space="0" w:color="auto"/>
      </w:divBdr>
    </w:div>
    <w:div w:id="2036539778">
      <w:bodyDiv w:val="1"/>
      <w:marLeft w:val="0"/>
      <w:marRight w:val="0"/>
      <w:marTop w:val="0"/>
      <w:marBottom w:val="0"/>
      <w:divBdr>
        <w:top w:val="none" w:sz="0" w:space="0" w:color="auto"/>
        <w:left w:val="none" w:sz="0" w:space="0" w:color="auto"/>
        <w:bottom w:val="none" w:sz="0" w:space="0" w:color="auto"/>
        <w:right w:val="none" w:sz="0" w:space="0" w:color="auto"/>
      </w:divBdr>
    </w:div>
    <w:div w:id="2036613684">
      <w:bodyDiv w:val="1"/>
      <w:marLeft w:val="0"/>
      <w:marRight w:val="0"/>
      <w:marTop w:val="0"/>
      <w:marBottom w:val="0"/>
      <w:divBdr>
        <w:top w:val="none" w:sz="0" w:space="0" w:color="auto"/>
        <w:left w:val="none" w:sz="0" w:space="0" w:color="auto"/>
        <w:bottom w:val="none" w:sz="0" w:space="0" w:color="auto"/>
        <w:right w:val="none" w:sz="0" w:space="0" w:color="auto"/>
      </w:divBdr>
    </w:div>
    <w:div w:id="2036929818">
      <w:bodyDiv w:val="1"/>
      <w:marLeft w:val="0"/>
      <w:marRight w:val="0"/>
      <w:marTop w:val="0"/>
      <w:marBottom w:val="0"/>
      <w:divBdr>
        <w:top w:val="none" w:sz="0" w:space="0" w:color="auto"/>
        <w:left w:val="none" w:sz="0" w:space="0" w:color="auto"/>
        <w:bottom w:val="none" w:sz="0" w:space="0" w:color="auto"/>
        <w:right w:val="none" w:sz="0" w:space="0" w:color="auto"/>
      </w:divBdr>
    </w:div>
    <w:div w:id="2037190969">
      <w:bodyDiv w:val="1"/>
      <w:marLeft w:val="0"/>
      <w:marRight w:val="0"/>
      <w:marTop w:val="0"/>
      <w:marBottom w:val="0"/>
      <w:divBdr>
        <w:top w:val="none" w:sz="0" w:space="0" w:color="auto"/>
        <w:left w:val="none" w:sz="0" w:space="0" w:color="auto"/>
        <w:bottom w:val="none" w:sz="0" w:space="0" w:color="auto"/>
        <w:right w:val="none" w:sz="0" w:space="0" w:color="auto"/>
      </w:divBdr>
    </w:div>
    <w:div w:id="2037347787">
      <w:bodyDiv w:val="1"/>
      <w:marLeft w:val="0"/>
      <w:marRight w:val="0"/>
      <w:marTop w:val="0"/>
      <w:marBottom w:val="0"/>
      <w:divBdr>
        <w:top w:val="none" w:sz="0" w:space="0" w:color="auto"/>
        <w:left w:val="none" w:sz="0" w:space="0" w:color="auto"/>
        <w:bottom w:val="none" w:sz="0" w:space="0" w:color="auto"/>
        <w:right w:val="none" w:sz="0" w:space="0" w:color="auto"/>
      </w:divBdr>
    </w:div>
    <w:div w:id="2037392055">
      <w:bodyDiv w:val="1"/>
      <w:marLeft w:val="0"/>
      <w:marRight w:val="0"/>
      <w:marTop w:val="0"/>
      <w:marBottom w:val="0"/>
      <w:divBdr>
        <w:top w:val="none" w:sz="0" w:space="0" w:color="auto"/>
        <w:left w:val="none" w:sz="0" w:space="0" w:color="auto"/>
        <w:bottom w:val="none" w:sz="0" w:space="0" w:color="auto"/>
        <w:right w:val="none" w:sz="0" w:space="0" w:color="auto"/>
      </w:divBdr>
    </w:div>
    <w:div w:id="2037461734">
      <w:bodyDiv w:val="1"/>
      <w:marLeft w:val="0"/>
      <w:marRight w:val="0"/>
      <w:marTop w:val="0"/>
      <w:marBottom w:val="0"/>
      <w:divBdr>
        <w:top w:val="none" w:sz="0" w:space="0" w:color="auto"/>
        <w:left w:val="none" w:sz="0" w:space="0" w:color="auto"/>
        <w:bottom w:val="none" w:sz="0" w:space="0" w:color="auto"/>
        <w:right w:val="none" w:sz="0" w:space="0" w:color="auto"/>
      </w:divBdr>
    </w:div>
    <w:div w:id="2037731690">
      <w:bodyDiv w:val="1"/>
      <w:marLeft w:val="0"/>
      <w:marRight w:val="0"/>
      <w:marTop w:val="0"/>
      <w:marBottom w:val="0"/>
      <w:divBdr>
        <w:top w:val="none" w:sz="0" w:space="0" w:color="auto"/>
        <w:left w:val="none" w:sz="0" w:space="0" w:color="auto"/>
        <w:bottom w:val="none" w:sz="0" w:space="0" w:color="auto"/>
        <w:right w:val="none" w:sz="0" w:space="0" w:color="auto"/>
      </w:divBdr>
    </w:div>
    <w:div w:id="2037732867">
      <w:bodyDiv w:val="1"/>
      <w:marLeft w:val="0"/>
      <w:marRight w:val="0"/>
      <w:marTop w:val="0"/>
      <w:marBottom w:val="0"/>
      <w:divBdr>
        <w:top w:val="none" w:sz="0" w:space="0" w:color="auto"/>
        <w:left w:val="none" w:sz="0" w:space="0" w:color="auto"/>
        <w:bottom w:val="none" w:sz="0" w:space="0" w:color="auto"/>
        <w:right w:val="none" w:sz="0" w:space="0" w:color="auto"/>
      </w:divBdr>
    </w:div>
    <w:div w:id="2038003196">
      <w:bodyDiv w:val="1"/>
      <w:marLeft w:val="0"/>
      <w:marRight w:val="0"/>
      <w:marTop w:val="0"/>
      <w:marBottom w:val="0"/>
      <w:divBdr>
        <w:top w:val="none" w:sz="0" w:space="0" w:color="auto"/>
        <w:left w:val="none" w:sz="0" w:space="0" w:color="auto"/>
        <w:bottom w:val="none" w:sz="0" w:space="0" w:color="auto"/>
        <w:right w:val="none" w:sz="0" w:space="0" w:color="auto"/>
      </w:divBdr>
    </w:div>
    <w:div w:id="2038235250">
      <w:bodyDiv w:val="1"/>
      <w:marLeft w:val="0"/>
      <w:marRight w:val="0"/>
      <w:marTop w:val="0"/>
      <w:marBottom w:val="0"/>
      <w:divBdr>
        <w:top w:val="none" w:sz="0" w:space="0" w:color="auto"/>
        <w:left w:val="none" w:sz="0" w:space="0" w:color="auto"/>
        <w:bottom w:val="none" w:sz="0" w:space="0" w:color="auto"/>
        <w:right w:val="none" w:sz="0" w:space="0" w:color="auto"/>
      </w:divBdr>
    </w:div>
    <w:div w:id="2038658144">
      <w:bodyDiv w:val="1"/>
      <w:marLeft w:val="0"/>
      <w:marRight w:val="0"/>
      <w:marTop w:val="0"/>
      <w:marBottom w:val="0"/>
      <w:divBdr>
        <w:top w:val="none" w:sz="0" w:space="0" w:color="auto"/>
        <w:left w:val="none" w:sz="0" w:space="0" w:color="auto"/>
        <w:bottom w:val="none" w:sz="0" w:space="0" w:color="auto"/>
        <w:right w:val="none" w:sz="0" w:space="0" w:color="auto"/>
      </w:divBdr>
    </w:div>
    <w:div w:id="2038773497">
      <w:bodyDiv w:val="1"/>
      <w:marLeft w:val="0"/>
      <w:marRight w:val="0"/>
      <w:marTop w:val="0"/>
      <w:marBottom w:val="0"/>
      <w:divBdr>
        <w:top w:val="none" w:sz="0" w:space="0" w:color="auto"/>
        <w:left w:val="none" w:sz="0" w:space="0" w:color="auto"/>
        <w:bottom w:val="none" w:sz="0" w:space="0" w:color="auto"/>
        <w:right w:val="none" w:sz="0" w:space="0" w:color="auto"/>
      </w:divBdr>
    </w:div>
    <w:div w:id="2038921965">
      <w:bodyDiv w:val="1"/>
      <w:marLeft w:val="0"/>
      <w:marRight w:val="0"/>
      <w:marTop w:val="0"/>
      <w:marBottom w:val="0"/>
      <w:divBdr>
        <w:top w:val="none" w:sz="0" w:space="0" w:color="auto"/>
        <w:left w:val="none" w:sz="0" w:space="0" w:color="auto"/>
        <w:bottom w:val="none" w:sz="0" w:space="0" w:color="auto"/>
        <w:right w:val="none" w:sz="0" w:space="0" w:color="auto"/>
      </w:divBdr>
    </w:div>
    <w:div w:id="2039502282">
      <w:bodyDiv w:val="1"/>
      <w:marLeft w:val="0"/>
      <w:marRight w:val="0"/>
      <w:marTop w:val="0"/>
      <w:marBottom w:val="0"/>
      <w:divBdr>
        <w:top w:val="none" w:sz="0" w:space="0" w:color="auto"/>
        <w:left w:val="none" w:sz="0" w:space="0" w:color="auto"/>
        <w:bottom w:val="none" w:sz="0" w:space="0" w:color="auto"/>
        <w:right w:val="none" w:sz="0" w:space="0" w:color="auto"/>
      </w:divBdr>
    </w:div>
    <w:div w:id="2039505341">
      <w:bodyDiv w:val="1"/>
      <w:marLeft w:val="0"/>
      <w:marRight w:val="0"/>
      <w:marTop w:val="0"/>
      <w:marBottom w:val="0"/>
      <w:divBdr>
        <w:top w:val="none" w:sz="0" w:space="0" w:color="auto"/>
        <w:left w:val="none" w:sz="0" w:space="0" w:color="auto"/>
        <w:bottom w:val="none" w:sz="0" w:space="0" w:color="auto"/>
        <w:right w:val="none" w:sz="0" w:space="0" w:color="auto"/>
      </w:divBdr>
    </w:div>
    <w:div w:id="2039624678">
      <w:bodyDiv w:val="1"/>
      <w:marLeft w:val="0"/>
      <w:marRight w:val="0"/>
      <w:marTop w:val="0"/>
      <w:marBottom w:val="0"/>
      <w:divBdr>
        <w:top w:val="none" w:sz="0" w:space="0" w:color="auto"/>
        <w:left w:val="none" w:sz="0" w:space="0" w:color="auto"/>
        <w:bottom w:val="none" w:sz="0" w:space="0" w:color="auto"/>
        <w:right w:val="none" w:sz="0" w:space="0" w:color="auto"/>
      </w:divBdr>
    </w:div>
    <w:div w:id="2039815893">
      <w:bodyDiv w:val="1"/>
      <w:marLeft w:val="0"/>
      <w:marRight w:val="0"/>
      <w:marTop w:val="0"/>
      <w:marBottom w:val="0"/>
      <w:divBdr>
        <w:top w:val="none" w:sz="0" w:space="0" w:color="auto"/>
        <w:left w:val="none" w:sz="0" w:space="0" w:color="auto"/>
        <w:bottom w:val="none" w:sz="0" w:space="0" w:color="auto"/>
        <w:right w:val="none" w:sz="0" w:space="0" w:color="auto"/>
      </w:divBdr>
    </w:div>
    <w:div w:id="2039893785">
      <w:bodyDiv w:val="1"/>
      <w:marLeft w:val="0"/>
      <w:marRight w:val="0"/>
      <w:marTop w:val="0"/>
      <w:marBottom w:val="0"/>
      <w:divBdr>
        <w:top w:val="none" w:sz="0" w:space="0" w:color="auto"/>
        <w:left w:val="none" w:sz="0" w:space="0" w:color="auto"/>
        <w:bottom w:val="none" w:sz="0" w:space="0" w:color="auto"/>
        <w:right w:val="none" w:sz="0" w:space="0" w:color="auto"/>
      </w:divBdr>
    </w:div>
    <w:div w:id="2039963593">
      <w:bodyDiv w:val="1"/>
      <w:marLeft w:val="0"/>
      <w:marRight w:val="0"/>
      <w:marTop w:val="0"/>
      <w:marBottom w:val="0"/>
      <w:divBdr>
        <w:top w:val="none" w:sz="0" w:space="0" w:color="auto"/>
        <w:left w:val="none" w:sz="0" w:space="0" w:color="auto"/>
        <w:bottom w:val="none" w:sz="0" w:space="0" w:color="auto"/>
        <w:right w:val="none" w:sz="0" w:space="0" w:color="auto"/>
      </w:divBdr>
    </w:div>
    <w:div w:id="2039965337">
      <w:bodyDiv w:val="1"/>
      <w:marLeft w:val="0"/>
      <w:marRight w:val="0"/>
      <w:marTop w:val="0"/>
      <w:marBottom w:val="0"/>
      <w:divBdr>
        <w:top w:val="none" w:sz="0" w:space="0" w:color="auto"/>
        <w:left w:val="none" w:sz="0" w:space="0" w:color="auto"/>
        <w:bottom w:val="none" w:sz="0" w:space="0" w:color="auto"/>
        <w:right w:val="none" w:sz="0" w:space="0" w:color="auto"/>
      </w:divBdr>
    </w:div>
    <w:div w:id="2040156689">
      <w:bodyDiv w:val="1"/>
      <w:marLeft w:val="0"/>
      <w:marRight w:val="0"/>
      <w:marTop w:val="0"/>
      <w:marBottom w:val="0"/>
      <w:divBdr>
        <w:top w:val="none" w:sz="0" w:space="0" w:color="auto"/>
        <w:left w:val="none" w:sz="0" w:space="0" w:color="auto"/>
        <w:bottom w:val="none" w:sz="0" w:space="0" w:color="auto"/>
        <w:right w:val="none" w:sz="0" w:space="0" w:color="auto"/>
      </w:divBdr>
    </w:div>
    <w:div w:id="2040543716">
      <w:bodyDiv w:val="1"/>
      <w:marLeft w:val="0"/>
      <w:marRight w:val="0"/>
      <w:marTop w:val="0"/>
      <w:marBottom w:val="0"/>
      <w:divBdr>
        <w:top w:val="none" w:sz="0" w:space="0" w:color="auto"/>
        <w:left w:val="none" w:sz="0" w:space="0" w:color="auto"/>
        <w:bottom w:val="none" w:sz="0" w:space="0" w:color="auto"/>
        <w:right w:val="none" w:sz="0" w:space="0" w:color="auto"/>
      </w:divBdr>
    </w:div>
    <w:div w:id="2040617574">
      <w:bodyDiv w:val="1"/>
      <w:marLeft w:val="0"/>
      <w:marRight w:val="0"/>
      <w:marTop w:val="0"/>
      <w:marBottom w:val="0"/>
      <w:divBdr>
        <w:top w:val="none" w:sz="0" w:space="0" w:color="auto"/>
        <w:left w:val="none" w:sz="0" w:space="0" w:color="auto"/>
        <w:bottom w:val="none" w:sz="0" w:space="0" w:color="auto"/>
        <w:right w:val="none" w:sz="0" w:space="0" w:color="auto"/>
      </w:divBdr>
    </w:div>
    <w:div w:id="2040666048">
      <w:bodyDiv w:val="1"/>
      <w:marLeft w:val="0"/>
      <w:marRight w:val="0"/>
      <w:marTop w:val="0"/>
      <w:marBottom w:val="0"/>
      <w:divBdr>
        <w:top w:val="none" w:sz="0" w:space="0" w:color="auto"/>
        <w:left w:val="none" w:sz="0" w:space="0" w:color="auto"/>
        <w:bottom w:val="none" w:sz="0" w:space="0" w:color="auto"/>
        <w:right w:val="none" w:sz="0" w:space="0" w:color="auto"/>
      </w:divBdr>
    </w:div>
    <w:div w:id="2040856727">
      <w:bodyDiv w:val="1"/>
      <w:marLeft w:val="0"/>
      <w:marRight w:val="0"/>
      <w:marTop w:val="0"/>
      <w:marBottom w:val="0"/>
      <w:divBdr>
        <w:top w:val="none" w:sz="0" w:space="0" w:color="auto"/>
        <w:left w:val="none" w:sz="0" w:space="0" w:color="auto"/>
        <w:bottom w:val="none" w:sz="0" w:space="0" w:color="auto"/>
        <w:right w:val="none" w:sz="0" w:space="0" w:color="auto"/>
      </w:divBdr>
    </w:div>
    <w:div w:id="2041129743">
      <w:bodyDiv w:val="1"/>
      <w:marLeft w:val="0"/>
      <w:marRight w:val="0"/>
      <w:marTop w:val="0"/>
      <w:marBottom w:val="0"/>
      <w:divBdr>
        <w:top w:val="none" w:sz="0" w:space="0" w:color="auto"/>
        <w:left w:val="none" w:sz="0" w:space="0" w:color="auto"/>
        <w:bottom w:val="none" w:sz="0" w:space="0" w:color="auto"/>
        <w:right w:val="none" w:sz="0" w:space="0" w:color="auto"/>
      </w:divBdr>
    </w:div>
    <w:div w:id="2041585203">
      <w:bodyDiv w:val="1"/>
      <w:marLeft w:val="0"/>
      <w:marRight w:val="0"/>
      <w:marTop w:val="0"/>
      <w:marBottom w:val="0"/>
      <w:divBdr>
        <w:top w:val="none" w:sz="0" w:space="0" w:color="auto"/>
        <w:left w:val="none" w:sz="0" w:space="0" w:color="auto"/>
        <w:bottom w:val="none" w:sz="0" w:space="0" w:color="auto"/>
        <w:right w:val="none" w:sz="0" w:space="0" w:color="auto"/>
      </w:divBdr>
    </w:div>
    <w:div w:id="2041588036">
      <w:bodyDiv w:val="1"/>
      <w:marLeft w:val="0"/>
      <w:marRight w:val="0"/>
      <w:marTop w:val="0"/>
      <w:marBottom w:val="0"/>
      <w:divBdr>
        <w:top w:val="none" w:sz="0" w:space="0" w:color="auto"/>
        <w:left w:val="none" w:sz="0" w:space="0" w:color="auto"/>
        <w:bottom w:val="none" w:sz="0" w:space="0" w:color="auto"/>
        <w:right w:val="none" w:sz="0" w:space="0" w:color="auto"/>
      </w:divBdr>
    </w:div>
    <w:div w:id="2041972084">
      <w:bodyDiv w:val="1"/>
      <w:marLeft w:val="0"/>
      <w:marRight w:val="0"/>
      <w:marTop w:val="0"/>
      <w:marBottom w:val="0"/>
      <w:divBdr>
        <w:top w:val="none" w:sz="0" w:space="0" w:color="auto"/>
        <w:left w:val="none" w:sz="0" w:space="0" w:color="auto"/>
        <w:bottom w:val="none" w:sz="0" w:space="0" w:color="auto"/>
        <w:right w:val="none" w:sz="0" w:space="0" w:color="auto"/>
      </w:divBdr>
    </w:div>
    <w:div w:id="2042048804">
      <w:bodyDiv w:val="1"/>
      <w:marLeft w:val="0"/>
      <w:marRight w:val="0"/>
      <w:marTop w:val="0"/>
      <w:marBottom w:val="0"/>
      <w:divBdr>
        <w:top w:val="none" w:sz="0" w:space="0" w:color="auto"/>
        <w:left w:val="none" w:sz="0" w:space="0" w:color="auto"/>
        <w:bottom w:val="none" w:sz="0" w:space="0" w:color="auto"/>
        <w:right w:val="none" w:sz="0" w:space="0" w:color="auto"/>
      </w:divBdr>
    </w:div>
    <w:div w:id="2042629810">
      <w:bodyDiv w:val="1"/>
      <w:marLeft w:val="0"/>
      <w:marRight w:val="0"/>
      <w:marTop w:val="0"/>
      <w:marBottom w:val="0"/>
      <w:divBdr>
        <w:top w:val="none" w:sz="0" w:space="0" w:color="auto"/>
        <w:left w:val="none" w:sz="0" w:space="0" w:color="auto"/>
        <w:bottom w:val="none" w:sz="0" w:space="0" w:color="auto"/>
        <w:right w:val="none" w:sz="0" w:space="0" w:color="auto"/>
      </w:divBdr>
    </w:div>
    <w:div w:id="2042897438">
      <w:bodyDiv w:val="1"/>
      <w:marLeft w:val="0"/>
      <w:marRight w:val="0"/>
      <w:marTop w:val="0"/>
      <w:marBottom w:val="0"/>
      <w:divBdr>
        <w:top w:val="none" w:sz="0" w:space="0" w:color="auto"/>
        <w:left w:val="none" w:sz="0" w:space="0" w:color="auto"/>
        <w:bottom w:val="none" w:sz="0" w:space="0" w:color="auto"/>
        <w:right w:val="none" w:sz="0" w:space="0" w:color="auto"/>
      </w:divBdr>
    </w:div>
    <w:div w:id="2043049168">
      <w:bodyDiv w:val="1"/>
      <w:marLeft w:val="0"/>
      <w:marRight w:val="0"/>
      <w:marTop w:val="0"/>
      <w:marBottom w:val="0"/>
      <w:divBdr>
        <w:top w:val="none" w:sz="0" w:space="0" w:color="auto"/>
        <w:left w:val="none" w:sz="0" w:space="0" w:color="auto"/>
        <w:bottom w:val="none" w:sz="0" w:space="0" w:color="auto"/>
        <w:right w:val="none" w:sz="0" w:space="0" w:color="auto"/>
      </w:divBdr>
    </w:div>
    <w:div w:id="2043164495">
      <w:bodyDiv w:val="1"/>
      <w:marLeft w:val="0"/>
      <w:marRight w:val="0"/>
      <w:marTop w:val="0"/>
      <w:marBottom w:val="0"/>
      <w:divBdr>
        <w:top w:val="none" w:sz="0" w:space="0" w:color="auto"/>
        <w:left w:val="none" w:sz="0" w:space="0" w:color="auto"/>
        <w:bottom w:val="none" w:sz="0" w:space="0" w:color="auto"/>
        <w:right w:val="none" w:sz="0" w:space="0" w:color="auto"/>
      </w:divBdr>
    </w:div>
    <w:div w:id="2043437420">
      <w:bodyDiv w:val="1"/>
      <w:marLeft w:val="0"/>
      <w:marRight w:val="0"/>
      <w:marTop w:val="0"/>
      <w:marBottom w:val="0"/>
      <w:divBdr>
        <w:top w:val="none" w:sz="0" w:space="0" w:color="auto"/>
        <w:left w:val="none" w:sz="0" w:space="0" w:color="auto"/>
        <w:bottom w:val="none" w:sz="0" w:space="0" w:color="auto"/>
        <w:right w:val="none" w:sz="0" w:space="0" w:color="auto"/>
      </w:divBdr>
    </w:div>
    <w:div w:id="2043552824">
      <w:bodyDiv w:val="1"/>
      <w:marLeft w:val="0"/>
      <w:marRight w:val="0"/>
      <w:marTop w:val="0"/>
      <w:marBottom w:val="0"/>
      <w:divBdr>
        <w:top w:val="none" w:sz="0" w:space="0" w:color="auto"/>
        <w:left w:val="none" w:sz="0" w:space="0" w:color="auto"/>
        <w:bottom w:val="none" w:sz="0" w:space="0" w:color="auto"/>
        <w:right w:val="none" w:sz="0" w:space="0" w:color="auto"/>
      </w:divBdr>
    </w:div>
    <w:div w:id="2043629580">
      <w:bodyDiv w:val="1"/>
      <w:marLeft w:val="0"/>
      <w:marRight w:val="0"/>
      <w:marTop w:val="0"/>
      <w:marBottom w:val="0"/>
      <w:divBdr>
        <w:top w:val="none" w:sz="0" w:space="0" w:color="auto"/>
        <w:left w:val="none" w:sz="0" w:space="0" w:color="auto"/>
        <w:bottom w:val="none" w:sz="0" w:space="0" w:color="auto"/>
        <w:right w:val="none" w:sz="0" w:space="0" w:color="auto"/>
      </w:divBdr>
    </w:div>
    <w:div w:id="2043938226">
      <w:bodyDiv w:val="1"/>
      <w:marLeft w:val="0"/>
      <w:marRight w:val="0"/>
      <w:marTop w:val="0"/>
      <w:marBottom w:val="0"/>
      <w:divBdr>
        <w:top w:val="none" w:sz="0" w:space="0" w:color="auto"/>
        <w:left w:val="none" w:sz="0" w:space="0" w:color="auto"/>
        <w:bottom w:val="none" w:sz="0" w:space="0" w:color="auto"/>
        <w:right w:val="none" w:sz="0" w:space="0" w:color="auto"/>
      </w:divBdr>
    </w:div>
    <w:div w:id="2044207205">
      <w:bodyDiv w:val="1"/>
      <w:marLeft w:val="0"/>
      <w:marRight w:val="0"/>
      <w:marTop w:val="0"/>
      <w:marBottom w:val="0"/>
      <w:divBdr>
        <w:top w:val="none" w:sz="0" w:space="0" w:color="auto"/>
        <w:left w:val="none" w:sz="0" w:space="0" w:color="auto"/>
        <w:bottom w:val="none" w:sz="0" w:space="0" w:color="auto"/>
        <w:right w:val="none" w:sz="0" w:space="0" w:color="auto"/>
      </w:divBdr>
    </w:div>
    <w:div w:id="2044330718">
      <w:bodyDiv w:val="1"/>
      <w:marLeft w:val="0"/>
      <w:marRight w:val="0"/>
      <w:marTop w:val="0"/>
      <w:marBottom w:val="0"/>
      <w:divBdr>
        <w:top w:val="none" w:sz="0" w:space="0" w:color="auto"/>
        <w:left w:val="none" w:sz="0" w:space="0" w:color="auto"/>
        <w:bottom w:val="none" w:sz="0" w:space="0" w:color="auto"/>
        <w:right w:val="none" w:sz="0" w:space="0" w:color="auto"/>
      </w:divBdr>
    </w:div>
    <w:div w:id="2044357736">
      <w:bodyDiv w:val="1"/>
      <w:marLeft w:val="0"/>
      <w:marRight w:val="0"/>
      <w:marTop w:val="0"/>
      <w:marBottom w:val="0"/>
      <w:divBdr>
        <w:top w:val="none" w:sz="0" w:space="0" w:color="auto"/>
        <w:left w:val="none" w:sz="0" w:space="0" w:color="auto"/>
        <w:bottom w:val="none" w:sz="0" w:space="0" w:color="auto"/>
        <w:right w:val="none" w:sz="0" w:space="0" w:color="auto"/>
      </w:divBdr>
    </w:div>
    <w:div w:id="2044551864">
      <w:bodyDiv w:val="1"/>
      <w:marLeft w:val="0"/>
      <w:marRight w:val="0"/>
      <w:marTop w:val="0"/>
      <w:marBottom w:val="0"/>
      <w:divBdr>
        <w:top w:val="none" w:sz="0" w:space="0" w:color="auto"/>
        <w:left w:val="none" w:sz="0" w:space="0" w:color="auto"/>
        <w:bottom w:val="none" w:sz="0" w:space="0" w:color="auto"/>
        <w:right w:val="none" w:sz="0" w:space="0" w:color="auto"/>
      </w:divBdr>
    </w:div>
    <w:div w:id="2044742527">
      <w:bodyDiv w:val="1"/>
      <w:marLeft w:val="0"/>
      <w:marRight w:val="0"/>
      <w:marTop w:val="0"/>
      <w:marBottom w:val="0"/>
      <w:divBdr>
        <w:top w:val="none" w:sz="0" w:space="0" w:color="auto"/>
        <w:left w:val="none" w:sz="0" w:space="0" w:color="auto"/>
        <w:bottom w:val="none" w:sz="0" w:space="0" w:color="auto"/>
        <w:right w:val="none" w:sz="0" w:space="0" w:color="auto"/>
      </w:divBdr>
    </w:div>
    <w:div w:id="2045402933">
      <w:bodyDiv w:val="1"/>
      <w:marLeft w:val="0"/>
      <w:marRight w:val="0"/>
      <w:marTop w:val="0"/>
      <w:marBottom w:val="0"/>
      <w:divBdr>
        <w:top w:val="none" w:sz="0" w:space="0" w:color="auto"/>
        <w:left w:val="none" w:sz="0" w:space="0" w:color="auto"/>
        <w:bottom w:val="none" w:sz="0" w:space="0" w:color="auto"/>
        <w:right w:val="none" w:sz="0" w:space="0" w:color="auto"/>
      </w:divBdr>
    </w:div>
    <w:div w:id="2045446310">
      <w:bodyDiv w:val="1"/>
      <w:marLeft w:val="0"/>
      <w:marRight w:val="0"/>
      <w:marTop w:val="0"/>
      <w:marBottom w:val="0"/>
      <w:divBdr>
        <w:top w:val="none" w:sz="0" w:space="0" w:color="auto"/>
        <w:left w:val="none" w:sz="0" w:space="0" w:color="auto"/>
        <w:bottom w:val="none" w:sz="0" w:space="0" w:color="auto"/>
        <w:right w:val="none" w:sz="0" w:space="0" w:color="auto"/>
      </w:divBdr>
    </w:div>
    <w:div w:id="2045473547">
      <w:bodyDiv w:val="1"/>
      <w:marLeft w:val="0"/>
      <w:marRight w:val="0"/>
      <w:marTop w:val="0"/>
      <w:marBottom w:val="0"/>
      <w:divBdr>
        <w:top w:val="none" w:sz="0" w:space="0" w:color="auto"/>
        <w:left w:val="none" w:sz="0" w:space="0" w:color="auto"/>
        <w:bottom w:val="none" w:sz="0" w:space="0" w:color="auto"/>
        <w:right w:val="none" w:sz="0" w:space="0" w:color="auto"/>
      </w:divBdr>
    </w:div>
    <w:div w:id="2045514536">
      <w:bodyDiv w:val="1"/>
      <w:marLeft w:val="0"/>
      <w:marRight w:val="0"/>
      <w:marTop w:val="0"/>
      <w:marBottom w:val="0"/>
      <w:divBdr>
        <w:top w:val="none" w:sz="0" w:space="0" w:color="auto"/>
        <w:left w:val="none" w:sz="0" w:space="0" w:color="auto"/>
        <w:bottom w:val="none" w:sz="0" w:space="0" w:color="auto"/>
        <w:right w:val="none" w:sz="0" w:space="0" w:color="auto"/>
      </w:divBdr>
    </w:div>
    <w:div w:id="2045515483">
      <w:bodyDiv w:val="1"/>
      <w:marLeft w:val="0"/>
      <w:marRight w:val="0"/>
      <w:marTop w:val="0"/>
      <w:marBottom w:val="0"/>
      <w:divBdr>
        <w:top w:val="none" w:sz="0" w:space="0" w:color="auto"/>
        <w:left w:val="none" w:sz="0" w:space="0" w:color="auto"/>
        <w:bottom w:val="none" w:sz="0" w:space="0" w:color="auto"/>
        <w:right w:val="none" w:sz="0" w:space="0" w:color="auto"/>
      </w:divBdr>
    </w:div>
    <w:div w:id="2045903846">
      <w:bodyDiv w:val="1"/>
      <w:marLeft w:val="0"/>
      <w:marRight w:val="0"/>
      <w:marTop w:val="0"/>
      <w:marBottom w:val="0"/>
      <w:divBdr>
        <w:top w:val="none" w:sz="0" w:space="0" w:color="auto"/>
        <w:left w:val="none" w:sz="0" w:space="0" w:color="auto"/>
        <w:bottom w:val="none" w:sz="0" w:space="0" w:color="auto"/>
        <w:right w:val="none" w:sz="0" w:space="0" w:color="auto"/>
      </w:divBdr>
    </w:div>
    <w:div w:id="2045985090">
      <w:bodyDiv w:val="1"/>
      <w:marLeft w:val="0"/>
      <w:marRight w:val="0"/>
      <w:marTop w:val="0"/>
      <w:marBottom w:val="0"/>
      <w:divBdr>
        <w:top w:val="none" w:sz="0" w:space="0" w:color="auto"/>
        <w:left w:val="none" w:sz="0" w:space="0" w:color="auto"/>
        <w:bottom w:val="none" w:sz="0" w:space="0" w:color="auto"/>
        <w:right w:val="none" w:sz="0" w:space="0" w:color="auto"/>
      </w:divBdr>
    </w:div>
    <w:div w:id="2046324712">
      <w:bodyDiv w:val="1"/>
      <w:marLeft w:val="0"/>
      <w:marRight w:val="0"/>
      <w:marTop w:val="0"/>
      <w:marBottom w:val="0"/>
      <w:divBdr>
        <w:top w:val="none" w:sz="0" w:space="0" w:color="auto"/>
        <w:left w:val="none" w:sz="0" w:space="0" w:color="auto"/>
        <w:bottom w:val="none" w:sz="0" w:space="0" w:color="auto"/>
        <w:right w:val="none" w:sz="0" w:space="0" w:color="auto"/>
      </w:divBdr>
    </w:div>
    <w:div w:id="2046831577">
      <w:bodyDiv w:val="1"/>
      <w:marLeft w:val="0"/>
      <w:marRight w:val="0"/>
      <w:marTop w:val="0"/>
      <w:marBottom w:val="0"/>
      <w:divBdr>
        <w:top w:val="none" w:sz="0" w:space="0" w:color="auto"/>
        <w:left w:val="none" w:sz="0" w:space="0" w:color="auto"/>
        <w:bottom w:val="none" w:sz="0" w:space="0" w:color="auto"/>
        <w:right w:val="none" w:sz="0" w:space="0" w:color="auto"/>
      </w:divBdr>
    </w:div>
    <w:div w:id="2046979539">
      <w:bodyDiv w:val="1"/>
      <w:marLeft w:val="0"/>
      <w:marRight w:val="0"/>
      <w:marTop w:val="0"/>
      <w:marBottom w:val="0"/>
      <w:divBdr>
        <w:top w:val="none" w:sz="0" w:space="0" w:color="auto"/>
        <w:left w:val="none" w:sz="0" w:space="0" w:color="auto"/>
        <w:bottom w:val="none" w:sz="0" w:space="0" w:color="auto"/>
        <w:right w:val="none" w:sz="0" w:space="0" w:color="auto"/>
      </w:divBdr>
    </w:div>
    <w:div w:id="2047019535">
      <w:bodyDiv w:val="1"/>
      <w:marLeft w:val="0"/>
      <w:marRight w:val="0"/>
      <w:marTop w:val="0"/>
      <w:marBottom w:val="0"/>
      <w:divBdr>
        <w:top w:val="none" w:sz="0" w:space="0" w:color="auto"/>
        <w:left w:val="none" w:sz="0" w:space="0" w:color="auto"/>
        <w:bottom w:val="none" w:sz="0" w:space="0" w:color="auto"/>
        <w:right w:val="none" w:sz="0" w:space="0" w:color="auto"/>
      </w:divBdr>
    </w:div>
    <w:div w:id="2047097383">
      <w:bodyDiv w:val="1"/>
      <w:marLeft w:val="0"/>
      <w:marRight w:val="0"/>
      <w:marTop w:val="0"/>
      <w:marBottom w:val="0"/>
      <w:divBdr>
        <w:top w:val="none" w:sz="0" w:space="0" w:color="auto"/>
        <w:left w:val="none" w:sz="0" w:space="0" w:color="auto"/>
        <w:bottom w:val="none" w:sz="0" w:space="0" w:color="auto"/>
        <w:right w:val="none" w:sz="0" w:space="0" w:color="auto"/>
      </w:divBdr>
    </w:div>
    <w:div w:id="2047097567">
      <w:bodyDiv w:val="1"/>
      <w:marLeft w:val="0"/>
      <w:marRight w:val="0"/>
      <w:marTop w:val="0"/>
      <w:marBottom w:val="0"/>
      <w:divBdr>
        <w:top w:val="none" w:sz="0" w:space="0" w:color="auto"/>
        <w:left w:val="none" w:sz="0" w:space="0" w:color="auto"/>
        <w:bottom w:val="none" w:sz="0" w:space="0" w:color="auto"/>
        <w:right w:val="none" w:sz="0" w:space="0" w:color="auto"/>
      </w:divBdr>
    </w:div>
    <w:div w:id="2047171438">
      <w:bodyDiv w:val="1"/>
      <w:marLeft w:val="0"/>
      <w:marRight w:val="0"/>
      <w:marTop w:val="0"/>
      <w:marBottom w:val="0"/>
      <w:divBdr>
        <w:top w:val="none" w:sz="0" w:space="0" w:color="auto"/>
        <w:left w:val="none" w:sz="0" w:space="0" w:color="auto"/>
        <w:bottom w:val="none" w:sz="0" w:space="0" w:color="auto"/>
        <w:right w:val="none" w:sz="0" w:space="0" w:color="auto"/>
      </w:divBdr>
    </w:div>
    <w:div w:id="2047370235">
      <w:bodyDiv w:val="1"/>
      <w:marLeft w:val="0"/>
      <w:marRight w:val="0"/>
      <w:marTop w:val="0"/>
      <w:marBottom w:val="0"/>
      <w:divBdr>
        <w:top w:val="none" w:sz="0" w:space="0" w:color="auto"/>
        <w:left w:val="none" w:sz="0" w:space="0" w:color="auto"/>
        <w:bottom w:val="none" w:sz="0" w:space="0" w:color="auto"/>
        <w:right w:val="none" w:sz="0" w:space="0" w:color="auto"/>
      </w:divBdr>
    </w:div>
    <w:div w:id="2047754639">
      <w:bodyDiv w:val="1"/>
      <w:marLeft w:val="0"/>
      <w:marRight w:val="0"/>
      <w:marTop w:val="0"/>
      <w:marBottom w:val="0"/>
      <w:divBdr>
        <w:top w:val="none" w:sz="0" w:space="0" w:color="auto"/>
        <w:left w:val="none" w:sz="0" w:space="0" w:color="auto"/>
        <w:bottom w:val="none" w:sz="0" w:space="0" w:color="auto"/>
        <w:right w:val="none" w:sz="0" w:space="0" w:color="auto"/>
      </w:divBdr>
    </w:div>
    <w:div w:id="2047947914">
      <w:bodyDiv w:val="1"/>
      <w:marLeft w:val="0"/>
      <w:marRight w:val="0"/>
      <w:marTop w:val="0"/>
      <w:marBottom w:val="0"/>
      <w:divBdr>
        <w:top w:val="none" w:sz="0" w:space="0" w:color="auto"/>
        <w:left w:val="none" w:sz="0" w:space="0" w:color="auto"/>
        <w:bottom w:val="none" w:sz="0" w:space="0" w:color="auto"/>
        <w:right w:val="none" w:sz="0" w:space="0" w:color="auto"/>
      </w:divBdr>
    </w:div>
    <w:div w:id="2048291393">
      <w:bodyDiv w:val="1"/>
      <w:marLeft w:val="0"/>
      <w:marRight w:val="0"/>
      <w:marTop w:val="0"/>
      <w:marBottom w:val="0"/>
      <w:divBdr>
        <w:top w:val="none" w:sz="0" w:space="0" w:color="auto"/>
        <w:left w:val="none" w:sz="0" w:space="0" w:color="auto"/>
        <w:bottom w:val="none" w:sz="0" w:space="0" w:color="auto"/>
        <w:right w:val="none" w:sz="0" w:space="0" w:color="auto"/>
      </w:divBdr>
    </w:div>
    <w:div w:id="2048601016">
      <w:bodyDiv w:val="1"/>
      <w:marLeft w:val="0"/>
      <w:marRight w:val="0"/>
      <w:marTop w:val="0"/>
      <w:marBottom w:val="0"/>
      <w:divBdr>
        <w:top w:val="none" w:sz="0" w:space="0" w:color="auto"/>
        <w:left w:val="none" w:sz="0" w:space="0" w:color="auto"/>
        <w:bottom w:val="none" w:sz="0" w:space="0" w:color="auto"/>
        <w:right w:val="none" w:sz="0" w:space="0" w:color="auto"/>
      </w:divBdr>
    </w:div>
    <w:div w:id="2048873548">
      <w:bodyDiv w:val="1"/>
      <w:marLeft w:val="0"/>
      <w:marRight w:val="0"/>
      <w:marTop w:val="0"/>
      <w:marBottom w:val="0"/>
      <w:divBdr>
        <w:top w:val="none" w:sz="0" w:space="0" w:color="auto"/>
        <w:left w:val="none" w:sz="0" w:space="0" w:color="auto"/>
        <w:bottom w:val="none" w:sz="0" w:space="0" w:color="auto"/>
        <w:right w:val="none" w:sz="0" w:space="0" w:color="auto"/>
      </w:divBdr>
    </w:div>
    <w:div w:id="2048944730">
      <w:bodyDiv w:val="1"/>
      <w:marLeft w:val="0"/>
      <w:marRight w:val="0"/>
      <w:marTop w:val="0"/>
      <w:marBottom w:val="0"/>
      <w:divBdr>
        <w:top w:val="none" w:sz="0" w:space="0" w:color="auto"/>
        <w:left w:val="none" w:sz="0" w:space="0" w:color="auto"/>
        <w:bottom w:val="none" w:sz="0" w:space="0" w:color="auto"/>
        <w:right w:val="none" w:sz="0" w:space="0" w:color="auto"/>
      </w:divBdr>
    </w:div>
    <w:div w:id="2049144023">
      <w:bodyDiv w:val="1"/>
      <w:marLeft w:val="0"/>
      <w:marRight w:val="0"/>
      <w:marTop w:val="0"/>
      <w:marBottom w:val="0"/>
      <w:divBdr>
        <w:top w:val="none" w:sz="0" w:space="0" w:color="auto"/>
        <w:left w:val="none" w:sz="0" w:space="0" w:color="auto"/>
        <w:bottom w:val="none" w:sz="0" w:space="0" w:color="auto"/>
        <w:right w:val="none" w:sz="0" w:space="0" w:color="auto"/>
      </w:divBdr>
    </w:div>
    <w:div w:id="2049259954">
      <w:bodyDiv w:val="1"/>
      <w:marLeft w:val="0"/>
      <w:marRight w:val="0"/>
      <w:marTop w:val="0"/>
      <w:marBottom w:val="0"/>
      <w:divBdr>
        <w:top w:val="none" w:sz="0" w:space="0" w:color="auto"/>
        <w:left w:val="none" w:sz="0" w:space="0" w:color="auto"/>
        <w:bottom w:val="none" w:sz="0" w:space="0" w:color="auto"/>
        <w:right w:val="none" w:sz="0" w:space="0" w:color="auto"/>
      </w:divBdr>
    </w:div>
    <w:div w:id="2049836042">
      <w:bodyDiv w:val="1"/>
      <w:marLeft w:val="0"/>
      <w:marRight w:val="0"/>
      <w:marTop w:val="0"/>
      <w:marBottom w:val="0"/>
      <w:divBdr>
        <w:top w:val="none" w:sz="0" w:space="0" w:color="auto"/>
        <w:left w:val="none" w:sz="0" w:space="0" w:color="auto"/>
        <w:bottom w:val="none" w:sz="0" w:space="0" w:color="auto"/>
        <w:right w:val="none" w:sz="0" w:space="0" w:color="auto"/>
      </w:divBdr>
    </w:div>
    <w:div w:id="2050448300">
      <w:bodyDiv w:val="1"/>
      <w:marLeft w:val="0"/>
      <w:marRight w:val="0"/>
      <w:marTop w:val="0"/>
      <w:marBottom w:val="0"/>
      <w:divBdr>
        <w:top w:val="none" w:sz="0" w:space="0" w:color="auto"/>
        <w:left w:val="none" w:sz="0" w:space="0" w:color="auto"/>
        <w:bottom w:val="none" w:sz="0" w:space="0" w:color="auto"/>
        <w:right w:val="none" w:sz="0" w:space="0" w:color="auto"/>
      </w:divBdr>
    </w:div>
    <w:div w:id="2050492083">
      <w:bodyDiv w:val="1"/>
      <w:marLeft w:val="0"/>
      <w:marRight w:val="0"/>
      <w:marTop w:val="0"/>
      <w:marBottom w:val="0"/>
      <w:divBdr>
        <w:top w:val="none" w:sz="0" w:space="0" w:color="auto"/>
        <w:left w:val="none" w:sz="0" w:space="0" w:color="auto"/>
        <w:bottom w:val="none" w:sz="0" w:space="0" w:color="auto"/>
        <w:right w:val="none" w:sz="0" w:space="0" w:color="auto"/>
      </w:divBdr>
    </w:div>
    <w:div w:id="2050688280">
      <w:bodyDiv w:val="1"/>
      <w:marLeft w:val="0"/>
      <w:marRight w:val="0"/>
      <w:marTop w:val="0"/>
      <w:marBottom w:val="0"/>
      <w:divBdr>
        <w:top w:val="none" w:sz="0" w:space="0" w:color="auto"/>
        <w:left w:val="none" w:sz="0" w:space="0" w:color="auto"/>
        <w:bottom w:val="none" w:sz="0" w:space="0" w:color="auto"/>
        <w:right w:val="none" w:sz="0" w:space="0" w:color="auto"/>
      </w:divBdr>
    </w:div>
    <w:div w:id="2051031503">
      <w:bodyDiv w:val="1"/>
      <w:marLeft w:val="0"/>
      <w:marRight w:val="0"/>
      <w:marTop w:val="0"/>
      <w:marBottom w:val="0"/>
      <w:divBdr>
        <w:top w:val="none" w:sz="0" w:space="0" w:color="auto"/>
        <w:left w:val="none" w:sz="0" w:space="0" w:color="auto"/>
        <w:bottom w:val="none" w:sz="0" w:space="0" w:color="auto"/>
        <w:right w:val="none" w:sz="0" w:space="0" w:color="auto"/>
      </w:divBdr>
    </w:div>
    <w:div w:id="2051608341">
      <w:bodyDiv w:val="1"/>
      <w:marLeft w:val="0"/>
      <w:marRight w:val="0"/>
      <w:marTop w:val="0"/>
      <w:marBottom w:val="0"/>
      <w:divBdr>
        <w:top w:val="none" w:sz="0" w:space="0" w:color="auto"/>
        <w:left w:val="none" w:sz="0" w:space="0" w:color="auto"/>
        <w:bottom w:val="none" w:sz="0" w:space="0" w:color="auto"/>
        <w:right w:val="none" w:sz="0" w:space="0" w:color="auto"/>
      </w:divBdr>
    </w:div>
    <w:div w:id="2051683175">
      <w:bodyDiv w:val="1"/>
      <w:marLeft w:val="0"/>
      <w:marRight w:val="0"/>
      <w:marTop w:val="0"/>
      <w:marBottom w:val="0"/>
      <w:divBdr>
        <w:top w:val="none" w:sz="0" w:space="0" w:color="auto"/>
        <w:left w:val="none" w:sz="0" w:space="0" w:color="auto"/>
        <w:bottom w:val="none" w:sz="0" w:space="0" w:color="auto"/>
        <w:right w:val="none" w:sz="0" w:space="0" w:color="auto"/>
      </w:divBdr>
    </w:div>
    <w:div w:id="2052067622">
      <w:bodyDiv w:val="1"/>
      <w:marLeft w:val="0"/>
      <w:marRight w:val="0"/>
      <w:marTop w:val="0"/>
      <w:marBottom w:val="0"/>
      <w:divBdr>
        <w:top w:val="none" w:sz="0" w:space="0" w:color="auto"/>
        <w:left w:val="none" w:sz="0" w:space="0" w:color="auto"/>
        <w:bottom w:val="none" w:sz="0" w:space="0" w:color="auto"/>
        <w:right w:val="none" w:sz="0" w:space="0" w:color="auto"/>
      </w:divBdr>
    </w:div>
    <w:div w:id="2052142763">
      <w:bodyDiv w:val="1"/>
      <w:marLeft w:val="0"/>
      <w:marRight w:val="0"/>
      <w:marTop w:val="0"/>
      <w:marBottom w:val="0"/>
      <w:divBdr>
        <w:top w:val="none" w:sz="0" w:space="0" w:color="auto"/>
        <w:left w:val="none" w:sz="0" w:space="0" w:color="auto"/>
        <w:bottom w:val="none" w:sz="0" w:space="0" w:color="auto"/>
        <w:right w:val="none" w:sz="0" w:space="0" w:color="auto"/>
      </w:divBdr>
    </w:div>
    <w:div w:id="2052147149">
      <w:bodyDiv w:val="1"/>
      <w:marLeft w:val="0"/>
      <w:marRight w:val="0"/>
      <w:marTop w:val="0"/>
      <w:marBottom w:val="0"/>
      <w:divBdr>
        <w:top w:val="none" w:sz="0" w:space="0" w:color="auto"/>
        <w:left w:val="none" w:sz="0" w:space="0" w:color="auto"/>
        <w:bottom w:val="none" w:sz="0" w:space="0" w:color="auto"/>
        <w:right w:val="none" w:sz="0" w:space="0" w:color="auto"/>
      </w:divBdr>
    </w:div>
    <w:div w:id="2052149111">
      <w:bodyDiv w:val="1"/>
      <w:marLeft w:val="0"/>
      <w:marRight w:val="0"/>
      <w:marTop w:val="0"/>
      <w:marBottom w:val="0"/>
      <w:divBdr>
        <w:top w:val="none" w:sz="0" w:space="0" w:color="auto"/>
        <w:left w:val="none" w:sz="0" w:space="0" w:color="auto"/>
        <w:bottom w:val="none" w:sz="0" w:space="0" w:color="auto"/>
        <w:right w:val="none" w:sz="0" w:space="0" w:color="auto"/>
      </w:divBdr>
    </w:div>
    <w:div w:id="2053069708">
      <w:bodyDiv w:val="1"/>
      <w:marLeft w:val="0"/>
      <w:marRight w:val="0"/>
      <w:marTop w:val="0"/>
      <w:marBottom w:val="0"/>
      <w:divBdr>
        <w:top w:val="none" w:sz="0" w:space="0" w:color="auto"/>
        <w:left w:val="none" w:sz="0" w:space="0" w:color="auto"/>
        <w:bottom w:val="none" w:sz="0" w:space="0" w:color="auto"/>
        <w:right w:val="none" w:sz="0" w:space="0" w:color="auto"/>
      </w:divBdr>
    </w:div>
    <w:div w:id="2053530931">
      <w:bodyDiv w:val="1"/>
      <w:marLeft w:val="0"/>
      <w:marRight w:val="0"/>
      <w:marTop w:val="0"/>
      <w:marBottom w:val="0"/>
      <w:divBdr>
        <w:top w:val="none" w:sz="0" w:space="0" w:color="auto"/>
        <w:left w:val="none" w:sz="0" w:space="0" w:color="auto"/>
        <w:bottom w:val="none" w:sz="0" w:space="0" w:color="auto"/>
        <w:right w:val="none" w:sz="0" w:space="0" w:color="auto"/>
      </w:divBdr>
    </w:div>
    <w:div w:id="2053578635">
      <w:bodyDiv w:val="1"/>
      <w:marLeft w:val="0"/>
      <w:marRight w:val="0"/>
      <w:marTop w:val="0"/>
      <w:marBottom w:val="0"/>
      <w:divBdr>
        <w:top w:val="none" w:sz="0" w:space="0" w:color="auto"/>
        <w:left w:val="none" w:sz="0" w:space="0" w:color="auto"/>
        <w:bottom w:val="none" w:sz="0" w:space="0" w:color="auto"/>
        <w:right w:val="none" w:sz="0" w:space="0" w:color="auto"/>
      </w:divBdr>
    </w:div>
    <w:div w:id="2053797015">
      <w:bodyDiv w:val="1"/>
      <w:marLeft w:val="0"/>
      <w:marRight w:val="0"/>
      <w:marTop w:val="0"/>
      <w:marBottom w:val="0"/>
      <w:divBdr>
        <w:top w:val="none" w:sz="0" w:space="0" w:color="auto"/>
        <w:left w:val="none" w:sz="0" w:space="0" w:color="auto"/>
        <w:bottom w:val="none" w:sz="0" w:space="0" w:color="auto"/>
        <w:right w:val="none" w:sz="0" w:space="0" w:color="auto"/>
      </w:divBdr>
    </w:div>
    <w:div w:id="2053847765">
      <w:bodyDiv w:val="1"/>
      <w:marLeft w:val="0"/>
      <w:marRight w:val="0"/>
      <w:marTop w:val="0"/>
      <w:marBottom w:val="0"/>
      <w:divBdr>
        <w:top w:val="none" w:sz="0" w:space="0" w:color="auto"/>
        <w:left w:val="none" w:sz="0" w:space="0" w:color="auto"/>
        <w:bottom w:val="none" w:sz="0" w:space="0" w:color="auto"/>
        <w:right w:val="none" w:sz="0" w:space="0" w:color="auto"/>
      </w:divBdr>
    </w:div>
    <w:div w:id="2053992820">
      <w:bodyDiv w:val="1"/>
      <w:marLeft w:val="0"/>
      <w:marRight w:val="0"/>
      <w:marTop w:val="0"/>
      <w:marBottom w:val="0"/>
      <w:divBdr>
        <w:top w:val="none" w:sz="0" w:space="0" w:color="auto"/>
        <w:left w:val="none" w:sz="0" w:space="0" w:color="auto"/>
        <w:bottom w:val="none" w:sz="0" w:space="0" w:color="auto"/>
        <w:right w:val="none" w:sz="0" w:space="0" w:color="auto"/>
      </w:divBdr>
    </w:div>
    <w:div w:id="2054160562">
      <w:bodyDiv w:val="1"/>
      <w:marLeft w:val="0"/>
      <w:marRight w:val="0"/>
      <w:marTop w:val="0"/>
      <w:marBottom w:val="0"/>
      <w:divBdr>
        <w:top w:val="none" w:sz="0" w:space="0" w:color="auto"/>
        <w:left w:val="none" w:sz="0" w:space="0" w:color="auto"/>
        <w:bottom w:val="none" w:sz="0" w:space="0" w:color="auto"/>
        <w:right w:val="none" w:sz="0" w:space="0" w:color="auto"/>
      </w:divBdr>
    </w:div>
    <w:div w:id="2054422822">
      <w:bodyDiv w:val="1"/>
      <w:marLeft w:val="0"/>
      <w:marRight w:val="0"/>
      <w:marTop w:val="0"/>
      <w:marBottom w:val="0"/>
      <w:divBdr>
        <w:top w:val="none" w:sz="0" w:space="0" w:color="auto"/>
        <w:left w:val="none" w:sz="0" w:space="0" w:color="auto"/>
        <w:bottom w:val="none" w:sz="0" w:space="0" w:color="auto"/>
        <w:right w:val="none" w:sz="0" w:space="0" w:color="auto"/>
      </w:divBdr>
    </w:div>
    <w:div w:id="2054425800">
      <w:bodyDiv w:val="1"/>
      <w:marLeft w:val="0"/>
      <w:marRight w:val="0"/>
      <w:marTop w:val="0"/>
      <w:marBottom w:val="0"/>
      <w:divBdr>
        <w:top w:val="none" w:sz="0" w:space="0" w:color="auto"/>
        <w:left w:val="none" w:sz="0" w:space="0" w:color="auto"/>
        <w:bottom w:val="none" w:sz="0" w:space="0" w:color="auto"/>
        <w:right w:val="none" w:sz="0" w:space="0" w:color="auto"/>
      </w:divBdr>
    </w:div>
    <w:div w:id="2054428510">
      <w:bodyDiv w:val="1"/>
      <w:marLeft w:val="0"/>
      <w:marRight w:val="0"/>
      <w:marTop w:val="0"/>
      <w:marBottom w:val="0"/>
      <w:divBdr>
        <w:top w:val="none" w:sz="0" w:space="0" w:color="auto"/>
        <w:left w:val="none" w:sz="0" w:space="0" w:color="auto"/>
        <w:bottom w:val="none" w:sz="0" w:space="0" w:color="auto"/>
        <w:right w:val="none" w:sz="0" w:space="0" w:color="auto"/>
      </w:divBdr>
    </w:div>
    <w:div w:id="2054499785">
      <w:bodyDiv w:val="1"/>
      <w:marLeft w:val="0"/>
      <w:marRight w:val="0"/>
      <w:marTop w:val="0"/>
      <w:marBottom w:val="0"/>
      <w:divBdr>
        <w:top w:val="none" w:sz="0" w:space="0" w:color="auto"/>
        <w:left w:val="none" w:sz="0" w:space="0" w:color="auto"/>
        <w:bottom w:val="none" w:sz="0" w:space="0" w:color="auto"/>
        <w:right w:val="none" w:sz="0" w:space="0" w:color="auto"/>
      </w:divBdr>
    </w:div>
    <w:div w:id="2054772024">
      <w:bodyDiv w:val="1"/>
      <w:marLeft w:val="0"/>
      <w:marRight w:val="0"/>
      <w:marTop w:val="0"/>
      <w:marBottom w:val="0"/>
      <w:divBdr>
        <w:top w:val="none" w:sz="0" w:space="0" w:color="auto"/>
        <w:left w:val="none" w:sz="0" w:space="0" w:color="auto"/>
        <w:bottom w:val="none" w:sz="0" w:space="0" w:color="auto"/>
        <w:right w:val="none" w:sz="0" w:space="0" w:color="auto"/>
      </w:divBdr>
    </w:div>
    <w:div w:id="2055227038">
      <w:bodyDiv w:val="1"/>
      <w:marLeft w:val="0"/>
      <w:marRight w:val="0"/>
      <w:marTop w:val="0"/>
      <w:marBottom w:val="0"/>
      <w:divBdr>
        <w:top w:val="none" w:sz="0" w:space="0" w:color="auto"/>
        <w:left w:val="none" w:sz="0" w:space="0" w:color="auto"/>
        <w:bottom w:val="none" w:sz="0" w:space="0" w:color="auto"/>
        <w:right w:val="none" w:sz="0" w:space="0" w:color="auto"/>
      </w:divBdr>
    </w:div>
    <w:div w:id="2056076487">
      <w:bodyDiv w:val="1"/>
      <w:marLeft w:val="0"/>
      <w:marRight w:val="0"/>
      <w:marTop w:val="0"/>
      <w:marBottom w:val="0"/>
      <w:divBdr>
        <w:top w:val="none" w:sz="0" w:space="0" w:color="auto"/>
        <w:left w:val="none" w:sz="0" w:space="0" w:color="auto"/>
        <w:bottom w:val="none" w:sz="0" w:space="0" w:color="auto"/>
        <w:right w:val="none" w:sz="0" w:space="0" w:color="auto"/>
      </w:divBdr>
    </w:div>
    <w:div w:id="2056157857">
      <w:bodyDiv w:val="1"/>
      <w:marLeft w:val="0"/>
      <w:marRight w:val="0"/>
      <w:marTop w:val="0"/>
      <w:marBottom w:val="0"/>
      <w:divBdr>
        <w:top w:val="none" w:sz="0" w:space="0" w:color="auto"/>
        <w:left w:val="none" w:sz="0" w:space="0" w:color="auto"/>
        <w:bottom w:val="none" w:sz="0" w:space="0" w:color="auto"/>
        <w:right w:val="none" w:sz="0" w:space="0" w:color="auto"/>
      </w:divBdr>
    </w:div>
    <w:div w:id="2056392285">
      <w:bodyDiv w:val="1"/>
      <w:marLeft w:val="0"/>
      <w:marRight w:val="0"/>
      <w:marTop w:val="0"/>
      <w:marBottom w:val="0"/>
      <w:divBdr>
        <w:top w:val="none" w:sz="0" w:space="0" w:color="auto"/>
        <w:left w:val="none" w:sz="0" w:space="0" w:color="auto"/>
        <w:bottom w:val="none" w:sz="0" w:space="0" w:color="auto"/>
        <w:right w:val="none" w:sz="0" w:space="0" w:color="auto"/>
      </w:divBdr>
    </w:div>
    <w:div w:id="2056927727">
      <w:bodyDiv w:val="1"/>
      <w:marLeft w:val="0"/>
      <w:marRight w:val="0"/>
      <w:marTop w:val="0"/>
      <w:marBottom w:val="0"/>
      <w:divBdr>
        <w:top w:val="none" w:sz="0" w:space="0" w:color="auto"/>
        <w:left w:val="none" w:sz="0" w:space="0" w:color="auto"/>
        <w:bottom w:val="none" w:sz="0" w:space="0" w:color="auto"/>
        <w:right w:val="none" w:sz="0" w:space="0" w:color="auto"/>
      </w:divBdr>
    </w:div>
    <w:div w:id="2057578364">
      <w:bodyDiv w:val="1"/>
      <w:marLeft w:val="0"/>
      <w:marRight w:val="0"/>
      <w:marTop w:val="0"/>
      <w:marBottom w:val="0"/>
      <w:divBdr>
        <w:top w:val="none" w:sz="0" w:space="0" w:color="auto"/>
        <w:left w:val="none" w:sz="0" w:space="0" w:color="auto"/>
        <w:bottom w:val="none" w:sz="0" w:space="0" w:color="auto"/>
        <w:right w:val="none" w:sz="0" w:space="0" w:color="auto"/>
      </w:divBdr>
    </w:div>
    <w:div w:id="2057703921">
      <w:bodyDiv w:val="1"/>
      <w:marLeft w:val="0"/>
      <w:marRight w:val="0"/>
      <w:marTop w:val="0"/>
      <w:marBottom w:val="0"/>
      <w:divBdr>
        <w:top w:val="none" w:sz="0" w:space="0" w:color="auto"/>
        <w:left w:val="none" w:sz="0" w:space="0" w:color="auto"/>
        <w:bottom w:val="none" w:sz="0" w:space="0" w:color="auto"/>
        <w:right w:val="none" w:sz="0" w:space="0" w:color="auto"/>
      </w:divBdr>
    </w:div>
    <w:div w:id="2057731989">
      <w:bodyDiv w:val="1"/>
      <w:marLeft w:val="0"/>
      <w:marRight w:val="0"/>
      <w:marTop w:val="0"/>
      <w:marBottom w:val="0"/>
      <w:divBdr>
        <w:top w:val="none" w:sz="0" w:space="0" w:color="auto"/>
        <w:left w:val="none" w:sz="0" w:space="0" w:color="auto"/>
        <w:bottom w:val="none" w:sz="0" w:space="0" w:color="auto"/>
        <w:right w:val="none" w:sz="0" w:space="0" w:color="auto"/>
      </w:divBdr>
    </w:div>
    <w:div w:id="2057895956">
      <w:bodyDiv w:val="1"/>
      <w:marLeft w:val="0"/>
      <w:marRight w:val="0"/>
      <w:marTop w:val="0"/>
      <w:marBottom w:val="0"/>
      <w:divBdr>
        <w:top w:val="none" w:sz="0" w:space="0" w:color="auto"/>
        <w:left w:val="none" w:sz="0" w:space="0" w:color="auto"/>
        <w:bottom w:val="none" w:sz="0" w:space="0" w:color="auto"/>
        <w:right w:val="none" w:sz="0" w:space="0" w:color="auto"/>
      </w:divBdr>
    </w:div>
    <w:div w:id="2057971309">
      <w:bodyDiv w:val="1"/>
      <w:marLeft w:val="0"/>
      <w:marRight w:val="0"/>
      <w:marTop w:val="0"/>
      <w:marBottom w:val="0"/>
      <w:divBdr>
        <w:top w:val="none" w:sz="0" w:space="0" w:color="auto"/>
        <w:left w:val="none" w:sz="0" w:space="0" w:color="auto"/>
        <w:bottom w:val="none" w:sz="0" w:space="0" w:color="auto"/>
        <w:right w:val="none" w:sz="0" w:space="0" w:color="auto"/>
      </w:divBdr>
    </w:div>
    <w:div w:id="2058115744">
      <w:bodyDiv w:val="1"/>
      <w:marLeft w:val="0"/>
      <w:marRight w:val="0"/>
      <w:marTop w:val="0"/>
      <w:marBottom w:val="0"/>
      <w:divBdr>
        <w:top w:val="none" w:sz="0" w:space="0" w:color="auto"/>
        <w:left w:val="none" w:sz="0" w:space="0" w:color="auto"/>
        <w:bottom w:val="none" w:sz="0" w:space="0" w:color="auto"/>
        <w:right w:val="none" w:sz="0" w:space="0" w:color="auto"/>
      </w:divBdr>
    </w:div>
    <w:div w:id="2058119270">
      <w:bodyDiv w:val="1"/>
      <w:marLeft w:val="0"/>
      <w:marRight w:val="0"/>
      <w:marTop w:val="0"/>
      <w:marBottom w:val="0"/>
      <w:divBdr>
        <w:top w:val="none" w:sz="0" w:space="0" w:color="auto"/>
        <w:left w:val="none" w:sz="0" w:space="0" w:color="auto"/>
        <w:bottom w:val="none" w:sz="0" w:space="0" w:color="auto"/>
        <w:right w:val="none" w:sz="0" w:space="0" w:color="auto"/>
      </w:divBdr>
    </w:div>
    <w:div w:id="2058164419">
      <w:bodyDiv w:val="1"/>
      <w:marLeft w:val="0"/>
      <w:marRight w:val="0"/>
      <w:marTop w:val="0"/>
      <w:marBottom w:val="0"/>
      <w:divBdr>
        <w:top w:val="none" w:sz="0" w:space="0" w:color="auto"/>
        <w:left w:val="none" w:sz="0" w:space="0" w:color="auto"/>
        <w:bottom w:val="none" w:sz="0" w:space="0" w:color="auto"/>
        <w:right w:val="none" w:sz="0" w:space="0" w:color="auto"/>
      </w:divBdr>
    </w:div>
    <w:div w:id="2058356646">
      <w:bodyDiv w:val="1"/>
      <w:marLeft w:val="0"/>
      <w:marRight w:val="0"/>
      <w:marTop w:val="0"/>
      <w:marBottom w:val="0"/>
      <w:divBdr>
        <w:top w:val="none" w:sz="0" w:space="0" w:color="auto"/>
        <w:left w:val="none" w:sz="0" w:space="0" w:color="auto"/>
        <w:bottom w:val="none" w:sz="0" w:space="0" w:color="auto"/>
        <w:right w:val="none" w:sz="0" w:space="0" w:color="auto"/>
      </w:divBdr>
    </w:div>
    <w:div w:id="2058357037">
      <w:bodyDiv w:val="1"/>
      <w:marLeft w:val="0"/>
      <w:marRight w:val="0"/>
      <w:marTop w:val="0"/>
      <w:marBottom w:val="0"/>
      <w:divBdr>
        <w:top w:val="none" w:sz="0" w:space="0" w:color="auto"/>
        <w:left w:val="none" w:sz="0" w:space="0" w:color="auto"/>
        <w:bottom w:val="none" w:sz="0" w:space="0" w:color="auto"/>
        <w:right w:val="none" w:sz="0" w:space="0" w:color="auto"/>
      </w:divBdr>
    </w:div>
    <w:div w:id="2058776038">
      <w:bodyDiv w:val="1"/>
      <w:marLeft w:val="0"/>
      <w:marRight w:val="0"/>
      <w:marTop w:val="0"/>
      <w:marBottom w:val="0"/>
      <w:divBdr>
        <w:top w:val="none" w:sz="0" w:space="0" w:color="auto"/>
        <w:left w:val="none" w:sz="0" w:space="0" w:color="auto"/>
        <w:bottom w:val="none" w:sz="0" w:space="0" w:color="auto"/>
        <w:right w:val="none" w:sz="0" w:space="0" w:color="auto"/>
      </w:divBdr>
    </w:div>
    <w:div w:id="2058779843">
      <w:bodyDiv w:val="1"/>
      <w:marLeft w:val="0"/>
      <w:marRight w:val="0"/>
      <w:marTop w:val="0"/>
      <w:marBottom w:val="0"/>
      <w:divBdr>
        <w:top w:val="none" w:sz="0" w:space="0" w:color="auto"/>
        <w:left w:val="none" w:sz="0" w:space="0" w:color="auto"/>
        <w:bottom w:val="none" w:sz="0" w:space="0" w:color="auto"/>
        <w:right w:val="none" w:sz="0" w:space="0" w:color="auto"/>
      </w:divBdr>
    </w:div>
    <w:div w:id="2059359904">
      <w:bodyDiv w:val="1"/>
      <w:marLeft w:val="0"/>
      <w:marRight w:val="0"/>
      <w:marTop w:val="0"/>
      <w:marBottom w:val="0"/>
      <w:divBdr>
        <w:top w:val="none" w:sz="0" w:space="0" w:color="auto"/>
        <w:left w:val="none" w:sz="0" w:space="0" w:color="auto"/>
        <w:bottom w:val="none" w:sz="0" w:space="0" w:color="auto"/>
        <w:right w:val="none" w:sz="0" w:space="0" w:color="auto"/>
      </w:divBdr>
    </w:div>
    <w:div w:id="2060007302">
      <w:bodyDiv w:val="1"/>
      <w:marLeft w:val="0"/>
      <w:marRight w:val="0"/>
      <w:marTop w:val="0"/>
      <w:marBottom w:val="0"/>
      <w:divBdr>
        <w:top w:val="none" w:sz="0" w:space="0" w:color="auto"/>
        <w:left w:val="none" w:sz="0" w:space="0" w:color="auto"/>
        <w:bottom w:val="none" w:sz="0" w:space="0" w:color="auto"/>
        <w:right w:val="none" w:sz="0" w:space="0" w:color="auto"/>
      </w:divBdr>
    </w:div>
    <w:div w:id="2060012223">
      <w:bodyDiv w:val="1"/>
      <w:marLeft w:val="0"/>
      <w:marRight w:val="0"/>
      <w:marTop w:val="0"/>
      <w:marBottom w:val="0"/>
      <w:divBdr>
        <w:top w:val="none" w:sz="0" w:space="0" w:color="auto"/>
        <w:left w:val="none" w:sz="0" w:space="0" w:color="auto"/>
        <w:bottom w:val="none" w:sz="0" w:space="0" w:color="auto"/>
        <w:right w:val="none" w:sz="0" w:space="0" w:color="auto"/>
      </w:divBdr>
    </w:div>
    <w:div w:id="2060200805">
      <w:bodyDiv w:val="1"/>
      <w:marLeft w:val="0"/>
      <w:marRight w:val="0"/>
      <w:marTop w:val="0"/>
      <w:marBottom w:val="0"/>
      <w:divBdr>
        <w:top w:val="none" w:sz="0" w:space="0" w:color="auto"/>
        <w:left w:val="none" w:sz="0" w:space="0" w:color="auto"/>
        <w:bottom w:val="none" w:sz="0" w:space="0" w:color="auto"/>
        <w:right w:val="none" w:sz="0" w:space="0" w:color="auto"/>
      </w:divBdr>
    </w:div>
    <w:div w:id="2060595286">
      <w:bodyDiv w:val="1"/>
      <w:marLeft w:val="0"/>
      <w:marRight w:val="0"/>
      <w:marTop w:val="0"/>
      <w:marBottom w:val="0"/>
      <w:divBdr>
        <w:top w:val="none" w:sz="0" w:space="0" w:color="auto"/>
        <w:left w:val="none" w:sz="0" w:space="0" w:color="auto"/>
        <w:bottom w:val="none" w:sz="0" w:space="0" w:color="auto"/>
        <w:right w:val="none" w:sz="0" w:space="0" w:color="auto"/>
      </w:divBdr>
    </w:div>
    <w:div w:id="2061198639">
      <w:bodyDiv w:val="1"/>
      <w:marLeft w:val="0"/>
      <w:marRight w:val="0"/>
      <w:marTop w:val="0"/>
      <w:marBottom w:val="0"/>
      <w:divBdr>
        <w:top w:val="none" w:sz="0" w:space="0" w:color="auto"/>
        <w:left w:val="none" w:sz="0" w:space="0" w:color="auto"/>
        <w:bottom w:val="none" w:sz="0" w:space="0" w:color="auto"/>
        <w:right w:val="none" w:sz="0" w:space="0" w:color="auto"/>
      </w:divBdr>
    </w:div>
    <w:div w:id="2061467359">
      <w:bodyDiv w:val="1"/>
      <w:marLeft w:val="0"/>
      <w:marRight w:val="0"/>
      <w:marTop w:val="0"/>
      <w:marBottom w:val="0"/>
      <w:divBdr>
        <w:top w:val="none" w:sz="0" w:space="0" w:color="auto"/>
        <w:left w:val="none" w:sz="0" w:space="0" w:color="auto"/>
        <w:bottom w:val="none" w:sz="0" w:space="0" w:color="auto"/>
        <w:right w:val="none" w:sz="0" w:space="0" w:color="auto"/>
      </w:divBdr>
    </w:div>
    <w:div w:id="2061594109">
      <w:bodyDiv w:val="1"/>
      <w:marLeft w:val="0"/>
      <w:marRight w:val="0"/>
      <w:marTop w:val="0"/>
      <w:marBottom w:val="0"/>
      <w:divBdr>
        <w:top w:val="none" w:sz="0" w:space="0" w:color="auto"/>
        <w:left w:val="none" w:sz="0" w:space="0" w:color="auto"/>
        <w:bottom w:val="none" w:sz="0" w:space="0" w:color="auto"/>
        <w:right w:val="none" w:sz="0" w:space="0" w:color="auto"/>
      </w:divBdr>
    </w:div>
    <w:div w:id="2061709133">
      <w:bodyDiv w:val="1"/>
      <w:marLeft w:val="0"/>
      <w:marRight w:val="0"/>
      <w:marTop w:val="0"/>
      <w:marBottom w:val="0"/>
      <w:divBdr>
        <w:top w:val="none" w:sz="0" w:space="0" w:color="auto"/>
        <w:left w:val="none" w:sz="0" w:space="0" w:color="auto"/>
        <w:bottom w:val="none" w:sz="0" w:space="0" w:color="auto"/>
        <w:right w:val="none" w:sz="0" w:space="0" w:color="auto"/>
      </w:divBdr>
    </w:div>
    <w:div w:id="2061855261">
      <w:bodyDiv w:val="1"/>
      <w:marLeft w:val="0"/>
      <w:marRight w:val="0"/>
      <w:marTop w:val="0"/>
      <w:marBottom w:val="0"/>
      <w:divBdr>
        <w:top w:val="none" w:sz="0" w:space="0" w:color="auto"/>
        <w:left w:val="none" w:sz="0" w:space="0" w:color="auto"/>
        <w:bottom w:val="none" w:sz="0" w:space="0" w:color="auto"/>
        <w:right w:val="none" w:sz="0" w:space="0" w:color="auto"/>
      </w:divBdr>
    </w:div>
    <w:div w:id="2062055672">
      <w:bodyDiv w:val="1"/>
      <w:marLeft w:val="0"/>
      <w:marRight w:val="0"/>
      <w:marTop w:val="0"/>
      <w:marBottom w:val="0"/>
      <w:divBdr>
        <w:top w:val="none" w:sz="0" w:space="0" w:color="auto"/>
        <w:left w:val="none" w:sz="0" w:space="0" w:color="auto"/>
        <w:bottom w:val="none" w:sz="0" w:space="0" w:color="auto"/>
        <w:right w:val="none" w:sz="0" w:space="0" w:color="auto"/>
      </w:divBdr>
    </w:div>
    <w:div w:id="2062098094">
      <w:bodyDiv w:val="1"/>
      <w:marLeft w:val="0"/>
      <w:marRight w:val="0"/>
      <w:marTop w:val="0"/>
      <w:marBottom w:val="0"/>
      <w:divBdr>
        <w:top w:val="none" w:sz="0" w:space="0" w:color="auto"/>
        <w:left w:val="none" w:sz="0" w:space="0" w:color="auto"/>
        <w:bottom w:val="none" w:sz="0" w:space="0" w:color="auto"/>
        <w:right w:val="none" w:sz="0" w:space="0" w:color="auto"/>
      </w:divBdr>
    </w:div>
    <w:div w:id="2062248959">
      <w:bodyDiv w:val="1"/>
      <w:marLeft w:val="0"/>
      <w:marRight w:val="0"/>
      <w:marTop w:val="0"/>
      <w:marBottom w:val="0"/>
      <w:divBdr>
        <w:top w:val="none" w:sz="0" w:space="0" w:color="auto"/>
        <w:left w:val="none" w:sz="0" w:space="0" w:color="auto"/>
        <w:bottom w:val="none" w:sz="0" w:space="0" w:color="auto"/>
        <w:right w:val="none" w:sz="0" w:space="0" w:color="auto"/>
      </w:divBdr>
    </w:div>
    <w:div w:id="2062512640">
      <w:bodyDiv w:val="1"/>
      <w:marLeft w:val="0"/>
      <w:marRight w:val="0"/>
      <w:marTop w:val="0"/>
      <w:marBottom w:val="0"/>
      <w:divBdr>
        <w:top w:val="none" w:sz="0" w:space="0" w:color="auto"/>
        <w:left w:val="none" w:sz="0" w:space="0" w:color="auto"/>
        <w:bottom w:val="none" w:sz="0" w:space="0" w:color="auto"/>
        <w:right w:val="none" w:sz="0" w:space="0" w:color="auto"/>
      </w:divBdr>
    </w:div>
    <w:div w:id="2062971062">
      <w:bodyDiv w:val="1"/>
      <w:marLeft w:val="0"/>
      <w:marRight w:val="0"/>
      <w:marTop w:val="0"/>
      <w:marBottom w:val="0"/>
      <w:divBdr>
        <w:top w:val="none" w:sz="0" w:space="0" w:color="auto"/>
        <w:left w:val="none" w:sz="0" w:space="0" w:color="auto"/>
        <w:bottom w:val="none" w:sz="0" w:space="0" w:color="auto"/>
        <w:right w:val="none" w:sz="0" w:space="0" w:color="auto"/>
      </w:divBdr>
    </w:div>
    <w:div w:id="2063013297">
      <w:bodyDiv w:val="1"/>
      <w:marLeft w:val="0"/>
      <w:marRight w:val="0"/>
      <w:marTop w:val="0"/>
      <w:marBottom w:val="0"/>
      <w:divBdr>
        <w:top w:val="none" w:sz="0" w:space="0" w:color="auto"/>
        <w:left w:val="none" w:sz="0" w:space="0" w:color="auto"/>
        <w:bottom w:val="none" w:sz="0" w:space="0" w:color="auto"/>
        <w:right w:val="none" w:sz="0" w:space="0" w:color="auto"/>
      </w:divBdr>
    </w:div>
    <w:div w:id="2063020224">
      <w:bodyDiv w:val="1"/>
      <w:marLeft w:val="0"/>
      <w:marRight w:val="0"/>
      <w:marTop w:val="0"/>
      <w:marBottom w:val="0"/>
      <w:divBdr>
        <w:top w:val="none" w:sz="0" w:space="0" w:color="auto"/>
        <w:left w:val="none" w:sz="0" w:space="0" w:color="auto"/>
        <w:bottom w:val="none" w:sz="0" w:space="0" w:color="auto"/>
        <w:right w:val="none" w:sz="0" w:space="0" w:color="auto"/>
      </w:divBdr>
    </w:div>
    <w:div w:id="2063209928">
      <w:bodyDiv w:val="1"/>
      <w:marLeft w:val="0"/>
      <w:marRight w:val="0"/>
      <w:marTop w:val="0"/>
      <w:marBottom w:val="0"/>
      <w:divBdr>
        <w:top w:val="none" w:sz="0" w:space="0" w:color="auto"/>
        <w:left w:val="none" w:sz="0" w:space="0" w:color="auto"/>
        <w:bottom w:val="none" w:sz="0" w:space="0" w:color="auto"/>
        <w:right w:val="none" w:sz="0" w:space="0" w:color="auto"/>
      </w:divBdr>
    </w:div>
    <w:div w:id="2063560023">
      <w:bodyDiv w:val="1"/>
      <w:marLeft w:val="0"/>
      <w:marRight w:val="0"/>
      <w:marTop w:val="0"/>
      <w:marBottom w:val="0"/>
      <w:divBdr>
        <w:top w:val="none" w:sz="0" w:space="0" w:color="auto"/>
        <w:left w:val="none" w:sz="0" w:space="0" w:color="auto"/>
        <w:bottom w:val="none" w:sz="0" w:space="0" w:color="auto"/>
        <w:right w:val="none" w:sz="0" w:space="0" w:color="auto"/>
      </w:divBdr>
    </w:div>
    <w:div w:id="2063674222">
      <w:bodyDiv w:val="1"/>
      <w:marLeft w:val="0"/>
      <w:marRight w:val="0"/>
      <w:marTop w:val="0"/>
      <w:marBottom w:val="0"/>
      <w:divBdr>
        <w:top w:val="none" w:sz="0" w:space="0" w:color="auto"/>
        <w:left w:val="none" w:sz="0" w:space="0" w:color="auto"/>
        <w:bottom w:val="none" w:sz="0" w:space="0" w:color="auto"/>
        <w:right w:val="none" w:sz="0" w:space="0" w:color="auto"/>
      </w:divBdr>
    </w:div>
    <w:div w:id="2065367849">
      <w:bodyDiv w:val="1"/>
      <w:marLeft w:val="0"/>
      <w:marRight w:val="0"/>
      <w:marTop w:val="0"/>
      <w:marBottom w:val="0"/>
      <w:divBdr>
        <w:top w:val="none" w:sz="0" w:space="0" w:color="auto"/>
        <w:left w:val="none" w:sz="0" w:space="0" w:color="auto"/>
        <w:bottom w:val="none" w:sz="0" w:space="0" w:color="auto"/>
        <w:right w:val="none" w:sz="0" w:space="0" w:color="auto"/>
      </w:divBdr>
    </w:div>
    <w:div w:id="2065716260">
      <w:bodyDiv w:val="1"/>
      <w:marLeft w:val="0"/>
      <w:marRight w:val="0"/>
      <w:marTop w:val="0"/>
      <w:marBottom w:val="0"/>
      <w:divBdr>
        <w:top w:val="none" w:sz="0" w:space="0" w:color="auto"/>
        <w:left w:val="none" w:sz="0" w:space="0" w:color="auto"/>
        <w:bottom w:val="none" w:sz="0" w:space="0" w:color="auto"/>
        <w:right w:val="none" w:sz="0" w:space="0" w:color="auto"/>
      </w:divBdr>
    </w:div>
    <w:div w:id="2066026293">
      <w:bodyDiv w:val="1"/>
      <w:marLeft w:val="0"/>
      <w:marRight w:val="0"/>
      <w:marTop w:val="0"/>
      <w:marBottom w:val="0"/>
      <w:divBdr>
        <w:top w:val="none" w:sz="0" w:space="0" w:color="auto"/>
        <w:left w:val="none" w:sz="0" w:space="0" w:color="auto"/>
        <w:bottom w:val="none" w:sz="0" w:space="0" w:color="auto"/>
        <w:right w:val="none" w:sz="0" w:space="0" w:color="auto"/>
      </w:divBdr>
    </w:div>
    <w:div w:id="2066030650">
      <w:bodyDiv w:val="1"/>
      <w:marLeft w:val="0"/>
      <w:marRight w:val="0"/>
      <w:marTop w:val="0"/>
      <w:marBottom w:val="0"/>
      <w:divBdr>
        <w:top w:val="none" w:sz="0" w:space="0" w:color="auto"/>
        <w:left w:val="none" w:sz="0" w:space="0" w:color="auto"/>
        <w:bottom w:val="none" w:sz="0" w:space="0" w:color="auto"/>
        <w:right w:val="none" w:sz="0" w:space="0" w:color="auto"/>
      </w:divBdr>
    </w:div>
    <w:div w:id="2066177771">
      <w:bodyDiv w:val="1"/>
      <w:marLeft w:val="0"/>
      <w:marRight w:val="0"/>
      <w:marTop w:val="0"/>
      <w:marBottom w:val="0"/>
      <w:divBdr>
        <w:top w:val="none" w:sz="0" w:space="0" w:color="auto"/>
        <w:left w:val="none" w:sz="0" w:space="0" w:color="auto"/>
        <w:bottom w:val="none" w:sz="0" w:space="0" w:color="auto"/>
        <w:right w:val="none" w:sz="0" w:space="0" w:color="auto"/>
      </w:divBdr>
    </w:div>
    <w:div w:id="2066222216">
      <w:bodyDiv w:val="1"/>
      <w:marLeft w:val="0"/>
      <w:marRight w:val="0"/>
      <w:marTop w:val="0"/>
      <w:marBottom w:val="0"/>
      <w:divBdr>
        <w:top w:val="none" w:sz="0" w:space="0" w:color="auto"/>
        <w:left w:val="none" w:sz="0" w:space="0" w:color="auto"/>
        <w:bottom w:val="none" w:sz="0" w:space="0" w:color="auto"/>
        <w:right w:val="none" w:sz="0" w:space="0" w:color="auto"/>
      </w:divBdr>
    </w:div>
    <w:div w:id="2066367406">
      <w:bodyDiv w:val="1"/>
      <w:marLeft w:val="0"/>
      <w:marRight w:val="0"/>
      <w:marTop w:val="0"/>
      <w:marBottom w:val="0"/>
      <w:divBdr>
        <w:top w:val="none" w:sz="0" w:space="0" w:color="auto"/>
        <w:left w:val="none" w:sz="0" w:space="0" w:color="auto"/>
        <w:bottom w:val="none" w:sz="0" w:space="0" w:color="auto"/>
        <w:right w:val="none" w:sz="0" w:space="0" w:color="auto"/>
      </w:divBdr>
    </w:div>
    <w:div w:id="2066875268">
      <w:bodyDiv w:val="1"/>
      <w:marLeft w:val="0"/>
      <w:marRight w:val="0"/>
      <w:marTop w:val="0"/>
      <w:marBottom w:val="0"/>
      <w:divBdr>
        <w:top w:val="none" w:sz="0" w:space="0" w:color="auto"/>
        <w:left w:val="none" w:sz="0" w:space="0" w:color="auto"/>
        <w:bottom w:val="none" w:sz="0" w:space="0" w:color="auto"/>
        <w:right w:val="none" w:sz="0" w:space="0" w:color="auto"/>
      </w:divBdr>
    </w:div>
    <w:div w:id="2067147662">
      <w:bodyDiv w:val="1"/>
      <w:marLeft w:val="0"/>
      <w:marRight w:val="0"/>
      <w:marTop w:val="0"/>
      <w:marBottom w:val="0"/>
      <w:divBdr>
        <w:top w:val="none" w:sz="0" w:space="0" w:color="auto"/>
        <w:left w:val="none" w:sz="0" w:space="0" w:color="auto"/>
        <w:bottom w:val="none" w:sz="0" w:space="0" w:color="auto"/>
        <w:right w:val="none" w:sz="0" w:space="0" w:color="auto"/>
      </w:divBdr>
    </w:div>
    <w:div w:id="2067214675">
      <w:bodyDiv w:val="1"/>
      <w:marLeft w:val="0"/>
      <w:marRight w:val="0"/>
      <w:marTop w:val="0"/>
      <w:marBottom w:val="0"/>
      <w:divBdr>
        <w:top w:val="none" w:sz="0" w:space="0" w:color="auto"/>
        <w:left w:val="none" w:sz="0" w:space="0" w:color="auto"/>
        <w:bottom w:val="none" w:sz="0" w:space="0" w:color="auto"/>
        <w:right w:val="none" w:sz="0" w:space="0" w:color="auto"/>
      </w:divBdr>
    </w:div>
    <w:div w:id="2067482345">
      <w:bodyDiv w:val="1"/>
      <w:marLeft w:val="0"/>
      <w:marRight w:val="0"/>
      <w:marTop w:val="0"/>
      <w:marBottom w:val="0"/>
      <w:divBdr>
        <w:top w:val="none" w:sz="0" w:space="0" w:color="auto"/>
        <w:left w:val="none" w:sz="0" w:space="0" w:color="auto"/>
        <w:bottom w:val="none" w:sz="0" w:space="0" w:color="auto"/>
        <w:right w:val="none" w:sz="0" w:space="0" w:color="auto"/>
      </w:divBdr>
    </w:div>
    <w:div w:id="2067676802">
      <w:bodyDiv w:val="1"/>
      <w:marLeft w:val="0"/>
      <w:marRight w:val="0"/>
      <w:marTop w:val="0"/>
      <w:marBottom w:val="0"/>
      <w:divBdr>
        <w:top w:val="none" w:sz="0" w:space="0" w:color="auto"/>
        <w:left w:val="none" w:sz="0" w:space="0" w:color="auto"/>
        <w:bottom w:val="none" w:sz="0" w:space="0" w:color="auto"/>
        <w:right w:val="none" w:sz="0" w:space="0" w:color="auto"/>
      </w:divBdr>
    </w:div>
    <w:div w:id="2068020534">
      <w:bodyDiv w:val="1"/>
      <w:marLeft w:val="0"/>
      <w:marRight w:val="0"/>
      <w:marTop w:val="0"/>
      <w:marBottom w:val="0"/>
      <w:divBdr>
        <w:top w:val="none" w:sz="0" w:space="0" w:color="auto"/>
        <w:left w:val="none" w:sz="0" w:space="0" w:color="auto"/>
        <w:bottom w:val="none" w:sz="0" w:space="0" w:color="auto"/>
        <w:right w:val="none" w:sz="0" w:space="0" w:color="auto"/>
      </w:divBdr>
    </w:div>
    <w:div w:id="2068142679">
      <w:bodyDiv w:val="1"/>
      <w:marLeft w:val="0"/>
      <w:marRight w:val="0"/>
      <w:marTop w:val="0"/>
      <w:marBottom w:val="0"/>
      <w:divBdr>
        <w:top w:val="none" w:sz="0" w:space="0" w:color="auto"/>
        <w:left w:val="none" w:sz="0" w:space="0" w:color="auto"/>
        <w:bottom w:val="none" w:sz="0" w:space="0" w:color="auto"/>
        <w:right w:val="none" w:sz="0" w:space="0" w:color="auto"/>
      </w:divBdr>
    </w:div>
    <w:div w:id="2068143691">
      <w:bodyDiv w:val="1"/>
      <w:marLeft w:val="0"/>
      <w:marRight w:val="0"/>
      <w:marTop w:val="0"/>
      <w:marBottom w:val="0"/>
      <w:divBdr>
        <w:top w:val="none" w:sz="0" w:space="0" w:color="auto"/>
        <w:left w:val="none" w:sz="0" w:space="0" w:color="auto"/>
        <w:bottom w:val="none" w:sz="0" w:space="0" w:color="auto"/>
        <w:right w:val="none" w:sz="0" w:space="0" w:color="auto"/>
      </w:divBdr>
    </w:div>
    <w:div w:id="2068412900">
      <w:bodyDiv w:val="1"/>
      <w:marLeft w:val="0"/>
      <w:marRight w:val="0"/>
      <w:marTop w:val="0"/>
      <w:marBottom w:val="0"/>
      <w:divBdr>
        <w:top w:val="none" w:sz="0" w:space="0" w:color="auto"/>
        <w:left w:val="none" w:sz="0" w:space="0" w:color="auto"/>
        <w:bottom w:val="none" w:sz="0" w:space="0" w:color="auto"/>
        <w:right w:val="none" w:sz="0" w:space="0" w:color="auto"/>
      </w:divBdr>
    </w:div>
    <w:div w:id="2068456665">
      <w:bodyDiv w:val="1"/>
      <w:marLeft w:val="0"/>
      <w:marRight w:val="0"/>
      <w:marTop w:val="0"/>
      <w:marBottom w:val="0"/>
      <w:divBdr>
        <w:top w:val="none" w:sz="0" w:space="0" w:color="auto"/>
        <w:left w:val="none" w:sz="0" w:space="0" w:color="auto"/>
        <w:bottom w:val="none" w:sz="0" w:space="0" w:color="auto"/>
        <w:right w:val="none" w:sz="0" w:space="0" w:color="auto"/>
      </w:divBdr>
    </w:div>
    <w:div w:id="2068527328">
      <w:bodyDiv w:val="1"/>
      <w:marLeft w:val="0"/>
      <w:marRight w:val="0"/>
      <w:marTop w:val="0"/>
      <w:marBottom w:val="0"/>
      <w:divBdr>
        <w:top w:val="none" w:sz="0" w:space="0" w:color="auto"/>
        <w:left w:val="none" w:sz="0" w:space="0" w:color="auto"/>
        <w:bottom w:val="none" w:sz="0" w:space="0" w:color="auto"/>
        <w:right w:val="none" w:sz="0" w:space="0" w:color="auto"/>
      </w:divBdr>
    </w:div>
    <w:div w:id="2068797764">
      <w:bodyDiv w:val="1"/>
      <w:marLeft w:val="0"/>
      <w:marRight w:val="0"/>
      <w:marTop w:val="0"/>
      <w:marBottom w:val="0"/>
      <w:divBdr>
        <w:top w:val="none" w:sz="0" w:space="0" w:color="auto"/>
        <w:left w:val="none" w:sz="0" w:space="0" w:color="auto"/>
        <w:bottom w:val="none" w:sz="0" w:space="0" w:color="auto"/>
        <w:right w:val="none" w:sz="0" w:space="0" w:color="auto"/>
      </w:divBdr>
    </w:div>
    <w:div w:id="2068798794">
      <w:bodyDiv w:val="1"/>
      <w:marLeft w:val="0"/>
      <w:marRight w:val="0"/>
      <w:marTop w:val="0"/>
      <w:marBottom w:val="0"/>
      <w:divBdr>
        <w:top w:val="none" w:sz="0" w:space="0" w:color="auto"/>
        <w:left w:val="none" w:sz="0" w:space="0" w:color="auto"/>
        <w:bottom w:val="none" w:sz="0" w:space="0" w:color="auto"/>
        <w:right w:val="none" w:sz="0" w:space="0" w:color="auto"/>
      </w:divBdr>
    </w:div>
    <w:div w:id="2068843200">
      <w:bodyDiv w:val="1"/>
      <w:marLeft w:val="0"/>
      <w:marRight w:val="0"/>
      <w:marTop w:val="0"/>
      <w:marBottom w:val="0"/>
      <w:divBdr>
        <w:top w:val="none" w:sz="0" w:space="0" w:color="auto"/>
        <w:left w:val="none" w:sz="0" w:space="0" w:color="auto"/>
        <w:bottom w:val="none" w:sz="0" w:space="0" w:color="auto"/>
        <w:right w:val="none" w:sz="0" w:space="0" w:color="auto"/>
      </w:divBdr>
    </w:div>
    <w:div w:id="2069107911">
      <w:bodyDiv w:val="1"/>
      <w:marLeft w:val="0"/>
      <w:marRight w:val="0"/>
      <w:marTop w:val="0"/>
      <w:marBottom w:val="0"/>
      <w:divBdr>
        <w:top w:val="none" w:sz="0" w:space="0" w:color="auto"/>
        <w:left w:val="none" w:sz="0" w:space="0" w:color="auto"/>
        <w:bottom w:val="none" w:sz="0" w:space="0" w:color="auto"/>
        <w:right w:val="none" w:sz="0" w:space="0" w:color="auto"/>
      </w:divBdr>
    </w:div>
    <w:div w:id="2069527124">
      <w:bodyDiv w:val="1"/>
      <w:marLeft w:val="0"/>
      <w:marRight w:val="0"/>
      <w:marTop w:val="0"/>
      <w:marBottom w:val="0"/>
      <w:divBdr>
        <w:top w:val="none" w:sz="0" w:space="0" w:color="auto"/>
        <w:left w:val="none" w:sz="0" w:space="0" w:color="auto"/>
        <w:bottom w:val="none" w:sz="0" w:space="0" w:color="auto"/>
        <w:right w:val="none" w:sz="0" w:space="0" w:color="auto"/>
      </w:divBdr>
    </w:div>
    <w:div w:id="2069643904">
      <w:bodyDiv w:val="1"/>
      <w:marLeft w:val="0"/>
      <w:marRight w:val="0"/>
      <w:marTop w:val="0"/>
      <w:marBottom w:val="0"/>
      <w:divBdr>
        <w:top w:val="none" w:sz="0" w:space="0" w:color="auto"/>
        <w:left w:val="none" w:sz="0" w:space="0" w:color="auto"/>
        <w:bottom w:val="none" w:sz="0" w:space="0" w:color="auto"/>
        <w:right w:val="none" w:sz="0" w:space="0" w:color="auto"/>
      </w:divBdr>
    </w:div>
    <w:div w:id="2069644882">
      <w:bodyDiv w:val="1"/>
      <w:marLeft w:val="0"/>
      <w:marRight w:val="0"/>
      <w:marTop w:val="0"/>
      <w:marBottom w:val="0"/>
      <w:divBdr>
        <w:top w:val="none" w:sz="0" w:space="0" w:color="auto"/>
        <w:left w:val="none" w:sz="0" w:space="0" w:color="auto"/>
        <w:bottom w:val="none" w:sz="0" w:space="0" w:color="auto"/>
        <w:right w:val="none" w:sz="0" w:space="0" w:color="auto"/>
      </w:divBdr>
    </w:div>
    <w:div w:id="2070372005">
      <w:bodyDiv w:val="1"/>
      <w:marLeft w:val="0"/>
      <w:marRight w:val="0"/>
      <w:marTop w:val="0"/>
      <w:marBottom w:val="0"/>
      <w:divBdr>
        <w:top w:val="none" w:sz="0" w:space="0" w:color="auto"/>
        <w:left w:val="none" w:sz="0" w:space="0" w:color="auto"/>
        <w:bottom w:val="none" w:sz="0" w:space="0" w:color="auto"/>
        <w:right w:val="none" w:sz="0" w:space="0" w:color="auto"/>
      </w:divBdr>
    </w:div>
    <w:div w:id="2070490176">
      <w:bodyDiv w:val="1"/>
      <w:marLeft w:val="0"/>
      <w:marRight w:val="0"/>
      <w:marTop w:val="0"/>
      <w:marBottom w:val="0"/>
      <w:divBdr>
        <w:top w:val="none" w:sz="0" w:space="0" w:color="auto"/>
        <w:left w:val="none" w:sz="0" w:space="0" w:color="auto"/>
        <w:bottom w:val="none" w:sz="0" w:space="0" w:color="auto"/>
        <w:right w:val="none" w:sz="0" w:space="0" w:color="auto"/>
      </w:divBdr>
    </w:div>
    <w:div w:id="2070565319">
      <w:bodyDiv w:val="1"/>
      <w:marLeft w:val="0"/>
      <w:marRight w:val="0"/>
      <w:marTop w:val="0"/>
      <w:marBottom w:val="0"/>
      <w:divBdr>
        <w:top w:val="none" w:sz="0" w:space="0" w:color="auto"/>
        <w:left w:val="none" w:sz="0" w:space="0" w:color="auto"/>
        <w:bottom w:val="none" w:sz="0" w:space="0" w:color="auto"/>
        <w:right w:val="none" w:sz="0" w:space="0" w:color="auto"/>
      </w:divBdr>
    </w:div>
    <w:div w:id="2071153531">
      <w:bodyDiv w:val="1"/>
      <w:marLeft w:val="0"/>
      <w:marRight w:val="0"/>
      <w:marTop w:val="0"/>
      <w:marBottom w:val="0"/>
      <w:divBdr>
        <w:top w:val="none" w:sz="0" w:space="0" w:color="auto"/>
        <w:left w:val="none" w:sz="0" w:space="0" w:color="auto"/>
        <w:bottom w:val="none" w:sz="0" w:space="0" w:color="auto"/>
        <w:right w:val="none" w:sz="0" w:space="0" w:color="auto"/>
      </w:divBdr>
      <w:divsChild>
        <w:div w:id="391464395">
          <w:marLeft w:val="0"/>
          <w:marRight w:val="0"/>
          <w:marTop w:val="0"/>
          <w:marBottom w:val="0"/>
          <w:divBdr>
            <w:top w:val="none" w:sz="0" w:space="0" w:color="auto"/>
            <w:left w:val="none" w:sz="0" w:space="0" w:color="auto"/>
            <w:bottom w:val="none" w:sz="0" w:space="0" w:color="auto"/>
            <w:right w:val="none" w:sz="0" w:space="0" w:color="auto"/>
          </w:divBdr>
        </w:div>
        <w:div w:id="287594135">
          <w:marLeft w:val="0"/>
          <w:marRight w:val="0"/>
          <w:marTop w:val="0"/>
          <w:marBottom w:val="0"/>
          <w:divBdr>
            <w:top w:val="none" w:sz="0" w:space="0" w:color="auto"/>
            <w:left w:val="none" w:sz="0" w:space="0" w:color="auto"/>
            <w:bottom w:val="none" w:sz="0" w:space="0" w:color="auto"/>
            <w:right w:val="none" w:sz="0" w:space="0" w:color="auto"/>
          </w:divBdr>
        </w:div>
        <w:div w:id="199248807">
          <w:marLeft w:val="0"/>
          <w:marRight w:val="0"/>
          <w:marTop w:val="0"/>
          <w:marBottom w:val="0"/>
          <w:divBdr>
            <w:top w:val="none" w:sz="0" w:space="0" w:color="auto"/>
            <w:left w:val="none" w:sz="0" w:space="0" w:color="auto"/>
            <w:bottom w:val="none" w:sz="0" w:space="0" w:color="auto"/>
            <w:right w:val="none" w:sz="0" w:space="0" w:color="auto"/>
          </w:divBdr>
        </w:div>
        <w:div w:id="1596523772">
          <w:marLeft w:val="0"/>
          <w:marRight w:val="0"/>
          <w:marTop w:val="0"/>
          <w:marBottom w:val="0"/>
          <w:divBdr>
            <w:top w:val="none" w:sz="0" w:space="0" w:color="auto"/>
            <w:left w:val="none" w:sz="0" w:space="0" w:color="auto"/>
            <w:bottom w:val="none" w:sz="0" w:space="0" w:color="auto"/>
            <w:right w:val="none" w:sz="0" w:space="0" w:color="auto"/>
          </w:divBdr>
        </w:div>
        <w:div w:id="1024598753">
          <w:marLeft w:val="0"/>
          <w:marRight w:val="0"/>
          <w:marTop w:val="0"/>
          <w:marBottom w:val="0"/>
          <w:divBdr>
            <w:top w:val="none" w:sz="0" w:space="0" w:color="auto"/>
            <w:left w:val="none" w:sz="0" w:space="0" w:color="auto"/>
            <w:bottom w:val="none" w:sz="0" w:space="0" w:color="auto"/>
            <w:right w:val="none" w:sz="0" w:space="0" w:color="auto"/>
          </w:divBdr>
        </w:div>
        <w:div w:id="401022034">
          <w:marLeft w:val="0"/>
          <w:marRight w:val="0"/>
          <w:marTop w:val="0"/>
          <w:marBottom w:val="0"/>
          <w:divBdr>
            <w:top w:val="none" w:sz="0" w:space="0" w:color="auto"/>
            <w:left w:val="none" w:sz="0" w:space="0" w:color="auto"/>
            <w:bottom w:val="none" w:sz="0" w:space="0" w:color="auto"/>
            <w:right w:val="none" w:sz="0" w:space="0" w:color="auto"/>
          </w:divBdr>
        </w:div>
        <w:div w:id="127478445">
          <w:marLeft w:val="0"/>
          <w:marRight w:val="0"/>
          <w:marTop w:val="0"/>
          <w:marBottom w:val="0"/>
          <w:divBdr>
            <w:top w:val="none" w:sz="0" w:space="0" w:color="auto"/>
            <w:left w:val="none" w:sz="0" w:space="0" w:color="auto"/>
            <w:bottom w:val="none" w:sz="0" w:space="0" w:color="auto"/>
            <w:right w:val="none" w:sz="0" w:space="0" w:color="auto"/>
          </w:divBdr>
        </w:div>
        <w:div w:id="1018431772">
          <w:marLeft w:val="0"/>
          <w:marRight w:val="0"/>
          <w:marTop w:val="0"/>
          <w:marBottom w:val="0"/>
          <w:divBdr>
            <w:top w:val="none" w:sz="0" w:space="0" w:color="auto"/>
            <w:left w:val="none" w:sz="0" w:space="0" w:color="auto"/>
            <w:bottom w:val="none" w:sz="0" w:space="0" w:color="auto"/>
            <w:right w:val="none" w:sz="0" w:space="0" w:color="auto"/>
          </w:divBdr>
        </w:div>
        <w:div w:id="2015766020">
          <w:marLeft w:val="0"/>
          <w:marRight w:val="0"/>
          <w:marTop w:val="0"/>
          <w:marBottom w:val="0"/>
          <w:divBdr>
            <w:top w:val="none" w:sz="0" w:space="0" w:color="auto"/>
            <w:left w:val="none" w:sz="0" w:space="0" w:color="auto"/>
            <w:bottom w:val="none" w:sz="0" w:space="0" w:color="auto"/>
            <w:right w:val="none" w:sz="0" w:space="0" w:color="auto"/>
          </w:divBdr>
        </w:div>
        <w:div w:id="1915965609">
          <w:marLeft w:val="0"/>
          <w:marRight w:val="0"/>
          <w:marTop w:val="0"/>
          <w:marBottom w:val="0"/>
          <w:divBdr>
            <w:top w:val="none" w:sz="0" w:space="0" w:color="auto"/>
            <w:left w:val="none" w:sz="0" w:space="0" w:color="auto"/>
            <w:bottom w:val="none" w:sz="0" w:space="0" w:color="auto"/>
            <w:right w:val="none" w:sz="0" w:space="0" w:color="auto"/>
          </w:divBdr>
        </w:div>
        <w:div w:id="1901868127">
          <w:marLeft w:val="0"/>
          <w:marRight w:val="0"/>
          <w:marTop w:val="0"/>
          <w:marBottom w:val="0"/>
          <w:divBdr>
            <w:top w:val="none" w:sz="0" w:space="0" w:color="auto"/>
            <w:left w:val="none" w:sz="0" w:space="0" w:color="auto"/>
            <w:bottom w:val="none" w:sz="0" w:space="0" w:color="auto"/>
            <w:right w:val="none" w:sz="0" w:space="0" w:color="auto"/>
          </w:divBdr>
        </w:div>
        <w:div w:id="798105025">
          <w:marLeft w:val="0"/>
          <w:marRight w:val="0"/>
          <w:marTop w:val="0"/>
          <w:marBottom w:val="0"/>
          <w:divBdr>
            <w:top w:val="none" w:sz="0" w:space="0" w:color="auto"/>
            <w:left w:val="none" w:sz="0" w:space="0" w:color="auto"/>
            <w:bottom w:val="none" w:sz="0" w:space="0" w:color="auto"/>
            <w:right w:val="none" w:sz="0" w:space="0" w:color="auto"/>
          </w:divBdr>
        </w:div>
        <w:div w:id="1941569582">
          <w:marLeft w:val="0"/>
          <w:marRight w:val="0"/>
          <w:marTop w:val="0"/>
          <w:marBottom w:val="0"/>
          <w:divBdr>
            <w:top w:val="none" w:sz="0" w:space="0" w:color="auto"/>
            <w:left w:val="none" w:sz="0" w:space="0" w:color="auto"/>
            <w:bottom w:val="none" w:sz="0" w:space="0" w:color="auto"/>
            <w:right w:val="none" w:sz="0" w:space="0" w:color="auto"/>
          </w:divBdr>
        </w:div>
        <w:div w:id="1689284906">
          <w:marLeft w:val="0"/>
          <w:marRight w:val="0"/>
          <w:marTop w:val="0"/>
          <w:marBottom w:val="0"/>
          <w:divBdr>
            <w:top w:val="none" w:sz="0" w:space="0" w:color="auto"/>
            <w:left w:val="none" w:sz="0" w:space="0" w:color="auto"/>
            <w:bottom w:val="none" w:sz="0" w:space="0" w:color="auto"/>
            <w:right w:val="none" w:sz="0" w:space="0" w:color="auto"/>
          </w:divBdr>
        </w:div>
        <w:div w:id="1901555950">
          <w:marLeft w:val="0"/>
          <w:marRight w:val="0"/>
          <w:marTop w:val="0"/>
          <w:marBottom w:val="0"/>
          <w:divBdr>
            <w:top w:val="none" w:sz="0" w:space="0" w:color="auto"/>
            <w:left w:val="none" w:sz="0" w:space="0" w:color="auto"/>
            <w:bottom w:val="none" w:sz="0" w:space="0" w:color="auto"/>
            <w:right w:val="none" w:sz="0" w:space="0" w:color="auto"/>
          </w:divBdr>
        </w:div>
        <w:div w:id="93092076">
          <w:marLeft w:val="0"/>
          <w:marRight w:val="0"/>
          <w:marTop w:val="0"/>
          <w:marBottom w:val="0"/>
          <w:divBdr>
            <w:top w:val="none" w:sz="0" w:space="0" w:color="auto"/>
            <w:left w:val="none" w:sz="0" w:space="0" w:color="auto"/>
            <w:bottom w:val="none" w:sz="0" w:space="0" w:color="auto"/>
            <w:right w:val="none" w:sz="0" w:space="0" w:color="auto"/>
          </w:divBdr>
        </w:div>
        <w:div w:id="501701923">
          <w:marLeft w:val="0"/>
          <w:marRight w:val="0"/>
          <w:marTop w:val="0"/>
          <w:marBottom w:val="0"/>
          <w:divBdr>
            <w:top w:val="none" w:sz="0" w:space="0" w:color="auto"/>
            <w:left w:val="none" w:sz="0" w:space="0" w:color="auto"/>
            <w:bottom w:val="none" w:sz="0" w:space="0" w:color="auto"/>
            <w:right w:val="none" w:sz="0" w:space="0" w:color="auto"/>
          </w:divBdr>
        </w:div>
        <w:div w:id="823469934">
          <w:marLeft w:val="0"/>
          <w:marRight w:val="0"/>
          <w:marTop w:val="0"/>
          <w:marBottom w:val="0"/>
          <w:divBdr>
            <w:top w:val="none" w:sz="0" w:space="0" w:color="auto"/>
            <w:left w:val="none" w:sz="0" w:space="0" w:color="auto"/>
            <w:bottom w:val="none" w:sz="0" w:space="0" w:color="auto"/>
            <w:right w:val="none" w:sz="0" w:space="0" w:color="auto"/>
          </w:divBdr>
        </w:div>
        <w:div w:id="1304697961">
          <w:marLeft w:val="0"/>
          <w:marRight w:val="0"/>
          <w:marTop w:val="0"/>
          <w:marBottom w:val="0"/>
          <w:divBdr>
            <w:top w:val="none" w:sz="0" w:space="0" w:color="auto"/>
            <w:left w:val="none" w:sz="0" w:space="0" w:color="auto"/>
            <w:bottom w:val="none" w:sz="0" w:space="0" w:color="auto"/>
            <w:right w:val="none" w:sz="0" w:space="0" w:color="auto"/>
          </w:divBdr>
        </w:div>
        <w:div w:id="1954095559">
          <w:marLeft w:val="0"/>
          <w:marRight w:val="0"/>
          <w:marTop w:val="0"/>
          <w:marBottom w:val="0"/>
          <w:divBdr>
            <w:top w:val="none" w:sz="0" w:space="0" w:color="auto"/>
            <w:left w:val="none" w:sz="0" w:space="0" w:color="auto"/>
            <w:bottom w:val="none" w:sz="0" w:space="0" w:color="auto"/>
            <w:right w:val="none" w:sz="0" w:space="0" w:color="auto"/>
          </w:divBdr>
        </w:div>
        <w:div w:id="1848590599">
          <w:marLeft w:val="0"/>
          <w:marRight w:val="0"/>
          <w:marTop w:val="0"/>
          <w:marBottom w:val="0"/>
          <w:divBdr>
            <w:top w:val="none" w:sz="0" w:space="0" w:color="auto"/>
            <w:left w:val="none" w:sz="0" w:space="0" w:color="auto"/>
            <w:bottom w:val="none" w:sz="0" w:space="0" w:color="auto"/>
            <w:right w:val="none" w:sz="0" w:space="0" w:color="auto"/>
          </w:divBdr>
        </w:div>
        <w:div w:id="1182402572">
          <w:marLeft w:val="0"/>
          <w:marRight w:val="0"/>
          <w:marTop w:val="0"/>
          <w:marBottom w:val="0"/>
          <w:divBdr>
            <w:top w:val="none" w:sz="0" w:space="0" w:color="auto"/>
            <w:left w:val="none" w:sz="0" w:space="0" w:color="auto"/>
            <w:bottom w:val="none" w:sz="0" w:space="0" w:color="auto"/>
            <w:right w:val="none" w:sz="0" w:space="0" w:color="auto"/>
          </w:divBdr>
        </w:div>
        <w:div w:id="1154108520">
          <w:marLeft w:val="0"/>
          <w:marRight w:val="0"/>
          <w:marTop w:val="0"/>
          <w:marBottom w:val="0"/>
          <w:divBdr>
            <w:top w:val="none" w:sz="0" w:space="0" w:color="auto"/>
            <w:left w:val="none" w:sz="0" w:space="0" w:color="auto"/>
            <w:bottom w:val="none" w:sz="0" w:space="0" w:color="auto"/>
            <w:right w:val="none" w:sz="0" w:space="0" w:color="auto"/>
          </w:divBdr>
        </w:div>
        <w:div w:id="1498690111">
          <w:marLeft w:val="0"/>
          <w:marRight w:val="0"/>
          <w:marTop w:val="0"/>
          <w:marBottom w:val="0"/>
          <w:divBdr>
            <w:top w:val="none" w:sz="0" w:space="0" w:color="auto"/>
            <w:left w:val="none" w:sz="0" w:space="0" w:color="auto"/>
            <w:bottom w:val="none" w:sz="0" w:space="0" w:color="auto"/>
            <w:right w:val="none" w:sz="0" w:space="0" w:color="auto"/>
          </w:divBdr>
        </w:div>
        <w:div w:id="1026325498">
          <w:marLeft w:val="0"/>
          <w:marRight w:val="0"/>
          <w:marTop w:val="0"/>
          <w:marBottom w:val="0"/>
          <w:divBdr>
            <w:top w:val="none" w:sz="0" w:space="0" w:color="auto"/>
            <w:left w:val="none" w:sz="0" w:space="0" w:color="auto"/>
            <w:bottom w:val="none" w:sz="0" w:space="0" w:color="auto"/>
            <w:right w:val="none" w:sz="0" w:space="0" w:color="auto"/>
          </w:divBdr>
        </w:div>
        <w:div w:id="1334451542">
          <w:marLeft w:val="0"/>
          <w:marRight w:val="0"/>
          <w:marTop w:val="0"/>
          <w:marBottom w:val="0"/>
          <w:divBdr>
            <w:top w:val="none" w:sz="0" w:space="0" w:color="auto"/>
            <w:left w:val="none" w:sz="0" w:space="0" w:color="auto"/>
            <w:bottom w:val="none" w:sz="0" w:space="0" w:color="auto"/>
            <w:right w:val="none" w:sz="0" w:space="0" w:color="auto"/>
          </w:divBdr>
        </w:div>
        <w:div w:id="1953970240">
          <w:marLeft w:val="0"/>
          <w:marRight w:val="0"/>
          <w:marTop w:val="0"/>
          <w:marBottom w:val="0"/>
          <w:divBdr>
            <w:top w:val="none" w:sz="0" w:space="0" w:color="auto"/>
            <w:left w:val="none" w:sz="0" w:space="0" w:color="auto"/>
            <w:bottom w:val="none" w:sz="0" w:space="0" w:color="auto"/>
            <w:right w:val="none" w:sz="0" w:space="0" w:color="auto"/>
          </w:divBdr>
        </w:div>
        <w:div w:id="119421369">
          <w:marLeft w:val="0"/>
          <w:marRight w:val="0"/>
          <w:marTop w:val="0"/>
          <w:marBottom w:val="0"/>
          <w:divBdr>
            <w:top w:val="none" w:sz="0" w:space="0" w:color="auto"/>
            <w:left w:val="none" w:sz="0" w:space="0" w:color="auto"/>
            <w:bottom w:val="none" w:sz="0" w:space="0" w:color="auto"/>
            <w:right w:val="none" w:sz="0" w:space="0" w:color="auto"/>
          </w:divBdr>
        </w:div>
        <w:div w:id="2054648970">
          <w:marLeft w:val="0"/>
          <w:marRight w:val="0"/>
          <w:marTop w:val="0"/>
          <w:marBottom w:val="0"/>
          <w:divBdr>
            <w:top w:val="none" w:sz="0" w:space="0" w:color="auto"/>
            <w:left w:val="none" w:sz="0" w:space="0" w:color="auto"/>
            <w:bottom w:val="none" w:sz="0" w:space="0" w:color="auto"/>
            <w:right w:val="none" w:sz="0" w:space="0" w:color="auto"/>
          </w:divBdr>
        </w:div>
        <w:div w:id="132213870">
          <w:marLeft w:val="0"/>
          <w:marRight w:val="0"/>
          <w:marTop w:val="0"/>
          <w:marBottom w:val="0"/>
          <w:divBdr>
            <w:top w:val="none" w:sz="0" w:space="0" w:color="auto"/>
            <w:left w:val="none" w:sz="0" w:space="0" w:color="auto"/>
            <w:bottom w:val="none" w:sz="0" w:space="0" w:color="auto"/>
            <w:right w:val="none" w:sz="0" w:space="0" w:color="auto"/>
          </w:divBdr>
        </w:div>
        <w:div w:id="1394238474">
          <w:marLeft w:val="0"/>
          <w:marRight w:val="0"/>
          <w:marTop w:val="0"/>
          <w:marBottom w:val="0"/>
          <w:divBdr>
            <w:top w:val="none" w:sz="0" w:space="0" w:color="auto"/>
            <w:left w:val="none" w:sz="0" w:space="0" w:color="auto"/>
            <w:bottom w:val="none" w:sz="0" w:space="0" w:color="auto"/>
            <w:right w:val="none" w:sz="0" w:space="0" w:color="auto"/>
          </w:divBdr>
        </w:div>
        <w:div w:id="1738937717">
          <w:marLeft w:val="0"/>
          <w:marRight w:val="0"/>
          <w:marTop w:val="0"/>
          <w:marBottom w:val="0"/>
          <w:divBdr>
            <w:top w:val="none" w:sz="0" w:space="0" w:color="auto"/>
            <w:left w:val="none" w:sz="0" w:space="0" w:color="auto"/>
            <w:bottom w:val="none" w:sz="0" w:space="0" w:color="auto"/>
            <w:right w:val="none" w:sz="0" w:space="0" w:color="auto"/>
          </w:divBdr>
        </w:div>
        <w:div w:id="1237790415">
          <w:marLeft w:val="0"/>
          <w:marRight w:val="0"/>
          <w:marTop w:val="0"/>
          <w:marBottom w:val="0"/>
          <w:divBdr>
            <w:top w:val="none" w:sz="0" w:space="0" w:color="auto"/>
            <w:left w:val="none" w:sz="0" w:space="0" w:color="auto"/>
            <w:bottom w:val="none" w:sz="0" w:space="0" w:color="auto"/>
            <w:right w:val="none" w:sz="0" w:space="0" w:color="auto"/>
          </w:divBdr>
        </w:div>
        <w:div w:id="1518956838">
          <w:marLeft w:val="0"/>
          <w:marRight w:val="0"/>
          <w:marTop w:val="0"/>
          <w:marBottom w:val="0"/>
          <w:divBdr>
            <w:top w:val="none" w:sz="0" w:space="0" w:color="auto"/>
            <w:left w:val="none" w:sz="0" w:space="0" w:color="auto"/>
            <w:bottom w:val="none" w:sz="0" w:space="0" w:color="auto"/>
            <w:right w:val="none" w:sz="0" w:space="0" w:color="auto"/>
          </w:divBdr>
        </w:div>
        <w:div w:id="1859155513">
          <w:marLeft w:val="0"/>
          <w:marRight w:val="0"/>
          <w:marTop w:val="0"/>
          <w:marBottom w:val="0"/>
          <w:divBdr>
            <w:top w:val="none" w:sz="0" w:space="0" w:color="auto"/>
            <w:left w:val="none" w:sz="0" w:space="0" w:color="auto"/>
            <w:bottom w:val="none" w:sz="0" w:space="0" w:color="auto"/>
            <w:right w:val="none" w:sz="0" w:space="0" w:color="auto"/>
          </w:divBdr>
        </w:div>
        <w:div w:id="340470597">
          <w:marLeft w:val="0"/>
          <w:marRight w:val="0"/>
          <w:marTop w:val="0"/>
          <w:marBottom w:val="0"/>
          <w:divBdr>
            <w:top w:val="none" w:sz="0" w:space="0" w:color="auto"/>
            <w:left w:val="none" w:sz="0" w:space="0" w:color="auto"/>
            <w:bottom w:val="none" w:sz="0" w:space="0" w:color="auto"/>
            <w:right w:val="none" w:sz="0" w:space="0" w:color="auto"/>
          </w:divBdr>
        </w:div>
        <w:div w:id="159318948">
          <w:marLeft w:val="0"/>
          <w:marRight w:val="0"/>
          <w:marTop w:val="0"/>
          <w:marBottom w:val="0"/>
          <w:divBdr>
            <w:top w:val="none" w:sz="0" w:space="0" w:color="auto"/>
            <w:left w:val="none" w:sz="0" w:space="0" w:color="auto"/>
            <w:bottom w:val="none" w:sz="0" w:space="0" w:color="auto"/>
            <w:right w:val="none" w:sz="0" w:space="0" w:color="auto"/>
          </w:divBdr>
        </w:div>
        <w:div w:id="1116406951">
          <w:marLeft w:val="0"/>
          <w:marRight w:val="0"/>
          <w:marTop w:val="0"/>
          <w:marBottom w:val="0"/>
          <w:divBdr>
            <w:top w:val="none" w:sz="0" w:space="0" w:color="auto"/>
            <w:left w:val="none" w:sz="0" w:space="0" w:color="auto"/>
            <w:bottom w:val="none" w:sz="0" w:space="0" w:color="auto"/>
            <w:right w:val="none" w:sz="0" w:space="0" w:color="auto"/>
          </w:divBdr>
        </w:div>
        <w:div w:id="238709867">
          <w:marLeft w:val="0"/>
          <w:marRight w:val="0"/>
          <w:marTop w:val="0"/>
          <w:marBottom w:val="0"/>
          <w:divBdr>
            <w:top w:val="none" w:sz="0" w:space="0" w:color="auto"/>
            <w:left w:val="none" w:sz="0" w:space="0" w:color="auto"/>
            <w:bottom w:val="none" w:sz="0" w:space="0" w:color="auto"/>
            <w:right w:val="none" w:sz="0" w:space="0" w:color="auto"/>
          </w:divBdr>
        </w:div>
        <w:div w:id="1759595061">
          <w:marLeft w:val="0"/>
          <w:marRight w:val="0"/>
          <w:marTop w:val="0"/>
          <w:marBottom w:val="0"/>
          <w:divBdr>
            <w:top w:val="none" w:sz="0" w:space="0" w:color="auto"/>
            <w:left w:val="none" w:sz="0" w:space="0" w:color="auto"/>
            <w:bottom w:val="none" w:sz="0" w:space="0" w:color="auto"/>
            <w:right w:val="none" w:sz="0" w:space="0" w:color="auto"/>
          </w:divBdr>
        </w:div>
        <w:div w:id="1945334465">
          <w:marLeft w:val="0"/>
          <w:marRight w:val="0"/>
          <w:marTop w:val="0"/>
          <w:marBottom w:val="0"/>
          <w:divBdr>
            <w:top w:val="none" w:sz="0" w:space="0" w:color="auto"/>
            <w:left w:val="none" w:sz="0" w:space="0" w:color="auto"/>
            <w:bottom w:val="none" w:sz="0" w:space="0" w:color="auto"/>
            <w:right w:val="none" w:sz="0" w:space="0" w:color="auto"/>
          </w:divBdr>
        </w:div>
        <w:div w:id="1863665437">
          <w:marLeft w:val="0"/>
          <w:marRight w:val="0"/>
          <w:marTop w:val="0"/>
          <w:marBottom w:val="0"/>
          <w:divBdr>
            <w:top w:val="none" w:sz="0" w:space="0" w:color="auto"/>
            <w:left w:val="none" w:sz="0" w:space="0" w:color="auto"/>
            <w:bottom w:val="none" w:sz="0" w:space="0" w:color="auto"/>
            <w:right w:val="none" w:sz="0" w:space="0" w:color="auto"/>
          </w:divBdr>
        </w:div>
        <w:div w:id="1052996551">
          <w:marLeft w:val="0"/>
          <w:marRight w:val="0"/>
          <w:marTop w:val="0"/>
          <w:marBottom w:val="0"/>
          <w:divBdr>
            <w:top w:val="none" w:sz="0" w:space="0" w:color="auto"/>
            <w:left w:val="none" w:sz="0" w:space="0" w:color="auto"/>
            <w:bottom w:val="none" w:sz="0" w:space="0" w:color="auto"/>
            <w:right w:val="none" w:sz="0" w:space="0" w:color="auto"/>
          </w:divBdr>
        </w:div>
        <w:div w:id="1218201201">
          <w:marLeft w:val="0"/>
          <w:marRight w:val="0"/>
          <w:marTop w:val="0"/>
          <w:marBottom w:val="0"/>
          <w:divBdr>
            <w:top w:val="none" w:sz="0" w:space="0" w:color="auto"/>
            <w:left w:val="none" w:sz="0" w:space="0" w:color="auto"/>
            <w:bottom w:val="none" w:sz="0" w:space="0" w:color="auto"/>
            <w:right w:val="none" w:sz="0" w:space="0" w:color="auto"/>
          </w:divBdr>
        </w:div>
      </w:divsChild>
    </w:div>
    <w:div w:id="2071491522">
      <w:bodyDiv w:val="1"/>
      <w:marLeft w:val="0"/>
      <w:marRight w:val="0"/>
      <w:marTop w:val="0"/>
      <w:marBottom w:val="0"/>
      <w:divBdr>
        <w:top w:val="none" w:sz="0" w:space="0" w:color="auto"/>
        <w:left w:val="none" w:sz="0" w:space="0" w:color="auto"/>
        <w:bottom w:val="none" w:sz="0" w:space="0" w:color="auto"/>
        <w:right w:val="none" w:sz="0" w:space="0" w:color="auto"/>
      </w:divBdr>
    </w:div>
    <w:div w:id="2071885037">
      <w:bodyDiv w:val="1"/>
      <w:marLeft w:val="0"/>
      <w:marRight w:val="0"/>
      <w:marTop w:val="0"/>
      <w:marBottom w:val="0"/>
      <w:divBdr>
        <w:top w:val="none" w:sz="0" w:space="0" w:color="auto"/>
        <w:left w:val="none" w:sz="0" w:space="0" w:color="auto"/>
        <w:bottom w:val="none" w:sz="0" w:space="0" w:color="auto"/>
        <w:right w:val="none" w:sz="0" w:space="0" w:color="auto"/>
      </w:divBdr>
    </w:div>
    <w:div w:id="2072145574">
      <w:bodyDiv w:val="1"/>
      <w:marLeft w:val="0"/>
      <w:marRight w:val="0"/>
      <w:marTop w:val="0"/>
      <w:marBottom w:val="0"/>
      <w:divBdr>
        <w:top w:val="none" w:sz="0" w:space="0" w:color="auto"/>
        <w:left w:val="none" w:sz="0" w:space="0" w:color="auto"/>
        <w:bottom w:val="none" w:sz="0" w:space="0" w:color="auto"/>
        <w:right w:val="none" w:sz="0" w:space="0" w:color="auto"/>
      </w:divBdr>
    </w:div>
    <w:div w:id="2072188194">
      <w:bodyDiv w:val="1"/>
      <w:marLeft w:val="0"/>
      <w:marRight w:val="0"/>
      <w:marTop w:val="0"/>
      <w:marBottom w:val="0"/>
      <w:divBdr>
        <w:top w:val="none" w:sz="0" w:space="0" w:color="auto"/>
        <w:left w:val="none" w:sz="0" w:space="0" w:color="auto"/>
        <w:bottom w:val="none" w:sz="0" w:space="0" w:color="auto"/>
        <w:right w:val="none" w:sz="0" w:space="0" w:color="auto"/>
      </w:divBdr>
    </w:div>
    <w:div w:id="2072733543">
      <w:bodyDiv w:val="1"/>
      <w:marLeft w:val="0"/>
      <w:marRight w:val="0"/>
      <w:marTop w:val="0"/>
      <w:marBottom w:val="0"/>
      <w:divBdr>
        <w:top w:val="none" w:sz="0" w:space="0" w:color="auto"/>
        <w:left w:val="none" w:sz="0" w:space="0" w:color="auto"/>
        <w:bottom w:val="none" w:sz="0" w:space="0" w:color="auto"/>
        <w:right w:val="none" w:sz="0" w:space="0" w:color="auto"/>
      </w:divBdr>
    </w:div>
    <w:div w:id="2072848692">
      <w:bodyDiv w:val="1"/>
      <w:marLeft w:val="0"/>
      <w:marRight w:val="0"/>
      <w:marTop w:val="0"/>
      <w:marBottom w:val="0"/>
      <w:divBdr>
        <w:top w:val="none" w:sz="0" w:space="0" w:color="auto"/>
        <w:left w:val="none" w:sz="0" w:space="0" w:color="auto"/>
        <w:bottom w:val="none" w:sz="0" w:space="0" w:color="auto"/>
        <w:right w:val="none" w:sz="0" w:space="0" w:color="auto"/>
      </w:divBdr>
    </w:div>
    <w:div w:id="2072851452">
      <w:bodyDiv w:val="1"/>
      <w:marLeft w:val="0"/>
      <w:marRight w:val="0"/>
      <w:marTop w:val="0"/>
      <w:marBottom w:val="0"/>
      <w:divBdr>
        <w:top w:val="none" w:sz="0" w:space="0" w:color="auto"/>
        <w:left w:val="none" w:sz="0" w:space="0" w:color="auto"/>
        <w:bottom w:val="none" w:sz="0" w:space="0" w:color="auto"/>
        <w:right w:val="none" w:sz="0" w:space="0" w:color="auto"/>
      </w:divBdr>
    </w:div>
    <w:div w:id="2073043495">
      <w:bodyDiv w:val="1"/>
      <w:marLeft w:val="0"/>
      <w:marRight w:val="0"/>
      <w:marTop w:val="0"/>
      <w:marBottom w:val="0"/>
      <w:divBdr>
        <w:top w:val="none" w:sz="0" w:space="0" w:color="auto"/>
        <w:left w:val="none" w:sz="0" w:space="0" w:color="auto"/>
        <w:bottom w:val="none" w:sz="0" w:space="0" w:color="auto"/>
        <w:right w:val="none" w:sz="0" w:space="0" w:color="auto"/>
      </w:divBdr>
    </w:div>
    <w:div w:id="2073262603">
      <w:bodyDiv w:val="1"/>
      <w:marLeft w:val="0"/>
      <w:marRight w:val="0"/>
      <w:marTop w:val="0"/>
      <w:marBottom w:val="0"/>
      <w:divBdr>
        <w:top w:val="none" w:sz="0" w:space="0" w:color="auto"/>
        <w:left w:val="none" w:sz="0" w:space="0" w:color="auto"/>
        <w:bottom w:val="none" w:sz="0" w:space="0" w:color="auto"/>
        <w:right w:val="none" w:sz="0" w:space="0" w:color="auto"/>
      </w:divBdr>
    </w:div>
    <w:div w:id="2073652436">
      <w:bodyDiv w:val="1"/>
      <w:marLeft w:val="0"/>
      <w:marRight w:val="0"/>
      <w:marTop w:val="0"/>
      <w:marBottom w:val="0"/>
      <w:divBdr>
        <w:top w:val="none" w:sz="0" w:space="0" w:color="auto"/>
        <w:left w:val="none" w:sz="0" w:space="0" w:color="auto"/>
        <w:bottom w:val="none" w:sz="0" w:space="0" w:color="auto"/>
        <w:right w:val="none" w:sz="0" w:space="0" w:color="auto"/>
      </w:divBdr>
    </w:div>
    <w:div w:id="2073892980">
      <w:bodyDiv w:val="1"/>
      <w:marLeft w:val="0"/>
      <w:marRight w:val="0"/>
      <w:marTop w:val="0"/>
      <w:marBottom w:val="0"/>
      <w:divBdr>
        <w:top w:val="none" w:sz="0" w:space="0" w:color="auto"/>
        <w:left w:val="none" w:sz="0" w:space="0" w:color="auto"/>
        <w:bottom w:val="none" w:sz="0" w:space="0" w:color="auto"/>
        <w:right w:val="none" w:sz="0" w:space="0" w:color="auto"/>
      </w:divBdr>
    </w:div>
    <w:div w:id="2073961374">
      <w:bodyDiv w:val="1"/>
      <w:marLeft w:val="0"/>
      <w:marRight w:val="0"/>
      <w:marTop w:val="0"/>
      <w:marBottom w:val="0"/>
      <w:divBdr>
        <w:top w:val="none" w:sz="0" w:space="0" w:color="auto"/>
        <w:left w:val="none" w:sz="0" w:space="0" w:color="auto"/>
        <w:bottom w:val="none" w:sz="0" w:space="0" w:color="auto"/>
        <w:right w:val="none" w:sz="0" w:space="0" w:color="auto"/>
      </w:divBdr>
    </w:div>
    <w:div w:id="2074421631">
      <w:bodyDiv w:val="1"/>
      <w:marLeft w:val="0"/>
      <w:marRight w:val="0"/>
      <w:marTop w:val="0"/>
      <w:marBottom w:val="0"/>
      <w:divBdr>
        <w:top w:val="none" w:sz="0" w:space="0" w:color="auto"/>
        <w:left w:val="none" w:sz="0" w:space="0" w:color="auto"/>
        <w:bottom w:val="none" w:sz="0" w:space="0" w:color="auto"/>
        <w:right w:val="none" w:sz="0" w:space="0" w:color="auto"/>
      </w:divBdr>
    </w:div>
    <w:div w:id="2074542543">
      <w:bodyDiv w:val="1"/>
      <w:marLeft w:val="0"/>
      <w:marRight w:val="0"/>
      <w:marTop w:val="0"/>
      <w:marBottom w:val="0"/>
      <w:divBdr>
        <w:top w:val="none" w:sz="0" w:space="0" w:color="auto"/>
        <w:left w:val="none" w:sz="0" w:space="0" w:color="auto"/>
        <w:bottom w:val="none" w:sz="0" w:space="0" w:color="auto"/>
        <w:right w:val="none" w:sz="0" w:space="0" w:color="auto"/>
      </w:divBdr>
    </w:div>
    <w:div w:id="2074621184">
      <w:bodyDiv w:val="1"/>
      <w:marLeft w:val="0"/>
      <w:marRight w:val="0"/>
      <w:marTop w:val="0"/>
      <w:marBottom w:val="0"/>
      <w:divBdr>
        <w:top w:val="none" w:sz="0" w:space="0" w:color="auto"/>
        <w:left w:val="none" w:sz="0" w:space="0" w:color="auto"/>
        <w:bottom w:val="none" w:sz="0" w:space="0" w:color="auto"/>
        <w:right w:val="none" w:sz="0" w:space="0" w:color="auto"/>
      </w:divBdr>
    </w:div>
    <w:div w:id="2074767956">
      <w:bodyDiv w:val="1"/>
      <w:marLeft w:val="0"/>
      <w:marRight w:val="0"/>
      <w:marTop w:val="0"/>
      <w:marBottom w:val="0"/>
      <w:divBdr>
        <w:top w:val="none" w:sz="0" w:space="0" w:color="auto"/>
        <w:left w:val="none" w:sz="0" w:space="0" w:color="auto"/>
        <w:bottom w:val="none" w:sz="0" w:space="0" w:color="auto"/>
        <w:right w:val="none" w:sz="0" w:space="0" w:color="auto"/>
      </w:divBdr>
    </w:div>
    <w:div w:id="2074810522">
      <w:bodyDiv w:val="1"/>
      <w:marLeft w:val="0"/>
      <w:marRight w:val="0"/>
      <w:marTop w:val="0"/>
      <w:marBottom w:val="0"/>
      <w:divBdr>
        <w:top w:val="none" w:sz="0" w:space="0" w:color="auto"/>
        <w:left w:val="none" w:sz="0" w:space="0" w:color="auto"/>
        <w:bottom w:val="none" w:sz="0" w:space="0" w:color="auto"/>
        <w:right w:val="none" w:sz="0" w:space="0" w:color="auto"/>
      </w:divBdr>
    </w:div>
    <w:div w:id="2074811548">
      <w:bodyDiv w:val="1"/>
      <w:marLeft w:val="0"/>
      <w:marRight w:val="0"/>
      <w:marTop w:val="0"/>
      <w:marBottom w:val="0"/>
      <w:divBdr>
        <w:top w:val="none" w:sz="0" w:space="0" w:color="auto"/>
        <w:left w:val="none" w:sz="0" w:space="0" w:color="auto"/>
        <w:bottom w:val="none" w:sz="0" w:space="0" w:color="auto"/>
        <w:right w:val="none" w:sz="0" w:space="0" w:color="auto"/>
      </w:divBdr>
    </w:div>
    <w:div w:id="2075228146">
      <w:bodyDiv w:val="1"/>
      <w:marLeft w:val="0"/>
      <w:marRight w:val="0"/>
      <w:marTop w:val="0"/>
      <w:marBottom w:val="0"/>
      <w:divBdr>
        <w:top w:val="none" w:sz="0" w:space="0" w:color="auto"/>
        <w:left w:val="none" w:sz="0" w:space="0" w:color="auto"/>
        <w:bottom w:val="none" w:sz="0" w:space="0" w:color="auto"/>
        <w:right w:val="none" w:sz="0" w:space="0" w:color="auto"/>
      </w:divBdr>
    </w:div>
    <w:div w:id="2075271135">
      <w:bodyDiv w:val="1"/>
      <w:marLeft w:val="0"/>
      <w:marRight w:val="0"/>
      <w:marTop w:val="0"/>
      <w:marBottom w:val="0"/>
      <w:divBdr>
        <w:top w:val="none" w:sz="0" w:space="0" w:color="auto"/>
        <w:left w:val="none" w:sz="0" w:space="0" w:color="auto"/>
        <w:bottom w:val="none" w:sz="0" w:space="0" w:color="auto"/>
        <w:right w:val="none" w:sz="0" w:space="0" w:color="auto"/>
      </w:divBdr>
    </w:div>
    <w:div w:id="2075349393">
      <w:bodyDiv w:val="1"/>
      <w:marLeft w:val="0"/>
      <w:marRight w:val="0"/>
      <w:marTop w:val="0"/>
      <w:marBottom w:val="0"/>
      <w:divBdr>
        <w:top w:val="none" w:sz="0" w:space="0" w:color="auto"/>
        <w:left w:val="none" w:sz="0" w:space="0" w:color="auto"/>
        <w:bottom w:val="none" w:sz="0" w:space="0" w:color="auto"/>
        <w:right w:val="none" w:sz="0" w:space="0" w:color="auto"/>
      </w:divBdr>
    </w:div>
    <w:div w:id="2075470714">
      <w:bodyDiv w:val="1"/>
      <w:marLeft w:val="0"/>
      <w:marRight w:val="0"/>
      <w:marTop w:val="0"/>
      <w:marBottom w:val="0"/>
      <w:divBdr>
        <w:top w:val="none" w:sz="0" w:space="0" w:color="auto"/>
        <w:left w:val="none" w:sz="0" w:space="0" w:color="auto"/>
        <w:bottom w:val="none" w:sz="0" w:space="0" w:color="auto"/>
        <w:right w:val="none" w:sz="0" w:space="0" w:color="auto"/>
      </w:divBdr>
    </w:div>
    <w:div w:id="2075933523">
      <w:bodyDiv w:val="1"/>
      <w:marLeft w:val="0"/>
      <w:marRight w:val="0"/>
      <w:marTop w:val="0"/>
      <w:marBottom w:val="0"/>
      <w:divBdr>
        <w:top w:val="none" w:sz="0" w:space="0" w:color="auto"/>
        <w:left w:val="none" w:sz="0" w:space="0" w:color="auto"/>
        <w:bottom w:val="none" w:sz="0" w:space="0" w:color="auto"/>
        <w:right w:val="none" w:sz="0" w:space="0" w:color="auto"/>
      </w:divBdr>
    </w:div>
    <w:div w:id="2076125436">
      <w:bodyDiv w:val="1"/>
      <w:marLeft w:val="0"/>
      <w:marRight w:val="0"/>
      <w:marTop w:val="0"/>
      <w:marBottom w:val="0"/>
      <w:divBdr>
        <w:top w:val="none" w:sz="0" w:space="0" w:color="auto"/>
        <w:left w:val="none" w:sz="0" w:space="0" w:color="auto"/>
        <w:bottom w:val="none" w:sz="0" w:space="0" w:color="auto"/>
        <w:right w:val="none" w:sz="0" w:space="0" w:color="auto"/>
      </w:divBdr>
    </w:div>
    <w:div w:id="2076201463">
      <w:bodyDiv w:val="1"/>
      <w:marLeft w:val="0"/>
      <w:marRight w:val="0"/>
      <w:marTop w:val="0"/>
      <w:marBottom w:val="0"/>
      <w:divBdr>
        <w:top w:val="none" w:sz="0" w:space="0" w:color="auto"/>
        <w:left w:val="none" w:sz="0" w:space="0" w:color="auto"/>
        <w:bottom w:val="none" w:sz="0" w:space="0" w:color="auto"/>
        <w:right w:val="none" w:sz="0" w:space="0" w:color="auto"/>
      </w:divBdr>
    </w:div>
    <w:div w:id="2076274316">
      <w:bodyDiv w:val="1"/>
      <w:marLeft w:val="0"/>
      <w:marRight w:val="0"/>
      <w:marTop w:val="0"/>
      <w:marBottom w:val="0"/>
      <w:divBdr>
        <w:top w:val="none" w:sz="0" w:space="0" w:color="auto"/>
        <w:left w:val="none" w:sz="0" w:space="0" w:color="auto"/>
        <w:bottom w:val="none" w:sz="0" w:space="0" w:color="auto"/>
        <w:right w:val="none" w:sz="0" w:space="0" w:color="auto"/>
      </w:divBdr>
    </w:div>
    <w:div w:id="2076317207">
      <w:bodyDiv w:val="1"/>
      <w:marLeft w:val="0"/>
      <w:marRight w:val="0"/>
      <w:marTop w:val="0"/>
      <w:marBottom w:val="0"/>
      <w:divBdr>
        <w:top w:val="none" w:sz="0" w:space="0" w:color="auto"/>
        <w:left w:val="none" w:sz="0" w:space="0" w:color="auto"/>
        <w:bottom w:val="none" w:sz="0" w:space="0" w:color="auto"/>
        <w:right w:val="none" w:sz="0" w:space="0" w:color="auto"/>
      </w:divBdr>
    </w:div>
    <w:div w:id="2076470941">
      <w:bodyDiv w:val="1"/>
      <w:marLeft w:val="0"/>
      <w:marRight w:val="0"/>
      <w:marTop w:val="0"/>
      <w:marBottom w:val="0"/>
      <w:divBdr>
        <w:top w:val="none" w:sz="0" w:space="0" w:color="auto"/>
        <w:left w:val="none" w:sz="0" w:space="0" w:color="auto"/>
        <w:bottom w:val="none" w:sz="0" w:space="0" w:color="auto"/>
        <w:right w:val="none" w:sz="0" w:space="0" w:color="auto"/>
      </w:divBdr>
    </w:div>
    <w:div w:id="2076967561">
      <w:bodyDiv w:val="1"/>
      <w:marLeft w:val="0"/>
      <w:marRight w:val="0"/>
      <w:marTop w:val="0"/>
      <w:marBottom w:val="0"/>
      <w:divBdr>
        <w:top w:val="none" w:sz="0" w:space="0" w:color="auto"/>
        <w:left w:val="none" w:sz="0" w:space="0" w:color="auto"/>
        <w:bottom w:val="none" w:sz="0" w:space="0" w:color="auto"/>
        <w:right w:val="none" w:sz="0" w:space="0" w:color="auto"/>
      </w:divBdr>
    </w:div>
    <w:div w:id="2076976223">
      <w:bodyDiv w:val="1"/>
      <w:marLeft w:val="0"/>
      <w:marRight w:val="0"/>
      <w:marTop w:val="0"/>
      <w:marBottom w:val="0"/>
      <w:divBdr>
        <w:top w:val="none" w:sz="0" w:space="0" w:color="auto"/>
        <w:left w:val="none" w:sz="0" w:space="0" w:color="auto"/>
        <w:bottom w:val="none" w:sz="0" w:space="0" w:color="auto"/>
        <w:right w:val="none" w:sz="0" w:space="0" w:color="auto"/>
      </w:divBdr>
    </w:div>
    <w:div w:id="2077239757">
      <w:bodyDiv w:val="1"/>
      <w:marLeft w:val="0"/>
      <w:marRight w:val="0"/>
      <w:marTop w:val="0"/>
      <w:marBottom w:val="0"/>
      <w:divBdr>
        <w:top w:val="none" w:sz="0" w:space="0" w:color="auto"/>
        <w:left w:val="none" w:sz="0" w:space="0" w:color="auto"/>
        <w:bottom w:val="none" w:sz="0" w:space="0" w:color="auto"/>
        <w:right w:val="none" w:sz="0" w:space="0" w:color="auto"/>
      </w:divBdr>
    </w:div>
    <w:div w:id="2077313266">
      <w:bodyDiv w:val="1"/>
      <w:marLeft w:val="0"/>
      <w:marRight w:val="0"/>
      <w:marTop w:val="0"/>
      <w:marBottom w:val="0"/>
      <w:divBdr>
        <w:top w:val="none" w:sz="0" w:space="0" w:color="auto"/>
        <w:left w:val="none" w:sz="0" w:space="0" w:color="auto"/>
        <w:bottom w:val="none" w:sz="0" w:space="0" w:color="auto"/>
        <w:right w:val="none" w:sz="0" w:space="0" w:color="auto"/>
      </w:divBdr>
    </w:div>
    <w:div w:id="2077967858">
      <w:bodyDiv w:val="1"/>
      <w:marLeft w:val="0"/>
      <w:marRight w:val="0"/>
      <w:marTop w:val="0"/>
      <w:marBottom w:val="0"/>
      <w:divBdr>
        <w:top w:val="none" w:sz="0" w:space="0" w:color="auto"/>
        <w:left w:val="none" w:sz="0" w:space="0" w:color="auto"/>
        <w:bottom w:val="none" w:sz="0" w:space="0" w:color="auto"/>
        <w:right w:val="none" w:sz="0" w:space="0" w:color="auto"/>
      </w:divBdr>
    </w:div>
    <w:div w:id="2078046127">
      <w:bodyDiv w:val="1"/>
      <w:marLeft w:val="0"/>
      <w:marRight w:val="0"/>
      <w:marTop w:val="0"/>
      <w:marBottom w:val="0"/>
      <w:divBdr>
        <w:top w:val="none" w:sz="0" w:space="0" w:color="auto"/>
        <w:left w:val="none" w:sz="0" w:space="0" w:color="auto"/>
        <w:bottom w:val="none" w:sz="0" w:space="0" w:color="auto"/>
        <w:right w:val="none" w:sz="0" w:space="0" w:color="auto"/>
      </w:divBdr>
    </w:div>
    <w:div w:id="2078086422">
      <w:bodyDiv w:val="1"/>
      <w:marLeft w:val="0"/>
      <w:marRight w:val="0"/>
      <w:marTop w:val="0"/>
      <w:marBottom w:val="0"/>
      <w:divBdr>
        <w:top w:val="none" w:sz="0" w:space="0" w:color="auto"/>
        <w:left w:val="none" w:sz="0" w:space="0" w:color="auto"/>
        <w:bottom w:val="none" w:sz="0" w:space="0" w:color="auto"/>
        <w:right w:val="none" w:sz="0" w:space="0" w:color="auto"/>
      </w:divBdr>
    </w:div>
    <w:div w:id="2078235690">
      <w:bodyDiv w:val="1"/>
      <w:marLeft w:val="0"/>
      <w:marRight w:val="0"/>
      <w:marTop w:val="0"/>
      <w:marBottom w:val="0"/>
      <w:divBdr>
        <w:top w:val="none" w:sz="0" w:space="0" w:color="auto"/>
        <w:left w:val="none" w:sz="0" w:space="0" w:color="auto"/>
        <w:bottom w:val="none" w:sz="0" w:space="0" w:color="auto"/>
        <w:right w:val="none" w:sz="0" w:space="0" w:color="auto"/>
      </w:divBdr>
    </w:div>
    <w:div w:id="2078282327">
      <w:bodyDiv w:val="1"/>
      <w:marLeft w:val="0"/>
      <w:marRight w:val="0"/>
      <w:marTop w:val="0"/>
      <w:marBottom w:val="0"/>
      <w:divBdr>
        <w:top w:val="none" w:sz="0" w:space="0" w:color="auto"/>
        <w:left w:val="none" w:sz="0" w:space="0" w:color="auto"/>
        <w:bottom w:val="none" w:sz="0" w:space="0" w:color="auto"/>
        <w:right w:val="none" w:sz="0" w:space="0" w:color="auto"/>
      </w:divBdr>
    </w:div>
    <w:div w:id="2078551088">
      <w:bodyDiv w:val="1"/>
      <w:marLeft w:val="0"/>
      <w:marRight w:val="0"/>
      <w:marTop w:val="0"/>
      <w:marBottom w:val="0"/>
      <w:divBdr>
        <w:top w:val="none" w:sz="0" w:space="0" w:color="auto"/>
        <w:left w:val="none" w:sz="0" w:space="0" w:color="auto"/>
        <w:bottom w:val="none" w:sz="0" w:space="0" w:color="auto"/>
        <w:right w:val="none" w:sz="0" w:space="0" w:color="auto"/>
      </w:divBdr>
    </w:div>
    <w:div w:id="2078741639">
      <w:bodyDiv w:val="1"/>
      <w:marLeft w:val="0"/>
      <w:marRight w:val="0"/>
      <w:marTop w:val="0"/>
      <w:marBottom w:val="0"/>
      <w:divBdr>
        <w:top w:val="none" w:sz="0" w:space="0" w:color="auto"/>
        <w:left w:val="none" w:sz="0" w:space="0" w:color="auto"/>
        <w:bottom w:val="none" w:sz="0" w:space="0" w:color="auto"/>
        <w:right w:val="none" w:sz="0" w:space="0" w:color="auto"/>
      </w:divBdr>
    </w:div>
    <w:div w:id="2079209612">
      <w:bodyDiv w:val="1"/>
      <w:marLeft w:val="0"/>
      <w:marRight w:val="0"/>
      <w:marTop w:val="0"/>
      <w:marBottom w:val="0"/>
      <w:divBdr>
        <w:top w:val="none" w:sz="0" w:space="0" w:color="auto"/>
        <w:left w:val="none" w:sz="0" w:space="0" w:color="auto"/>
        <w:bottom w:val="none" w:sz="0" w:space="0" w:color="auto"/>
        <w:right w:val="none" w:sz="0" w:space="0" w:color="auto"/>
      </w:divBdr>
    </w:div>
    <w:div w:id="2079475864">
      <w:bodyDiv w:val="1"/>
      <w:marLeft w:val="0"/>
      <w:marRight w:val="0"/>
      <w:marTop w:val="0"/>
      <w:marBottom w:val="0"/>
      <w:divBdr>
        <w:top w:val="none" w:sz="0" w:space="0" w:color="auto"/>
        <w:left w:val="none" w:sz="0" w:space="0" w:color="auto"/>
        <w:bottom w:val="none" w:sz="0" w:space="0" w:color="auto"/>
        <w:right w:val="none" w:sz="0" w:space="0" w:color="auto"/>
      </w:divBdr>
    </w:div>
    <w:div w:id="2079479198">
      <w:bodyDiv w:val="1"/>
      <w:marLeft w:val="0"/>
      <w:marRight w:val="0"/>
      <w:marTop w:val="0"/>
      <w:marBottom w:val="0"/>
      <w:divBdr>
        <w:top w:val="none" w:sz="0" w:space="0" w:color="auto"/>
        <w:left w:val="none" w:sz="0" w:space="0" w:color="auto"/>
        <w:bottom w:val="none" w:sz="0" w:space="0" w:color="auto"/>
        <w:right w:val="none" w:sz="0" w:space="0" w:color="auto"/>
      </w:divBdr>
    </w:div>
    <w:div w:id="2079941188">
      <w:bodyDiv w:val="1"/>
      <w:marLeft w:val="0"/>
      <w:marRight w:val="0"/>
      <w:marTop w:val="0"/>
      <w:marBottom w:val="0"/>
      <w:divBdr>
        <w:top w:val="none" w:sz="0" w:space="0" w:color="auto"/>
        <w:left w:val="none" w:sz="0" w:space="0" w:color="auto"/>
        <w:bottom w:val="none" w:sz="0" w:space="0" w:color="auto"/>
        <w:right w:val="none" w:sz="0" w:space="0" w:color="auto"/>
      </w:divBdr>
    </w:div>
    <w:div w:id="2080203280">
      <w:bodyDiv w:val="1"/>
      <w:marLeft w:val="0"/>
      <w:marRight w:val="0"/>
      <w:marTop w:val="0"/>
      <w:marBottom w:val="0"/>
      <w:divBdr>
        <w:top w:val="none" w:sz="0" w:space="0" w:color="auto"/>
        <w:left w:val="none" w:sz="0" w:space="0" w:color="auto"/>
        <w:bottom w:val="none" w:sz="0" w:space="0" w:color="auto"/>
        <w:right w:val="none" w:sz="0" w:space="0" w:color="auto"/>
      </w:divBdr>
    </w:div>
    <w:div w:id="2080401834">
      <w:bodyDiv w:val="1"/>
      <w:marLeft w:val="0"/>
      <w:marRight w:val="0"/>
      <w:marTop w:val="0"/>
      <w:marBottom w:val="0"/>
      <w:divBdr>
        <w:top w:val="none" w:sz="0" w:space="0" w:color="auto"/>
        <w:left w:val="none" w:sz="0" w:space="0" w:color="auto"/>
        <w:bottom w:val="none" w:sz="0" w:space="0" w:color="auto"/>
        <w:right w:val="none" w:sz="0" w:space="0" w:color="auto"/>
      </w:divBdr>
    </w:div>
    <w:div w:id="2080902223">
      <w:bodyDiv w:val="1"/>
      <w:marLeft w:val="0"/>
      <w:marRight w:val="0"/>
      <w:marTop w:val="0"/>
      <w:marBottom w:val="0"/>
      <w:divBdr>
        <w:top w:val="none" w:sz="0" w:space="0" w:color="auto"/>
        <w:left w:val="none" w:sz="0" w:space="0" w:color="auto"/>
        <w:bottom w:val="none" w:sz="0" w:space="0" w:color="auto"/>
        <w:right w:val="none" w:sz="0" w:space="0" w:color="auto"/>
      </w:divBdr>
    </w:div>
    <w:div w:id="2081176141">
      <w:bodyDiv w:val="1"/>
      <w:marLeft w:val="0"/>
      <w:marRight w:val="0"/>
      <w:marTop w:val="0"/>
      <w:marBottom w:val="0"/>
      <w:divBdr>
        <w:top w:val="none" w:sz="0" w:space="0" w:color="auto"/>
        <w:left w:val="none" w:sz="0" w:space="0" w:color="auto"/>
        <w:bottom w:val="none" w:sz="0" w:space="0" w:color="auto"/>
        <w:right w:val="none" w:sz="0" w:space="0" w:color="auto"/>
      </w:divBdr>
    </w:div>
    <w:div w:id="2081292977">
      <w:bodyDiv w:val="1"/>
      <w:marLeft w:val="0"/>
      <w:marRight w:val="0"/>
      <w:marTop w:val="0"/>
      <w:marBottom w:val="0"/>
      <w:divBdr>
        <w:top w:val="none" w:sz="0" w:space="0" w:color="auto"/>
        <w:left w:val="none" w:sz="0" w:space="0" w:color="auto"/>
        <w:bottom w:val="none" w:sz="0" w:space="0" w:color="auto"/>
        <w:right w:val="none" w:sz="0" w:space="0" w:color="auto"/>
      </w:divBdr>
    </w:div>
    <w:div w:id="2081321106">
      <w:bodyDiv w:val="1"/>
      <w:marLeft w:val="0"/>
      <w:marRight w:val="0"/>
      <w:marTop w:val="0"/>
      <w:marBottom w:val="0"/>
      <w:divBdr>
        <w:top w:val="none" w:sz="0" w:space="0" w:color="auto"/>
        <w:left w:val="none" w:sz="0" w:space="0" w:color="auto"/>
        <w:bottom w:val="none" w:sz="0" w:space="0" w:color="auto"/>
        <w:right w:val="none" w:sz="0" w:space="0" w:color="auto"/>
      </w:divBdr>
    </w:div>
    <w:div w:id="2081361032">
      <w:bodyDiv w:val="1"/>
      <w:marLeft w:val="0"/>
      <w:marRight w:val="0"/>
      <w:marTop w:val="0"/>
      <w:marBottom w:val="0"/>
      <w:divBdr>
        <w:top w:val="none" w:sz="0" w:space="0" w:color="auto"/>
        <w:left w:val="none" w:sz="0" w:space="0" w:color="auto"/>
        <w:bottom w:val="none" w:sz="0" w:space="0" w:color="auto"/>
        <w:right w:val="none" w:sz="0" w:space="0" w:color="auto"/>
      </w:divBdr>
    </w:div>
    <w:div w:id="2081362258">
      <w:bodyDiv w:val="1"/>
      <w:marLeft w:val="0"/>
      <w:marRight w:val="0"/>
      <w:marTop w:val="0"/>
      <w:marBottom w:val="0"/>
      <w:divBdr>
        <w:top w:val="none" w:sz="0" w:space="0" w:color="auto"/>
        <w:left w:val="none" w:sz="0" w:space="0" w:color="auto"/>
        <w:bottom w:val="none" w:sz="0" w:space="0" w:color="auto"/>
        <w:right w:val="none" w:sz="0" w:space="0" w:color="auto"/>
      </w:divBdr>
    </w:div>
    <w:div w:id="2081363150">
      <w:bodyDiv w:val="1"/>
      <w:marLeft w:val="0"/>
      <w:marRight w:val="0"/>
      <w:marTop w:val="0"/>
      <w:marBottom w:val="0"/>
      <w:divBdr>
        <w:top w:val="none" w:sz="0" w:space="0" w:color="auto"/>
        <w:left w:val="none" w:sz="0" w:space="0" w:color="auto"/>
        <w:bottom w:val="none" w:sz="0" w:space="0" w:color="auto"/>
        <w:right w:val="none" w:sz="0" w:space="0" w:color="auto"/>
      </w:divBdr>
    </w:div>
    <w:div w:id="2081444368">
      <w:bodyDiv w:val="1"/>
      <w:marLeft w:val="0"/>
      <w:marRight w:val="0"/>
      <w:marTop w:val="0"/>
      <w:marBottom w:val="0"/>
      <w:divBdr>
        <w:top w:val="none" w:sz="0" w:space="0" w:color="auto"/>
        <w:left w:val="none" w:sz="0" w:space="0" w:color="auto"/>
        <w:bottom w:val="none" w:sz="0" w:space="0" w:color="auto"/>
        <w:right w:val="none" w:sz="0" w:space="0" w:color="auto"/>
      </w:divBdr>
    </w:div>
    <w:div w:id="2081705325">
      <w:bodyDiv w:val="1"/>
      <w:marLeft w:val="0"/>
      <w:marRight w:val="0"/>
      <w:marTop w:val="0"/>
      <w:marBottom w:val="0"/>
      <w:divBdr>
        <w:top w:val="none" w:sz="0" w:space="0" w:color="auto"/>
        <w:left w:val="none" w:sz="0" w:space="0" w:color="auto"/>
        <w:bottom w:val="none" w:sz="0" w:space="0" w:color="auto"/>
        <w:right w:val="none" w:sz="0" w:space="0" w:color="auto"/>
      </w:divBdr>
    </w:div>
    <w:div w:id="2081713081">
      <w:bodyDiv w:val="1"/>
      <w:marLeft w:val="0"/>
      <w:marRight w:val="0"/>
      <w:marTop w:val="0"/>
      <w:marBottom w:val="0"/>
      <w:divBdr>
        <w:top w:val="none" w:sz="0" w:space="0" w:color="auto"/>
        <w:left w:val="none" w:sz="0" w:space="0" w:color="auto"/>
        <w:bottom w:val="none" w:sz="0" w:space="0" w:color="auto"/>
        <w:right w:val="none" w:sz="0" w:space="0" w:color="auto"/>
      </w:divBdr>
    </w:div>
    <w:div w:id="2082361017">
      <w:bodyDiv w:val="1"/>
      <w:marLeft w:val="0"/>
      <w:marRight w:val="0"/>
      <w:marTop w:val="0"/>
      <w:marBottom w:val="0"/>
      <w:divBdr>
        <w:top w:val="none" w:sz="0" w:space="0" w:color="auto"/>
        <w:left w:val="none" w:sz="0" w:space="0" w:color="auto"/>
        <w:bottom w:val="none" w:sz="0" w:space="0" w:color="auto"/>
        <w:right w:val="none" w:sz="0" w:space="0" w:color="auto"/>
      </w:divBdr>
    </w:div>
    <w:div w:id="2082603914">
      <w:bodyDiv w:val="1"/>
      <w:marLeft w:val="0"/>
      <w:marRight w:val="0"/>
      <w:marTop w:val="0"/>
      <w:marBottom w:val="0"/>
      <w:divBdr>
        <w:top w:val="none" w:sz="0" w:space="0" w:color="auto"/>
        <w:left w:val="none" w:sz="0" w:space="0" w:color="auto"/>
        <w:bottom w:val="none" w:sz="0" w:space="0" w:color="auto"/>
        <w:right w:val="none" w:sz="0" w:space="0" w:color="auto"/>
      </w:divBdr>
    </w:div>
    <w:div w:id="2082831721">
      <w:bodyDiv w:val="1"/>
      <w:marLeft w:val="0"/>
      <w:marRight w:val="0"/>
      <w:marTop w:val="0"/>
      <w:marBottom w:val="0"/>
      <w:divBdr>
        <w:top w:val="none" w:sz="0" w:space="0" w:color="auto"/>
        <w:left w:val="none" w:sz="0" w:space="0" w:color="auto"/>
        <w:bottom w:val="none" w:sz="0" w:space="0" w:color="auto"/>
        <w:right w:val="none" w:sz="0" w:space="0" w:color="auto"/>
      </w:divBdr>
    </w:div>
    <w:div w:id="2082873544">
      <w:bodyDiv w:val="1"/>
      <w:marLeft w:val="0"/>
      <w:marRight w:val="0"/>
      <w:marTop w:val="0"/>
      <w:marBottom w:val="0"/>
      <w:divBdr>
        <w:top w:val="none" w:sz="0" w:space="0" w:color="auto"/>
        <w:left w:val="none" w:sz="0" w:space="0" w:color="auto"/>
        <w:bottom w:val="none" w:sz="0" w:space="0" w:color="auto"/>
        <w:right w:val="none" w:sz="0" w:space="0" w:color="auto"/>
      </w:divBdr>
    </w:div>
    <w:div w:id="2082948532">
      <w:bodyDiv w:val="1"/>
      <w:marLeft w:val="0"/>
      <w:marRight w:val="0"/>
      <w:marTop w:val="0"/>
      <w:marBottom w:val="0"/>
      <w:divBdr>
        <w:top w:val="none" w:sz="0" w:space="0" w:color="auto"/>
        <w:left w:val="none" w:sz="0" w:space="0" w:color="auto"/>
        <w:bottom w:val="none" w:sz="0" w:space="0" w:color="auto"/>
        <w:right w:val="none" w:sz="0" w:space="0" w:color="auto"/>
      </w:divBdr>
    </w:div>
    <w:div w:id="2083019831">
      <w:bodyDiv w:val="1"/>
      <w:marLeft w:val="0"/>
      <w:marRight w:val="0"/>
      <w:marTop w:val="0"/>
      <w:marBottom w:val="0"/>
      <w:divBdr>
        <w:top w:val="none" w:sz="0" w:space="0" w:color="auto"/>
        <w:left w:val="none" w:sz="0" w:space="0" w:color="auto"/>
        <w:bottom w:val="none" w:sz="0" w:space="0" w:color="auto"/>
        <w:right w:val="none" w:sz="0" w:space="0" w:color="auto"/>
      </w:divBdr>
    </w:div>
    <w:div w:id="2083062130">
      <w:bodyDiv w:val="1"/>
      <w:marLeft w:val="0"/>
      <w:marRight w:val="0"/>
      <w:marTop w:val="0"/>
      <w:marBottom w:val="0"/>
      <w:divBdr>
        <w:top w:val="none" w:sz="0" w:space="0" w:color="auto"/>
        <w:left w:val="none" w:sz="0" w:space="0" w:color="auto"/>
        <w:bottom w:val="none" w:sz="0" w:space="0" w:color="auto"/>
        <w:right w:val="none" w:sz="0" w:space="0" w:color="auto"/>
      </w:divBdr>
    </w:div>
    <w:div w:id="2083140112">
      <w:bodyDiv w:val="1"/>
      <w:marLeft w:val="0"/>
      <w:marRight w:val="0"/>
      <w:marTop w:val="0"/>
      <w:marBottom w:val="0"/>
      <w:divBdr>
        <w:top w:val="none" w:sz="0" w:space="0" w:color="auto"/>
        <w:left w:val="none" w:sz="0" w:space="0" w:color="auto"/>
        <w:bottom w:val="none" w:sz="0" w:space="0" w:color="auto"/>
        <w:right w:val="none" w:sz="0" w:space="0" w:color="auto"/>
      </w:divBdr>
    </w:div>
    <w:div w:id="2083284564">
      <w:bodyDiv w:val="1"/>
      <w:marLeft w:val="0"/>
      <w:marRight w:val="0"/>
      <w:marTop w:val="0"/>
      <w:marBottom w:val="0"/>
      <w:divBdr>
        <w:top w:val="none" w:sz="0" w:space="0" w:color="auto"/>
        <w:left w:val="none" w:sz="0" w:space="0" w:color="auto"/>
        <w:bottom w:val="none" w:sz="0" w:space="0" w:color="auto"/>
        <w:right w:val="none" w:sz="0" w:space="0" w:color="auto"/>
      </w:divBdr>
    </w:div>
    <w:div w:id="2083484705">
      <w:bodyDiv w:val="1"/>
      <w:marLeft w:val="0"/>
      <w:marRight w:val="0"/>
      <w:marTop w:val="0"/>
      <w:marBottom w:val="0"/>
      <w:divBdr>
        <w:top w:val="none" w:sz="0" w:space="0" w:color="auto"/>
        <w:left w:val="none" w:sz="0" w:space="0" w:color="auto"/>
        <w:bottom w:val="none" w:sz="0" w:space="0" w:color="auto"/>
        <w:right w:val="none" w:sz="0" w:space="0" w:color="auto"/>
      </w:divBdr>
    </w:div>
    <w:div w:id="2083528308">
      <w:bodyDiv w:val="1"/>
      <w:marLeft w:val="0"/>
      <w:marRight w:val="0"/>
      <w:marTop w:val="0"/>
      <w:marBottom w:val="0"/>
      <w:divBdr>
        <w:top w:val="none" w:sz="0" w:space="0" w:color="auto"/>
        <w:left w:val="none" w:sz="0" w:space="0" w:color="auto"/>
        <w:bottom w:val="none" w:sz="0" w:space="0" w:color="auto"/>
        <w:right w:val="none" w:sz="0" w:space="0" w:color="auto"/>
      </w:divBdr>
    </w:div>
    <w:div w:id="2084178265">
      <w:bodyDiv w:val="1"/>
      <w:marLeft w:val="0"/>
      <w:marRight w:val="0"/>
      <w:marTop w:val="0"/>
      <w:marBottom w:val="0"/>
      <w:divBdr>
        <w:top w:val="none" w:sz="0" w:space="0" w:color="auto"/>
        <w:left w:val="none" w:sz="0" w:space="0" w:color="auto"/>
        <w:bottom w:val="none" w:sz="0" w:space="0" w:color="auto"/>
        <w:right w:val="none" w:sz="0" w:space="0" w:color="auto"/>
      </w:divBdr>
    </w:div>
    <w:div w:id="2084374851">
      <w:bodyDiv w:val="1"/>
      <w:marLeft w:val="0"/>
      <w:marRight w:val="0"/>
      <w:marTop w:val="0"/>
      <w:marBottom w:val="0"/>
      <w:divBdr>
        <w:top w:val="none" w:sz="0" w:space="0" w:color="auto"/>
        <w:left w:val="none" w:sz="0" w:space="0" w:color="auto"/>
        <w:bottom w:val="none" w:sz="0" w:space="0" w:color="auto"/>
        <w:right w:val="none" w:sz="0" w:space="0" w:color="auto"/>
      </w:divBdr>
    </w:div>
    <w:div w:id="2084910408">
      <w:bodyDiv w:val="1"/>
      <w:marLeft w:val="0"/>
      <w:marRight w:val="0"/>
      <w:marTop w:val="0"/>
      <w:marBottom w:val="0"/>
      <w:divBdr>
        <w:top w:val="none" w:sz="0" w:space="0" w:color="auto"/>
        <w:left w:val="none" w:sz="0" w:space="0" w:color="auto"/>
        <w:bottom w:val="none" w:sz="0" w:space="0" w:color="auto"/>
        <w:right w:val="none" w:sz="0" w:space="0" w:color="auto"/>
      </w:divBdr>
    </w:div>
    <w:div w:id="2084915429">
      <w:bodyDiv w:val="1"/>
      <w:marLeft w:val="0"/>
      <w:marRight w:val="0"/>
      <w:marTop w:val="0"/>
      <w:marBottom w:val="0"/>
      <w:divBdr>
        <w:top w:val="none" w:sz="0" w:space="0" w:color="auto"/>
        <w:left w:val="none" w:sz="0" w:space="0" w:color="auto"/>
        <w:bottom w:val="none" w:sz="0" w:space="0" w:color="auto"/>
        <w:right w:val="none" w:sz="0" w:space="0" w:color="auto"/>
      </w:divBdr>
    </w:div>
    <w:div w:id="2085058903">
      <w:bodyDiv w:val="1"/>
      <w:marLeft w:val="0"/>
      <w:marRight w:val="0"/>
      <w:marTop w:val="0"/>
      <w:marBottom w:val="0"/>
      <w:divBdr>
        <w:top w:val="none" w:sz="0" w:space="0" w:color="auto"/>
        <w:left w:val="none" w:sz="0" w:space="0" w:color="auto"/>
        <w:bottom w:val="none" w:sz="0" w:space="0" w:color="auto"/>
        <w:right w:val="none" w:sz="0" w:space="0" w:color="auto"/>
      </w:divBdr>
    </w:div>
    <w:div w:id="2085105343">
      <w:bodyDiv w:val="1"/>
      <w:marLeft w:val="0"/>
      <w:marRight w:val="0"/>
      <w:marTop w:val="0"/>
      <w:marBottom w:val="0"/>
      <w:divBdr>
        <w:top w:val="none" w:sz="0" w:space="0" w:color="auto"/>
        <w:left w:val="none" w:sz="0" w:space="0" w:color="auto"/>
        <w:bottom w:val="none" w:sz="0" w:space="0" w:color="auto"/>
        <w:right w:val="none" w:sz="0" w:space="0" w:color="auto"/>
      </w:divBdr>
    </w:div>
    <w:div w:id="2085565527">
      <w:bodyDiv w:val="1"/>
      <w:marLeft w:val="0"/>
      <w:marRight w:val="0"/>
      <w:marTop w:val="0"/>
      <w:marBottom w:val="0"/>
      <w:divBdr>
        <w:top w:val="none" w:sz="0" w:space="0" w:color="auto"/>
        <w:left w:val="none" w:sz="0" w:space="0" w:color="auto"/>
        <w:bottom w:val="none" w:sz="0" w:space="0" w:color="auto"/>
        <w:right w:val="none" w:sz="0" w:space="0" w:color="auto"/>
      </w:divBdr>
    </w:div>
    <w:div w:id="2085638715">
      <w:bodyDiv w:val="1"/>
      <w:marLeft w:val="0"/>
      <w:marRight w:val="0"/>
      <w:marTop w:val="0"/>
      <w:marBottom w:val="0"/>
      <w:divBdr>
        <w:top w:val="none" w:sz="0" w:space="0" w:color="auto"/>
        <w:left w:val="none" w:sz="0" w:space="0" w:color="auto"/>
        <w:bottom w:val="none" w:sz="0" w:space="0" w:color="auto"/>
        <w:right w:val="none" w:sz="0" w:space="0" w:color="auto"/>
      </w:divBdr>
    </w:div>
    <w:div w:id="2085714037">
      <w:bodyDiv w:val="1"/>
      <w:marLeft w:val="0"/>
      <w:marRight w:val="0"/>
      <w:marTop w:val="0"/>
      <w:marBottom w:val="0"/>
      <w:divBdr>
        <w:top w:val="none" w:sz="0" w:space="0" w:color="auto"/>
        <w:left w:val="none" w:sz="0" w:space="0" w:color="auto"/>
        <w:bottom w:val="none" w:sz="0" w:space="0" w:color="auto"/>
        <w:right w:val="none" w:sz="0" w:space="0" w:color="auto"/>
      </w:divBdr>
    </w:div>
    <w:div w:id="2085906841">
      <w:bodyDiv w:val="1"/>
      <w:marLeft w:val="0"/>
      <w:marRight w:val="0"/>
      <w:marTop w:val="0"/>
      <w:marBottom w:val="0"/>
      <w:divBdr>
        <w:top w:val="none" w:sz="0" w:space="0" w:color="auto"/>
        <w:left w:val="none" w:sz="0" w:space="0" w:color="auto"/>
        <w:bottom w:val="none" w:sz="0" w:space="0" w:color="auto"/>
        <w:right w:val="none" w:sz="0" w:space="0" w:color="auto"/>
      </w:divBdr>
    </w:div>
    <w:div w:id="2086300413">
      <w:bodyDiv w:val="1"/>
      <w:marLeft w:val="0"/>
      <w:marRight w:val="0"/>
      <w:marTop w:val="0"/>
      <w:marBottom w:val="0"/>
      <w:divBdr>
        <w:top w:val="none" w:sz="0" w:space="0" w:color="auto"/>
        <w:left w:val="none" w:sz="0" w:space="0" w:color="auto"/>
        <w:bottom w:val="none" w:sz="0" w:space="0" w:color="auto"/>
        <w:right w:val="none" w:sz="0" w:space="0" w:color="auto"/>
      </w:divBdr>
    </w:div>
    <w:div w:id="2086342907">
      <w:bodyDiv w:val="1"/>
      <w:marLeft w:val="0"/>
      <w:marRight w:val="0"/>
      <w:marTop w:val="0"/>
      <w:marBottom w:val="0"/>
      <w:divBdr>
        <w:top w:val="none" w:sz="0" w:space="0" w:color="auto"/>
        <w:left w:val="none" w:sz="0" w:space="0" w:color="auto"/>
        <w:bottom w:val="none" w:sz="0" w:space="0" w:color="auto"/>
        <w:right w:val="none" w:sz="0" w:space="0" w:color="auto"/>
      </w:divBdr>
    </w:div>
    <w:div w:id="2086679761">
      <w:bodyDiv w:val="1"/>
      <w:marLeft w:val="0"/>
      <w:marRight w:val="0"/>
      <w:marTop w:val="0"/>
      <w:marBottom w:val="0"/>
      <w:divBdr>
        <w:top w:val="none" w:sz="0" w:space="0" w:color="auto"/>
        <w:left w:val="none" w:sz="0" w:space="0" w:color="auto"/>
        <w:bottom w:val="none" w:sz="0" w:space="0" w:color="auto"/>
        <w:right w:val="none" w:sz="0" w:space="0" w:color="auto"/>
      </w:divBdr>
    </w:div>
    <w:div w:id="2086800270">
      <w:bodyDiv w:val="1"/>
      <w:marLeft w:val="0"/>
      <w:marRight w:val="0"/>
      <w:marTop w:val="0"/>
      <w:marBottom w:val="0"/>
      <w:divBdr>
        <w:top w:val="none" w:sz="0" w:space="0" w:color="auto"/>
        <w:left w:val="none" w:sz="0" w:space="0" w:color="auto"/>
        <w:bottom w:val="none" w:sz="0" w:space="0" w:color="auto"/>
        <w:right w:val="none" w:sz="0" w:space="0" w:color="auto"/>
      </w:divBdr>
    </w:div>
    <w:div w:id="2086802552">
      <w:bodyDiv w:val="1"/>
      <w:marLeft w:val="0"/>
      <w:marRight w:val="0"/>
      <w:marTop w:val="0"/>
      <w:marBottom w:val="0"/>
      <w:divBdr>
        <w:top w:val="none" w:sz="0" w:space="0" w:color="auto"/>
        <w:left w:val="none" w:sz="0" w:space="0" w:color="auto"/>
        <w:bottom w:val="none" w:sz="0" w:space="0" w:color="auto"/>
        <w:right w:val="none" w:sz="0" w:space="0" w:color="auto"/>
      </w:divBdr>
    </w:div>
    <w:div w:id="2087259706">
      <w:bodyDiv w:val="1"/>
      <w:marLeft w:val="0"/>
      <w:marRight w:val="0"/>
      <w:marTop w:val="0"/>
      <w:marBottom w:val="0"/>
      <w:divBdr>
        <w:top w:val="none" w:sz="0" w:space="0" w:color="auto"/>
        <w:left w:val="none" w:sz="0" w:space="0" w:color="auto"/>
        <w:bottom w:val="none" w:sz="0" w:space="0" w:color="auto"/>
        <w:right w:val="none" w:sz="0" w:space="0" w:color="auto"/>
      </w:divBdr>
    </w:div>
    <w:div w:id="2087262208">
      <w:bodyDiv w:val="1"/>
      <w:marLeft w:val="0"/>
      <w:marRight w:val="0"/>
      <w:marTop w:val="0"/>
      <w:marBottom w:val="0"/>
      <w:divBdr>
        <w:top w:val="none" w:sz="0" w:space="0" w:color="auto"/>
        <w:left w:val="none" w:sz="0" w:space="0" w:color="auto"/>
        <w:bottom w:val="none" w:sz="0" w:space="0" w:color="auto"/>
        <w:right w:val="none" w:sz="0" w:space="0" w:color="auto"/>
      </w:divBdr>
    </w:div>
    <w:div w:id="2087338875">
      <w:bodyDiv w:val="1"/>
      <w:marLeft w:val="0"/>
      <w:marRight w:val="0"/>
      <w:marTop w:val="0"/>
      <w:marBottom w:val="0"/>
      <w:divBdr>
        <w:top w:val="none" w:sz="0" w:space="0" w:color="auto"/>
        <w:left w:val="none" w:sz="0" w:space="0" w:color="auto"/>
        <w:bottom w:val="none" w:sz="0" w:space="0" w:color="auto"/>
        <w:right w:val="none" w:sz="0" w:space="0" w:color="auto"/>
      </w:divBdr>
    </w:div>
    <w:div w:id="2087409411">
      <w:bodyDiv w:val="1"/>
      <w:marLeft w:val="0"/>
      <w:marRight w:val="0"/>
      <w:marTop w:val="0"/>
      <w:marBottom w:val="0"/>
      <w:divBdr>
        <w:top w:val="none" w:sz="0" w:space="0" w:color="auto"/>
        <w:left w:val="none" w:sz="0" w:space="0" w:color="auto"/>
        <w:bottom w:val="none" w:sz="0" w:space="0" w:color="auto"/>
        <w:right w:val="none" w:sz="0" w:space="0" w:color="auto"/>
      </w:divBdr>
    </w:div>
    <w:div w:id="2087679879">
      <w:bodyDiv w:val="1"/>
      <w:marLeft w:val="0"/>
      <w:marRight w:val="0"/>
      <w:marTop w:val="0"/>
      <w:marBottom w:val="0"/>
      <w:divBdr>
        <w:top w:val="none" w:sz="0" w:space="0" w:color="auto"/>
        <w:left w:val="none" w:sz="0" w:space="0" w:color="auto"/>
        <w:bottom w:val="none" w:sz="0" w:space="0" w:color="auto"/>
        <w:right w:val="none" w:sz="0" w:space="0" w:color="auto"/>
      </w:divBdr>
    </w:div>
    <w:div w:id="2087873566">
      <w:bodyDiv w:val="1"/>
      <w:marLeft w:val="0"/>
      <w:marRight w:val="0"/>
      <w:marTop w:val="0"/>
      <w:marBottom w:val="0"/>
      <w:divBdr>
        <w:top w:val="none" w:sz="0" w:space="0" w:color="auto"/>
        <w:left w:val="none" w:sz="0" w:space="0" w:color="auto"/>
        <w:bottom w:val="none" w:sz="0" w:space="0" w:color="auto"/>
        <w:right w:val="none" w:sz="0" w:space="0" w:color="auto"/>
      </w:divBdr>
    </w:div>
    <w:div w:id="2088140234">
      <w:bodyDiv w:val="1"/>
      <w:marLeft w:val="0"/>
      <w:marRight w:val="0"/>
      <w:marTop w:val="0"/>
      <w:marBottom w:val="0"/>
      <w:divBdr>
        <w:top w:val="none" w:sz="0" w:space="0" w:color="auto"/>
        <w:left w:val="none" w:sz="0" w:space="0" w:color="auto"/>
        <w:bottom w:val="none" w:sz="0" w:space="0" w:color="auto"/>
        <w:right w:val="none" w:sz="0" w:space="0" w:color="auto"/>
      </w:divBdr>
    </w:div>
    <w:div w:id="2088186978">
      <w:bodyDiv w:val="1"/>
      <w:marLeft w:val="0"/>
      <w:marRight w:val="0"/>
      <w:marTop w:val="0"/>
      <w:marBottom w:val="0"/>
      <w:divBdr>
        <w:top w:val="none" w:sz="0" w:space="0" w:color="auto"/>
        <w:left w:val="none" w:sz="0" w:space="0" w:color="auto"/>
        <w:bottom w:val="none" w:sz="0" w:space="0" w:color="auto"/>
        <w:right w:val="none" w:sz="0" w:space="0" w:color="auto"/>
      </w:divBdr>
    </w:div>
    <w:div w:id="2088259014">
      <w:bodyDiv w:val="1"/>
      <w:marLeft w:val="0"/>
      <w:marRight w:val="0"/>
      <w:marTop w:val="0"/>
      <w:marBottom w:val="0"/>
      <w:divBdr>
        <w:top w:val="none" w:sz="0" w:space="0" w:color="auto"/>
        <w:left w:val="none" w:sz="0" w:space="0" w:color="auto"/>
        <w:bottom w:val="none" w:sz="0" w:space="0" w:color="auto"/>
        <w:right w:val="none" w:sz="0" w:space="0" w:color="auto"/>
      </w:divBdr>
    </w:div>
    <w:div w:id="2088529330">
      <w:bodyDiv w:val="1"/>
      <w:marLeft w:val="0"/>
      <w:marRight w:val="0"/>
      <w:marTop w:val="0"/>
      <w:marBottom w:val="0"/>
      <w:divBdr>
        <w:top w:val="none" w:sz="0" w:space="0" w:color="auto"/>
        <w:left w:val="none" w:sz="0" w:space="0" w:color="auto"/>
        <w:bottom w:val="none" w:sz="0" w:space="0" w:color="auto"/>
        <w:right w:val="none" w:sz="0" w:space="0" w:color="auto"/>
      </w:divBdr>
    </w:div>
    <w:div w:id="2088573534">
      <w:bodyDiv w:val="1"/>
      <w:marLeft w:val="0"/>
      <w:marRight w:val="0"/>
      <w:marTop w:val="0"/>
      <w:marBottom w:val="0"/>
      <w:divBdr>
        <w:top w:val="none" w:sz="0" w:space="0" w:color="auto"/>
        <w:left w:val="none" w:sz="0" w:space="0" w:color="auto"/>
        <w:bottom w:val="none" w:sz="0" w:space="0" w:color="auto"/>
        <w:right w:val="none" w:sz="0" w:space="0" w:color="auto"/>
      </w:divBdr>
    </w:div>
    <w:div w:id="2088574443">
      <w:bodyDiv w:val="1"/>
      <w:marLeft w:val="0"/>
      <w:marRight w:val="0"/>
      <w:marTop w:val="0"/>
      <w:marBottom w:val="0"/>
      <w:divBdr>
        <w:top w:val="none" w:sz="0" w:space="0" w:color="auto"/>
        <w:left w:val="none" w:sz="0" w:space="0" w:color="auto"/>
        <w:bottom w:val="none" w:sz="0" w:space="0" w:color="auto"/>
        <w:right w:val="none" w:sz="0" w:space="0" w:color="auto"/>
      </w:divBdr>
    </w:div>
    <w:div w:id="2088575521">
      <w:bodyDiv w:val="1"/>
      <w:marLeft w:val="0"/>
      <w:marRight w:val="0"/>
      <w:marTop w:val="0"/>
      <w:marBottom w:val="0"/>
      <w:divBdr>
        <w:top w:val="none" w:sz="0" w:space="0" w:color="auto"/>
        <w:left w:val="none" w:sz="0" w:space="0" w:color="auto"/>
        <w:bottom w:val="none" w:sz="0" w:space="0" w:color="auto"/>
        <w:right w:val="none" w:sz="0" w:space="0" w:color="auto"/>
      </w:divBdr>
    </w:div>
    <w:div w:id="2088763730">
      <w:bodyDiv w:val="1"/>
      <w:marLeft w:val="0"/>
      <w:marRight w:val="0"/>
      <w:marTop w:val="0"/>
      <w:marBottom w:val="0"/>
      <w:divBdr>
        <w:top w:val="none" w:sz="0" w:space="0" w:color="auto"/>
        <w:left w:val="none" w:sz="0" w:space="0" w:color="auto"/>
        <w:bottom w:val="none" w:sz="0" w:space="0" w:color="auto"/>
        <w:right w:val="none" w:sz="0" w:space="0" w:color="auto"/>
      </w:divBdr>
    </w:div>
    <w:div w:id="2088964059">
      <w:bodyDiv w:val="1"/>
      <w:marLeft w:val="0"/>
      <w:marRight w:val="0"/>
      <w:marTop w:val="0"/>
      <w:marBottom w:val="0"/>
      <w:divBdr>
        <w:top w:val="none" w:sz="0" w:space="0" w:color="auto"/>
        <w:left w:val="none" w:sz="0" w:space="0" w:color="auto"/>
        <w:bottom w:val="none" w:sz="0" w:space="0" w:color="auto"/>
        <w:right w:val="none" w:sz="0" w:space="0" w:color="auto"/>
      </w:divBdr>
      <w:divsChild>
        <w:div w:id="236746264">
          <w:marLeft w:val="0"/>
          <w:marRight w:val="0"/>
          <w:marTop w:val="0"/>
          <w:marBottom w:val="0"/>
          <w:divBdr>
            <w:top w:val="none" w:sz="0" w:space="0" w:color="auto"/>
            <w:left w:val="none" w:sz="0" w:space="0" w:color="auto"/>
            <w:bottom w:val="none" w:sz="0" w:space="0" w:color="auto"/>
            <w:right w:val="none" w:sz="0" w:space="0" w:color="auto"/>
          </w:divBdr>
        </w:div>
        <w:div w:id="730885330">
          <w:marLeft w:val="0"/>
          <w:marRight w:val="0"/>
          <w:marTop w:val="0"/>
          <w:marBottom w:val="0"/>
          <w:divBdr>
            <w:top w:val="none" w:sz="0" w:space="0" w:color="auto"/>
            <w:left w:val="none" w:sz="0" w:space="0" w:color="auto"/>
            <w:bottom w:val="none" w:sz="0" w:space="0" w:color="auto"/>
            <w:right w:val="none" w:sz="0" w:space="0" w:color="auto"/>
          </w:divBdr>
        </w:div>
        <w:div w:id="1489244925">
          <w:marLeft w:val="0"/>
          <w:marRight w:val="0"/>
          <w:marTop w:val="0"/>
          <w:marBottom w:val="0"/>
          <w:divBdr>
            <w:top w:val="none" w:sz="0" w:space="0" w:color="auto"/>
            <w:left w:val="none" w:sz="0" w:space="0" w:color="auto"/>
            <w:bottom w:val="none" w:sz="0" w:space="0" w:color="auto"/>
            <w:right w:val="none" w:sz="0" w:space="0" w:color="auto"/>
          </w:divBdr>
        </w:div>
        <w:div w:id="1876189197">
          <w:marLeft w:val="0"/>
          <w:marRight w:val="0"/>
          <w:marTop w:val="0"/>
          <w:marBottom w:val="0"/>
          <w:divBdr>
            <w:top w:val="none" w:sz="0" w:space="0" w:color="auto"/>
            <w:left w:val="none" w:sz="0" w:space="0" w:color="auto"/>
            <w:bottom w:val="none" w:sz="0" w:space="0" w:color="auto"/>
            <w:right w:val="none" w:sz="0" w:space="0" w:color="auto"/>
          </w:divBdr>
        </w:div>
        <w:div w:id="2096895343">
          <w:marLeft w:val="0"/>
          <w:marRight w:val="0"/>
          <w:marTop w:val="0"/>
          <w:marBottom w:val="0"/>
          <w:divBdr>
            <w:top w:val="none" w:sz="0" w:space="0" w:color="auto"/>
            <w:left w:val="none" w:sz="0" w:space="0" w:color="auto"/>
            <w:bottom w:val="none" w:sz="0" w:space="0" w:color="auto"/>
            <w:right w:val="none" w:sz="0" w:space="0" w:color="auto"/>
          </w:divBdr>
        </w:div>
        <w:div w:id="1525289716">
          <w:marLeft w:val="0"/>
          <w:marRight w:val="0"/>
          <w:marTop w:val="0"/>
          <w:marBottom w:val="0"/>
          <w:divBdr>
            <w:top w:val="none" w:sz="0" w:space="0" w:color="auto"/>
            <w:left w:val="none" w:sz="0" w:space="0" w:color="auto"/>
            <w:bottom w:val="none" w:sz="0" w:space="0" w:color="auto"/>
            <w:right w:val="none" w:sz="0" w:space="0" w:color="auto"/>
          </w:divBdr>
        </w:div>
        <w:div w:id="556473156">
          <w:marLeft w:val="0"/>
          <w:marRight w:val="0"/>
          <w:marTop w:val="0"/>
          <w:marBottom w:val="0"/>
          <w:divBdr>
            <w:top w:val="none" w:sz="0" w:space="0" w:color="auto"/>
            <w:left w:val="none" w:sz="0" w:space="0" w:color="auto"/>
            <w:bottom w:val="none" w:sz="0" w:space="0" w:color="auto"/>
            <w:right w:val="none" w:sz="0" w:space="0" w:color="auto"/>
          </w:divBdr>
        </w:div>
        <w:div w:id="417101984">
          <w:marLeft w:val="0"/>
          <w:marRight w:val="0"/>
          <w:marTop w:val="0"/>
          <w:marBottom w:val="0"/>
          <w:divBdr>
            <w:top w:val="none" w:sz="0" w:space="0" w:color="auto"/>
            <w:left w:val="none" w:sz="0" w:space="0" w:color="auto"/>
            <w:bottom w:val="none" w:sz="0" w:space="0" w:color="auto"/>
            <w:right w:val="none" w:sz="0" w:space="0" w:color="auto"/>
          </w:divBdr>
        </w:div>
        <w:div w:id="865171770">
          <w:marLeft w:val="0"/>
          <w:marRight w:val="0"/>
          <w:marTop w:val="0"/>
          <w:marBottom w:val="0"/>
          <w:divBdr>
            <w:top w:val="none" w:sz="0" w:space="0" w:color="auto"/>
            <w:left w:val="none" w:sz="0" w:space="0" w:color="auto"/>
            <w:bottom w:val="none" w:sz="0" w:space="0" w:color="auto"/>
            <w:right w:val="none" w:sz="0" w:space="0" w:color="auto"/>
          </w:divBdr>
        </w:div>
        <w:div w:id="1641183191">
          <w:marLeft w:val="0"/>
          <w:marRight w:val="0"/>
          <w:marTop w:val="0"/>
          <w:marBottom w:val="0"/>
          <w:divBdr>
            <w:top w:val="none" w:sz="0" w:space="0" w:color="auto"/>
            <w:left w:val="none" w:sz="0" w:space="0" w:color="auto"/>
            <w:bottom w:val="none" w:sz="0" w:space="0" w:color="auto"/>
            <w:right w:val="none" w:sz="0" w:space="0" w:color="auto"/>
          </w:divBdr>
        </w:div>
        <w:div w:id="819157792">
          <w:marLeft w:val="0"/>
          <w:marRight w:val="0"/>
          <w:marTop w:val="0"/>
          <w:marBottom w:val="0"/>
          <w:divBdr>
            <w:top w:val="none" w:sz="0" w:space="0" w:color="auto"/>
            <w:left w:val="none" w:sz="0" w:space="0" w:color="auto"/>
            <w:bottom w:val="none" w:sz="0" w:space="0" w:color="auto"/>
            <w:right w:val="none" w:sz="0" w:space="0" w:color="auto"/>
          </w:divBdr>
        </w:div>
        <w:div w:id="23990878">
          <w:marLeft w:val="0"/>
          <w:marRight w:val="0"/>
          <w:marTop w:val="0"/>
          <w:marBottom w:val="0"/>
          <w:divBdr>
            <w:top w:val="none" w:sz="0" w:space="0" w:color="auto"/>
            <w:left w:val="none" w:sz="0" w:space="0" w:color="auto"/>
            <w:bottom w:val="none" w:sz="0" w:space="0" w:color="auto"/>
            <w:right w:val="none" w:sz="0" w:space="0" w:color="auto"/>
          </w:divBdr>
        </w:div>
        <w:div w:id="576327508">
          <w:marLeft w:val="0"/>
          <w:marRight w:val="0"/>
          <w:marTop w:val="0"/>
          <w:marBottom w:val="0"/>
          <w:divBdr>
            <w:top w:val="none" w:sz="0" w:space="0" w:color="auto"/>
            <w:left w:val="none" w:sz="0" w:space="0" w:color="auto"/>
            <w:bottom w:val="none" w:sz="0" w:space="0" w:color="auto"/>
            <w:right w:val="none" w:sz="0" w:space="0" w:color="auto"/>
          </w:divBdr>
        </w:div>
        <w:div w:id="457800791">
          <w:marLeft w:val="0"/>
          <w:marRight w:val="0"/>
          <w:marTop w:val="0"/>
          <w:marBottom w:val="0"/>
          <w:divBdr>
            <w:top w:val="none" w:sz="0" w:space="0" w:color="auto"/>
            <w:left w:val="none" w:sz="0" w:space="0" w:color="auto"/>
            <w:bottom w:val="none" w:sz="0" w:space="0" w:color="auto"/>
            <w:right w:val="none" w:sz="0" w:space="0" w:color="auto"/>
          </w:divBdr>
        </w:div>
        <w:div w:id="974528571">
          <w:marLeft w:val="0"/>
          <w:marRight w:val="0"/>
          <w:marTop w:val="0"/>
          <w:marBottom w:val="0"/>
          <w:divBdr>
            <w:top w:val="none" w:sz="0" w:space="0" w:color="auto"/>
            <w:left w:val="none" w:sz="0" w:space="0" w:color="auto"/>
            <w:bottom w:val="none" w:sz="0" w:space="0" w:color="auto"/>
            <w:right w:val="none" w:sz="0" w:space="0" w:color="auto"/>
          </w:divBdr>
        </w:div>
        <w:div w:id="139424290">
          <w:marLeft w:val="0"/>
          <w:marRight w:val="0"/>
          <w:marTop w:val="0"/>
          <w:marBottom w:val="0"/>
          <w:divBdr>
            <w:top w:val="none" w:sz="0" w:space="0" w:color="auto"/>
            <w:left w:val="none" w:sz="0" w:space="0" w:color="auto"/>
            <w:bottom w:val="none" w:sz="0" w:space="0" w:color="auto"/>
            <w:right w:val="none" w:sz="0" w:space="0" w:color="auto"/>
          </w:divBdr>
        </w:div>
        <w:div w:id="563217194">
          <w:marLeft w:val="0"/>
          <w:marRight w:val="0"/>
          <w:marTop w:val="0"/>
          <w:marBottom w:val="0"/>
          <w:divBdr>
            <w:top w:val="none" w:sz="0" w:space="0" w:color="auto"/>
            <w:left w:val="none" w:sz="0" w:space="0" w:color="auto"/>
            <w:bottom w:val="none" w:sz="0" w:space="0" w:color="auto"/>
            <w:right w:val="none" w:sz="0" w:space="0" w:color="auto"/>
          </w:divBdr>
        </w:div>
        <w:div w:id="1875917644">
          <w:marLeft w:val="0"/>
          <w:marRight w:val="0"/>
          <w:marTop w:val="0"/>
          <w:marBottom w:val="0"/>
          <w:divBdr>
            <w:top w:val="none" w:sz="0" w:space="0" w:color="auto"/>
            <w:left w:val="none" w:sz="0" w:space="0" w:color="auto"/>
            <w:bottom w:val="none" w:sz="0" w:space="0" w:color="auto"/>
            <w:right w:val="none" w:sz="0" w:space="0" w:color="auto"/>
          </w:divBdr>
        </w:div>
        <w:div w:id="1863083484">
          <w:marLeft w:val="0"/>
          <w:marRight w:val="0"/>
          <w:marTop w:val="0"/>
          <w:marBottom w:val="0"/>
          <w:divBdr>
            <w:top w:val="none" w:sz="0" w:space="0" w:color="auto"/>
            <w:left w:val="none" w:sz="0" w:space="0" w:color="auto"/>
            <w:bottom w:val="none" w:sz="0" w:space="0" w:color="auto"/>
            <w:right w:val="none" w:sz="0" w:space="0" w:color="auto"/>
          </w:divBdr>
        </w:div>
        <w:div w:id="1095131190">
          <w:marLeft w:val="0"/>
          <w:marRight w:val="0"/>
          <w:marTop w:val="0"/>
          <w:marBottom w:val="0"/>
          <w:divBdr>
            <w:top w:val="none" w:sz="0" w:space="0" w:color="auto"/>
            <w:left w:val="none" w:sz="0" w:space="0" w:color="auto"/>
            <w:bottom w:val="none" w:sz="0" w:space="0" w:color="auto"/>
            <w:right w:val="none" w:sz="0" w:space="0" w:color="auto"/>
          </w:divBdr>
        </w:div>
        <w:div w:id="218708460">
          <w:marLeft w:val="0"/>
          <w:marRight w:val="0"/>
          <w:marTop w:val="0"/>
          <w:marBottom w:val="0"/>
          <w:divBdr>
            <w:top w:val="none" w:sz="0" w:space="0" w:color="auto"/>
            <w:left w:val="none" w:sz="0" w:space="0" w:color="auto"/>
            <w:bottom w:val="none" w:sz="0" w:space="0" w:color="auto"/>
            <w:right w:val="none" w:sz="0" w:space="0" w:color="auto"/>
          </w:divBdr>
        </w:div>
        <w:div w:id="884682684">
          <w:marLeft w:val="0"/>
          <w:marRight w:val="0"/>
          <w:marTop w:val="0"/>
          <w:marBottom w:val="0"/>
          <w:divBdr>
            <w:top w:val="none" w:sz="0" w:space="0" w:color="auto"/>
            <w:left w:val="none" w:sz="0" w:space="0" w:color="auto"/>
            <w:bottom w:val="none" w:sz="0" w:space="0" w:color="auto"/>
            <w:right w:val="none" w:sz="0" w:space="0" w:color="auto"/>
          </w:divBdr>
        </w:div>
        <w:div w:id="1431971231">
          <w:marLeft w:val="0"/>
          <w:marRight w:val="0"/>
          <w:marTop w:val="0"/>
          <w:marBottom w:val="0"/>
          <w:divBdr>
            <w:top w:val="none" w:sz="0" w:space="0" w:color="auto"/>
            <w:left w:val="none" w:sz="0" w:space="0" w:color="auto"/>
            <w:bottom w:val="none" w:sz="0" w:space="0" w:color="auto"/>
            <w:right w:val="none" w:sz="0" w:space="0" w:color="auto"/>
          </w:divBdr>
        </w:div>
        <w:div w:id="1537886176">
          <w:marLeft w:val="0"/>
          <w:marRight w:val="0"/>
          <w:marTop w:val="0"/>
          <w:marBottom w:val="0"/>
          <w:divBdr>
            <w:top w:val="none" w:sz="0" w:space="0" w:color="auto"/>
            <w:left w:val="none" w:sz="0" w:space="0" w:color="auto"/>
            <w:bottom w:val="none" w:sz="0" w:space="0" w:color="auto"/>
            <w:right w:val="none" w:sz="0" w:space="0" w:color="auto"/>
          </w:divBdr>
        </w:div>
        <w:div w:id="176120457">
          <w:marLeft w:val="0"/>
          <w:marRight w:val="0"/>
          <w:marTop w:val="0"/>
          <w:marBottom w:val="0"/>
          <w:divBdr>
            <w:top w:val="none" w:sz="0" w:space="0" w:color="auto"/>
            <w:left w:val="none" w:sz="0" w:space="0" w:color="auto"/>
            <w:bottom w:val="none" w:sz="0" w:space="0" w:color="auto"/>
            <w:right w:val="none" w:sz="0" w:space="0" w:color="auto"/>
          </w:divBdr>
        </w:div>
        <w:div w:id="1170557899">
          <w:marLeft w:val="0"/>
          <w:marRight w:val="0"/>
          <w:marTop w:val="0"/>
          <w:marBottom w:val="0"/>
          <w:divBdr>
            <w:top w:val="none" w:sz="0" w:space="0" w:color="auto"/>
            <w:left w:val="none" w:sz="0" w:space="0" w:color="auto"/>
            <w:bottom w:val="none" w:sz="0" w:space="0" w:color="auto"/>
            <w:right w:val="none" w:sz="0" w:space="0" w:color="auto"/>
          </w:divBdr>
        </w:div>
        <w:div w:id="1286736726">
          <w:marLeft w:val="0"/>
          <w:marRight w:val="0"/>
          <w:marTop w:val="0"/>
          <w:marBottom w:val="0"/>
          <w:divBdr>
            <w:top w:val="none" w:sz="0" w:space="0" w:color="auto"/>
            <w:left w:val="none" w:sz="0" w:space="0" w:color="auto"/>
            <w:bottom w:val="none" w:sz="0" w:space="0" w:color="auto"/>
            <w:right w:val="none" w:sz="0" w:space="0" w:color="auto"/>
          </w:divBdr>
        </w:div>
        <w:div w:id="1762601666">
          <w:marLeft w:val="0"/>
          <w:marRight w:val="0"/>
          <w:marTop w:val="0"/>
          <w:marBottom w:val="0"/>
          <w:divBdr>
            <w:top w:val="none" w:sz="0" w:space="0" w:color="auto"/>
            <w:left w:val="none" w:sz="0" w:space="0" w:color="auto"/>
            <w:bottom w:val="none" w:sz="0" w:space="0" w:color="auto"/>
            <w:right w:val="none" w:sz="0" w:space="0" w:color="auto"/>
          </w:divBdr>
        </w:div>
        <w:div w:id="1756782031">
          <w:marLeft w:val="0"/>
          <w:marRight w:val="0"/>
          <w:marTop w:val="0"/>
          <w:marBottom w:val="0"/>
          <w:divBdr>
            <w:top w:val="none" w:sz="0" w:space="0" w:color="auto"/>
            <w:left w:val="none" w:sz="0" w:space="0" w:color="auto"/>
            <w:bottom w:val="none" w:sz="0" w:space="0" w:color="auto"/>
            <w:right w:val="none" w:sz="0" w:space="0" w:color="auto"/>
          </w:divBdr>
        </w:div>
        <w:div w:id="1995062844">
          <w:marLeft w:val="0"/>
          <w:marRight w:val="0"/>
          <w:marTop w:val="0"/>
          <w:marBottom w:val="0"/>
          <w:divBdr>
            <w:top w:val="none" w:sz="0" w:space="0" w:color="auto"/>
            <w:left w:val="none" w:sz="0" w:space="0" w:color="auto"/>
            <w:bottom w:val="none" w:sz="0" w:space="0" w:color="auto"/>
            <w:right w:val="none" w:sz="0" w:space="0" w:color="auto"/>
          </w:divBdr>
        </w:div>
        <w:div w:id="346251892">
          <w:marLeft w:val="0"/>
          <w:marRight w:val="0"/>
          <w:marTop w:val="0"/>
          <w:marBottom w:val="0"/>
          <w:divBdr>
            <w:top w:val="none" w:sz="0" w:space="0" w:color="auto"/>
            <w:left w:val="none" w:sz="0" w:space="0" w:color="auto"/>
            <w:bottom w:val="none" w:sz="0" w:space="0" w:color="auto"/>
            <w:right w:val="none" w:sz="0" w:space="0" w:color="auto"/>
          </w:divBdr>
        </w:div>
        <w:div w:id="303119696">
          <w:marLeft w:val="0"/>
          <w:marRight w:val="0"/>
          <w:marTop w:val="0"/>
          <w:marBottom w:val="0"/>
          <w:divBdr>
            <w:top w:val="none" w:sz="0" w:space="0" w:color="auto"/>
            <w:left w:val="none" w:sz="0" w:space="0" w:color="auto"/>
            <w:bottom w:val="none" w:sz="0" w:space="0" w:color="auto"/>
            <w:right w:val="none" w:sz="0" w:space="0" w:color="auto"/>
          </w:divBdr>
        </w:div>
        <w:div w:id="979766171">
          <w:marLeft w:val="0"/>
          <w:marRight w:val="0"/>
          <w:marTop w:val="0"/>
          <w:marBottom w:val="0"/>
          <w:divBdr>
            <w:top w:val="none" w:sz="0" w:space="0" w:color="auto"/>
            <w:left w:val="none" w:sz="0" w:space="0" w:color="auto"/>
            <w:bottom w:val="none" w:sz="0" w:space="0" w:color="auto"/>
            <w:right w:val="none" w:sz="0" w:space="0" w:color="auto"/>
          </w:divBdr>
        </w:div>
        <w:div w:id="1178155507">
          <w:marLeft w:val="0"/>
          <w:marRight w:val="0"/>
          <w:marTop w:val="0"/>
          <w:marBottom w:val="0"/>
          <w:divBdr>
            <w:top w:val="none" w:sz="0" w:space="0" w:color="auto"/>
            <w:left w:val="none" w:sz="0" w:space="0" w:color="auto"/>
            <w:bottom w:val="none" w:sz="0" w:space="0" w:color="auto"/>
            <w:right w:val="none" w:sz="0" w:space="0" w:color="auto"/>
          </w:divBdr>
        </w:div>
        <w:div w:id="992488164">
          <w:marLeft w:val="0"/>
          <w:marRight w:val="0"/>
          <w:marTop w:val="0"/>
          <w:marBottom w:val="0"/>
          <w:divBdr>
            <w:top w:val="none" w:sz="0" w:space="0" w:color="auto"/>
            <w:left w:val="none" w:sz="0" w:space="0" w:color="auto"/>
            <w:bottom w:val="none" w:sz="0" w:space="0" w:color="auto"/>
            <w:right w:val="none" w:sz="0" w:space="0" w:color="auto"/>
          </w:divBdr>
        </w:div>
        <w:div w:id="2059670926">
          <w:marLeft w:val="0"/>
          <w:marRight w:val="0"/>
          <w:marTop w:val="0"/>
          <w:marBottom w:val="0"/>
          <w:divBdr>
            <w:top w:val="none" w:sz="0" w:space="0" w:color="auto"/>
            <w:left w:val="none" w:sz="0" w:space="0" w:color="auto"/>
            <w:bottom w:val="none" w:sz="0" w:space="0" w:color="auto"/>
            <w:right w:val="none" w:sz="0" w:space="0" w:color="auto"/>
          </w:divBdr>
        </w:div>
        <w:div w:id="2035498875">
          <w:marLeft w:val="0"/>
          <w:marRight w:val="0"/>
          <w:marTop w:val="0"/>
          <w:marBottom w:val="0"/>
          <w:divBdr>
            <w:top w:val="none" w:sz="0" w:space="0" w:color="auto"/>
            <w:left w:val="none" w:sz="0" w:space="0" w:color="auto"/>
            <w:bottom w:val="none" w:sz="0" w:space="0" w:color="auto"/>
            <w:right w:val="none" w:sz="0" w:space="0" w:color="auto"/>
          </w:divBdr>
        </w:div>
        <w:div w:id="2077506460">
          <w:marLeft w:val="0"/>
          <w:marRight w:val="0"/>
          <w:marTop w:val="0"/>
          <w:marBottom w:val="0"/>
          <w:divBdr>
            <w:top w:val="none" w:sz="0" w:space="0" w:color="auto"/>
            <w:left w:val="none" w:sz="0" w:space="0" w:color="auto"/>
            <w:bottom w:val="none" w:sz="0" w:space="0" w:color="auto"/>
            <w:right w:val="none" w:sz="0" w:space="0" w:color="auto"/>
          </w:divBdr>
        </w:div>
        <w:div w:id="1702245007">
          <w:marLeft w:val="0"/>
          <w:marRight w:val="0"/>
          <w:marTop w:val="0"/>
          <w:marBottom w:val="0"/>
          <w:divBdr>
            <w:top w:val="none" w:sz="0" w:space="0" w:color="auto"/>
            <w:left w:val="none" w:sz="0" w:space="0" w:color="auto"/>
            <w:bottom w:val="none" w:sz="0" w:space="0" w:color="auto"/>
            <w:right w:val="none" w:sz="0" w:space="0" w:color="auto"/>
          </w:divBdr>
        </w:div>
        <w:div w:id="871846050">
          <w:marLeft w:val="0"/>
          <w:marRight w:val="0"/>
          <w:marTop w:val="0"/>
          <w:marBottom w:val="0"/>
          <w:divBdr>
            <w:top w:val="none" w:sz="0" w:space="0" w:color="auto"/>
            <w:left w:val="none" w:sz="0" w:space="0" w:color="auto"/>
            <w:bottom w:val="none" w:sz="0" w:space="0" w:color="auto"/>
            <w:right w:val="none" w:sz="0" w:space="0" w:color="auto"/>
          </w:divBdr>
        </w:div>
        <w:div w:id="1984312504">
          <w:marLeft w:val="0"/>
          <w:marRight w:val="0"/>
          <w:marTop w:val="0"/>
          <w:marBottom w:val="0"/>
          <w:divBdr>
            <w:top w:val="none" w:sz="0" w:space="0" w:color="auto"/>
            <w:left w:val="none" w:sz="0" w:space="0" w:color="auto"/>
            <w:bottom w:val="none" w:sz="0" w:space="0" w:color="auto"/>
            <w:right w:val="none" w:sz="0" w:space="0" w:color="auto"/>
          </w:divBdr>
        </w:div>
        <w:div w:id="251280989">
          <w:marLeft w:val="0"/>
          <w:marRight w:val="0"/>
          <w:marTop w:val="0"/>
          <w:marBottom w:val="0"/>
          <w:divBdr>
            <w:top w:val="none" w:sz="0" w:space="0" w:color="auto"/>
            <w:left w:val="none" w:sz="0" w:space="0" w:color="auto"/>
            <w:bottom w:val="none" w:sz="0" w:space="0" w:color="auto"/>
            <w:right w:val="none" w:sz="0" w:space="0" w:color="auto"/>
          </w:divBdr>
        </w:div>
        <w:div w:id="230586141">
          <w:marLeft w:val="0"/>
          <w:marRight w:val="0"/>
          <w:marTop w:val="0"/>
          <w:marBottom w:val="0"/>
          <w:divBdr>
            <w:top w:val="none" w:sz="0" w:space="0" w:color="auto"/>
            <w:left w:val="none" w:sz="0" w:space="0" w:color="auto"/>
            <w:bottom w:val="none" w:sz="0" w:space="0" w:color="auto"/>
            <w:right w:val="none" w:sz="0" w:space="0" w:color="auto"/>
          </w:divBdr>
        </w:div>
        <w:div w:id="1077438212">
          <w:marLeft w:val="0"/>
          <w:marRight w:val="0"/>
          <w:marTop w:val="0"/>
          <w:marBottom w:val="0"/>
          <w:divBdr>
            <w:top w:val="none" w:sz="0" w:space="0" w:color="auto"/>
            <w:left w:val="none" w:sz="0" w:space="0" w:color="auto"/>
            <w:bottom w:val="none" w:sz="0" w:space="0" w:color="auto"/>
            <w:right w:val="none" w:sz="0" w:space="0" w:color="auto"/>
          </w:divBdr>
        </w:div>
        <w:div w:id="649360980">
          <w:marLeft w:val="0"/>
          <w:marRight w:val="0"/>
          <w:marTop w:val="0"/>
          <w:marBottom w:val="0"/>
          <w:divBdr>
            <w:top w:val="none" w:sz="0" w:space="0" w:color="auto"/>
            <w:left w:val="none" w:sz="0" w:space="0" w:color="auto"/>
            <w:bottom w:val="none" w:sz="0" w:space="0" w:color="auto"/>
            <w:right w:val="none" w:sz="0" w:space="0" w:color="auto"/>
          </w:divBdr>
        </w:div>
        <w:div w:id="475953604">
          <w:marLeft w:val="0"/>
          <w:marRight w:val="0"/>
          <w:marTop w:val="0"/>
          <w:marBottom w:val="0"/>
          <w:divBdr>
            <w:top w:val="none" w:sz="0" w:space="0" w:color="auto"/>
            <w:left w:val="none" w:sz="0" w:space="0" w:color="auto"/>
            <w:bottom w:val="none" w:sz="0" w:space="0" w:color="auto"/>
            <w:right w:val="none" w:sz="0" w:space="0" w:color="auto"/>
          </w:divBdr>
        </w:div>
        <w:div w:id="115417408">
          <w:marLeft w:val="0"/>
          <w:marRight w:val="0"/>
          <w:marTop w:val="0"/>
          <w:marBottom w:val="0"/>
          <w:divBdr>
            <w:top w:val="none" w:sz="0" w:space="0" w:color="auto"/>
            <w:left w:val="none" w:sz="0" w:space="0" w:color="auto"/>
            <w:bottom w:val="none" w:sz="0" w:space="0" w:color="auto"/>
            <w:right w:val="none" w:sz="0" w:space="0" w:color="auto"/>
          </w:divBdr>
        </w:div>
        <w:div w:id="445003246">
          <w:marLeft w:val="0"/>
          <w:marRight w:val="0"/>
          <w:marTop w:val="0"/>
          <w:marBottom w:val="0"/>
          <w:divBdr>
            <w:top w:val="none" w:sz="0" w:space="0" w:color="auto"/>
            <w:left w:val="none" w:sz="0" w:space="0" w:color="auto"/>
            <w:bottom w:val="none" w:sz="0" w:space="0" w:color="auto"/>
            <w:right w:val="none" w:sz="0" w:space="0" w:color="auto"/>
          </w:divBdr>
        </w:div>
        <w:div w:id="43720538">
          <w:marLeft w:val="0"/>
          <w:marRight w:val="0"/>
          <w:marTop w:val="0"/>
          <w:marBottom w:val="0"/>
          <w:divBdr>
            <w:top w:val="none" w:sz="0" w:space="0" w:color="auto"/>
            <w:left w:val="none" w:sz="0" w:space="0" w:color="auto"/>
            <w:bottom w:val="none" w:sz="0" w:space="0" w:color="auto"/>
            <w:right w:val="none" w:sz="0" w:space="0" w:color="auto"/>
          </w:divBdr>
        </w:div>
        <w:div w:id="1048607744">
          <w:marLeft w:val="0"/>
          <w:marRight w:val="0"/>
          <w:marTop w:val="0"/>
          <w:marBottom w:val="0"/>
          <w:divBdr>
            <w:top w:val="none" w:sz="0" w:space="0" w:color="auto"/>
            <w:left w:val="none" w:sz="0" w:space="0" w:color="auto"/>
            <w:bottom w:val="none" w:sz="0" w:space="0" w:color="auto"/>
            <w:right w:val="none" w:sz="0" w:space="0" w:color="auto"/>
          </w:divBdr>
        </w:div>
        <w:div w:id="976951448">
          <w:marLeft w:val="0"/>
          <w:marRight w:val="0"/>
          <w:marTop w:val="0"/>
          <w:marBottom w:val="0"/>
          <w:divBdr>
            <w:top w:val="none" w:sz="0" w:space="0" w:color="auto"/>
            <w:left w:val="none" w:sz="0" w:space="0" w:color="auto"/>
            <w:bottom w:val="none" w:sz="0" w:space="0" w:color="auto"/>
            <w:right w:val="none" w:sz="0" w:space="0" w:color="auto"/>
          </w:divBdr>
        </w:div>
        <w:div w:id="486671995">
          <w:marLeft w:val="0"/>
          <w:marRight w:val="0"/>
          <w:marTop w:val="0"/>
          <w:marBottom w:val="0"/>
          <w:divBdr>
            <w:top w:val="none" w:sz="0" w:space="0" w:color="auto"/>
            <w:left w:val="none" w:sz="0" w:space="0" w:color="auto"/>
            <w:bottom w:val="none" w:sz="0" w:space="0" w:color="auto"/>
            <w:right w:val="none" w:sz="0" w:space="0" w:color="auto"/>
          </w:divBdr>
        </w:div>
        <w:div w:id="831288965">
          <w:marLeft w:val="0"/>
          <w:marRight w:val="0"/>
          <w:marTop w:val="0"/>
          <w:marBottom w:val="0"/>
          <w:divBdr>
            <w:top w:val="none" w:sz="0" w:space="0" w:color="auto"/>
            <w:left w:val="none" w:sz="0" w:space="0" w:color="auto"/>
            <w:bottom w:val="none" w:sz="0" w:space="0" w:color="auto"/>
            <w:right w:val="none" w:sz="0" w:space="0" w:color="auto"/>
          </w:divBdr>
        </w:div>
        <w:div w:id="2108840796">
          <w:marLeft w:val="0"/>
          <w:marRight w:val="0"/>
          <w:marTop w:val="0"/>
          <w:marBottom w:val="0"/>
          <w:divBdr>
            <w:top w:val="none" w:sz="0" w:space="0" w:color="auto"/>
            <w:left w:val="none" w:sz="0" w:space="0" w:color="auto"/>
            <w:bottom w:val="none" w:sz="0" w:space="0" w:color="auto"/>
            <w:right w:val="none" w:sz="0" w:space="0" w:color="auto"/>
          </w:divBdr>
        </w:div>
        <w:div w:id="131291171">
          <w:marLeft w:val="0"/>
          <w:marRight w:val="0"/>
          <w:marTop w:val="0"/>
          <w:marBottom w:val="0"/>
          <w:divBdr>
            <w:top w:val="none" w:sz="0" w:space="0" w:color="auto"/>
            <w:left w:val="none" w:sz="0" w:space="0" w:color="auto"/>
            <w:bottom w:val="none" w:sz="0" w:space="0" w:color="auto"/>
            <w:right w:val="none" w:sz="0" w:space="0" w:color="auto"/>
          </w:divBdr>
        </w:div>
        <w:div w:id="1566717372">
          <w:marLeft w:val="0"/>
          <w:marRight w:val="0"/>
          <w:marTop w:val="0"/>
          <w:marBottom w:val="0"/>
          <w:divBdr>
            <w:top w:val="none" w:sz="0" w:space="0" w:color="auto"/>
            <w:left w:val="none" w:sz="0" w:space="0" w:color="auto"/>
            <w:bottom w:val="none" w:sz="0" w:space="0" w:color="auto"/>
            <w:right w:val="none" w:sz="0" w:space="0" w:color="auto"/>
          </w:divBdr>
        </w:div>
        <w:div w:id="2106918091">
          <w:marLeft w:val="0"/>
          <w:marRight w:val="0"/>
          <w:marTop w:val="0"/>
          <w:marBottom w:val="0"/>
          <w:divBdr>
            <w:top w:val="none" w:sz="0" w:space="0" w:color="auto"/>
            <w:left w:val="none" w:sz="0" w:space="0" w:color="auto"/>
            <w:bottom w:val="none" w:sz="0" w:space="0" w:color="auto"/>
            <w:right w:val="none" w:sz="0" w:space="0" w:color="auto"/>
          </w:divBdr>
        </w:div>
        <w:div w:id="2027169644">
          <w:marLeft w:val="0"/>
          <w:marRight w:val="0"/>
          <w:marTop w:val="0"/>
          <w:marBottom w:val="0"/>
          <w:divBdr>
            <w:top w:val="none" w:sz="0" w:space="0" w:color="auto"/>
            <w:left w:val="none" w:sz="0" w:space="0" w:color="auto"/>
            <w:bottom w:val="none" w:sz="0" w:space="0" w:color="auto"/>
            <w:right w:val="none" w:sz="0" w:space="0" w:color="auto"/>
          </w:divBdr>
        </w:div>
        <w:div w:id="1571230566">
          <w:marLeft w:val="0"/>
          <w:marRight w:val="0"/>
          <w:marTop w:val="0"/>
          <w:marBottom w:val="0"/>
          <w:divBdr>
            <w:top w:val="none" w:sz="0" w:space="0" w:color="auto"/>
            <w:left w:val="none" w:sz="0" w:space="0" w:color="auto"/>
            <w:bottom w:val="none" w:sz="0" w:space="0" w:color="auto"/>
            <w:right w:val="none" w:sz="0" w:space="0" w:color="auto"/>
          </w:divBdr>
        </w:div>
        <w:div w:id="973217747">
          <w:marLeft w:val="0"/>
          <w:marRight w:val="0"/>
          <w:marTop w:val="0"/>
          <w:marBottom w:val="0"/>
          <w:divBdr>
            <w:top w:val="none" w:sz="0" w:space="0" w:color="auto"/>
            <w:left w:val="none" w:sz="0" w:space="0" w:color="auto"/>
            <w:bottom w:val="none" w:sz="0" w:space="0" w:color="auto"/>
            <w:right w:val="none" w:sz="0" w:space="0" w:color="auto"/>
          </w:divBdr>
        </w:div>
        <w:div w:id="1984387468">
          <w:marLeft w:val="0"/>
          <w:marRight w:val="0"/>
          <w:marTop w:val="0"/>
          <w:marBottom w:val="0"/>
          <w:divBdr>
            <w:top w:val="none" w:sz="0" w:space="0" w:color="auto"/>
            <w:left w:val="none" w:sz="0" w:space="0" w:color="auto"/>
            <w:bottom w:val="none" w:sz="0" w:space="0" w:color="auto"/>
            <w:right w:val="none" w:sz="0" w:space="0" w:color="auto"/>
          </w:divBdr>
        </w:div>
        <w:div w:id="1886327963">
          <w:marLeft w:val="0"/>
          <w:marRight w:val="0"/>
          <w:marTop w:val="0"/>
          <w:marBottom w:val="0"/>
          <w:divBdr>
            <w:top w:val="none" w:sz="0" w:space="0" w:color="auto"/>
            <w:left w:val="none" w:sz="0" w:space="0" w:color="auto"/>
            <w:bottom w:val="none" w:sz="0" w:space="0" w:color="auto"/>
            <w:right w:val="none" w:sz="0" w:space="0" w:color="auto"/>
          </w:divBdr>
        </w:div>
        <w:div w:id="290600315">
          <w:marLeft w:val="0"/>
          <w:marRight w:val="0"/>
          <w:marTop w:val="0"/>
          <w:marBottom w:val="0"/>
          <w:divBdr>
            <w:top w:val="none" w:sz="0" w:space="0" w:color="auto"/>
            <w:left w:val="none" w:sz="0" w:space="0" w:color="auto"/>
            <w:bottom w:val="none" w:sz="0" w:space="0" w:color="auto"/>
            <w:right w:val="none" w:sz="0" w:space="0" w:color="auto"/>
          </w:divBdr>
        </w:div>
        <w:div w:id="1323120745">
          <w:marLeft w:val="0"/>
          <w:marRight w:val="0"/>
          <w:marTop w:val="0"/>
          <w:marBottom w:val="0"/>
          <w:divBdr>
            <w:top w:val="none" w:sz="0" w:space="0" w:color="auto"/>
            <w:left w:val="none" w:sz="0" w:space="0" w:color="auto"/>
            <w:bottom w:val="none" w:sz="0" w:space="0" w:color="auto"/>
            <w:right w:val="none" w:sz="0" w:space="0" w:color="auto"/>
          </w:divBdr>
        </w:div>
        <w:div w:id="880480414">
          <w:marLeft w:val="0"/>
          <w:marRight w:val="0"/>
          <w:marTop w:val="0"/>
          <w:marBottom w:val="0"/>
          <w:divBdr>
            <w:top w:val="none" w:sz="0" w:space="0" w:color="auto"/>
            <w:left w:val="none" w:sz="0" w:space="0" w:color="auto"/>
            <w:bottom w:val="none" w:sz="0" w:space="0" w:color="auto"/>
            <w:right w:val="none" w:sz="0" w:space="0" w:color="auto"/>
          </w:divBdr>
        </w:div>
      </w:divsChild>
    </w:div>
    <w:div w:id="2089033494">
      <w:bodyDiv w:val="1"/>
      <w:marLeft w:val="0"/>
      <w:marRight w:val="0"/>
      <w:marTop w:val="0"/>
      <w:marBottom w:val="0"/>
      <w:divBdr>
        <w:top w:val="none" w:sz="0" w:space="0" w:color="auto"/>
        <w:left w:val="none" w:sz="0" w:space="0" w:color="auto"/>
        <w:bottom w:val="none" w:sz="0" w:space="0" w:color="auto"/>
        <w:right w:val="none" w:sz="0" w:space="0" w:color="auto"/>
      </w:divBdr>
    </w:div>
    <w:div w:id="2089033765">
      <w:bodyDiv w:val="1"/>
      <w:marLeft w:val="0"/>
      <w:marRight w:val="0"/>
      <w:marTop w:val="0"/>
      <w:marBottom w:val="0"/>
      <w:divBdr>
        <w:top w:val="none" w:sz="0" w:space="0" w:color="auto"/>
        <w:left w:val="none" w:sz="0" w:space="0" w:color="auto"/>
        <w:bottom w:val="none" w:sz="0" w:space="0" w:color="auto"/>
        <w:right w:val="none" w:sz="0" w:space="0" w:color="auto"/>
      </w:divBdr>
    </w:div>
    <w:div w:id="2089157427">
      <w:bodyDiv w:val="1"/>
      <w:marLeft w:val="0"/>
      <w:marRight w:val="0"/>
      <w:marTop w:val="0"/>
      <w:marBottom w:val="0"/>
      <w:divBdr>
        <w:top w:val="none" w:sz="0" w:space="0" w:color="auto"/>
        <w:left w:val="none" w:sz="0" w:space="0" w:color="auto"/>
        <w:bottom w:val="none" w:sz="0" w:space="0" w:color="auto"/>
        <w:right w:val="none" w:sz="0" w:space="0" w:color="auto"/>
      </w:divBdr>
    </w:div>
    <w:div w:id="2089571619">
      <w:bodyDiv w:val="1"/>
      <w:marLeft w:val="0"/>
      <w:marRight w:val="0"/>
      <w:marTop w:val="0"/>
      <w:marBottom w:val="0"/>
      <w:divBdr>
        <w:top w:val="none" w:sz="0" w:space="0" w:color="auto"/>
        <w:left w:val="none" w:sz="0" w:space="0" w:color="auto"/>
        <w:bottom w:val="none" w:sz="0" w:space="0" w:color="auto"/>
        <w:right w:val="none" w:sz="0" w:space="0" w:color="auto"/>
      </w:divBdr>
    </w:div>
    <w:div w:id="2089955120">
      <w:bodyDiv w:val="1"/>
      <w:marLeft w:val="0"/>
      <w:marRight w:val="0"/>
      <w:marTop w:val="0"/>
      <w:marBottom w:val="0"/>
      <w:divBdr>
        <w:top w:val="none" w:sz="0" w:space="0" w:color="auto"/>
        <w:left w:val="none" w:sz="0" w:space="0" w:color="auto"/>
        <w:bottom w:val="none" w:sz="0" w:space="0" w:color="auto"/>
        <w:right w:val="none" w:sz="0" w:space="0" w:color="auto"/>
      </w:divBdr>
    </w:div>
    <w:div w:id="2090074173">
      <w:bodyDiv w:val="1"/>
      <w:marLeft w:val="0"/>
      <w:marRight w:val="0"/>
      <w:marTop w:val="0"/>
      <w:marBottom w:val="0"/>
      <w:divBdr>
        <w:top w:val="none" w:sz="0" w:space="0" w:color="auto"/>
        <w:left w:val="none" w:sz="0" w:space="0" w:color="auto"/>
        <w:bottom w:val="none" w:sz="0" w:space="0" w:color="auto"/>
        <w:right w:val="none" w:sz="0" w:space="0" w:color="auto"/>
      </w:divBdr>
    </w:div>
    <w:div w:id="2090081791">
      <w:bodyDiv w:val="1"/>
      <w:marLeft w:val="0"/>
      <w:marRight w:val="0"/>
      <w:marTop w:val="0"/>
      <w:marBottom w:val="0"/>
      <w:divBdr>
        <w:top w:val="none" w:sz="0" w:space="0" w:color="auto"/>
        <w:left w:val="none" w:sz="0" w:space="0" w:color="auto"/>
        <w:bottom w:val="none" w:sz="0" w:space="0" w:color="auto"/>
        <w:right w:val="none" w:sz="0" w:space="0" w:color="auto"/>
      </w:divBdr>
    </w:div>
    <w:div w:id="2090105828">
      <w:bodyDiv w:val="1"/>
      <w:marLeft w:val="0"/>
      <w:marRight w:val="0"/>
      <w:marTop w:val="0"/>
      <w:marBottom w:val="0"/>
      <w:divBdr>
        <w:top w:val="none" w:sz="0" w:space="0" w:color="auto"/>
        <w:left w:val="none" w:sz="0" w:space="0" w:color="auto"/>
        <w:bottom w:val="none" w:sz="0" w:space="0" w:color="auto"/>
        <w:right w:val="none" w:sz="0" w:space="0" w:color="auto"/>
      </w:divBdr>
    </w:div>
    <w:div w:id="2090157296">
      <w:bodyDiv w:val="1"/>
      <w:marLeft w:val="0"/>
      <w:marRight w:val="0"/>
      <w:marTop w:val="0"/>
      <w:marBottom w:val="0"/>
      <w:divBdr>
        <w:top w:val="none" w:sz="0" w:space="0" w:color="auto"/>
        <w:left w:val="none" w:sz="0" w:space="0" w:color="auto"/>
        <w:bottom w:val="none" w:sz="0" w:space="0" w:color="auto"/>
        <w:right w:val="none" w:sz="0" w:space="0" w:color="auto"/>
      </w:divBdr>
    </w:div>
    <w:div w:id="2090229893">
      <w:bodyDiv w:val="1"/>
      <w:marLeft w:val="0"/>
      <w:marRight w:val="0"/>
      <w:marTop w:val="0"/>
      <w:marBottom w:val="0"/>
      <w:divBdr>
        <w:top w:val="none" w:sz="0" w:space="0" w:color="auto"/>
        <w:left w:val="none" w:sz="0" w:space="0" w:color="auto"/>
        <w:bottom w:val="none" w:sz="0" w:space="0" w:color="auto"/>
        <w:right w:val="none" w:sz="0" w:space="0" w:color="auto"/>
      </w:divBdr>
    </w:div>
    <w:div w:id="2090300709">
      <w:bodyDiv w:val="1"/>
      <w:marLeft w:val="0"/>
      <w:marRight w:val="0"/>
      <w:marTop w:val="0"/>
      <w:marBottom w:val="0"/>
      <w:divBdr>
        <w:top w:val="none" w:sz="0" w:space="0" w:color="auto"/>
        <w:left w:val="none" w:sz="0" w:space="0" w:color="auto"/>
        <w:bottom w:val="none" w:sz="0" w:space="0" w:color="auto"/>
        <w:right w:val="none" w:sz="0" w:space="0" w:color="auto"/>
      </w:divBdr>
    </w:div>
    <w:div w:id="2090343710">
      <w:bodyDiv w:val="1"/>
      <w:marLeft w:val="0"/>
      <w:marRight w:val="0"/>
      <w:marTop w:val="0"/>
      <w:marBottom w:val="0"/>
      <w:divBdr>
        <w:top w:val="none" w:sz="0" w:space="0" w:color="auto"/>
        <w:left w:val="none" w:sz="0" w:space="0" w:color="auto"/>
        <w:bottom w:val="none" w:sz="0" w:space="0" w:color="auto"/>
        <w:right w:val="none" w:sz="0" w:space="0" w:color="auto"/>
      </w:divBdr>
    </w:div>
    <w:div w:id="2091154446">
      <w:bodyDiv w:val="1"/>
      <w:marLeft w:val="0"/>
      <w:marRight w:val="0"/>
      <w:marTop w:val="0"/>
      <w:marBottom w:val="0"/>
      <w:divBdr>
        <w:top w:val="none" w:sz="0" w:space="0" w:color="auto"/>
        <w:left w:val="none" w:sz="0" w:space="0" w:color="auto"/>
        <w:bottom w:val="none" w:sz="0" w:space="0" w:color="auto"/>
        <w:right w:val="none" w:sz="0" w:space="0" w:color="auto"/>
      </w:divBdr>
    </w:div>
    <w:div w:id="2091197938">
      <w:bodyDiv w:val="1"/>
      <w:marLeft w:val="0"/>
      <w:marRight w:val="0"/>
      <w:marTop w:val="0"/>
      <w:marBottom w:val="0"/>
      <w:divBdr>
        <w:top w:val="none" w:sz="0" w:space="0" w:color="auto"/>
        <w:left w:val="none" w:sz="0" w:space="0" w:color="auto"/>
        <w:bottom w:val="none" w:sz="0" w:space="0" w:color="auto"/>
        <w:right w:val="none" w:sz="0" w:space="0" w:color="auto"/>
      </w:divBdr>
    </w:div>
    <w:div w:id="2091348886">
      <w:bodyDiv w:val="1"/>
      <w:marLeft w:val="0"/>
      <w:marRight w:val="0"/>
      <w:marTop w:val="0"/>
      <w:marBottom w:val="0"/>
      <w:divBdr>
        <w:top w:val="none" w:sz="0" w:space="0" w:color="auto"/>
        <w:left w:val="none" w:sz="0" w:space="0" w:color="auto"/>
        <w:bottom w:val="none" w:sz="0" w:space="0" w:color="auto"/>
        <w:right w:val="none" w:sz="0" w:space="0" w:color="auto"/>
      </w:divBdr>
    </w:div>
    <w:div w:id="2091460616">
      <w:bodyDiv w:val="1"/>
      <w:marLeft w:val="0"/>
      <w:marRight w:val="0"/>
      <w:marTop w:val="0"/>
      <w:marBottom w:val="0"/>
      <w:divBdr>
        <w:top w:val="none" w:sz="0" w:space="0" w:color="auto"/>
        <w:left w:val="none" w:sz="0" w:space="0" w:color="auto"/>
        <w:bottom w:val="none" w:sz="0" w:space="0" w:color="auto"/>
        <w:right w:val="none" w:sz="0" w:space="0" w:color="auto"/>
      </w:divBdr>
    </w:div>
    <w:div w:id="2091536563">
      <w:bodyDiv w:val="1"/>
      <w:marLeft w:val="0"/>
      <w:marRight w:val="0"/>
      <w:marTop w:val="0"/>
      <w:marBottom w:val="0"/>
      <w:divBdr>
        <w:top w:val="none" w:sz="0" w:space="0" w:color="auto"/>
        <w:left w:val="none" w:sz="0" w:space="0" w:color="auto"/>
        <w:bottom w:val="none" w:sz="0" w:space="0" w:color="auto"/>
        <w:right w:val="none" w:sz="0" w:space="0" w:color="auto"/>
      </w:divBdr>
    </w:div>
    <w:div w:id="2091851447">
      <w:bodyDiv w:val="1"/>
      <w:marLeft w:val="0"/>
      <w:marRight w:val="0"/>
      <w:marTop w:val="0"/>
      <w:marBottom w:val="0"/>
      <w:divBdr>
        <w:top w:val="none" w:sz="0" w:space="0" w:color="auto"/>
        <w:left w:val="none" w:sz="0" w:space="0" w:color="auto"/>
        <w:bottom w:val="none" w:sz="0" w:space="0" w:color="auto"/>
        <w:right w:val="none" w:sz="0" w:space="0" w:color="auto"/>
      </w:divBdr>
    </w:div>
    <w:div w:id="2092119761">
      <w:bodyDiv w:val="1"/>
      <w:marLeft w:val="0"/>
      <w:marRight w:val="0"/>
      <w:marTop w:val="0"/>
      <w:marBottom w:val="0"/>
      <w:divBdr>
        <w:top w:val="none" w:sz="0" w:space="0" w:color="auto"/>
        <w:left w:val="none" w:sz="0" w:space="0" w:color="auto"/>
        <w:bottom w:val="none" w:sz="0" w:space="0" w:color="auto"/>
        <w:right w:val="none" w:sz="0" w:space="0" w:color="auto"/>
      </w:divBdr>
    </w:div>
    <w:div w:id="2092267881">
      <w:bodyDiv w:val="1"/>
      <w:marLeft w:val="0"/>
      <w:marRight w:val="0"/>
      <w:marTop w:val="0"/>
      <w:marBottom w:val="0"/>
      <w:divBdr>
        <w:top w:val="none" w:sz="0" w:space="0" w:color="auto"/>
        <w:left w:val="none" w:sz="0" w:space="0" w:color="auto"/>
        <w:bottom w:val="none" w:sz="0" w:space="0" w:color="auto"/>
        <w:right w:val="none" w:sz="0" w:space="0" w:color="auto"/>
      </w:divBdr>
    </w:div>
    <w:div w:id="2092311058">
      <w:bodyDiv w:val="1"/>
      <w:marLeft w:val="0"/>
      <w:marRight w:val="0"/>
      <w:marTop w:val="0"/>
      <w:marBottom w:val="0"/>
      <w:divBdr>
        <w:top w:val="none" w:sz="0" w:space="0" w:color="auto"/>
        <w:left w:val="none" w:sz="0" w:space="0" w:color="auto"/>
        <w:bottom w:val="none" w:sz="0" w:space="0" w:color="auto"/>
        <w:right w:val="none" w:sz="0" w:space="0" w:color="auto"/>
      </w:divBdr>
    </w:div>
    <w:div w:id="2092459999">
      <w:bodyDiv w:val="1"/>
      <w:marLeft w:val="0"/>
      <w:marRight w:val="0"/>
      <w:marTop w:val="0"/>
      <w:marBottom w:val="0"/>
      <w:divBdr>
        <w:top w:val="none" w:sz="0" w:space="0" w:color="auto"/>
        <w:left w:val="none" w:sz="0" w:space="0" w:color="auto"/>
        <w:bottom w:val="none" w:sz="0" w:space="0" w:color="auto"/>
        <w:right w:val="none" w:sz="0" w:space="0" w:color="auto"/>
      </w:divBdr>
    </w:div>
    <w:div w:id="2092584166">
      <w:bodyDiv w:val="1"/>
      <w:marLeft w:val="0"/>
      <w:marRight w:val="0"/>
      <w:marTop w:val="0"/>
      <w:marBottom w:val="0"/>
      <w:divBdr>
        <w:top w:val="none" w:sz="0" w:space="0" w:color="auto"/>
        <w:left w:val="none" w:sz="0" w:space="0" w:color="auto"/>
        <w:bottom w:val="none" w:sz="0" w:space="0" w:color="auto"/>
        <w:right w:val="none" w:sz="0" w:space="0" w:color="auto"/>
      </w:divBdr>
    </w:div>
    <w:div w:id="2093358436">
      <w:bodyDiv w:val="1"/>
      <w:marLeft w:val="0"/>
      <w:marRight w:val="0"/>
      <w:marTop w:val="0"/>
      <w:marBottom w:val="0"/>
      <w:divBdr>
        <w:top w:val="none" w:sz="0" w:space="0" w:color="auto"/>
        <w:left w:val="none" w:sz="0" w:space="0" w:color="auto"/>
        <w:bottom w:val="none" w:sz="0" w:space="0" w:color="auto"/>
        <w:right w:val="none" w:sz="0" w:space="0" w:color="auto"/>
      </w:divBdr>
    </w:div>
    <w:div w:id="2093702102">
      <w:bodyDiv w:val="1"/>
      <w:marLeft w:val="0"/>
      <w:marRight w:val="0"/>
      <w:marTop w:val="0"/>
      <w:marBottom w:val="0"/>
      <w:divBdr>
        <w:top w:val="none" w:sz="0" w:space="0" w:color="auto"/>
        <w:left w:val="none" w:sz="0" w:space="0" w:color="auto"/>
        <w:bottom w:val="none" w:sz="0" w:space="0" w:color="auto"/>
        <w:right w:val="none" w:sz="0" w:space="0" w:color="auto"/>
      </w:divBdr>
    </w:div>
    <w:div w:id="2093893262">
      <w:bodyDiv w:val="1"/>
      <w:marLeft w:val="0"/>
      <w:marRight w:val="0"/>
      <w:marTop w:val="0"/>
      <w:marBottom w:val="0"/>
      <w:divBdr>
        <w:top w:val="none" w:sz="0" w:space="0" w:color="auto"/>
        <w:left w:val="none" w:sz="0" w:space="0" w:color="auto"/>
        <w:bottom w:val="none" w:sz="0" w:space="0" w:color="auto"/>
        <w:right w:val="none" w:sz="0" w:space="0" w:color="auto"/>
      </w:divBdr>
    </w:div>
    <w:div w:id="2093966426">
      <w:bodyDiv w:val="1"/>
      <w:marLeft w:val="0"/>
      <w:marRight w:val="0"/>
      <w:marTop w:val="0"/>
      <w:marBottom w:val="0"/>
      <w:divBdr>
        <w:top w:val="none" w:sz="0" w:space="0" w:color="auto"/>
        <w:left w:val="none" w:sz="0" w:space="0" w:color="auto"/>
        <w:bottom w:val="none" w:sz="0" w:space="0" w:color="auto"/>
        <w:right w:val="none" w:sz="0" w:space="0" w:color="auto"/>
      </w:divBdr>
    </w:div>
    <w:div w:id="2094008635">
      <w:bodyDiv w:val="1"/>
      <w:marLeft w:val="0"/>
      <w:marRight w:val="0"/>
      <w:marTop w:val="0"/>
      <w:marBottom w:val="0"/>
      <w:divBdr>
        <w:top w:val="none" w:sz="0" w:space="0" w:color="auto"/>
        <w:left w:val="none" w:sz="0" w:space="0" w:color="auto"/>
        <w:bottom w:val="none" w:sz="0" w:space="0" w:color="auto"/>
        <w:right w:val="none" w:sz="0" w:space="0" w:color="auto"/>
      </w:divBdr>
    </w:div>
    <w:div w:id="2094160651">
      <w:bodyDiv w:val="1"/>
      <w:marLeft w:val="0"/>
      <w:marRight w:val="0"/>
      <w:marTop w:val="0"/>
      <w:marBottom w:val="0"/>
      <w:divBdr>
        <w:top w:val="none" w:sz="0" w:space="0" w:color="auto"/>
        <w:left w:val="none" w:sz="0" w:space="0" w:color="auto"/>
        <w:bottom w:val="none" w:sz="0" w:space="0" w:color="auto"/>
        <w:right w:val="none" w:sz="0" w:space="0" w:color="auto"/>
      </w:divBdr>
    </w:div>
    <w:div w:id="2094205212">
      <w:bodyDiv w:val="1"/>
      <w:marLeft w:val="0"/>
      <w:marRight w:val="0"/>
      <w:marTop w:val="0"/>
      <w:marBottom w:val="0"/>
      <w:divBdr>
        <w:top w:val="none" w:sz="0" w:space="0" w:color="auto"/>
        <w:left w:val="none" w:sz="0" w:space="0" w:color="auto"/>
        <w:bottom w:val="none" w:sz="0" w:space="0" w:color="auto"/>
        <w:right w:val="none" w:sz="0" w:space="0" w:color="auto"/>
      </w:divBdr>
    </w:div>
    <w:div w:id="2094230785">
      <w:bodyDiv w:val="1"/>
      <w:marLeft w:val="0"/>
      <w:marRight w:val="0"/>
      <w:marTop w:val="0"/>
      <w:marBottom w:val="0"/>
      <w:divBdr>
        <w:top w:val="none" w:sz="0" w:space="0" w:color="auto"/>
        <w:left w:val="none" w:sz="0" w:space="0" w:color="auto"/>
        <w:bottom w:val="none" w:sz="0" w:space="0" w:color="auto"/>
        <w:right w:val="none" w:sz="0" w:space="0" w:color="auto"/>
      </w:divBdr>
    </w:div>
    <w:div w:id="2094541611">
      <w:bodyDiv w:val="1"/>
      <w:marLeft w:val="0"/>
      <w:marRight w:val="0"/>
      <w:marTop w:val="0"/>
      <w:marBottom w:val="0"/>
      <w:divBdr>
        <w:top w:val="none" w:sz="0" w:space="0" w:color="auto"/>
        <w:left w:val="none" w:sz="0" w:space="0" w:color="auto"/>
        <w:bottom w:val="none" w:sz="0" w:space="0" w:color="auto"/>
        <w:right w:val="none" w:sz="0" w:space="0" w:color="auto"/>
      </w:divBdr>
    </w:div>
    <w:div w:id="2094624593">
      <w:bodyDiv w:val="1"/>
      <w:marLeft w:val="0"/>
      <w:marRight w:val="0"/>
      <w:marTop w:val="0"/>
      <w:marBottom w:val="0"/>
      <w:divBdr>
        <w:top w:val="none" w:sz="0" w:space="0" w:color="auto"/>
        <w:left w:val="none" w:sz="0" w:space="0" w:color="auto"/>
        <w:bottom w:val="none" w:sz="0" w:space="0" w:color="auto"/>
        <w:right w:val="none" w:sz="0" w:space="0" w:color="auto"/>
      </w:divBdr>
    </w:div>
    <w:div w:id="2094734976">
      <w:bodyDiv w:val="1"/>
      <w:marLeft w:val="0"/>
      <w:marRight w:val="0"/>
      <w:marTop w:val="0"/>
      <w:marBottom w:val="0"/>
      <w:divBdr>
        <w:top w:val="none" w:sz="0" w:space="0" w:color="auto"/>
        <w:left w:val="none" w:sz="0" w:space="0" w:color="auto"/>
        <w:bottom w:val="none" w:sz="0" w:space="0" w:color="auto"/>
        <w:right w:val="none" w:sz="0" w:space="0" w:color="auto"/>
      </w:divBdr>
    </w:div>
    <w:div w:id="2094739753">
      <w:bodyDiv w:val="1"/>
      <w:marLeft w:val="0"/>
      <w:marRight w:val="0"/>
      <w:marTop w:val="0"/>
      <w:marBottom w:val="0"/>
      <w:divBdr>
        <w:top w:val="none" w:sz="0" w:space="0" w:color="auto"/>
        <w:left w:val="none" w:sz="0" w:space="0" w:color="auto"/>
        <w:bottom w:val="none" w:sz="0" w:space="0" w:color="auto"/>
        <w:right w:val="none" w:sz="0" w:space="0" w:color="auto"/>
      </w:divBdr>
    </w:div>
    <w:div w:id="2094930217">
      <w:bodyDiv w:val="1"/>
      <w:marLeft w:val="0"/>
      <w:marRight w:val="0"/>
      <w:marTop w:val="0"/>
      <w:marBottom w:val="0"/>
      <w:divBdr>
        <w:top w:val="none" w:sz="0" w:space="0" w:color="auto"/>
        <w:left w:val="none" w:sz="0" w:space="0" w:color="auto"/>
        <w:bottom w:val="none" w:sz="0" w:space="0" w:color="auto"/>
        <w:right w:val="none" w:sz="0" w:space="0" w:color="auto"/>
      </w:divBdr>
    </w:div>
    <w:div w:id="2095005982">
      <w:bodyDiv w:val="1"/>
      <w:marLeft w:val="0"/>
      <w:marRight w:val="0"/>
      <w:marTop w:val="0"/>
      <w:marBottom w:val="0"/>
      <w:divBdr>
        <w:top w:val="none" w:sz="0" w:space="0" w:color="auto"/>
        <w:left w:val="none" w:sz="0" w:space="0" w:color="auto"/>
        <w:bottom w:val="none" w:sz="0" w:space="0" w:color="auto"/>
        <w:right w:val="none" w:sz="0" w:space="0" w:color="auto"/>
      </w:divBdr>
    </w:div>
    <w:div w:id="2095321984">
      <w:bodyDiv w:val="1"/>
      <w:marLeft w:val="0"/>
      <w:marRight w:val="0"/>
      <w:marTop w:val="0"/>
      <w:marBottom w:val="0"/>
      <w:divBdr>
        <w:top w:val="none" w:sz="0" w:space="0" w:color="auto"/>
        <w:left w:val="none" w:sz="0" w:space="0" w:color="auto"/>
        <w:bottom w:val="none" w:sz="0" w:space="0" w:color="auto"/>
        <w:right w:val="none" w:sz="0" w:space="0" w:color="auto"/>
      </w:divBdr>
    </w:div>
    <w:div w:id="2095468677">
      <w:bodyDiv w:val="1"/>
      <w:marLeft w:val="0"/>
      <w:marRight w:val="0"/>
      <w:marTop w:val="0"/>
      <w:marBottom w:val="0"/>
      <w:divBdr>
        <w:top w:val="none" w:sz="0" w:space="0" w:color="auto"/>
        <w:left w:val="none" w:sz="0" w:space="0" w:color="auto"/>
        <w:bottom w:val="none" w:sz="0" w:space="0" w:color="auto"/>
        <w:right w:val="none" w:sz="0" w:space="0" w:color="auto"/>
      </w:divBdr>
    </w:div>
    <w:div w:id="2096435779">
      <w:bodyDiv w:val="1"/>
      <w:marLeft w:val="0"/>
      <w:marRight w:val="0"/>
      <w:marTop w:val="0"/>
      <w:marBottom w:val="0"/>
      <w:divBdr>
        <w:top w:val="none" w:sz="0" w:space="0" w:color="auto"/>
        <w:left w:val="none" w:sz="0" w:space="0" w:color="auto"/>
        <w:bottom w:val="none" w:sz="0" w:space="0" w:color="auto"/>
        <w:right w:val="none" w:sz="0" w:space="0" w:color="auto"/>
      </w:divBdr>
    </w:div>
    <w:div w:id="2096515209">
      <w:bodyDiv w:val="1"/>
      <w:marLeft w:val="0"/>
      <w:marRight w:val="0"/>
      <w:marTop w:val="0"/>
      <w:marBottom w:val="0"/>
      <w:divBdr>
        <w:top w:val="none" w:sz="0" w:space="0" w:color="auto"/>
        <w:left w:val="none" w:sz="0" w:space="0" w:color="auto"/>
        <w:bottom w:val="none" w:sz="0" w:space="0" w:color="auto"/>
        <w:right w:val="none" w:sz="0" w:space="0" w:color="auto"/>
      </w:divBdr>
    </w:div>
    <w:div w:id="2096704763">
      <w:bodyDiv w:val="1"/>
      <w:marLeft w:val="0"/>
      <w:marRight w:val="0"/>
      <w:marTop w:val="0"/>
      <w:marBottom w:val="0"/>
      <w:divBdr>
        <w:top w:val="none" w:sz="0" w:space="0" w:color="auto"/>
        <w:left w:val="none" w:sz="0" w:space="0" w:color="auto"/>
        <w:bottom w:val="none" w:sz="0" w:space="0" w:color="auto"/>
        <w:right w:val="none" w:sz="0" w:space="0" w:color="auto"/>
      </w:divBdr>
    </w:div>
    <w:div w:id="2096709496">
      <w:bodyDiv w:val="1"/>
      <w:marLeft w:val="0"/>
      <w:marRight w:val="0"/>
      <w:marTop w:val="0"/>
      <w:marBottom w:val="0"/>
      <w:divBdr>
        <w:top w:val="none" w:sz="0" w:space="0" w:color="auto"/>
        <w:left w:val="none" w:sz="0" w:space="0" w:color="auto"/>
        <w:bottom w:val="none" w:sz="0" w:space="0" w:color="auto"/>
        <w:right w:val="none" w:sz="0" w:space="0" w:color="auto"/>
      </w:divBdr>
    </w:div>
    <w:div w:id="2097433154">
      <w:bodyDiv w:val="1"/>
      <w:marLeft w:val="0"/>
      <w:marRight w:val="0"/>
      <w:marTop w:val="0"/>
      <w:marBottom w:val="0"/>
      <w:divBdr>
        <w:top w:val="none" w:sz="0" w:space="0" w:color="auto"/>
        <w:left w:val="none" w:sz="0" w:space="0" w:color="auto"/>
        <w:bottom w:val="none" w:sz="0" w:space="0" w:color="auto"/>
        <w:right w:val="none" w:sz="0" w:space="0" w:color="auto"/>
      </w:divBdr>
    </w:div>
    <w:div w:id="2097676923">
      <w:bodyDiv w:val="1"/>
      <w:marLeft w:val="0"/>
      <w:marRight w:val="0"/>
      <w:marTop w:val="0"/>
      <w:marBottom w:val="0"/>
      <w:divBdr>
        <w:top w:val="none" w:sz="0" w:space="0" w:color="auto"/>
        <w:left w:val="none" w:sz="0" w:space="0" w:color="auto"/>
        <w:bottom w:val="none" w:sz="0" w:space="0" w:color="auto"/>
        <w:right w:val="none" w:sz="0" w:space="0" w:color="auto"/>
      </w:divBdr>
    </w:div>
    <w:div w:id="2097745768">
      <w:bodyDiv w:val="1"/>
      <w:marLeft w:val="0"/>
      <w:marRight w:val="0"/>
      <w:marTop w:val="0"/>
      <w:marBottom w:val="0"/>
      <w:divBdr>
        <w:top w:val="none" w:sz="0" w:space="0" w:color="auto"/>
        <w:left w:val="none" w:sz="0" w:space="0" w:color="auto"/>
        <w:bottom w:val="none" w:sz="0" w:space="0" w:color="auto"/>
        <w:right w:val="none" w:sz="0" w:space="0" w:color="auto"/>
      </w:divBdr>
    </w:div>
    <w:div w:id="2098360416">
      <w:bodyDiv w:val="1"/>
      <w:marLeft w:val="0"/>
      <w:marRight w:val="0"/>
      <w:marTop w:val="0"/>
      <w:marBottom w:val="0"/>
      <w:divBdr>
        <w:top w:val="none" w:sz="0" w:space="0" w:color="auto"/>
        <w:left w:val="none" w:sz="0" w:space="0" w:color="auto"/>
        <w:bottom w:val="none" w:sz="0" w:space="0" w:color="auto"/>
        <w:right w:val="none" w:sz="0" w:space="0" w:color="auto"/>
      </w:divBdr>
    </w:div>
    <w:div w:id="2098555738">
      <w:bodyDiv w:val="1"/>
      <w:marLeft w:val="0"/>
      <w:marRight w:val="0"/>
      <w:marTop w:val="0"/>
      <w:marBottom w:val="0"/>
      <w:divBdr>
        <w:top w:val="none" w:sz="0" w:space="0" w:color="auto"/>
        <w:left w:val="none" w:sz="0" w:space="0" w:color="auto"/>
        <w:bottom w:val="none" w:sz="0" w:space="0" w:color="auto"/>
        <w:right w:val="none" w:sz="0" w:space="0" w:color="auto"/>
      </w:divBdr>
    </w:div>
    <w:div w:id="2098625610">
      <w:bodyDiv w:val="1"/>
      <w:marLeft w:val="0"/>
      <w:marRight w:val="0"/>
      <w:marTop w:val="0"/>
      <w:marBottom w:val="0"/>
      <w:divBdr>
        <w:top w:val="none" w:sz="0" w:space="0" w:color="auto"/>
        <w:left w:val="none" w:sz="0" w:space="0" w:color="auto"/>
        <w:bottom w:val="none" w:sz="0" w:space="0" w:color="auto"/>
        <w:right w:val="none" w:sz="0" w:space="0" w:color="auto"/>
      </w:divBdr>
    </w:div>
    <w:div w:id="2098942621">
      <w:bodyDiv w:val="1"/>
      <w:marLeft w:val="0"/>
      <w:marRight w:val="0"/>
      <w:marTop w:val="0"/>
      <w:marBottom w:val="0"/>
      <w:divBdr>
        <w:top w:val="none" w:sz="0" w:space="0" w:color="auto"/>
        <w:left w:val="none" w:sz="0" w:space="0" w:color="auto"/>
        <w:bottom w:val="none" w:sz="0" w:space="0" w:color="auto"/>
        <w:right w:val="none" w:sz="0" w:space="0" w:color="auto"/>
      </w:divBdr>
    </w:div>
    <w:div w:id="2099599128">
      <w:bodyDiv w:val="1"/>
      <w:marLeft w:val="0"/>
      <w:marRight w:val="0"/>
      <w:marTop w:val="0"/>
      <w:marBottom w:val="0"/>
      <w:divBdr>
        <w:top w:val="none" w:sz="0" w:space="0" w:color="auto"/>
        <w:left w:val="none" w:sz="0" w:space="0" w:color="auto"/>
        <w:bottom w:val="none" w:sz="0" w:space="0" w:color="auto"/>
        <w:right w:val="none" w:sz="0" w:space="0" w:color="auto"/>
      </w:divBdr>
    </w:div>
    <w:div w:id="2099713227">
      <w:bodyDiv w:val="1"/>
      <w:marLeft w:val="0"/>
      <w:marRight w:val="0"/>
      <w:marTop w:val="0"/>
      <w:marBottom w:val="0"/>
      <w:divBdr>
        <w:top w:val="none" w:sz="0" w:space="0" w:color="auto"/>
        <w:left w:val="none" w:sz="0" w:space="0" w:color="auto"/>
        <w:bottom w:val="none" w:sz="0" w:space="0" w:color="auto"/>
        <w:right w:val="none" w:sz="0" w:space="0" w:color="auto"/>
      </w:divBdr>
    </w:div>
    <w:div w:id="2100253981">
      <w:bodyDiv w:val="1"/>
      <w:marLeft w:val="0"/>
      <w:marRight w:val="0"/>
      <w:marTop w:val="0"/>
      <w:marBottom w:val="0"/>
      <w:divBdr>
        <w:top w:val="none" w:sz="0" w:space="0" w:color="auto"/>
        <w:left w:val="none" w:sz="0" w:space="0" w:color="auto"/>
        <w:bottom w:val="none" w:sz="0" w:space="0" w:color="auto"/>
        <w:right w:val="none" w:sz="0" w:space="0" w:color="auto"/>
      </w:divBdr>
    </w:div>
    <w:div w:id="2100326178">
      <w:bodyDiv w:val="1"/>
      <w:marLeft w:val="0"/>
      <w:marRight w:val="0"/>
      <w:marTop w:val="0"/>
      <w:marBottom w:val="0"/>
      <w:divBdr>
        <w:top w:val="none" w:sz="0" w:space="0" w:color="auto"/>
        <w:left w:val="none" w:sz="0" w:space="0" w:color="auto"/>
        <w:bottom w:val="none" w:sz="0" w:space="0" w:color="auto"/>
        <w:right w:val="none" w:sz="0" w:space="0" w:color="auto"/>
      </w:divBdr>
    </w:div>
    <w:div w:id="2100717253">
      <w:bodyDiv w:val="1"/>
      <w:marLeft w:val="0"/>
      <w:marRight w:val="0"/>
      <w:marTop w:val="0"/>
      <w:marBottom w:val="0"/>
      <w:divBdr>
        <w:top w:val="none" w:sz="0" w:space="0" w:color="auto"/>
        <w:left w:val="none" w:sz="0" w:space="0" w:color="auto"/>
        <w:bottom w:val="none" w:sz="0" w:space="0" w:color="auto"/>
        <w:right w:val="none" w:sz="0" w:space="0" w:color="auto"/>
      </w:divBdr>
    </w:div>
    <w:div w:id="2101098368">
      <w:bodyDiv w:val="1"/>
      <w:marLeft w:val="0"/>
      <w:marRight w:val="0"/>
      <w:marTop w:val="0"/>
      <w:marBottom w:val="0"/>
      <w:divBdr>
        <w:top w:val="none" w:sz="0" w:space="0" w:color="auto"/>
        <w:left w:val="none" w:sz="0" w:space="0" w:color="auto"/>
        <w:bottom w:val="none" w:sz="0" w:space="0" w:color="auto"/>
        <w:right w:val="none" w:sz="0" w:space="0" w:color="auto"/>
      </w:divBdr>
    </w:div>
    <w:div w:id="2101176640">
      <w:bodyDiv w:val="1"/>
      <w:marLeft w:val="0"/>
      <w:marRight w:val="0"/>
      <w:marTop w:val="0"/>
      <w:marBottom w:val="0"/>
      <w:divBdr>
        <w:top w:val="none" w:sz="0" w:space="0" w:color="auto"/>
        <w:left w:val="none" w:sz="0" w:space="0" w:color="auto"/>
        <w:bottom w:val="none" w:sz="0" w:space="0" w:color="auto"/>
        <w:right w:val="none" w:sz="0" w:space="0" w:color="auto"/>
      </w:divBdr>
    </w:div>
    <w:div w:id="2102096311">
      <w:bodyDiv w:val="1"/>
      <w:marLeft w:val="0"/>
      <w:marRight w:val="0"/>
      <w:marTop w:val="0"/>
      <w:marBottom w:val="0"/>
      <w:divBdr>
        <w:top w:val="none" w:sz="0" w:space="0" w:color="auto"/>
        <w:left w:val="none" w:sz="0" w:space="0" w:color="auto"/>
        <w:bottom w:val="none" w:sz="0" w:space="0" w:color="auto"/>
        <w:right w:val="none" w:sz="0" w:space="0" w:color="auto"/>
      </w:divBdr>
    </w:div>
    <w:div w:id="2102145000">
      <w:bodyDiv w:val="1"/>
      <w:marLeft w:val="0"/>
      <w:marRight w:val="0"/>
      <w:marTop w:val="0"/>
      <w:marBottom w:val="0"/>
      <w:divBdr>
        <w:top w:val="none" w:sz="0" w:space="0" w:color="auto"/>
        <w:left w:val="none" w:sz="0" w:space="0" w:color="auto"/>
        <w:bottom w:val="none" w:sz="0" w:space="0" w:color="auto"/>
        <w:right w:val="none" w:sz="0" w:space="0" w:color="auto"/>
      </w:divBdr>
    </w:div>
    <w:div w:id="2102605236">
      <w:bodyDiv w:val="1"/>
      <w:marLeft w:val="0"/>
      <w:marRight w:val="0"/>
      <w:marTop w:val="0"/>
      <w:marBottom w:val="0"/>
      <w:divBdr>
        <w:top w:val="none" w:sz="0" w:space="0" w:color="auto"/>
        <w:left w:val="none" w:sz="0" w:space="0" w:color="auto"/>
        <w:bottom w:val="none" w:sz="0" w:space="0" w:color="auto"/>
        <w:right w:val="none" w:sz="0" w:space="0" w:color="auto"/>
      </w:divBdr>
    </w:div>
    <w:div w:id="2102680284">
      <w:bodyDiv w:val="1"/>
      <w:marLeft w:val="0"/>
      <w:marRight w:val="0"/>
      <w:marTop w:val="0"/>
      <w:marBottom w:val="0"/>
      <w:divBdr>
        <w:top w:val="none" w:sz="0" w:space="0" w:color="auto"/>
        <w:left w:val="none" w:sz="0" w:space="0" w:color="auto"/>
        <w:bottom w:val="none" w:sz="0" w:space="0" w:color="auto"/>
        <w:right w:val="none" w:sz="0" w:space="0" w:color="auto"/>
      </w:divBdr>
    </w:div>
    <w:div w:id="2102948641">
      <w:bodyDiv w:val="1"/>
      <w:marLeft w:val="0"/>
      <w:marRight w:val="0"/>
      <w:marTop w:val="0"/>
      <w:marBottom w:val="0"/>
      <w:divBdr>
        <w:top w:val="none" w:sz="0" w:space="0" w:color="auto"/>
        <w:left w:val="none" w:sz="0" w:space="0" w:color="auto"/>
        <w:bottom w:val="none" w:sz="0" w:space="0" w:color="auto"/>
        <w:right w:val="none" w:sz="0" w:space="0" w:color="auto"/>
      </w:divBdr>
    </w:div>
    <w:div w:id="2102990213">
      <w:bodyDiv w:val="1"/>
      <w:marLeft w:val="0"/>
      <w:marRight w:val="0"/>
      <w:marTop w:val="0"/>
      <w:marBottom w:val="0"/>
      <w:divBdr>
        <w:top w:val="none" w:sz="0" w:space="0" w:color="auto"/>
        <w:left w:val="none" w:sz="0" w:space="0" w:color="auto"/>
        <w:bottom w:val="none" w:sz="0" w:space="0" w:color="auto"/>
        <w:right w:val="none" w:sz="0" w:space="0" w:color="auto"/>
      </w:divBdr>
      <w:divsChild>
        <w:div w:id="1797866530">
          <w:marLeft w:val="0"/>
          <w:marRight w:val="0"/>
          <w:marTop w:val="0"/>
          <w:marBottom w:val="0"/>
          <w:divBdr>
            <w:top w:val="none" w:sz="0" w:space="0" w:color="auto"/>
            <w:left w:val="none" w:sz="0" w:space="0" w:color="auto"/>
            <w:bottom w:val="none" w:sz="0" w:space="0" w:color="auto"/>
            <w:right w:val="none" w:sz="0" w:space="0" w:color="auto"/>
          </w:divBdr>
        </w:div>
        <w:div w:id="1628003932">
          <w:marLeft w:val="0"/>
          <w:marRight w:val="0"/>
          <w:marTop w:val="0"/>
          <w:marBottom w:val="0"/>
          <w:divBdr>
            <w:top w:val="none" w:sz="0" w:space="0" w:color="auto"/>
            <w:left w:val="none" w:sz="0" w:space="0" w:color="auto"/>
            <w:bottom w:val="none" w:sz="0" w:space="0" w:color="auto"/>
            <w:right w:val="none" w:sz="0" w:space="0" w:color="auto"/>
          </w:divBdr>
        </w:div>
        <w:div w:id="310135167">
          <w:marLeft w:val="0"/>
          <w:marRight w:val="0"/>
          <w:marTop w:val="0"/>
          <w:marBottom w:val="0"/>
          <w:divBdr>
            <w:top w:val="none" w:sz="0" w:space="0" w:color="auto"/>
            <w:left w:val="none" w:sz="0" w:space="0" w:color="auto"/>
            <w:bottom w:val="none" w:sz="0" w:space="0" w:color="auto"/>
            <w:right w:val="none" w:sz="0" w:space="0" w:color="auto"/>
          </w:divBdr>
        </w:div>
        <w:div w:id="612246829">
          <w:marLeft w:val="0"/>
          <w:marRight w:val="0"/>
          <w:marTop w:val="0"/>
          <w:marBottom w:val="0"/>
          <w:divBdr>
            <w:top w:val="none" w:sz="0" w:space="0" w:color="auto"/>
            <w:left w:val="none" w:sz="0" w:space="0" w:color="auto"/>
            <w:bottom w:val="none" w:sz="0" w:space="0" w:color="auto"/>
            <w:right w:val="none" w:sz="0" w:space="0" w:color="auto"/>
          </w:divBdr>
        </w:div>
        <w:div w:id="1401828704">
          <w:marLeft w:val="0"/>
          <w:marRight w:val="0"/>
          <w:marTop w:val="0"/>
          <w:marBottom w:val="0"/>
          <w:divBdr>
            <w:top w:val="none" w:sz="0" w:space="0" w:color="auto"/>
            <w:left w:val="none" w:sz="0" w:space="0" w:color="auto"/>
            <w:bottom w:val="none" w:sz="0" w:space="0" w:color="auto"/>
            <w:right w:val="none" w:sz="0" w:space="0" w:color="auto"/>
          </w:divBdr>
        </w:div>
        <w:div w:id="1320843566">
          <w:marLeft w:val="0"/>
          <w:marRight w:val="0"/>
          <w:marTop w:val="0"/>
          <w:marBottom w:val="0"/>
          <w:divBdr>
            <w:top w:val="none" w:sz="0" w:space="0" w:color="auto"/>
            <w:left w:val="none" w:sz="0" w:space="0" w:color="auto"/>
            <w:bottom w:val="none" w:sz="0" w:space="0" w:color="auto"/>
            <w:right w:val="none" w:sz="0" w:space="0" w:color="auto"/>
          </w:divBdr>
        </w:div>
        <w:div w:id="60492661">
          <w:marLeft w:val="0"/>
          <w:marRight w:val="0"/>
          <w:marTop w:val="0"/>
          <w:marBottom w:val="0"/>
          <w:divBdr>
            <w:top w:val="none" w:sz="0" w:space="0" w:color="auto"/>
            <w:left w:val="none" w:sz="0" w:space="0" w:color="auto"/>
            <w:bottom w:val="none" w:sz="0" w:space="0" w:color="auto"/>
            <w:right w:val="none" w:sz="0" w:space="0" w:color="auto"/>
          </w:divBdr>
        </w:div>
        <w:div w:id="214122738">
          <w:marLeft w:val="0"/>
          <w:marRight w:val="0"/>
          <w:marTop w:val="0"/>
          <w:marBottom w:val="0"/>
          <w:divBdr>
            <w:top w:val="none" w:sz="0" w:space="0" w:color="auto"/>
            <w:left w:val="none" w:sz="0" w:space="0" w:color="auto"/>
            <w:bottom w:val="none" w:sz="0" w:space="0" w:color="auto"/>
            <w:right w:val="none" w:sz="0" w:space="0" w:color="auto"/>
          </w:divBdr>
        </w:div>
        <w:div w:id="711537208">
          <w:marLeft w:val="0"/>
          <w:marRight w:val="0"/>
          <w:marTop w:val="0"/>
          <w:marBottom w:val="0"/>
          <w:divBdr>
            <w:top w:val="none" w:sz="0" w:space="0" w:color="auto"/>
            <w:left w:val="none" w:sz="0" w:space="0" w:color="auto"/>
            <w:bottom w:val="none" w:sz="0" w:space="0" w:color="auto"/>
            <w:right w:val="none" w:sz="0" w:space="0" w:color="auto"/>
          </w:divBdr>
        </w:div>
        <w:div w:id="820461064">
          <w:marLeft w:val="0"/>
          <w:marRight w:val="0"/>
          <w:marTop w:val="0"/>
          <w:marBottom w:val="0"/>
          <w:divBdr>
            <w:top w:val="none" w:sz="0" w:space="0" w:color="auto"/>
            <w:left w:val="none" w:sz="0" w:space="0" w:color="auto"/>
            <w:bottom w:val="none" w:sz="0" w:space="0" w:color="auto"/>
            <w:right w:val="none" w:sz="0" w:space="0" w:color="auto"/>
          </w:divBdr>
        </w:div>
        <w:div w:id="1361737386">
          <w:marLeft w:val="0"/>
          <w:marRight w:val="0"/>
          <w:marTop w:val="0"/>
          <w:marBottom w:val="0"/>
          <w:divBdr>
            <w:top w:val="none" w:sz="0" w:space="0" w:color="auto"/>
            <w:left w:val="none" w:sz="0" w:space="0" w:color="auto"/>
            <w:bottom w:val="none" w:sz="0" w:space="0" w:color="auto"/>
            <w:right w:val="none" w:sz="0" w:space="0" w:color="auto"/>
          </w:divBdr>
        </w:div>
        <w:div w:id="90049917">
          <w:marLeft w:val="0"/>
          <w:marRight w:val="0"/>
          <w:marTop w:val="0"/>
          <w:marBottom w:val="0"/>
          <w:divBdr>
            <w:top w:val="none" w:sz="0" w:space="0" w:color="auto"/>
            <w:left w:val="none" w:sz="0" w:space="0" w:color="auto"/>
            <w:bottom w:val="none" w:sz="0" w:space="0" w:color="auto"/>
            <w:right w:val="none" w:sz="0" w:space="0" w:color="auto"/>
          </w:divBdr>
        </w:div>
        <w:div w:id="276641625">
          <w:marLeft w:val="0"/>
          <w:marRight w:val="0"/>
          <w:marTop w:val="0"/>
          <w:marBottom w:val="0"/>
          <w:divBdr>
            <w:top w:val="none" w:sz="0" w:space="0" w:color="auto"/>
            <w:left w:val="none" w:sz="0" w:space="0" w:color="auto"/>
            <w:bottom w:val="none" w:sz="0" w:space="0" w:color="auto"/>
            <w:right w:val="none" w:sz="0" w:space="0" w:color="auto"/>
          </w:divBdr>
        </w:div>
        <w:div w:id="1523133540">
          <w:marLeft w:val="0"/>
          <w:marRight w:val="0"/>
          <w:marTop w:val="0"/>
          <w:marBottom w:val="0"/>
          <w:divBdr>
            <w:top w:val="none" w:sz="0" w:space="0" w:color="auto"/>
            <w:left w:val="none" w:sz="0" w:space="0" w:color="auto"/>
            <w:bottom w:val="none" w:sz="0" w:space="0" w:color="auto"/>
            <w:right w:val="none" w:sz="0" w:space="0" w:color="auto"/>
          </w:divBdr>
        </w:div>
        <w:div w:id="133986413">
          <w:marLeft w:val="0"/>
          <w:marRight w:val="0"/>
          <w:marTop w:val="0"/>
          <w:marBottom w:val="0"/>
          <w:divBdr>
            <w:top w:val="none" w:sz="0" w:space="0" w:color="auto"/>
            <w:left w:val="none" w:sz="0" w:space="0" w:color="auto"/>
            <w:bottom w:val="none" w:sz="0" w:space="0" w:color="auto"/>
            <w:right w:val="none" w:sz="0" w:space="0" w:color="auto"/>
          </w:divBdr>
        </w:div>
        <w:div w:id="659308773">
          <w:marLeft w:val="0"/>
          <w:marRight w:val="0"/>
          <w:marTop w:val="0"/>
          <w:marBottom w:val="0"/>
          <w:divBdr>
            <w:top w:val="none" w:sz="0" w:space="0" w:color="auto"/>
            <w:left w:val="none" w:sz="0" w:space="0" w:color="auto"/>
            <w:bottom w:val="none" w:sz="0" w:space="0" w:color="auto"/>
            <w:right w:val="none" w:sz="0" w:space="0" w:color="auto"/>
          </w:divBdr>
        </w:div>
        <w:div w:id="924533897">
          <w:marLeft w:val="0"/>
          <w:marRight w:val="0"/>
          <w:marTop w:val="0"/>
          <w:marBottom w:val="0"/>
          <w:divBdr>
            <w:top w:val="none" w:sz="0" w:space="0" w:color="auto"/>
            <w:left w:val="none" w:sz="0" w:space="0" w:color="auto"/>
            <w:bottom w:val="none" w:sz="0" w:space="0" w:color="auto"/>
            <w:right w:val="none" w:sz="0" w:space="0" w:color="auto"/>
          </w:divBdr>
        </w:div>
        <w:div w:id="1253706864">
          <w:marLeft w:val="0"/>
          <w:marRight w:val="0"/>
          <w:marTop w:val="0"/>
          <w:marBottom w:val="0"/>
          <w:divBdr>
            <w:top w:val="none" w:sz="0" w:space="0" w:color="auto"/>
            <w:left w:val="none" w:sz="0" w:space="0" w:color="auto"/>
            <w:bottom w:val="none" w:sz="0" w:space="0" w:color="auto"/>
            <w:right w:val="none" w:sz="0" w:space="0" w:color="auto"/>
          </w:divBdr>
        </w:div>
        <w:div w:id="759182090">
          <w:marLeft w:val="0"/>
          <w:marRight w:val="0"/>
          <w:marTop w:val="0"/>
          <w:marBottom w:val="0"/>
          <w:divBdr>
            <w:top w:val="none" w:sz="0" w:space="0" w:color="auto"/>
            <w:left w:val="none" w:sz="0" w:space="0" w:color="auto"/>
            <w:bottom w:val="none" w:sz="0" w:space="0" w:color="auto"/>
            <w:right w:val="none" w:sz="0" w:space="0" w:color="auto"/>
          </w:divBdr>
        </w:div>
        <w:div w:id="620309549">
          <w:marLeft w:val="0"/>
          <w:marRight w:val="0"/>
          <w:marTop w:val="0"/>
          <w:marBottom w:val="0"/>
          <w:divBdr>
            <w:top w:val="none" w:sz="0" w:space="0" w:color="auto"/>
            <w:left w:val="none" w:sz="0" w:space="0" w:color="auto"/>
            <w:bottom w:val="none" w:sz="0" w:space="0" w:color="auto"/>
            <w:right w:val="none" w:sz="0" w:space="0" w:color="auto"/>
          </w:divBdr>
        </w:div>
        <w:div w:id="1555046814">
          <w:marLeft w:val="0"/>
          <w:marRight w:val="0"/>
          <w:marTop w:val="0"/>
          <w:marBottom w:val="0"/>
          <w:divBdr>
            <w:top w:val="none" w:sz="0" w:space="0" w:color="auto"/>
            <w:left w:val="none" w:sz="0" w:space="0" w:color="auto"/>
            <w:bottom w:val="none" w:sz="0" w:space="0" w:color="auto"/>
            <w:right w:val="none" w:sz="0" w:space="0" w:color="auto"/>
          </w:divBdr>
        </w:div>
        <w:div w:id="1096172770">
          <w:marLeft w:val="0"/>
          <w:marRight w:val="0"/>
          <w:marTop w:val="0"/>
          <w:marBottom w:val="0"/>
          <w:divBdr>
            <w:top w:val="none" w:sz="0" w:space="0" w:color="auto"/>
            <w:left w:val="none" w:sz="0" w:space="0" w:color="auto"/>
            <w:bottom w:val="none" w:sz="0" w:space="0" w:color="auto"/>
            <w:right w:val="none" w:sz="0" w:space="0" w:color="auto"/>
          </w:divBdr>
        </w:div>
        <w:div w:id="493499040">
          <w:marLeft w:val="0"/>
          <w:marRight w:val="0"/>
          <w:marTop w:val="0"/>
          <w:marBottom w:val="0"/>
          <w:divBdr>
            <w:top w:val="none" w:sz="0" w:space="0" w:color="auto"/>
            <w:left w:val="none" w:sz="0" w:space="0" w:color="auto"/>
            <w:bottom w:val="none" w:sz="0" w:space="0" w:color="auto"/>
            <w:right w:val="none" w:sz="0" w:space="0" w:color="auto"/>
          </w:divBdr>
        </w:div>
        <w:div w:id="924999469">
          <w:marLeft w:val="0"/>
          <w:marRight w:val="0"/>
          <w:marTop w:val="0"/>
          <w:marBottom w:val="0"/>
          <w:divBdr>
            <w:top w:val="none" w:sz="0" w:space="0" w:color="auto"/>
            <w:left w:val="none" w:sz="0" w:space="0" w:color="auto"/>
            <w:bottom w:val="none" w:sz="0" w:space="0" w:color="auto"/>
            <w:right w:val="none" w:sz="0" w:space="0" w:color="auto"/>
          </w:divBdr>
        </w:div>
        <w:div w:id="1625967274">
          <w:marLeft w:val="0"/>
          <w:marRight w:val="0"/>
          <w:marTop w:val="0"/>
          <w:marBottom w:val="0"/>
          <w:divBdr>
            <w:top w:val="none" w:sz="0" w:space="0" w:color="auto"/>
            <w:left w:val="none" w:sz="0" w:space="0" w:color="auto"/>
            <w:bottom w:val="none" w:sz="0" w:space="0" w:color="auto"/>
            <w:right w:val="none" w:sz="0" w:space="0" w:color="auto"/>
          </w:divBdr>
        </w:div>
      </w:divsChild>
    </w:div>
    <w:div w:id="2103211128">
      <w:bodyDiv w:val="1"/>
      <w:marLeft w:val="0"/>
      <w:marRight w:val="0"/>
      <w:marTop w:val="0"/>
      <w:marBottom w:val="0"/>
      <w:divBdr>
        <w:top w:val="none" w:sz="0" w:space="0" w:color="auto"/>
        <w:left w:val="none" w:sz="0" w:space="0" w:color="auto"/>
        <w:bottom w:val="none" w:sz="0" w:space="0" w:color="auto"/>
        <w:right w:val="none" w:sz="0" w:space="0" w:color="auto"/>
      </w:divBdr>
    </w:div>
    <w:div w:id="2103606190">
      <w:bodyDiv w:val="1"/>
      <w:marLeft w:val="0"/>
      <w:marRight w:val="0"/>
      <w:marTop w:val="0"/>
      <w:marBottom w:val="0"/>
      <w:divBdr>
        <w:top w:val="none" w:sz="0" w:space="0" w:color="auto"/>
        <w:left w:val="none" w:sz="0" w:space="0" w:color="auto"/>
        <w:bottom w:val="none" w:sz="0" w:space="0" w:color="auto"/>
        <w:right w:val="none" w:sz="0" w:space="0" w:color="auto"/>
      </w:divBdr>
    </w:div>
    <w:div w:id="2103718226">
      <w:bodyDiv w:val="1"/>
      <w:marLeft w:val="0"/>
      <w:marRight w:val="0"/>
      <w:marTop w:val="0"/>
      <w:marBottom w:val="0"/>
      <w:divBdr>
        <w:top w:val="none" w:sz="0" w:space="0" w:color="auto"/>
        <w:left w:val="none" w:sz="0" w:space="0" w:color="auto"/>
        <w:bottom w:val="none" w:sz="0" w:space="0" w:color="auto"/>
        <w:right w:val="none" w:sz="0" w:space="0" w:color="auto"/>
      </w:divBdr>
    </w:div>
    <w:div w:id="2103796272">
      <w:bodyDiv w:val="1"/>
      <w:marLeft w:val="0"/>
      <w:marRight w:val="0"/>
      <w:marTop w:val="0"/>
      <w:marBottom w:val="0"/>
      <w:divBdr>
        <w:top w:val="none" w:sz="0" w:space="0" w:color="auto"/>
        <w:left w:val="none" w:sz="0" w:space="0" w:color="auto"/>
        <w:bottom w:val="none" w:sz="0" w:space="0" w:color="auto"/>
        <w:right w:val="none" w:sz="0" w:space="0" w:color="auto"/>
      </w:divBdr>
    </w:div>
    <w:div w:id="2103911893">
      <w:bodyDiv w:val="1"/>
      <w:marLeft w:val="0"/>
      <w:marRight w:val="0"/>
      <w:marTop w:val="0"/>
      <w:marBottom w:val="0"/>
      <w:divBdr>
        <w:top w:val="none" w:sz="0" w:space="0" w:color="auto"/>
        <w:left w:val="none" w:sz="0" w:space="0" w:color="auto"/>
        <w:bottom w:val="none" w:sz="0" w:space="0" w:color="auto"/>
        <w:right w:val="none" w:sz="0" w:space="0" w:color="auto"/>
      </w:divBdr>
    </w:div>
    <w:div w:id="2103984427">
      <w:bodyDiv w:val="1"/>
      <w:marLeft w:val="0"/>
      <w:marRight w:val="0"/>
      <w:marTop w:val="0"/>
      <w:marBottom w:val="0"/>
      <w:divBdr>
        <w:top w:val="none" w:sz="0" w:space="0" w:color="auto"/>
        <w:left w:val="none" w:sz="0" w:space="0" w:color="auto"/>
        <w:bottom w:val="none" w:sz="0" w:space="0" w:color="auto"/>
        <w:right w:val="none" w:sz="0" w:space="0" w:color="auto"/>
      </w:divBdr>
    </w:div>
    <w:div w:id="2104034077">
      <w:bodyDiv w:val="1"/>
      <w:marLeft w:val="0"/>
      <w:marRight w:val="0"/>
      <w:marTop w:val="0"/>
      <w:marBottom w:val="0"/>
      <w:divBdr>
        <w:top w:val="none" w:sz="0" w:space="0" w:color="auto"/>
        <w:left w:val="none" w:sz="0" w:space="0" w:color="auto"/>
        <w:bottom w:val="none" w:sz="0" w:space="0" w:color="auto"/>
        <w:right w:val="none" w:sz="0" w:space="0" w:color="auto"/>
      </w:divBdr>
    </w:div>
    <w:div w:id="2104036148">
      <w:bodyDiv w:val="1"/>
      <w:marLeft w:val="0"/>
      <w:marRight w:val="0"/>
      <w:marTop w:val="0"/>
      <w:marBottom w:val="0"/>
      <w:divBdr>
        <w:top w:val="none" w:sz="0" w:space="0" w:color="auto"/>
        <w:left w:val="none" w:sz="0" w:space="0" w:color="auto"/>
        <w:bottom w:val="none" w:sz="0" w:space="0" w:color="auto"/>
        <w:right w:val="none" w:sz="0" w:space="0" w:color="auto"/>
      </w:divBdr>
      <w:divsChild>
        <w:div w:id="876351215">
          <w:marLeft w:val="0"/>
          <w:marRight w:val="0"/>
          <w:marTop w:val="0"/>
          <w:marBottom w:val="0"/>
          <w:divBdr>
            <w:top w:val="none" w:sz="0" w:space="0" w:color="auto"/>
            <w:left w:val="none" w:sz="0" w:space="0" w:color="auto"/>
            <w:bottom w:val="none" w:sz="0" w:space="0" w:color="auto"/>
            <w:right w:val="none" w:sz="0" w:space="0" w:color="auto"/>
          </w:divBdr>
          <w:divsChild>
            <w:div w:id="1232428884">
              <w:marLeft w:val="0"/>
              <w:marRight w:val="0"/>
              <w:marTop w:val="0"/>
              <w:marBottom w:val="0"/>
              <w:divBdr>
                <w:top w:val="none" w:sz="0" w:space="0" w:color="auto"/>
                <w:left w:val="none" w:sz="0" w:space="0" w:color="auto"/>
                <w:bottom w:val="none" w:sz="0" w:space="0" w:color="auto"/>
                <w:right w:val="none" w:sz="0" w:space="0" w:color="auto"/>
              </w:divBdr>
              <w:divsChild>
                <w:div w:id="1727798035">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2104108523">
      <w:bodyDiv w:val="1"/>
      <w:marLeft w:val="0"/>
      <w:marRight w:val="0"/>
      <w:marTop w:val="0"/>
      <w:marBottom w:val="0"/>
      <w:divBdr>
        <w:top w:val="none" w:sz="0" w:space="0" w:color="auto"/>
        <w:left w:val="none" w:sz="0" w:space="0" w:color="auto"/>
        <w:bottom w:val="none" w:sz="0" w:space="0" w:color="auto"/>
        <w:right w:val="none" w:sz="0" w:space="0" w:color="auto"/>
      </w:divBdr>
    </w:div>
    <w:div w:id="2104177649">
      <w:bodyDiv w:val="1"/>
      <w:marLeft w:val="0"/>
      <w:marRight w:val="0"/>
      <w:marTop w:val="0"/>
      <w:marBottom w:val="0"/>
      <w:divBdr>
        <w:top w:val="none" w:sz="0" w:space="0" w:color="auto"/>
        <w:left w:val="none" w:sz="0" w:space="0" w:color="auto"/>
        <w:bottom w:val="none" w:sz="0" w:space="0" w:color="auto"/>
        <w:right w:val="none" w:sz="0" w:space="0" w:color="auto"/>
      </w:divBdr>
    </w:div>
    <w:div w:id="2104376417">
      <w:bodyDiv w:val="1"/>
      <w:marLeft w:val="0"/>
      <w:marRight w:val="0"/>
      <w:marTop w:val="0"/>
      <w:marBottom w:val="0"/>
      <w:divBdr>
        <w:top w:val="none" w:sz="0" w:space="0" w:color="auto"/>
        <w:left w:val="none" w:sz="0" w:space="0" w:color="auto"/>
        <w:bottom w:val="none" w:sz="0" w:space="0" w:color="auto"/>
        <w:right w:val="none" w:sz="0" w:space="0" w:color="auto"/>
      </w:divBdr>
    </w:div>
    <w:div w:id="2104450651">
      <w:bodyDiv w:val="1"/>
      <w:marLeft w:val="0"/>
      <w:marRight w:val="0"/>
      <w:marTop w:val="0"/>
      <w:marBottom w:val="0"/>
      <w:divBdr>
        <w:top w:val="none" w:sz="0" w:space="0" w:color="auto"/>
        <w:left w:val="none" w:sz="0" w:space="0" w:color="auto"/>
        <w:bottom w:val="none" w:sz="0" w:space="0" w:color="auto"/>
        <w:right w:val="none" w:sz="0" w:space="0" w:color="auto"/>
      </w:divBdr>
    </w:div>
    <w:div w:id="2104453049">
      <w:bodyDiv w:val="1"/>
      <w:marLeft w:val="0"/>
      <w:marRight w:val="0"/>
      <w:marTop w:val="0"/>
      <w:marBottom w:val="0"/>
      <w:divBdr>
        <w:top w:val="none" w:sz="0" w:space="0" w:color="auto"/>
        <w:left w:val="none" w:sz="0" w:space="0" w:color="auto"/>
        <w:bottom w:val="none" w:sz="0" w:space="0" w:color="auto"/>
        <w:right w:val="none" w:sz="0" w:space="0" w:color="auto"/>
      </w:divBdr>
    </w:div>
    <w:div w:id="2104496991">
      <w:bodyDiv w:val="1"/>
      <w:marLeft w:val="0"/>
      <w:marRight w:val="0"/>
      <w:marTop w:val="0"/>
      <w:marBottom w:val="0"/>
      <w:divBdr>
        <w:top w:val="none" w:sz="0" w:space="0" w:color="auto"/>
        <w:left w:val="none" w:sz="0" w:space="0" w:color="auto"/>
        <w:bottom w:val="none" w:sz="0" w:space="0" w:color="auto"/>
        <w:right w:val="none" w:sz="0" w:space="0" w:color="auto"/>
      </w:divBdr>
    </w:div>
    <w:div w:id="2104564998">
      <w:bodyDiv w:val="1"/>
      <w:marLeft w:val="0"/>
      <w:marRight w:val="0"/>
      <w:marTop w:val="0"/>
      <w:marBottom w:val="0"/>
      <w:divBdr>
        <w:top w:val="none" w:sz="0" w:space="0" w:color="auto"/>
        <w:left w:val="none" w:sz="0" w:space="0" w:color="auto"/>
        <w:bottom w:val="none" w:sz="0" w:space="0" w:color="auto"/>
        <w:right w:val="none" w:sz="0" w:space="0" w:color="auto"/>
      </w:divBdr>
    </w:div>
    <w:div w:id="2104765762">
      <w:bodyDiv w:val="1"/>
      <w:marLeft w:val="0"/>
      <w:marRight w:val="0"/>
      <w:marTop w:val="0"/>
      <w:marBottom w:val="0"/>
      <w:divBdr>
        <w:top w:val="none" w:sz="0" w:space="0" w:color="auto"/>
        <w:left w:val="none" w:sz="0" w:space="0" w:color="auto"/>
        <w:bottom w:val="none" w:sz="0" w:space="0" w:color="auto"/>
        <w:right w:val="none" w:sz="0" w:space="0" w:color="auto"/>
      </w:divBdr>
    </w:div>
    <w:div w:id="2104908342">
      <w:bodyDiv w:val="1"/>
      <w:marLeft w:val="0"/>
      <w:marRight w:val="0"/>
      <w:marTop w:val="0"/>
      <w:marBottom w:val="0"/>
      <w:divBdr>
        <w:top w:val="none" w:sz="0" w:space="0" w:color="auto"/>
        <w:left w:val="none" w:sz="0" w:space="0" w:color="auto"/>
        <w:bottom w:val="none" w:sz="0" w:space="0" w:color="auto"/>
        <w:right w:val="none" w:sz="0" w:space="0" w:color="auto"/>
      </w:divBdr>
    </w:div>
    <w:div w:id="2104914562">
      <w:bodyDiv w:val="1"/>
      <w:marLeft w:val="0"/>
      <w:marRight w:val="0"/>
      <w:marTop w:val="0"/>
      <w:marBottom w:val="0"/>
      <w:divBdr>
        <w:top w:val="none" w:sz="0" w:space="0" w:color="auto"/>
        <w:left w:val="none" w:sz="0" w:space="0" w:color="auto"/>
        <w:bottom w:val="none" w:sz="0" w:space="0" w:color="auto"/>
        <w:right w:val="none" w:sz="0" w:space="0" w:color="auto"/>
      </w:divBdr>
    </w:div>
    <w:div w:id="2104954328">
      <w:bodyDiv w:val="1"/>
      <w:marLeft w:val="0"/>
      <w:marRight w:val="0"/>
      <w:marTop w:val="0"/>
      <w:marBottom w:val="0"/>
      <w:divBdr>
        <w:top w:val="none" w:sz="0" w:space="0" w:color="auto"/>
        <w:left w:val="none" w:sz="0" w:space="0" w:color="auto"/>
        <w:bottom w:val="none" w:sz="0" w:space="0" w:color="auto"/>
        <w:right w:val="none" w:sz="0" w:space="0" w:color="auto"/>
      </w:divBdr>
    </w:div>
    <w:div w:id="2105148399">
      <w:bodyDiv w:val="1"/>
      <w:marLeft w:val="0"/>
      <w:marRight w:val="0"/>
      <w:marTop w:val="0"/>
      <w:marBottom w:val="0"/>
      <w:divBdr>
        <w:top w:val="none" w:sz="0" w:space="0" w:color="auto"/>
        <w:left w:val="none" w:sz="0" w:space="0" w:color="auto"/>
        <w:bottom w:val="none" w:sz="0" w:space="0" w:color="auto"/>
        <w:right w:val="none" w:sz="0" w:space="0" w:color="auto"/>
      </w:divBdr>
    </w:div>
    <w:div w:id="2105227566">
      <w:bodyDiv w:val="1"/>
      <w:marLeft w:val="0"/>
      <w:marRight w:val="0"/>
      <w:marTop w:val="0"/>
      <w:marBottom w:val="0"/>
      <w:divBdr>
        <w:top w:val="none" w:sz="0" w:space="0" w:color="auto"/>
        <w:left w:val="none" w:sz="0" w:space="0" w:color="auto"/>
        <w:bottom w:val="none" w:sz="0" w:space="0" w:color="auto"/>
        <w:right w:val="none" w:sz="0" w:space="0" w:color="auto"/>
      </w:divBdr>
    </w:div>
    <w:div w:id="2105683635">
      <w:bodyDiv w:val="1"/>
      <w:marLeft w:val="0"/>
      <w:marRight w:val="0"/>
      <w:marTop w:val="0"/>
      <w:marBottom w:val="0"/>
      <w:divBdr>
        <w:top w:val="none" w:sz="0" w:space="0" w:color="auto"/>
        <w:left w:val="none" w:sz="0" w:space="0" w:color="auto"/>
        <w:bottom w:val="none" w:sz="0" w:space="0" w:color="auto"/>
        <w:right w:val="none" w:sz="0" w:space="0" w:color="auto"/>
      </w:divBdr>
    </w:div>
    <w:div w:id="2105688560">
      <w:bodyDiv w:val="1"/>
      <w:marLeft w:val="0"/>
      <w:marRight w:val="0"/>
      <w:marTop w:val="0"/>
      <w:marBottom w:val="0"/>
      <w:divBdr>
        <w:top w:val="none" w:sz="0" w:space="0" w:color="auto"/>
        <w:left w:val="none" w:sz="0" w:space="0" w:color="auto"/>
        <w:bottom w:val="none" w:sz="0" w:space="0" w:color="auto"/>
        <w:right w:val="none" w:sz="0" w:space="0" w:color="auto"/>
      </w:divBdr>
    </w:div>
    <w:div w:id="2106000755">
      <w:bodyDiv w:val="1"/>
      <w:marLeft w:val="0"/>
      <w:marRight w:val="0"/>
      <w:marTop w:val="0"/>
      <w:marBottom w:val="0"/>
      <w:divBdr>
        <w:top w:val="none" w:sz="0" w:space="0" w:color="auto"/>
        <w:left w:val="none" w:sz="0" w:space="0" w:color="auto"/>
        <w:bottom w:val="none" w:sz="0" w:space="0" w:color="auto"/>
        <w:right w:val="none" w:sz="0" w:space="0" w:color="auto"/>
      </w:divBdr>
    </w:div>
    <w:div w:id="2106222680">
      <w:bodyDiv w:val="1"/>
      <w:marLeft w:val="0"/>
      <w:marRight w:val="0"/>
      <w:marTop w:val="0"/>
      <w:marBottom w:val="0"/>
      <w:divBdr>
        <w:top w:val="none" w:sz="0" w:space="0" w:color="auto"/>
        <w:left w:val="none" w:sz="0" w:space="0" w:color="auto"/>
        <w:bottom w:val="none" w:sz="0" w:space="0" w:color="auto"/>
        <w:right w:val="none" w:sz="0" w:space="0" w:color="auto"/>
      </w:divBdr>
    </w:div>
    <w:div w:id="2106531991">
      <w:bodyDiv w:val="1"/>
      <w:marLeft w:val="0"/>
      <w:marRight w:val="0"/>
      <w:marTop w:val="0"/>
      <w:marBottom w:val="0"/>
      <w:divBdr>
        <w:top w:val="none" w:sz="0" w:space="0" w:color="auto"/>
        <w:left w:val="none" w:sz="0" w:space="0" w:color="auto"/>
        <w:bottom w:val="none" w:sz="0" w:space="0" w:color="auto"/>
        <w:right w:val="none" w:sz="0" w:space="0" w:color="auto"/>
      </w:divBdr>
    </w:div>
    <w:div w:id="2106534638">
      <w:bodyDiv w:val="1"/>
      <w:marLeft w:val="0"/>
      <w:marRight w:val="0"/>
      <w:marTop w:val="0"/>
      <w:marBottom w:val="0"/>
      <w:divBdr>
        <w:top w:val="none" w:sz="0" w:space="0" w:color="auto"/>
        <w:left w:val="none" w:sz="0" w:space="0" w:color="auto"/>
        <w:bottom w:val="none" w:sz="0" w:space="0" w:color="auto"/>
        <w:right w:val="none" w:sz="0" w:space="0" w:color="auto"/>
      </w:divBdr>
    </w:div>
    <w:div w:id="2106880967">
      <w:bodyDiv w:val="1"/>
      <w:marLeft w:val="0"/>
      <w:marRight w:val="0"/>
      <w:marTop w:val="0"/>
      <w:marBottom w:val="0"/>
      <w:divBdr>
        <w:top w:val="none" w:sz="0" w:space="0" w:color="auto"/>
        <w:left w:val="none" w:sz="0" w:space="0" w:color="auto"/>
        <w:bottom w:val="none" w:sz="0" w:space="0" w:color="auto"/>
        <w:right w:val="none" w:sz="0" w:space="0" w:color="auto"/>
      </w:divBdr>
    </w:div>
    <w:div w:id="2106922365">
      <w:bodyDiv w:val="1"/>
      <w:marLeft w:val="0"/>
      <w:marRight w:val="0"/>
      <w:marTop w:val="0"/>
      <w:marBottom w:val="0"/>
      <w:divBdr>
        <w:top w:val="none" w:sz="0" w:space="0" w:color="auto"/>
        <w:left w:val="none" w:sz="0" w:space="0" w:color="auto"/>
        <w:bottom w:val="none" w:sz="0" w:space="0" w:color="auto"/>
        <w:right w:val="none" w:sz="0" w:space="0" w:color="auto"/>
      </w:divBdr>
    </w:div>
    <w:div w:id="2107191228">
      <w:bodyDiv w:val="1"/>
      <w:marLeft w:val="0"/>
      <w:marRight w:val="0"/>
      <w:marTop w:val="0"/>
      <w:marBottom w:val="0"/>
      <w:divBdr>
        <w:top w:val="none" w:sz="0" w:space="0" w:color="auto"/>
        <w:left w:val="none" w:sz="0" w:space="0" w:color="auto"/>
        <w:bottom w:val="none" w:sz="0" w:space="0" w:color="auto"/>
        <w:right w:val="none" w:sz="0" w:space="0" w:color="auto"/>
      </w:divBdr>
    </w:div>
    <w:div w:id="2107262586">
      <w:bodyDiv w:val="1"/>
      <w:marLeft w:val="0"/>
      <w:marRight w:val="0"/>
      <w:marTop w:val="0"/>
      <w:marBottom w:val="0"/>
      <w:divBdr>
        <w:top w:val="none" w:sz="0" w:space="0" w:color="auto"/>
        <w:left w:val="none" w:sz="0" w:space="0" w:color="auto"/>
        <w:bottom w:val="none" w:sz="0" w:space="0" w:color="auto"/>
        <w:right w:val="none" w:sz="0" w:space="0" w:color="auto"/>
      </w:divBdr>
    </w:div>
    <w:div w:id="2108109519">
      <w:bodyDiv w:val="1"/>
      <w:marLeft w:val="0"/>
      <w:marRight w:val="0"/>
      <w:marTop w:val="0"/>
      <w:marBottom w:val="0"/>
      <w:divBdr>
        <w:top w:val="none" w:sz="0" w:space="0" w:color="auto"/>
        <w:left w:val="none" w:sz="0" w:space="0" w:color="auto"/>
        <w:bottom w:val="none" w:sz="0" w:space="0" w:color="auto"/>
        <w:right w:val="none" w:sz="0" w:space="0" w:color="auto"/>
      </w:divBdr>
    </w:div>
    <w:div w:id="2108113098">
      <w:bodyDiv w:val="1"/>
      <w:marLeft w:val="0"/>
      <w:marRight w:val="0"/>
      <w:marTop w:val="0"/>
      <w:marBottom w:val="0"/>
      <w:divBdr>
        <w:top w:val="none" w:sz="0" w:space="0" w:color="auto"/>
        <w:left w:val="none" w:sz="0" w:space="0" w:color="auto"/>
        <w:bottom w:val="none" w:sz="0" w:space="0" w:color="auto"/>
        <w:right w:val="none" w:sz="0" w:space="0" w:color="auto"/>
      </w:divBdr>
    </w:div>
    <w:div w:id="2108230374">
      <w:bodyDiv w:val="1"/>
      <w:marLeft w:val="0"/>
      <w:marRight w:val="0"/>
      <w:marTop w:val="0"/>
      <w:marBottom w:val="0"/>
      <w:divBdr>
        <w:top w:val="none" w:sz="0" w:space="0" w:color="auto"/>
        <w:left w:val="none" w:sz="0" w:space="0" w:color="auto"/>
        <w:bottom w:val="none" w:sz="0" w:space="0" w:color="auto"/>
        <w:right w:val="none" w:sz="0" w:space="0" w:color="auto"/>
      </w:divBdr>
    </w:div>
    <w:div w:id="2108621363">
      <w:bodyDiv w:val="1"/>
      <w:marLeft w:val="0"/>
      <w:marRight w:val="0"/>
      <w:marTop w:val="0"/>
      <w:marBottom w:val="0"/>
      <w:divBdr>
        <w:top w:val="none" w:sz="0" w:space="0" w:color="auto"/>
        <w:left w:val="none" w:sz="0" w:space="0" w:color="auto"/>
        <w:bottom w:val="none" w:sz="0" w:space="0" w:color="auto"/>
        <w:right w:val="none" w:sz="0" w:space="0" w:color="auto"/>
      </w:divBdr>
    </w:div>
    <w:div w:id="2108698588">
      <w:bodyDiv w:val="1"/>
      <w:marLeft w:val="0"/>
      <w:marRight w:val="0"/>
      <w:marTop w:val="0"/>
      <w:marBottom w:val="0"/>
      <w:divBdr>
        <w:top w:val="none" w:sz="0" w:space="0" w:color="auto"/>
        <w:left w:val="none" w:sz="0" w:space="0" w:color="auto"/>
        <w:bottom w:val="none" w:sz="0" w:space="0" w:color="auto"/>
        <w:right w:val="none" w:sz="0" w:space="0" w:color="auto"/>
      </w:divBdr>
    </w:div>
    <w:div w:id="2108698600">
      <w:bodyDiv w:val="1"/>
      <w:marLeft w:val="0"/>
      <w:marRight w:val="0"/>
      <w:marTop w:val="0"/>
      <w:marBottom w:val="0"/>
      <w:divBdr>
        <w:top w:val="none" w:sz="0" w:space="0" w:color="auto"/>
        <w:left w:val="none" w:sz="0" w:space="0" w:color="auto"/>
        <w:bottom w:val="none" w:sz="0" w:space="0" w:color="auto"/>
        <w:right w:val="none" w:sz="0" w:space="0" w:color="auto"/>
      </w:divBdr>
    </w:div>
    <w:div w:id="2108966080">
      <w:bodyDiv w:val="1"/>
      <w:marLeft w:val="0"/>
      <w:marRight w:val="0"/>
      <w:marTop w:val="0"/>
      <w:marBottom w:val="0"/>
      <w:divBdr>
        <w:top w:val="none" w:sz="0" w:space="0" w:color="auto"/>
        <w:left w:val="none" w:sz="0" w:space="0" w:color="auto"/>
        <w:bottom w:val="none" w:sz="0" w:space="0" w:color="auto"/>
        <w:right w:val="none" w:sz="0" w:space="0" w:color="auto"/>
      </w:divBdr>
    </w:div>
    <w:div w:id="2109082564">
      <w:bodyDiv w:val="1"/>
      <w:marLeft w:val="0"/>
      <w:marRight w:val="0"/>
      <w:marTop w:val="0"/>
      <w:marBottom w:val="0"/>
      <w:divBdr>
        <w:top w:val="none" w:sz="0" w:space="0" w:color="auto"/>
        <w:left w:val="none" w:sz="0" w:space="0" w:color="auto"/>
        <w:bottom w:val="none" w:sz="0" w:space="0" w:color="auto"/>
        <w:right w:val="none" w:sz="0" w:space="0" w:color="auto"/>
      </w:divBdr>
    </w:div>
    <w:div w:id="2109231204">
      <w:bodyDiv w:val="1"/>
      <w:marLeft w:val="0"/>
      <w:marRight w:val="0"/>
      <w:marTop w:val="0"/>
      <w:marBottom w:val="0"/>
      <w:divBdr>
        <w:top w:val="none" w:sz="0" w:space="0" w:color="auto"/>
        <w:left w:val="none" w:sz="0" w:space="0" w:color="auto"/>
        <w:bottom w:val="none" w:sz="0" w:space="0" w:color="auto"/>
        <w:right w:val="none" w:sz="0" w:space="0" w:color="auto"/>
      </w:divBdr>
    </w:div>
    <w:div w:id="2109277741">
      <w:bodyDiv w:val="1"/>
      <w:marLeft w:val="0"/>
      <w:marRight w:val="0"/>
      <w:marTop w:val="0"/>
      <w:marBottom w:val="0"/>
      <w:divBdr>
        <w:top w:val="none" w:sz="0" w:space="0" w:color="auto"/>
        <w:left w:val="none" w:sz="0" w:space="0" w:color="auto"/>
        <w:bottom w:val="none" w:sz="0" w:space="0" w:color="auto"/>
        <w:right w:val="none" w:sz="0" w:space="0" w:color="auto"/>
      </w:divBdr>
    </w:div>
    <w:div w:id="2109765145">
      <w:bodyDiv w:val="1"/>
      <w:marLeft w:val="0"/>
      <w:marRight w:val="0"/>
      <w:marTop w:val="0"/>
      <w:marBottom w:val="0"/>
      <w:divBdr>
        <w:top w:val="none" w:sz="0" w:space="0" w:color="auto"/>
        <w:left w:val="none" w:sz="0" w:space="0" w:color="auto"/>
        <w:bottom w:val="none" w:sz="0" w:space="0" w:color="auto"/>
        <w:right w:val="none" w:sz="0" w:space="0" w:color="auto"/>
      </w:divBdr>
    </w:div>
    <w:div w:id="2109812131">
      <w:bodyDiv w:val="1"/>
      <w:marLeft w:val="0"/>
      <w:marRight w:val="0"/>
      <w:marTop w:val="0"/>
      <w:marBottom w:val="0"/>
      <w:divBdr>
        <w:top w:val="none" w:sz="0" w:space="0" w:color="auto"/>
        <w:left w:val="none" w:sz="0" w:space="0" w:color="auto"/>
        <w:bottom w:val="none" w:sz="0" w:space="0" w:color="auto"/>
        <w:right w:val="none" w:sz="0" w:space="0" w:color="auto"/>
      </w:divBdr>
    </w:div>
    <w:div w:id="2109962566">
      <w:bodyDiv w:val="1"/>
      <w:marLeft w:val="0"/>
      <w:marRight w:val="0"/>
      <w:marTop w:val="0"/>
      <w:marBottom w:val="0"/>
      <w:divBdr>
        <w:top w:val="none" w:sz="0" w:space="0" w:color="auto"/>
        <w:left w:val="none" w:sz="0" w:space="0" w:color="auto"/>
        <w:bottom w:val="none" w:sz="0" w:space="0" w:color="auto"/>
        <w:right w:val="none" w:sz="0" w:space="0" w:color="auto"/>
      </w:divBdr>
    </w:div>
    <w:div w:id="2110008221">
      <w:bodyDiv w:val="1"/>
      <w:marLeft w:val="0"/>
      <w:marRight w:val="0"/>
      <w:marTop w:val="0"/>
      <w:marBottom w:val="0"/>
      <w:divBdr>
        <w:top w:val="none" w:sz="0" w:space="0" w:color="auto"/>
        <w:left w:val="none" w:sz="0" w:space="0" w:color="auto"/>
        <w:bottom w:val="none" w:sz="0" w:space="0" w:color="auto"/>
        <w:right w:val="none" w:sz="0" w:space="0" w:color="auto"/>
      </w:divBdr>
    </w:div>
    <w:div w:id="2110198080">
      <w:bodyDiv w:val="1"/>
      <w:marLeft w:val="0"/>
      <w:marRight w:val="0"/>
      <w:marTop w:val="0"/>
      <w:marBottom w:val="0"/>
      <w:divBdr>
        <w:top w:val="none" w:sz="0" w:space="0" w:color="auto"/>
        <w:left w:val="none" w:sz="0" w:space="0" w:color="auto"/>
        <w:bottom w:val="none" w:sz="0" w:space="0" w:color="auto"/>
        <w:right w:val="none" w:sz="0" w:space="0" w:color="auto"/>
      </w:divBdr>
    </w:div>
    <w:div w:id="2110274334">
      <w:bodyDiv w:val="1"/>
      <w:marLeft w:val="0"/>
      <w:marRight w:val="0"/>
      <w:marTop w:val="0"/>
      <w:marBottom w:val="0"/>
      <w:divBdr>
        <w:top w:val="none" w:sz="0" w:space="0" w:color="auto"/>
        <w:left w:val="none" w:sz="0" w:space="0" w:color="auto"/>
        <w:bottom w:val="none" w:sz="0" w:space="0" w:color="auto"/>
        <w:right w:val="none" w:sz="0" w:space="0" w:color="auto"/>
      </w:divBdr>
    </w:div>
    <w:div w:id="2110732533">
      <w:bodyDiv w:val="1"/>
      <w:marLeft w:val="0"/>
      <w:marRight w:val="0"/>
      <w:marTop w:val="0"/>
      <w:marBottom w:val="0"/>
      <w:divBdr>
        <w:top w:val="none" w:sz="0" w:space="0" w:color="auto"/>
        <w:left w:val="none" w:sz="0" w:space="0" w:color="auto"/>
        <w:bottom w:val="none" w:sz="0" w:space="0" w:color="auto"/>
        <w:right w:val="none" w:sz="0" w:space="0" w:color="auto"/>
      </w:divBdr>
    </w:div>
    <w:div w:id="2110812381">
      <w:bodyDiv w:val="1"/>
      <w:marLeft w:val="0"/>
      <w:marRight w:val="0"/>
      <w:marTop w:val="0"/>
      <w:marBottom w:val="0"/>
      <w:divBdr>
        <w:top w:val="none" w:sz="0" w:space="0" w:color="auto"/>
        <w:left w:val="none" w:sz="0" w:space="0" w:color="auto"/>
        <w:bottom w:val="none" w:sz="0" w:space="0" w:color="auto"/>
        <w:right w:val="none" w:sz="0" w:space="0" w:color="auto"/>
      </w:divBdr>
    </w:div>
    <w:div w:id="2110855252">
      <w:bodyDiv w:val="1"/>
      <w:marLeft w:val="0"/>
      <w:marRight w:val="0"/>
      <w:marTop w:val="0"/>
      <w:marBottom w:val="0"/>
      <w:divBdr>
        <w:top w:val="none" w:sz="0" w:space="0" w:color="auto"/>
        <w:left w:val="none" w:sz="0" w:space="0" w:color="auto"/>
        <w:bottom w:val="none" w:sz="0" w:space="0" w:color="auto"/>
        <w:right w:val="none" w:sz="0" w:space="0" w:color="auto"/>
      </w:divBdr>
    </w:div>
    <w:div w:id="2110926866">
      <w:bodyDiv w:val="1"/>
      <w:marLeft w:val="0"/>
      <w:marRight w:val="0"/>
      <w:marTop w:val="0"/>
      <w:marBottom w:val="0"/>
      <w:divBdr>
        <w:top w:val="none" w:sz="0" w:space="0" w:color="auto"/>
        <w:left w:val="none" w:sz="0" w:space="0" w:color="auto"/>
        <w:bottom w:val="none" w:sz="0" w:space="0" w:color="auto"/>
        <w:right w:val="none" w:sz="0" w:space="0" w:color="auto"/>
      </w:divBdr>
    </w:div>
    <w:div w:id="2111049813">
      <w:bodyDiv w:val="1"/>
      <w:marLeft w:val="0"/>
      <w:marRight w:val="0"/>
      <w:marTop w:val="0"/>
      <w:marBottom w:val="0"/>
      <w:divBdr>
        <w:top w:val="none" w:sz="0" w:space="0" w:color="auto"/>
        <w:left w:val="none" w:sz="0" w:space="0" w:color="auto"/>
        <w:bottom w:val="none" w:sz="0" w:space="0" w:color="auto"/>
        <w:right w:val="none" w:sz="0" w:space="0" w:color="auto"/>
      </w:divBdr>
    </w:div>
    <w:div w:id="2111314405">
      <w:bodyDiv w:val="1"/>
      <w:marLeft w:val="0"/>
      <w:marRight w:val="0"/>
      <w:marTop w:val="0"/>
      <w:marBottom w:val="0"/>
      <w:divBdr>
        <w:top w:val="none" w:sz="0" w:space="0" w:color="auto"/>
        <w:left w:val="none" w:sz="0" w:space="0" w:color="auto"/>
        <w:bottom w:val="none" w:sz="0" w:space="0" w:color="auto"/>
        <w:right w:val="none" w:sz="0" w:space="0" w:color="auto"/>
      </w:divBdr>
    </w:div>
    <w:div w:id="2111462120">
      <w:bodyDiv w:val="1"/>
      <w:marLeft w:val="0"/>
      <w:marRight w:val="0"/>
      <w:marTop w:val="0"/>
      <w:marBottom w:val="0"/>
      <w:divBdr>
        <w:top w:val="none" w:sz="0" w:space="0" w:color="auto"/>
        <w:left w:val="none" w:sz="0" w:space="0" w:color="auto"/>
        <w:bottom w:val="none" w:sz="0" w:space="0" w:color="auto"/>
        <w:right w:val="none" w:sz="0" w:space="0" w:color="auto"/>
      </w:divBdr>
    </w:div>
    <w:div w:id="2111659907">
      <w:bodyDiv w:val="1"/>
      <w:marLeft w:val="0"/>
      <w:marRight w:val="0"/>
      <w:marTop w:val="0"/>
      <w:marBottom w:val="0"/>
      <w:divBdr>
        <w:top w:val="none" w:sz="0" w:space="0" w:color="auto"/>
        <w:left w:val="none" w:sz="0" w:space="0" w:color="auto"/>
        <w:bottom w:val="none" w:sz="0" w:space="0" w:color="auto"/>
        <w:right w:val="none" w:sz="0" w:space="0" w:color="auto"/>
      </w:divBdr>
    </w:div>
    <w:div w:id="2111704763">
      <w:bodyDiv w:val="1"/>
      <w:marLeft w:val="0"/>
      <w:marRight w:val="0"/>
      <w:marTop w:val="0"/>
      <w:marBottom w:val="0"/>
      <w:divBdr>
        <w:top w:val="none" w:sz="0" w:space="0" w:color="auto"/>
        <w:left w:val="none" w:sz="0" w:space="0" w:color="auto"/>
        <w:bottom w:val="none" w:sz="0" w:space="0" w:color="auto"/>
        <w:right w:val="none" w:sz="0" w:space="0" w:color="auto"/>
      </w:divBdr>
    </w:div>
    <w:div w:id="2111855617">
      <w:bodyDiv w:val="1"/>
      <w:marLeft w:val="0"/>
      <w:marRight w:val="0"/>
      <w:marTop w:val="0"/>
      <w:marBottom w:val="0"/>
      <w:divBdr>
        <w:top w:val="none" w:sz="0" w:space="0" w:color="auto"/>
        <w:left w:val="none" w:sz="0" w:space="0" w:color="auto"/>
        <w:bottom w:val="none" w:sz="0" w:space="0" w:color="auto"/>
        <w:right w:val="none" w:sz="0" w:space="0" w:color="auto"/>
      </w:divBdr>
    </w:div>
    <w:div w:id="2111965894">
      <w:bodyDiv w:val="1"/>
      <w:marLeft w:val="0"/>
      <w:marRight w:val="0"/>
      <w:marTop w:val="0"/>
      <w:marBottom w:val="0"/>
      <w:divBdr>
        <w:top w:val="none" w:sz="0" w:space="0" w:color="auto"/>
        <w:left w:val="none" w:sz="0" w:space="0" w:color="auto"/>
        <w:bottom w:val="none" w:sz="0" w:space="0" w:color="auto"/>
        <w:right w:val="none" w:sz="0" w:space="0" w:color="auto"/>
      </w:divBdr>
    </w:div>
    <w:div w:id="2112049103">
      <w:bodyDiv w:val="1"/>
      <w:marLeft w:val="0"/>
      <w:marRight w:val="0"/>
      <w:marTop w:val="0"/>
      <w:marBottom w:val="0"/>
      <w:divBdr>
        <w:top w:val="none" w:sz="0" w:space="0" w:color="auto"/>
        <w:left w:val="none" w:sz="0" w:space="0" w:color="auto"/>
        <w:bottom w:val="none" w:sz="0" w:space="0" w:color="auto"/>
        <w:right w:val="none" w:sz="0" w:space="0" w:color="auto"/>
      </w:divBdr>
    </w:div>
    <w:div w:id="2112050222">
      <w:bodyDiv w:val="1"/>
      <w:marLeft w:val="0"/>
      <w:marRight w:val="0"/>
      <w:marTop w:val="0"/>
      <w:marBottom w:val="0"/>
      <w:divBdr>
        <w:top w:val="none" w:sz="0" w:space="0" w:color="auto"/>
        <w:left w:val="none" w:sz="0" w:space="0" w:color="auto"/>
        <w:bottom w:val="none" w:sz="0" w:space="0" w:color="auto"/>
        <w:right w:val="none" w:sz="0" w:space="0" w:color="auto"/>
      </w:divBdr>
    </w:div>
    <w:div w:id="2112125336">
      <w:bodyDiv w:val="1"/>
      <w:marLeft w:val="0"/>
      <w:marRight w:val="0"/>
      <w:marTop w:val="0"/>
      <w:marBottom w:val="0"/>
      <w:divBdr>
        <w:top w:val="none" w:sz="0" w:space="0" w:color="auto"/>
        <w:left w:val="none" w:sz="0" w:space="0" w:color="auto"/>
        <w:bottom w:val="none" w:sz="0" w:space="0" w:color="auto"/>
        <w:right w:val="none" w:sz="0" w:space="0" w:color="auto"/>
      </w:divBdr>
    </w:div>
    <w:div w:id="2112240450">
      <w:bodyDiv w:val="1"/>
      <w:marLeft w:val="0"/>
      <w:marRight w:val="0"/>
      <w:marTop w:val="0"/>
      <w:marBottom w:val="0"/>
      <w:divBdr>
        <w:top w:val="none" w:sz="0" w:space="0" w:color="auto"/>
        <w:left w:val="none" w:sz="0" w:space="0" w:color="auto"/>
        <w:bottom w:val="none" w:sz="0" w:space="0" w:color="auto"/>
        <w:right w:val="none" w:sz="0" w:space="0" w:color="auto"/>
      </w:divBdr>
    </w:div>
    <w:div w:id="2112697285">
      <w:bodyDiv w:val="1"/>
      <w:marLeft w:val="0"/>
      <w:marRight w:val="0"/>
      <w:marTop w:val="0"/>
      <w:marBottom w:val="0"/>
      <w:divBdr>
        <w:top w:val="none" w:sz="0" w:space="0" w:color="auto"/>
        <w:left w:val="none" w:sz="0" w:space="0" w:color="auto"/>
        <w:bottom w:val="none" w:sz="0" w:space="0" w:color="auto"/>
        <w:right w:val="none" w:sz="0" w:space="0" w:color="auto"/>
      </w:divBdr>
    </w:div>
    <w:div w:id="2112891810">
      <w:bodyDiv w:val="1"/>
      <w:marLeft w:val="0"/>
      <w:marRight w:val="0"/>
      <w:marTop w:val="0"/>
      <w:marBottom w:val="0"/>
      <w:divBdr>
        <w:top w:val="none" w:sz="0" w:space="0" w:color="auto"/>
        <w:left w:val="none" w:sz="0" w:space="0" w:color="auto"/>
        <w:bottom w:val="none" w:sz="0" w:space="0" w:color="auto"/>
        <w:right w:val="none" w:sz="0" w:space="0" w:color="auto"/>
      </w:divBdr>
    </w:div>
    <w:div w:id="2112971395">
      <w:bodyDiv w:val="1"/>
      <w:marLeft w:val="0"/>
      <w:marRight w:val="0"/>
      <w:marTop w:val="0"/>
      <w:marBottom w:val="0"/>
      <w:divBdr>
        <w:top w:val="none" w:sz="0" w:space="0" w:color="auto"/>
        <w:left w:val="none" w:sz="0" w:space="0" w:color="auto"/>
        <w:bottom w:val="none" w:sz="0" w:space="0" w:color="auto"/>
        <w:right w:val="none" w:sz="0" w:space="0" w:color="auto"/>
      </w:divBdr>
    </w:div>
    <w:div w:id="2113015892">
      <w:bodyDiv w:val="1"/>
      <w:marLeft w:val="0"/>
      <w:marRight w:val="0"/>
      <w:marTop w:val="0"/>
      <w:marBottom w:val="0"/>
      <w:divBdr>
        <w:top w:val="none" w:sz="0" w:space="0" w:color="auto"/>
        <w:left w:val="none" w:sz="0" w:space="0" w:color="auto"/>
        <w:bottom w:val="none" w:sz="0" w:space="0" w:color="auto"/>
        <w:right w:val="none" w:sz="0" w:space="0" w:color="auto"/>
      </w:divBdr>
    </w:div>
    <w:div w:id="2113160491">
      <w:bodyDiv w:val="1"/>
      <w:marLeft w:val="0"/>
      <w:marRight w:val="0"/>
      <w:marTop w:val="0"/>
      <w:marBottom w:val="0"/>
      <w:divBdr>
        <w:top w:val="none" w:sz="0" w:space="0" w:color="auto"/>
        <w:left w:val="none" w:sz="0" w:space="0" w:color="auto"/>
        <w:bottom w:val="none" w:sz="0" w:space="0" w:color="auto"/>
        <w:right w:val="none" w:sz="0" w:space="0" w:color="auto"/>
      </w:divBdr>
    </w:div>
    <w:div w:id="2113670335">
      <w:bodyDiv w:val="1"/>
      <w:marLeft w:val="0"/>
      <w:marRight w:val="0"/>
      <w:marTop w:val="0"/>
      <w:marBottom w:val="0"/>
      <w:divBdr>
        <w:top w:val="none" w:sz="0" w:space="0" w:color="auto"/>
        <w:left w:val="none" w:sz="0" w:space="0" w:color="auto"/>
        <w:bottom w:val="none" w:sz="0" w:space="0" w:color="auto"/>
        <w:right w:val="none" w:sz="0" w:space="0" w:color="auto"/>
      </w:divBdr>
    </w:div>
    <w:div w:id="2113671548">
      <w:bodyDiv w:val="1"/>
      <w:marLeft w:val="0"/>
      <w:marRight w:val="0"/>
      <w:marTop w:val="0"/>
      <w:marBottom w:val="0"/>
      <w:divBdr>
        <w:top w:val="none" w:sz="0" w:space="0" w:color="auto"/>
        <w:left w:val="none" w:sz="0" w:space="0" w:color="auto"/>
        <w:bottom w:val="none" w:sz="0" w:space="0" w:color="auto"/>
        <w:right w:val="none" w:sz="0" w:space="0" w:color="auto"/>
      </w:divBdr>
    </w:div>
    <w:div w:id="2113695715">
      <w:bodyDiv w:val="1"/>
      <w:marLeft w:val="0"/>
      <w:marRight w:val="0"/>
      <w:marTop w:val="0"/>
      <w:marBottom w:val="0"/>
      <w:divBdr>
        <w:top w:val="none" w:sz="0" w:space="0" w:color="auto"/>
        <w:left w:val="none" w:sz="0" w:space="0" w:color="auto"/>
        <w:bottom w:val="none" w:sz="0" w:space="0" w:color="auto"/>
        <w:right w:val="none" w:sz="0" w:space="0" w:color="auto"/>
      </w:divBdr>
      <w:divsChild>
        <w:div w:id="1563832033">
          <w:marLeft w:val="0"/>
          <w:marRight w:val="0"/>
          <w:marTop w:val="0"/>
          <w:marBottom w:val="0"/>
          <w:divBdr>
            <w:top w:val="none" w:sz="0" w:space="0" w:color="auto"/>
            <w:left w:val="none" w:sz="0" w:space="0" w:color="auto"/>
            <w:bottom w:val="none" w:sz="0" w:space="0" w:color="auto"/>
            <w:right w:val="none" w:sz="0" w:space="0" w:color="auto"/>
          </w:divBdr>
          <w:divsChild>
            <w:div w:id="538472285">
              <w:marLeft w:val="0"/>
              <w:marRight w:val="0"/>
              <w:marTop w:val="0"/>
              <w:marBottom w:val="0"/>
              <w:divBdr>
                <w:top w:val="none" w:sz="0" w:space="0" w:color="auto"/>
                <w:left w:val="none" w:sz="0" w:space="0" w:color="auto"/>
                <w:bottom w:val="none" w:sz="0" w:space="0" w:color="auto"/>
                <w:right w:val="none" w:sz="0" w:space="0" w:color="auto"/>
              </w:divBdr>
              <w:divsChild>
                <w:div w:id="317148840">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2113737977">
      <w:bodyDiv w:val="1"/>
      <w:marLeft w:val="0"/>
      <w:marRight w:val="0"/>
      <w:marTop w:val="0"/>
      <w:marBottom w:val="0"/>
      <w:divBdr>
        <w:top w:val="none" w:sz="0" w:space="0" w:color="auto"/>
        <w:left w:val="none" w:sz="0" w:space="0" w:color="auto"/>
        <w:bottom w:val="none" w:sz="0" w:space="0" w:color="auto"/>
        <w:right w:val="none" w:sz="0" w:space="0" w:color="auto"/>
      </w:divBdr>
    </w:div>
    <w:div w:id="2113739749">
      <w:bodyDiv w:val="1"/>
      <w:marLeft w:val="0"/>
      <w:marRight w:val="0"/>
      <w:marTop w:val="0"/>
      <w:marBottom w:val="0"/>
      <w:divBdr>
        <w:top w:val="none" w:sz="0" w:space="0" w:color="auto"/>
        <w:left w:val="none" w:sz="0" w:space="0" w:color="auto"/>
        <w:bottom w:val="none" w:sz="0" w:space="0" w:color="auto"/>
        <w:right w:val="none" w:sz="0" w:space="0" w:color="auto"/>
      </w:divBdr>
    </w:div>
    <w:div w:id="2113816342">
      <w:bodyDiv w:val="1"/>
      <w:marLeft w:val="0"/>
      <w:marRight w:val="0"/>
      <w:marTop w:val="0"/>
      <w:marBottom w:val="0"/>
      <w:divBdr>
        <w:top w:val="none" w:sz="0" w:space="0" w:color="auto"/>
        <w:left w:val="none" w:sz="0" w:space="0" w:color="auto"/>
        <w:bottom w:val="none" w:sz="0" w:space="0" w:color="auto"/>
        <w:right w:val="none" w:sz="0" w:space="0" w:color="auto"/>
      </w:divBdr>
    </w:div>
    <w:div w:id="2113817399">
      <w:bodyDiv w:val="1"/>
      <w:marLeft w:val="0"/>
      <w:marRight w:val="0"/>
      <w:marTop w:val="0"/>
      <w:marBottom w:val="0"/>
      <w:divBdr>
        <w:top w:val="none" w:sz="0" w:space="0" w:color="auto"/>
        <w:left w:val="none" w:sz="0" w:space="0" w:color="auto"/>
        <w:bottom w:val="none" w:sz="0" w:space="0" w:color="auto"/>
        <w:right w:val="none" w:sz="0" w:space="0" w:color="auto"/>
      </w:divBdr>
    </w:div>
    <w:div w:id="2113932836">
      <w:bodyDiv w:val="1"/>
      <w:marLeft w:val="0"/>
      <w:marRight w:val="0"/>
      <w:marTop w:val="0"/>
      <w:marBottom w:val="0"/>
      <w:divBdr>
        <w:top w:val="none" w:sz="0" w:space="0" w:color="auto"/>
        <w:left w:val="none" w:sz="0" w:space="0" w:color="auto"/>
        <w:bottom w:val="none" w:sz="0" w:space="0" w:color="auto"/>
        <w:right w:val="none" w:sz="0" w:space="0" w:color="auto"/>
      </w:divBdr>
    </w:div>
    <w:div w:id="2114011561">
      <w:bodyDiv w:val="1"/>
      <w:marLeft w:val="0"/>
      <w:marRight w:val="0"/>
      <w:marTop w:val="0"/>
      <w:marBottom w:val="0"/>
      <w:divBdr>
        <w:top w:val="none" w:sz="0" w:space="0" w:color="auto"/>
        <w:left w:val="none" w:sz="0" w:space="0" w:color="auto"/>
        <w:bottom w:val="none" w:sz="0" w:space="0" w:color="auto"/>
        <w:right w:val="none" w:sz="0" w:space="0" w:color="auto"/>
      </w:divBdr>
    </w:div>
    <w:div w:id="2114084812">
      <w:bodyDiv w:val="1"/>
      <w:marLeft w:val="0"/>
      <w:marRight w:val="0"/>
      <w:marTop w:val="0"/>
      <w:marBottom w:val="0"/>
      <w:divBdr>
        <w:top w:val="none" w:sz="0" w:space="0" w:color="auto"/>
        <w:left w:val="none" w:sz="0" w:space="0" w:color="auto"/>
        <w:bottom w:val="none" w:sz="0" w:space="0" w:color="auto"/>
        <w:right w:val="none" w:sz="0" w:space="0" w:color="auto"/>
      </w:divBdr>
    </w:div>
    <w:div w:id="2114206942">
      <w:bodyDiv w:val="1"/>
      <w:marLeft w:val="0"/>
      <w:marRight w:val="0"/>
      <w:marTop w:val="0"/>
      <w:marBottom w:val="0"/>
      <w:divBdr>
        <w:top w:val="none" w:sz="0" w:space="0" w:color="auto"/>
        <w:left w:val="none" w:sz="0" w:space="0" w:color="auto"/>
        <w:bottom w:val="none" w:sz="0" w:space="0" w:color="auto"/>
        <w:right w:val="none" w:sz="0" w:space="0" w:color="auto"/>
      </w:divBdr>
    </w:div>
    <w:div w:id="2114324804">
      <w:bodyDiv w:val="1"/>
      <w:marLeft w:val="0"/>
      <w:marRight w:val="0"/>
      <w:marTop w:val="0"/>
      <w:marBottom w:val="0"/>
      <w:divBdr>
        <w:top w:val="none" w:sz="0" w:space="0" w:color="auto"/>
        <w:left w:val="none" w:sz="0" w:space="0" w:color="auto"/>
        <w:bottom w:val="none" w:sz="0" w:space="0" w:color="auto"/>
        <w:right w:val="none" w:sz="0" w:space="0" w:color="auto"/>
      </w:divBdr>
    </w:div>
    <w:div w:id="2114393316">
      <w:bodyDiv w:val="1"/>
      <w:marLeft w:val="0"/>
      <w:marRight w:val="0"/>
      <w:marTop w:val="0"/>
      <w:marBottom w:val="0"/>
      <w:divBdr>
        <w:top w:val="none" w:sz="0" w:space="0" w:color="auto"/>
        <w:left w:val="none" w:sz="0" w:space="0" w:color="auto"/>
        <w:bottom w:val="none" w:sz="0" w:space="0" w:color="auto"/>
        <w:right w:val="none" w:sz="0" w:space="0" w:color="auto"/>
      </w:divBdr>
    </w:div>
    <w:div w:id="2114588232">
      <w:bodyDiv w:val="1"/>
      <w:marLeft w:val="0"/>
      <w:marRight w:val="0"/>
      <w:marTop w:val="0"/>
      <w:marBottom w:val="0"/>
      <w:divBdr>
        <w:top w:val="none" w:sz="0" w:space="0" w:color="auto"/>
        <w:left w:val="none" w:sz="0" w:space="0" w:color="auto"/>
        <w:bottom w:val="none" w:sz="0" w:space="0" w:color="auto"/>
        <w:right w:val="none" w:sz="0" w:space="0" w:color="auto"/>
      </w:divBdr>
    </w:div>
    <w:div w:id="2114739915">
      <w:bodyDiv w:val="1"/>
      <w:marLeft w:val="0"/>
      <w:marRight w:val="0"/>
      <w:marTop w:val="0"/>
      <w:marBottom w:val="0"/>
      <w:divBdr>
        <w:top w:val="none" w:sz="0" w:space="0" w:color="auto"/>
        <w:left w:val="none" w:sz="0" w:space="0" w:color="auto"/>
        <w:bottom w:val="none" w:sz="0" w:space="0" w:color="auto"/>
        <w:right w:val="none" w:sz="0" w:space="0" w:color="auto"/>
      </w:divBdr>
    </w:div>
    <w:div w:id="2114982521">
      <w:bodyDiv w:val="1"/>
      <w:marLeft w:val="0"/>
      <w:marRight w:val="0"/>
      <w:marTop w:val="0"/>
      <w:marBottom w:val="0"/>
      <w:divBdr>
        <w:top w:val="none" w:sz="0" w:space="0" w:color="auto"/>
        <w:left w:val="none" w:sz="0" w:space="0" w:color="auto"/>
        <w:bottom w:val="none" w:sz="0" w:space="0" w:color="auto"/>
        <w:right w:val="none" w:sz="0" w:space="0" w:color="auto"/>
      </w:divBdr>
    </w:div>
    <w:div w:id="2115125641">
      <w:bodyDiv w:val="1"/>
      <w:marLeft w:val="0"/>
      <w:marRight w:val="0"/>
      <w:marTop w:val="0"/>
      <w:marBottom w:val="0"/>
      <w:divBdr>
        <w:top w:val="none" w:sz="0" w:space="0" w:color="auto"/>
        <w:left w:val="none" w:sz="0" w:space="0" w:color="auto"/>
        <w:bottom w:val="none" w:sz="0" w:space="0" w:color="auto"/>
        <w:right w:val="none" w:sz="0" w:space="0" w:color="auto"/>
      </w:divBdr>
    </w:div>
    <w:div w:id="2115201902">
      <w:bodyDiv w:val="1"/>
      <w:marLeft w:val="0"/>
      <w:marRight w:val="0"/>
      <w:marTop w:val="0"/>
      <w:marBottom w:val="0"/>
      <w:divBdr>
        <w:top w:val="none" w:sz="0" w:space="0" w:color="auto"/>
        <w:left w:val="none" w:sz="0" w:space="0" w:color="auto"/>
        <w:bottom w:val="none" w:sz="0" w:space="0" w:color="auto"/>
        <w:right w:val="none" w:sz="0" w:space="0" w:color="auto"/>
      </w:divBdr>
    </w:div>
    <w:div w:id="2115244246">
      <w:bodyDiv w:val="1"/>
      <w:marLeft w:val="0"/>
      <w:marRight w:val="0"/>
      <w:marTop w:val="0"/>
      <w:marBottom w:val="0"/>
      <w:divBdr>
        <w:top w:val="none" w:sz="0" w:space="0" w:color="auto"/>
        <w:left w:val="none" w:sz="0" w:space="0" w:color="auto"/>
        <w:bottom w:val="none" w:sz="0" w:space="0" w:color="auto"/>
        <w:right w:val="none" w:sz="0" w:space="0" w:color="auto"/>
      </w:divBdr>
    </w:div>
    <w:div w:id="2115319415">
      <w:bodyDiv w:val="1"/>
      <w:marLeft w:val="0"/>
      <w:marRight w:val="0"/>
      <w:marTop w:val="0"/>
      <w:marBottom w:val="0"/>
      <w:divBdr>
        <w:top w:val="none" w:sz="0" w:space="0" w:color="auto"/>
        <w:left w:val="none" w:sz="0" w:space="0" w:color="auto"/>
        <w:bottom w:val="none" w:sz="0" w:space="0" w:color="auto"/>
        <w:right w:val="none" w:sz="0" w:space="0" w:color="auto"/>
      </w:divBdr>
    </w:div>
    <w:div w:id="2115398498">
      <w:bodyDiv w:val="1"/>
      <w:marLeft w:val="0"/>
      <w:marRight w:val="0"/>
      <w:marTop w:val="0"/>
      <w:marBottom w:val="0"/>
      <w:divBdr>
        <w:top w:val="none" w:sz="0" w:space="0" w:color="auto"/>
        <w:left w:val="none" w:sz="0" w:space="0" w:color="auto"/>
        <w:bottom w:val="none" w:sz="0" w:space="0" w:color="auto"/>
        <w:right w:val="none" w:sz="0" w:space="0" w:color="auto"/>
      </w:divBdr>
    </w:div>
    <w:div w:id="2115860080">
      <w:bodyDiv w:val="1"/>
      <w:marLeft w:val="0"/>
      <w:marRight w:val="0"/>
      <w:marTop w:val="0"/>
      <w:marBottom w:val="0"/>
      <w:divBdr>
        <w:top w:val="none" w:sz="0" w:space="0" w:color="auto"/>
        <w:left w:val="none" w:sz="0" w:space="0" w:color="auto"/>
        <w:bottom w:val="none" w:sz="0" w:space="0" w:color="auto"/>
        <w:right w:val="none" w:sz="0" w:space="0" w:color="auto"/>
      </w:divBdr>
    </w:div>
    <w:div w:id="2115862067">
      <w:bodyDiv w:val="1"/>
      <w:marLeft w:val="0"/>
      <w:marRight w:val="0"/>
      <w:marTop w:val="0"/>
      <w:marBottom w:val="0"/>
      <w:divBdr>
        <w:top w:val="none" w:sz="0" w:space="0" w:color="auto"/>
        <w:left w:val="none" w:sz="0" w:space="0" w:color="auto"/>
        <w:bottom w:val="none" w:sz="0" w:space="0" w:color="auto"/>
        <w:right w:val="none" w:sz="0" w:space="0" w:color="auto"/>
      </w:divBdr>
    </w:div>
    <w:div w:id="2116054608">
      <w:bodyDiv w:val="1"/>
      <w:marLeft w:val="0"/>
      <w:marRight w:val="0"/>
      <w:marTop w:val="0"/>
      <w:marBottom w:val="0"/>
      <w:divBdr>
        <w:top w:val="none" w:sz="0" w:space="0" w:color="auto"/>
        <w:left w:val="none" w:sz="0" w:space="0" w:color="auto"/>
        <w:bottom w:val="none" w:sz="0" w:space="0" w:color="auto"/>
        <w:right w:val="none" w:sz="0" w:space="0" w:color="auto"/>
      </w:divBdr>
    </w:div>
    <w:div w:id="2116096055">
      <w:bodyDiv w:val="1"/>
      <w:marLeft w:val="0"/>
      <w:marRight w:val="0"/>
      <w:marTop w:val="0"/>
      <w:marBottom w:val="0"/>
      <w:divBdr>
        <w:top w:val="none" w:sz="0" w:space="0" w:color="auto"/>
        <w:left w:val="none" w:sz="0" w:space="0" w:color="auto"/>
        <w:bottom w:val="none" w:sz="0" w:space="0" w:color="auto"/>
        <w:right w:val="none" w:sz="0" w:space="0" w:color="auto"/>
      </w:divBdr>
    </w:div>
    <w:div w:id="2116097374">
      <w:bodyDiv w:val="1"/>
      <w:marLeft w:val="0"/>
      <w:marRight w:val="0"/>
      <w:marTop w:val="0"/>
      <w:marBottom w:val="0"/>
      <w:divBdr>
        <w:top w:val="none" w:sz="0" w:space="0" w:color="auto"/>
        <w:left w:val="none" w:sz="0" w:space="0" w:color="auto"/>
        <w:bottom w:val="none" w:sz="0" w:space="0" w:color="auto"/>
        <w:right w:val="none" w:sz="0" w:space="0" w:color="auto"/>
      </w:divBdr>
    </w:div>
    <w:div w:id="2116754060">
      <w:bodyDiv w:val="1"/>
      <w:marLeft w:val="0"/>
      <w:marRight w:val="0"/>
      <w:marTop w:val="0"/>
      <w:marBottom w:val="0"/>
      <w:divBdr>
        <w:top w:val="none" w:sz="0" w:space="0" w:color="auto"/>
        <w:left w:val="none" w:sz="0" w:space="0" w:color="auto"/>
        <w:bottom w:val="none" w:sz="0" w:space="0" w:color="auto"/>
        <w:right w:val="none" w:sz="0" w:space="0" w:color="auto"/>
      </w:divBdr>
    </w:div>
    <w:div w:id="2116905599">
      <w:bodyDiv w:val="1"/>
      <w:marLeft w:val="0"/>
      <w:marRight w:val="0"/>
      <w:marTop w:val="0"/>
      <w:marBottom w:val="0"/>
      <w:divBdr>
        <w:top w:val="none" w:sz="0" w:space="0" w:color="auto"/>
        <w:left w:val="none" w:sz="0" w:space="0" w:color="auto"/>
        <w:bottom w:val="none" w:sz="0" w:space="0" w:color="auto"/>
        <w:right w:val="none" w:sz="0" w:space="0" w:color="auto"/>
      </w:divBdr>
    </w:div>
    <w:div w:id="2117214643">
      <w:bodyDiv w:val="1"/>
      <w:marLeft w:val="0"/>
      <w:marRight w:val="0"/>
      <w:marTop w:val="0"/>
      <w:marBottom w:val="0"/>
      <w:divBdr>
        <w:top w:val="none" w:sz="0" w:space="0" w:color="auto"/>
        <w:left w:val="none" w:sz="0" w:space="0" w:color="auto"/>
        <w:bottom w:val="none" w:sz="0" w:space="0" w:color="auto"/>
        <w:right w:val="none" w:sz="0" w:space="0" w:color="auto"/>
      </w:divBdr>
    </w:div>
    <w:div w:id="2117942041">
      <w:bodyDiv w:val="1"/>
      <w:marLeft w:val="0"/>
      <w:marRight w:val="0"/>
      <w:marTop w:val="0"/>
      <w:marBottom w:val="0"/>
      <w:divBdr>
        <w:top w:val="none" w:sz="0" w:space="0" w:color="auto"/>
        <w:left w:val="none" w:sz="0" w:space="0" w:color="auto"/>
        <w:bottom w:val="none" w:sz="0" w:space="0" w:color="auto"/>
        <w:right w:val="none" w:sz="0" w:space="0" w:color="auto"/>
      </w:divBdr>
    </w:div>
    <w:div w:id="2118214641">
      <w:bodyDiv w:val="1"/>
      <w:marLeft w:val="0"/>
      <w:marRight w:val="0"/>
      <w:marTop w:val="0"/>
      <w:marBottom w:val="0"/>
      <w:divBdr>
        <w:top w:val="none" w:sz="0" w:space="0" w:color="auto"/>
        <w:left w:val="none" w:sz="0" w:space="0" w:color="auto"/>
        <w:bottom w:val="none" w:sz="0" w:space="0" w:color="auto"/>
        <w:right w:val="none" w:sz="0" w:space="0" w:color="auto"/>
      </w:divBdr>
    </w:div>
    <w:div w:id="2118328795">
      <w:bodyDiv w:val="1"/>
      <w:marLeft w:val="0"/>
      <w:marRight w:val="0"/>
      <w:marTop w:val="0"/>
      <w:marBottom w:val="0"/>
      <w:divBdr>
        <w:top w:val="none" w:sz="0" w:space="0" w:color="auto"/>
        <w:left w:val="none" w:sz="0" w:space="0" w:color="auto"/>
        <w:bottom w:val="none" w:sz="0" w:space="0" w:color="auto"/>
        <w:right w:val="none" w:sz="0" w:space="0" w:color="auto"/>
      </w:divBdr>
    </w:div>
    <w:div w:id="2118330043">
      <w:bodyDiv w:val="1"/>
      <w:marLeft w:val="0"/>
      <w:marRight w:val="0"/>
      <w:marTop w:val="0"/>
      <w:marBottom w:val="0"/>
      <w:divBdr>
        <w:top w:val="none" w:sz="0" w:space="0" w:color="auto"/>
        <w:left w:val="none" w:sz="0" w:space="0" w:color="auto"/>
        <w:bottom w:val="none" w:sz="0" w:space="0" w:color="auto"/>
        <w:right w:val="none" w:sz="0" w:space="0" w:color="auto"/>
      </w:divBdr>
    </w:div>
    <w:div w:id="2118519988">
      <w:bodyDiv w:val="1"/>
      <w:marLeft w:val="0"/>
      <w:marRight w:val="0"/>
      <w:marTop w:val="0"/>
      <w:marBottom w:val="0"/>
      <w:divBdr>
        <w:top w:val="none" w:sz="0" w:space="0" w:color="auto"/>
        <w:left w:val="none" w:sz="0" w:space="0" w:color="auto"/>
        <w:bottom w:val="none" w:sz="0" w:space="0" w:color="auto"/>
        <w:right w:val="none" w:sz="0" w:space="0" w:color="auto"/>
      </w:divBdr>
    </w:div>
    <w:div w:id="2118598404">
      <w:bodyDiv w:val="1"/>
      <w:marLeft w:val="0"/>
      <w:marRight w:val="0"/>
      <w:marTop w:val="0"/>
      <w:marBottom w:val="0"/>
      <w:divBdr>
        <w:top w:val="none" w:sz="0" w:space="0" w:color="auto"/>
        <w:left w:val="none" w:sz="0" w:space="0" w:color="auto"/>
        <w:bottom w:val="none" w:sz="0" w:space="0" w:color="auto"/>
        <w:right w:val="none" w:sz="0" w:space="0" w:color="auto"/>
      </w:divBdr>
    </w:div>
    <w:div w:id="2119523235">
      <w:bodyDiv w:val="1"/>
      <w:marLeft w:val="0"/>
      <w:marRight w:val="0"/>
      <w:marTop w:val="0"/>
      <w:marBottom w:val="0"/>
      <w:divBdr>
        <w:top w:val="none" w:sz="0" w:space="0" w:color="auto"/>
        <w:left w:val="none" w:sz="0" w:space="0" w:color="auto"/>
        <w:bottom w:val="none" w:sz="0" w:space="0" w:color="auto"/>
        <w:right w:val="none" w:sz="0" w:space="0" w:color="auto"/>
      </w:divBdr>
    </w:div>
    <w:div w:id="2119831384">
      <w:bodyDiv w:val="1"/>
      <w:marLeft w:val="0"/>
      <w:marRight w:val="0"/>
      <w:marTop w:val="0"/>
      <w:marBottom w:val="0"/>
      <w:divBdr>
        <w:top w:val="none" w:sz="0" w:space="0" w:color="auto"/>
        <w:left w:val="none" w:sz="0" w:space="0" w:color="auto"/>
        <w:bottom w:val="none" w:sz="0" w:space="0" w:color="auto"/>
        <w:right w:val="none" w:sz="0" w:space="0" w:color="auto"/>
      </w:divBdr>
    </w:div>
    <w:div w:id="2119913522">
      <w:bodyDiv w:val="1"/>
      <w:marLeft w:val="0"/>
      <w:marRight w:val="0"/>
      <w:marTop w:val="0"/>
      <w:marBottom w:val="0"/>
      <w:divBdr>
        <w:top w:val="none" w:sz="0" w:space="0" w:color="auto"/>
        <w:left w:val="none" w:sz="0" w:space="0" w:color="auto"/>
        <w:bottom w:val="none" w:sz="0" w:space="0" w:color="auto"/>
        <w:right w:val="none" w:sz="0" w:space="0" w:color="auto"/>
      </w:divBdr>
    </w:div>
    <w:div w:id="2120221059">
      <w:bodyDiv w:val="1"/>
      <w:marLeft w:val="0"/>
      <w:marRight w:val="0"/>
      <w:marTop w:val="0"/>
      <w:marBottom w:val="0"/>
      <w:divBdr>
        <w:top w:val="none" w:sz="0" w:space="0" w:color="auto"/>
        <w:left w:val="none" w:sz="0" w:space="0" w:color="auto"/>
        <w:bottom w:val="none" w:sz="0" w:space="0" w:color="auto"/>
        <w:right w:val="none" w:sz="0" w:space="0" w:color="auto"/>
      </w:divBdr>
    </w:div>
    <w:div w:id="2120251742">
      <w:bodyDiv w:val="1"/>
      <w:marLeft w:val="0"/>
      <w:marRight w:val="0"/>
      <w:marTop w:val="0"/>
      <w:marBottom w:val="0"/>
      <w:divBdr>
        <w:top w:val="none" w:sz="0" w:space="0" w:color="auto"/>
        <w:left w:val="none" w:sz="0" w:space="0" w:color="auto"/>
        <w:bottom w:val="none" w:sz="0" w:space="0" w:color="auto"/>
        <w:right w:val="none" w:sz="0" w:space="0" w:color="auto"/>
      </w:divBdr>
    </w:div>
    <w:div w:id="2120417915">
      <w:bodyDiv w:val="1"/>
      <w:marLeft w:val="0"/>
      <w:marRight w:val="0"/>
      <w:marTop w:val="0"/>
      <w:marBottom w:val="0"/>
      <w:divBdr>
        <w:top w:val="none" w:sz="0" w:space="0" w:color="auto"/>
        <w:left w:val="none" w:sz="0" w:space="0" w:color="auto"/>
        <w:bottom w:val="none" w:sz="0" w:space="0" w:color="auto"/>
        <w:right w:val="none" w:sz="0" w:space="0" w:color="auto"/>
      </w:divBdr>
    </w:div>
    <w:div w:id="2120485175">
      <w:bodyDiv w:val="1"/>
      <w:marLeft w:val="0"/>
      <w:marRight w:val="0"/>
      <w:marTop w:val="0"/>
      <w:marBottom w:val="0"/>
      <w:divBdr>
        <w:top w:val="none" w:sz="0" w:space="0" w:color="auto"/>
        <w:left w:val="none" w:sz="0" w:space="0" w:color="auto"/>
        <w:bottom w:val="none" w:sz="0" w:space="0" w:color="auto"/>
        <w:right w:val="none" w:sz="0" w:space="0" w:color="auto"/>
      </w:divBdr>
    </w:div>
    <w:div w:id="2120487392">
      <w:bodyDiv w:val="1"/>
      <w:marLeft w:val="0"/>
      <w:marRight w:val="0"/>
      <w:marTop w:val="0"/>
      <w:marBottom w:val="0"/>
      <w:divBdr>
        <w:top w:val="none" w:sz="0" w:space="0" w:color="auto"/>
        <w:left w:val="none" w:sz="0" w:space="0" w:color="auto"/>
        <w:bottom w:val="none" w:sz="0" w:space="0" w:color="auto"/>
        <w:right w:val="none" w:sz="0" w:space="0" w:color="auto"/>
      </w:divBdr>
    </w:div>
    <w:div w:id="2120681901">
      <w:bodyDiv w:val="1"/>
      <w:marLeft w:val="0"/>
      <w:marRight w:val="0"/>
      <w:marTop w:val="0"/>
      <w:marBottom w:val="0"/>
      <w:divBdr>
        <w:top w:val="none" w:sz="0" w:space="0" w:color="auto"/>
        <w:left w:val="none" w:sz="0" w:space="0" w:color="auto"/>
        <w:bottom w:val="none" w:sz="0" w:space="0" w:color="auto"/>
        <w:right w:val="none" w:sz="0" w:space="0" w:color="auto"/>
      </w:divBdr>
    </w:div>
    <w:div w:id="2120905455">
      <w:bodyDiv w:val="1"/>
      <w:marLeft w:val="0"/>
      <w:marRight w:val="0"/>
      <w:marTop w:val="0"/>
      <w:marBottom w:val="0"/>
      <w:divBdr>
        <w:top w:val="none" w:sz="0" w:space="0" w:color="auto"/>
        <w:left w:val="none" w:sz="0" w:space="0" w:color="auto"/>
        <w:bottom w:val="none" w:sz="0" w:space="0" w:color="auto"/>
        <w:right w:val="none" w:sz="0" w:space="0" w:color="auto"/>
      </w:divBdr>
    </w:div>
    <w:div w:id="2121098251">
      <w:bodyDiv w:val="1"/>
      <w:marLeft w:val="0"/>
      <w:marRight w:val="0"/>
      <w:marTop w:val="0"/>
      <w:marBottom w:val="0"/>
      <w:divBdr>
        <w:top w:val="none" w:sz="0" w:space="0" w:color="auto"/>
        <w:left w:val="none" w:sz="0" w:space="0" w:color="auto"/>
        <w:bottom w:val="none" w:sz="0" w:space="0" w:color="auto"/>
        <w:right w:val="none" w:sz="0" w:space="0" w:color="auto"/>
      </w:divBdr>
    </w:div>
    <w:div w:id="2121219116">
      <w:bodyDiv w:val="1"/>
      <w:marLeft w:val="0"/>
      <w:marRight w:val="0"/>
      <w:marTop w:val="0"/>
      <w:marBottom w:val="0"/>
      <w:divBdr>
        <w:top w:val="none" w:sz="0" w:space="0" w:color="auto"/>
        <w:left w:val="none" w:sz="0" w:space="0" w:color="auto"/>
        <w:bottom w:val="none" w:sz="0" w:space="0" w:color="auto"/>
        <w:right w:val="none" w:sz="0" w:space="0" w:color="auto"/>
      </w:divBdr>
    </w:div>
    <w:div w:id="2121336274">
      <w:bodyDiv w:val="1"/>
      <w:marLeft w:val="0"/>
      <w:marRight w:val="0"/>
      <w:marTop w:val="0"/>
      <w:marBottom w:val="0"/>
      <w:divBdr>
        <w:top w:val="none" w:sz="0" w:space="0" w:color="auto"/>
        <w:left w:val="none" w:sz="0" w:space="0" w:color="auto"/>
        <w:bottom w:val="none" w:sz="0" w:space="0" w:color="auto"/>
        <w:right w:val="none" w:sz="0" w:space="0" w:color="auto"/>
      </w:divBdr>
    </w:div>
    <w:div w:id="2121410658">
      <w:bodyDiv w:val="1"/>
      <w:marLeft w:val="0"/>
      <w:marRight w:val="0"/>
      <w:marTop w:val="0"/>
      <w:marBottom w:val="0"/>
      <w:divBdr>
        <w:top w:val="none" w:sz="0" w:space="0" w:color="auto"/>
        <w:left w:val="none" w:sz="0" w:space="0" w:color="auto"/>
        <w:bottom w:val="none" w:sz="0" w:space="0" w:color="auto"/>
        <w:right w:val="none" w:sz="0" w:space="0" w:color="auto"/>
      </w:divBdr>
    </w:div>
    <w:div w:id="2121411648">
      <w:bodyDiv w:val="1"/>
      <w:marLeft w:val="0"/>
      <w:marRight w:val="0"/>
      <w:marTop w:val="0"/>
      <w:marBottom w:val="0"/>
      <w:divBdr>
        <w:top w:val="none" w:sz="0" w:space="0" w:color="auto"/>
        <w:left w:val="none" w:sz="0" w:space="0" w:color="auto"/>
        <w:bottom w:val="none" w:sz="0" w:space="0" w:color="auto"/>
        <w:right w:val="none" w:sz="0" w:space="0" w:color="auto"/>
      </w:divBdr>
    </w:div>
    <w:div w:id="2121795507">
      <w:bodyDiv w:val="1"/>
      <w:marLeft w:val="0"/>
      <w:marRight w:val="0"/>
      <w:marTop w:val="0"/>
      <w:marBottom w:val="0"/>
      <w:divBdr>
        <w:top w:val="none" w:sz="0" w:space="0" w:color="auto"/>
        <w:left w:val="none" w:sz="0" w:space="0" w:color="auto"/>
        <w:bottom w:val="none" w:sz="0" w:space="0" w:color="auto"/>
        <w:right w:val="none" w:sz="0" w:space="0" w:color="auto"/>
      </w:divBdr>
    </w:div>
    <w:div w:id="2122065950">
      <w:bodyDiv w:val="1"/>
      <w:marLeft w:val="0"/>
      <w:marRight w:val="0"/>
      <w:marTop w:val="0"/>
      <w:marBottom w:val="0"/>
      <w:divBdr>
        <w:top w:val="none" w:sz="0" w:space="0" w:color="auto"/>
        <w:left w:val="none" w:sz="0" w:space="0" w:color="auto"/>
        <w:bottom w:val="none" w:sz="0" w:space="0" w:color="auto"/>
        <w:right w:val="none" w:sz="0" w:space="0" w:color="auto"/>
      </w:divBdr>
    </w:div>
    <w:div w:id="2122139995">
      <w:bodyDiv w:val="1"/>
      <w:marLeft w:val="0"/>
      <w:marRight w:val="0"/>
      <w:marTop w:val="0"/>
      <w:marBottom w:val="0"/>
      <w:divBdr>
        <w:top w:val="none" w:sz="0" w:space="0" w:color="auto"/>
        <w:left w:val="none" w:sz="0" w:space="0" w:color="auto"/>
        <w:bottom w:val="none" w:sz="0" w:space="0" w:color="auto"/>
        <w:right w:val="none" w:sz="0" w:space="0" w:color="auto"/>
      </w:divBdr>
    </w:div>
    <w:div w:id="2122213813">
      <w:bodyDiv w:val="1"/>
      <w:marLeft w:val="0"/>
      <w:marRight w:val="0"/>
      <w:marTop w:val="0"/>
      <w:marBottom w:val="0"/>
      <w:divBdr>
        <w:top w:val="none" w:sz="0" w:space="0" w:color="auto"/>
        <w:left w:val="none" w:sz="0" w:space="0" w:color="auto"/>
        <w:bottom w:val="none" w:sz="0" w:space="0" w:color="auto"/>
        <w:right w:val="none" w:sz="0" w:space="0" w:color="auto"/>
      </w:divBdr>
    </w:div>
    <w:div w:id="2122533269">
      <w:bodyDiv w:val="1"/>
      <w:marLeft w:val="0"/>
      <w:marRight w:val="0"/>
      <w:marTop w:val="0"/>
      <w:marBottom w:val="0"/>
      <w:divBdr>
        <w:top w:val="none" w:sz="0" w:space="0" w:color="auto"/>
        <w:left w:val="none" w:sz="0" w:space="0" w:color="auto"/>
        <w:bottom w:val="none" w:sz="0" w:space="0" w:color="auto"/>
        <w:right w:val="none" w:sz="0" w:space="0" w:color="auto"/>
      </w:divBdr>
    </w:div>
    <w:div w:id="2123256198">
      <w:bodyDiv w:val="1"/>
      <w:marLeft w:val="0"/>
      <w:marRight w:val="0"/>
      <w:marTop w:val="0"/>
      <w:marBottom w:val="0"/>
      <w:divBdr>
        <w:top w:val="none" w:sz="0" w:space="0" w:color="auto"/>
        <w:left w:val="none" w:sz="0" w:space="0" w:color="auto"/>
        <w:bottom w:val="none" w:sz="0" w:space="0" w:color="auto"/>
        <w:right w:val="none" w:sz="0" w:space="0" w:color="auto"/>
      </w:divBdr>
    </w:div>
    <w:div w:id="2123650794">
      <w:bodyDiv w:val="1"/>
      <w:marLeft w:val="0"/>
      <w:marRight w:val="0"/>
      <w:marTop w:val="0"/>
      <w:marBottom w:val="0"/>
      <w:divBdr>
        <w:top w:val="none" w:sz="0" w:space="0" w:color="auto"/>
        <w:left w:val="none" w:sz="0" w:space="0" w:color="auto"/>
        <w:bottom w:val="none" w:sz="0" w:space="0" w:color="auto"/>
        <w:right w:val="none" w:sz="0" w:space="0" w:color="auto"/>
      </w:divBdr>
    </w:div>
    <w:div w:id="2124153089">
      <w:bodyDiv w:val="1"/>
      <w:marLeft w:val="0"/>
      <w:marRight w:val="0"/>
      <w:marTop w:val="0"/>
      <w:marBottom w:val="0"/>
      <w:divBdr>
        <w:top w:val="none" w:sz="0" w:space="0" w:color="auto"/>
        <w:left w:val="none" w:sz="0" w:space="0" w:color="auto"/>
        <w:bottom w:val="none" w:sz="0" w:space="0" w:color="auto"/>
        <w:right w:val="none" w:sz="0" w:space="0" w:color="auto"/>
      </w:divBdr>
    </w:div>
    <w:div w:id="2124229564">
      <w:bodyDiv w:val="1"/>
      <w:marLeft w:val="0"/>
      <w:marRight w:val="0"/>
      <w:marTop w:val="0"/>
      <w:marBottom w:val="0"/>
      <w:divBdr>
        <w:top w:val="none" w:sz="0" w:space="0" w:color="auto"/>
        <w:left w:val="none" w:sz="0" w:space="0" w:color="auto"/>
        <w:bottom w:val="none" w:sz="0" w:space="0" w:color="auto"/>
        <w:right w:val="none" w:sz="0" w:space="0" w:color="auto"/>
      </w:divBdr>
    </w:div>
    <w:div w:id="2124571710">
      <w:bodyDiv w:val="1"/>
      <w:marLeft w:val="0"/>
      <w:marRight w:val="0"/>
      <w:marTop w:val="0"/>
      <w:marBottom w:val="0"/>
      <w:divBdr>
        <w:top w:val="none" w:sz="0" w:space="0" w:color="auto"/>
        <w:left w:val="none" w:sz="0" w:space="0" w:color="auto"/>
        <w:bottom w:val="none" w:sz="0" w:space="0" w:color="auto"/>
        <w:right w:val="none" w:sz="0" w:space="0" w:color="auto"/>
      </w:divBdr>
    </w:div>
    <w:div w:id="2124811085">
      <w:bodyDiv w:val="1"/>
      <w:marLeft w:val="0"/>
      <w:marRight w:val="0"/>
      <w:marTop w:val="0"/>
      <w:marBottom w:val="0"/>
      <w:divBdr>
        <w:top w:val="none" w:sz="0" w:space="0" w:color="auto"/>
        <w:left w:val="none" w:sz="0" w:space="0" w:color="auto"/>
        <w:bottom w:val="none" w:sz="0" w:space="0" w:color="auto"/>
        <w:right w:val="none" w:sz="0" w:space="0" w:color="auto"/>
      </w:divBdr>
    </w:div>
    <w:div w:id="2124885475">
      <w:bodyDiv w:val="1"/>
      <w:marLeft w:val="0"/>
      <w:marRight w:val="0"/>
      <w:marTop w:val="0"/>
      <w:marBottom w:val="0"/>
      <w:divBdr>
        <w:top w:val="none" w:sz="0" w:space="0" w:color="auto"/>
        <w:left w:val="none" w:sz="0" w:space="0" w:color="auto"/>
        <w:bottom w:val="none" w:sz="0" w:space="0" w:color="auto"/>
        <w:right w:val="none" w:sz="0" w:space="0" w:color="auto"/>
      </w:divBdr>
    </w:div>
    <w:div w:id="2125146053">
      <w:bodyDiv w:val="1"/>
      <w:marLeft w:val="0"/>
      <w:marRight w:val="0"/>
      <w:marTop w:val="0"/>
      <w:marBottom w:val="0"/>
      <w:divBdr>
        <w:top w:val="none" w:sz="0" w:space="0" w:color="auto"/>
        <w:left w:val="none" w:sz="0" w:space="0" w:color="auto"/>
        <w:bottom w:val="none" w:sz="0" w:space="0" w:color="auto"/>
        <w:right w:val="none" w:sz="0" w:space="0" w:color="auto"/>
      </w:divBdr>
    </w:div>
    <w:div w:id="2125149970">
      <w:bodyDiv w:val="1"/>
      <w:marLeft w:val="0"/>
      <w:marRight w:val="0"/>
      <w:marTop w:val="0"/>
      <w:marBottom w:val="0"/>
      <w:divBdr>
        <w:top w:val="none" w:sz="0" w:space="0" w:color="auto"/>
        <w:left w:val="none" w:sz="0" w:space="0" w:color="auto"/>
        <w:bottom w:val="none" w:sz="0" w:space="0" w:color="auto"/>
        <w:right w:val="none" w:sz="0" w:space="0" w:color="auto"/>
      </w:divBdr>
    </w:div>
    <w:div w:id="2125534919">
      <w:bodyDiv w:val="1"/>
      <w:marLeft w:val="0"/>
      <w:marRight w:val="0"/>
      <w:marTop w:val="0"/>
      <w:marBottom w:val="0"/>
      <w:divBdr>
        <w:top w:val="none" w:sz="0" w:space="0" w:color="auto"/>
        <w:left w:val="none" w:sz="0" w:space="0" w:color="auto"/>
        <w:bottom w:val="none" w:sz="0" w:space="0" w:color="auto"/>
        <w:right w:val="none" w:sz="0" w:space="0" w:color="auto"/>
      </w:divBdr>
    </w:div>
    <w:div w:id="2125952829">
      <w:bodyDiv w:val="1"/>
      <w:marLeft w:val="0"/>
      <w:marRight w:val="0"/>
      <w:marTop w:val="0"/>
      <w:marBottom w:val="0"/>
      <w:divBdr>
        <w:top w:val="none" w:sz="0" w:space="0" w:color="auto"/>
        <w:left w:val="none" w:sz="0" w:space="0" w:color="auto"/>
        <w:bottom w:val="none" w:sz="0" w:space="0" w:color="auto"/>
        <w:right w:val="none" w:sz="0" w:space="0" w:color="auto"/>
      </w:divBdr>
    </w:div>
    <w:div w:id="2125996178">
      <w:bodyDiv w:val="1"/>
      <w:marLeft w:val="0"/>
      <w:marRight w:val="0"/>
      <w:marTop w:val="0"/>
      <w:marBottom w:val="0"/>
      <w:divBdr>
        <w:top w:val="none" w:sz="0" w:space="0" w:color="auto"/>
        <w:left w:val="none" w:sz="0" w:space="0" w:color="auto"/>
        <w:bottom w:val="none" w:sz="0" w:space="0" w:color="auto"/>
        <w:right w:val="none" w:sz="0" w:space="0" w:color="auto"/>
      </w:divBdr>
    </w:div>
    <w:div w:id="2126263160">
      <w:bodyDiv w:val="1"/>
      <w:marLeft w:val="0"/>
      <w:marRight w:val="0"/>
      <w:marTop w:val="0"/>
      <w:marBottom w:val="0"/>
      <w:divBdr>
        <w:top w:val="none" w:sz="0" w:space="0" w:color="auto"/>
        <w:left w:val="none" w:sz="0" w:space="0" w:color="auto"/>
        <w:bottom w:val="none" w:sz="0" w:space="0" w:color="auto"/>
        <w:right w:val="none" w:sz="0" w:space="0" w:color="auto"/>
      </w:divBdr>
    </w:div>
    <w:div w:id="2126536458">
      <w:bodyDiv w:val="1"/>
      <w:marLeft w:val="0"/>
      <w:marRight w:val="0"/>
      <w:marTop w:val="0"/>
      <w:marBottom w:val="0"/>
      <w:divBdr>
        <w:top w:val="none" w:sz="0" w:space="0" w:color="auto"/>
        <w:left w:val="none" w:sz="0" w:space="0" w:color="auto"/>
        <w:bottom w:val="none" w:sz="0" w:space="0" w:color="auto"/>
        <w:right w:val="none" w:sz="0" w:space="0" w:color="auto"/>
      </w:divBdr>
    </w:div>
    <w:div w:id="2126658333">
      <w:bodyDiv w:val="1"/>
      <w:marLeft w:val="0"/>
      <w:marRight w:val="0"/>
      <w:marTop w:val="0"/>
      <w:marBottom w:val="0"/>
      <w:divBdr>
        <w:top w:val="none" w:sz="0" w:space="0" w:color="auto"/>
        <w:left w:val="none" w:sz="0" w:space="0" w:color="auto"/>
        <w:bottom w:val="none" w:sz="0" w:space="0" w:color="auto"/>
        <w:right w:val="none" w:sz="0" w:space="0" w:color="auto"/>
      </w:divBdr>
    </w:div>
    <w:div w:id="2126730907">
      <w:bodyDiv w:val="1"/>
      <w:marLeft w:val="0"/>
      <w:marRight w:val="0"/>
      <w:marTop w:val="0"/>
      <w:marBottom w:val="0"/>
      <w:divBdr>
        <w:top w:val="none" w:sz="0" w:space="0" w:color="auto"/>
        <w:left w:val="none" w:sz="0" w:space="0" w:color="auto"/>
        <w:bottom w:val="none" w:sz="0" w:space="0" w:color="auto"/>
        <w:right w:val="none" w:sz="0" w:space="0" w:color="auto"/>
      </w:divBdr>
    </w:div>
    <w:div w:id="2126802198">
      <w:bodyDiv w:val="1"/>
      <w:marLeft w:val="0"/>
      <w:marRight w:val="0"/>
      <w:marTop w:val="0"/>
      <w:marBottom w:val="0"/>
      <w:divBdr>
        <w:top w:val="none" w:sz="0" w:space="0" w:color="auto"/>
        <w:left w:val="none" w:sz="0" w:space="0" w:color="auto"/>
        <w:bottom w:val="none" w:sz="0" w:space="0" w:color="auto"/>
        <w:right w:val="none" w:sz="0" w:space="0" w:color="auto"/>
      </w:divBdr>
    </w:div>
    <w:div w:id="2127003443">
      <w:bodyDiv w:val="1"/>
      <w:marLeft w:val="0"/>
      <w:marRight w:val="0"/>
      <w:marTop w:val="0"/>
      <w:marBottom w:val="0"/>
      <w:divBdr>
        <w:top w:val="none" w:sz="0" w:space="0" w:color="auto"/>
        <w:left w:val="none" w:sz="0" w:space="0" w:color="auto"/>
        <w:bottom w:val="none" w:sz="0" w:space="0" w:color="auto"/>
        <w:right w:val="none" w:sz="0" w:space="0" w:color="auto"/>
      </w:divBdr>
    </w:div>
    <w:div w:id="2127235052">
      <w:bodyDiv w:val="1"/>
      <w:marLeft w:val="0"/>
      <w:marRight w:val="0"/>
      <w:marTop w:val="0"/>
      <w:marBottom w:val="0"/>
      <w:divBdr>
        <w:top w:val="none" w:sz="0" w:space="0" w:color="auto"/>
        <w:left w:val="none" w:sz="0" w:space="0" w:color="auto"/>
        <w:bottom w:val="none" w:sz="0" w:space="0" w:color="auto"/>
        <w:right w:val="none" w:sz="0" w:space="0" w:color="auto"/>
      </w:divBdr>
    </w:div>
    <w:div w:id="2127238124">
      <w:bodyDiv w:val="1"/>
      <w:marLeft w:val="0"/>
      <w:marRight w:val="0"/>
      <w:marTop w:val="0"/>
      <w:marBottom w:val="0"/>
      <w:divBdr>
        <w:top w:val="none" w:sz="0" w:space="0" w:color="auto"/>
        <w:left w:val="none" w:sz="0" w:space="0" w:color="auto"/>
        <w:bottom w:val="none" w:sz="0" w:space="0" w:color="auto"/>
        <w:right w:val="none" w:sz="0" w:space="0" w:color="auto"/>
      </w:divBdr>
    </w:div>
    <w:div w:id="2127313164">
      <w:bodyDiv w:val="1"/>
      <w:marLeft w:val="0"/>
      <w:marRight w:val="0"/>
      <w:marTop w:val="0"/>
      <w:marBottom w:val="0"/>
      <w:divBdr>
        <w:top w:val="none" w:sz="0" w:space="0" w:color="auto"/>
        <w:left w:val="none" w:sz="0" w:space="0" w:color="auto"/>
        <w:bottom w:val="none" w:sz="0" w:space="0" w:color="auto"/>
        <w:right w:val="none" w:sz="0" w:space="0" w:color="auto"/>
      </w:divBdr>
    </w:div>
    <w:div w:id="2127384830">
      <w:bodyDiv w:val="1"/>
      <w:marLeft w:val="0"/>
      <w:marRight w:val="0"/>
      <w:marTop w:val="0"/>
      <w:marBottom w:val="0"/>
      <w:divBdr>
        <w:top w:val="none" w:sz="0" w:space="0" w:color="auto"/>
        <w:left w:val="none" w:sz="0" w:space="0" w:color="auto"/>
        <w:bottom w:val="none" w:sz="0" w:space="0" w:color="auto"/>
        <w:right w:val="none" w:sz="0" w:space="0" w:color="auto"/>
      </w:divBdr>
    </w:div>
    <w:div w:id="2127581301">
      <w:bodyDiv w:val="1"/>
      <w:marLeft w:val="0"/>
      <w:marRight w:val="0"/>
      <w:marTop w:val="0"/>
      <w:marBottom w:val="0"/>
      <w:divBdr>
        <w:top w:val="none" w:sz="0" w:space="0" w:color="auto"/>
        <w:left w:val="none" w:sz="0" w:space="0" w:color="auto"/>
        <w:bottom w:val="none" w:sz="0" w:space="0" w:color="auto"/>
        <w:right w:val="none" w:sz="0" w:space="0" w:color="auto"/>
      </w:divBdr>
      <w:divsChild>
        <w:div w:id="1298300449">
          <w:marLeft w:val="0"/>
          <w:marRight w:val="0"/>
          <w:marTop w:val="0"/>
          <w:marBottom w:val="0"/>
          <w:divBdr>
            <w:top w:val="none" w:sz="0" w:space="0" w:color="auto"/>
            <w:left w:val="none" w:sz="0" w:space="0" w:color="auto"/>
            <w:bottom w:val="none" w:sz="0" w:space="0" w:color="auto"/>
            <w:right w:val="none" w:sz="0" w:space="0" w:color="auto"/>
          </w:divBdr>
        </w:div>
        <w:div w:id="1952474019">
          <w:marLeft w:val="0"/>
          <w:marRight w:val="0"/>
          <w:marTop w:val="0"/>
          <w:marBottom w:val="0"/>
          <w:divBdr>
            <w:top w:val="none" w:sz="0" w:space="0" w:color="auto"/>
            <w:left w:val="none" w:sz="0" w:space="0" w:color="auto"/>
            <w:bottom w:val="none" w:sz="0" w:space="0" w:color="auto"/>
            <w:right w:val="none" w:sz="0" w:space="0" w:color="auto"/>
          </w:divBdr>
        </w:div>
        <w:div w:id="236984704">
          <w:marLeft w:val="0"/>
          <w:marRight w:val="0"/>
          <w:marTop w:val="0"/>
          <w:marBottom w:val="0"/>
          <w:divBdr>
            <w:top w:val="none" w:sz="0" w:space="0" w:color="auto"/>
            <w:left w:val="none" w:sz="0" w:space="0" w:color="auto"/>
            <w:bottom w:val="none" w:sz="0" w:space="0" w:color="auto"/>
            <w:right w:val="none" w:sz="0" w:space="0" w:color="auto"/>
          </w:divBdr>
        </w:div>
        <w:div w:id="1348093131">
          <w:marLeft w:val="0"/>
          <w:marRight w:val="0"/>
          <w:marTop w:val="0"/>
          <w:marBottom w:val="0"/>
          <w:divBdr>
            <w:top w:val="none" w:sz="0" w:space="0" w:color="auto"/>
            <w:left w:val="none" w:sz="0" w:space="0" w:color="auto"/>
            <w:bottom w:val="none" w:sz="0" w:space="0" w:color="auto"/>
            <w:right w:val="none" w:sz="0" w:space="0" w:color="auto"/>
          </w:divBdr>
        </w:div>
        <w:div w:id="1017930579">
          <w:marLeft w:val="0"/>
          <w:marRight w:val="0"/>
          <w:marTop w:val="0"/>
          <w:marBottom w:val="0"/>
          <w:divBdr>
            <w:top w:val="none" w:sz="0" w:space="0" w:color="auto"/>
            <w:left w:val="none" w:sz="0" w:space="0" w:color="auto"/>
            <w:bottom w:val="none" w:sz="0" w:space="0" w:color="auto"/>
            <w:right w:val="none" w:sz="0" w:space="0" w:color="auto"/>
          </w:divBdr>
        </w:div>
        <w:div w:id="175386359">
          <w:marLeft w:val="0"/>
          <w:marRight w:val="0"/>
          <w:marTop w:val="0"/>
          <w:marBottom w:val="0"/>
          <w:divBdr>
            <w:top w:val="none" w:sz="0" w:space="0" w:color="auto"/>
            <w:left w:val="none" w:sz="0" w:space="0" w:color="auto"/>
            <w:bottom w:val="none" w:sz="0" w:space="0" w:color="auto"/>
            <w:right w:val="none" w:sz="0" w:space="0" w:color="auto"/>
          </w:divBdr>
        </w:div>
        <w:div w:id="1326516053">
          <w:marLeft w:val="0"/>
          <w:marRight w:val="0"/>
          <w:marTop w:val="0"/>
          <w:marBottom w:val="0"/>
          <w:divBdr>
            <w:top w:val="none" w:sz="0" w:space="0" w:color="auto"/>
            <w:left w:val="none" w:sz="0" w:space="0" w:color="auto"/>
            <w:bottom w:val="none" w:sz="0" w:space="0" w:color="auto"/>
            <w:right w:val="none" w:sz="0" w:space="0" w:color="auto"/>
          </w:divBdr>
        </w:div>
        <w:div w:id="1476072194">
          <w:marLeft w:val="0"/>
          <w:marRight w:val="0"/>
          <w:marTop w:val="0"/>
          <w:marBottom w:val="0"/>
          <w:divBdr>
            <w:top w:val="none" w:sz="0" w:space="0" w:color="auto"/>
            <w:left w:val="none" w:sz="0" w:space="0" w:color="auto"/>
            <w:bottom w:val="none" w:sz="0" w:space="0" w:color="auto"/>
            <w:right w:val="none" w:sz="0" w:space="0" w:color="auto"/>
          </w:divBdr>
        </w:div>
        <w:div w:id="973145641">
          <w:marLeft w:val="0"/>
          <w:marRight w:val="0"/>
          <w:marTop w:val="0"/>
          <w:marBottom w:val="0"/>
          <w:divBdr>
            <w:top w:val="none" w:sz="0" w:space="0" w:color="auto"/>
            <w:left w:val="none" w:sz="0" w:space="0" w:color="auto"/>
            <w:bottom w:val="none" w:sz="0" w:space="0" w:color="auto"/>
            <w:right w:val="none" w:sz="0" w:space="0" w:color="auto"/>
          </w:divBdr>
        </w:div>
        <w:div w:id="1634016554">
          <w:marLeft w:val="0"/>
          <w:marRight w:val="0"/>
          <w:marTop w:val="0"/>
          <w:marBottom w:val="0"/>
          <w:divBdr>
            <w:top w:val="none" w:sz="0" w:space="0" w:color="auto"/>
            <w:left w:val="none" w:sz="0" w:space="0" w:color="auto"/>
            <w:bottom w:val="none" w:sz="0" w:space="0" w:color="auto"/>
            <w:right w:val="none" w:sz="0" w:space="0" w:color="auto"/>
          </w:divBdr>
        </w:div>
        <w:div w:id="1826968428">
          <w:marLeft w:val="0"/>
          <w:marRight w:val="0"/>
          <w:marTop w:val="0"/>
          <w:marBottom w:val="0"/>
          <w:divBdr>
            <w:top w:val="none" w:sz="0" w:space="0" w:color="auto"/>
            <w:left w:val="none" w:sz="0" w:space="0" w:color="auto"/>
            <w:bottom w:val="none" w:sz="0" w:space="0" w:color="auto"/>
            <w:right w:val="none" w:sz="0" w:space="0" w:color="auto"/>
          </w:divBdr>
        </w:div>
        <w:div w:id="2116321271">
          <w:marLeft w:val="0"/>
          <w:marRight w:val="0"/>
          <w:marTop w:val="0"/>
          <w:marBottom w:val="0"/>
          <w:divBdr>
            <w:top w:val="none" w:sz="0" w:space="0" w:color="auto"/>
            <w:left w:val="none" w:sz="0" w:space="0" w:color="auto"/>
            <w:bottom w:val="none" w:sz="0" w:space="0" w:color="auto"/>
            <w:right w:val="none" w:sz="0" w:space="0" w:color="auto"/>
          </w:divBdr>
        </w:div>
        <w:div w:id="1271012012">
          <w:marLeft w:val="0"/>
          <w:marRight w:val="0"/>
          <w:marTop w:val="0"/>
          <w:marBottom w:val="0"/>
          <w:divBdr>
            <w:top w:val="none" w:sz="0" w:space="0" w:color="auto"/>
            <w:left w:val="none" w:sz="0" w:space="0" w:color="auto"/>
            <w:bottom w:val="none" w:sz="0" w:space="0" w:color="auto"/>
            <w:right w:val="none" w:sz="0" w:space="0" w:color="auto"/>
          </w:divBdr>
        </w:div>
        <w:div w:id="979964385">
          <w:marLeft w:val="0"/>
          <w:marRight w:val="0"/>
          <w:marTop w:val="0"/>
          <w:marBottom w:val="0"/>
          <w:divBdr>
            <w:top w:val="none" w:sz="0" w:space="0" w:color="auto"/>
            <w:left w:val="none" w:sz="0" w:space="0" w:color="auto"/>
            <w:bottom w:val="none" w:sz="0" w:space="0" w:color="auto"/>
            <w:right w:val="none" w:sz="0" w:space="0" w:color="auto"/>
          </w:divBdr>
        </w:div>
        <w:div w:id="1828131613">
          <w:marLeft w:val="0"/>
          <w:marRight w:val="0"/>
          <w:marTop w:val="0"/>
          <w:marBottom w:val="0"/>
          <w:divBdr>
            <w:top w:val="none" w:sz="0" w:space="0" w:color="auto"/>
            <w:left w:val="none" w:sz="0" w:space="0" w:color="auto"/>
            <w:bottom w:val="none" w:sz="0" w:space="0" w:color="auto"/>
            <w:right w:val="none" w:sz="0" w:space="0" w:color="auto"/>
          </w:divBdr>
        </w:div>
        <w:div w:id="1214000450">
          <w:marLeft w:val="0"/>
          <w:marRight w:val="0"/>
          <w:marTop w:val="0"/>
          <w:marBottom w:val="0"/>
          <w:divBdr>
            <w:top w:val="none" w:sz="0" w:space="0" w:color="auto"/>
            <w:left w:val="none" w:sz="0" w:space="0" w:color="auto"/>
            <w:bottom w:val="none" w:sz="0" w:space="0" w:color="auto"/>
            <w:right w:val="none" w:sz="0" w:space="0" w:color="auto"/>
          </w:divBdr>
        </w:div>
        <w:div w:id="1561747272">
          <w:marLeft w:val="0"/>
          <w:marRight w:val="0"/>
          <w:marTop w:val="0"/>
          <w:marBottom w:val="0"/>
          <w:divBdr>
            <w:top w:val="none" w:sz="0" w:space="0" w:color="auto"/>
            <w:left w:val="none" w:sz="0" w:space="0" w:color="auto"/>
            <w:bottom w:val="none" w:sz="0" w:space="0" w:color="auto"/>
            <w:right w:val="none" w:sz="0" w:space="0" w:color="auto"/>
          </w:divBdr>
        </w:div>
        <w:div w:id="2117433874">
          <w:marLeft w:val="0"/>
          <w:marRight w:val="0"/>
          <w:marTop w:val="0"/>
          <w:marBottom w:val="0"/>
          <w:divBdr>
            <w:top w:val="none" w:sz="0" w:space="0" w:color="auto"/>
            <w:left w:val="none" w:sz="0" w:space="0" w:color="auto"/>
            <w:bottom w:val="none" w:sz="0" w:space="0" w:color="auto"/>
            <w:right w:val="none" w:sz="0" w:space="0" w:color="auto"/>
          </w:divBdr>
        </w:div>
        <w:div w:id="541671839">
          <w:marLeft w:val="0"/>
          <w:marRight w:val="0"/>
          <w:marTop w:val="0"/>
          <w:marBottom w:val="0"/>
          <w:divBdr>
            <w:top w:val="none" w:sz="0" w:space="0" w:color="auto"/>
            <w:left w:val="none" w:sz="0" w:space="0" w:color="auto"/>
            <w:bottom w:val="none" w:sz="0" w:space="0" w:color="auto"/>
            <w:right w:val="none" w:sz="0" w:space="0" w:color="auto"/>
          </w:divBdr>
        </w:div>
        <w:div w:id="129905732">
          <w:marLeft w:val="0"/>
          <w:marRight w:val="0"/>
          <w:marTop w:val="0"/>
          <w:marBottom w:val="0"/>
          <w:divBdr>
            <w:top w:val="none" w:sz="0" w:space="0" w:color="auto"/>
            <w:left w:val="none" w:sz="0" w:space="0" w:color="auto"/>
            <w:bottom w:val="none" w:sz="0" w:space="0" w:color="auto"/>
            <w:right w:val="none" w:sz="0" w:space="0" w:color="auto"/>
          </w:divBdr>
        </w:div>
        <w:div w:id="654115390">
          <w:marLeft w:val="0"/>
          <w:marRight w:val="0"/>
          <w:marTop w:val="0"/>
          <w:marBottom w:val="0"/>
          <w:divBdr>
            <w:top w:val="none" w:sz="0" w:space="0" w:color="auto"/>
            <w:left w:val="none" w:sz="0" w:space="0" w:color="auto"/>
            <w:bottom w:val="none" w:sz="0" w:space="0" w:color="auto"/>
            <w:right w:val="none" w:sz="0" w:space="0" w:color="auto"/>
          </w:divBdr>
        </w:div>
        <w:div w:id="525946446">
          <w:marLeft w:val="0"/>
          <w:marRight w:val="0"/>
          <w:marTop w:val="0"/>
          <w:marBottom w:val="0"/>
          <w:divBdr>
            <w:top w:val="none" w:sz="0" w:space="0" w:color="auto"/>
            <w:left w:val="none" w:sz="0" w:space="0" w:color="auto"/>
            <w:bottom w:val="none" w:sz="0" w:space="0" w:color="auto"/>
            <w:right w:val="none" w:sz="0" w:space="0" w:color="auto"/>
          </w:divBdr>
        </w:div>
        <w:div w:id="353773255">
          <w:marLeft w:val="0"/>
          <w:marRight w:val="0"/>
          <w:marTop w:val="0"/>
          <w:marBottom w:val="0"/>
          <w:divBdr>
            <w:top w:val="none" w:sz="0" w:space="0" w:color="auto"/>
            <w:left w:val="none" w:sz="0" w:space="0" w:color="auto"/>
            <w:bottom w:val="none" w:sz="0" w:space="0" w:color="auto"/>
            <w:right w:val="none" w:sz="0" w:space="0" w:color="auto"/>
          </w:divBdr>
        </w:div>
        <w:div w:id="924414907">
          <w:marLeft w:val="0"/>
          <w:marRight w:val="0"/>
          <w:marTop w:val="0"/>
          <w:marBottom w:val="0"/>
          <w:divBdr>
            <w:top w:val="none" w:sz="0" w:space="0" w:color="auto"/>
            <w:left w:val="none" w:sz="0" w:space="0" w:color="auto"/>
            <w:bottom w:val="none" w:sz="0" w:space="0" w:color="auto"/>
            <w:right w:val="none" w:sz="0" w:space="0" w:color="auto"/>
          </w:divBdr>
        </w:div>
        <w:div w:id="10959593">
          <w:marLeft w:val="0"/>
          <w:marRight w:val="0"/>
          <w:marTop w:val="0"/>
          <w:marBottom w:val="0"/>
          <w:divBdr>
            <w:top w:val="none" w:sz="0" w:space="0" w:color="auto"/>
            <w:left w:val="none" w:sz="0" w:space="0" w:color="auto"/>
            <w:bottom w:val="none" w:sz="0" w:space="0" w:color="auto"/>
            <w:right w:val="none" w:sz="0" w:space="0" w:color="auto"/>
          </w:divBdr>
        </w:div>
        <w:div w:id="281304243">
          <w:marLeft w:val="0"/>
          <w:marRight w:val="0"/>
          <w:marTop w:val="0"/>
          <w:marBottom w:val="0"/>
          <w:divBdr>
            <w:top w:val="none" w:sz="0" w:space="0" w:color="auto"/>
            <w:left w:val="none" w:sz="0" w:space="0" w:color="auto"/>
            <w:bottom w:val="none" w:sz="0" w:space="0" w:color="auto"/>
            <w:right w:val="none" w:sz="0" w:space="0" w:color="auto"/>
          </w:divBdr>
        </w:div>
        <w:div w:id="1426607672">
          <w:marLeft w:val="0"/>
          <w:marRight w:val="0"/>
          <w:marTop w:val="0"/>
          <w:marBottom w:val="0"/>
          <w:divBdr>
            <w:top w:val="none" w:sz="0" w:space="0" w:color="auto"/>
            <w:left w:val="none" w:sz="0" w:space="0" w:color="auto"/>
            <w:bottom w:val="none" w:sz="0" w:space="0" w:color="auto"/>
            <w:right w:val="none" w:sz="0" w:space="0" w:color="auto"/>
          </w:divBdr>
        </w:div>
        <w:div w:id="1717242081">
          <w:marLeft w:val="0"/>
          <w:marRight w:val="0"/>
          <w:marTop w:val="0"/>
          <w:marBottom w:val="0"/>
          <w:divBdr>
            <w:top w:val="none" w:sz="0" w:space="0" w:color="auto"/>
            <w:left w:val="none" w:sz="0" w:space="0" w:color="auto"/>
            <w:bottom w:val="none" w:sz="0" w:space="0" w:color="auto"/>
            <w:right w:val="none" w:sz="0" w:space="0" w:color="auto"/>
          </w:divBdr>
        </w:div>
        <w:div w:id="733504555">
          <w:marLeft w:val="0"/>
          <w:marRight w:val="0"/>
          <w:marTop w:val="0"/>
          <w:marBottom w:val="0"/>
          <w:divBdr>
            <w:top w:val="none" w:sz="0" w:space="0" w:color="auto"/>
            <w:left w:val="none" w:sz="0" w:space="0" w:color="auto"/>
            <w:bottom w:val="none" w:sz="0" w:space="0" w:color="auto"/>
            <w:right w:val="none" w:sz="0" w:space="0" w:color="auto"/>
          </w:divBdr>
        </w:div>
        <w:div w:id="1754234169">
          <w:marLeft w:val="0"/>
          <w:marRight w:val="0"/>
          <w:marTop w:val="0"/>
          <w:marBottom w:val="0"/>
          <w:divBdr>
            <w:top w:val="none" w:sz="0" w:space="0" w:color="auto"/>
            <w:left w:val="none" w:sz="0" w:space="0" w:color="auto"/>
            <w:bottom w:val="none" w:sz="0" w:space="0" w:color="auto"/>
            <w:right w:val="none" w:sz="0" w:space="0" w:color="auto"/>
          </w:divBdr>
        </w:div>
        <w:div w:id="465516020">
          <w:marLeft w:val="0"/>
          <w:marRight w:val="0"/>
          <w:marTop w:val="0"/>
          <w:marBottom w:val="0"/>
          <w:divBdr>
            <w:top w:val="none" w:sz="0" w:space="0" w:color="auto"/>
            <w:left w:val="none" w:sz="0" w:space="0" w:color="auto"/>
            <w:bottom w:val="none" w:sz="0" w:space="0" w:color="auto"/>
            <w:right w:val="none" w:sz="0" w:space="0" w:color="auto"/>
          </w:divBdr>
        </w:div>
        <w:div w:id="1775856918">
          <w:marLeft w:val="0"/>
          <w:marRight w:val="0"/>
          <w:marTop w:val="0"/>
          <w:marBottom w:val="0"/>
          <w:divBdr>
            <w:top w:val="none" w:sz="0" w:space="0" w:color="auto"/>
            <w:left w:val="none" w:sz="0" w:space="0" w:color="auto"/>
            <w:bottom w:val="none" w:sz="0" w:space="0" w:color="auto"/>
            <w:right w:val="none" w:sz="0" w:space="0" w:color="auto"/>
          </w:divBdr>
        </w:div>
        <w:div w:id="453525909">
          <w:marLeft w:val="0"/>
          <w:marRight w:val="0"/>
          <w:marTop w:val="0"/>
          <w:marBottom w:val="0"/>
          <w:divBdr>
            <w:top w:val="none" w:sz="0" w:space="0" w:color="auto"/>
            <w:left w:val="none" w:sz="0" w:space="0" w:color="auto"/>
            <w:bottom w:val="none" w:sz="0" w:space="0" w:color="auto"/>
            <w:right w:val="none" w:sz="0" w:space="0" w:color="auto"/>
          </w:divBdr>
        </w:div>
        <w:div w:id="325979038">
          <w:marLeft w:val="0"/>
          <w:marRight w:val="0"/>
          <w:marTop w:val="0"/>
          <w:marBottom w:val="0"/>
          <w:divBdr>
            <w:top w:val="none" w:sz="0" w:space="0" w:color="auto"/>
            <w:left w:val="none" w:sz="0" w:space="0" w:color="auto"/>
            <w:bottom w:val="none" w:sz="0" w:space="0" w:color="auto"/>
            <w:right w:val="none" w:sz="0" w:space="0" w:color="auto"/>
          </w:divBdr>
        </w:div>
        <w:div w:id="669991569">
          <w:marLeft w:val="0"/>
          <w:marRight w:val="0"/>
          <w:marTop w:val="0"/>
          <w:marBottom w:val="0"/>
          <w:divBdr>
            <w:top w:val="none" w:sz="0" w:space="0" w:color="auto"/>
            <w:left w:val="none" w:sz="0" w:space="0" w:color="auto"/>
            <w:bottom w:val="none" w:sz="0" w:space="0" w:color="auto"/>
            <w:right w:val="none" w:sz="0" w:space="0" w:color="auto"/>
          </w:divBdr>
        </w:div>
        <w:div w:id="1564293134">
          <w:marLeft w:val="0"/>
          <w:marRight w:val="0"/>
          <w:marTop w:val="0"/>
          <w:marBottom w:val="0"/>
          <w:divBdr>
            <w:top w:val="none" w:sz="0" w:space="0" w:color="auto"/>
            <w:left w:val="none" w:sz="0" w:space="0" w:color="auto"/>
            <w:bottom w:val="none" w:sz="0" w:space="0" w:color="auto"/>
            <w:right w:val="none" w:sz="0" w:space="0" w:color="auto"/>
          </w:divBdr>
        </w:div>
        <w:div w:id="440144890">
          <w:marLeft w:val="0"/>
          <w:marRight w:val="0"/>
          <w:marTop w:val="0"/>
          <w:marBottom w:val="0"/>
          <w:divBdr>
            <w:top w:val="none" w:sz="0" w:space="0" w:color="auto"/>
            <w:left w:val="none" w:sz="0" w:space="0" w:color="auto"/>
            <w:bottom w:val="none" w:sz="0" w:space="0" w:color="auto"/>
            <w:right w:val="none" w:sz="0" w:space="0" w:color="auto"/>
          </w:divBdr>
        </w:div>
        <w:div w:id="2002149590">
          <w:marLeft w:val="0"/>
          <w:marRight w:val="0"/>
          <w:marTop w:val="0"/>
          <w:marBottom w:val="0"/>
          <w:divBdr>
            <w:top w:val="none" w:sz="0" w:space="0" w:color="auto"/>
            <w:left w:val="none" w:sz="0" w:space="0" w:color="auto"/>
            <w:bottom w:val="none" w:sz="0" w:space="0" w:color="auto"/>
            <w:right w:val="none" w:sz="0" w:space="0" w:color="auto"/>
          </w:divBdr>
        </w:div>
        <w:div w:id="69814057">
          <w:marLeft w:val="0"/>
          <w:marRight w:val="0"/>
          <w:marTop w:val="0"/>
          <w:marBottom w:val="0"/>
          <w:divBdr>
            <w:top w:val="none" w:sz="0" w:space="0" w:color="auto"/>
            <w:left w:val="none" w:sz="0" w:space="0" w:color="auto"/>
            <w:bottom w:val="none" w:sz="0" w:space="0" w:color="auto"/>
            <w:right w:val="none" w:sz="0" w:space="0" w:color="auto"/>
          </w:divBdr>
        </w:div>
        <w:div w:id="471944678">
          <w:marLeft w:val="0"/>
          <w:marRight w:val="0"/>
          <w:marTop w:val="0"/>
          <w:marBottom w:val="0"/>
          <w:divBdr>
            <w:top w:val="none" w:sz="0" w:space="0" w:color="auto"/>
            <w:left w:val="none" w:sz="0" w:space="0" w:color="auto"/>
            <w:bottom w:val="none" w:sz="0" w:space="0" w:color="auto"/>
            <w:right w:val="none" w:sz="0" w:space="0" w:color="auto"/>
          </w:divBdr>
        </w:div>
        <w:div w:id="208224775">
          <w:marLeft w:val="0"/>
          <w:marRight w:val="0"/>
          <w:marTop w:val="0"/>
          <w:marBottom w:val="0"/>
          <w:divBdr>
            <w:top w:val="none" w:sz="0" w:space="0" w:color="auto"/>
            <w:left w:val="none" w:sz="0" w:space="0" w:color="auto"/>
            <w:bottom w:val="none" w:sz="0" w:space="0" w:color="auto"/>
            <w:right w:val="none" w:sz="0" w:space="0" w:color="auto"/>
          </w:divBdr>
        </w:div>
        <w:div w:id="653996547">
          <w:marLeft w:val="0"/>
          <w:marRight w:val="0"/>
          <w:marTop w:val="0"/>
          <w:marBottom w:val="0"/>
          <w:divBdr>
            <w:top w:val="none" w:sz="0" w:space="0" w:color="auto"/>
            <w:left w:val="none" w:sz="0" w:space="0" w:color="auto"/>
            <w:bottom w:val="none" w:sz="0" w:space="0" w:color="auto"/>
            <w:right w:val="none" w:sz="0" w:space="0" w:color="auto"/>
          </w:divBdr>
        </w:div>
        <w:div w:id="939139240">
          <w:marLeft w:val="0"/>
          <w:marRight w:val="0"/>
          <w:marTop w:val="0"/>
          <w:marBottom w:val="0"/>
          <w:divBdr>
            <w:top w:val="none" w:sz="0" w:space="0" w:color="auto"/>
            <w:left w:val="none" w:sz="0" w:space="0" w:color="auto"/>
            <w:bottom w:val="none" w:sz="0" w:space="0" w:color="auto"/>
            <w:right w:val="none" w:sz="0" w:space="0" w:color="auto"/>
          </w:divBdr>
        </w:div>
        <w:div w:id="1401561081">
          <w:marLeft w:val="0"/>
          <w:marRight w:val="0"/>
          <w:marTop w:val="0"/>
          <w:marBottom w:val="0"/>
          <w:divBdr>
            <w:top w:val="none" w:sz="0" w:space="0" w:color="auto"/>
            <w:left w:val="none" w:sz="0" w:space="0" w:color="auto"/>
            <w:bottom w:val="none" w:sz="0" w:space="0" w:color="auto"/>
            <w:right w:val="none" w:sz="0" w:space="0" w:color="auto"/>
          </w:divBdr>
        </w:div>
        <w:div w:id="440607679">
          <w:marLeft w:val="0"/>
          <w:marRight w:val="0"/>
          <w:marTop w:val="0"/>
          <w:marBottom w:val="0"/>
          <w:divBdr>
            <w:top w:val="none" w:sz="0" w:space="0" w:color="auto"/>
            <w:left w:val="none" w:sz="0" w:space="0" w:color="auto"/>
            <w:bottom w:val="none" w:sz="0" w:space="0" w:color="auto"/>
            <w:right w:val="none" w:sz="0" w:space="0" w:color="auto"/>
          </w:divBdr>
        </w:div>
        <w:div w:id="1671907841">
          <w:marLeft w:val="0"/>
          <w:marRight w:val="0"/>
          <w:marTop w:val="0"/>
          <w:marBottom w:val="0"/>
          <w:divBdr>
            <w:top w:val="none" w:sz="0" w:space="0" w:color="auto"/>
            <w:left w:val="none" w:sz="0" w:space="0" w:color="auto"/>
            <w:bottom w:val="none" w:sz="0" w:space="0" w:color="auto"/>
            <w:right w:val="none" w:sz="0" w:space="0" w:color="auto"/>
          </w:divBdr>
        </w:div>
        <w:div w:id="550967397">
          <w:marLeft w:val="0"/>
          <w:marRight w:val="0"/>
          <w:marTop w:val="0"/>
          <w:marBottom w:val="0"/>
          <w:divBdr>
            <w:top w:val="none" w:sz="0" w:space="0" w:color="auto"/>
            <w:left w:val="none" w:sz="0" w:space="0" w:color="auto"/>
            <w:bottom w:val="none" w:sz="0" w:space="0" w:color="auto"/>
            <w:right w:val="none" w:sz="0" w:space="0" w:color="auto"/>
          </w:divBdr>
        </w:div>
        <w:div w:id="1729764045">
          <w:marLeft w:val="0"/>
          <w:marRight w:val="0"/>
          <w:marTop w:val="0"/>
          <w:marBottom w:val="0"/>
          <w:divBdr>
            <w:top w:val="none" w:sz="0" w:space="0" w:color="auto"/>
            <w:left w:val="none" w:sz="0" w:space="0" w:color="auto"/>
            <w:bottom w:val="none" w:sz="0" w:space="0" w:color="auto"/>
            <w:right w:val="none" w:sz="0" w:space="0" w:color="auto"/>
          </w:divBdr>
        </w:div>
        <w:div w:id="854273331">
          <w:marLeft w:val="0"/>
          <w:marRight w:val="0"/>
          <w:marTop w:val="0"/>
          <w:marBottom w:val="0"/>
          <w:divBdr>
            <w:top w:val="none" w:sz="0" w:space="0" w:color="auto"/>
            <w:left w:val="none" w:sz="0" w:space="0" w:color="auto"/>
            <w:bottom w:val="none" w:sz="0" w:space="0" w:color="auto"/>
            <w:right w:val="none" w:sz="0" w:space="0" w:color="auto"/>
          </w:divBdr>
        </w:div>
        <w:div w:id="466431883">
          <w:marLeft w:val="0"/>
          <w:marRight w:val="0"/>
          <w:marTop w:val="0"/>
          <w:marBottom w:val="0"/>
          <w:divBdr>
            <w:top w:val="none" w:sz="0" w:space="0" w:color="auto"/>
            <w:left w:val="none" w:sz="0" w:space="0" w:color="auto"/>
            <w:bottom w:val="none" w:sz="0" w:space="0" w:color="auto"/>
            <w:right w:val="none" w:sz="0" w:space="0" w:color="auto"/>
          </w:divBdr>
        </w:div>
        <w:div w:id="1920483987">
          <w:marLeft w:val="0"/>
          <w:marRight w:val="0"/>
          <w:marTop w:val="0"/>
          <w:marBottom w:val="0"/>
          <w:divBdr>
            <w:top w:val="none" w:sz="0" w:space="0" w:color="auto"/>
            <w:left w:val="none" w:sz="0" w:space="0" w:color="auto"/>
            <w:bottom w:val="none" w:sz="0" w:space="0" w:color="auto"/>
            <w:right w:val="none" w:sz="0" w:space="0" w:color="auto"/>
          </w:divBdr>
        </w:div>
        <w:div w:id="537400184">
          <w:marLeft w:val="0"/>
          <w:marRight w:val="0"/>
          <w:marTop w:val="0"/>
          <w:marBottom w:val="0"/>
          <w:divBdr>
            <w:top w:val="none" w:sz="0" w:space="0" w:color="auto"/>
            <w:left w:val="none" w:sz="0" w:space="0" w:color="auto"/>
            <w:bottom w:val="none" w:sz="0" w:space="0" w:color="auto"/>
            <w:right w:val="none" w:sz="0" w:space="0" w:color="auto"/>
          </w:divBdr>
        </w:div>
        <w:div w:id="2052224588">
          <w:marLeft w:val="0"/>
          <w:marRight w:val="0"/>
          <w:marTop w:val="0"/>
          <w:marBottom w:val="0"/>
          <w:divBdr>
            <w:top w:val="none" w:sz="0" w:space="0" w:color="auto"/>
            <w:left w:val="none" w:sz="0" w:space="0" w:color="auto"/>
            <w:bottom w:val="none" w:sz="0" w:space="0" w:color="auto"/>
            <w:right w:val="none" w:sz="0" w:space="0" w:color="auto"/>
          </w:divBdr>
        </w:div>
        <w:div w:id="1766806803">
          <w:marLeft w:val="0"/>
          <w:marRight w:val="0"/>
          <w:marTop w:val="0"/>
          <w:marBottom w:val="0"/>
          <w:divBdr>
            <w:top w:val="none" w:sz="0" w:space="0" w:color="auto"/>
            <w:left w:val="none" w:sz="0" w:space="0" w:color="auto"/>
            <w:bottom w:val="none" w:sz="0" w:space="0" w:color="auto"/>
            <w:right w:val="none" w:sz="0" w:space="0" w:color="auto"/>
          </w:divBdr>
        </w:div>
        <w:div w:id="1770349902">
          <w:marLeft w:val="0"/>
          <w:marRight w:val="0"/>
          <w:marTop w:val="0"/>
          <w:marBottom w:val="0"/>
          <w:divBdr>
            <w:top w:val="none" w:sz="0" w:space="0" w:color="auto"/>
            <w:left w:val="none" w:sz="0" w:space="0" w:color="auto"/>
            <w:bottom w:val="none" w:sz="0" w:space="0" w:color="auto"/>
            <w:right w:val="none" w:sz="0" w:space="0" w:color="auto"/>
          </w:divBdr>
        </w:div>
        <w:div w:id="197352797">
          <w:marLeft w:val="0"/>
          <w:marRight w:val="0"/>
          <w:marTop w:val="0"/>
          <w:marBottom w:val="0"/>
          <w:divBdr>
            <w:top w:val="none" w:sz="0" w:space="0" w:color="auto"/>
            <w:left w:val="none" w:sz="0" w:space="0" w:color="auto"/>
            <w:bottom w:val="none" w:sz="0" w:space="0" w:color="auto"/>
            <w:right w:val="none" w:sz="0" w:space="0" w:color="auto"/>
          </w:divBdr>
        </w:div>
        <w:div w:id="1405949486">
          <w:marLeft w:val="0"/>
          <w:marRight w:val="0"/>
          <w:marTop w:val="0"/>
          <w:marBottom w:val="0"/>
          <w:divBdr>
            <w:top w:val="none" w:sz="0" w:space="0" w:color="auto"/>
            <w:left w:val="none" w:sz="0" w:space="0" w:color="auto"/>
            <w:bottom w:val="none" w:sz="0" w:space="0" w:color="auto"/>
            <w:right w:val="none" w:sz="0" w:space="0" w:color="auto"/>
          </w:divBdr>
        </w:div>
      </w:divsChild>
    </w:div>
    <w:div w:id="2127582973">
      <w:bodyDiv w:val="1"/>
      <w:marLeft w:val="0"/>
      <w:marRight w:val="0"/>
      <w:marTop w:val="0"/>
      <w:marBottom w:val="0"/>
      <w:divBdr>
        <w:top w:val="none" w:sz="0" w:space="0" w:color="auto"/>
        <w:left w:val="none" w:sz="0" w:space="0" w:color="auto"/>
        <w:bottom w:val="none" w:sz="0" w:space="0" w:color="auto"/>
        <w:right w:val="none" w:sz="0" w:space="0" w:color="auto"/>
      </w:divBdr>
    </w:div>
    <w:div w:id="2128115500">
      <w:bodyDiv w:val="1"/>
      <w:marLeft w:val="0"/>
      <w:marRight w:val="0"/>
      <w:marTop w:val="0"/>
      <w:marBottom w:val="0"/>
      <w:divBdr>
        <w:top w:val="none" w:sz="0" w:space="0" w:color="auto"/>
        <w:left w:val="none" w:sz="0" w:space="0" w:color="auto"/>
        <w:bottom w:val="none" w:sz="0" w:space="0" w:color="auto"/>
        <w:right w:val="none" w:sz="0" w:space="0" w:color="auto"/>
      </w:divBdr>
    </w:div>
    <w:div w:id="2128230992">
      <w:bodyDiv w:val="1"/>
      <w:marLeft w:val="0"/>
      <w:marRight w:val="0"/>
      <w:marTop w:val="0"/>
      <w:marBottom w:val="0"/>
      <w:divBdr>
        <w:top w:val="none" w:sz="0" w:space="0" w:color="auto"/>
        <w:left w:val="none" w:sz="0" w:space="0" w:color="auto"/>
        <w:bottom w:val="none" w:sz="0" w:space="0" w:color="auto"/>
        <w:right w:val="none" w:sz="0" w:space="0" w:color="auto"/>
      </w:divBdr>
    </w:div>
    <w:div w:id="2128692931">
      <w:bodyDiv w:val="1"/>
      <w:marLeft w:val="0"/>
      <w:marRight w:val="0"/>
      <w:marTop w:val="0"/>
      <w:marBottom w:val="0"/>
      <w:divBdr>
        <w:top w:val="none" w:sz="0" w:space="0" w:color="auto"/>
        <w:left w:val="none" w:sz="0" w:space="0" w:color="auto"/>
        <w:bottom w:val="none" w:sz="0" w:space="0" w:color="auto"/>
        <w:right w:val="none" w:sz="0" w:space="0" w:color="auto"/>
      </w:divBdr>
    </w:div>
    <w:div w:id="2128891811">
      <w:bodyDiv w:val="1"/>
      <w:marLeft w:val="0"/>
      <w:marRight w:val="0"/>
      <w:marTop w:val="0"/>
      <w:marBottom w:val="0"/>
      <w:divBdr>
        <w:top w:val="none" w:sz="0" w:space="0" w:color="auto"/>
        <w:left w:val="none" w:sz="0" w:space="0" w:color="auto"/>
        <w:bottom w:val="none" w:sz="0" w:space="0" w:color="auto"/>
        <w:right w:val="none" w:sz="0" w:space="0" w:color="auto"/>
      </w:divBdr>
    </w:div>
    <w:div w:id="2129154085">
      <w:bodyDiv w:val="1"/>
      <w:marLeft w:val="0"/>
      <w:marRight w:val="0"/>
      <w:marTop w:val="0"/>
      <w:marBottom w:val="0"/>
      <w:divBdr>
        <w:top w:val="none" w:sz="0" w:space="0" w:color="auto"/>
        <w:left w:val="none" w:sz="0" w:space="0" w:color="auto"/>
        <w:bottom w:val="none" w:sz="0" w:space="0" w:color="auto"/>
        <w:right w:val="none" w:sz="0" w:space="0" w:color="auto"/>
      </w:divBdr>
    </w:div>
    <w:div w:id="2129154372">
      <w:bodyDiv w:val="1"/>
      <w:marLeft w:val="0"/>
      <w:marRight w:val="0"/>
      <w:marTop w:val="0"/>
      <w:marBottom w:val="0"/>
      <w:divBdr>
        <w:top w:val="none" w:sz="0" w:space="0" w:color="auto"/>
        <w:left w:val="none" w:sz="0" w:space="0" w:color="auto"/>
        <w:bottom w:val="none" w:sz="0" w:space="0" w:color="auto"/>
        <w:right w:val="none" w:sz="0" w:space="0" w:color="auto"/>
      </w:divBdr>
    </w:div>
    <w:div w:id="2129422671">
      <w:bodyDiv w:val="1"/>
      <w:marLeft w:val="0"/>
      <w:marRight w:val="0"/>
      <w:marTop w:val="0"/>
      <w:marBottom w:val="0"/>
      <w:divBdr>
        <w:top w:val="none" w:sz="0" w:space="0" w:color="auto"/>
        <w:left w:val="none" w:sz="0" w:space="0" w:color="auto"/>
        <w:bottom w:val="none" w:sz="0" w:space="0" w:color="auto"/>
        <w:right w:val="none" w:sz="0" w:space="0" w:color="auto"/>
      </w:divBdr>
    </w:div>
    <w:div w:id="2130199335">
      <w:bodyDiv w:val="1"/>
      <w:marLeft w:val="0"/>
      <w:marRight w:val="0"/>
      <w:marTop w:val="0"/>
      <w:marBottom w:val="0"/>
      <w:divBdr>
        <w:top w:val="none" w:sz="0" w:space="0" w:color="auto"/>
        <w:left w:val="none" w:sz="0" w:space="0" w:color="auto"/>
        <w:bottom w:val="none" w:sz="0" w:space="0" w:color="auto"/>
        <w:right w:val="none" w:sz="0" w:space="0" w:color="auto"/>
      </w:divBdr>
    </w:div>
    <w:div w:id="2130322185">
      <w:bodyDiv w:val="1"/>
      <w:marLeft w:val="0"/>
      <w:marRight w:val="0"/>
      <w:marTop w:val="0"/>
      <w:marBottom w:val="0"/>
      <w:divBdr>
        <w:top w:val="none" w:sz="0" w:space="0" w:color="auto"/>
        <w:left w:val="none" w:sz="0" w:space="0" w:color="auto"/>
        <w:bottom w:val="none" w:sz="0" w:space="0" w:color="auto"/>
        <w:right w:val="none" w:sz="0" w:space="0" w:color="auto"/>
      </w:divBdr>
    </w:div>
    <w:div w:id="2130510474">
      <w:bodyDiv w:val="1"/>
      <w:marLeft w:val="0"/>
      <w:marRight w:val="0"/>
      <w:marTop w:val="0"/>
      <w:marBottom w:val="0"/>
      <w:divBdr>
        <w:top w:val="none" w:sz="0" w:space="0" w:color="auto"/>
        <w:left w:val="none" w:sz="0" w:space="0" w:color="auto"/>
        <w:bottom w:val="none" w:sz="0" w:space="0" w:color="auto"/>
        <w:right w:val="none" w:sz="0" w:space="0" w:color="auto"/>
      </w:divBdr>
    </w:div>
    <w:div w:id="2130856286">
      <w:bodyDiv w:val="1"/>
      <w:marLeft w:val="0"/>
      <w:marRight w:val="0"/>
      <w:marTop w:val="0"/>
      <w:marBottom w:val="0"/>
      <w:divBdr>
        <w:top w:val="none" w:sz="0" w:space="0" w:color="auto"/>
        <w:left w:val="none" w:sz="0" w:space="0" w:color="auto"/>
        <w:bottom w:val="none" w:sz="0" w:space="0" w:color="auto"/>
        <w:right w:val="none" w:sz="0" w:space="0" w:color="auto"/>
      </w:divBdr>
    </w:div>
    <w:div w:id="2131194575">
      <w:bodyDiv w:val="1"/>
      <w:marLeft w:val="0"/>
      <w:marRight w:val="0"/>
      <w:marTop w:val="0"/>
      <w:marBottom w:val="0"/>
      <w:divBdr>
        <w:top w:val="none" w:sz="0" w:space="0" w:color="auto"/>
        <w:left w:val="none" w:sz="0" w:space="0" w:color="auto"/>
        <w:bottom w:val="none" w:sz="0" w:space="0" w:color="auto"/>
        <w:right w:val="none" w:sz="0" w:space="0" w:color="auto"/>
      </w:divBdr>
    </w:div>
    <w:div w:id="2131388637">
      <w:bodyDiv w:val="1"/>
      <w:marLeft w:val="0"/>
      <w:marRight w:val="0"/>
      <w:marTop w:val="0"/>
      <w:marBottom w:val="0"/>
      <w:divBdr>
        <w:top w:val="none" w:sz="0" w:space="0" w:color="auto"/>
        <w:left w:val="none" w:sz="0" w:space="0" w:color="auto"/>
        <w:bottom w:val="none" w:sz="0" w:space="0" w:color="auto"/>
        <w:right w:val="none" w:sz="0" w:space="0" w:color="auto"/>
      </w:divBdr>
    </w:div>
    <w:div w:id="2131699735">
      <w:bodyDiv w:val="1"/>
      <w:marLeft w:val="0"/>
      <w:marRight w:val="0"/>
      <w:marTop w:val="0"/>
      <w:marBottom w:val="0"/>
      <w:divBdr>
        <w:top w:val="none" w:sz="0" w:space="0" w:color="auto"/>
        <w:left w:val="none" w:sz="0" w:space="0" w:color="auto"/>
        <w:bottom w:val="none" w:sz="0" w:space="0" w:color="auto"/>
        <w:right w:val="none" w:sz="0" w:space="0" w:color="auto"/>
      </w:divBdr>
    </w:div>
    <w:div w:id="2132042784">
      <w:bodyDiv w:val="1"/>
      <w:marLeft w:val="0"/>
      <w:marRight w:val="0"/>
      <w:marTop w:val="0"/>
      <w:marBottom w:val="0"/>
      <w:divBdr>
        <w:top w:val="none" w:sz="0" w:space="0" w:color="auto"/>
        <w:left w:val="none" w:sz="0" w:space="0" w:color="auto"/>
        <w:bottom w:val="none" w:sz="0" w:space="0" w:color="auto"/>
        <w:right w:val="none" w:sz="0" w:space="0" w:color="auto"/>
      </w:divBdr>
      <w:divsChild>
        <w:div w:id="297496603">
          <w:marLeft w:val="0"/>
          <w:marRight w:val="0"/>
          <w:marTop w:val="0"/>
          <w:marBottom w:val="0"/>
          <w:divBdr>
            <w:top w:val="none" w:sz="0" w:space="0" w:color="auto"/>
            <w:left w:val="none" w:sz="0" w:space="0" w:color="auto"/>
            <w:bottom w:val="none" w:sz="0" w:space="0" w:color="auto"/>
            <w:right w:val="none" w:sz="0" w:space="0" w:color="auto"/>
          </w:divBdr>
        </w:div>
        <w:div w:id="1654991730">
          <w:marLeft w:val="0"/>
          <w:marRight w:val="0"/>
          <w:marTop w:val="0"/>
          <w:marBottom w:val="0"/>
          <w:divBdr>
            <w:top w:val="none" w:sz="0" w:space="0" w:color="auto"/>
            <w:left w:val="none" w:sz="0" w:space="0" w:color="auto"/>
            <w:bottom w:val="none" w:sz="0" w:space="0" w:color="auto"/>
            <w:right w:val="none" w:sz="0" w:space="0" w:color="auto"/>
          </w:divBdr>
        </w:div>
        <w:div w:id="1334988767">
          <w:marLeft w:val="0"/>
          <w:marRight w:val="0"/>
          <w:marTop w:val="0"/>
          <w:marBottom w:val="0"/>
          <w:divBdr>
            <w:top w:val="none" w:sz="0" w:space="0" w:color="auto"/>
            <w:left w:val="none" w:sz="0" w:space="0" w:color="auto"/>
            <w:bottom w:val="none" w:sz="0" w:space="0" w:color="auto"/>
            <w:right w:val="none" w:sz="0" w:space="0" w:color="auto"/>
          </w:divBdr>
        </w:div>
        <w:div w:id="900169239">
          <w:marLeft w:val="0"/>
          <w:marRight w:val="0"/>
          <w:marTop w:val="0"/>
          <w:marBottom w:val="0"/>
          <w:divBdr>
            <w:top w:val="none" w:sz="0" w:space="0" w:color="auto"/>
            <w:left w:val="none" w:sz="0" w:space="0" w:color="auto"/>
            <w:bottom w:val="none" w:sz="0" w:space="0" w:color="auto"/>
            <w:right w:val="none" w:sz="0" w:space="0" w:color="auto"/>
          </w:divBdr>
        </w:div>
        <w:div w:id="1592545403">
          <w:marLeft w:val="0"/>
          <w:marRight w:val="0"/>
          <w:marTop w:val="0"/>
          <w:marBottom w:val="0"/>
          <w:divBdr>
            <w:top w:val="none" w:sz="0" w:space="0" w:color="auto"/>
            <w:left w:val="none" w:sz="0" w:space="0" w:color="auto"/>
            <w:bottom w:val="none" w:sz="0" w:space="0" w:color="auto"/>
            <w:right w:val="none" w:sz="0" w:space="0" w:color="auto"/>
          </w:divBdr>
        </w:div>
        <w:div w:id="443230193">
          <w:marLeft w:val="0"/>
          <w:marRight w:val="0"/>
          <w:marTop w:val="0"/>
          <w:marBottom w:val="0"/>
          <w:divBdr>
            <w:top w:val="none" w:sz="0" w:space="0" w:color="auto"/>
            <w:left w:val="none" w:sz="0" w:space="0" w:color="auto"/>
            <w:bottom w:val="none" w:sz="0" w:space="0" w:color="auto"/>
            <w:right w:val="none" w:sz="0" w:space="0" w:color="auto"/>
          </w:divBdr>
        </w:div>
        <w:div w:id="1270702894">
          <w:marLeft w:val="0"/>
          <w:marRight w:val="0"/>
          <w:marTop w:val="0"/>
          <w:marBottom w:val="0"/>
          <w:divBdr>
            <w:top w:val="none" w:sz="0" w:space="0" w:color="auto"/>
            <w:left w:val="none" w:sz="0" w:space="0" w:color="auto"/>
            <w:bottom w:val="none" w:sz="0" w:space="0" w:color="auto"/>
            <w:right w:val="none" w:sz="0" w:space="0" w:color="auto"/>
          </w:divBdr>
        </w:div>
        <w:div w:id="258565635">
          <w:marLeft w:val="0"/>
          <w:marRight w:val="0"/>
          <w:marTop w:val="0"/>
          <w:marBottom w:val="0"/>
          <w:divBdr>
            <w:top w:val="none" w:sz="0" w:space="0" w:color="auto"/>
            <w:left w:val="none" w:sz="0" w:space="0" w:color="auto"/>
            <w:bottom w:val="none" w:sz="0" w:space="0" w:color="auto"/>
            <w:right w:val="none" w:sz="0" w:space="0" w:color="auto"/>
          </w:divBdr>
        </w:div>
        <w:div w:id="765468325">
          <w:marLeft w:val="0"/>
          <w:marRight w:val="0"/>
          <w:marTop w:val="0"/>
          <w:marBottom w:val="0"/>
          <w:divBdr>
            <w:top w:val="none" w:sz="0" w:space="0" w:color="auto"/>
            <w:left w:val="none" w:sz="0" w:space="0" w:color="auto"/>
            <w:bottom w:val="none" w:sz="0" w:space="0" w:color="auto"/>
            <w:right w:val="none" w:sz="0" w:space="0" w:color="auto"/>
          </w:divBdr>
        </w:div>
        <w:div w:id="830218052">
          <w:marLeft w:val="0"/>
          <w:marRight w:val="0"/>
          <w:marTop w:val="0"/>
          <w:marBottom w:val="0"/>
          <w:divBdr>
            <w:top w:val="none" w:sz="0" w:space="0" w:color="auto"/>
            <w:left w:val="none" w:sz="0" w:space="0" w:color="auto"/>
            <w:bottom w:val="none" w:sz="0" w:space="0" w:color="auto"/>
            <w:right w:val="none" w:sz="0" w:space="0" w:color="auto"/>
          </w:divBdr>
        </w:div>
        <w:div w:id="101610570">
          <w:marLeft w:val="0"/>
          <w:marRight w:val="0"/>
          <w:marTop w:val="0"/>
          <w:marBottom w:val="0"/>
          <w:divBdr>
            <w:top w:val="none" w:sz="0" w:space="0" w:color="auto"/>
            <w:left w:val="none" w:sz="0" w:space="0" w:color="auto"/>
            <w:bottom w:val="none" w:sz="0" w:space="0" w:color="auto"/>
            <w:right w:val="none" w:sz="0" w:space="0" w:color="auto"/>
          </w:divBdr>
        </w:div>
        <w:div w:id="1417676342">
          <w:marLeft w:val="0"/>
          <w:marRight w:val="0"/>
          <w:marTop w:val="0"/>
          <w:marBottom w:val="0"/>
          <w:divBdr>
            <w:top w:val="none" w:sz="0" w:space="0" w:color="auto"/>
            <w:left w:val="none" w:sz="0" w:space="0" w:color="auto"/>
            <w:bottom w:val="none" w:sz="0" w:space="0" w:color="auto"/>
            <w:right w:val="none" w:sz="0" w:space="0" w:color="auto"/>
          </w:divBdr>
        </w:div>
        <w:div w:id="1383401480">
          <w:marLeft w:val="0"/>
          <w:marRight w:val="0"/>
          <w:marTop w:val="0"/>
          <w:marBottom w:val="0"/>
          <w:divBdr>
            <w:top w:val="none" w:sz="0" w:space="0" w:color="auto"/>
            <w:left w:val="none" w:sz="0" w:space="0" w:color="auto"/>
            <w:bottom w:val="none" w:sz="0" w:space="0" w:color="auto"/>
            <w:right w:val="none" w:sz="0" w:space="0" w:color="auto"/>
          </w:divBdr>
        </w:div>
        <w:div w:id="401759522">
          <w:marLeft w:val="0"/>
          <w:marRight w:val="0"/>
          <w:marTop w:val="0"/>
          <w:marBottom w:val="0"/>
          <w:divBdr>
            <w:top w:val="none" w:sz="0" w:space="0" w:color="auto"/>
            <w:left w:val="none" w:sz="0" w:space="0" w:color="auto"/>
            <w:bottom w:val="none" w:sz="0" w:space="0" w:color="auto"/>
            <w:right w:val="none" w:sz="0" w:space="0" w:color="auto"/>
          </w:divBdr>
        </w:div>
        <w:div w:id="86121168">
          <w:marLeft w:val="0"/>
          <w:marRight w:val="0"/>
          <w:marTop w:val="0"/>
          <w:marBottom w:val="0"/>
          <w:divBdr>
            <w:top w:val="none" w:sz="0" w:space="0" w:color="auto"/>
            <w:left w:val="none" w:sz="0" w:space="0" w:color="auto"/>
            <w:bottom w:val="none" w:sz="0" w:space="0" w:color="auto"/>
            <w:right w:val="none" w:sz="0" w:space="0" w:color="auto"/>
          </w:divBdr>
        </w:div>
        <w:div w:id="1033531171">
          <w:marLeft w:val="0"/>
          <w:marRight w:val="0"/>
          <w:marTop w:val="0"/>
          <w:marBottom w:val="0"/>
          <w:divBdr>
            <w:top w:val="none" w:sz="0" w:space="0" w:color="auto"/>
            <w:left w:val="none" w:sz="0" w:space="0" w:color="auto"/>
            <w:bottom w:val="none" w:sz="0" w:space="0" w:color="auto"/>
            <w:right w:val="none" w:sz="0" w:space="0" w:color="auto"/>
          </w:divBdr>
        </w:div>
        <w:div w:id="976689537">
          <w:marLeft w:val="0"/>
          <w:marRight w:val="0"/>
          <w:marTop w:val="0"/>
          <w:marBottom w:val="0"/>
          <w:divBdr>
            <w:top w:val="none" w:sz="0" w:space="0" w:color="auto"/>
            <w:left w:val="none" w:sz="0" w:space="0" w:color="auto"/>
            <w:bottom w:val="none" w:sz="0" w:space="0" w:color="auto"/>
            <w:right w:val="none" w:sz="0" w:space="0" w:color="auto"/>
          </w:divBdr>
        </w:div>
        <w:div w:id="1937521020">
          <w:marLeft w:val="0"/>
          <w:marRight w:val="0"/>
          <w:marTop w:val="0"/>
          <w:marBottom w:val="0"/>
          <w:divBdr>
            <w:top w:val="none" w:sz="0" w:space="0" w:color="auto"/>
            <w:left w:val="none" w:sz="0" w:space="0" w:color="auto"/>
            <w:bottom w:val="none" w:sz="0" w:space="0" w:color="auto"/>
            <w:right w:val="none" w:sz="0" w:space="0" w:color="auto"/>
          </w:divBdr>
        </w:div>
        <w:div w:id="1787579093">
          <w:marLeft w:val="0"/>
          <w:marRight w:val="0"/>
          <w:marTop w:val="0"/>
          <w:marBottom w:val="0"/>
          <w:divBdr>
            <w:top w:val="none" w:sz="0" w:space="0" w:color="auto"/>
            <w:left w:val="none" w:sz="0" w:space="0" w:color="auto"/>
            <w:bottom w:val="none" w:sz="0" w:space="0" w:color="auto"/>
            <w:right w:val="none" w:sz="0" w:space="0" w:color="auto"/>
          </w:divBdr>
        </w:div>
        <w:div w:id="1950429602">
          <w:marLeft w:val="0"/>
          <w:marRight w:val="0"/>
          <w:marTop w:val="0"/>
          <w:marBottom w:val="0"/>
          <w:divBdr>
            <w:top w:val="none" w:sz="0" w:space="0" w:color="auto"/>
            <w:left w:val="none" w:sz="0" w:space="0" w:color="auto"/>
            <w:bottom w:val="none" w:sz="0" w:space="0" w:color="auto"/>
            <w:right w:val="none" w:sz="0" w:space="0" w:color="auto"/>
          </w:divBdr>
        </w:div>
        <w:div w:id="878204228">
          <w:marLeft w:val="0"/>
          <w:marRight w:val="0"/>
          <w:marTop w:val="0"/>
          <w:marBottom w:val="0"/>
          <w:divBdr>
            <w:top w:val="none" w:sz="0" w:space="0" w:color="auto"/>
            <w:left w:val="none" w:sz="0" w:space="0" w:color="auto"/>
            <w:bottom w:val="none" w:sz="0" w:space="0" w:color="auto"/>
            <w:right w:val="none" w:sz="0" w:space="0" w:color="auto"/>
          </w:divBdr>
        </w:div>
        <w:div w:id="1124499249">
          <w:marLeft w:val="0"/>
          <w:marRight w:val="0"/>
          <w:marTop w:val="0"/>
          <w:marBottom w:val="0"/>
          <w:divBdr>
            <w:top w:val="none" w:sz="0" w:space="0" w:color="auto"/>
            <w:left w:val="none" w:sz="0" w:space="0" w:color="auto"/>
            <w:bottom w:val="none" w:sz="0" w:space="0" w:color="auto"/>
            <w:right w:val="none" w:sz="0" w:space="0" w:color="auto"/>
          </w:divBdr>
        </w:div>
        <w:div w:id="823932024">
          <w:marLeft w:val="0"/>
          <w:marRight w:val="0"/>
          <w:marTop w:val="0"/>
          <w:marBottom w:val="0"/>
          <w:divBdr>
            <w:top w:val="none" w:sz="0" w:space="0" w:color="auto"/>
            <w:left w:val="none" w:sz="0" w:space="0" w:color="auto"/>
            <w:bottom w:val="none" w:sz="0" w:space="0" w:color="auto"/>
            <w:right w:val="none" w:sz="0" w:space="0" w:color="auto"/>
          </w:divBdr>
        </w:div>
        <w:div w:id="2017001790">
          <w:marLeft w:val="0"/>
          <w:marRight w:val="0"/>
          <w:marTop w:val="0"/>
          <w:marBottom w:val="0"/>
          <w:divBdr>
            <w:top w:val="none" w:sz="0" w:space="0" w:color="auto"/>
            <w:left w:val="none" w:sz="0" w:space="0" w:color="auto"/>
            <w:bottom w:val="none" w:sz="0" w:space="0" w:color="auto"/>
            <w:right w:val="none" w:sz="0" w:space="0" w:color="auto"/>
          </w:divBdr>
        </w:div>
        <w:div w:id="678511056">
          <w:marLeft w:val="0"/>
          <w:marRight w:val="0"/>
          <w:marTop w:val="0"/>
          <w:marBottom w:val="0"/>
          <w:divBdr>
            <w:top w:val="none" w:sz="0" w:space="0" w:color="auto"/>
            <w:left w:val="none" w:sz="0" w:space="0" w:color="auto"/>
            <w:bottom w:val="none" w:sz="0" w:space="0" w:color="auto"/>
            <w:right w:val="none" w:sz="0" w:space="0" w:color="auto"/>
          </w:divBdr>
        </w:div>
        <w:div w:id="1429884574">
          <w:marLeft w:val="0"/>
          <w:marRight w:val="0"/>
          <w:marTop w:val="0"/>
          <w:marBottom w:val="0"/>
          <w:divBdr>
            <w:top w:val="none" w:sz="0" w:space="0" w:color="auto"/>
            <w:left w:val="none" w:sz="0" w:space="0" w:color="auto"/>
            <w:bottom w:val="none" w:sz="0" w:space="0" w:color="auto"/>
            <w:right w:val="none" w:sz="0" w:space="0" w:color="auto"/>
          </w:divBdr>
        </w:div>
        <w:div w:id="677658922">
          <w:marLeft w:val="0"/>
          <w:marRight w:val="0"/>
          <w:marTop w:val="0"/>
          <w:marBottom w:val="0"/>
          <w:divBdr>
            <w:top w:val="none" w:sz="0" w:space="0" w:color="auto"/>
            <w:left w:val="none" w:sz="0" w:space="0" w:color="auto"/>
            <w:bottom w:val="none" w:sz="0" w:space="0" w:color="auto"/>
            <w:right w:val="none" w:sz="0" w:space="0" w:color="auto"/>
          </w:divBdr>
        </w:div>
        <w:div w:id="2000041599">
          <w:marLeft w:val="0"/>
          <w:marRight w:val="0"/>
          <w:marTop w:val="0"/>
          <w:marBottom w:val="0"/>
          <w:divBdr>
            <w:top w:val="none" w:sz="0" w:space="0" w:color="auto"/>
            <w:left w:val="none" w:sz="0" w:space="0" w:color="auto"/>
            <w:bottom w:val="none" w:sz="0" w:space="0" w:color="auto"/>
            <w:right w:val="none" w:sz="0" w:space="0" w:color="auto"/>
          </w:divBdr>
        </w:div>
        <w:div w:id="928737296">
          <w:marLeft w:val="0"/>
          <w:marRight w:val="0"/>
          <w:marTop w:val="0"/>
          <w:marBottom w:val="0"/>
          <w:divBdr>
            <w:top w:val="none" w:sz="0" w:space="0" w:color="auto"/>
            <w:left w:val="none" w:sz="0" w:space="0" w:color="auto"/>
            <w:bottom w:val="none" w:sz="0" w:space="0" w:color="auto"/>
            <w:right w:val="none" w:sz="0" w:space="0" w:color="auto"/>
          </w:divBdr>
        </w:div>
        <w:div w:id="1435200394">
          <w:marLeft w:val="0"/>
          <w:marRight w:val="0"/>
          <w:marTop w:val="0"/>
          <w:marBottom w:val="0"/>
          <w:divBdr>
            <w:top w:val="none" w:sz="0" w:space="0" w:color="auto"/>
            <w:left w:val="none" w:sz="0" w:space="0" w:color="auto"/>
            <w:bottom w:val="none" w:sz="0" w:space="0" w:color="auto"/>
            <w:right w:val="none" w:sz="0" w:space="0" w:color="auto"/>
          </w:divBdr>
        </w:div>
        <w:div w:id="717704157">
          <w:marLeft w:val="0"/>
          <w:marRight w:val="0"/>
          <w:marTop w:val="0"/>
          <w:marBottom w:val="0"/>
          <w:divBdr>
            <w:top w:val="none" w:sz="0" w:space="0" w:color="auto"/>
            <w:left w:val="none" w:sz="0" w:space="0" w:color="auto"/>
            <w:bottom w:val="none" w:sz="0" w:space="0" w:color="auto"/>
            <w:right w:val="none" w:sz="0" w:space="0" w:color="auto"/>
          </w:divBdr>
        </w:div>
        <w:div w:id="44641908">
          <w:marLeft w:val="0"/>
          <w:marRight w:val="0"/>
          <w:marTop w:val="0"/>
          <w:marBottom w:val="0"/>
          <w:divBdr>
            <w:top w:val="none" w:sz="0" w:space="0" w:color="auto"/>
            <w:left w:val="none" w:sz="0" w:space="0" w:color="auto"/>
            <w:bottom w:val="none" w:sz="0" w:space="0" w:color="auto"/>
            <w:right w:val="none" w:sz="0" w:space="0" w:color="auto"/>
          </w:divBdr>
        </w:div>
        <w:div w:id="641275126">
          <w:marLeft w:val="0"/>
          <w:marRight w:val="0"/>
          <w:marTop w:val="0"/>
          <w:marBottom w:val="0"/>
          <w:divBdr>
            <w:top w:val="none" w:sz="0" w:space="0" w:color="auto"/>
            <w:left w:val="none" w:sz="0" w:space="0" w:color="auto"/>
            <w:bottom w:val="none" w:sz="0" w:space="0" w:color="auto"/>
            <w:right w:val="none" w:sz="0" w:space="0" w:color="auto"/>
          </w:divBdr>
        </w:div>
        <w:div w:id="620065494">
          <w:marLeft w:val="0"/>
          <w:marRight w:val="0"/>
          <w:marTop w:val="0"/>
          <w:marBottom w:val="0"/>
          <w:divBdr>
            <w:top w:val="none" w:sz="0" w:space="0" w:color="auto"/>
            <w:left w:val="none" w:sz="0" w:space="0" w:color="auto"/>
            <w:bottom w:val="none" w:sz="0" w:space="0" w:color="auto"/>
            <w:right w:val="none" w:sz="0" w:space="0" w:color="auto"/>
          </w:divBdr>
        </w:div>
        <w:div w:id="456871476">
          <w:marLeft w:val="0"/>
          <w:marRight w:val="0"/>
          <w:marTop w:val="0"/>
          <w:marBottom w:val="0"/>
          <w:divBdr>
            <w:top w:val="none" w:sz="0" w:space="0" w:color="auto"/>
            <w:left w:val="none" w:sz="0" w:space="0" w:color="auto"/>
            <w:bottom w:val="none" w:sz="0" w:space="0" w:color="auto"/>
            <w:right w:val="none" w:sz="0" w:space="0" w:color="auto"/>
          </w:divBdr>
        </w:div>
        <w:div w:id="883522720">
          <w:marLeft w:val="0"/>
          <w:marRight w:val="0"/>
          <w:marTop w:val="0"/>
          <w:marBottom w:val="0"/>
          <w:divBdr>
            <w:top w:val="none" w:sz="0" w:space="0" w:color="auto"/>
            <w:left w:val="none" w:sz="0" w:space="0" w:color="auto"/>
            <w:bottom w:val="none" w:sz="0" w:space="0" w:color="auto"/>
            <w:right w:val="none" w:sz="0" w:space="0" w:color="auto"/>
          </w:divBdr>
        </w:div>
        <w:div w:id="939724277">
          <w:marLeft w:val="0"/>
          <w:marRight w:val="0"/>
          <w:marTop w:val="0"/>
          <w:marBottom w:val="0"/>
          <w:divBdr>
            <w:top w:val="none" w:sz="0" w:space="0" w:color="auto"/>
            <w:left w:val="none" w:sz="0" w:space="0" w:color="auto"/>
            <w:bottom w:val="none" w:sz="0" w:space="0" w:color="auto"/>
            <w:right w:val="none" w:sz="0" w:space="0" w:color="auto"/>
          </w:divBdr>
        </w:div>
        <w:div w:id="203375223">
          <w:marLeft w:val="0"/>
          <w:marRight w:val="0"/>
          <w:marTop w:val="0"/>
          <w:marBottom w:val="0"/>
          <w:divBdr>
            <w:top w:val="none" w:sz="0" w:space="0" w:color="auto"/>
            <w:left w:val="none" w:sz="0" w:space="0" w:color="auto"/>
            <w:bottom w:val="none" w:sz="0" w:space="0" w:color="auto"/>
            <w:right w:val="none" w:sz="0" w:space="0" w:color="auto"/>
          </w:divBdr>
        </w:div>
        <w:div w:id="1670211533">
          <w:marLeft w:val="0"/>
          <w:marRight w:val="0"/>
          <w:marTop w:val="0"/>
          <w:marBottom w:val="0"/>
          <w:divBdr>
            <w:top w:val="none" w:sz="0" w:space="0" w:color="auto"/>
            <w:left w:val="none" w:sz="0" w:space="0" w:color="auto"/>
            <w:bottom w:val="none" w:sz="0" w:space="0" w:color="auto"/>
            <w:right w:val="none" w:sz="0" w:space="0" w:color="auto"/>
          </w:divBdr>
        </w:div>
        <w:div w:id="1058285726">
          <w:marLeft w:val="0"/>
          <w:marRight w:val="0"/>
          <w:marTop w:val="0"/>
          <w:marBottom w:val="0"/>
          <w:divBdr>
            <w:top w:val="none" w:sz="0" w:space="0" w:color="auto"/>
            <w:left w:val="none" w:sz="0" w:space="0" w:color="auto"/>
            <w:bottom w:val="none" w:sz="0" w:space="0" w:color="auto"/>
            <w:right w:val="none" w:sz="0" w:space="0" w:color="auto"/>
          </w:divBdr>
        </w:div>
        <w:div w:id="1477337191">
          <w:marLeft w:val="0"/>
          <w:marRight w:val="0"/>
          <w:marTop w:val="0"/>
          <w:marBottom w:val="0"/>
          <w:divBdr>
            <w:top w:val="none" w:sz="0" w:space="0" w:color="auto"/>
            <w:left w:val="none" w:sz="0" w:space="0" w:color="auto"/>
            <w:bottom w:val="none" w:sz="0" w:space="0" w:color="auto"/>
            <w:right w:val="none" w:sz="0" w:space="0" w:color="auto"/>
          </w:divBdr>
        </w:div>
        <w:div w:id="1865704055">
          <w:marLeft w:val="0"/>
          <w:marRight w:val="0"/>
          <w:marTop w:val="0"/>
          <w:marBottom w:val="0"/>
          <w:divBdr>
            <w:top w:val="none" w:sz="0" w:space="0" w:color="auto"/>
            <w:left w:val="none" w:sz="0" w:space="0" w:color="auto"/>
            <w:bottom w:val="none" w:sz="0" w:space="0" w:color="auto"/>
            <w:right w:val="none" w:sz="0" w:space="0" w:color="auto"/>
          </w:divBdr>
        </w:div>
        <w:div w:id="148908876">
          <w:marLeft w:val="0"/>
          <w:marRight w:val="0"/>
          <w:marTop w:val="0"/>
          <w:marBottom w:val="0"/>
          <w:divBdr>
            <w:top w:val="none" w:sz="0" w:space="0" w:color="auto"/>
            <w:left w:val="none" w:sz="0" w:space="0" w:color="auto"/>
            <w:bottom w:val="none" w:sz="0" w:space="0" w:color="auto"/>
            <w:right w:val="none" w:sz="0" w:space="0" w:color="auto"/>
          </w:divBdr>
        </w:div>
        <w:div w:id="299504274">
          <w:marLeft w:val="0"/>
          <w:marRight w:val="0"/>
          <w:marTop w:val="0"/>
          <w:marBottom w:val="0"/>
          <w:divBdr>
            <w:top w:val="none" w:sz="0" w:space="0" w:color="auto"/>
            <w:left w:val="none" w:sz="0" w:space="0" w:color="auto"/>
            <w:bottom w:val="none" w:sz="0" w:space="0" w:color="auto"/>
            <w:right w:val="none" w:sz="0" w:space="0" w:color="auto"/>
          </w:divBdr>
        </w:div>
        <w:div w:id="1855412671">
          <w:marLeft w:val="0"/>
          <w:marRight w:val="0"/>
          <w:marTop w:val="0"/>
          <w:marBottom w:val="0"/>
          <w:divBdr>
            <w:top w:val="none" w:sz="0" w:space="0" w:color="auto"/>
            <w:left w:val="none" w:sz="0" w:space="0" w:color="auto"/>
            <w:bottom w:val="none" w:sz="0" w:space="0" w:color="auto"/>
            <w:right w:val="none" w:sz="0" w:space="0" w:color="auto"/>
          </w:divBdr>
        </w:div>
        <w:div w:id="682557475">
          <w:marLeft w:val="0"/>
          <w:marRight w:val="0"/>
          <w:marTop w:val="0"/>
          <w:marBottom w:val="0"/>
          <w:divBdr>
            <w:top w:val="none" w:sz="0" w:space="0" w:color="auto"/>
            <w:left w:val="none" w:sz="0" w:space="0" w:color="auto"/>
            <w:bottom w:val="none" w:sz="0" w:space="0" w:color="auto"/>
            <w:right w:val="none" w:sz="0" w:space="0" w:color="auto"/>
          </w:divBdr>
        </w:div>
        <w:div w:id="1446389091">
          <w:marLeft w:val="0"/>
          <w:marRight w:val="0"/>
          <w:marTop w:val="0"/>
          <w:marBottom w:val="0"/>
          <w:divBdr>
            <w:top w:val="none" w:sz="0" w:space="0" w:color="auto"/>
            <w:left w:val="none" w:sz="0" w:space="0" w:color="auto"/>
            <w:bottom w:val="none" w:sz="0" w:space="0" w:color="auto"/>
            <w:right w:val="none" w:sz="0" w:space="0" w:color="auto"/>
          </w:divBdr>
        </w:div>
        <w:div w:id="1417022490">
          <w:marLeft w:val="0"/>
          <w:marRight w:val="0"/>
          <w:marTop w:val="0"/>
          <w:marBottom w:val="0"/>
          <w:divBdr>
            <w:top w:val="none" w:sz="0" w:space="0" w:color="auto"/>
            <w:left w:val="none" w:sz="0" w:space="0" w:color="auto"/>
            <w:bottom w:val="none" w:sz="0" w:space="0" w:color="auto"/>
            <w:right w:val="none" w:sz="0" w:space="0" w:color="auto"/>
          </w:divBdr>
        </w:div>
        <w:div w:id="1242182722">
          <w:marLeft w:val="0"/>
          <w:marRight w:val="0"/>
          <w:marTop w:val="0"/>
          <w:marBottom w:val="0"/>
          <w:divBdr>
            <w:top w:val="none" w:sz="0" w:space="0" w:color="auto"/>
            <w:left w:val="none" w:sz="0" w:space="0" w:color="auto"/>
            <w:bottom w:val="none" w:sz="0" w:space="0" w:color="auto"/>
            <w:right w:val="none" w:sz="0" w:space="0" w:color="auto"/>
          </w:divBdr>
        </w:div>
        <w:div w:id="1462114616">
          <w:marLeft w:val="0"/>
          <w:marRight w:val="0"/>
          <w:marTop w:val="0"/>
          <w:marBottom w:val="0"/>
          <w:divBdr>
            <w:top w:val="none" w:sz="0" w:space="0" w:color="auto"/>
            <w:left w:val="none" w:sz="0" w:space="0" w:color="auto"/>
            <w:bottom w:val="none" w:sz="0" w:space="0" w:color="auto"/>
            <w:right w:val="none" w:sz="0" w:space="0" w:color="auto"/>
          </w:divBdr>
        </w:div>
        <w:div w:id="434637530">
          <w:marLeft w:val="0"/>
          <w:marRight w:val="0"/>
          <w:marTop w:val="0"/>
          <w:marBottom w:val="0"/>
          <w:divBdr>
            <w:top w:val="none" w:sz="0" w:space="0" w:color="auto"/>
            <w:left w:val="none" w:sz="0" w:space="0" w:color="auto"/>
            <w:bottom w:val="none" w:sz="0" w:space="0" w:color="auto"/>
            <w:right w:val="none" w:sz="0" w:space="0" w:color="auto"/>
          </w:divBdr>
        </w:div>
        <w:div w:id="1729768396">
          <w:marLeft w:val="0"/>
          <w:marRight w:val="0"/>
          <w:marTop w:val="0"/>
          <w:marBottom w:val="0"/>
          <w:divBdr>
            <w:top w:val="none" w:sz="0" w:space="0" w:color="auto"/>
            <w:left w:val="none" w:sz="0" w:space="0" w:color="auto"/>
            <w:bottom w:val="none" w:sz="0" w:space="0" w:color="auto"/>
            <w:right w:val="none" w:sz="0" w:space="0" w:color="auto"/>
          </w:divBdr>
        </w:div>
        <w:div w:id="1236863173">
          <w:marLeft w:val="0"/>
          <w:marRight w:val="0"/>
          <w:marTop w:val="0"/>
          <w:marBottom w:val="0"/>
          <w:divBdr>
            <w:top w:val="none" w:sz="0" w:space="0" w:color="auto"/>
            <w:left w:val="none" w:sz="0" w:space="0" w:color="auto"/>
            <w:bottom w:val="none" w:sz="0" w:space="0" w:color="auto"/>
            <w:right w:val="none" w:sz="0" w:space="0" w:color="auto"/>
          </w:divBdr>
        </w:div>
        <w:div w:id="2128772669">
          <w:marLeft w:val="0"/>
          <w:marRight w:val="0"/>
          <w:marTop w:val="0"/>
          <w:marBottom w:val="0"/>
          <w:divBdr>
            <w:top w:val="none" w:sz="0" w:space="0" w:color="auto"/>
            <w:left w:val="none" w:sz="0" w:space="0" w:color="auto"/>
            <w:bottom w:val="none" w:sz="0" w:space="0" w:color="auto"/>
            <w:right w:val="none" w:sz="0" w:space="0" w:color="auto"/>
          </w:divBdr>
        </w:div>
        <w:div w:id="701902640">
          <w:marLeft w:val="0"/>
          <w:marRight w:val="0"/>
          <w:marTop w:val="0"/>
          <w:marBottom w:val="0"/>
          <w:divBdr>
            <w:top w:val="none" w:sz="0" w:space="0" w:color="auto"/>
            <w:left w:val="none" w:sz="0" w:space="0" w:color="auto"/>
            <w:bottom w:val="none" w:sz="0" w:space="0" w:color="auto"/>
            <w:right w:val="none" w:sz="0" w:space="0" w:color="auto"/>
          </w:divBdr>
        </w:div>
        <w:div w:id="1511018325">
          <w:marLeft w:val="0"/>
          <w:marRight w:val="0"/>
          <w:marTop w:val="0"/>
          <w:marBottom w:val="0"/>
          <w:divBdr>
            <w:top w:val="none" w:sz="0" w:space="0" w:color="auto"/>
            <w:left w:val="none" w:sz="0" w:space="0" w:color="auto"/>
            <w:bottom w:val="none" w:sz="0" w:space="0" w:color="auto"/>
            <w:right w:val="none" w:sz="0" w:space="0" w:color="auto"/>
          </w:divBdr>
        </w:div>
        <w:div w:id="417945543">
          <w:marLeft w:val="0"/>
          <w:marRight w:val="0"/>
          <w:marTop w:val="0"/>
          <w:marBottom w:val="0"/>
          <w:divBdr>
            <w:top w:val="none" w:sz="0" w:space="0" w:color="auto"/>
            <w:left w:val="none" w:sz="0" w:space="0" w:color="auto"/>
            <w:bottom w:val="none" w:sz="0" w:space="0" w:color="auto"/>
            <w:right w:val="none" w:sz="0" w:space="0" w:color="auto"/>
          </w:divBdr>
        </w:div>
        <w:div w:id="447047270">
          <w:marLeft w:val="0"/>
          <w:marRight w:val="0"/>
          <w:marTop w:val="0"/>
          <w:marBottom w:val="0"/>
          <w:divBdr>
            <w:top w:val="none" w:sz="0" w:space="0" w:color="auto"/>
            <w:left w:val="none" w:sz="0" w:space="0" w:color="auto"/>
            <w:bottom w:val="none" w:sz="0" w:space="0" w:color="auto"/>
            <w:right w:val="none" w:sz="0" w:space="0" w:color="auto"/>
          </w:divBdr>
        </w:div>
        <w:div w:id="1937983636">
          <w:marLeft w:val="0"/>
          <w:marRight w:val="0"/>
          <w:marTop w:val="0"/>
          <w:marBottom w:val="0"/>
          <w:divBdr>
            <w:top w:val="none" w:sz="0" w:space="0" w:color="auto"/>
            <w:left w:val="none" w:sz="0" w:space="0" w:color="auto"/>
            <w:bottom w:val="none" w:sz="0" w:space="0" w:color="auto"/>
            <w:right w:val="none" w:sz="0" w:space="0" w:color="auto"/>
          </w:divBdr>
        </w:div>
        <w:div w:id="1910725256">
          <w:marLeft w:val="0"/>
          <w:marRight w:val="0"/>
          <w:marTop w:val="0"/>
          <w:marBottom w:val="0"/>
          <w:divBdr>
            <w:top w:val="none" w:sz="0" w:space="0" w:color="auto"/>
            <w:left w:val="none" w:sz="0" w:space="0" w:color="auto"/>
            <w:bottom w:val="none" w:sz="0" w:space="0" w:color="auto"/>
            <w:right w:val="none" w:sz="0" w:space="0" w:color="auto"/>
          </w:divBdr>
        </w:div>
        <w:div w:id="856508136">
          <w:marLeft w:val="0"/>
          <w:marRight w:val="0"/>
          <w:marTop w:val="0"/>
          <w:marBottom w:val="0"/>
          <w:divBdr>
            <w:top w:val="none" w:sz="0" w:space="0" w:color="auto"/>
            <w:left w:val="none" w:sz="0" w:space="0" w:color="auto"/>
            <w:bottom w:val="none" w:sz="0" w:space="0" w:color="auto"/>
            <w:right w:val="none" w:sz="0" w:space="0" w:color="auto"/>
          </w:divBdr>
        </w:div>
        <w:div w:id="1031564623">
          <w:marLeft w:val="0"/>
          <w:marRight w:val="0"/>
          <w:marTop w:val="0"/>
          <w:marBottom w:val="0"/>
          <w:divBdr>
            <w:top w:val="none" w:sz="0" w:space="0" w:color="auto"/>
            <w:left w:val="none" w:sz="0" w:space="0" w:color="auto"/>
            <w:bottom w:val="none" w:sz="0" w:space="0" w:color="auto"/>
            <w:right w:val="none" w:sz="0" w:space="0" w:color="auto"/>
          </w:divBdr>
        </w:div>
        <w:div w:id="705763915">
          <w:marLeft w:val="0"/>
          <w:marRight w:val="0"/>
          <w:marTop w:val="0"/>
          <w:marBottom w:val="0"/>
          <w:divBdr>
            <w:top w:val="none" w:sz="0" w:space="0" w:color="auto"/>
            <w:left w:val="none" w:sz="0" w:space="0" w:color="auto"/>
            <w:bottom w:val="none" w:sz="0" w:space="0" w:color="auto"/>
            <w:right w:val="none" w:sz="0" w:space="0" w:color="auto"/>
          </w:divBdr>
        </w:div>
        <w:div w:id="989793508">
          <w:marLeft w:val="0"/>
          <w:marRight w:val="0"/>
          <w:marTop w:val="0"/>
          <w:marBottom w:val="0"/>
          <w:divBdr>
            <w:top w:val="none" w:sz="0" w:space="0" w:color="auto"/>
            <w:left w:val="none" w:sz="0" w:space="0" w:color="auto"/>
            <w:bottom w:val="none" w:sz="0" w:space="0" w:color="auto"/>
            <w:right w:val="none" w:sz="0" w:space="0" w:color="auto"/>
          </w:divBdr>
        </w:div>
        <w:div w:id="2141679378">
          <w:marLeft w:val="0"/>
          <w:marRight w:val="0"/>
          <w:marTop w:val="0"/>
          <w:marBottom w:val="0"/>
          <w:divBdr>
            <w:top w:val="none" w:sz="0" w:space="0" w:color="auto"/>
            <w:left w:val="none" w:sz="0" w:space="0" w:color="auto"/>
            <w:bottom w:val="none" w:sz="0" w:space="0" w:color="auto"/>
            <w:right w:val="none" w:sz="0" w:space="0" w:color="auto"/>
          </w:divBdr>
        </w:div>
        <w:div w:id="709837933">
          <w:marLeft w:val="0"/>
          <w:marRight w:val="0"/>
          <w:marTop w:val="0"/>
          <w:marBottom w:val="0"/>
          <w:divBdr>
            <w:top w:val="none" w:sz="0" w:space="0" w:color="auto"/>
            <w:left w:val="none" w:sz="0" w:space="0" w:color="auto"/>
            <w:bottom w:val="none" w:sz="0" w:space="0" w:color="auto"/>
            <w:right w:val="none" w:sz="0" w:space="0" w:color="auto"/>
          </w:divBdr>
        </w:div>
        <w:div w:id="348797343">
          <w:marLeft w:val="0"/>
          <w:marRight w:val="0"/>
          <w:marTop w:val="0"/>
          <w:marBottom w:val="0"/>
          <w:divBdr>
            <w:top w:val="none" w:sz="0" w:space="0" w:color="auto"/>
            <w:left w:val="none" w:sz="0" w:space="0" w:color="auto"/>
            <w:bottom w:val="none" w:sz="0" w:space="0" w:color="auto"/>
            <w:right w:val="none" w:sz="0" w:space="0" w:color="auto"/>
          </w:divBdr>
        </w:div>
        <w:div w:id="810362956">
          <w:marLeft w:val="0"/>
          <w:marRight w:val="0"/>
          <w:marTop w:val="0"/>
          <w:marBottom w:val="0"/>
          <w:divBdr>
            <w:top w:val="none" w:sz="0" w:space="0" w:color="auto"/>
            <w:left w:val="none" w:sz="0" w:space="0" w:color="auto"/>
            <w:bottom w:val="none" w:sz="0" w:space="0" w:color="auto"/>
            <w:right w:val="none" w:sz="0" w:space="0" w:color="auto"/>
          </w:divBdr>
        </w:div>
        <w:div w:id="2010594536">
          <w:marLeft w:val="0"/>
          <w:marRight w:val="0"/>
          <w:marTop w:val="0"/>
          <w:marBottom w:val="0"/>
          <w:divBdr>
            <w:top w:val="none" w:sz="0" w:space="0" w:color="auto"/>
            <w:left w:val="none" w:sz="0" w:space="0" w:color="auto"/>
            <w:bottom w:val="none" w:sz="0" w:space="0" w:color="auto"/>
            <w:right w:val="none" w:sz="0" w:space="0" w:color="auto"/>
          </w:divBdr>
        </w:div>
        <w:div w:id="444346827">
          <w:marLeft w:val="0"/>
          <w:marRight w:val="0"/>
          <w:marTop w:val="0"/>
          <w:marBottom w:val="0"/>
          <w:divBdr>
            <w:top w:val="none" w:sz="0" w:space="0" w:color="auto"/>
            <w:left w:val="none" w:sz="0" w:space="0" w:color="auto"/>
            <w:bottom w:val="none" w:sz="0" w:space="0" w:color="auto"/>
            <w:right w:val="none" w:sz="0" w:space="0" w:color="auto"/>
          </w:divBdr>
        </w:div>
        <w:div w:id="1646884951">
          <w:marLeft w:val="0"/>
          <w:marRight w:val="0"/>
          <w:marTop w:val="0"/>
          <w:marBottom w:val="0"/>
          <w:divBdr>
            <w:top w:val="none" w:sz="0" w:space="0" w:color="auto"/>
            <w:left w:val="none" w:sz="0" w:space="0" w:color="auto"/>
            <w:bottom w:val="none" w:sz="0" w:space="0" w:color="auto"/>
            <w:right w:val="none" w:sz="0" w:space="0" w:color="auto"/>
          </w:divBdr>
        </w:div>
        <w:div w:id="1507088827">
          <w:marLeft w:val="0"/>
          <w:marRight w:val="0"/>
          <w:marTop w:val="0"/>
          <w:marBottom w:val="0"/>
          <w:divBdr>
            <w:top w:val="none" w:sz="0" w:space="0" w:color="auto"/>
            <w:left w:val="none" w:sz="0" w:space="0" w:color="auto"/>
            <w:bottom w:val="none" w:sz="0" w:space="0" w:color="auto"/>
            <w:right w:val="none" w:sz="0" w:space="0" w:color="auto"/>
          </w:divBdr>
        </w:div>
        <w:div w:id="1966889787">
          <w:marLeft w:val="0"/>
          <w:marRight w:val="0"/>
          <w:marTop w:val="0"/>
          <w:marBottom w:val="0"/>
          <w:divBdr>
            <w:top w:val="none" w:sz="0" w:space="0" w:color="auto"/>
            <w:left w:val="none" w:sz="0" w:space="0" w:color="auto"/>
            <w:bottom w:val="none" w:sz="0" w:space="0" w:color="auto"/>
            <w:right w:val="none" w:sz="0" w:space="0" w:color="auto"/>
          </w:divBdr>
        </w:div>
      </w:divsChild>
    </w:div>
    <w:div w:id="2132092263">
      <w:bodyDiv w:val="1"/>
      <w:marLeft w:val="0"/>
      <w:marRight w:val="0"/>
      <w:marTop w:val="0"/>
      <w:marBottom w:val="0"/>
      <w:divBdr>
        <w:top w:val="none" w:sz="0" w:space="0" w:color="auto"/>
        <w:left w:val="none" w:sz="0" w:space="0" w:color="auto"/>
        <w:bottom w:val="none" w:sz="0" w:space="0" w:color="auto"/>
        <w:right w:val="none" w:sz="0" w:space="0" w:color="auto"/>
      </w:divBdr>
    </w:div>
    <w:div w:id="2132283746">
      <w:bodyDiv w:val="1"/>
      <w:marLeft w:val="0"/>
      <w:marRight w:val="0"/>
      <w:marTop w:val="0"/>
      <w:marBottom w:val="0"/>
      <w:divBdr>
        <w:top w:val="none" w:sz="0" w:space="0" w:color="auto"/>
        <w:left w:val="none" w:sz="0" w:space="0" w:color="auto"/>
        <w:bottom w:val="none" w:sz="0" w:space="0" w:color="auto"/>
        <w:right w:val="none" w:sz="0" w:space="0" w:color="auto"/>
      </w:divBdr>
    </w:div>
    <w:div w:id="2132744600">
      <w:bodyDiv w:val="1"/>
      <w:marLeft w:val="0"/>
      <w:marRight w:val="0"/>
      <w:marTop w:val="0"/>
      <w:marBottom w:val="0"/>
      <w:divBdr>
        <w:top w:val="none" w:sz="0" w:space="0" w:color="auto"/>
        <w:left w:val="none" w:sz="0" w:space="0" w:color="auto"/>
        <w:bottom w:val="none" w:sz="0" w:space="0" w:color="auto"/>
        <w:right w:val="none" w:sz="0" w:space="0" w:color="auto"/>
      </w:divBdr>
    </w:div>
    <w:div w:id="2132900874">
      <w:bodyDiv w:val="1"/>
      <w:marLeft w:val="0"/>
      <w:marRight w:val="0"/>
      <w:marTop w:val="0"/>
      <w:marBottom w:val="0"/>
      <w:divBdr>
        <w:top w:val="none" w:sz="0" w:space="0" w:color="auto"/>
        <w:left w:val="none" w:sz="0" w:space="0" w:color="auto"/>
        <w:bottom w:val="none" w:sz="0" w:space="0" w:color="auto"/>
        <w:right w:val="none" w:sz="0" w:space="0" w:color="auto"/>
      </w:divBdr>
    </w:div>
    <w:div w:id="2133092036">
      <w:bodyDiv w:val="1"/>
      <w:marLeft w:val="0"/>
      <w:marRight w:val="0"/>
      <w:marTop w:val="0"/>
      <w:marBottom w:val="0"/>
      <w:divBdr>
        <w:top w:val="none" w:sz="0" w:space="0" w:color="auto"/>
        <w:left w:val="none" w:sz="0" w:space="0" w:color="auto"/>
        <w:bottom w:val="none" w:sz="0" w:space="0" w:color="auto"/>
        <w:right w:val="none" w:sz="0" w:space="0" w:color="auto"/>
      </w:divBdr>
    </w:div>
    <w:div w:id="2133208264">
      <w:bodyDiv w:val="1"/>
      <w:marLeft w:val="0"/>
      <w:marRight w:val="0"/>
      <w:marTop w:val="0"/>
      <w:marBottom w:val="0"/>
      <w:divBdr>
        <w:top w:val="none" w:sz="0" w:space="0" w:color="auto"/>
        <w:left w:val="none" w:sz="0" w:space="0" w:color="auto"/>
        <w:bottom w:val="none" w:sz="0" w:space="0" w:color="auto"/>
        <w:right w:val="none" w:sz="0" w:space="0" w:color="auto"/>
      </w:divBdr>
    </w:div>
    <w:div w:id="2133818572">
      <w:bodyDiv w:val="1"/>
      <w:marLeft w:val="0"/>
      <w:marRight w:val="0"/>
      <w:marTop w:val="0"/>
      <w:marBottom w:val="0"/>
      <w:divBdr>
        <w:top w:val="none" w:sz="0" w:space="0" w:color="auto"/>
        <w:left w:val="none" w:sz="0" w:space="0" w:color="auto"/>
        <w:bottom w:val="none" w:sz="0" w:space="0" w:color="auto"/>
        <w:right w:val="none" w:sz="0" w:space="0" w:color="auto"/>
      </w:divBdr>
    </w:div>
    <w:div w:id="2134054811">
      <w:bodyDiv w:val="1"/>
      <w:marLeft w:val="0"/>
      <w:marRight w:val="0"/>
      <w:marTop w:val="0"/>
      <w:marBottom w:val="0"/>
      <w:divBdr>
        <w:top w:val="none" w:sz="0" w:space="0" w:color="auto"/>
        <w:left w:val="none" w:sz="0" w:space="0" w:color="auto"/>
        <w:bottom w:val="none" w:sz="0" w:space="0" w:color="auto"/>
        <w:right w:val="none" w:sz="0" w:space="0" w:color="auto"/>
      </w:divBdr>
    </w:div>
    <w:div w:id="2134127673">
      <w:bodyDiv w:val="1"/>
      <w:marLeft w:val="0"/>
      <w:marRight w:val="0"/>
      <w:marTop w:val="0"/>
      <w:marBottom w:val="0"/>
      <w:divBdr>
        <w:top w:val="none" w:sz="0" w:space="0" w:color="auto"/>
        <w:left w:val="none" w:sz="0" w:space="0" w:color="auto"/>
        <w:bottom w:val="none" w:sz="0" w:space="0" w:color="auto"/>
        <w:right w:val="none" w:sz="0" w:space="0" w:color="auto"/>
      </w:divBdr>
    </w:div>
    <w:div w:id="2134207534">
      <w:bodyDiv w:val="1"/>
      <w:marLeft w:val="0"/>
      <w:marRight w:val="0"/>
      <w:marTop w:val="0"/>
      <w:marBottom w:val="0"/>
      <w:divBdr>
        <w:top w:val="none" w:sz="0" w:space="0" w:color="auto"/>
        <w:left w:val="none" w:sz="0" w:space="0" w:color="auto"/>
        <w:bottom w:val="none" w:sz="0" w:space="0" w:color="auto"/>
        <w:right w:val="none" w:sz="0" w:space="0" w:color="auto"/>
      </w:divBdr>
    </w:div>
    <w:div w:id="2134471626">
      <w:bodyDiv w:val="1"/>
      <w:marLeft w:val="0"/>
      <w:marRight w:val="0"/>
      <w:marTop w:val="0"/>
      <w:marBottom w:val="0"/>
      <w:divBdr>
        <w:top w:val="none" w:sz="0" w:space="0" w:color="auto"/>
        <w:left w:val="none" w:sz="0" w:space="0" w:color="auto"/>
        <w:bottom w:val="none" w:sz="0" w:space="0" w:color="auto"/>
        <w:right w:val="none" w:sz="0" w:space="0" w:color="auto"/>
      </w:divBdr>
    </w:div>
    <w:div w:id="2134791116">
      <w:bodyDiv w:val="1"/>
      <w:marLeft w:val="0"/>
      <w:marRight w:val="0"/>
      <w:marTop w:val="0"/>
      <w:marBottom w:val="0"/>
      <w:divBdr>
        <w:top w:val="none" w:sz="0" w:space="0" w:color="auto"/>
        <w:left w:val="none" w:sz="0" w:space="0" w:color="auto"/>
        <w:bottom w:val="none" w:sz="0" w:space="0" w:color="auto"/>
        <w:right w:val="none" w:sz="0" w:space="0" w:color="auto"/>
      </w:divBdr>
    </w:div>
    <w:div w:id="2134908092">
      <w:bodyDiv w:val="1"/>
      <w:marLeft w:val="0"/>
      <w:marRight w:val="0"/>
      <w:marTop w:val="0"/>
      <w:marBottom w:val="0"/>
      <w:divBdr>
        <w:top w:val="none" w:sz="0" w:space="0" w:color="auto"/>
        <w:left w:val="none" w:sz="0" w:space="0" w:color="auto"/>
        <w:bottom w:val="none" w:sz="0" w:space="0" w:color="auto"/>
        <w:right w:val="none" w:sz="0" w:space="0" w:color="auto"/>
      </w:divBdr>
    </w:div>
    <w:div w:id="2134980063">
      <w:bodyDiv w:val="1"/>
      <w:marLeft w:val="0"/>
      <w:marRight w:val="0"/>
      <w:marTop w:val="0"/>
      <w:marBottom w:val="0"/>
      <w:divBdr>
        <w:top w:val="none" w:sz="0" w:space="0" w:color="auto"/>
        <w:left w:val="none" w:sz="0" w:space="0" w:color="auto"/>
        <w:bottom w:val="none" w:sz="0" w:space="0" w:color="auto"/>
        <w:right w:val="none" w:sz="0" w:space="0" w:color="auto"/>
      </w:divBdr>
    </w:div>
    <w:div w:id="2135054460">
      <w:bodyDiv w:val="1"/>
      <w:marLeft w:val="0"/>
      <w:marRight w:val="0"/>
      <w:marTop w:val="0"/>
      <w:marBottom w:val="0"/>
      <w:divBdr>
        <w:top w:val="none" w:sz="0" w:space="0" w:color="auto"/>
        <w:left w:val="none" w:sz="0" w:space="0" w:color="auto"/>
        <w:bottom w:val="none" w:sz="0" w:space="0" w:color="auto"/>
        <w:right w:val="none" w:sz="0" w:space="0" w:color="auto"/>
      </w:divBdr>
    </w:div>
    <w:div w:id="2135366006">
      <w:bodyDiv w:val="1"/>
      <w:marLeft w:val="0"/>
      <w:marRight w:val="0"/>
      <w:marTop w:val="0"/>
      <w:marBottom w:val="0"/>
      <w:divBdr>
        <w:top w:val="none" w:sz="0" w:space="0" w:color="auto"/>
        <w:left w:val="none" w:sz="0" w:space="0" w:color="auto"/>
        <w:bottom w:val="none" w:sz="0" w:space="0" w:color="auto"/>
        <w:right w:val="none" w:sz="0" w:space="0" w:color="auto"/>
      </w:divBdr>
    </w:div>
    <w:div w:id="2135370804">
      <w:bodyDiv w:val="1"/>
      <w:marLeft w:val="0"/>
      <w:marRight w:val="0"/>
      <w:marTop w:val="0"/>
      <w:marBottom w:val="0"/>
      <w:divBdr>
        <w:top w:val="none" w:sz="0" w:space="0" w:color="auto"/>
        <w:left w:val="none" w:sz="0" w:space="0" w:color="auto"/>
        <w:bottom w:val="none" w:sz="0" w:space="0" w:color="auto"/>
        <w:right w:val="none" w:sz="0" w:space="0" w:color="auto"/>
      </w:divBdr>
    </w:div>
    <w:div w:id="2135908198">
      <w:bodyDiv w:val="1"/>
      <w:marLeft w:val="0"/>
      <w:marRight w:val="0"/>
      <w:marTop w:val="0"/>
      <w:marBottom w:val="0"/>
      <w:divBdr>
        <w:top w:val="none" w:sz="0" w:space="0" w:color="auto"/>
        <w:left w:val="none" w:sz="0" w:space="0" w:color="auto"/>
        <w:bottom w:val="none" w:sz="0" w:space="0" w:color="auto"/>
        <w:right w:val="none" w:sz="0" w:space="0" w:color="auto"/>
      </w:divBdr>
    </w:div>
    <w:div w:id="2136292872">
      <w:bodyDiv w:val="1"/>
      <w:marLeft w:val="0"/>
      <w:marRight w:val="0"/>
      <w:marTop w:val="0"/>
      <w:marBottom w:val="0"/>
      <w:divBdr>
        <w:top w:val="none" w:sz="0" w:space="0" w:color="auto"/>
        <w:left w:val="none" w:sz="0" w:space="0" w:color="auto"/>
        <w:bottom w:val="none" w:sz="0" w:space="0" w:color="auto"/>
        <w:right w:val="none" w:sz="0" w:space="0" w:color="auto"/>
      </w:divBdr>
    </w:div>
    <w:div w:id="2136632619">
      <w:bodyDiv w:val="1"/>
      <w:marLeft w:val="0"/>
      <w:marRight w:val="0"/>
      <w:marTop w:val="0"/>
      <w:marBottom w:val="0"/>
      <w:divBdr>
        <w:top w:val="none" w:sz="0" w:space="0" w:color="auto"/>
        <w:left w:val="none" w:sz="0" w:space="0" w:color="auto"/>
        <w:bottom w:val="none" w:sz="0" w:space="0" w:color="auto"/>
        <w:right w:val="none" w:sz="0" w:space="0" w:color="auto"/>
      </w:divBdr>
    </w:div>
    <w:div w:id="2137018352">
      <w:bodyDiv w:val="1"/>
      <w:marLeft w:val="0"/>
      <w:marRight w:val="0"/>
      <w:marTop w:val="0"/>
      <w:marBottom w:val="0"/>
      <w:divBdr>
        <w:top w:val="none" w:sz="0" w:space="0" w:color="auto"/>
        <w:left w:val="none" w:sz="0" w:space="0" w:color="auto"/>
        <w:bottom w:val="none" w:sz="0" w:space="0" w:color="auto"/>
        <w:right w:val="none" w:sz="0" w:space="0" w:color="auto"/>
      </w:divBdr>
    </w:div>
    <w:div w:id="2137260773">
      <w:bodyDiv w:val="1"/>
      <w:marLeft w:val="0"/>
      <w:marRight w:val="0"/>
      <w:marTop w:val="0"/>
      <w:marBottom w:val="0"/>
      <w:divBdr>
        <w:top w:val="none" w:sz="0" w:space="0" w:color="auto"/>
        <w:left w:val="none" w:sz="0" w:space="0" w:color="auto"/>
        <w:bottom w:val="none" w:sz="0" w:space="0" w:color="auto"/>
        <w:right w:val="none" w:sz="0" w:space="0" w:color="auto"/>
      </w:divBdr>
    </w:div>
    <w:div w:id="2137333208">
      <w:bodyDiv w:val="1"/>
      <w:marLeft w:val="0"/>
      <w:marRight w:val="0"/>
      <w:marTop w:val="0"/>
      <w:marBottom w:val="0"/>
      <w:divBdr>
        <w:top w:val="none" w:sz="0" w:space="0" w:color="auto"/>
        <w:left w:val="none" w:sz="0" w:space="0" w:color="auto"/>
        <w:bottom w:val="none" w:sz="0" w:space="0" w:color="auto"/>
        <w:right w:val="none" w:sz="0" w:space="0" w:color="auto"/>
      </w:divBdr>
    </w:div>
    <w:div w:id="2137679797">
      <w:bodyDiv w:val="1"/>
      <w:marLeft w:val="0"/>
      <w:marRight w:val="0"/>
      <w:marTop w:val="0"/>
      <w:marBottom w:val="0"/>
      <w:divBdr>
        <w:top w:val="none" w:sz="0" w:space="0" w:color="auto"/>
        <w:left w:val="none" w:sz="0" w:space="0" w:color="auto"/>
        <w:bottom w:val="none" w:sz="0" w:space="0" w:color="auto"/>
        <w:right w:val="none" w:sz="0" w:space="0" w:color="auto"/>
      </w:divBdr>
    </w:div>
    <w:div w:id="2137941640">
      <w:bodyDiv w:val="1"/>
      <w:marLeft w:val="0"/>
      <w:marRight w:val="0"/>
      <w:marTop w:val="0"/>
      <w:marBottom w:val="0"/>
      <w:divBdr>
        <w:top w:val="none" w:sz="0" w:space="0" w:color="auto"/>
        <w:left w:val="none" w:sz="0" w:space="0" w:color="auto"/>
        <w:bottom w:val="none" w:sz="0" w:space="0" w:color="auto"/>
        <w:right w:val="none" w:sz="0" w:space="0" w:color="auto"/>
      </w:divBdr>
    </w:div>
    <w:div w:id="2138137618">
      <w:bodyDiv w:val="1"/>
      <w:marLeft w:val="0"/>
      <w:marRight w:val="0"/>
      <w:marTop w:val="0"/>
      <w:marBottom w:val="0"/>
      <w:divBdr>
        <w:top w:val="none" w:sz="0" w:space="0" w:color="auto"/>
        <w:left w:val="none" w:sz="0" w:space="0" w:color="auto"/>
        <w:bottom w:val="none" w:sz="0" w:space="0" w:color="auto"/>
        <w:right w:val="none" w:sz="0" w:space="0" w:color="auto"/>
      </w:divBdr>
    </w:div>
    <w:div w:id="2138405042">
      <w:bodyDiv w:val="1"/>
      <w:marLeft w:val="0"/>
      <w:marRight w:val="0"/>
      <w:marTop w:val="0"/>
      <w:marBottom w:val="0"/>
      <w:divBdr>
        <w:top w:val="none" w:sz="0" w:space="0" w:color="auto"/>
        <w:left w:val="none" w:sz="0" w:space="0" w:color="auto"/>
        <w:bottom w:val="none" w:sz="0" w:space="0" w:color="auto"/>
        <w:right w:val="none" w:sz="0" w:space="0" w:color="auto"/>
      </w:divBdr>
    </w:div>
    <w:div w:id="2138528888">
      <w:bodyDiv w:val="1"/>
      <w:marLeft w:val="0"/>
      <w:marRight w:val="0"/>
      <w:marTop w:val="0"/>
      <w:marBottom w:val="0"/>
      <w:divBdr>
        <w:top w:val="none" w:sz="0" w:space="0" w:color="auto"/>
        <w:left w:val="none" w:sz="0" w:space="0" w:color="auto"/>
        <w:bottom w:val="none" w:sz="0" w:space="0" w:color="auto"/>
        <w:right w:val="none" w:sz="0" w:space="0" w:color="auto"/>
      </w:divBdr>
    </w:div>
    <w:div w:id="2138645363">
      <w:bodyDiv w:val="1"/>
      <w:marLeft w:val="0"/>
      <w:marRight w:val="0"/>
      <w:marTop w:val="0"/>
      <w:marBottom w:val="0"/>
      <w:divBdr>
        <w:top w:val="none" w:sz="0" w:space="0" w:color="auto"/>
        <w:left w:val="none" w:sz="0" w:space="0" w:color="auto"/>
        <w:bottom w:val="none" w:sz="0" w:space="0" w:color="auto"/>
        <w:right w:val="none" w:sz="0" w:space="0" w:color="auto"/>
      </w:divBdr>
    </w:div>
    <w:div w:id="2138796418">
      <w:bodyDiv w:val="1"/>
      <w:marLeft w:val="0"/>
      <w:marRight w:val="0"/>
      <w:marTop w:val="0"/>
      <w:marBottom w:val="0"/>
      <w:divBdr>
        <w:top w:val="none" w:sz="0" w:space="0" w:color="auto"/>
        <w:left w:val="none" w:sz="0" w:space="0" w:color="auto"/>
        <w:bottom w:val="none" w:sz="0" w:space="0" w:color="auto"/>
        <w:right w:val="none" w:sz="0" w:space="0" w:color="auto"/>
      </w:divBdr>
    </w:div>
    <w:div w:id="2138797666">
      <w:bodyDiv w:val="1"/>
      <w:marLeft w:val="0"/>
      <w:marRight w:val="0"/>
      <w:marTop w:val="0"/>
      <w:marBottom w:val="0"/>
      <w:divBdr>
        <w:top w:val="none" w:sz="0" w:space="0" w:color="auto"/>
        <w:left w:val="none" w:sz="0" w:space="0" w:color="auto"/>
        <w:bottom w:val="none" w:sz="0" w:space="0" w:color="auto"/>
        <w:right w:val="none" w:sz="0" w:space="0" w:color="auto"/>
      </w:divBdr>
    </w:div>
    <w:div w:id="2138839784">
      <w:bodyDiv w:val="1"/>
      <w:marLeft w:val="0"/>
      <w:marRight w:val="0"/>
      <w:marTop w:val="0"/>
      <w:marBottom w:val="0"/>
      <w:divBdr>
        <w:top w:val="none" w:sz="0" w:space="0" w:color="auto"/>
        <w:left w:val="none" w:sz="0" w:space="0" w:color="auto"/>
        <w:bottom w:val="none" w:sz="0" w:space="0" w:color="auto"/>
        <w:right w:val="none" w:sz="0" w:space="0" w:color="auto"/>
      </w:divBdr>
    </w:div>
    <w:div w:id="2138912079">
      <w:bodyDiv w:val="1"/>
      <w:marLeft w:val="0"/>
      <w:marRight w:val="0"/>
      <w:marTop w:val="0"/>
      <w:marBottom w:val="0"/>
      <w:divBdr>
        <w:top w:val="none" w:sz="0" w:space="0" w:color="auto"/>
        <w:left w:val="none" w:sz="0" w:space="0" w:color="auto"/>
        <w:bottom w:val="none" w:sz="0" w:space="0" w:color="auto"/>
        <w:right w:val="none" w:sz="0" w:space="0" w:color="auto"/>
      </w:divBdr>
    </w:div>
    <w:div w:id="2139101881">
      <w:bodyDiv w:val="1"/>
      <w:marLeft w:val="0"/>
      <w:marRight w:val="0"/>
      <w:marTop w:val="0"/>
      <w:marBottom w:val="0"/>
      <w:divBdr>
        <w:top w:val="none" w:sz="0" w:space="0" w:color="auto"/>
        <w:left w:val="none" w:sz="0" w:space="0" w:color="auto"/>
        <w:bottom w:val="none" w:sz="0" w:space="0" w:color="auto"/>
        <w:right w:val="none" w:sz="0" w:space="0" w:color="auto"/>
      </w:divBdr>
    </w:div>
    <w:div w:id="2139301400">
      <w:bodyDiv w:val="1"/>
      <w:marLeft w:val="0"/>
      <w:marRight w:val="0"/>
      <w:marTop w:val="0"/>
      <w:marBottom w:val="0"/>
      <w:divBdr>
        <w:top w:val="none" w:sz="0" w:space="0" w:color="auto"/>
        <w:left w:val="none" w:sz="0" w:space="0" w:color="auto"/>
        <w:bottom w:val="none" w:sz="0" w:space="0" w:color="auto"/>
        <w:right w:val="none" w:sz="0" w:space="0" w:color="auto"/>
      </w:divBdr>
    </w:div>
    <w:div w:id="2139378064">
      <w:bodyDiv w:val="1"/>
      <w:marLeft w:val="0"/>
      <w:marRight w:val="0"/>
      <w:marTop w:val="0"/>
      <w:marBottom w:val="0"/>
      <w:divBdr>
        <w:top w:val="none" w:sz="0" w:space="0" w:color="auto"/>
        <w:left w:val="none" w:sz="0" w:space="0" w:color="auto"/>
        <w:bottom w:val="none" w:sz="0" w:space="0" w:color="auto"/>
        <w:right w:val="none" w:sz="0" w:space="0" w:color="auto"/>
      </w:divBdr>
    </w:div>
    <w:div w:id="2139882322">
      <w:bodyDiv w:val="1"/>
      <w:marLeft w:val="0"/>
      <w:marRight w:val="0"/>
      <w:marTop w:val="0"/>
      <w:marBottom w:val="0"/>
      <w:divBdr>
        <w:top w:val="none" w:sz="0" w:space="0" w:color="auto"/>
        <w:left w:val="none" w:sz="0" w:space="0" w:color="auto"/>
        <w:bottom w:val="none" w:sz="0" w:space="0" w:color="auto"/>
        <w:right w:val="none" w:sz="0" w:space="0" w:color="auto"/>
      </w:divBdr>
    </w:div>
    <w:div w:id="2139907726">
      <w:bodyDiv w:val="1"/>
      <w:marLeft w:val="0"/>
      <w:marRight w:val="0"/>
      <w:marTop w:val="0"/>
      <w:marBottom w:val="0"/>
      <w:divBdr>
        <w:top w:val="none" w:sz="0" w:space="0" w:color="auto"/>
        <w:left w:val="none" w:sz="0" w:space="0" w:color="auto"/>
        <w:bottom w:val="none" w:sz="0" w:space="0" w:color="auto"/>
        <w:right w:val="none" w:sz="0" w:space="0" w:color="auto"/>
      </w:divBdr>
    </w:div>
    <w:div w:id="2140563177">
      <w:bodyDiv w:val="1"/>
      <w:marLeft w:val="0"/>
      <w:marRight w:val="0"/>
      <w:marTop w:val="0"/>
      <w:marBottom w:val="0"/>
      <w:divBdr>
        <w:top w:val="none" w:sz="0" w:space="0" w:color="auto"/>
        <w:left w:val="none" w:sz="0" w:space="0" w:color="auto"/>
        <w:bottom w:val="none" w:sz="0" w:space="0" w:color="auto"/>
        <w:right w:val="none" w:sz="0" w:space="0" w:color="auto"/>
      </w:divBdr>
    </w:div>
    <w:div w:id="2140877172">
      <w:bodyDiv w:val="1"/>
      <w:marLeft w:val="0"/>
      <w:marRight w:val="0"/>
      <w:marTop w:val="0"/>
      <w:marBottom w:val="0"/>
      <w:divBdr>
        <w:top w:val="none" w:sz="0" w:space="0" w:color="auto"/>
        <w:left w:val="none" w:sz="0" w:space="0" w:color="auto"/>
        <w:bottom w:val="none" w:sz="0" w:space="0" w:color="auto"/>
        <w:right w:val="none" w:sz="0" w:space="0" w:color="auto"/>
      </w:divBdr>
    </w:div>
    <w:div w:id="2140999065">
      <w:bodyDiv w:val="1"/>
      <w:marLeft w:val="0"/>
      <w:marRight w:val="0"/>
      <w:marTop w:val="0"/>
      <w:marBottom w:val="0"/>
      <w:divBdr>
        <w:top w:val="none" w:sz="0" w:space="0" w:color="auto"/>
        <w:left w:val="none" w:sz="0" w:space="0" w:color="auto"/>
        <w:bottom w:val="none" w:sz="0" w:space="0" w:color="auto"/>
        <w:right w:val="none" w:sz="0" w:space="0" w:color="auto"/>
      </w:divBdr>
    </w:div>
    <w:div w:id="2141456425">
      <w:bodyDiv w:val="1"/>
      <w:marLeft w:val="0"/>
      <w:marRight w:val="0"/>
      <w:marTop w:val="0"/>
      <w:marBottom w:val="0"/>
      <w:divBdr>
        <w:top w:val="none" w:sz="0" w:space="0" w:color="auto"/>
        <w:left w:val="none" w:sz="0" w:space="0" w:color="auto"/>
        <w:bottom w:val="none" w:sz="0" w:space="0" w:color="auto"/>
        <w:right w:val="none" w:sz="0" w:space="0" w:color="auto"/>
      </w:divBdr>
    </w:div>
    <w:div w:id="2141460876">
      <w:bodyDiv w:val="1"/>
      <w:marLeft w:val="0"/>
      <w:marRight w:val="0"/>
      <w:marTop w:val="0"/>
      <w:marBottom w:val="0"/>
      <w:divBdr>
        <w:top w:val="none" w:sz="0" w:space="0" w:color="auto"/>
        <w:left w:val="none" w:sz="0" w:space="0" w:color="auto"/>
        <w:bottom w:val="none" w:sz="0" w:space="0" w:color="auto"/>
        <w:right w:val="none" w:sz="0" w:space="0" w:color="auto"/>
      </w:divBdr>
    </w:div>
    <w:div w:id="2141487094">
      <w:bodyDiv w:val="1"/>
      <w:marLeft w:val="0"/>
      <w:marRight w:val="0"/>
      <w:marTop w:val="0"/>
      <w:marBottom w:val="0"/>
      <w:divBdr>
        <w:top w:val="none" w:sz="0" w:space="0" w:color="auto"/>
        <w:left w:val="none" w:sz="0" w:space="0" w:color="auto"/>
        <w:bottom w:val="none" w:sz="0" w:space="0" w:color="auto"/>
        <w:right w:val="none" w:sz="0" w:space="0" w:color="auto"/>
      </w:divBdr>
    </w:div>
    <w:div w:id="2141726370">
      <w:bodyDiv w:val="1"/>
      <w:marLeft w:val="0"/>
      <w:marRight w:val="0"/>
      <w:marTop w:val="0"/>
      <w:marBottom w:val="0"/>
      <w:divBdr>
        <w:top w:val="none" w:sz="0" w:space="0" w:color="auto"/>
        <w:left w:val="none" w:sz="0" w:space="0" w:color="auto"/>
        <w:bottom w:val="none" w:sz="0" w:space="0" w:color="auto"/>
        <w:right w:val="none" w:sz="0" w:space="0" w:color="auto"/>
      </w:divBdr>
    </w:div>
    <w:div w:id="2141997829">
      <w:bodyDiv w:val="1"/>
      <w:marLeft w:val="0"/>
      <w:marRight w:val="0"/>
      <w:marTop w:val="0"/>
      <w:marBottom w:val="0"/>
      <w:divBdr>
        <w:top w:val="none" w:sz="0" w:space="0" w:color="auto"/>
        <w:left w:val="none" w:sz="0" w:space="0" w:color="auto"/>
        <w:bottom w:val="none" w:sz="0" w:space="0" w:color="auto"/>
        <w:right w:val="none" w:sz="0" w:space="0" w:color="auto"/>
      </w:divBdr>
    </w:div>
    <w:div w:id="2142112032">
      <w:bodyDiv w:val="1"/>
      <w:marLeft w:val="0"/>
      <w:marRight w:val="0"/>
      <w:marTop w:val="0"/>
      <w:marBottom w:val="0"/>
      <w:divBdr>
        <w:top w:val="none" w:sz="0" w:space="0" w:color="auto"/>
        <w:left w:val="none" w:sz="0" w:space="0" w:color="auto"/>
        <w:bottom w:val="none" w:sz="0" w:space="0" w:color="auto"/>
        <w:right w:val="none" w:sz="0" w:space="0" w:color="auto"/>
      </w:divBdr>
    </w:div>
    <w:div w:id="2142307214">
      <w:bodyDiv w:val="1"/>
      <w:marLeft w:val="0"/>
      <w:marRight w:val="0"/>
      <w:marTop w:val="0"/>
      <w:marBottom w:val="0"/>
      <w:divBdr>
        <w:top w:val="none" w:sz="0" w:space="0" w:color="auto"/>
        <w:left w:val="none" w:sz="0" w:space="0" w:color="auto"/>
        <w:bottom w:val="none" w:sz="0" w:space="0" w:color="auto"/>
        <w:right w:val="none" w:sz="0" w:space="0" w:color="auto"/>
      </w:divBdr>
    </w:div>
    <w:div w:id="2142458837">
      <w:bodyDiv w:val="1"/>
      <w:marLeft w:val="0"/>
      <w:marRight w:val="0"/>
      <w:marTop w:val="0"/>
      <w:marBottom w:val="0"/>
      <w:divBdr>
        <w:top w:val="none" w:sz="0" w:space="0" w:color="auto"/>
        <w:left w:val="none" w:sz="0" w:space="0" w:color="auto"/>
        <w:bottom w:val="none" w:sz="0" w:space="0" w:color="auto"/>
        <w:right w:val="none" w:sz="0" w:space="0" w:color="auto"/>
      </w:divBdr>
    </w:div>
    <w:div w:id="2142530874">
      <w:bodyDiv w:val="1"/>
      <w:marLeft w:val="0"/>
      <w:marRight w:val="0"/>
      <w:marTop w:val="0"/>
      <w:marBottom w:val="0"/>
      <w:divBdr>
        <w:top w:val="none" w:sz="0" w:space="0" w:color="auto"/>
        <w:left w:val="none" w:sz="0" w:space="0" w:color="auto"/>
        <w:bottom w:val="none" w:sz="0" w:space="0" w:color="auto"/>
        <w:right w:val="none" w:sz="0" w:space="0" w:color="auto"/>
      </w:divBdr>
    </w:div>
    <w:div w:id="2142770035">
      <w:bodyDiv w:val="1"/>
      <w:marLeft w:val="0"/>
      <w:marRight w:val="0"/>
      <w:marTop w:val="0"/>
      <w:marBottom w:val="0"/>
      <w:divBdr>
        <w:top w:val="none" w:sz="0" w:space="0" w:color="auto"/>
        <w:left w:val="none" w:sz="0" w:space="0" w:color="auto"/>
        <w:bottom w:val="none" w:sz="0" w:space="0" w:color="auto"/>
        <w:right w:val="none" w:sz="0" w:space="0" w:color="auto"/>
      </w:divBdr>
    </w:div>
    <w:div w:id="2142992464">
      <w:bodyDiv w:val="1"/>
      <w:marLeft w:val="0"/>
      <w:marRight w:val="0"/>
      <w:marTop w:val="0"/>
      <w:marBottom w:val="0"/>
      <w:divBdr>
        <w:top w:val="none" w:sz="0" w:space="0" w:color="auto"/>
        <w:left w:val="none" w:sz="0" w:space="0" w:color="auto"/>
        <w:bottom w:val="none" w:sz="0" w:space="0" w:color="auto"/>
        <w:right w:val="none" w:sz="0" w:space="0" w:color="auto"/>
      </w:divBdr>
    </w:div>
    <w:div w:id="2143617636">
      <w:bodyDiv w:val="1"/>
      <w:marLeft w:val="0"/>
      <w:marRight w:val="0"/>
      <w:marTop w:val="0"/>
      <w:marBottom w:val="0"/>
      <w:divBdr>
        <w:top w:val="none" w:sz="0" w:space="0" w:color="auto"/>
        <w:left w:val="none" w:sz="0" w:space="0" w:color="auto"/>
        <w:bottom w:val="none" w:sz="0" w:space="0" w:color="auto"/>
        <w:right w:val="none" w:sz="0" w:space="0" w:color="auto"/>
      </w:divBdr>
    </w:div>
    <w:div w:id="2143843152">
      <w:bodyDiv w:val="1"/>
      <w:marLeft w:val="0"/>
      <w:marRight w:val="0"/>
      <w:marTop w:val="0"/>
      <w:marBottom w:val="0"/>
      <w:divBdr>
        <w:top w:val="none" w:sz="0" w:space="0" w:color="auto"/>
        <w:left w:val="none" w:sz="0" w:space="0" w:color="auto"/>
        <w:bottom w:val="none" w:sz="0" w:space="0" w:color="auto"/>
        <w:right w:val="none" w:sz="0" w:space="0" w:color="auto"/>
      </w:divBdr>
    </w:div>
    <w:div w:id="2144040205">
      <w:bodyDiv w:val="1"/>
      <w:marLeft w:val="0"/>
      <w:marRight w:val="0"/>
      <w:marTop w:val="0"/>
      <w:marBottom w:val="0"/>
      <w:divBdr>
        <w:top w:val="none" w:sz="0" w:space="0" w:color="auto"/>
        <w:left w:val="none" w:sz="0" w:space="0" w:color="auto"/>
        <w:bottom w:val="none" w:sz="0" w:space="0" w:color="auto"/>
        <w:right w:val="none" w:sz="0" w:space="0" w:color="auto"/>
      </w:divBdr>
    </w:div>
    <w:div w:id="2144302659">
      <w:bodyDiv w:val="1"/>
      <w:marLeft w:val="0"/>
      <w:marRight w:val="0"/>
      <w:marTop w:val="0"/>
      <w:marBottom w:val="0"/>
      <w:divBdr>
        <w:top w:val="none" w:sz="0" w:space="0" w:color="auto"/>
        <w:left w:val="none" w:sz="0" w:space="0" w:color="auto"/>
        <w:bottom w:val="none" w:sz="0" w:space="0" w:color="auto"/>
        <w:right w:val="none" w:sz="0" w:space="0" w:color="auto"/>
      </w:divBdr>
    </w:div>
    <w:div w:id="2144344238">
      <w:bodyDiv w:val="1"/>
      <w:marLeft w:val="0"/>
      <w:marRight w:val="0"/>
      <w:marTop w:val="0"/>
      <w:marBottom w:val="0"/>
      <w:divBdr>
        <w:top w:val="none" w:sz="0" w:space="0" w:color="auto"/>
        <w:left w:val="none" w:sz="0" w:space="0" w:color="auto"/>
        <w:bottom w:val="none" w:sz="0" w:space="0" w:color="auto"/>
        <w:right w:val="none" w:sz="0" w:space="0" w:color="auto"/>
      </w:divBdr>
    </w:div>
    <w:div w:id="2144544947">
      <w:bodyDiv w:val="1"/>
      <w:marLeft w:val="0"/>
      <w:marRight w:val="0"/>
      <w:marTop w:val="0"/>
      <w:marBottom w:val="0"/>
      <w:divBdr>
        <w:top w:val="none" w:sz="0" w:space="0" w:color="auto"/>
        <w:left w:val="none" w:sz="0" w:space="0" w:color="auto"/>
        <w:bottom w:val="none" w:sz="0" w:space="0" w:color="auto"/>
        <w:right w:val="none" w:sz="0" w:space="0" w:color="auto"/>
      </w:divBdr>
    </w:div>
    <w:div w:id="2144736539">
      <w:bodyDiv w:val="1"/>
      <w:marLeft w:val="0"/>
      <w:marRight w:val="0"/>
      <w:marTop w:val="0"/>
      <w:marBottom w:val="0"/>
      <w:divBdr>
        <w:top w:val="none" w:sz="0" w:space="0" w:color="auto"/>
        <w:left w:val="none" w:sz="0" w:space="0" w:color="auto"/>
        <w:bottom w:val="none" w:sz="0" w:space="0" w:color="auto"/>
        <w:right w:val="none" w:sz="0" w:space="0" w:color="auto"/>
      </w:divBdr>
    </w:div>
    <w:div w:id="2145079490">
      <w:bodyDiv w:val="1"/>
      <w:marLeft w:val="0"/>
      <w:marRight w:val="0"/>
      <w:marTop w:val="0"/>
      <w:marBottom w:val="0"/>
      <w:divBdr>
        <w:top w:val="none" w:sz="0" w:space="0" w:color="auto"/>
        <w:left w:val="none" w:sz="0" w:space="0" w:color="auto"/>
        <w:bottom w:val="none" w:sz="0" w:space="0" w:color="auto"/>
        <w:right w:val="none" w:sz="0" w:space="0" w:color="auto"/>
      </w:divBdr>
    </w:div>
    <w:div w:id="2145929204">
      <w:bodyDiv w:val="1"/>
      <w:marLeft w:val="0"/>
      <w:marRight w:val="0"/>
      <w:marTop w:val="0"/>
      <w:marBottom w:val="0"/>
      <w:divBdr>
        <w:top w:val="none" w:sz="0" w:space="0" w:color="auto"/>
        <w:left w:val="none" w:sz="0" w:space="0" w:color="auto"/>
        <w:bottom w:val="none" w:sz="0" w:space="0" w:color="auto"/>
        <w:right w:val="none" w:sz="0" w:space="0" w:color="auto"/>
      </w:divBdr>
    </w:div>
    <w:div w:id="2146001685">
      <w:bodyDiv w:val="1"/>
      <w:marLeft w:val="0"/>
      <w:marRight w:val="0"/>
      <w:marTop w:val="0"/>
      <w:marBottom w:val="0"/>
      <w:divBdr>
        <w:top w:val="none" w:sz="0" w:space="0" w:color="auto"/>
        <w:left w:val="none" w:sz="0" w:space="0" w:color="auto"/>
        <w:bottom w:val="none" w:sz="0" w:space="0" w:color="auto"/>
        <w:right w:val="none" w:sz="0" w:space="0" w:color="auto"/>
      </w:divBdr>
    </w:div>
    <w:div w:id="2146046719">
      <w:bodyDiv w:val="1"/>
      <w:marLeft w:val="0"/>
      <w:marRight w:val="0"/>
      <w:marTop w:val="0"/>
      <w:marBottom w:val="0"/>
      <w:divBdr>
        <w:top w:val="none" w:sz="0" w:space="0" w:color="auto"/>
        <w:left w:val="none" w:sz="0" w:space="0" w:color="auto"/>
        <w:bottom w:val="none" w:sz="0" w:space="0" w:color="auto"/>
        <w:right w:val="none" w:sz="0" w:space="0" w:color="auto"/>
      </w:divBdr>
    </w:div>
    <w:div w:id="2146072639">
      <w:bodyDiv w:val="1"/>
      <w:marLeft w:val="0"/>
      <w:marRight w:val="0"/>
      <w:marTop w:val="0"/>
      <w:marBottom w:val="0"/>
      <w:divBdr>
        <w:top w:val="none" w:sz="0" w:space="0" w:color="auto"/>
        <w:left w:val="none" w:sz="0" w:space="0" w:color="auto"/>
        <w:bottom w:val="none" w:sz="0" w:space="0" w:color="auto"/>
        <w:right w:val="none" w:sz="0" w:space="0" w:color="auto"/>
      </w:divBdr>
      <w:divsChild>
        <w:div w:id="1408578251">
          <w:marLeft w:val="0"/>
          <w:marRight w:val="0"/>
          <w:marTop w:val="0"/>
          <w:marBottom w:val="0"/>
          <w:divBdr>
            <w:top w:val="none" w:sz="0" w:space="0" w:color="auto"/>
            <w:left w:val="none" w:sz="0" w:space="0" w:color="auto"/>
            <w:bottom w:val="none" w:sz="0" w:space="0" w:color="auto"/>
            <w:right w:val="none" w:sz="0" w:space="0" w:color="auto"/>
          </w:divBdr>
        </w:div>
        <w:div w:id="1062370675">
          <w:marLeft w:val="0"/>
          <w:marRight w:val="0"/>
          <w:marTop w:val="0"/>
          <w:marBottom w:val="0"/>
          <w:divBdr>
            <w:top w:val="none" w:sz="0" w:space="0" w:color="auto"/>
            <w:left w:val="none" w:sz="0" w:space="0" w:color="auto"/>
            <w:bottom w:val="none" w:sz="0" w:space="0" w:color="auto"/>
            <w:right w:val="none" w:sz="0" w:space="0" w:color="auto"/>
          </w:divBdr>
        </w:div>
        <w:div w:id="1360624864">
          <w:marLeft w:val="0"/>
          <w:marRight w:val="0"/>
          <w:marTop w:val="0"/>
          <w:marBottom w:val="0"/>
          <w:divBdr>
            <w:top w:val="none" w:sz="0" w:space="0" w:color="auto"/>
            <w:left w:val="none" w:sz="0" w:space="0" w:color="auto"/>
            <w:bottom w:val="none" w:sz="0" w:space="0" w:color="auto"/>
            <w:right w:val="none" w:sz="0" w:space="0" w:color="auto"/>
          </w:divBdr>
        </w:div>
        <w:div w:id="1474323058">
          <w:marLeft w:val="0"/>
          <w:marRight w:val="0"/>
          <w:marTop w:val="0"/>
          <w:marBottom w:val="0"/>
          <w:divBdr>
            <w:top w:val="none" w:sz="0" w:space="0" w:color="auto"/>
            <w:left w:val="none" w:sz="0" w:space="0" w:color="auto"/>
            <w:bottom w:val="none" w:sz="0" w:space="0" w:color="auto"/>
            <w:right w:val="none" w:sz="0" w:space="0" w:color="auto"/>
          </w:divBdr>
        </w:div>
        <w:div w:id="1110274348">
          <w:marLeft w:val="0"/>
          <w:marRight w:val="0"/>
          <w:marTop w:val="0"/>
          <w:marBottom w:val="0"/>
          <w:divBdr>
            <w:top w:val="none" w:sz="0" w:space="0" w:color="auto"/>
            <w:left w:val="none" w:sz="0" w:space="0" w:color="auto"/>
            <w:bottom w:val="none" w:sz="0" w:space="0" w:color="auto"/>
            <w:right w:val="none" w:sz="0" w:space="0" w:color="auto"/>
          </w:divBdr>
        </w:div>
        <w:div w:id="1048803367">
          <w:marLeft w:val="0"/>
          <w:marRight w:val="0"/>
          <w:marTop w:val="0"/>
          <w:marBottom w:val="0"/>
          <w:divBdr>
            <w:top w:val="none" w:sz="0" w:space="0" w:color="auto"/>
            <w:left w:val="none" w:sz="0" w:space="0" w:color="auto"/>
            <w:bottom w:val="none" w:sz="0" w:space="0" w:color="auto"/>
            <w:right w:val="none" w:sz="0" w:space="0" w:color="auto"/>
          </w:divBdr>
        </w:div>
        <w:div w:id="328798034">
          <w:marLeft w:val="0"/>
          <w:marRight w:val="0"/>
          <w:marTop w:val="0"/>
          <w:marBottom w:val="0"/>
          <w:divBdr>
            <w:top w:val="none" w:sz="0" w:space="0" w:color="auto"/>
            <w:left w:val="none" w:sz="0" w:space="0" w:color="auto"/>
            <w:bottom w:val="none" w:sz="0" w:space="0" w:color="auto"/>
            <w:right w:val="none" w:sz="0" w:space="0" w:color="auto"/>
          </w:divBdr>
        </w:div>
        <w:div w:id="1185939561">
          <w:marLeft w:val="0"/>
          <w:marRight w:val="0"/>
          <w:marTop w:val="0"/>
          <w:marBottom w:val="0"/>
          <w:divBdr>
            <w:top w:val="none" w:sz="0" w:space="0" w:color="auto"/>
            <w:left w:val="none" w:sz="0" w:space="0" w:color="auto"/>
            <w:bottom w:val="none" w:sz="0" w:space="0" w:color="auto"/>
            <w:right w:val="none" w:sz="0" w:space="0" w:color="auto"/>
          </w:divBdr>
        </w:div>
        <w:div w:id="1160148258">
          <w:marLeft w:val="0"/>
          <w:marRight w:val="0"/>
          <w:marTop w:val="0"/>
          <w:marBottom w:val="0"/>
          <w:divBdr>
            <w:top w:val="none" w:sz="0" w:space="0" w:color="auto"/>
            <w:left w:val="none" w:sz="0" w:space="0" w:color="auto"/>
            <w:bottom w:val="none" w:sz="0" w:space="0" w:color="auto"/>
            <w:right w:val="none" w:sz="0" w:space="0" w:color="auto"/>
          </w:divBdr>
        </w:div>
        <w:div w:id="1225919846">
          <w:marLeft w:val="0"/>
          <w:marRight w:val="0"/>
          <w:marTop w:val="0"/>
          <w:marBottom w:val="0"/>
          <w:divBdr>
            <w:top w:val="none" w:sz="0" w:space="0" w:color="auto"/>
            <w:left w:val="none" w:sz="0" w:space="0" w:color="auto"/>
            <w:bottom w:val="none" w:sz="0" w:space="0" w:color="auto"/>
            <w:right w:val="none" w:sz="0" w:space="0" w:color="auto"/>
          </w:divBdr>
        </w:div>
        <w:div w:id="70930027">
          <w:marLeft w:val="0"/>
          <w:marRight w:val="0"/>
          <w:marTop w:val="0"/>
          <w:marBottom w:val="0"/>
          <w:divBdr>
            <w:top w:val="none" w:sz="0" w:space="0" w:color="auto"/>
            <w:left w:val="none" w:sz="0" w:space="0" w:color="auto"/>
            <w:bottom w:val="none" w:sz="0" w:space="0" w:color="auto"/>
            <w:right w:val="none" w:sz="0" w:space="0" w:color="auto"/>
          </w:divBdr>
        </w:div>
        <w:div w:id="2018925313">
          <w:marLeft w:val="0"/>
          <w:marRight w:val="0"/>
          <w:marTop w:val="0"/>
          <w:marBottom w:val="0"/>
          <w:divBdr>
            <w:top w:val="none" w:sz="0" w:space="0" w:color="auto"/>
            <w:left w:val="none" w:sz="0" w:space="0" w:color="auto"/>
            <w:bottom w:val="none" w:sz="0" w:space="0" w:color="auto"/>
            <w:right w:val="none" w:sz="0" w:space="0" w:color="auto"/>
          </w:divBdr>
        </w:div>
        <w:div w:id="1445999749">
          <w:marLeft w:val="0"/>
          <w:marRight w:val="0"/>
          <w:marTop w:val="0"/>
          <w:marBottom w:val="0"/>
          <w:divBdr>
            <w:top w:val="none" w:sz="0" w:space="0" w:color="auto"/>
            <w:left w:val="none" w:sz="0" w:space="0" w:color="auto"/>
            <w:bottom w:val="none" w:sz="0" w:space="0" w:color="auto"/>
            <w:right w:val="none" w:sz="0" w:space="0" w:color="auto"/>
          </w:divBdr>
        </w:div>
        <w:div w:id="1963999842">
          <w:marLeft w:val="0"/>
          <w:marRight w:val="0"/>
          <w:marTop w:val="0"/>
          <w:marBottom w:val="0"/>
          <w:divBdr>
            <w:top w:val="none" w:sz="0" w:space="0" w:color="auto"/>
            <w:left w:val="none" w:sz="0" w:space="0" w:color="auto"/>
            <w:bottom w:val="none" w:sz="0" w:space="0" w:color="auto"/>
            <w:right w:val="none" w:sz="0" w:space="0" w:color="auto"/>
          </w:divBdr>
        </w:div>
        <w:div w:id="990477434">
          <w:marLeft w:val="0"/>
          <w:marRight w:val="0"/>
          <w:marTop w:val="0"/>
          <w:marBottom w:val="0"/>
          <w:divBdr>
            <w:top w:val="none" w:sz="0" w:space="0" w:color="auto"/>
            <w:left w:val="none" w:sz="0" w:space="0" w:color="auto"/>
            <w:bottom w:val="none" w:sz="0" w:space="0" w:color="auto"/>
            <w:right w:val="none" w:sz="0" w:space="0" w:color="auto"/>
          </w:divBdr>
        </w:div>
        <w:div w:id="288317156">
          <w:marLeft w:val="0"/>
          <w:marRight w:val="0"/>
          <w:marTop w:val="0"/>
          <w:marBottom w:val="0"/>
          <w:divBdr>
            <w:top w:val="none" w:sz="0" w:space="0" w:color="auto"/>
            <w:left w:val="none" w:sz="0" w:space="0" w:color="auto"/>
            <w:bottom w:val="none" w:sz="0" w:space="0" w:color="auto"/>
            <w:right w:val="none" w:sz="0" w:space="0" w:color="auto"/>
          </w:divBdr>
        </w:div>
        <w:div w:id="60367715">
          <w:marLeft w:val="0"/>
          <w:marRight w:val="0"/>
          <w:marTop w:val="0"/>
          <w:marBottom w:val="0"/>
          <w:divBdr>
            <w:top w:val="none" w:sz="0" w:space="0" w:color="auto"/>
            <w:left w:val="none" w:sz="0" w:space="0" w:color="auto"/>
            <w:bottom w:val="none" w:sz="0" w:space="0" w:color="auto"/>
            <w:right w:val="none" w:sz="0" w:space="0" w:color="auto"/>
          </w:divBdr>
        </w:div>
        <w:div w:id="719863826">
          <w:marLeft w:val="0"/>
          <w:marRight w:val="0"/>
          <w:marTop w:val="0"/>
          <w:marBottom w:val="0"/>
          <w:divBdr>
            <w:top w:val="none" w:sz="0" w:space="0" w:color="auto"/>
            <w:left w:val="none" w:sz="0" w:space="0" w:color="auto"/>
            <w:bottom w:val="none" w:sz="0" w:space="0" w:color="auto"/>
            <w:right w:val="none" w:sz="0" w:space="0" w:color="auto"/>
          </w:divBdr>
        </w:div>
        <w:div w:id="2129885182">
          <w:marLeft w:val="0"/>
          <w:marRight w:val="0"/>
          <w:marTop w:val="0"/>
          <w:marBottom w:val="0"/>
          <w:divBdr>
            <w:top w:val="none" w:sz="0" w:space="0" w:color="auto"/>
            <w:left w:val="none" w:sz="0" w:space="0" w:color="auto"/>
            <w:bottom w:val="none" w:sz="0" w:space="0" w:color="auto"/>
            <w:right w:val="none" w:sz="0" w:space="0" w:color="auto"/>
          </w:divBdr>
        </w:div>
        <w:div w:id="1722361190">
          <w:marLeft w:val="0"/>
          <w:marRight w:val="0"/>
          <w:marTop w:val="0"/>
          <w:marBottom w:val="0"/>
          <w:divBdr>
            <w:top w:val="none" w:sz="0" w:space="0" w:color="auto"/>
            <w:left w:val="none" w:sz="0" w:space="0" w:color="auto"/>
            <w:bottom w:val="none" w:sz="0" w:space="0" w:color="auto"/>
            <w:right w:val="none" w:sz="0" w:space="0" w:color="auto"/>
          </w:divBdr>
        </w:div>
        <w:div w:id="999889699">
          <w:marLeft w:val="0"/>
          <w:marRight w:val="0"/>
          <w:marTop w:val="0"/>
          <w:marBottom w:val="0"/>
          <w:divBdr>
            <w:top w:val="none" w:sz="0" w:space="0" w:color="auto"/>
            <w:left w:val="none" w:sz="0" w:space="0" w:color="auto"/>
            <w:bottom w:val="none" w:sz="0" w:space="0" w:color="auto"/>
            <w:right w:val="none" w:sz="0" w:space="0" w:color="auto"/>
          </w:divBdr>
        </w:div>
        <w:div w:id="613094916">
          <w:marLeft w:val="0"/>
          <w:marRight w:val="0"/>
          <w:marTop w:val="0"/>
          <w:marBottom w:val="0"/>
          <w:divBdr>
            <w:top w:val="none" w:sz="0" w:space="0" w:color="auto"/>
            <w:left w:val="none" w:sz="0" w:space="0" w:color="auto"/>
            <w:bottom w:val="none" w:sz="0" w:space="0" w:color="auto"/>
            <w:right w:val="none" w:sz="0" w:space="0" w:color="auto"/>
          </w:divBdr>
        </w:div>
        <w:div w:id="498428876">
          <w:marLeft w:val="0"/>
          <w:marRight w:val="0"/>
          <w:marTop w:val="0"/>
          <w:marBottom w:val="0"/>
          <w:divBdr>
            <w:top w:val="none" w:sz="0" w:space="0" w:color="auto"/>
            <w:left w:val="none" w:sz="0" w:space="0" w:color="auto"/>
            <w:bottom w:val="none" w:sz="0" w:space="0" w:color="auto"/>
            <w:right w:val="none" w:sz="0" w:space="0" w:color="auto"/>
          </w:divBdr>
        </w:div>
        <w:div w:id="614363261">
          <w:marLeft w:val="0"/>
          <w:marRight w:val="0"/>
          <w:marTop w:val="0"/>
          <w:marBottom w:val="0"/>
          <w:divBdr>
            <w:top w:val="none" w:sz="0" w:space="0" w:color="auto"/>
            <w:left w:val="none" w:sz="0" w:space="0" w:color="auto"/>
            <w:bottom w:val="none" w:sz="0" w:space="0" w:color="auto"/>
            <w:right w:val="none" w:sz="0" w:space="0" w:color="auto"/>
          </w:divBdr>
        </w:div>
        <w:div w:id="513571696">
          <w:marLeft w:val="0"/>
          <w:marRight w:val="0"/>
          <w:marTop w:val="0"/>
          <w:marBottom w:val="0"/>
          <w:divBdr>
            <w:top w:val="none" w:sz="0" w:space="0" w:color="auto"/>
            <w:left w:val="none" w:sz="0" w:space="0" w:color="auto"/>
            <w:bottom w:val="none" w:sz="0" w:space="0" w:color="auto"/>
            <w:right w:val="none" w:sz="0" w:space="0" w:color="auto"/>
          </w:divBdr>
        </w:div>
        <w:div w:id="622269412">
          <w:marLeft w:val="0"/>
          <w:marRight w:val="0"/>
          <w:marTop w:val="0"/>
          <w:marBottom w:val="0"/>
          <w:divBdr>
            <w:top w:val="none" w:sz="0" w:space="0" w:color="auto"/>
            <w:left w:val="none" w:sz="0" w:space="0" w:color="auto"/>
            <w:bottom w:val="none" w:sz="0" w:space="0" w:color="auto"/>
            <w:right w:val="none" w:sz="0" w:space="0" w:color="auto"/>
          </w:divBdr>
        </w:div>
        <w:div w:id="460658160">
          <w:marLeft w:val="0"/>
          <w:marRight w:val="0"/>
          <w:marTop w:val="0"/>
          <w:marBottom w:val="0"/>
          <w:divBdr>
            <w:top w:val="none" w:sz="0" w:space="0" w:color="auto"/>
            <w:left w:val="none" w:sz="0" w:space="0" w:color="auto"/>
            <w:bottom w:val="none" w:sz="0" w:space="0" w:color="auto"/>
            <w:right w:val="none" w:sz="0" w:space="0" w:color="auto"/>
          </w:divBdr>
        </w:div>
        <w:div w:id="914358402">
          <w:marLeft w:val="0"/>
          <w:marRight w:val="0"/>
          <w:marTop w:val="0"/>
          <w:marBottom w:val="0"/>
          <w:divBdr>
            <w:top w:val="none" w:sz="0" w:space="0" w:color="auto"/>
            <w:left w:val="none" w:sz="0" w:space="0" w:color="auto"/>
            <w:bottom w:val="none" w:sz="0" w:space="0" w:color="auto"/>
            <w:right w:val="none" w:sz="0" w:space="0" w:color="auto"/>
          </w:divBdr>
        </w:div>
        <w:div w:id="1979919513">
          <w:marLeft w:val="0"/>
          <w:marRight w:val="0"/>
          <w:marTop w:val="0"/>
          <w:marBottom w:val="0"/>
          <w:divBdr>
            <w:top w:val="none" w:sz="0" w:space="0" w:color="auto"/>
            <w:left w:val="none" w:sz="0" w:space="0" w:color="auto"/>
            <w:bottom w:val="none" w:sz="0" w:space="0" w:color="auto"/>
            <w:right w:val="none" w:sz="0" w:space="0" w:color="auto"/>
          </w:divBdr>
        </w:div>
        <w:div w:id="115802160">
          <w:marLeft w:val="0"/>
          <w:marRight w:val="0"/>
          <w:marTop w:val="0"/>
          <w:marBottom w:val="0"/>
          <w:divBdr>
            <w:top w:val="none" w:sz="0" w:space="0" w:color="auto"/>
            <w:left w:val="none" w:sz="0" w:space="0" w:color="auto"/>
            <w:bottom w:val="none" w:sz="0" w:space="0" w:color="auto"/>
            <w:right w:val="none" w:sz="0" w:space="0" w:color="auto"/>
          </w:divBdr>
        </w:div>
        <w:div w:id="1074083973">
          <w:marLeft w:val="0"/>
          <w:marRight w:val="0"/>
          <w:marTop w:val="0"/>
          <w:marBottom w:val="0"/>
          <w:divBdr>
            <w:top w:val="none" w:sz="0" w:space="0" w:color="auto"/>
            <w:left w:val="none" w:sz="0" w:space="0" w:color="auto"/>
            <w:bottom w:val="none" w:sz="0" w:space="0" w:color="auto"/>
            <w:right w:val="none" w:sz="0" w:space="0" w:color="auto"/>
          </w:divBdr>
        </w:div>
        <w:div w:id="1894655973">
          <w:marLeft w:val="0"/>
          <w:marRight w:val="0"/>
          <w:marTop w:val="0"/>
          <w:marBottom w:val="0"/>
          <w:divBdr>
            <w:top w:val="none" w:sz="0" w:space="0" w:color="auto"/>
            <w:left w:val="none" w:sz="0" w:space="0" w:color="auto"/>
            <w:bottom w:val="none" w:sz="0" w:space="0" w:color="auto"/>
            <w:right w:val="none" w:sz="0" w:space="0" w:color="auto"/>
          </w:divBdr>
        </w:div>
        <w:div w:id="55787227">
          <w:marLeft w:val="0"/>
          <w:marRight w:val="0"/>
          <w:marTop w:val="0"/>
          <w:marBottom w:val="0"/>
          <w:divBdr>
            <w:top w:val="none" w:sz="0" w:space="0" w:color="auto"/>
            <w:left w:val="none" w:sz="0" w:space="0" w:color="auto"/>
            <w:bottom w:val="none" w:sz="0" w:space="0" w:color="auto"/>
            <w:right w:val="none" w:sz="0" w:space="0" w:color="auto"/>
          </w:divBdr>
        </w:div>
        <w:div w:id="2034651413">
          <w:marLeft w:val="0"/>
          <w:marRight w:val="0"/>
          <w:marTop w:val="0"/>
          <w:marBottom w:val="0"/>
          <w:divBdr>
            <w:top w:val="none" w:sz="0" w:space="0" w:color="auto"/>
            <w:left w:val="none" w:sz="0" w:space="0" w:color="auto"/>
            <w:bottom w:val="none" w:sz="0" w:space="0" w:color="auto"/>
            <w:right w:val="none" w:sz="0" w:space="0" w:color="auto"/>
          </w:divBdr>
        </w:div>
        <w:div w:id="678388499">
          <w:marLeft w:val="0"/>
          <w:marRight w:val="0"/>
          <w:marTop w:val="0"/>
          <w:marBottom w:val="0"/>
          <w:divBdr>
            <w:top w:val="none" w:sz="0" w:space="0" w:color="auto"/>
            <w:left w:val="none" w:sz="0" w:space="0" w:color="auto"/>
            <w:bottom w:val="none" w:sz="0" w:space="0" w:color="auto"/>
            <w:right w:val="none" w:sz="0" w:space="0" w:color="auto"/>
          </w:divBdr>
        </w:div>
        <w:div w:id="1658148001">
          <w:marLeft w:val="0"/>
          <w:marRight w:val="0"/>
          <w:marTop w:val="0"/>
          <w:marBottom w:val="0"/>
          <w:divBdr>
            <w:top w:val="none" w:sz="0" w:space="0" w:color="auto"/>
            <w:left w:val="none" w:sz="0" w:space="0" w:color="auto"/>
            <w:bottom w:val="none" w:sz="0" w:space="0" w:color="auto"/>
            <w:right w:val="none" w:sz="0" w:space="0" w:color="auto"/>
          </w:divBdr>
        </w:div>
        <w:div w:id="974992841">
          <w:marLeft w:val="0"/>
          <w:marRight w:val="0"/>
          <w:marTop w:val="0"/>
          <w:marBottom w:val="0"/>
          <w:divBdr>
            <w:top w:val="none" w:sz="0" w:space="0" w:color="auto"/>
            <w:left w:val="none" w:sz="0" w:space="0" w:color="auto"/>
            <w:bottom w:val="none" w:sz="0" w:space="0" w:color="auto"/>
            <w:right w:val="none" w:sz="0" w:space="0" w:color="auto"/>
          </w:divBdr>
        </w:div>
        <w:div w:id="1969357515">
          <w:marLeft w:val="0"/>
          <w:marRight w:val="0"/>
          <w:marTop w:val="0"/>
          <w:marBottom w:val="0"/>
          <w:divBdr>
            <w:top w:val="none" w:sz="0" w:space="0" w:color="auto"/>
            <w:left w:val="none" w:sz="0" w:space="0" w:color="auto"/>
            <w:bottom w:val="none" w:sz="0" w:space="0" w:color="auto"/>
            <w:right w:val="none" w:sz="0" w:space="0" w:color="auto"/>
          </w:divBdr>
        </w:div>
        <w:div w:id="1042826312">
          <w:marLeft w:val="0"/>
          <w:marRight w:val="0"/>
          <w:marTop w:val="0"/>
          <w:marBottom w:val="0"/>
          <w:divBdr>
            <w:top w:val="none" w:sz="0" w:space="0" w:color="auto"/>
            <w:left w:val="none" w:sz="0" w:space="0" w:color="auto"/>
            <w:bottom w:val="none" w:sz="0" w:space="0" w:color="auto"/>
            <w:right w:val="none" w:sz="0" w:space="0" w:color="auto"/>
          </w:divBdr>
        </w:div>
        <w:div w:id="573856429">
          <w:marLeft w:val="0"/>
          <w:marRight w:val="0"/>
          <w:marTop w:val="0"/>
          <w:marBottom w:val="0"/>
          <w:divBdr>
            <w:top w:val="none" w:sz="0" w:space="0" w:color="auto"/>
            <w:left w:val="none" w:sz="0" w:space="0" w:color="auto"/>
            <w:bottom w:val="none" w:sz="0" w:space="0" w:color="auto"/>
            <w:right w:val="none" w:sz="0" w:space="0" w:color="auto"/>
          </w:divBdr>
        </w:div>
        <w:div w:id="1175849197">
          <w:marLeft w:val="0"/>
          <w:marRight w:val="0"/>
          <w:marTop w:val="0"/>
          <w:marBottom w:val="0"/>
          <w:divBdr>
            <w:top w:val="none" w:sz="0" w:space="0" w:color="auto"/>
            <w:left w:val="none" w:sz="0" w:space="0" w:color="auto"/>
            <w:bottom w:val="none" w:sz="0" w:space="0" w:color="auto"/>
            <w:right w:val="none" w:sz="0" w:space="0" w:color="auto"/>
          </w:divBdr>
        </w:div>
        <w:div w:id="2137553863">
          <w:marLeft w:val="0"/>
          <w:marRight w:val="0"/>
          <w:marTop w:val="0"/>
          <w:marBottom w:val="0"/>
          <w:divBdr>
            <w:top w:val="none" w:sz="0" w:space="0" w:color="auto"/>
            <w:left w:val="none" w:sz="0" w:space="0" w:color="auto"/>
            <w:bottom w:val="none" w:sz="0" w:space="0" w:color="auto"/>
            <w:right w:val="none" w:sz="0" w:space="0" w:color="auto"/>
          </w:divBdr>
        </w:div>
        <w:div w:id="548496248">
          <w:marLeft w:val="0"/>
          <w:marRight w:val="0"/>
          <w:marTop w:val="0"/>
          <w:marBottom w:val="0"/>
          <w:divBdr>
            <w:top w:val="none" w:sz="0" w:space="0" w:color="auto"/>
            <w:left w:val="none" w:sz="0" w:space="0" w:color="auto"/>
            <w:bottom w:val="none" w:sz="0" w:space="0" w:color="auto"/>
            <w:right w:val="none" w:sz="0" w:space="0" w:color="auto"/>
          </w:divBdr>
        </w:div>
        <w:div w:id="258173787">
          <w:marLeft w:val="0"/>
          <w:marRight w:val="0"/>
          <w:marTop w:val="0"/>
          <w:marBottom w:val="0"/>
          <w:divBdr>
            <w:top w:val="none" w:sz="0" w:space="0" w:color="auto"/>
            <w:left w:val="none" w:sz="0" w:space="0" w:color="auto"/>
            <w:bottom w:val="none" w:sz="0" w:space="0" w:color="auto"/>
            <w:right w:val="none" w:sz="0" w:space="0" w:color="auto"/>
          </w:divBdr>
        </w:div>
        <w:div w:id="883325086">
          <w:marLeft w:val="0"/>
          <w:marRight w:val="0"/>
          <w:marTop w:val="0"/>
          <w:marBottom w:val="0"/>
          <w:divBdr>
            <w:top w:val="none" w:sz="0" w:space="0" w:color="auto"/>
            <w:left w:val="none" w:sz="0" w:space="0" w:color="auto"/>
            <w:bottom w:val="none" w:sz="0" w:space="0" w:color="auto"/>
            <w:right w:val="none" w:sz="0" w:space="0" w:color="auto"/>
          </w:divBdr>
        </w:div>
        <w:div w:id="1942107899">
          <w:marLeft w:val="0"/>
          <w:marRight w:val="0"/>
          <w:marTop w:val="0"/>
          <w:marBottom w:val="0"/>
          <w:divBdr>
            <w:top w:val="none" w:sz="0" w:space="0" w:color="auto"/>
            <w:left w:val="none" w:sz="0" w:space="0" w:color="auto"/>
            <w:bottom w:val="none" w:sz="0" w:space="0" w:color="auto"/>
            <w:right w:val="none" w:sz="0" w:space="0" w:color="auto"/>
          </w:divBdr>
        </w:div>
        <w:div w:id="1223982350">
          <w:marLeft w:val="0"/>
          <w:marRight w:val="0"/>
          <w:marTop w:val="0"/>
          <w:marBottom w:val="0"/>
          <w:divBdr>
            <w:top w:val="none" w:sz="0" w:space="0" w:color="auto"/>
            <w:left w:val="none" w:sz="0" w:space="0" w:color="auto"/>
            <w:bottom w:val="none" w:sz="0" w:space="0" w:color="auto"/>
            <w:right w:val="none" w:sz="0" w:space="0" w:color="auto"/>
          </w:divBdr>
        </w:div>
        <w:div w:id="576324245">
          <w:marLeft w:val="0"/>
          <w:marRight w:val="0"/>
          <w:marTop w:val="0"/>
          <w:marBottom w:val="0"/>
          <w:divBdr>
            <w:top w:val="none" w:sz="0" w:space="0" w:color="auto"/>
            <w:left w:val="none" w:sz="0" w:space="0" w:color="auto"/>
            <w:bottom w:val="none" w:sz="0" w:space="0" w:color="auto"/>
            <w:right w:val="none" w:sz="0" w:space="0" w:color="auto"/>
          </w:divBdr>
        </w:div>
        <w:div w:id="306014723">
          <w:marLeft w:val="0"/>
          <w:marRight w:val="0"/>
          <w:marTop w:val="0"/>
          <w:marBottom w:val="0"/>
          <w:divBdr>
            <w:top w:val="none" w:sz="0" w:space="0" w:color="auto"/>
            <w:left w:val="none" w:sz="0" w:space="0" w:color="auto"/>
            <w:bottom w:val="none" w:sz="0" w:space="0" w:color="auto"/>
            <w:right w:val="none" w:sz="0" w:space="0" w:color="auto"/>
          </w:divBdr>
        </w:div>
        <w:div w:id="774405234">
          <w:marLeft w:val="0"/>
          <w:marRight w:val="0"/>
          <w:marTop w:val="0"/>
          <w:marBottom w:val="0"/>
          <w:divBdr>
            <w:top w:val="none" w:sz="0" w:space="0" w:color="auto"/>
            <w:left w:val="none" w:sz="0" w:space="0" w:color="auto"/>
            <w:bottom w:val="none" w:sz="0" w:space="0" w:color="auto"/>
            <w:right w:val="none" w:sz="0" w:space="0" w:color="auto"/>
          </w:divBdr>
        </w:div>
        <w:div w:id="1205171386">
          <w:marLeft w:val="0"/>
          <w:marRight w:val="0"/>
          <w:marTop w:val="0"/>
          <w:marBottom w:val="0"/>
          <w:divBdr>
            <w:top w:val="none" w:sz="0" w:space="0" w:color="auto"/>
            <w:left w:val="none" w:sz="0" w:space="0" w:color="auto"/>
            <w:bottom w:val="none" w:sz="0" w:space="0" w:color="auto"/>
            <w:right w:val="none" w:sz="0" w:space="0" w:color="auto"/>
          </w:divBdr>
        </w:div>
        <w:div w:id="757478369">
          <w:marLeft w:val="0"/>
          <w:marRight w:val="0"/>
          <w:marTop w:val="0"/>
          <w:marBottom w:val="0"/>
          <w:divBdr>
            <w:top w:val="none" w:sz="0" w:space="0" w:color="auto"/>
            <w:left w:val="none" w:sz="0" w:space="0" w:color="auto"/>
            <w:bottom w:val="none" w:sz="0" w:space="0" w:color="auto"/>
            <w:right w:val="none" w:sz="0" w:space="0" w:color="auto"/>
          </w:divBdr>
        </w:div>
        <w:div w:id="1590652686">
          <w:marLeft w:val="0"/>
          <w:marRight w:val="0"/>
          <w:marTop w:val="0"/>
          <w:marBottom w:val="0"/>
          <w:divBdr>
            <w:top w:val="none" w:sz="0" w:space="0" w:color="auto"/>
            <w:left w:val="none" w:sz="0" w:space="0" w:color="auto"/>
            <w:bottom w:val="none" w:sz="0" w:space="0" w:color="auto"/>
            <w:right w:val="none" w:sz="0" w:space="0" w:color="auto"/>
          </w:divBdr>
        </w:div>
        <w:div w:id="440225337">
          <w:marLeft w:val="0"/>
          <w:marRight w:val="0"/>
          <w:marTop w:val="0"/>
          <w:marBottom w:val="0"/>
          <w:divBdr>
            <w:top w:val="none" w:sz="0" w:space="0" w:color="auto"/>
            <w:left w:val="none" w:sz="0" w:space="0" w:color="auto"/>
            <w:bottom w:val="none" w:sz="0" w:space="0" w:color="auto"/>
            <w:right w:val="none" w:sz="0" w:space="0" w:color="auto"/>
          </w:divBdr>
        </w:div>
        <w:div w:id="292751959">
          <w:marLeft w:val="0"/>
          <w:marRight w:val="0"/>
          <w:marTop w:val="0"/>
          <w:marBottom w:val="0"/>
          <w:divBdr>
            <w:top w:val="none" w:sz="0" w:space="0" w:color="auto"/>
            <w:left w:val="none" w:sz="0" w:space="0" w:color="auto"/>
            <w:bottom w:val="none" w:sz="0" w:space="0" w:color="auto"/>
            <w:right w:val="none" w:sz="0" w:space="0" w:color="auto"/>
          </w:divBdr>
        </w:div>
        <w:div w:id="1180848445">
          <w:marLeft w:val="0"/>
          <w:marRight w:val="0"/>
          <w:marTop w:val="0"/>
          <w:marBottom w:val="0"/>
          <w:divBdr>
            <w:top w:val="none" w:sz="0" w:space="0" w:color="auto"/>
            <w:left w:val="none" w:sz="0" w:space="0" w:color="auto"/>
            <w:bottom w:val="none" w:sz="0" w:space="0" w:color="auto"/>
            <w:right w:val="none" w:sz="0" w:space="0" w:color="auto"/>
          </w:divBdr>
        </w:div>
        <w:div w:id="871306116">
          <w:marLeft w:val="0"/>
          <w:marRight w:val="0"/>
          <w:marTop w:val="0"/>
          <w:marBottom w:val="0"/>
          <w:divBdr>
            <w:top w:val="none" w:sz="0" w:space="0" w:color="auto"/>
            <w:left w:val="none" w:sz="0" w:space="0" w:color="auto"/>
            <w:bottom w:val="none" w:sz="0" w:space="0" w:color="auto"/>
            <w:right w:val="none" w:sz="0" w:space="0" w:color="auto"/>
          </w:divBdr>
        </w:div>
        <w:div w:id="904724667">
          <w:marLeft w:val="0"/>
          <w:marRight w:val="0"/>
          <w:marTop w:val="0"/>
          <w:marBottom w:val="0"/>
          <w:divBdr>
            <w:top w:val="none" w:sz="0" w:space="0" w:color="auto"/>
            <w:left w:val="none" w:sz="0" w:space="0" w:color="auto"/>
            <w:bottom w:val="none" w:sz="0" w:space="0" w:color="auto"/>
            <w:right w:val="none" w:sz="0" w:space="0" w:color="auto"/>
          </w:divBdr>
        </w:div>
      </w:divsChild>
    </w:div>
    <w:div w:id="2146119538">
      <w:bodyDiv w:val="1"/>
      <w:marLeft w:val="0"/>
      <w:marRight w:val="0"/>
      <w:marTop w:val="0"/>
      <w:marBottom w:val="0"/>
      <w:divBdr>
        <w:top w:val="none" w:sz="0" w:space="0" w:color="auto"/>
        <w:left w:val="none" w:sz="0" w:space="0" w:color="auto"/>
        <w:bottom w:val="none" w:sz="0" w:space="0" w:color="auto"/>
        <w:right w:val="none" w:sz="0" w:space="0" w:color="auto"/>
      </w:divBdr>
    </w:div>
    <w:div w:id="2146120041">
      <w:bodyDiv w:val="1"/>
      <w:marLeft w:val="0"/>
      <w:marRight w:val="0"/>
      <w:marTop w:val="0"/>
      <w:marBottom w:val="0"/>
      <w:divBdr>
        <w:top w:val="none" w:sz="0" w:space="0" w:color="auto"/>
        <w:left w:val="none" w:sz="0" w:space="0" w:color="auto"/>
        <w:bottom w:val="none" w:sz="0" w:space="0" w:color="auto"/>
        <w:right w:val="none" w:sz="0" w:space="0" w:color="auto"/>
      </w:divBdr>
    </w:div>
    <w:div w:id="2146314075">
      <w:bodyDiv w:val="1"/>
      <w:marLeft w:val="0"/>
      <w:marRight w:val="0"/>
      <w:marTop w:val="0"/>
      <w:marBottom w:val="0"/>
      <w:divBdr>
        <w:top w:val="none" w:sz="0" w:space="0" w:color="auto"/>
        <w:left w:val="none" w:sz="0" w:space="0" w:color="auto"/>
        <w:bottom w:val="none" w:sz="0" w:space="0" w:color="auto"/>
        <w:right w:val="none" w:sz="0" w:space="0" w:color="auto"/>
      </w:divBdr>
    </w:div>
    <w:div w:id="2146385967">
      <w:bodyDiv w:val="1"/>
      <w:marLeft w:val="0"/>
      <w:marRight w:val="0"/>
      <w:marTop w:val="0"/>
      <w:marBottom w:val="0"/>
      <w:divBdr>
        <w:top w:val="none" w:sz="0" w:space="0" w:color="auto"/>
        <w:left w:val="none" w:sz="0" w:space="0" w:color="auto"/>
        <w:bottom w:val="none" w:sz="0" w:space="0" w:color="auto"/>
        <w:right w:val="none" w:sz="0" w:space="0" w:color="auto"/>
      </w:divBdr>
    </w:div>
    <w:div w:id="2146702617">
      <w:bodyDiv w:val="1"/>
      <w:marLeft w:val="0"/>
      <w:marRight w:val="0"/>
      <w:marTop w:val="0"/>
      <w:marBottom w:val="0"/>
      <w:divBdr>
        <w:top w:val="none" w:sz="0" w:space="0" w:color="auto"/>
        <w:left w:val="none" w:sz="0" w:space="0" w:color="auto"/>
        <w:bottom w:val="none" w:sz="0" w:space="0" w:color="auto"/>
        <w:right w:val="none" w:sz="0" w:space="0" w:color="auto"/>
      </w:divBdr>
    </w:div>
    <w:div w:id="2146854729">
      <w:bodyDiv w:val="1"/>
      <w:marLeft w:val="0"/>
      <w:marRight w:val="0"/>
      <w:marTop w:val="0"/>
      <w:marBottom w:val="0"/>
      <w:divBdr>
        <w:top w:val="none" w:sz="0" w:space="0" w:color="auto"/>
        <w:left w:val="none" w:sz="0" w:space="0" w:color="auto"/>
        <w:bottom w:val="none" w:sz="0" w:space="0" w:color="auto"/>
        <w:right w:val="none" w:sz="0" w:space="0" w:color="auto"/>
      </w:divBdr>
    </w:div>
    <w:div w:id="2146923789">
      <w:bodyDiv w:val="1"/>
      <w:marLeft w:val="0"/>
      <w:marRight w:val="0"/>
      <w:marTop w:val="0"/>
      <w:marBottom w:val="0"/>
      <w:divBdr>
        <w:top w:val="none" w:sz="0" w:space="0" w:color="auto"/>
        <w:left w:val="none" w:sz="0" w:space="0" w:color="auto"/>
        <w:bottom w:val="none" w:sz="0" w:space="0" w:color="auto"/>
        <w:right w:val="none" w:sz="0" w:space="0" w:color="auto"/>
      </w:divBdr>
    </w:div>
    <w:div w:id="2147160425">
      <w:bodyDiv w:val="1"/>
      <w:marLeft w:val="0"/>
      <w:marRight w:val="0"/>
      <w:marTop w:val="0"/>
      <w:marBottom w:val="0"/>
      <w:divBdr>
        <w:top w:val="none" w:sz="0" w:space="0" w:color="auto"/>
        <w:left w:val="none" w:sz="0" w:space="0" w:color="auto"/>
        <w:bottom w:val="none" w:sz="0" w:space="0" w:color="auto"/>
        <w:right w:val="none" w:sz="0" w:space="0" w:color="auto"/>
      </w:divBdr>
    </w:div>
  </w:divs>
  <w:relyOnVML/>
  <w:allowPNG/>
</w:webSettings>
</file>

<file path=word/_rels/document.xml.rels><?xml version="1.0" encoding="UTF-8" standalone="yes"?>
<Relationships xmlns="http://schemas.openxmlformats.org/package/2006/relationships"><Relationship Id="rId13" Type="http://schemas.openxmlformats.org/officeDocument/2006/relationships/image" Target="media/image3.emf"/><Relationship Id="rId18" Type="http://schemas.openxmlformats.org/officeDocument/2006/relationships/image" Target="media/image8.emf"/><Relationship Id="rId26" Type="http://schemas.openxmlformats.org/officeDocument/2006/relationships/image" Target="media/image16.emf"/><Relationship Id="rId39" Type="http://schemas.openxmlformats.org/officeDocument/2006/relationships/image" Target="media/image29.png"/><Relationship Id="rId21" Type="http://schemas.openxmlformats.org/officeDocument/2006/relationships/image" Target="media/image11.emf"/><Relationship Id="rId34" Type="http://schemas.openxmlformats.org/officeDocument/2006/relationships/image" Target="media/image24.emf"/><Relationship Id="rId42" Type="http://schemas.openxmlformats.org/officeDocument/2006/relationships/image" Target="media/image32.png"/><Relationship Id="rId47" Type="http://schemas.openxmlformats.org/officeDocument/2006/relationships/footer" Target="footer1.xml"/><Relationship Id="rId50" Type="http://schemas.openxmlformats.org/officeDocument/2006/relationships/footer" Target="footer3.xml"/><Relationship Id="rId7" Type="http://schemas.openxmlformats.org/officeDocument/2006/relationships/settings" Target="settings.xml"/><Relationship Id="rId2" Type="http://schemas.openxmlformats.org/officeDocument/2006/relationships/customXml" Target="../customXml/item2.xml"/><Relationship Id="rId16" Type="http://schemas.openxmlformats.org/officeDocument/2006/relationships/image" Target="media/image6.emf"/><Relationship Id="rId29" Type="http://schemas.openxmlformats.org/officeDocument/2006/relationships/image" Target="media/image19.emf"/><Relationship Id="rId11" Type="http://schemas.openxmlformats.org/officeDocument/2006/relationships/image" Target="media/image1.emf"/><Relationship Id="rId24" Type="http://schemas.openxmlformats.org/officeDocument/2006/relationships/image" Target="media/image14.emf"/><Relationship Id="rId32" Type="http://schemas.openxmlformats.org/officeDocument/2006/relationships/image" Target="media/image22.emf"/><Relationship Id="rId37" Type="http://schemas.openxmlformats.org/officeDocument/2006/relationships/image" Target="media/image27.png"/><Relationship Id="rId40" Type="http://schemas.openxmlformats.org/officeDocument/2006/relationships/image" Target="media/image30.emf"/><Relationship Id="rId45" Type="http://schemas.openxmlformats.org/officeDocument/2006/relationships/image" Target="media/image35.png"/><Relationship Id="rId5" Type="http://schemas.openxmlformats.org/officeDocument/2006/relationships/numbering" Target="numbering.xml"/><Relationship Id="rId15" Type="http://schemas.openxmlformats.org/officeDocument/2006/relationships/image" Target="media/image5.png"/><Relationship Id="rId23" Type="http://schemas.openxmlformats.org/officeDocument/2006/relationships/image" Target="media/image13.emf"/><Relationship Id="rId28" Type="http://schemas.openxmlformats.org/officeDocument/2006/relationships/image" Target="media/image18.emf"/><Relationship Id="rId36" Type="http://schemas.openxmlformats.org/officeDocument/2006/relationships/image" Target="media/image26.emf"/><Relationship Id="rId49" Type="http://schemas.openxmlformats.org/officeDocument/2006/relationships/header" Target="header2.xml"/><Relationship Id="rId10" Type="http://schemas.openxmlformats.org/officeDocument/2006/relationships/endnotes" Target="endnotes.xml"/><Relationship Id="rId19" Type="http://schemas.openxmlformats.org/officeDocument/2006/relationships/image" Target="media/image9.emf"/><Relationship Id="rId31" Type="http://schemas.openxmlformats.org/officeDocument/2006/relationships/image" Target="media/image21.png"/><Relationship Id="rId44" Type="http://schemas.openxmlformats.org/officeDocument/2006/relationships/image" Target="media/image34.emf"/><Relationship Id="rId52"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image" Target="media/image4.emf"/><Relationship Id="rId22" Type="http://schemas.openxmlformats.org/officeDocument/2006/relationships/image" Target="media/image12.emf"/><Relationship Id="rId27" Type="http://schemas.openxmlformats.org/officeDocument/2006/relationships/image" Target="media/image17.emf"/><Relationship Id="rId30" Type="http://schemas.openxmlformats.org/officeDocument/2006/relationships/image" Target="media/image20.emf"/><Relationship Id="rId35" Type="http://schemas.openxmlformats.org/officeDocument/2006/relationships/image" Target="media/image25.png"/><Relationship Id="rId43" Type="http://schemas.openxmlformats.org/officeDocument/2006/relationships/image" Target="media/image33.emf"/><Relationship Id="rId48" Type="http://schemas.openxmlformats.org/officeDocument/2006/relationships/footer" Target="footer2.xml"/><Relationship Id="rId8" Type="http://schemas.openxmlformats.org/officeDocument/2006/relationships/webSettings" Target="webSettings.xml"/><Relationship Id="rId51" Type="http://schemas.openxmlformats.org/officeDocument/2006/relationships/fontTable" Target="fontTable.xml"/><Relationship Id="rId3" Type="http://schemas.openxmlformats.org/officeDocument/2006/relationships/customXml" Target="../customXml/item3.xml"/><Relationship Id="rId12" Type="http://schemas.openxmlformats.org/officeDocument/2006/relationships/image" Target="media/image2.emf"/><Relationship Id="rId17" Type="http://schemas.openxmlformats.org/officeDocument/2006/relationships/image" Target="media/image7.emf"/><Relationship Id="rId25" Type="http://schemas.openxmlformats.org/officeDocument/2006/relationships/image" Target="media/image15.emf"/><Relationship Id="rId33" Type="http://schemas.openxmlformats.org/officeDocument/2006/relationships/image" Target="media/image23.png"/><Relationship Id="rId38" Type="http://schemas.openxmlformats.org/officeDocument/2006/relationships/image" Target="media/image28.emf"/><Relationship Id="rId46" Type="http://schemas.openxmlformats.org/officeDocument/2006/relationships/header" Target="header1.xml"/><Relationship Id="rId20" Type="http://schemas.openxmlformats.org/officeDocument/2006/relationships/image" Target="media/image10.emf"/><Relationship Id="rId41" Type="http://schemas.openxmlformats.org/officeDocument/2006/relationships/image" Target="media/image31.emf"/><Relationship Id="rId1" Type="http://schemas.openxmlformats.org/officeDocument/2006/relationships/customXml" Target="../customXml/item1.xml"/><Relationship Id="rId6" Type="http://schemas.openxmlformats.org/officeDocument/2006/relationships/styles" Target="styles.xml"/></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word/webextensions/_rels/taskpanes.xml.rels><?xml version="1.0" encoding="UTF-8" standalone="yes"?>
<Relationships xmlns="http://schemas.openxmlformats.org/package/2006/relationships"><Relationship Id="rId1" Type="http://schemas.microsoft.com/office/2011/relationships/webextension" Target="webextension1.xml"/></Relationships>
</file>

<file path=word/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word/webextensions/webextension1.xml><?xml version="1.0" encoding="utf-8"?>
<we:webextension xmlns:we="http://schemas.microsoft.com/office/webextensions/webextension/2010/11" id="{7E4C39B7-8AB7-BA41-A0BD-3A2EE7F4F3E8}">
  <we:reference id="wa104382081" version="1.35.0.0" store="da-DK" storeType="OMEX"/>
  <we:alternateReferences>
    <we:reference id="wa104382081" version="1.35.0.0" store="da-DK" storeType="OMEX"/>
  </we:alternateReferences>
  <we:properties>
    <we:property name="MENDELEY_CITATIONS" value="[{&quot;citationID&quot;:&quot;MENDELEY_CITATION_33bfa156-d754-4417-b3be-86b2010a74bc&quot;,&quot;properties&quot;:{&quot;noteIndex&quot;:0},&quot;isEdited&quot;:false,&quot;manualOverride&quot;:{&quot;isManuallyOverridden&quot;:false,&quot;citeprocText&quot;:&quot;&lt;sup&gt;1&lt;/sup&gt;&quot;,&quot;manualOverrideText&quot;:&quot;&quot;},&quot;citationTag&quot;:&quot;MENDELEY_CITATION_v3_eyJjaXRhdGlvbklEIjoiTUVOREVMRVlfQ0lUQVRJT05fMzNiZmExNTYtZDc1NC00NDE3LWIzYmUtODZiMjAxMGE3NGJjIiwicHJvcGVydGllcyI6eyJub3RlSW5kZXgiOjB9LCJpc0VkaXRlZCI6ZmFsc2UsIm1hbnVhbE92ZXJyaWRlIjp7ImlzTWFudWFsbHlPdmVycmlkZGVuIjpmYWxzZSwiY2l0ZXByb2NUZXh0IjoiPHN1cD4xPC9zdXA+IiwibWFudWFsT3ZlcnJpZGVUZXh0IjoiIn0sImNpdGF0aW9uSXRlbXMiOlt7ImlkIjoiMmM4YzliN2QtN2I1Yi0zY2VmLWI4OGEtYmIzODhmN2U5NjRkIiwiaXRlbURhdGEiOnsidHlwZSI6ImFydGljbGUtam91cm5hbCIsImlkIjoiMmM4YzliN2QtN2I1Yi0zY2VmLWI4OGEtYmIzODhmN2U5NjRkIiwidGl0bGUiOiJMb2NhbCBJbW11bm90aGVyYXB5IG9mIENhbmNlcjogSW5ub3ZhdGl2ZSBBcHByb2FjaGVzIHRvIEhhcm5lc3NpbmcgVHVtb3ItU3BlY2lmaWMgSW1tdW5lIFJlc3BvbnNlcyIsImF1dGhvciI6W3siZmFtaWx5IjoiTXVydGh5IiwiZ2l2ZW4iOiJWaXZlayIsInBhcnNlLW5hbWVzIjpmYWxzZSwiZHJvcHBpbmctcGFydGljbGUiOiIiLCJub24tZHJvcHBpbmctcGFydGljbGUiOiIifSx7ImZhbWlseSI6Ik1pbmVoYXJ0IiwiZ2l2ZW4iOiJKYW5uYSIsInBhcnNlLW5hbWVzIjpmYWxzZSwiZHJvcHBpbmctcGFydGljbGUiOiIiLCJub24tZHJvcHBpbmctcGFydGljbGUiOiIifSx7ImZhbWlseSI6IlN0ZXJtYW4iLCJnaXZlbiI6IkRhbmllbCBILiIsInBhcnNlLW5hbWVzIjpmYWxzZSwiZHJvcHBpbmctcGFydGljbGUiOiIiLCJub24tZHJvcHBpbmctcGFydGljbGUiOiIifV0sImNvbnRhaW5lci10aXRsZSI6IkpOQ0k6IEpvdXJuYWwgb2YgdGhlIE5hdGlvbmFsIENhbmNlciBJbnN0aXR1dGUiLCJhY2Nlc3NlZCI6eyJkYXRlLXBhcnRzIjpbWzIwMjIsMiwyOF1dfSwiRE9JIjoiMTAuMTA5My9KTkNJL0RKWDA5NyIsIklTU04iOiIwMDI3LTg4NzQiLCJQTUlEIjoiMjk1NDYzNDQiLCJVUkwiOiJodHRwczovL2FjYWRlbWljLm91cC5jb20vam5jaS9hcnRpY2xlLzEwOS8xMi9kangwOTcvNDA4NTIyMCIsImlzc3VlZCI6eyJkYXRlLXBhcnRzIjpbWzIwMTcsMTIsMV1dfSwicGFnZSI6Ijk3IiwiYWJzdHJhY3QiOiJNb2Rlcm4gY2FuY2VyIGltbXVub3RoZXJhcGllcyByZXByZXNlbnQgYSBtYWpvciBzaGlmdCBpbiBwYXJhZGlnbSB3aXRoIHJlc3BlY3QgdG8gaG93IHdlIHVuZGVyc3RhbmQgaW5uYXRlIGFuZCBhZGFwdGl2ZSByZXNwb25zZXMgdG8gbWFsaWduYW5jeS4gU3VjY2Vzc2Z1bCB0dW1vcnMgY28tb3B0IG5vcm1hbCBpbW11bm9zdXJ2ZWlsbGFuY2UgbWVjaGFuaXNtcyBieSBwb3RlbnQgaW50ZXJhY3Rpb25zIGJldHdlZW4gdGhlIHR1bW9yIGFuZCBsb2NhbCBkcmFpbmluZyBseW1waCBub2Rlcy4gVHVtb3IgY2VsbHMgbWVkaWF0ZSBhIGNvbXBsZXggYW5kIGR5bmFtaWMgaW1tdW5vZWRpdGluZyBwcm9jZWR1cmUgdGhhdCByZXN1bHRzIGluIGluY3JlYXNlZCB2YXNjdWxhciBlZmZsdXggaW50byB0aGUgZHJhaW5pbmcgbHltcGhhdGljcywgYW4gaW1tdW5vc3VwcHJlc3NpdmUgbWljcm9lbnZpcm9ubWVudCByaWNoIGluIHJlZ3VsYXRvcnkgVC1seW1waG9jeXRlcywgZHlzZnVuY3Rpb25hbCBhbnRpZ2VuIHByZXNlbnRhdGlvbiwgYW5kIGRvd25yZWd1bGF0aW9uIG9mIG5vcm1hbCBlZmZlY3RvciBseW1waG9jeXRlIHJlc3BvbnNlcy4gT3VyIGN1cnJlbnQgYXBwcm9hY2ggdG8gcmV2ZXJzaW5nIHRoaXMgcHJvY2VzcyBmb3IgYW50aXR1bW9yIGVmZmVjdCBpbnZvbHZlcyBtYWlubHkgc3lzdGVtaWMgYWRtaW5pc3RyYXRpb24gb2YgaW1tdW5vdGhlcmFwZXV0aWMgYWdlbnRzLCBtYW55IG9mIHdoaWNoIGhhdmUgYmVjb21lIHN0YW5kYXJkIG9mIGNhcmUgaW4gdGhlIG1hbmFnZW1lbnQgb2YgYSB2YXJpZXR5IG9mIGNhbmNlcnMuIERlc3BpdGUgdGhpcywgd2UgYXJlIHN0aWxsIGxlYXJuaW5nIGhvdyBiZXN0IHRvIGFkbWluaXN0ZXIgdGhlc2UgZHJ1Z3MgYWxvbmUgYW5kIGluIGNvbWJpbmF0aW9uIHRvIG1heGltaXplIGVmZmljYWN5IHdoaWxlIG1pbmltaXppbmcgYWR2ZXJzZSBldmVudHMuIEluY3JlYXNpbmcgZXZpZGVuY2Ugc3VnZ2VzdHMgdGhhdCBjb21wYXJhYmxlIGVmZmljYWN5IG1heSBiZSBhY2hpZXZlZCBieSBsb2NhbCBhZG1pbmlzdHJhdGlvbiBvZiBpbW11bm90aGVyYXBpZXMgaW4gdGhlIHR1bW9yIG9yIHR1bW9yLWRyYWluaW5nIGx5bXBoIG5vZGVzIHdpdGggc3Vic3RhbnRpYWxseSBsb3dlciBkb3NlcyBhbmQgYmV0dGVyIHRvbGVyYWJpbGl0eSwgZXZlbiB3aXRoIGNvbWJpbmF0aW9uIHRoZXJhcHkuIEhlcmVpbiwgd2UgcmV2aWV3IHRoZSBsaXRlcmF0dXJlIG9uIGludHJhdHVtb3JhbCBhbmQgaW50cmFub2RhbCBpbW11bm90aGVyYXBpZXMgaW4gcHJlY2xpbmljYWwgbW9kZWxzIGFuZCBlYXJseS1waGFzZSBzdHVkaWVzLCB3aXRoIHBhcnRpY3VsYXIgZW1waGFzaXMgb24gYXBwcm9hY2hlcyBwb3RlbnRpYWxseSBzdWl0YWJsZSBmb3IgdHJhbnNsYXRpb24gdG8gbGFyZ2VyLXNjYWxlIGNsaW5pY2FsIHRyaWFscy4iLCJwdWJsaXNoZXIiOiJPeGZvcmQgQWNhZGVtaWMiLCJpc3N1ZSI6IjEyIiwidm9sdW1lIjoiMTA5IiwiY29udGFpbmVyLXRpdGxlLXNob3J0IjoiIn0sImlzVGVtcG9yYXJ5IjpmYWxzZX1dfQ==&quot;,&quot;citationItems&quot;:[{&quot;id&quot;:&quot;2c8c9b7d-7b5b-3cef-b88a-bb388f7e964d&quot;,&quot;itemData&quot;:{&quot;type&quot;:&quot;article-journal&quot;,&quot;id&quot;:&quot;2c8c9b7d-7b5b-3cef-b88a-bb388f7e964d&quot;,&quot;title&quot;:&quot;Local Immunotherapy of Cancer: Innovative Approaches to Harnessing Tumor-Specific Immune Responses&quot;,&quot;author&quot;:[{&quot;family&quot;:&quot;Murthy&quot;,&quot;given&quot;:&quot;Vivek&quot;,&quot;parse-names&quot;:false,&quot;dropping-particle&quot;:&quot;&quot;,&quot;non-dropping-particle&quot;:&quot;&quot;},{&quot;family&quot;:&quot;Minehart&quot;,&quot;given&quot;:&quot;Janna&quot;,&quot;parse-names&quot;:false,&quot;dropping-particle&quot;:&quot;&quot;,&quot;non-dropping-particle&quot;:&quot;&quot;},{&quot;family&quot;:&quot;Sterman&quot;,&quot;given&quot;:&quot;Daniel H.&quot;,&quot;parse-names&quot;:false,&quot;dropping-particle&quot;:&quot;&quot;,&quot;non-dropping-particle&quot;:&quot;&quot;}],&quot;container-title&quot;:&quot;JNCI: Journal of the National Cancer Institute&quot;,&quot;accessed&quot;:{&quot;date-parts&quot;:[[2022,2,28]]},&quot;DOI&quot;:&quot;10.1093/JNCI/DJX097&quot;,&quot;ISSN&quot;:&quot;0027-8874&quot;,&quot;PMID&quot;:&quot;29546344&quot;,&quot;URL&quot;:&quot;https://academic.oup.com/jnci/article/109/12/djx097/4085220&quot;,&quot;issued&quot;:{&quot;date-parts&quot;:[[2017,12,1]]},&quot;page&quot;:&quot;97&quot;,&quot;abstract&quot;:&quot;Modern cancer immunotherapies represent a major shift in paradigm with respect to how we understand innate and adaptive responses to malignancy. Successful tumors co-opt normal immunosurveillance mechanisms by potent interactions between the tumor and local draining lymph nodes. Tumor cells mediate a complex and dynamic immunoediting procedure that results in increased vascular efflux into the draining lymphatics, an immunosuppressive microenvironment rich in regulatory T-lymphocytes, dysfunctional antigen presentation, and downregulation of normal effector lymphocyte responses. Our current approach to reversing this process for antitumor effect involves mainly systemic administration of immunotherapeutic agents, many of which have become standard of care in the management of a variety of cancers. Despite this, we are still learning how best to administer these drugs alone and in combination to maximize efficacy while minimizing adverse events. Increasing evidence suggests that comparable efficacy may be achieved by local administration of immunotherapies in the tumor or tumor-draining lymph nodes with substantially lower doses and better tolerability, even with combination therapy. Herein, we review the literature on intratumoral and intranodal immunotherapies in preclinical models and early-phase studies, with particular emphasis on approaches potentially suitable for translation to larger-scale clinical trials.&quot;,&quot;publisher&quot;:&quot;Oxford Academic&quot;,&quot;issue&quot;:&quot;12&quot;,&quot;volume&quot;:&quot;109&quot;,&quot;container-title-short&quot;:&quot;&quot;},&quot;isTemporary&quot;:false}]},{&quot;citationID&quot;:&quot;MENDELEY_CITATION_2ce8d25b-e4d8-4eea-a1db-22af07879008&quot;,&quot;properties&quot;:{&quot;noteIndex&quot;:0},&quot;isEdited&quot;:false,&quot;manualOverride&quot;:{&quot;isManuallyOverridden&quot;:false,&quot;citeprocText&quot;:&quot;&lt;sup&gt;2,3&lt;/sup&gt;&quot;,&quot;manualOverrideText&quot;:&quot;&quot;},&quot;citationTag&quot;:&quot;MENDELEY_CITATION_v3_eyJjaXRhdGlvbklEIjoiTUVOREVMRVlfQ0lUQVRJT05fMmNlOGQyNWItZTRkOC00ZWVhLWExZGItMjJhZjA3ODc5MDA4IiwicHJvcGVydGllcyI6eyJub3RlSW5kZXgiOjB9LCJpc0VkaXRlZCI6ZmFsc2UsIm1hbnVhbE92ZXJyaWRlIjp7ImlzTWFudWFsbHlPdmVycmlkZGVuIjpmYWxzZSwiY2l0ZXByb2NUZXh0IjoiPHN1cD4yLDM8L3N1cD4iLCJtYW51YWxPdmVycmlkZVRleHQiOiIifSwiY2l0YXRpb25JdGVtcyI6W3siaWQiOiI0OWYxYzljNC04YjZhLTM1M2MtOWQ1NC1lOGExNGYwY2Q2YjMiLCJpdGVtRGF0YSI6eyJ0eXBlIjoiYXJ0aWNsZS1qb3VybmFsIiwiaWQiOiI0OWYxYzljNC04YjZhLTM1M2MtOWQ1NC1lOGExNGYwY2Q2YjMiLCJ0aXRsZSI6Ik1vbml0b3JpbmcgdGhlIEltbXVuZSBDb21wZXRlbmNlIG9mIENhbmNlciBQYXRpZW50cyB0byBQcmVkaWN0IE91dGNvbWUiLCJhdXRob3IiOlt7ImZhbWlseSI6IkNoYW5nIiwiZ2l2ZW4iOiJTZXJlbmEiLCJwYXJzZS1uYW1lcyI6ZmFsc2UsImRyb3BwaW5nLXBhcnRpY2xlIjoiIiwibm9uLWRyb3BwaW5nLXBhcnRpY2xlIjoiIn0seyJmYW1pbHkiOiJLb2hydCIsImdpdmVuIjoiSG9sYnJvb2siLCJwYXJzZS1uYW1lcyI6ZmFsc2UsImRyb3BwaW5nLXBhcnRpY2xlIjoiIiwibm9uLWRyb3BwaW5nLXBhcnRpY2xlIjoiIn0seyJmYW1pbHkiOiJNYWVja2VyIiwiZ2l2ZW4iOiJIb2xkZW4gVC4iLCJwYXJzZS1uYW1lcyI6ZmFsc2UsImRyb3BwaW5nLXBhcnRpY2xlIjoiIiwibm9uLWRyb3BwaW5nLXBhcnRpY2xlIjoiIn1dLCJjb250YWluZXItdGl0bGUiOiJDYW5jZXIgaW1tdW5vbG9neSwgaW1tdW5vdGhlcmFweSIsImFjY2Vzc2VkIjp7ImRhdGUtcGFydHMiOltbMjAyMiw0LDFdXX0sIkRPSSI6IjEwLjEwMDcvUzAwMjYyLTAxNC0xNTIxLTMiLCJJU1NOIjoiMTQzMjA4NTEiLCJQTUlEIjoiMjQ0ODc5MjMiLCJVUkwiOiIvcG1jL2FydGljbGVzL1BNQzQwNTgzNTgvIiwiaXNzdWVkIjp7ImRhdGUtcGFydHMiOltbMjAxNF1dfSwicGFnZSI6IjcxMy03MTkiLCJhYnN0cmFjdCI6IkEgbmV3IGVyYSBvZiBjYW5jZXIgaW1tdW5vdGhlcmFweSBoYXMgYnJvdWdodCBub3Qgb25seSBzdWNjZXNzZnVsIGNhbmNlciB2YWNjaW5lcyBidXQgYWxzbyBpbW11bm9tb2R1bGF0b3JzLCBzdWNoIGFzIHRob3NlIHRoYXQgdGFyZ2V0IGNoZWNrcG9pbnQgYmxvY2thZGUgaW4gb3JkZXIgdG8gaW5kdWNlIGVuZG9nZW5vdXMgaG9zdCBpbW11bmUgcmVzcG9uc2VzLiBIb3dldmVyLCB0aGUgaW1tdW5lIHN5c3RlbSBvZiBjYW5jZXIgcGF0aWVudHMgY2FuIGJlIGNvbXByb21pc2VkIHRocm91Z2ggbXVsdGlwbGUgbWVhbnMsIGluY2x1ZGluZyBpbW11bmUgc3VwcHJlc3Npb24gYnkgdGhlIHR1bW9yIGFuZCBieSBwcmlvciB0aGVyYXBpZXMgc3VjaCBhcyBjaGVtb3RoZXJhcHkgYW5kIHJhZGlhdGlvbi4gVGhlcmVmb3JlLCBhIGNvbXByZWhlbnNpdmUgbWVhbnMgb2YgYXNzZXNzaW5nIHBhdGllbnQgaW1tdW5vY29tcGV0ZW5jZSB3b3VsZCBzZWVtIGhlbHBmdWwgZm9yIGRldGVybWluaW5nIHdoZXRoZXIgcGF0aWVudHMgYXJlIHJlYWR5IHRvIGJlbmVmaXQgZnJvbSBpbW11bm90aGVyYXB5LCBhbmQgcGVyaGFwcyBldmVuIHdoaWNoIGltbXVub3RoZXJhcHkgbWlnaHQgYmUgbW9zdCBhcHByb3ByaWF0ZSBmb3IgdGhlbS4gVW5mb3J0dW5hdGVseSwgdGhlcmUgYXJlIG5vIHN0YW5kYXJkaXplZCB0ZXN0cyBmb3IgaW1tdW5lIGNvbXBldGVuY2UsIG5vciBpcyB0aGVyZSBhZ3JlZW1lbnQgb24gd2hhdCB0byBtZWFzdXJlIGFuZCB3aGF0IHdpbGwgYmUgcHJlZGljdGl2ZSBvZiBvdXRjb21lLiBJbiB0aGlzIHJldmlldywgd2Ugd2lsbCBkaXNjdXNzIHRoZSB0ZWNobm9sb2dpZXMgYW5kIGFzc2F5cyB0aGF0IG1pZ2h0IGJlIG1vc3QgdXNlZnVsIGZvciB0aGlzIHB1cnBvc2UuIFdlIGFyZ3VlIGZvciBhIGNvbXByZWhlbnNpdmUgYXBwcm9hY2ggdGhhdCBzaG91bGQgbWF4aW1pemUgdGhlIGNoYW5jZXMgb2YgZGV2ZWxvcGluZyBwcmVkaWN0aXZlIGJpb21hcmtlcnMgZm9yIGV2ZW50dWFsIGNsaW5pY2FsIHVzZS4gwqkgMjAxNCBTcHJpbmdlci1WZXJsYWcuIiwicHVibGlzaGVyIjoiTklIIFB1YmxpYyBBY2Nlc3MiLCJpc3N1ZSI6IjciLCJ2b2x1bWUiOiI2MyIsImNvbnRhaW5lci10aXRsZS1zaG9ydCI6IiJ9LCJpc1RlbXBvcmFyeSI6ZmFsc2V9LHsiaWQiOiIyZmY4NjUwMC05NmIwLTM4NjktYTBkNS02NTJlMDI0MTcyMjgiLCJpdGVtRGF0YSI6eyJ0eXBlIjoiYXJ0aWNsZS1qb3VybmFsIiwiaWQiOiIyZmY4NjUwMC05NmIwLTM4NjktYTBkNS02NTJlMDI0MTcyMjgiLCJ0aXRsZSI6IkJvb3N0aW5nIGVmZmVjdCBvZiBwcmUtZXhpc3RpbmcgaW1tdW5pdHkgb24gYW50aS1jYW5jZXIgaW1tdW5vdGhlcmFwaWVzIiwiYXV0aG9yIjpbeyJmYW1pbHkiOiJDb250aSIsImdpdmVuIjoiTWF0dGVvIiwicGFyc2UtbmFtZXMiOmZhbHNlLCJkcm9wcGluZy1wYXJ0aWNsZSI6IiIsIm5vbi1kcm9wcGluZy1wYXJ0aWNsZSI6IiJ9XSwiY29udGFpbmVyLXRpdGxlIjoiRnJvbnRpZXJzIGluIERydWcsIENoZW1pc3RyeSBhbmQgQ2xpbmljYWwgUmVzZWFyY2giLCJhY2Nlc3NlZCI6eyJkYXRlLXBhcnRzIjpbWzIwMjIsNCwxXV19LCJpc3N1ZWQiOnsiZGF0ZS1wYXJ0cyI6W1syMDIxXV19LCJ2b2x1bWUiOiI0IiwiY29udGFpbmVyLXRpdGxlLXNob3J0IjoiIn0sImlzVGVtcG9yYXJ5IjpmYWxzZX1dfQ==&quot;,&quot;citationItems&quot;:[{&quot;id&quot;:&quot;49f1c9c4-8b6a-353c-9d54-e8a14f0cd6b3&quot;,&quot;itemData&quot;:{&quot;type&quot;:&quot;article-journal&quot;,&quot;id&quot;:&quot;49f1c9c4-8b6a-353c-9d54-e8a14f0cd6b3&quot;,&quot;title&quot;:&quot;Monitoring the Immune Competence of Cancer Patients to Predict Outcome&quot;,&quot;author&quot;:[{&quot;family&quot;:&quot;Chang&quot;,&quot;given&quot;:&quot;Serena&quot;,&quot;parse-names&quot;:false,&quot;dropping-particle&quot;:&quot;&quot;,&quot;non-dropping-particle&quot;:&quot;&quot;},{&quot;family&quot;:&quot;Kohrt&quot;,&quot;given&quot;:&quot;Holbrook&quot;,&quot;parse-names&quot;:false,&quot;dropping-particle&quot;:&quot;&quot;,&quot;non-dropping-particle&quot;:&quot;&quot;},{&quot;family&quot;:&quot;Maecker&quot;,&quot;given&quot;:&quot;Holden T.&quot;,&quot;parse-names&quot;:false,&quot;dropping-particle&quot;:&quot;&quot;,&quot;non-dropping-particle&quot;:&quot;&quot;}],&quot;container-title&quot;:&quot;Cancer immunology, immunotherapy&quot;,&quot;accessed&quot;:{&quot;date-parts&quot;:[[2022,4,1]]},&quot;DOI&quot;:&quot;10.1007/S00262-014-1521-3&quot;,&quot;ISSN&quot;:&quot;14320851&quot;,&quot;PMID&quot;:&quot;24487923&quot;,&quot;URL&quot;:&quot;/pmc/articles/PMC4058358/&quot;,&quot;issued&quot;:{&quot;date-parts&quot;:[[2014]]},&quot;page&quot;:&quot;713-719&quot;,&quot;abstract&quot;:&quot;A new era of cancer immunotherapy has brought not only successful cancer vaccines but also immunomodulators, such as those that target checkpoint blockade in order to induce endogenous host immune responses. However, the immune system of cancer patients can be compromised through multiple means, including immune suppression by the tumor and by prior therapies such as chemotherapy and radiation. Therefore, a comprehensive means of assessing patient immunocompetence would seem helpful for determining whether patients are ready to benefit from immunotherapy, and perhaps even which immunotherapy might be most appropriate for them. Unfortunately, there are no standardized tests for immune competence, nor is there agreement on what to measure and what will be predictive of outcome. In this review, we will discuss the technologies and assays that might be most useful for this purpose. We argue for a comprehensive approach that should maximize the chances of developing predictive biomarkers for eventual clinical use. © 2014 Springer-Verlag.&quot;,&quot;publisher&quot;:&quot;NIH Public Access&quot;,&quot;issue&quot;:&quot;7&quot;,&quot;volume&quot;:&quot;63&quot;,&quot;container-title-short&quot;:&quot;&quot;},&quot;isTemporary&quot;:false},{&quot;id&quot;:&quot;2ff86500-96b0-3869-a0d5-652e02417228&quot;,&quot;itemData&quot;:{&quot;type&quot;:&quot;article-journal&quot;,&quot;id&quot;:&quot;2ff86500-96b0-3869-a0d5-652e02417228&quot;,&quot;title&quot;:&quot;Boosting effect of pre-existing immunity on anti-cancer immunotherapies&quot;,&quot;author&quot;:[{&quot;family&quot;:&quot;Conti&quot;,&quot;given&quot;:&quot;Matteo&quot;,&quot;parse-names&quot;:false,&quot;dropping-particle&quot;:&quot;&quot;,&quot;non-dropping-particle&quot;:&quot;&quot;}],&quot;container-title&quot;:&quot;Frontiers in Drug, Chemistry and Clinical Research&quot;,&quot;accessed&quot;:{&quot;date-parts&quot;:[[2022,4,1]]},&quot;issued&quot;:{&quot;date-parts&quot;:[[2021]]},&quot;volume&quot;:&quot;4&quot;,&quot;container-title-short&quot;:&quot;&quot;},&quot;isTemporary&quot;:false}]},{&quot;citationID&quot;:&quot;MENDELEY_CITATION_8ebef3fe-6b2e-4ab4-88f1-fa4e058474a4&quot;,&quot;properties&quot;:{&quot;noteIndex&quot;:0},&quot;isEdited&quot;:false,&quot;manualOverride&quot;:{&quot;isManuallyOverridden&quot;:false,&quot;citeprocText&quot;:&quot;&lt;sup&gt;4–6&lt;/sup&gt;&quot;,&quot;manualOverrideText&quot;:&quot;&quot;},&quot;citationTag&quot;:&quot;MENDELEY_CITATION_v3_eyJjaXRhdGlvbklEIjoiTUVOREVMRVlfQ0lUQVRJT05fOGViZWYzZmUtNmIyZS00YWI0LTg4ZjEtZmE0ZTA1ODQ3NGE0IiwicHJvcGVydGllcyI6eyJub3RlSW5kZXgiOjB9LCJpc0VkaXRlZCI6ZmFsc2UsIm1hbnVhbE92ZXJyaWRlIjp7ImlzTWFudWFsbHlPdmVycmlkZGVuIjpmYWxzZSwiY2l0ZXByb2NUZXh0IjoiPHN1cD404oCTNjwvc3VwPiIsIm1hbnVhbE92ZXJyaWRlVGV4dCI6IiJ9LCJjaXRhdGlvbkl0ZW1zIjpbeyJpZCI6IjQwZWVkNmZmLTk2YmItMzcxOC04Y2FiLTFlMDQwYTczNTA4NCIsIml0ZW1EYXRhIjp7InR5cGUiOiJhcnRpY2xlLWpvdXJuYWwiLCJpZCI6IjQwZWVkNmZmLTk2YmItMzcxOC04Y2FiLTFlMDQwYTczNTA4NCIsInRpdGxlIjoiVW5kZXJzdGFuZGluZyB0aGUgdHVtb3IgaW1tdW5lIG1pY3JvZW52aXJvbm1lbnQgKFRJTUUpIGZvciBlZmZlY3RpdmUgdGhlcmFweSIsImF1dGhvciI6W3siZmFtaWx5IjoiQmlubmV3aWVzIiwiZ2l2ZW4iOiJNaWtoYWlsIiwicGFyc2UtbmFtZXMiOmZhbHNlLCJkcm9wcGluZy1wYXJ0aWNsZSI6IiIsIm5vbi1kcm9wcGluZy1wYXJ0aWNsZSI6IiJ9LHsiZmFtaWx5IjoiUm9iZXJ0cyIsImdpdmVuIjoiRWR3YXJkIFcuIiwicGFyc2UtbmFtZXMiOmZhbHNlLCJkcm9wcGluZy1wYXJ0aWNsZSI6IiIsIm5vbi1kcm9wcGluZy1wYXJ0aWNsZSI6IiJ9LHsiZmFtaWx5IjoiS2Vyc3RlbiIsImdpdmVuIjoiS2VsbHkiLCJwYXJzZS1uYW1lcyI6ZmFsc2UsImRyb3BwaW5nLXBhcnRpY2xlIjoiIiwibm9uLWRyb3BwaW5nLXBhcnRpY2xlIjoiIn0seyJmYW1pbHkiOiJDaGFuIiwiZ2l2ZW4iOiJWaW5jZW50IiwicGFyc2UtbmFtZXMiOmZhbHNlLCJkcm9wcGluZy1wYXJ0aWNsZSI6IiIsIm5vbi1kcm9wcGluZy1wYXJ0aWNsZSI6IiJ9LHsiZmFtaWx5IjoiRmVhcm9uIiwiZ2l2ZW4iOiJEb3VnbGFzIEYuIiwicGFyc2UtbmFtZXMiOmZhbHNlLCJkcm9wcGluZy1wYXJ0aWNsZSI6IiIsIm5vbi1kcm9wcGluZy1wYXJ0aWNsZSI6IiJ9LHsiZmFtaWx5IjoiTWVyYWQiLCJnaXZlbiI6Ik1pcmlhbSIsInBhcnNlLW5hbWVzIjpmYWxzZSwiZHJvcHBpbmctcGFydGljbGUiOiIiLCJub24tZHJvcHBpbmctcGFydGljbGUiOiIifSx7ImZhbWlseSI6IkNvdXNzZW5zIiwiZ2l2ZW4iOiJMaXNhIE0uIiwicGFyc2UtbmFtZXMiOmZhbHNlLCJkcm9wcGluZy1wYXJ0aWNsZSI6IiIsIm5vbi1kcm9wcGluZy1wYXJ0aWNsZSI6IiJ9LHsiZmFtaWx5IjoiR2Ficmlsb3ZpY2giLCJnaXZlbiI6IkRtaXRyeSBJLiIsInBhcnNlLW5hbWVzIjpmYWxzZSwiZHJvcHBpbmctcGFydGljbGUiOiIiLCJub24tZHJvcHBpbmctcGFydGljbGUiOiIifSx7ImZhbWlseSI6Ik9zdHJhbmQtUm9zZW5iZXJnIiwiZ2l2ZW4iOiJTdXphbm5lIiwicGFyc2UtbmFtZXMiOmZhbHNlLCJkcm9wcGluZy1wYXJ0aWNsZSI6IiIsIm5vbi1kcm9wcGluZy1wYXJ0aWNsZSI6IiJ9LHsiZmFtaWx5IjoiSGVkcmljayIsImdpdmVuIjoiQ2F0aGVyaW5lIEMuIiwicGFyc2UtbmFtZXMiOmZhbHNlLCJkcm9wcGluZy1wYXJ0aWNsZSI6IiIsIm5vbi1kcm9wcGluZy1wYXJ0aWNsZSI6IiJ9LHsiZmFtaWx5IjoiVm9uZGVyaGVpZGUiLCJnaXZlbiI6IlJvYmVydCBILiIsInBhcnNlLW5hbWVzIjpmYWxzZSwiZHJvcHBpbmctcGFydGljbGUiOiIiLCJub24tZHJvcHBpbmctcGFydGljbGUiOiIifSx7ImZhbWlseSI6IlBpdHRldCIsImdpdmVuIjoiTWlrYWVsIEouIiwicGFyc2UtbmFtZXMiOmZhbHNlLCJkcm9wcGluZy1wYXJ0aWNsZSI6IiIsIm5vbi1kcm9wcGluZy1wYXJ0aWNsZSI6IiJ9LHsiZmFtaWx5IjoiSmFpbiIsImdpdmVuIjoiUmFrZXNoIEsuIiwicGFyc2UtbmFtZXMiOmZhbHNlLCJkcm9wcGluZy1wYXJ0aWNsZSI6IiIsIm5vbi1kcm9wcGluZy1wYXJ0aWNsZSI6IiJ9LHsiZmFtaWx5IjoiWm91IiwiZ2l2ZW4iOiJXZWlwaW5nIiwicGFyc2UtbmFtZXMiOmZhbHNlLCJkcm9wcGluZy1wYXJ0aWNsZSI6IiIsIm5vbi1kcm9wcGluZy1wYXJ0aWNsZSI6IiJ9LHsiZmFtaWx5IjoiSG93Y3JvZnQiLCJnaXZlbiI6IlQuIEtldmluIiwicGFyc2UtbmFtZXMiOmZhbHNlLCJkcm9wcGluZy1wYXJ0aWNsZSI6IiIsIm5vbi1kcm9wcGluZy1wYXJ0aWNsZSI6IiJ9LHsiZmFtaWx5IjoiV29vZGhvdXNlIiwiZ2l2ZW4iOiJFbGlzYSBDLiIsInBhcnNlLW5hbWVzIjpmYWxzZSwiZHJvcHBpbmctcGFydGljbGUiOiIiLCJub24tZHJvcHBpbmctcGFydGljbGUiOiIifSx7ImZhbWlseSI6IldlaW5iZXJnIiwiZ2l2ZW4iOiJSb2JlcnQgQS4iLCJwYXJzZS1uYW1lcyI6ZmFsc2UsImRyb3BwaW5nLXBhcnRpY2xlIjoiIiwibm9uLWRyb3BwaW5nLXBhcnRpY2xlIjoiIn0seyJmYW1pbHkiOiJLcnVtbWVsIiwiZ2l2ZW4iOiJNYXR0aGV3IEYuIiwicGFyc2UtbmFtZXMiOmZhbHNlLCJkcm9wcGluZy1wYXJ0aWNsZSI6IiIsIm5vbi1kcm9wcGluZy1wYXJ0aWNsZSI6IiJ9XSwiY29udGFpbmVyLXRpdGxlIjoiTmF0dXJlIE1lZGljaW5lIiwiYWNjZXNzZWQiOnsiZGF0ZS1wYXJ0cyI6W1syMDIxLDExLDMwXV19LCJJU1NOIjoiMTU0Ni0xNzBYIiwiUE1JRCI6IjI5Njg2NDI1IiwiaXNzdWVkIjp7ImRhdGUtcGFydHMiOltbMjAxOCw0LDIzXV19LCJwYWdlIjoiNTQxLTU1MCIsImFic3RyYWN0IjoiVGhlIGNsaW5pY2FsIHN1Y2Nlc3NlcyBpbiBpbW11bm90aGVyYXB5IGhhdmUgYmVlbiBib3RoIGFzdG91bmRpbmcgYW5kIGF0IHRoZSBzYW1lIHRpbWUgdW5zYXRpc2ZhY3RvcnkuIENvdW50bGVzcyBwYXRpZW50cyB3aXRoIHZhcmllZCB0dW1vciB0eXBlcyBoYXZlIHNlZW4gcHJvbm91bmNlZCBjbGluaWNhbCByZXNwb25zZSB3aXRoIGltbXVub3RoZXJhcGV1dGljIGludGVydmVudGlvbjsgaG93ZXZlciwgbWFueSBtb3JlIHBhdGllbnRzIGhhdmUgZXhwZXJpZW5jZWQgbWluaW1hbCBvciBubyBjbGluaWNhbCBiZW5lZml0IHdoZW4gcHJvdmlkZWQgdGhlIHNhbWUgdHJlYXRtZW50LiBBcyB0ZWNobm9sb2d5IGhhcyBhZHZhbmNlZCwgc28gaGFzIHRoZSB1bmRlcnN0YW5kaW5nIG9mIHRoZSBjb21wbGV4aXR5IGFuZCBkaXZlcnNpdHkgb2YgdGhlIGltbXVuZSBjb250ZXh0IG9mIHRoZSB0dW1vciBtaWNyb2Vudmlyb25tZW50IGFuZCBpdHMgaW5mbHVlbmNlIG9uIHJlc3BvbnNlIHRvIHRoZXJhcHkuIEl0IGhhcyBiZWVuIHBvc3NpYmxlIHRvIGlkZW50aWZ5IGRpZmZlcmVudCBzdWJjbGFzc2VzIG9mIGltbXVuZSBlbnZpcm9ubWVudCB0aGF0IGhhdmUgYW4gaW5mbHVlbmNlIG9uIHR1bW9yIGluaXRpYXRpb24gYW5kIHJlc3BvbnNlIGFuZCB0aGVyYXB5OyBieSBwYXJzaW5nIHRoZSB1bmlxdWUgY2xhc3NlcyBhbmQgc3ViY2xhc3NlcyBvZiB0dW1vciBpbW11bmUgbWljcm9lbnZpcm9ubWVudCAoVElNRSkgdGhhdCBleGlzdCB3aXRoaW4gYSBwYXRpZW504oCZcyB0dW1vciwgdGhlIGFiaWxpdHkgdG8gcHJlZGljdCBhbmQgZ3VpZGUgaW1tdW5vdGhlcmFwZXV0aWMgcmVzcG9uc2l2ZW5lc3Mgd2lsbCBpbXByb3ZlLCBhbmQgbmV3IHRoZXJhcGV1dGljIHRhcmdldHMgd2lsbCBiZSByZXZlYWxlZC4gVGhlIHR1bW9yIGltbXVuZSBtaWNyb2Vudmlyb25tZW50IGluZmx1ZW5jZXMgdHVtb3IgcHJvZ3Jlc3Npb24gYW5kIHJlc3BvbnNlIHRvIGltbXVub3RoZXJhcHk7IGl0cyBmdXJ0aGVyIGNoYXJhY3Rlcml6YXRpb24gd2lsbCBpbXByb3ZlIHRoZXJhcGV1dGljIG91dGNvbWUuIiwicHVibGlzaGVyIjoiTmF0dXJlIFB1Ymxpc2hpbmcgR3JvdXAiLCJpc3N1ZSI6IjUiLCJ2b2x1bWUiOiIyNCIsImNvbnRhaW5lci10aXRsZS1zaG9ydCI6Ik5hdCBNZWQifSwiaXNUZW1wb3JhcnkiOmZhbHNlfSx7ImlkIjoiYmVhNDM0MTUtNWVjZS0zZDdhLTgxNTItODc3YWM5MjAxYjM5IiwiaXRlbURhdGEiOnsidHlwZSI6ImFydGljbGUtam91cm5hbCIsImlkIjoiYmVhNDM0MTUtNWVjZS0zZDdhLTgxNTItODc3YWM5MjAxYjM5IiwidGl0bGUiOiJBcHByb2FjaGVzIHRvIHRyZWF0IGltbXVuZSBob3QsIGFsdGVyZWQgYW5kIGNvbGQgdHVtb3VycyB3aXRoIGNvbWJpbmF0aW9uIGltbXVub3RoZXJhcGllcyIsImF1dGhvciI6W3siZmFtaWx5IjoiR2Fsb24iLCJnaXZlbiI6IkrDqXLDtG1lIiwicGFyc2UtbmFtZXMiOmZhbHNlLCJkcm9wcGluZy1wYXJ0aWNsZSI6IiIsIm5vbi1kcm9wcGluZy1wYXJ0aWNsZSI6IiJ9LHsiZmFtaWx5IjoiQnJ1bmkiLCJnaXZlbiI6IkRhbmllbGEiLCJwYXJzZS1uYW1lcyI6ZmFsc2UsImRyb3BwaW5nLXBhcnRpY2xlIjoiIiwibm9uLWRyb3BwaW5nLXBhcnRpY2xlIjoiIn1dLCJjb250YWluZXItdGl0bGUiOiJOYXR1cmUgUmV2aWV3cyBEcnVnIERpc2NvdmVyeSIsImFjY2Vzc2VkIjp7ImRhdGUtcGFydHMiOltbMjAyMSwxMSwzMF1dfSwiSVNTTiI6IjE0NzQtMTc4NCIsIlBNSUQiOiIzMDYxMDIyNiIsImlzc3VlZCI6eyJkYXRlLXBhcnRzIjpbWzIwMTksMSw0XV19LCJwYWdlIjoiMTk3LTIxOCIsImFic3RyYWN0IjoiSW1tdW5vdGhlcmFwaWVzIGFyZSB0aGUgbW9zdCByYXBpZGx5IGdyb3dpbmcgZHJ1ZyBjbGFzcyBhbmQgaGF2ZSBhIG1ham9yIGltcGFjdCBpbiBvbmNvbG9neSBhbmQgb24gaHVtYW4gaGVhbHRoLiBJdCBpcyBpbmNyZWFzaW5nbHkgY2xlYXIgdGhhdCB0aGUgZWZmZWN0aXZlbmVzcyBvZiBpbW11bm9tb2R1bGF0b3J5IHN0cmF0ZWdpZXMgZGVwZW5kcyBvbiB0aGUgcHJlc2VuY2Ugb2YgYSBiYXNlbGluZSBpbW11bmUgcmVzcG9uc2UgYW5kIG9uIHVubGVhc2hpbmcgb2YgcHJlLWV4aXN0aW5nIGltbXVuaXR5LiBUaGVyZWZvcmUsIGEgZ2VuZXJhbCBjb25zZW5zdXMgZW1lcmdlZCBvbiB0aGUgY2VudHJhbCBwYXJ0IHBsYXllZCBieSBlZmZlY3RvciBUIGNlbGxzIGluIHRoZSBhbnRpdHVtb3VyIHJlc3BvbnNlcy4gUmVjZW50IHRlY2hub2xvZ2ljYWwsIGFuYWx5dGljYWwgYW5kIG1lY2hhbmlzdGljIGFkdmFuY2VzIGluIGltbXVub2xvZ3kgaGF2ZSBlbmFibGVkIHRoZSBpZGVudGlmaWNhdGlvbiBvZiBwYXRpZW50cyB3aG8gYXJlIG1vcmUgbGlrZWx5IHRvIHJlc3BvbmQgdG8gaW1tdW5vdGhlcmFweS4gSW4gdGhpcyBSZXZpZXcsIHdlIGZvY3VzIG9uIGRlZmluaW5nIGhvdCwgYWx0ZXJlZCBhbmQgY29sZCB0dW1vdXJzLCB0aGUgY29tcGxleGl0eSBvZiB0aGUgdHVtb3VyIG1pY3JvZW52aXJvbm1lbnQsIHRoZSBJbW11bm9zY29yZSBhbmQgaW1tdW5lIGNvbnRleHR1cmUgb2YgdHVtb3VycywgYW5kIHdlIGRlc2NyaWJlIGFwcHJvYWNoZXMgdG8gdHJlYXQgc3VjaCB0dW1vdXJzIHdpdGggY29tYmluYXRpb24gaW1tdW5vdGhlcmFwaWVzLCBpbmNsdWRpbmcgY2hlY2twb2ludCBpbmhpYml0b3JzLiBJbiB0aGUgdXBjb21pbmcgZXJhIG9mIGNvbWJpbmF0aW9uIGltbXVub3RoZXJhcHksIGl0IGlzIGJlY29taW5nIGNyaXRpY2FsIHRvIHVuZGVyc3RhbmQgdGhlIG1lY2hhbmlzbXMgcmVzcG9uc2libGUgZm9yIGhvdCwgYWx0ZXJlZCBvciBjb2xkIGltbXVuZSB0dW1vdXJzIGluIG9yZGVyIHRvIGJvb3N0IGEgd2VhayBhbnRpdHVtb3VyIGltbXVuaXR5LiBUaGUgaW1wYWN0IG9mIGNvbWJpbmF0aW9uIHRoZXJhcHkgb24gdGhlIGltbXVuZSByZXNwb25zZSB0byBjb252ZXJ0IGFuIGltbXVuZSBjb2xkIGludG8gYSBob3QgdHVtb3VyIHdpbGwgYmUgZGlzY3Vzc2VkLiBJbW11bm9zY29yZSBjbGFzc2lmaWVzIGNhbmNlcnMgYWNjb3JkaW5nIHRvIHRoZWlyIGltbXVuZSBpbmZpbHRyYXRpb24uIEluIHRoaXMgUmV2aWV3LCBHYWxvbiBhbmQgQnJ1bmkgcHJvdmlkZSBhIHBhbmVsIG9mIHRoZXJhcGV1dGljIHN0cmF0ZWdpZXMgdG8gdXNlLCBjb21iaW5lIGFuZCBkZXZlbG9wIHRvIHRyZWF0IGhvdCwgYWx0ZXJlZCBhbmQgY29sZCB0dW1vdXJzLiIsInB1Ymxpc2hlciI6Ik5hdHVyZSBQdWJsaXNoaW5nIEdyb3VwIiwiaXNzdWUiOiIzIiwidm9sdW1lIjoiMTgiLCJjb250YWluZXItdGl0bGUtc2hvcnQiOiJOYXQgUmV2IERydWcgRGlzY292In0sImlzVGVtcG9yYXJ5IjpmYWxzZX0seyJpZCI6ImEwMDlhMDAzLTkxZGItMzRmOC1hMTMxLTE5Zjk0Y2UwZWU2NSIsIml0ZW1EYXRhIjp7InR5cGUiOiJhcnRpY2xlLWpvdXJuYWwiLCJpZCI6ImEwMDlhMDAzLTkxZGItMzRmOC1hMTMxLTE5Zjk0Y2UwZWU2NSIsInRpdGxlIjoiRGVsaXZlcnkgcm91dGVzIG1hdHRlcjogU2FmZXR5IGFuZCBlZmZpY2FjeSBvZiBpbnRyYXR1bW9yYWwgaW1tdW5vdGhlcmFweSIsImF1dGhvciI6W3siZmFtaWx5IjoiTG9tYmFlcmRlIiwiZ2l2ZW4iOiJFbWlseSIsInBhcnNlLW5hbWVzIjpmYWxzZSwiZHJvcHBpbmctcGFydGljbGUiOiIiLCJub24tZHJvcHBpbmctcGFydGljbGUiOiJkZSJ9LHsiZmFtaWx5IjoiV2V2ZXIiLCJnaXZlbiI6Ik9saXZpZXIiLCJwYXJzZS1uYW1lcyI6ZmFsc2UsImRyb3BwaW5nLXBhcnRpY2xlIjoiIiwibm9uLWRyb3BwaW5nLXBhcnRpY2xlIjoiZGUifSx7ImZhbWlseSI6IkdlZXN0IiwiZ2l2ZW4iOiJCcnVubyBHLiIsInBhcnNlLW5hbWVzIjpmYWxzZSwiZHJvcHBpbmctcGFydGljbGUiOiIiLCJub24tZHJvcHBpbmctcGFydGljbGUiOiJkZSJ9XSwiY29udGFpbmVyLXRpdGxlIjoiQmlvY2hpbWljYSBldCBCaW9waHlzaWNhIEFjdGEgKEJCQSkgLSBSZXZpZXdzIG9uIENhbmNlciIsImFjY2Vzc2VkIjp7ImRhdGUtcGFydHMiOltbMjAyMSwxMiwxNF1dfSwiSVNTTiI6IjAzMDQtNDE5WCIsIlBNSUQiOiIzMzYxNzkyMSIsImlzc3VlZCI6eyJkYXRlLXBhcnRzIjpbWzIwMjEsNCwxXV19LCJhYnN0cmFjdCI6Ik1hbnkgYW50aWNhbmNlciBpbW11bm90aGVyYXBldXRpYyBhZ2VudHMsIGluY2x1ZGluZyB0aGUgbW9ub2Nsb25hbCBpbW11bmUgY2hlY2twb2ludCBibG9ja2luZyBhbnRpYm9kaWVzLCB0b2xsLWxpa2UgcmVjZXB0b3IgKFRMUikgYWdvbmlzdHMsIGN5dG9raW5lcyBhbmQgaW1tdW5vc3RpbXVsYXRvcnkgbVJOQSBhcmUgY29tbW9ubHkgYWRtaW5pc3RyYXRlZCBieSB0aGUgaW50cmF2ZW5vdXMgcm91dGUuIFVuZm9ydHVuYXRlbHksIHRoaXMgcm91dGUgaXMgcHJvbmUgdG8gaW5kdWNpbmcsIG9mdGVuIGxpZmUtdGhyZWF0ZW5pbmcsIHNpZGUgZWZmZWN0cyB0aHJvdWdoIGFjY3VtdWxhdGlvbiBvZiB0aGVzZSBpbW11bm90aGVyYXBldXRpYyBhZ2VudHMgYXQgb2ZmLXRhcmdldCB0aXNzdWVzLiBNb3Jlb3ZlciwgYWRkaXRpb25hbCBiaW9sb2dpY2FsIGJhcnJpZXJzIG5lZWQgdG8gYmUgb3ZlcmNvbWUgYmVmb3JlIHJlYWNoaW5nIHRoZSB0dW1vciBtaWNyb2Vudmlyb25tZW50LiBCeSBjb250cmFzdCwgZGlyZWN0IGludHJhdHVtb3JhbCBpbmplY3Rpb24gYWxsb3dzIGZvciBhY2NvbXBsaXNoaW5nIGxvY2FsIGltbXVuZSBhY3RpdmF0aW9uIGFuZCBtdWx0aXBsZSAocHJlKWNsaW5pY2FsIHN0dWRpZXMgaGF2ZSBkZW1vbnN0cmF0ZWQgZGVjcmVhc2VkIHN5c3RlbWljIHRveGljaXR5LCBpbXByb3ZlZCBlZmZpY2FjeSBhcyB3ZWxsIGFzIGFic2NvcGFsIGVmZmVjdHMuIFRoZSBhcHByb3ZhbCBvZiB0aGUgb25jb2x5dGljIGhlcnBlcyBzaW1wbGV4IHZpcnVzIHR5cGUgMSB0YWxpbW9nZW5lIGxhaGVycGFyZXB2ZWMgKFQtVkVDKSBhcyBmaXJzdCBhcHByb3ZlZCBpbnRyYXR1bW9yYWwgb25jb2x5dGljIHZpcm90aGVyYXB5IGhhcyBmdWVsZWQgdGhlIGludGVyZXN0IHRvIHN0dWR5IGludGVuc2l2ZWx5IG90aGVyIGltbXVub3RoZXJhcGV1dGljIGFwcHJvYWNoZXMgaW4gcHJlY2xpbmljYWwgbW9kZWxzIGFzIHdlbGwgYXMgaW4gY2xpbmljYWwgY29udGV4dC4gTW9yZW92ZXIsIGl0IGhhcyBiZWVuIHNob3duIHRoYXQgaW50cmF0dW1vcmFsIGFkbWluaXN0cmF0aW9uIG9mIGltbXVub3N0aW11bGF0b3J5IGFnZW50cyBzdWNjZXNzZnVsbHkgc3luZXJnaXplcyB3aXRoIGltbXVuZSBjaGVja3BvaW50IGluaGliaXRvciB0aGVyYXB5LiBIZXJlIHdlIHJldmlldyB0aGUgY3VycmVudCBzdGF0ZSBvZiB0aGUgYXJ0IGluIChwcmUpY2xpbmljYWwgaW50cmF0dW1vcmFsIGltbXVub3RoZXJhcHkuIiwicHVibGlzaGVyIjoiRWxzZXZpZXIiLCJpc3N1ZSI6IjIiLCJ2b2x1bWUiOiIxODc1IiwiY29udGFpbmVyLXRpdGxlLXNob3J0IjoiIn0sImlzVGVtcG9yYXJ5IjpmYWxzZX1dfQ==&quot;,&quot;citationItems&quot;:[{&quot;id&quot;:&quot;40eed6ff-96bb-3718-8cab-1e040a735084&quot;,&quot;itemData&quot;:{&quot;type&quot;:&quot;article-journal&quot;,&quot;id&quot;:&quot;40eed6ff-96bb-3718-8cab-1e040a735084&quot;,&quot;title&quot;:&quot;Understanding the tumor immune microenvironment (TIME) for effective therapy&quot;,&quot;author&quot;:[{&quot;family&quot;:&quot;Binnewies&quot;,&quot;given&quot;:&quot;Mikhail&quot;,&quot;parse-names&quot;:false,&quot;dropping-particle&quot;:&quot;&quot;,&quot;non-dropping-particle&quot;:&quot;&quot;},{&quot;family&quot;:&quot;Roberts&quot;,&quot;given&quot;:&quot;Edward W.&quot;,&quot;parse-names&quot;:false,&quot;dropping-particle&quot;:&quot;&quot;,&quot;non-dropping-particle&quot;:&quot;&quot;},{&quot;family&quot;:&quot;Kersten&quot;,&quot;given&quot;:&quot;Kelly&quot;,&quot;parse-names&quot;:false,&quot;dropping-particle&quot;:&quot;&quot;,&quot;non-dropping-particle&quot;:&quot;&quot;},{&quot;family&quot;:&quot;Chan&quot;,&quot;given&quot;:&quot;Vincent&quot;,&quot;parse-names&quot;:false,&quot;dropping-particle&quot;:&quot;&quot;,&quot;non-dropping-particle&quot;:&quot;&quot;},{&quot;family&quot;:&quot;Fearon&quot;,&quot;given&quot;:&quot;Douglas F.&quot;,&quot;parse-names&quot;:false,&quot;dropping-particle&quot;:&quot;&quot;,&quot;non-dropping-particle&quot;:&quot;&quot;},{&quot;family&quot;:&quot;Merad&quot;,&quot;given&quot;:&quot;Miriam&quot;,&quot;parse-names&quot;:false,&quot;dropping-particle&quot;:&quot;&quot;,&quot;non-dropping-particle&quot;:&quot;&quot;},{&quot;family&quot;:&quot;Coussens&quot;,&quot;given&quot;:&quot;Lisa M.&quot;,&quot;parse-names&quot;:false,&quot;dropping-particle&quot;:&quot;&quot;,&quot;non-dropping-particle&quot;:&quot;&quot;},{&quot;family&quot;:&quot;Gabrilovich&quot;,&quot;given&quot;:&quot;Dmitry I.&quot;,&quot;parse-names&quot;:false,&quot;dropping-particle&quot;:&quot;&quot;,&quot;non-dropping-particle&quot;:&quot;&quot;},{&quot;family&quot;:&quot;Ostrand-Rosenberg&quot;,&quot;given&quot;:&quot;Suzanne&quot;,&quot;parse-names&quot;:false,&quot;dropping-particle&quot;:&quot;&quot;,&quot;non-dropping-particle&quot;:&quot;&quot;},{&quot;family&quot;:&quot;Hedrick&quot;,&quot;given&quot;:&quot;Catherine C.&quot;,&quot;parse-names&quot;:false,&quot;dropping-particle&quot;:&quot;&quot;,&quot;non-dropping-particle&quot;:&quot;&quot;},{&quot;family&quot;:&quot;Vonderheide&quot;,&quot;given&quot;:&quot;Robert H.&quot;,&quot;parse-names&quot;:false,&quot;dropping-particle&quot;:&quot;&quot;,&quot;non-dropping-particle&quot;:&quot;&quot;},{&quot;family&quot;:&quot;Pittet&quot;,&quot;given&quot;:&quot;Mikael J.&quot;,&quot;parse-names&quot;:false,&quot;dropping-particle&quot;:&quot;&quot;,&quot;non-dropping-particle&quot;:&quot;&quot;},{&quot;family&quot;:&quot;Jain&quot;,&quot;given&quot;:&quot;Rakesh K.&quot;,&quot;parse-names&quot;:false,&quot;dropping-particle&quot;:&quot;&quot;,&quot;non-dropping-particle&quot;:&quot;&quot;},{&quot;family&quot;:&quot;Zou&quot;,&quot;given&quot;:&quot;Weiping&quot;,&quot;parse-names&quot;:false,&quot;dropping-particle&quot;:&quot;&quot;,&quot;non-dropping-particle&quot;:&quot;&quot;},{&quot;family&quot;:&quot;Howcroft&quot;,&quot;given&quot;:&quot;T. Kevin&quot;,&quot;parse-names&quot;:false,&quot;dropping-particle&quot;:&quot;&quot;,&quot;non-dropping-particle&quot;:&quot;&quot;},{&quot;family&quot;:&quot;Woodhouse&quot;,&quot;given&quot;:&quot;Elisa C.&quot;,&quot;parse-names&quot;:false,&quot;dropping-particle&quot;:&quot;&quot;,&quot;non-dropping-particle&quot;:&quot;&quot;},{&quot;family&quot;:&quot;Weinberg&quot;,&quot;given&quot;:&quot;Robert A.&quot;,&quot;parse-names&quot;:false,&quot;dropping-particle&quot;:&quot;&quot;,&quot;non-dropping-particle&quot;:&quot;&quot;},{&quot;family&quot;:&quot;Krummel&quot;,&quot;given&quot;:&quot;Matthew F.&quot;,&quot;parse-names&quot;:false,&quot;dropping-particle&quot;:&quot;&quot;,&quot;non-dropping-particle&quot;:&quot;&quot;}],&quot;container-title&quot;:&quot;Nature Medicine&quot;,&quot;accessed&quot;:{&quot;date-parts&quot;:[[2021,11,30]]},&quot;ISSN&quot;:&quot;1546-170X&quot;,&quot;PMID&quot;:&quot;29686425&quot;,&quot;issued&quot;:{&quot;date-parts&quot;:[[2018,4,23]]},&quot;page&quot;:&quot;541-550&quot;,&quot;abstract&quot;:&quot;The clinical successes in immunotherapy have been both astounding and at the same time unsatisfactory. Countless patients with varied tumor types have seen pronounced clinical response with immunotherapeutic intervention; however, many more patients have experienced minimal or no clinical benefit when provided the same treatment. As technology has advanced, so has the understanding of the complexity and diversity of the immune context of the tumor microenvironment and its influence on response to therapy. It has been possible to identify different subclasses of immune environment that have an influence on tumor initiation and response and therapy; by parsing the unique classes and subclasses of tumor immune microenvironment (TIME) that exist within a patient’s tumor, the ability to predict and guide immunotherapeutic responsiveness will improve, and new therapeutic targets will be revealed. The tumor immune microenvironment influences tumor progression and response to immunotherapy; its further characterization will improve therapeutic outcome.&quot;,&quot;publisher&quot;:&quot;Nature Publishing Group&quot;,&quot;issue&quot;:&quot;5&quot;,&quot;volume&quot;:&quot;24&quot;,&quot;container-title-short&quot;:&quot;Nat Med&quot;},&quot;isTemporary&quot;:false},{&quot;id&quot;:&quot;bea43415-5ece-3d7a-8152-877ac9201b39&quot;,&quot;itemData&quot;:{&quot;type&quot;:&quot;article-journal&quot;,&quot;id&quot;:&quot;bea43415-5ece-3d7a-8152-877ac9201b39&quot;,&quot;title&quot;:&quot;Approaches to treat immune hot, altered and cold tumours with combination immunotherapies&quot;,&quot;author&quot;:[{&quot;family&quot;:&quot;Galon&quot;,&quot;given&quot;:&quot;Jérôme&quot;,&quot;parse-names&quot;:false,&quot;dropping-particle&quot;:&quot;&quot;,&quot;non-dropping-particle&quot;:&quot;&quot;},{&quot;family&quot;:&quot;Bruni&quot;,&quot;given&quot;:&quot;Daniela&quot;,&quot;parse-names&quot;:false,&quot;dropping-particle&quot;:&quot;&quot;,&quot;non-dropping-particle&quot;:&quot;&quot;}],&quot;container-title&quot;:&quot;Nature Reviews Drug Discovery&quot;,&quot;accessed&quot;:{&quot;date-parts&quot;:[[2021,11,30]]},&quot;ISSN&quot;:&quot;1474-1784&quot;,&quot;PMID&quot;:&quot;30610226&quot;,&quot;issued&quot;:{&quot;date-parts&quot;:[[2019,1,4]]},&quot;page&quot;:&quot;197-218&quot;,&quot;abstract&quot;:&quot;Immunotherapies are the most rapidly growing drug class and have a major impact in oncology and on human health. It is increasingly clear that the effectiveness of immunomodulatory strategies depends on the presence of a baseline immune response and on unleashing of pre-existing immunity. Therefore, a general consensus emerged on the central part played by effector T cells in the antitumour responses. Recent technological, analytical and mechanistic advances in immunology have enabled the identification of patients who are more likely to respond to immunotherapy. In this Review, we focus on defining hot, altered and cold tumours, the complexity of the tumour microenvironment, the Immunoscore and immune contexture of tumours, and we describe approaches to treat such tumours with combination immunotherapies, including checkpoint inhibitors. In the upcoming era of combination immunotherapy, it is becoming critical to understand the mechanisms responsible for hot, altered or cold immune tumours in order to boost a weak antitumour immunity. The impact of combination therapy on the immune response to convert an immune cold into a hot tumour will be discussed. Immunoscore classifies cancers according to their immune infiltration. In this Review, Galon and Bruni provide a panel of therapeutic strategies to use, combine and develop to treat hot, altered and cold tumours.&quot;,&quot;publisher&quot;:&quot;Nature Publishing Group&quot;,&quot;issue&quot;:&quot;3&quot;,&quot;volume&quot;:&quot;18&quot;,&quot;container-title-short&quot;:&quot;Nat Rev Drug Discov&quot;},&quot;isTemporary&quot;:false},{&quot;id&quot;:&quot;a009a003-91db-34f8-a131-19f94ce0ee65&quot;,&quot;itemData&quot;:{&quot;type&quot;:&quot;article-journal&quot;,&quot;id&quot;:&quot;a009a003-91db-34f8-a131-19f94ce0ee65&quot;,&quot;title&quot;:&quot;Delivery routes matter: Safety and efficacy of intratumoral immunotherapy&quot;,&quot;author&quot;:[{&quot;family&quot;:&quot;Lombaerde&quot;,&quot;given&quot;:&quot;Emily&quot;,&quot;parse-names&quot;:false,&quot;dropping-particle&quot;:&quot;&quot;,&quot;non-dropping-particle&quot;:&quot;de&quot;},{&quot;family&quot;:&quot;Wever&quot;,&quot;given&quot;:&quot;Olivier&quot;,&quot;parse-names&quot;:false,&quot;dropping-particle&quot;:&quot;&quot;,&quot;non-dropping-particle&quot;:&quot;de&quot;},{&quot;family&quot;:&quot;Geest&quot;,&quot;given&quot;:&quot;Bruno G.&quot;,&quot;parse-names&quot;:false,&quot;dropping-particle&quot;:&quot;&quot;,&quot;non-dropping-particle&quot;:&quot;de&quot;}],&quot;container-title&quot;:&quot;Biochimica et Biophysica Acta (BBA) - Reviews on Cancer&quot;,&quot;accessed&quot;:{&quot;date-parts&quot;:[[2021,12,14]]},&quot;ISSN&quot;:&quot;0304-419X&quot;,&quot;PMID&quot;:&quot;33617921&quot;,&quot;issued&quot;:{&quot;date-parts&quot;:[[2021,4,1]]},&quot;abstract&quot;:&quot;Many anticancer immunotherapeutic agents, including the monoclonal immune checkpoint blocking antibodies, toll-like receptor (TLR) agonists, cytokines and immunostimulatory mRNA are commonly administrated by the intravenous route. Unfortunately, this route is prone to inducing, often life-threatening, side effects through accumulation of these immunotherapeutic agents at off-target tissues. Moreover, additional biological barriers need to be overcome before reaching the tumor microenvironment. By contrast, direct intratumoral injection allows for accomplishing local immune activation and multiple (pre)clinical studies have demonstrated decreased systemic toxicity, improved efficacy as well as abscopal effects. The approval of the oncolytic herpes simplex virus type 1 talimogene laherparepvec (T-VEC) as first approved intratumoral oncolytic virotherapy has fueled the interest to study intensively other immunotherapeutic approaches in preclinical models as well as in clinical context. Moreover, it has been shown that intratumoral administration of immunostimulatory agents successfully synergizes with immune checkpoint inhibitor therapy. Here we review the current state of the art in (pre)clinical intratumoral immunotherapy.&quot;,&quot;publisher&quot;:&quot;Elsevier&quot;,&quot;issue&quot;:&quot;2&quot;,&quot;volume&quot;:&quot;1875&quot;,&quot;container-title-short&quot;:&quot;&quot;},&quot;isTemporary&quot;:false}]},{&quot;citationID&quot;:&quot;MENDELEY_CITATION_d7622323-2075-4186-8371-b1cf2e6c93ef&quot;,&quot;properties&quot;:{&quot;noteIndex&quot;:0},&quot;isEdited&quot;:false,&quot;manualOverride&quot;:{&quot;isManuallyOverridden&quot;:false,&quot;citeprocText&quot;:&quot;&lt;sup&gt;7,8&lt;/sup&gt;&quot;,&quot;manualOverrideText&quot;:&quot;&quot;},&quot;citationTag&quot;:&quot;MENDELEY_CITATION_v3_eyJjaXRhdGlvbklEIjoiTUVOREVMRVlfQ0lUQVRJT05fZDc2MjIzMjMtMjA3NS00MTg2LTgzNzEtYjFjZjJlNmM5M2VmIiwicHJvcGVydGllcyI6eyJub3RlSW5kZXgiOjB9LCJpc0VkaXRlZCI6ZmFsc2UsIm1hbnVhbE92ZXJyaWRlIjp7ImlzTWFudWFsbHlPdmVycmlkZGVuIjpmYWxzZSwiY2l0ZXByb2NUZXh0IjoiPHN1cD43LDg8L3N1cD4iLCJtYW51YWxPdmVycmlkZVRleHQiOiIifSwiY2l0YXRpb25JdGVtcyI6W3siaWQiOiI2ZDc3NWFjYi1kOGY4LTMzMjAtYjYyNy01MzVhMWE5NmY0MGYiLCJpdGVtRGF0YSI6eyJ0eXBlIjoiYXJ0aWNsZS1qb3VybmFsIiwiaWQiOiI2ZDc3NWFjYi1kOGY4LTMzMjAtYjYyNy01MzVhMWE5NmY0MGYiLCJ0aXRsZSI6IkNvbWJpbmF0aW9uIENhbmNlciBUaGVyYXB5IHdpdGggSW1tdW5lIENoZWNrcG9pbnQgQmxvY2thZGU6IE1lY2hhbmlzbXMgYW5kIFN0cmF0ZWdpZXMiLCJhdXRob3IiOlt7ImZhbWlseSI6IlBhdGVsIiwiZ2l2ZW4iOiJTaGV0YWwgQS4iLCJwYXJzZS1uYW1lcyI6ZmFsc2UsImRyb3BwaW5nLXBhcnRpY2xlIjoiIiwibm9uLWRyb3BwaW5nLXBhcnRpY2xlIjoiIn0seyJmYW1pbHkiOiJNaW5uIiwiZ2l2ZW4iOiJBbmR5IEouIiwicGFyc2UtbmFtZXMiOmZhbHNlLCJkcm9wcGluZy1wYXJ0aWNsZSI6IiIsIm5vbi1kcm9wcGluZy1wYXJ0aWNsZSI6IiJ9XSwiY29udGFpbmVyLXRpdGxlIjoiSW1tdW5pdHkiLCJhY2Nlc3NlZCI6eyJkYXRlLXBhcnRzIjpbWzIwMjEsMTEsMzBdXX0sIklTU04iOiIxMDk3NDE4MCIsIlBNSUQiOiIyOTU2MjE5MyIsImlzc3VlZCI6eyJkYXRlLXBhcnRzIjpbWzIwMTgsMywyMF1dfSwicGFnZSI6IjQxNy00MzMiLCJhYnN0cmFjdCI6IlRoZSBzdWNjZXNzIG9mIGltbXVuZSBjaGVja3BvaW50IGJsb2NrYWRlIGluIHBhdGllbnRzIHdpdGggYSB3aWRlIHZhcmlldHkgb2YgbWFsaWduYW5jaWVzIGhhcyBjaGFuZ2VkIHRoZSB0cmVhdG1lbnQgcGFyYWRpZ20gaW4gb25jb2xvZ3kuIEhvd2V2ZXIsIGNvbWJpbmF0aW9uIHRoZXJhcGllcyB3aXRoIGltbXVuZSBjaGVja3BvaW50IGJsb2NrYWRlIHdpbGwgYmUgbmVlZGVkIHRvIG92ZXJjb21lIHJlc2lzdGFuY2UgYW5kIGJyb2FkZW4gdGhlIGNsaW5pY2FsIHV0aWxpdHkgb2YgaW1tdW5vdGhlcmFweS4gSGVyZSB3ZSBkaXNjdXNzIGEgZnJhbWV3b3JrIGZvciByYXRpb25hbGx5IGRlc2lnbmluZyBjb21iaW5hdGlvbiB0aGVyYXB5IHN0cmF0ZWdpZXMgYmFzZWQgb24gZW5oYW5jaW5nIG1ham9yIGRpc2NyaW1pbmF0b3J5IGZ1bmN0aW9ucyBvZiB0aGUgaW1tdW5lIHN5c3RlbSB0aGF0IGFyZSBjb3JydXB0ZWQgYnkgY2FuY2Vy4oCUbmFtZWx5LCBhbnRpZ2VuaWNpdHksIGFkanV2YW50aWNpdHksIGFuZCBob21lb3N0YXRpYyBmZWVkYmFjayBpbmhpYml0aW9uLiBXZSByZXZpZXcgcmVjZW50IGFkdmFuY2VzIG9uIGhvdyBjb252ZW50aW9uYWwgZ2Vub3RveGljIGNhbmNlciB0aGVyYXBpZXMsIG1vbGVjdWxhcmx5IHRhcmdldGVkIHRoZXJhcGllcywgZXBpZ2VuZXRpYyBhZ2VudHMsIGFuZCBpbW11bmUgY2hlY2twb2ludCBpbmhpYml0b3JzIGNhbiByZXN0b3JlIHRoZXNlIGRpc2NyaW1pbmF0b3J5IGZ1bmN0aW9ucy4gUG90ZW50aWFsIGJhcnJpZXJzIHRoYXQgY2FuIGltcGVkZSByZXNwb25zZSBkZXNwaXRlIGNvbWJpbmF0aW9uIHRoZXJhcHkgYXJlIGFsc28gZGlzY3Vzc2VkLiBQYXRlbCBhbmQgTWlubiBwcmVzZW50IGEgY29uY2VwdHVhbCBmcmFtZXdvcmsgZm9yIHRoZSBkZXNpZ24gb2YgY29tYmluYXRpb24gdGhlcmFwaWVzIHdoZXJlaW4gY29tYmluYXRpb24gYXBwcm9hY2hlcyBhcmUgYWltZWQgYXQgcmVzdG9yaW5nIGRpc2NyaW1pbmF0b3J5IGZ1bmN0aW9ucyBvZiB0aGUgaW1tdW5lIHN5c3RlbSB0aGF0IGFyZSBjb3JydXB0ZWQgYnkgY2FuY2Vy4oCUYW50aWdlbmljaXR5LCBhZGp1dmFudGljaXR5LCBhbmQgZmVlZGJhY2sgaW5oaWJpdGlvbi4iLCJwdWJsaXNoZXIiOiJDZWxsIFByZXNzIiwiaXNzdWUiOiIzIiwidm9sdW1lIjoiNDgiLCJjb250YWluZXItdGl0bGUtc2hvcnQiOiJJbW11bml0eSJ9LCJpc1RlbXBvcmFyeSI6ZmFsc2V9LHsiaWQiOiI1ZmNkMGFjNC05M2RmLTNmYTctYTYxYi00OTdkMzVlMTE1ZTMiLCJpdGVtRGF0YSI6eyJ0eXBlIjoiYXJ0aWNsZS1qb3VybmFsIiwiaWQiOiI1ZmNkMGFjNC05M2RmLTNmYTctYTYxYi00OTdkMzVlMTE1ZTMiLCJ0aXRsZSI6IlRyaWFsIFdhdGNoOiBUb2xsLWxpa2UgcmVjZXB0b3IgYWdvbmlzdHMgaW4gY2FuY2VyIGltbXVub3RoZXJhcHkiLCJhdXRob3IiOlt7ImZhbWlseSI6IlNtaXRoIiwiZ2l2ZW4iOiJNZWxvZHkiLCJwYXJzZS1uYW1lcyI6ZmFsc2UsImRyb3BwaW5nLXBhcnRpY2xlIjoiIiwibm9uLWRyb3BwaW5nLXBhcnRpY2xlIjoiIn0seyJmYW1pbHkiOiJHYXJjw61hLU1hcnTDrW5leiIsImdpdmVuIjoiRWxlbmEiLCJwYXJzZS1uYW1lcyI6ZmFsc2UsImRyb3BwaW5nLXBhcnRpY2xlIjoiIiwibm9uLWRyb3BwaW5nLXBhcnRpY2xlIjoiIn0seyJmYW1pbHkiOiJQaXR0ZXIiLCJnaXZlbiI6Ik1pY2hhZWwgUi4iLCJwYXJzZS1uYW1lcyI6ZmFsc2UsImRyb3BwaW5nLXBhcnRpY2xlIjoiIiwibm9uLWRyb3BwaW5nLXBhcnRpY2xlIjoiIn0seyJmYW1pbHkiOiJGdWNpa292YSIsImdpdmVuIjoiSml0a2EiLCJwYXJzZS1uYW1lcyI6ZmFsc2UsImRyb3BwaW5nLXBhcnRpY2xlIjoiIiwibm9uLWRyb3BwaW5nLXBhcnRpY2xlIjoiIn0seyJmYW1pbHkiOiJTcGlzZWsiLCJnaXZlbiI6IlJhZGVrIiwicGFyc2UtbmFtZXMiOmZhbHNlLCJkcm9wcGluZy1wYXJ0aWNsZSI6IiIsIm5vbi1kcm9wcGluZy1wYXJ0aWNsZSI6IiJ9LHsiZmFtaWx5IjoiWml0dm9nZWwiLCJnaXZlbiI6IkxhdXJlbmNlIiwicGFyc2UtbmFtZXMiOmZhbHNlLCJkcm9wcGluZy1wYXJ0aWNsZSI6IiIsIm5vbi1kcm9wcGluZy1wYXJ0aWNsZSI6IiJ9LHsiZmFtaWx5IjoiS3JvZW1lciIsImdpdmVuIjoiR3VpZG8iLCJwYXJzZS1uYW1lcyI6ZmFsc2UsImRyb3BwaW5nLXBhcnRpY2xlIjoiIiwibm9uLWRyb3BwaW5nLXBhcnRpY2xlIjoiIn0seyJmYW1pbHkiOiJHYWxsdXp6aSIsImdpdmVuIjoiTG9yZW56byIsInBhcnNlLW5hbWVzIjpmYWxzZSwiZHJvcHBpbmctcGFydGljbGUiOiIiLCJub24tZHJvcHBpbmctcGFydGljbGUiOiIifV0sImNvbnRhaW5lci10aXRsZSI6Ik9uY29pbW11bm9sb2d5IiwiYWNjZXNzZWQiOnsiZGF0ZS1wYXJ0cyI6W1syMDIxLDExLDMwXV19LCJJU1NOIjoiMjE2MjQwMlgiLCJQTUlEIjoiMzA1MjQ5MDgiLCJpc3N1ZWQiOnsiZGF0ZS1wYXJ0cyI6W1syMDE4LDEyLDJdXX0sImFic3RyYWN0IjoiVG9sbC1saWtlIHJlY2VwdG9yIChUTFIpIGFnb25pc3RzIGRlbW9uc3RyYXRlIHRoZXJhcGV1dGljIHByb21pc2UgYXMgaW1tdW5vbG9naWNhbCBhZGp1dmFudHMgZm9yIGFudGljYW5jZXIgaW1tdW5vdGhlcmFweS4gVG8gZGF0ZSwgdGhyZWUgVExSIGFnb25pc3RzIGhhdmUgYmVlbiBhcHByb3ZlZCBieSBVUyByZWd1bGF0b3J5IGFnZW5jaWVzIGZvciB1c2UgaW4gY2FuY2VyIHBhdGllbnRzLiBBZGRpdGlvbmFsbHksIHRoZSBwb3RlbnRpYWwgb2YgaGl0aGVydG8gZXhwZXJpbWVudGFsIFRMUiBsaWdhbmRzIHRvIG1lZGlhdGUgY2xpbmljYWxseSB1c2VmdWwgaW1tdW5vc3RpbXVsYXRvcnkgZWZmZWN0cyBoYXMgYmVlbiBleHRlbnNpdmVseSBpbnZlc3RpZ2F0ZWQgb3ZlciB0aGUgcGFzdCBmZXcgeWVhcnMuIEhlcmUsIHdlIHN1bW1hcml6ZSByZWNlbnQgcHJlY2xpbmljYWwgYW5kIGNsaW5pY2FsIGFkdmFuY2VzIGluIHRoZSBkZXZlbG9wbWVudCBvZiBUTFIgYWdvbmlzdHMgZm9yIGNhbmNlciB0aGVyYXB5LiIsInB1Ymxpc2hlciI6IlRheWxvciAmIEZyYW5jaXMiLCJpc3N1ZSI6IjEyIiwidm9sdW1lIjoiNyIsImNvbnRhaW5lci10aXRsZS1zaG9ydCI6Ik9uY29pbW11bm9sb2d5In0sImlzVGVtcG9yYXJ5IjpmYWxzZX1dfQ==&quot;,&quot;citationItems&quot;:[{&quot;id&quot;:&quot;6d775acb-d8f8-3320-b627-535a1a96f40f&quot;,&quot;itemData&quot;:{&quot;type&quot;:&quot;article-journal&quot;,&quot;id&quot;:&quot;6d775acb-d8f8-3320-b627-535a1a96f40f&quot;,&quot;title&quot;:&quot;Combination Cancer Therapy with Immune Checkpoint Blockade: Mechanisms and Strategies&quot;,&quot;author&quot;:[{&quot;family&quot;:&quot;Patel&quot;,&quot;given&quot;:&quot;Shetal A.&quot;,&quot;parse-names&quot;:false,&quot;dropping-particle&quot;:&quot;&quot;,&quot;non-dropping-particle&quot;:&quot;&quot;},{&quot;family&quot;:&quot;Minn&quot;,&quot;given&quot;:&quot;Andy J.&quot;,&quot;parse-names&quot;:false,&quot;dropping-particle&quot;:&quot;&quot;,&quot;non-dropping-particle&quot;:&quot;&quot;}],&quot;container-title&quot;:&quot;Immunity&quot;,&quot;accessed&quot;:{&quot;date-parts&quot;:[[2021,11,30]]},&quot;ISSN&quot;:&quot;10974180&quot;,&quot;PMID&quot;:&quot;29562193&quot;,&quot;issued&quot;:{&quot;date-parts&quot;:[[2018,3,20]]},&quot;page&quot;:&quot;417-433&quot;,&quot;abstract&quot;:&quot;The success of immune checkpoint blockade in patients with a wide variety of malignancies has changed the treatment paradigm in oncology. However, combination therapies with immune checkpoint blockade will be needed to overcome resistance and broaden the clinical utility of immunotherapy. Here we discuss a framework for rationally designing combination therapy strategies based on enhancing major discriminatory functions of the immune system that are corrupted by cancer—namely, antigenicity, adjuvanticity, and homeostatic feedback inhibition. We review recent advances on how conventional genotoxic cancer therapies, molecularly targeted therapies, epigenetic agents, and immune checkpoint inhibitors can restore these discriminatory functions. Potential barriers that can impede response despite combination therapy are also discussed. Patel and Minn present a conceptual framework for the design of combination therapies wherein combination approaches are aimed at restoring discriminatory functions of the immune system that are corrupted by cancer—antigenicity, adjuvanticity, and feedback inhibition.&quot;,&quot;publisher&quot;:&quot;Cell Press&quot;,&quot;issue&quot;:&quot;3&quot;,&quot;volume&quot;:&quot;48&quot;,&quot;container-title-short&quot;:&quot;Immunity&quot;},&quot;isTemporary&quot;:false},{&quot;id&quot;:&quot;5fcd0ac4-93df-3fa7-a61b-497d35e115e3&quot;,&quot;itemData&quot;:{&quot;type&quot;:&quot;article-journal&quot;,&quot;id&quot;:&quot;5fcd0ac4-93df-3fa7-a61b-497d35e115e3&quot;,&quot;title&quot;:&quot;Trial Watch: Toll-like receptor agonists in cancer immunotherapy&quot;,&quot;author&quot;:[{&quot;family&quot;:&quot;Smith&quot;,&quot;given&quot;:&quot;Melody&quot;,&quot;parse-names&quot;:false,&quot;dropping-particle&quot;:&quot;&quot;,&quot;non-dropping-particle&quot;:&quot;&quot;},{&quot;family&quot;:&quot;García-Martínez&quot;,&quot;given&quot;:&quot;Elena&quot;,&quot;parse-names&quot;:false,&quot;dropping-particle&quot;:&quot;&quot;,&quot;non-dropping-particle&quot;:&quot;&quot;},{&quot;family&quot;:&quot;Pitter&quot;,&quot;given&quot;:&quot;Michael R.&quot;,&quot;parse-names&quot;:false,&quot;dropping-particle&quot;:&quot;&quot;,&quot;non-dropping-particle&quot;:&quot;&quot;},{&quot;family&quot;:&quot;Fucikova&quot;,&quot;given&quot;:&quot;Jitka&quot;,&quot;parse-names&quot;:false,&quot;dropping-particle&quot;:&quot;&quot;,&quot;non-dropping-particle&quot;:&quot;&quot;},{&quot;family&quot;:&quot;Spisek&quot;,&quot;given&quot;:&quot;Radek&quot;,&quot;parse-names&quot;:false,&quot;dropping-particle&quot;:&quot;&quot;,&quot;non-dropping-particle&quot;:&quot;&quot;},{&quot;family&quot;:&quot;Zitvogel&quot;,&quot;given&quot;:&quot;Laurence&quot;,&quot;parse-names&quot;:false,&quot;dropping-particle&quot;:&quot;&quot;,&quot;non-dropping-particle&quot;:&quot;&quot;},{&quot;family&quot;:&quot;Kroemer&quot;,&quot;given&quot;:&quot;Guido&quot;,&quot;parse-names&quot;:false,&quot;dropping-particle&quot;:&quot;&quot;,&quot;non-dropping-particle&quot;:&quot;&quot;},{&quot;family&quot;:&quot;Galluzzi&quot;,&quot;given&quot;:&quot;Lorenzo&quot;,&quot;parse-names&quot;:false,&quot;dropping-particle&quot;:&quot;&quot;,&quot;non-dropping-particle&quot;:&quot;&quot;}],&quot;container-title&quot;:&quot;Oncoimmunology&quot;,&quot;accessed&quot;:{&quot;date-parts&quot;:[[2021,11,30]]},&quot;ISSN&quot;:&quot;2162402X&quot;,&quot;PMID&quot;:&quot;30524908&quot;,&quot;issued&quot;:{&quot;date-parts&quot;:[[2018,12,2]]},&quot;abstract&quot;:&quot;Toll-like receptor (TLR) agonists demonstrate therapeutic promise as immunological adjuvants for anticancer immunotherapy. To date, three TLR agonists have been approved by US regulatory agencies for use in cancer patients. Additionally, the potential of hitherto experimental TLR ligands to mediate clinically useful immunostimulatory effects has been extensively investigated over the past few years. Here, we summarize recent preclinical and clinical advances in the development of TLR agonists for cancer therapy.&quot;,&quot;publisher&quot;:&quot;Taylor &amp; Francis&quot;,&quot;issue&quot;:&quot;12&quot;,&quot;volume&quot;:&quot;7&quot;,&quot;container-title-short&quot;:&quot;Oncoimmunology&quot;},&quot;isTemporary&quot;:false}]},{&quot;citationID&quot;:&quot;MENDELEY_CITATION_c9595030-612f-4e0d-98c6-8b6660af824c&quot;,&quot;properties&quot;:{&quot;noteIndex&quot;:0},&quot;isEdited&quot;:false,&quot;manualOverride&quot;:{&quot;isManuallyOverridden&quot;:false,&quot;citeprocText&quot;:&quot;&lt;sup&gt;6,8–11&lt;/sup&gt;&quot;,&quot;manualOverrideText&quot;:&quot;&quot;},&quot;citationTag&quot;:&quot;MENDELEY_CITATION_v3_eyJjaXRhdGlvbklEIjoiTUVOREVMRVlfQ0lUQVRJT05fYzk1OTUwMzAtNjEyZi00ZTBkLTk4YzYtOGI2NjYwYWY4MjRjIiwicHJvcGVydGllcyI6eyJub3RlSW5kZXgiOjB9LCJpc0VkaXRlZCI6ZmFsc2UsIm1hbnVhbE92ZXJyaWRlIjp7ImlzTWFudWFsbHlPdmVycmlkZGVuIjpmYWxzZSwiY2l0ZXByb2NUZXh0IjoiPHN1cD42LDjigJMxMTwvc3VwPiIsIm1hbnVhbE92ZXJyaWRlVGV4dCI6IiJ9LCJjaXRhdGlvbkl0ZW1zIjpbeyJpZCI6IjVmY2QwYWM0LTkzZGYtM2ZhNy1hNjFiLTQ5N2QzNWUxMTVlMyIsIml0ZW1EYXRhIjp7InR5cGUiOiJhcnRpY2xlLWpvdXJuYWwiLCJpZCI6IjVmY2QwYWM0LTkzZGYtM2ZhNy1hNjFiLTQ5N2QzNWUxMTVlMyIsInRpdGxlIjoiVHJpYWwgV2F0Y2g6IFRvbGwtbGlrZSByZWNlcHRvciBhZ29uaXN0cyBpbiBjYW5jZXIgaW1tdW5vdGhlcmFweSIsImF1dGhvciI6W3siZmFtaWx5IjoiU21pdGgiLCJnaXZlbiI6Ik1lbG9keSIsInBhcnNlLW5hbWVzIjpmYWxzZSwiZHJvcHBpbmctcGFydGljbGUiOiIiLCJub24tZHJvcHBpbmctcGFydGljbGUiOiIifSx7ImZhbWlseSI6IkdhcmPDrWEtTWFydMOtbmV6IiwiZ2l2ZW4iOiJFbGVuYSIsInBhcnNlLW5hbWVzIjpmYWxzZSwiZHJvcHBpbmctcGFydGljbGUiOiIiLCJub24tZHJvcHBpbmctcGFydGljbGUiOiIifSx7ImZhbWlseSI6IlBpdHRlciIsImdpdmVuIjoiTWljaGFlbCBSLiIsInBhcnNlLW5hbWVzIjpmYWxzZSwiZHJvcHBpbmctcGFydGljbGUiOiIiLCJub24tZHJvcHBpbmctcGFydGljbGUiOiIifSx7ImZhbWlseSI6IkZ1Y2lrb3ZhIiwiZ2l2ZW4iOiJKaXRrYSIsInBhcnNlLW5hbWVzIjpmYWxzZSwiZHJvcHBpbmctcGFydGljbGUiOiIiLCJub24tZHJvcHBpbmctcGFydGljbGUiOiIifSx7ImZhbWlseSI6IlNwaXNlayIsImdpdmVuIjoiUmFkZWsiLCJwYXJzZS1uYW1lcyI6ZmFsc2UsImRyb3BwaW5nLXBhcnRpY2xlIjoiIiwibm9uLWRyb3BwaW5nLXBhcnRpY2xlIjoiIn0seyJmYW1pbHkiOiJaaXR2b2dlbCIsImdpdmVuIjoiTGF1cmVuY2UiLCJwYXJzZS1uYW1lcyI6ZmFsc2UsImRyb3BwaW5nLXBhcnRpY2xlIjoiIiwibm9uLWRyb3BwaW5nLXBhcnRpY2xlIjoiIn0seyJmYW1pbHkiOiJLcm9lbWVyIiwiZ2l2ZW4iOiJHdWlkbyIsInBhcnNlLW5hbWVzIjpmYWxzZSwiZHJvcHBpbmctcGFydGljbGUiOiIiLCJub24tZHJvcHBpbmctcGFydGljbGUiOiIifSx7ImZhbWlseSI6IkdhbGx1enppIiwiZ2l2ZW4iOiJMb3JlbnpvIiwicGFyc2UtbmFtZXMiOmZhbHNlLCJkcm9wcGluZy1wYXJ0aWNsZSI6IiIsIm5vbi1kcm9wcGluZy1wYXJ0aWNsZSI6IiJ9XSwiY29udGFpbmVyLXRpdGxlIjoiT25jb2ltbXVub2xvZ3kiLCJhY2Nlc3NlZCI6eyJkYXRlLXBhcnRzIjpbWzIwMjEsMTEsMzBdXX0sIklTU04iOiIyMTYyNDAyWCIsIlBNSUQiOiIzMDUyNDkwOCIsImlzc3VlZCI6eyJkYXRlLXBhcnRzIjpbWzIwMTgsMTIsMl1dfSwiYWJzdHJhY3QiOiJUb2xsLWxpa2UgcmVjZXB0b3IgKFRMUikgYWdvbmlzdHMgZGVtb25zdHJhdGUgdGhlcmFwZXV0aWMgcHJvbWlzZSBhcyBpbW11bm9sb2dpY2FsIGFkanV2YW50cyBmb3IgYW50aWNhbmNlciBpbW11bm90aGVyYXB5LiBUbyBkYXRlLCB0aHJlZSBUTFIgYWdvbmlzdHMgaGF2ZSBiZWVuIGFwcHJvdmVkIGJ5IFVTIHJlZ3VsYXRvcnkgYWdlbmNpZXMgZm9yIHVzZSBpbiBjYW5jZXIgcGF0aWVudHMuIEFkZGl0aW9uYWxseSwgdGhlIHBvdGVudGlhbCBvZiBoaXRoZXJ0byBleHBlcmltZW50YWwgVExSIGxpZ2FuZHMgdG8gbWVkaWF0ZSBjbGluaWNhbGx5IHVzZWZ1bCBpbW11bm9zdGltdWxhdG9yeSBlZmZlY3RzIGhhcyBiZWVuIGV4dGVuc2l2ZWx5IGludmVzdGlnYXRlZCBvdmVyIHRoZSBwYXN0IGZldyB5ZWFycy4gSGVyZSwgd2Ugc3VtbWFyaXplIHJlY2VudCBwcmVjbGluaWNhbCBhbmQgY2xpbmljYWwgYWR2YW5jZXMgaW4gdGhlIGRldmVsb3BtZW50IG9mIFRMUiBhZ29uaXN0cyBmb3IgY2FuY2VyIHRoZXJhcHkuIiwicHVibGlzaGVyIjoiVGF5bG9yICYgRnJhbmNpcyIsImlzc3VlIjoiMTIiLCJ2b2x1bWUiOiI3IiwiY29udGFpbmVyLXRpdGxlLXNob3J0IjoiT25jb2ltbXVub2xvZ3kifSwiaXNUZW1wb3JhcnkiOmZhbHNlfSx7ImlkIjoiNmRkZmI1YzctYTYwMS0zODYxLTllMDMtMDg5OTc4MjY2MjEwIiwiaXRlbURhdGEiOnsidHlwZSI6ImFydGljbGUtam91cm5hbCIsImlkIjoiNmRkZmI1YzctYTYwMS0zODYxLTllMDMtMDg5OTc4MjY2MjEwIiwidGl0bGUiOiJPcmFsIHJlc2lxdWltb2QgaW4gY2hyb25pYyBIQ1YgaW5mZWN0aW9uOiBTYWZldHkgYW5kIGVmZmljYWN5IGluIDIgcGxhY2Viby1jb250cm9sbGVkLCBkb3VibGUtYmxpbmQgcGhhc2UgSUlhIHN0dWRpZXMiLCJhdXRob3IiOlt7ImZhbWlseSI6IlBvY2tyb3MiLCJnaXZlbiI6IlBhdWwgSi4iLCJwYXJzZS1uYW1lcyI6ZmFsc2UsImRyb3BwaW5nLXBhcnRpY2xlIjoiIiwibm9uLWRyb3BwaW5nLXBhcnRpY2xlIjoiIn0seyJmYW1pbHkiOiJHdXlhZGVyIiwiZ2l2ZW4iOiJEb21pbnF1ZSIsInBhcnNlLW5hbWVzIjpmYWxzZSwiZHJvcHBpbmctcGFydGljbGUiOiIiLCJub24tZHJvcHBpbmctcGFydGljbGUiOiIifSx7ImZhbWlseSI6IlBhdHRvbiIsImdpdmVuIjoiSGVhdGhlciIsInBhcnNlLW5hbWVzIjpmYWxzZSwiZHJvcHBpbmctcGFydGljbGUiOiIiLCJub24tZHJvcHBpbmctcGFydGljbGUiOiIifSx7ImZhbWlseSI6IlRvbmciLCJnaXZlbiI6Ik15cm9uIEouIiwicGFyc2UtbmFtZXMiOmZhbHNlLCJkcm9wcGluZy1wYXJ0aWNsZSI6IiIsIm5vbi1kcm9wcGluZy1wYXJ0aWNsZSI6IiJ9LHsiZmFtaWx5IjoiV3JpZ2h0IiwiZ2l2ZW4iOiJUZXJyeSIsInBhcnNlLW5hbWVzIjpmYWxzZSwiZHJvcHBpbmctcGFydGljbGUiOiIiLCJub24tZHJvcHBpbmctcGFydGljbGUiOiIifSx7ImZhbWlseSI6Ik1jSHV0Y2hpc29uIiwiZ2l2ZW4iOiJKb2huIEcuIiwicGFyc2UtbmFtZXMiOmZhbHNlLCJkcm9wcGluZy1wYXJ0aWNsZSI6IiIsIm5vbi1kcm9wcGluZy1wYXJ0aWNsZSI6IiJ9LHsiZmFtaWx5IjoiTWVuZyIsImdpdmVuIjoiVHplIENoaWFuZyIsInBhcnNlLW5hbWVzIjpmYWxzZSwiZHJvcHBpbmctcGFydGljbGUiOiIiLCJub24tZHJvcHBpbmctcGFydGljbGUiOiIifV0sImNvbnRhaW5lci10aXRsZSI6IkpvdXJuYWwgb2YgSGVwYXRvbG9neSIsImFjY2Vzc2VkIjp7ImRhdGUtcGFydHMiOltbMjAyMSwxMSwzMF1dfSwiSVNTTiI6IjAxNjgtODI3OCIsIlBNSUQiOiIxNzUzMjUyMyIsImlzc3VlZCI6eyJkYXRlLXBhcnRzIjpbWzIwMDcsOCwxXV19LCJwYWdlIjoiMTc0LTE4MiIsImFic3RyYWN0IjoiQmFja2dyb3VuZC9BaW1zOiBUbyBleHBsb3JlIHNhZmV0eSwgcGhhcm1hY29raW5ldGljcywgYW5kIHBoYXJtYWNvZHluYW1pY3Mgb2Ygb3JhbCBhZG1pbmlzdHJhdGlvbiBvZiByZXNpcXVpbW9kLCBhIFRvbGwtbGlrZSByZWNlcHRvciA3IGFuZCA4IGFnb25pc3QgdGhhdCBpbmR1Y2VzIGVuZG9nZW5vdXMgaW50ZXJmZXJvbi1hbHBoYSwgaW4gc3ViamVjdHMgd2l0aCBjaHJvbmljIGhlcGF0aXRpcyBDIHZpcnVzIGluZmVjdGlvbi4gTWV0aG9kczogVHdvIHJhbmRvbWl6ZWQsIGRvdWJsZS1ibGluZCBwaGFzZSBJSWEgc3R1ZGllcyBvZiByZXNpcXVpbW9kIGFkbWluaXN0ZXJlZCB0d28gdGltZXMgcGVyIHdlZWsgZm9yIDQgd2Vla3MuIE11bHRpY2VudGVyIHN0dWR5IChVLlMuKTogMTIgc3ViamVjdHMgcmVjZWl2ZWQgcmVzaXF1aW1vZCAwLjAxIG1nL2tnIGFuZCA0IHJlY2VpdmVkIHBsYWNlYm8uIFNpbmdsZSBjZW50ZXIgc3R1ZHkgKEZyYW5jZSk6IDYgc3ViamVjdHMgcmVjZWl2ZWQgMC4wMSBtZy9rZywgMTEgcmVjZWl2ZWQgMC4wMiBtZy9rZyBhbmQgNiByZWNlaXZlZCBwbGFjZWJvLiBSZXN1bHRzOiBSZXNpcXVpbW9kIDAuMDEgbWcva2cgd2FzIHRvbGVyYXRlZDsgdHdvIDAuMiBtZy9rZyBzdWJqZWN0cyBkaXNjb250aW51ZWQgdHJlYXRtZW50LiBNb3JlIHN1YmplY3RzIHJlcG9ydGVkIHNldmVyZSBncmFkZSBhZHZlcnNlIGV2ZW50cyBhdCAwLjAyIG1nL2tnOyBldmVudHMgd2VyZSBjb25zaXN0ZW50IHdpdGggc3lzdGVtaWMgY3l0b2tpbmUgaW5kdWN0aW9uLCBpbmNsdWRpbmcgZmV2ZXIsIGhlYWRhY2hlLCBzaGl2ZXJpbmcsIGFuZCBseW1waG9wZW5pYS4gTWVhbiBtYXhpbXVtIHNlcnVtIHJlc2lxdWltb2QgY29uY2VudHJhdGlvbnMgd2VyZSAzLjgyIMKxIDEuNDcgYW5kIDcuNTUgwrEgNC4xNyBuZy9tTCBmb3IgMC4wMSBtZy9rZyBhbmQgMC4wMiBtZy9rZywgcmVzcGVjdGl2ZWx5LiBBdCAwLjAyIG1nL2tnLCB0d28sIHRocmVlIGFuZCBvbmUgc3ViamVjdHMgaGFkIG1heGltYWwgcmVkdWN0aW9ucyBpbiB2aXJhbCBsZXZlbHMgb2YgYXQgbGVhc3QgMS0sIDItIGFuZCAzLWxvZ3MsIHJlc3BlY3RpdmVseTsgcmVkdWN0aW9ucyB3ZXJlIGdlbmVyYWxseSB0cmFuc2llbnQuIEludGVyZmVyb24tYWxwaGEgbGV2ZWxzIGFwcGVhcmVkIGNvcnJlbGF0ZWQgd2l0aCBkZWNyZWFzZXMgaW4gdmlyYWwgdGl0ZXIgYW5kIGx5bXBob2N5dGUgY291bnRzLCBhcyB3ZWxsIGFzIGluY3JlYXNlIGluIG5ldXRyb3BoaWwgY291bnRzLiBDb25jbHVzaW9uczogT3JhbCBhZG1pbmlzdHJhdGlvbiBvZiByZXNpcXVpbW9kIDAuMDIgbWcva2cgdHJhbnNpZW50bHkgcmVkdWNlZCB2aXJhbCBsZXZlbHMgYnV0IHdhcyBhc3NvY2lhdGVkIHdpdGggYWR2ZXJzZSBlZmZlY3RzIHNpbWlsYXIgdG8gaW50ZXJmZXJvbi1hbHBoYS4gwqkgMjAwNyBFdXJvcGVhbiBBc3NvY2lhdGlvbiBmb3IgdGhlIFN0dWR5IG9mIHRoZSBMaXZlci4iLCJwdWJsaXNoZXIiOiJFbHNldmllciIsImlzc3VlIjoiMiIsInZvbHVtZSI6IjQ3IiwiY29udGFpbmVyLXRpdGxlLXNob3J0IjoiSiBIZXBhdG9sIn0sImlzVGVtcG9yYXJ5IjpmYWxzZX0seyJpZCI6ImE2Y2NkOTUwLTUzM2UtM2VhYS1iMjA2LTIyMDdlNWUyM2NkYiIsIml0ZW1EYXRhIjp7InR5cGUiOiJhcnRpY2xlLWpvdXJuYWwiLCJpZCI6ImE2Y2NkOTUwLTUzM2UtM2VhYS1iMjA2LTIyMDdlNWUyM2NkYiIsInRpdGxlIjoiSW50cmF0dW1vcmFsIEltbXVub3RoZXJhcHkgZm9yIEVhcmx5LXN0YWdlIFNvbGlkIFR1bW9ycyIsImF1dGhvciI6W3siZmFtaWx5IjoiWGluZyBIb25nIiwiZ2l2ZW4iOiJXYW4iLCJwYXJzZS1uYW1lcyI6ZmFsc2UsImRyb3BwaW5nLXBhcnRpY2xlIjoiIiwibm9uLWRyb3BwaW5nLXBhcnRpY2xlIjoiIn0seyJmYW1pbHkiOiJIYWViZSIsImdpdmVuIjoiU2FyYWgiLCJwYXJzZS1uYW1lcyI6ZmFsc2UsImRyb3BwaW5nLXBhcnRpY2xlIjoiIiwibm9uLWRyb3BwaW5nLXBhcnRpY2xlIjoiIn0seyJmYW1pbHkiOiJMZWUiLCJnaXZlbiI6IkFuZHJldyBTIiwicGFyc2UtbmFtZXMiOmZhbHNlLCJkcm9wcGluZy1wYXJ0aWNsZSI6IiIsIm5vbi1kcm9wcGluZy1wYXJ0aWNsZSI6IiJ9LHsiZmFtaWx5IjoiQmVuZWRpa3QgV2VzdHBoYWxlbiIsImdpdmVuIjoiQyIsInBhcnNlLW5hbWVzIjpmYWxzZSwiZHJvcHBpbmctcGFydGljbGUiOiIiLCJub24tZHJvcHBpbmctcGFydGljbGUiOiIifSx7ImZhbWlseSI6Ik5vcnRvbiIsImdpdmVuIjoiSmVmZnJleSBBIiwicGFyc2UtbmFtZXMiOmZhbHNlLCJkcm9wcGluZy1wYXJ0aWNsZSI6IiIsIm5vbi1kcm9wcGluZy1wYXJ0aWNsZSI6IiJ9LHsiZmFtaWx5IjoiSmlhbmciLCJnaXZlbiI6IldlbiIsInBhcnNlLW5hbWVzIjpmYWxzZSwiZHJvcHBpbmctcGFydGljbGUiOiIiLCJub24tZHJvcHBpbmctcGFydGljbGUiOiIifSx7ImZhbWlseSI6IkxldnkiLCJnaXZlbiI6IlJvbmFsZCIsInBhcnNlLW5hbWVzIjpmYWxzZSwiZHJvcHBpbmctcGFydGljbGUiOiIiLCJub24tZHJvcHBpbmctcGFydGljbGUiOiIifV0sImNvbnRhaW5lci10aXRsZSI6IkNsaW5pY2FsIGNhbmNlciByZXNlYXJjaCIsImFjY2Vzc2VkIjp7ImRhdGUtcGFydHMiOltbMjAyMSwxMiwxNF1dfSwiaXNzdWVkIjp7ImRhdGUtcGFydHMiOltbMjAyMF1dfSwicGFnZSI6IjMwOTEtMzA5OSIsImFic3RyYWN0Ijoi4pelIFRoZSB1bnByZWNlZGVudGVkIGJlbmVmaXRzIG9mIGltbXVub3RoZXJhcHkgaW4gYWR2YW5jZWQgbWFsaWduYW5jaWVzIGhhdmUgcmVzdWx0ZWQgaW4gaW5jcmVhc2VkIGludGVyZXN0cyBpbiBleHBsb2l0aW5nIGltbXVuZSBzdGltdWxhdG9yeSBhZ2VudHMgaW4gZWFybGllci1zdGFnZSBzb2xpZCB0dW1vcnMgaW4gdGhlIG5lb2FkanV2YW50IHNldHRpbmcuIEhvd2V2ZXIsIHN5c3RlbWljIGRlbGl2ZXJ5IG9mIGltbXVub3RoZXJhLXBpZXMgbWF5IGNhdXNlIHNldmVyZSBpbW11bmUtcmVsYXRlZCBzaWRlLWVmZmVjdHMgYW5kIGhhbXBlciB0aGUgZGV2ZWxvcG1lbnQgb2YgY29tYmluYXRpb24gdHJlYXRtZW50cy4gSW50cmF0dW1vcmFsIGRlbGl2ZXJ5IG9mIG5lb2FkanV2YW50IGltbXVub3RoZXJhcHkgcHJvdmlkZXMgYSBwcm9taXNpbmcgc3RyYXRlZ3kgaW4gaGFybmVzc2luZyB0aGUgcG93ZXIgb2YgaW1tdW5vdGhlcmFweSB3aGlsZSBtaW5pbWl6aW5nIG9mZi10YXJnZXQgdG94aWNpdGllcy4gVGhlIGRpcmVjdCBpbmplY3Rpb24gb2YgaW1tdW5lIHN0aW11bGF0aW5nIGFnZW50cyBpbnRvIHRoZSB0dW1vciBwcmltZXMgdGhlIGxvY2FsIHR1bW9yLXNwZWNpZmljIGltbXVuaXR5IHRvIGdlbmVyYXRlIGEgc3lzdGVtaWMsIGR1cmFibGUgY2xpbmljYWwgcmVzcG9uc2UuIEludHJhdHVtb3JhbCBpbW11bm8tdGhlcmFweSBpcyBhIGhpZ2hseSBhY3RpdmUgYXJlYSBvZiBpbnZlc3RpZ2F0aW9uIHJlc3VsdGluZyBpbiBhIHBsZXRob3JhIG9mIGFnZW50cywgZm9yIGV4YW1wbGUsIGltbXVuZSByZWNlcHRvciBhZ29uaXN0cywgbm9uLW9uY29seXRpYyBhbmQgb25jb2x5dGljIHZpcmFsIHRoZXJhcGllcywgYmVpbmcgdGVzdGVkIGluIHByZWNsaW5pY2FsIGFuZCBjbGluaWNhbCBzZXR0aW5ncy4gQ3VycmVudGx5LCBtb3JlIHRoYW4gMjAgbmVvYWRqdXZhbnQgY2xpbmljYWwgdHJpYWxzIGV4cGxvcmluZyBkaXN0aW5jdCBpbnRyYXR1bW9yYWwgaW1tdW5lIHN0aW11bGF0b3J5IGFnZW50cyBhbmQgdGhlaXIgY29tYmluYXRpb25zIGFyZSBvbmdvaW5nLiBQcmFjdGljYWwgY29uc2lkZXJhdGlvbnMsIGluY2x1ZGluZyBhcHByb3ByaWF0ZSB0aW1pbmcgYW5kIG9wdGltYWwgbG9jYWwgZGVsaXZlcnkgb2YgaW1tdW5lIHN0aW11bGEtdG9yeSBhZ2VudHMgcGxheSBhbiBpbXBvcnRhbnQgcm9sZSBpbiBzYWZldHkgYW5kIGVmZmljYWN5IG9mIHRoaXMgYXBwcm9hY2guIEhlcmUsIHdlIGRpc2N1c3MgcHJvbWlzaW5nIGFwcHJvYWNoZXMgaW4gZHJ1ZyBkZWxpdmVyeSB0ZWNobm9sb2dpZXMgYW5kIG9wcG9ydHVuaXR5IGZvciBjb21iaW5pbmcgaW50cmF0dW1vcmFsIGltbXUtbm90aGVyYXB5IHdpdGggb3RoZXIgY2FuY2VyIHRyZWF0bWVudHMgYW5kIHN1bW1hcml6ZSB0aGUgcmVjZW50IHByZWNsaW5pY2FsIGFuZCBjbGluaWNhbCBldmlkZW5jZXMgdGhhdCBoaWdobGlnaHRlZCBpdHMgcHJvbWlzZSBhcyBhIHBhcnQgb2Ygcm91dGluZSBvbmNvbG9naWMgY2FyZS4iLCJpc3N1ZSI6IjEzIiwidm9sdW1lIjoiMjYiLCJjb250YWluZXItdGl0bGUtc2hvcnQiOiIifSwiaXNUZW1wb3JhcnkiOmZhbHNlfSx7ImlkIjoiMGM0ZTg3N2UtM2M5YS0zYmZkLWJjODUtNGE3N2Q2YmNiYzIzIiwiaXRlbURhdGEiOnsidHlwZSI6ImFydGljbGUtam91cm5hbCIsImlkIjoiMGM0ZTg3N2UtM2M5YS0zYmZkLWJjODUtNGE3N2Q2YmNiYzIzIiwidGl0bGUiOiJJbnRyYXR1bW9yYWwgaW1tdW5vdGhlcmFweTogdXNpbmcgdGhlIHR1bW9yIGFzIHRoZSByZW1lZHkiLCJhdXRob3IiOlt7ImZhbWlseSI6Ik1hcmFiZWxsZSIsImdpdmVuIjoiQXVyw6lsaWVuIiwicGFyc2UtbmFtZXMiOmZhbHNlLCJkcm9wcGluZy1wYXJ0aWNsZSI6IiIsIm5vbi1kcm9wcGluZy1wYXJ0aWNsZSI6IiJ9LHsiZmFtaWx5IjoiVHNlbGlrYXMiLCJnaXZlbiI6IkwuIiwicGFyc2UtbmFtZXMiOmZhbHNlLCJkcm9wcGluZy1wYXJ0aWNsZSI6IiIsIm5vbi1kcm9wcGluZy1wYXJ0aWNsZSI6IiJ9LHsiZmFtaWx5IjoiQmFlcmUiLCJnaXZlbiI6IlQuIiwicGFyc2UtbmFtZXMiOmZhbHNlLCJkcm9wcGluZy1wYXJ0aWNsZSI6IiIsIm5vbi1kcm9wcGluZy1wYXJ0aWNsZSI6ImRlIn0seyJmYW1pbHkiOiJIb3VvdCIsImdpdmVuIjoiUi4iLCJwYXJzZS1uYW1lcyI6ZmFsc2UsImRyb3BwaW5nLXBhcnRpY2xlIjoiIiwibm9uLWRyb3BwaW5nLXBhcnRpY2xlIjoiIn1dLCJjb250YWluZXItdGl0bGUiOiJBbm5hbHMgb2YgT25jb2xvZ3kiLCJhY2Nlc3NlZCI6eyJkYXRlLXBhcnRzIjpbWzIwMjEsMTIsMTRdXX0sIklTU04iOiIwOTIzLTc1MzQiLCJQTUlEIjoiMjkyNTMxMTUiLCJpc3N1ZWQiOnsiZGF0ZS1wYXJ0cyI6W1syMDE3LDEyLDFdXX0sImFic3RyYWN0IjoiSW1tdW5lIGNoZWNrcG9pbnQtdGFyZ2V0ZWQgbW9ub2Nsb25hbCBhbnRpYm9kaWVzIGRpcmVjdGVkIGF0IFByb2dyYW1tZWQgRGVhdGggUmVjZXB0b3IgMSAoUEQtMSksIFByb2dyYW1tZWQgRGVhdGggTGlnYW5kIDEgKFBELUwxKSBhbmQgQ3l0b3RveGljIFQtTHltcGhvY3l0ZSBBc3NvY2lhdGVkIFByb3RlaW4gNCAoQ1RMQS00KSBhcmUgY3VycmVudGx5IHJldm9sdXRpb25pemluZyB0aGUgcHJvZ25vc2lzIG9mIG1hbnkgY2FuY2Vycy4gQnkgYmxvY2tpbmcgY28taW5oaWJpdG9yeSByZWNlcHRvcnMgZXhwcmVzc2VkIGJ5IGFudGl0dW1vciBUIGNlbGxzLCB0aGVzZSBhbnRpYm9kaWVzIGNhbiBicmVhayB0aGUgaW1tdW5lIHRvbGVyYW5jZSBhZ2FpbnN0IHR1bW9yIGNlbGxzIGFuZCBhbGxvdyB0aGUgZ2VuZXJhdGlvbiBvZiBkdXJhYmxlIGNhbmNlciBpbW11bml0eS4gQmVuZWZpdHMgaW4gb3ZlcmFsbCBzdXJ2aXZhbCBvdmVyIGNvbnZlbnRpb25hbCB0aGVyYXBpZXMgaGF2ZSBiZWVuIGRlbW9uc3RyYXRlZCBmb3IgcGF0aWVudHMgdHJlYXRlZCB3aXRoIHRoZXNlIGltbXVub3RoZXJhcGllcywgbGVhZGluZyB0byBtdWx0aXBsZSBhcHByb3ZhbHMgb2Ygc3VjaCB0aGVyYXBpZXMgYnkgcmVndWxhdG9yeSBhdXRob3JpdGllcy4gSG93ZXZlciwgb25seSBhIG1pbm9yaXR5IG9mIHBhdGllbnRzIGRldmVsb3AgYW4gb2JqZWN0aXZlIHR1bW9yIHJlc3BvbnNlIHdpdGggbG9uZy10ZXJtIHN1cnZpdmFsIGJlbmVmaXRzLiBNb3Jlb3ZlciwgdGhlIHN5c3RlbWljIGRlbGl2ZXJ5IG9mIGltbXVub3RoZXJhcGllcyBjYW4gYmUgcmVzcG9uc2libGUgZm9yIHNldmVyZSBhdXRvLWltbXVuZSB0b3hpY2l0aWVzLiBUaGlzIHJpc2sgaW5jcmVhc2VzIGRyYW1hdGljYWxseSB3aXRoIGFudGktUEQoTCkxIGFuZCBhbnRpLUNUTEEtNCBjb21iaW5hdGlvbnMgYW5kIGN1cnJlbnRseSBoYW1wZXJzIHRoZSBkZXZlbG9wbWVudCBvZiB0cmlwbGUgY29tYmluYXRpb24gaW1tdW5vdGhlcmFwaWVzLiBJbiBhZGRpdGlvbiwgdGhlIHByaWNlIG9mIHRoZXNlIG5vdmVsIHRyZWF0bWVudHMgaXMgcHJvYmFibHkgdG9vIGhpZ2ggdG8gYmUgcmVpbWJ1cnNlZCBieSBoZWFsdGggaW5zdXJhbmNlcyBmb3IgYWxsIHRoZSBwb3RlbnRpYWwgaW5kaWNhdGlvbnMgd2hlcmUgaW1tdW5vdGhlcmFweSBoYXMgc2hvd24gYWN0aXZpdHkgKGkuZS4gaW4gbW9yZSB0aGFuIDMwIGRpZmZlcmVudCBjYW5jZXIgdHlwZXMpLiBJbnRyYXR1bW9yYWwgaW1tdW5vdGhlcmFweSBpcyBhIHRoZXJhcGV1dGljIHN0cmF0ZWd5IHdoaWNoIGFpbXMgdG8gdXNlIHRoZSB0dW1vciBhcyBpdHMgb3duIHZhY2NpbmUuIFVwb24gZGlyZWN0IGluamVjdGlvbnMgaW50byB0aGUgdHVtb3IsIGEgaGlnaCBjb25jZW50cmF0aW9uIG9mIGltbXVub3N0aW11bGF0b3J5IHByb2R1Y3RzIGNhbiBiZSBhY2hpZXZlZCBpbiBzaXR1LCB3aGlsZSB1c2luZyBzbWFsbCBhbW91bnRzIG9mIGRydWdzLiBMb2NhbCBkZWxpdmVyeSBvZiBpbW11bm90aGVyYXBpZXMgYWxsb3dzIG11bHRpcGxlIGNvbWJpbmF0aW9uIHRoZXJhcGllcywgd2hpbGUgcHJldmVudGluZyBzaWduaWZpY2FudCBzeXN0ZW1pYyBleHBvc3VyZSBhbmQgb2ZmLXRhcmdldCB0b3hpY2l0aWVzLiBEZXNwaXRlIGJlaW5nIHVuY2VydGFpbiBvZiB0aGUgZG9taW5hbnQgZXBpdG9wZXMgb2YgYSBnaXZlbiBjYW5jZXIsIG9uZSBjYW4gdGhlcmVmb3JlIHRyaWdnZXIgYW4gaW1tdW5lIHJlc3BvbnNlIGFnYWluc3QgdGhlIHJlbGV2YW50IG5lby1hbnRpZ2VucyBvciB0dW1vci1hc3NvY2lhdGVkIGFudGlnZW5zIHdpdGhvdXQgdGhlIG5lZWQgZm9yIHRoZWlyIGNoYXJhY3Rlcml6YXRpb24uIFN1Y2ggaW1tdW5lIHN0aW11bGF0aW9uIGNhbiBpbmR1Y2UgYSBzdHJvbmcgcHJpbWluZyBvZiB0aGUgY2FuY2VyIGltbXVuaXR5IGxvY2FsbHkgd2hpbGUgZ2VuZXJhdGluZyBzeXN0ZW1pYyAoYWJzY29wYWwpIHR1bW9yIHJlc3BvbnNlcywgdGhhbmtzIHRvIHRoZSBjaXJjdWxhdGlvbiBvZiBwcm9wZXJseSBhY3RpdmF0ZWQgYW50aXR1bW9yIGltbXVuZSBjZWxscy5XaGlsZSBhZGRyZXNzaW5nIG1hbnkgb2YgdGhlIGN1cnJlbnQgbGltaXRhdGlvbnMgb2YgY2FuY2VyIGltbXVub3RoZXJhcHkgZGV2ZWxvcG1lbnQsIGludHJhdHVtb3JhbCBpbW11bm90aGVyYXB5IGFsc28gb2ZmZXJzIGEgdW5pcXVlIG9wcG9ydHVuaXR5IHRvIGJldHRlciB1bmRlcnN0YW5kIHRoZSBkeW5hbWljcyBvZiBjYW5jZXIgaW1tdW5pdHkgYnkgYWxsb3dpbmcgc2VxdWVudGlhbCBhbmQgbXVsdGlmb2NhbCBiaW9wc2llcyBhdCBldmVyeSB0dW1vciBpbmplY3Rpb24uIiwicHVibGlzaGVyIjoiRWxzZXZpZXIiLCJ2b2x1bWUiOiIyOCIsImNvbnRhaW5lci10aXRsZS1zaG9ydCI6IiJ9LCJpc1RlbXBvcmFyeSI6ZmFsc2V9LHsiaWQiOiJhMDA5YTAwMy05MWRiLTM0ZjgtYTEzMS0xOWY5NGNlMGVlNjUiLCJpdGVtRGF0YSI6eyJ0eXBlIjoiYXJ0aWNsZS1qb3VybmFsIiwiaWQiOiJhMDA5YTAwMy05MWRiLTM0ZjgtYTEzMS0xOWY5NGNlMGVlNjUiLCJ0aXRsZSI6IkRlbGl2ZXJ5IHJvdXRlcyBtYXR0ZXI6IFNhZmV0eSBhbmQgZWZmaWNhY3kgb2YgaW50cmF0dW1vcmFsIGltbXVub3RoZXJhcHkiLCJhdXRob3IiOlt7ImZhbWlseSI6IkxvbWJhZXJkZSIsImdpdmVuIjoiRW1pbHkiLCJwYXJzZS1uYW1lcyI6ZmFsc2UsImRyb3BwaW5nLXBhcnRpY2xlIjoiIiwibm9uLWRyb3BwaW5nLXBhcnRpY2xlIjoiZGUifSx7ImZhbWlseSI6IldldmVyIiwiZ2l2ZW4iOiJPbGl2aWVyIiwicGFyc2UtbmFtZXMiOmZhbHNlLCJkcm9wcGluZy1wYXJ0aWNsZSI6IiIsIm5vbi1kcm9wcGluZy1wYXJ0aWNsZSI6ImRlIn0seyJmYW1pbHkiOiJHZWVzdCIsImdpdmVuIjoiQnJ1bm8gRy4iLCJwYXJzZS1uYW1lcyI6ZmFsc2UsImRyb3BwaW5nLXBhcnRpY2xlIjoiIiwibm9uLWRyb3BwaW5nLXBhcnRpY2xlIjoiZGUifV0sImNvbnRhaW5lci10aXRsZSI6IkJpb2NoaW1pY2EgZXQgQmlvcGh5c2ljYSBBY3RhIChCQkEpIC0gUmV2aWV3cyBvbiBDYW5jZXIiLCJhY2Nlc3NlZCI6eyJkYXRlLXBhcnRzIjpbWzIwMjEsMTIsMTRdXX0sIklTU04iOiIwMzA0LTQxOVgiLCJQTUlEIjoiMzM2MTc5MjEiLCJpc3N1ZWQiOnsiZGF0ZS1wYXJ0cyI6W1syMDIxLDQsMV1dfSwiYWJzdHJhY3QiOiJNYW55IGFudGljYW5jZXIgaW1tdW5vdGhlcmFwZXV0aWMgYWdlbnRzLCBpbmNsdWRpbmcgdGhlIG1vbm9jbG9uYWwgaW1tdW5lIGNoZWNrcG9pbnQgYmxvY2tpbmcgYW50aWJvZGllcywgdG9sbC1saWtlIHJlY2VwdG9yIChUTFIpIGFnb25pc3RzLCBjeXRva2luZXMgYW5kIGltbXVub3N0aW11bGF0b3J5IG1STkEgYXJlIGNvbW1vbmx5IGFkbWluaXN0cmF0ZWQgYnkgdGhlIGludHJhdmVub3VzIHJvdXRlLiBVbmZvcnR1bmF0ZWx5LCB0aGlzIHJvdXRlIGlzIHByb25lIHRvIGluZHVjaW5nLCBvZnRlbiBsaWZlLXRocmVhdGVuaW5nLCBzaWRlIGVmZmVjdHMgdGhyb3VnaCBhY2N1bXVsYXRpb24gb2YgdGhlc2UgaW1tdW5vdGhlcmFwZXV0aWMgYWdlbnRzIGF0IG9mZi10YXJnZXQgdGlzc3Vlcy4gTW9yZW92ZXIsIGFkZGl0aW9uYWwgYmlvbG9naWNhbCBiYXJyaWVycyBuZWVkIHRvIGJlIG92ZXJjb21lIGJlZm9yZSByZWFjaGluZyB0aGUgdHVtb3IgbWljcm9lbnZpcm9ubWVudC4gQnkgY29udHJhc3QsIGRpcmVjdCBpbnRyYXR1bW9yYWwgaW5qZWN0aW9uIGFsbG93cyBmb3IgYWNjb21wbGlzaGluZyBsb2NhbCBpbW11bmUgYWN0aXZhdGlvbiBhbmQgbXVsdGlwbGUgKHByZSljbGluaWNhbCBzdHVkaWVzIGhhdmUgZGVtb25zdHJhdGVkIGRlY3JlYXNlZCBzeXN0ZW1pYyB0b3hpY2l0eSwgaW1wcm92ZWQgZWZmaWNhY3kgYXMgd2VsbCBhcyBhYnNjb3BhbCBlZmZlY3RzLiBUaGUgYXBwcm92YWwgb2YgdGhlIG9uY29seXRpYyBoZXJwZXMgc2ltcGxleCB2aXJ1cyB0eXBlIDEgdGFsaW1vZ2VuZSBsYWhlcnBhcmVwdmVjIChULVZFQykgYXMgZmlyc3QgYXBwcm92ZWQgaW50cmF0dW1vcmFsIG9uY29seXRpYyB2aXJvdGhlcmFweSBoYXMgZnVlbGVkIHRoZSBpbnRlcmVzdCB0byBzdHVkeSBpbnRlbnNpdmVseSBvdGhlciBpbW11bm90aGVyYXBldXRpYyBhcHByb2FjaGVzIGluIHByZWNsaW5pY2FsIG1vZGVscyBhcyB3ZWxsIGFzIGluIGNsaW5pY2FsIGNvbnRleHQuIE1vcmVvdmVyLCBpdCBoYXMgYmVlbiBzaG93biB0aGF0IGludHJhdHVtb3JhbCBhZG1pbmlzdHJhdGlvbiBvZiBpbW11bm9zdGltdWxhdG9yeSBhZ2VudHMgc3VjY2Vzc2Z1bGx5IHN5bmVyZ2l6ZXMgd2l0aCBpbW11bmUgY2hlY2twb2ludCBpbmhpYml0b3IgdGhlcmFweS4gSGVyZSB3ZSByZXZpZXcgdGhlIGN1cnJlbnQgc3RhdGUgb2YgdGhlIGFydCBpbiAocHJlKWNsaW5pY2FsIGludHJhdHVtb3JhbCBpbW11bm90aGVyYXB5LiIsInB1Ymxpc2hlciI6IkVsc2V2aWVyIiwiaXNzdWUiOiIyIiwidm9sdW1lIjoiMTg3NSIsImNvbnRhaW5lci10aXRsZS1zaG9ydCI6IiJ9LCJpc1RlbXBvcmFyeSI6ZmFsc2V9XX0=&quot;,&quot;citationItems&quot;:[{&quot;id&quot;:&quot;5fcd0ac4-93df-3fa7-a61b-497d35e115e3&quot;,&quot;itemData&quot;:{&quot;type&quot;:&quot;article-journal&quot;,&quot;id&quot;:&quot;5fcd0ac4-93df-3fa7-a61b-497d35e115e3&quot;,&quot;title&quot;:&quot;Trial Watch: Toll-like receptor agonists in cancer immunotherapy&quot;,&quot;author&quot;:[{&quot;family&quot;:&quot;Smith&quot;,&quot;given&quot;:&quot;Melody&quot;,&quot;parse-names&quot;:false,&quot;dropping-particle&quot;:&quot;&quot;,&quot;non-dropping-particle&quot;:&quot;&quot;},{&quot;family&quot;:&quot;García-Martínez&quot;,&quot;given&quot;:&quot;Elena&quot;,&quot;parse-names&quot;:false,&quot;dropping-particle&quot;:&quot;&quot;,&quot;non-dropping-particle&quot;:&quot;&quot;},{&quot;family&quot;:&quot;Pitter&quot;,&quot;given&quot;:&quot;Michael R.&quot;,&quot;parse-names&quot;:false,&quot;dropping-particle&quot;:&quot;&quot;,&quot;non-dropping-particle&quot;:&quot;&quot;},{&quot;family&quot;:&quot;Fucikova&quot;,&quot;given&quot;:&quot;Jitka&quot;,&quot;parse-names&quot;:false,&quot;dropping-particle&quot;:&quot;&quot;,&quot;non-dropping-particle&quot;:&quot;&quot;},{&quot;family&quot;:&quot;Spisek&quot;,&quot;given&quot;:&quot;Radek&quot;,&quot;parse-names&quot;:false,&quot;dropping-particle&quot;:&quot;&quot;,&quot;non-dropping-particle&quot;:&quot;&quot;},{&quot;family&quot;:&quot;Zitvogel&quot;,&quot;given&quot;:&quot;Laurence&quot;,&quot;parse-names&quot;:false,&quot;dropping-particle&quot;:&quot;&quot;,&quot;non-dropping-particle&quot;:&quot;&quot;},{&quot;family&quot;:&quot;Kroemer&quot;,&quot;given&quot;:&quot;Guido&quot;,&quot;parse-names&quot;:false,&quot;dropping-particle&quot;:&quot;&quot;,&quot;non-dropping-particle&quot;:&quot;&quot;},{&quot;family&quot;:&quot;Galluzzi&quot;,&quot;given&quot;:&quot;Lorenzo&quot;,&quot;parse-names&quot;:false,&quot;dropping-particle&quot;:&quot;&quot;,&quot;non-dropping-particle&quot;:&quot;&quot;}],&quot;container-title&quot;:&quot;Oncoimmunology&quot;,&quot;accessed&quot;:{&quot;date-parts&quot;:[[2021,11,30]]},&quot;ISSN&quot;:&quot;2162402X&quot;,&quot;PMID&quot;:&quot;30524908&quot;,&quot;issued&quot;:{&quot;date-parts&quot;:[[2018,12,2]]},&quot;abstract&quot;:&quot;Toll-like receptor (TLR) agonists demonstrate therapeutic promise as immunological adjuvants for anticancer immunotherapy. To date, three TLR agonists have been approved by US regulatory agencies for use in cancer patients. Additionally, the potential of hitherto experimental TLR ligands to mediate clinically useful immunostimulatory effects has been extensively investigated over the past few years. Here, we summarize recent preclinical and clinical advances in the development of TLR agonists for cancer therapy.&quot;,&quot;publisher&quot;:&quot;Taylor &amp; Francis&quot;,&quot;issue&quot;:&quot;12&quot;,&quot;volume&quot;:&quot;7&quot;,&quot;container-title-short&quot;:&quot;Oncoimmunology&quot;},&quot;isTemporary&quot;:false},{&quot;id&quot;:&quot;6ddfb5c7-a601-3861-9e03-089978266210&quot;,&quot;itemData&quot;:{&quot;type&quot;:&quot;article-journal&quot;,&quot;id&quot;:&quot;6ddfb5c7-a601-3861-9e03-089978266210&quot;,&quot;title&quot;:&quot;Oral resiquimod in chronic HCV infection: Safety and efficacy in 2 placebo-controlled, double-blind phase IIa studies&quot;,&quot;author&quot;:[{&quot;family&quot;:&quot;Pockros&quot;,&quot;given&quot;:&quot;Paul J.&quot;,&quot;parse-names&quot;:false,&quot;dropping-particle&quot;:&quot;&quot;,&quot;non-dropping-particle&quot;:&quot;&quot;},{&quot;family&quot;:&quot;Guyader&quot;,&quot;given&quot;:&quot;Dominque&quot;,&quot;parse-names&quot;:false,&quot;dropping-particle&quot;:&quot;&quot;,&quot;non-dropping-particle&quot;:&quot;&quot;},{&quot;family&quot;:&quot;Patton&quot;,&quot;given&quot;:&quot;Heather&quot;,&quot;parse-names&quot;:false,&quot;dropping-particle&quot;:&quot;&quot;,&quot;non-dropping-particle&quot;:&quot;&quot;},{&quot;family&quot;:&quot;Tong&quot;,&quot;given&quot;:&quot;Myron J.&quot;,&quot;parse-names&quot;:false,&quot;dropping-particle&quot;:&quot;&quot;,&quot;non-dropping-particle&quot;:&quot;&quot;},{&quot;family&quot;:&quot;Wright&quot;,&quot;given&quot;:&quot;Terry&quot;,&quot;parse-names&quot;:false,&quot;dropping-particle&quot;:&quot;&quot;,&quot;non-dropping-particle&quot;:&quot;&quot;},{&quot;family&quot;:&quot;McHutchison&quot;,&quot;given&quot;:&quot;John G.&quot;,&quot;parse-names&quot;:false,&quot;dropping-particle&quot;:&quot;&quot;,&quot;non-dropping-particle&quot;:&quot;&quot;},{&quot;family&quot;:&quot;Meng&quot;,&quot;given&quot;:&quot;Tze Chiang&quot;,&quot;parse-names&quot;:false,&quot;dropping-particle&quot;:&quot;&quot;,&quot;non-dropping-particle&quot;:&quot;&quot;}],&quot;container-title&quot;:&quot;Journal of Hepatology&quot;,&quot;accessed&quot;:{&quot;date-parts&quot;:[[2021,11,30]]},&quot;ISSN&quot;:&quot;0168-8278&quot;,&quot;PMID&quot;:&quot;17532523&quot;,&quot;issued&quot;:{&quot;date-parts&quot;:[[2007,8,1]]},&quot;page&quot;:&quot;174-182&quot;,&quot;abstract&quot;:&quot;Background/Aims: To explore safety, pharmacokinetics, and pharmacodynamics of oral administration of resiquimod, a Toll-like receptor 7 and 8 agonist that induces endogenous interferon-alpha, in subjects with chronic hepatitis C virus infection. Methods: Two randomized, double-blind phase IIa studies of resiquimod administered two times per week for 4 weeks. Multicenter study (U.S.): 12 subjects received resiquimod 0.01 mg/kg and 4 received placebo. Single center study (France): 6 subjects received 0.01 mg/kg, 11 received 0.02 mg/kg and 6 received placebo. Results: Resiquimod 0.01 mg/kg was tolerated; two 0.2 mg/kg subjects discontinued treatment. More subjects reported severe grade adverse events at 0.02 mg/kg; events were consistent with systemic cytokine induction, including fever, headache, shivering, and lymphopenia. Mean maximum serum resiquimod concentrations were 3.82 ± 1.47 and 7.55 ± 4.17 ng/mL for 0.01 mg/kg and 0.02 mg/kg, respectively. At 0.02 mg/kg, two, three and one subjects had maximal reductions in viral levels of at least 1-, 2- and 3-logs, respectively; reductions were generally transient. Interferon-alpha levels appeared correlated with decreases in viral titer and lymphocyte counts, as well as increase in neutrophil counts. Conclusions: Oral administration of resiquimod 0.02 mg/kg transiently reduced viral levels but was associated with adverse effects similar to interferon-alpha. © 2007 European Association for the Study of the Liver.&quot;,&quot;publisher&quot;:&quot;Elsevier&quot;,&quot;issue&quot;:&quot;2&quot;,&quot;volume&quot;:&quot;47&quot;,&quot;container-title-short&quot;:&quot;J Hepatol&quot;},&quot;isTemporary&quot;:false},{&quot;id&quot;:&quot;a6ccd950-533e-3eaa-b206-2207e5e23cdb&quot;,&quot;itemData&quot;:{&quot;type&quot;:&quot;article-journal&quot;,&quot;id&quot;:&quot;a6ccd950-533e-3eaa-b206-2207e5e23cdb&quot;,&quot;title&quot;:&quot;Intratumoral Immunotherapy for Early-stage Solid Tumors&quot;,&quot;author&quot;:[{&quot;family&quot;:&quot;Xing Hong&quot;,&quot;given&quot;:&quot;Wan&quot;,&quot;parse-names&quot;:false,&quot;dropping-particle&quot;:&quot;&quot;,&quot;non-dropping-particle&quot;:&quot;&quot;},{&quot;family&quot;:&quot;Haebe&quot;,&quot;given&quot;:&quot;Sarah&quot;,&quot;parse-names&quot;:false,&quot;dropping-particle&quot;:&quot;&quot;,&quot;non-dropping-particle&quot;:&quot;&quot;},{&quot;family&quot;:&quot;Lee&quot;,&quot;given&quot;:&quot;Andrew S&quot;,&quot;parse-names&quot;:false,&quot;dropping-particle&quot;:&quot;&quot;,&quot;non-dropping-particle&quot;:&quot;&quot;},{&quot;family&quot;:&quot;Benedikt Westphalen&quot;,&quot;given&quot;:&quot;C&quot;,&quot;parse-names&quot;:false,&quot;dropping-particle&quot;:&quot;&quot;,&quot;non-dropping-particle&quot;:&quot;&quot;},{&quot;family&quot;:&quot;Norton&quot;,&quot;given&quot;:&quot;Jeffrey A&quot;,&quot;parse-names&quot;:false,&quot;dropping-particle&quot;:&quot;&quot;,&quot;non-dropping-particle&quot;:&quot;&quot;},{&quot;family&quot;:&quot;Jiang&quot;,&quot;given&quot;:&quot;Wen&quot;,&quot;parse-names&quot;:false,&quot;dropping-particle&quot;:&quot;&quot;,&quot;non-dropping-particle&quot;:&quot;&quot;},{&quot;family&quot;:&quot;Levy&quot;,&quot;given&quot;:&quot;Ronald&quot;,&quot;parse-names&quot;:false,&quot;dropping-particle&quot;:&quot;&quot;,&quot;non-dropping-particle&quot;:&quot;&quot;}],&quot;container-title&quot;:&quot;Clinical cancer research&quot;,&quot;accessed&quot;:{&quot;date-parts&quot;:[[2021,12,14]]},&quot;issued&quot;:{&quot;date-parts&quot;:[[2020]]},&quot;page&quot;:&quot;3091-3099&quot;,&quot;abstract&quot;:&quot;◥ The unprecedented benefits of immunotherapy in advanced malignancies have resulted in increased interests in exploiting immune stimulatory agents in earlier-stage solid tumors in the neoadjuvant setting. However, systemic delivery of immunothera-pies may cause severe immune-related side-effects and hamper the development of combination treatments. Intratumoral delivery of neoadjuvant immunotherapy provides a promising strategy in harnessing the power of immunotherapy while minimizing off-target toxicities. The direct injection of immune stimulating agents into the tumor primes the local tumor-specific immunity to generate a systemic, durable clinical response. Intratumoral immuno-therapy is a highly active area of investigation resulting in a plethora of agents, for example, immune receptor agonists, non-oncolytic and oncolytic viral therapies, being tested in preclinical and clinical settings. Currently, more than 20 neoadjuvant clinical trials exploring distinct intratumoral immune stimulatory agents and their combinations are ongoing. Practical considerations, including appropriate timing and optimal local delivery of immune stimula-tory agents play an important role in safety and efficacy of this approach. Here, we discuss promising approaches in drug delivery technologies and opportunity for combining intratumoral immu-notherapy with other cancer treatments and summarize the recent preclinical and clinical evidences that highlighted its promise as a part of routine oncologic care.&quot;,&quot;issue&quot;:&quot;13&quot;,&quot;volume&quot;:&quot;26&quot;,&quot;container-title-short&quot;:&quot;&quot;},&quot;isTemporary&quot;:false},{&quot;id&quot;:&quot;0c4e877e-3c9a-3bfd-bc85-4a77d6bcbc23&quot;,&quot;itemData&quot;:{&quot;type&quot;:&quot;article-journal&quot;,&quot;id&quot;:&quot;0c4e877e-3c9a-3bfd-bc85-4a77d6bcbc23&quot;,&quot;title&quot;:&quot;Intratumoral immunotherapy: using the tumor as the remedy&quot;,&quot;author&quot;:[{&quot;family&quot;:&quot;Marabelle&quot;,&quot;given&quot;:&quot;Aurélien&quot;,&quot;parse-names&quot;:false,&quot;dropping-particle&quot;:&quot;&quot;,&quot;non-dropping-particle&quot;:&quot;&quot;},{&quot;family&quot;:&quot;Tselikas&quot;,&quot;given&quot;:&quot;L.&quot;,&quot;parse-names&quot;:false,&quot;dropping-particle&quot;:&quot;&quot;,&quot;non-dropping-particle&quot;:&quot;&quot;},{&quot;family&quot;:&quot;Baere&quot;,&quot;given&quot;:&quot;T.&quot;,&quot;parse-names&quot;:false,&quot;dropping-particle&quot;:&quot;&quot;,&quot;non-dropping-particle&quot;:&quot;de&quot;},{&quot;family&quot;:&quot;Houot&quot;,&quot;given&quot;:&quot;R.&quot;,&quot;parse-names&quot;:false,&quot;dropping-particle&quot;:&quot;&quot;,&quot;non-dropping-particle&quot;:&quot;&quot;}],&quot;container-title&quot;:&quot;Annals of Oncology&quot;,&quot;accessed&quot;:{&quot;date-parts&quot;:[[2021,12,14]]},&quot;ISSN&quot;:&quot;0923-7534&quot;,&quot;PMID&quot;:&quot;29253115&quot;,&quot;issued&quot;:{&quot;date-parts&quot;:[[2017,12,1]]},&quot;abstract&quot;:&quot;Immune checkpoint-targeted monoclonal antibodies directed at Programmed Death Receptor 1 (PD-1), Programmed Death Ligand 1 (PD-L1) and Cytotoxic T-Lymphocyte Associated Protein 4 (CTLA-4) are currently revolutionizing the prognosis of many cancers. By blocking co-inhibitory receptors expressed by antitumor T cells, these antibodies can break the immune tolerance against tumor cells and allow the generation of durable cancer immunity. Benefits in overall survival over conventional therapies have been demonstrated for patients treated with these immunotherapies, leading to multiple approvals of such therapies by regulatory authorities. However, only a minority of patients develop an objective tumor response with long-term survival benefits. Moreover, the systemic delivery of immunotherapies can be responsible for severe auto-immune toxicities. This risk increases dramatically with anti-PD(L)1 and anti-CTLA-4 combinations and currently hampers the development of triple combination immunotherapies. In addition, the price of these novel treatments is probably too high to be reimbursed by health insurances for all the potential indications where immunotherapy has shown activity (i.e. in more than 30 different cancer types). Intratumoral immunotherapy is a therapeutic strategy which aims to use the tumor as its own vaccine. Upon direct injections into the tumor, a high concentration of immunostimulatory products can be achieved in situ, while using small amounts of drugs. Local delivery of immunotherapies allows multiple combination therapies, while preventing significant systemic exposure and off-target toxicities. Despite being uncertain of the dominant epitopes of a given cancer, one can therefore trigger an immune response against the relevant neo-antigens or tumor-associated antigens without the need for their characterization. Such immune stimulation can induce a strong priming of the cancer immunity locally while generating systemic (abscopal) tumor responses, thanks to the circulation of properly activated antitumor immune cells.While addressing many of the current limitations of cancer immunotherapy development, intratumoral immunotherapy also offers a unique opportunity to better understand the dynamics of cancer immunity by allowing sequential and multifocal biopsies at every tumor injection.&quot;,&quot;publisher&quot;:&quot;Elsevier&quot;,&quot;volume&quot;:&quot;28&quot;,&quot;container-title-short&quot;:&quot;&quot;},&quot;isTemporary&quot;:false},{&quot;id&quot;:&quot;a009a003-91db-34f8-a131-19f94ce0ee65&quot;,&quot;itemData&quot;:{&quot;type&quot;:&quot;article-journal&quot;,&quot;id&quot;:&quot;a009a003-91db-34f8-a131-19f94ce0ee65&quot;,&quot;title&quot;:&quot;Delivery routes matter: Safety and efficacy of intratumoral immunotherapy&quot;,&quot;author&quot;:[{&quot;family&quot;:&quot;Lombaerde&quot;,&quot;given&quot;:&quot;Emily&quot;,&quot;parse-names&quot;:false,&quot;dropping-particle&quot;:&quot;&quot;,&quot;non-dropping-particle&quot;:&quot;de&quot;},{&quot;family&quot;:&quot;Wever&quot;,&quot;given&quot;:&quot;Olivier&quot;,&quot;parse-names&quot;:false,&quot;dropping-particle&quot;:&quot;&quot;,&quot;non-dropping-particle&quot;:&quot;de&quot;},{&quot;family&quot;:&quot;Geest&quot;,&quot;given&quot;:&quot;Bruno G.&quot;,&quot;parse-names&quot;:false,&quot;dropping-particle&quot;:&quot;&quot;,&quot;non-dropping-particle&quot;:&quot;de&quot;}],&quot;container-title&quot;:&quot;Biochimica et Biophysica Acta (BBA) - Reviews on Cancer&quot;,&quot;accessed&quot;:{&quot;date-parts&quot;:[[2021,12,14]]},&quot;ISSN&quot;:&quot;0304-419X&quot;,&quot;PMID&quot;:&quot;33617921&quot;,&quot;issued&quot;:{&quot;date-parts&quot;:[[2021,4,1]]},&quot;abstract&quot;:&quot;Many anticancer immunotherapeutic agents, including the monoclonal immune checkpoint blocking antibodies, toll-like receptor (TLR) agonists, cytokines and immunostimulatory mRNA are commonly administrated by the intravenous route. Unfortunately, this route is prone to inducing, often life-threatening, side effects through accumulation of these immunotherapeutic agents at off-target tissues. Moreover, additional biological barriers need to be overcome before reaching the tumor microenvironment. By contrast, direct intratumoral injection allows for accomplishing local immune activation and multiple (pre)clinical studies have demonstrated decreased systemic toxicity, improved efficacy as well as abscopal effects. The approval of the oncolytic herpes simplex virus type 1 talimogene laherparepvec (T-VEC) as first approved intratumoral oncolytic virotherapy has fueled the interest to study intensively other immunotherapeutic approaches in preclinical models as well as in clinical context. Moreover, it has been shown that intratumoral administration of immunostimulatory agents successfully synergizes with immune checkpoint inhibitor therapy. Here we review the current state of the art in (pre)clinical intratumoral immunotherapy.&quot;,&quot;publisher&quot;:&quot;Elsevier&quot;,&quot;issue&quot;:&quot;2&quot;,&quot;volume&quot;:&quot;1875&quot;,&quot;container-title-short&quot;:&quot;&quot;},&quot;isTemporary&quot;:false}]},{&quot;citationID&quot;:&quot;MENDELEY_CITATION_8df02656-15b8-4b91-b70c-1f3442d476e9&quot;,&quot;properties&quot;:{&quot;noteIndex&quot;:0},&quot;isEdited&quot;:false,&quot;manualOverride&quot;:{&quot;isManuallyOverridden&quot;:false,&quot;citeprocText&quot;:&quot;&lt;sup&gt;10–14&lt;/sup&gt;&quot;,&quot;manualOverrideText&quot;:&quot;&quot;},&quot;citationTag&quot;:&quot;MENDELEY_CITATION_v3_eyJjaXRhdGlvbklEIjoiTUVOREVMRVlfQ0lUQVRJT05fOGRmMDI2NTYtMTViOC00YjkxLWI3MGMtMWYzNDQyZDQ3NmU5IiwicHJvcGVydGllcyI6eyJub3RlSW5kZXgiOjB9LCJpc0VkaXRlZCI6ZmFsc2UsIm1hbnVhbE92ZXJyaWRlIjp7ImlzTWFudWFsbHlPdmVycmlkZGVuIjpmYWxzZSwiY2l0ZXByb2NUZXh0IjoiPHN1cD4xMOKAkzE0PC9zdXA+IiwibWFudWFsT3ZlcnJpZGVUZXh0IjoiIn0sImNpdGF0aW9uSXRlbXMiOlt7ImlkIjoiYzQ5M2M2ODMtNGRhYS0zYzI2LWFhZTEtMzExZTFiMmY4N2U0IiwiaXRlbURhdGEiOnsidHlwZSI6ImFydGljbGUtam91cm5hbCIsImlkIjoiYzQ5M2M2ODMtNGRhYS0zYzI2LWFhZTEtMzExZTFiMmY4N2U0IiwidGl0bGUiOiJJbnRyYXR1bW9yYWwgSW1tdW5pemF0aW9uOiBBIE5ldyBQYXJhZGlnbSBmb3IgQ2FuY2VyIFRoZXJhcHkiLCJhdXRob3IiOlt7ImZhbWlseSI6Ik1hcmFiZWxsZSIsImdpdmVuIjoiQXVyw6lsaWVuIiwicGFyc2UtbmFtZXMiOmZhbHNlLCJkcm9wcGluZy1wYXJ0aWNsZSI6IiIsIm5vbi1kcm9wcGluZy1wYXJ0aWNsZSI6IiJ9LHsiZmFtaWx5IjoiS29ocnQiLCJnaXZlbiI6IkhvbGJyb29rIiwicGFyc2UtbmFtZXMiOmZhbHNlLCJkcm9wcGluZy1wYXJ0aWNsZSI6IiIsIm5vbi1kcm9wcGluZy1wYXJ0aWNsZSI6IiJ9LHsiZmFtaWx5IjoiQ2F1eCIsImdpdmVuIjoiQ2hyaXN0b3BoZSIsInBhcnNlLW5hbWVzIjpmYWxzZSwiZHJvcHBpbmctcGFydGljbGUiOiIiLCJub24tZHJvcHBpbmctcGFydGljbGUiOiIifSx7ImZhbWlseSI6IkxldnkiLCJnaXZlbiI6IlJvbmFsZCIsInBhcnNlLW5hbWVzIjpmYWxzZSwiZHJvcHBpbmctcGFydGljbGUiOiIiLCJub24tZHJvcHBpbmctcGFydGljbGUiOiIifV0sImNvbnRhaW5lci10aXRsZSI6IkNsaW5pY2FsIENhbmNlciBSZXNlYXJjaCIsImFjY2Vzc2VkIjp7ImRhdGUtcGFydHMiOltbMjAyMSwxMSwzMF1dfSwiSVNTTiI6IjEwNzgtMDQzMiIsIlBNSUQiOiIyNDY5MTYzOSIsImlzc3VlZCI6eyJkYXRlLXBhcnRzIjpbWzIwMTQsNCwxXV19LCJwYWdlIjoiMTc0Ny0xNzU2IiwiYWJzdHJhY3QiOiJJbW11bmUgY2VsbCBpbmZpbHRyYXRpb24gaW4gdGhlIHR1bW9yIG1pY3JvZW52aXJvbm1lbnQgaXMgb2YgcHJvZ25vc3RpYyBhbmQgdGhlcmFwZXV0aWMgaW1wb3J0LiBUaGVzZSBpbW11bmUgY2VsbCBzdWJzZXRzIGNhbiBiZSBoZXRlcm9nZW5lb3VzIGFuZCBhcmUgY29tcG9zZWQgb2YgbWF0dXJlIGFudGlnZW4tcHJlc2VudGluZyBjZWxscywgaGVscGVyIGFuZCBlZmZlY3RvciBjeXRvdG94aWMgVCBjZWxscywgdG9sZXJhZ2VuaWMgZGVuZHJpdGljIGNlbGxzLCB0dW1vci1hc3NvY2lhdGVkIG1hY3JvcGhhZ2VzLCBhbmQgcmVndWxhdG9yeSBUIGNlbGxzLCBhbW9uZyBvdGhlciBjZWxsIHR5cGVzLiBXaXRoIHRoZSBkZXZlbG9wbWVudCBvZiBub3ZlbCBkcnVncyB0aGF0IHRhcmdldCB0aGUgaW1tdW5lIHN5c3RlbSByYXRoZXIgdGhhbiB0aGUgY2FuY2VyIGNlbGxzLCB0aGUgdHVtb3IgaW1tdW5lIG1pY3JvZW52aXJvbm1lbnQgaXMgbm90IG9ubHkgcHJvZ25vc3RpYyBmb3Igb3ZlcmFsbCBwYXRpZW50IG91dGNvbWUsIGJ1dCBhbHNvIHByZWRpY3RpdmUgZm9yIGxpa2VsaWhvb2Qgb2YgcmVzcG9uc2UgdG8gdGhlc2UgaW1tdW5lLXRhcmdldGVkIHRoZXJhcGllcy4gU3VjaCB0aGVyYXBpZXMgYWltIHRvIHJldmVyc2UgdGhlIGNhbmNlciBpbW11bm90b2xlcmFuY2UgYW5kIHRyaWdnZXIgYW4gZWZmZWN0aXZlIGFudGl0dW1vciBpbW11bmUgcmVzcG9uc2UuIFR3byBtYWpvciBmYW1pbGllcyBvZiBpbW11bm9zdGltdWxhdG9yeSBkcnVncyBhcmUgY3VycmVudGx5IGluIGNsaW5pY2FsIGRldmVsb3BtZW50OiBwYXR0ZXJuIHJlY29nbml0aW9uIHJlY2VwdG9yIGFnb25pc3RzIChQUlJhZ28pIGFuZCBpbW11bm9zdGltdWxhdG9yeSBtb25vY2xvbmFsIGFudGlib2RpZXMgKElTbUFiKS4gRGVzcGl0ZSB0aGVpciBpbW11bmUtdGFyZ2V0ZWQgZGVzaWduLCB0aGVzZSBhZ2VudHMgaGF2ZSBzbyBmYXIgYmVlbiBkZXZlbG9wZWQgY2xpbmljYWxseSBhcyBpZiB0aGV5IHdlcmUgdHlwaWNhbCBhbnRpY2FuY2VyIGRydWdzLiBIZXJlLCB3ZSByZXZpZXcgdGhlIGxpbWl0YXRpb25zIG9mIHRoaXMgY29udmVudGlvbmFsIGFwcHJvYWNoLCBzcGVjaWZpY2FsbHkgYWRkcmVzc2luZyB0aGUgc2hvcnRjb21pbmdzIG9mIHRoZSB1c3VhbCBzY2hlZHVsZXMgb2YgaW50cmF2ZW5vdXMgaW5mdXNpb25zIGV2ZXJ5IDIgb3IgMyB3ZWVrcy4gSWYgdGhlIG5ldyBtb2RhbGl0aWVzIG9mIGltbXVub3RoZXJhcHkgdGFyZ2V0IHNwZWNpZmljIGltbXVuZSBjZWxscyB3aXRoaW4gdGhlIHR1bW9yIG1pY3JvZW52aXJvbm1lbnQsIGl0IG1pZ2h0IGJlIHByZWZlcmFibGUgdG8gZGVsaXZlciB0aGVtIGxvY2FsbHkgaW50byB0aGUgdHVtb3IgcmF0aGVyIHRoYW4gc3lzdGVtaWNhbGx5LiBUaGVyZSBpcyBwcmVjbGluaWNhbCBhbmQgY2xpbmljYWwgZXZpZGVuY2UgdGhhdCBhIHRoZXJhcGV1dGljIHN5c3RlbWljIGFudGl0dW1vciBpbW11bmUgcmVzcG9uc2UgY2FuIGJlIGdlbmVyYXRlZCB1cG9uIGludHJhdHVtb3JhbCBpbW11bm9tb2R1bGF0aW9uLiBNb3Jlb3ZlciwgcHJlY2xpbmljYWwgcmVzdWx0cyBoYXZlIHNob3duIHRoYXQgdGhlcmFwZXV0aWMgc3luZXJneSBjYW4gYmUgb2J0YWluZWQgYnkgY29tYmluaW5nIFBSUmFnb3MgYW5kIElTbUFicyB0byB0aGUgbG9jYWwgdHVtb3Igc2l0ZS4gQ2xpbiBDYW5jZXIgUmVzOyAyMCg3KTsgMTc0N+KAkzU2LiDCqTIwMTQgQUFDUiAuIiwicHVibGlzaGVyIjoiQW1lcmljYW4gQXNzb2NpYXRpb24gZm9yIENhbmNlciBSZXNlYXJjaCIsImlzc3VlIjoiNyIsInZvbHVtZSI6IjIwIiwiY29udGFpbmVyLXRpdGxlLXNob3J0IjoiIn0sImlzVGVtcG9yYXJ5IjpmYWxzZX0seyJpZCI6Ijk3MTE0YTdjLTE5N2YtM2YxOC05ZWM2LTg2MTZhYmYzOTYyYyIsIml0ZW1EYXRhIjp7InR5cGUiOiJhcnRpY2xlLWpvdXJuYWwiLCJpZCI6Ijk3MTE0YTdjLTE5N2YtM2YxOC05ZWM2LTg2MTZhYmYzOTYyYyIsInRpdGxlIjoiSW50cmF0dW1vcmFsIERlbGl2ZXJ5IG9mIEltbXVub3RoZXJhcHnigJRBY3QgTG9jYWxseSwgVGhpbmsgR2xvYmFsbHkiLCJhdXRob3IiOlt7ImZhbWlseSI6IkF6bmFyIiwiZ2l2ZW4iOiJNLiBBbmdlbGEiLCJwYXJzZS1uYW1lcyI6ZmFsc2UsImRyb3BwaW5nLXBhcnRpY2xlIjoiIiwibm9uLWRyb3BwaW5nLXBhcnRpY2xlIjoiIn0seyJmYW1pbHkiOiJUaW5hcmkiLCJnaXZlbiI6Ik5pY29sYSIsInBhcnNlLW5hbWVzIjpmYWxzZSwiZHJvcHBpbmctcGFydGljbGUiOiIiLCJub24tZHJvcHBpbmctcGFydGljbGUiOiIifSx7ImZhbWlseSI6IlJ1bGzDoW4iLCJnaXZlbiI6IkFudG9uaW8gSi4iLCJwYXJzZS1uYW1lcyI6ZmFsc2UsImRyb3BwaW5nLXBhcnRpY2xlIjoiIiwibm9uLWRyb3BwaW5nLXBhcnRpY2xlIjoiIn0seyJmYW1pbHkiOiJTw6FuY2hlei1QYXVsZXRlIiwiZ2l2ZW4iOiJBbGZvbnNvIFIuIiwicGFyc2UtbmFtZXMiOmZhbHNlLCJkcm9wcGluZy1wYXJ0aWNsZSI6IiIsIm5vbi1kcm9wcGluZy1wYXJ0aWNsZSI6IiJ9LHsiZmFtaWx5IjoiUm9kcmlndWV6LVJ1aXoiLCJnaXZlbiI6Ik1hcsOtYSBFLiIsInBhcnNlLW5hbWVzIjpmYWxzZSwiZHJvcHBpbmctcGFydGljbGUiOiIiLCJub24tZHJvcHBpbmctcGFydGljbGUiOiIifSx7ImZhbWlseSI6Ik1lbGVybyIsImdpdmVuIjoiSWduYWNpbyIsInBhcnNlLW5hbWVzIjpmYWxzZSwiZHJvcHBpbmctcGFydGljbGUiOiIiLCJub24tZHJvcHBpbmctcGFydGljbGUiOiIifV0sImNvbnRhaW5lci10aXRsZSI6IlRoZSBKb3VybmFsIG9mIEltbXVub2xvZ3kiLCJhY2Nlc3NlZCI6eyJkYXRlLXBhcnRzIjpbWzIwMjEsMTEsMzBdXX0sIklTU04iOiIwMDIyLTE3NjciLCJQTUlEIjoiMjc5OTQxNjYiLCJpc3N1ZWQiOnsiZGF0ZS1wYXJ0cyI6W1syMDE3LDEsMV1dfSwicGFnZSI6IjMxLTM5IiwiYWJzdHJhY3QiOiJJbW11bmUgbWVjaGFuaXNtcyBoYXZlIGV2b2x2ZWQgdG8gY29wZSB3aXRoIGxvY2FsIGVudHJ5IG9mIG1pY3JvYmVzIGFjdGluZyBpbiBhIGNvbmZpbmVkIGZhc2hpb24gYnV0IGV2ZW50dWFsbHkgaW5kdWNpbmcgc3lzdGVtaWMgaW1tdW5lIG1lbW9yeS4gSW5kZWVkLCBpbiBzaXR1IGRlbGl2ZXJ5IG9mIGEgbnVtYmVyIG9mIGFnZW50cyBpbnRvIHR1bW9ycyBjYW4gbWltaWMgaW4gdGhlIG1hbGlnbmFudCB0aXNzdWUgdGhlIHBoZW5vbWVuYSB0aGF0IGNvbnRyb2wgaW50cmFjZWxsdWxhciBpbmZlY3Rpb24gbGVhZGluZyB0byB0aGUga2lsbGluZyBvZiBpbmZlY3RlZCBjZWxscy4gVmFzY3VsYXIgZW5kb3RoZWxpdW0gYWN0aXZhdGlvbiBhbmQgbHltcGhvY3l0ZSBhdHRyYWN0aW9uLCB0b2dldGhlciB3aXRoIGRlbmRyaXRpYyBjZWxs4oCTbWVkaWF0ZWQgY3Jvc3MtcHJpbWluZywgYXJlIHRoZSBrZXkgZWxlbWVudHMuIEludHJhdHVtb3JhbCB0aGVyYXB5IHdpdGggcGF0aG9nZW4tYXNzb2NpYXRlZCBtb2xlY3VsYXIgcGF0dGVybnMgb3IgcmVjb21iaW5hbnQgdmlydXNlcyBpcyBiZWluZyB0ZXN0ZWQgaW4gdGhlIGNsaW5pYy4gQ2VsbCB0aGVyYXBpZXMgY2FuIGJlIGFsc28gZGVsaXZlcmVkIGludHJhdHVtb3JhbGx5LCBpbmNsdWRpbmcgaW5mdXNpb24gb2YgYXV0b2xvZ291cyBkZW5kcml0aWMgY2VsbHMgYW5kIGV2ZW4gdHVtb3ItcmVhY3RpdmUgVCBseW1waG9jeXRlcy4gSW50cmFsZXNpb25hbCB2aXJvdGhlcmFweSB3aXRoIGFuIEhTViB2ZWN0b3IgZXhwcmVzc2luZyBHTS1DU0YgaGFzIGJlZW4gcmVjZW50bHkgYXBwcm92ZWQgYnkgdGhlIEZvb2QgYW5kIERydWcgQWRtaW5pc3RyYXRpb24gZm9yIHRoZSB0cmVhdG1lbnQgb2YgdW5yZXNlY3RhYmxlIG1lbGFub21hLiBJbW11bm9tb2R1bGF0b3J5IG1vbm9jbG9uYWwgQWJzIGhhdmUgYWxzbyBiZWVuIHN1Y2Nlc3NmdWxseSBhcHBsaWVkIGludHJhdHVtb3JhbGx5IGluIGFuaW1hbCBtb2RlbHMuIExvY2FsIGRlbGl2ZXJ5IG1lYW5zIGxlc3Mgc3lzdGVtaWMgdG94aWNpdHkgd2hpbGUgZm9jdXNpbmcgdGhlIGltbXVuZSByZXNwb25zZSBvbiB0aGUgbWFsaWduYW5jeSBhbmQgdGhlIGFmZmVjdGVkIGRyYWluaW5nIGx5bXBoIG5vZGVzLiIsInB1Ymxpc2hlciI6IkFtZXJpY2FuIEFzc29jaWF0aW9uIG9mIEltbXVub2xvZ2lzdHMiLCJpc3N1ZSI6IjEiLCJ2b2x1bWUiOiIxOTgiLCJjb250YWluZXItdGl0bGUtc2hvcnQiOiIifSwiaXNUZW1wb3JhcnkiOmZhbHNlfSx7ImlkIjoiYTZjY2Q5NTAtNTMzZS0zZWFhLWIyMDYtMjIwN2U1ZTIzY2RiIiwiaXRlbURhdGEiOnsidHlwZSI6ImFydGljbGUtam91cm5hbCIsImlkIjoiYTZjY2Q5NTAtNTMzZS0zZWFhLWIyMDYtMjIwN2U1ZTIzY2RiIiwidGl0bGUiOiJJbnRyYXR1bW9yYWwgSW1tdW5vdGhlcmFweSBmb3IgRWFybHktc3RhZ2UgU29saWQgVHVtb3JzIiwiYXV0aG9yIjpbeyJmYW1pbHkiOiJYaW5nIEhvbmciLCJnaXZlbiI6IldhbiIsInBhcnNlLW5hbWVzIjpmYWxzZSwiZHJvcHBpbmctcGFydGljbGUiOiIiLCJub24tZHJvcHBpbmctcGFydGljbGUiOiIifSx7ImZhbWlseSI6IkhhZWJlIiwiZ2l2ZW4iOiJTYXJhaCIsInBhcnNlLW5hbWVzIjpmYWxzZSwiZHJvcHBpbmctcGFydGljbGUiOiIiLCJub24tZHJvcHBpbmctcGFydGljbGUiOiIifSx7ImZhbWlseSI6IkxlZSIsImdpdmVuIjoiQW5kcmV3IFMiLCJwYXJzZS1uYW1lcyI6ZmFsc2UsImRyb3BwaW5nLXBhcnRpY2xlIjoiIiwibm9uLWRyb3BwaW5nLXBhcnRpY2xlIjoiIn0seyJmYW1pbHkiOiJCZW5lZGlrdCBXZXN0cGhhbGVuIiwiZ2l2ZW4iOiJDIiwicGFyc2UtbmFtZXMiOmZhbHNlLCJkcm9wcGluZy1wYXJ0aWNsZSI6IiIsIm5vbi1kcm9wcGluZy1wYXJ0aWNsZSI6IiJ9LHsiZmFtaWx5IjoiTm9ydG9uIiwiZ2l2ZW4iOiJKZWZmcmV5IEEiLCJwYXJzZS1uYW1lcyI6ZmFsc2UsImRyb3BwaW5nLXBhcnRpY2xlIjoiIiwibm9uLWRyb3BwaW5nLXBhcnRpY2xlIjoiIn0seyJmYW1pbHkiOiJKaWFuZyIsImdpdmVuIjoiV2VuIiwicGFyc2UtbmFtZXMiOmZhbHNlLCJkcm9wcGluZy1wYXJ0aWNsZSI6IiIsIm5vbi1kcm9wcGluZy1wYXJ0aWNsZSI6IiJ9LHsiZmFtaWx5IjoiTGV2eSIsImdpdmVuIjoiUm9uYWxkIiwicGFyc2UtbmFtZXMiOmZhbHNlLCJkcm9wcGluZy1wYXJ0aWNsZSI6IiIsIm5vbi1kcm9wcGluZy1wYXJ0aWNsZSI6IiJ9XSwiY29udGFpbmVyLXRpdGxlIjoiQ2xpbmljYWwgY2FuY2VyIHJlc2VhcmNoIiwiYWNjZXNzZWQiOnsiZGF0ZS1wYXJ0cyI6W1syMDIxLDEyLDE0XV19LCJpc3N1ZWQiOnsiZGF0ZS1wYXJ0cyI6W1syMDIwXV19LCJwYWdlIjoiMzA5MS0zMDk5IiwiYWJzdHJhY3QiOiLil6UgVGhlIHVucHJlY2VkZW50ZWQgYmVuZWZpdHMgb2YgaW1tdW5vdGhlcmFweSBpbiBhZHZhbmNlZCBtYWxpZ25hbmNpZXMgaGF2ZSByZXN1bHRlZCBpbiBpbmNyZWFzZWQgaW50ZXJlc3RzIGluIGV4cGxvaXRpbmcgaW1tdW5lIHN0aW11bGF0b3J5IGFnZW50cyBpbiBlYXJsaWVyLXN0YWdlIHNvbGlkIHR1bW9ycyBpbiB0aGUgbmVvYWRqdXZhbnQgc2V0dGluZy4gSG93ZXZlciwgc3lzdGVtaWMgZGVsaXZlcnkgb2YgaW1tdW5vdGhlcmEtcGllcyBtYXkgY2F1c2Ugc2V2ZXJlIGltbXVuZS1yZWxhdGVkIHNpZGUtZWZmZWN0cyBhbmQgaGFtcGVyIHRoZSBkZXZlbG9wbWVudCBvZiBjb21iaW5hdGlvbiB0cmVhdG1lbnRzLiBJbnRyYXR1bW9yYWwgZGVsaXZlcnkgb2YgbmVvYWRqdXZhbnQgaW1tdW5vdGhlcmFweSBwcm92aWRlcyBhIHByb21pc2luZyBzdHJhdGVneSBpbiBoYXJuZXNzaW5nIHRoZSBwb3dlciBvZiBpbW11bm90aGVyYXB5IHdoaWxlIG1pbmltaXppbmcgb2ZmLXRhcmdldCB0b3hpY2l0aWVzLiBUaGUgZGlyZWN0IGluamVjdGlvbiBvZiBpbW11bmUgc3RpbXVsYXRpbmcgYWdlbnRzIGludG8gdGhlIHR1bW9yIHByaW1lcyB0aGUgbG9jYWwgdHVtb3Itc3BlY2lmaWMgaW1tdW5pdHkgdG8gZ2VuZXJhdGUgYSBzeXN0ZW1pYywgZHVyYWJsZSBjbGluaWNhbCByZXNwb25zZS4gSW50cmF0dW1vcmFsIGltbXVuby10aGVyYXB5IGlzIGEgaGlnaGx5IGFjdGl2ZSBhcmVhIG9mIGludmVzdGlnYXRpb24gcmVzdWx0aW5nIGluIGEgcGxldGhvcmEgb2YgYWdlbnRzLCBmb3IgZXhhbXBsZSwgaW1tdW5lIHJlY2VwdG9yIGFnb25pc3RzLCBub24tb25jb2x5dGljIGFuZCBvbmNvbHl0aWMgdmlyYWwgdGhlcmFwaWVzLCBiZWluZyB0ZXN0ZWQgaW4gcHJlY2xpbmljYWwgYW5kIGNsaW5pY2FsIHNldHRpbmdzLiBDdXJyZW50bHksIG1vcmUgdGhhbiAyMCBuZW9hZGp1dmFudCBjbGluaWNhbCB0cmlhbHMgZXhwbG9yaW5nIGRpc3RpbmN0IGludHJhdHVtb3JhbCBpbW11bmUgc3RpbXVsYXRvcnkgYWdlbnRzIGFuZCB0aGVpciBjb21iaW5hdGlvbnMgYXJlIG9uZ29pbmcuIFByYWN0aWNhbCBjb25zaWRlcmF0aW9ucywgaW5jbHVkaW5nIGFwcHJvcHJpYXRlIHRpbWluZyBhbmQgb3B0aW1hbCBsb2NhbCBkZWxpdmVyeSBvZiBpbW11bmUgc3RpbXVsYS10b3J5IGFnZW50cyBwbGF5IGFuIGltcG9ydGFudCByb2xlIGluIHNhZmV0eSBhbmQgZWZmaWNhY3kgb2YgdGhpcyBhcHByb2FjaC4gSGVyZSwgd2UgZGlzY3VzcyBwcm9taXNpbmcgYXBwcm9hY2hlcyBpbiBkcnVnIGRlbGl2ZXJ5IHRlY2hub2xvZ2llcyBhbmQgb3Bwb3J0dW5pdHkgZm9yIGNvbWJpbmluZyBpbnRyYXR1bW9yYWwgaW1tdS1ub3RoZXJhcHkgd2l0aCBvdGhlciBjYW5jZXIgdHJlYXRtZW50cyBhbmQgc3VtbWFyaXplIHRoZSByZWNlbnQgcHJlY2xpbmljYWwgYW5kIGNsaW5pY2FsIGV2aWRlbmNlcyB0aGF0IGhpZ2hsaWdodGVkIGl0cyBwcm9taXNlIGFzIGEgcGFydCBvZiByb3V0aW5lIG9uY29sb2dpYyBjYXJlLiIsImlzc3VlIjoiMTMiLCJ2b2x1bWUiOiIyNiIsImNvbnRhaW5lci10aXRsZS1zaG9ydCI6IiJ9LCJpc1RlbXBvcmFyeSI6ZmFsc2V9LHsiaWQiOiIwYzRlODc3ZS0zYzlhLTNiZmQtYmM4NS00YTc3ZDZiY2JjMjMiLCJpdGVtRGF0YSI6eyJ0eXBlIjoiYXJ0aWNsZS1qb3VybmFsIiwiaWQiOiIwYzRlODc3ZS0zYzlhLTNiZmQtYmM4NS00YTc3ZDZiY2JjMjMiLCJ0aXRsZSI6IkludHJhdHVtb3JhbCBpbW11bm90aGVyYXB5OiB1c2luZyB0aGUgdHVtb3IgYXMgdGhlIHJlbWVkeSIsImF1dGhvciI6W3siZmFtaWx5IjoiTWFyYWJlbGxlIiwiZ2l2ZW4iOiJBdXLDqWxpZW4iLCJwYXJzZS1uYW1lcyI6ZmFsc2UsImRyb3BwaW5nLXBhcnRpY2xlIjoiIiwibm9uLWRyb3BwaW5nLXBhcnRpY2xlIjoiIn0seyJmYW1pbHkiOiJUc2VsaWthcyIsImdpdmVuIjoiTC4iLCJwYXJzZS1uYW1lcyI6ZmFsc2UsImRyb3BwaW5nLXBhcnRpY2xlIjoiIiwibm9uLWRyb3BwaW5nLXBhcnRpY2xlIjoiIn0seyJmYW1pbHkiOiJCYWVyZSIsImdpdmVuIjoiVC4iLCJwYXJzZS1uYW1lcyI6ZmFsc2UsImRyb3BwaW5nLXBhcnRpY2xlIjoiIiwibm9uLWRyb3BwaW5nLXBhcnRpY2xlIjoiZGUifSx7ImZhbWlseSI6IkhvdW90IiwiZ2l2ZW4iOiJSLiIsInBhcnNlLW5hbWVzIjpmYWxzZSwiZHJvcHBpbmctcGFydGljbGUiOiIiLCJub24tZHJvcHBpbmctcGFydGljbGUiOiIifV0sImNvbnRhaW5lci10aXRsZSI6IkFubmFscyBvZiBPbmNvbG9neSIsImFjY2Vzc2VkIjp7ImRhdGUtcGFydHMiOltbMjAyMSwxMiwxNF1dfSwiSVNTTiI6IjA5MjMtNzUzNCIsIlBNSUQiOiIyOTI1MzExNSIsImlzc3VlZCI6eyJkYXRlLXBhcnRzIjpbWzIwMTcsMTIsMV1dfSwiYWJzdHJhY3QiOiJJbW11bmUgY2hlY2twb2ludC10YXJnZXRlZCBtb25vY2xvbmFsIGFudGlib2RpZXMgZGlyZWN0ZWQgYXQgUHJvZ3JhbW1lZCBEZWF0aCBSZWNlcHRvciAxIChQRC0xKSwgUHJvZ3JhbW1lZCBEZWF0aCBMaWdhbmQgMSAoUEQtTDEpIGFuZCBDeXRvdG94aWMgVC1MeW1waG9jeXRlIEFzc29jaWF0ZWQgUHJvdGVpbiA0IChDVExBLTQpIGFyZSBjdXJyZW50bHkgcmV2b2x1dGlvbml6aW5nIHRoZSBwcm9nbm9zaXMgb2YgbWFueSBjYW5jZXJzLiBCeSBibG9ja2luZyBjby1pbmhpYml0b3J5IHJlY2VwdG9ycyBleHByZXNzZWQgYnkgYW50aXR1bW9yIFQgY2VsbHMsIHRoZXNlIGFudGlib2RpZXMgY2FuIGJyZWFrIHRoZSBpbW11bmUgdG9sZXJhbmNlIGFnYWluc3QgdHVtb3IgY2VsbHMgYW5kIGFsbG93IHRoZSBnZW5lcmF0aW9uIG9mIGR1cmFibGUgY2FuY2VyIGltbXVuaXR5LiBCZW5lZml0cyBpbiBvdmVyYWxsIHN1cnZpdmFsIG92ZXIgY29udmVudGlvbmFsIHRoZXJhcGllcyBoYXZlIGJlZW4gZGVtb25zdHJhdGVkIGZvciBwYXRpZW50cyB0cmVhdGVkIHdpdGggdGhlc2UgaW1tdW5vdGhlcmFwaWVzLCBsZWFkaW5nIHRvIG11bHRpcGxlIGFwcHJvdmFscyBvZiBzdWNoIHRoZXJhcGllcyBieSByZWd1bGF0b3J5IGF1dGhvcml0aWVzLiBIb3dldmVyLCBvbmx5IGEgbWlub3JpdHkgb2YgcGF0aWVudHMgZGV2ZWxvcCBhbiBvYmplY3RpdmUgdHVtb3IgcmVzcG9uc2Ugd2l0aCBsb25nLXRlcm0gc3Vydml2YWwgYmVuZWZpdHMuIE1vcmVvdmVyLCB0aGUgc3lzdGVtaWMgZGVsaXZlcnkgb2YgaW1tdW5vdGhlcmFwaWVzIGNhbiBiZSByZXNwb25zaWJsZSBmb3Igc2V2ZXJlIGF1dG8taW1tdW5lIHRveGljaXRpZXMuIFRoaXMgcmlzayBpbmNyZWFzZXMgZHJhbWF0aWNhbGx5IHdpdGggYW50aS1QRChMKTEgYW5kIGFudGktQ1RMQS00IGNvbWJpbmF0aW9ucyBhbmQgY3VycmVudGx5IGhhbXBlcnMgdGhlIGRldmVsb3BtZW50IG9mIHRyaXBsZSBjb21iaW5hdGlvbiBpbW11bm90aGVyYXBpZXMuIEluIGFkZGl0aW9uLCB0aGUgcHJpY2Ugb2YgdGhlc2Ugbm92ZWwgdHJlYXRtZW50cyBpcyBwcm9iYWJseSB0b28gaGlnaCB0byBiZSByZWltYnVyc2VkIGJ5IGhlYWx0aCBpbnN1cmFuY2VzIGZvciBhbGwgdGhlIHBvdGVudGlhbCBpbmRpY2F0aW9ucyB3aGVyZSBpbW11bm90aGVyYXB5IGhhcyBzaG93biBhY3Rpdml0eSAoaS5lLiBpbiBtb3JlIHRoYW4gMzAgZGlmZmVyZW50IGNhbmNlciB0eXBlcykuIEludHJhdHVtb3JhbCBpbW11bm90aGVyYXB5IGlzIGEgdGhlcmFwZXV0aWMgc3RyYXRlZ3kgd2hpY2ggYWltcyB0byB1c2UgdGhlIHR1bW9yIGFzIGl0cyBvd24gdmFjY2luZS4gVXBvbiBkaXJlY3QgaW5qZWN0aW9ucyBpbnRvIHRoZSB0dW1vciwgYSBoaWdoIGNvbmNlbnRyYXRpb24gb2YgaW1tdW5vc3RpbXVsYXRvcnkgcHJvZHVjdHMgY2FuIGJlIGFjaGlldmVkIGluIHNpdHUsIHdoaWxlIHVzaW5nIHNtYWxsIGFtb3VudHMgb2YgZHJ1Z3MuIExvY2FsIGRlbGl2ZXJ5IG9mIGltbXVub3RoZXJhcGllcyBhbGxvd3MgbXVsdGlwbGUgY29tYmluYXRpb24gdGhlcmFwaWVzLCB3aGlsZSBwcmV2ZW50aW5nIHNpZ25pZmljYW50IHN5c3RlbWljIGV4cG9zdXJlIGFuZCBvZmYtdGFyZ2V0IHRveGljaXRpZXMuIERlc3BpdGUgYmVpbmcgdW5jZXJ0YWluIG9mIHRoZSBkb21pbmFudCBlcGl0b3BlcyBvZiBhIGdpdmVuIGNhbmNlciwgb25lIGNhbiB0aGVyZWZvcmUgdHJpZ2dlciBhbiBpbW11bmUgcmVzcG9uc2UgYWdhaW5zdCB0aGUgcmVsZXZhbnQgbmVvLWFudGlnZW5zIG9yIHR1bW9yLWFzc29jaWF0ZWQgYW50aWdlbnMgd2l0aG91dCB0aGUgbmVlZCBmb3IgdGhlaXIgY2hhcmFjdGVyaXphdGlvbi4gU3VjaCBpbW11bmUgc3RpbXVsYXRpb24gY2FuIGluZHVjZSBhIHN0cm9uZyBwcmltaW5nIG9mIHRoZSBjYW5jZXIgaW1tdW5pdHkgbG9jYWxseSB3aGlsZSBnZW5lcmF0aW5nIHN5c3RlbWljIChhYnNjb3BhbCkgdHVtb3IgcmVzcG9uc2VzLCB0aGFua3MgdG8gdGhlIGNpcmN1bGF0aW9uIG9mIHByb3Blcmx5IGFjdGl2YXRlZCBhbnRpdHVtb3IgaW1tdW5lIGNlbGxzLldoaWxlIGFkZHJlc3NpbmcgbWFueSBvZiB0aGUgY3VycmVudCBsaW1pdGF0aW9ucyBvZiBjYW5jZXIgaW1tdW5vdGhlcmFweSBkZXZlbG9wbWVudCwgaW50cmF0dW1vcmFsIGltbXVub3RoZXJhcHkgYWxzbyBvZmZlcnMgYSB1bmlxdWUgb3Bwb3J0dW5pdHkgdG8gYmV0dGVyIHVuZGVyc3RhbmQgdGhlIGR5bmFtaWNzIG9mIGNhbmNlciBpbW11bml0eSBieSBhbGxvd2luZyBzZXF1ZW50aWFsIGFuZCBtdWx0aWZvY2FsIGJpb3BzaWVzIGF0IGV2ZXJ5IHR1bW9yIGluamVjdGlvbi4iLCJwdWJsaXNoZXIiOiJFbHNldmllciIsInZvbHVtZSI6IjI4IiwiY29udGFpbmVyLXRpdGxlLXNob3J0IjoiIn0sImlzVGVtcG9yYXJ5IjpmYWxzZX0seyJpZCI6ImExY2Y0ZGU3LTUzZTAtMzNmYi05OThhLWI2Y2VmNDIyNGRiOSIsIml0ZW1EYXRhIjp7InR5cGUiOiJhcnRpY2xlLWpvdXJuYWwiLCJpZCI6ImExY2Y0ZGU3LTUzZTAtMzNmYi05OThhLWI2Y2VmNDIyNGRiOSIsInRpdGxlIjoiVHJpYWwgd2F0Y2g6IGludHJhdHVtb3JhbCBpbW11bm90aGVyYXB5IiwiYXV0aG9yIjpbeyJmYW1pbHkiOiJIdW1lYXUiLCJnaXZlbiI6Ikp1bGlldHRlIiwicGFyc2UtbmFtZXMiOmZhbHNlLCJkcm9wcGluZy1wYXJ0aWNsZSI6IiIsIm5vbi1kcm9wcGluZy1wYXJ0aWNsZSI6IiJ9LHsiZmFtaWx5IjoiTmFvdXIiLCJnaXZlbiI6Ikp1bGllIiwicGFyc2UtbmFtZXMiOmZhbHNlLCJkcm9wcGluZy1wYXJ0aWNsZSI6IiIsIm5vbi1kcm9wcGluZy1wYXJ0aWNsZSI6ImxlIn0seyJmYW1pbHkiOiJHYWxsdXp6aSIsImdpdmVuIjoiTG9yZW56byIsInBhcnNlLW5hbWVzIjpmYWxzZSwiZHJvcHBpbmctcGFydGljbGUiOiIiLCJub24tZHJvcHBpbmctcGFydGljbGUiOiIifSx7ImZhbWlseSI6Iktyb2VtZXIiLCJnaXZlbiI6Ikd1aWRvIiwicGFyc2UtbmFtZXMiOmZhbHNlLCJkcm9wcGluZy1wYXJ0aWNsZSI6IiIsIm5vbi1kcm9wcGluZy1wYXJ0aWNsZSI6IiJ9LHsiZmFtaWx5IjoiUG9sIiwiZ2l2ZW4iOiJKb25hdGhhbiBHLiIsInBhcnNlLW5hbWVzIjpmYWxzZSwiZHJvcHBpbmctcGFydGljbGUiOiIiLCJub24tZHJvcHBpbmctcGFydGljbGUiOiIifV0sImNvbnRhaW5lci10aXRsZSI6Ik9uY29JbW11bm9sb2d5IiwiYWNjZXNzZWQiOnsiZGF0ZS1wYXJ0cyI6W1syMDIxLDEyLDE0XV19LCJJU1NOIjoiMjE2MjQwMlgiLCJpc3N1ZWQiOnsiZGF0ZS1wYXJ0cyI6W1syMDIxXV19LCJhYnN0cmFjdCI6IldoaWxlIGNoZW1vdGhlcmFweSBhbmQgcmFkaW90aGVyYXB5IHJlbWFpbiB0aGUgZmlyc3QtbGluZSBhcHByb2FjaGVzIGZvciB0aGUgbWFuYWdlbWVudCBvZiBtb3N0IHVucmVzZWN0YWJsZSB0dW1vcnMsIGltbXVub3RoZXJhcHkgaGFzIGVtZXJnZWQgaW4gdGhlIHBhc3QgdHdvIGRlY2FkZXMgYXMgYSBnYW1lLWNoYW5naW5nIHRyZWF0bWVudCwgbm90YWJseSB3aXRoIHRoZSBjbGluaWNhbCBzdWNjZXNzIG9mIGltbXVuZSBjaGVja3BvaW50IGluaGliaXRvcnMuIEltbXVub3RoZXJhcGllcyBhaW0gYXQgKHJlKWFjdGl2YXRpbmcgYW50aWNhbmNlciBpbW11bmUgcmVzcG9uc2VzIHdoaWNoIG9jY3VyIGluIHR3byBtYWluIHN0ZXBzOiAoMSkgdGhlIGFjdGl2YXRpb24gYW5kIGV4cGFuc2lvbiBvZiB0dW1vci1zcGVjaWZpYyBUIGNlbGxzIGZvbGxvd2luZyBjcm9zcy1wcmVzZW50YXRpb24gb2YgdHVtb3IgYW50aWdlbnMgYnkgc3BlY2lhbGl6ZWQgbXllbG9pZCBjZWxscyAocHJpbWluZyBwaGFzZSk7IGFuZCAoMikgdGhlIGltbXVub2xvZ2ljYWwgY2xlYXJhbmNlIG9mIG1hbGlnbmFudCBjZWxscyBieSB0aGVzZSBhbnRpdHVtb3IgVCBseW1waG9jeXRlcyAoZWZmZWN0b3IgcGhhc2UpLiBUaGVyYXBldXRpYyB2YWNjaW5lcywgYWRqdXZhbnRzLCBtb25vY2xvbmFsIGFudGlib2RpZXMsIGN5dG9raW5lcywgaW1tdW5vZ2VuaWMgY2VsbCBkZWF0aC1pbmR1Y2luZyBhZ2VudHMgaW5jbHVkaW5nIG9uY29seXRpYyB2aXJ1c2VzLCBhbnRocmFjeWNsaW5lLWJhc2VkIGNoZW1vdGhlcmFweSBhbmQgcmFkaW90aGVyYXB5LCBhcyB3ZWxsIGFzIGFkb3B0aXZlIGNlbGwgdHJhbnNmZXIsIGFsbCBhY3QgYXQgZGlmZmVyZW50IGxldmVscyBvZiB0aGlzIGNhc2NhZGUgdG8gKHJlKWluc3RhdGUgY2FuY2VyIGltbXVub3N1cnZlaWxsYW5jZS4gSW50cmF0dW1vcmFsIGRlbGl2ZXJ5IG9mIHRoZXNlIGltbXVub3RoZXJhcGV1dGljcyBpcyBiZWluZyB0ZXN0ZWQgaW4gY2xpbmljYWwgdHJpYWxzIHRvIHByb21vdGUgc3VwZXJpb3IgYW50aXR1bW9yIGltbXVuZSBhY3Rpdml0eSBpbiB0aGUgY29udGV4dCBvZiBsaW1pdGVkIHN5c3RlbWljIHRveGljaXR5LiIsInB1Ymxpc2hlciI6IlRheWxvciBhbmQgRnJhbmNpcyBMdGQuIiwiaXNzdWUiOiIxIiwidm9sdW1lIjoiMTAiLCJjb250YWluZXItdGl0bGUtc2hvcnQiOiJPbmNvaW1tdW5vbG9neSJ9LCJpc1RlbXBvcmFyeSI6ZmFsc2V9XX0=&quot;,&quot;citationItems&quot;:[{&quot;id&quot;:&quot;c493c683-4daa-3c26-aae1-311e1b2f87e4&quot;,&quot;itemData&quot;:{&quot;type&quot;:&quot;article-journal&quot;,&quot;id&quot;:&quot;c493c683-4daa-3c26-aae1-311e1b2f87e4&quot;,&quot;title&quot;:&quot;Intratumoral Immunization: A New Paradigm for Cancer Therapy&quot;,&quot;author&quot;:[{&quot;family&quot;:&quot;Marabelle&quot;,&quot;given&quot;:&quot;Aurélien&quot;,&quot;parse-names&quot;:false,&quot;dropping-particle&quot;:&quot;&quot;,&quot;non-dropping-particle&quot;:&quot;&quot;},{&quot;family&quot;:&quot;Kohrt&quot;,&quot;given&quot;:&quot;Holbrook&quot;,&quot;parse-names&quot;:false,&quot;dropping-particle&quot;:&quot;&quot;,&quot;non-dropping-particle&quot;:&quot;&quot;},{&quot;family&quot;:&quot;Caux&quot;,&quot;given&quot;:&quot;Christophe&quot;,&quot;parse-names&quot;:false,&quot;dropping-particle&quot;:&quot;&quot;,&quot;non-dropping-particle&quot;:&quot;&quot;},{&quot;family&quot;:&quot;Levy&quot;,&quot;given&quot;:&quot;Ronald&quot;,&quot;parse-names&quot;:false,&quot;dropping-particle&quot;:&quot;&quot;,&quot;non-dropping-particle&quot;:&quot;&quot;}],&quot;container-title&quot;:&quot;Clinical Cancer Research&quot;,&quot;accessed&quot;:{&quot;date-parts&quot;:[[2021,11,30]]},&quot;ISSN&quot;:&quot;1078-0432&quot;,&quot;PMID&quot;:&quot;24691639&quot;,&quot;issued&quot;:{&quot;date-parts&quot;:[[2014,4,1]]},&quot;page&quot;:&quot;1747-1756&quot;,&quot;abstract&quot;:&quot;Immune cell infiltration in the tumor microenvironment is of prognostic and therapeutic import. These immune cell subsets can be heterogeneous and are composed of mature antigen-presenting cells, helper and effector cytotoxic T cells, toleragenic dendritic cells, tumor-associated macrophages, and regulatory T cells, among other cell types. With the development of novel drugs that target the immune system rather than the cancer cells, the tumor immune microenvironment is not only prognostic for overall patient outcome, but also predictive for likelihood of response to these immune-targeted therapies. Such therapies aim to reverse the cancer immunotolerance and trigger an effective antitumor immune response. Two major families of immunostimulatory drugs are currently in clinical development: pattern recognition receptor agonists (PRRago) and immunostimulatory monoclonal antibodies (ISmAb). Despite their immune-targeted design, these agents have so far been developed clinically as if they were typical anticancer drugs. Here, we review the limitations of this conventional approach, specifically addressing the shortcomings of the usual schedules of intravenous infusions every 2 or 3 weeks. If the new modalities of immunotherapy target specific immune cells within the tumor microenvironment, it might be preferable to deliver them locally into the tumor rather than systemically. There is preclinical and clinical evidence that a therapeutic systemic antitumor immune response can be generated upon intratumoral immunomodulation. Moreover, preclinical results have shown that therapeutic synergy can be obtained by combining PRRagos and ISmAbs to the local tumor site. Clin Cancer Res; 20(7); 1747–56. ©2014 AACR .&quot;,&quot;publisher&quot;:&quot;American Association for Cancer Research&quot;,&quot;issue&quot;:&quot;7&quot;,&quot;volume&quot;:&quot;20&quot;,&quot;container-title-short&quot;:&quot;&quot;},&quot;isTemporary&quot;:false},{&quot;id&quot;:&quot;97114a7c-197f-3f18-9ec6-8616abf3962c&quot;,&quot;itemData&quot;:{&quot;type&quot;:&quot;article-journal&quot;,&quot;id&quot;:&quot;97114a7c-197f-3f18-9ec6-8616abf3962c&quot;,&quot;title&quot;:&quot;Intratumoral Delivery of Immunotherapy—Act Locally, Think Globally&quot;,&quot;author&quot;:[{&quot;family&quot;:&quot;Aznar&quot;,&quot;given&quot;:&quot;M. Angela&quot;,&quot;parse-names&quot;:false,&quot;dropping-particle&quot;:&quot;&quot;,&quot;non-dropping-particle&quot;:&quot;&quot;},{&quot;family&quot;:&quot;Tinari&quot;,&quot;given&quot;:&quot;Nicola&quot;,&quot;parse-names&quot;:false,&quot;dropping-particle&quot;:&quot;&quot;,&quot;non-dropping-particle&quot;:&quot;&quot;},{&quot;family&quot;:&quot;Rullán&quot;,&quot;given&quot;:&quot;Antonio J.&quot;,&quot;parse-names&quot;:false,&quot;dropping-particle&quot;:&quot;&quot;,&quot;non-dropping-particle&quot;:&quot;&quot;},{&quot;family&quot;:&quot;Sánchez-Paulete&quot;,&quot;given&quot;:&quot;Alfonso R.&quot;,&quot;parse-names&quot;:false,&quot;dropping-particle&quot;:&quot;&quot;,&quot;non-dropping-particle&quot;:&quot;&quot;},{&quot;family&quot;:&quot;Rodriguez-Ruiz&quot;,&quot;given&quot;:&quot;María E.&quot;,&quot;parse-names&quot;:false,&quot;dropping-particle&quot;:&quot;&quot;,&quot;non-dropping-particle&quot;:&quot;&quot;},{&quot;family&quot;:&quot;Melero&quot;,&quot;given&quot;:&quot;Ignacio&quot;,&quot;parse-names&quot;:false,&quot;dropping-particle&quot;:&quot;&quot;,&quot;non-dropping-particle&quot;:&quot;&quot;}],&quot;container-title&quot;:&quot;The Journal of Immunology&quot;,&quot;accessed&quot;:{&quot;date-parts&quot;:[[2021,11,30]]},&quot;ISSN&quot;:&quot;0022-1767&quot;,&quot;PMID&quot;:&quot;27994166&quot;,&quot;issued&quot;:{&quot;date-parts&quot;:[[2017,1,1]]},&quot;page&quot;:&quot;31-39&quot;,&quot;abstract&quot;:&quot;Immune mechanisms have evolved to cope with local entry of microbes acting in a confined fashion but eventually inducing systemic immune memory. Indeed, in situ delivery of a number of agents into tumors can mimic in the malignant tissue the phenomena that control intracellular infection leading to the killing of infected cells. Vascular endothelium activation and lymphocyte attraction, together with dendritic cell–mediated cross-priming, are the key elements. Intratumoral therapy with pathogen-associated molecular patterns or recombinant viruses is being tested in the clinic. Cell therapies can be also delivered intratumorally, including infusion of autologous dendritic cells and even tumor-reactive T lymphocytes. Intralesional virotherapy with an HSV vector expressing GM-CSF has been recently approved by the Food and Drug Administration for the treatment of unresectable melanoma. Immunomodulatory monoclonal Abs have also been successfully applied intratumorally in animal models. Local delivery means less systemic toxicity while focusing the immune response on the malignancy and the affected draining lymph nodes.&quot;,&quot;publisher&quot;:&quot;American Association of Immunologists&quot;,&quot;issue&quot;:&quot;1&quot;,&quot;volume&quot;:&quot;198&quot;,&quot;container-title-short&quot;:&quot;&quot;},&quot;isTemporary&quot;:false},{&quot;id&quot;:&quot;a6ccd950-533e-3eaa-b206-2207e5e23cdb&quot;,&quot;itemData&quot;:{&quot;type&quot;:&quot;article-journal&quot;,&quot;id&quot;:&quot;a6ccd950-533e-3eaa-b206-2207e5e23cdb&quot;,&quot;title&quot;:&quot;Intratumoral Immunotherapy for Early-stage Solid Tumors&quot;,&quot;author&quot;:[{&quot;family&quot;:&quot;Xing Hong&quot;,&quot;given&quot;:&quot;Wan&quot;,&quot;parse-names&quot;:false,&quot;dropping-particle&quot;:&quot;&quot;,&quot;non-dropping-particle&quot;:&quot;&quot;},{&quot;family&quot;:&quot;Haebe&quot;,&quot;given&quot;:&quot;Sarah&quot;,&quot;parse-names&quot;:false,&quot;dropping-particle&quot;:&quot;&quot;,&quot;non-dropping-particle&quot;:&quot;&quot;},{&quot;family&quot;:&quot;Lee&quot;,&quot;given&quot;:&quot;Andrew S&quot;,&quot;parse-names&quot;:false,&quot;dropping-particle&quot;:&quot;&quot;,&quot;non-dropping-particle&quot;:&quot;&quot;},{&quot;family&quot;:&quot;Benedikt Westphalen&quot;,&quot;given&quot;:&quot;C&quot;,&quot;parse-names&quot;:false,&quot;dropping-particle&quot;:&quot;&quot;,&quot;non-dropping-particle&quot;:&quot;&quot;},{&quot;family&quot;:&quot;Norton&quot;,&quot;given&quot;:&quot;Jeffrey A&quot;,&quot;parse-names&quot;:false,&quot;dropping-particle&quot;:&quot;&quot;,&quot;non-dropping-particle&quot;:&quot;&quot;},{&quot;family&quot;:&quot;Jiang&quot;,&quot;given&quot;:&quot;Wen&quot;,&quot;parse-names&quot;:false,&quot;dropping-particle&quot;:&quot;&quot;,&quot;non-dropping-particle&quot;:&quot;&quot;},{&quot;family&quot;:&quot;Levy&quot;,&quot;given&quot;:&quot;Ronald&quot;,&quot;parse-names&quot;:false,&quot;dropping-particle&quot;:&quot;&quot;,&quot;non-dropping-particle&quot;:&quot;&quot;}],&quot;container-title&quot;:&quot;Clinical cancer research&quot;,&quot;accessed&quot;:{&quot;date-parts&quot;:[[2021,12,14]]},&quot;issued&quot;:{&quot;date-parts&quot;:[[2020]]},&quot;page&quot;:&quot;3091-3099&quot;,&quot;abstract&quot;:&quot;◥ The unprecedented benefits of immunotherapy in advanced malignancies have resulted in increased interests in exploiting immune stimulatory agents in earlier-stage solid tumors in the neoadjuvant setting. However, systemic delivery of immunothera-pies may cause severe immune-related side-effects and hamper the development of combination treatments. Intratumoral delivery of neoadjuvant immunotherapy provides a promising strategy in harnessing the power of immunotherapy while minimizing off-target toxicities. The direct injection of immune stimulating agents into the tumor primes the local tumor-specific immunity to generate a systemic, durable clinical response. Intratumoral immuno-therapy is a highly active area of investigation resulting in a plethora of agents, for example, immune receptor agonists, non-oncolytic and oncolytic viral therapies, being tested in preclinical and clinical settings. Currently, more than 20 neoadjuvant clinical trials exploring distinct intratumoral immune stimulatory agents and their combinations are ongoing. Practical considerations, including appropriate timing and optimal local delivery of immune stimula-tory agents play an important role in safety and efficacy of this approach. Here, we discuss promising approaches in drug delivery technologies and opportunity for combining intratumoral immu-notherapy with other cancer treatments and summarize the recent preclinical and clinical evidences that highlighted its promise as a part of routine oncologic care.&quot;,&quot;issue&quot;:&quot;13&quot;,&quot;volume&quot;:&quot;26&quot;,&quot;container-title-short&quot;:&quot;&quot;},&quot;isTemporary&quot;:false},{&quot;id&quot;:&quot;0c4e877e-3c9a-3bfd-bc85-4a77d6bcbc23&quot;,&quot;itemData&quot;:{&quot;type&quot;:&quot;article-journal&quot;,&quot;id&quot;:&quot;0c4e877e-3c9a-3bfd-bc85-4a77d6bcbc23&quot;,&quot;title&quot;:&quot;Intratumoral immunotherapy: using the tumor as the remedy&quot;,&quot;author&quot;:[{&quot;family&quot;:&quot;Marabelle&quot;,&quot;given&quot;:&quot;Aurélien&quot;,&quot;parse-names&quot;:false,&quot;dropping-particle&quot;:&quot;&quot;,&quot;non-dropping-particle&quot;:&quot;&quot;},{&quot;family&quot;:&quot;Tselikas&quot;,&quot;given&quot;:&quot;L.&quot;,&quot;parse-names&quot;:false,&quot;dropping-particle&quot;:&quot;&quot;,&quot;non-dropping-particle&quot;:&quot;&quot;},{&quot;family&quot;:&quot;Baere&quot;,&quot;given&quot;:&quot;T.&quot;,&quot;parse-names&quot;:false,&quot;dropping-particle&quot;:&quot;&quot;,&quot;non-dropping-particle&quot;:&quot;de&quot;},{&quot;family&quot;:&quot;Houot&quot;,&quot;given&quot;:&quot;R.&quot;,&quot;parse-names&quot;:false,&quot;dropping-particle&quot;:&quot;&quot;,&quot;non-dropping-particle&quot;:&quot;&quot;}],&quot;container-title&quot;:&quot;Annals of Oncology&quot;,&quot;accessed&quot;:{&quot;date-parts&quot;:[[2021,12,14]]},&quot;ISSN&quot;:&quot;0923-7534&quot;,&quot;PMID&quot;:&quot;29253115&quot;,&quot;issued&quot;:{&quot;date-parts&quot;:[[2017,12,1]]},&quot;abstract&quot;:&quot;Immune checkpoint-targeted monoclonal antibodies directed at Programmed Death Receptor 1 (PD-1), Programmed Death Ligand 1 (PD-L1) and Cytotoxic T-Lymphocyte Associated Protein 4 (CTLA-4) are currently revolutionizing the prognosis of many cancers. By blocking co-inhibitory receptors expressed by antitumor T cells, these antibodies can break the immune tolerance against tumor cells and allow the generation of durable cancer immunity. Benefits in overall survival over conventional therapies have been demonstrated for patients treated with these immunotherapies, leading to multiple approvals of such therapies by regulatory authorities. However, only a minority of patients develop an objective tumor response with long-term survival benefits. Moreover, the systemic delivery of immunotherapies can be responsible for severe auto-immune toxicities. This risk increases dramatically with anti-PD(L)1 and anti-CTLA-4 combinations and currently hampers the development of triple combination immunotherapies. In addition, the price of these novel treatments is probably too high to be reimbursed by health insurances for all the potential indications where immunotherapy has shown activity (i.e. in more than 30 different cancer types). Intratumoral immunotherapy is a therapeutic strategy which aims to use the tumor as its own vaccine. Upon direct injections into the tumor, a high concentration of immunostimulatory products can be achieved in situ, while using small amounts of drugs. Local delivery of immunotherapies allows multiple combination therapies, while preventing significant systemic exposure and off-target toxicities. Despite being uncertain of the dominant epitopes of a given cancer, one can therefore trigger an immune response against the relevant neo-antigens or tumor-associated antigens without the need for their characterization. Such immune stimulation can induce a strong priming of the cancer immunity locally while generating systemic (abscopal) tumor responses, thanks to the circulation of properly activated antitumor immune cells.While addressing many of the current limitations of cancer immunotherapy development, intratumoral immunotherapy also offers a unique opportunity to better understand the dynamics of cancer immunity by allowing sequential and multifocal biopsies at every tumor injection.&quot;,&quot;publisher&quot;:&quot;Elsevier&quot;,&quot;volume&quot;:&quot;28&quot;,&quot;container-title-short&quot;:&quot;&quot;},&quot;isTemporary&quot;:false},{&quot;id&quot;:&quot;a1cf4de7-53e0-33fb-998a-b6cef4224db9&quot;,&quot;itemData&quot;:{&quot;type&quot;:&quot;article-journal&quot;,&quot;id&quot;:&quot;a1cf4de7-53e0-33fb-998a-b6cef4224db9&quot;,&quot;title&quot;:&quot;Trial watch: intratumoral immunotherapy&quot;,&quot;author&quot;:[{&quot;family&quot;:&quot;Humeau&quot;,&quot;given&quot;:&quot;Juliette&quot;,&quot;parse-names&quot;:false,&quot;dropping-particle&quot;:&quot;&quot;,&quot;non-dropping-particle&quot;:&quot;&quot;},{&quot;family&quot;:&quot;Naour&quot;,&quot;given&quot;:&quot;Julie&quot;,&quot;parse-names&quot;:false,&quot;dropping-particle&quot;:&quot;&quot;,&quot;non-dropping-particle&quot;:&quot;le&quot;},{&quot;family&quot;:&quot;Galluzzi&quot;,&quot;given&quot;:&quot;Lorenzo&quot;,&quot;parse-names&quot;:false,&quot;dropping-particle&quot;:&quot;&quot;,&quot;non-dropping-particle&quot;:&quot;&quot;},{&quot;family&quot;:&quot;Kroemer&quot;,&quot;given&quot;:&quot;Guido&quot;,&quot;parse-names&quot;:false,&quot;dropping-particle&quot;:&quot;&quot;,&quot;non-dropping-particle&quot;:&quot;&quot;},{&quot;family&quot;:&quot;Pol&quot;,&quot;given&quot;:&quot;Jonathan G.&quot;,&quot;parse-names&quot;:false,&quot;dropping-particle&quot;:&quot;&quot;,&quot;non-dropping-particle&quot;:&quot;&quot;}],&quot;container-title&quot;:&quot;OncoImmunology&quot;,&quot;accessed&quot;:{&quot;date-parts&quot;:[[2021,12,14]]},&quot;ISSN&quot;:&quot;2162402X&quot;,&quot;issued&quot;:{&quot;date-parts&quot;:[[2021]]},&quot;abstract&quot;:&quot;While chemotherapy and radiotherapy remain the first-line approaches for the management of most unresectable tumors, immunotherapy has emerged in the past two decades as a game-changing treatment, notably with the clinical success of immune checkpoint inhibitors. Immunotherapies aim at (re)activating anticancer immune responses which occur in two main steps: (1) the activation and expansion of tumor-specific T cells following cross-presentation of tumor antigens by specialized myeloid cells (priming phase); and (2) the immunological clearance of malignant cells by these antitumor T lymphocytes (effector phase). Therapeutic vaccines, adjuvants, monoclonal antibodies, cytokines, immunogenic cell death-inducing agents including oncolytic viruses, anthracycline-based chemotherapy and radiotherapy, as well as adoptive cell transfer, all act at different levels of this cascade to (re)instate cancer immunosurveillance. Intratumoral delivery of these immunotherapeutics is being tested in clinical trials to promote superior antitumor immune activity in the context of limited systemic toxicity.&quot;,&quot;publisher&quot;:&quot;Taylor and Francis Ltd.&quot;,&quot;issue&quot;:&quot;1&quot;,&quot;volume&quot;:&quot;10&quot;,&quot;container-title-short&quot;:&quot;Oncoimmunology&quot;},&quot;isTemporary&quot;:false}]},{&quot;citationID&quot;:&quot;MENDELEY_CITATION_1b3cf43b-06bf-4071-988f-e3c8f248aaf9&quot;,&quot;properties&quot;:{&quot;noteIndex&quot;:0},&quot;isEdited&quot;:false,&quot;manualOverride&quot;:{&quot;isManuallyOverridden&quot;:false,&quot;citeprocText&quot;:&quot;&lt;sup&gt;1&lt;/sup&gt;&quot;,&quot;manualOverrideText&quot;:&quot;&quot;},&quot;citationTag&quot;:&quot;MENDELEY_CITATION_v3_eyJjaXRhdGlvbklEIjoiTUVOREVMRVlfQ0lUQVRJT05fMWIzY2Y0M2ItMDZiZi00MDcxLTk4OGYtZTNjOGYyNDhhYWY5IiwicHJvcGVydGllcyI6eyJub3RlSW5kZXgiOjB9LCJpc0VkaXRlZCI6ZmFsc2UsIm1hbnVhbE92ZXJyaWRlIjp7ImlzTWFudWFsbHlPdmVycmlkZGVuIjpmYWxzZSwiY2l0ZXByb2NUZXh0IjoiPHN1cD4xPC9zdXA+IiwibWFudWFsT3ZlcnJpZGVUZXh0IjoiIn0sImNpdGF0aW9uSXRlbXMiOlt7ImlkIjoiMmM4YzliN2QtN2I1Yi0zY2VmLWI4OGEtYmIzODhmN2U5NjRkIiwiaXRlbURhdGEiOnsidHlwZSI6ImFydGljbGUtam91cm5hbCIsImlkIjoiMmM4YzliN2QtN2I1Yi0zY2VmLWI4OGEtYmIzODhmN2U5NjRkIiwidGl0bGUiOiJMb2NhbCBJbW11bm90aGVyYXB5IG9mIENhbmNlcjogSW5ub3ZhdGl2ZSBBcHByb2FjaGVzIHRvIEhhcm5lc3NpbmcgVHVtb3ItU3BlY2lmaWMgSW1tdW5lIFJlc3BvbnNlcyIsImF1dGhvciI6W3siZmFtaWx5IjoiTXVydGh5IiwiZ2l2ZW4iOiJWaXZlayIsInBhcnNlLW5hbWVzIjpmYWxzZSwiZHJvcHBpbmctcGFydGljbGUiOiIiLCJub24tZHJvcHBpbmctcGFydGljbGUiOiIifSx7ImZhbWlseSI6Ik1pbmVoYXJ0IiwiZ2l2ZW4iOiJKYW5uYSIsInBhcnNlLW5hbWVzIjpmYWxzZSwiZHJvcHBpbmctcGFydGljbGUiOiIiLCJub24tZHJvcHBpbmctcGFydGljbGUiOiIifSx7ImZhbWlseSI6IlN0ZXJtYW4iLCJnaXZlbiI6IkRhbmllbCBILiIsInBhcnNlLW5hbWVzIjpmYWxzZSwiZHJvcHBpbmctcGFydGljbGUiOiIiLCJub24tZHJvcHBpbmctcGFydGljbGUiOiIifV0sImNvbnRhaW5lci10aXRsZSI6IkpOQ0k6IEpvdXJuYWwgb2YgdGhlIE5hdGlvbmFsIENhbmNlciBJbnN0aXR1dGUiLCJhY2Nlc3NlZCI6eyJkYXRlLXBhcnRzIjpbWzIwMjIsMiwyOF1dfSwiRE9JIjoiMTAuMTA5My9KTkNJL0RKWDA5NyIsIklTU04iOiIwMDI3LTg4NzQiLCJQTUlEIjoiMjk1NDYzNDQiLCJVUkwiOiJodHRwczovL2FjYWRlbWljLm91cC5jb20vam5jaS9hcnRpY2xlLzEwOS8xMi9kangwOTcvNDA4NTIyMCIsImlzc3VlZCI6eyJkYXRlLXBhcnRzIjpbWzIwMTcsMTIsMV1dfSwicGFnZSI6Ijk3IiwiYWJzdHJhY3QiOiJNb2Rlcm4gY2FuY2VyIGltbXVub3RoZXJhcGllcyByZXByZXNlbnQgYSBtYWpvciBzaGlmdCBpbiBwYXJhZGlnbSB3aXRoIHJlc3BlY3QgdG8gaG93IHdlIHVuZGVyc3RhbmQgaW5uYXRlIGFuZCBhZGFwdGl2ZSByZXNwb25zZXMgdG8gbWFsaWduYW5jeS4gU3VjY2Vzc2Z1bCB0dW1vcnMgY28tb3B0IG5vcm1hbCBpbW11bm9zdXJ2ZWlsbGFuY2UgbWVjaGFuaXNtcyBieSBwb3RlbnQgaW50ZXJhY3Rpb25zIGJldHdlZW4gdGhlIHR1bW9yIGFuZCBsb2NhbCBkcmFpbmluZyBseW1waCBub2Rlcy4gVHVtb3IgY2VsbHMgbWVkaWF0ZSBhIGNvbXBsZXggYW5kIGR5bmFtaWMgaW1tdW5vZWRpdGluZyBwcm9jZWR1cmUgdGhhdCByZXN1bHRzIGluIGluY3JlYXNlZCB2YXNjdWxhciBlZmZsdXggaW50byB0aGUgZHJhaW5pbmcgbHltcGhhdGljcywgYW4gaW1tdW5vc3VwcHJlc3NpdmUgbWljcm9lbnZpcm9ubWVudCByaWNoIGluIHJlZ3VsYXRvcnkgVC1seW1waG9jeXRlcywgZHlzZnVuY3Rpb25hbCBhbnRpZ2VuIHByZXNlbnRhdGlvbiwgYW5kIGRvd25yZWd1bGF0aW9uIG9mIG5vcm1hbCBlZmZlY3RvciBseW1waG9jeXRlIHJlc3BvbnNlcy4gT3VyIGN1cnJlbnQgYXBwcm9hY2ggdG8gcmV2ZXJzaW5nIHRoaXMgcHJvY2VzcyBmb3IgYW50aXR1bW9yIGVmZmVjdCBpbnZvbHZlcyBtYWlubHkgc3lzdGVtaWMgYWRtaW5pc3RyYXRpb24gb2YgaW1tdW5vdGhlcmFwZXV0aWMgYWdlbnRzLCBtYW55IG9mIHdoaWNoIGhhdmUgYmVjb21lIHN0YW5kYXJkIG9mIGNhcmUgaW4gdGhlIG1hbmFnZW1lbnQgb2YgYSB2YXJpZXR5IG9mIGNhbmNlcnMuIERlc3BpdGUgdGhpcywgd2UgYXJlIHN0aWxsIGxlYXJuaW5nIGhvdyBiZXN0IHRvIGFkbWluaXN0ZXIgdGhlc2UgZHJ1Z3MgYWxvbmUgYW5kIGluIGNvbWJpbmF0aW9uIHRvIG1heGltaXplIGVmZmljYWN5IHdoaWxlIG1pbmltaXppbmcgYWR2ZXJzZSBldmVudHMuIEluY3JlYXNpbmcgZXZpZGVuY2Ugc3VnZ2VzdHMgdGhhdCBjb21wYXJhYmxlIGVmZmljYWN5IG1heSBiZSBhY2hpZXZlZCBieSBsb2NhbCBhZG1pbmlzdHJhdGlvbiBvZiBpbW11bm90aGVyYXBpZXMgaW4gdGhlIHR1bW9yIG9yIHR1bW9yLWRyYWluaW5nIGx5bXBoIG5vZGVzIHdpdGggc3Vic3RhbnRpYWxseSBsb3dlciBkb3NlcyBhbmQgYmV0dGVyIHRvbGVyYWJpbGl0eSwgZXZlbiB3aXRoIGNvbWJpbmF0aW9uIHRoZXJhcHkuIEhlcmVpbiwgd2UgcmV2aWV3IHRoZSBsaXRlcmF0dXJlIG9uIGludHJhdHVtb3JhbCBhbmQgaW50cmFub2RhbCBpbW11bm90aGVyYXBpZXMgaW4gcHJlY2xpbmljYWwgbW9kZWxzIGFuZCBlYXJseS1waGFzZSBzdHVkaWVzLCB3aXRoIHBhcnRpY3VsYXIgZW1waGFzaXMgb24gYXBwcm9hY2hlcyBwb3RlbnRpYWxseSBzdWl0YWJsZSBmb3IgdHJhbnNsYXRpb24gdG8gbGFyZ2VyLXNjYWxlIGNsaW5pY2FsIHRyaWFscy4iLCJwdWJsaXNoZXIiOiJPeGZvcmQgQWNhZGVtaWMiLCJpc3N1ZSI6IjEyIiwidm9sdW1lIjoiMTA5IiwiY29udGFpbmVyLXRpdGxlLXNob3J0IjoiIn0sImlzVGVtcG9yYXJ5IjpmYWxzZX1dfQ==&quot;,&quot;citationItems&quot;:[{&quot;id&quot;:&quot;2c8c9b7d-7b5b-3cef-b88a-bb388f7e964d&quot;,&quot;itemData&quot;:{&quot;type&quot;:&quot;article-journal&quot;,&quot;id&quot;:&quot;2c8c9b7d-7b5b-3cef-b88a-bb388f7e964d&quot;,&quot;title&quot;:&quot;Local Immunotherapy of Cancer: Innovative Approaches to Harnessing Tumor-Specific Immune Responses&quot;,&quot;author&quot;:[{&quot;family&quot;:&quot;Murthy&quot;,&quot;given&quot;:&quot;Vivek&quot;,&quot;parse-names&quot;:false,&quot;dropping-particle&quot;:&quot;&quot;,&quot;non-dropping-particle&quot;:&quot;&quot;},{&quot;family&quot;:&quot;Minehart&quot;,&quot;given&quot;:&quot;Janna&quot;,&quot;parse-names&quot;:false,&quot;dropping-particle&quot;:&quot;&quot;,&quot;non-dropping-particle&quot;:&quot;&quot;},{&quot;family&quot;:&quot;Sterman&quot;,&quot;given&quot;:&quot;Daniel H.&quot;,&quot;parse-names&quot;:false,&quot;dropping-particle&quot;:&quot;&quot;,&quot;non-dropping-particle&quot;:&quot;&quot;}],&quot;container-title&quot;:&quot;JNCI: Journal of the National Cancer Institute&quot;,&quot;accessed&quot;:{&quot;date-parts&quot;:[[2022,2,28]]},&quot;DOI&quot;:&quot;10.1093/JNCI/DJX097&quot;,&quot;ISSN&quot;:&quot;0027-8874&quot;,&quot;PMID&quot;:&quot;29546344&quot;,&quot;URL&quot;:&quot;https://academic.oup.com/jnci/article/109/12/djx097/4085220&quot;,&quot;issued&quot;:{&quot;date-parts&quot;:[[2017,12,1]]},&quot;page&quot;:&quot;97&quot;,&quot;abstract&quot;:&quot;Modern cancer immunotherapies represent a major shift in paradigm with respect to how we understand innate and adaptive responses to malignancy. Successful tumors co-opt normal immunosurveillance mechanisms by potent interactions between the tumor and local draining lymph nodes. Tumor cells mediate a complex and dynamic immunoediting procedure that results in increased vascular efflux into the draining lymphatics, an immunosuppressive microenvironment rich in regulatory T-lymphocytes, dysfunctional antigen presentation, and downregulation of normal effector lymphocyte responses. Our current approach to reversing this process for antitumor effect involves mainly systemic administration of immunotherapeutic agents, many of which have become standard of care in the management of a variety of cancers. Despite this, we are still learning how best to administer these drugs alone and in combination to maximize efficacy while minimizing adverse events. Increasing evidence suggests that comparable efficacy may be achieved by local administration of immunotherapies in the tumor or tumor-draining lymph nodes with substantially lower doses and better tolerability, even with combination therapy. Herein, we review the literature on intratumoral and intranodal immunotherapies in preclinical models and early-phase studies, with particular emphasis on approaches potentially suitable for translation to larger-scale clinical trials.&quot;,&quot;publisher&quot;:&quot;Oxford Academic&quot;,&quot;issue&quot;:&quot;12&quot;,&quot;volume&quot;:&quot;109&quot;,&quot;container-title-short&quot;:&quot;&quot;},&quot;isTemporary&quot;:false}]},{&quot;citationID&quot;:&quot;MENDELEY_CITATION_67aab951-751d-4404-b989-26a2b48165f2&quot;,&quot;properties&quot;:{&quot;noteIndex&quot;:0},&quot;isEdited&quot;:false,&quot;manualOverride&quot;:{&quot;isManuallyOverridden&quot;:false,&quot;citeprocText&quot;:&quot;&lt;sup&gt;1,15,16&lt;/sup&gt;&quot;,&quot;manualOverrideText&quot;:&quot;&quot;},&quot;citationTag&quot;:&quot;MENDELEY_CITATION_v3_eyJjaXRhdGlvbklEIjoiTUVOREVMRVlfQ0lUQVRJT05fNjdhYWI5NTEtNzUxZC00NDA0LWI5ODktMjZhMmI0ODE2NWYyIiwicHJvcGVydGllcyI6eyJub3RlSW5kZXgiOjB9LCJpc0VkaXRlZCI6ZmFsc2UsIm1hbnVhbE92ZXJyaWRlIjp7ImlzTWFudWFsbHlPdmVycmlkZGVuIjpmYWxzZSwiY2l0ZXByb2NUZXh0IjoiPHN1cD4xLDE1LDE2PC9zdXA+IiwibWFudWFsT3ZlcnJpZGVUZXh0IjoiIn0sImNpdGF0aW9uSXRlbXMiOlt7ImlkIjoiMmM4YzliN2QtN2I1Yi0zY2VmLWI4OGEtYmIzODhmN2U5NjRkIiwiaXRlbURhdGEiOnsidHlwZSI6ImFydGljbGUtam91cm5hbCIsImlkIjoiMmM4YzliN2QtN2I1Yi0zY2VmLWI4OGEtYmIzODhmN2U5NjRkIiwidGl0bGUiOiJMb2NhbCBJbW11bm90aGVyYXB5IG9mIENhbmNlcjogSW5ub3ZhdGl2ZSBBcHByb2FjaGVzIHRvIEhhcm5lc3NpbmcgVHVtb3ItU3BlY2lmaWMgSW1tdW5lIFJlc3BvbnNlcyIsImF1dGhvciI6W3siZmFtaWx5IjoiTXVydGh5IiwiZ2l2ZW4iOiJWaXZlayIsInBhcnNlLW5hbWVzIjpmYWxzZSwiZHJvcHBpbmctcGFydGljbGUiOiIiLCJub24tZHJvcHBpbmctcGFydGljbGUiOiIifSx7ImZhbWlseSI6Ik1pbmVoYXJ0IiwiZ2l2ZW4iOiJKYW5uYSIsInBhcnNlLW5hbWVzIjpmYWxzZSwiZHJvcHBpbmctcGFydGljbGUiOiIiLCJub24tZHJvcHBpbmctcGFydGljbGUiOiIifSx7ImZhbWlseSI6IlN0ZXJtYW4iLCJnaXZlbiI6IkRhbmllbCBILiIsInBhcnNlLW5hbWVzIjpmYWxzZSwiZHJvcHBpbmctcGFydGljbGUiOiIiLCJub24tZHJvcHBpbmctcGFydGljbGUiOiIifV0sImNvbnRhaW5lci10aXRsZSI6IkpOQ0k6IEpvdXJuYWwgb2YgdGhlIE5hdGlvbmFsIENhbmNlciBJbnN0aXR1dGUiLCJhY2Nlc3NlZCI6eyJkYXRlLXBhcnRzIjpbWzIwMjIsMiwyOF1dfSwiRE9JIjoiMTAuMTA5My9KTkNJL0RKWDA5NyIsIklTU04iOiIwMDI3LTg4NzQiLCJQTUlEIjoiMjk1NDYzNDQiLCJVUkwiOiJodHRwczovL2FjYWRlbWljLm91cC5jb20vam5jaS9hcnRpY2xlLzEwOS8xMi9kangwOTcvNDA4NTIyMCIsImlzc3VlZCI6eyJkYXRlLXBhcnRzIjpbWzIwMTcsMTIsMV1dfSwicGFnZSI6Ijk3IiwiYWJzdHJhY3QiOiJNb2Rlcm4gY2FuY2VyIGltbXVub3RoZXJhcGllcyByZXByZXNlbnQgYSBtYWpvciBzaGlmdCBpbiBwYXJhZGlnbSB3aXRoIHJlc3BlY3QgdG8gaG93IHdlIHVuZGVyc3RhbmQgaW5uYXRlIGFuZCBhZGFwdGl2ZSByZXNwb25zZXMgdG8gbWFsaWduYW5jeS4gU3VjY2Vzc2Z1bCB0dW1vcnMgY28tb3B0IG5vcm1hbCBpbW11bm9zdXJ2ZWlsbGFuY2UgbWVjaGFuaXNtcyBieSBwb3RlbnQgaW50ZXJhY3Rpb25zIGJldHdlZW4gdGhlIHR1bW9yIGFuZCBsb2NhbCBkcmFpbmluZyBseW1waCBub2Rlcy4gVHVtb3IgY2VsbHMgbWVkaWF0ZSBhIGNvbXBsZXggYW5kIGR5bmFtaWMgaW1tdW5vZWRpdGluZyBwcm9jZWR1cmUgdGhhdCByZXN1bHRzIGluIGluY3JlYXNlZCB2YXNjdWxhciBlZmZsdXggaW50byB0aGUgZHJhaW5pbmcgbHltcGhhdGljcywgYW4gaW1tdW5vc3VwcHJlc3NpdmUgbWljcm9lbnZpcm9ubWVudCByaWNoIGluIHJlZ3VsYXRvcnkgVC1seW1waG9jeXRlcywgZHlzZnVuY3Rpb25hbCBhbnRpZ2VuIHByZXNlbnRhdGlvbiwgYW5kIGRvd25yZWd1bGF0aW9uIG9mIG5vcm1hbCBlZmZlY3RvciBseW1waG9jeXRlIHJlc3BvbnNlcy4gT3VyIGN1cnJlbnQgYXBwcm9hY2ggdG8gcmV2ZXJzaW5nIHRoaXMgcHJvY2VzcyBmb3IgYW50aXR1bW9yIGVmZmVjdCBpbnZvbHZlcyBtYWlubHkgc3lzdGVtaWMgYWRtaW5pc3RyYXRpb24gb2YgaW1tdW5vdGhlcmFwZXV0aWMgYWdlbnRzLCBtYW55IG9mIHdoaWNoIGhhdmUgYmVjb21lIHN0YW5kYXJkIG9mIGNhcmUgaW4gdGhlIG1hbmFnZW1lbnQgb2YgYSB2YXJpZXR5IG9mIGNhbmNlcnMuIERlc3BpdGUgdGhpcywgd2UgYXJlIHN0aWxsIGxlYXJuaW5nIGhvdyBiZXN0IHRvIGFkbWluaXN0ZXIgdGhlc2UgZHJ1Z3MgYWxvbmUgYW5kIGluIGNvbWJpbmF0aW9uIHRvIG1heGltaXplIGVmZmljYWN5IHdoaWxlIG1pbmltaXppbmcgYWR2ZXJzZSBldmVudHMuIEluY3JlYXNpbmcgZXZpZGVuY2Ugc3VnZ2VzdHMgdGhhdCBjb21wYXJhYmxlIGVmZmljYWN5IG1heSBiZSBhY2hpZXZlZCBieSBsb2NhbCBhZG1pbmlzdHJhdGlvbiBvZiBpbW11bm90aGVyYXBpZXMgaW4gdGhlIHR1bW9yIG9yIHR1bW9yLWRyYWluaW5nIGx5bXBoIG5vZGVzIHdpdGggc3Vic3RhbnRpYWxseSBsb3dlciBkb3NlcyBhbmQgYmV0dGVyIHRvbGVyYWJpbGl0eSwgZXZlbiB3aXRoIGNvbWJpbmF0aW9uIHRoZXJhcHkuIEhlcmVpbiwgd2UgcmV2aWV3IHRoZSBsaXRlcmF0dXJlIG9uIGludHJhdHVtb3JhbCBhbmQgaW50cmFub2RhbCBpbW11bm90aGVyYXBpZXMgaW4gcHJlY2xpbmljYWwgbW9kZWxzIGFuZCBlYXJseS1waGFzZSBzdHVkaWVzLCB3aXRoIHBhcnRpY3VsYXIgZW1waGFzaXMgb24gYXBwcm9hY2hlcyBwb3RlbnRpYWxseSBzdWl0YWJsZSBmb3IgdHJhbnNsYXRpb24gdG8gbGFyZ2VyLXNjYWxlIGNsaW5pY2FsIHRyaWFscy4iLCJwdWJsaXNoZXIiOiJPeGZvcmQgQWNhZGVtaWMiLCJpc3N1ZSI6IjEyIiwidm9sdW1lIjoiMTA5IiwiY29udGFpbmVyLXRpdGxlLXNob3J0IjoiIn0sImlzVGVtcG9yYXJ5IjpmYWxzZX0seyJpZCI6ImIwMmRkYTAwLTI1ZjctMzg0Mi04OWI2LWU4ODkxZmMzNjFiMCIsIml0ZW1EYXRhIjp7InR5cGUiOiJhcnRpY2xlLWpvdXJuYWwiLCJpZCI6ImIwMmRkYTAwLTI1ZjctMzg0Mi04OWI2LWU4ODkxZmMzNjFiMCIsInRpdGxlIjoiMzY44oCFUkVWRUFMOiBQaGFzZSAxIGRvc2UtZXNjYWxhdGlvbiBzdHVkeSBvZiBOS1RSLTI2MiwgYSBub3ZlbCBUTFI3LzggYWdvbmlzdCwgcGx1cyBiZW1wZWdhbGRlc2xldWtpbjogbG9jYWwgaW5uYXRlIGltbXVuZSBhY3RpdmF0aW9uIGFuZCBzeXN0ZW1pYyBhZGFwdGl2ZSBpbW11bmUgZXhwYW5zaW9uIGZvciB0cmVhdGluZyBzb2xpZCB0dW1vcnMuIiwiYXV0aG9yIjpbeyJmYW1pbHkiOiJEaWFiIiwiZ2l2ZW4iOiJBZGkiLCJwYXJzZS1uYW1lcyI6ZmFsc2UsImRyb3BwaW5nLXBhcnRpY2xlIjoiIiwibm9uLWRyb3BwaW5nLXBhcnRpY2xlIjoiIn0seyJmYW1pbHkiOiJDdXJ0aSIsImdpdmVuIjoiQnJlbmRhbiBELiIsInBhcnNlLW5hbWVzIjpmYWxzZSwiZHJvcHBpbmctcGFydGljbGUiOiIiLCJub24tZHJvcHBpbmctcGFydGljbGUiOiIifSx7ImZhbWlseSI6IkJpbGVuIiwiZ2l2ZW4iOiJNZWhtZXQgQS4iLCJwYXJzZS1uYW1lcyI6ZmFsc2UsImRyb3BwaW5nLXBhcnRpY2xlIjoiIiwibm9uLWRyb3BwaW5nLXBhcnRpY2xlIjoiIn0seyJmYW1pbHkiOiJCcm9obCIsImdpdmVuIjoiQW5kcmV3IFMuIiwicGFyc2UtbmFtZXMiOmZhbHNlLCJkcm9wcGluZy1wYXJ0aWNsZSI6IiIsIm5vbi1kcm9wcGluZy1wYXJ0aWNsZSI6IiJ9LHsiZmFtaWx5IjoiRG9taW5nby1NdXNpYmF5IiwiZ2l2ZW4iOiJFdmlkaW8iLCJwYXJzZS1uYW1lcyI6ZmFsc2UsImRyb3BwaW5nLXBhcnRpY2xlIjoiIiwibm9uLWRyb3BwaW5nLXBhcnRpY2xlIjoiIn0seyJmYW1pbHkiOiJCb3JhemFuY2kiLCJnaXZlbiI6IkVya3V0IEguIiwicGFyc2UtbmFtZXMiOmZhbHNlLCJkcm9wcGluZy1wYXJ0aWNsZSI6IiIsIm5vbi1kcm9wcGluZy1wYXJ0aWNsZSI6IiJ9LHsiZmFtaWx5IjoiRmFudG9uIiwiZ2l2ZW4iOiJDaHJpc3RpZSIsInBhcnNlLW5hbWVzIjpmYWxzZSwiZHJvcHBpbmctcGFydGljbGUiOiIiLCJub24tZHJvcHBpbmctcGFydGljbGUiOiIifSx7ImZhbWlseSI6IkhhZ2x1bmQiLCJnaXZlbiI6IkNhdCIsInBhcnNlLW5hbWVzIjpmYWxzZSwiZHJvcHBpbmctcGFydGljbGUiOiIiLCJub24tZHJvcHBpbmctcGFydGljbGUiOiIifSx7ImZhbWlseSI6IlZpbWFsIiwiZ2l2ZW4iOiJNb25hIiwicGFyc2UtbmFtZXMiOmZhbHNlLCJkcm9wcGluZy1wYXJ0aWNsZSI6IiIsIm5vbi1kcm9wcGluZy1wYXJ0aWNsZSI6IiJ9LHsiZmFtaWx5IjoiTXVoc2luIiwiZ2l2ZW4iOiJNYW5uIiwicGFyc2UtbmFtZXMiOmZhbHNlLCJkcm9wcGluZy1wYXJ0aWNsZSI6IiIsIm5vbi1kcm9wcGluZy1wYXJ0aWNsZSI6IiJ9LHsiZmFtaWx5IjoiTWFyY29uZGVzIiwiZ2l2ZW4iOiJNYXJpbyBRLiIsInBhcnNlLW5hbWVzIjpmYWxzZSwiZHJvcHBpbmctcGFydGljbGUiOiIiLCJub24tZHJvcHBpbmctcGFydGljbGUiOiIifSx7ImZhbWlseSI6Ik5ndXllbiIsImdpdmVuIjoiQW5oIiwicGFyc2UtbmFtZXMiOmZhbHNlLCJkcm9wcGluZy1wYXJ0aWNsZSI6IiIsIm5vbi1kcm9wcGluZy1wYXJ0aWNsZSI6IiJ9LHsiZmFtaWx5IjoiVGFnbGlhZmVycmkiLCJnaXZlbiI6Ik1hcnkgQS4iLCJwYXJzZS1uYW1lcyI6ZmFsc2UsImRyb3BwaW5nLXBhcnRpY2xlIjoiIiwibm9uLWRyb3BwaW5nLXBhcnRpY2xlIjoiIn0seyJmYW1pbHkiOiJMaW4iLCJnaXZlbiI6IldlaSIsInBhcnNlLW5hbWVzIjpmYWxzZSwiZHJvcHBpbmctcGFydGljbGUiOiIiLCJub24tZHJvcHBpbmctcGFydGljbGUiOiIifSx7ImZhbWlseSI6IlphbGV2c2t5IiwiZ2l2ZW4iOiJKb25hdGhhbiIsInBhcnNlLW5hbWVzIjpmYWxzZSwiZHJvcHBpbmctcGFydGljbGUiOiIiLCJub24tZHJvcHBpbmctcGFydGljbGUiOiIifSx7ImZhbWlseSI6IkQnQW5nZWxvIiwiZ2l2ZW4iOiJTYW5kcmEgUC4iLCJwYXJzZS1uYW1lcyI6ZmFsc2UsImRyb3BwaW5nLXBhcnRpY2xlIjoiIiwibm9uLWRyb3BwaW5nLXBhcnRpY2xlIjoiIn1dLCJjb250YWluZXItdGl0bGUiOiJKb3VybmFsIGZvciBJbW11bm9UaGVyYXB5IG9mIENhbmNlciIsImlzc3VlZCI6eyJkYXRlLXBhcnRzIjpbWzIwMjBdXX0sInZvbHVtZSI6IjgiLCJjb250YWluZXItdGl0bGUtc2hvcnQiOiJKIEltbXVub3RoZXIgQ2FuY2VyIn0sImlzVGVtcG9yYXJ5IjpmYWxzZX0seyJpZCI6Ijk3NDE0OTYzLTY3OTYtMzgxNC04YjIzLWU0YjdkNjM4YTk0OCIsIml0ZW1EYXRhIjp7InR5cGUiOiJhcnRpY2xlLWpvdXJuYWwiLCJpZCI6Ijk3NDE0OTYzLTY3OTYtMzgxNC04YjIzLWU0YjdkNjM4YTk0OCIsInRpdGxlIjoiMTAzMVAgVGlsc290b2xpbW9kIGVuZ2FnZXMgdGhlIFRMUjkgcGF0aHdheSB0byBwcm9tb3RlIGFudGlnZW4gcHJlc2VudGF0aW9uIGFuZCB0eXBlIEkgSUZOIHNpZ25hbGluZyBpbiBzb2xpZCB0dW1vdXJzIiwiYXV0aG9yIjpbeyJmYW1pbHkiOiJCYWJpa2VyIiwiZ2l2ZW4iOiJILiIsInBhcnNlLW5hbWVzIjpmYWxzZSwiZHJvcHBpbmctcGFydGljbGUiOiIiLCJub24tZHJvcHBpbmctcGFydGljbGUiOiIifSx7ImZhbWlseSI6IkJvcmF6YW5jaSIsImdpdmVuIjoiRS4iLCJwYXJzZS1uYW1lcyI6ZmFsc2UsImRyb3BwaW5nLXBhcnRpY2xlIjoiIiwibm9uLWRyb3BwaW5nLXBhcnRpY2xlIjoiIn0seyJmYW1pbHkiOiJTdWJiaWFoIiwiZ2l2ZW4iOiJWLiIsInBhcnNlLW5hbWVzIjpmYWxzZSwiZHJvcHBpbmctcGFydGljbGUiOiIiLCJub24tZHJvcHBpbmctcGFydGljbGUiOiIifSx7ImZhbWlseSI6IkFsZ2F6aSIsImdpdmVuIjoiQS5QLiIsInBhcnNlLW5hbWVzIjpmYWxzZSwiZHJvcHBpbmctcGFydGljbGUiOiIiLCJub24tZHJvcHBpbmctcGFydGljbGUiOiIifSx7ImZhbWlseSI6IlNjaGFjaHRlciIsImdpdmVuIjoiSi4iLCJwYXJzZS1uYW1lcyI6ZmFsc2UsImRyb3BwaW5nLXBhcnRpY2xlIjoiIiwibm9uLWRyb3BwaW5nLXBhcnRpY2xlIjoiIn0seyJmYW1pbHkiOiJMb3RlbSIsImdpdmVuIjoiTS4iLCJwYXJzZS1uYW1lcyI6ZmFsc2UsImRyb3BwaW5nLXBhcnRpY2xlIjoiIiwibm9uLWRyb3BwaW5nLXBhcnRpY2xlIjoiIn0seyJmYW1pbHkiOiJIZW5kbGVyIiwiZ2l2ZW4iOiJELiIsInBhcnNlLW5hbWVzIjpmYWxzZSwiZHJvcHBpbmctcGFydGljbGUiOiIiLCJub24tZHJvcHBpbmctcGFydGljbGUiOiIifSx7ImZhbWlseSI6IlJhaGltaWFuIiwiZ2l2ZW4iOiJTLiIsInBhcnNlLW5hbWVzIjpmYWxzZSwiZHJvcHBpbmctcGFydGljbGUiOiIiLCJub24tZHJvcHBpbmctcGFydGljbGUiOiIifSx7ImZhbWlseSI6Ik1pbmRlcm1hbiIsImdpdmVuIjoiSC4iLCJwYXJzZS1uYW1lcyI6ZmFsc2UsImRyb3BwaW5nLXBhcnRpY2xlIjoiIiwibm9uLWRyb3BwaW5nLXBhcnRpY2xlIjoiIn0seyJmYW1pbHkiOiJIYXltYWtlciIsImdpdmVuIjoiQy4iLCJwYXJzZS1uYW1lcyI6ZmFsc2UsImRyb3BwaW5nLXBhcnRpY2xlIjoiIiwibm9uLWRyb3BwaW5nLXBhcnRpY2xlIjoiIn0seyJmYW1pbHkiOiJCZXJuYXRjaGV6IiwiZ2l2ZW4iOiJDLiIsInBhcnNlLW5hbWVzIjpmYWxzZSwiZHJvcHBpbmctcGFydGljbGUiOiIiLCJub24tZHJvcHBpbmctcGFydGljbGUiOiIifSx7ImZhbWlseSI6Ik11cnRoeSIsImdpdmVuIjoiUi4iLCJwYXJzZS1uYW1lcyI6ZmFsc2UsImRyb3BwaW5nLXBhcnRpY2xlIjoiIiwibm9uLWRyb3BwaW5nLXBhcnRpY2xlIjoiIn0seyJmYW1pbHkiOiJIdWx0c2NoIiwiZ2l2ZW4iOiJSLiIsInBhcnNlLW5hbWVzIjpmYWxzZSwiZHJvcHBpbmctcGFydGljbGUiOiIiLCJub24tZHJvcHBpbmctcGFydGljbGUiOiIifSx7ImZhbWlseSI6IkNhcGxhbiIsImdpdmVuIjoiTi4iLCJwYXJzZS1uYW1lcyI6ZmFsc2UsImRyb3BwaW5nLXBhcnRpY2xlIjoiIiwibm9uLWRyb3BwaW5nLXBhcnRpY2xlIjoiIn0seyJmYW1pbHkiOiJXb29kaGVhZCIsImdpdmVuIjoiRy5KLiIsInBhcnNlLW5hbWVzIjpmYWxzZSwiZHJvcHBpbmctcGFydGljbGUiOiIiLCJub24tZHJvcHBpbmctcGFydGljbGUiOiIifSx7ImZhbWlseSI6Ikhlbm5lbWV5ZXIiLCJnaXZlbiI6IkMuVC4iLCJwYXJzZS1uYW1lcyI6ZmFsc2UsImRyb3BwaW5nLXBhcnRpY2xlIjoiIiwibm9uLWRyb3BwaW5nLXBhcnRpY2xlIjoiIn0seyJmYW1pbHkiOiJDaHVuZHVydSIsImdpdmVuIjoiUy4iLCJwYXJzZS1uYW1lcyI6ZmFsc2UsImRyb3BwaW5nLXBhcnRpY2xlIjoiIiwibm9uLWRyb3BwaW5nLXBhcnRpY2xlIjoiIn0seyJmYW1pbHkiOiJBbmRlcnNvbiIsImdpdmVuIjoiUC4iLCJwYXJzZS1uYW1lcyI6ZmFsc2UsImRyb3BwaW5nLXBhcnRpY2xlIjoiIiwibm9uLWRyb3BwaW5nLXBhcnRpY2xlIjoiIn0seyJmYW1pbHkiOiJEaWFiIiwiZ2l2ZW4iOiJBLiIsInBhcnNlLW5hbWVzIjpmYWxzZSwiZHJvcHBpbmctcGFydGljbGUiOiIiLCJub24tZHJvcHBpbmctcGFydGljbGUiOiIifSx7ImZhbWlseSI6IlB1emFub3YiLCJnaXZlbiI6IkkuIiwicGFyc2UtbmFtZXMiOmZhbHNlLCJkcm9wcGluZy1wYXJ0aWNsZSI6IiIsIm5vbi1kcm9wcGluZy1wYXJ0aWNsZSI6IiJ9XSwiY29udGFpbmVyLXRpdGxlIjoiQW5uYWxzIG9mIE9uY29sb2d5IiwiYWNjZXNzZWQiOnsiZGF0ZS1wYXJ0cyI6W1syMDIyLDUsMl1dfSwiRE9JIjoiMTAuMTAxNi9KLkFOTk9OQy4yMDIwLjA4LjExNTEiLCJJU1NOIjoiMDkyMy03NTM0IiwiaXNzdWVkIjp7ImRhdGUtcGFydHMiOltbMjAyMCw5LDFdXX0sInBhZ2UiOiJTNzExLVM3MTIiLCJwdWJsaXNoZXIiOiJFbHNldmllciIsInZvbHVtZSI6IjMxIiwiY29udGFpbmVyLXRpdGxlLXNob3J0IjoiIn0sImlzVGVtcG9yYXJ5IjpmYWxzZX1dfQ==&quot;,&quot;citationItems&quot;:[{&quot;id&quot;:&quot;2c8c9b7d-7b5b-3cef-b88a-bb388f7e964d&quot;,&quot;itemData&quot;:{&quot;type&quot;:&quot;article-journal&quot;,&quot;id&quot;:&quot;2c8c9b7d-7b5b-3cef-b88a-bb388f7e964d&quot;,&quot;title&quot;:&quot;Local Immunotherapy of Cancer: Innovative Approaches to Harnessing Tumor-Specific Immune Responses&quot;,&quot;author&quot;:[{&quot;family&quot;:&quot;Murthy&quot;,&quot;given&quot;:&quot;Vivek&quot;,&quot;parse-names&quot;:false,&quot;dropping-particle&quot;:&quot;&quot;,&quot;non-dropping-particle&quot;:&quot;&quot;},{&quot;family&quot;:&quot;Minehart&quot;,&quot;given&quot;:&quot;Janna&quot;,&quot;parse-names&quot;:false,&quot;dropping-particle&quot;:&quot;&quot;,&quot;non-dropping-particle&quot;:&quot;&quot;},{&quot;family&quot;:&quot;Sterman&quot;,&quot;given&quot;:&quot;Daniel H.&quot;,&quot;parse-names&quot;:false,&quot;dropping-particle&quot;:&quot;&quot;,&quot;non-dropping-particle&quot;:&quot;&quot;}],&quot;container-title&quot;:&quot;JNCI: Journal of the National Cancer Institute&quot;,&quot;accessed&quot;:{&quot;date-parts&quot;:[[2022,2,28]]},&quot;DOI&quot;:&quot;10.1093/JNCI/DJX097&quot;,&quot;ISSN&quot;:&quot;0027-8874&quot;,&quot;PMID&quot;:&quot;29546344&quot;,&quot;URL&quot;:&quot;https://academic.oup.com/jnci/article/109/12/djx097/4085220&quot;,&quot;issued&quot;:{&quot;date-parts&quot;:[[2017,12,1]]},&quot;page&quot;:&quot;97&quot;,&quot;abstract&quot;:&quot;Modern cancer immunotherapies represent a major shift in paradigm with respect to how we understand innate and adaptive responses to malignancy. Successful tumors co-opt normal immunosurveillance mechanisms by potent interactions between the tumor and local draining lymph nodes. Tumor cells mediate a complex and dynamic immunoediting procedure that results in increased vascular efflux into the draining lymphatics, an immunosuppressive microenvironment rich in regulatory T-lymphocytes, dysfunctional antigen presentation, and downregulation of normal effector lymphocyte responses. Our current approach to reversing this process for antitumor effect involves mainly systemic administration of immunotherapeutic agents, many of which have become standard of care in the management of a variety of cancers. Despite this, we are still learning how best to administer these drugs alone and in combination to maximize efficacy while minimizing adverse events. Increasing evidence suggests that comparable efficacy may be achieved by local administration of immunotherapies in the tumor or tumor-draining lymph nodes with substantially lower doses and better tolerability, even with combination therapy. Herein, we review the literature on intratumoral and intranodal immunotherapies in preclinical models and early-phase studies, with particular emphasis on approaches potentially suitable for translation to larger-scale clinical trials.&quot;,&quot;publisher&quot;:&quot;Oxford Academic&quot;,&quot;issue&quot;:&quot;12&quot;,&quot;volume&quot;:&quot;109&quot;,&quot;container-title-short&quot;:&quot;&quot;},&quot;isTemporary&quot;:false},{&quot;id&quot;:&quot;b02dda00-25f7-3842-89b6-e8891fc361b0&quot;,&quot;itemData&quot;:{&quot;type&quot;:&quot;article-journal&quot;,&quot;id&quot;:&quot;b02dda00-25f7-3842-89b6-e8891fc361b0&quot;,&quot;title&quot;:&quot;368 REVEAL: Phase 1 dose-escalation study of NKTR-262, a novel TLR7/8 agonist, plus bempegaldesleukin: local innate immune activation and systemic adaptive immune expansion for treating solid tumors.&quot;,&quot;author&quot;:[{&quot;family&quot;:&quot;Diab&quot;,&quot;given&quot;:&quot;Adi&quot;,&quot;parse-names&quot;:false,&quot;dropping-particle&quot;:&quot;&quot;,&quot;non-dropping-particle&quot;:&quot;&quot;},{&quot;family&quot;:&quot;Curti&quot;,&quot;given&quot;:&quot;Brendan D.&quot;,&quot;parse-names&quot;:false,&quot;dropping-particle&quot;:&quot;&quot;,&quot;non-dropping-particle&quot;:&quot;&quot;},{&quot;family&quot;:&quot;Bilen&quot;,&quot;given&quot;:&quot;Mehmet A.&quot;,&quot;parse-names&quot;:false,&quot;dropping-particle&quot;:&quot;&quot;,&quot;non-dropping-particle&quot;:&quot;&quot;},{&quot;family&quot;:&quot;Brohl&quot;,&quot;given&quot;:&quot;Andrew S.&quot;,&quot;parse-names&quot;:false,&quot;dropping-particle&quot;:&quot;&quot;,&quot;non-dropping-particle&quot;:&quot;&quot;},{&quot;family&quot;:&quot;Domingo-Musibay&quot;,&quot;given&quot;:&quot;Evidio&quot;,&quot;parse-names&quot;:false,&quot;dropping-particle&quot;:&quot;&quot;,&quot;non-dropping-particle&quot;:&quot;&quot;},{&quot;family&quot;:&quot;Borazanci&quot;,&quot;given&quot;:&quot;Erkut H.&quot;,&quot;parse-names&quot;:false,&quot;dropping-particle&quot;:&quot;&quot;,&quot;non-dropping-particle&quot;:&quot;&quot;},{&quot;family&quot;:&quot;Fanton&quot;,&quot;given&quot;:&quot;Christie&quot;,&quot;parse-names&quot;:false,&quot;dropping-particle&quot;:&quot;&quot;,&quot;non-dropping-particle&quot;:&quot;&quot;},{&quot;family&quot;:&quot;Haglund&quot;,&quot;given&quot;:&quot;Cat&quot;,&quot;parse-names&quot;:false,&quot;dropping-particle&quot;:&quot;&quot;,&quot;non-dropping-particle&quot;:&quot;&quot;},{&quot;family&quot;:&quot;Vimal&quot;,&quot;given&quot;:&quot;Mona&quot;,&quot;parse-names&quot;:false,&quot;dropping-particle&quot;:&quot;&quot;,&quot;non-dropping-particle&quot;:&quot;&quot;},{&quot;family&quot;:&quot;Muhsin&quot;,&quot;given&quot;:&quot;Mann&quot;,&quot;parse-names&quot;:false,&quot;dropping-particle&quot;:&quot;&quot;,&quot;non-dropping-particle&quot;:&quot;&quot;},{&quot;family&quot;:&quot;Marcondes&quot;,&quot;given&quot;:&quot;Mario Q.&quot;,&quot;parse-names&quot;:false,&quot;dropping-particle&quot;:&quot;&quot;,&quot;non-dropping-particle&quot;:&quot;&quot;},{&quot;family&quot;:&quot;Nguyen&quot;,&quot;given&quot;:&quot;Anh&quot;,&quot;parse-names&quot;:false,&quot;dropping-particle&quot;:&quot;&quot;,&quot;non-dropping-particle&quot;:&quot;&quot;},{&quot;family&quot;:&quot;Tagliaferri&quot;,&quot;given&quot;:&quot;Mary A.&quot;,&quot;parse-names&quot;:false,&quot;dropping-particle&quot;:&quot;&quot;,&quot;non-dropping-particle&quot;:&quot;&quot;},{&quot;family&quot;:&quot;Lin&quot;,&quot;given&quot;:&quot;Wei&quot;,&quot;parse-names&quot;:false,&quot;dropping-particle&quot;:&quot;&quot;,&quot;non-dropping-particle&quot;:&quot;&quot;},{&quot;family&quot;:&quot;Zalevsky&quot;,&quot;given&quot;:&quot;Jonathan&quot;,&quot;parse-names&quot;:false,&quot;dropping-particle&quot;:&quot;&quot;,&quot;non-dropping-particle&quot;:&quot;&quot;},{&quot;family&quot;:&quot;D'Angelo&quot;,&quot;given&quot;:&quot;Sandra P.&quot;,&quot;parse-names&quot;:false,&quot;dropping-particle&quot;:&quot;&quot;,&quot;non-dropping-particle&quot;:&quot;&quot;}],&quot;container-title&quot;:&quot;Journal for ImmunoTherapy of Cancer&quot;,&quot;issued&quot;:{&quot;date-parts&quot;:[[2020]]},&quot;volume&quot;:&quot;8&quot;,&quot;container-title-short&quot;:&quot;J Immunother Cancer&quot;},&quot;isTemporary&quot;:false},{&quot;id&quot;:&quot;97414963-6796-3814-8b23-e4b7d638a948&quot;,&quot;itemData&quot;:{&quot;type&quot;:&quot;article-journal&quot;,&quot;id&quot;:&quot;97414963-6796-3814-8b23-e4b7d638a948&quot;,&quot;title&quot;:&quot;1031P Tilsotolimod engages the TLR9 pathway to promote antigen presentation and type I IFN signaling in solid tumours&quot;,&quot;author&quot;:[{&quot;family&quot;:&quot;Babiker&quot;,&quot;given&quot;:&quot;H.&quot;,&quot;parse-names&quot;:false,&quot;dropping-particle&quot;:&quot;&quot;,&quot;non-dropping-particle&quot;:&quot;&quot;},{&quot;family&quot;:&quot;Borazanci&quot;,&quot;given&quot;:&quot;E.&quot;,&quot;parse-names&quot;:false,&quot;dropping-particle&quot;:&quot;&quot;,&quot;non-dropping-particle&quot;:&quot;&quot;},{&quot;family&quot;:&quot;Subbiah&quot;,&quot;given&quot;:&quot;V.&quot;,&quot;parse-names&quot;:false,&quot;dropping-particle&quot;:&quot;&quot;,&quot;non-dropping-particle&quot;:&quot;&quot;},{&quot;family&quot;:&quot;Algazi&quot;,&quot;given&quot;:&quot;A.P.&quot;,&quot;parse-names&quot;:false,&quot;dropping-particle&quot;:&quot;&quot;,&quot;non-dropping-particle&quot;:&quot;&quot;},{&quot;family&quot;:&quot;Schachter&quot;,&quot;given&quot;:&quot;J.&quot;,&quot;parse-names&quot;:false,&quot;dropping-particle&quot;:&quot;&quot;,&quot;non-dropping-particle&quot;:&quot;&quot;},{&quot;family&quot;:&quot;Lotem&quot;,&quot;given&quot;:&quot;M.&quot;,&quot;parse-names&quot;:false,&quot;dropping-particle&quot;:&quot;&quot;,&quot;non-dropping-particle&quot;:&quot;&quot;},{&quot;family&quot;:&quot;Hendler&quot;,&quot;given&quot;:&quot;D.&quot;,&quot;parse-names&quot;:false,&quot;dropping-particle&quot;:&quot;&quot;,&quot;non-dropping-particle&quot;:&quot;&quot;},{&quot;family&quot;:&quot;Rahimian&quot;,&quot;given&quot;:&quot;S.&quot;,&quot;parse-names&quot;:false,&quot;dropping-particle&quot;:&quot;&quot;,&quot;non-dropping-particle&quot;:&quot;&quot;},{&quot;family&quot;:&quot;Minderman&quot;,&quot;given&quot;:&quot;H.&quot;,&quot;parse-names&quot;:false,&quot;dropping-particle&quot;:&quot;&quot;,&quot;non-dropping-particle&quot;:&quot;&quot;},{&quot;family&quot;:&quot;Haymaker&quot;,&quot;given&quot;:&quot;C.&quot;,&quot;parse-names&quot;:false,&quot;dropping-particle&quot;:&quot;&quot;,&quot;non-dropping-particle&quot;:&quot;&quot;},{&quot;family&quot;:&quot;Bernatchez&quot;,&quot;given&quot;:&quot;C.&quot;,&quot;parse-names&quot;:false,&quot;dropping-particle&quot;:&quot;&quot;,&quot;non-dropping-particle&quot;:&quot;&quot;},{&quot;family&quot;:&quot;Murthy&quot;,&quot;given&quot;:&quot;R.&quot;,&quot;parse-names&quot;:false,&quot;dropping-particle&quot;:&quot;&quot;,&quot;non-dropping-particle&quot;:&quot;&quot;},{&quot;family&quot;:&quot;Hultsch&quot;,&quot;given&quot;:&quot;R.&quot;,&quot;parse-names&quot;:false,&quot;dropping-particle&quot;:&quot;&quot;,&quot;non-dropping-particle&quot;:&quot;&quot;},{&quot;family&quot;:&quot;Caplan&quot;,&quot;given&quot;:&quot;N.&quot;,&quot;parse-names&quot;:false,&quot;dropping-particle&quot;:&quot;&quot;,&quot;non-dropping-particle&quot;:&quot;&quot;},{&quot;family&quot;:&quot;Woodhead&quot;,&quot;given&quot;:&quot;G.J.&quot;,&quot;parse-names&quot;:false,&quot;dropping-particle&quot;:&quot;&quot;,&quot;non-dropping-particle&quot;:&quot;&quot;},{&quot;family&quot;:&quot;Hennemeyer&quot;,&quot;given&quot;:&quot;C.T.&quot;,&quot;parse-names&quot;:false,&quot;dropping-particle&quot;:&quot;&quot;,&quot;non-dropping-particle&quot;:&quot;&quot;},{&quot;family&quot;:&quot;Chunduru&quot;,&quot;given&quot;:&quot;S.&quot;,&quot;parse-names&quot;:false,&quot;dropping-particle&quot;:&quot;&quot;,&quot;non-dropping-particle&quot;:&quot;&quot;},{&quot;family&quot;:&quot;Anderson&quot;,&quot;given&quot;:&quot;P.&quot;,&quot;parse-names&quot;:false,&quot;dropping-particle&quot;:&quot;&quot;,&quot;non-dropping-particle&quot;:&quot;&quot;},{&quot;family&quot;:&quot;Diab&quot;,&quot;given&quot;:&quot;A.&quot;,&quot;parse-names&quot;:false,&quot;dropping-particle&quot;:&quot;&quot;,&quot;non-dropping-particle&quot;:&quot;&quot;},{&quot;family&quot;:&quot;Puzanov&quot;,&quot;given&quot;:&quot;I.&quot;,&quot;parse-names&quot;:false,&quot;dropping-particle&quot;:&quot;&quot;,&quot;non-dropping-particle&quot;:&quot;&quot;}],&quot;container-title&quot;:&quot;Annals of Oncology&quot;,&quot;accessed&quot;:{&quot;date-parts&quot;:[[2022,5,2]]},&quot;DOI&quot;:&quot;10.1016/J.ANNONC.2020.08.1151&quot;,&quot;ISSN&quot;:&quot;0923-7534&quot;,&quot;issued&quot;:{&quot;date-parts&quot;:[[2020,9,1]]},&quot;page&quot;:&quot;S711-S712&quot;,&quot;publisher&quot;:&quot;Elsevier&quot;,&quot;volume&quot;:&quot;31&quot;,&quot;container-title-short&quot;:&quot;&quot;},&quot;isTemporary&quot;:false}]},{&quot;citationID&quot;:&quot;MENDELEY_CITATION_63aa092b-78cb-4669-b396-7436edbc2f95&quot;,&quot;properties&quot;:{&quot;noteIndex&quot;:0},&quot;isEdited&quot;:false,&quot;manualOverride&quot;:{&quot;isManuallyOverridden&quot;:false,&quot;citeprocText&quot;:&quot;&lt;sup&gt;17–20&lt;/sup&gt;&quot;,&quot;manualOverrideText&quot;:&quot;&quot;},&quot;citationTag&quot;:&quot;MENDELEY_CITATION_v3_eyJjaXRhdGlvbklEIjoiTUVOREVMRVlfQ0lUQVRJT05fNjNhYTA5MmItNzhjYi00NjY5LWIzOTYtNzQzNmVkYmMyZjk1IiwicHJvcGVydGllcyI6eyJub3RlSW5kZXgiOjB9LCJpc0VkaXRlZCI6ZmFsc2UsIm1hbnVhbE92ZXJyaWRlIjp7ImlzTWFudWFsbHlPdmVycmlkZGVuIjpmYWxzZSwiY2l0ZXByb2NUZXh0IjoiPHN1cD4xN+KAkzIwPC9zdXA+IiwibWFudWFsT3ZlcnJpZGVUZXh0IjoiIn0sImNpdGF0aW9uSXRlbXMiOlt7ImlkIjoiODVkZmE0ZmEtYzVhNy0zNmQwLWE0NDktY2RlOGQzNzFjZmRjIiwiaXRlbURhdGEiOnsidHlwZSI6ImFydGljbGUtam91cm5hbCIsImlkIjoiODVkZmE0ZmEtYzVhNy0zNmQwLWE0NDktY2RlOGQzNzFjZmRjIiwidGl0bGUiOiJQYW4tdHVtb3IgZ2Vub21pYyBiaW9tYXJrZXJzIGZvciBQRC0xIGNoZWNrcG9pbnQgYmxvY2thZGXigJNiYXNlZCBpbW11bm90aGVyYXB5IiwiYXV0aG9yIjpbeyJmYW1pbHkiOiJDcmlzdGVzY3UiLCJnaXZlbiI6IlJhenZhbiIsInBhcnNlLW5hbWVzIjpmYWxzZSwiZHJvcHBpbmctcGFydGljbGUiOiIiLCJub24tZHJvcHBpbmctcGFydGljbGUiOiIifSx7ImZhbWlseSI6Ik1vZ2ciLCJnaXZlbiI6IlJvYmluIiwicGFyc2UtbmFtZXMiOmZhbHNlLCJkcm9wcGluZy1wYXJ0aWNsZSI6IiIsIm5vbi1kcm9wcGluZy1wYXJ0aWNsZSI6IiJ9LHsiZmFtaWx5IjoiQXllcnMiLCJnaXZlbiI6Ik1hcmsiLCJwYXJzZS1uYW1lcyI6ZmFsc2UsImRyb3BwaW5nLXBhcnRpY2xlIjoiIiwibm9uLWRyb3BwaW5nLXBhcnRpY2xlIjoiIn0seyJmYW1pbHkiOiJBbGJyaWdodCIsImdpdmVuIjoiQW5kcmV3IiwicGFyc2UtbmFtZXMiOmZhbHNlLCJkcm9wcGluZy1wYXJ0aWNsZSI6IiIsIm5vbi1kcm9wcGluZy1wYXJ0aWNsZSI6IiJ9LHsiZmFtaWx5IjoiTXVycGh5IiwiZ2l2ZW4iOiJFcmluIiwicGFyc2UtbmFtZXMiOmZhbHNlLCJkcm9wcGluZy1wYXJ0aWNsZSI6IiIsIm5vbi1kcm9wcGluZy1wYXJ0aWNsZSI6IiJ9LHsiZmFtaWx5IjoiWWVhcmxleSIsImdpdmVuIjoiSmVubmlmZXIiLCJwYXJzZS1uYW1lcyI6ZmFsc2UsImRyb3BwaW5nLXBhcnRpY2xlIjoiIiwibm9uLWRyb3BwaW5nLXBhcnRpY2xlIjoiIn0seyJmYW1pbHkiOiJTaGVyIiwiZ2l2ZW4iOiJYaW53ZWkiLCJwYXJzZS1uYW1lcyI6ZmFsc2UsImRyb3BwaW5nLXBhcnRpY2xlIjoiIiwibm9uLWRyb3BwaW5nLXBhcnRpY2xlIjoiIn0seyJmYW1pbHkiOiJMaXUiLCJnaXZlbiI6IlhpYW8gUWlhbyIsInBhcnNlLW5hbWVzIjpmYWxzZSwiZHJvcHBpbmctcGFydGljbGUiOiIiLCJub24tZHJvcHBpbmctcGFydGljbGUiOiIifSx7ImZhbWlseSI6Ikx1IiwiZ2l2ZW4iOiJIb25nY2hhbyIsInBhcnNlLW5hbWVzIjpmYWxzZSwiZHJvcHBpbmctcGFydGljbGUiOiIiLCJub24tZHJvcHBpbmctcGFydGljbGUiOiIifSx7ImZhbWlseSI6Ik5lYm96aHluIiwiZ2l2ZW4iOiJNaWNoYWVsIiwicGFyc2UtbmFtZXMiOmZhbHNlLCJkcm9wcGluZy1wYXJ0aWNsZSI6IiIsIm5vbi1kcm9wcGluZy1wYXJ0aWNsZSI6IiJ9LHsiZmFtaWx5IjoiWmhhbmciLCJnaXZlbiI6IkNodW5zaGVuZyIsInBhcnNlLW5hbWVzIjpmYWxzZSwiZHJvcHBpbmctcGFydGljbGUiOiIiLCJub24tZHJvcHBpbmctcGFydGljbGUiOiIifSx7ImZhbWlseSI6Ikx1bmNlZm9yZCIsImdpdmVuIjoiSmFyZWQgSy4iLCJwYXJzZS1uYW1lcyI6ZmFsc2UsImRyb3BwaW5nLXBhcnRpY2xlIjoiIiwibm9uLWRyb3BwaW5nLXBhcnRpY2xlIjoiIn0seyJmYW1pbHkiOiJKb2UiLCJnaXZlbiI6IkFuZHJldyIsInBhcnNlLW5hbWVzIjpmYWxzZSwiZHJvcHBpbmctcGFydGljbGUiOiIiLCJub24tZHJvcHBpbmctcGFydGljbGUiOiIifSx7ImZhbWlseSI6IkNoZW5nIiwiZ2l2ZW4iOiJKb25hdGhhbiIsInBhcnNlLW5hbWVzIjpmYWxzZSwiZHJvcHBpbmctcGFydGljbGUiOiIiLCJub24tZHJvcHBpbmctcGFydGljbGUiOiIifSx7ImZhbWlseSI6IldlYmJlciIsImdpdmVuIjoiQW5kcmVhIEwuIiwicGFyc2UtbmFtZXMiOmZhbHNlLCJkcm9wcGluZy1wYXJ0aWNsZSI6IiIsIm5vbi1kcm9wcGluZy1wYXJ0aWNsZSI6IiJ9LHsiZmFtaWx5IjoiSWJyYWhpbSIsImdpdmVuIjoiTmFnZWF0dGUiLCJwYXJzZS1uYW1lcyI6ZmFsc2UsImRyb3BwaW5nLXBhcnRpY2xlIjoiIiwibm9uLWRyb3BwaW5nLXBhcnRpY2xlIjoiIn0seyJmYW1pbHkiOiJQbGltYWNrIiwiZ2l2ZW4iOiJFbGl6YWJldGggUi4iLCJwYXJzZS1uYW1lcyI6ZmFsc2UsImRyb3BwaW5nLXBhcnRpY2xlIjoiIiwibm9uLWRyb3BwaW5nLXBhcnRpY2xlIjoiIn0seyJmYW1pbHkiOiJPdHQiLCJnaXZlbiI6IlBhdHJpY2sgQS4iLCJwYXJzZS1uYW1lcyI6ZmFsc2UsImRyb3BwaW5nLXBhcnRpY2xlIjoiIiwibm9uLWRyb3BwaW5nLXBhcnRpY2xlIjoiIn0seyJmYW1pbHkiOiJTZWl3ZXJ0IiwiZ2l2ZW4iOiJUYW5ndXkgWS4iLCJwYXJzZS1uYW1lcyI6ZmFsc2UsImRyb3BwaW5nLXBhcnRpY2xlIjoiIiwibm9uLWRyb3BwaW5nLXBhcnRpY2xlIjoiIn0seyJmYW1pbHkiOiJSaWJhcyIsImdpdmVuIjoiQW50b25pIiwicGFyc2UtbmFtZXMiOmZhbHNlLCJkcm9wcGluZy1wYXJ0aWNsZSI6IiIsIm5vbi1kcm9wcGluZy1wYXJ0aWNsZSI6IiJ9LHsiZmFtaWx5IjoiTWNDbGFuYWhhbiIsImdpdmVuIjoiVGVycmlsbCBLLiIsInBhcnNlLW5hbWVzIjpmYWxzZSwiZHJvcHBpbmctcGFydGljbGUiOiIiLCJub24tZHJvcHBpbmctcGFydGljbGUiOiIifSx7ImZhbWlseSI6IlRvbWFzc2luaSIsImdpdmVuIjoiSm9hbm5lIEUuIiwicGFyc2UtbmFtZXMiOmZhbHNlLCJkcm9wcGluZy1wYXJ0aWNsZSI6IiIsIm5vbi1kcm9wcGluZy1wYXJ0aWNsZSI6IiJ9LHsiZmFtaWx5IjoiTG9ib2RhIiwiZ2l2ZW4iOiJBbmRyZXkiLCJwYXJzZS1uYW1lcyI6ZmFsc2UsImRyb3BwaW5nLXBhcnRpY2xlIjoiIiwibm9uLWRyb3BwaW5nLXBhcnRpY2xlIjoiIn0seyJmYW1pbHkiOiJLYXVmbWFuIiwiZ2l2ZW4iOiJEYXZpZCIsInBhcnNlLW5hbWVzIjpmYWxzZSwiZHJvcHBpbmctcGFydGljbGUiOiIiLCJub24tZHJvcHBpbmctcGFydGljbGUiOiIifV0sImNvbnRhaW5lci10aXRsZSI6IlNjaWVuY2UgIiwiYWNjZXNzZWQiOnsiZGF0ZS1wYXJ0cyI6W1syMDIxLDExLDMwXV19LCJJU1NOIjoiMTA5NTkyMDMiLCJQTUlEIjoiMzAzMDk5MTUiLCJpc3N1ZWQiOnsiZGF0ZS1wYXJ0cyI6W1syMDE4LDEwLDEyXV19LCJwYWdlIjoiMzU5MyIsImFic3RyYWN0IjoiUHJvZ3JhbW1lZCBjZWxsIGRlYXRoIHByb3RlaW4tMSAoUEQtMSkgYW5kIHByb2dyYW1tZWQgY2VsbCBkZWF0aCBsaWdhbmQtMSAoUEQtTDEpIGNoZWNrcG9pbnQgYmxvY2thZGUgaW1tdW5vdGhlcmFweSBlbGljaXRzIGR1cmFibGUgYW50aXR1bW9yIGVmZmVjdHMgaW4gbXVsdGlwbGUgY2FuY2VycywgeWV0IG5vdCBhbGwgcGF0aWVudHMgcmVzcG9uZC5XZSByZXBvcnQgdGhlIGV2YWx1YXRpb24gb2YgPjMwMCBwYXRpZW50IHNhbXBsZXMgYWNyb3NzIDIyIHR1bW9yIHR5cGVzIGZyb20gZm91ciBLRVlOT1RFIGNsaW5pY2FsIHRyaWFscy5UdW1vciBtdXRhdGlvbmFsIGJ1cmRlbiAoVE1CKSBhbmQgYSBUY2VsbC1pbmZsYW1lZCBnZW5lIGV4cHJlc3Npb24gcHJvZmlsZSAoR0VQKSBleGhpYml0ZWQgam9pbnQgcHJlZGljdGl2ZSB1dGlsaXR5IGluIGlkZW50aWZ5aW5nIHJlc3BvbmRlcnMgYW5kIG5vbnJlc3BvbmRlcnMgdG8gdGhlIFBELTEgYW50aWJvZHkgcGVtYnJvbGl6dW1hYi5UTUIgYW5kIEdFUCB3ZXJlIGluZGVwZW5kZW50bHkgcHJlZGljdGl2ZSBvZiByZXNwb25zZSBhbmQgZGVtb25zdHJhdGVkIGxvdyBjb3JyZWxhdGlvbiwgc3VnZ2VzdGluZyB0aGF0IHRoZXkgY2FwdHVyZSBkaXN0aW5jdCBmZWF0dXJlcyBvZiBuZW9hbnRpZ2VuaWNpdHkgYW5kIFRjZWxsIGFjdGl2YXRpb24uIEFuYWx5c2lzIG9mIFRoZSBDYW5jZXIgR2Vub21lIEF0bGFzIGRhdGFiYXNlIHNob3dlZCBUTUIgYW5kIEdFUCB0byBoYXZlIGEgbG93IGNvcnJlbGF0aW9uLCBhbmQgYW5hbHlzaXMgYnkgam9pbnQgc3RyYXRpZmljYXRpb24gcmV2ZWFsZWQgYmlvbWFya2VyLWRlZmluZWQgcGF0dGVybnMgb2YgdGFyZ2V0YWJsZS1yZXNpc3RhbmNlIGJpb2xvZ3kuVGhlc2UgYmlvbWFya2VycyBtYXkgaGF2ZSB1dGlsaXR5IGluIGNsaW5pY2FsIHRyaWFsIGRlc2lnbiBieSBndWlkaW5nIHJhdGlvbmFsIHNlbGVjdGlvbiBvZiBhbnRpLVBELTEgbW9ub3RoZXJhcHkgYW5kIGNvbWJpbmF0aW9uIGltbXVub3RoZXJhcHkgcmVnaW1lbnMuIiwicHVibGlzaGVyIjoiTklIIFB1YmxpYyBBY2Nlc3MiLCJpc3N1ZSI6IjY0MTEiLCJ2b2x1bWUiOiIzNjIiLCJjb250YWluZXItdGl0bGUtc2hvcnQiOiIifSwiaXNUZW1wb3JhcnkiOmZhbHNlfSx7ImlkIjoiM2MzNjQ2NjQtYTE3Ni0zYzY4LTk1ZjgtZjBkZmNhNDkyZjk4IiwiaXRlbURhdGEiOnsidHlwZSI6ImFydGljbGUtam91cm5hbCIsImlkIjoiM2MzNjQ2NjQtYTE3Ni0zYzY4LTk1ZjgtZjBkZmNhNDkyZjk4IiwidGl0bGUiOiJUaGUgaW1tdW5lIGNvbnRleHR1cmUgaW4gaHVtYW4gdHVtb3VyczogaW1wYWN0IG9uIGNsaW5pY2FsIG91dGNvbWUiLCJhdXRob3IiOlt7ImZhbWlseSI6IkZyaWRtYW4iLCJnaXZlbiI6IldvbGYgSGVybWFuIiwicGFyc2UtbmFtZXMiOmZhbHNlLCJkcm9wcGluZy1wYXJ0aWNsZSI6IiIsIm5vbi1kcm9wcGluZy1wYXJ0aWNsZSI6IiJ9LHsiZmFtaWx5IjoiUGFnw6hzIiwiZ2l2ZW4iOiJGcmFuY2siLCJwYXJzZS1uYW1lcyI6ZmFsc2UsImRyb3BwaW5nLXBhcnRpY2xlIjoiIiwibm9uLWRyb3BwaW5nLXBhcnRpY2xlIjoiIn0seyJmYW1pbHkiOiJTYXV0zIBzLUZyaWRtYW4iLCJnaXZlbiI6IkNhdGhlcmluZSIsInBhcnNlLW5hbWVzIjpmYWxzZSwiZHJvcHBpbmctcGFydGljbGUiOiIiLCJub24tZHJvcHBpbmctcGFydGljbGUiOiIifSx7ImZhbWlseSI6IkdhbG9uIiwiZ2l2ZW4iOiJKzIByw7RtZSIsInBhcnNlLW5hbWVzIjpmYWxzZSwiZHJvcHBpbmctcGFydGljbGUiOiIiLCJub24tZHJvcHBpbmctcGFydGljbGUiOiIifV0sImNvbnRhaW5lci10aXRsZSI6Ik5hdHVyZSBSZXZpZXdzIENhbmNlciIsImFjY2Vzc2VkIjp7ImRhdGUtcGFydHMiOltbMjAyMSwxMSwzMF1dfSwiSVNTTiI6IjE0NzQtMTc2OCIsIlBNSUQiOiIyMjQxOTI1MyIsImlzc3VlZCI6eyJkYXRlLXBhcnRzIjpbWzIwMTIsMywxNV1dfSwicGFnZSI6IjI5OC0zMDYiLCJhYnN0cmFjdCI6IlRoZSBpbmZpbHRyYXRpb24gb2YgdmFyaW91cyB0eXBlcyBvZiBpbW11bmUgY2VsbHMgaXMgY29tbW9uIHRvIG1vc3QgdHVtb3VyIG1pY3JvZW52aXJvbm1lbnRzLiBBcyBkaXNjdXNzZWQgaW4gdGhpcyBPcGluaW9uIGFydGljbGUsIHRoZSBwYXR0ZXJuIG9mIGltbXVuZSBjZWxsIGluZmlsdHJhdGlvbiB2YXJpZXMgYmV0d2VlbiBjYW5jZXIgdHlwZSBhbmQgaW5kaXZpZHVhbCB0dW1vdXJzIG9mIHRoZSBzYW1lIHR5cGUsIGFuZCB0aGlzIHBhdHRlcm4gY2FuIGJlIHVzZWQgdG8gaW5kaWNhdGUgcHJvZ25vc2lzIGFuZCByZXNwb25zZSB0byB0aGVyYXB5LiBUdW1vdXJzIGdyb3cgd2l0aGluIGFuIGludHJpY2F0ZSBuZXR3b3JrIG9mIGVwaXRoZWxpYWwgY2VsbHMsIHZhc2N1bGFyIGFuZCBseW1waGF0aWMgdmVzc2VscywgY3l0b2tpbmVzIGFuZCBjaGVtb2tpbmVzLCBhbmQgaW5maWx0cmF0aW5nIGltbXVuZSBjZWxscy4gRGlmZmVyZW50IHR5cGVzIG9mIGluZmlsdHJhdGluZyBpbW11bmUgY2VsbHMgaGF2ZSBkaWZmZXJlbnQgZWZmZWN0cyBvbiB0dW1vdXIgcHJvZ3Jlc3Npb24sIHdoaWNoIGNhbiB2YXJ5IGFjY29yZGluZyB0byBjYW5jZXIgdHlwZS4gSW4gdGhpcyBPcGluaW9uIGFydGljbGUgd2UgZGlzY3VzcyBob3cgdGhlIGNvbnRleHQtc3BlY2lmaWMgbmF0dXJlIG9mIGluZmlsdHJhdGluZyBpbW11bmUgY2VsbHMgY2FuIGFmZmVjdCB0aGUgcHJvZ25vc2lzIG9mIHBhdGllbnRzLiIsInB1Ymxpc2hlciI6Ik5hdHVyZSBQdWJsaXNoaW5nIEdyb3VwIiwiaXNzdWUiOiI0Iiwidm9sdW1lIjoiMTIiLCJjb250YWluZXItdGl0bGUtc2hvcnQiOiJOYXQgUmV2IENhbmNlciJ9LCJpc1RlbXBvcmFyeSI6ZmFsc2V9LHsiaWQiOiI5MDQxOWU5ZC1mNzg1LTMzMTYtYjllZC04MDcwMWY4MzJlZGYiLCJpdGVtRGF0YSI6eyJ0eXBlIjoiYXJ0aWNsZS1qb3VybmFsIiwiaWQiOiI5MDQxOWU5ZC1mNzg1LTMzMTYtYjllZC04MDcwMWY4MzJlZGYiLCJ0aXRsZSI6IlRoZSBldm9sdmluZyBsYW5kc2NhcGUgb2YgYmlvbWFya2VycyBmb3IgY2hlY2twb2ludCBpbmhpYml0b3IgaW1tdW5vdGhlcmFweSIsImF1dGhvciI6W3siZmFtaWx5IjoiSGF2ZWwiLCJnaXZlbiI6IkpvbmF0aGFuIEouIiwicGFyc2UtbmFtZXMiOmZhbHNlLCJkcm9wcGluZy1wYXJ0aWNsZSI6IiIsIm5vbi1kcm9wcGluZy1wYXJ0aWNsZSI6IiJ9LHsiZmFtaWx5IjoiQ2hvd2VsbCIsImdpdmVuIjoiRGllZ28iLCJwYXJzZS1uYW1lcyI6ZmFsc2UsImRyb3BwaW5nLXBhcnRpY2xlIjoiIiwibm9uLWRyb3BwaW5nLXBhcnRpY2xlIjoiIn0seyJmYW1pbHkiOiJDaGFuIiwiZ2l2ZW4iOiJUaW1vdGh5IEEuIiwicGFyc2UtbmFtZXMiOmZhbHNlLCJkcm9wcGluZy1wYXJ0aWNsZSI6IiIsIm5vbi1kcm9wcGluZy1wYXJ0aWNsZSI6IiJ9XSwiY29udGFpbmVyLXRpdGxlIjoiTmF0dXJlIFJldmlld3MgQ2FuY2VyIiwiYWNjZXNzZWQiOnsiZGF0ZS1wYXJ0cyI6W1syMDIxLDExLDMwXV19LCJJU1NOIjoiMTQ3NC0xNzY4IiwiUE1JRCI6IjMwNzU1NjkwIiwiaXNzdWVkIjp7ImRhdGUtcGFydHMiOltbMjAxOSwyLDEyXV19LCJwYWdlIjoiMTMzLTE1MCIsImFic3RyYWN0IjoiQ2hlY2twb2ludCBpbmhpYml0b3ItYmFzZWQgaW1tdW5vdGhlcmFwaWVzIHRoYXQgdGFyZ2V0IGN5dG90b3hpYyBUIGx5bXBob2N5dGUgYW50aWdlbiA0IChDVExBNCkgb3IgdGhlIHByb2dyYW1tZWQgY2VsbCBkZWF0aCAxIChQRDEpIHBhdGh3YXkgaGF2ZSBhY2hpZXZlZCBpbXByZXNzaXZlIHN1Y2Nlc3MgaW4gdGhlIHRyZWF0bWVudCBvZiBkaWZmZXJlbnQgY2FuY2VyIHR5cGVzLiBZZXQsIG9ubHkgYSBzdWJzZXQgb2YgcGF0aWVudHMgZGVyaXZlIGNsaW5pY2FsIGJlbmVmaXQuIEl0IGlzIHRodXMgY3JpdGljYWwgdG8gdW5kZXJzdGFuZCB0aGUgZGV0ZXJtaW5hbnRzIGRyaXZpbmcgcmVzcG9uc2UsIHJlc2lzdGFuY2UgYW5kIGFkdmVyc2UgZWZmZWN0cy4gSW4gdGhpcyBSZXZpZXcsIHdlIGRpc2N1c3MgcmVjZW50IHdvcmsgZGVtb25zdHJhdGluZyB0aGF0IGltbXVuZSBjaGVja3BvaW50IGluaGliaXRvciBlZmZpY2FjeSBpcyBhZmZlY3RlZCBieSBhIGNvbWJpbmF0aW9uIG9mIGZhY3RvcnMgaW52b2x2aW5nIHR1bW91ciBnZW5vbWljcywgaG9zdCBnZXJtbGluZSBnZW5ldGljcywgUEQxIGxpZ2FuZCAxIChQREwxKSBsZXZlbHMgYW5kIG90aGVyIGZlYXR1cmVzIG9mIHRoZSB0dW1vdXIgbWljcm9lbnZpcm9ubWVudCwgYXMgd2VsbCBhcyB0aGUgZ3V0IG1pY3JvYmlvbWUuIFdlIGZvY3VzIG9uIHJlY2VudGx5IGlkZW50aWZpZWQgbW9sZWN1bGFyIGFuZCBjZWxsdWxhciBkZXRlcm1pbmFudHMgb2YgcmVzcG9uc2UuIEEgYmV0dGVyIHVuZGVyc3RhbmRpbmcgb2YgaG93IHRoZXNlIHZhcmlhYmxlcyBjb29wZXJhdGUgdG8gYWZmZWN0IHR1bW91cuKAk2hvc3QgaW50ZXJhY3Rpb25zIGlzIG5lZWRlZCB0byBvcHRpbWl6ZSB0aGUgaW1wbGVtZW50YXRpb24gb2YgcHJlY2lzaW9uIGltbXVub3RoZXJhcHkuIFRoaXMgUmV2aWV3IGRpc2N1c3NlcyByZWNlbnQgd29yayBkZW1vbnN0cmF0aW5nIHRoYXQgaW1tdW5lIGNoZWNrcG9pbnQgaW5oaWJpdG9yIGVmZmljYWN5IGlzIGFmZmVjdGVkIGJ5IGEgY29tYmluYXRpb24gb2YgZmFjdG9ycyBpbnZvbHZpbmcgdHVtb3VyIGdlbm9taWNzLCBob3N0IGdlcm1saW5lIGdlbmV0aWNzLCBwcm9ncmFtbWVkIGNlbGwgZGVhdGggMSBsaWdhbmQgMSAoUERMMSkgbGV2ZWxzIGFuZCBvdGhlciBmZWF0dXJlcyBvZiB0aGUgdHVtb3VyIG1pY3JvZW52aXJvbm1lbnQsIGFzIHdlbGwgYXMgdGhlIGd1dCBtaWNyb2Jpb21lLiIsInB1Ymxpc2hlciI6Ik5hdHVyZSBQdWJsaXNoaW5nIEdyb3VwIiwiaXNzdWUiOiIzIiwidm9sdW1lIjoiMTkiLCJjb250YWluZXItdGl0bGUtc2hvcnQiOiJOYXQgUmV2IENhbmNlciJ9LCJpc1RlbXBvcmFyeSI6ZmFsc2V9LHsiaWQiOiJlNzU5NDM1Zi03NDNiLTMxNmUtODNhNS01NTRlN2U5N2E3YTIiLCJpdGVtRGF0YSI6eyJ0eXBlIjoiYXJ0aWNsZS1qb3VybmFsIiwiaWQiOiJlNzU5NDM1Zi03NDNiLTMxNmUtODNhNS01NTRlN2U5N2E3YTIiLCJ0aXRsZSI6IkR5bmFtaWMgaGV0ZXJvZ2VuZWl0eSBvZiBjYW5jZXIgY2VsbHMgSW50cmF0dW1vcmFsIGhldGVyb2dlbmVpdHkgaW4gY2FuY2VyIHByb2dyZXNzaW9uIGFuZCByZXNwb25zZSB0byBpbW11bm90aGVyYXB5IiwiYXV0aG9yIjpbeyJmYW1pbHkiOiJWaXRhbGUiLCJnaXZlbiI6IklsaW8iLCJwYXJzZS1uYW1lcyI6ZmFsc2UsImRyb3BwaW5nLXBhcnRpY2xlIjoiIiwibm9uLWRyb3BwaW5nLXBhcnRpY2xlIjoiIn0seyJmYW1pbHkiOiJTaGVtYSIsImdpdmVuIjoiRWZyYXQiLCJwYXJzZS1uYW1lcyI6ZmFsc2UsImRyb3BwaW5nLXBhcnRpY2xlIjoiIiwibm9uLWRyb3BwaW5nLXBhcnRpY2xlIjoiIn0seyJmYW1pbHkiOiJMb2kiLCJnaXZlbiI6IlNoZXJlbmUiLCJwYXJzZS1uYW1lcyI6ZmFsc2UsImRyb3BwaW5nLXBhcnRpY2xlIjoiIiwibm9uLWRyb3BwaW5nLXBhcnRpY2xlIjoiIn0seyJmYW1pbHkiOiJHYWxsdXp6aSIsImdpdmVuIjoiTG9yZW56byIsInBhcnNlLW5hbWVzIjpmYWxzZSwiZHJvcHBpbmctcGFydGljbGUiOiIiLCJub24tZHJvcHBpbmctcGFydGljbGUiOiIifV0sImNvbnRhaW5lci10aXRsZSI6Ik5hdHVyZSBNZWRpY2luZSIsImFjY2Vzc2VkIjp7ImRhdGUtcGFydHMiOltbMjAyMSwxMiwxNF1dfSwiaXNzdWVkIjp7ImRhdGUtcGFydHMiOltbMjAyMV1dfSwicGFnZSI6IjIxMi0yMjQiLCJhYnN0cmFjdCI6IkEgbGFyZ2UgYm9keSBvZiB3b3JrIHBlcmZvcm1lZCBvdmVyIHRoZSBwYXN0IGRlY2FkZSBoYXMgZW5hYmxlZCB0aGUgcmVjb25zdHJ1Y3Rpb24gb2YgdGhlIGNlbGx1bGFyIGFyY2hpdGVjdHVyZSwgZnVuY3Rpb25hbCBvcmllbnRhdGlvbiwgYW5kIGV2b2x1dGlvbmFyeSB0cmFqZWN0b3J5IG9mIG11bHRpcGxlIGNhbmNlciB0eXBlcy4gSXQgaXMgbm93IGNsZWFyIHRoYXQgbW9zdCB0dW1vcnMgYXJlIGNvbXBsZXggZWNvc3lzdGVtcyB0aGF0IGVtZXJnZSBhbmQgZXZvbHZlIHVuZGVyIHJvYnVzdCBzZWxlY3RpdmUgcHJlc3N1cmUgZnJvbSB0aGVpciBtaWNyb2Vudmlyb25tZW50LCB3aGljaCBpbnZvbHZlcyB0cm9waGljLCBtZXRhYm9saWMsIGltbXUtbm9sb2dpY2FsLCBhbmQgdGhlcmFwZXV0aWMgY29tcG9uZW50cy4gU3VjaCBhIHByZXNzdXJlIHByb21vdGVzIHRoZSBkaXZlcnNpZmljYXRpb24gb2YgYm90aCBtYWxpZ25hbnQgYW5kIG5vbm1hbGlnbmFudCAodGhhdCBpcywgZW5kb3RoZWxpYWwsIHN0cm9tYWwsIGFuZCBpbW11bmUpIGNvbXBhcnRtZW50cyBvZiB0aGUgdHVtb3IgbWljcm9lbnZpcm9ubWVudCAoVE1FKSwgY3VsbWluYXRpbmcgd2l0aCBhIGRlZ3JlZSBvZiBpbnRyYXR1LW1vcmFsIGhldGVyb2dlbmVpdHkgKElUSCkgdGhhdCBlbmFibGVzIGFnZ3Jlc3NpdmUgZGlzZWFzZSBwcm9ncmVzc2lvbiBhbmQgcmVzaXN0YW5jZSB0byB0cmVhdG1lbnQgMS4gTXVsdGlyZWdpb24gZ2Vub21lLXNlcXVlbmNpbmcgc3R1ZGllcyBoYXZlIHJldmVhbGVkIGNvbnNpZGVyYWJsZSB2YXJpYXRpb25zIGluIHRoZSBnZW5ldGljIG1ha2V1cCBvZiBtYWxpZ25hbnQgY2VsbHMgYWNyb3NzIG5vdCBvbmx5IGRpc3RpbmN0IGFuYXRvbWljYWwgbG9jYXRpb25zIGFuZCBkaXNlYXNlIHN0YWdlcyAoZm9yIGV4YW1wbGUsIHByaW1hcnkgdmVyc3VzIG1ldGFzdGF0aWMgbGVzaW9ucyksIGJ1dCBhbHNvIGRpc3RpbmN0IHJlZ2lvbnMgb2YgdGhlIHNhbWUgdHVtb3IsIHdoaWNoIGlzIGtub3duIGFzIHNwYXRpYWwgSVRILiBBbG9uZyBzaW1pbGFyIGxpbmVzLCBsb25naXR1ZGluYWwgc3R1ZGllcyBoYXZlIGRlbW9uc3RyYXRlZCB0aGF0IGdlbmV0aWMgZmVhdHVyZXMgb2YgdGhlIHNhbWUgbGVzaW9uIGNhbiB2YXJ5IHNpZ25pZmljYW50bHkgb3ZlciB0aW1lLCB3aGljaCBpcyBrbm93biBhcyB0ZW1wb3JhbCBJVEggMi4gSW1wb3J0YW50bHksIElUSCBkb2VzIG5vdCBtYW5pZmVzdCBleGNsdXNpdmVseSBhdCB0aGUgZ2VuZXRpYyBsZXZlbCwgYnV0IGVuY29tcGFzc2VzIGVwaWdlbmV0aWMsIHRyYW5zY3JpcHRpb25hbCwgcGhlLW5vdHlwaWMsIG1ldGFib2xpYywgYW5kIHNlY3JldG9yeSBjb21wb25lbnRzIDMtNi4gU3VjaCBjb21wb25lbnRzIGNhbiB2YXJ5IGluZGVwZW5kZW50bHkgZnJvbSBlYWNoIG90aGVyIChmb3IgZXhhbXBsZSwgZ2VuZXRpY2FsbHkgc3RhYmxlIHR1bW9ycyBwcmVzZW50aW5nIGhpZ2ggZXBpZ2VuZXRpYyB2YXJpYWJpbGl0eSkgb3IgaW4gYSB0aWdodGx5IGludGVyY29ubmVjdGVkIG1hbm5lciAoZm9yIGV4YW1wbGUsIGdlbmV0aWNhbCBhbmQgZXBpZ2VuZXRpYyBhbHRlcmF0aW9ucyBjb29wZXJhdGluZyBhdCBkZWZpbmluZyB0cmFuc2NyaXB0b21pYyBhbmQgcGhlbm90eXBpYyBwcm9maWxlcykgNy4gTW9yZW92ZXIsIElUSCBhbHNvIGFmZmVjdHMgbm9ubWFsaWduYW50IGNvbXBhcnRtZW50cyBvZiB0aGUgVE1FLCBpbmNsdWRpbmcgKGJ1dCBub3QgbGltaXRlZCB0bykgY2FuY2VyLWFzc29jaWF0ZWQgZmlicm8tYmxhc3RzIChDQUZzKSA4IGFuZCB0dW1vci1pbmZpbHRyYXRpbmcgbHltcGhvY3l0ZXMgKFRJTHMpIDktMTEgLCBhcyB3ZWxsIGFzIHZhcmlvdXMgbXllbG9pZCBjZWxsIHBvcHVsYXRpb25zIGxpa2UgdHVtb3ItYXNzb2NpYXRlZCBtYWNyby1waGFnZXMgKFRBTXMpIGFuZCBkZW5kcml0aWMgY2VsbHMgKERDcykgMTIuIFRodXMsIHRoZSBhYnVuZGFuY2UsIGxvY2FsaXphdGlvbiwgYW5kIGZ1bmN0aW9uYWwgb3JpZW50YXRpb24gb2YgZWFjaCBjZWxsdWxhciBjb21wb25lbnQgb2YgdGhlIFRNRSBldm9sdmVzIG92ZXIgc3BhY2UgYW5kIHRpbWUgdG8gZGljdGF0ZSBJVEguIFN1Y2ggYSBzcGF0aW90ZW1wb3JhbCBldm9sdXRpb24gaXMgZGV0ZXJtaW5lZCBieSB0aGUgZHluYW1pYyBuYXR1cmUgb2YgaXRzIHNvdXJjZXMsIHdoaWNoIGluY2x1ZGUgY2FuY2VyLWNlbGwtaW50cmluc2ljIHByb2Nlc3NlcyBzdWNoIGFzIGdlbmV0aWMgaW5zdGFiaWxpdHksIGFzIHdlbGwgYXMgZmVhdHVyZXMgb2YgdGhlIFRNRSBzdWNoIGFzIHRoZSBsb2NhbCBhdmFpbGFiaWxpdHkgb2Ygc3BlY2lmaWMgZ3Jvd3RoIGZhY3RvcnMsIG51dHJpZW50cywgYW5kIGltbXVuZSByZWd1bGF0b3JzIDEzLiBNZWNoYW5pc21zIG9mIGNsb25hbCBzZWxlY3Rpb24sIGNvb3BlcmF0aW9uLCBhbmQgY29tcGV0aXRpb24gb3BlcmF0ZSBpbiB0aGUgY29udGV4dCBvZiBtdWx0aWRpcmVjdGlvbmFsIGludGVyYWN0aW9ucyBiZXR3ZWVuIG1hbGlnbmFudCBjZWxscyBhbmQgdGhlIG90aGVyIGNlbGx1bGFyIGNvbXBhcnRtZW50cyBvZiB0aGUgVE1FLiBBcyBhbiBleGFtcGxlLCB3aGlsZSB2YXJpb3VzIGdlbmV0aWMgYW5kIGVwaWdlbmV0aWMgZGVmZWN0cyBpbiBtYWxpZ25hbnQgY2VsbHMgaW1wYWN0IHRoZSBhYnVuZGFuY2UgYW5kIGFjdGl2aXR5IG9mIFRJTHMgMTQgLCB0aGUgZWZmZWN0b3IgYWN0aXZpdHkgb2YgdGhlIGxhdHRlciBoYXMgYSBtYWpvciBpbmZsdWVuY2Ugb24gdGhlIHByb2xpZmVyYS10aXZlIHBvdGVudGlhbCBhbmQgY2xvbmFsIGNvbmZpZ3VyYXRpb24gb2YgdGhlIHR1bW9yIDE1LDE2LiBUd28gY29tbW9uIHByaW5jaXBsZXMgZ292ZXJuIHRoZSBldm9sdXRpb24gb2YgSVRIIGluIGFsbCBjb21wYXJ0bWVudHMgb2YgdGhlIFRNRS4gRmlyc3QsIGVhY2ggY2VsbCB0eXBlIGFwcGVhcnMgdG8gZXhpc3QgaW4gYSBjb250aW51dW0gb2YgcGhlbm90eXBpYyBhbmQvb3IgYmVoYXZpb3JhbCBzdGF0ZXMgYXNzb2NpYXRlZCB3aXRoIGEgZGVncmVlIG9mIHBsYXN0aWNpdHkgdGhhdCBlbmFibGVzIHJhcGlkIHNoaWZ0cyBpbiByZXNwb25zZSB0byBtaWNyby1lbnZpcm9ubWVudGFsIHBlcnR1cmJhdGlvbnMgMTAsMTEsMTcsMTguIFNlY29uZCwgSVRIIChhbmQgaXRzIHNvdXJjZXMpIGNhbiBiZSB0b2xlcmF0ZWQgb25seSB0byBhIHNwZWNpZmljIHRocmVzaG9sZCwgYmV5b25kIHdoaWNoIG5vdCBvbmx5IGlzIGNlbGwgc3Vydml2YWwgY29tcHJvbWlzZWQsIGJ1dCBhbHNvIHRoZSBhcmNoaXRlY3R1cmUgb2YgdGhlIGNvbXBhcnRtZW50IG9yIHRoZSBlbnRpcmUgdHVtb3IgaXMgYXQgcmlzayAxOSAoRmlnLiAxKS4gSW1wb3J0YW50bHksIElUSCBpcyBwYXJhbW91bnQgZm9yIHR1bW9ycyB0byBlbWVyZ2UgYXMgdGhleSBlbHVkZSBuYXR1cmFsIGltbXVub3N1ci12ZWlsbGFuY2UsIHByb2dyZXNzLCBhbmQgcmVzaXN0IChpbW11bm8pdGhlcmFweSAxMywyMC4gQWNjb3JkaW5nbHksIGhpZ2ggZ2VuZXRpYyBhbmQgbm9uZ2VuZXRpYyBJVEggaGFzIGJlZW4gYXNzb2NpYXRlZCB3aXRoIHBvb3IgcGF0aWVudCBvdXRjb21lIGluIGEgdmFyaWV0eSBvZiBvbmNvbG9naWNhbCBzZXR0aW5ncyAyMS0yMy4gSG93ZXZlciwgdGhlIGNydWNpYWwgZmVhdHVyZXMgdGhhdCBkZWZpbmUgSVRIIGFuZCBpdHMgc3BhdGlvdGVtcG9yYWwgZXZvbHV0aW9uIGFyZSBzdGlsbCBsYXJnZWx5IHVuY2hhcnRlZC4gSGVyZSwgd2UgZGlzY3VzcyB0aGUgbWFqb3Igc291cmNlcyBvZiBJVEggYW5kIGl0cyBpbXBhY3Qgb24gZGlzZWFzZSBwcm9ncmVzc2lvbiBhbmQgdHJlYXRtZW50IHNlbnNpdGl2aXR5LCBhcyB3ZWxsIGFzIHBvdGVudGlhbCBzdHJhdGVnaWVzIHRvIHRhcmdldCBzdWNoIGEgcGFydGljdWxhcmx5IHVuZmF2b3JhYmxlIGZlYXR1cmUgb2YgYWdncmVzc2l2ZSBuZW9wbGFzbXMuIEdlbmV0aWMgaGV0ZXJvZ2VuZWl0eS4gU2luZ2xlIG9yIG11bHRpc2FtcGxlIHNlcXVlbmNpbmcgc3R1ZGllcyBvbiBwYXRpZW50IGJpb3BzaWVzIGhhdmUgZGVsaW5lYXRlZCB0aGUgdHVtb3IgbXV0YXRpb25hbCBsYW5kc2NhcGUgYW5kIGl0cyBldm9sdXRpb25hcnkgdHJhamVjdG9yeSwgZGVtb25zdHJhdGluZyB3aWRlc3ByZWFkIGdlbmV0aWMgSVRIIGluIGJvdGggc3BhdGlhbCBhbmQgdGVtcG9yYWwgZGltZW5zaW9ucyAxMywyMCAoRmlnLiAyKS4gSVRIIGhhcyBiZWVuIGRldGVjdGVkIHdpdGggcmVzcGVjdCB0byBzb21hdGljIHNpbmdsZS1udWNsZW90aWRlIHZhcmlhbnRzLCBzaG9ydCBpbnNlcnRpb25zIG9yIGRlbGV0aW9ucyAoaW5kZWxzKSwgYW5kIGNvcHkgbnVtYmVyIHZhcmlhbnRzLCBhcyB3ZWxsIGFzIHN0cnVjdHVyYWwgYW5kIG51bWVyaWNhbCBjaHJvbW9zb21hbCBhYmVycmF0aW9ucyAyMywyNC4gVGhlc2UgZ2VuZXRpYyBhbHRlcmF0aW9ucyBjYW4gb3JpZ2luYXRlIGFuZCBhY2N1bXVsYXRlIGluIGFsbCBjYW5jZXIgY2VsbHMgKHRoYXQgaXMsIGNsb25hbGx5KSBvciBhIGZyYWN0aW9uIHRoZXJlb2YgKHRoYXQgaXMsIHN1YmNsb25hbGx5KSBpbiB0aGUgY291cnNlIG9mIHR1bW9yIHByb2dyZXNzaW9uIGFuZCByZXNwb25zZSB0byB0aGVyYXB5IDMsMjUuIEluIHRoaXMgY29udGV4dCwgY2xvbmFsaXR5ICh3aGljaCBpcyBhIG1lYXN1cmUgb2YgZ2VuZXRpYyBJVEgpIGRlcGVuZHMgTW9zdCAoaWYgbm90IGFsbCkgdHVtb3JzIGVtZXJnZSBhbmQgcHJvZ3Jlc3MgdW5kZXIgYSBzdHJvbmcgZXZvbHV0aW9uYXJ5IHByZXNzdXJlIGltcG9zZWQgYnkgdHJvcGhpYywgbWV0YWJvbGljLCBpbW11bm9sb2dpLWNhbCwgYW5kIHRoZXJhcGV1dGljIGZhY3RvcnMuIFRoZSByZWxhdGl2ZSBpbXBhY3Qgb2YgdGhlc2UgZmFjdG9ycyBvbiB0dW1vciBldm9sdXRpb24gY2hhbmdlcyBvdmVyIHNwYWNlIGFuZCB0aW1lLCB1bHRpbWF0ZWx5IGZhdm9yaW5nIHRoZSBlc3RhYmxpc2htZW50IG9mIGEgbmVvcGxhc3RpYyBtaWNyb2Vudmlyb25tZW50IHRoYXQgZXhoaWJpdHMgY29uc2lkZXJhYmxlIGdlbmV0aWMsIHBoZW5vdHlwaWMsIGFuZCBiZWhhdmlvcmFsIGhldGVyb2dlbmVpdHkgaW4gYWxsIGl0cyBjb21wb25lbnRzLiBIZXJlLCB3ZSBkaXNjdXNzIHRoZSBtYWluIHNvdXJjZXMgb2YgaW50cmF0dW1vcmFsIGhldGVyb2dlbmVpdHkgYW5kIGl0cyBpbXBhY3Qgb24gdGhlIG5hdHVyYWwgaGlzdG9yeSBvZiB0aGUgZGlzZWFzZSwgaW5jbHVkaW5nIHNlbnNpdGl2aXR5IHRvIHRyZWF0bWVudCwgYXMgd2UgZGVsaW5lYXRlIHBvdGVudGlhbCBzdHJhdGVnaWVzIHRvIHRhcmdldCBzdWNoIGEgZGV0cmltZW50YWwgZmVhdHVyZSBvZiBhZ2dyZXNzaXZlIG1hbGlnbmFuY2llcy4gTmF0dXJFIE1FREljSU5FIHwgVk9MIDI3IHwgRkVCUlVBUlkgMjAyMSB8IDIxMi0yMjQgfCB3d3cubmF0dXJlLmNvbS9uYXR1cmVtZWRpY2luZSAyMTIiLCJpc3N1ZSI6IjIiLCJ2b2x1bWUiOiIyNyIsImNvbnRhaW5lci10aXRsZS1zaG9ydCI6Ik5hdCBNZWQifSwiaXNUZW1wb3JhcnkiOmZhbHNlfV19&quot;,&quot;citationItems&quot;:[{&quot;id&quot;:&quot;85dfa4fa-c5a7-36d0-a449-cde8d371cfdc&quot;,&quot;itemData&quot;:{&quot;type&quot;:&quot;article-journal&quot;,&quot;id&quot;:&quot;85dfa4fa-c5a7-36d0-a449-cde8d371cfdc&quot;,&quot;title&quot;:&quot;Pan-tumor genomic biomarkers for PD-1 checkpoint blockade–based immunotherapy&quot;,&quot;author&quot;:[{&quot;family&quot;:&quot;Cristescu&quot;,&quot;given&quot;:&quot;Razvan&quot;,&quot;parse-names&quot;:false,&quot;dropping-particle&quot;:&quot;&quot;,&quot;non-dropping-particle&quot;:&quot;&quot;},{&quot;family&quot;:&quot;Mogg&quot;,&quot;given&quot;:&quot;Robin&quot;,&quot;parse-names&quot;:false,&quot;dropping-particle&quot;:&quot;&quot;,&quot;non-dropping-particle&quot;:&quot;&quot;},{&quot;family&quot;:&quot;Ayers&quot;,&quot;given&quot;:&quot;Mark&quot;,&quot;parse-names&quot;:false,&quot;dropping-particle&quot;:&quot;&quot;,&quot;non-dropping-particle&quot;:&quot;&quot;},{&quot;family&quot;:&quot;Albright&quot;,&quot;given&quot;:&quot;Andrew&quot;,&quot;parse-names&quot;:false,&quot;dropping-particle&quot;:&quot;&quot;,&quot;non-dropping-particle&quot;:&quot;&quot;},{&quot;family&quot;:&quot;Murphy&quot;,&quot;given&quot;:&quot;Erin&quot;,&quot;parse-names&quot;:false,&quot;dropping-particle&quot;:&quot;&quot;,&quot;non-dropping-particle&quot;:&quot;&quot;},{&quot;family&quot;:&quot;Yearley&quot;,&quot;given&quot;:&quot;Jennifer&quot;,&quot;parse-names&quot;:false,&quot;dropping-particle&quot;:&quot;&quot;,&quot;non-dropping-particle&quot;:&quot;&quot;},{&quot;family&quot;:&quot;Sher&quot;,&quot;given&quot;:&quot;Xinwei&quot;,&quot;parse-names&quot;:false,&quot;dropping-particle&quot;:&quot;&quot;,&quot;non-dropping-particle&quot;:&quot;&quot;},{&quot;family&quot;:&quot;Liu&quot;,&quot;given&quot;:&quot;Xiao Qiao&quot;,&quot;parse-names&quot;:false,&quot;dropping-particle&quot;:&quot;&quot;,&quot;non-dropping-particle&quot;:&quot;&quot;},{&quot;family&quot;:&quot;Lu&quot;,&quot;given&quot;:&quot;Hongchao&quot;,&quot;parse-names&quot;:false,&quot;dropping-particle&quot;:&quot;&quot;,&quot;non-dropping-particle&quot;:&quot;&quot;},{&quot;family&quot;:&quot;Nebozhyn&quot;,&quot;given&quot;:&quot;Michael&quot;,&quot;parse-names&quot;:false,&quot;dropping-particle&quot;:&quot;&quot;,&quot;non-dropping-particle&quot;:&quot;&quot;},{&quot;family&quot;:&quot;Zhang&quot;,&quot;given&quot;:&quot;Chunsheng&quot;,&quot;parse-names&quot;:false,&quot;dropping-particle&quot;:&quot;&quot;,&quot;non-dropping-particle&quot;:&quot;&quot;},{&quot;family&quot;:&quot;Lunceford&quot;,&quot;given&quot;:&quot;Jared K.&quot;,&quot;parse-names&quot;:false,&quot;dropping-particle&quot;:&quot;&quot;,&quot;non-dropping-particle&quot;:&quot;&quot;},{&quot;family&quot;:&quot;Joe&quot;,&quot;given&quot;:&quot;Andrew&quot;,&quot;parse-names&quot;:false,&quot;dropping-particle&quot;:&quot;&quot;,&quot;non-dropping-particle&quot;:&quot;&quot;},{&quot;family&quot;:&quot;Cheng&quot;,&quot;given&quot;:&quot;Jonathan&quot;,&quot;parse-names&quot;:false,&quot;dropping-particle&quot;:&quot;&quot;,&quot;non-dropping-particle&quot;:&quot;&quot;},{&quot;family&quot;:&quot;Webber&quot;,&quot;given&quot;:&quot;Andrea L.&quot;,&quot;parse-names&quot;:false,&quot;dropping-particle&quot;:&quot;&quot;,&quot;non-dropping-particle&quot;:&quot;&quot;},{&quot;family&quot;:&quot;Ibrahim&quot;,&quot;given&quot;:&quot;Nageatte&quot;,&quot;parse-names&quot;:false,&quot;dropping-particle&quot;:&quot;&quot;,&quot;non-dropping-particle&quot;:&quot;&quot;},{&quot;family&quot;:&quot;Plimack&quot;,&quot;given&quot;:&quot;Elizabeth R.&quot;,&quot;parse-names&quot;:false,&quot;dropping-particle&quot;:&quot;&quot;,&quot;non-dropping-particle&quot;:&quot;&quot;},{&quot;family&quot;:&quot;Ott&quot;,&quot;given&quot;:&quot;Patrick A.&quot;,&quot;parse-names&quot;:false,&quot;dropping-particle&quot;:&quot;&quot;,&quot;non-dropping-particle&quot;:&quot;&quot;},{&quot;family&quot;:&quot;Seiwert&quot;,&quot;given&quot;:&quot;Tanguy Y.&quot;,&quot;parse-names&quot;:false,&quot;dropping-particle&quot;:&quot;&quot;,&quot;non-dropping-particle&quot;:&quot;&quot;},{&quot;family&quot;:&quot;Ribas&quot;,&quot;given&quot;:&quot;Antoni&quot;,&quot;parse-names&quot;:false,&quot;dropping-particle&quot;:&quot;&quot;,&quot;non-dropping-particle&quot;:&quot;&quot;},{&quot;family&quot;:&quot;McClanahan&quot;,&quot;given&quot;:&quot;Terrill K.&quot;,&quot;parse-names&quot;:false,&quot;dropping-particle&quot;:&quot;&quot;,&quot;non-dropping-particle&quot;:&quot;&quot;},{&quot;family&quot;:&quot;Tomassini&quot;,&quot;given&quot;:&quot;Joanne E.&quot;,&quot;parse-names&quot;:false,&quot;dropping-particle&quot;:&quot;&quot;,&quot;non-dropping-particle&quot;:&quot;&quot;},{&quot;family&quot;:&quot;Loboda&quot;,&quot;given&quot;:&quot;Andrey&quot;,&quot;parse-names&quot;:false,&quot;dropping-particle&quot;:&quot;&quot;,&quot;non-dropping-particle&quot;:&quot;&quot;},{&quot;family&quot;:&quot;Kaufman&quot;,&quot;given&quot;:&quot;David&quot;,&quot;parse-names&quot;:false,&quot;dropping-particle&quot;:&quot;&quot;,&quot;non-dropping-particle&quot;:&quot;&quot;}],&quot;container-title&quot;:&quot;Science &quot;,&quot;accessed&quot;:{&quot;date-parts&quot;:[[2021,11,30]]},&quot;ISSN&quot;:&quot;10959203&quot;,&quot;PMID&quot;:&quot;30309915&quot;,&quot;issued&quot;:{&quot;date-parts&quot;:[[2018,10,12]]},&quot;page&quot;:&quot;3593&quot;,&quot;abstract&quot;:&quot;Programmed cell death protein-1 (PD-1) and programmed cell death ligand-1 (PD-L1) checkpoint blockade immunotherapy elicits durable antitumor effects in multiple cancers, yet not all patients respond.We report the evaluation of &gt;300 patient samples across 22 tumor types from four KEYNOTE clinical trials.Tumor mutational burden (TMB) and a Tcell-inflamed gene expression profile (GEP) exhibited joint predictive utility in identifying responders and nonresponders to the PD-1 antibody pembrolizumab.TMB and GEP were independently predictive of response and demonstrated low correlation, suggesting that they capture distinct features of neoantigenicity and Tcell activation. Analysis of The Cancer Genome Atlas database showed TMB and GEP to have a low correlation, and analysis by joint stratification revealed biomarker-defined patterns of targetable-resistance biology.These biomarkers may have utility in clinical trial design by guiding rational selection of anti-PD-1 monotherapy and combination immunotherapy regimens.&quot;,&quot;publisher&quot;:&quot;NIH Public Access&quot;,&quot;issue&quot;:&quot;6411&quot;,&quot;volume&quot;:&quot;362&quot;,&quot;container-title-short&quot;:&quot;&quot;},&quot;isTemporary&quot;:false},{&quot;id&quot;:&quot;3c364664-a176-3c68-95f8-f0dfca492f98&quot;,&quot;itemData&quot;:{&quot;type&quot;:&quot;article-journal&quot;,&quot;id&quot;:&quot;3c364664-a176-3c68-95f8-f0dfca492f98&quot;,&quot;title&quot;:&quot;The immune contexture in human tumours: impact on clinical outcome&quot;,&quot;author&quot;:[{&quot;family&quot;:&quot;Fridman&quot;,&quot;given&quot;:&quot;Wolf Herman&quot;,&quot;parse-names&quot;:false,&quot;dropping-particle&quot;:&quot;&quot;,&quot;non-dropping-particle&quot;:&quot;&quot;},{&quot;family&quot;:&quot;Pagès&quot;,&quot;given&quot;:&quot;Franck&quot;,&quot;parse-names&quot;:false,&quot;dropping-particle&quot;:&quot;&quot;,&quot;non-dropping-particle&quot;:&quot;&quot;},{&quot;family&quot;:&quot;Saut̀s-Fridman&quot;,&quot;given&quot;:&quot;Catherine&quot;,&quot;parse-names&quot;:false,&quot;dropping-particle&quot;:&quot;&quot;,&quot;non-dropping-particle&quot;:&quot;&quot;},{&quot;family&quot;:&quot;Galon&quot;,&quot;given&quot;:&quot;J̀rôme&quot;,&quot;parse-names&quot;:false,&quot;dropping-particle&quot;:&quot;&quot;,&quot;non-dropping-particle&quot;:&quot;&quot;}],&quot;container-title&quot;:&quot;Nature Reviews Cancer&quot;,&quot;accessed&quot;:{&quot;date-parts&quot;:[[2021,11,30]]},&quot;ISSN&quot;:&quot;1474-1768&quot;,&quot;PMID&quot;:&quot;22419253&quot;,&quot;issued&quot;:{&quot;date-parts&quot;:[[2012,3,15]]},&quot;page&quot;:&quot;298-306&quot;,&quot;abstract&quot;:&quot;The infiltration of various types of immune cells is common to most tumour microenvironments. As discussed in this Opinion article, the pattern of immune cell infiltration varies between cancer type and individual tumours of the same type, and this pattern can be used to indicate prognosis and response to therapy. Tumours grow within an intricate network of epithelial cells, vascular and lymphatic vessels, cytokines and chemokines, and infiltrating immune cells. Different types of infiltrating immune cells have different effects on tumour progression, which can vary according to cancer type. In this Opinion article we discuss how the context-specific nature of infiltrating immune cells can affect the prognosis of patients.&quot;,&quot;publisher&quot;:&quot;Nature Publishing Group&quot;,&quot;issue&quot;:&quot;4&quot;,&quot;volume&quot;:&quot;12&quot;,&quot;container-title-short&quot;:&quot;Nat Rev Cancer&quot;},&quot;isTemporary&quot;:false},{&quot;id&quot;:&quot;90419e9d-f785-3316-b9ed-80701f832edf&quot;,&quot;itemData&quot;:{&quot;type&quot;:&quot;article-journal&quot;,&quot;id&quot;:&quot;90419e9d-f785-3316-b9ed-80701f832edf&quot;,&quot;title&quot;:&quot;The evolving landscape of biomarkers for checkpoint inhibitor immunotherapy&quot;,&quot;author&quot;:[{&quot;family&quot;:&quot;Havel&quot;,&quot;given&quot;:&quot;Jonathan J.&quot;,&quot;parse-names&quot;:false,&quot;dropping-particle&quot;:&quot;&quot;,&quot;non-dropping-particle&quot;:&quot;&quot;},{&quot;family&quot;:&quot;Chowell&quot;,&quot;given&quot;:&quot;Diego&quot;,&quot;parse-names&quot;:false,&quot;dropping-particle&quot;:&quot;&quot;,&quot;non-dropping-particle&quot;:&quot;&quot;},{&quot;family&quot;:&quot;Chan&quot;,&quot;given&quot;:&quot;Timothy A.&quot;,&quot;parse-names&quot;:false,&quot;dropping-particle&quot;:&quot;&quot;,&quot;non-dropping-particle&quot;:&quot;&quot;}],&quot;container-title&quot;:&quot;Nature Reviews Cancer&quot;,&quot;accessed&quot;:{&quot;date-parts&quot;:[[2021,11,30]]},&quot;ISSN&quot;:&quot;1474-1768&quot;,&quot;PMID&quot;:&quot;30755690&quot;,&quot;issued&quot;:{&quot;date-parts&quot;:[[2019,2,12]]},&quot;page&quot;:&quot;133-150&quot;,&quot;abstract&quot;:&quot;Checkpoint inhibitor-based immunotherapies that target cytotoxic T lymphocyte antigen 4 (CTLA4) or the programmed cell death 1 (PD1) pathway have achieved impressive success in the treatment of different cancer types. Yet, only a subset of patients derive clinical benefit. It is thus critical to understand the determinants driving response, resistance and adverse effects. In this Review, we discuss recent work demonstrating that immune checkpoint inhibitor efficacy is affected by a combination of factors involving tumour genomics, host germline genetics, PD1 ligand 1 (PDL1) levels and other features of the tumour microenvironment, as well as the gut microbiome. We focus on recently identified molecular and cellular determinants of response. A better understanding of how these variables cooperate to affect tumour–host interactions is needed to optimize the implementation of precision immunotherapy. This Review discusses recent work demonstrating that immune checkpoint inhibitor efficacy is affected by a combination of factors involving tumour genomics, host germline genetics, programmed cell death 1 ligand 1 (PDL1) levels and other features of the tumour microenvironment, as well as the gut microbiome.&quot;,&quot;publisher&quot;:&quot;Nature Publishing Group&quot;,&quot;issue&quot;:&quot;3&quot;,&quot;volume&quot;:&quot;19&quot;,&quot;container-title-short&quot;:&quot;Nat Rev Cancer&quot;},&quot;isTemporary&quot;:false},{&quot;id&quot;:&quot;e759435f-743b-316e-83a5-554e7e97a7a2&quot;,&quot;itemData&quot;:{&quot;type&quot;:&quot;article-journal&quot;,&quot;id&quot;:&quot;e759435f-743b-316e-83a5-554e7e97a7a2&quot;,&quot;title&quot;:&quot;Dynamic heterogeneity of cancer cells Intratumoral heterogeneity in cancer progression and response to immunotherapy&quot;,&quot;author&quot;:[{&quot;family&quot;:&quot;Vitale&quot;,&quot;given&quot;:&quot;Ilio&quot;,&quot;parse-names&quot;:false,&quot;dropping-particle&quot;:&quot;&quot;,&quot;non-dropping-particle&quot;:&quot;&quot;},{&quot;family&quot;:&quot;Shema&quot;,&quot;given&quot;:&quot;Efrat&quot;,&quot;parse-names&quot;:false,&quot;dropping-particle&quot;:&quot;&quot;,&quot;non-dropping-particle&quot;:&quot;&quot;},{&quot;family&quot;:&quot;Loi&quot;,&quot;given&quot;:&quot;Sherene&quot;,&quot;parse-names&quot;:false,&quot;dropping-particle&quot;:&quot;&quot;,&quot;non-dropping-particle&quot;:&quot;&quot;},{&quot;family&quot;:&quot;Galluzzi&quot;,&quot;given&quot;:&quot;Lorenzo&quot;,&quot;parse-names&quot;:false,&quot;dropping-particle&quot;:&quot;&quot;,&quot;non-dropping-particle&quot;:&quot;&quot;}],&quot;container-title&quot;:&quot;Nature Medicine&quot;,&quot;accessed&quot;:{&quot;date-parts&quot;:[[2021,12,14]]},&quot;issued&quot;:{&quot;date-parts&quot;:[[2021]]},&quot;page&quot;:&quot;212-224&quot;,&quot;abstract&quot;:&quot;A large body of work performed over the past decade has enabled the reconstruction of the cellular architecture, functional orientation, and evolutionary trajectory of multiple cancer types. It is now clear that most tumors are complex ecosystems that emerge and evolve under robust selective pressure from their microenvironment, which involves trophic, metabolic, immu-nological, and therapeutic components. Such a pressure promotes the diversification of both malignant and nonmalignant (that is, endothelial, stromal, and immune) compartments of the tumor microenvironment (TME), culminating with a degree of intratu-moral heterogeneity (ITH) that enables aggressive disease progression and resistance to treatment 1. Multiregion genome-sequencing studies have revealed considerable variations in the genetic makeup of malignant cells across not only distinct anatomical locations and disease stages (for example, primary versus metastatic lesions), but also distinct regions of the same tumor, which is known as spatial ITH. Along similar lines, longitudinal studies have demonstrated that genetic features of the same lesion can vary significantly over time, which is known as temporal ITH 2. Importantly, ITH does not manifest exclusively at the genetic level, but encompasses epigenetic, transcriptional, phe-notypic, metabolic, and secretory components 3-6. Such components can vary independently from each other (for example, genetically stable tumors presenting high epigenetic variability) or in a tightly interconnected manner (for example, genetical and epigenetic alterations cooperating at defining transcriptomic and phenotypic profiles) 7. Moreover, ITH also affects nonmalignant compartments of the TME, including (but not limited to) cancer-associated fibro-blasts (CAFs) 8 and tumor-infiltrating lymphocytes (TILs) 9-11 , as well as various myeloid cell populations like tumor-associated macro-phages (TAMs) and dendritic cells (DCs) 12. Thus, the abundance, localization, and functional orientation of each cellular component of the TME evolves over space and time to dictate ITH. Such a spatiotemporal evolution is determined by the dynamic nature of its sources, which include cancer-cell-intrinsic processes such as genetic instability, as well as features of the TME such as the local availability of specific growth factors, nutrients, and immune regulators 13. Mechanisms of clonal selection, cooperation, and competition operate in the context of multidirectional interactions between malignant cells and the other cellular compartments of the TME. As an example, while various genetic and epigenetic defects in malignant cells impact the abundance and activity of TILs 14 , the effector activity of the latter has a major influence on the prolifera-tive potential and clonal configuration of the tumor 15,16. Two common principles govern the evolution of ITH in all compartments of the TME. First, each cell type appears to exist in a continuum of phenotypic and/or behavioral states associated with a degree of plasticity that enables rapid shifts in response to micro-environmental perturbations 10,11,17,18. Second, ITH (and its sources) can be tolerated only to a specific threshold, beyond which not only is cell survival compromised, but also the architecture of the compartment or the entire tumor is at risk 19 (Fig. 1). Importantly, ITH is paramount for tumors to emerge as they elude natural immunosur-veillance, progress, and resist (immuno)therapy 13,20. Accordingly, high genetic and nongenetic ITH has been associated with poor patient outcome in a variety of oncological settings 21-23. However, the crucial features that define ITH and its spatiotemporal evolution are still largely uncharted. Here, we discuss the major sources of ITH and its impact on disease progression and treatment sensitivity, as well as potential strategies to target such a particularly unfavorable feature of aggressive neoplasms. Genetic heterogeneity. Single or multisample sequencing studies on patient biopsies have delineated the tumor mutational landscape and its evolutionary trajectory, demonstrating widespread genetic ITH in both spatial and temporal dimensions 13,20 (Fig. 2). ITH has been detected with respect to somatic single-nucleotide variants, short insertions or deletions (indels), and copy number variants, as well as structural and numerical chromosomal aberrations 23,24. These genetic alterations can originate and accumulate in all cancer cells (that is, clonally) or a fraction thereof (that is, subclonally) in the course of tumor progression and response to therapy 3,25. In this context, clonality (which is a measure of genetic ITH) depends Most (if not all) tumors emerge and progress under a strong evolutionary pressure imposed by trophic, metabolic, immunologi-cal, and therapeutic factors. The relative impact of these factors on tumor evolution changes over space and time, ultimately favoring the establishment of a neoplastic microenvironment that exhibits considerable genetic, phenotypic, and behavioral heterogeneity in all its components. Here, we discuss the main sources of intratumoral heterogeneity and its impact on the natural history of the disease, including sensitivity to treatment, as we delineate potential strategies to target such a detrimental feature of aggressive malignancies. NaturE MEDIcINE | VOL 27 | FEBRUARY 2021 | 212-224 | www.nature.com/naturemedicine 212&quot;,&quot;issue&quot;:&quot;2&quot;,&quot;volume&quot;:&quot;27&quot;,&quot;container-title-short&quot;:&quot;Nat Med&quot;},&quot;isTemporary&quot;:false}]},{&quot;citationID&quot;:&quot;MENDELEY_CITATION_21e5254d-2e7e-4814-b971-6e9bf150addc&quot;,&quot;properties&quot;:{&quot;noteIndex&quot;:0},&quot;isEdited&quot;:false,&quot;manualOverride&quot;:{&quot;isManuallyOverridden&quot;:false,&quot;citeprocText&quot;:&quot;&lt;sup&gt;21&lt;/sup&gt;&quot;,&quot;manualOverrideText&quot;:&quot;&quot;},&quot;citationTag&quot;:&quot;MENDELEY_CITATION_v3_eyJjaXRhdGlvbklEIjoiTUVOREVMRVlfQ0lUQVRJT05fMjFlNTI1NGQtMmU3ZS00ODE0LWI5NzEtNmU5YmYxNTBhZGRjIiwicHJvcGVydGllcyI6eyJub3RlSW5kZXgiOjB9LCJpc0VkaXRlZCI6ZmFsc2UsIm1hbnVhbE92ZXJyaWRlIjp7ImlzTWFudWFsbHlPdmVycmlkZGVuIjpmYWxzZSwiY2l0ZXByb2NUZXh0IjoiPHN1cD4yMTwvc3VwPiIsIm1hbnVhbE92ZXJyaWRlVGV4dCI6IiJ9LCJjaXRhdGlvbkl0ZW1zIjpbeyJpZCI6ImVkMzViODQ5LTc4MTktMzIxNi04ODc4LThlZGZlMGU4MGZiYSIsIml0ZW1EYXRhIjp7InR5cGUiOiJhcnRpY2xlLWpvdXJuYWwiLCJpZCI6ImVkMzViODQ5LTc4MTktMzIxNi04ODc4LThlZGZlMGU4MGZiYSIsInRpdGxlIjoiVGFyZ2V0aW5nIHRoZSBtaWNyb2Vudmlyb25tZW50IGluIHNvbGlkIHR1bW9ycyIsImF1dGhvciI6W3siZmFtaWx5IjoiQmVsbGkiLCJnaXZlbiI6IkNhcm1lbiIsInBhcnNlLW5hbWVzIjpmYWxzZSwiZHJvcHBpbmctcGFydGljbGUiOiIiLCJub24tZHJvcHBpbmctcGFydGljbGUiOiIifSx7ImZhbWlseSI6IlRyYXBhbmkiLCJnaXZlbiI6IkRhcmlvIiwicGFyc2UtbmFtZXMiOmZhbHNlLCJkcm9wcGluZy1wYXJ0aWNsZSI6IiIsIm5vbi1kcm9wcGluZy1wYXJ0aWNsZSI6IiJ9LHsiZmFtaWx5IjoiVmlhbGUiLCJnaXZlbiI6IkdpdWxpYSIsInBhcnNlLW5hbWVzIjpmYWxzZSwiZHJvcHBpbmctcGFydGljbGUiOiIiLCJub24tZHJvcHBpbmctcGFydGljbGUiOiIifSx7ImZhbWlseSI6IkQnQW1pY28iLCJnaXZlbiI6IlBhb2xvIiwicGFyc2UtbmFtZXMiOmZhbHNlLCJkcm9wcGluZy1wYXJ0aWNsZSI6IiIsIm5vbi1kcm9wcGluZy1wYXJ0aWNsZSI6IiJ9LHsiZmFtaWx5IjoiRHVzbyIsImdpdmVuIjoiQnJ1bm8gQWNodXR0aSIsInBhcnNlLW5hbWVzIjpmYWxzZSwiZHJvcHBpbmctcGFydGljbGUiOiIiLCJub24tZHJvcHBpbmctcGFydGljbGUiOiIifSx7ImZhbWlseSI6IlZpZ25hIiwiZ2l2ZW4iOiJQYW9sbyIsInBhcnNlLW5hbWVzIjpmYWxzZSwiZHJvcHBpbmctcGFydGljbGUiOiIiLCJub24tZHJvcHBpbmctcGFydGljbGUiOiJkZWxsYSJ9LHsiZmFtaWx5IjoiT3JzaSIsImdpdmVuIjoiRnJhbmNvIiwicGFyc2UtbmFtZXMiOmZhbHNlLCJkcm9wcGluZy1wYXJ0aWNsZSI6IiIsIm5vbi1kcm9wcGluZy1wYXJ0aWNsZSI6IiJ9LHsiZmFtaWx5IjoiQ3VyaWdsaWFubyIsImdpdmVuIjoiR2l1c2VwcGUiLCJwYXJzZS1uYW1lcyI6ZmFsc2UsImRyb3BwaW5nLXBhcnRpY2xlIjoiIiwibm9uLWRyb3BwaW5nLXBhcnRpY2xlIjoiIn1dLCJjb250YWluZXItdGl0bGUiOiJDYW5jZXIgVHJlYXRtZW50IFJldmlld3MiLCJhY2Nlc3NlZCI6eyJkYXRlLXBhcnRzIjpbWzIwMjEsMTEsMzBdXX0sIklTU04iOiIwMzA1LTczNzIiLCJQTUlEIjoiMjk1MDIwMzciLCJpc3N1ZWQiOnsiZGF0ZS1wYXJ0cyI6W1syMDE4LDQsMV1dfSwicGFnZSI6IjIyLTMyIiwiYWJzdHJhY3QiOiJUdW1vcmlnZW5lc2lzIGlzIGEgY29tcGxleCBhbmQgZHluYW1pYyBwcm9jZXNzIGludm9sdmluZyBkaWZmZXJlbnQgY2VsbHVsYXIgYW5kIG5vbi1jZWxsdWxhciBlbGVtZW50cyBjb21wb3NlZCBvZiB0dW1vciBtaWNyb2Vudmlyb25tZW50IChUTUUpLiBUaGUgaW50ZXJhY3Rpb24gb2YgVE1FIHdpdGggY2FuY2VyIGNlbGxzIGlzIHJlc3BvbnNpYmxlIGZvciB0dW1vciBkZXZlbG9wbWVudCwgcHJvZ3Jlc3Npb24gYW5kIGRydWcgcmVzaXN0YW5jZS4gVE1FIGNvbnNpc3RzIG9mIG5vbiBtYWxpZ25hbnQgY2VsbHMgb2YgdGhlIHR1bW9yIHN1Y2ggYXMgY2FuY2VyIGFzc29jaWF0ZWQgZmlicm9ibGFzdHMgKENBRnMpLCBlbmRvdGhlbGlhbCBjZWxscyBhbmQgcGVyaWN5dGVzIGNvbXBvc2luZyB0dW1vciB2YXNjdWxhdHVyZSwgaW1tdW5lIGFuZCBpbmZsYW1tYXRvcnkgY2VsbHMsIGJvbmUgbWFycm93IGRlcml2ZWQgY2VsbHMsIGFuZCB0aGUgZXh0cmFjZWxsdWxhciBtYXRyaXggKEVDTSkgZXN0YWJsaXNoaW5nIGEgY29tcGxleCBjcm9zcy10YWxrIHdpdGggdHVtb3IuIFRoZXNlIGludGVyYWN0aW9ucyBjb250cmlidXRlIHRvd2FyZHMgcHJvbGlmZXJhdGlvbiBhbmQgaW52YXNpb24gb2YgdGhlIHR1bW9yIGJ5IHByb2R1Y2luZyBncm93dGggZmFjdG9ycywgY2hlbW9raW5lcyBhbmQgbWF0cml4LWRlZ3JhZGluZyBlbnp5bWVzLiBFQ00gaXMgYSBjb21wbGV4IHN5c3RlbSBjb250YWluaW5nIG1hY3JvbW9sZWN1bGVzIHdpdGggZGlzdGluY3RpdmUgcGh5c2ljYWwsIGJpb2NoZW1pY2FsIGFuZCBiaW9tZWNoYW5pY2FsIHByb3BlcnRpZXMuIER1cmluZyB0dW1vcmlnZW5lc2lzIHRoaXMgc3lzdGVtIGlzIGRlcmVndWxhdGVkIGZhdm9yaW5nIHRoZSBnZW5lcmF0aW9uIG9mIHR1bW9yaWdlbmljIG1pY3JvZW52aXJvbm1lbnQgZW5oYW5jaW5nIHR1bW9yLWFzc29jaWF0ZWQgYW5naW9nZW5lc2lzIGFuZCBpbmZsYW1tYXRpb24uIEFuIGltcG9ydGFudCBzdGVwIG9mIGFudGljYW5jZXIgdHJlYXRtZW50IGlzIHRoZSBpZGVudGlmaWNhdGlvbiBvZiB0aGUgYmlvbG9naWNhbCBhbHRlcmF0aW9ucyBwcmVzZW50IGluIFRNRSBpbiBvcmRlciB0byB0YXJnZXQgdGhlc2Uga2V5IG1vbGVjdWxhciBwbGF5ZXJzLiBNdWx0aXRhcmdldGVkIGFwcHJvYWNoZXMsIHByb3ZpZGluZyBhIHNpbXVsdGFuZW91cyBpbmhpYml0aW9uIG9mIFRNRSBjb21wb25lbnRzLCBtYXkgb2ZmZXIgYSBtb3JlIGVmZmljaWVudCB3YXkgdG8gdHJlYXQgY2FuY2VyLiBJbiB0aGlzIG1hbnVzY3JpcHQgd2Ugb3ZlcnZpZXcgdGhlIGZ1bmN0aW9uIG9mIGVhY2ggY29tcG9uZW50cyBvZiBUTUUgYW5kIHRoZSB0cmVhdG1lbnRzIHRhcmdldGluZyB0aGUga2V5IHBsYXllcnMuIiwicHVibGlzaGVyIjoiVy5CLiBTYXVuZGVycyIsInZvbHVtZSI6IjY1IiwiY29udGFpbmVyLXRpdGxlLXNob3J0IjoiQ2FuY2VyIFRyZWF0IFJldiJ9LCJpc1RlbXBvcmFyeSI6ZmFsc2V9XX0=&quot;,&quot;citationItems&quot;:[{&quot;id&quot;:&quot;ed35b849-7819-3216-8878-8edfe0e80fba&quot;,&quot;itemData&quot;:{&quot;type&quot;:&quot;article-journal&quot;,&quot;id&quot;:&quot;ed35b849-7819-3216-8878-8edfe0e80fba&quot;,&quot;title&quot;:&quot;Targeting the microenvironment in solid tumors&quot;,&quot;author&quot;:[{&quot;family&quot;:&quot;Belli&quot;,&quot;given&quot;:&quot;Carmen&quot;,&quot;parse-names&quot;:false,&quot;dropping-particle&quot;:&quot;&quot;,&quot;non-dropping-particle&quot;:&quot;&quot;},{&quot;family&quot;:&quot;Trapani&quot;,&quot;given&quot;:&quot;Dario&quot;,&quot;parse-names&quot;:false,&quot;dropping-particle&quot;:&quot;&quot;,&quot;non-dropping-particle&quot;:&quot;&quot;},{&quot;family&quot;:&quot;Viale&quot;,&quot;given&quot;:&quot;Giulia&quot;,&quot;parse-names&quot;:false,&quot;dropping-particle&quot;:&quot;&quot;,&quot;non-dropping-particle&quot;:&quot;&quot;},{&quot;family&quot;:&quot;D'Amico&quot;,&quot;given&quot;:&quot;Paolo&quot;,&quot;parse-names&quot;:false,&quot;dropping-particle&quot;:&quot;&quot;,&quot;non-dropping-particle&quot;:&quot;&quot;},{&quot;family&quot;:&quot;Duso&quot;,&quot;given&quot;:&quot;Bruno Achutti&quot;,&quot;parse-names&quot;:false,&quot;dropping-particle&quot;:&quot;&quot;,&quot;non-dropping-particle&quot;:&quot;&quot;},{&quot;family&quot;:&quot;Vigna&quot;,&quot;given&quot;:&quot;Paolo&quot;,&quot;parse-names&quot;:false,&quot;dropping-particle&quot;:&quot;&quot;,&quot;non-dropping-particle&quot;:&quot;della&quot;},{&quot;family&quot;:&quot;Orsi&quot;,&quot;given&quot;:&quot;Franco&quot;,&quot;parse-names&quot;:false,&quot;dropping-particle&quot;:&quot;&quot;,&quot;non-dropping-particle&quot;:&quot;&quot;},{&quot;family&quot;:&quot;Curigliano&quot;,&quot;given&quot;:&quot;Giuseppe&quot;,&quot;parse-names&quot;:false,&quot;dropping-particle&quot;:&quot;&quot;,&quot;non-dropping-particle&quot;:&quot;&quot;}],&quot;container-title&quot;:&quot;Cancer Treatment Reviews&quot;,&quot;accessed&quot;:{&quot;date-parts&quot;:[[2021,11,30]]},&quot;ISSN&quot;:&quot;0305-7372&quot;,&quot;PMID&quot;:&quot;29502037&quot;,&quot;issued&quot;:{&quot;date-parts&quot;:[[2018,4,1]]},&quot;page&quot;:&quot;22-32&quot;,&quot;abstract&quot;:&quot;Tumorigenesis is a complex and dynamic process involving different cellular and non-cellular elements composed of tumor microenvironment (TME). The interaction of TME with cancer cells is responsible for tumor development, progression and drug resistance. TME consists of non malignant cells of the tumor such as cancer associated fibroblasts (CAFs), endothelial cells and pericytes composing tumor vasculature, immune and inflammatory cells, bone marrow derived cells, and the extracellular matrix (ECM) establishing a complex cross-talk with tumor. These interactions contribute towards proliferation and invasion of the tumor by producing growth factors, chemokines and matrix-degrading enzymes. ECM is a complex system containing macromolecules with distinctive physical, biochemical and biomechanical properties. During tumorigenesis this system is deregulated favoring the generation of tumorigenic microenvironment enhancing tumor-associated angiogenesis and inflammation. An important step of anticancer treatment is the identification of the biological alterations present in TME in order to target these key molecular players. Multitargeted approaches, providing a simultaneous inhibition of TME components, may offer a more efficient way to treat cancer. In this manuscript we overview the function of each components of TME and the treatments targeting the key players.&quot;,&quot;publisher&quot;:&quot;W.B. Saunders&quot;,&quot;volume&quot;:&quot;65&quot;,&quot;container-title-short&quot;:&quot;Cancer Treat Rev&quot;},&quot;isTemporary&quot;:false}]},{&quot;citationID&quot;:&quot;MENDELEY_CITATION_ee9a540e-c93e-4b15-9565-3edff98961f4&quot;,&quot;properties&quot;:{&quot;noteIndex&quot;:0},&quot;isEdited&quot;:false,&quot;manualOverride&quot;:{&quot;isManuallyOverridden&quot;:false,&quot;citeprocText&quot;:&quot;&lt;sup&gt;21&lt;/sup&gt;&quot;,&quot;manualOverrideText&quot;:&quot;&quot;},&quot;citationTag&quot;:&quot;MENDELEY_CITATION_v3_eyJjaXRhdGlvbklEIjoiTUVOREVMRVlfQ0lUQVRJT05fZWU5YTU0MGUtYzkzZS00YjE1LTk1NjUtM2VkZmY5ODk2MWY0IiwicHJvcGVydGllcyI6eyJub3RlSW5kZXgiOjB9LCJpc0VkaXRlZCI6ZmFsc2UsIm1hbnVhbE92ZXJyaWRlIjp7ImlzTWFudWFsbHlPdmVycmlkZGVuIjpmYWxzZSwiY2l0ZXByb2NUZXh0IjoiPHN1cD4yMTwvc3VwPiIsIm1hbnVhbE92ZXJyaWRlVGV4dCI6IiJ9LCJjaXRhdGlvbkl0ZW1zIjpbeyJpZCI6ImVkMzViODQ5LTc4MTktMzIxNi04ODc4LThlZGZlMGU4MGZiYSIsIml0ZW1EYXRhIjp7InR5cGUiOiJhcnRpY2xlLWpvdXJuYWwiLCJpZCI6ImVkMzViODQ5LTc4MTktMzIxNi04ODc4LThlZGZlMGU4MGZiYSIsInRpdGxlIjoiVGFyZ2V0aW5nIHRoZSBtaWNyb2Vudmlyb25tZW50IGluIHNvbGlkIHR1bW9ycyIsImF1dGhvciI6W3siZmFtaWx5IjoiQmVsbGkiLCJnaXZlbiI6IkNhcm1lbiIsInBhcnNlLW5hbWVzIjpmYWxzZSwiZHJvcHBpbmctcGFydGljbGUiOiIiLCJub24tZHJvcHBpbmctcGFydGljbGUiOiIifSx7ImZhbWlseSI6IlRyYXBhbmkiLCJnaXZlbiI6IkRhcmlvIiwicGFyc2UtbmFtZXMiOmZhbHNlLCJkcm9wcGluZy1wYXJ0aWNsZSI6IiIsIm5vbi1kcm9wcGluZy1wYXJ0aWNsZSI6IiJ9LHsiZmFtaWx5IjoiVmlhbGUiLCJnaXZlbiI6IkdpdWxpYSIsInBhcnNlLW5hbWVzIjpmYWxzZSwiZHJvcHBpbmctcGFydGljbGUiOiIiLCJub24tZHJvcHBpbmctcGFydGljbGUiOiIifSx7ImZhbWlseSI6IkQnQW1pY28iLCJnaXZlbiI6IlBhb2xvIiwicGFyc2UtbmFtZXMiOmZhbHNlLCJkcm9wcGluZy1wYXJ0aWNsZSI6IiIsIm5vbi1kcm9wcGluZy1wYXJ0aWNsZSI6IiJ9LHsiZmFtaWx5IjoiRHVzbyIsImdpdmVuIjoiQnJ1bm8gQWNodXR0aSIsInBhcnNlLW5hbWVzIjpmYWxzZSwiZHJvcHBpbmctcGFydGljbGUiOiIiLCJub24tZHJvcHBpbmctcGFydGljbGUiOiIifSx7ImZhbWlseSI6IlZpZ25hIiwiZ2l2ZW4iOiJQYW9sbyIsInBhcnNlLW5hbWVzIjpmYWxzZSwiZHJvcHBpbmctcGFydGljbGUiOiIiLCJub24tZHJvcHBpbmctcGFydGljbGUiOiJkZWxsYSJ9LHsiZmFtaWx5IjoiT3JzaSIsImdpdmVuIjoiRnJhbmNvIiwicGFyc2UtbmFtZXMiOmZhbHNlLCJkcm9wcGluZy1wYXJ0aWNsZSI6IiIsIm5vbi1kcm9wcGluZy1wYXJ0aWNsZSI6IiJ9LHsiZmFtaWx5IjoiQ3VyaWdsaWFubyIsImdpdmVuIjoiR2l1c2VwcGUiLCJwYXJzZS1uYW1lcyI6ZmFsc2UsImRyb3BwaW5nLXBhcnRpY2xlIjoiIiwibm9uLWRyb3BwaW5nLXBhcnRpY2xlIjoiIn1dLCJjb250YWluZXItdGl0bGUiOiJDYW5jZXIgVHJlYXRtZW50IFJldmlld3MiLCJhY2Nlc3NlZCI6eyJkYXRlLXBhcnRzIjpbWzIwMjEsMTEsMzBdXX0sIklTU04iOiIwMzA1LTczNzIiLCJQTUlEIjoiMjk1MDIwMzciLCJpc3N1ZWQiOnsiZGF0ZS1wYXJ0cyI6W1syMDE4LDQsMV1dfSwicGFnZSI6IjIyLTMyIiwiYWJzdHJhY3QiOiJUdW1vcmlnZW5lc2lzIGlzIGEgY29tcGxleCBhbmQgZHluYW1pYyBwcm9jZXNzIGludm9sdmluZyBkaWZmZXJlbnQgY2VsbHVsYXIgYW5kIG5vbi1jZWxsdWxhciBlbGVtZW50cyBjb21wb3NlZCBvZiB0dW1vciBtaWNyb2Vudmlyb25tZW50IChUTUUpLiBUaGUgaW50ZXJhY3Rpb24gb2YgVE1FIHdpdGggY2FuY2VyIGNlbGxzIGlzIHJlc3BvbnNpYmxlIGZvciB0dW1vciBkZXZlbG9wbWVudCwgcHJvZ3Jlc3Npb24gYW5kIGRydWcgcmVzaXN0YW5jZS4gVE1FIGNvbnNpc3RzIG9mIG5vbiBtYWxpZ25hbnQgY2VsbHMgb2YgdGhlIHR1bW9yIHN1Y2ggYXMgY2FuY2VyIGFzc29jaWF0ZWQgZmlicm9ibGFzdHMgKENBRnMpLCBlbmRvdGhlbGlhbCBjZWxscyBhbmQgcGVyaWN5dGVzIGNvbXBvc2luZyB0dW1vciB2YXNjdWxhdHVyZSwgaW1tdW5lIGFuZCBpbmZsYW1tYXRvcnkgY2VsbHMsIGJvbmUgbWFycm93IGRlcml2ZWQgY2VsbHMsIGFuZCB0aGUgZXh0cmFjZWxsdWxhciBtYXRyaXggKEVDTSkgZXN0YWJsaXNoaW5nIGEgY29tcGxleCBjcm9zcy10YWxrIHdpdGggdHVtb3IuIFRoZXNlIGludGVyYWN0aW9ucyBjb250cmlidXRlIHRvd2FyZHMgcHJvbGlmZXJhdGlvbiBhbmQgaW52YXNpb24gb2YgdGhlIHR1bW9yIGJ5IHByb2R1Y2luZyBncm93dGggZmFjdG9ycywgY2hlbW9raW5lcyBhbmQgbWF0cml4LWRlZ3JhZGluZyBlbnp5bWVzLiBFQ00gaXMgYSBjb21wbGV4IHN5c3RlbSBjb250YWluaW5nIG1hY3JvbW9sZWN1bGVzIHdpdGggZGlzdGluY3RpdmUgcGh5c2ljYWwsIGJpb2NoZW1pY2FsIGFuZCBiaW9tZWNoYW5pY2FsIHByb3BlcnRpZXMuIER1cmluZyB0dW1vcmlnZW5lc2lzIHRoaXMgc3lzdGVtIGlzIGRlcmVndWxhdGVkIGZhdm9yaW5nIHRoZSBnZW5lcmF0aW9uIG9mIHR1bW9yaWdlbmljIG1pY3JvZW52aXJvbm1lbnQgZW5oYW5jaW5nIHR1bW9yLWFzc29jaWF0ZWQgYW5naW9nZW5lc2lzIGFuZCBpbmZsYW1tYXRpb24uIEFuIGltcG9ydGFudCBzdGVwIG9mIGFudGljYW5jZXIgdHJlYXRtZW50IGlzIHRoZSBpZGVudGlmaWNhdGlvbiBvZiB0aGUgYmlvbG9naWNhbCBhbHRlcmF0aW9ucyBwcmVzZW50IGluIFRNRSBpbiBvcmRlciB0byB0YXJnZXQgdGhlc2Uga2V5IG1vbGVjdWxhciBwbGF5ZXJzLiBNdWx0aXRhcmdldGVkIGFwcHJvYWNoZXMsIHByb3ZpZGluZyBhIHNpbXVsdGFuZW91cyBpbmhpYml0aW9uIG9mIFRNRSBjb21wb25lbnRzLCBtYXkgb2ZmZXIgYSBtb3JlIGVmZmljaWVudCB3YXkgdG8gdHJlYXQgY2FuY2VyLiBJbiB0aGlzIG1hbnVzY3JpcHQgd2Ugb3ZlcnZpZXcgdGhlIGZ1bmN0aW9uIG9mIGVhY2ggY29tcG9uZW50cyBvZiBUTUUgYW5kIHRoZSB0cmVhdG1lbnRzIHRhcmdldGluZyB0aGUga2V5IHBsYXllcnMuIiwicHVibGlzaGVyIjoiVy5CLiBTYXVuZGVycyIsInZvbHVtZSI6IjY1IiwiY29udGFpbmVyLXRpdGxlLXNob3J0IjoiQ2FuY2VyIFRyZWF0IFJldiJ9LCJpc1RlbXBvcmFyeSI6ZmFsc2V9XX0=&quot;,&quot;citationItems&quot;:[{&quot;id&quot;:&quot;ed35b849-7819-3216-8878-8edfe0e80fba&quot;,&quot;itemData&quot;:{&quot;type&quot;:&quot;article-journal&quot;,&quot;id&quot;:&quot;ed35b849-7819-3216-8878-8edfe0e80fba&quot;,&quot;title&quot;:&quot;Targeting the microenvironment in solid tumors&quot;,&quot;author&quot;:[{&quot;family&quot;:&quot;Belli&quot;,&quot;given&quot;:&quot;Carmen&quot;,&quot;parse-names&quot;:false,&quot;dropping-particle&quot;:&quot;&quot;,&quot;non-dropping-particle&quot;:&quot;&quot;},{&quot;family&quot;:&quot;Trapani&quot;,&quot;given&quot;:&quot;Dario&quot;,&quot;parse-names&quot;:false,&quot;dropping-particle&quot;:&quot;&quot;,&quot;non-dropping-particle&quot;:&quot;&quot;},{&quot;family&quot;:&quot;Viale&quot;,&quot;given&quot;:&quot;Giulia&quot;,&quot;parse-names&quot;:false,&quot;dropping-particle&quot;:&quot;&quot;,&quot;non-dropping-particle&quot;:&quot;&quot;},{&quot;family&quot;:&quot;D'Amico&quot;,&quot;given&quot;:&quot;Paolo&quot;,&quot;parse-names&quot;:false,&quot;dropping-particle&quot;:&quot;&quot;,&quot;non-dropping-particle&quot;:&quot;&quot;},{&quot;family&quot;:&quot;Duso&quot;,&quot;given&quot;:&quot;Bruno Achutti&quot;,&quot;parse-names&quot;:false,&quot;dropping-particle&quot;:&quot;&quot;,&quot;non-dropping-particle&quot;:&quot;&quot;},{&quot;family&quot;:&quot;Vigna&quot;,&quot;given&quot;:&quot;Paolo&quot;,&quot;parse-names&quot;:false,&quot;dropping-particle&quot;:&quot;&quot;,&quot;non-dropping-particle&quot;:&quot;della&quot;},{&quot;family&quot;:&quot;Orsi&quot;,&quot;given&quot;:&quot;Franco&quot;,&quot;parse-names&quot;:false,&quot;dropping-particle&quot;:&quot;&quot;,&quot;non-dropping-particle&quot;:&quot;&quot;},{&quot;family&quot;:&quot;Curigliano&quot;,&quot;given&quot;:&quot;Giuseppe&quot;,&quot;parse-names&quot;:false,&quot;dropping-particle&quot;:&quot;&quot;,&quot;non-dropping-particle&quot;:&quot;&quot;}],&quot;container-title&quot;:&quot;Cancer Treatment Reviews&quot;,&quot;accessed&quot;:{&quot;date-parts&quot;:[[2021,11,30]]},&quot;ISSN&quot;:&quot;0305-7372&quot;,&quot;PMID&quot;:&quot;29502037&quot;,&quot;issued&quot;:{&quot;date-parts&quot;:[[2018,4,1]]},&quot;page&quot;:&quot;22-32&quot;,&quot;abstract&quot;:&quot;Tumorigenesis is a complex and dynamic process involving different cellular and non-cellular elements composed of tumor microenvironment (TME). The interaction of TME with cancer cells is responsible for tumor development, progression and drug resistance. TME consists of non malignant cells of the tumor such as cancer associated fibroblasts (CAFs), endothelial cells and pericytes composing tumor vasculature, immune and inflammatory cells, bone marrow derived cells, and the extracellular matrix (ECM) establishing a complex cross-talk with tumor. These interactions contribute towards proliferation and invasion of the tumor by producing growth factors, chemokines and matrix-degrading enzymes. ECM is a complex system containing macromolecules with distinctive physical, biochemical and biomechanical properties. During tumorigenesis this system is deregulated favoring the generation of tumorigenic microenvironment enhancing tumor-associated angiogenesis and inflammation. An important step of anticancer treatment is the identification of the biological alterations present in TME in order to target these key molecular players. Multitargeted approaches, providing a simultaneous inhibition of TME components, may offer a more efficient way to treat cancer. In this manuscript we overview the function of each components of TME and the treatments targeting the key players.&quot;,&quot;publisher&quot;:&quot;W.B. Saunders&quot;,&quot;volume&quot;:&quot;65&quot;,&quot;container-title-short&quot;:&quot;Cancer Treat Rev&quot;},&quot;isTemporary&quot;:false}]},{&quot;citationID&quot;:&quot;MENDELEY_CITATION_172c3169-c520-4f7f-abb6-f20a80469e7c&quot;,&quot;properties&quot;:{&quot;noteIndex&quot;:0},&quot;isEdited&quot;:false,&quot;manualOverride&quot;:{&quot;isManuallyOverridden&quot;:false,&quot;citeprocText&quot;:&quot;&lt;sup&gt;22–24&lt;/sup&gt;&quot;,&quot;manualOverrideText&quot;:&quot;&quot;},&quot;citationTag&quot;:&quot;MENDELEY_CITATION_v3_eyJjaXRhdGlvbklEIjoiTUVOREVMRVlfQ0lUQVRJT05fMTcyYzMxNjktYzUyMC00ZjdmLWFiYjYtZjIwYTgwNDY5ZTdjIiwicHJvcGVydGllcyI6eyJub3RlSW5kZXgiOjB9LCJpc0VkaXRlZCI6ZmFsc2UsIm1hbnVhbE92ZXJyaWRlIjp7ImlzTWFudWFsbHlPdmVycmlkZGVuIjpmYWxzZSwiY2l0ZXByb2NUZXh0IjoiPHN1cD4yMuKAkzI0PC9zdXA+IiwibWFudWFsT3ZlcnJpZGVUZXh0IjoiIn0sImNpdGF0aW9uSXRlbXMiOlt7ImlkIjoiNTgwYzc1ZTAtOGZlYy0zZjgwLWJiYjYtNmQ1ZTBjNzk3YTRlIiwiaXRlbURhdGEiOnsidHlwZSI6ImFydGljbGUtam91cm5hbCIsImlkIjoiNTgwYzc1ZTAtOGZlYy0zZjgwLWJiYjYtNmQ1ZTBjNzk3YTRlIiwidGl0bGUiOiJBZ29uaXN0IGFuZCBhbnRhZ29uaXN0IGxpZ2FuZHMgb2YgdG9sbC1saWtlIHJlY2VwdG9ycyA3IGFuZCA4OiBJbmdlbmlvdXMgdG9vbHMgZm9yIHRoZXJhcGV1dGljIHB1cnBvc2VzIiwiYXV0aG9yIjpbeyJmYW1pbHkiOiJQYXRpbm90ZSIsImdpdmVuIjoiQ2luZHkiLCJwYXJzZS1uYW1lcyI6ZmFsc2UsImRyb3BwaW5nLXBhcnRpY2xlIjoiIiwibm9uLWRyb3BwaW5nLXBhcnRpY2xlIjoiIn0seyJmYW1pbHkiOiJLYXJyb3VtIiwiZ2l2ZW4iOiJOb3VyIEJvdSIsInBhcnNlLW5hbWVzIjpmYWxzZSwiZHJvcHBpbmctcGFydGljbGUiOiIiLCJub24tZHJvcHBpbmctcGFydGljbGUiOiIifSx7ImZhbWlseSI6Ik1vYXJiZXNzIiwiZ2l2ZW4iOiJHZW9yZ2VzIiwicGFyc2UtbmFtZXMiOmZhbHNlLCJkcm9wcGluZy1wYXJ0aWNsZSI6IiIsIm5vbi1kcm9wcGluZy1wYXJ0aWNsZSI6IiJ9LHsiZmFtaWx5IjoiQ2lybmF0IiwiZ2l2ZW4iOiJOYXRhbGluYSIsInBhcnNlLW5hbWVzIjpmYWxzZSwiZHJvcHBpbmctcGFydGljbGUiOiIiLCJub24tZHJvcHBpbmctcGFydGljbGUiOiIifSx7ImZhbWlseSI6Ikthc3NhYiIsImdpdmVuIjoiSXNzYW0iLCJwYXJzZS1uYW1lcyI6ZmFsc2UsImRyb3BwaW5nLXBhcnRpY2xlIjoiIiwibm9uLWRyb3BwaW5nLXBhcnRpY2xlIjoiIn0seyJmYW1pbHkiOiJCb25uZXQiLCJnaXZlbiI6IlBpZXJyZSBBbnRvaW5lIiwicGFyc2UtbmFtZXMiOmZhbHNlLCJkcm9wcGluZy1wYXJ0aWNsZSI6IiIsIm5vbi1kcm9wcGluZy1wYXJ0aWNsZSI6IiJ9LHsiZmFtaWx5IjoiRGVsZXV6ZS1NYXNxdcOpZmEiLCJnaXZlbiI6IkNhcmluZSIsInBhcnNlLW5hbWVzIjpmYWxzZSwiZHJvcHBpbmctcGFydGljbGUiOiIiLCJub24tZHJvcHBpbmctcGFydGljbGUiOiIifV0sImNvbnRhaW5lci10aXRsZSI6IkV1cm9wZWFuIEpvdXJuYWwgb2YgTWVkaWNpbmFsIENoZW1pc3RyeSIsImFjY2Vzc2VkIjp7ImRhdGUtcGFydHMiOltbMjAyMSwxMiwxNF1dfSwiRE9JIjoiMTAuMTAxNi9KLkVKTUVDSC4yMDIwLjExMjIzOCIsIklTU04iOiIwMjIzLTUyMzQiLCJQTUlEIjoiMzIyMDM3OTAiLCJpc3N1ZWQiOnsiZGF0ZS1wYXJ0cyI6W1syMDIwLDUsMV1dfSwicGFnZSI6IjExMjIzOCIsImFic3RyYWN0IjoiVGhlIGRpc2NvdmVyeSBvZiB0aGUgVExScyBmYW1pbHkgYW5kIG1vcmUgcHJlY2lzZWx5IGl0cyBmdW5jdGlvbnMgb3BlbmVkIGEgdmFyaWV0eSBvZiBnYXRlcyB0byBtb2R1bGF0ZSBpbW11bm9sb2dpY2FsIGhvc3QgcmVzcG9uc2VzLiBUTFJzIDcvOCBhcmUgbG9jYXRlZCBpbiB0aGUgZW5kb3NvbWFsIGNvbXBhcnRtZW50IGFuZCBhY3RpdmF0ZSBhIHNwZWNpZmljIHNpZ25hbGluZyBwYXRod2F5IGluIGEgTXlEODgtZGVwZW5kYW50IG1hbm5lci4gQWNjb3JkaW5nIHRvIHRoZWlyIGludm9sdmVtZW50IGludG8gdmFyaW91cyBhdXRvaW1tdW5lLCBpbmZsYW1tYXRvcnkgYW5kIG1hbGlnbmFudCBkaXNlYXNlcywgcmVzZWFyY2hlcnMgaGF2ZSBkZXNpZ25lZCBkaXZlcnNlIFRMUnMgNy84IGxpZ2FuZHMgYWJsZSB0byBib29zdCBvciBibG9jayB0aGUgaW5oZXJlbnQgc2lnbmFsIHRyYW5zZHVjdGlvbi4gVGhlc2UgbW9kdWxhdG9ycyBhcmUgb2Z0ZW4gc21hbGwgc3ludGhldGljIGNvbXBvdW5kcyBhbmQgbW9zdCBhY3QgYXMgYWdvbmlzdHMgYW5kIHRvIGEgbXVjaCBsZXNzZXIgZXh0ZW50IGFzIGFudGFnb25pc3RzLiBTb21lIG9mIHRoZW0gaGF2ZSByZWFjaGVkIHByZWNsaW5pY2FsIGFuZCBjbGluaWNhbCB0cmlhbHMsIGFuZCBvbmx5IG9uZSBoYXMgYmVlbiBhcHByb3ZlZCBieSB0aGUgRkRBIGFuZCBFTUEsIGltaXF1aW1vZC4gVGhlIGtleSB0byB0aGUgc3VjY2VzcyBvZiB0aGVzZSBtb2R1bGF0b3JzIHByb2JhYmx5IGxpZXMgaW4gdGhlaXIgY29tYmluYXRpb24gd2l0aCBvdGhlciB0aGVyYXBpZXMgYXMgcmVjZW50bHkgZGVtb25zdHJhdGVkLiBXZSBnYXRoZXIgaW4gdGhpcyByZXZpZXcgbW9yZSB0aGFuIDM2MCBzY2llbnRpZmljIHB1YmxpY2F0aW9ucywgcmV2aWV3cyBhbmQgcGF0ZW50cywgcmVsYXRpbmcgdGhlIGV4dGVuc2l2ZSB3b3JrIGNhcnJpZWQgb3V0IGJ5IHJlc2VhcmNoZXJzIG9uIHRoZSBkZXNpZ24gb2YgVExScyA3LzggbW9kdWxhdG9ycywgd2hpY2ggYXJlIGNsYXNzaWZpZWQgZmlyc3RseSBieSB0aGVpciBiaW9sb2dpY2FsIGFjdGl2aXRpZXMgKGFnb25pc3Qgb3IgYW50YWdvbmlzdCkgYW5kIHRoZW4gYnkgdGhlaXIgY2hlbWljYWwgc3RydWN0dXJlcywgd2hpY2ggdG90YWwgc3ludGhlc2VzIGFyZSBub3QgZGlzY3Vzc2VkIGhlcmUuIFRoaXMgcmV2aWV3IGFsc28gcmVwb3J0cyBhYm91dCA5MCBjbGluaWNhbCBjYXNlcywgdGhlcmVieSBzaG93aW5nIHRoZSBiaW9sb2dpY2FsIGludGVyZXN0IG9mIHRoZXNlIG1vZHVsYXRvcnMgaW4gbXVsdGlwbGUgcGF0aG9sb2dpZXMuIiwicHVibGlzaGVyIjoiRWxzZXZpZXIgTWFzc29uIiwidm9sdW1lIjoiMTkzIiwiY29udGFpbmVyLXRpdGxlLXNob3J0IjoiRXVyIEogTWVkIENoZW0ifSwiaXNUZW1wb3JhcnkiOmZhbHNlfSx7ImlkIjoiMTg3ZDZjZjMtMzljNC0zYmExLWExOGUtNWM3ODhhNjRjYTQ3IiwiaXRlbURhdGEiOnsidHlwZSI6ImFydGljbGUtam91cm5hbCIsImlkIjoiMTg3ZDZjZjMtMzljNC0zYmExLWExOGUtNWM3ODhhNjRjYTQ3IiwidGl0bGUiOiJBbnRpLXR1bW9yIGFjdGl2aXR5IG9mIHRvbGwtbGlrZSByZWNlcHRvciA3IGFnb25pc3RzIiwiYXV0aG9yIjpbeyJmYW1pbHkiOiJDaGkiLCJnaXZlbiI6Ikh1anUiLCJwYXJzZS1uYW1lcyI6ZmFsc2UsImRyb3BwaW5nLXBhcnRpY2xlIjoiIiwibm9uLWRyb3BwaW5nLXBhcnRpY2xlIjoiIn0seyJmYW1pbHkiOiJMaSIsImdpdmVuIjoiQ2h1bm1hbiIsInBhcnNlLW5hbWVzIjpmYWxzZSwiZHJvcHBpbmctcGFydGljbGUiOiIiLCJub24tZHJvcHBpbmctcGFydGljbGUiOiIifSx7ImZhbWlseSI6IlpoYW8iLCJnaXZlbiI6IkZsb3JhIFNoYSIsInBhcnNlLW5hbWVzIjpmYWxzZSwiZHJvcHBpbmctcGFydGljbGUiOiIiLCJub24tZHJvcHBpbmctcGFydGljbGUiOiIifSx7ImZhbWlseSI6IlpoYW5nIiwiZ2l2ZW4iOiJMaSIsInBhcnNlLW5hbWVzIjpmYWxzZSwiZHJvcHBpbmctcGFydGljbGUiOiIiLCJub24tZHJvcHBpbmctcGFydGljbGUiOiIifSx7ImZhbWlseSI6Ik5nIiwiZ2l2ZW4iOiJUemkgQnVuIiwicGFyc2UtbmFtZXMiOmZhbHNlLCJkcm9wcGluZy1wYXJ0aWNsZSI6IiIsIm5vbi1kcm9wcGluZy1wYXJ0aWNsZSI6IiJ9LHsiZmFtaWx5IjoiSmluIiwiZ2l2ZW4iOiJHdWFuZ3lpIiwicGFyc2UtbmFtZXMiOmZhbHNlLCJkcm9wcGluZy1wYXJ0aWNsZSI6IiIsIm5vbi1kcm9wcGluZy1wYXJ0aWNsZSI6IiJ9LHsiZmFtaWx5IjoiU2hhIiwiZ2l2ZW4iOiJPdSIsInBhcnNlLW5hbWVzIjpmYWxzZSwiZHJvcHBpbmctcGFydGljbGUiOiIiLCJub24tZHJvcHBpbmctcGFydGljbGUiOiIifV0sImNvbnRhaW5lci10aXRsZSI6IkZyb250aWVycyBpbiBQaGFybWFjb2xvZ3kiLCJhY2Nlc3NlZCI6eyJkYXRlLXBhcnRzIjpbWzIwMjEsMTIsMTRdXX0sIkRPSSI6IjEwLjMzODkvRlBIQVIuMjAxNy4wMDMwNC9CSUJURVgiLCJJU1NOIjoiMTY2Mzk4MTIiLCJpc3N1ZWQiOnsiZGF0ZS1wYXJ0cyI6W1syMDE3LDUsMzFdXX0sInBhZ2UiOiIzMDQiLCJhYnN0cmFjdCI6IlRvbGwtbGlrZSByZWNlcHRvcnMgKFRMUnMpIGFyZSBhIGNsYXNzIG9mIHBhdHRlcm4gcmVjb2duaXRpb24gcmVjZXB0b3JzIHRoYXQgcGxheSBhIGJyaWRnaW5nIHJvbGUgaW4gaW5uYXRlIGltbXVuaXR5IGFuZCBhZGFwdGl2ZSBpbW11bml0eS4gVGhlIGFjdGl2YXRlZCBUTFJzIG5vdCBvbmx5IGluZHVjZSBpbmZsYW1tYXRvcnkgcmVzcG9uc2VzLCBidXQgYWxzbyBlbGljaXQgdGhlIGRldmVsb3BtZW50IG9mIGFudGlnZW4gc3BlY2lmaWMgaW1tdW5pdHkuIFRMUjcsIGEgbWVtYmVyIG9mIFRMUiBmYW1pbHksIGlzIGFuIGludHJhY2VsbHVsYXIgcmVjZXB0b3IgZXhwcmVzc2VkIG9uIHRoZSBtZW1icmFuZSBvZiBlbmRvc29tZXMuIFRMUjcgY2FuIGJlIHRyaWdnZXJlZCBub3Qgb25seSBieSBzc1JOQSBkdXJpbmcgdmlyYWwgaW5mZWN0aW9ucywgYnV0IGFsc28gYnkgaW1tdW5lIG1vZGlmaWVycyB0aGF0IHNoYXJlIGEgc2ltaWxhciBzdHJ1Y3R1cmUgdG8gbnVjbGVvc2lkZXMuIEl0cyBwb3dlcmZ1bCBpbW11bmUgc3RpbXVsYXRvcnkgYWN0aW9uIGNhbiBiZSBwb3RlbnRpYWxseSB1c2VkIGluIHRoZSBhbnRpLXR1bW9yIHRoZXJhcHkuIFRoaXMgYXJ0aWNsZSByZXZpZXdlZCB0aGUgYW50aS10dW1vciBhY3Rpdml0eSBhbmQgbWVjaGFuaXNtIG9mIFRMUjcgYWdvbmlzdHMgdGhhdCBhcmUgZnJlcXVlbnRseSBhcHBsaWVkIGluIHByZWNsaW5pY2FsIGFuZCBjbGluaWNhbCBpbnZlc3RpZ2F0aW9ucywgYW5kIG1haW5seSBmb2N1c2VkIG9uIHNtYWxsIHN5bnRoZXRpYyBtb2xlY3VsZXMsIGluY2x1ZGluZyBpbWlxdWltb2QsIHJlc2lxdWltb2QsIGdhcmRpcXVpbW9kLCBhbmQgODUyQSwgZXRjLiIsInB1Ymxpc2hlciI6IkZyb250aWVycyBNZWRpYSBTLkEuIiwiaXNzdWUiOiJNQVkiLCJ2b2x1bWUiOiI4IiwiY29udGFpbmVyLXRpdGxlLXNob3J0IjoiRnJvbnQgUGhhcm1hY29sIn0sImlzVGVtcG9yYXJ5IjpmYWxzZX0seyJpZCI6ImE0MTllMTUzLTE3YmEtM2Y2Yy1iNjQzLWQ1NzA0YmJmNzA0YSIsIml0ZW1EYXRhIjp7InR5cGUiOiJhcnRpY2xlLWpvdXJuYWwiLCJpZCI6ImE0MTllMTUzLTE3YmEtM2Y2Yy1iNjQzLWQ1NzA0YmJmNzA0YSIsInRpdGxlIjoiTW9kZXMgb2YgYWN0aW9uIG9mIFRMUjcgYWdvbmlzdHMgaW4gY2FuY2VyIHRoZXJhcHkiLCJhdXRob3IiOlt7ImZhbWlseSI6IktvYm9sZCIsImdpdmVuIjoiU2ViYXN0aWFuIiwicGFyc2UtbmFtZXMiOmZhbHNlLCJkcm9wcGluZy1wYXJ0aWNsZSI6IiIsIm5vbi1kcm9wcGluZy1wYXJ0aWNsZSI6IiJ9LHsiZmFtaWx5IjoiV2llZGVtYW5uIiwiZ2l2ZW4iOiJHYWJyaWVsYSIsInBhcnNlLW5hbWVzIjpmYWxzZSwiZHJvcHBpbmctcGFydGljbGUiOiIiLCJub24tZHJvcHBpbmctcGFydGljbGUiOiIifSx7ImZhbWlseSI6IlJvdGhlbmZ1w59lciIsImdpdmVuIjoiU2ltb24iLCJwYXJzZS1uYW1lcyI6ZmFsc2UsImRyb3BwaW5nLXBhcnRpY2xlIjoiIiwibm9uLWRyb3BwaW5nLXBhcnRpY2xlIjoiIn0seyJmYW1pbHkiOiJFbmRyZXMiLCJnaXZlbiI6IlN0ZWZhbiIsInBhcnNlLW5hbWVzIjpmYWxzZSwiZHJvcHBpbmctcGFydGljbGUiOiIiLCJub24tZHJvcHBpbmctcGFydGljbGUiOiIifV0sImNvbnRhaW5lci10aXRsZSI6IkltbXVub3RoZXJhcHkiLCJhY2Nlc3NlZCI6eyJkYXRlLXBhcnRzIjpbWzIwMjEsMTIsMTRdXX0sIkRPSSI6IjEwLjIyMTcvSU1ULjE0Ljc1IiwiSVNTTiI6IjE3NTA3NDQ4IiwiUE1JRCI6IjI1NDI4NjQ3IiwiaXNzdWVkIjp7ImRhdGUtcGFydHMiOltbMjAxNCwxMCwxXV19LCJwYWdlIjoiMTA4NS0xMDk1IiwiYWJzdHJhY3QiOiJGcm9tIHRoZSBudW1lcm91cyBUb2xsLWxpa2UgcmVjZXB0b3IgYWdvbmlzdHMsIG9ubHkgVExSNyBhZ29uaXN0cyBoYXZlIGJlZW4gYXBwcm92ZWQgZm9yIGNhbmNlciB0cmVhdG1lbnQsIGFsdGhvdWdoIHRoZXkgYXJlIGN1cnJlbnQgcmVzdHJpY3RlZCB0byB0b3BpY2FsIGFwcGxpY2F0aW9uLiBUaGUgbWFpbiB0YXJnZXQgY2VsbHMgb2YgVExSNyBhZ29uaXN0cyBhcmUgcGxhc21hY3l0b2lkIGRlbmRyaXRpYyBjZWxscywgcHJvZHVjaW5nIElGTi3OsSBhbmQgdGh1cyBhY3Rpbmcgb24gb3RoZXIgaW1tdW5lIGNlbGxzLiBUaGVyZWJ5IGRlbmRyaXRpYyBjZWxscyBhY3F1aXJlIGVuaGFuY2VkIGNvc3RpbXVsYXRvcnkgYW5kIGFudGlnZW4tcHJlc2VudGluZyBjYXBhY2l0eSwgcHJpbWluZyBhbiBhZGFwdGl2ZSBpbW11bmUgcmVzcG9uc2UuIEJlc2lkZXMgTksgY2VsbHMsIGFudGlnZW4tc3BlY2lmaWMgVCBjZWxscyBhcmUgdGhlIG1haW4gdGVybWluYWwgZWZmZWN0b3JzIG9mIFRMUjcgYWdvbmlzdHMgaW4gdHVtb3IgdGhlcmFweS4gVGhpcyBxdWFsaWZpZXMgVExSNyBhZ29uaXN0cyBhcyB2YWNjaW5lIGFkanV2YW50cywgd2hpY2ggaXMgY3VycmVudGx5IGJlaW5nIHRlc3RlZCBpbiBjbGluaWNhbCB0cmlhbHMuIEhvd2V2ZXIsIHRoZSBzeXN0ZW1pYyBhcHBsaWNhdGlvbiBvZiBUTFI3IGFnb25pc3RzIHNob3dzIGluc3VmZmljaWVudCBlZmZpY2FjeSwgbW9zdCBsaWtlbHkgb3dpbmcgdG8gdG94aWNpdHktbGltaXRlZCBkb3NpbmcuIFRoZSB1c2Ugb2YgVExSNyBhZ29uaXN0cyBpbiBjb21iaW5hdGlvbmFsIHRoZXJhcHkgaG9sZHMgdGhlIHByb21pc2Ugb2Ygc3luZXJnaXN0aWMgYWN0aXZpdHkgYW5kIGxvd2VyIHJlcXVpcmVkIGRvc2VzLiIsInB1Ymxpc2hlciI6IkZ1dHVyZSBNZWRpY2luZSBMdGQuIiwiaXNzdWUiOiIxMCIsInZvbHVtZSI6IjYiLCJjb250YWluZXItdGl0bGUtc2hvcnQiOiJJbW11bm90aGVyYXB5In0sImlzVGVtcG9yYXJ5IjpmYWxzZX1dfQ==&quot;,&quot;citationItems&quot;:[{&quot;id&quot;:&quot;580c75e0-8fec-3f80-bbb6-6d5e0c797a4e&quot;,&quot;itemData&quot;:{&quot;type&quot;:&quot;article-journal&quot;,&quot;id&quot;:&quot;580c75e0-8fec-3f80-bbb6-6d5e0c797a4e&quot;,&quot;title&quot;:&quot;Agonist and antagonist ligands of toll-like receptors 7 and 8: Ingenious tools for therapeutic purposes&quot;,&quot;author&quot;:[{&quot;family&quot;:&quot;Patinote&quot;,&quot;given&quot;:&quot;Cindy&quot;,&quot;parse-names&quot;:false,&quot;dropping-particle&quot;:&quot;&quot;,&quot;non-dropping-particle&quot;:&quot;&quot;},{&quot;family&quot;:&quot;Karroum&quot;,&quot;given&quot;:&quot;Nour Bou&quot;,&quot;parse-names&quot;:false,&quot;dropping-particle&quot;:&quot;&quot;,&quot;non-dropping-particle&quot;:&quot;&quot;},{&quot;family&quot;:&quot;Moarbess&quot;,&quot;given&quot;:&quot;Georges&quot;,&quot;parse-names&quot;:false,&quot;dropping-particle&quot;:&quot;&quot;,&quot;non-dropping-particle&quot;:&quot;&quot;},{&quot;family&quot;:&quot;Cirnat&quot;,&quot;given&quot;:&quot;Natalina&quot;,&quot;parse-names&quot;:false,&quot;dropping-particle&quot;:&quot;&quot;,&quot;non-dropping-particle&quot;:&quot;&quot;},{&quot;family&quot;:&quot;Kassab&quot;,&quot;given&quot;:&quot;Issam&quot;,&quot;parse-names&quot;:false,&quot;dropping-particle&quot;:&quot;&quot;,&quot;non-dropping-particle&quot;:&quot;&quot;},{&quot;family&quot;:&quot;Bonnet&quot;,&quot;given&quot;:&quot;Pierre Antoine&quot;,&quot;parse-names&quot;:false,&quot;dropping-particle&quot;:&quot;&quot;,&quot;non-dropping-particle&quot;:&quot;&quot;},{&quot;family&quot;:&quot;Deleuze-Masquéfa&quot;,&quot;given&quot;:&quot;Carine&quot;,&quot;parse-names&quot;:false,&quot;dropping-particle&quot;:&quot;&quot;,&quot;non-dropping-particle&quot;:&quot;&quot;}],&quot;container-title&quot;:&quot;European Journal of Medicinal Chemistry&quot;,&quot;accessed&quot;:{&quot;date-parts&quot;:[[2021,12,14]]},&quot;DOI&quot;:&quot;10.1016/J.EJMECH.2020.112238&quot;,&quot;ISSN&quot;:&quot;0223-5234&quot;,&quot;PMID&quot;:&quot;32203790&quot;,&quot;issued&quot;:{&quot;date-parts&quot;:[[2020,5,1]]},&quot;page&quot;:&quot;112238&quot;,&quot;abstract&quot;:&quot;The discovery of the TLRs family and more precisely its functions opened a variety of gates to modulate immunological host responses. TLRs 7/8 are located in the endosomal compartment and activate a specific signaling pathway in a MyD88-dependant manner. According to their involvement into various autoimmune, inflammatory and malignant diseases, researchers have designed diverse TLRs 7/8 ligands able to boost or block the inherent signal transduction. These modulators are often small synthetic compounds and most act as agonists and to a much lesser extent as antagonists. Some of them have reached preclinical and clinical trials, and only one has been approved by the FDA and EMA, imiquimod. The key to the success of these modulators probably lies in their combination with other therapies as recently demonstrated. We gather in this review more than 360 scientific publications, reviews and patents, relating the extensive work carried out by researchers on the design of TLRs 7/8 modulators, which are classified firstly by their biological activities (agonist or antagonist) and then by their chemical structures, which total syntheses are not discussed here. This review also reports about 90 clinical cases, thereby showing the biological interest of these modulators in multiple pathologies.&quot;,&quot;publisher&quot;:&quot;Elsevier Masson&quot;,&quot;volume&quot;:&quot;193&quot;,&quot;container-title-short&quot;:&quot;Eur J Med Chem&quot;},&quot;isTemporary&quot;:false},{&quot;id&quot;:&quot;187d6cf3-39c4-3ba1-a18e-5c788a64ca47&quot;,&quot;itemData&quot;:{&quot;type&quot;:&quot;article-journal&quot;,&quot;id&quot;:&quot;187d6cf3-39c4-3ba1-a18e-5c788a64ca47&quot;,&quot;title&quot;:&quot;Anti-tumor activity of toll-like receptor 7 agonists&quot;,&quot;author&quot;:[{&quot;family&quot;:&quot;Chi&quot;,&quot;given&quot;:&quot;Huju&quot;,&quot;parse-names&quot;:false,&quot;dropping-particle&quot;:&quot;&quot;,&quot;non-dropping-particle&quot;:&quot;&quot;},{&quot;family&quot;:&quot;Li&quot;,&quot;given&quot;:&quot;Chunman&quot;,&quot;parse-names&quot;:false,&quot;dropping-particle&quot;:&quot;&quot;,&quot;non-dropping-particle&quot;:&quot;&quot;},{&quot;family&quot;:&quot;Zhao&quot;,&quot;given&quot;:&quot;Flora Sha&quot;,&quot;parse-names&quot;:false,&quot;dropping-particle&quot;:&quot;&quot;,&quot;non-dropping-particle&quot;:&quot;&quot;},{&quot;family&quot;:&quot;Zhang&quot;,&quot;given&quot;:&quot;Li&quot;,&quot;parse-names&quot;:false,&quot;dropping-particle&quot;:&quot;&quot;,&quot;non-dropping-particle&quot;:&quot;&quot;},{&quot;family&quot;:&quot;Ng&quot;,&quot;given&quot;:&quot;Tzi Bun&quot;,&quot;parse-names&quot;:false,&quot;dropping-particle&quot;:&quot;&quot;,&quot;non-dropping-particle&quot;:&quot;&quot;},{&quot;family&quot;:&quot;Jin&quot;,&quot;given&quot;:&quot;Guangyi&quot;,&quot;parse-names&quot;:false,&quot;dropping-particle&quot;:&quot;&quot;,&quot;non-dropping-particle&quot;:&quot;&quot;},{&quot;family&quot;:&quot;Sha&quot;,&quot;given&quot;:&quot;Ou&quot;,&quot;parse-names&quot;:false,&quot;dropping-particle&quot;:&quot;&quot;,&quot;non-dropping-particle&quot;:&quot;&quot;}],&quot;container-title&quot;:&quot;Frontiers in Pharmacology&quot;,&quot;accessed&quot;:{&quot;date-parts&quot;:[[2021,12,14]]},&quot;DOI&quot;:&quot;10.3389/FPHAR.2017.00304/BIBTEX&quot;,&quot;ISSN&quot;:&quot;16639812&quot;,&quot;issued&quot;:{&quot;date-parts&quot;:[[2017,5,31]]},&quot;page&quot;:&quot;304&quot;,&quot;abstract&quot;:&quot;Toll-like receptors (TLRs) are a class of pattern recognition receptors that play a bridging role in innate immunity and adaptive immunity. The activated TLRs not only induce inflammatory responses, but also elicit the development of antigen specific immunity. TLR7, a member of TLR family, is an intracellular receptor expressed on the membrane of endosomes. TLR7 can be triggered not only by ssRNA during viral infections, but also by immune modifiers that share a similar structure to nucleosides. Its powerful immune stimulatory action can be potentially used in the anti-tumor therapy. This article reviewed the anti-tumor activity and mechanism of TLR7 agonists that are frequently applied in preclinical and clinical investigations, and mainly focused on small synthetic molecules, including imiquimod, resiquimod, gardiquimod, and 852A, etc.&quot;,&quot;publisher&quot;:&quot;Frontiers Media S.A.&quot;,&quot;issue&quot;:&quot;MAY&quot;,&quot;volume&quot;:&quot;8&quot;,&quot;container-title-short&quot;:&quot;Front Pharmacol&quot;},&quot;isTemporary&quot;:false},{&quot;id&quot;:&quot;a419e153-17ba-3f6c-b643-d5704bbf704a&quot;,&quot;itemData&quot;:{&quot;type&quot;:&quot;article-journal&quot;,&quot;id&quot;:&quot;a419e153-17ba-3f6c-b643-d5704bbf704a&quot;,&quot;title&quot;:&quot;Modes of action of TLR7 agonists in cancer therapy&quot;,&quot;author&quot;:[{&quot;family&quot;:&quot;Kobold&quot;,&quot;given&quot;:&quot;Sebastian&quot;,&quot;parse-names&quot;:false,&quot;dropping-particle&quot;:&quot;&quot;,&quot;non-dropping-particle&quot;:&quot;&quot;},{&quot;family&quot;:&quot;Wiedemann&quot;,&quot;given&quot;:&quot;Gabriela&quot;,&quot;parse-names&quot;:false,&quot;dropping-particle&quot;:&quot;&quot;,&quot;non-dropping-particle&quot;:&quot;&quot;},{&quot;family&quot;:&quot;Rothenfußer&quot;,&quot;given&quot;:&quot;Simon&quot;,&quot;parse-names&quot;:false,&quot;dropping-particle&quot;:&quot;&quot;,&quot;non-dropping-particle&quot;:&quot;&quot;},{&quot;family&quot;:&quot;Endres&quot;,&quot;given&quot;:&quot;Stefan&quot;,&quot;parse-names&quot;:false,&quot;dropping-particle&quot;:&quot;&quot;,&quot;non-dropping-particle&quot;:&quot;&quot;}],&quot;container-title&quot;:&quot;Immunotherapy&quot;,&quot;accessed&quot;:{&quot;date-parts&quot;:[[2021,12,14]]},&quot;DOI&quot;:&quot;10.2217/IMT.14.75&quot;,&quot;ISSN&quot;:&quot;17507448&quot;,&quot;PMID&quot;:&quot;25428647&quot;,&quot;issued&quot;:{&quot;date-parts&quot;:[[2014,10,1]]},&quot;page&quot;:&quot;1085-1095&quot;,&quot;abstract&quot;:&quot;From the numerous Toll-like receptor agonists, only TLR7 agonists have been approved for cancer treatment, although they are current restricted to topical application. The main target cells of TLR7 agonists are plasmacytoid dendritic cells, producing IFN-α and thus acting on other immune cells. Thereby dendritic cells acquire enhanced costimulatory and antigen-presenting capacity, priming an adaptive immune response. Besides NK cells, antigen-specific T cells are the main terminal effectors of TLR7 agonists in tumor therapy. This qualifies TLR7 agonists as vaccine adjuvants, which is currently being tested in clinical trials. However, the systemic application of TLR7 agonists shows insufficient efficacy, most likely owing to toxicity-limited dosing. The use of TLR7 agonists in combinational therapy holds the promise of synergistic activity and lower required doses.&quot;,&quot;publisher&quot;:&quot;Future Medicine Ltd.&quot;,&quot;issue&quot;:&quot;10&quot;,&quot;volume&quot;:&quot;6&quot;,&quot;container-title-short&quot;:&quot;Immunotherapy&quot;},&quot;isTemporary&quot;:false}]},{&quot;citationID&quot;:&quot;MENDELEY_CITATION_db274c49-f1a7-44d2-8c9a-3fb9ac2a8556&quot;,&quot;properties&quot;:{&quot;noteIndex&quot;:0},&quot;isEdited&quot;:false,&quot;manualOverride&quot;:{&quot;isManuallyOverridden&quot;:false,&quot;citeprocText&quot;:&quot;&lt;sup&gt;25,26&lt;/sup&gt;&quot;,&quot;manualOverrideText&quot;:&quot;&quot;},&quot;citationTag&quot;:&quot;MENDELEY_CITATION_v3_eyJjaXRhdGlvbklEIjoiTUVOREVMRVlfQ0lUQVRJT05fZGIyNzRjNDktZjFhNy00NGQyLThjOWEtM2ZiOWFjMmE4NTU2IiwicHJvcGVydGllcyI6eyJub3RlSW5kZXgiOjB9LCJpc0VkaXRlZCI6ZmFsc2UsIm1hbnVhbE92ZXJyaWRlIjp7ImlzTWFudWFsbHlPdmVycmlkZGVuIjpmYWxzZSwiY2l0ZXByb2NUZXh0IjoiPHN1cD4yNSwyNjwvc3VwPiIsIm1hbnVhbE92ZXJyaWRlVGV4dCI6IiJ9LCJjaXRhdGlvbkl0ZW1zIjpbeyJpZCI6IjYxNWMyYWRlLWJlMzktM2IxMy1hMWRkLWIxYmJhNDJjMDZlNCIsIml0ZW1EYXRhIjp7InR5cGUiOiJhcnRpY2xlLWpvdXJuYWwiLCJpZCI6IjYxNWMyYWRlLWJlMzktM2IxMy1hMWRkLWIxYmJhNDJjMDZlNCIsInRpdGxlIjoiVEdGzrIgYmlvbG9neSBpbiBjYW5jZXIgcHJvZ3Jlc3Npb24gYW5kIGltbXVub3RoZXJhcHkiLCJhdXRob3IiOlt7ImZhbWlseSI6IkRlcnluY2siLCJnaXZlbiI6IlJpayIsInBhcnNlLW5hbWVzIjpmYWxzZSwiZHJvcHBpbmctcGFydGljbGUiOiIiLCJub24tZHJvcHBpbmctcGFydGljbGUiOiIifSx7ImZhbWlseSI6IlR1cmxleSIsImdpdmVuIjoiU2hhbm5vbiBKLiIsInBhcnNlLW5hbWVzIjpmYWxzZSwiZHJvcHBpbmctcGFydGljbGUiOiIiLCJub24tZHJvcHBpbmctcGFydGljbGUiOiIifSx7ImZhbWlseSI6IkFraHVyc3QiLCJnaXZlbiI6IlJvc2VtYXJ5IEouIiwicGFyc2UtbmFtZXMiOmZhbHNlLCJkcm9wcGluZy1wYXJ0aWNsZSI6IiIsIm5vbi1kcm9wcGluZy1wYXJ0aWNsZSI6IiJ9XSwiY29udGFpbmVyLXRpdGxlIjoiTmF0dXJlIFJldmlld3MgQ2xpbmljYWwgT25jb2xvZ3kiLCJhY2Nlc3NlZCI6eyJkYXRlLXBhcnRzIjpbWzIwMjEsMTIsMTRdXX0sIkRPSSI6IjEwLjEwMzgvUzQxNTcxLTAyMC0wNDAzLTEiLCJJU1NOIjoiMTc1OS00NzgyIiwiUE1JRCI6IjMyNzEwMDgyIiwiVVJMIjoiaHR0cHM6Ly93d3ctbmF0dXJlLWNvbS5lcC5mamVybmFkZ2FuZy5rYi5kay9hcnRpY2xlcy9zNDE1NzEtMDIwLTA0MDMtMSIsImlzc3VlZCI6eyJkYXRlLXBhcnRzIjpbWzIwMjAsNywyNF1dfSwicGFnZSI6IjktMzQiLCJhYnN0cmFjdCI6IlRHRs6yIHNpZ25hbGxpbmcgaGFzIGtleSByb2xlcyBpbiBjYW5jZXIgcHJvZ3Jlc3Npb246IG1vc3QgY2FyY2lub21hIGNlbGxzIGhhdmUgaW5hY3RpdmF0ZWQgdGhlaXIgZXBpdGhlbGlhbCBhbnRpcHJvbGlmZXJhdGl2ZSByZXNwb25zZSBhbmQgYmVuZWZpdCBmcm9tIGluY3JlYXNlZCBUR0bOsiBleHByZXNzaW9uIGFuZCBhdXRvY3JpbmUgVEdGzrIgc2lnbmFsbGluZyB0aHJvdWdoIGVmZmVjdHMgb24gZ2VuZSBleHByZXNzaW9uLCByZWxlYXNlIG9mIGltbXVub3N1cHByZXNzaXZlIGN5dG9raW5lcyBhbmQgZXBpdGhlbGlhbCBwbGFzdGljaXR5LiBBcyBhIHJlc3VsdCwgVEdGzrIgZW5hYmxlcyBjYW5jZXIgY2VsbCBpbnZhc2lvbiBhbmQgZGlzc2VtaW5hdGlvbiwgc3RlbSBjZWxsIHByb3BlcnRpZXMgYW5kIHRoZXJhcGV1dGljIHJlc2lzdGFuY2UuIFRHRs6yIHJlbGVhc2VkIGJ5IGNhbmNlciBjZWxscywgc3Ryb21hbCBmaWJyb2JsYXN0cyBhbmQgb3RoZXIgY2VsbHMgaW4gdGhlIHR1bW91ciBtaWNyb2Vudmlyb25tZW50IGZ1cnRoZXIgcHJvbW90ZXMgY2FuY2VyIHByb2dyZXNzaW9uIGJ5IHNoYXBpbmcgdGhlIGFyY2hpdGVjdHVyZSBvZiB0aGUgdHVtb3VyIGFuZCBieSBzdXBwcmVzc2luZyB0aGUgYW50aXR1bW91ciBhY3Rpdml0aWVzIG9mIGltbXVuZSBjZWxscywgdGh1cyBnZW5lcmF0aW5nIGFuIGltbXVub3N1cHByZXNzaXZlIGVudmlyb25tZW50IHRoYXQgcHJldmVudHMgb3IgYXR0ZW51YXRlcyB0aGUgZWZmaWNhY3kgb2YgYW50aWNhbmNlciBpbW11bm90aGVyYXBpZXMuIFRoZSByZXByZXNzaW9uIG9mIFRHRs6yIHNpZ25hbGxpbmcgaXMgdGhlcmVmb3JlIGNvbnNpZGVyZWQgYSBwcmVyZXF1aXNpdGUgYW5kIG1ham9yIGF2ZW51ZSB0byBlbmhhbmNlIHRoZSBlZmZpY2FjeSBvZiBjdXJyZW50IGFuZCBmb3J0aGNvbWluZyBpbW11bm90aGVyYXBpZXMsIGluY2x1ZGluZyBpbiB0dW1vdXJzIGNvbXByaXNpbmcgY2FuY2VyIGNlbGxzIHRoYXQgYXJlIG5vdCBUR0bOsiByZXNwb25zaXZlLiBIZXJlaW4sIHdlIGludHJvZHVjZSB0aGUgbWVjaGFuaXNtcyB1bmRlcmx5aW5nIFRHRs6yIHNpZ25hbGxpbmcgaW4gdHVtb3VycyBhbmQgdGhlaXIgbWljcm9lbnZpcm9ubWVudCBhbmQgZGlzY3VzcyBhcHByb2FjaGVzIHRvIGluaGliaXQgdGhlc2Ugc2lnbmFsbGluZyBtZWNoYW5pc21zIGFzIHdlbGwgYXMgdGhlIHVzZSBvZiB0aGVzZSBhcHByb2FjaGVzIGluIGNhbmNlciBpbW11bm90aGVyYXBpZXMgYW5kIHRoZWlyIHBvdGVudGlhbCBhZHZlcnNlIGVmZmVjdHMuIFRHRs6yIHJlbGVhc2VkIGJ5IGNhbmNlciBjZWxscyBhbmQgb3RoZXIgY2VsbHMgaW4gdGhlIHR1bW91ciBtaWNyb2Vudmlyb25tZW50IGVuYWJsZXMgY2FuY2VyIGNlbGwgaW52YXNpb24gYW5kIGRpc3NlbWluYXRpb24sIHN0ZW0gY2VsbCBwcm9wZXJ0aWVzIGFuZCB0aGVyYXBldXRpYyByZXNpc3RhbmNlIGFzIHdlbGwgYXMgZ2VuZXJhdGluZyBhbiBpbW11bm9zdXBwcmVzc2l2ZSBlbnZpcm9ubWVudC4gVGhlIGF1dGhvcnMgb2YgdGhpcyBSZXZpZXcgaW50cm9kdWNlIHRoZSBtZWNoYW5pc21zIHVuZGVybHlpbmcgVEdGzrIgc2lnbmFsbGluZyBpbiB0dW1vdXJzIGFuZCB0aGVpciBtaWNyb2Vudmlyb25tZW50IGFuZCBkaXNjdXNzIGFwcHJvYWNoZXMgdG8gaW5oaWJpdCB0aGVzZSBzaWduYWxsaW5nIG1lY2hhbmlzbXMsIGluIHBhcnRpY3VsYXIgaW4gdGhlIGNvbnRleHQgb2YgY2FuY2VyIGltbXVub3RoZXJhcHkuIiwicHVibGlzaGVyIjoiTmF0dXJlIFB1Ymxpc2hpbmcgR3JvdXAiLCJpc3N1ZSI6IjEiLCJ2b2x1bWUiOiIxOCIsImNvbnRhaW5lci10aXRsZS1zaG9ydCI6Ik5hdCBSZXYgQ2xpbiBPbmNvbCJ9LCJpc1RlbXBvcmFyeSI6ZmFsc2V9LHsiaWQiOiJhNzI2NDNiNS03Mjg1LTM1ZTctYjRlNy03Y2VlYzllMTMzNmYiLCJpdGVtRGF0YSI6eyJ0eXBlIjoiYXJ0aWNsZS1qb3VybmFsIiwiaWQiOiJhNzI2NDNiNS03Mjg1LTM1ZTctYjRlNy03Y2VlYzllMTMzNmYiLCJ0aXRsZSI6IlJldmVydGluZyBJbW11bmUgU3VwcHJlc3Npb24gdG8gRW5oYW5jZSBDYW5jZXIgSW1tdW5vdGhlcmFweSIsImF1dGhvciI6W3siZmFtaWx5IjoiR3VlcnJvdWFoZW4iLCJnaXZlbiI6IkJlbGxhIFMuIiwicGFyc2UtbmFtZXMiOmZhbHNlLCJkcm9wcGluZy1wYXJ0aWNsZSI6IiIsIm5vbi1kcm9wcGluZy1wYXJ0aWNsZSI6IiJ9LHsiZmFtaWx5IjoiTWFjY2FsbGkiLCJnaXZlbiI6IkNyaXN0aW5hIiwicGFyc2UtbmFtZXMiOmZhbHNlLCJkcm9wcGluZy1wYXJ0aWNsZSI6IiIsIm5vbi1kcm9wcGluZy1wYXJ0aWNsZSI6IiJ9LHsiZmFtaWx5IjoiQ3Vnbm8iLCJnaXZlbiI6IkNoaWFyYSIsInBhcnNlLW5hbWVzIjpmYWxzZSwiZHJvcHBpbmctcGFydGljbGUiOiIiLCJub24tZHJvcHBpbmctcGFydGljbGUiOiIifSx7ImZhbWlseSI6IlJ1dGVsbGEiLCJnaXZlbiI6IlNlcmdpbyIsInBhcnNlLW5hbWVzIjpmYWxzZSwiZHJvcHBpbmctcGFydGljbGUiOiIiLCJub24tZHJvcHBpbmctcGFydGljbGUiOiIifSx7ImZhbWlseSI6IkFrcG9yaWF5ZSIsImdpdmVuIjoiRW1tYW51ZWwgVC4iLCJwYXJzZS1uYW1lcyI6ZmFsc2UsImRyb3BwaW5nLXBhcnRpY2xlIjoiIiwibm9uLWRyb3BwaW5nLXBhcnRpY2xlIjoiIn1dLCJjb250YWluZXItdGl0bGUiOiJGcm9udGllcnMgaW4gT25jb2xvZ3kiLCJhY2Nlc3NlZCI6eyJkYXRlLXBhcnRzIjpbWzIwMjEsMTIsMTRdXX0sIkRPSSI6IjEwLjMzODkvRk9OQy4yMDE5LjAxNTU0L0JJQlRFWCIsIklTU04iOiIyMjM0OTQzWCIsImlzc3VlZCI6eyJkYXRlLXBhcnRzIjpbWzIwMjAsMSwyMV1dfSwicGFnZSI6IjE1NTQiLCJhYnN0cmFjdCI6IlR1bW9ycyBlbXBsb3kgc3RyYXRlZ2llcyB0byBlc2NhcGUgaW1tdW5lIGNvbnRyb2wuIFRoZSBwcmluY2lwbGUgYWltIG9mIG1vc3QgY2FuY2VyIGltbXVub3RoZXJhcGllcyBpcyB0byByZXN0b3JlIGVmZmVjdGl2ZSBpbW11bmUgc3VydmVpbGxhbmNlLiBBbW9uZyB0aGUgZGlmZmVyZW50IHByb2Nlc3NlcyByZWd1bGF0aW5nIGltbXVuZSBlc2NhcGUsIHR1bW9yIG1pY3JvZW52aXJvbm1lbnQtYXNzb2NpYXRlZCBzb2x1YmxlIGZhY3RvcnMsIGFuZC9vciBjZWxsIHN1cmZhY2UtYm91bmQgbW9sZWN1bGVzIGFyZSBtb3N0bHkgcmVzcG9uc2libGUgZm9yIGR5c2Z1bmN0aW9uYWwgYWN0aXZpdHkgb2YgdHVtb3Itc3BlY2lmaWMgQ0Q4K1QgY2VsbHMuIFRoZXNlIGR5bmFtaWMgaW1tdW5vc3VwcHJlc3NpdmUgbmV0d29ya3MgcHJldmVudCB0dW1vciByZWplY3Rpb24gYXQgc2V2ZXJhbCBsZXZlbHMsIGxpbWl0aW5nIGFsc28gdGhlIHN1Y2Nlc3Mgb2YgaW1tdW5vdGhlcmFwaWVzLiBOZXZlcnRoZWxlc3MsIHRoZSByZWNlbnQgY2xpbmljYWwgZGV2ZWxvcG1lbnQgb2YgaW1tdW5lIGNoZWNrcG9pbnQgaW5oaWJpdG9ycyBvciBvZiBtb2xlY3VsZXMgbW9kdWxhdGluZyBjZWxsdWxhciB0YXJnZXRzIGFuZCBpbW11bm9zdXBwcmVzc2l2ZSBlbnp5bWVzIGhpZ2hsaWdodHMgdGhlIGdyZWF0IHBvdGVudGlhbCBvZiBhcHByb2FjaGVzIGJhc2VkIG9uIHRoZSBzZWxlY3RpdmUgZGlzcnVwdGlvbiBvZiBpbW11bm9zdXBwcmVzc2l2ZSBuZXR3b3Jrcy4gQ3VycmVudGx5LCB0aGUgYWRtaW5pc3RyYXRpb24gb2YgZGlmZmVyZW50IGNhdGVnb3JpZXMgb2YgaW1tdW5vdGhlcmFweSBpbiBjb21iaW5hdGlvbiByZWdpbWVucyBpcyB0aGUgdWx0aW1hdGUgbW9kYWxpdHkgZm9yIGltcGFjdGluZyB0aGUgc3Vydml2YWwgb2YgY2FuY2VyIHBhdGllbnRzLiBXaXRoIHRoZSBhZHZlbnQgb2YgaW1tdW5lIGNoZWNrcG9pbnQgaW5oaWJpdG9ycywgZGVzaWduZWQgdG8gbW91bnQgYW4gZWZmZWN0aXZlIGFudGl0dW1vciBpbW11bmUgcmVzcG9uc2UsIHByb2ZvdW5kIGNoYW5nZXMgb2NjdXJyZWQgaW4gY2FuY2VyIGltbXVub3RoZXJhcHk6IGZyb20gYSBnbG9iYWwgc3RpbXVsYXRpb24gb2YgdGhlIGltbXVuZSBzeXN0ZW0gdG8gYSBzcGVjaWZpYyB0YXJnZXRpbmcgb2YgYW4gaW1tdW5lIGNvbXBvbmVudC4gVGhpcyByZXZpZXcgd2lsbCBzcGVjaWZpY2FsbHkgaGlnaGxpZ2h0IHRoZSBwbGF5ZXJzLCB0aGUgbWVjaGFuaXNtcyBsaW1pdGluZyBhbiBlZmZpY2llbnQgYW50aXR1bW9yIHJlc3BvbnNlIGFuZCB0aGUgY3VycmVudCBpbW11bm90aGVyYXB5IG1vZGFsaXRpZXMgdGFpbG9yZWQgdG8gdGFyZ2V0IGltbXVuZSBzdXBwcmVzc2l2ZSBwYXRod2F5cy4gV2UgYWxzbyBkaXNjdXNzIHRoZSBvbmdvaW5nIGNoYWxsZW5nZXMgZW5jb3VudGVyZWQgYnkgdGhlc2Ugc3RyYXRlZ2llcyBhbmQgcHJvdmlkZSBzdWdnZXN0aW9ucyBmb3IgY2lyY3VtdmVudGluZyBodXJkbGVzIHRvIG5ldyBpbW11bm90aGVyYXBldXRpYyBhcHByb2FjaGVzLCBpbmNsdWRpbmcgdGhlIHVzZSBvZiByZWxldmFudCBiaW9tYXJrZXJzIGluIHRoZSBvcHRpbWl6YXRpb24gb2YgaW1tdW5vdGhlcmFweSByZWdpbWVucyBhbmQgdGhlIGlkZW50aWZpY2F0aW9uIG9mIHBhdGllbnRzIHdobyBjYW4gYmVuZWZpdCBmcm9tIGRlZmluZWQgaW1tdW5lLWJhc2VkIGFwcHJvYWNoZXMuIiwicHVibGlzaGVyIjoiRnJvbnRpZXJzIE1lZGlhIFMuQS4iLCJ2b2x1bWUiOiI5IiwiY29udGFpbmVyLXRpdGxlLXNob3J0IjoiRnJvbnQgT25jb2wifSwiaXNUZW1wb3JhcnkiOmZhbHNlfV19&quot;,&quot;citationItems&quot;:[{&quot;id&quot;:&quot;615c2ade-be39-3b13-a1dd-b1bba42c06e4&quot;,&quot;itemData&quot;:{&quot;type&quot;:&quot;article-journal&quot;,&quot;id&quot;:&quot;615c2ade-be39-3b13-a1dd-b1bba42c06e4&quot;,&quot;title&quot;:&quot;TGFβ biology in cancer progression and immunotherapy&quot;,&quot;author&quot;:[{&quot;family&quot;:&quot;Derynck&quot;,&quot;given&quot;:&quot;Rik&quot;,&quot;parse-names&quot;:false,&quot;dropping-particle&quot;:&quot;&quot;,&quot;non-dropping-particle&quot;:&quot;&quot;},{&quot;family&quot;:&quot;Turley&quot;,&quot;given&quot;:&quot;Shannon J.&quot;,&quot;parse-names&quot;:false,&quot;dropping-particle&quot;:&quot;&quot;,&quot;non-dropping-particle&quot;:&quot;&quot;},{&quot;family&quot;:&quot;Akhurst&quot;,&quot;given&quot;:&quot;Rosemary J.&quot;,&quot;parse-names&quot;:false,&quot;dropping-particle&quot;:&quot;&quot;,&quot;non-dropping-particle&quot;:&quot;&quot;}],&quot;container-title&quot;:&quot;Nature Reviews Clinical Oncology&quot;,&quot;accessed&quot;:{&quot;date-parts&quot;:[[2021,12,14]]},&quot;DOI&quot;:&quot;10.1038/S41571-020-0403-1&quot;,&quot;ISSN&quot;:&quot;1759-4782&quot;,&quot;PMID&quot;:&quot;32710082&quot;,&quot;URL&quot;:&quot;https://www-nature-com.ep.fjernadgang.kb.dk/articles/s41571-020-0403-1&quot;,&quot;issued&quot;:{&quot;date-parts&quot;:[[2020,7,24]]},&quot;page&quot;:&quot;9-34&quot;,&quot;abstract&quot;:&quot;TGFβ signalling has key roles in cancer progression: most carcinoma cells have inactivated their epithelial antiproliferative response and benefit from increased TGFβ expression and autocrine TGFβ signalling through effects on gene expression, release of immunosuppressive cytokines and epithelial plasticity. As a result, TGFβ enables cancer cell invasion and dissemination, stem cell properties and therapeutic resistance. TGFβ released by cancer cells, stromal fibroblasts and other cells in the tumour microenvironment further promotes cancer progression by shaping the architecture of the tumour and by suppressing the antitumour activities of immune cells, thus generating an immunosuppressive environment that prevents or attenuates the efficacy of anticancer immunotherapies. The repression of TGFβ signalling is therefore considered a prerequisite and major avenue to enhance the efficacy of current and forthcoming immunotherapies, including in tumours comprising cancer cells that are not TGFβ responsive. Herein, we introduce the mechanisms underlying TGFβ signalling in tumours and their microenvironment and discuss approaches to inhibit these signalling mechanisms as well as the use of these approaches in cancer immunotherapies and their potential adverse effects. TGFβ released by cancer cells and other cells in the tumour microenvironment enables cancer cell invasion and dissemination, stem cell properties and therapeutic resistance as well as generating an immunosuppressive environment. The authors of this Review introduce the mechanisms underlying TGFβ signalling in tumours and their microenvironment and discuss approaches to inhibit these signalling mechanisms, in particular in the context of cancer immunotherapy.&quot;,&quot;publisher&quot;:&quot;Nature Publishing Group&quot;,&quot;issue&quot;:&quot;1&quot;,&quot;volume&quot;:&quot;18&quot;,&quot;container-title-short&quot;:&quot;Nat Rev Clin Oncol&quot;},&quot;isTemporary&quot;:false},{&quot;id&quot;:&quot;a72643b5-7285-35e7-b4e7-7ceec9e1336f&quot;,&quot;itemData&quot;:{&quot;type&quot;:&quot;article-journal&quot;,&quot;id&quot;:&quot;a72643b5-7285-35e7-b4e7-7ceec9e1336f&quot;,&quot;title&quot;:&quot;Reverting Immune Suppression to Enhance Cancer Immunotherapy&quot;,&quot;author&quot;:[{&quot;family&quot;:&quot;Guerrouahen&quot;,&quot;given&quot;:&quot;Bella S.&quot;,&quot;parse-names&quot;:false,&quot;dropping-particle&quot;:&quot;&quot;,&quot;non-dropping-particle&quot;:&quot;&quot;},{&quot;family&quot;:&quot;Maccalli&quot;,&quot;given&quot;:&quot;Cristina&quot;,&quot;parse-names&quot;:false,&quot;dropping-particle&quot;:&quot;&quot;,&quot;non-dropping-particle&quot;:&quot;&quot;},{&quot;family&quot;:&quot;Cugno&quot;,&quot;given&quot;:&quot;Chiara&quot;,&quot;parse-names&quot;:false,&quot;dropping-particle&quot;:&quot;&quot;,&quot;non-dropping-particle&quot;:&quot;&quot;},{&quot;family&quot;:&quot;Rutella&quot;,&quot;given&quot;:&quot;Sergio&quot;,&quot;parse-names&quot;:false,&quot;dropping-particle&quot;:&quot;&quot;,&quot;non-dropping-particle&quot;:&quot;&quot;},{&quot;family&quot;:&quot;Akporiaye&quot;,&quot;given&quot;:&quot;Emmanuel T.&quot;,&quot;parse-names&quot;:false,&quot;dropping-particle&quot;:&quot;&quot;,&quot;non-dropping-particle&quot;:&quot;&quot;}],&quot;container-title&quot;:&quot;Frontiers in Oncology&quot;,&quot;accessed&quot;:{&quot;date-parts&quot;:[[2021,12,14]]},&quot;DOI&quot;:&quot;10.3389/FONC.2019.01554/BIBTEX&quot;,&quot;ISSN&quot;:&quot;2234943X&quot;,&quot;issued&quot;:{&quot;date-parts&quot;:[[2020,1,21]]},&quot;page&quot;:&quot;1554&quot;,&quot;abstract&quot;:&quot;Tumors employ strategies to escape immune control. The principle aim of most cancer immunotherapies is to restore effective immune surveillance. Among the different processes regulating immune escape, tumor microenvironment-associated soluble factors, and/or cell surface-bound molecules are mostly responsible for dysfunctional activity of tumor-specific CD8+T cells. These dynamic immunosuppressive networks prevent tumor rejection at several levels, limiting also the success of immunotherapies. Nevertheless, the recent clinical development of immune checkpoint inhibitors or of molecules modulating cellular targets and immunosuppressive enzymes highlights the great potential of approaches based on the selective disruption of immunosuppressive networks. Currently, the administration of different categories of immunotherapy in combination regimens is the ultimate modality for impacting the survival of cancer patients. With the advent of immune checkpoint inhibitors, designed to mount an effective antitumor immune response, profound changes occurred in cancer immunotherapy: from a global stimulation of the immune system to a specific targeting of an immune component. This review will specifically highlight the players, the mechanisms limiting an efficient antitumor response and the current immunotherapy modalities tailored to target immune suppressive pathways. We also discuss the ongoing challenges encountered by these strategies and provide suggestions for circumventing hurdles to new immunotherapeutic approaches, including the use of relevant biomarkers in the optimization of immunotherapy regimens and the identification of patients who can benefit from defined immune-based approaches.&quot;,&quot;publisher&quot;:&quot;Frontiers Media S.A.&quot;,&quot;volume&quot;:&quot;9&quot;,&quot;container-title-short&quot;:&quot;Front Oncol&quot;},&quot;isTemporary&quot;:false}]},{&quot;citationID&quot;:&quot;MENDELEY_CITATION_982b2cf1-5b3c-4b6d-b1be-8acdf21cefcf&quot;,&quot;properties&quot;:{&quot;noteIndex&quot;:0},&quot;isEdited&quot;:false,&quot;manualOverride&quot;:{&quot;isManuallyOverridden&quot;:false,&quot;citeprocText&quot;:&quot;&lt;sup&gt;22–26&lt;/sup&gt;&quot;,&quot;manualOverrideText&quot;:&quot;&quot;},&quot;citationTag&quot;:&quot;MENDELEY_CITATION_v3_eyJjaXRhdGlvbklEIjoiTUVOREVMRVlfQ0lUQVRJT05fOTgyYjJjZjEtNWIzYy00YjZkLWIxYmUtOGFjZGYyMWNlZmNmIiwicHJvcGVydGllcyI6eyJub3RlSW5kZXgiOjB9LCJpc0VkaXRlZCI6ZmFsc2UsIm1hbnVhbE92ZXJyaWRlIjp7ImlzTWFudWFsbHlPdmVycmlkZGVuIjpmYWxzZSwiY2l0ZXByb2NUZXh0IjoiPHN1cD4yMuKAkzI2PC9zdXA+IiwibWFudWFsT3ZlcnJpZGVUZXh0IjoiIn0sImNpdGF0aW9uSXRlbXMiOlt7ImlkIjoiMTg3ZDZjZjMtMzljNC0zYmExLWExOGUtNWM3ODhhNjRjYTQ3IiwiaXRlbURhdGEiOnsidHlwZSI6ImFydGljbGUtam91cm5hbCIsImlkIjoiMTg3ZDZjZjMtMzljNC0zYmExLWExOGUtNWM3ODhhNjRjYTQ3IiwidGl0bGUiOiJBbnRpLXR1bW9yIGFjdGl2aXR5IG9mIHRvbGwtbGlrZSByZWNlcHRvciA3IGFnb25pc3RzIiwiYXV0aG9yIjpbeyJmYW1pbHkiOiJDaGkiLCJnaXZlbiI6Ikh1anUiLCJwYXJzZS1uYW1lcyI6ZmFsc2UsImRyb3BwaW5nLXBhcnRpY2xlIjoiIiwibm9uLWRyb3BwaW5nLXBhcnRpY2xlIjoiIn0seyJmYW1pbHkiOiJMaSIsImdpdmVuIjoiQ2h1bm1hbiIsInBhcnNlLW5hbWVzIjpmYWxzZSwiZHJvcHBpbmctcGFydGljbGUiOiIiLCJub24tZHJvcHBpbmctcGFydGljbGUiOiIifSx7ImZhbWlseSI6IlpoYW8iLCJnaXZlbiI6IkZsb3JhIFNoYSIsInBhcnNlLW5hbWVzIjpmYWxzZSwiZHJvcHBpbmctcGFydGljbGUiOiIiLCJub24tZHJvcHBpbmctcGFydGljbGUiOiIifSx7ImZhbWlseSI6IlpoYW5nIiwiZ2l2ZW4iOiJMaSIsInBhcnNlLW5hbWVzIjpmYWxzZSwiZHJvcHBpbmctcGFydGljbGUiOiIiLCJub24tZHJvcHBpbmctcGFydGljbGUiOiIifSx7ImZhbWlseSI6Ik5nIiwiZ2l2ZW4iOiJUemkgQnVuIiwicGFyc2UtbmFtZXMiOmZhbHNlLCJkcm9wcGluZy1wYXJ0aWNsZSI6IiIsIm5vbi1kcm9wcGluZy1wYXJ0aWNsZSI6IiJ9LHsiZmFtaWx5IjoiSmluIiwiZ2l2ZW4iOiJHdWFuZ3lpIiwicGFyc2UtbmFtZXMiOmZhbHNlLCJkcm9wcGluZy1wYXJ0aWNsZSI6IiIsIm5vbi1kcm9wcGluZy1wYXJ0aWNsZSI6IiJ9LHsiZmFtaWx5IjoiU2hhIiwiZ2l2ZW4iOiJPdSIsInBhcnNlLW5hbWVzIjpmYWxzZSwiZHJvcHBpbmctcGFydGljbGUiOiIiLCJub24tZHJvcHBpbmctcGFydGljbGUiOiIifV0sImNvbnRhaW5lci10aXRsZSI6IkZyb250aWVycyBpbiBQaGFybWFjb2xvZ3kiLCJhY2Nlc3NlZCI6eyJkYXRlLXBhcnRzIjpbWzIwMjEsMTIsMTRdXX0sIkRPSSI6IjEwLjMzODkvRlBIQVIuMjAxNy4wMDMwNC9CSUJURVgiLCJJU1NOIjoiMTY2Mzk4MTIiLCJpc3N1ZWQiOnsiZGF0ZS1wYXJ0cyI6W1syMDE3LDUsMzFdXX0sInBhZ2UiOiIzMDQiLCJhYnN0cmFjdCI6IlRvbGwtbGlrZSByZWNlcHRvcnMgKFRMUnMpIGFyZSBhIGNsYXNzIG9mIHBhdHRlcm4gcmVjb2duaXRpb24gcmVjZXB0b3JzIHRoYXQgcGxheSBhIGJyaWRnaW5nIHJvbGUgaW4gaW5uYXRlIGltbXVuaXR5IGFuZCBhZGFwdGl2ZSBpbW11bml0eS4gVGhlIGFjdGl2YXRlZCBUTFJzIG5vdCBvbmx5IGluZHVjZSBpbmZsYW1tYXRvcnkgcmVzcG9uc2VzLCBidXQgYWxzbyBlbGljaXQgdGhlIGRldmVsb3BtZW50IG9mIGFudGlnZW4gc3BlY2lmaWMgaW1tdW5pdHkuIFRMUjcsIGEgbWVtYmVyIG9mIFRMUiBmYW1pbHksIGlzIGFuIGludHJhY2VsbHVsYXIgcmVjZXB0b3IgZXhwcmVzc2VkIG9uIHRoZSBtZW1icmFuZSBvZiBlbmRvc29tZXMuIFRMUjcgY2FuIGJlIHRyaWdnZXJlZCBub3Qgb25seSBieSBzc1JOQSBkdXJpbmcgdmlyYWwgaW5mZWN0aW9ucywgYnV0IGFsc28gYnkgaW1tdW5lIG1vZGlmaWVycyB0aGF0IHNoYXJlIGEgc2ltaWxhciBzdHJ1Y3R1cmUgdG8gbnVjbGVvc2lkZXMuIEl0cyBwb3dlcmZ1bCBpbW11bmUgc3RpbXVsYXRvcnkgYWN0aW9uIGNhbiBiZSBwb3RlbnRpYWxseSB1c2VkIGluIHRoZSBhbnRpLXR1bW9yIHRoZXJhcHkuIFRoaXMgYXJ0aWNsZSByZXZpZXdlZCB0aGUgYW50aS10dW1vciBhY3Rpdml0eSBhbmQgbWVjaGFuaXNtIG9mIFRMUjcgYWdvbmlzdHMgdGhhdCBhcmUgZnJlcXVlbnRseSBhcHBsaWVkIGluIHByZWNsaW5pY2FsIGFuZCBjbGluaWNhbCBpbnZlc3RpZ2F0aW9ucywgYW5kIG1haW5seSBmb2N1c2VkIG9uIHNtYWxsIHN5bnRoZXRpYyBtb2xlY3VsZXMsIGluY2x1ZGluZyBpbWlxdWltb2QsIHJlc2lxdWltb2QsIGdhcmRpcXVpbW9kLCBhbmQgODUyQSwgZXRjLiIsInB1Ymxpc2hlciI6IkZyb250aWVycyBNZWRpYSBTLkEuIiwiaXNzdWUiOiJNQVkiLCJ2b2x1bWUiOiI4IiwiY29udGFpbmVyLXRpdGxlLXNob3J0IjoiRnJvbnQgUGhhcm1hY29sIn0sImlzVGVtcG9yYXJ5IjpmYWxzZX0seyJpZCI6IjU4MGM3NWUwLThmZWMtM2Y4MC1iYmI2LTZkNWUwYzc5N2E0ZSIsIml0ZW1EYXRhIjp7InR5cGUiOiJhcnRpY2xlLWpvdXJuYWwiLCJpZCI6IjU4MGM3NWUwLThmZWMtM2Y4MC1iYmI2LTZkNWUwYzc5N2E0ZSIsInRpdGxlIjoiQWdvbmlzdCBhbmQgYW50YWdvbmlzdCBsaWdhbmRzIG9mIHRvbGwtbGlrZSByZWNlcHRvcnMgNyBhbmQgODogSW5nZW5pb3VzIHRvb2xzIGZvciB0aGVyYXBldXRpYyBwdXJwb3NlcyIsImF1dGhvciI6W3siZmFtaWx5IjoiUGF0aW5vdGUiLCJnaXZlbiI6IkNpbmR5IiwicGFyc2UtbmFtZXMiOmZhbHNlLCJkcm9wcGluZy1wYXJ0aWNsZSI6IiIsIm5vbi1kcm9wcGluZy1wYXJ0aWNsZSI6IiJ9LHsiZmFtaWx5IjoiS2Fycm91bSIsImdpdmVuIjoiTm91ciBCb3UiLCJwYXJzZS1uYW1lcyI6ZmFsc2UsImRyb3BwaW5nLXBhcnRpY2xlIjoiIiwibm9uLWRyb3BwaW5nLXBhcnRpY2xlIjoiIn0seyJmYW1pbHkiOiJNb2FyYmVzcyIsImdpdmVuIjoiR2VvcmdlcyIsInBhcnNlLW5hbWVzIjpmYWxzZSwiZHJvcHBpbmctcGFydGljbGUiOiIiLCJub24tZHJvcHBpbmctcGFydGljbGUiOiIifSx7ImZhbWlseSI6IkNpcm5hdCIsImdpdmVuIjoiTmF0YWxpbmEiLCJwYXJzZS1uYW1lcyI6ZmFsc2UsImRyb3BwaW5nLXBhcnRpY2xlIjoiIiwibm9uLWRyb3BwaW5nLXBhcnRpY2xlIjoiIn0seyJmYW1pbHkiOiJLYXNzYWIiLCJnaXZlbiI6Iklzc2FtIiwicGFyc2UtbmFtZXMiOmZhbHNlLCJkcm9wcGluZy1wYXJ0aWNsZSI6IiIsIm5vbi1kcm9wcGluZy1wYXJ0aWNsZSI6IiJ9LHsiZmFtaWx5IjoiQm9ubmV0IiwiZ2l2ZW4iOiJQaWVycmUgQW50b2luZSIsInBhcnNlLW5hbWVzIjpmYWxzZSwiZHJvcHBpbmctcGFydGljbGUiOiIiLCJub24tZHJvcHBpbmctcGFydGljbGUiOiIifSx7ImZhbWlseSI6IkRlbGV1emUtTWFzcXXDqWZhIiwiZ2l2ZW4iOiJDYXJpbmUiLCJwYXJzZS1uYW1lcyI6ZmFsc2UsImRyb3BwaW5nLXBhcnRpY2xlIjoiIiwibm9uLWRyb3BwaW5nLXBhcnRpY2xlIjoiIn1dLCJjb250YWluZXItdGl0bGUiOiJFdXJvcGVhbiBKb3VybmFsIG9mIE1lZGljaW5hbCBDaGVtaXN0cnkiLCJhY2Nlc3NlZCI6eyJkYXRlLXBhcnRzIjpbWzIwMjEsMTIsMTRdXX0sIkRPSSI6IjEwLjEwMTYvSi5FSk1FQ0guMjAyMC4xMTIyMzgiLCJJU1NOIjoiMDIyMy01MjM0IiwiUE1JRCI6IjMyMjAzNzkwIiwiaXNzdWVkIjp7ImRhdGUtcGFydHMiOltbMjAyMCw1LDFdXX0sInBhZ2UiOiIxMTIyMzgiLCJhYnN0cmFjdCI6IlRoZSBkaXNjb3Zlcnkgb2YgdGhlIFRMUnMgZmFtaWx5IGFuZCBtb3JlIHByZWNpc2VseSBpdHMgZnVuY3Rpb25zIG9wZW5lZCBhIHZhcmlldHkgb2YgZ2F0ZXMgdG8gbW9kdWxhdGUgaW1tdW5vbG9naWNhbCBob3N0IHJlc3BvbnNlcy4gVExScyA3LzggYXJlIGxvY2F0ZWQgaW4gdGhlIGVuZG9zb21hbCBjb21wYXJ0bWVudCBhbmQgYWN0aXZhdGUgYSBzcGVjaWZpYyBzaWduYWxpbmcgcGF0aHdheSBpbiBhIE15RDg4LWRlcGVuZGFudCBtYW5uZXIuIEFjY29yZGluZyB0byB0aGVpciBpbnZvbHZlbWVudCBpbnRvIHZhcmlvdXMgYXV0b2ltbXVuZSwgaW5mbGFtbWF0b3J5IGFuZCBtYWxpZ25hbnQgZGlzZWFzZXMsIHJlc2VhcmNoZXJzIGhhdmUgZGVzaWduZWQgZGl2ZXJzZSBUTFJzIDcvOCBsaWdhbmRzIGFibGUgdG8gYm9vc3Qgb3IgYmxvY2sgdGhlIGluaGVyZW50IHNpZ25hbCB0cmFuc2R1Y3Rpb24uIFRoZXNlIG1vZHVsYXRvcnMgYXJlIG9mdGVuIHNtYWxsIHN5bnRoZXRpYyBjb21wb3VuZHMgYW5kIG1vc3QgYWN0IGFzIGFnb25pc3RzIGFuZCB0byBhIG11Y2ggbGVzc2VyIGV4dGVudCBhcyBhbnRhZ29uaXN0cy4gU29tZSBvZiB0aGVtIGhhdmUgcmVhY2hlZCBwcmVjbGluaWNhbCBhbmQgY2xpbmljYWwgdHJpYWxzLCBhbmQgb25seSBvbmUgaGFzIGJlZW4gYXBwcm92ZWQgYnkgdGhlIEZEQSBhbmQgRU1BLCBpbWlxdWltb2QuIFRoZSBrZXkgdG8gdGhlIHN1Y2Nlc3Mgb2YgdGhlc2UgbW9kdWxhdG9ycyBwcm9iYWJseSBsaWVzIGluIHRoZWlyIGNvbWJpbmF0aW9uIHdpdGggb3RoZXIgdGhlcmFwaWVzIGFzIHJlY2VudGx5IGRlbW9uc3RyYXRlZC4gV2UgZ2F0aGVyIGluIHRoaXMgcmV2aWV3IG1vcmUgdGhhbiAzNjAgc2NpZW50aWZpYyBwdWJsaWNhdGlvbnMsIHJldmlld3MgYW5kIHBhdGVudHMsIHJlbGF0aW5nIHRoZSBleHRlbnNpdmUgd29yayBjYXJyaWVkIG91dCBieSByZXNlYXJjaGVycyBvbiB0aGUgZGVzaWduIG9mIFRMUnMgNy84IG1vZHVsYXRvcnMsIHdoaWNoIGFyZSBjbGFzc2lmaWVkIGZpcnN0bHkgYnkgdGhlaXIgYmlvbG9naWNhbCBhY3Rpdml0aWVzIChhZ29uaXN0IG9yIGFudGFnb25pc3QpIGFuZCB0aGVuIGJ5IHRoZWlyIGNoZW1pY2FsIHN0cnVjdHVyZXMsIHdoaWNoIHRvdGFsIHN5bnRoZXNlcyBhcmUgbm90IGRpc2N1c3NlZCBoZXJlLiBUaGlzIHJldmlldyBhbHNvIHJlcG9ydHMgYWJvdXQgOTAgY2xpbmljYWwgY2FzZXMsIHRoZXJlYnkgc2hvd2luZyB0aGUgYmlvbG9naWNhbCBpbnRlcmVzdCBvZiB0aGVzZSBtb2R1bGF0b3JzIGluIG11bHRpcGxlIHBhdGhvbG9naWVzLiIsInB1Ymxpc2hlciI6IkVsc2V2aWVyIE1hc3NvbiIsInZvbHVtZSI6IjE5MyIsImNvbnRhaW5lci10aXRsZS1zaG9ydCI6IkV1ciBKIE1lZCBDaGVtIn0sImlzVGVtcG9yYXJ5IjpmYWxzZX0seyJpZCI6ImE0MTllMTUzLTE3YmEtM2Y2Yy1iNjQzLWQ1NzA0YmJmNzA0YSIsIml0ZW1EYXRhIjp7InR5cGUiOiJhcnRpY2xlLWpvdXJuYWwiLCJpZCI6ImE0MTllMTUzLTE3YmEtM2Y2Yy1iNjQzLWQ1NzA0YmJmNzA0YSIsInRpdGxlIjoiTW9kZXMgb2YgYWN0aW9uIG9mIFRMUjcgYWdvbmlzdHMgaW4gY2FuY2VyIHRoZXJhcHkiLCJhdXRob3IiOlt7ImZhbWlseSI6IktvYm9sZCIsImdpdmVuIjoiU2ViYXN0aWFuIiwicGFyc2UtbmFtZXMiOmZhbHNlLCJkcm9wcGluZy1wYXJ0aWNsZSI6IiIsIm5vbi1kcm9wcGluZy1wYXJ0aWNsZSI6IiJ9LHsiZmFtaWx5IjoiV2llZGVtYW5uIiwiZ2l2ZW4iOiJHYWJyaWVsYSIsInBhcnNlLW5hbWVzIjpmYWxzZSwiZHJvcHBpbmctcGFydGljbGUiOiIiLCJub24tZHJvcHBpbmctcGFydGljbGUiOiIifSx7ImZhbWlseSI6IlJvdGhlbmZ1w59lciIsImdpdmVuIjoiU2ltb24iLCJwYXJzZS1uYW1lcyI6ZmFsc2UsImRyb3BwaW5nLXBhcnRpY2xlIjoiIiwibm9uLWRyb3BwaW5nLXBhcnRpY2xlIjoiIn0seyJmYW1pbHkiOiJFbmRyZXMiLCJnaXZlbiI6IlN0ZWZhbiIsInBhcnNlLW5hbWVzIjpmYWxzZSwiZHJvcHBpbmctcGFydGljbGUiOiIiLCJub24tZHJvcHBpbmctcGFydGljbGUiOiIifV0sImNvbnRhaW5lci10aXRsZSI6IkltbXVub3RoZXJhcHkiLCJhY2Nlc3NlZCI6eyJkYXRlLXBhcnRzIjpbWzIwMjEsMTIsMTRdXX0sIkRPSSI6IjEwLjIyMTcvSU1ULjE0Ljc1IiwiSVNTTiI6IjE3NTA3NDQ4IiwiUE1JRCI6IjI1NDI4NjQ3IiwiaXNzdWVkIjp7ImRhdGUtcGFydHMiOltbMjAxNCwxMCwxXV19LCJwYWdlIjoiMTA4NS0xMDk1IiwiYWJzdHJhY3QiOiJGcm9tIHRoZSBudW1lcm91cyBUb2xsLWxpa2UgcmVjZXB0b3IgYWdvbmlzdHMsIG9ubHkgVExSNyBhZ29uaXN0cyBoYXZlIGJlZW4gYXBwcm92ZWQgZm9yIGNhbmNlciB0cmVhdG1lbnQsIGFsdGhvdWdoIHRoZXkgYXJlIGN1cnJlbnQgcmVzdHJpY3RlZCB0byB0b3BpY2FsIGFwcGxpY2F0aW9uLiBUaGUgbWFpbiB0YXJnZXQgY2VsbHMgb2YgVExSNyBhZ29uaXN0cyBhcmUgcGxhc21hY3l0b2lkIGRlbmRyaXRpYyBjZWxscywgcHJvZHVjaW5nIElGTi3OsSBhbmQgdGh1cyBhY3Rpbmcgb24gb3RoZXIgaW1tdW5lIGNlbGxzLiBUaGVyZWJ5IGRlbmRyaXRpYyBjZWxscyBhY3F1aXJlIGVuaGFuY2VkIGNvc3RpbXVsYXRvcnkgYW5kIGFudGlnZW4tcHJlc2VudGluZyBjYXBhY2l0eSwgcHJpbWluZyBhbiBhZGFwdGl2ZSBpbW11bmUgcmVzcG9uc2UuIEJlc2lkZXMgTksgY2VsbHMsIGFudGlnZW4tc3BlY2lmaWMgVCBjZWxscyBhcmUgdGhlIG1haW4gdGVybWluYWwgZWZmZWN0b3JzIG9mIFRMUjcgYWdvbmlzdHMgaW4gdHVtb3IgdGhlcmFweS4gVGhpcyBxdWFsaWZpZXMgVExSNyBhZ29uaXN0cyBhcyB2YWNjaW5lIGFkanV2YW50cywgd2hpY2ggaXMgY3VycmVudGx5IGJlaW5nIHRlc3RlZCBpbiBjbGluaWNhbCB0cmlhbHMuIEhvd2V2ZXIsIHRoZSBzeXN0ZW1pYyBhcHBsaWNhdGlvbiBvZiBUTFI3IGFnb25pc3RzIHNob3dzIGluc3VmZmljaWVudCBlZmZpY2FjeSwgbW9zdCBsaWtlbHkgb3dpbmcgdG8gdG94aWNpdHktbGltaXRlZCBkb3NpbmcuIFRoZSB1c2Ugb2YgVExSNyBhZ29uaXN0cyBpbiBjb21iaW5hdGlvbmFsIHRoZXJhcHkgaG9sZHMgdGhlIHByb21pc2Ugb2Ygc3luZXJnaXN0aWMgYWN0aXZpdHkgYW5kIGxvd2VyIHJlcXVpcmVkIGRvc2VzLiIsInB1Ymxpc2hlciI6IkZ1dHVyZSBNZWRpY2luZSBMdGQuIiwiaXNzdWUiOiIxMCIsInZvbHVtZSI6IjYiLCJjb250YWluZXItdGl0bGUtc2hvcnQiOiJJbW11bm90aGVyYXB5In0sImlzVGVtcG9yYXJ5IjpmYWxzZX0seyJpZCI6IjYxNWMyYWRlLWJlMzktM2IxMy1hMWRkLWIxYmJhNDJjMDZlNCIsIml0ZW1EYXRhIjp7InR5cGUiOiJhcnRpY2xlLWpvdXJuYWwiLCJpZCI6IjYxNWMyYWRlLWJlMzktM2IxMy1hMWRkLWIxYmJhNDJjMDZlNCIsInRpdGxlIjoiVEdGzrIgYmlvbG9neSBpbiBjYW5jZXIgcHJvZ3Jlc3Npb24gYW5kIGltbXVub3RoZXJhcHkiLCJhdXRob3IiOlt7ImZhbWlseSI6IkRlcnluY2siLCJnaXZlbiI6IlJpayIsInBhcnNlLW5hbWVzIjpmYWxzZSwiZHJvcHBpbmctcGFydGljbGUiOiIiLCJub24tZHJvcHBpbmctcGFydGljbGUiOiIifSx7ImZhbWlseSI6IlR1cmxleSIsImdpdmVuIjoiU2hhbm5vbiBKLiIsInBhcnNlLW5hbWVzIjpmYWxzZSwiZHJvcHBpbmctcGFydGljbGUiOiIiLCJub24tZHJvcHBpbmctcGFydGljbGUiOiIifSx7ImZhbWlseSI6IkFraHVyc3QiLCJnaXZlbiI6IlJvc2VtYXJ5IEouIiwicGFyc2UtbmFtZXMiOmZhbHNlLCJkcm9wcGluZy1wYXJ0aWNsZSI6IiIsIm5vbi1kcm9wcGluZy1wYXJ0aWNsZSI6IiJ9XSwiY29udGFpbmVyLXRpdGxlIjoiTmF0dXJlIFJldmlld3MgQ2xpbmljYWwgT25jb2xvZ3kiLCJhY2Nlc3NlZCI6eyJkYXRlLXBhcnRzIjpbWzIwMjEsMTIsMTRdXX0sIkRPSSI6IjEwLjEwMzgvUzQxNTcxLTAyMC0wNDAzLTEiLCJJU1NOIjoiMTc1OS00NzgyIiwiUE1JRCI6IjMyNzEwMDgyIiwiVVJMIjoiaHR0cHM6Ly93d3ctbmF0dXJlLWNvbS5lcC5mamVybmFkZ2FuZy5rYi5kay9hcnRpY2xlcy9zNDE1NzEtMDIwLTA0MDMtMSIsImlzc3VlZCI6eyJkYXRlLXBhcnRzIjpbWzIwMjAsNywyNF1dfSwicGFnZSI6IjktMzQiLCJhYnN0cmFjdCI6IlRHRs6yIHNpZ25hbGxpbmcgaGFzIGtleSByb2xlcyBpbiBjYW5jZXIgcHJvZ3Jlc3Npb246IG1vc3QgY2FyY2lub21hIGNlbGxzIGhhdmUgaW5hY3RpdmF0ZWQgdGhlaXIgZXBpdGhlbGlhbCBhbnRpcHJvbGlmZXJhdGl2ZSByZXNwb25zZSBhbmQgYmVuZWZpdCBmcm9tIGluY3JlYXNlZCBUR0bOsiBleHByZXNzaW9uIGFuZCBhdXRvY3JpbmUgVEdGzrIgc2lnbmFsbGluZyB0aHJvdWdoIGVmZmVjdHMgb24gZ2VuZSBleHByZXNzaW9uLCByZWxlYXNlIG9mIGltbXVub3N1cHByZXNzaXZlIGN5dG9raW5lcyBhbmQgZXBpdGhlbGlhbCBwbGFzdGljaXR5LiBBcyBhIHJlc3VsdCwgVEdGzrIgZW5hYmxlcyBjYW5jZXIgY2VsbCBpbnZhc2lvbiBhbmQgZGlzc2VtaW5hdGlvbiwgc3RlbSBjZWxsIHByb3BlcnRpZXMgYW5kIHRoZXJhcGV1dGljIHJlc2lzdGFuY2UuIFRHRs6yIHJlbGVhc2VkIGJ5IGNhbmNlciBjZWxscywgc3Ryb21hbCBmaWJyb2JsYXN0cyBhbmQgb3RoZXIgY2VsbHMgaW4gdGhlIHR1bW91ciBtaWNyb2Vudmlyb25tZW50IGZ1cnRoZXIgcHJvbW90ZXMgY2FuY2VyIHByb2dyZXNzaW9uIGJ5IHNoYXBpbmcgdGhlIGFyY2hpdGVjdHVyZSBvZiB0aGUgdHVtb3VyIGFuZCBieSBzdXBwcmVzc2luZyB0aGUgYW50aXR1bW91ciBhY3Rpdml0aWVzIG9mIGltbXVuZSBjZWxscywgdGh1cyBnZW5lcmF0aW5nIGFuIGltbXVub3N1cHByZXNzaXZlIGVudmlyb25tZW50IHRoYXQgcHJldmVudHMgb3IgYXR0ZW51YXRlcyB0aGUgZWZmaWNhY3kgb2YgYW50aWNhbmNlciBpbW11bm90aGVyYXBpZXMuIFRoZSByZXByZXNzaW9uIG9mIFRHRs6yIHNpZ25hbGxpbmcgaXMgdGhlcmVmb3JlIGNvbnNpZGVyZWQgYSBwcmVyZXF1aXNpdGUgYW5kIG1ham9yIGF2ZW51ZSB0byBlbmhhbmNlIHRoZSBlZmZpY2FjeSBvZiBjdXJyZW50IGFuZCBmb3J0aGNvbWluZyBpbW11bm90aGVyYXBpZXMsIGluY2x1ZGluZyBpbiB0dW1vdXJzIGNvbXByaXNpbmcgY2FuY2VyIGNlbGxzIHRoYXQgYXJlIG5vdCBUR0bOsiByZXNwb25zaXZlLiBIZXJlaW4sIHdlIGludHJvZHVjZSB0aGUgbWVjaGFuaXNtcyB1bmRlcmx5aW5nIFRHRs6yIHNpZ25hbGxpbmcgaW4gdHVtb3VycyBhbmQgdGhlaXIgbWljcm9lbnZpcm9ubWVudCBhbmQgZGlzY3VzcyBhcHByb2FjaGVzIHRvIGluaGliaXQgdGhlc2Ugc2lnbmFsbGluZyBtZWNoYW5pc21zIGFzIHdlbGwgYXMgdGhlIHVzZSBvZiB0aGVzZSBhcHByb2FjaGVzIGluIGNhbmNlciBpbW11bm90aGVyYXBpZXMgYW5kIHRoZWlyIHBvdGVudGlhbCBhZHZlcnNlIGVmZmVjdHMuIFRHRs6yIHJlbGVhc2VkIGJ5IGNhbmNlciBjZWxscyBhbmQgb3RoZXIgY2VsbHMgaW4gdGhlIHR1bW91ciBtaWNyb2Vudmlyb25tZW50IGVuYWJsZXMgY2FuY2VyIGNlbGwgaW52YXNpb24gYW5kIGRpc3NlbWluYXRpb24sIHN0ZW0gY2VsbCBwcm9wZXJ0aWVzIGFuZCB0aGVyYXBldXRpYyByZXNpc3RhbmNlIGFzIHdlbGwgYXMgZ2VuZXJhdGluZyBhbiBpbW11bm9zdXBwcmVzc2l2ZSBlbnZpcm9ubWVudC4gVGhlIGF1dGhvcnMgb2YgdGhpcyBSZXZpZXcgaW50cm9kdWNlIHRoZSBtZWNoYW5pc21zIHVuZGVybHlpbmcgVEdGzrIgc2lnbmFsbGluZyBpbiB0dW1vdXJzIGFuZCB0aGVpciBtaWNyb2Vudmlyb25tZW50IGFuZCBkaXNjdXNzIGFwcHJvYWNoZXMgdG8gaW5oaWJpdCB0aGVzZSBzaWduYWxsaW5nIG1lY2hhbmlzbXMsIGluIHBhcnRpY3VsYXIgaW4gdGhlIGNvbnRleHQgb2YgY2FuY2VyIGltbXVub3RoZXJhcHkuIiwicHVibGlzaGVyIjoiTmF0dXJlIFB1Ymxpc2hpbmcgR3JvdXAiLCJpc3N1ZSI6IjEiLCJ2b2x1bWUiOiIxOCIsImNvbnRhaW5lci10aXRsZS1zaG9ydCI6Ik5hdCBSZXYgQ2xpbiBPbmNvbCJ9LCJpc1RlbXBvcmFyeSI6ZmFsc2V9LHsiaWQiOiJhNzI2NDNiNS03Mjg1LTM1ZTctYjRlNy03Y2VlYzllMTMzNmYiLCJpdGVtRGF0YSI6eyJ0eXBlIjoiYXJ0aWNsZS1qb3VybmFsIiwiaWQiOiJhNzI2NDNiNS03Mjg1LTM1ZTctYjRlNy03Y2VlYzllMTMzNmYiLCJ0aXRsZSI6IlJldmVydGluZyBJbW11bmUgU3VwcHJlc3Npb24gdG8gRW5oYW5jZSBDYW5jZXIgSW1tdW5vdGhlcmFweSIsImF1dGhvciI6W3siZmFtaWx5IjoiR3VlcnJvdWFoZW4iLCJnaXZlbiI6IkJlbGxhIFMuIiwicGFyc2UtbmFtZXMiOmZhbHNlLCJkcm9wcGluZy1wYXJ0aWNsZSI6IiIsIm5vbi1kcm9wcGluZy1wYXJ0aWNsZSI6IiJ9LHsiZmFtaWx5IjoiTWFjY2FsbGkiLCJnaXZlbiI6IkNyaXN0aW5hIiwicGFyc2UtbmFtZXMiOmZhbHNlLCJkcm9wcGluZy1wYXJ0aWNsZSI6IiIsIm5vbi1kcm9wcGluZy1wYXJ0aWNsZSI6IiJ9LHsiZmFtaWx5IjoiQ3Vnbm8iLCJnaXZlbiI6IkNoaWFyYSIsInBhcnNlLW5hbWVzIjpmYWxzZSwiZHJvcHBpbmctcGFydGljbGUiOiIiLCJub24tZHJvcHBpbmctcGFydGljbGUiOiIifSx7ImZhbWlseSI6IlJ1dGVsbGEiLCJnaXZlbiI6IlNlcmdpbyIsInBhcnNlLW5hbWVzIjpmYWxzZSwiZHJvcHBpbmctcGFydGljbGUiOiIiLCJub24tZHJvcHBpbmctcGFydGljbGUiOiIifSx7ImZhbWlseSI6IkFrcG9yaWF5ZSIsImdpdmVuIjoiRW1tYW51ZWwgVC4iLCJwYXJzZS1uYW1lcyI6ZmFsc2UsImRyb3BwaW5nLXBhcnRpY2xlIjoiIiwibm9uLWRyb3BwaW5nLXBhcnRpY2xlIjoiIn1dLCJjb250YWluZXItdGl0bGUiOiJGcm9udGllcnMgaW4gT25jb2xvZ3kiLCJhY2Nlc3NlZCI6eyJkYXRlLXBhcnRzIjpbWzIwMjEsMTIsMTRdXX0sIkRPSSI6IjEwLjMzODkvRk9OQy4yMDE5LjAxNTU0L0JJQlRFWCIsIklTU04iOiIyMjM0OTQzWCIsImlzc3VlZCI6eyJkYXRlLXBhcnRzIjpbWzIwMjAsMSwyMV1dfSwicGFnZSI6IjE1NTQiLCJhYnN0cmFjdCI6IlR1bW9ycyBlbXBsb3kgc3RyYXRlZ2llcyB0byBlc2NhcGUgaW1tdW5lIGNvbnRyb2wuIFRoZSBwcmluY2lwbGUgYWltIG9mIG1vc3QgY2FuY2VyIGltbXVub3RoZXJhcGllcyBpcyB0byByZXN0b3JlIGVmZmVjdGl2ZSBpbW11bmUgc3VydmVpbGxhbmNlLiBBbW9uZyB0aGUgZGlmZmVyZW50IHByb2Nlc3NlcyByZWd1bGF0aW5nIGltbXVuZSBlc2NhcGUsIHR1bW9yIG1pY3JvZW52aXJvbm1lbnQtYXNzb2NpYXRlZCBzb2x1YmxlIGZhY3RvcnMsIGFuZC9vciBjZWxsIHN1cmZhY2UtYm91bmQgbW9sZWN1bGVzIGFyZSBtb3N0bHkgcmVzcG9uc2libGUgZm9yIGR5c2Z1bmN0aW9uYWwgYWN0aXZpdHkgb2YgdHVtb3Itc3BlY2lmaWMgQ0Q4K1QgY2VsbHMuIFRoZXNlIGR5bmFtaWMgaW1tdW5vc3VwcHJlc3NpdmUgbmV0d29ya3MgcHJldmVudCB0dW1vciByZWplY3Rpb24gYXQgc2V2ZXJhbCBsZXZlbHMsIGxpbWl0aW5nIGFsc28gdGhlIHN1Y2Nlc3Mgb2YgaW1tdW5vdGhlcmFwaWVzLiBOZXZlcnRoZWxlc3MsIHRoZSByZWNlbnQgY2xpbmljYWwgZGV2ZWxvcG1lbnQgb2YgaW1tdW5lIGNoZWNrcG9pbnQgaW5oaWJpdG9ycyBvciBvZiBtb2xlY3VsZXMgbW9kdWxhdGluZyBjZWxsdWxhciB0YXJnZXRzIGFuZCBpbW11bm9zdXBwcmVzc2l2ZSBlbnp5bWVzIGhpZ2hsaWdodHMgdGhlIGdyZWF0IHBvdGVudGlhbCBvZiBhcHByb2FjaGVzIGJhc2VkIG9uIHRoZSBzZWxlY3RpdmUgZGlzcnVwdGlvbiBvZiBpbW11bm9zdXBwcmVzc2l2ZSBuZXR3b3Jrcy4gQ3VycmVudGx5LCB0aGUgYWRtaW5pc3RyYXRpb24gb2YgZGlmZmVyZW50IGNhdGVnb3JpZXMgb2YgaW1tdW5vdGhlcmFweSBpbiBjb21iaW5hdGlvbiByZWdpbWVucyBpcyB0aGUgdWx0aW1hdGUgbW9kYWxpdHkgZm9yIGltcGFjdGluZyB0aGUgc3Vydml2YWwgb2YgY2FuY2VyIHBhdGllbnRzLiBXaXRoIHRoZSBhZHZlbnQgb2YgaW1tdW5lIGNoZWNrcG9pbnQgaW5oaWJpdG9ycywgZGVzaWduZWQgdG8gbW91bnQgYW4gZWZmZWN0aXZlIGFudGl0dW1vciBpbW11bmUgcmVzcG9uc2UsIHByb2ZvdW5kIGNoYW5nZXMgb2NjdXJyZWQgaW4gY2FuY2VyIGltbXVub3RoZXJhcHk6IGZyb20gYSBnbG9iYWwgc3RpbXVsYXRpb24gb2YgdGhlIGltbXVuZSBzeXN0ZW0gdG8gYSBzcGVjaWZpYyB0YXJnZXRpbmcgb2YgYW4gaW1tdW5lIGNvbXBvbmVudC4gVGhpcyByZXZpZXcgd2lsbCBzcGVjaWZpY2FsbHkgaGlnaGxpZ2h0IHRoZSBwbGF5ZXJzLCB0aGUgbWVjaGFuaXNtcyBsaW1pdGluZyBhbiBlZmZpY2llbnQgYW50aXR1bW9yIHJlc3BvbnNlIGFuZCB0aGUgY3VycmVudCBpbW11bm90aGVyYXB5IG1vZGFsaXRpZXMgdGFpbG9yZWQgdG8gdGFyZ2V0IGltbXVuZSBzdXBwcmVzc2l2ZSBwYXRod2F5cy4gV2UgYWxzbyBkaXNjdXNzIHRoZSBvbmdvaW5nIGNoYWxsZW5nZXMgZW5jb3VudGVyZWQgYnkgdGhlc2Ugc3RyYXRlZ2llcyBhbmQgcHJvdmlkZSBzdWdnZXN0aW9ucyBmb3IgY2lyY3VtdmVudGluZyBodXJkbGVzIHRvIG5ldyBpbW11bm90aGVyYXBldXRpYyBhcHByb2FjaGVzLCBpbmNsdWRpbmcgdGhlIHVzZSBvZiByZWxldmFudCBiaW9tYXJrZXJzIGluIHRoZSBvcHRpbWl6YXRpb24gb2YgaW1tdW5vdGhlcmFweSByZWdpbWVucyBhbmQgdGhlIGlkZW50aWZpY2F0aW9uIG9mIHBhdGllbnRzIHdobyBjYW4gYmVuZWZpdCBmcm9tIGRlZmluZWQgaW1tdW5lLWJhc2VkIGFwcHJvYWNoZXMuIiwicHVibGlzaGVyIjoiRnJvbnRpZXJzIE1lZGlhIFMuQS4iLCJ2b2x1bWUiOiI5IiwiY29udGFpbmVyLXRpdGxlLXNob3J0IjoiRnJvbnQgT25jb2wifSwiaXNUZW1wb3JhcnkiOmZhbHNlfV19&quot;,&quot;citationItems&quot;:[{&quot;id&quot;:&quot;187d6cf3-39c4-3ba1-a18e-5c788a64ca47&quot;,&quot;itemData&quot;:{&quot;type&quot;:&quot;article-journal&quot;,&quot;id&quot;:&quot;187d6cf3-39c4-3ba1-a18e-5c788a64ca47&quot;,&quot;title&quot;:&quot;Anti-tumor activity of toll-like receptor 7 agonists&quot;,&quot;author&quot;:[{&quot;family&quot;:&quot;Chi&quot;,&quot;given&quot;:&quot;Huju&quot;,&quot;parse-names&quot;:false,&quot;dropping-particle&quot;:&quot;&quot;,&quot;non-dropping-particle&quot;:&quot;&quot;},{&quot;family&quot;:&quot;Li&quot;,&quot;given&quot;:&quot;Chunman&quot;,&quot;parse-names&quot;:false,&quot;dropping-particle&quot;:&quot;&quot;,&quot;non-dropping-particle&quot;:&quot;&quot;},{&quot;family&quot;:&quot;Zhao&quot;,&quot;given&quot;:&quot;Flora Sha&quot;,&quot;parse-names&quot;:false,&quot;dropping-particle&quot;:&quot;&quot;,&quot;non-dropping-particle&quot;:&quot;&quot;},{&quot;family&quot;:&quot;Zhang&quot;,&quot;given&quot;:&quot;Li&quot;,&quot;parse-names&quot;:false,&quot;dropping-particle&quot;:&quot;&quot;,&quot;non-dropping-particle&quot;:&quot;&quot;},{&quot;family&quot;:&quot;Ng&quot;,&quot;given&quot;:&quot;Tzi Bun&quot;,&quot;parse-names&quot;:false,&quot;dropping-particle&quot;:&quot;&quot;,&quot;non-dropping-particle&quot;:&quot;&quot;},{&quot;family&quot;:&quot;Jin&quot;,&quot;given&quot;:&quot;Guangyi&quot;,&quot;parse-names&quot;:false,&quot;dropping-particle&quot;:&quot;&quot;,&quot;non-dropping-particle&quot;:&quot;&quot;},{&quot;family&quot;:&quot;Sha&quot;,&quot;given&quot;:&quot;Ou&quot;,&quot;parse-names&quot;:false,&quot;dropping-particle&quot;:&quot;&quot;,&quot;non-dropping-particle&quot;:&quot;&quot;}],&quot;container-title&quot;:&quot;Frontiers in Pharmacology&quot;,&quot;accessed&quot;:{&quot;date-parts&quot;:[[2021,12,14]]},&quot;DOI&quot;:&quot;10.3389/FPHAR.2017.00304/BIBTEX&quot;,&quot;ISSN&quot;:&quot;16639812&quot;,&quot;issued&quot;:{&quot;date-parts&quot;:[[2017,5,31]]},&quot;page&quot;:&quot;304&quot;,&quot;abstract&quot;:&quot;Toll-like receptors (TLRs) are a class of pattern recognition receptors that play a bridging role in innate immunity and adaptive immunity. The activated TLRs not only induce inflammatory responses, but also elicit the development of antigen specific immunity. TLR7, a member of TLR family, is an intracellular receptor expressed on the membrane of endosomes. TLR7 can be triggered not only by ssRNA during viral infections, but also by immune modifiers that share a similar structure to nucleosides. Its powerful immune stimulatory action can be potentially used in the anti-tumor therapy. This article reviewed the anti-tumor activity and mechanism of TLR7 agonists that are frequently applied in preclinical and clinical investigations, and mainly focused on small synthetic molecules, including imiquimod, resiquimod, gardiquimod, and 852A, etc.&quot;,&quot;publisher&quot;:&quot;Frontiers Media S.A.&quot;,&quot;issue&quot;:&quot;MAY&quot;,&quot;volume&quot;:&quot;8&quot;,&quot;container-title-short&quot;:&quot;Front Pharmacol&quot;},&quot;isTemporary&quot;:false},{&quot;id&quot;:&quot;580c75e0-8fec-3f80-bbb6-6d5e0c797a4e&quot;,&quot;itemData&quot;:{&quot;type&quot;:&quot;article-journal&quot;,&quot;id&quot;:&quot;580c75e0-8fec-3f80-bbb6-6d5e0c797a4e&quot;,&quot;title&quot;:&quot;Agonist and antagonist ligands of toll-like receptors 7 and 8: Ingenious tools for therapeutic purposes&quot;,&quot;author&quot;:[{&quot;family&quot;:&quot;Patinote&quot;,&quot;given&quot;:&quot;Cindy&quot;,&quot;parse-names&quot;:false,&quot;dropping-particle&quot;:&quot;&quot;,&quot;non-dropping-particle&quot;:&quot;&quot;},{&quot;family&quot;:&quot;Karroum&quot;,&quot;given&quot;:&quot;Nour Bou&quot;,&quot;parse-names&quot;:false,&quot;dropping-particle&quot;:&quot;&quot;,&quot;non-dropping-particle&quot;:&quot;&quot;},{&quot;family&quot;:&quot;Moarbess&quot;,&quot;given&quot;:&quot;Georges&quot;,&quot;parse-names&quot;:false,&quot;dropping-particle&quot;:&quot;&quot;,&quot;non-dropping-particle&quot;:&quot;&quot;},{&quot;family&quot;:&quot;Cirnat&quot;,&quot;given&quot;:&quot;Natalina&quot;,&quot;parse-names&quot;:false,&quot;dropping-particle&quot;:&quot;&quot;,&quot;non-dropping-particle&quot;:&quot;&quot;},{&quot;family&quot;:&quot;Kassab&quot;,&quot;given&quot;:&quot;Issam&quot;,&quot;parse-names&quot;:false,&quot;dropping-particle&quot;:&quot;&quot;,&quot;non-dropping-particle&quot;:&quot;&quot;},{&quot;family&quot;:&quot;Bonnet&quot;,&quot;given&quot;:&quot;Pierre Antoine&quot;,&quot;parse-names&quot;:false,&quot;dropping-particle&quot;:&quot;&quot;,&quot;non-dropping-particle&quot;:&quot;&quot;},{&quot;family&quot;:&quot;Deleuze-Masquéfa&quot;,&quot;given&quot;:&quot;Carine&quot;,&quot;parse-names&quot;:false,&quot;dropping-particle&quot;:&quot;&quot;,&quot;non-dropping-particle&quot;:&quot;&quot;}],&quot;container-title&quot;:&quot;European Journal of Medicinal Chemistry&quot;,&quot;accessed&quot;:{&quot;date-parts&quot;:[[2021,12,14]]},&quot;DOI&quot;:&quot;10.1016/J.EJMECH.2020.112238&quot;,&quot;ISSN&quot;:&quot;0223-5234&quot;,&quot;PMID&quot;:&quot;32203790&quot;,&quot;issued&quot;:{&quot;date-parts&quot;:[[2020,5,1]]},&quot;page&quot;:&quot;112238&quot;,&quot;abstract&quot;:&quot;The discovery of the TLRs family and more precisely its functions opened a variety of gates to modulate immunological host responses. TLRs 7/8 are located in the endosomal compartment and activate a specific signaling pathway in a MyD88-dependant manner. According to their involvement into various autoimmune, inflammatory and malignant diseases, researchers have designed diverse TLRs 7/8 ligands able to boost or block the inherent signal transduction. These modulators are often small synthetic compounds and most act as agonists and to a much lesser extent as antagonists. Some of them have reached preclinical and clinical trials, and only one has been approved by the FDA and EMA, imiquimod. The key to the success of these modulators probably lies in their combination with other therapies as recently demonstrated. We gather in this review more than 360 scientific publications, reviews and patents, relating the extensive work carried out by researchers on the design of TLRs 7/8 modulators, which are classified firstly by their biological activities (agonist or antagonist) and then by their chemical structures, which total syntheses are not discussed here. This review also reports about 90 clinical cases, thereby showing the biological interest of these modulators in multiple pathologies.&quot;,&quot;publisher&quot;:&quot;Elsevier Masson&quot;,&quot;volume&quot;:&quot;193&quot;,&quot;container-title-short&quot;:&quot;Eur J Med Chem&quot;},&quot;isTemporary&quot;:false},{&quot;id&quot;:&quot;a419e153-17ba-3f6c-b643-d5704bbf704a&quot;,&quot;itemData&quot;:{&quot;type&quot;:&quot;article-journal&quot;,&quot;id&quot;:&quot;a419e153-17ba-3f6c-b643-d5704bbf704a&quot;,&quot;title&quot;:&quot;Modes of action of TLR7 agonists in cancer therapy&quot;,&quot;author&quot;:[{&quot;family&quot;:&quot;Kobold&quot;,&quot;given&quot;:&quot;Sebastian&quot;,&quot;parse-names&quot;:false,&quot;dropping-particle&quot;:&quot;&quot;,&quot;non-dropping-particle&quot;:&quot;&quot;},{&quot;family&quot;:&quot;Wiedemann&quot;,&quot;given&quot;:&quot;Gabriela&quot;,&quot;parse-names&quot;:false,&quot;dropping-particle&quot;:&quot;&quot;,&quot;non-dropping-particle&quot;:&quot;&quot;},{&quot;family&quot;:&quot;Rothenfußer&quot;,&quot;given&quot;:&quot;Simon&quot;,&quot;parse-names&quot;:false,&quot;dropping-particle&quot;:&quot;&quot;,&quot;non-dropping-particle&quot;:&quot;&quot;},{&quot;family&quot;:&quot;Endres&quot;,&quot;given&quot;:&quot;Stefan&quot;,&quot;parse-names&quot;:false,&quot;dropping-particle&quot;:&quot;&quot;,&quot;non-dropping-particle&quot;:&quot;&quot;}],&quot;container-title&quot;:&quot;Immunotherapy&quot;,&quot;accessed&quot;:{&quot;date-parts&quot;:[[2021,12,14]]},&quot;DOI&quot;:&quot;10.2217/IMT.14.75&quot;,&quot;ISSN&quot;:&quot;17507448&quot;,&quot;PMID&quot;:&quot;25428647&quot;,&quot;issued&quot;:{&quot;date-parts&quot;:[[2014,10,1]]},&quot;page&quot;:&quot;1085-1095&quot;,&quot;abstract&quot;:&quot;From the numerous Toll-like receptor agonists, only TLR7 agonists have been approved for cancer treatment, although they are current restricted to topical application. The main target cells of TLR7 agonists are plasmacytoid dendritic cells, producing IFN-α and thus acting on other immune cells. Thereby dendritic cells acquire enhanced costimulatory and antigen-presenting capacity, priming an adaptive immune response. Besides NK cells, antigen-specific T cells are the main terminal effectors of TLR7 agonists in tumor therapy. This qualifies TLR7 agonists as vaccine adjuvants, which is currently being tested in clinical trials. However, the systemic application of TLR7 agonists shows insufficient efficacy, most likely owing to toxicity-limited dosing. The use of TLR7 agonists in combinational therapy holds the promise of synergistic activity and lower required doses.&quot;,&quot;publisher&quot;:&quot;Future Medicine Ltd.&quot;,&quot;issue&quot;:&quot;10&quot;,&quot;volume&quot;:&quot;6&quot;,&quot;container-title-short&quot;:&quot;Immunotherapy&quot;},&quot;isTemporary&quot;:false},{&quot;id&quot;:&quot;615c2ade-be39-3b13-a1dd-b1bba42c06e4&quot;,&quot;itemData&quot;:{&quot;type&quot;:&quot;article-journal&quot;,&quot;id&quot;:&quot;615c2ade-be39-3b13-a1dd-b1bba42c06e4&quot;,&quot;title&quot;:&quot;TGFβ biology in cancer progression and immunotherapy&quot;,&quot;author&quot;:[{&quot;family&quot;:&quot;Derynck&quot;,&quot;given&quot;:&quot;Rik&quot;,&quot;parse-names&quot;:false,&quot;dropping-particle&quot;:&quot;&quot;,&quot;non-dropping-particle&quot;:&quot;&quot;},{&quot;family&quot;:&quot;Turley&quot;,&quot;given&quot;:&quot;Shannon J.&quot;,&quot;parse-names&quot;:false,&quot;dropping-particle&quot;:&quot;&quot;,&quot;non-dropping-particle&quot;:&quot;&quot;},{&quot;family&quot;:&quot;Akhurst&quot;,&quot;given&quot;:&quot;Rosemary J.&quot;,&quot;parse-names&quot;:false,&quot;dropping-particle&quot;:&quot;&quot;,&quot;non-dropping-particle&quot;:&quot;&quot;}],&quot;container-title&quot;:&quot;Nature Reviews Clinical Oncology&quot;,&quot;accessed&quot;:{&quot;date-parts&quot;:[[2021,12,14]]},&quot;DOI&quot;:&quot;10.1038/S41571-020-0403-1&quot;,&quot;ISSN&quot;:&quot;1759-4782&quot;,&quot;PMID&quot;:&quot;32710082&quot;,&quot;URL&quot;:&quot;https://www-nature-com.ep.fjernadgang.kb.dk/articles/s41571-020-0403-1&quot;,&quot;issued&quot;:{&quot;date-parts&quot;:[[2020,7,24]]},&quot;page&quot;:&quot;9-34&quot;,&quot;abstract&quot;:&quot;TGFβ signalling has key roles in cancer progression: most carcinoma cells have inactivated their epithelial antiproliferative response and benefit from increased TGFβ expression and autocrine TGFβ signalling through effects on gene expression, release of immunosuppressive cytokines and epithelial plasticity. As a result, TGFβ enables cancer cell invasion and dissemination, stem cell properties and therapeutic resistance. TGFβ released by cancer cells, stromal fibroblasts and other cells in the tumour microenvironment further promotes cancer progression by shaping the architecture of the tumour and by suppressing the antitumour activities of immune cells, thus generating an immunosuppressive environment that prevents or attenuates the efficacy of anticancer immunotherapies. The repression of TGFβ signalling is therefore considered a prerequisite and major avenue to enhance the efficacy of current and forthcoming immunotherapies, including in tumours comprising cancer cells that are not TGFβ responsive. Herein, we introduce the mechanisms underlying TGFβ signalling in tumours and their microenvironment and discuss approaches to inhibit these signalling mechanisms as well as the use of these approaches in cancer immunotherapies and their potential adverse effects. TGFβ released by cancer cells and other cells in the tumour microenvironment enables cancer cell invasion and dissemination, stem cell properties and therapeutic resistance as well as generating an immunosuppressive environment. The authors of this Review introduce the mechanisms underlying TGFβ signalling in tumours and their microenvironment and discuss approaches to inhibit these signalling mechanisms, in particular in the context of cancer immunotherapy.&quot;,&quot;publisher&quot;:&quot;Nature Publishing Group&quot;,&quot;issue&quot;:&quot;1&quot;,&quot;volume&quot;:&quot;18&quot;,&quot;container-title-short&quot;:&quot;Nat Rev Clin Oncol&quot;},&quot;isTemporary&quot;:false},{&quot;id&quot;:&quot;a72643b5-7285-35e7-b4e7-7ceec9e1336f&quot;,&quot;itemData&quot;:{&quot;type&quot;:&quot;article-journal&quot;,&quot;id&quot;:&quot;a72643b5-7285-35e7-b4e7-7ceec9e1336f&quot;,&quot;title&quot;:&quot;Reverting Immune Suppression to Enhance Cancer Immunotherapy&quot;,&quot;author&quot;:[{&quot;family&quot;:&quot;Guerrouahen&quot;,&quot;given&quot;:&quot;Bella S.&quot;,&quot;parse-names&quot;:false,&quot;dropping-particle&quot;:&quot;&quot;,&quot;non-dropping-particle&quot;:&quot;&quot;},{&quot;family&quot;:&quot;Maccalli&quot;,&quot;given&quot;:&quot;Cristina&quot;,&quot;parse-names&quot;:false,&quot;dropping-particle&quot;:&quot;&quot;,&quot;non-dropping-particle&quot;:&quot;&quot;},{&quot;family&quot;:&quot;Cugno&quot;,&quot;given&quot;:&quot;Chiara&quot;,&quot;parse-names&quot;:false,&quot;dropping-particle&quot;:&quot;&quot;,&quot;non-dropping-particle&quot;:&quot;&quot;},{&quot;family&quot;:&quot;Rutella&quot;,&quot;given&quot;:&quot;Sergio&quot;,&quot;parse-names&quot;:false,&quot;dropping-particle&quot;:&quot;&quot;,&quot;non-dropping-particle&quot;:&quot;&quot;},{&quot;family&quot;:&quot;Akporiaye&quot;,&quot;given&quot;:&quot;Emmanuel T.&quot;,&quot;parse-names&quot;:false,&quot;dropping-particle&quot;:&quot;&quot;,&quot;non-dropping-particle&quot;:&quot;&quot;}],&quot;container-title&quot;:&quot;Frontiers in Oncology&quot;,&quot;accessed&quot;:{&quot;date-parts&quot;:[[2021,12,14]]},&quot;DOI&quot;:&quot;10.3389/FONC.2019.01554/BIBTEX&quot;,&quot;ISSN&quot;:&quot;2234943X&quot;,&quot;issued&quot;:{&quot;date-parts&quot;:[[2020,1,21]]},&quot;page&quot;:&quot;1554&quot;,&quot;abstract&quot;:&quot;Tumors employ strategies to escape immune control. The principle aim of most cancer immunotherapies is to restore effective immune surveillance. Among the different processes regulating immune escape, tumor microenvironment-associated soluble factors, and/or cell surface-bound molecules are mostly responsible for dysfunctional activity of tumor-specific CD8+T cells. These dynamic immunosuppressive networks prevent tumor rejection at several levels, limiting also the success of immunotherapies. Nevertheless, the recent clinical development of immune checkpoint inhibitors or of molecules modulating cellular targets and immunosuppressive enzymes highlights the great potential of approaches based on the selective disruption of immunosuppressive networks. Currently, the administration of different categories of immunotherapy in combination regimens is the ultimate modality for impacting the survival of cancer patients. With the advent of immune checkpoint inhibitors, designed to mount an effective antitumor immune response, profound changes occurred in cancer immunotherapy: from a global stimulation of the immune system to a specific targeting of an immune component. This review will specifically highlight the players, the mechanisms limiting an efficient antitumor response and the current immunotherapy modalities tailored to target immune suppressive pathways. We also discuss the ongoing challenges encountered by these strategies and provide suggestions for circumventing hurdles to new immunotherapeutic approaches, including the use of relevant biomarkers in the optimization of immunotherapy regimens and the identification of patients who can benefit from defined immune-based approaches.&quot;,&quot;publisher&quot;:&quot;Frontiers Media S.A.&quot;,&quot;volume&quot;:&quot;9&quot;,&quot;container-title-short&quot;:&quot;Front Oncol&quot;},&quot;isTemporary&quot;:false}]},{&quot;citationID&quot;:&quot;MENDELEY_CITATION_432a4869-5230-44a8-b2eb-80d907350208&quot;,&quot;properties&quot;:{&quot;noteIndex&quot;:0},&quot;isEdited&quot;:false,&quot;manualOverride&quot;:{&quot;isManuallyOverridden&quot;:false,&quot;citeprocText&quot;:&quot;&lt;sup&gt;27&lt;/sup&gt;&quot;,&quot;manualOverrideText&quot;:&quot;&quot;},&quot;citationTag&quot;:&quot;MENDELEY_CITATION_v3_eyJjaXRhdGlvbklEIjoiTUVOREVMRVlfQ0lUQVRJT05fNDMyYTQ4NjktNTIzMC00NGE4LWIyZWItODBkOTA3MzUwMjA4IiwicHJvcGVydGllcyI6eyJub3RlSW5kZXgiOjB9LCJpc0VkaXRlZCI6ZmFsc2UsIm1hbnVhbE92ZXJyaWRlIjp7ImlzTWFudWFsbHlPdmVycmlkZGVuIjpmYWxzZSwiY2l0ZXByb2NUZXh0IjoiPHN1cD4yNzwvc3VwPiIsIm1hbnVhbE92ZXJyaWRlVGV4dCI6IiJ9LCJjaXRhdGlvbkl0ZW1zIjpbeyJpZCI6ImYxNTE5ZTcyLTQyODMtMzY3OS1iMDE4LTQwZTM3MzZjODc1ZiIsIml0ZW1EYXRhIjp7InR5cGUiOiJhcnRpY2xlLWpvdXJuYWwiLCJpZCI6ImYxNTE5ZTcyLTQyODMtMzY3OS1iMDE4LTQwZTM3MzZjODc1ZiIsInRpdGxlIjoiMjA5UCBJbnRlcmltIHJlc3VsdHMgb2YgYSBwaGFzZSBJL0liIHN0dWR5IG9mIFNCVDYwNTAgbW9ub3RoZXJhcHkgYW5kIHBlbWJyb2xpenVtYWIgY29tYmluYXRpb24gaW4gcGF0aWVudHMgd2l0aCBhZHZhbmNlZCBIRVIyLWV4cHJlc3Npbmcgb3IgYW1wbGlmaWVkIHNvbGlkIHR1bW9ycyIsImF1dGhvciI6W3siZmFtaWx5IjoiS2xlbXBuZXIiLCJnaXZlbiI6IlMgSiIsInBhcnNlLW5hbWVzIjpmYWxzZSwiZHJvcHBpbmctcGFydGljbGUiOiIiLCJub24tZHJvcHBpbmctcGFydGljbGUiOiIifSx7ImZhbWlseSI6IkJlZXJhbSIsImdpdmVuIjoiTSIsInBhcnNlLW5hbWVzIjpmYWxzZSwiZHJvcHBpbmctcGFydGljbGUiOiIiLCJub24tZHJvcHBpbmctcGFydGljbGUiOiIifSx7ImZhbWlseSI6IlNhYmFuYXRoYW4iLCJnaXZlbiI6IkQiLCJwYXJzZS1uYW1lcyI6ZmFsc2UsImRyb3BwaW5nLXBhcnRpY2xlIjoiIiwibm9uLWRyb3BwaW5nLXBhcnRpY2xlIjoiIn0seyJmYW1pbHkiOiJDaGFuIiwiZ2l2ZW4iOiJBIiwicGFyc2UtbmFtZXMiOmZhbHNlLCJkcm9wcGluZy1wYXJ0aWNsZSI6IiIsIm5vbi1kcm9wcGluZy1wYXJ0aWNsZSI6IiJ9LHsiZmFtaWx5IjoiSGFtaWx0b24iLCJnaXZlbiI6IkUiLCJwYXJzZS1uYW1lcyI6ZmFsc2UsImRyb3BwaW5nLXBhcnRpY2xlIjoiIiwibm9uLWRyb3BwaW5nLXBhcnRpY2xlIjoiIn0seyJmYW1pbHkiOiJMb2kiLCJnaXZlbiI6IlMiLCJwYXJzZS1uYW1lcyI6ZmFsc2UsImRyb3BwaW5nLXBhcnRpY2xlIjoiIiwibm9uLWRyb3BwaW5nLXBhcnRpY2xlIjoiIn0seyJmYW1pbHkiOiJPaCIsImdpdmVuIjoiRC1ZIiwicGFyc2UtbmFtZXMiOmZhbHNlLCJkcm9wcGluZy1wYXJ0aWNsZSI6IiIsIm5vbi1kcm9wcGluZy1wYXJ0aWNsZSI6IiJ9LHsiZmFtaWx5IjoiRW1lbnMiLCJnaXZlbiI6IkwgQSIsInBhcnNlLW5hbWVzIjpmYWxzZSwiZHJvcHBpbmctcGFydGljbGUiOiIiLCJub24tZHJvcHBpbmctcGFydGljbGUiOiIifSx7ImZhbWlseSI6IlBhdG5haWsiLCJnaXZlbiI6IkEiLCJwYXJzZS1uYW1lcyI6ZmFsc2UsImRyb3BwaW5nLXBhcnRpY2xlIjoiIiwibm9uLWRyb3BwaW5nLXBhcnRpY2xlIjoiIn0seyJmYW1pbHkiOiJLaW0iLCJnaXZlbiI6IkogRSIsInBhcnNlLW5hbWVzIjpmYWxzZSwiZHJvcHBpbmctcGFydGljbGUiOiIiLCJub24tZHJvcHBpbmctcGFydGljbGUiOiIifSx7ImZhbWlseSI6IlBhcmsiLCJnaXZlbiI6IlkgSCIsInBhcnNlLW5hbWVzIjpmYWxzZSwiZHJvcHBpbmctcGFydGljbGUiOiIiLCJub24tZHJvcHBpbmctcGFydGljbGUiOiIifSx7ImZhbWlseSI6Ik9kZWdhcmQiLCJnaXZlbiI6IlYiLCJwYXJzZS1uYW1lcyI6ZmFsc2UsImRyb3BwaW5nLXBhcnRpY2xlIjoiIiwibm9uLWRyb3BwaW5nLXBhcnRpY2xlIjoiIn0seyJmYW1pbHkiOiJIYW1rZSIsImdpdmVuIjoiUyIsInBhcnNlLW5hbWVzIjpmYWxzZSwiZHJvcHBpbmctcGFydGljbGUiOiIiLCJub24tZHJvcHBpbmctcGFydGljbGUiOiIifSx7ImZhbWlseSI6IkphbmciLCJnaXZlbiI6IkciLCJwYXJzZS1uYW1lcyI6ZmFsc2UsImRyb3BwaW5nLXBhcnRpY2xlIjoiIiwibm9uLWRyb3BwaW5nLXBhcnRpY2xlIjoiIn0seyJmYW1pbHkiOiJKYWNxdWVtb250IiwiZ2l2ZW4iOiJDIiwicGFyc2UtbmFtZXMiOmZhbHNlLCJkcm9wcGluZy1wYXJ0aWNsZSI6IiIsIm5vbi1kcm9wcGluZy1wYXJ0aWNsZSI6IiJ9LHsiZmFtaWx5IjoiSHVuZGVyIiwiZ2l2ZW4iOiJOIiwicGFyc2UtbmFtZXMiOmZhbHNlLCJkcm9wcGluZy1wYXJ0aWNsZSI6IiIsIm5vbi1kcm9wcGluZy1wYXJ0aWNsZSI6IiJ9LHsiZmFtaWx5IjoiUGloYS1QYXVsIiwiZ2l2ZW4iOiJTIEEiLCJwYXJzZS1uYW1lcyI6ZmFsc2UsImRyb3BwaW5nLXBhcnRpY2xlIjoiIiwibm9uLWRyb3BwaW5nLXBhcnRpY2xlIjoiIn1dLCJjb250YWluZXItdGl0bGUiOiJBbm5hbHMgb2YgT25jb2xvZ3kiLCJhY2Nlc3NlZCI6eyJkYXRlLXBhcnRzIjpbWzIwMjIsNyw3XV19LCJpc3N1ZWQiOnsiZGF0ZS1wYXJ0cyI6W1syMDIxXV19LCJwYWdlIjoiUzQ1MCIsImlzc3VlIjoiU3VwcGxlbWVudCA1Iiwidm9sdW1lIjoiMzIiLCJjb250YWluZXItdGl0bGUtc2hvcnQiOiIifSwiaXNUZW1wb3JhcnkiOmZhbHNlfV19&quot;,&quot;citationItems&quot;:[{&quot;id&quot;:&quot;f1519e72-4283-3679-b018-40e3736c875f&quot;,&quot;itemData&quot;:{&quot;type&quot;:&quot;article-journal&quot;,&quot;id&quot;:&quot;f1519e72-4283-3679-b018-40e3736c875f&quot;,&quot;title&quot;:&quot;209P Interim results of a phase I/Ib study of SBT6050 monotherapy and pembrolizumab combination in patients with advanced HER2-expressing or amplified solid tumors&quot;,&quot;author&quot;:[{&quot;family&quot;:&quot;Klempner&quot;,&quot;given&quot;:&quot;S J&quot;,&quot;parse-names&quot;:false,&quot;dropping-particle&quot;:&quot;&quot;,&quot;non-dropping-particle&quot;:&quot;&quot;},{&quot;family&quot;:&quot;Beeram&quot;,&quot;given&quot;:&quot;M&quot;,&quot;parse-names&quot;:false,&quot;dropping-particle&quot;:&quot;&quot;,&quot;non-dropping-particle&quot;:&quot;&quot;},{&quot;family&quot;:&quot;Sabanathan&quot;,&quot;given&quot;:&quot;D&quot;,&quot;parse-names&quot;:false,&quot;dropping-particle&quot;:&quot;&quot;,&quot;non-dropping-particle&quot;:&quot;&quot;},{&quot;family&quot;:&quot;Chan&quot;,&quot;given&quot;:&quot;A&quot;,&quot;parse-names&quot;:false,&quot;dropping-particle&quot;:&quot;&quot;,&quot;non-dropping-particle&quot;:&quot;&quot;},{&quot;family&quot;:&quot;Hamilton&quot;,&quot;given&quot;:&quot;E&quot;,&quot;parse-names&quot;:false,&quot;dropping-particle&quot;:&quot;&quot;,&quot;non-dropping-particle&quot;:&quot;&quot;},{&quot;family&quot;:&quot;Loi&quot;,&quot;given&quot;:&quot;S&quot;,&quot;parse-names&quot;:false,&quot;dropping-particle&quot;:&quot;&quot;,&quot;non-dropping-particle&quot;:&quot;&quot;},{&quot;family&quot;:&quot;Oh&quot;,&quot;given&quot;:&quot;D-Y&quot;,&quot;parse-names&quot;:false,&quot;dropping-particle&quot;:&quot;&quot;,&quot;non-dropping-particle&quot;:&quot;&quot;},{&quot;family&quot;:&quot;Emens&quot;,&quot;given&quot;:&quot;L A&quot;,&quot;parse-names&quot;:false,&quot;dropping-particle&quot;:&quot;&quot;,&quot;non-dropping-particle&quot;:&quot;&quot;},{&quot;family&quot;:&quot;Patnaik&quot;,&quot;given&quot;:&quot;A&quot;,&quot;parse-names&quot;:false,&quot;dropping-particle&quot;:&quot;&quot;,&quot;non-dropping-particle&quot;:&quot;&quot;},{&quot;family&quot;:&quot;Kim&quot;,&quot;given&quot;:&quot;J E&quot;,&quot;parse-names&quot;:false,&quot;dropping-particle&quot;:&quot;&quot;,&quot;non-dropping-particle&quot;:&quot;&quot;},{&quot;family&quot;:&quot;Park&quot;,&quot;given&quot;:&quot;Y H&quot;,&quot;parse-names&quot;:false,&quot;dropping-particle&quot;:&quot;&quot;,&quot;non-dropping-particle&quot;:&quot;&quot;},{&quot;family&quot;:&quot;Odegard&quot;,&quot;given&quot;:&quot;V&quot;,&quot;parse-names&quot;:false,&quot;dropping-particle&quot;:&quot;&quot;,&quot;non-dropping-particle&quot;:&quot;&quot;},{&quot;family&quot;:&quot;Hamke&quot;,&quot;given&quot;:&quot;S&quot;,&quot;parse-names&quot;:false,&quot;dropping-particle&quot;:&quot;&quot;,&quot;non-dropping-particle&quot;:&quot;&quot;},{&quot;family&quot;:&quot;Jang&quot;,&quot;given&quot;:&quot;G&quot;,&quot;parse-names&quot;:false,&quot;dropping-particle&quot;:&quot;&quot;,&quot;non-dropping-particle&quot;:&quot;&quot;},{&quot;family&quot;:&quot;Jacquemont&quot;,&quot;given&quot;:&quot;C&quot;,&quot;parse-names&quot;:false,&quot;dropping-particle&quot;:&quot;&quot;,&quot;non-dropping-particle&quot;:&quot;&quot;},{&quot;family&quot;:&quot;Hunder&quot;,&quot;given&quot;:&quot;N&quot;,&quot;parse-names&quot;:false,&quot;dropping-particle&quot;:&quot;&quot;,&quot;non-dropping-particle&quot;:&quot;&quot;},{&quot;family&quot;:&quot;Piha-Paul&quot;,&quot;given&quot;:&quot;S A&quot;,&quot;parse-names&quot;:false,&quot;dropping-particle&quot;:&quot;&quot;,&quot;non-dropping-particle&quot;:&quot;&quot;}],&quot;container-title&quot;:&quot;Annals of Oncology&quot;,&quot;accessed&quot;:{&quot;date-parts&quot;:[[2022,7,7]]},&quot;issued&quot;:{&quot;date-parts&quot;:[[2021]]},&quot;page&quot;:&quot;S450&quot;,&quot;issue&quot;:&quot;Supplement 5&quot;,&quot;volume&quot;:&quot;32&quot;,&quot;container-title-short&quot;:&quot;&quot;},&quot;isTemporary&quot;:false}]},{&quot;citationID&quot;:&quot;MENDELEY_CITATION_bf73e1cb-39a4-4932-bcbe-9d68612489ec&quot;,&quot;properties&quot;:{&quot;noteIndex&quot;:0},&quot;isEdited&quot;:false,&quot;manualOverride&quot;:{&quot;isManuallyOverridden&quot;:false,&quot;citeprocText&quot;:&quot;&lt;sup&gt;28&lt;/sup&gt;&quot;,&quot;manualOverrideText&quot;:&quot;&quot;},&quot;citationTag&quot;:&quot;MENDELEY_CITATION_v3_eyJjaXRhdGlvbklEIjoiTUVOREVMRVlfQ0lUQVRJT05fYmY3M2UxY2ItMzlhNC00OTMyLWJjYmUtOWQ2ODYxMjQ4OWVjIiwicHJvcGVydGllcyI6eyJub3RlSW5kZXgiOjB9LCJpc0VkaXRlZCI6ZmFsc2UsIm1hbnVhbE92ZXJyaWRlIjp7ImlzTWFudWFsbHlPdmVycmlkZGVuIjpmYWxzZSwiY2l0ZXByb2NUZXh0IjoiPHN1cD4yODwvc3VwPiIsIm1hbnVhbE92ZXJyaWRlVGV4dCI6IiJ9LCJjaXRhdGlvbkl0ZW1zIjpbeyJpZCI6IjE5YzlmMjNhLTI2NDctMzVjMy1iMTY4LWRlOGM0NGQ3OGQ3ZSIsIml0ZW1EYXRhIjp7InR5cGUiOiJhcnRpY2xlLWpvdXJuYWwiLCJpZCI6IjE5YzlmMjNhLTI2NDctMzVjMy1iMTY4LWRlOGM0NGQ3OGQ3ZSIsInRpdGxlIjoiQXNzZXNzbWVudCBvZiBJbWFnZS1HdWlkZWQgSW50cmF0dW1vcmFsIERlbGl2ZXJ5IG9mIEltbXVub3RoZXJhcGV1dGljcyBpbiBQYXRpZW50cyB3aXRoIENhbmNlciIsImF1dGhvciI6W3siZmFtaWx5IjoiU2hldGgiLCJnaXZlbiI6IlJhaHVsIEEuIiwicGFyc2UtbmFtZXMiOmZhbHNlLCJkcm9wcGluZy1wYXJ0aWNsZSI6IiIsIm5vbi1kcm9wcGluZy1wYXJ0aWNsZSI6IiJ9LHsiZmFtaWx5IjoiTXVydGh5IiwiZ2l2ZW4iOiJSYXZpIiwicGFyc2UtbmFtZXMiOmZhbHNlLCJkcm9wcGluZy1wYXJ0aWNsZSI6IiIsIm5vbi1kcm9wcGluZy1wYXJ0aWNsZSI6IiJ9LHsiZmFtaWx5IjoiSG9uZyIsImdpdmVuIjoiRGF2aWQgUy4iLCJwYXJzZS1uYW1lcyI6ZmFsc2UsImRyb3BwaW5nLXBhcnRpY2xlIjoiIiwibm9uLWRyb3BwaW5nLXBhcnRpY2xlIjoiIn0seyJmYW1pbHkiOiJQYXRlbCIsImdpdmVuIjoiU2FwbmEiLCJwYXJzZS1uYW1lcyI6ZmFsc2UsImRyb3BwaW5nLXBhcnRpY2xlIjoiIiwibm9uLWRyb3BwaW5nLXBhcnRpY2xlIjoiIn0seyJmYW1pbHkiOiJPdmVybWFuIiwiZ2l2ZW4iOiJNaWNoYWVsIEouIiwicGFyc2UtbmFtZXMiOmZhbHNlLCJkcm9wcGluZy1wYXJ0aWNsZSI6IiIsIm5vbi1kcm9wcGluZy1wYXJ0aWNsZSI6IiJ9LHsiZmFtaWx5IjoiRGlhYiIsImdpdmVuIjoiQWRpIiwicGFyc2UtbmFtZXMiOmZhbHNlLCJkcm9wcGluZy1wYXJ0aWNsZSI6IiIsIm5vbi1kcm9wcGluZy1wYXJ0aWNsZSI6IiJ9LHsiZmFtaWx5IjoiSHd1IiwiZ2l2ZW4iOiJQYXRyaWNrIiwicGFyc2UtbmFtZXMiOmZhbHNlLCJkcm9wcGluZy1wYXJ0aWNsZSI6IiIsIm5vbi1kcm9wcGluZy1wYXJ0aWNsZSI6IiJ9LHsiZmFtaWx5IjoiVGFtIiwiZ2l2ZW4iOiJBbGRhIiwicGFyc2UtbmFtZXMiOmZhbHNlLCJkcm9wcGluZy1wYXJ0aWNsZSI6IiIsIm5vbi1kcm9wcGluZy1wYXJ0aWNsZSI6IiJ9XSwiY29udGFpbmVyLXRpdGxlIjoiSkFNQSBOZXR3b3JrIE9wZW4iLCJhY2Nlc3NlZCI6eyJkYXRlLXBhcnRzIjpbWzIwMjIsNyw3XV19LCJJU1NOIjoiMjU3NDM4MDUiLCJQTUlEIjoiMzI3MjUyNDUiLCJpc3N1ZWQiOnsiZGF0ZS1wYXJ0cyI6W1syMDIwLDcsMjldXX0sImFic3RyYWN0IjoiSW1wb3J0YW5jZTogRGlyZWN0IGludHJhdHVtb3JhbCBkZWxpdmVyeSBvZiBpbW11bm90aGVyYXBpZXMgaXMgYSBjb21wZWxsaW5nIGFwcHJvYWNoIHRvIG92ZXJjb21pbmcgYmFycmllcnMgdG8gc3lzdGVtaWMgaW1tdW5vdGhlcmFweSBlZmZpY2FjeS4gV2hpbGUgdGhlIHVzZSBvZiBpbnRyYXR1bW9yYWwgZGVsaXZlcnkgb2YgaW1tdW5vdGhlcmFweSBkcnVncyBpcyBpbmNyZWFzaW5nIHJhcGlkbHkgaW4gYm90aCB0aGUgaW52ZXN0aWdhdGlvbmFsIGFuZCBzdGFuZGFyZCBvZiBjYXJlIGRvbWFpbnMsIHRoZSBmZWFzaWJpbGl0eSBhbmQgc2FmZXR5IG9mIHRoZXNlIGludGVydmVudGlvbnMsIHBhcnRpY3VsYXJseSBmb3IgZGVlcGVyIGxlc2lvbnMgdGhhdCByZXF1aXJlIGltYWdlLWd1aWRhbmNlLCByZW1haW4gdW5rbm93bi4gT2JqZWN0aXZlOiBUbyBhZGRyZXNzIGN1cnJlbnQga25vd2xlZGdlIGdhcHMgaW4gaW1hZ2UtZ3VpZGVkIHRlY2huaXF1ZXMgZm9yIGludHJhdHVtb3JhbCBpbW11bm90aGVyYXB5IGRlbGl2ZXJ5IGFuZCB0aGUgc2FmZXR5IG9mIHRoZXNlIGludGVydmVudGlvbnMuIERlc2lnbiwgU2V0dGluZywgYW5kIFBhcnRpY2lwYW50czogVGhpcyBjYXNlIHNlcmllcyBzdHVkeSB3YXMgcGVyZm9ybWVkIGF0IGEgc2luZ2xlIHRlcnRpYXJ5IGNhbmNlciBjZW50ZXIgb3ZlciBhIDIteWVhciBwZXJpb2QgZnJvbSBKYW51YXJ5IDIwMTYgdG8gSmFudWFyeSAyMDE4LiBQYXRpZW50cyB3ZXJlIGZvbGxvd2VkIHVudGlsIEphbnVhcnkgMjAxOS4gQWxsIHBhdGllbnRzIHdobyB1bmRlcndlbnQgaW1hZ2UtZ3VpZGVkIGludHJhdHVtb3JhbCBkZWxpdmVyeSBvZiBpbW11bm90aGVyYXB5IGFnZW50cyBpbiB0aGUgc3RhbmRhcmQgb2YgY2FyZSwgb2ZmLWxhYmVsLCBvciBpbnZlc3RpZ2F0aW9uYWwgc2V0dGluZyBkdXJpbmcgdGhlIHN0dWR5IHBlcmlvZCB3ZXJlIGluY2x1ZGVkLiBEYXRhIHdlcmUgYW5hbHl6ZWQgZnJvbSBGZWJydWFyeSAxIHRvIEp1bmUgMSwgMjAxOS4gRXhwb3N1cmVzOiBJbWFnZS1ndWlkZWQgYmlvcHNpZXMgYW5kIGludHJhdHVtb3JhbCBpbmplY3Rpb25zIG9mIGltbXVub3RoZXJhcGllcyBhY3Jvc3Mgc2V2ZXJhbCBjbGluaWNhbCB0cmlhbHMgYXMgd2VsbCBhcyBzdGFuZGFyZCBvZiBjYXJlIHRhbGltb2dlbmUgbGFoZXJwYXJlcHZlYyB0aGVyYXB5LiBNYWluIE91dGNvbWVzIGFuZCBNZWFzdXJlczogVGVjaG5pY2FsIHN1Y2Nlc3MsIGRlZmluZWQgYXMgdGhlIGRlbGl2ZXJ5IG9mIHRoZSBwcmVzY3JpYmVkIGluamVjdGF0ZSB2b2x1bWUgaW4gaXRzIGVudGlyZXR5LCBmb3IgaW1hZ2UtZ3VpZGVkIGJpb3BzeSBhbmQgaW5qZWN0aW9ucyBhbmQgcHJvY2VkdXJlLXJlbGF0ZWQgYWR2ZXJzZSBldmVudHMuIFJlc3VsdHM6IEEgdG90YWwgb2YgODUgcGF0aWVudHMgKG1lZGlhbiBbaW50ZXJxdWFydGlsZSByYW5nZV0gYWdlLCA2MSBbNDctNzFdIHllYXJzOyA0MiBbNTIlXSBtZW4pIHVuZGVyd2VudCA0OTggZW5jb3VudGVycyBkdXJpbmcgdGhlIHN0dWR5IHBlcmlvZC4gVGhlc2UgZW5jb3VudGVycyBjb21wcmlzZWQgMzI3IGltYWdlLWd1aWRlZCBpbnRyYXR1bW9yYWwgaW52ZXN0aWdhdGlvbmFsIGFnZW50IGluamVjdGlvbnMgaW4gNjcgcGF0aWVudHMgaW4gY2xpbmljYWwgdHJpYWxzLCBpbmNsdWRpbmcgMzMgcGF0aWVudHMgd2l0aCBtZWxhbm9tYSAoNTAlKSwgMTQgcGF0aWVudHMgd2l0aCBzYXJjb21hICgyMSUpLCAzIHBhdGllbnRzIHdpdGggb3ZhcmlhbiBjYW5jZXIgKDQuNSUpLCAyIHBhdGllbnRzIHdpdGggYnJlYXN0IGNhbmNlciAoMyUpLCBhbmQgMiBwYXRpZW50cyB3aXRoIGNvbG9uIGNhbmNlciAoMyUpLiBBbiBhZGRpdGlvbmFsIDE4IHBhdGllbnRzIHdpdGggbWVsYW5vbWEgdW5kZXJ3ZW50IDExMyBpbWFnZS1ndWlkZWQgdGFsaW1vZ2VuZSBsYWhlcnBhcmVwdmVjIGluamVjdGlvbnMuIFRoZXJlIHdlcmUgbm8gYWR2ZXJzZSBldmVudHMgcmVwb3J0ZWQgcmVsYXRlZCB0byB0aGUgdGVjaG5pY2FsIGNvbXBvbmVudCBvZiB0aGUgcHJvY2VkdXJlLCBzcGVjaWZpY2FsbHkgbmVlZGxlIGluc2VydGlvbiBvciBiaW9wc3kuIFNlcmlvdXMgYWR2ZXJzZSBldmVudHMgKENvbW1vbiBUZXJtaW5vbG9neSBDcml0ZXJpYSBmb3IgQWR2ZXJzZSBFdmVudHMgc2NvcmUg4omlMyksIGluY2x1ZGluZyBkeXNwbmVhIGFuZCBzZXZlcmUgZmx1LWxpa2Ugc3ltcHRvbXMgZGV2ZWxvcGluZyB3aXRoaW4gMjQgaG91cnMgb2YgdGhlIGluamVjdGlvbiBhbmQgcmVxdWlyaW5nIGhvc3BpdGFsaXphdGlvbiwgb2NjdXJyZWQgYWZ0ZXIgMyBvZiAzMjcgaW52ZXN0aWdhdGlvbmFsIGFnZW50IGluamVjdGlvbnMgKDIlKSBhbmQgNCBvZiAxMTMgdGFsaW1vZ2VuZSBsYWhlcnBhcmVwdmVjIGluamVjdGlvbnMgKDQlKS4gQ29uY2x1c2lvbnMgYW5kIFJlbGV2YW5jZTogVGhlIGZpbmRpbmdzIG9mIHRoaXMgY2FzZSBzZXJpZXMgc3R1ZHkgc3VnZ2VzdCB0aGF0IGludHJhdHVtb3JhbCBpbmplY3Rpb25zIG9mIGltbXVub3RoZXJhcGllcyB3ZXJlIGZlYXNpYmxlIGFjcm9zcyBhIHJhbmdlIG9mIGhpc3RvbG9naWNhbCBjb25kaXRpb25zIGFuZCB0YXJnZXQgb3JnYW5zLiBJbW1lZGlhdGUgcG9zdGRlbGl2ZXJ5IGFudGljaXBhdGVkIGFkdmVyc2UgZXZlbnRzIG9jY3VycmVkIGluIGEgc21hbGwgbnVtYmVyIG9mIGluc3RhbmNlcy4gUGVyZm9ybWluZyBwaHlzaWNpYW5zIHNob3VsZCBoYXZlIHRoZSBuZWNlc3Nhcnkgc2FmZWd1YXJkcyBpbiBwbGFjZSB0byByZXNwb25kIGFzIG5lZWRlZC4gT3B0aW1hbCBtZXRob2RzIGZvciBpbnRyYXR1bW9yYWwgZHJ1ZyBkZWxpdmVyeSByZW1haW4gdW5yZXNvbHZlZCwgYW5kIGVmZm9ydHMgdG8gc3RhbmRhcmRpemUgZHJ1ZyBkZWxpdmVyeSB0ZWNobmlxdWVzIGFyZSByZXF1aXJlZC4uIiwicHVibGlzaGVyIjoiQW1lcmljYW4gTWVkaWNhbCBBc3NvY2lhdGlvbiIsImlzc3VlIjoiNyIsInZvbHVtZSI6IjMiLCJjb250YWluZXItdGl0bGUtc2hvcnQiOiJKQU1BIE5ldHcgT3BlbiJ9LCJpc1RlbXBvcmFyeSI6ZmFsc2V9XX0=&quot;,&quot;citationItems&quot;:[{&quot;id&quot;:&quot;19c9f23a-2647-35c3-b168-de8c44d78d7e&quot;,&quot;itemData&quot;:{&quot;type&quot;:&quot;article-journal&quot;,&quot;id&quot;:&quot;19c9f23a-2647-35c3-b168-de8c44d78d7e&quot;,&quot;title&quot;:&quot;Assessment of Image-Guided Intratumoral Delivery of Immunotherapeutics in Patients with Cancer&quot;,&quot;author&quot;:[{&quot;family&quot;:&quot;Sheth&quot;,&quot;given&quot;:&quot;Rahul A.&quot;,&quot;parse-names&quot;:false,&quot;dropping-particle&quot;:&quot;&quot;,&quot;non-dropping-particle&quot;:&quot;&quot;},{&quot;family&quot;:&quot;Murthy&quot;,&quot;given&quot;:&quot;Ravi&quot;,&quot;parse-names&quot;:false,&quot;dropping-particle&quot;:&quot;&quot;,&quot;non-dropping-particle&quot;:&quot;&quot;},{&quot;family&quot;:&quot;Hong&quot;,&quot;given&quot;:&quot;David S.&quot;,&quot;parse-names&quot;:false,&quot;dropping-particle&quot;:&quot;&quot;,&quot;non-dropping-particle&quot;:&quot;&quot;},{&quot;family&quot;:&quot;Patel&quot;,&quot;given&quot;:&quot;Sapna&quot;,&quot;parse-names&quot;:false,&quot;dropping-particle&quot;:&quot;&quot;,&quot;non-dropping-particle&quot;:&quot;&quot;},{&quot;family&quot;:&quot;Overman&quot;,&quot;given&quot;:&quot;Michael J.&quot;,&quot;parse-names&quot;:false,&quot;dropping-particle&quot;:&quot;&quot;,&quot;non-dropping-particle&quot;:&quot;&quot;},{&quot;family&quot;:&quot;Diab&quot;,&quot;given&quot;:&quot;Adi&quot;,&quot;parse-names&quot;:false,&quot;dropping-particle&quot;:&quot;&quot;,&quot;non-dropping-particle&quot;:&quot;&quot;},{&quot;family&quot;:&quot;Hwu&quot;,&quot;given&quot;:&quot;Patrick&quot;,&quot;parse-names&quot;:false,&quot;dropping-particle&quot;:&quot;&quot;,&quot;non-dropping-particle&quot;:&quot;&quot;},{&quot;family&quot;:&quot;Tam&quot;,&quot;given&quot;:&quot;Alda&quot;,&quot;parse-names&quot;:false,&quot;dropping-particle&quot;:&quot;&quot;,&quot;non-dropping-particle&quot;:&quot;&quot;}],&quot;container-title&quot;:&quot;JAMA Network Open&quot;,&quot;accessed&quot;:{&quot;date-parts&quot;:[[2022,7,7]]},&quot;ISSN&quot;:&quot;25743805&quot;,&quot;PMID&quot;:&quot;32725245&quot;,&quot;issued&quot;:{&quot;date-parts&quot;:[[2020,7,29]]},&quot;abstract&quot;:&quot;Importance: Direct intratumoral delivery of immunotherapies is a compelling approach to overcoming barriers to systemic immunotherapy efficacy. While the use of intratumoral delivery of immunotherapy drugs is increasing rapidly in both the investigational and standard of care domains, the feasibility and safety of these interventions, particularly for deeper lesions that require image-guidance, remain unknown. Objective: To address current knowledge gaps in image-guided techniques for intratumoral immunotherapy delivery and the safety of these interventions. Design, Setting, and Participants: This case series study was performed at a single tertiary cancer center over a 2-year period from January 2016 to January 2018. Patients were followed until January 2019. All patients who underwent image-guided intratumoral delivery of immunotherapy agents in the standard of care, off-label, or investigational setting during the study period were included. Data were analyzed from February 1 to June 1, 2019. Exposures: Image-guided biopsies and intratumoral injections of immunotherapies across several clinical trials as well as standard of care talimogene laherparepvec therapy. Main Outcomes and Measures: Technical success, defined as the delivery of the prescribed injectate volume in its entirety, for image-guided biopsy and injections and procedure-related adverse events. Results: A total of 85 patients (median [interquartile range] age, 61 [47-71] years; 42 [52%] men) underwent 498 encounters during the study period. These encounters comprised 327 image-guided intratumoral investigational agent injections in 67 patients in clinical trials, including 33 patients with melanoma (50%), 14 patients with sarcoma (21%), 3 patients with ovarian cancer (4.5%), 2 patients with breast cancer (3%), and 2 patients with colon cancer (3%). An additional 18 patients with melanoma underwent 113 image-guided talimogene laherparepvec injections. There were no adverse events reported related to the technical component of the procedure, specifically needle insertion or biopsy. Serious adverse events (Common Terminology Criteria for Adverse Events score ≥3), including dyspnea and severe flu-like symptoms developing within 24 hours of the injection and requiring hospitalization, occurred after 3 of 327 investigational agent injections (2%) and 4 of 113 talimogene laherparepvec injections (4%). Conclusions and Relevance: The findings of this case series study suggest that intratumoral injections of immunotherapies were feasible across a range of histological conditions and target organs. Immediate postdelivery anticipated adverse events occurred in a small number of instances. Performing physicians should have the necessary safeguards in place to respond as needed. Optimal methods for intratumoral drug delivery remain unresolved, and efforts to standardize drug delivery techniques are required..&quot;,&quot;publisher&quot;:&quot;American Medical Association&quot;,&quot;issue&quot;:&quot;7&quot;,&quot;volume&quot;:&quot;3&quot;,&quot;container-title-short&quot;:&quot;JAMA Netw Open&quot;},&quot;isTemporary&quot;:false}]},{&quot;citationID&quot;:&quot;MENDELEY_CITATION_c758ace0-0c50-4e05-86a3-86324ad79bd0&quot;,&quot;properties&quot;:{&quot;noteIndex&quot;:0},&quot;isEdited&quot;:false,&quot;manualOverride&quot;:{&quot;isManuallyOverridden&quot;:false,&quot;citeprocText&quot;:&quot;&lt;sup&gt;28&lt;/sup&gt;&quot;,&quot;manualOverrideText&quot;:&quot;&quot;},&quot;citationTag&quot;:&quot;MENDELEY_CITATION_v3_eyJjaXRhdGlvbklEIjoiTUVOREVMRVlfQ0lUQVRJT05fYzc1OGFjZTAtMGM1MC00ZTA1LTg2YTMtODYzMjRhZDc5YmQwIiwicHJvcGVydGllcyI6eyJub3RlSW5kZXgiOjB9LCJpc0VkaXRlZCI6ZmFsc2UsIm1hbnVhbE92ZXJyaWRlIjp7ImlzTWFudWFsbHlPdmVycmlkZGVuIjpmYWxzZSwiY2l0ZXByb2NUZXh0IjoiPHN1cD4yODwvc3VwPiIsIm1hbnVhbE92ZXJyaWRlVGV4dCI6IiJ9LCJjaXRhdGlvbkl0ZW1zIjpbeyJpZCI6IjE5YzlmMjNhLTI2NDctMzVjMy1iMTY4LWRlOGM0NGQ3OGQ3ZSIsIml0ZW1EYXRhIjp7InR5cGUiOiJhcnRpY2xlLWpvdXJuYWwiLCJpZCI6IjE5YzlmMjNhLTI2NDctMzVjMy1iMTY4LWRlOGM0NGQ3OGQ3ZSIsInRpdGxlIjoiQXNzZXNzbWVudCBvZiBJbWFnZS1HdWlkZWQgSW50cmF0dW1vcmFsIERlbGl2ZXJ5IG9mIEltbXVub3RoZXJhcGV1dGljcyBpbiBQYXRpZW50cyB3aXRoIENhbmNlciIsImF1dGhvciI6W3siZmFtaWx5IjoiU2hldGgiLCJnaXZlbiI6IlJhaHVsIEEuIiwicGFyc2UtbmFtZXMiOmZhbHNlLCJkcm9wcGluZy1wYXJ0aWNsZSI6IiIsIm5vbi1kcm9wcGluZy1wYXJ0aWNsZSI6IiJ9LHsiZmFtaWx5IjoiTXVydGh5IiwiZ2l2ZW4iOiJSYXZpIiwicGFyc2UtbmFtZXMiOmZhbHNlLCJkcm9wcGluZy1wYXJ0aWNsZSI6IiIsIm5vbi1kcm9wcGluZy1wYXJ0aWNsZSI6IiJ9LHsiZmFtaWx5IjoiSG9uZyIsImdpdmVuIjoiRGF2aWQgUy4iLCJwYXJzZS1uYW1lcyI6ZmFsc2UsImRyb3BwaW5nLXBhcnRpY2xlIjoiIiwibm9uLWRyb3BwaW5nLXBhcnRpY2xlIjoiIn0seyJmYW1pbHkiOiJQYXRlbCIsImdpdmVuIjoiU2FwbmEiLCJwYXJzZS1uYW1lcyI6ZmFsc2UsImRyb3BwaW5nLXBhcnRpY2xlIjoiIiwibm9uLWRyb3BwaW5nLXBhcnRpY2xlIjoiIn0seyJmYW1pbHkiOiJPdmVybWFuIiwiZ2l2ZW4iOiJNaWNoYWVsIEouIiwicGFyc2UtbmFtZXMiOmZhbHNlLCJkcm9wcGluZy1wYXJ0aWNsZSI6IiIsIm5vbi1kcm9wcGluZy1wYXJ0aWNsZSI6IiJ9LHsiZmFtaWx5IjoiRGlhYiIsImdpdmVuIjoiQWRpIiwicGFyc2UtbmFtZXMiOmZhbHNlLCJkcm9wcGluZy1wYXJ0aWNsZSI6IiIsIm5vbi1kcm9wcGluZy1wYXJ0aWNsZSI6IiJ9LHsiZmFtaWx5IjoiSHd1IiwiZ2l2ZW4iOiJQYXRyaWNrIiwicGFyc2UtbmFtZXMiOmZhbHNlLCJkcm9wcGluZy1wYXJ0aWNsZSI6IiIsIm5vbi1kcm9wcGluZy1wYXJ0aWNsZSI6IiJ9LHsiZmFtaWx5IjoiVGFtIiwiZ2l2ZW4iOiJBbGRhIiwicGFyc2UtbmFtZXMiOmZhbHNlLCJkcm9wcGluZy1wYXJ0aWNsZSI6IiIsIm5vbi1kcm9wcGluZy1wYXJ0aWNsZSI6IiJ9XSwiY29udGFpbmVyLXRpdGxlIjoiSkFNQSBOZXR3b3JrIE9wZW4iLCJhY2Nlc3NlZCI6eyJkYXRlLXBhcnRzIjpbWzIwMjIsNyw3XV19LCJJU1NOIjoiMjU3NDM4MDUiLCJQTUlEIjoiMzI3MjUyNDUiLCJpc3N1ZWQiOnsiZGF0ZS1wYXJ0cyI6W1syMDIwLDcsMjldXX0sImFic3RyYWN0IjoiSW1wb3J0YW5jZTogRGlyZWN0IGludHJhdHVtb3JhbCBkZWxpdmVyeSBvZiBpbW11bm90aGVyYXBpZXMgaXMgYSBjb21wZWxsaW5nIGFwcHJvYWNoIHRvIG92ZXJjb21pbmcgYmFycmllcnMgdG8gc3lzdGVtaWMgaW1tdW5vdGhlcmFweSBlZmZpY2FjeS4gV2hpbGUgdGhlIHVzZSBvZiBpbnRyYXR1bW9yYWwgZGVsaXZlcnkgb2YgaW1tdW5vdGhlcmFweSBkcnVncyBpcyBpbmNyZWFzaW5nIHJhcGlkbHkgaW4gYm90aCB0aGUgaW52ZXN0aWdhdGlvbmFsIGFuZCBzdGFuZGFyZCBvZiBjYXJlIGRvbWFpbnMsIHRoZSBmZWFzaWJpbGl0eSBhbmQgc2FmZXR5IG9mIHRoZXNlIGludGVydmVudGlvbnMsIHBhcnRpY3VsYXJseSBmb3IgZGVlcGVyIGxlc2lvbnMgdGhhdCByZXF1aXJlIGltYWdlLWd1aWRhbmNlLCByZW1haW4gdW5rbm93bi4gT2JqZWN0aXZlOiBUbyBhZGRyZXNzIGN1cnJlbnQga25vd2xlZGdlIGdhcHMgaW4gaW1hZ2UtZ3VpZGVkIHRlY2huaXF1ZXMgZm9yIGludHJhdHVtb3JhbCBpbW11bm90aGVyYXB5IGRlbGl2ZXJ5IGFuZCB0aGUgc2FmZXR5IG9mIHRoZXNlIGludGVydmVudGlvbnMuIERlc2lnbiwgU2V0dGluZywgYW5kIFBhcnRpY2lwYW50czogVGhpcyBjYXNlIHNlcmllcyBzdHVkeSB3YXMgcGVyZm9ybWVkIGF0IGEgc2luZ2xlIHRlcnRpYXJ5IGNhbmNlciBjZW50ZXIgb3ZlciBhIDIteWVhciBwZXJpb2QgZnJvbSBKYW51YXJ5IDIwMTYgdG8gSmFudWFyeSAyMDE4LiBQYXRpZW50cyB3ZXJlIGZvbGxvd2VkIHVudGlsIEphbnVhcnkgMjAxOS4gQWxsIHBhdGllbnRzIHdobyB1bmRlcndlbnQgaW1hZ2UtZ3VpZGVkIGludHJhdHVtb3JhbCBkZWxpdmVyeSBvZiBpbW11bm90aGVyYXB5IGFnZW50cyBpbiB0aGUgc3RhbmRhcmQgb2YgY2FyZSwgb2ZmLWxhYmVsLCBvciBpbnZlc3RpZ2F0aW9uYWwgc2V0dGluZyBkdXJpbmcgdGhlIHN0dWR5IHBlcmlvZCB3ZXJlIGluY2x1ZGVkLiBEYXRhIHdlcmUgYW5hbHl6ZWQgZnJvbSBGZWJydWFyeSAxIHRvIEp1bmUgMSwgMjAxOS4gRXhwb3N1cmVzOiBJbWFnZS1ndWlkZWQgYmlvcHNpZXMgYW5kIGludHJhdHVtb3JhbCBpbmplY3Rpb25zIG9mIGltbXVub3RoZXJhcGllcyBhY3Jvc3Mgc2V2ZXJhbCBjbGluaWNhbCB0cmlhbHMgYXMgd2VsbCBhcyBzdGFuZGFyZCBvZiBjYXJlIHRhbGltb2dlbmUgbGFoZXJwYXJlcHZlYyB0aGVyYXB5LiBNYWluIE91dGNvbWVzIGFuZCBNZWFzdXJlczogVGVjaG5pY2FsIHN1Y2Nlc3MsIGRlZmluZWQgYXMgdGhlIGRlbGl2ZXJ5IG9mIHRoZSBwcmVzY3JpYmVkIGluamVjdGF0ZSB2b2x1bWUgaW4gaXRzIGVudGlyZXR5LCBmb3IgaW1hZ2UtZ3VpZGVkIGJpb3BzeSBhbmQgaW5qZWN0aW9ucyBhbmQgcHJvY2VkdXJlLXJlbGF0ZWQgYWR2ZXJzZSBldmVudHMuIFJlc3VsdHM6IEEgdG90YWwgb2YgODUgcGF0aWVudHMgKG1lZGlhbiBbaW50ZXJxdWFydGlsZSByYW5nZV0gYWdlLCA2MSBbNDctNzFdIHllYXJzOyA0MiBbNTIlXSBtZW4pIHVuZGVyd2VudCA0OTggZW5jb3VudGVycyBkdXJpbmcgdGhlIHN0dWR5IHBlcmlvZC4gVGhlc2UgZW5jb3VudGVycyBjb21wcmlzZWQgMzI3IGltYWdlLWd1aWRlZCBpbnRyYXR1bW9yYWwgaW52ZXN0aWdhdGlvbmFsIGFnZW50IGluamVjdGlvbnMgaW4gNjcgcGF0aWVudHMgaW4gY2xpbmljYWwgdHJpYWxzLCBpbmNsdWRpbmcgMzMgcGF0aWVudHMgd2l0aCBtZWxhbm9tYSAoNTAlKSwgMTQgcGF0aWVudHMgd2l0aCBzYXJjb21hICgyMSUpLCAzIHBhdGllbnRzIHdpdGggb3ZhcmlhbiBjYW5jZXIgKDQuNSUpLCAyIHBhdGllbnRzIHdpdGggYnJlYXN0IGNhbmNlciAoMyUpLCBhbmQgMiBwYXRpZW50cyB3aXRoIGNvbG9uIGNhbmNlciAoMyUpLiBBbiBhZGRpdGlvbmFsIDE4IHBhdGllbnRzIHdpdGggbWVsYW5vbWEgdW5kZXJ3ZW50IDExMyBpbWFnZS1ndWlkZWQgdGFsaW1vZ2VuZSBsYWhlcnBhcmVwdmVjIGluamVjdGlvbnMuIFRoZXJlIHdlcmUgbm8gYWR2ZXJzZSBldmVudHMgcmVwb3J0ZWQgcmVsYXRlZCB0byB0aGUgdGVjaG5pY2FsIGNvbXBvbmVudCBvZiB0aGUgcHJvY2VkdXJlLCBzcGVjaWZpY2FsbHkgbmVlZGxlIGluc2VydGlvbiBvciBiaW9wc3kuIFNlcmlvdXMgYWR2ZXJzZSBldmVudHMgKENvbW1vbiBUZXJtaW5vbG9neSBDcml0ZXJpYSBmb3IgQWR2ZXJzZSBFdmVudHMgc2NvcmUg4omlMyksIGluY2x1ZGluZyBkeXNwbmVhIGFuZCBzZXZlcmUgZmx1LWxpa2Ugc3ltcHRvbXMgZGV2ZWxvcGluZyB3aXRoaW4gMjQgaG91cnMgb2YgdGhlIGluamVjdGlvbiBhbmQgcmVxdWlyaW5nIGhvc3BpdGFsaXphdGlvbiwgb2NjdXJyZWQgYWZ0ZXIgMyBvZiAzMjcgaW52ZXN0aWdhdGlvbmFsIGFnZW50IGluamVjdGlvbnMgKDIlKSBhbmQgNCBvZiAxMTMgdGFsaW1vZ2VuZSBsYWhlcnBhcmVwdmVjIGluamVjdGlvbnMgKDQlKS4gQ29uY2x1c2lvbnMgYW5kIFJlbGV2YW5jZTogVGhlIGZpbmRpbmdzIG9mIHRoaXMgY2FzZSBzZXJpZXMgc3R1ZHkgc3VnZ2VzdCB0aGF0IGludHJhdHVtb3JhbCBpbmplY3Rpb25zIG9mIGltbXVub3RoZXJhcGllcyB3ZXJlIGZlYXNpYmxlIGFjcm9zcyBhIHJhbmdlIG9mIGhpc3RvbG9naWNhbCBjb25kaXRpb25zIGFuZCB0YXJnZXQgb3JnYW5zLiBJbW1lZGlhdGUgcG9zdGRlbGl2ZXJ5IGFudGljaXBhdGVkIGFkdmVyc2UgZXZlbnRzIG9jY3VycmVkIGluIGEgc21hbGwgbnVtYmVyIG9mIGluc3RhbmNlcy4gUGVyZm9ybWluZyBwaHlzaWNpYW5zIHNob3VsZCBoYXZlIHRoZSBuZWNlc3Nhcnkgc2FmZWd1YXJkcyBpbiBwbGFjZSB0byByZXNwb25kIGFzIG5lZWRlZC4gT3B0aW1hbCBtZXRob2RzIGZvciBpbnRyYXR1bW9yYWwgZHJ1ZyBkZWxpdmVyeSByZW1haW4gdW5yZXNvbHZlZCwgYW5kIGVmZm9ydHMgdG8gc3RhbmRhcmRpemUgZHJ1ZyBkZWxpdmVyeSB0ZWNobmlxdWVzIGFyZSByZXF1aXJlZC4uIiwicHVibGlzaGVyIjoiQW1lcmljYW4gTWVkaWNhbCBBc3NvY2lhdGlvbiIsImlzc3VlIjoiNyIsInZvbHVtZSI6IjMiLCJjb250YWluZXItdGl0bGUtc2hvcnQiOiJKQU1BIE5ldHcgT3BlbiJ9LCJpc1RlbXBvcmFyeSI6ZmFsc2V9XX0=&quot;,&quot;citationItems&quot;:[{&quot;id&quot;:&quot;19c9f23a-2647-35c3-b168-de8c44d78d7e&quot;,&quot;itemData&quot;:{&quot;type&quot;:&quot;article-journal&quot;,&quot;id&quot;:&quot;19c9f23a-2647-35c3-b168-de8c44d78d7e&quot;,&quot;title&quot;:&quot;Assessment of Image-Guided Intratumoral Delivery of Immunotherapeutics in Patients with Cancer&quot;,&quot;author&quot;:[{&quot;family&quot;:&quot;Sheth&quot;,&quot;given&quot;:&quot;Rahul A.&quot;,&quot;parse-names&quot;:false,&quot;dropping-particle&quot;:&quot;&quot;,&quot;non-dropping-particle&quot;:&quot;&quot;},{&quot;family&quot;:&quot;Murthy&quot;,&quot;given&quot;:&quot;Ravi&quot;,&quot;parse-names&quot;:false,&quot;dropping-particle&quot;:&quot;&quot;,&quot;non-dropping-particle&quot;:&quot;&quot;},{&quot;family&quot;:&quot;Hong&quot;,&quot;given&quot;:&quot;David S.&quot;,&quot;parse-names&quot;:false,&quot;dropping-particle&quot;:&quot;&quot;,&quot;non-dropping-particle&quot;:&quot;&quot;},{&quot;family&quot;:&quot;Patel&quot;,&quot;given&quot;:&quot;Sapna&quot;,&quot;parse-names&quot;:false,&quot;dropping-particle&quot;:&quot;&quot;,&quot;non-dropping-particle&quot;:&quot;&quot;},{&quot;family&quot;:&quot;Overman&quot;,&quot;given&quot;:&quot;Michael J.&quot;,&quot;parse-names&quot;:false,&quot;dropping-particle&quot;:&quot;&quot;,&quot;non-dropping-particle&quot;:&quot;&quot;},{&quot;family&quot;:&quot;Diab&quot;,&quot;given&quot;:&quot;Adi&quot;,&quot;parse-names&quot;:false,&quot;dropping-particle&quot;:&quot;&quot;,&quot;non-dropping-particle&quot;:&quot;&quot;},{&quot;family&quot;:&quot;Hwu&quot;,&quot;given&quot;:&quot;Patrick&quot;,&quot;parse-names&quot;:false,&quot;dropping-particle&quot;:&quot;&quot;,&quot;non-dropping-particle&quot;:&quot;&quot;},{&quot;family&quot;:&quot;Tam&quot;,&quot;given&quot;:&quot;Alda&quot;,&quot;parse-names&quot;:false,&quot;dropping-particle&quot;:&quot;&quot;,&quot;non-dropping-particle&quot;:&quot;&quot;}],&quot;container-title&quot;:&quot;JAMA Network Open&quot;,&quot;accessed&quot;:{&quot;date-parts&quot;:[[2022,7,7]]},&quot;ISSN&quot;:&quot;25743805&quot;,&quot;PMID&quot;:&quot;32725245&quot;,&quot;issued&quot;:{&quot;date-parts&quot;:[[2020,7,29]]},&quot;abstract&quot;:&quot;Importance: Direct intratumoral delivery of immunotherapies is a compelling approach to overcoming barriers to systemic immunotherapy efficacy. While the use of intratumoral delivery of immunotherapy drugs is increasing rapidly in both the investigational and standard of care domains, the feasibility and safety of these interventions, particularly for deeper lesions that require image-guidance, remain unknown. Objective: To address current knowledge gaps in image-guided techniques for intratumoral immunotherapy delivery and the safety of these interventions. Design, Setting, and Participants: This case series study was performed at a single tertiary cancer center over a 2-year period from January 2016 to January 2018. Patients were followed until January 2019. All patients who underwent image-guided intratumoral delivery of immunotherapy agents in the standard of care, off-label, or investigational setting during the study period were included. Data were analyzed from February 1 to June 1, 2019. Exposures: Image-guided biopsies and intratumoral injections of immunotherapies across several clinical trials as well as standard of care talimogene laherparepvec therapy. Main Outcomes and Measures: Technical success, defined as the delivery of the prescribed injectate volume in its entirety, for image-guided biopsy and injections and procedure-related adverse events. Results: A total of 85 patients (median [interquartile range] age, 61 [47-71] years; 42 [52%] men) underwent 498 encounters during the study period. These encounters comprised 327 image-guided intratumoral investigational agent injections in 67 patients in clinical trials, including 33 patients with melanoma (50%), 14 patients with sarcoma (21%), 3 patients with ovarian cancer (4.5%), 2 patients with breast cancer (3%), and 2 patients with colon cancer (3%). An additional 18 patients with melanoma underwent 113 image-guided talimogene laherparepvec injections. There were no adverse events reported related to the technical component of the procedure, specifically needle insertion or biopsy. Serious adverse events (Common Terminology Criteria for Adverse Events score ≥3), including dyspnea and severe flu-like symptoms developing within 24 hours of the injection and requiring hospitalization, occurred after 3 of 327 investigational agent injections (2%) and 4 of 113 talimogene laherparepvec injections (4%). Conclusions and Relevance: The findings of this case series study suggest that intratumoral injections of immunotherapies were feasible across a range of histological conditions and target organs. Immediate postdelivery anticipated adverse events occurred in a small number of instances. Performing physicians should have the necessary safeguards in place to respond as needed. Optimal methods for intratumoral drug delivery remain unresolved, and efforts to standardize drug delivery techniques are required..&quot;,&quot;publisher&quot;:&quot;American Medical Association&quot;,&quot;issue&quot;:&quot;7&quot;,&quot;volume&quot;:&quot;3&quot;,&quot;container-title-short&quot;:&quot;JAMA Netw Open&quot;},&quot;isTemporary&quot;:false}]},{&quot;citationID&quot;:&quot;MENDELEY_CITATION_5a20e687-11bd-41f6-8d73-ceb98c26f6e7&quot;,&quot;properties&quot;:{&quot;noteIndex&quot;:0},&quot;isEdited&quot;:false,&quot;manualOverride&quot;:{&quot;isManuallyOverridden&quot;:false,&quot;citeprocText&quot;:&quot;&lt;sup&gt;29,30&lt;/sup&gt;&quot;,&quot;manualOverrideText&quot;:&quot;&quot;},&quot;citationTag&quot;:&quot;MENDELEY_CITATION_v3_eyJjaXRhdGlvbklEIjoiTUVOREVMRVlfQ0lUQVRJT05fNWEyMGU2ODctMTFiZC00MWY2LThkNzMtY2ViOThjMjZmNmU3IiwicHJvcGVydGllcyI6eyJub3RlSW5kZXgiOjB9LCJpc0VkaXRlZCI6ZmFsc2UsIm1hbnVhbE92ZXJyaWRlIjp7ImlzTWFudWFsbHlPdmVycmlkZGVuIjpmYWxzZSwiY2l0ZXByb2NUZXh0IjoiPHN1cD4yOSwzMDwvc3VwPiIsIm1hbnVhbE92ZXJyaWRlVGV4dCI6IiJ9LCJjaXRhdGlvbkl0ZW1zIjpbeyJpZCI6ImEwZTI3OTRiLWE1NGUtM2FiMS05MzFlLTIzMjg3MTU2YjIzMyIsIml0ZW1EYXRhIjp7InR5cGUiOiJhcnRpY2xlLWpvdXJuYWwiLCJpZCI6ImEwZTI3OTRiLWE1NGUtM2FiMS05MzFlLTIzMjg3MTU2YjIzMyIsInRpdGxlIjoiTXVsdGltb2RhbCBzb2Z0IHRpc3N1ZSBtYXJrZXJzIGZvciBicmlkZ2luZyBoaWdoLXJlc29sdXRpb24gZGlhZ25vc3RpYyBpbWFnaW5nIHdpdGggdGhlcmFwZXV0aWMgaW50ZXJ2ZW50aW9uIiwiYXV0aG9yIjpbeyJmYW1pbHkiOiJIYW5zZW4iLCJnaXZlbiI6IkFuZGVycyBFLiIsInBhcnNlLW5hbWVzIjpmYWxzZSwiZHJvcHBpbmctcGFydGljbGUiOiIiLCJub24tZHJvcHBpbmctcGFydGljbGUiOiIifSx7ImZhbWlseSI6IkhlbnJpa3NlbiIsImdpdmVuIjoiSm9uYXMgUi4iLCJwYXJzZS1uYW1lcyI6ZmFsc2UsImRyb3BwaW5nLXBhcnRpY2xlIjoiIiwibm9uLWRyb3BwaW5nLXBhcnRpY2xlIjoiIn0seyJmYW1pbHkiOiJKw7hsY2siLCJnaXZlbiI6IlJhc211cyBJLiIsInBhcnNlLW5hbWVzIjpmYWxzZSwiZHJvcHBpbmctcGFydGljbGUiOiIiLCJub24tZHJvcHBpbmctcGFydGljbGUiOiIifSx7ImZhbWlseSI6IkZsaWVkbmVyIiwiZ2l2ZW4iOiJGcmVkZXJpa2tlIFAuIiwicGFyc2UtbmFtZXMiOmZhbHNlLCJkcm9wcGluZy1wYXJ0aWNsZSI6IiIsIm5vbi1kcm9wcGluZy1wYXJ0aWNsZSI6IiJ9LHsiZmFtaWx5IjoiQnJ1dW4iLCJnaXZlbiI6IkxpbmRhIE0uIiwicGFyc2UtbmFtZXMiOmZhbHNlLCJkcm9wcGluZy1wYXJ0aWNsZSI6IiIsIm5vbi1kcm9wcGluZy1wYXJ0aWNsZSI6IiJ9LHsiZmFtaWx5IjoiU2NoZXJtYW4iLCJnaXZlbiI6IkpvbmFzIiwicGFyc2UtbmFtZXMiOmZhbHNlLCJkcm9wcGluZy1wYXJ0aWNsZSI6IiIsIm5vbi1kcm9wcGluZy1wYXJ0aWNsZSI6IiJ9LHsiZmFtaWx5IjoiSmVuc2VuIiwiZ2l2ZW4iOiJBbmRyZWFzIEkuIiwicGFyc2UtbmFtZXMiOmZhbHNlLCJkcm9wcGluZy1wYXJ0aWNsZSI6IiIsIm5vbi1kcm9wcGluZy1wYXJ0aWNsZSI6IiJ9LHsiZmFtaWx5IjoiQWYgUm9zZW5zY2jDtmxkIiwiZ2l2ZW4iOiJNdW5jayIsInBhcnNlLW5hbWVzIjpmYWxzZSwiZHJvcHBpbmctcGFydGljbGUiOiIiLCJub24tZHJvcHBpbmctcGFydGljbGUiOiIifSx7ImZhbWlseSI6Ik1vb3JtYW4iLCJnaXZlbiI6IkxpbGFoIiwicGFyc2UtbmFtZXMiOmZhbHNlLCJkcm9wcGluZy1wYXJ0aWNsZSI6IiIsIm5vbi1kcm9wcGluZy1wYXJ0aWNsZSI6IiJ9LHsiZmFtaWx5IjoiS3VyYmVnb3ZpYyIsImdpdmVuIjoiU29yZWwiLCJwYXJzZS1uYW1lcyI6ZmFsc2UsImRyb3BwaW5nLXBhcnRpY2xlIjoiIiwibm9uLWRyb3BwaW5nLXBhcnRpY2xlIjoiIn0seyJmYW1pbHkiOiJCbGFuY2siLCJnaXZlbiI6IlN0ZWVuIFIuIiwicGFyc2UtbmFtZXMiOmZhbHNlLCJkcm9wcGluZy1wYXJ0aWNsZSI6IiIsIm5vbi1kcm9wcGluZy1wYXJ0aWNsZSI6ImRlIn0seyJmYW1pbHkiOiJMYXJzZW4iLCJnaXZlbiI6IktsYXVzIFIuIiwicGFyc2UtbmFtZXMiOmZhbHNlLCJkcm9wcGluZy1wYXJ0aWNsZSI6IiIsIm5vbi1kcm9wcGluZy1wYXJ0aWNsZSI6IiJ9LHsiZmFtaWx5IjoiQ2xlbWVudHNlbiIsImdpdmVuIjoiUGF1bCBGLiIsInBhcnNlLW5hbWVzIjpmYWxzZSwiZHJvcHBpbmctcGFydGljbGUiOiIiLCJub24tZHJvcHBpbmctcGFydGljbGUiOiIifSx7ImZhbWlseSI6IkNocmlzdGVuc2VuIiwiZ2l2ZW4iOiJBbmRlcnMgTi4iLCJwYXJzZS1uYW1lcyI6ZmFsc2UsImRyb3BwaW5nLXBhcnRpY2xlIjoiIiwibm9uLWRyb3BwaW5nLXBhcnRpY2xlIjoiIn0seyJmYW1pbHkiOiJDbGF1c2VuIiwiZ2l2ZW4iOiJNYWRzIEguIiwicGFyc2UtbmFtZXMiOmZhbHNlLCJkcm9wcGluZy1wYXJ0aWNsZSI6IiIsIm5vbi1kcm9wcGluZy1wYXJ0aWNsZSI6IiJ9LHsiZmFtaWx5IjoiV2FuZyIsImdpdmVuIjoiV2VuYm8iLCJwYXJzZS1uYW1lcyI6ZmFsc2UsImRyb3BwaW5nLXBhcnRpY2xlIjoiIiwibm9uLWRyb3BwaW5nLXBhcnRpY2xlIjoiIn0seyJmYW1pbHkiOiJLZW1wZW4iLCJnaXZlbiI6IlBhdWwiLCJwYXJzZS1uYW1lcyI6ZmFsc2UsImRyb3BwaW5nLXBhcnRpY2xlIjoiIiwibm9uLWRyb3BwaW5nLXBhcnRpY2xlIjoiIn0seyJmYW1pbHkiOiJDaHJpc3RlbnNlbiIsImdpdmVuIjoiTWVyZXRlIiwicGFyc2UtbmFtZXMiOmZhbHNlLCJkcm9wcGluZy1wYXJ0aWNsZSI6IiIsIm5vbi1kcm9wcGluZy1wYXJ0aWNsZSI6IiJ9LHsiZmFtaWx5IjoiVmlieSIsImdpdmVuIjoiTmllbHMgRXJpayIsInBhcnNlLW5hbWVzIjpmYWxzZSwiZHJvcHBpbmctcGFydGljbGUiOiIiLCJub24tZHJvcHBpbmctcGFydGljbGUiOiIifSx7ImZhbWlseSI6IlBlcnNzb24iLCJnaXZlbiI6IkdpdHRlIiwicGFyc2UtbmFtZXMiOmZhbHNlLCJkcm9wcGluZy1wYXJ0aWNsZSI6IiIsIm5vbi1kcm9wcGluZy1wYXJ0aWNsZSI6IiJ9LHsiZmFtaWx5IjoiTGFyc2VuIiwiZ2l2ZW4iOiJSYXNtdXMiLCJwYXJzZS1uYW1lcyI6ZmFsc2UsImRyb3BwaW5nLXBhcnRpY2xlIjoiIiwibm9uLWRyb3BwaW5nLXBhcnRpY2xlIjoiIn0seyJmYW1pbHkiOiJDb25yYWRzZW4iLCJnaXZlbiI6IktudXQiLCJwYXJzZS1uYW1lcyI6ZmFsc2UsImRyb3BwaW5nLXBhcnRpY2xlIjoiIiwibm9uLWRyb3BwaW5nLXBhcnRpY2xlIjoiIn0seyJmYW1pbHkiOiJNY0V2b3kiLCJnaXZlbiI6IkZpbnRhbiBKLiIsInBhcnNlLW5hbWVzIjpmYWxzZSwiZHJvcHBpbmctcGFydGljbGUiOiIiLCJub24tZHJvcHBpbmctcGFydGljbGUiOiIifSx7ImZhbWlseSI6IktqYWVyIiwiZ2l2ZW4iOiJBbmRyZWFzIiwicGFyc2UtbmFtZXMiOmZhbHNlLCJkcm9wcGluZy1wYXJ0aWNsZSI6IiIsIm5vbi1kcm9wcGluZy1wYXJ0aWNsZSI6IiJ9LHsiZmFtaWx5IjoiRXJpa3NlbiIsImdpdmVuIjoiVGhvbWFzIiwicGFyc2UtbmFtZXMiOmZhbHNlLCJkcm9wcGluZy1wYXJ0aWNsZSI6IiIsIm5vbi1kcm9wcGluZy1wYXJ0aWNsZSI6IiJ9LHsiZmFtaWx5IjoiQW5kcmVzZW4iLCJnaXZlbiI6IlRob21hcyBMLiIsInBhcnNlLW5hbWVzIjpmYWxzZSwiZHJvcHBpbmctcGFydGljbGUiOiIiLCJub24tZHJvcHBpbmctcGFydGljbGUiOiIifV0sImNvbnRhaW5lci10aXRsZSI6IlNjaWVuY2UgQWR2YW5jZXMiLCJhY2Nlc3NlZCI6eyJkYXRlLXBhcnRzIjpbWzIwMjEsMTEsMzBdXX0sIklTU04iOiIyMzc1MjU0OCIsIlBNSUQiOiIzMjg3NTExMyIsImlzc3VlZCI6eyJkYXRlLXBhcnRzIjpbWzIwMjAsOCwxXV19LCJhYnN0cmFjdCI6IkRpYWdub3N0aWMgaW1hZ2luZyBvZnRlbiBvdXRwZXJmb3JtcyB0aGUgc3VyZ2VvbidzIGFiaWxpdHkgdG8gaWRlbnRpZnkgc21hbGwgc3RydWN0dXJlcyBkdXJpbmcgdGhlcmFwZXV0aWMgcHJvY2VkdXJlcy4gU21hcnQgc29mdCB0aXNzdWUgbWFya2VycyB0aGF0IHRyYW5zbGF0ZSB0aGUgc2Vuc2l0aXZpdHkgb2YgZGlhZ25vc3RpYyBpbWFnaW5nIGludG8gb3B0aW1hbCB0aGVyYXBldXRpYyBpbnRlcnZlbnRpb24gYXJlIHRoZXJlZm9yZSBoaWdobHkgd2FycmFudGVkLiBUaGlzIHBhcGVyIHByZXNlbnRzIGEgdW5pcXVlIGFkYXB0YWJsZSBsaXF1aWQgc29mdCB0aXNzdWUgbWFya2VyIHN5c3RlbSBiYXNlZCBvbiBmdW5jdGlvbmFsaXplZCBjYXJib2h5ZHJhdGVzIChDYXJiby1nZWwpLiBUaGUgbGlxdWlkIHN0YXRlIG9mIHRoZXNlIG1hcmtlcnMgYWxsb3dzIGZvciBoaWdoLXByZWNpc2lvbiBwbGFjZW1lbnQgdW5kZXIgaW1hZ2UgZ3VpZGFuY2UgdXNpbmcgdGhpbiBuZWVkbGVzLiBCYXNlZCBvbiBzdGVwLWJ5LXN0ZXAgbW9kaWZpY2F0aW9ucywgdGhlIGltYWdlIGZlYXR1cmVzIGFuZCBtZWNoYW5pY2FsIHByb3BlcnRpZXMgb2YgbWFya2VycyBjYW4gYmUgb3B0aW1pemVkIHRvIGJyaWRnZSBkaWFnbm9zdGljIGltYWdpbmcgYW5kIHNwZWNpZmljIHRoZXJhcGV1dGljIGludGVydmVudGlvbnMuIFRoZSBwZXJmb3JtYW5jZSBvZiBDYXJiby1nZWwgaXMgZGVtb25zdHJhdGVkIGZvciBtYXJrZXJzIHRoYXQgKGkpIGhhdmUgcmFkaW9ncmFwaGljLCBtYWduZXRpYyByZXNvbmFuY2UsIGFuZCB1bHRyYXNvdW5kIHZpc2liaWxpdHk7IChpaSkgYXJlIHBhbHBhYmxlIGFuZCB2aXNpYmxlOyBhbmQgKGlpaSkgYXJlIGxvY2FsaXphYmxlIGJ5IG5lYXItaW5mcmFyZWQgZmx1b3Jlc2NlbmNlIGFuZCByYWRpbyBndWlkYW5jZS4gVGhlIHN0dWR5IGRlbW9uc3RyYXRlcyBlbmNvdXJhZ2luZyBwcm9vZiBvZiBjb25jZXB0IGZvciB0aGUgbGlxdWlkIG1hcmtlciBzeXN0ZW0gYXMgYSB3ZWxsLXRvbGVyYXRlZCBtdWx0aW1vZGFsIGltYWdpbmcgbWFya2VyIHRoYXQgY2FuIGltcHJvdmUgaW1hZ2UtZ3VpZGVkIHJhZGlvdGhlcmFweSBhbmQgc3VyZ2ljYWwgaW50ZXJ2ZW50aW9ucywgaW5jbHVkaW5nIHJvYm90aWMgc3VyZ2VyeS4iLCJwdWJsaXNoZXIiOiJBbWVyaWNhbiBBc3NvY2lhdGlvbiBmb3IgdGhlIEFkdmFuY2VtZW50IG9mIFNjaWVuY2UiLCJpc3N1ZSI6IjM0Iiwidm9sdW1lIjoiNiIsImNvbnRhaW5lci10aXRsZS1zaG9ydCI6IlNjaSBBZHYifSwiaXNUZW1wb3JhcnkiOmZhbHNlfSx7ImlkIjoiYmExMDNjMmEtNjJkZi0zMTRiLWI5MTAtNzg0OTJhNDNkZTA5IiwiaXRlbURhdGEiOnsidHlwZSI6ImFydGljbGUtam91cm5hbCIsImlkIjoiYmExMDNjMmEtNjJkZi0zMTRiLWI5MTAtNzg0OTJhNDNkZTA5IiwidGl0bGUiOiJMaXF1aWQgZmlkdWNpYWwgbWFya2VyIHBlcmZvcm1hbmNlIGR1cmluZyByYWRpb3RoZXJhcHkgb2YgbG9jYWxseSBhZHZhbmNlZCBub24gc21hbGwgY2VsbCBsdW5nIGNhbmNlciIsImF1dGhvciI6W3siZmFtaWx5IjoiUnlkaMO2ZyIsImdpdmVuIjoiSm9uYXMgU2NoZXJtYW4iLCJwYXJzZS1uYW1lcyI6ZmFsc2UsImRyb3BwaW5nLXBhcnRpY2xlIjoiIiwibm9uLWRyb3BwaW5nLXBhcnRpY2xlIjoiIn0seyJmYW1pbHkiOiJNb3J0ZW5zZW4iLCJnaXZlbiI6IlN0ZWVuIFJpaXNnYWFyZCIsInBhcnNlLW5hbWVzIjpmYWxzZSwiZHJvcHBpbmctcGFydGljbGUiOiIiLCJub24tZHJvcHBpbmctcGFydGljbGUiOiIifSx7ImZhbWlseSI6IkxhcnNlbiIsImdpdmVuIjoiS2xhdXMgUmljaHRlciIsInBhcnNlLW5hbWVzIjpmYWxzZSwiZHJvcHBpbmctcGFydGljbGUiOiIiLCJub24tZHJvcHBpbmctcGFydGljbGUiOiIifSx7ImZhbWlseSI6IkNsZW1lbnRzZW4iLCJnaXZlbiI6IlBhdWwiLCJwYXJzZS1uYW1lcyI6ZmFsc2UsImRyb3BwaW5nLXBhcnRpY2xlIjoiIiwibm9uLWRyb3BwaW5nLXBhcnRpY2xlIjoiIn0seyJmYW1pbHkiOiJKw7hsY2siLCJnaXZlbiI6IlJhc211cyBJcm1pbmciLCJwYXJzZS1uYW1lcyI6ZmFsc2UsImRyb3BwaW5nLXBhcnRpY2xlIjoiIiwibm9uLWRyb3BwaW5nLXBhcnRpY2xlIjoiIn0seyJmYW1pbHkiOiJKb3NpcG92aWMiLCJnaXZlbiI6Ik1pcmphbmEiLCJwYXJzZS1uYW1lcyI6ZmFsc2UsImRyb3BwaW5nLXBhcnRpY2xlIjoiIiwibm9uLWRyb3BwaW5nLXBhcnRpY2xlIjoiIn0seyJmYW1pbHkiOiJBem5hciIsImdpdmVuIjoiTWFyaWFubmUgQ2FtaWxsZSIsInBhcnNlLW5hbWVzIjpmYWxzZSwiZHJvcHBpbmctcGFydGljbGUiOiIiLCJub24tZHJvcHBpbmctcGFydGljbGUiOiIifSx7ImZhbWlseSI6IlNwZWNodCIsImdpdmVuIjoiTGVuYSIsInBhcnNlLW5hbWVzIjpmYWxzZSwiZHJvcHBpbmctcGFydGljbGUiOiIiLCJub24tZHJvcHBpbmctcGFydGljbGUiOiIifSx7ImZhbWlseSI6IkFuZHJlc2VuIiwiZ2l2ZW4iOiJUaG9tYXMgTGFycyIsInBhcnNlLW5hbWVzIjpmYWxzZSwiZHJvcHBpbmctcGFydGljbGUiOiIiLCJub24tZHJvcHBpbmctcGFydGljbGUiOiIifSx7ImZhbWlseSI6IlJvc2Vuc2Now7ZsZCIsImdpdmVuIjoiUGVyIE11bmNrIGFmIiwicGFyc2UtbmFtZXMiOmZhbHNlLCJkcm9wcGluZy1wYXJ0aWNsZSI6IiIsIm5vbi1kcm9wcGluZy1wYXJ0aWNsZSI6IiJ9LHsiZmFtaWx5IjoiUGVyc3NvbiIsImdpdmVuIjoiR2l0dGUgRnJlZGJlcmciLCJwYXJzZS1uYW1lcyI6ZmFsc2UsImRyb3BwaW5nLXBhcnRpY2xlIjoiIiwibm9uLWRyb3BwaW5nLXBhcnRpY2xlIjoiIn1dLCJjb250YWluZXItdGl0bGUiOiJSYWRpb3RoZXJhcHkgYW5kIE9uY29sb2d5IiwiYWNjZXNzZWQiOnsiZGF0ZS1wYXJ0cyI6W1syMDIxLDExLDMwXV19LCJJU1NOIjoiMDE2Ny04MTQwIiwiUE1JRCI6IjI3NDQzNDUwIiwiaXNzdWVkIjp7ImRhdGUtcGFydHMiOltbMjAxNiwxMCwxXV19LCJwYWdlIjoiNjQtNjkiLCJhYnN0cmFjdCI6IkJhY2tncm91bmQgYW5kIHB1cnBvc2UgV2UgYW5hbHlzZWQgdGhlIHBvc2l0aW9uYWwgYW5kIHN0cnVjdHVyYWwgc3RhYmlsaXR5IG9mIGEgbG9uZy10ZXJtIGJpb2RlZ3JhZGFibGUgbGlxdWlkIGZpZHVjaWFsIG1hcmtlciAoQmlvWG1hcmspIGZvciByYWRpb3RoZXJhcHkgaW4gcGF0aWVudHMgd2l0aCBsb2NhbGx5IGFkdmFuY2VkIGx1bmcgY2FuY2VyLiBNYXRlcmlhbCBhbmQgbWV0aG9kcyBNYXJrZXJzIHdlcmUgaW5qZWN0ZWQgdmlhIGVuZG9zY29waWMtIG9yIGVuZG9icm9uY2hpYWwgdWx0cmFzb3VuZCBpbiBseW1waCBub2RlcyBhbmQgcmVhY2hhYmxlIHByaW1hcnkgdHVtb3Vycy4gTWFya2VyIHZvbHVtZSBhbmQgSG91bnNmaWVsZCBVbml0cyAoSFUpIGNoYW5naW5nIHJhdGVzIHdlcmUgZXN0aW1hdGVkIHVzaW5nIGJyZWF0aC1ob2xkIENCQ1QuIEludGVyLWZyYWN0aW9uIHZhcmlhdGlvbiBpbiBtYXJrZXIgcG9zaXRpb24gcmVsYXRpdmUgdG8gZ3Jvc3MgdHVtb3VyIHZvbHVtZSAoR1RWKSBwb3NpdGlvbiB3YXMgZXN0YWJsaXNoZWQsIGFzIHdlbGwgYXMgdGhlIGludGVyLWZyYWN0aW9uIHZhcmlhdGlvbiBpbiBtZWRpYXN0aW5hbCBtYXJrZXIgcmVnaXN0cmF0aW9uIHJlbGF0aXZlIHRvIGEgY2FyaW5hIHJlZ2lzdHJhdGlvbiB0aHJvdWdoIHRoZSB0cmVhdG1lbnQuIFJlc3VsdHMgRmlmdGVlbiBwYXRpZW50cyB3ZXJlIGluY2x1ZGVkIGFuZCAyOSBtYXJrZXJzIGFuYWx5c2VkLiBBbGwgbWFya2VycyB0aGF0IHdlcmUgaW4gc2l0dSBhdCBwbGFubmluZyB3ZXJlIHZpc2libGUgdGhyb3VnaCB0aGUgdHJlYXRtZW50LiBNZWFuIEhVIHdhcyA5MDLCoMKxwqAxNjXCoEhVIGZvciBseW1waCBub2RlIGFuZCA5OTHCoMKxwqAyMTnCoEhVIGZvciB0dW1vdXIgbWFya2Vycy4gVm9sdW1lIGRlZ3JhZGF0aW9uIHJhdGVzIHdlcmUg4oiSNSUgaW4gbHltcGggbm9kZXMgYW5kIOKIkjIzJSBpbiBwcmltYXJ5IHR1bW91cnMuIFRocmVlLWRpbWVuc2lvbmFsIGludGVyLWZyYWN0aW9uIHZhcmlhdGlvbiBmb3IgbWFya2VyIHBvc2l0aW9uIHJlbGF0aXZlIHRvIHRoZSBHVFYgcG9zaXRpb24gd2FzIOKIkjAuMcKgwrHCoDAuN8KgbW0gaW4gbHltcGggbm9kZXMgYW5kIOKIkjEuNcKgwrHCoDIuM8KgbW0gaW4gcHJpbWFyeSB0dW1vdXJzLiBJbnRlci1mcmFjdGlvbiB2YXJpYXRpb25zIGluIG1hcmtlciByZWdpc3RyYXRpb24gcmVsYXRpdmUgdG8gY2FyaW5hIHJlZ2lzdHJhdGlvbiB3ZXJlIOKIkjAuNMKgwrHCoDEuMsKgbW0gaW4gbGVmdOKAk3JpZ2h0LCAwLjLCoMKxwqAyLjDCoG1tIGluIGFudGVyaW9y4oCTcG9zdGVyaW9yIGFuZCDiiJIwLjXCoMKxwqAyLjDCoG1tIGluIGNyYW5pby1jYXVkYWwgZGlyZWN0aW9ucy4gQ29uY2x1c2lvbnMgVGhlIGxpcXVpZCBmaWR1Y2lhbCBtYXJrZXJzIHdlcmUgdmlzaWJsZSBhbmQgc3RhYmxlIGluIHNpemUgYW5kIHBvc2l0aW9uIHRocm91Z2hvdXQgdGhlIHRyZWF0bWVudCBjb3Vyc2UuIiwicHVibGlzaGVyIjoiRWxzZXZpZXIiLCJpc3N1ZSI6IjEiLCJ2b2x1bWUiOiIxMjEiLCJjb250YWluZXItdGl0bGUtc2hvcnQiOiIifSwiaXNUZW1wb3JhcnkiOmZhbHNlfV19&quot;,&quot;citationItems&quot;:[{&quot;id&quot;:&quot;a0e2794b-a54e-3ab1-931e-23287156b233&quot;,&quot;itemData&quot;:{&quot;type&quot;:&quot;article-journal&quot;,&quot;id&quot;:&quot;a0e2794b-a54e-3ab1-931e-23287156b233&quot;,&quot;title&quot;:&quot;Multimodal soft tissue markers for bridging high-resolution diagnostic imaging with therapeutic intervention&quot;,&quot;author&quot;:[{&quot;family&quot;:&quot;Hansen&quot;,&quot;given&quot;:&quot;Anders E.&quot;,&quot;parse-names&quot;:false,&quot;dropping-particle&quot;:&quot;&quot;,&quot;non-dropping-particle&quot;:&quot;&quot;},{&quot;family&quot;:&quot;Henriksen&quot;,&quot;given&quot;:&quot;Jonas R.&quot;,&quot;parse-names&quot;:false,&quot;dropping-particle&quot;:&quot;&quot;,&quot;non-dropping-particle&quot;:&quot;&quot;},{&quot;family&quot;:&quot;Jølck&quot;,&quot;given&quot;:&quot;Rasmus I.&quot;,&quot;parse-names&quot;:false,&quot;dropping-particle&quot;:&quot;&quot;,&quot;non-dropping-particle&quot;:&quot;&quot;},{&quot;family&quot;:&quot;Fliedner&quot;,&quot;given&quot;:&quot;Frederikke P.&quot;,&quot;parse-names&quot;:false,&quot;dropping-particle&quot;:&quot;&quot;,&quot;non-dropping-particle&quot;:&quot;&quot;},{&quot;family&quot;:&quot;Bruun&quot;,&quot;given&quot;:&quot;Linda M.&quot;,&quot;parse-names&quot;:false,&quot;dropping-particle&quot;:&quot;&quot;,&quot;non-dropping-particle&quot;:&quot;&quot;},{&quot;family&quot;:&quot;Scherman&quot;,&quot;given&quot;:&quot;Jonas&quot;,&quot;parse-names&quot;:false,&quot;dropping-particle&quot;:&quot;&quot;,&quot;non-dropping-particle&quot;:&quot;&quot;},{&quot;family&quot;:&quot;Jensen&quot;,&quot;given&quot;:&quot;Andreas I.&quot;,&quot;parse-names&quot;:false,&quot;dropping-particle&quot;:&quot;&quot;,&quot;non-dropping-particle&quot;:&quot;&quot;},{&quot;family&quot;:&quot;Af Rosenschöld&quot;,&quot;given&quot;:&quot;Munck&quot;,&quot;parse-names&quot;:false,&quot;dropping-particle&quot;:&quot;&quot;,&quot;non-dropping-particle&quot;:&quot;&quot;},{&quot;family&quot;:&quot;Moorman&quot;,&quot;given&quot;:&quot;Lilah&quot;,&quot;parse-names&quot;:false,&quot;dropping-particle&quot;:&quot;&quot;,&quot;non-dropping-particle&quot;:&quot;&quot;},{&quot;family&quot;:&quot;Kurbegovic&quot;,&quot;given&quot;:&quot;Sorel&quot;,&quot;parse-names&quot;:false,&quot;dropping-particle&quot;:&quot;&quot;,&quot;non-dropping-particle&quot;:&quot;&quot;},{&quot;family&quot;:&quot;Blanck&quot;,&quot;given&quot;:&quot;Steen R.&quot;,&quot;parse-names&quot;:false,&quot;dropping-particle&quot;:&quot;&quot;,&quot;non-dropping-particle&quot;:&quot;de&quot;},{&quot;family&quot;:&quot;Larsen&quot;,&quot;given&quot;:&quot;Klaus R.&quot;,&quot;parse-names&quot;:false,&quot;dropping-particle&quot;:&quot;&quot;,&quot;non-dropping-particle&quot;:&quot;&quot;},{&quot;family&quot;:&quot;Clementsen&quot;,&quot;given&quot;:&quot;Paul F.&quot;,&quot;parse-names&quot;:false,&quot;dropping-particle&quot;:&quot;&quot;,&quot;non-dropping-particle&quot;:&quot;&quot;},{&quot;family&quot;:&quot;Christensen&quot;,&quot;given&quot;:&quot;Anders N.&quot;,&quot;parse-names&quot;:false,&quot;dropping-particle&quot;:&quot;&quot;,&quot;non-dropping-particle&quot;:&quot;&quot;},{&quot;family&quot;:&quot;Clausen&quot;,&quot;given&quot;:&quot;Mads H.&quot;,&quot;parse-names&quot;:false,&quot;dropping-particle&quot;:&quot;&quot;,&quot;non-dropping-particle&quot;:&quot;&quot;},{&quot;family&quot;:&quot;Wang&quot;,&quot;given&quot;:&quot;Wenbo&quot;,&quot;parse-names&quot;:false,&quot;dropping-particle&quot;:&quot;&quot;,&quot;non-dropping-particle&quot;:&quot;&quot;},{&quot;family&quot;:&quot;Kempen&quot;,&quot;given&quot;:&quot;Paul&quot;,&quot;parse-names&quot;:false,&quot;dropping-particle&quot;:&quot;&quot;,&quot;non-dropping-particle&quot;:&quot;&quot;},{&quot;family&quot;:&quot;Christensen&quot;,&quot;given&quot;:&quot;Merete&quot;,&quot;parse-names&quot;:false,&quot;dropping-particle&quot;:&quot;&quot;,&quot;non-dropping-particle&quot;:&quot;&quot;},{&quot;family&quot;:&quot;Viby&quot;,&quot;given&quot;:&quot;Niels Erik&quot;,&quot;parse-names&quot;:false,&quot;dropping-particle&quot;:&quot;&quot;,&quot;non-dropping-particle&quot;:&quot;&quot;},{&quot;family&quot;:&quot;Persson&quot;,&quot;given&quot;:&quot;Gitte&quot;,&quot;parse-names&quot;:false,&quot;dropping-particle&quot;:&quot;&quot;,&quot;non-dropping-particle&quot;:&quot;&quot;},{&quot;family&quot;:&quot;Larsen&quot;,&quot;given&quot;:&quot;Rasmus&quot;,&quot;parse-names&quot;:false,&quot;dropping-particle&quot;:&quot;&quot;,&quot;non-dropping-particle&quot;:&quot;&quot;},{&quot;family&quot;:&quot;Conradsen&quot;,&quot;given&quot;:&quot;Knut&quot;,&quot;parse-names&quot;:false,&quot;dropping-particle&quot;:&quot;&quot;,&quot;non-dropping-particle&quot;:&quot;&quot;},{&quot;family&quot;:&quot;McEvoy&quot;,&quot;given&quot;:&quot;Fintan J.&quot;,&quot;parse-names&quot;:false,&quot;dropping-particle&quot;:&quot;&quot;,&quot;non-dropping-particle&quot;:&quot;&quot;},{&quot;family&quot;:&quot;Kjaer&quot;,&quot;given&quot;:&quot;Andreas&quot;,&quot;parse-names&quot;:false,&quot;dropping-particle&quot;:&quot;&quot;,&quot;non-dropping-particle&quot;:&quot;&quot;},{&quot;family&quot;:&quot;Eriksen&quot;,&quot;given&quot;:&quot;Thomas&quot;,&quot;parse-names&quot;:false,&quot;dropping-particle&quot;:&quot;&quot;,&quot;non-dropping-particle&quot;:&quot;&quot;},{&quot;family&quot;:&quot;Andresen&quot;,&quot;given&quot;:&quot;Thomas L.&quot;,&quot;parse-names&quot;:false,&quot;dropping-particle&quot;:&quot;&quot;,&quot;non-dropping-particle&quot;:&quot;&quot;}],&quot;container-title&quot;:&quot;Science Advances&quot;,&quot;accessed&quot;:{&quot;date-parts&quot;:[[2021,11,30]]},&quot;ISSN&quot;:&quot;23752548&quot;,&quot;PMID&quot;:&quot;32875113&quot;,&quot;issued&quot;:{&quot;date-parts&quot;:[[2020,8,1]]},&quot;abstract&quot;:&quot;Diagnostic imaging often outperforms the surgeon's ability to identify small structures during therapeutic procedures. Smart soft tissue markers that translate the sensitivity of diagnostic imaging into optimal therapeutic intervention are therefore highly warranted. This paper presents a unique adaptable liquid soft tissue marker system based on functionalized carbohydrates (Carbo-gel). The liquid state of these markers allows for high-precision placement under image guidance using thin needles. Based on step-by-step modifications, the image features and mechanical properties of markers can be optimized to bridge diagnostic imaging and specific therapeutic interventions. The performance of Carbo-gel is demonstrated for markers that (i) have radiographic, magnetic resonance, and ultrasound visibility; (ii) are palpable and visible; and (iii) are localizable by near-infrared fluorescence and radio guidance. The study demonstrates encouraging proof of concept for the liquid marker system as a well-tolerated multimodal imaging marker that can improve image-guided radiotherapy and surgical interventions, including robotic surgery.&quot;,&quot;publisher&quot;:&quot;American Association for the Advancement of Science&quot;,&quot;issue&quot;:&quot;34&quot;,&quot;volume&quot;:&quot;6&quot;,&quot;container-title-short&quot;:&quot;Sci Adv&quot;},&quot;isTemporary&quot;:false},{&quot;id&quot;:&quot;ba103c2a-62df-314b-b910-78492a43de09&quot;,&quot;itemData&quot;:{&quot;type&quot;:&quot;article-journal&quot;,&quot;id&quot;:&quot;ba103c2a-62df-314b-b910-78492a43de09&quot;,&quot;title&quot;:&quot;Liquid fiducial marker performance during radiotherapy of locally advanced non small cell lung cancer&quot;,&quot;author&quot;:[{&quot;family&quot;:&quot;Rydhög&quot;,&quot;given&quot;:&quot;Jonas Scherman&quot;,&quot;parse-names&quot;:false,&quot;dropping-particle&quot;:&quot;&quot;,&quot;non-dropping-particle&quot;:&quot;&quot;},{&quot;family&quot;:&quot;Mortensen&quot;,&quot;given&quot;:&quot;Steen Riisgaard&quot;,&quot;parse-names&quot;:false,&quot;dropping-particle&quot;:&quot;&quot;,&quot;non-dropping-particle&quot;:&quot;&quot;},{&quot;family&quot;:&quot;Larsen&quot;,&quot;given&quot;:&quot;Klaus Richter&quot;,&quot;parse-names&quot;:false,&quot;dropping-particle&quot;:&quot;&quot;,&quot;non-dropping-particle&quot;:&quot;&quot;},{&quot;family&quot;:&quot;Clementsen&quot;,&quot;given&quot;:&quot;Paul&quot;,&quot;parse-names&quot;:false,&quot;dropping-particle&quot;:&quot;&quot;,&quot;non-dropping-particle&quot;:&quot;&quot;},{&quot;family&quot;:&quot;Jølck&quot;,&quot;given&quot;:&quot;Rasmus Irming&quot;,&quot;parse-names&quot;:false,&quot;dropping-particle&quot;:&quot;&quot;,&quot;non-dropping-particle&quot;:&quot;&quot;},{&quot;family&quot;:&quot;Josipovic&quot;,&quot;given&quot;:&quot;Mirjana&quot;,&quot;parse-names&quot;:false,&quot;dropping-particle&quot;:&quot;&quot;,&quot;non-dropping-particle&quot;:&quot;&quot;},{&quot;family&quot;:&quot;Aznar&quot;,&quot;given&quot;:&quot;Marianne Camille&quot;,&quot;parse-names&quot;:false,&quot;dropping-particle&quot;:&quot;&quot;,&quot;non-dropping-particle&quot;:&quot;&quot;},{&quot;family&quot;:&quot;Specht&quot;,&quot;given&quot;:&quot;Lena&quot;,&quot;parse-names&quot;:false,&quot;dropping-particle&quot;:&quot;&quot;,&quot;non-dropping-particle&quot;:&quot;&quot;},{&quot;family&quot;:&quot;Andresen&quot;,&quot;given&quot;:&quot;Thomas Lars&quot;,&quot;parse-names&quot;:false,&quot;dropping-particle&quot;:&quot;&quot;,&quot;non-dropping-particle&quot;:&quot;&quot;},{&quot;family&quot;:&quot;Rosenschöld&quot;,&quot;given&quot;:&quot;Per Munck af&quot;,&quot;parse-names&quot;:false,&quot;dropping-particle&quot;:&quot;&quot;,&quot;non-dropping-particle&quot;:&quot;&quot;},{&quot;family&quot;:&quot;Persson&quot;,&quot;given&quot;:&quot;Gitte Fredberg&quot;,&quot;parse-names&quot;:false,&quot;dropping-particle&quot;:&quot;&quot;,&quot;non-dropping-particle&quot;:&quot;&quot;}],&quot;container-title&quot;:&quot;Radiotherapy and Oncology&quot;,&quot;accessed&quot;:{&quot;date-parts&quot;:[[2021,11,30]]},&quot;ISSN&quot;:&quot;0167-8140&quot;,&quot;PMID&quot;:&quot;27443450&quot;,&quot;issued&quot;:{&quot;date-parts&quot;:[[2016,10,1]]},&quot;page&quot;:&quot;64-69&quot;,&quot;abstract&quot;:&quot;Background and purpose We analysed the positional and structural stability of a long-term biodegradable liquid fiducial marker (BioXmark) for radiotherapy in patients with locally advanced lung cancer. Material and methods Markers were injected via endoscopic- or endobronchial ultrasound in lymph nodes and reachable primary tumours. Marker volume and Hounsfield Units (HU) changing rates were estimated using breath-hold CBCT. Inter-fraction variation in marker position relative to gross tumour volume (GTV) position was established, as well as the inter-fraction variation in mediastinal marker registration relative to a carina registration through the treatment. Results Fifteen patients were included and 29 markers analysed. All markers that were in situ at planning were visible through the treatment. Mean HU was 902 ± 165 HU for lymph node and 991 ± 219 HU for tumour markers. Volume degradation rates were −5% in lymph nodes and −23% in primary tumours. Three-dimensional inter-fraction variation for marker position relative to the GTV position was −0.1 ± 0.7 mm in lymph nodes and −1.5 ± 2.3 mm in primary tumours. Inter-fraction variations in marker registration relative to carina registration were −0.4 ± 1.2 mm in left–right, 0.2 ± 2.0 mm in anterior–posterior and −0.5 ± 2.0 mm in cranio-caudal directions. Conclusions The liquid fiducial markers were visible and stable in size and position throughout the treatment course.&quot;,&quot;publisher&quot;:&quot;Elsevier&quot;,&quot;issue&quot;:&quot;1&quot;,&quot;volume&quot;:&quot;121&quot;,&quot;container-title-short&quot;:&quot;&quot;},&quot;isTemporary&quot;:false}]},{&quot;citationID&quot;:&quot;MENDELEY_CITATION_a9fb670b-f18f-4c8f-a3fa-407485e96151&quot;,&quot;properties&quot;:{&quot;noteIndex&quot;:0},&quot;isEdited&quot;:false,&quot;manualOverride&quot;:{&quot;isManuallyOverridden&quot;:false,&quot;citeprocText&quot;:&quot;&lt;sup&gt;29&lt;/sup&gt;&quot;,&quot;manualOverrideText&quot;:&quot;&quot;},&quot;citationTag&quot;:&quot;MENDELEY_CITATION_v3_eyJjaXRhdGlvbklEIjoiTUVOREVMRVlfQ0lUQVRJT05fYTlmYjY3MGItZjE4Zi00YzhmLWEzZmEtNDA3NDg1ZTk2MTUxIiwicHJvcGVydGllcyI6eyJub3RlSW5kZXgiOjB9LCJpc0VkaXRlZCI6ZmFsc2UsIm1hbnVhbE92ZXJyaWRlIjp7ImlzTWFudWFsbHlPdmVycmlkZGVuIjpmYWxzZSwiY2l0ZXByb2NUZXh0IjoiPHN1cD4yOTwvc3VwPiIsIm1hbnVhbE92ZXJyaWRlVGV4dCI6IiJ9LCJjaXRhdGlvbkl0ZW1zIjpbeyJpZCI6ImEwZTI3OTRiLWE1NGUtM2FiMS05MzFlLTIzMjg3MTU2YjIzMyIsIml0ZW1EYXRhIjp7InR5cGUiOiJhcnRpY2xlLWpvdXJuYWwiLCJpZCI6ImEwZTI3OTRiLWE1NGUtM2FiMS05MzFlLTIzMjg3MTU2YjIzMyIsInRpdGxlIjoiTXVsdGltb2RhbCBzb2Z0IHRpc3N1ZSBtYXJrZXJzIGZvciBicmlkZ2luZyBoaWdoLXJlc29sdXRpb24gZGlhZ25vc3RpYyBpbWFnaW5nIHdpdGggdGhlcmFwZXV0aWMgaW50ZXJ2ZW50aW9uIiwiYXV0aG9yIjpbeyJmYW1pbHkiOiJIYW5zZW4iLCJnaXZlbiI6IkFuZGVycyBFLiIsInBhcnNlLW5hbWVzIjpmYWxzZSwiZHJvcHBpbmctcGFydGljbGUiOiIiLCJub24tZHJvcHBpbmctcGFydGljbGUiOiIifSx7ImZhbWlseSI6IkhlbnJpa3NlbiIsImdpdmVuIjoiSm9uYXMgUi4iLCJwYXJzZS1uYW1lcyI6ZmFsc2UsImRyb3BwaW5nLXBhcnRpY2xlIjoiIiwibm9uLWRyb3BwaW5nLXBhcnRpY2xlIjoiIn0seyJmYW1pbHkiOiJKw7hsY2siLCJnaXZlbiI6IlJhc211cyBJLiIsInBhcnNlLW5hbWVzIjpmYWxzZSwiZHJvcHBpbmctcGFydGljbGUiOiIiLCJub24tZHJvcHBpbmctcGFydGljbGUiOiIifSx7ImZhbWlseSI6IkZsaWVkbmVyIiwiZ2l2ZW4iOiJGcmVkZXJpa2tlIFAuIiwicGFyc2UtbmFtZXMiOmZhbHNlLCJkcm9wcGluZy1wYXJ0aWNsZSI6IiIsIm5vbi1kcm9wcGluZy1wYXJ0aWNsZSI6IiJ9LHsiZmFtaWx5IjoiQnJ1dW4iLCJnaXZlbiI6IkxpbmRhIE0uIiwicGFyc2UtbmFtZXMiOmZhbHNlLCJkcm9wcGluZy1wYXJ0aWNsZSI6IiIsIm5vbi1kcm9wcGluZy1wYXJ0aWNsZSI6IiJ9LHsiZmFtaWx5IjoiU2NoZXJtYW4iLCJnaXZlbiI6IkpvbmFzIiwicGFyc2UtbmFtZXMiOmZhbHNlLCJkcm9wcGluZy1wYXJ0aWNsZSI6IiIsIm5vbi1kcm9wcGluZy1wYXJ0aWNsZSI6IiJ9LHsiZmFtaWx5IjoiSmVuc2VuIiwiZ2l2ZW4iOiJBbmRyZWFzIEkuIiwicGFyc2UtbmFtZXMiOmZhbHNlLCJkcm9wcGluZy1wYXJ0aWNsZSI6IiIsIm5vbi1kcm9wcGluZy1wYXJ0aWNsZSI6IiJ9LHsiZmFtaWx5IjoiQWYgUm9zZW5zY2jDtmxkIiwiZ2l2ZW4iOiJNdW5jayIsInBhcnNlLW5hbWVzIjpmYWxzZSwiZHJvcHBpbmctcGFydGljbGUiOiIiLCJub24tZHJvcHBpbmctcGFydGljbGUiOiIifSx7ImZhbWlseSI6Ik1vb3JtYW4iLCJnaXZlbiI6IkxpbGFoIiwicGFyc2UtbmFtZXMiOmZhbHNlLCJkcm9wcGluZy1wYXJ0aWNsZSI6IiIsIm5vbi1kcm9wcGluZy1wYXJ0aWNsZSI6IiJ9LHsiZmFtaWx5IjoiS3VyYmVnb3ZpYyIsImdpdmVuIjoiU29yZWwiLCJwYXJzZS1uYW1lcyI6ZmFsc2UsImRyb3BwaW5nLXBhcnRpY2xlIjoiIiwibm9uLWRyb3BwaW5nLXBhcnRpY2xlIjoiIn0seyJmYW1pbHkiOiJCbGFuY2siLCJnaXZlbiI6IlN0ZWVuIFIuIiwicGFyc2UtbmFtZXMiOmZhbHNlLCJkcm9wcGluZy1wYXJ0aWNsZSI6IiIsIm5vbi1kcm9wcGluZy1wYXJ0aWNsZSI6ImRlIn0seyJmYW1pbHkiOiJMYXJzZW4iLCJnaXZlbiI6IktsYXVzIFIuIiwicGFyc2UtbmFtZXMiOmZhbHNlLCJkcm9wcGluZy1wYXJ0aWNsZSI6IiIsIm5vbi1kcm9wcGluZy1wYXJ0aWNsZSI6IiJ9LHsiZmFtaWx5IjoiQ2xlbWVudHNlbiIsImdpdmVuIjoiUGF1bCBGLiIsInBhcnNlLW5hbWVzIjpmYWxzZSwiZHJvcHBpbmctcGFydGljbGUiOiIiLCJub24tZHJvcHBpbmctcGFydGljbGUiOiIifSx7ImZhbWlseSI6IkNocmlzdGVuc2VuIiwiZ2l2ZW4iOiJBbmRlcnMgTi4iLCJwYXJzZS1uYW1lcyI6ZmFsc2UsImRyb3BwaW5nLXBhcnRpY2xlIjoiIiwibm9uLWRyb3BwaW5nLXBhcnRpY2xlIjoiIn0seyJmYW1pbHkiOiJDbGF1c2VuIiwiZ2l2ZW4iOiJNYWRzIEguIiwicGFyc2UtbmFtZXMiOmZhbHNlLCJkcm9wcGluZy1wYXJ0aWNsZSI6IiIsIm5vbi1kcm9wcGluZy1wYXJ0aWNsZSI6IiJ9LHsiZmFtaWx5IjoiV2FuZyIsImdpdmVuIjoiV2VuYm8iLCJwYXJzZS1uYW1lcyI6ZmFsc2UsImRyb3BwaW5nLXBhcnRpY2xlIjoiIiwibm9uLWRyb3BwaW5nLXBhcnRpY2xlIjoiIn0seyJmYW1pbHkiOiJLZW1wZW4iLCJnaXZlbiI6IlBhdWwiLCJwYXJzZS1uYW1lcyI6ZmFsc2UsImRyb3BwaW5nLXBhcnRpY2xlIjoiIiwibm9uLWRyb3BwaW5nLXBhcnRpY2xlIjoiIn0seyJmYW1pbHkiOiJDaHJpc3RlbnNlbiIsImdpdmVuIjoiTWVyZXRlIiwicGFyc2UtbmFtZXMiOmZhbHNlLCJkcm9wcGluZy1wYXJ0aWNsZSI6IiIsIm5vbi1kcm9wcGluZy1wYXJ0aWNsZSI6IiJ9LHsiZmFtaWx5IjoiVmlieSIsImdpdmVuIjoiTmllbHMgRXJpayIsInBhcnNlLW5hbWVzIjpmYWxzZSwiZHJvcHBpbmctcGFydGljbGUiOiIiLCJub24tZHJvcHBpbmctcGFydGljbGUiOiIifSx7ImZhbWlseSI6IlBlcnNzb24iLCJnaXZlbiI6IkdpdHRlIiwicGFyc2UtbmFtZXMiOmZhbHNlLCJkcm9wcGluZy1wYXJ0aWNsZSI6IiIsIm5vbi1kcm9wcGluZy1wYXJ0aWNsZSI6IiJ9LHsiZmFtaWx5IjoiTGFyc2VuIiwiZ2l2ZW4iOiJSYXNtdXMiLCJwYXJzZS1uYW1lcyI6ZmFsc2UsImRyb3BwaW5nLXBhcnRpY2xlIjoiIiwibm9uLWRyb3BwaW5nLXBhcnRpY2xlIjoiIn0seyJmYW1pbHkiOiJDb25yYWRzZW4iLCJnaXZlbiI6IktudXQiLCJwYXJzZS1uYW1lcyI6ZmFsc2UsImRyb3BwaW5nLXBhcnRpY2xlIjoiIiwibm9uLWRyb3BwaW5nLXBhcnRpY2xlIjoiIn0seyJmYW1pbHkiOiJNY0V2b3kiLCJnaXZlbiI6IkZpbnRhbiBKLiIsInBhcnNlLW5hbWVzIjpmYWxzZSwiZHJvcHBpbmctcGFydGljbGUiOiIiLCJub24tZHJvcHBpbmctcGFydGljbGUiOiIifSx7ImZhbWlseSI6IktqYWVyIiwiZ2l2ZW4iOiJBbmRyZWFzIiwicGFyc2UtbmFtZXMiOmZhbHNlLCJkcm9wcGluZy1wYXJ0aWNsZSI6IiIsIm5vbi1kcm9wcGluZy1wYXJ0aWNsZSI6IiJ9LHsiZmFtaWx5IjoiRXJpa3NlbiIsImdpdmVuIjoiVGhvbWFzIiwicGFyc2UtbmFtZXMiOmZhbHNlLCJkcm9wcGluZy1wYXJ0aWNsZSI6IiIsIm5vbi1kcm9wcGluZy1wYXJ0aWNsZSI6IiJ9LHsiZmFtaWx5IjoiQW5kcmVzZW4iLCJnaXZlbiI6IlRob21hcyBMLiIsInBhcnNlLW5hbWVzIjpmYWxzZSwiZHJvcHBpbmctcGFydGljbGUiOiIiLCJub24tZHJvcHBpbmctcGFydGljbGUiOiIifV0sImNvbnRhaW5lci10aXRsZSI6IlNjaWVuY2UgQWR2YW5jZXMiLCJhY2Nlc3NlZCI6eyJkYXRlLXBhcnRzIjpbWzIwMjEsMTEsMzBdXX0sIklTU04iOiIyMzc1MjU0OCIsIlBNSUQiOiIzMjg3NTExMyIsImlzc3VlZCI6eyJkYXRlLXBhcnRzIjpbWzIwMjAsOCwxXV19LCJhYnN0cmFjdCI6IkRpYWdub3N0aWMgaW1hZ2luZyBvZnRlbiBvdXRwZXJmb3JtcyB0aGUgc3VyZ2VvbidzIGFiaWxpdHkgdG8gaWRlbnRpZnkgc21hbGwgc3RydWN0dXJlcyBkdXJpbmcgdGhlcmFwZXV0aWMgcHJvY2VkdXJlcy4gU21hcnQgc29mdCB0aXNzdWUgbWFya2VycyB0aGF0IHRyYW5zbGF0ZSB0aGUgc2Vuc2l0aXZpdHkgb2YgZGlhZ25vc3RpYyBpbWFnaW5nIGludG8gb3B0aW1hbCB0aGVyYXBldXRpYyBpbnRlcnZlbnRpb24gYXJlIHRoZXJlZm9yZSBoaWdobHkgd2FycmFudGVkLiBUaGlzIHBhcGVyIHByZXNlbnRzIGEgdW5pcXVlIGFkYXB0YWJsZSBsaXF1aWQgc29mdCB0aXNzdWUgbWFya2VyIHN5c3RlbSBiYXNlZCBvbiBmdW5jdGlvbmFsaXplZCBjYXJib2h5ZHJhdGVzIChDYXJiby1nZWwpLiBUaGUgbGlxdWlkIHN0YXRlIG9mIHRoZXNlIG1hcmtlcnMgYWxsb3dzIGZvciBoaWdoLXByZWNpc2lvbiBwbGFjZW1lbnQgdW5kZXIgaW1hZ2UgZ3VpZGFuY2UgdXNpbmcgdGhpbiBuZWVkbGVzLiBCYXNlZCBvbiBzdGVwLWJ5LXN0ZXAgbW9kaWZpY2F0aW9ucywgdGhlIGltYWdlIGZlYXR1cmVzIGFuZCBtZWNoYW5pY2FsIHByb3BlcnRpZXMgb2YgbWFya2VycyBjYW4gYmUgb3B0aW1pemVkIHRvIGJyaWRnZSBkaWFnbm9zdGljIGltYWdpbmcgYW5kIHNwZWNpZmljIHRoZXJhcGV1dGljIGludGVydmVudGlvbnMuIFRoZSBwZXJmb3JtYW5jZSBvZiBDYXJiby1nZWwgaXMgZGVtb25zdHJhdGVkIGZvciBtYXJrZXJzIHRoYXQgKGkpIGhhdmUgcmFkaW9ncmFwaGljLCBtYWduZXRpYyByZXNvbmFuY2UsIGFuZCB1bHRyYXNvdW5kIHZpc2liaWxpdHk7IChpaSkgYXJlIHBhbHBhYmxlIGFuZCB2aXNpYmxlOyBhbmQgKGlpaSkgYXJlIGxvY2FsaXphYmxlIGJ5IG5lYXItaW5mcmFyZWQgZmx1b3Jlc2NlbmNlIGFuZCByYWRpbyBndWlkYW5jZS4gVGhlIHN0dWR5IGRlbW9uc3RyYXRlcyBlbmNvdXJhZ2luZyBwcm9vZiBvZiBjb25jZXB0IGZvciB0aGUgbGlxdWlkIG1hcmtlciBzeXN0ZW0gYXMgYSB3ZWxsLXRvbGVyYXRlZCBtdWx0aW1vZGFsIGltYWdpbmcgbWFya2VyIHRoYXQgY2FuIGltcHJvdmUgaW1hZ2UtZ3VpZGVkIHJhZGlvdGhlcmFweSBhbmQgc3VyZ2ljYWwgaW50ZXJ2ZW50aW9ucywgaW5jbHVkaW5nIHJvYm90aWMgc3VyZ2VyeS4iLCJwdWJsaXNoZXIiOiJBbWVyaWNhbiBBc3NvY2lhdGlvbiBmb3IgdGhlIEFkdmFuY2VtZW50IG9mIFNjaWVuY2UiLCJpc3N1ZSI6IjM0Iiwidm9sdW1lIjoiNiIsImNvbnRhaW5lci10aXRsZS1zaG9ydCI6IlNjaSBBZHYifSwiaXNUZW1wb3JhcnkiOmZhbHNlfV19&quot;,&quot;citationItems&quot;:[{&quot;id&quot;:&quot;a0e2794b-a54e-3ab1-931e-23287156b233&quot;,&quot;itemData&quot;:{&quot;type&quot;:&quot;article-journal&quot;,&quot;id&quot;:&quot;a0e2794b-a54e-3ab1-931e-23287156b233&quot;,&quot;title&quot;:&quot;Multimodal soft tissue markers for bridging high-resolution diagnostic imaging with therapeutic intervention&quot;,&quot;author&quot;:[{&quot;family&quot;:&quot;Hansen&quot;,&quot;given&quot;:&quot;Anders E.&quot;,&quot;parse-names&quot;:false,&quot;dropping-particle&quot;:&quot;&quot;,&quot;non-dropping-particle&quot;:&quot;&quot;},{&quot;family&quot;:&quot;Henriksen&quot;,&quot;given&quot;:&quot;Jonas R.&quot;,&quot;parse-names&quot;:false,&quot;dropping-particle&quot;:&quot;&quot;,&quot;non-dropping-particle&quot;:&quot;&quot;},{&quot;family&quot;:&quot;Jølck&quot;,&quot;given&quot;:&quot;Rasmus I.&quot;,&quot;parse-names&quot;:false,&quot;dropping-particle&quot;:&quot;&quot;,&quot;non-dropping-particle&quot;:&quot;&quot;},{&quot;family&quot;:&quot;Fliedner&quot;,&quot;given&quot;:&quot;Frederikke P.&quot;,&quot;parse-names&quot;:false,&quot;dropping-particle&quot;:&quot;&quot;,&quot;non-dropping-particle&quot;:&quot;&quot;},{&quot;family&quot;:&quot;Bruun&quot;,&quot;given&quot;:&quot;Linda M.&quot;,&quot;parse-names&quot;:false,&quot;dropping-particle&quot;:&quot;&quot;,&quot;non-dropping-particle&quot;:&quot;&quot;},{&quot;family&quot;:&quot;Scherman&quot;,&quot;given&quot;:&quot;Jonas&quot;,&quot;parse-names&quot;:false,&quot;dropping-particle&quot;:&quot;&quot;,&quot;non-dropping-particle&quot;:&quot;&quot;},{&quot;family&quot;:&quot;Jensen&quot;,&quot;given&quot;:&quot;Andreas I.&quot;,&quot;parse-names&quot;:false,&quot;dropping-particle&quot;:&quot;&quot;,&quot;non-dropping-particle&quot;:&quot;&quot;},{&quot;family&quot;:&quot;Af Rosenschöld&quot;,&quot;given&quot;:&quot;Munck&quot;,&quot;parse-names&quot;:false,&quot;dropping-particle&quot;:&quot;&quot;,&quot;non-dropping-particle&quot;:&quot;&quot;},{&quot;family&quot;:&quot;Moorman&quot;,&quot;given&quot;:&quot;Lilah&quot;,&quot;parse-names&quot;:false,&quot;dropping-particle&quot;:&quot;&quot;,&quot;non-dropping-particle&quot;:&quot;&quot;},{&quot;family&quot;:&quot;Kurbegovic&quot;,&quot;given&quot;:&quot;Sorel&quot;,&quot;parse-names&quot;:false,&quot;dropping-particle&quot;:&quot;&quot;,&quot;non-dropping-particle&quot;:&quot;&quot;},{&quot;family&quot;:&quot;Blanck&quot;,&quot;given&quot;:&quot;Steen R.&quot;,&quot;parse-names&quot;:false,&quot;dropping-particle&quot;:&quot;&quot;,&quot;non-dropping-particle&quot;:&quot;de&quot;},{&quot;family&quot;:&quot;Larsen&quot;,&quot;given&quot;:&quot;Klaus R.&quot;,&quot;parse-names&quot;:false,&quot;dropping-particle&quot;:&quot;&quot;,&quot;non-dropping-particle&quot;:&quot;&quot;},{&quot;family&quot;:&quot;Clementsen&quot;,&quot;given&quot;:&quot;Paul F.&quot;,&quot;parse-names&quot;:false,&quot;dropping-particle&quot;:&quot;&quot;,&quot;non-dropping-particle&quot;:&quot;&quot;},{&quot;family&quot;:&quot;Christensen&quot;,&quot;given&quot;:&quot;Anders N.&quot;,&quot;parse-names&quot;:false,&quot;dropping-particle&quot;:&quot;&quot;,&quot;non-dropping-particle&quot;:&quot;&quot;},{&quot;family&quot;:&quot;Clausen&quot;,&quot;given&quot;:&quot;Mads H.&quot;,&quot;parse-names&quot;:false,&quot;dropping-particle&quot;:&quot;&quot;,&quot;non-dropping-particle&quot;:&quot;&quot;},{&quot;family&quot;:&quot;Wang&quot;,&quot;given&quot;:&quot;Wenbo&quot;,&quot;parse-names&quot;:false,&quot;dropping-particle&quot;:&quot;&quot;,&quot;non-dropping-particle&quot;:&quot;&quot;},{&quot;family&quot;:&quot;Kempen&quot;,&quot;given&quot;:&quot;Paul&quot;,&quot;parse-names&quot;:false,&quot;dropping-particle&quot;:&quot;&quot;,&quot;non-dropping-particle&quot;:&quot;&quot;},{&quot;family&quot;:&quot;Christensen&quot;,&quot;given&quot;:&quot;Merete&quot;,&quot;parse-names&quot;:false,&quot;dropping-particle&quot;:&quot;&quot;,&quot;non-dropping-particle&quot;:&quot;&quot;},{&quot;family&quot;:&quot;Viby&quot;,&quot;given&quot;:&quot;Niels Erik&quot;,&quot;parse-names&quot;:false,&quot;dropping-particle&quot;:&quot;&quot;,&quot;non-dropping-particle&quot;:&quot;&quot;},{&quot;family&quot;:&quot;Persson&quot;,&quot;given&quot;:&quot;Gitte&quot;,&quot;parse-names&quot;:false,&quot;dropping-particle&quot;:&quot;&quot;,&quot;non-dropping-particle&quot;:&quot;&quot;},{&quot;family&quot;:&quot;Larsen&quot;,&quot;given&quot;:&quot;Rasmus&quot;,&quot;parse-names&quot;:false,&quot;dropping-particle&quot;:&quot;&quot;,&quot;non-dropping-particle&quot;:&quot;&quot;},{&quot;family&quot;:&quot;Conradsen&quot;,&quot;given&quot;:&quot;Knut&quot;,&quot;parse-names&quot;:false,&quot;dropping-particle&quot;:&quot;&quot;,&quot;non-dropping-particle&quot;:&quot;&quot;},{&quot;family&quot;:&quot;McEvoy&quot;,&quot;given&quot;:&quot;Fintan J.&quot;,&quot;parse-names&quot;:false,&quot;dropping-particle&quot;:&quot;&quot;,&quot;non-dropping-particle&quot;:&quot;&quot;},{&quot;family&quot;:&quot;Kjaer&quot;,&quot;given&quot;:&quot;Andreas&quot;,&quot;parse-names&quot;:false,&quot;dropping-particle&quot;:&quot;&quot;,&quot;non-dropping-particle&quot;:&quot;&quot;},{&quot;family&quot;:&quot;Eriksen&quot;,&quot;given&quot;:&quot;Thomas&quot;,&quot;parse-names&quot;:false,&quot;dropping-particle&quot;:&quot;&quot;,&quot;non-dropping-particle&quot;:&quot;&quot;},{&quot;family&quot;:&quot;Andresen&quot;,&quot;given&quot;:&quot;Thomas L.&quot;,&quot;parse-names&quot;:false,&quot;dropping-particle&quot;:&quot;&quot;,&quot;non-dropping-particle&quot;:&quot;&quot;}],&quot;container-title&quot;:&quot;Science Advances&quot;,&quot;accessed&quot;:{&quot;date-parts&quot;:[[2021,11,30]]},&quot;ISSN&quot;:&quot;23752548&quot;,&quot;PMID&quot;:&quot;32875113&quot;,&quot;issued&quot;:{&quot;date-parts&quot;:[[2020,8,1]]},&quot;abstract&quot;:&quot;Diagnostic imaging often outperforms the surgeon's ability to identify small structures during therapeutic procedures. Smart soft tissue markers that translate the sensitivity of diagnostic imaging into optimal therapeutic intervention are therefore highly warranted. This paper presents a unique adaptable liquid soft tissue marker system based on functionalized carbohydrates (Carbo-gel). The liquid state of these markers allows for high-precision placement under image guidance using thin needles. Based on step-by-step modifications, the image features and mechanical properties of markers can be optimized to bridge diagnostic imaging and specific therapeutic interventions. The performance of Carbo-gel is demonstrated for markers that (i) have radiographic, magnetic resonance, and ultrasound visibility; (ii) are palpable and visible; and (iii) are localizable by near-infrared fluorescence and radio guidance. The study demonstrates encouraging proof of concept for the liquid marker system as a well-tolerated multimodal imaging marker that can improve image-guided radiotherapy and surgical interventions, including robotic surgery.&quot;,&quot;publisher&quot;:&quot;American Association for the Advancement of Science&quot;,&quot;issue&quot;:&quot;34&quot;,&quot;volume&quot;:&quot;6&quot;,&quot;container-title-short&quot;:&quot;Sci Adv&quot;},&quot;isTemporary&quot;:false}]},{&quot;citationID&quot;:&quot;MENDELEY_CITATION_816ce0e5-a8d8-485c-969b-549a9c9d86cf&quot;,&quot;properties&quot;:{&quot;noteIndex&quot;:0},&quot;isEdited&quot;:false,&quot;manualOverride&quot;:{&quot;isManuallyOverridden&quot;:false,&quot;citeprocText&quot;:&quot;&lt;sup&gt;31,32&lt;/sup&gt;&quot;,&quot;manualOverrideText&quot;:&quot;&quot;},&quot;citationTag&quot;:&quot;MENDELEY_CITATION_v3_eyJjaXRhdGlvbklEIjoiTUVOREVMRVlfQ0lUQVRJT05fODE2Y2UwZTUtYThkOC00ODVjLTk2OWItNTQ5YTljOWQ4NmNmIiwicHJvcGVydGllcyI6eyJub3RlSW5kZXgiOjB9LCJpc0VkaXRlZCI6ZmFsc2UsIm1hbnVhbE92ZXJyaWRlIjp7ImlzTWFudWFsbHlPdmVycmlkZGVuIjpmYWxzZSwiY2l0ZXByb2NUZXh0IjoiPHN1cD4zMSwzMjwvc3VwPiIsIm1hbnVhbE92ZXJyaWRlVGV4dCI6IiJ9LCJjaXRhdGlvbkl0ZW1zIjpbeyJpZCI6ImExMGQwMzIyLWEwMDctM2IxYy05YjYyLWZlN2U0Yzc1YTNjNyIsIml0ZW1EYXRhIjp7InR5cGUiOiJhcnRpY2xlLWpvdXJuYWwiLCJpZCI6ImExMGQwMzIyLWEwMDctM2IxYy05YjYyLWZlN2U0Yzc1YTNjNyIsInRpdGxlIjoiRW5naW5lZXJlZCBQTEdBIG1pY3JvcGFydGljbGVzIGZvciBsb25nLXRlcm0sIHB1bHNhdGlsZSByZWxlYXNlIG9mIFNUSU5HIGFnb25pc3QgZm9yIGNhbmNlciBpbW11bm90aGVyYXB5IiwiYXV0aG9yIjpbeyJmYW1pbHkiOiJMdSIsImdpdmVuIjoiWHVlZ3VhbmciLCJwYXJzZS1uYW1lcyI6ZmFsc2UsImRyb3BwaW5nLXBhcnRpY2xlIjoiIiwibm9uLWRyb3BwaW5nLXBhcnRpY2xlIjoiIn0seyJmYW1pbHkiOiJNaWFvIiwiZ2l2ZW4iOiJMZWkiLCJwYXJzZS1uYW1lcyI6ZmFsc2UsImRyb3BwaW5nLXBhcnRpY2xlIjoiIiwibm9uLWRyb3BwaW5nLXBhcnRpY2xlIjoiIn0seyJmYW1pbHkiOiJHYW8iLCJnaXZlbiI6IldlbnRpbmciLCJwYXJzZS1uYW1lcyI6ZmFsc2UsImRyb3BwaW5nLXBhcnRpY2xlIjoiIiwibm9uLWRyb3BwaW5nLXBhcnRpY2xlIjoiIn0seyJmYW1pbHkiOiJDaGVuIiwiZ2l2ZW4iOiJaaXFpIiwicGFyc2UtbmFtZXMiOmZhbHNlLCJkcm9wcGluZy1wYXJ0aWNsZSI6IiIsIm5vbi1kcm9wcGluZy1wYXJ0aWNsZSI6IiJ9LHsiZmFtaWx5IjoiTWNIdWdoIiwiZ2l2ZW4iOiJLZXZpbiBKLiIsInBhcnNlLW5hbWVzIjpmYWxzZSwiZHJvcHBpbmctcGFydGljbGUiOiIiLCJub24tZHJvcHBpbmctcGFydGljbGUiOiIifSx7ImZhbWlseSI6IlN1biIsImdpdmVuIjoiWWVodWkiLCJwYXJzZS1uYW1lcyI6ZmFsc2UsImRyb3BwaW5nLXBhcnRpY2xlIjoiIiwibm9uLWRyb3BwaW5nLXBhcnRpY2xlIjoiIn0seyJmYW1pbHkiOiJUb2Noa2EiLCJnaXZlbiI6IlphY2hhcnkiLCJwYXJzZS1uYW1lcyI6ZmFsc2UsImRyb3BwaW5nLXBhcnRpY2xlIjoiIiwibm9uLWRyb3BwaW5nLXBhcnRpY2xlIjoiIn0seyJmYW1pbHkiOiJUb21hc2ljIiwiZ2l2ZW4iOiJTdGVwaGFuaWUiLCJwYXJzZS1uYW1lcyI6ZmFsc2UsImRyb3BwaW5nLXBhcnRpY2xlIjoiIiwibm9uLWRyb3BwaW5nLXBhcnRpY2xlIjoiIn0seyJmYW1pbHkiOiJTYWR0bGVyIiwiZ2l2ZW4iOiJLYWl0bHluIiwicGFyc2UtbmFtZXMiOmZhbHNlLCJkcm9wcGluZy1wYXJ0aWNsZSI6IiIsIm5vbi1kcm9wcGluZy1wYXJ0aWNsZSI6IiJ9LHsiZmFtaWx5IjoiSHlhY2ludGhlIiwiZ2l2ZW4iOiJBbGFpbiIsInBhcnNlLW5hbWVzIjpmYWxzZSwiZHJvcHBpbmctcGFydGljbGUiOiIiLCJub24tZHJvcHBpbmctcGFydGljbGUiOiIifSx7ImZhbWlseSI6Ikh1YW5nIiwiZ2l2ZW4iOiJZdXh1YW4iLCJwYXJzZS1uYW1lcyI6ZmFsc2UsImRyb3BwaW5nLXBhcnRpY2xlIjoiIiwibm9uLWRyb3BwaW5nLXBhcnRpY2xlIjoiIn0seyJmYW1pbHkiOiJHcmFmIiwiZ2l2ZW4iOiJUeWxlciIsInBhcnNlLW5hbWVzIjpmYWxzZSwiZHJvcHBpbmctcGFydGljbGUiOiIiLCJub24tZHJvcHBpbmctcGFydGljbGUiOiIifSx7ImZhbWlseSI6Ikh1IiwiZ2l2ZW4iOiJRdWFueWluIiwicGFyc2UtbmFtZXMiOmZhbHNlLCJkcm9wcGluZy1wYXJ0aWNsZSI6IiIsIm5vbi1kcm9wcGluZy1wYXJ0aWNsZSI6IiJ9LHsiZmFtaWx5IjoiU2FybWFkaSIsImdpdmVuIjoiTW9ydGV6YSIsInBhcnNlLW5hbWVzIjpmYWxzZSwiZHJvcHBpbmctcGFydGljbGUiOiIiLCJub24tZHJvcHBpbmctcGFydGljbGUiOiIifSx7ImZhbWlseSI6IkxhbmdlciIsImdpdmVuIjoiUm9iZXJ0IiwicGFyc2UtbmFtZXMiOmZhbHNlLCJkcm9wcGluZy1wYXJ0aWNsZSI6IiIsIm5vbi1kcm9wcGluZy1wYXJ0aWNsZSI6IiJ9LHsiZmFtaWx5IjoiQW5kZXJzb24iLCJnaXZlbiI6IkRhbmllbCBHLiIsInBhcnNlLW5hbWVzIjpmYWxzZSwiZHJvcHBpbmctcGFydGljbGUiOiIiLCJub24tZHJvcHBpbmctcGFydGljbGUiOiIifSx7ImZhbWlseSI6Ikpha2xlbmVjIiwiZ2l2ZW4iOiJBbmEiLCJwYXJzZS1uYW1lcyI6ZmFsc2UsImRyb3BwaW5nLXBhcnRpY2xlIjoiIiwibm9uLWRyb3BwaW5nLXBhcnRpY2xlIjoiIn1dLCJjb250YWluZXItdGl0bGUiOiJTY2llbmNlIFRyYW5zbGF0aW9uYWwgTWVkaWNpbmUiLCJhY2Nlc3NlZCI6eyJkYXRlLXBhcnRzIjpbWzIwMjEsMTEsMzBdXX0sIklTU04iOiIxOTQ2NjI0MiIsIlBNSUQiOiIzMjgwMTE0NCIsImlzc3VlZCI6eyJkYXRlLXBhcnRzIjpbWzIwMjAsOCwxMl1dfSwicGFnZSI6IjY2MDYiLCJhYnN0cmFjdCI6IkFjdGl2YXRpb24gb2YgdGhlIHN0aW11bGF0b3Igb2YgaW50ZXJmZXJvbiBnZW5lIChTVElORykgcGF0aHdheSB3aXRoaW4gdGhlIHR1bW9yIG1pY3JvZW52aXJvbm1lbnQgaGFzIGJlZW4gc2hvd24gdG8gZ2VuZXJhdGUgYSBzdHJvbmcgYW50aXR1bW9yIHJlc3BvbnNlLiBBbHRob3VnaCBsb2NhbCBhZG1pbmlzdHJhdGlvbiBvZiBTVElORyBhZ29uaXN0cyBoYXMgcHJvbWlzZSBmb3IgY2FuY2VyIGltbXVub3RoZXJhcHksIHRoZSBkb3NpbmcgcmVnaW1lbiBuZWVkZWQgdG8gYWNoaWV2ZSBlZmZpY2FjeSByZXF1aXJlcyBmcmVxdWVudCBpbnRyYXR1bW9yYWwgaW5qZWN0aW9ucyBvdmVyIG1vbnRocy4gRnJlcXVlbnQgZG9zaW5nIGZvciBjYW5jZXIgdHJlYXRtZW50IGlzIGFzc29jaWF0ZWQgd2l0aCBwb29yIHBhdGllbnQgYWRoZXJlbmNlLCB3aXRoIGFzIGhpZ2ggYXMgNDglIG9mIHBhdGllbnRzIGZhaWxpbmcgdG8gY29tcGx5LiBNdWx0aXBsZSBpbnRyYXR1bW9yYWwgaW5qZWN0aW9ucyBhbHNvIGRpc3J1cHQgdGhlIHR1bW9yIG1pY3JvZW52aXJvbm1lbnQgYW5kIHZhc2N1bGFyIG5ldHdvcmtzIGFuZCB0aGVyZWZvcmUgaW5jcmVhc2UgdGhlIHJpc2sgb2YgbWV0YXN0YXNpcy4gSGVyZSwgd2UgZGV2ZWxvcGVkIG1pY3JvZmFicmljYXRlZCBwb2x5bGFjdGljY28tZ2x5Y29saWMgYWNpZCAoUExHQSkgcGFydGljbGVzIHRoYXQgcmVtYWluIGF0IHRoZSBzaXRlIG9mIGluamVjdGlvbiBhbmQgcmVsZWFzZSBlbmNhcHN1bGF0ZWQgU1RJTkcgYWdvbmlzdCBhcyBhIHByb2dyYW1tYWJsZSBzZXF1ZW5jZSBvZiBwdWxzZXMgYXQgcHJlZGV0ZXJtaW5lZCB0aW1lIHBvaW50cyB0aGF0IG1pbWljIG11bHRpcGxlIGluamVjdGlvbnMgb3ZlciBkYXlzIHRvIHdlZWtzLiBBIHNpbmdsZSBpbnRyYXR1bW9yYWwgaW5qZWN0aW9uIG9mIFNUSU5HIGFnb25pc3TigJNsb2FkZWQgbWljcm9wYXJ0aWNsZXMgdHJpZ2dlcmVkIHBvdGVudCBsb2NhbCBhbmQgc3lzdGVtaWMgYW50aXR1bW9yIGltbXVuZSByZXNwb25zZXMsIGluaGliaXRlZCB0dW1vciBncm93dGgsIGFuZCBwcm9sb25nZWQgc3Vydml2YWwgYXMgZWZmZWN0aXZlbHkgYXMgbXVsdGlwbGUgc29sdWJsZSBkb3NlcywgYnV0IHdpdGggcmVkdWNlZCBtZXRhc3Rhc2lzIGluIHNldmVyYWwgbW91c2UgdHVtb3IgbW9kZWxzLiBTVElORyBhZ29uaXN04oCTbG9hZGVkIG1pY3JvcGFydGljbGVzIGltcHJvdmVkIHRoZSByZXNwb25zZSB0byBpbW11bmUgY2hlY2twb2ludCBibG9ja2FkZSB0aGVyYXB5IGFuZCBzdWJzdGFudGlhbGx5IGRlY3JlYXNlZCB0aGUgdHVtb3IgcmVjdXJyZW5jZSByYXRlIGZyb20gMTAwIHRvIDI1JSBpbiBtb3VzZSBtb2RlbHMgb2YgbWVsYW5vbWEgd2hlbiBhZG1pbmlzdGVyZWQgZHVyaW5nIHN1cmdpY2FsIHJlc2VjdGlvbi4gSW4gYWRkaXRpb24sIHdlIGRlbW9uc3RyYXRlZCB0aGUgdGhlcmFwZXV0aWMgZWZmaWNhY3kgb2YgU1RJTkcgbWljcm9wYXJ0aWNsZXMgb24gYW4gb3J0aG90b3BpYyBwYW5jcmVhdGljIGNhbmNlciBtb2RlbCBpbiBtaWNlIHRoYXQgZG9lcyBub3QgYWxsb3cgbXVsdGlwbGUgaW50cmF0dW1vcmFsIGluamVjdGlvbnMuIFRoZXNlIGZpbmRpbmdzIGNvdWxkIGRpcmVjdGx5IGJlbmVmaXQgY3VycmVudCBTVElORyBhZ29uaXN0IHRoZXJhcHkgYnkgZGVjcmVhc2luZyB0aGUgbnVtYmVyIG9mIGluamVjdGlvbnMsIHJlZHVjaW5nIHJpc2sgb2YgbWV0YXN0YXNpcywgYW5kIGV4cGFuZGluZyBpdHMgYXBwbGljYWJpbGl0eSB0byBoYXJkLXRvLXJlYWNoIGNhbmNlcnMuIiwicHVibGlzaGVyIjoiQW1lcmljYW4gQXNzb2NpYXRpb24gZm9yIHRoZSBBZHZhbmNlbWVudCBvZiBTY2llbmNlIiwiaXNzdWUiOiI1NTYiLCJ2b2x1bWUiOiIxMiIsImNvbnRhaW5lci10aXRsZS1zaG9ydCI6IlNjaSBUcmFuc2wgTWVkIn0sImlzVGVtcG9yYXJ5IjpmYWxzZX0seyJpZCI6ImYxYzQ0MzBiLTg1OWMtM2M0MC1hOTMxLTM1YjBmMjg3YjBhNiIsIml0ZW1EYXRhIjp7InR5cGUiOiJhcnRpY2xlLWpvdXJuYWwiLCJpZCI6ImYxYzQ0MzBiLTg1OWMtM2M0MC1hOTMxLTM1YjBmMjg3YjBhNiIsInRpdGxlIjoiSW5qZWN0YWJsZSBIeWRyb2dlbHMgZm9yIExvY2FsaXplZCBDYW5jZXIgVGhlcmFweSIsImF1dGhvciI6W3siZmFtaWx5IjoiRmFuIiwiZ2l2ZW4iOiJEYW8gWWFuZyIsInBhcnNlLW5hbWVzIjpmYWxzZSwiZHJvcHBpbmctcGFydGljbGUiOiIiLCJub24tZHJvcHBpbmctcGFydGljbGUiOiIifSx7ImZhbWlseSI6IlRpYW4iLCJnaXZlbiI6Ill1biIsInBhcnNlLW5hbWVzIjpmYWxzZSwiZHJvcHBpbmctcGFydGljbGUiOiIiLCJub24tZHJvcHBpbmctcGFydGljbGUiOiIifSx7ImZhbWlseSI6IkxpdSIsImdpdmVuIjoiWmhvbmcgSnVuIiwicGFyc2UtbmFtZXMiOmZhbHNlLCJkcm9wcGluZy1wYXJ0aWNsZSI6IiIsIm5vbi1kcm9wcGluZy1wYXJ0aWNsZSI6IiJ9XSwiY29udGFpbmVyLXRpdGxlIjoiRnJvbnRpZXJzIGluIENoZW1pc3RyeSIsImFjY2Vzc2VkIjp7ImRhdGUtcGFydHMiOltbMjAyMSwxMSwzMF1dfSwiSVNTTiI6IjIyOTYyNjQ2IiwiUE1JRCI6IjMxNjgxNzI5IiwiaXNzdWVkIjp7ImRhdGUtcGFydHMiOltbMjAxOSwxMCwxMV1dfSwicGFnZSI6IjY3NSIsImFic3RyYWN0IjoiVHJhZGl0aW9uYWwgaW50cmF2ZW5vdXMgY2hlbW90aGVyYXB5IGlzIHJlbGF0aXZlIHRvIG1hbnkgc3lzdGVtaWMgc2lkZSBlZmZlY3RzLCBpbmNsdWRpbmcgbXllbG9zdXBwcmVzc2lvbiwgbGl2ZXIgb3Iga2lkbmV5IGR5c2Z1bmN0aW9uLCBhbmQgbmV1cm90b3hpY2l0eS4gQXMgYW4gYWx0ZXJuYXRpdmUgbWV0aG9kLCB0aGUgaW5qZWN0YWJsZSBoeWRyb2dlbCBjYW4gZWZmaWNpZW50bHkgYXZvaWQgdGhlc2UgcHJvYmxlbXMgYnkgcmVsZWFzaW5nIGRydWdzIHRvcGljYWxseSBhdCB0aGUgdHVtb3Igc2l0ZS4gV2l0aCBhZHZhbnRhZ2VzIG9mIGxvY2FsaXplZCBkcnVnIHRveGljaXR5IGluIHRoZSB0dW1vciBzaXRlLCBwcm9wZXIgaW5qZWN0YWJsZSBoeWRyb2dlbCBhcyB0aGUgZHJ1ZyBkZWxpdmVyeSBzeXN0ZW0gaGFzIGJlY29tZSBhIHJlc2VhcmNoIGhvdHNwb3QuIEJhc2VkIG9uIGRpZmZlcmVudCB0eXBlcyBhbmQgc3RhZ2VzIG9mIGNhbmNlciwgYSB2YXJpZXR5IG9mIGh5ZHJvZ2VsIGRydWcgZGVsaXZlcnkgc3lzdGVtcyB3ZXJlIGRldmVsb3BlZCwgaW5jbHVkaW5nIHRoZXJtb3NlbnNpdGl2ZSwgcEgtc2Vuc2l0aXZlLCBwaG90b3NlbnNpdGl2ZSwgYW5kIGR1YWwtc2Vuc2l0aXZlIGh5ZHJvZ2VsLiBJbiB0aGlzIHJldmlldywgdGhlIGxhdGVzdCBkZXZlbG9wbWVudHMgb2YgdGhlc2UgaHlkcm9nZWxzIGFuZCByZWxhdGVkIGRydWcgZGVsaXZlcnkgc3lzdGVtcyB3ZXJlIHN1bW1hcml6ZWQuIEluIHN1bW1hcnksIG91ciBpbmNyZWFzaW5nIGtub3dsZWRnZSBvZiBpbmplY3RhYmxlIGh5ZHJvZ2VsIGZvciBsb2NhbGl6ZWQgY2FuY2VyIHRoZXJhcHkgZW5zdXJlcyB1cyB0aGF0IGl0IGlzIGEgbW9yZSBkdXJhYmxlIGFuZCBlZmZlY3RpdmUgYXBwcm9hY2ggdGhhbiB0cmFkaXRpb25hbCBjaGVtb3RoZXJhcHkuIFNtYXJ0IHJlbGVhc2Ugc3lzdGVtIHJlYWN0aW5nIHRvIGRpZmZlcmVudCBzdGltdWxpIGF0IGRpZmZlcmVudCB0aW1lIGFjY29yZGluZyB0byB0aGUgbWljcm8tZW52aXJvbm1lbnQgY2hhbmdlcyBpbiB0aGUgdHVtb3Igc2l0ZSBpcyBhIHByb21pc2luZyB0ZW5kZW5jeSBmb3IgZnVydGhlciBzdHVkaWVzLiIsInB1Ymxpc2hlciI6IkZyb250aWVycyBNZWRpYSBTQSIsInZvbHVtZSI6IjciLCJjb250YWluZXItdGl0bGUtc2hvcnQiOiJGcm9udCBDaGVtIn0sImlzVGVtcG9yYXJ5IjpmYWxzZX1dfQ==&quot;,&quot;citationItems&quot;:[{&quot;id&quot;:&quot;a10d0322-a007-3b1c-9b62-fe7e4c75a3c7&quot;,&quot;itemData&quot;:{&quot;type&quot;:&quot;article-journal&quot;,&quot;id&quot;:&quot;a10d0322-a007-3b1c-9b62-fe7e4c75a3c7&quot;,&quot;title&quot;:&quot;Engineered PLGA microparticles for long-term, pulsatile release of STING agonist for cancer immunotherapy&quot;,&quot;author&quot;:[{&quot;family&quot;:&quot;Lu&quot;,&quot;given&quot;:&quot;Xueguang&quot;,&quot;parse-names&quot;:false,&quot;dropping-particle&quot;:&quot;&quot;,&quot;non-dropping-particle&quot;:&quot;&quot;},{&quot;family&quot;:&quot;Miao&quot;,&quot;given&quot;:&quot;Lei&quot;,&quot;parse-names&quot;:false,&quot;dropping-particle&quot;:&quot;&quot;,&quot;non-dropping-particle&quot;:&quot;&quot;},{&quot;family&quot;:&quot;Gao&quot;,&quot;given&quot;:&quot;Wenting&quot;,&quot;parse-names&quot;:false,&quot;dropping-particle&quot;:&quot;&quot;,&quot;non-dropping-particle&quot;:&quot;&quot;},{&quot;family&quot;:&quot;Chen&quot;,&quot;given&quot;:&quot;Ziqi&quot;,&quot;parse-names&quot;:false,&quot;dropping-particle&quot;:&quot;&quot;,&quot;non-dropping-particle&quot;:&quot;&quot;},{&quot;family&quot;:&quot;McHugh&quot;,&quot;given&quot;:&quot;Kevin J.&quot;,&quot;parse-names&quot;:false,&quot;dropping-particle&quot;:&quot;&quot;,&quot;non-dropping-particle&quot;:&quot;&quot;},{&quot;family&quot;:&quot;Sun&quot;,&quot;given&quot;:&quot;Yehui&quot;,&quot;parse-names&quot;:false,&quot;dropping-particle&quot;:&quot;&quot;,&quot;non-dropping-particle&quot;:&quot;&quot;},{&quot;family&quot;:&quot;Tochka&quot;,&quot;given&quot;:&quot;Zachary&quot;,&quot;parse-names&quot;:false,&quot;dropping-particle&quot;:&quot;&quot;,&quot;non-dropping-particle&quot;:&quot;&quot;},{&quot;family&quot;:&quot;Tomasic&quot;,&quot;given&quot;:&quot;Stephanie&quot;,&quot;parse-names&quot;:false,&quot;dropping-particle&quot;:&quot;&quot;,&quot;non-dropping-particle&quot;:&quot;&quot;},{&quot;family&quot;:&quot;Sadtler&quot;,&quot;given&quot;:&quot;Kaitlyn&quot;,&quot;parse-names&quot;:false,&quot;dropping-particle&quot;:&quot;&quot;,&quot;non-dropping-particle&quot;:&quot;&quot;},{&quot;family&quot;:&quot;Hyacinthe&quot;,&quot;given&quot;:&quot;Alain&quot;,&quot;parse-names&quot;:false,&quot;dropping-particle&quot;:&quot;&quot;,&quot;non-dropping-particle&quot;:&quot;&quot;},{&quot;family&quot;:&quot;Huang&quot;,&quot;given&quot;:&quot;Yuxuan&quot;,&quot;parse-names&quot;:false,&quot;dropping-particle&quot;:&quot;&quot;,&quot;non-dropping-particle&quot;:&quot;&quot;},{&quot;family&quot;:&quot;Graf&quot;,&quot;given&quot;:&quot;Tyler&quot;,&quot;parse-names&quot;:false,&quot;dropping-particle&quot;:&quot;&quot;,&quot;non-dropping-particle&quot;:&quot;&quot;},{&quot;family&quot;:&quot;Hu&quot;,&quot;given&quot;:&quot;Quanyin&quot;,&quot;parse-names&quot;:false,&quot;dropping-particle&quot;:&quot;&quot;,&quot;non-dropping-particle&quot;:&quot;&quot;},{&quot;family&quot;:&quot;Sarmadi&quot;,&quot;given&quot;:&quot;Morteza&quot;,&quot;parse-names&quot;:false,&quot;dropping-particle&quot;:&quot;&quot;,&quot;non-dropping-particle&quot;:&quot;&quot;},{&quot;family&quot;:&quot;Langer&quot;,&quot;given&quot;:&quot;Robert&quot;,&quot;parse-names&quot;:false,&quot;dropping-particle&quot;:&quot;&quot;,&quot;non-dropping-particle&quot;:&quot;&quot;},{&quot;family&quot;:&quot;Anderson&quot;,&quot;given&quot;:&quot;Daniel G.&quot;,&quot;parse-names&quot;:false,&quot;dropping-particle&quot;:&quot;&quot;,&quot;non-dropping-particle&quot;:&quot;&quot;},{&quot;family&quot;:&quot;Jaklenec&quot;,&quot;given&quot;:&quot;Ana&quot;,&quot;parse-names&quot;:false,&quot;dropping-particle&quot;:&quot;&quot;,&quot;non-dropping-particle&quot;:&quot;&quot;}],&quot;container-title&quot;:&quot;Science Translational Medicine&quot;,&quot;accessed&quot;:{&quot;date-parts&quot;:[[2021,11,30]]},&quot;ISSN&quot;:&quot;19466242&quot;,&quot;PMID&quot;:&quot;32801144&quot;,&quot;issued&quot;:{&quot;date-parts&quot;:[[2020,8,12]]},&quot;page&quot;:&quot;6606&quot;,&quot;abstract&quot;:&quot;Activation of the stimulator of interferon gene (STING) pathway within the tumor microenvironment has been shown to generate a strong antitumor response. Although local administration of STING agonists has promise for cancer immunotherapy, the dosing regimen needed to achieve efficacy requires frequent intratumoral injections over months. Frequent dosing for cancer treatment is associated with poor patient adherence, with as high as 48% of patients failing to comply. Multiple intratumoral injections also disrupt the tumor microenvironment and vascular networks and therefore increase the risk of metastasis. Here, we developed microfabricated polylacticco-glycolic acid (PLGA) particles that remain at the site of injection and release encapsulated STING agonist as a programmable sequence of pulses at predetermined time points that mimic multiple injections over days to weeks. A single intratumoral injection of STING agonist–loaded microparticles triggered potent local and systemic antitumor immune responses, inhibited tumor growth, and prolonged survival as effectively as multiple soluble doses, but with reduced metastasis in several mouse tumor models. STING agonist–loaded microparticles improved the response to immune checkpoint blockade therapy and substantially decreased the tumor recurrence rate from 100 to 25% in mouse models of melanoma when administered during surgical resection. In addition, we demonstrated the therapeutic efficacy of STING microparticles on an orthotopic pancreatic cancer model in mice that does not allow multiple intratumoral injections. These findings could directly benefit current STING agonist therapy by decreasing the number of injections, reducing risk of metastasis, and expanding its applicability to hard-to-reach cancers.&quot;,&quot;publisher&quot;:&quot;American Association for the Advancement of Science&quot;,&quot;issue&quot;:&quot;556&quot;,&quot;volume&quot;:&quot;12&quot;,&quot;container-title-short&quot;:&quot;Sci Transl Med&quot;},&quot;isTemporary&quot;:false},{&quot;id&quot;:&quot;f1c4430b-859c-3c40-a931-35b0f287b0a6&quot;,&quot;itemData&quot;:{&quot;type&quot;:&quot;article-journal&quot;,&quot;id&quot;:&quot;f1c4430b-859c-3c40-a931-35b0f287b0a6&quot;,&quot;title&quot;:&quot;Injectable Hydrogels for Localized Cancer Therapy&quot;,&quot;author&quot;:[{&quot;family&quot;:&quot;Fan&quot;,&quot;given&quot;:&quot;Dao Yang&quot;,&quot;parse-names&quot;:false,&quot;dropping-particle&quot;:&quot;&quot;,&quot;non-dropping-particle&quot;:&quot;&quot;},{&quot;family&quot;:&quot;Tian&quot;,&quot;given&quot;:&quot;Yun&quot;,&quot;parse-names&quot;:false,&quot;dropping-particle&quot;:&quot;&quot;,&quot;non-dropping-particle&quot;:&quot;&quot;},{&quot;family&quot;:&quot;Liu&quot;,&quot;given&quot;:&quot;Zhong Jun&quot;,&quot;parse-names&quot;:false,&quot;dropping-particle&quot;:&quot;&quot;,&quot;non-dropping-particle&quot;:&quot;&quot;}],&quot;container-title&quot;:&quot;Frontiers in Chemistry&quot;,&quot;accessed&quot;:{&quot;date-parts&quot;:[[2021,11,30]]},&quot;ISSN&quot;:&quot;22962646&quot;,&quot;PMID&quot;:&quot;31681729&quot;,&quot;issued&quot;:{&quot;date-parts&quot;:[[2019,10,11]]},&quot;page&quot;:&quot;675&quot;,&quot;abstract&quot;:&quot;Traditional intravenous chemotherapy is relative to many systemic side effects, including myelosuppression, liver or kidney dysfunction, and neurotoxicity. As an alternative method, the injectable hydrogel can efficiently avoid these problems by releasing drugs topically at the tumor site. With advantages of localized drug toxicity in the tumor site, proper injectable hydrogel as the drug delivery system has become a research hotspot. Based on different types and stages of cancer, a variety of hydrogel drug delivery systems were developed, including thermosensitive, pH-sensitive, photosensitive, and dual-sensitive hydrogel. In this review, the latest developments of these hydrogels and related drug delivery systems were summarized. In summary, our increasing knowledge of injectable hydrogel for localized cancer therapy ensures us that it is a more durable and effective approach than traditional chemotherapy. Smart release system reacting to different stimuli at different time according to the micro-environment changes in the tumor site is a promising tendency for further studies.&quot;,&quot;publisher&quot;:&quot;Frontiers Media SA&quot;,&quot;volume&quot;:&quot;7&quot;,&quot;container-title-short&quot;:&quot;Front Chem&quot;},&quot;isTemporary&quot;:false}]},{&quot;citationID&quot;:&quot;MENDELEY_CITATION_c5b503e2-928f-4e7a-a5a9-061a8f4aec8e&quot;,&quot;properties&quot;:{&quot;noteIndex&quot;:0},&quot;isEdited&quot;:false,&quot;manualOverride&quot;:{&quot;isManuallyOverridden&quot;:false,&quot;citeprocText&quot;:&quot;&lt;sup&gt;29&lt;/sup&gt;&quot;,&quot;manualOverrideText&quot;:&quot;&quot;},&quot;citationTag&quot;:&quot;MENDELEY_CITATION_v3_eyJjaXRhdGlvbklEIjoiTUVOREVMRVlfQ0lUQVRJT05fYzViNTAzZTItOTI4Zi00ZTdhLWE1YTktMDYxYThmNGFlYzhlIiwicHJvcGVydGllcyI6eyJub3RlSW5kZXgiOjB9LCJpc0VkaXRlZCI6ZmFsc2UsIm1hbnVhbE92ZXJyaWRlIjp7ImlzTWFudWFsbHlPdmVycmlkZGVuIjpmYWxzZSwiY2l0ZXByb2NUZXh0IjoiPHN1cD4yOTwvc3VwPiIsIm1hbnVhbE92ZXJyaWRlVGV4dCI6IiJ9LCJjaXRhdGlvbkl0ZW1zIjpbeyJpZCI6ImEwZTI3OTRiLWE1NGUtM2FiMS05MzFlLTIzMjg3MTU2YjIzMyIsIml0ZW1EYXRhIjp7InR5cGUiOiJhcnRpY2xlLWpvdXJuYWwiLCJpZCI6ImEwZTI3OTRiLWE1NGUtM2FiMS05MzFlLTIzMjg3MTU2YjIzMyIsInRpdGxlIjoiTXVsdGltb2RhbCBzb2Z0IHRpc3N1ZSBtYXJrZXJzIGZvciBicmlkZ2luZyBoaWdoLXJlc29sdXRpb24gZGlhZ25vc3RpYyBpbWFnaW5nIHdpdGggdGhlcmFwZXV0aWMgaW50ZXJ2ZW50aW9uIiwiYXV0aG9yIjpbeyJmYW1pbHkiOiJIYW5zZW4iLCJnaXZlbiI6IkFuZGVycyBFLiIsInBhcnNlLW5hbWVzIjpmYWxzZSwiZHJvcHBpbmctcGFydGljbGUiOiIiLCJub24tZHJvcHBpbmctcGFydGljbGUiOiIifSx7ImZhbWlseSI6IkhlbnJpa3NlbiIsImdpdmVuIjoiSm9uYXMgUi4iLCJwYXJzZS1uYW1lcyI6ZmFsc2UsImRyb3BwaW5nLXBhcnRpY2xlIjoiIiwibm9uLWRyb3BwaW5nLXBhcnRpY2xlIjoiIn0seyJmYW1pbHkiOiJKw7hsY2siLCJnaXZlbiI6IlJhc211cyBJLiIsInBhcnNlLW5hbWVzIjpmYWxzZSwiZHJvcHBpbmctcGFydGljbGUiOiIiLCJub24tZHJvcHBpbmctcGFydGljbGUiOiIifSx7ImZhbWlseSI6IkZsaWVkbmVyIiwiZ2l2ZW4iOiJGcmVkZXJpa2tlIFAuIiwicGFyc2UtbmFtZXMiOmZhbHNlLCJkcm9wcGluZy1wYXJ0aWNsZSI6IiIsIm5vbi1kcm9wcGluZy1wYXJ0aWNsZSI6IiJ9LHsiZmFtaWx5IjoiQnJ1dW4iLCJnaXZlbiI6IkxpbmRhIE0uIiwicGFyc2UtbmFtZXMiOmZhbHNlLCJkcm9wcGluZy1wYXJ0aWNsZSI6IiIsIm5vbi1kcm9wcGluZy1wYXJ0aWNsZSI6IiJ9LHsiZmFtaWx5IjoiU2NoZXJtYW4iLCJnaXZlbiI6IkpvbmFzIiwicGFyc2UtbmFtZXMiOmZhbHNlLCJkcm9wcGluZy1wYXJ0aWNsZSI6IiIsIm5vbi1kcm9wcGluZy1wYXJ0aWNsZSI6IiJ9LHsiZmFtaWx5IjoiSmVuc2VuIiwiZ2l2ZW4iOiJBbmRyZWFzIEkuIiwicGFyc2UtbmFtZXMiOmZhbHNlLCJkcm9wcGluZy1wYXJ0aWNsZSI6IiIsIm5vbi1kcm9wcGluZy1wYXJ0aWNsZSI6IiJ9LHsiZmFtaWx5IjoiQWYgUm9zZW5zY2jDtmxkIiwiZ2l2ZW4iOiJNdW5jayIsInBhcnNlLW5hbWVzIjpmYWxzZSwiZHJvcHBpbmctcGFydGljbGUiOiIiLCJub24tZHJvcHBpbmctcGFydGljbGUiOiIifSx7ImZhbWlseSI6Ik1vb3JtYW4iLCJnaXZlbiI6IkxpbGFoIiwicGFyc2UtbmFtZXMiOmZhbHNlLCJkcm9wcGluZy1wYXJ0aWNsZSI6IiIsIm5vbi1kcm9wcGluZy1wYXJ0aWNsZSI6IiJ9LHsiZmFtaWx5IjoiS3VyYmVnb3ZpYyIsImdpdmVuIjoiU29yZWwiLCJwYXJzZS1uYW1lcyI6ZmFsc2UsImRyb3BwaW5nLXBhcnRpY2xlIjoiIiwibm9uLWRyb3BwaW5nLXBhcnRpY2xlIjoiIn0seyJmYW1pbHkiOiJCbGFuY2siLCJnaXZlbiI6IlN0ZWVuIFIuIiwicGFyc2UtbmFtZXMiOmZhbHNlLCJkcm9wcGluZy1wYXJ0aWNsZSI6IiIsIm5vbi1kcm9wcGluZy1wYXJ0aWNsZSI6ImRlIn0seyJmYW1pbHkiOiJMYXJzZW4iLCJnaXZlbiI6IktsYXVzIFIuIiwicGFyc2UtbmFtZXMiOmZhbHNlLCJkcm9wcGluZy1wYXJ0aWNsZSI6IiIsIm5vbi1kcm9wcGluZy1wYXJ0aWNsZSI6IiJ9LHsiZmFtaWx5IjoiQ2xlbWVudHNlbiIsImdpdmVuIjoiUGF1bCBGLiIsInBhcnNlLW5hbWVzIjpmYWxzZSwiZHJvcHBpbmctcGFydGljbGUiOiIiLCJub24tZHJvcHBpbmctcGFydGljbGUiOiIifSx7ImZhbWlseSI6IkNocmlzdGVuc2VuIiwiZ2l2ZW4iOiJBbmRlcnMgTi4iLCJwYXJzZS1uYW1lcyI6ZmFsc2UsImRyb3BwaW5nLXBhcnRpY2xlIjoiIiwibm9uLWRyb3BwaW5nLXBhcnRpY2xlIjoiIn0seyJmYW1pbHkiOiJDbGF1c2VuIiwiZ2l2ZW4iOiJNYWRzIEguIiwicGFyc2UtbmFtZXMiOmZhbHNlLCJkcm9wcGluZy1wYXJ0aWNsZSI6IiIsIm5vbi1kcm9wcGluZy1wYXJ0aWNsZSI6IiJ9LHsiZmFtaWx5IjoiV2FuZyIsImdpdmVuIjoiV2VuYm8iLCJwYXJzZS1uYW1lcyI6ZmFsc2UsImRyb3BwaW5nLXBhcnRpY2xlIjoiIiwibm9uLWRyb3BwaW5nLXBhcnRpY2xlIjoiIn0seyJmYW1pbHkiOiJLZW1wZW4iLCJnaXZlbiI6IlBhdWwiLCJwYXJzZS1uYW1lcyI6ZmFsc2UsImRyb3BwaW5nLXBhcnRpY2xlIjoiIiwibm9uLWRyb3BwaW5nLXBhcnRpY2xlIjoiIn0seyJmYW1pbHkiOiJDaHJpc3RlbnNlbiIsImdpdmVuIjoiTWVyZXRlIiwicGFyc2UtbmFtZXMiOmZhbHNlLCJkcm9wcGluZy1wYXJ0aWNsZSI6IiIsIm5vbi1kcm9wcGluZy1wYXJ0aWNsZSI6IiJ9LHsiZmFtaWx5IjoiVmlieSIsImdpdmVuIjoiTmllbHMgRXJpayIsInBhcnNlLW5hbWVzIjpmYWxzZSwiZHJvcHBpbmctcGFydGljbGUiOiIiLCJub24tZHJvcHBpbmctcGFydGljbGUiOiIifSx7ImZhbWlseSI6IlBlcnNzb24iLCJnaXZlbiI6IkdpdHRlIiwicGFyc2UtbmFtZXMiOmZhbHNlLCJkcm9wcGluZy1wYXJ0aWNsZSI6IiIsIm5vbi1kcm9wcGluZy1wYXJ0aWNsZSI6IiJ9LHsiZmFtaWx5IjoiTGFyc2VuIiwiZ2l2ZW4iOiJSYXNtdXMiLCJwYXJzZS1uYW1lcyI6ZmFsc2UsImRyb3BwaW5nLXBhcnRpY2xlIjoiIiwibm9uLWRyb3BwaW5nLXBhcnRpY2xlIjoiIn0seyJmYW1pbHkiOiJDb25yYWRzZW4iLCJnaXZlbiI6IktudXQiLCJwYXJzZS1uYW1lcyI6ZmFsc2UsImRyb3BwaW5nLXBhcnRpY2xlIjoiIiwibm9uLWRyb3BwaW5nLXBhcnRpY2xlIjoiIn0seyJmYW1pbHkiOiJNY0V2b3kiLCJnaXZlbiI6IkZpbnRhbiBKLiIsInBhcnNlLW5hbWVzIjpmYWxzZSwiZHJvcHBpbmctcGFydGljbGUiOiIiLCJub24tZHJvcHBpbmctcGFydGljbGUiOiIifSx7ImZhbWlseSI6IktqYWVyIiwiZ2l2ZW4iOiJBbmRyZWFzIiwicGFyc2UtbmFtZXMiOmZhbHNlLCJkcm9wcGluZy1wYXJ0aWNsZSI6IiIsIm5vbi1kcm9wcGluZy1wYXJ0aWNsZSI6IiJ9LHsiZmFtaWx5IjoiRXJpa3NlbiIsImdpdmVuIjoiVGhvbWFzIiwicGFyc2UtbmFtZXMiOmZhbHNlLCJkcm9wcGluZy1wYXJ0aWNsZSI6IiIsIm5vbi1kcm9wcGluZy1wYXJ0aWNsZSI6IiJ9LHsiZmFtaWx5IjoiQW5kcmVzZW4iLCJnaXZlbiI6IlRob21hcyBMLiIsInBhcnNlLW5hbWVzIjpmYWxzZSwiZHJvcHBpbmctcGFydGljbGUiOiIiLCJub24tZHJvcHBpbmctcGFydGljbGUiOiIifV0sImNvbnRhaW5lci10aXRsZSI6IlNjaWVuY2UgQWR2YW5jZXMiLCJhY2Nlc3NlZCI6eyJkYXRlLXBhcnRzIjpbWzIwMjEsMTEsMzBdXX0sIklTU04iOiIyMzc1MjU0OCIsIlBNSUQiOiIzMjg3NTExMyIsImlzc3VlZCI6eyJkYXRlLXBhcnRzIjpbWzIwMjAsOCwxXV19LCJhYnN0cmFjdCI6IkRpYWdub3N0aWMgaW1hZ2luZyBvZnRlbiBvdXRwZXJmb3JtcyB0aGUgc3VyZ2VvbidzIGFiaWxpdHkgdG8gaWRlbnRpZnkgc21hbGwgc3RydWN0dXJlcyBkdXJpbmcgdGhlcmFwZXV0aWMgcHJvY2VkdXJlcy4gU21hcnQgc29mdCB0aXNzdWUgbWFya2VycyB0aGF0IHRyYW5zbGF0ZSB0aGUgc2Vuc2l0aXZpdHkgb2YgZGlhZ25vc3RpYyBpbWFnaW5nIGludG8gb3B0aW1hbCB0aGVyYXBldXRpYyBpbnRlcnZlbnRpb24gYXJlIHRoZXJlZm9yZSBoaWdobHkgd2FycmFudGVkLiBUaGlzIHBhcGVyIHByZXNlbnRzIGEgdW5pcXVlIGFkYXB0YWJsZSBsaXF1aWQgc29mdCB0aXNzdWUgbWFya2VyIHN5c3RlbSBiYXNlZCBvbiBmdW5jdGlvbmFsaXplZCBjYXJib2h5ZHJhdGVzIChDYXJiby1nZWwpLiBUaGUgbGlxdWlkIHN0YXRlIG9mIHRoZXNlIG1hcmtlcnMgYWxsb3dzIGZvciBoaWdoLXByZWNpc2lvbiBwbGFjZW1lbnQgdW5kZXIgaW1hZ2UgZ3VpZGFuY2UgdXNpbmcgdGhpbiBuZWVkbGVzLiBCYXNlZCBvbiBzdGVwLWJ5LXN0ZXAgbW9kaWZpY2F0aW9ucywgdGhlIGltYWdlIGZlYXR1cmVzIGFuZCBtZWNoYW5pY2FsIHByb3BlcnRpZXMgb2YgbWFya2VycyBjYW4gYmUgb3B0aW1pemVkIHRvIGJyaWRnZSBkaWFnbm9zdGljIGltYWdpbmcgYW5kIHNwZWNpZmljIHRoZXJhcGV1dGljIGludGVydmVudGlvbnMuIFRoZSBwZXJmb3JtYW5jZSBvZiBDYXJiby1nZWwgaXMgZGVtb25zdHJhdGVkIGZvciBtYXJrZXJzIHRoYXQgKGkpIGhhdmUgcmFkaW9ncmFwaGljLCBtYWduZXRpYyByZXNvbmFuY2UsIGFuZCB1bHRyYXNvdW5kIHZpc2liaWxpdHk7IChpaSkgYXJlIHBhbHBhYmxlIGFuZCB2aXNpYmxlOyBhbmQgKGlpaSkgYXJlIGxvY2FsaXphYmxlIGJ5IG5lYXItaW5mcmFyZWQgZmx1b3Jlc2NlbmNlIGFuZCByYWRpbyBndWlkYW5jZS4gVGhlIHN0dWR5IGRlbW9uc3RyYXRlcyBlbmNvdXJhZ2luZyBwcm9vZiBvZiBjb25jZXB0IGZvciB0aGUgbGlxdWlkIG1hcmtlciBzeXN0ZW0gYXMgYSB3ZWxsLXRvbGVyYXRlZCBtdWx0aW1vZGFsIGltYWdpbmcgbWFya2VyIHRoYXQgY2FuIGltcHJvdmUgaW1hZ2UtZ3VpZGVkIHJhZGlvdGhlcmFweSBhbmQgc3VyZ2ljYWwgaW50ZXJ2ZW50aW9ucywgaW5jbHVkaW5nIHJvYm90aWMgc3VyZ2VyeS4iLCJwdWJsaXNoZXIiOiJBbWVyaWNhbiBBc3NvY2lhdGlvbiBmb3IgdGhlIEFkdmFuY2VtZW50IG9mIFNjaWVuY2UiLCJpc3N1ZSI6IjM0Iiwidm9sdW1lIjoiNiIsImNvbnRhaW5lci10aXRsZS1zaG9ydCI6IlNjaSBBZHYifSwiaXNUZW1wb3JhcnkiOmZhbHNlfV19&quot;,&quot;citationItems&quot;:[{&quot;id&quot;:&quot;a0e2794b-a54e-3ab1-931e-23287156b233&quot;,&quot;itemData&quot;:{&quot;type&quot;:&quot;article-journal&quot;,&quot;id&quot;:&quot;a0e2794b-a54e-3ab1-931e-23287156b233&quot;,&quot;title&quot;:&quot;Multimodal soft tissue markers for bridging high-resolution diagnostic imaging with therapeutic intervention&quot;,&quot;author&quot;:[{&quot;family&quot;:&quot;Hansen&quot;,&quot;given&quot;:&quot;Anders E.&quot;,&quot;parse-names&quot;:false,&quot;dropping-particle&quot;:&quot;&quot;,&quot;non-dropping-particle&quot;:&quot;&quot;},{&quot;family&quot;:&quot;Henriksen&quot;,&quot;given&quot;:&quot;Jonas R.&quot;,&quot;parse-names&quot;:false,&quot;dropping-particle&quot;:&quot;&quot;,&quot;non-dropping-particle&quot;:&quot;&quot;},{&quot;family&quot;:&quot;Jølck&quot;,&quot;given&quot;:&quot;Rasmus I.&quot;,&quot;parse-names&quot;:false,&quot;dropping-particle&quot;:&quot;&quot;,&quot;non-dropping-particle&quot;:&quot;&quot;},{&quot;family&quot;:&quot;Fliedner&quot;,&quot;given&quot;:&quot;Frederikke P.&quot;,&quot;parse-names&quot;:false,&quot;dropping-particle&quot;:&quot;&quot;,&quot;non-dropping-particle&quot;:&quot;&quot;},{&quot;family&quot;:&quot;Bruun&quot;,&quot;given&quot;:&quot;Linda M.&quot;,&quot;parse-names&quot;:false,&quot;dropping-particle&quot;:&quot;&quot;,&quot;non-dropping-particle&quot;:&quot;&quot;},{&quot;family&quot;:&quot;Scherman&quot;,&quot;given&quot;:&quot;Jonas&quot;,&quot;parse-names&quot;:false,&quot;dropping-particle&quot;:&quot;&quot;,&quot;non-dropping-particle&quot;:&quot;&quot;},{&quot;family&quot;:&quot;Jensen&quot;,&quot;given&quot;:&quot;Andreas I.&quot;,&quot;parse-names&quot;:false,&quot;dropping-particle&quot;:&quot;&quot;,&quot;non-dropping-particle&quot;:&quot;&quot;},{&quot;family&quot;:&quot;Af Rosenschöld&quot;,&quot;given&quot;:&quot;Munck&quot;,&quot;parse-names&quot;:false,&quot;dropping-particle&quot;:&quot;&quot;,&quot;non-dropping-particle&quot;:&quot;&quot;},{&quot;family&quot;:&quot;Moorman&quot;,&quot;given&quot;:&quot;Lilah&quot;,&quot;parse-names&quot;:false,&quot;dropping-particle&quot;:&quot;&quot;,&quot;non-dropping-particle&quot;:&quot;&quot;},{&quot;family&quot;:&quot;Kurbegovic&quot;,&quot;given&quot;:&quot;Sorel&quot;,&quot;parse-names&quot;:false,&quot;dropping-particle&quot;:&quot;&quot;,&quot;non-dropping-particle&quot;:&quot;&quot;},{&quot;family&quot;:&quot;Blanck&quot;,&quot;given&quot;:&quot;Steen R.&quot;,&quot;parse-names&quot;:false,&quot;dropping-particle&quot;:&quot;&quot;,&quot;non-dropping-particle&quot;:&quot;de&quot;},{&quot;family&quot;:&quot;Larsen&quot;,&quot;given&quot;:&quot;Klaus R.&quot;,&quot;parse-names&quot;:false,&quot;dropping-particle&quot;:&quot;&quot;,&quot;non-dropping-particle&quot;:&quot;&quot;},{&quot;family&quot;:&quot;Clementsen&quot;,&quot;given&quot;:&quot;Paul F.&quot;,&quot;parse-names&quot;:false,&quot;dropping-particle&quot;:&quot;&quot;,&quot;non-dropping-particle&quot;:&quot;&quot;},{&quot;family&quot;:&quot;Christensen&quot;,&quot;given&quot;:&quot;Anders N.&quot;,&quot;parse-names&quot;:false,&quot;dropping-particle&quot;:&quot;&quot;,&quot;non-dropping-particle&quot;:&quot;&quot;},{&quot;family&quot;:&quot;Clausen&quot;,&quot;given&quot;:&quot;Mads H.&quot;,&quot;parse-names&quot;:false,&quot;dropping-particle&quot;:&quot;&quot;,&quot;non-dropping-particle&quot;:&quot;&quot;},{&quot;family&quot;:&quot;Wang&quot;,&quot;given&quot;:&quot;Wenbo&quot;,&quot;parse-names&quot;:false,&quot;dropping-particle&quot;:&quot;&quot;,&quot;non-dropping-particle&quot;:&quot;&quot;},{&quot;family&quot;:&quot;Kempen&quot;,&quot;given&quot;:&quot;Paul&quot;,&quot;parse-names&quot;:false,&quot;dropping-particle&quot;:&quot;&quot;,&quot;non-dropping-particle&quot;:&quot;&quot;},{&quot;family&quot;:&quot;Christensen&quot;,&quot;given&quot;:&quot;Merete&quot;,&quot;parse-names&quot;:false,&quot;dropping-particle&quot;:&quot;&quot;,&quot;non-dropping-particle&quot;:&quot;&quot;},{&quot;family&quot;:&quot;Viby&quot;,&quot;given&quot;:&quot;Niels Erik&quot;,&quot;parse-names&quot;:false,&quot;dropping-particle&quot;:&quot;&quot;,&quot;non-dropping-particle&quot;:&quot;&quot;},{&quot;family&quot;:&quot;Persson&quot;,&quot;given&quot;:&quot;Gitte&quot;,&quot;parse-names&quot;:false,&quot;dropping-particle&quot;:&quot;&quot;,&quot;non-dropping-particle&quot;:&quot;&quot;},{&quot;family&quot;:&quot;Larsen&quot;,&quot;given&quot;:&quot;Rasmus&quot;,&quot;parse-names&quot;:false,&quot;dropping-particle&quot;:&quot;&quot;,&quot;non-dropping-particle&quot;:&quot;&quot;},{&quot;family&quot;:&quot;Conradsen&quot;,&quot;given&quot;:&quot;Knut&quot;,&quot;parse-names&quot;:false,&quot;dropping-particle&quot;:&quot;&quot;,&quot;non-dropping-particle&quot;:&quot;&quot;},{&quot;family&quot;:&quot;McEvoy&quot;,&quot;given&quot;:&quot;Fintan J.&quot;,&quot;parse-names&quot;:false,&quot;dropping-particle&quot;:&quot;&quot;,&quot;non-dropping-particle&quot;:&quot;&quot;},{&quot;family&quot;:&quot;Kjaer&quot;,&quot;given&quot;:&quot;Andreas&quot;,&quot;parse-names&quot;:false,&quot;dropping-particle&quot;:&quot;&quot;,&quot;non-dropping-particle&quot;:&quot;&quot;},{&quot;family&quot;:&quot;Eriksen&quot;,&quot;given&quot;:&quot;Thomas&quot;,&quot;parse-names&quot;:false,&quot;dropping-particle&quot;:&quot;&quot;,&quot;non-dropping-particle&quot;:&quot;&quot;},{&quot;family&quot;:&quot;Andresen&quot;,&quot;given&quot;:&quot;Thomas L.&quot;,&quot;parse-names&quot;:false,&quot;dropping-particle&quot;:&quot;&quot;,&quot;non-dropping-particle&quot;:&quot;&quot;}],&quot;container-title&quot;:&quot;Science Advances&quot;,&quot;accessed&quot;:{&quot;date-parts&quot;:[[2021,11,30]]},&quot;ISSN&quot;:&quot;23752548&quot;,&quot;PMID&quot;:&quot;32875113&quot;,&quot;issued&quot;:{&quot;date-parts&quot;:[[2020,8,1]]},&quot;abstract&quot;:&quot;Diagnostic imaging often outperforms the surgeon's ability to identify small structures during therapeutic procedures. Smart soft tissue markers that translate the sensitivity of diagnostic imaging into optimal therapeutic intervention are therefore highly warranted. This paper presents a unique adaptable liquid soft tissue marker system based on functionalized carbohydrates (Carbo-gel). The liquid state of these markers allows for high-precision placement under image guidance using thin needles. Based on step-by-step modifications, the image features and mechanical properties of markers can be optimized to bridge diagnostic imaging and specific therapeutic interventions. The performance of Carbo-gel is demonstrated for markers that (i) have radiographic, magnetic resonance, and ultrasound visibility; (ii) are palpable and visible; and (iii) are localizable by near-infrared fluorescence and radio guidance. The study demonstrates encouraging proof of concept for the liquid marker system as a well-tolerated multimodal imaging marker that can improve image-guided radiotherapy and surgical interventions, including robotic surgery.&quot;,&quot;publisher&quot;:&quot;American Association for the Advancement of Science&quot;,&quot;issue&quot;:&quot;34&quot;,&quot;volume&quot;:&quot;6&quot;,&quot;container-title-short&quot;:&quot;Sci Adv&quot;},&quot;isTemporary&quot;:false}]},{&quot;citationID&quot;:&quot;MENDELEY_CITATION_8562823a-e6a9-46ad-8958-a8c27c701ff8&quot;,&quot;properties&quot;:{&quot;noteIndex&quot;:0},&quot;isEdited&quot;:false,&quot;manualOverride&quot;:{&quot;isManuallyOverridden&quot;:false,&quot;citeprocText&quot;:&quot;&lt;sup&gt;33–35&lt;/sup&gt;&quot;,&quot;manualOverrideText&quot;:&quot;&quot;},&quot;citationTag&quot;:&quot;MENDELEY_CITATION_v3_eyJjaXRhdGlvbklEIjoiTUVOREVMRVlfQ0lUQVRJT05fODU2MjgyM2EtZTZhOS00NmFkLTg5NTgtYThjMjdjNzAxZmY4IiwicHJvcGVydGllcyI6eyJub3RlSW5kZXgiOjB9LCJpc0VkaXRlZCI6ZmFsc2UsIm1hbnVhbE92ZXJyaWRlIjp7ImlzTWFudWFsbHlPdmVycmlkZGVuIjpmYWxzZSwiY2l0ZXByb2NUZXh0IjoiPHN1cD4zM+KAkzM1PC9zdXA+IiwibWFudWFsT3ZlcnJpZGVUZXh0IjoiIn0sImNpdGF0aW9uSXRlbXMiOlt7ImlkIjoiOTk0MWFkMmMtMmQzOS0zMGZkLWE0NDItY2VkOGI4N2E4ZjQ5IiwiaXRlbURhdGEiOnsidHlwZSI6ImFydGljbGUtam91cm5hbCIsImlkIjoiOTk0MWFkMmMtMmQzOS0zMGZkLWE0NDItY2VkOGI4N2E4ZjQ5IiwidGl0bGUiOiJUYXJnZXRpbmcgdGhlIFdudCBzaWduYWxpbmcgcGF0aHdheSBmb3IgdGhlIGRldmVsb3BtZW50IG9mIG5vdmVsIHRoZXJhcGllcyBmb3Igb3N0ZW9wb3Jvc2lzIiwiYXV0aG9yIjpbeyJmYW1pbHkiOiJZYXZyb3BvdWxvdSIsImdpdmVuIjoiTWFyaWEgUC4iLCJwYXJzZS1uYW1lcyI6ZmFsc2UsImRyb3BwaW5nLXBhcnRpY2xlIjoiIiwibm9uLWRyb3BwaW5nLXBhcnRpY2xlIjoiIn0seyJmYW1pbHkiOiJQYXBhcG91bG9zIiwiZ2l2ZW4iOiJTb2NyYXRlcyBFLiIsInBhcnNlLW5hbWVzIjpmYWxzZSwiZHJvcHBpbmctcGFydGljbGUiOiIiLCJub24tZHJvcHBpbmctcGFydGljbGUiOiIifV0sImNvbnRhaW5lci10aXRsZSI6IkV4cGVydCBSZXZpZXcgb2YgRW5kb2NyaW5vbG9neSBhbmQgTWV0YWJvbGlzbSIsImFjY2Vzc2VkIjp7ImRhdGUtcGFydHMiOltbMjAyMSwxMSwzMF1dfSwiSVNTTiI6IjE3NDQ2NjUxIiwiaXNzdWVkIjp7ImRhdGUtcGFydHMiOltbMjAxMCw5XV19LCJwYWdlIjoiNzExLTcyMiIsImFic3RyYWN0IjoiQSBudW1iZXIgb2YgYW50aS1vc3Rlb3Bvcm90aWMgZHJ1Z3MsIHByZWRvbWluYW50bHkgaW5oaWJpdG9ycyBvZiBib25lIHJlc29ycHRpb24sIGFyZSBjdXJyZW50bHkgdXNlZCBpbiB0aGUgbWFuYWdlbWVudCBvZiBwYXRpZW50cyB3aXRoIG9zdGVvcG9yb3NpcyB0byByZWR1Y2UgdGhlIHJpc2sgb2YgZnJhY3R1cmVzLiBXaGlsZSB0aGUgbWFuYWdlbWVudCBvZiB0aGUgZGlzZWFzZSBoYXMgaW1wcm92ZWQgc2lnbmlmaWNhbnRseSwgdGhlcmUgYXJlIHN0aWxsIHVubWV0IG5lZWRzLCBtYWlubHkgZHVlIHRvIGEgbGFjayBvZiBhZ2VudHMgYWJsZSB0byByZXBsYWNlIGJvbmUgdGhhdCBoYXMgYWxyZWFkeSBiZWVuIGxvc3QuIEh1bWFuIGFuZCBhbmltYWwgZ2VuZXRpY3MgaGF2ZSBpZGVudGlmaWVkIHRoZSBwaXZvdGFsIHJvbGUgb2YgdGhlIFdudCBzaWduYWxpbmcgcGF0aHdheSBpbiB0aGUgcmVndWxhdGlvbiBvZiBib25lIGZvcm1hdGlvbiBieSB0aGUgb3N0ZW9ibGFzdHMgYW5kIGhhdmUgbWFkZSBpdCBhIHZlcnkgYXR0cmFjdGl2ZSB0YXJnZXQgZm9yIHRoZSBkZXZlbG9wbWVudCBvZiBub3ZlbCB0cmVhdG1lbnRzIGZvciBvc3Rlb3Bvcm9zaXMuIEluIHRoaXMgYXJ0aWNsZSwgd2UgcmV2aWV3IGV2aWRlbmNlIHRoYXQgc3VwcG9ydHMgdGhlIHRhcmdldGluZyBvZiBjb21wb25lbnRzIG9mIHRoZSBXbnQgc2lnbmFsaW5nIHBhdGh3YXkgZm9yIHRoZSBkZXNpZ24gb2YgYm9uZS1mb3JtaW5nIHRyZWF0bWVudHMgZm9yIG9zdGVvcG9yb3Npcy4gwqkgMjAxMCBFeHBlcnQgUmV2aWV3cyBMdGQuIiwiaXNzdWUiOiI1Iiwidm9sdW1lIjoiNSIsImNvbnRhaW5lci10aXRsZS1zaG9ydCI6IkV4cGVydCBSZXYgRW5kb2NyaW5vbCBNZXRhYiJ9LCJpc1RlbXBvcmFyeSI6ZmFsc2V9LHsiaWQiOiI1MGY2MWQ4My0yNzg4LTM0MDMtYmNmNi1jZmVmOWExYzQ5MDQiLCJpdGVtRGF0YSI6eyJ0eXBlIjoiYXJ0aWNsZS1qb3VybmFsIiwiaWQiOiI1MGY2MWQ4My0yNzg4LTM0MDMtYmNmNi1jZmVmOWExYzQ5MDQiLCJ0aXRsZSI6IlRoZSBhY2NlbGVyYXRlZCBibG9vZCBjbGVhcmFuY2UgKEFCQykgcGhlbm9tZW5vbjogQ2xpbmljYWwgY2hhbGxlbmdlIGFuZCBhcHByb2FjaGVzIHRvIG1hbmFnZSIsImF1dGhvciI6W3siZmFtaWx5IjoiQWJ1IExpbGEiLCJnaXZlbiI6IkFtciBTLiIsInBhcnNlLW5hbWVzIjpmYWxzZSwiZHJvcHBpbmctcGFydGljbGUiOiIiLCJub24tZHJvcHBpbmctcGFydGljbGUiOiIifSx7ImZhbWlseSI6Iktpd2FkYSIsImdpdmVuIjoiSGlyb3NoaSIsInBhcnNlLW5hbWVzIjpmYWxzZSwiZHJvcHBpbmctcGFydGljbGUiOiIiLCJub24tZHJvcHBpbmctcGFydGljbGUiOiIifSx7ImZhbWlseSI6IklzaGlkYSIsImdpdmVuIjoiVGF0c3VoaXJvIiwicGFyc2UtbmFtZXMiOmZhbHNlLCJkcm9wcGluZy1wYXJ0aWNsZSI6IiIsIm5vbi1kcm9wcGluZy1wYXJ0aWNsZSI6IiJ9XSwiY29udGFpbmVyLXRpdGxlIjoiSm91cm5hbCBvZiBDb250cm9sbGVkIFJlbGVhc2UiLCJhY2Nlc3NlZCI6eyJkYXRlLXBhcnRzIjpbWzIwMjEsMTEsMzBdXX0sIklTU04iOiIwMTY4LTM2NTkiLCJQTUlEIjoiMjM5MzMyMzUiLCJpc3N1ZWQiOnsiZGF0ZS1wYXJ0cyI6W1syMDEzLDExLDI4XV19LCJwYWdlIjoiMzgtNDciLCJhYnN0cmFjdCI6IkRlc3BpdGUgdGhlIGNsaW5pY2FsIGludHJvZHVjdGlvbiBvZiBhbiBpbmNyZWFzaW5nIG51bWJlciBvZiBwb2x5ZXRoeWxlbmUgZ2x5Y29sIChQRUcpLWNvbmp1Z2F0ZWQgc3Vic3RhbmNlcywgUEVHIGhhcyBiZWVuIG5hbWVkIGFzIHRoZSBjYXVzZSBvZiBhbiB1bmV4cGVjdGVkIGltbXVub2dlbmljIHJlc3BvbnNlIGtub3duIGFzIHRoZSBcImFjY2VsZXJhdGVkIGJsb29kIGNsZWFyYW5jZSAoQUJDKSBwaGVub21lbm9uLlwiIFRoaXMgcGhlbm9tZW5vbiBoYXMgYmVlbiBleHRlbnNpdmVseSBvYnNlcnZlZCBkdXJpbmcgdGhlIHJlcGVhdGVkIGFkbWluaXN0cmF0aW9uIG9mIFBFRy1jb25qdWdhdGVkIHN1YnN0YW5jZXMgYW5kIFBFR3lsYXRlZCBuYW5vY2FycmllcnMgaW5jbHVkaW5nIFBFR3lsYXRlZCBsaXBvc29tZXMsIFBFR3lsYXRlZCBuYW5vcGFydGljbGVzLCBQRUd5bGF0ZWQgbWljZWxsZXMsIGV0Yy4sIHJlc3VsdGluZyBpbiB0aGUgaW5jcmVhc2VkIGNsZWFyYW5jZSBhbmQgcmVkdWNlZCBlZmZpY2FjeSBvZiBQRUctY29uanVnYXRlZCBzdWJzdGFuY2VzL1BFR3lsYXRlZCBuYW5vY2FycmllcnMuIEluIHRoaXMgcmV2aWV3LCB0aGVyZWZvcmUsIHdlIGZvY3VzZWQgb24gdGhlIHBvc3NpYmxlIG1lY2hhbmlzbXMgdW5kZXJseWluZyB0aGUgaW5kdWN0aW9uIG9mIHN1Y2ggYSBwaGVub21lbm9uIGFuZCBlbXBoYXNpemVkIHRoZSBmYWN0b3JzIGFmZmVjdGluZyBpdHMgbWFnbml0dWRlLiBJbiBhZGRpdGlvbiwgdGhlIGNsaW5pY2FsIGltcGxpY2F0aW9ucyBvZiB0aGUgQUJDIHBoZW5vbWVub24gb24gdGhlIHRoZXJhcGV1dGljIGVmZmljYWN5IG9mIFBFRy1jb25qdWdhdGVkIHN1YnN0YW5jZXMvUEVHeWxhdGVkIG5hbm9jYXJyaWVycywgYWxvbmcgd2l0aCB0aGUgbmV3IGFwcHJvYWNoZXMgdGhhdCBjYW4gYmUgYXBwbGllZCB0byBtYW5hZ2UgYW5kL29yIGFicm9nYXRlIHRoZSBpbmR1Y3Rpb24gb2YgdGhlIEFCQyBwaGVub21lbm9uLCBhcmUgYWxzbyBkaXNjdXNzZWQuIMKpIDIwMTMgRWxzZXZpZXIgQi5WLiIsInB1Ymxpc2hlciI6IkVsc2V2aWVyIiwiaXNzdWUiOiIxIiwidm9sdW1lIjoiMTcyIiwiY29udGFpbmVyLXRpdGxlLXNob3J0IjoiIn0sImlzVGVtcG9yYXJ5IjpmYWxzZX0seyJpZCI6Ijg4YjA0NmMzLTRhMjctMzY4NC1iMzgxLTRjM2ExYjViM2QwOCIsIml0ZW1EYXRhIjp7InR5cGUiOiJhcnRpY2xlLWpvdXJuYWwiLCJpZCI6Ijg4YjA0NmMzLTRhMjctMzY4NC1iMzgxLTRjM2ExYjViM2QwOCIsInRpdGxlIjoiUEVUIEltYWdpbmcgRHJ1ZyBEaXN0cmlidXRpb24gQWZ0ZXIgSW50cmF0dW1vcmFsIEluamVjdGlvbjogVGhlIENhc2UgZm9yIDEyNCBJLUlvZG9kZW94eXVyaWRpbmUgaW4gTWFsaWduYW50IEdsaW9tYXMiLCJhdXRob3IiOlt7ImZhbWlseSI6IlJvZWxja2UiLCJnaXZlbiI6IlVscmljaCIsInBhcnNlLW5hbWVzIjpmYWxzZSwiZHJvcHBpbmctcGFydGljbGUiOiIiLCJub24tZHJvcHBpbmctcGFydGljbGUiOiIifSx7ImZhbWlseSI6IkhhdXNtYW5uIiwiZ2l2ZW4iOiI7IE9saXZlciIsInBhcnNlLW5hbWVzIjpmYWxzZSwiZHJvcHBpbmctcGFydGljbGUiOiIiLCJub24tZHJvcHBpbmctcGFydGljbGUiOiIifSx7ImZhbWlseSI6Ik1lcmxvIiwiZ2l2ZW4iOiJBZHJpYW4iLCJwYXJzZS1uYW1lcyI6ZmFsc2UsImRyb3BwaW5nLXBhcnRpY2xlIjoiIiwibm9uLWRyb3BwaW5nLXBhcnRpY2xlIjoiIn0seyJmYW1pbHkiOiJNaXNzaW1lciIsImdpdmVuIjoiSm9obiIsInBhcnNlLW5hbWVzIjpmYWxzZSwiZHJvcHBpbmctcGFydGljbGUiOiIiLCJub24tZHJvcHBpbmctcGFydGljbGUiOiIifSx7ImZhbWlseSI6Ik1hZ3VpcmUiLCJnaXZlbiI6IlJhbHBoIFAiLCJwYXJzZS1uYW1lcyI6ZmFsc2UsImRyb3BwaW5nLXBhcnRpY2xlIjoiIiwibm9uLWRyb3BwaW5nLXBhcnRpY2xlIjoiIn0seyJmYW1pbHkiOiJGcmVpdGFnIiwiZ2l2ZW4iOiI7IFBldGVyIiwicGFyc2UtbmFtZXMiOmZhbHNlLCJkcm9wcGluZy1wYXJ0aWNsZSI6IiIsIm5vbi1kcm9wcGluZy1wYXJ0aWNsZSI6IiJ9LHsiZmFtaWx5IjoiUmFkw7wiLCJnaXZlbiI6IkVybnN0IFciLCJwYXJzZS1uYW1lcyI6ZmFsc2UsImRyb3BwaW5nLXBhcnRpY2xlIjoiIiwibm9uLWRyb3BwaW5nLXBhcnRpY2xlIjoiIn0seyJmYW1pbHkiOiJXZWlucmVpY2giLCJnaXZlbiI6IlJlZ2luIiwicGFyc2UtbmFtZXMiOmZhbHNlLCJkcm9wcGluZy1wYXJ0aWNsZSI6IiIsIm5vbi1kcm9wcGluZy1wYXJ0aWNsZSI6IiJ9LHsiZmFtaWx5IjoiR3JhdHpsIiwiZ2l2ZW4iOiI7IE90bWFyIiwicGFyc2UtbmFtZXMiOmZhbHNlLCJkcm9wcGluZy1wYXJ0aWNsZSI6IiIsIm5vbi1kcm9wcGluZy1wYXJ0aWNsZSI6IiJ9LHsiZmFtaWx5IjoiTGVlbmRlcnMiLCJnaXZlbiI6IktsYXVzIEwiLCJwYXJzZS1uYW1lcyI6ZmFsc2UsImRyb3BwaW5nLXBhcnRpY2xlIjoiIiwibm9uLWRyb3BwaW5nLXBhcnRpY2xlIjoiIn1dLCJjb250YWluZXItdGl0bGUiOiJKb3VybmFsIG9mIE51Y2xlYXIgTWVkaWNpbmUiLCJpc3N1ZWQiOnsiZGF0ZS1wYXJ0cyI6W1syMDAyXV19LCJwYWdlIjoiMTQ0NC0xNDUxIiwiaXNzdWUiOiIxMSIsInZvbHVtZSI6IjQzIiwiY29udGFpbmVyLXRpdGxlLXNob3J0IjoiIn0sImlzVGVtcG9yYXJ5IjpmYWxzZX1dfQ==&quot;,&quot;citationItems&quot;:[{&quot;id&quot;:&quot;9941ad2c-2d39-30fd-a442-ced8b87a8f49&quot;,&quot;itemData&quot;:{&quot;type&quot;:&quot;article-journal&quot;,&quot;id&quot;:&quot;9941ad2c-2d39-30fd-a442-ced8b87a8f49&quot;,&quot;title&quot;:&quot;Targeting the Wnt signaling pathway for the development of novel therapies for osteoporosis&quot;,&quot;author&quot;:[{&quot;family&quot;:&quot;Yavropoulou&quot;,&quot;given&quot;:&quot;Maria P.&quot;,&quot;parse-names&quot;:false,&quot;dropping-particle&quot;:&quot;&quot;,&quot;non-dropping-particle&quot;:&quot;&quot;},{&quot;family&quot;:&quot;Papapoulos&quot;,&quot;given&quot;:&quot;Socrates E.&quot;,&quot;parse-names&quot;:false,&quot;dropping-particle&quot;:&quot;&quot;,&quot;non-dropping-particle&quot;:&quot;&quot;}],&quot;container-title&quot;:&quot;Expert Review of Endocrinology and Metabolism&quot;,&quot;accessed&quot;:{&quot;date-parts&quot;:[[2021,11,30]]},&quot;ISSN&quot;:&quot;17446651&quot;,&quot;issued&quot;:{&quot;date-parts&quot;:[[2010,9]]},&quot;page&quot;:&quot;711-722&quot;,&quot;abstract&quot;:&quot;A number of anti-osteoporotic drugs, predominantly inhibitors of bone resorption, are currently used in the management of patients with osteoporosis to reduce the risk of fractures. While the management of the disease has improved significantly, there are still unmet needs, mainly due to a lack of agents able to replace bone that has already been lost. Human and animal genetics have identified the pivotal role of the Wnt signaling pathway in the regulation of bone formation by the osteoblasts and have made it a very attractive target for the development of novel treatments for osteoporosis. In this article, we review evidence that supports the targeting of components of the Wnt signaling pathway for the design of bone-forming treatments for osteoporosis. © 2010 Expert Reviews Ltd.&quot;,&quot;issue&quot;:&quot;5&quot;,&quot;volume&quot;:&quot;5&quot;,&quot;container-title-short&quot;:&quot;Expert Rev Endocrinol Metab&quot;},&quot;isTemporary&quot;:false},{&quot;id&quot;:&quot;50f61d83-2788-3403-bcf6-cfef9a1c4904&quot;,&quot;itemData&quot;:{&quot;type&quot;:&quot;article-journal&quot;,&quot;id&quot;:&quot;50f61d83-2788-3403-bcf6-cfef9a1c4904&quot;,&quot;title&quot;:&quot;The accelerated blood clearance (ABC) phenomenon: Clinical challenge and approaches to manage&quot;,&quot;author&quot;:[{&quot;family&quot;:&quot;Abu Lila&quot;,&quot;given&quot;:&quot;Amr S.&quot;,&quot;parse-names&quot;:false,&quot;dropping-particle&quot;:&quot;&quot;,&quot;non-dropping-particle&quot;:&quot;&quot;},{&quot;family&quot;:&quot;Kiwada&quot;,&quot;given&quot;:&quot;Hiroshi&quot;,&quot;parse-names&quot;:false,&quot;dropping-particle&quot;:&quot;&quot;,&quot;non-dropping-particle&quot;:&quot;&quot;},{&quot;family&quot;:&quot;Ishida&quot;,&quot;given&quot;:&quot;Tatsuhiro&quot;,&quot;parse-names&quot;:false,&quot;dropping-particle&quot;:&quot;&quot;,&quot;non-dropping-particle&quot;:&quot;&quot;}],&quot;container-title&quot;:&quot;Journal of Controlled Release&quot;,&quot;accessed&quot;:{&quot;date-parts&quot;:[[2021,11,30]]},&quot;ISSN&quot;:&quot;0168-3659&quot;,&quot;PMID&quot;:&quot;23933235&quot;,&quot;issued&quot;:{&quot;date-parts&quot;:[[2013,11,28]]},&quot;page&quot;:&quot;38-47&quot;,&quot;abstract&quot;:&quot;Despite the clinical introduction of an increasing number of polyethylene glycol (PEG)-conjugated substances, PEG has been named as the cause of an unexpected immunogenic response known as the \&quot;accelerated blood clearance (ABC) phenomenon.\&quot; This phenomenon has been extensively observed during the repeated administration of PEG-conjugated substances and PEGylated nanocarriers including PEGylated liposomes, PEGylated nanoparticles, PEGylated micelles, etc., resulting in the increased clearance and reduced efficacy of PEG-conjugated substances/PEGylated nanocarriers. In this review, therefore, we focused on the possible mechanisms underlying the induction of such a phenomenon and emphasized the factors affecting its magnitude. In addition, the clinical implications of the ABC phenomenon on the therapeutic efficacy of PEG-conjugated substances/PEGylated nanocarriers, along with the new approaches that can be applied to manage and/or abrogate the induction of the ABC phenomenon, are also discussed. © 2013 Elsevier B.V.&quot;,&quot;publisher&quot;:&quot;Elsevier&quot;,&quot;issue&quot;:&quot;1&quot;,&quot;volume&quot;:&quot;172&quot;,&quot;container-title-short&quot;:&quot;&quot;},&quot;isTemporary&quot;:false},{&quot;id&quot;:&quot;88b046c3-4a27-3684-b381-4c3a1b5b3d08&quot;,&quot;itemData&quot;:{&quot;type&quot;:&quot;article-journal&quot;,&quot;id&quot;:&quot;88b046c3-4a27-3684-b381-4c3a1b5b3d08&quot;,&quot;title&quot;:&quot;PET Imaging Drug Distribution After Intratumoral Injection: The Case for 124 I-Iododeoxyuridine in Malignant Gliomas&quot;,&quot;author&quot;:[{&quot;family&quot;:&quot;Roelcke&quot;,&quot;given&quot;:&quot;Ulrich&quot;,&quot;parse-names&quot;:false,&quot;dropping-particle&quot;:&quot;&quot;,&quot;non-dropping-particle&quot;:&quot;&quot;},{&quot;family&quot;:&quot;Hausmann&quot;,&quot;given&quot;:&quot;; Oliver&quot;,&quot;parse-names&quot;:false,&quot;dropping-particle&quot;:&quot;&quot;,&quot;non-dropping-particle&quot;:&quot;&quot;},{&quot;family&quot;:&quot;Merlo&quot;,&quot;given&quot;:&quot;Adrian&quot;,&quot;parse-names&quot;:false,&quot;dropping-particle&quot;:&quot;&quot;,&quot;non-dropping-particle&quot;:&quot;&quot;},{&quot;family&quot;:&quot;Missimer&quot;,&quot;given&quot;:&quot;John&quot;,&quot;parse-names&quot;:false,&quot;dropping-particle&quot;:&quot;&quot;,&quot;non-dropping-particle&quot;:&quot;&quot;},{&quot;family&quot;:&quot;Maguire&quot;,&quot;given&quot;:&quot;Ralph P&quot;,&quot;parse-names&quot;:false,&quot;dropping-particle&quot;:&quot;&quot;,&quot;non-dropping-particle&quot;:&quot;&quot;},{&quot;family&quot;:&quot;Freitag&quot;,&quot;given&quot;:&quot;; Peter&quot;,&quot;parse-names&quot;:false,&quot;dropping-particle&quot;:&quot;&quot;,&quot;non-dropping-particle&quot;:&quot;&quot;},{&quot;family&quot;:&quot;Radü&quot;,&quot;given&quot;:&quot;Ernst W&quot;,&quot;parse-names&quot;:false,&quot;dropping-particle&quot;:&quot;&quot;,&quot;non-dropping-particle&quot;:&quot;&quot;},{&quot;family&quot;:&quot;Weinreich&quot;,&quot;given&quot;:&quot;Regin&quot;,&quot;parse-names&quot;:false,&quot;dropping-particle&quot;:&quot;&quot;,&quot;non-dropping-particle&quot;:&quot;&quot;},{&quot;family&quot;:&quot;Gratzl&quot;,&quot;given&quot;:&quot;; Otmar&quot;,&quot;parse-names&quot;:false,&quot;dropping-particle&quot;:&quot;&quot;,&quot;non-dropping-particle&quot;:&quot;&quot;},{&quot;family&quot;:&quot;Leenders&quot;,&quot;given&quot;:&quot;Klaus L&quot;,&quot;parse-names&quot;:false,&quot;dropping-particle&quot;:&quot;&quot;,&quot;non-dropping-particle&quot;:&quot;&quot;}],&quot;container-title&quot;:&quot;Journal of Nuclear Medicine&quot;,&quot;issued&quot;:{&quot;date-parts&quot;:[[2002]]},&quot;page&quot;:&quot;1444-1451&quot;,&quot;issue&quot;:&quot;11&quot;,&quot;volume&quot;:&quot;43&quot;,&quot;container-title-short&quot;:&quot;&quot;},&quot;isTemporary&quot;:false}]},{&quot;citationID&quot;:&quot;MENDELEY_CITATION_321214dc-cda8-4909-a8c8-ee41ae763638&quot;,&quot;properties&quot;:{&quot;noteIndex&quot;:0},&quot;isEdited&quot;:false,&quot;manualOverride&quot;:{&quot;isManuallyOverridden&quot;:false,&quot;citeprocText&quot;:&quot;&lt;sup&gt;36&lt;/sup&gt;&quot;,&quot;manualOverrideText&quot;:&quot;&quot;},&quot;citationTag&quot;:&quot;MENDELEY_CITATION_v3_eyJjaXRhdGlvbklEIjoiTUVOREVMRVlfQ0lUQVRJT05fMzIxMjE0ZGMtY2RhOC00OTA5LWE4YzgtZWU0MWFlNzYzNjM4IiwicHJvcGVydGllcyI6eyJub3RlSW5kZXgiOjB9LCJpc0VkaXRlZCI6ZmFsc2UsIm1hbnVhbE92ZXJyaWRlIjp7ImlzTWFudWFsbHlPdmVycmlkZGVuIjpmYWxzZSwiY2l0ZXByb2NUZXh0IjoiPHN1cD4zNjwvc3VwPiIsIm1hbnVhbE92ZXJyaWRlVGV4dCI6IiJ9LCJjaXRhdGlvbkl0ZW1zIjpbeyJpZCI6IjdjMjRmY2U5LTcwMTctMzM3ZS04NDJlLWEyZThjZmMyYjdmNiIsIml0ZW1EYXRhIjp7InR5cGUiOiJhcnRpY2xlLWpvdXJuYWwiLCJpZCI6IjdjMjRmY2U5LTcwMTctMzM3ZS04NDJlLWEyZThjZmMyYjdmNiIsInRpdGxlIjoiVGhlIHJvbGUgb2YgbmVjcm9wdG9zaXMgaW4gY2FuY2VyIGJpb2xvZ3kgYW5kIHRoZXJhcHkiLCJhdXRob3IiOlt7ImZhbWlseSI6IkdvbmciLCJnaXZlbiI6IllpdGFvIiwicGFyc2UtbmFtZXMiOmZhbHNlLCJkcm9wcGluZy1wYXJ0aWNsZSI6IiIsIm5vbi1kcm9wcGluZy1wYXJ0aWNsZSI6IiJ9LHsiZmFtaWx5IjoiRmFuIiwiZ2l2ZW4iOiJaaGl5YW8iLCJwYXJzZS1uYW1lcyI6ZmFsc2UsImRyb3BwaW5nLXBhcnRpY2xlIjoiIiwibm9uLWRyb3BwaW5nLXBhcnRpY2xlIjoiIn0seyJmYW1pbHkiOiJMdW8iLCJnaXZlbiI6Ikd1b3BlaSIsInBhcnNlLW5hbWVzIjpmYWxzZSwiZHJvcHBpbmctcGFydGljbGUiOiIiLCJub24tZHJvcHBpbmctcGFydGljbGUiOiIifSx7ImZhbWlseSI6IllhbmciLCJnaXZlbiI6IkNoYW8iLCJwYXJzZS1uYW1lcyI6ZmFsc2UsImRyb3BwaW5nLXBhcnRpY2xlIjoiIiwibm9uLWRyb3BwaW5nLXBhcnRpY2xlIjoiIn0seyJmYW1pbHkiOiJIdWFuZyIsImdpdmVuIjoiUWl1eWkiLCJwYXJzZS1uYW1lcyI6ZmFsc2UsImRyb3BwaW5nLXBhcnRpY2xlIjoiIiwibm9uLWRyb3BwaW5nLXBhcnRpY2xlIjoiIn0seyJmYW1pbHkiOiJGYW4iLCJnaXZlbiI6Ikt1biIsInBhcnNlLW5hbWVzIjpmYWxzZSwiZHJvcHBpbmctcGFydGljbGUiOiIiLCJub24tZHJvcHBpbmctcGFydGljbGUiOiIifSx7ImZhbWlseSI6IkNoZW5nIiwiZ2l2ZW4iOiJIZSIsInBhcnNlLW5hbWVzIjpmYWxzZSwiZHJvcHBpbmctcGFydGljbGUiOiIiLCJub24tZHJvcHBpbmctcGFydGljbGUiOiIifSx7ImZhbWlseSI6IkppbiIsImdpdmVuIjoiS2FpemhvdSIsInBhcnNlLW5hbWVzIjpmYWxzZSwiZHJvcHBpbmctcGFydGljbGUiOiIiLCJub24tZHJvcHBpbmctcGFydGljbGUiOiIifSx7ImZhbWlseSI6Ik5pIiwiZ2l2ZW4iOiJRdWFueGluZyIsInBhcnNlLW5hbWVzIjpmYWxzZSwiZHJvcHBpbmctcGFydGljbGUiOiIiLCJub24tZHJvcHBpbmctcGFydGljbGUiOiIifSx7ImZhbWlseSI6Ill1IiwiZ2l2ZW4iOiJYaWFuanVuIiwicGFyc2UtbmFtZXMiOmZhbHNlLCJkcm9wcGluZy1wYXJ0aWNsZSI6IiIsIm5vbi1kcm9wcGluZy1wYXJ0aWNsZSI6IiJ9LHsiZmFtaWx5IjoiTGl1IiwiZ2l2ZW4iOiJDaGVuIiwicGFyc2UtbmFtZXMiOmZhbHNlLCJkcm9wcGluZy1wYXJ0aWNsZSI6IiIsIm5vbi1kcm9wcGluZy1wYXJ0aWNsZSI6IiJ9XSwiY29udGFpbmVyLXRpdGxlIjoiTW9sZWN1bGFyIENhbmNlciIsImFjY2Vzc2VkIjp7ImRhdGUtcGFydHMiOltbMjAyMiwxLDI2XV19LCJET0kiOiIxMC4xMTg2L1MxMjk0My0wMTktMTAyOS04IiwiSVNTTiI6IjE0NzYtNDU5OCIsIlBNSUQiOiIzMTEyMjI1MSIsIlVSTCI6Imh0dHBzOi8vbW9sZWN1bGFyLWNhbmNlci5iaW9tZWRjZW50cmFsLmNvbS9hcnRpY2xlcy8xMC4xMTg2L3MxMjk0My0wMTktMTAyOS04IiwiaXNzdWVkIjp7ImRhdGUtcGFydHMiOltbMjAxOSw1LDIzXV19LCJwYWdlIjoiMS0xNyIsImFic3RyYWN0IjoiQXBvcHRvc2lzIHJlc2lzdGFuY2UgaXMgdG8gYSBsYXJnZSBleHRlbnQgYSBtYWpvciBvYnN0YWNsZSBsZWFkaW5nIHRvIGNoZW1vdGhlcmFweSBmYWlsdXJlIGR1cmluZyBjYW5jZXIgdHJlYXRtZW50LiBCeXBhc3NpbmcgdGhlIGFwb3B0b3RpYyBwYXRod2F5IHRvIGluZHVjZSBjYW5jZXIgY2VsbCBkZWF0aCBpcyBjb25zaWRlcmVkIHRvIGJlIGEgcHJvbWlzaW5nIGFwcHJvYWNoIHRvIG92ZXJjb21pbmcgdGhpcyBwcm9ibGVtLiBOZWNyb3B0b3NpcyBpcyBhIHJlZ3VsYXRlZCBuZWNyb3RpYyBjZWxsIGRlYXRoIG1vZGFsaXR5IGluIGEgY2FzcGFzZS1pbmRlcGVuZGVudCBmYXNoaW9uIGFuZCBpcyBtYWlubHkgbWVkaWF0ZWQgYnkg77u/UmVjZXB0b3ItSW50ZXJhY3RpbmcgUHJvdGVpbiAxIChSSVAxKSwgUklQMywgYW5kIE1peGVkIExpbmVhZ2UgS2luYXNlIERvbWFpbi1MaWtlIChNTEtMKS4gTmVjcm9wdG9zaXMgc2VydmVzIGFzIGFuIGFsdGVybmF0aXZlIG1vZGUgb2YgcHJvZ3JhbW1lZCBjZWxsIGRlYXRoIG92ZXJjb21pbmcgYXBvcHRvc2lzIHJlc2lzdGFuY2UgYW5kIG1heSB0cmlnZ2VyIGFuZCBhbXBsaWZ5IGFudGl0dW1vciBpbW11bml0eSBpbiBjYW5jZXIgdGhlcmFweS4gVGhlIHJvbGUgb2YgbmVjcm9wdG9zaXMgaW4gY2FuY2VyIGlzIGNvbXBsaWNhdGVkLiBUaGUgZXhwcmVzc2lvbiBvZiBrZXkgcmVndWxhdG9ycyBvZiB0aGUgbmVjcm9wdG90aWMgcGF0aHdheSBpcyBnZW5lcmFsbHkgZG93bnJlZ3VsYXRlZCBpbiBjYW5jZXIgY2VsbHMsIHN1Z2dlc3RpbmcgdGhhdCBjYW5jZXIgY2VsbHMgbWF5IGFsc28gZXZhZGUgbmVjcm9wdG9zaXMgdG8gc3Vydml2ZTsgaG93ZXZlciwgaW4gY2VydGFpbiB0eXBlcyBvZiBjYW5jZXIsIHRoZSBleHByZXNzaW9uIGxldmVsIG9mIGtleSBtZWRpYXRvcnMgaXMgZWxldmF0ZWQuIE5lY3JvcHRvc2lzIGNhbiBlbGljaXQgc3Ryb25nIGFkYXB0aXZlIGltbXVuZSByZXNwb25zZXMgdGhhdCBtYXkgZGVmZW5kIGFnYWluc3QgdHVtb3IgcHJvZ3Jlc3Npb247IGhvd2V2ZXIsIHRoZSByZWNydWl0ZWQgaW5mbGFtbWF0b3J5IHJlc3BvbnNlIG1heSBhbHNvIHByb21vdGUgdHVtb3JpZ2VuZXNpcyBhbmQgY2FuY2VyIG1ldGFzdGFzaXMsIGFuZCBuZWNyb3B0b3NpcyBtYXkgZ2VuZXJhdGUgYW4gaW1tdW5vc3VwcHJlc3NpdmUgdHVtb3IgbWljcm9lbnZpcm9ubWVudC4gTmVjcm9wdG9zaXMgYWxzbyByZXBvcnRlZGx5IHByb21vdGVzIG9uY29nZW5lc2lzIGFuZCBjYW5jZXIgbWV0YXN0YXNpcyBkZXNwaXRlIGV2aWRlbmNlIGRlbW9uc3RyYXRpbmcgaXRzIGFudGltZXRhc3RhdGljIHJvbGUgaW4gY2FuY2VyLiBJbiBhZGRpdGlvbiwgbmVjcm9wdG90aWMgbWljcm9lbnZpcm9ubWVudHMgY2FuIGRpcmVjdCBsaW5lYWdlIGNvbW1pdG1lbnQgdG8gZGV0ZXJtaW5lIGNhbmNlciBzdWJ0eXBlIGRldmVsb3BtZW50IGluIGxpdmVyIGNhbmNlci4gQSBwbGV0aG9yYSBvZiBjb21wb3VuZHMgYW5kIGRydWdzIHRhcmdldGluZyBuZWNyb3B0b3NpcyBleGhpYml0IHBvdGVudGlhbCBhbnRpdHVtb3IgZWZmaWNhY3ksIGJ1dCB0aGVpciBjbGluaWNhbCBmZWFzaWJpbGl0eSBtdXN0IGJlIHZhbGlkYXRlZC4gQmV0dGVyIGtub3dsZWRnZSBvZiB0aGUgbmVjcm9wdG90aWMgcGF0aHdheSBtZWNoYW5pc20gYW5kIGl0cyBwaHlzaW9sb2dpY2FsIGFuZCBwYXRob2xvZ2ljYWwgZnVuY3Rpb25zIGlzIHVyZ2VudGx5IHJlcXVpcmVkIHRvIHNvbHZlIHRoZSByZW1haW5pbmcgbXlzdGVyaWVzIHN1cnJvdW5kaW5nIHRoZSByb2xlIG9mIG5lY3JvcHRvc2lzIGluIGNhbmNlci4gSW4gdGhpcyByZXZpZXcsIHdlIGJyaWVmbHkgaW50cm9kdWNlIHRoZSBtb2xlY3VsYXIgbWVjaGFuaXNtIGFuZCBjaGFyYWN0ZXJpc3RpY3Mgb2YgbmVjcm9wdG9zaXMsIHRoZSBpbnRlcnBsYXkgYmV0d2VlbiBuZWNyb3B0b3NpcyBhbmQgb3RoZXIgY2VsbCBkZWF0aCBtZWNoYW5pc21zLCBjcm9zc3RhbGsgb2YgbmVjcm9wdG9zaXMgYW5kIG1ldGFib2xpYyBzaWduYWxpbmcgYW5kIGRldGVjdGlvbiBtZXRob2RzLiBXZSBhbHNvIHN1bW1hcml6ZSB0aGUgaW50cmljYXRlIHJvbGUgb2YgbmVjcm9wdG9zaXMgaW4gdHVtb3IgcHJvZ3Jlc3Npb24sIGNhbmNlciBtZXRhc3Rhc2lzLCBwcm9nbm9zaXMgb2YgY2FuY2VyIHBhdGllbnRzLCBjYW5jZXIgaW1tdW5pdHkgcmVndWxhdGlvbiwgY2FuY2VyIHN1YnR5cGUgZGV0ZXJtaW5hdGlvbiBhbmQgY2FuY2VyIHRoZXJhcGV1dGljcy4iLCJwdWJsaXNoZXIiOiJCaW9NZWQgQ2VudHJhbCIsImlzc3VlIjoiMSIsInZvbHVtZSI6IjE4IiwiY29udGFpbmVyLXRpdGxlLXNob3J0IjoiTW9sIENhbmNlciJ9LCJpc1RlbXBvcmFyeSI6ZmFsc2V9XX0=&quot;,&quot;citationItems&quot;:[{&quot;id&quot;:&quot;7c24fce9-7017-337e-842e-a2e8cfc2b7f6&quot;,&quot;itemData&quot;:{&quot;type&quot;:&quot;article-journal&quot;,&quot;id&quot;:&quot;7c24fce9-7017-337e-842e-a2e8cfc2b7f6&quot;,&quot;title&quot;:&quot;The role of necroptosis in cancer biology and therapy&quot;,&quot;author&quot;:[{&quot;family&quot;:&quot;Gong&quot;,&quot;given&quot;:&quot;Yitao&quot;,&quot;parse-names&quot;:false,&quot;dropping-particle&quot;:&quot;&quot;,&quot;non-dropping-particle&quot;:&quot;&quot;},{&quot;family&quot;:&quot;Fan&quot;,&quot;given&quot;:&quot;Zhiyao&quot;,&quot;parse-names&quot;:false,&quot;dropping-particle&quot;:&quot;&quot;,&quot;non-dropping-particle&quot;:&quot;&quot;},{&quot;family&quot;:&quot;Luo&quot;,&quot;given&quot;:&quot;Guopei&quot;,&quot;parse-names&quot;:false,&quot;dropping-particle&quot;:&quot;&quot;,&quot;non-dropping-particle&quot;:&quot;&quot;},{&quot;family&quot;:&quot;Yang&quot;,&quot;given&quot;:&quot;Chao&quot;,&quot;parse-names&quot;:false,&quot;dropping-particle&quot;:&quot;&quot;,&quot;non-dropping-particle&quot;:&quot;&quot;},{&quot;family&quot;:&quot;Huang&quot;,&quot;given&quot;:&quot;Qiuyi&quot;,&quot;parse-names&quot;:false,&quot;dropping-particle&quot;:&quot;&quot;,&quot;non-dropping-particle&quot;:&quot;&quot;},{&quot;family&quot;:&quot;Fan&quot;,&quot;given&quot;:&quot;Kun&quot;,&quot;parse-names&quot;:false,&quot;dropping-particle&quot;:&quot;&quot;,&quot;non-dropping-particle&quot;:&quot;&quot;},{&quot;family&quot;:&quot;Cheng&quot;,&quot;given&quot;:&quot;He&quot;,&quot;parse-names&quot;:false,&quot;dropping-particle&quot;:&quot;&quot;,&quot;non-dropping-particle&quot;:&quot;&quot;},{&quot;family&quot;:&quot;Jin&quot;,&quot;given&quot;:&quot;Kaizhou&quot;,&quot;parse-names&quot;:false,&quot;dropping-particle&quot;:&quot;&quot;,&quot;non-dropping-particle&quot;:&quot;&quot;},{&quot;family&quot;:&quot;Ni&quot;,&quot;given&quot;:&quot;Quanxing&quot;,&quot;parse-names&quot;:false,&quot;dropping-particle&quot;:&quot;&quot;,&quot;non-dropping-particle&quot;:&quot;&quot;},{&quot;family&quot;:&quot;Yu&quot;,&quot;given&quot;:&quot;Xianjun&quot;,&quot;parse-names&quot;:false,&quot;dropping-particle&quot;:&quot;&quot;,&quot;non-dropping-particle&quot;:&quot;&quot;},{&quot;family&quot;:&quot;Liu&quot;,&quot;given&quot;:&quot;Chen&quot;,&quot;parse-names&quot;:false,&quot;dropping-particle&quot;:&quot;&quot;,&quot;non-dropping-particle&quot;:&quot;&quot;}],&quot;container-title&quot;:&quot;Molecular Cancer&quot;,&quot;accessed&quot;:{&quot;date-parts&quot;:[[2022,1,26]]},&quot;DOI&quot;:&quot;10.1186/S12943-019-1029-8&quot;,&quot;ISSN&quot;:&quot;1476-4598&quot;,&quot;PMID&quot;:&quot;31122251&quot;,&quot;URL&quot;:&quot;https://molecular-cancer.biomedcentral.com/articles/10.1186/s12943-019-1029-8&quot;,&quot;issued&quot;:{&quot;date-parts&quot;:[[2019,5,23]]},&quot;page&quot;:&quot;1-17&quot;,&quot;abstract&quot;:&quot;Apoptosis resistance is to a large extent a major obstacle leading to chemotherapy failure during cancer treatment. Bypassing the apoptotic pathway to induce cancer cell death is considered to be a promising approach to overcoming this problem. Necroptosis is a regulated necrotic cell death modality in a caspase-independent fashion and is mainly mediated by ﻿Receptor-Interacting Protein 1 (RIP1), RIP3, and Mixed Lineage Kinase Domain-Like (MLKL). Necroptosis serves as an alternative mode of programmed cell death overcoming apoptosis resistance and may trigger and amplify antitumor immunity in cancer therapy. The role of necroptosis in cancer is complicated. The expression of key regulators of the necroptotic pathway is generally downregulated in cancer cells, suggesting that cancer cells may also evade necroptosis to survive; however, in certain types of cancer, the expression level of key mediators is elevated. Necroptosis can elicit strong adaptive immune responses that may defend against tumor progression; however, the recruited inflammatory response may also promote tumorigenesis and cancer metastasis, and necroptosis may generate an immunosuppressive tumor microenvironment. Necroptosis also reportedly promotes oncogenesis and cancer metastasis despite evidence demonstrating its antimetastatic role in cancer. In addition, necroptotic microenvironments can direct lineage commitment to determine cancer subtype development in liver cancer. A plethora of compounds and drugs targeting necroptosis exhibit potential antitumor efficacy, but their clinical feasibility must be validated. Better knowledge of the necroptotic pathway mechanism and its physiological and pathological functions is urgently required to solve the remaining mysteries surrounding the role of necroptosis in cancer. In this review, we briefly introduce the molecular mechanism and characteristics of necroptosis, the interplay between necroptosis and other cell death mechanisms, crosstalk of necroptosis and metabolic signaling and detection methods. We also summarize the intricate role of necroptosis in tumor progression, cancer metastasis, prognosis of cancer patients, cancer immunity regulation, cancer subtype determination and cancer therapeutics.&quot;,&quot;publisher&quot;:&quot;BioMed Central&quot;,&quot;issue&quot;:&quot;1&quot;,&quot;volume&quot;:&quot;18&quot;,&quot;container-title-short&quot;:&quot;Mol Cancer&quot;},&quot;isTemporary&quot;:false}]},{&quot;citationID&quot;:&quot;MENDELEY_CITATION_fd47073a-4a44-4996-9223-9acaf1a2a8de&quot;,&quot;properties&quot;:{&quot;noteIndex&quot;:0},&quot;isEdited&quot;:false,&quot;manualOverride&quot;:{&quot;isManuallyOverridden&quot;:false,&quot;citeprocText&quot;:&quot;&lt;sup&gt;37–40&lt;/sup&gt;&quot;,&quot;manualOverrideText&quot;:&quot;&quot;},&quot;citationTag&quot;:&quot;MENDELEY_CITATION_v3_eyJjaXRhdGlvbklEIjoiTUVOREVMRVlfQ0lUQVRJT05fZmQ0NzA3M2EtNGE0NC00OTk2LTkyMjMtOWFjYWYxYTJhOGRlIiwicHJvcGVydGllcyI6eyJub3RlSW5kZXgiOjB9LCJpc0VkaXRlZCI6ZmFsc2UsIm1hbnVhbE92ZXJyaWRlIjp7ImlzTWFudWFsbHlPdmVycmlkZGVuIjpmYWxzZSwiY2l0ZXByb2NUZXh0IjoiPHN1cD4zN+KAkzQwPC9zdXA+IiwibWFudWFsT3ZlcnJpZGVUZXh0IjoiIn0sImNpdGF0aW9uSXRlbXMiOlt7ImlkIjoiZTJiZjY2MDAtODcyNy0zYjkxLTk1OTQtOGMzNDliMTRiNzMwIiwiaXRlbURhdGEiOnsidHlwZSI6ImFydGljbGUtam91cm5hbCIsImlkIjoiZTJiZjY2MDAtODcyNy0zYjkxLTk1OTQtOGMzNDliMTRiNzMwIiwidGl0bGUiOiJGYXRlcyBvZiBDRDgrIFQgY2VsbHMgaW4gVHVtb3IgTWljcm9lbnZpcm9ubWVudCIsImF1dGhvciI6W3siZmFtaWx5IjoiTWFpbWVsYSIsImdpdmVuIjoiTm9tYXRoYW1zYW5xYSBSZXNlZ29mZXRzZSIsInBhcnNlLW5hbWVzIjpmYWxzZSwiZHJvcHBpbmctcGFydGljbGUiOiIiLCJub24tZHJvcHBpbmctcGFydGljbGUiOiIifSx7ImZhbWlseSI6IkxpdSIsImdpdmVuIjoiU2hhc2hhIiwicGFyc2UtbmFtZXMiOmZhbHNlLCJkcm9wcGluZy1wYXJ0aWNsZSI6IiIsIm5vbi1kcm9wcGluZy1wYXJ0aWNsZSI6IiJ9LHsiZmFtaWx5IjoiWmhhbmciLCJnaXZlbiI6IllpIiwicGFyc2UtbmFtZXMiOmZhbHNlLCJkcm9wcGluZy1wYXJ0aWNsZSI6IiIsIm5vbi1kcm9wcGluZy1wYXJ0aWNsZSI6IiJ9XSwiY29udGFpbmVyLXRpdGxlIjoiQ29tcHV0YXRpb25hbCBhbmQgU3RydWN0dXJhbCBCaW90ZWNobm9sb2d5IEpvdXJuYWwiLCJhY2Nlc3NlZCI6eyJkYXRlLXBhcnRzIjpbWzIwMjIsMSwzMV1dfSwiRE9JIjoiMTAuMTAxNi9KLkNTQkouMjAxOC4xMS4wMDQiLCJJU1NOIjoiMjAwMTAzNzAiLCJQTUlEIjoiMzA1ODE1MzkiLCJVUkwiOiIvcG1jL2FydGljbGVzL1BNQzYyOTcwNTUvIiwiaXNzdWVkIjp7ImRhdGUtcGFydHMiOltbMjAxOSwxLDFdXX0sInBhZ2UiOiIxIiwiYWJzdHJhY3QiOiJTdHVkaWVzIGhhdmUgcmVwb3J0ZWQgYSBwb3NpdGl2ZSBjb3JyZWxhdGlvbiBiZXR3ZWVuIGVsZXZhdGVkIENEOCsgVCBjZWxscyBpbiB0aGUgdHVtb3IgbWljcm9lbnZpcm9ubWVudCAoVE1FKSBhbmQgZ29vZCBwcm9nbm9zaXMgaW4gY2FuY2VyLiBIb3dldmVyLCB0aGUgbWVjaGFuaXNtcyBsaW5raW5nIFQgY2VsbCB0dW1vci1pbmZpbHRyYXRpb24gYW5kIHR1bW9yIHJlamVjdGlvbiBhcmUgeWV0IHRvIGJlIGZ1bGx5IHVuZGVyc3Rvb2QuIFRoZSBjZWxscyBhbmQgZmFjdG9ycyBvZiB0aGUgVE1FIGZhY2lsaXRhdGUgdHVtb3IgZGV2ZWxvcG1lbnQgaW4gdmFyaW91cyB3YXlzLiBDRDgrIFQgY2VsbCBmdW5jdGlvbiBpcyBpbmZsdWVuY2VkIGJ5IGEgbnVtYmVyIG9mIGZhY3RvcnMsIGluY2x1ZGluZyBDRDgrIFQgY2VsbCB0cmFmZmlja2luZyBhbmQgbG9jYWxpemF0aW9uIGludG8gdHVtb3Igc2l0ZXM7IGFzIHdlbGwgYXMgQ0Q4KyBUIGNlbGwgZ3Jvd3RoIGFuZCBkaWZmZXJlbnRpYXRpb24uIFRoaXMgcmV2aWV3IGhpZ2hsaWdodHMgcmVjZW50IGxpdGVyYXR1cmUgYXMgd2VsbCBhcyBjdXJyZW50bHkgZXZvbHZpbmcgY29uY2VwdHMgcmVnYXJkaW5nIHRoZSBmYXRlcyBvZiBDRDgrIFQgY2VsbHMgaW4gdGhlIFRNRSBmcm9tIHRocmVlIGRpZmZlcmVudCBhc3BlY3RzIENEOCsgVCBjZWxsIHRyYWZmaWNraW5nLCBkaWZmZXJlbnRpYXRpb24gYW5kIGZ1bmN0aW9uLiBBIHRob3JvdWdoIHVuZGVyc3RhbmRpbmcgb2YgZmFjdG9ycyBjb250cmlidXRpbmcgdG8gdGhlIGZhdGVzIG9mIENEOCsgVCBjZWxscyB3aWxsIGFsbG93IHJlc2VhcmNoZXJzIHRvIGRldmVsb3AgbmV3IHN0cmF0ZWdpZXMgYW5kIGltcHJvdmUgb24gYWxyZWFkeSBleGlzdGluZyBzdHJhdGVnaWVzIHRvIGZhY2lsaXRhdGUgQ0Q4KyBUIGNlbGwgbWVkaWF0ZWQgYW50aS10dW1vciBmdW5jdGlvbiwgaW1wZWRlIFQgY2VsbCBkeXNmdW5jdGlvbiBhbmQgbW9kdWxhdGUgdGhlIFRNRSBpbnRvIGEgbGVzcyBpbW11bm9zdXBwcmVzc2l2ZSBUTUUuIiwicHVibGlzaGVyIjoiUmVzZWFyY2ggTmV0d29yayBvZiBDb21wdXRhdGlvbmFsIGFuZCBTdHJ1Y3R1cmFsIEJpb3RlY2hub2xvZ3kiLCJ2b2x1bWUiOiIxNyIsImNvbnRhaW5lci10aXRsZS1zaG9ydCI6IkNvbXB1dCBTdHJ1Y3QgQmlvdGVjaG5vbCBKIn0sImlzVGVtcG9yYXJ5IjpmYWxzZX0seyJpZCI6Ijk4MDgzYjE3LTVkZDktMzFjNi05YTFmLTMzMzZiZjUwMTljMSIsIml0ZW1EYXRhIjp7InR5cGUiOiJhcnRpY2xlLWpvdXJuYWwiLCJpZCI6Ijk4MDgzYjE3LTVkZDktMzFjNi05YTFmLTMzMzZiZjUwMTljMSIsInRpdGxlIjoiQ2hlbW9raW5lczogQSBuZXcgZGVuZHJpdGljIGNlbGwgc2lnbmFsIGZvcnQgY2VsbCBhY3RpdmF0aW9uIiwiYXV0aG9yIjpbeyJmYW1pbHkiOiJUaGFpc3MiLCJnaXZlbiI6IkNocmlzdG9waCBBLiIsInBhcnNlLW5hbWVzIjpmYWxzZSwiZHJvcHBpbmctcGFydGljbGUiOiIiLCJub24tZHJvcHBpbmctcGFydGljbGUiOiIifSx7ImZhbWlseSI6IlNlbW1saW5nIiwiZ2l2ZW4iOiJWZXJlbmEiLCJwYXJzZS1uYW1lcyI6ZmFsc2UsImRyb3BwaW5nLXBhcnRpY2xlIjoiIiwibm9uLWRyb3BwaW5nLXBhcnRpY2xlIjoiIn0seyJmYW1pbHkiOiJGcmFua2VuIiwiZ2l2ZW4iOiJMYXJzIiwicGFyc2UtbmFtZXMiOmZhbHNlLCJkcm9wcGluZy1wYXJ0aWNsZSI6IiIsIm5vbi1kcm9wcGluZy1wYXJ0aWNsZSI6IiJ9LHsiZmFtaWx5IjoiV2FnbmVyIiwiZ2l2ZW4iOiJIZXJtYW5uIiwicGFyc2UtbmFtZXMiOmZhbHNlLCJkcm9wcGluZy1wYXJ0aWNsZSI6IiIsIm5vbi1kcm9wcGluZy1wYXJ0aWNsZSI6IiJ9LHsiZmFtaWx5IjoiS3VydHMiLCJnaXZlbiI6IkNocmlzdGlhbiIsInBhcnNlLW5hbWVzIjpmYWxzZSwiZHJvcHBpbmctcGFydGljbGUiOiIiLCJub24tZHJvcHBpbmctcGFydGljbGUiOiIifV0sImNvbnRhaW5lci10aXRsZSI6IkZyb250aWVycyBpbiBJbW11bm9sb2d5IiwiYWNjZXNzZWQiOnsiZGF0ZS1wYXJ0cyI6W1syMDIyLDEsMzFdXX0sIkRPSSI6IjEwLjMzODkvRklNTVUuMjAxMS4wMDAzMS9CSUJURVgiLCJJU1NOIjoiMTY2NDMyMjQiLCJpc3N1ZWQiOnsiZGF0ZS1wYXJ0cyI6W1syMDExXV19LCJwYWdlIjoiMzEiLCJhYnN0cmFjdCI6IkRlbmRyaXRpYyBjZWxscyAoRENzKSBhcmUgdGhlIG1haW4gaW5kdWNlcnMgYW5kIHJlZ3VsYXRvcnMgb2YgY3l0b3RveGljVCBseW1waG9jeXRlIChDVEwpIHJlc3BvbnNlcyBhZ2FpbnN0IHZpcnVzZXMgYW5kIHR1bW9ycy4gT25lIGNoZWNrcG9pbnQgdG8gYXZvaWQgbWlzZ3VpZGVkIENUTCBhY3RpdmF0aW9uLCB3aGljaCBtaWdodCBkYW1hZ2UgaGVhbHRoeSBjZWxscyBvZiB0aGUgYm9keSwgaXMgdGhlIG5lY2Vzc2l0eSBmb3IgbXVsdGlwbGUgYWN0aXZhdGlvbiBzaWduYWxzLCBpbnZvbHZpbmcgYm90aCBhbnRpZ2VuaWMgYXMgd2VsbCBhcyBhZGRpdGlvbmFsIHNpZ25hbHMgdGhhdCByZWZsZWN0IHRoZSBwcmVzZW5jZSBvZiBwYXRob2dlbnMuIERDcyBwcm92aWRlIGJvdGggc2lnbmFscyB3aGVuIGFjdGl2YXRlZCBieSBsaWdhbmRzIG9mIHBhdHRlcm4gcmVjb2duaXRpb24gcmVjZXB0b3JzIGFuZCBcImxpY2Vuc2VkXCIgYnkgaGVscGVyIGx5bXBob2N5dGVzLiBSZWNlbnRseSwgaXQgaGFzIGJlZW4gZXN0YWJsaXNoZWQgdGhhdCBzdWNoIFQgY2VsbCBsaWNlbnNpbmcgY2FuIGJlIGZhY2lsaXRhdGVkIGJ5IENENCsgVCBoZWxwZXIgY2VsbHMgKFwiY2xhc3NpY2FsIGxpY2Vuc2luZ1wiKSBvciBieSBuYXR1cmFsIGtpbGxlclQgY2VsbHMgKFwiYWx0ZXJuYXRpdmUgbGljZW5zaW5nXCIpLiBMaWNlbnNpbmcgcmVndWxhdGVzIHRoZSBEQy9DVEwgY3Jvc3MtdGFsayBhdCBtdWx0aXBsZSBsYXllcnMuIERpcmVjdCByZWNydWl0bWVudCBvZiBDVExzIHRocm91Z2ggY2hlbW9raW5lcyByZWxlYXNlZCBieSBsaWNlbnNlZCBEQ3MgaGFzIHJlY2VudGx5IGVtZXJnZWQgYXMgYSBjb21tb24gdGhlbWUgYW5kIGhhcyBhIGNydWNpYWwgaW1wYWN0IG9uIHRoZSBlZmZpY2llbmN5IG9mIENUTCByZXNwb25zZXMuIEhlcmUsIHdlIGRpc2N1c3MgcmVjZW50IGFkdmFuY2VzIGluIG91ciB1bmRlcnN0YW5kaW5nIG9mIERDIGxpY2Vuc2luZyBmb3IgY3Jvc3MtcHJpbWluZyBhbmQgaW1wbGljYXRpb25zIGZvciB0aGUgdGVtcG9yYWwgYW5kIHNwYXRpYWwgcmVndWxhdGlvbiB1bmRlcmx5aW5nIHRoaXMgcHJvY2Vzcy4gRnV0dXJlIHZhY2NpbmF0aW9uIHN0cmF0ZWdpZXMgd2lsbCBiZW5lZml0IGZyb20gYSBkZWVwZXIgaW5zaWdodCBpbnRvIHRoZSBtZWNoYW5pc21zIHRoYXQgZ292ZXJuIENUTCBhY3RpdmF0aW9uLiIsInB1Ymxpc2hlciI6IkZyb250aWVycyIsImlzc3VlIjoiQVVHIiwidm9sdW1lIjoiMiIsImNvbnRhaW5lci10aXRsZS1zaG9ydCI6IkZyb250IEltbXVub2wifSwiaXNUZW1wb3JhcnkiOmZhbHNlfSx7ImlkIjoiYWI2OTY5N2UtMmQ5Zi0zYTg2LThlODYtYTMzMmYwYjcwNTdmIiwiaXRlbURhdGEiOnsidHlwZSI6ImFydGljbGUtam91cm5hbCIsImlkIjoiYWI2OTY5N2UtMmQ5Zi0zYTg2LThlODYtYTMzMmYwYjcwNTdmIiwidGl0bGUiOiJDWENSMyBpbiBUIGNlbGwgZnVuY3Rpb24iLCJhdXRob3IiOlt7ImZhbWlseSI6Ikdyb29tIiwiZ2l2ZW4iOiJKb2FubmEgUi4iLCJwYXJzZS1uYW1lcyI6ZmFsc2UsImRyb3BwaW5nLXBhcnRpY2xlIjoiIiwibm9uLWRyb3BwaW5nLXBhcnRpY2xlIjoiIn0seyJmYW1pbHkiOiJMdXN0ZXIiLCJnaXZlbiI6IkFuZHJldyBELiIsInBhcnNlLW5hbWVzIjpmYWxzZSwiZHJvcHBpbmctcGFydGljbGUiOiIiLCJub24tZHJvcHBpbmctcGFydGljbGUiOiIifV0sImNvbnRhaW5lci10aXRsZSI6IkV4cGVyaW1lbnRhbCBjZWxsIHJlc2VhcmNoIiwiYWNjZXNzZWQiOnsiZGF0ZS1wYXJ0cyI6W1syMDIyLDEsMzFdXX0sIkRPSSI6IjEwLjEwMTYvSi5ZRVhDUi4yMDEwLjEyLjAxNyIsIklTU04iOiIxMDkwMjQyMiIsIlBNSUQiOiIyMTM3NjE3NSIsIlVSTCI6Ii9wbWMvYXJ0aWNsZXMvUE1DMzA2NTIwNS8iLCJpc3N1ZWQiOnsiZGF0ZS1wYXJ0cyI6W1syMDExXV19LCJwYWdlIjoiNjIwIiwiYWJzdHJhY3QiOiJDWENSMyBpcyBhIGNoZW1va2luZSByZWNlcHRvciB0aGF0IGlzIGhpZ2hseSBleHByZXNzZWQgb24gZWZmZWN0b3IgVCBjZWxscyBhbmQgcGxheXMgYW4gaW1wb3J0YW50IHJvbGUgaW4gVCBjZWxsIHRyYWZmaWNraW5nIGFuZCBmdW5jdGlvbi4gQ1hDUjMgaXMgcmFwaWRseSBpbmR1Y2VkIG9uIG5hw692ZSBjZWxscyBmb2xsb3dpbmcgYWN0aXZhdGlvbiBhbmQgcHJlZmVyZW50aWFsbHkgcmVtYWlucyBoaWdobHkgZXhwcmVzc2VkIG9uIFRoMS10eXBlIENENCsgVCBjZWxscyBhbmQgZWZmZWN0b3IgQ0Q4KyBUIGNlbGxzLiBDWENSMyBpcyBhY3RpdmF0ZWQgYnkgdGhyZWUgaW50ZXJmZXJvbi1pbmR1Y2libGUgbGlnYW5kcyBDWENMOSAoTUlHKSwgQ1hDTDEwIChJUC0xMCkgYW5kIENYQ0wxMSAoSS1UQUMpLiBFYXJseSBzdHVkaWVzIGRlbW9uc3RyYXRlZCBhIHJvbGUgZm9yIENYQ1IzIGluIHRoZSB0cmFmZmlja2luZyBvZiBUaDEgYW5kIENEOCBUIGNlbGxzIHRvIHBlcmlwaGVyYWwgc2l0ZXMgb2YgVGgxLXR5cGUgaW5mbGFtbWF0aW9uIGFuZCB0aGUgZXN0YWJsaXNobWVudCBvZiBhIFRoMSBhbXBsaWZpY2F0aW9uIGxvb3AgbWVkaWF0ZWQgYnkgSUZOzrMgYW5kIHRoZSBJRk7Osy1pbmR1Y2libGUgQ1hDUjMgbGlnYW5kcy4gTW9yZSByZWNlbnQgc3R1ZGllcyBoYXZlIGFsc28gc3VnZ2VzdGVkIHRoYXQgQ1hDUjMgcGxheXMgYSByb2xlIGluIHRoZSBtaWdyYXRpb24gb2YgVCBjZWxscyBpbiB0aGUgbWljcm9lbnZpcm9ubWVudCBvZiB0aGUgcGVyaXBoZXJhbCB0aXNzdWUgYW5kIGx5bXBob2lkIGNvbXBhcnRtZW50LCBmYWNpbGl0YXRpbmcgdGhlIGludGVyYWN0aW9uIG9mIFQgY2VsbHMgd2l0aCBhbnRpZ2VuIHByZXNlbnRpbmcgY2VsbHMgbGVhZGluZyB0byB0aGUgZ2VuZXJhdGlvbiBvZiBlZmZlY3RvciBhbmQgbWVtb3J5IGNlbGxzLiDCqSAyMDEwIEVsc2V2aWVyIEluYy4iLCJwdWJsaXNoZXIiOiJOSUggUHVibGljIEFjY2VzcyIsImlzc3VlIjoiNSIsInZvbHVtZSI6IjMxNyIsImNvbnRhaW5lci10aXRsZS1zaG9ydCI6IkV4cCBDZWxsIFJlcyJ9LCJpc1RlbXBvcmFyeSI6ZmFsc2V9LHsiaWQiOiI2YTUyMjUzZC03NWQwLTMzOTEtOTVlMC1kMmMwYTdmNzgxOTAiLCJpdGVtRGF0YSI6eyJ0eXBlIjoiYXJ0aWNsZS1qb3VybmFsIiwiaWQiOiI2YTUyMjUzZC03NWQwLTMzOTEtOTVlMC1kMmMwYTdmNzgxOTAiLCJ0aXRsZSI6IlR1bW9yIE1pY3JvZW52aXJvbm1lbnQ6IE5vIEVmZmVjdG9yIFQgQ2VsbHMgd2l0aG91dCBEZW5kcml0aWMgQ2VsbHMiLCJhdXRob3IiOlt7ImZhbWlseSI6IlBmaXJzY2hrZSIsImdpdmVuIjoiQ2hyaXN0aW5hIiwicGFyc2UtbmFtZXMiOmZhbHNlLCJkcm9wcGluZy1wYXJ0aWNsZSI6IiIsIm5vbi1kcm9wcGluZy1wYXJ0aWNsZSI6IiJ9LHsiZmFtaWx5IjoiU2l3aWNraSIsImdpdmVuIjoiTWFyaWUiLCJwYXJzZS1uYW1lcyI6ZmFsc2UsImRyb3BwaW5nLXBhcnRpY2xlIjoiIiwibm9uLWRyb3BwaW5nLXBhcnRpY2xlIjoiIn0seyJmYW1pbHkiOiJMaWFvIiwiZ2l2ZW4iOiJIc2luIFdlaSIsInBhcnNlLW5hbWVzIjpmYWxzZSwiZHJvcHBpbmctcGFydGljbGUiOiIiLCJub24tZHJvcHBpbmctcGFydGljbGUiOiIifSx7ImZhbWlseSI6IlBpdHRldCIsImdpdmVuIjoiTWlrYWVsIEouIiwicGFyc2UtbmFtZXMiOmZhbHNlLCJkcm9wcGluZy1wYXJ0aWNsZSI6IiIsIm5vbi1kcm9wcGluZy1wYXJ0aWNsZSI6IiJ9XSwiY29udGFpbmVyLXRpdGxlIjoiQ2FuY2VyIENlbGwiLCJhY2Nlc3NlZCI6eyJkYXRlLXBhcnRzIjpbWzIwMjIsMSwzMV1dfSwiRE9JIjoiMTAuMTAxNi9KLkNDRUxMLjIwMTcuMDQuMDA3IiwiSVNTTiI6IjE1MzUtNjEwOCIsIlBNSUQiOiIyODQ4NjEwMiIsImlzc3VlZCI6eyJkYXRlLXBhcnRzIjpbWzIwMTcsNSw4XV19LCJwYWdlIjoiNjE0LTYxNSIsImFic3RyYWN0IjoiU3VjY2Vzc2Z1bCBhbnRpdHVtb3IgaW1tdW5pdHkgaXMgdGhvdWdodCB0byByZXF1aXJlIFTCoGNlbGwgZW50cnkgaW50byB0dW1vcnMsIHRob3VnaCBtZWNoYW5pc21zIHJlZ3VsYXRpbmcgdGhpcyBwcm9jZXNzIHJlbWFpbiB1bmNsZWFyLiBJbiB0aGlzIGlzc3VlIG9mIENhbmNlciBDZWxsLCBTcHJhbmdlciBldMKgYWwuIGluZGljYXRlIHRoYXQgY2hlbW9raW5lcyBwcm9kdWNlZCBieSBpbnRyYXR1bW9yYWwgQmF0ZjMgZGVuZHJpdGljIGNlbGxzIGFyZSBjcml0aWNhbCBmb3IgZWZmZWN0b3IgVMKgY2VsbCByZWNydWl0bWVudC4gVGhlIGZpbmRpbmdzIGhhdmUgaW1wbGljYXRpb25zIGZvciBpbW11bm90aGVyYXB5LiIsInB1Ymxpc2hlciI6IkNlbGwgUHJlc3MiLCJpc3N1ZSI6IjUiLCJ2b2x1bWUiOiIzMSIsImNvbnRhaW5lci10aXRsZS1zaG9ydCI6IkNhbmNlciBDZWxsIn0sImlzVGVtcG9yYXJ5IjpmYWxzZX1dfQ==&quot;,&quot;citationItems&quot;:[{&quot;id&quot;:&quot;e2bf6600-8727-3b91-9594-8c349b14b730&quot;,&quot;itemData&quot;:{&quot;type&quot;:&quot;article-journal&quot;,&quot;id&quot;:&quot;e2bf6600-8727-3b91-9594-8c349b14b730&quot;,&quot;title&quot;:&quot;Fates of CD8+ T cells in Tumor Microenvironment&quot;,&quot;author&quot;:[{&quot;family&quot;:&quot;Maimela&quot;,&quot;given&quot;:&quot;Nomathamsanqa Resegofetse&quot;,&quot;parse-names&quot;:false,&quot;dropping-particle&quot;:&quot;&quot;,&quot;non-dropping-particle&quot;:&quot;&quot;},{&quot;family&quot;:&quot;Liu&quot;,&quot;given&quot;:&quot;Shasha&quot;,&quot;parse-names&quot;:false,&quot;dropping-particle&quot;:&quot;&quot;,&quot;non-dropping-particle&quot;:&quot;&quot;},{&quot;family&quot;:&quot;Zhang&quot;,&quot;given&quot;:&quot;Yi&quot;,&quot;parse-names&quot;:false,&quot;dropping-particle&quot;:&quot;&quot;,&quot;non-dropping-particle&quot;:&quot;&quot;}],&quot;container-title&quot;:&quot;Computational and Structural Biotechnology Journal&quot;,&quot;accessed&quot;:{&quot;date-parts&quot;:[[2022,1,31]]},&quot;DOI&quot;:&quot;10.1016/J.CSBJ.2018.11.004&quot;,&quot;ISSN&quot;:&quot;20010370&quot;,&quot;PMID&quot;:&quot;30581539&quot;,&quot;URL&quot;:&quot;/pmc/articles/PMC6297055/&quot;,&quot;issued&quot;:{&quot;date-parts&quot;:[[2019,1,1]]},&quot;page&quot;:&quot;1&quot;,&quot;abstract&quot;:&quot;Studies have reported a positive correlation between elevated CD8+ T cells in the tumor microenvironment (TME) and good prognosis in cancer. However, the mechanisms linking T cell tumor-infiltration and tumor rejection are yet to be fully understood. The cells and factors of the TME facilitate tumor development in various ways. CD8+ T cell function is influenced by a number of factors, including CD8+ T cell trafficking and localization into tumor sites; as well as CD8+ T cell growth and differentiation. This review highlights recent literature as well as currently evolving concepts regarding the fates of CD8+ T cells in the TME from three different aspects CD8+ T cell trafficking, differentiation and function. A thorough understanding of factors contributing to the fates of CD8+ T cells will allow researchers to develop new strategies and improve on already existing strategies to facilitate CD8+ T cell mediated anti-tumor function, impede T cell dysfunction and modulate the TME into a less immunosuppressive TME.&quot;,&quot;publisher&quot;:&quot;Research Network of Computational and Structural Biotechnology&quot;,&quot;volume&quot;:&quot;17&quot;,&quot;container-title-short&quot;:&quot;Comput Struct Biotechnol J&quot;},&quot;isTemporary&quot;:false},{&quot;id&quot;:&quot;98083b17-5dd9-31c6-9a1f-3336bf5019c1&quot;,&quot;itemData&quot;:{&quot;type&quot;:&quot;article-journal&quot;,&quot;id&quot;:&quot;98083b17-5dd9-31c6-9a1f-3336bf5019c1&quot;,&quot;title&quot;:&quot;Chemokines: A new dendritic cell signal fort cell activation&quot;,&quot;author&quot;:[{&quot;family&quot;:&quot;Thaiss&quot;,&quot;given&quot;:&quot;Christoph A.&quot;,&quot;parse-names&quot;:false,&quot;dropping-particle&quot;:&quot;&quot;,&quot;non-dropping-particle&quot;:&quot;&quot;},{&quot;family&quot;:&quot;Semmling&quot;,&quot;given&quot;:&quot;Verena&quot;,&quot;parse-names&quot;:false,&quot;dropping-particle&quot;:&quot;&quot;,&quot;non-dropping-particle&quot;:&quot;&quot;},{&quot;family&quot;:&quot;Franken&quot;,&quot;given&quot;:&quot;Lars&quot;,&quot;parse-names&quot;:false,&quot;dropping-particle&quot;:&quot;&quot;,&quot;non-dropping-particle&quot;:&quot;&quot;},{&quot;family&quot;:&quot;Wagner&quot;,&quot;given&quot;:&quot;Hermann&quot;,&quot;parse-names&quot;:false,&quot;dropping-particle&quot;:&quot;&quot;,&quot;non-dropping-particle&quot;:&quot;&quot;},{&quot;family&quot;:&quot;Kurts&quot;,&quot;given&quot;:&quot;Christian&quot;,&quot;parse-names&quot;:false,&quot;dropping-particle&quot;:&quot;&quot;,&quot;non-dropping-particle&quot;:&quot;&quot;}],&quot;container-title&quot;:&quot;Frontiers in Immunology&quot;,&quot;accessed&quot;:{&quot;date-parts&quot;:[[2022,1,31]]},&quot;DOI&quot;:&quot;10.3389/FIMMU.2011.00031/BIBTEX&quot;,&quot;ISSN&quot;:&quot;16643224&quot;,&quot;issued&quot;:{&quot;date-parts&quot;:[[2011]]},&quot;page&quot;:&quot;31&quot;,&quot;abstract&quot;:&quot;Dendritic cells (DCs) are the main inducers and regulators of cytotoxicT lymphocyte (CTL) responses against viruses and tumors. One checkpoint to avoid misguided CTL activation, which might damage healthy cells of the body, is the necessity for multiple activation signals, involving both antigenic as well as additional signals that reflect the presence of pathogens. DCs provide both signals when activated by ligands of pattern recognition receptors and \&quot;licensed\&quot; by helper lymphocytes. Recently, it has been established that such T cell licensing can be facilitated by CD4+ T helper cells (\&quot;classical licensing\&quot;) or by natural killerT cells (\&quot;alternative licensing\&quot;). Licensing regulates the DC/CTL cross-talk at multiple layers. Direct recruitment of CTLs through chemokines released by licensed DCs has recently emerged as a common theme and has a crucial impact on the efficiency of CTL responses. Here, we discuss recent advances in our understanding of DC licensing for cross-priming and implications for the temporal and spatial regulation underlying this process. Future vaccination strategies will benefit from a deeper insight into the mechanisms that govern CTL activation.&quot;,&quot;publisher&quot;:&quot;Frontiers&quot;,&quot;issue&quot;:&quot;AUG&quot;,&quot;volume&quot;:&quot;2&quot;,&quot;container-title-short&quot;:&quot;Front Immunol&quot;},&quot;isTemporary&quot;:false},{&quot;id&quot;:&quot;ab69697e-2d9f-3a86-8e86-a332f0b7057f&quot;,&quot;itemData&quot;:{&quot;type&quot;:&quot;article-journal&quot;,&quot;id&quot;:&quot;ab69697e-2d9f-3a86-8e86-a332f0b7057f&quot;,&quot;title&quot;:&quot;CXCR3 in T cell function&quot;,&quot;author&quot;:[{&quot;family&quot;:&quot;Groom&quot;,&quot;given&quot;:&quot;Joanna R.&quot;,&quot;parse-names&quot;:false,&quot;dropping-particle&quot;:&quot;&quot;,&quot;non-dropping-particle&quot;:&quot;&quot;},{&quot;family&quot;:&quot;Luster&quot;,&quot;given&quot;:&quot;Andrew D.&quot;,&quot;parse-names&quot;:false,&quot;dropping-particle&quot;:&quot;&quot;,&quot;non-dropping-particle&quot;:&quot;&quot;}],&quot;container-title&quot;:&quot;Experimental cell research&quot;,&quot;accessed&quot;:{&quot;date-parts&quot;:[[2022,1,31]]},&quot;DOI&quot;:&quot;10.1016/J.YEXCR.2010.12.017&quot;,&quot;ISSN&quot;:&quot;10902422&quot;,&quot;PMID&quot;:&quot;21376175&quot;,&quot;URL&quot;:&quot;/pmc/articles/PMC3065205/&quot;,&quot;issued&quot;:{&quot;date-parts&quot;:[[2011]]},&quot;page&quot;:&quot;620&quot;,&quot;abstract&quot;:&quot;CXCR3 is a chemokine receptor that is highly expressed on effector T cells and plays an important role in T cell trafficking and function. CXCR3 is rapidly induced on naïve cells following activation and preferentially remains highly expressed on Th1-type CD4+ T cells and effector CD8+ T cells. CXCR3 is activated by three interferon-inducible ligands CXCL9 (MIG), CXCL10 (IP-10) and CXCL11 (I-TAC). Early studies demonstrated a role for CXCR3 in the trafficking of Th1 and CD8 T cells to peripheral sites of Th1-type inflammation and the establishment of a Th1 amplification loop mediated by IFNγ and the IFNγ-inducible CXCR3 ligands. More recent studies have also suggested that CXCR3 plays a role in the migration of T cells in the microenvironment of the peripheral tissue and lymphoid compartment, facilitating the interaction of T cells with antigen presenting cells leading to the generation of effector and memory cells. © 2010 Elsevier Inc.&quot;,&quot;publisher&quot;:&quot;NIH Public Access&quot;,&quot;issue&quot;:&quot;5&quot;,&quot;volume&quot;:&quot;317&quot;,&quot;container-title-short&quot;:&quot;Exp Cell Res&quot;},&quot;isTemporary&quot;:false},{&quot;id&quot;:&quot;6a52253d-75d0-3391-95e0-d2c0a7f78190&quot;,&quot;itemData&quot;:{&quot;type&quot;:&quot;article-journal&quot;,&quot;id&quot;:&quot;6a52253d-75d0-3391-95e0-d2c0a7f78190&quot;,&quot;title&quot;:&quot;Tumor Microenvironment: No Effector T Cells without Dendritic Cells&quot;,&quot;author&quot;:[{&quot;family&quot;:&quot;Pfirschke&quot;,&quot;given&quot;:&quot;Christina&quot;,&quot;parse-names&quot;:false,&quot;dropping-particle&quot;:&quot;&quot;,&quot;non-dropping-particle&quot;:&quot;&quot;},{&quot;family&quot;:&quot;Siwicki&quot;,&quot;given&quot;:&quot;Marie&quot;,&quot;parse-names&quot;:false,&quot;dropping-particle&quot;:&quot;&quot;,&quot;non-dropping-particle&quot;:&quot;&quot;},{&quot;family&quot;:&quot;Liao&quot;,&quot;given&quot;:&quot;Hsin Wei&quot;,&quot;parse-names&quot;:false,&quot;dropping-particle&quot;:&quot;&quot;,&quot;non-dropping-particle&quot;:&quot;&quot;},{&quot;family&quot;:&quot;Pittet&quot;,&quot;given&quot;:&quot;Mikael J.&quot;,&quot;parse-names&quot;:false,&quot;dropping-particle&quot;:&quot;&quot;,&quot;non-dropping-particle&quot;:&quot;&quot;}],&quot;container-title&quot;:&quot;Cancer Cell&quot;,&quot;accessed&quot;:{&quot;date-parts&quot;:[[2022,1,31]]},&quot;DOI&quot;:&quot;10.1016/J.CCELL.2017.04.007&quot;,&quot;ISSN&quot;:&quot;1535-6108&quot;,&quot;PMID&quot;:&quot;28486102&quot;,&quot;issued&quot;:{&quot;date-parts&quot;:[[2017,5,8]]},&quot;page&quot;:&quot;614-615&quot;,&quot;abstract&quot;:&quot;Successful antitumor immunity is thought to require T cell entry into tumors, though mechanisms regulating this process remain unclear. In this issue of Cancer Cell, Spranger et al. indicate that chemokines produced by intratumoral Batf3 dendritic cells are critical for effector T cell recruitment. The findings have implications for immunotherapy.&quot;,&quot;publisher&quot;:&quot;Cell Press&quot;,&quot;issue&quot;:&quot;5&quot;,&quot;volume&quot;:&quot;31&quot;,&quot;container-title-short&quot;:&quot;Cancer Cell&quot;},&quot;isTemporary&quot;:false}]},{&quot;citationID&quot;:&quot;MENDELEY_CITATION_9ff1f6f5-fdc5-4689-a849-e565b2c74acf&quot;,&quot;properties&quot;:{&quot;noteIndex&quot;:0},&quot;isEdited&quot;:false,&quot;manualOverride&quot;:{&quot;isManuallyOverridden&quot;:false,&quot;citeprocText&quot;:&quot;&lt;sup&gt;41&lt;/sup&gt;&quot;,&quot;manualOverrideText&quot;:&quot;&quot;},&quot;citationTag&quot;:&quot;MENDELEY_CITATION_v3_eyJjaXRhdGlvbklEIjoiTUVOREVMRVlfQ0lUQVRJT05fOWZmMWY2ZjUtZmRjNS00Njg5LWE4NDktZTU2NWIyYzc0YWNmIiwicHJvcGVydGllcyI6eyJub3RlSW5kZXgiOjB9LCJpc0VkaXRlZCI6ZmFsc2UsIm1hbnVhbE92ZXJyaWRlIjp7ImlzTWFudWFsbHlPdmVycmlkZGVuIjpmYWxzZSwiY2l0ZXByb2NUZXh0IjoiPHN1cD40MTwvc3VwPiIsIm1hbnVhbE92ZXJyaWRlVGV4dCI6IiJ9LCJjaXRhdGlvbkl0ZW1zIjpbeyJpZCI6IjM3MWEzYzRlLTNmOWItMzRmNy04OWNiLTlkODg0MzgwMGJhZCIsIml0ZW1EYXRhIjp7InR5cGUiOiJhcnRpY2xlLWpvdXJuYWwiLCJpZCI6IjM3MWEzYzRlLTNmOWItMzRmNy04OWNiLTlkODg0MzgwMGJhZCIsInRpdGxlIjoiSVJGNzogYWN0aXZhdGlvbiwgcmVndWxhdGlvbiwgbW9kaWZpY2F0aW9uIGFuZCBmdW5jdGlvbiIsImF1dGhvciI6W3siZmFtaWx5IjoiTmluZyIsImdpdmVuIjoiUy4iLCJwYXJzZS1uYW1lcyI6ZmFsc2UsImRyb3BwaW5nLXBhcnRpY2xlIjoiIiwibm9uLWRyb3BwaW5nLXBhcnRpY2xlIjoiIn0seyJmYW1pbHkiOiJQYWdhbm8iLCJnaXZlbiI6IkouIFMuIiwicGFyc2UtbmFtZXMiOmZhbHNlLCJkcm9wcGluZy1wYXJ0aWNsZSI6IiIsIm5vbi1kcm9wcGluZy1wYXJ0aWNsZSI6IiJ9LHsiZmFtaWx5IjoiQmFyYmVyIiwiZ2l2ZW4iOiJHLiBOLiIsInBhcnNlLW5hbWVzIjpmYWxzZSwiZHJvcHBpbmctcGFydGljbGUiOiIiLCJub24tZHJvcHBpbmctcGFydGljbGUiOiIifV0sImNvbnRhaW5lci10aXRsZSI6IkdlbmVzIGFuZCBpbW11bml0eSIsImFjY2Vzc2VkIjp7ImRhdGUtcGFydHMiOltbMjAyMiwxLDMxXV19LCJET0kiOiIxMC4xMDM4L0dFTkUuMjAxMS4yMSIsIklTU04iOiIxNDY2NDg3OSIsIlBNSUQiOiIyMTQ5MDYyMSIsIlVSTCI6Ii9wbWMvYXJ0aWNsZXMvUE1DNDQzNzc2NS8iLCJpc3N1ZWQiOnsiZGF0ZS1wYXJ0cyI6W1syMDExLDldXX0sInBhZ2UiOiIzOTkiLCJhYnN0cmFjdCI6IkludGVyZmVyb24gcmVndWxhdG9yeSBmYWN0b3IgNyAoSVJGNykgd2FzIG9yaWdpbmFsbHkgaWRlbnRpZmllZCBpbiB0aGUgY29udGV4dCBvZiBFcHN0ZWluLUJhcnIgdmlydXMgKEVCVikgaW5mZWN0aW9uLCBhbmQgaGFzIHNpbmNlIGVtZXJnZWQgYXMgdGhlIGNydWNpYWwgcmVndWxhdG9yIG9mIHR5cGUgSSBpbnRlcmZlcm9ucyAoSUZOcykgYWdhaW5zdCBwYXRob2dlbmljIGluZmVjdGlvbnMsIHdoaWNoIGFjdGl2YXRlIElSRjcgYnkgdHJpZ2dlcmluZyBzaWduYWxpbmcgY2FzY2FkZXMgZnJvbSBwYXRob2dlbiByZWNvZ25pdGlvbiByZWNlcHRvcnMgKFBSUnMpIHRoYXQgcmVjb2duaXplIHBhdGhvZ2VuaWMgbnVjbGVpYyBhY2lkcy4gTW9yZW92ZXIsIElSRjcgaXMgYSBtdWx0aWZ1bmN0aW9uYWwgdHJhbnNjcmlwdGlvbiBmYWN0b3IsIHVuZGVyc2NvcmVkIGJ5IHRoZSBmYWN0IHRoYXQgaXQgaXMgYXNzb2NpYXRlZCB3aXRoIEVCViBsYXRlbmN5LCBpbiB3aGljaCBJUkY3IGlzIGluZHVjZWQgYXMgd2VsbCBhcyBhY3RpdmF0ZWQgYnkgdGhlIEVCViBwcmluY2lwYWwgb25jb3Byb3RlaW4gbGF0ZW50IG1lbWJyYW5lIHByb3RlaW4tMSAoTE1QMSkuIEFiZXJyYW50IHByb2R1Y3Rpb24gb2YgdHlwZSBJIElGTnMgaXMgYXNzb2NpYXRlZCB3aXRoIG1hbnkgdHlwZXMgb2YgZGlzZWFzZXMgc3VjaCBhcyBjYW5jZXJzIGFuZCBhdXRvaW1tdW5lIGRpc29yZGVycy4gVGh1cywgdGlnaHQgcmVndWxhdGlvbiBvZiBJUkY3IGV4cHJlc3Npb24gYW5kIGFjdGl2aXR5IGlzIGltcGVyYXRpdmUgaW4gZGljdGF0aW5nIGFwcHJvcHJpYXRlIHR5cGUgSSBJRk4gcHJvZHVjdGlvbiBmb3Igbm9ybWFsIElGTi1tZWRpYXRlZCBwaHlzaW9sb2dpY2FsIGZ1bmN0aW9ucy4gUG9zdHRyYW5zbGF0aW9uYWwgbW9kaWZpY2F0aW9ucyBoYXZlIGltcG9ydGFudCByb2xlcyBpbiByZWd1bGF0aW9uIG9mIElSRjcgYWN0aXZpdHksIGV4ZW1wbGlmaWVkIGJ5IHBob3NwaG9yeWxhdGlvbiwgd2hpY2ggaXMgaW5kaWNhdGl2ZSBvZiBpdHMgYWN0aXZhdGlvbi4gRnVydGhlcm1vcmUsIG1vdW50aW5nIGV2aWRlbmNlIGhhcyBzaGVkIGxpZ2h0IG9uIHRoZSBpbXBvcnRhbmNlIG9mIHJlZ3VsYXRvcnkgdWJpcXVpdGluYXRpb24gaW4gYWN0aXZhdGlvbiBvZiBJUkY3LiBBbGJlaXQgdGhlc2UgZXhjaXRpbmcgZmluZGluZ3MgaGF2ZSBiZWVuIG1hZGUgaW4gdGhlIHBhc3QgZGVjYWRlIHNpbmNlIGl0cyBkaXNjb3ZlcnksIG1hbnkgcXVlc3Rpb25zIHJlbGF0ZWQgdG8gSVJGNyByZW1haW4gdG8gYmUgYWRkcmVzc2VkLiDCqSAyMDExIE1hY21pbGxhbiBQdWJsaXNoZXJzIExpbWl0ZWQgQWxsIHJpZ2h0cyByZXNlcnZlZC4iLCJwdWJsaXNoZXIiOiJOSUggUHVibGljIEFjY2VzcyIsImlzc3VlIjoiNiIsInZvbHVtZSI6IjEyIiwiY29udGFpbmVyLXRpdGxlLXNob3J0IjoiR2VuZXMgSW1tdW4ifSwiaXNUZW1wb3JhcnkiOmZhbHNlfV19&quot;,&quot;citationItems&quot;:[{&quot;id&quot;:&quot;371a3c4e-3f9b-34f7-89cb-9d8843800bad&quot;,&quot;itemData&quot;:{&quot;type&quot;:&quot;article-journal&quot;,&quot;id&quot;:&quot;371a3c4e-3f9b-34f7-89cb-9d8843800bad&quot;,&quot;title&quot;:&quot;IRF7: activation, regulation, modification and function&quot;,&quot;author&quot;:[{&quot;family&quot;:&quot;Ning&quot;,&quot;given&quot;:&quot;S.&quot;,&quot;parse-names&quot;:false,&quot;dropping-particle&quot;:&quot;&quot;,&quot;non-dropping-particle&quot;:&quot;&quot;},{&quot;family&quot;:&quot;Pagano&quot;,&quot;given&quot;:&quot;J. S.&quot;,&quot;parse-names&quot;:false,&quot;dropping-particle&quot;:&quot;&quot;,&quot;non-dropping-particle&quot;:&quot;&quot;},{&quot;family&quot;:&quot;Barber&quot;,&quot;given&quot;:&quot;G. N.&quot;,&quot;parse-names&quot;:false,&quot;dropping-particle&quot;:&quot;&quot;,&quot;non-dropping-particle&quot;:&quot;&quot;}],&quot;container-title&quot;:&quot;Genes and immunity&quot;,&quot;accessed&quot;:{&quot;date-parts&quot;:[[2022,1,31]]},&quot;DOI&quot;:&quot;10.1038/GENE.2011.21&quot;,&quot;ISSN&quot;:&quot;14664879&quot;,&quot;PMID&quot;:&quot;21490621&quot;,&quot;URL&quot;:&quot;/pmc/articles/PMC4437765/&quot;,&quot;issued&quot;:{&quot;date-parts&quot;:[[2011,9]]},&quot;page&quot;:&quot;399&quot;,&quot;abstract&quot;:&quot;Interferon regulatory factor 7 (IRF7) was originally identified in the context of Epstein-Barr virus (EBV) infection, and has since emerged as the crucial regulator of type I interferons (IFNs) against pathogenic infections, which activate IRF7 by triggering signaling cascades from pathogen recognition receptors (PRRs) that recognize pathogenic nucleic acids. Moreover, IRF7 is a multifunctional transcription factor, underscored by the fact that it is associated with EBV latency, in which IRF7 is induced as well as activated by the EBV principal oncoprotein latent membrane protein-1 (LMP1). Aberrant production of type I IFNs is associated with many types of diseases such as cancers and autoimmune disorders. Thus, tight regulation of IRF7 expression and activity is imperative in dictating appropriate type I IFN production for normal IFN-mediated physiological functions. Posttranslational modifications have important roles in regulation of IRF7 activity, exemplified by phosphorylation, which is indicative of its activation. Furthermore, mounting evidence has shed light on the importance of regulatory ubiquitination in activation of IRF7. Albeit these exciting findings have been made in the past decade since its discovery, many questions related to IRF7 remain to be addressed. © 2011 Macmillan Publishers Limited All rights reserved.&quot;,&quot;publisher&quot;:&quot;NIH Public Access&quot;,&quot;issue&quot;:&quot;6&quot;,&quot;volume&quot;:&quot;12&quot;,&quot;container-title-short&quot;:&quot;Genes Immun&quot;},&quot;isTemporary&quot;:false}]},{&quot;citationID&quot;:&quot;MENDELEY_CITATION_c08ebdbc-c2b1-4bc9-b73b-038d041575c9&quot;,&quot;properties&quot;:{&quot;noteIndex&quot;:0},&quot;isEdited&quot;:false,&quot;manualOverride&quot;:{&quot;isManuallyOverridden&quot;:false,&quot;citeprocText&quot;:&quot;&lt;sup&gt;42,43&lt;/sup&gt;&quot;,&quot;manualOverrideText&quot;:&quot;&quot;},&quot;citationTag&quot;:&quot;MENDELEY_CITATION_v3_eyJjaXRhdGlvbklEIjoiTUVOREVMRVlfQ0lUQVRJT05fYzA4ZWJkYmMtYzJiMS00YmM5LWI3M2ItMDM4ZDA0MTU3NWM5IiwicHJvcGVydGllcyI6eyJub3RlSW5kZXgiOjB9LCJpc0VkaXRlZCI6ZmFsc2UsIm1hbnVhbE92ZXJyaWRlIjp7ImlzTWFudWFsbHlPdmVycmlkZGVuIjpmYWxzZSwiY2l0ZXByb2NUZXh0IjoiPHN1cD40Miw0Mzwvc3VwPiIsIm1hbnVhbE92ZXJyaWRlVGV4dCI6IiJ9LCJjaXRhdGlvbkl0ZW1zIjpbeyJpZCI6ImVjMmFlZTIyLWMwYmEtMzQ2Zi1iNDQ1LTQ4NmMxNzVjOTZlNSIsIml0ZW1EYXRhIjp7InR5cGUiOiJhcnRpY2xlLWpvdXJuYWwiLCJpZCI6ImVjMmFlZTIyLWMwYmEtMzQ2Zi1iNDQ1LTQ4NmMxNzVjOTZlNSIsInRpdGxlIjoiVGhlIEltbXVuZSBSZXNwb25zZSBNb2RpZmllciBhbmQgVG9sbC1MaWtlIFJlY2VwdG9yIDcgQWdvbmlzdCBTLTI3NjA5IFNlbGVjdGl2ZWx5IEluZHVjZXMgSUwtMTIgYW5kIFRORi3OsSBQcm9kdWN0aW9uIGluIENEMTFjK0NEMTFiK0NEOOKIkiBEZW5kcml0aWMgQ2VsbHMiLCJhdXRob3IiOlt7ImZhbWlseSI6IkRveHNlZSIsImdpdmVuIjoiQ2hyaXN0aWUgTC4iLCJwYXJzZS1uYW1lcyI6ZmFsc2UsImRyb3BwaW5nLXBhcnRpY2xlIjoiIiwibm9uLWRyb3BwaW5nLXBhcnRpY2xlIjoiIn0seyJmYW1pbHkiOiJSaXRlciIsImdpdmVuIjoiVG9ueSBSLiIsInBhcnNlLW5hbWVzIjpmYWxzZSwiZHJvcHBpbmctcGFydGljbGUiOiIiLCJub24tZHJvcHBpbmctcGFydGljbGUiOiIifSx7ImZhbWlseSI6IlJlaXRlciIsImdpdmVuIjoiTWljaGFlbCBKLiIsInBhcnNlLW5hbWVzIjpmYWxzZSwiZHJvcHBpbmctcGFydGljbGUiOiIiLCJub24tZHJvcHBpbmctcGFydGljbGUiOiIifSx7ImZhbWlseSI6IkdpYnNvbiIsImdpdmVuIjoiU2hlbGlhIEouIiwicGFyc2UtbmFtZXMiOmZhbHNlLCJkcm9wcGluZy1wYXJ0aWNsZSI6IiIsIm5vbi1kcm9wcGluZy1wYXJ0aWNsZSI6IiJ9LHsiZmFtaWx5IjoiVmFzaWxha29zIiwiZ2l2ZW4iOiJKb2huIFAuIiwicGFyc2UtbmFtZXMiOmZhbHNlLCJkcm9wcGluZy1wYXJ0aWNsZSI6IiIsIm5vbi1kcm9wcGluZy1wYXJ0aWNsZSI6IiJ9LHsiZmFtaWx5IjoiS2VkbCIsImdpdmVuIjoiUm9zcyBNLiIsInBhcnNlLW5hbWVzIjpmYWxzZSwiZHJvcHBpbmctcGFydGljbGUiOiIiLCJub24tZHJvcHBpbmctcGFydGljbGUiOiIifV0sImNvbnRhaW5lci10aXRsZSI6IlRoZSBKb3VybmFsIG9mIEltbXVub2xvZ3kiLCJhY2Nlc3NlZCI6eyJkYXRlLXBhcnRzIjpbWzIwMjIsMSwzMV1dfSwiRE9JIjoiMTAuNDA0OS9KSU1NVU5PTC4xNzEuMy4xMTU2IiwiSVNTTiI6IjAwMjItMTc2NyIsIlBNSUQiOiIxMjg3NDIwMSIsIlVSTCI6Imh0dHBzOi8vd3d3LmppbW11bm9sLm9yZy9jb250ZW50LzE3MS8zLzExNTYiLCJpc3N1ZWQiOnsiZGF0ZS1wYXJ0cyI6W1syMDAzLDgsMV1dfSwicGFnZSI6IjExNTYtMTE2MyIsImFic3RyYWN0IjoiSUwtMTIgYW5kIFRORi3OsSBwcm9kdWN0aW9uIGJ5IGRlbmRyaXRpYyBjZWxscyAoRENzKSBpcyBhIGNyaXRpY2FsIHN0ZXAgaW4gdGhlIGluaXRpYXRpb24gb2YgbG9jYWwgaW5mbGFtbWF0aW9uIGFuZCBhZGFwdGl2ZSBpbW11bmUgcmVzcG9uc2VzLiBXZSBzaG93IGluIHRoaXMgc3R1ZHkgdGhhdCBhIHNtYWxsIG1vbGVjdWxlIGltbXVuZSByZXNwb25zZSBtb2RpZmllciB0aGF0IGlzIGEgVG9sbC1saWtlIHJlY2VwdG9yIDcgKFRMUjcpIGFnb25pc3QgaW5kdWNlcyBJTC0xMiBhbmQgVE5GLc6xIHByb2R1Y3Rpb24gZnJvbSBtdXJpbmUgQ0QxMWMrQ0QxMWIrQ0Q44oiSIERDcywgYSBzdWJzZXQgbm90IHByZXZpb3VzbHkga25vd24gZm9yIHRoaXMgYWN0aXZpdHkuIFN0aW11bGF0aW9uIG9mIHRoZXNlIERDcyB0aHJvdWdoIFRMUjcgaW4gdml2byBpbmR1Y2VzIHNpZ25pZmljYW50IGN5dG9raW5lIHByb2R1Y3Rpb24gZXZlbiAxMiBoIGFmdGVyIGluaXRpYWwgc3RpbXVsYXRpb24sIGFzIHdlbGwgYXMgbWlncmF0aW9uIG9mIHRoZSBEQyBpbnRvIFQgY2VsbCB6b25lcyBvZiB0aGUgbHltcGhvaWQgdGlzc3VlLiBJbiBjb250cmFzdCwgc3RpbXVsYXRpb24gdGhyb3VnaCBUTFI0IGFuZCBUTFI5IGluZHVjZWQgSUwtMTIgcHJvZHVjdGlvbiBwcmVkb21pbmFudGx5IGZyb20gQ0Q4KyBEQ3MsIGNvbnNpc3RlbnQgd2l0aCBwcmV2aW91c2x5IHB1Ymxpc2hlZCBkYXRhLiBBbGwgVExSIHN0aW11bGkgaW5kdWNlZCB0aGUgaW5jcmVhc2UgaW4gc3VyZmFjZSBleHByZXNzaW9uIG9mIHRoZSBhY3RpdmF0aW9uIG1hcmtlcnMgQjctMSwgQjctMiwgYW5kIGNsYXNzIElJIGluIGJvdGggQ0Q4KyBhbmQgQ0Q44oiSIERDcywgZGVtb25zdHJhdGluZyB0aGF0IENEOCsgRENzIGRvIHJlc3BvbmQgdG8gVExSNy1tZWRpYXRlZCBzdGltdWxpLiBUbyBkYXRlIHRoaXMgaXMgdGhlIG9ubHkga25vd24gc3RpbXVsaSB0byBpbmR1Y2UgcHJlZmVyZW50aWFsIGN5dG9raW5lIHByb2R1Y3Rpb24gZnJvbSBDRDjiiJIgRENzLiBHaXZlbiB0aGUgZWZmaWNhY3kgb2YgVExSNyBhZ29uaXN0cyBhcyBhbnRpdmlyYWwgYWdlbnRzLCB0aGUgZGF0YSBjb2xsZWN0aXZlbHkgaW5kaWNhdGUgdGhhdCBzdGltdWxhdGlvbiBvZiBDRDjiiJIgRENzIHRocm91Z2ggVExSNyBtb3N0IGxpa2VseSBwbGF5cyBhIHJvbGUgaW4gdGhlIGdlbmVyYXRpb24gb2YgYW50aXZpcmFsIGltbXVuZSByZXNwb25zZXMuIiwicHVibGlzaGVyIjoiQW1lcmljYW4gQXNzb2NpYXRpb24gb2YgSW1tdW5vbG9naXN0cyIsImlzc3VlIjoiMyIsInZvbHVtZSI6IjE3MSIsImNvbnRhaW5lci10aXRsZS1zaG9ydCI6IiJ9LCJpc1RlbXBvcmFyeSI6ZmFsc2V9LHsiaWQiOiJjZjdlMjhiYi1lOTQ0LTMzMWQtOWFmNy1lZDM5MzgzZDhkNDUiLCJpdGVtRGF0YSI6eyJ0eXBlIjoiYXJ0aWNsZS1qb3VybmFsIiwiaWQiOiJjZjdlMjhiYi1lOTQ0LTMzMWQtOWFmNy1lZDM5MzgzZDhkNDUiLCJ0aXRsZSI6IlRoZSBVc2Ugb2YgVExSNyBhbmQgVExSOCBMaWdhbmRzIGZvciB0aGUgRW5oYW5jZW1lbnQgb2YgQ2FuY2VyIEltbXVub3RoZXJhcHkiLCJhdXRob3IiOlt7ImZhbWlseSI6IlNtaXRzIiwiZ2l2ZW4iOiJFdmVsaWVuIEwgSiBNIiwicGFyc2UtbmFtZXMiOmZhbHNlLCJkcm9wcGluZy1wYXJ0aWNsZSI6IiIsIm5vbi1kcm9wcGluZy1wYXJ0aWNsZSI6IiJ9LHsiZmFtaWx5IjoiUG9uc2FlcnRzIiwiZ2l2ZW4iOiJQZXRlciIsInBhcnNlLW5hbWVzIjpmYWxzZSwiZHJvcHBpbmctcGFydGljbGUiOiIiLCJub24tZHJvcHBpbmctcGFydGljbGUiOiIifSx7ImZhbWlseSI6IkJlcm5lbWFuIiwiZ2l2ZW4iOiJad2kgTiIsInBhcnNlLW5hbWVzIjpmYWxzZSwiZHJvcHBpbmctcGFydGljbGUiOiIiLCJub24tZHJvcHBpbmctcGFydGljbGUiOiIifSx7ImZhbWlseSI6IlRlbmRlbG9vIiwiZ2l2ZW4iOiJWaWdnbyBGIEkiLCJwYXJzZS1uYW1lcyI6ZmFsc2UsImRyb3BwaW5nLXBhcnRpY2xlIjoiIiwibm9uLWRyb3BwaW5nLXBhcnRpY2xlIjoidmFuIn0seyJmYW1pbHkiOiJUZW5kZWxvbyIsImdpdmVuIjoiViBGIEkiLCJwYXJzZS1uYW1lcyI6ZmFsc2UsImRyb3BwaW5nLXBhcnRpY2xlIjoiIiwibm9uLWRyb3BwaW5nLXBhcnRpY2xlIjoidmFuIn1dLCJjb250YWluZXItdGl0bGUiOiJUaGUgT25jb2xvZ2lzdCIsImFjY2Vzc2VkIjp7ImRhdGUtcGFydHMiOltbMjAyMiwxLDMxXV19LCJET0kiOiIxMC4xNjM0L1RIRU9OQ09MT0dJU1QuMjAwOC0wMDk3IiwiSVNTTiI6IjEwODMtNzE1OSIsIlBNSUQiOiIxODcwMTc2MiIsIlVSTCI6Imh0dHBzOi8vYWNhZGVtaWMub3VwLmNvbS9vbmNvbG8vYXJ0aWNsZS8xMy84Lzg1OS82Mzk3NDYyIiwiaXNzdWVkIjp7ImRhdGUtcGFydHMiOltbMjAwOCw4LDFdXX0sInBhZ2UiOiI4NTktODc1IiwiYWJzdHJhY3QiOiJUaGUgaW1wb3J0YW5jZSBvZiBUb2xsLWxpa2UgcmVjZXB0b3JzIChUTFJzKSBpbiBzdGltdWxhdGluZyBpbm5hdGUgYW5kIGFkYXB0aXZlIGltbXVuaXR5IGlzIG5vdyB3ZWxsIGVzdGFibGlzaGVkLiBJbiB2aWV3IG9mIHRoaXMsIFRMUiBsaWdhbmRzIGhhdmUgYmVjb21lIGludGVyZXN0aW5nIHRhcmdldHMgdG8gdXNlIGFzIHN0YW5kLWFsb25lIGltbXVub3RoZXJhcGV1dGljcyBvciB2YWNjaW5lIGFkanV2YW50cyBmb3IgY2FuY2VyIHRyZWF0bWVudC4gVExSNyBhbmQgVExSOCB3ZXJlIGZvdW5kIHRvIGJlIGNsb3NlbHkgcmVsYXRlZCwgc2hhcmluZyB0aGVpciBpbnRyYWNlbGx1bGFyIGVuZG9zb21hbCBsb2NhdGlvbiwgYXMgd2VsbCBhcyB0aGVpciBsaWdhbmRzLiBJbiB0aGlzIHJldmlldywgd2UgZGVzY3JpYmUgdGhlIGFnb25pc3RzIG9mIFRMUjcgYW5kIFRMUjggdGhhdCBhcmUga25vd24gc28gZmFyLCBhcyB3ZWxsIGFzIHRoZWlyIGNvbnRyaWJ1dGlvbiB0byBhbnRpdHVtb3IgcmVzcG9uc2VzIGJ5IGFmZmVjdGluZyBpbW11bmUgY2VsbHMsIHR1bW9yIGNlbGxzLCBhbmQgdGhlIHR1bW9yIG1pY3JvZW52aXJvbm1lbnQuIFRoZSBtYWpvciBiZW5lZml0IG9mIFRMUjcvOCBhZ29uaXN0cyBhcyBpbW11bmUgcmVzcG9uc2UgZW5oYW5jZXJzIGlzIHRoZWlyIHNpbXVsdGFuZW91cyBzdGltdWxhdGlvbiBvZiBzZXZlcmFsIGNlbGwgdHlwZXMsIHJlc3VsdGluZyBpbiBhIG1peCBvZiBhY3RpdmF0ZWQgaW1tdW5lIGNlbGxzLCBjeXRva2luZXMgYW5kIGNoZW1va2luZXMgYXQgdGhlIHR1bW9yIHNpdGUuIFdlIGRpc2N1c3MgdGhlIHN0dWRpZXMgdGhhdCB1c2VkIFRMUjcvOCBhZ29uaXN0cyBhcyBzdGFuZC1hbG9uZSBpbW11bm90aGVyYXBldXRpY3Mgb3IgY2FuY2VyIHZhY2NpbmUgYWRqdXZhbnRzLCBhcyB3ZWxsIGFzIHRoZSBwb3RlbnRpYWwgb2YgVExSNy84IGxpZ2FuZHMgdG8gZW5oYW5jZSBhbnRpdHVtb3IgcmVzcG9uc2VzIGluIHBhc3NpdmUgaW1tdW5vdGhlcmFweSBhcHByb2FjaGVzLiIsInB1Ymxpc2hlciI6Ik94Zm9yZCBBY2FkZW1pYyIsImlzc3VlIjoiOCIsInZvbHVtZSI6IjEzIiwiY29udGFpbmVyLXRpdGxlLXNob3J0IjoiT25jb2xvZ2lzdCJ9LCJpc1RlbXBvcmFyeSI6ZmFsc2V9XX0=&quot;,&quot;citationItems&quot;:[{&quot;id&quot;:&quot;ec2aee22-c0ba-346f-b445-486c175c96e5&quot;,&quot;itemData&quot;:{&quot;type&quot;:&quot;article-journal&quot;,&quot;id&quot;:&quot;ec2aee22-c0ba-346f-b445-486c175c96e5&quot;,&quot;title&quot;:&quot;The Immune Response Modifier and Toll-Like Receptor 7 Agonist S-27609 Selectively Induces IL-12 and TNF-α Production in CD11c+CD11b+CD8− Dendritic Cells&quot;,&quot;author&quot;:[{&quot;family&quot;:&quot;Doxsee&quot;,&quot;given&quot;:&quot;Christie L.&quot;,&quot;parse-names&quot;:false,&quot;dropping-particle&quot;:&quot;&quot;,&quot;non-dropping-particle&quot;:&quot;&quot;},{&quot;family&quot;:&quot;Riter&quot;,&quot;given&quot;:&quot;Tony R.&quot;,&quot;parse-names&quot;:false,&quot;dropping-particle&quot;:&quot;&quot;,&quot;non-dropping-particle&quot;:&quot;&quot;},{&quot;family&quot;:&quot;Reiter&quot;,&quot;given&quot;:&quot;Michael J.&quot;,&quot;parse-names&quot;:false,&quot;dropping-particle&quot;:&quot;&quot;,&quot;non-dropping-particle&quot;:&quot;&quot;},{&quot;family&quot;:&quot;Gibson&quot;,&quot;given&quot;:&quot;Shelia J.&quot;,&quot;parse-names&quot;:false,&quot;dropping-particle&quot;:&quot;&quot;,&quot;non-dropping-particle&quot;:&quot;&quot;},{&quot;family&quot;:&quot;Vasilakos&quot;,&quot;given&quot;:&quot;John P.&quot;,&quot;parse-names&quot;:false,&quot;dropping-particle&quot;:&quot;&quot;,&quot;non-dropping-particle&quot;:&quot;&quot;},{&quot;family&quot;:&quot;Kedl&quot;,&quot;given&quot;:&quot;Ross M.&quot;,&quot;parse-names&quot;:false,&quot;dropping-particle&quot;:&quot;&quot;,&quot;non-dropping-particle&quot;:&quot;&quot;}],&quot;container-title&quot;:&quot;The Journal of Immunology&quot;,&quot;accessed&quot;:{&quot;date-parts&quot;:[[2022,1,31]]},&quot;DOI&quot;:&quot;10.4049/JIMMUNOL.171.3.1156&quot;,&quot;ISSN&quot;:&quot;0022-1767&quot;,&quot;PMID&quot;:&quot;12874201&quot;,&quot;URL&quot;:&quot;https://www.jimmunol.org/content/171/3/1156&quot;,&quot;issued&quot;:{&quot;date-parts&quot;:[[2003,8,1]]},&quot;page&quot;:&quot;1156-1163&quot;,&quot;abstract&quot;:&quot;IL-12 and TNF-α production by dendritic cells (DCs) is a critical step in the initiation of local inflammation and adaptive immune responses. We show in this study that a small molecule immune response modifier that is a Toll-like receptor 7 (TLR7) agonist induces IL-12 and TNF-α production from murine CD11c+CD11b+CD8− DCs, a subset not previously known for this activity. Stimulation of these DCs through TLR7 in vivo induces significant cytokine production even 12 h after initial stimulation, as well as migration of the DC into T cell zones of the lymphoid tissue. In contrast, stimulation through TLR4 and TLR9 induced IL-12 production predominantly from CD8+ DCs, consistent with previously published data. All TLR stimuli induced the increase in surface expression of the activation markers B7-1, B7-2, and class II in both CD8+ and CD8− DCs, demonstrating that CD8+ DCs do respond to TLR7-mediated stimuli. To date this is the only known stimuli to induce preferential cytokine production from CD8− DCs. Given the efficacy of TLR7 agonists as antiviral agents, the data collectively indicate that stimulation of CD8− DCs through TLR7 most likely plays a role in the generation of antiviral immune responses.&quot;,&quot;publisher&quot;:&quot;American Association of Immunologists&quot;,&quot;issue&quot;:&quot;3&quot;,&quot;volume&quot;:&quot;171&quot;,&quot;container-title-short&quot;:&quot;&quot;},&quot;isTemporary&quot;:false},{&quot;id&quot;:&quot;cf7e28bb-e944-331d-9af7-ed39383d8d45&quot;,&quot;itemData&quot;:{&quot;type&quot;:&quot;article-journal&quot;,&quot;id&quot;:&quot;cf7e28bb-e944-331d-9af7-ed39383d8d45&quot;,&quot;title&quot;:&quot;The Use of TLR7 and TLR8 Ligands for the Enhancement of Cancer Immunotherapy&quot;,&quot;author&quot;:[{&quot;family&quot;:&quot;Smits&quot;,&quot;given&quot;:&quot;Evelien L J M&quot;,&quot;parse-names&quot;:false,&quot;dropping-particle&quot;:&quot;&quot;,&quot;non-dropping-particle&quot;:&quot;&quot;},{&quot;family&quot;:&quot;Ponsaerts&quot;,&quot;given&quot;:&quot;Peter&quot;,&quot;parse-names&quot;:false,&quot;dropping-particle&quot;:&quot;&quot;,&quot;non-dropping-particle&quot;:&quot;&quot;},{&quot;family&quot;:&quot;Berneman&quot;,&quot;given&quot;:&quot;Zwi N&quot;,&quot;parse-names&quot;:false,&quot;dropping-particle&quot;:&quot;&quot;,&quot;non-dropping-particle&quot;:&quot;&quot;},{&quot;family&quot;:&quot;Tendeloo&quot;,&quot;given&quot;:&quot;Viggo F I&quot;,&quot;parse-names&quot;:false,&quot;dropping-particle&quot;:&quot;&quot;,&quot;non-dropping-particle&quot;:&quot;van&quot;},{&quot;family&quot;:&quot;Tendeloo&quot;,&quot;given&quot;:&quot;V F I&quot;,&quot;parse-names&quot;:false,&quot;dropping-particle&quot;:&quot;&quot;,&quot;non-dropping-particle&quot;:&quot;van&quot;}],&quot;container-title&quot;:&quot;The Oncologist&quot;,&quot;accessed&quot;:{&quot;date-parts&quot;:[[2022,1,31]]},&quot;DOI&quot;:&quot;10.1634/THEONCOLOGIST.2008-0097&quot;,&quot;ISSN&quot;:&quot;1083-7159&quot;,&quot;PMID&quot;:&quot;18701762&quot;,&quot;URL&quot;:&quot;https://academic.oup.com/oncolo/article/13/8/859/6397462&quot;,&quot;issued&quot;:{&quot;date-parts&quot;:[[2008,8,1]]},&quot;page&quot;:&quot;859-875&quot;,&quot;abstract&quot;:&quot;The importance of Toll-like receptors (TLRs) in stimulating innate and adaptive immunity is now well established. In view of this, TLR ligands have become interesting targets to use as stand-alone immunotherapeutics or vaccine adjuvants for cancer treatment. TLR7 and TLR8 were found to be closely related, sharing their intracellular endosomal location, as well as their ligands. In this review, we describe the agonists of TLR7 and TLR8 that are known so far, as well as their contribution to antitumor responses by affecting immune cells, tumor cells, and the tumor microenvironment. The major benefit of TLR7/8 agonists as immune response enhancers is their simultaneous stimulation of several cell types, resulting in a mix of activated immune cells, cytokines and chemokines at the tumor site. We discuss the studies that used TLR7/8 agonists as stand-alone immunotherapeutics or cancer vaccine adjuvants, as well as the potential of TLR7/8 ligands to enhance antitumor responses in passive immunotherapy approaches.&quot;,&quot;publisher&quot;:&quot;Oxford Academic&quot;,&quot;issue&quot;:&quot;8&quot;,&quot;volume&quot;:&quot;13&quot;,&quot;container-title-short&quot;:&quot;Oncologist&quot;},&quot;isTemporary&quot;:false}]},{&quot;citationID&quot;:&quot;MENDELEY_CITATION_09c58c66-f74a-4f27-8dcf-108bd7a04ce4&quot;,&quot;properties&quot;:{&quot;noteIndex&quot;:0},&quot;isEdited&quot;:false,&quot;manualOverride&quot;:{&quot;isManuallyOverridden&quot;:false,&quot;citeprocText&quot;:&quot;&lt;sup&gt;44&lt;/sup&gt;&quot;,&quot;manualOverrideText&quot;:&quot;&quot;},&quot;citationTag&quot;:&quot;MENDELEY_CITATION_v3_eyJjaXRhdGlvbklEIjoiTUVOREVMRVlfQ0lUQVRJT05fMDljNThjNjYtZjc0YS00ZjI3LThkY2YtMTA4YmQ3YTA0Y2U0IiwicHJvcGVydGllcyI6eyJub3RlSW5kZXgiOjB9LCJpc0VkaXRlZCI6ZmFsc2UsIm1hbnVhbE92ZXJyaWRlIjp7ImlzTWFudWFsbHlPdmVycmlkZGVuIjpmYWxzZSwiY2l0ZXByb2NUZXh0IjoiPHN1cD40NDwvc3VwPiIsIm1hbnVhbE92ZXJyaWRlVGV4dCI6IiJ9LCJjaXRhdGlvbkl0ZW1zIjpbeyJpZCI6IjJkMTNlMTZkLWQ0NjktMzAxYS1hOWFlLWZmYTcyNTAzYWQ5YyIsIml0ZW1EYXRhIjp7InR5cGUiOiJhcnRpY2xlLWpvdXJuYWwiLCJpZCI6IjJkMTNlMTZkLWQ0NjktMzAxYS1hOWFlLWZmYTcyNTAzYWQ5YyIsInRpdGxlIjoiUmF0aW9uYWwgU2VsZWN0aW9uIG9mIFN5bmdlbmVpYyBQcmVjbGluaWNhbCBUdW1vciBNb2RlbHMgZm9yIEltbXVub3RoZXJhcGV1dGljIERydWcgRGlzY292ZXJ5IiwiYXV0aG9yIjpbeyJmYW1pbHkiOiJNb3NlbHkiLCJnaXZlbiI6IlN1emFubmUgSS5TLiIsInBhcnNlLW5hbWVzIjpmYWxzZSwiZHJvcHBpbmctcGFydGljbGUiOiIiLCJub24tZHJvcHBpbmctcGFydGljbGUiOiIifSx7ImZhbWlseSI6IlByaW1lIiwiZ2l2ZW4iOiJKb2huIEUuIiwicGFyc2UtbmFtZXMiOmZhbHNlLCJkcm9wcGluZy1wYXJ0aWNsZSI6IiIsIm5vbi1kcm9wcGluZy1wYXJ0aWNsZSI6IiJ9LHsiZmFtaWx5IjoiU2FpbnNvbiIsImdpdmVuIjoiUmljaGFyZCBDLkEuIiwicGFyc2UtbmFtZXMiOmZhbHNlLCJkcm9wcGluZy1wYXJ0aWNsZSI6IiIsIm5vbi1kcm9wcGluZy1wYXJ0aWNsZSI6IiJ9LHsiZmFtaWx5IjoiS29vcG1hbm4iLCJnaXZlbiI6IkplbnMgT2xpdmVyIiwicGFyc2UtbmFtZXMiOmZhbHNlLCJkcm9wcGluZy1wYXJ0aWNsZSI6IiIsIm5vbi1kcm9wcGluZy1wYXJ0aWNsZSI6IiJ9LHsiZmFtaWx5IjoiV2FuZyIsImdpdmVuIjoiRGVubmlzIFkuUS4iLCJwYXJzZS1uYW1lcyI6ZmFsc2UsImRyb3BwaW5nLXBhcnRpY2xlIjoiIiwibm9uLWRyb3BwaW5nLXBhcnRpY2xlIjoiIn0seyJmYW1pbHkiOiJHcmVlbmF3YWx0IiwiZ2l2ZW4iOiJEYW5pZWxsZSBNLiIsInBhcnNlLW5hbWVzIjpmYWxzZSwiZHJvcHBpbmctcGFydGljbGUiOiIiLCJub24tZHJvcHBpbmctcGFydGljbGUiOiIifSx7ImZhbWlseSI6IkFoZGVzbWFraSIsImdpdmVuIjoiTWlpa2EgSi4iLCJwYXJzZS1uYW1lcyI6ZmFsc2UsImRyb3BwaW5nLXBhcnRpY2xlIjoiIiwibm9uLWRyb3BwaW5nLXBhcnRpY2xlIjoiIn0seyJmYW1pbHkiOiJMZXlsYW5kIiwiZ2l2ZW4iOiJSZWJlY2NhIiwicGFyc2UtbmFtZXMiOmZhbHNlLCJkcm9wcGluZy1wYXJ0aWNsZSI6IiIsIm5vbi1kcm9wcGluZy1wYXJ0aWNsZSI6IiJ9LHsiZmFtaWx5IjoiTXVsbGlucyIsImdpdmVuIjoiU3RlZmFuaWUiLCJwYXJzZS1uYW1lcyI6ZmFsc2UsImRyb3BwaW5nLXBhcnRpY2xlIjoiIiwibm9uLWRyb3BwaW5nLXBhcnRpY2xlIjoiIn0seyJmYW1pbHkiOiJQYWNlbGxpIiwiZ2l2ZW4iOiJMdWNpYW5vIiwicGFyc2UtbmFtZXMiOmZhbHNlLCJkcm9wcGluZy1wYXJ0aWNsZSI6IiIsIm5vbi1kcm9wcGluZy1wYXJ0aWNsZSI6IiJ9LHsiZmFtaWx5IjoiTWFyY3VzIiwiZ2l2ZW4iOiJEYW5pZWxsZSIsInBhcnNlLW5hbWVzIjpmYWxzZSwiZHJvcHBpbmctcGFydGljbGUiOiIiLCJub24tZHJvcHBpbmctcGFydGljbGUiOiIifSx7ImZhbWlseSI6IkFuZGVydG9uIiwiZ2l2ZW4iOiJKdWRpdGgiLCJwYXJzZS1uYW1lcyI6ZmFsc2UsImRyb3BwaW5nLXBhcnRpY2xlIjoiIiwibm9uLWRyb3BwaW5nLXBhcnRpY2xlIjoiIn0seyJmYW1pbHkiOiJXYXRraW5zIiwiZ2l2ZW4iOiJBbWFuZGEiLCJwYXJzZS1uYW1lcyI6ZmFsc2UsImRyb3BwaW5nLXBhcnRpY2xlIjoiIiwibm9uLWRyb3BwaW5nLXBhcnRpY2xlIjoiIn0seyJmYW1pbHkiOiJVbHJpY2hzZW4iLCJnaXZlbiI6IkphbmUgQ29hdGVzIiwicGFyc2UtbmFtZXMiOmZhbHNlLCJkcm9wcGluZy1wYXJ0aWNsZSI6IiIsIm5vbi1kcm9wcGluZy1wYXJ0aWNsZSI6IiJ9LHsiZmFtaWx5IjoiQnJvaGF3biIsImdpdmVuIjoiUGhpbGlwIiwicGFyc2UtbmFtZXMiOmZhbHNlLCJkcm9wcGluZy1wYXJ0aWNsZSI6IiIsIm5vbi1kcm9wcGluZy1wYXJ0aWNsZSI6IiJ9LHsiZmFtaWx5IjoiSGlnZ3MiLCJnaXZlbiI6IkJyYW5kb24gVy4iLCJwYXJzZS1uYW1lcyI6ZmFsc2UsImRyb3BwaW5nLXBhcnRpY2xlIjoiIiwibm9uLWRyb3BwaW5nLXBhcnRpY2xlIjoiIn0seyJmYW1pbHkiOiJNY0NvdXJ0IiwiZ2l2ZW4iOiJNYXR0aGV3IiwicGFyc2UtbmFtZXMiOmZhbHNlLCJkcm9wcGluZy1wYXJ0aWNsZSI6IiIsIm5vbi1kcm9wcGluZy1wYXJ0aWNsZSI6IiJ9LHsiZmFtaWx5IjoiSm9uZXMiLCJnaXZlbiI6IkhhemVsIiwicGFyc2UtbmFtZXMiOmZhbHNlLCJkcm9wcGluZy1wYXJ0aWNsZSI6IiIsIm5vbi1kcm9wcGluZy1wYXJ0aWNsZSI6IiJ9LHsiZmFtaWx5IjoiSGFycGVyIiwiZ2l2ZW4iOiJKYW1lcyBBLiIsInBhcnNlLW5hbWVzIjpmYWxzZSwiZHJvcHBpbmctcGFydGljbGUiOiIiLCJub24tZHJvcHBpbmctcGFydGljbGUiOiIifSx7ImZhbWlseSI6Ik1vcnJvdyIsImdpdmVuIjoiTWljaGVsbGUiLCJwYXJzZS1uYW1lcyI6ZmFsc2UsImRyb3BwaW5nLXBhcnRpY2xlIjoiIiwibm9uLWRyb3BwaW5nLXBhcnRpY2xlIjoiIn0seyJmYW1pbHkiOiJWYWxnZS1BcmNoZXIiLCJnaXZlbiI6IlZpaWEiLCJwYXJzZS1uYW1lcyI6ZmFsc2UsImRyb3BwaW5nLXBhcnRpY2xlIjoiIiwibm9uLWRyb3BwaW5nLXBhcnRpY2xlIjoiIn0seyJmYW1pbHkiOiJTdGV3YXJ0IiwiZ2l2ZW4iOiJSb3NzIiwicGFyc2UtbmFtZXMiOmZhbHNlLCJkcm9wcGluZy1wYXJ0aWNsZSI6IiIsIm5vbi1kcm9wcGluZy1wYXJ0aWNsZSI6IiJ9LHsiZmFtaWx5IjoiRG92ZWRpIiwiZ2l2ZW4iOiJTaW1vbiBKLiIsInBhcnNlLW5hbWVzIjpmYWxzZSwiZHJvcHBpbmctcGFydGljbGUiOiIiLCJub24tZHJvcHBpbmctcGFydGljbGUiOiIifSx7ImZhbWlseSI6IldpbGtpbnNvbiIsImdpdmVuIjoiUm9iZXJ0IFcuIiwicGFyc2UtbmFtZXMiOmZhbHNlLCJkcm9wcGluZy1wYXJ0aWNsZSI6IiIsIm5vbi1kcm9wcGluZy1wYXJ0aWNsZSI6IiJ9XSwiY29udGFpbmVyLXRpdGxlIjoiQ2FuY2VyIEltbXVub2xvZ3kgUmVzZWFyY2giLCJhY2Nlc3NlZCI6eyJkYXRlLXBhcnRzIjpbWzIwMjIsMiwyXV19LCJET0kiOiIxMC4xMTU4LzIzMjYtNjA2Ni5DSVItMTYtMDExNCIsIklTU04iOiIyMzI2LTYwNjYiLCJQTUlEIjoiMjc5MjM4MjUiLCJVUkwiOiJodHRwczovL2NhbmNlcmltbXVub2xyZXMuYWFjcmpvdXJuYWxzLm9yZy9jb250ZW50LzUvMS8yOSIsImlzc3VlZCI6eyJkYXRlLXBhcnRzIjpbWzIwMTcsMSwxXV19LCJwYWdlIjoiMjktNDEiLCJhYnN0cmFjdCI6Ik11cmluZSBzeW5nZW5laWMgdHVtb3IgbW9kZWxzIGFyZSBjcml0aWNhbCB0byBub3ZlbCBpbW11bm8tYmFzZWQgdGhlcmFweSBkZXZlbG9wbWVudCwgYnV0IHRoZSBtb2xlY3VsYXIgYW5kIGltbXVub2xvZ2ljIGZlYXR1cmVzIG9mIHRoZXNlIG1vZGVscyBhcmUgc3RpbGwgbm90IGNsZWFybHkgZGVmaW5lZC4gVGhlIHRyYW5zbGF0aW9uYWwgcmVsZXZhbmNlIG9mIGRpZmZlcmVuY2VzIGJldHdlZW4gdGhlIG1vZGVscyBpcyBub3QgZnVsbHkgdW5kZXJzdG9vZCwgaW1wZWRpbmcgYXBwcm9wcmlhdGUgcHJlY2xpbmljYWwgbW9kZWwgc2VsZWN0aW9uIGZvciB0YXJnZXQgdmFsaWRhdGlvbiwgYW5kIHVsdGltYXRlbHkgaGluZGVyaW5nIGRydWcgZGV2ZWxvcG1lbnQuIEFjcm9zcyBhIHBhbmVsIG9mIGNvbW1vbmx5IHVzZWQgbXVyaW5lIHN5bmdlbmVpYyB0dW1vciBtb2RlbHMsIHdlIHNob3dlZCB2YXJpYWJsZSByZXNwb25zaXZlbmVzcyB0byBpbW11bm90aGVyYXBpZXMuIFdlIHVzZWQgYXJyYXkgY29tcGFyYXRpdmUgZ2Vub21pYyBoeWJyaWRpemF0aW9uLCB3aG9sZS1leG9tZSBzZXF1ZW5jaW5nLCBleG9uIG1pY3JvYXJyYXkgYW5hbHlzaXMsIGFuZCBmbG93IGN5dG9tZXRyeSB0byBleHRlbnNpdmVseSBjaGFyYWN0ZXJpemUgdGhlc2UgbW9kZWxzLCB3aGljaCByZXZlYWxlZCBzdHJpa2luZyBkaWZmZXJlbmNlcyB0aGF0IG1heSB1bmRlcmxpZSB0aGVzZSBjb250cmFzdGluZyByZXNwb25zZSBwcm9maWxlcy4gV2UgaWRlbnRpZmllZCBzdHJvbmcgZGlmZmVyZW50aWFsIGdlbmUgZXhwcmVzc2lvbiBpbiBpbW11bmUtcmVsYXRlZCBwYXRod2F5cyBhbmQgY2hhbmdlcyBpbiBpbW11bmUgY2VsbOKAk3NwZWNpZmljIGdlbmVzIHRoYXQgc3VnZ2VzdGVkIGRpZmZlcmVuY2VzIGluIHR1bW9yIGltbXVuZSBpbmZpbHRyYXRlcyBiZXR3ZWVuIG1vZGVscy4gRnVydGhlciBpbnZlc3RpZ2F0aW9uIHVzaW5nIGZsb3cgY3l0b21ldHJ5IHNob3dlZCBkaWZmZXJlbmNlcyBpbiBib3RoIHRoZSBjb21wb3NpdGlvbiBhbmQgbWFnbml0dWRlIG9mIHRoZSB0dW1vciBpbW11bmUgaW5maWx0cmF0ZXMsIGlkZW50aWZ5aW5nIG1vZGVscyB0aGF0IGhhcmJvciDigJxpbmZsYW1lZOKAnSBhbmQg4oCcbm9uLWluZmxhbWVk4oCdIHR1bW9yIGltbXVuZSBpbmZpbHRyYXRlIHBoZW5vdHlwZXMuIFdlIGFsc28gZm91bmQgdGhhdCBpbW11bm9zdXBwcmVzc2l2ZSBjZWxsIHR5cGVzIHByZWRvbWluYXRlZCBpbiBzeW5nZW5laWMgbW91c2UgdHVtb3IgbW9kZWxzIHRoYXQgZGlkIG5vdCByZXNwb25kIHRvIGltbXVuZS1jaGVja3BvaW50IGJsb2NrYWRlLCB3aGVyZWFzIGN5dG90b3hpYyBlZmZlY3RvciBpbW11bmUgY2VsbHMgd2VyZSBlbnJpY2hlZCBpbiByZXNwb25zaXZlIG1vZGVscy4gQSBjeXRvdG94aWMgY2VsbOKAk3JpY2ggdHVtb3IgaW1tdW5lIGluZmlsdHJhdGUgaGFzIGJlZW4gY29ycmVsYXRlZCB3aXRoIGluY3JlYXNlZCBlZmZpY2FjeSBvZiBpbW11bm90aGVyYXBpZXMgaW4gdGhlIGNsaW5pYywgYW5kIHRoZXNlIGRpZmZlcmVuY2VzIGNvdWxkIHVuZGVybGllIHRoZSB2YXJ5aW5nIHJlc3BvbnNlIHByb2ZpbGVzIHRvIGltbXVub3RoZXJhcHkgYmV0d2VlbiB0aGUgc3luZ2VuZWljIG1vZGVscy4gVGhpcyBjaGFyYWN0ZXJpemF0aW9uIGhpZ2hsaWdodGVkIHRoZSBpbXBvcnRhbmNlIG9mIGV4dGVuc2l2ZSBwcm9maWxpbmcgYW5kIHdpbGwgZW5hYmxlIGludmVzdGlnYXRvcnMgdG8gc2VsZWN0IGFwcHJvcHJpYXRlIG1vZGVscyB0byBpbnRlcnJvZ2F0ZSB0aGUgYWN0aXZpdHkgb2YgaW1tdW5vdGhlcmFwaWVzIGFzIHdlbGwgYXMgY29tYmluYXRpb25zIHdpdGggdGFyZ2V0ZWQgdGhlcmFwaWVzIGluIHZpdm8gLiBDYW5jZXIgSW1tdW5vbCBSZXM7IDUoMSk7IDI54oCTNDEuIMKpMjAxNiBBQUNSIC4iLCJwdWJsaXNoZXIiOiJBbWVyaWNhbiBBc3NvY2lhdGlvbiBmb3IgQ2FuY2VyIFJlc2VhcmNoIiwiaXNzdWUiOiIxIiwidm9sdW1lIjoiNSIsImNvbnRhaW5lci10aXRsZS1zaG9ydCI6IkNhbmNlciBJbW11bm9sIFJlcyJ9LCJpc1RlbXBvcmFyeSI6ZmFsc2V9XX0=&quot;,&quot;citationItems&quot;:[{&quot;id&quot;:&quot;2d13e16d-d469-301a-a9ae-ffa72503ad9c&quot;,&quot;itemData&quot;:{&quot;type&quot;:&quot;article-journal&quot;,&quot;id&quot;:&quot;2d13e16d-d469-301a-a9ae-ffa72503ad9c&quot;,&quot;title&quot;:&quot;Rational Selection of Syngeneic Preclinical Tumor Models for Immunotherapeutic Drug Discovery&quot;,&quot;author&quot;:[{&quot;family&quot;:&quot;Mosely&quot;,&quot;given&quot;:&quot;Suzanne I.S.&quot;,&quot;parse-names&quot;:false,&quot;dropping-particle&quot;:&quot;&quot;,&quot;non-dropping-particle&quot;:&quot;&quot;},{&quot;family&quot;:&quot;Prime&quot;,&quot;given&quot;:&quot;John E.&quot;,&quot;parse-names&quot;:false,&quot;dropping-particle&quot;:&quot;&quot;,&quot;non-dropping-particle&quot;:&quot;&quot;},{&quot;family&quot;:&quot;Sainson&quot;,&quot;given&quot;:&quot;Richard C.A.&quot;,&quot;parse-names&quot;:false,&quot;dropping-particle&quot;:&quot;&quot;,&quot;non-dropping-particle&quot;:&quot;&quot;},{&quot;family&quot;:&quot;Koopmann&quot;,&quot;given&quot;:&quot;Jens Oliver&quot;,&quot;parse-names&quot;:false,&quot;dropping-particle&quot;:&quot;&quot;,&quot;non-dropping-particle&quot;:&quot;&quot;},{&quot;family&quot;:&quot;Wang&quot;,&quot;given&quot;:&quot;Dennis Y.Q.&quot;,&quot;parse-names&quot;:false,&quot;dropping-particle&quot;:&quot;&quot;,&quot;non-dropping-particle&quot;:&quot;&quot;},{&quot;family&quot;:&quot;Greenawalt&quot;,&quot;given&quot;:&quot;Danielle M.&quot;,&quot;parse-names&quot;:false,&quot;dropping-particle&quot;:&quot;&quot;,&quot;non-dropping-particle&quot;:&quot;&quot;},{&quot;family&quot;:&quot;Ahdesmaki&quot;,&quot;given&quot;:&quot;Miika J.&quot;,&quot;parse-names&quot;:false,&quot;dropping-particle&quot;:&quot;&quot;,&quot;non-dropping-particle&quot;:&quot;&quot;},{&quot;family&quot;:&quot;Leyland&quot;,&quot;given&quot;:&quot;Rebecca&quot;,&quot;parse-names&quot;:false,&quot;dropping-particle&quot;:&quot;&quot;,&quot;non-dropping-particle&quot;:&quot;&quot;},{&quot;family&quot;:&quot;Mullins&quot;,&quot;given&quot;:&quot;Stefanie&quot;,&quot;parse-names&quot;:false,&quot;dropping-particle&quot;:&quot;&quot;,&quot;non-dropping-particle&quot;:&quot;&quot;},{&quot;family&quot;:&quot;Pacelli&quot;,&quot;given&quot;:&quot;Luciano&quot;,&quot;parse-names&quot;:false,&quot;dropping-particle&quot;:&quot;&quot;,&quot;non-dropping-particle&quot;:&quot;&quot;},{&quot;family&quot;:&quot;Marcus&quot;,&quot;given&quot;:&quot;Danielle&quot;,&quot;parse-names&quot;:false,&quot;dropping-particle&quot;:&quot;&quot;,&quot;non-dropping-particle&quot;:&quot;&quot;},{&quot;family&quot;:&quot;Anderton&quot;,&quot;given&quot;:&quot;Judith&quot;,&quot;parse-names&quot;:false,&quot;dropping-particle&quot;:&quot;&quot;,&quot;non-dropping-particle&quot;:&quot;&quot;},{&quot;family&quot;:&quot;Watkins&quot;,&quot;given&quot;:&quot;Amanda&quot;,&quot;parse-names&quot;:false,&quot;dropping-particle&quot;:&quot;&quot;,&quot;non-dropping-particle&quot;:&quot;&quot;},{&quot;family&quot;:&quot;Ulrichsen&quot;,&quot;given&quot;:&quot;Jane Coates&quot;,&quot;parse-names&quot;:false,&quot;dropping-particle&quot;:&quot;&quot;,&quot;non-dropping-particle&quot;:&quot;&quot;},{&quot;family&quot;:&quot;Brohawn&quot;,&quot;given&quot;:&quot;Philip&quot;,&quot;parse-names&quot;:false,&quot;dropping-particle&quot;:&quot;&quot;,&quot;non-dropping-particle&quot;:&quot;&quot;},{&quot;family&quot;:&quot;Higgs&quot;,&quot;given&quot;:&quot;Brandon W.&quot;,&quot;parse-names&quot;:false,&quot;dropping-particle&quot;:&quot;&quot;,&quot;non-dropping-particle&quot;:&quot;&quot;},{&quot;family&quot;:&quot;McCourt&quot;,&quot;given&quot;:&quot;Matthew&quot;,&quot;parse-names&quot;:false,&quot;dropping-particle&quot;:&quot;&quot;,&quot;non-dropping-particle&quot;:&quot;&quot;},{&quot;family&quot;:&quot;Jones&quot;,&quot;given&quot;:&quot;Hazel&quot;,&quot;parse-names&quot;:false,&quot;dropping-particle&quot;:&quot;&quot;,&quot;non-dropping-particle&quot;:&quot;&quot;},{&quot;family&quot;:&quot;Harper&quot;,&quot;given&quot;:&quot;James A.&quot;,&quot;parse-names&quot;:false,&quot;dropping-particle&quot;:&quot;&quot;,&quot;non-dropping-particle&quot;:&quot;&quot;},{&quot;family&quot;:&quot;Morrow&quot;,&quot;given&quot;:&quot;Michelle&quot;,&quot;parse-names&quot;:false,&quot;dropping-particle&quot;:&quot;&quot;,&quot;non-dropping-particle&quot;:&quot;&quot;},{&quot;family&quot;:&quot;Valge-Archer&quot;,&quot;given&quot;:&quot;Viia&quot;,&quot;parse-names&quot;:false,&quot;dropping-particle&quot;:&quot;&quot;,&quot;non-dropping-particle&quot;:&quot;&quot;},{&quot;family&quot;:&quot;Stewart&quot;,&quot;given&quot;:&quot;Ross&quot;,&quot;parse-names&quot;:false,&quot;dropping-particle&quot;:&quot;&quot;,&quot;non-dropping-particle&quot;:&quot;&quot;},{&quot;family&quot;:&quot;Dovedi&quot;,&quot;given&quot;:&quot;Simon J.&quot;,&quot;parse-names&quot;:false,&quot;dropping-particle&quot;:&quot;&quot;,&quot;non-dropping-particle&quot;:&quot;&quot;},{&quot;family&quot;:&quot;Wilkinson&quot;,&quot;given&quot;:&quot;Robert W.&quot;,&quot;parse-names&quot;:false,&quot;dropping-particle&quot;:&quot;&quot;,&quot;non-dropping-particle&quot;:&quot;&quot;}],&quot;container-title&quot;:&quot;Cancer Immunology Research&quot;,&quot;accessed&quot;:{&quot;date-parts&quot;:[[2022,2,2]]},&quot;DOI&quot;:&quot;10.1158/2326-6066.CIR-16-0114&quot;,&quot;ISSN&quot;:&quot;2326-6066&quot;,&quot;PMID&quot;:&quot;27923825&quot;,&quot;URL&quot;:&quot;https://cancerimmunolres.aacrjournals.org/content/5/1/29&quot;,&quot;issued&quot;:{&quot;date-parts&quot;:[[2017,1,1]]},&quot;page&quot;:&quot;29-41&quot;,&quot;abstract&quot;:&quot;Murine syngeneic tumor models are critical to novel immuno-based therapy development, but the molecular and immunologic features of these models are still not clearly defined. The translational relevance of differences between the models is not fully understood, impeding appropriate preclinical model selection for target validation, and ultimately hindering drug development. Across a panel of commonly used murine syngeneic tumor models, we showed variable responsiveness to immunotherapies. We used array comparative genomic hybridization, whole-exome sequencing, exon microarray analysis, and flow cytometry to extensively characterize these models, which revealed striking differences that may underlie these contrasting response profiles. We identified strong differential gene expression in immune-related pathways and changes in immune cell–specific genes that suggested differences in tumor immune infiltrates between models. Further investigation using flow cytometry showed differences in both the composition and magnitude of the tumor immune infiltrates, identifying models that harbor “inflamed” and “non-inflamed” tumor immune infiltrate phenotypes. We also found that immunosuppressive cell types predominated in syngeneic mouse tumor models that did not respond to immune-checkpoint blockade, whereas cytotoxic effector immune cells were enriched in responsive models. A cytotoxic cell–rich tumor immune infiltrate has been correlated with increased efficacy of immunotherapies in the clinic, and these differences could underlie the varying response profiles to immunotherapy between the syngeneic models. This characterization highlighted the importance of extensive profiling and will enable investigators to select appropriate models to interrogate the activity of immunotherapies as well as combinations with targeted therapies in vivo . Cancer Immunol Res; 5(1); 29–41. ©2016 AACR .&quot;,&quot;publisher&quot;:&quot;American Association for Cancer Research&quot;,&quot;issue&quot;:&quot;1&quot;,&quot;volume&quot;:&quot;5&quot;,&quot;container-title-short&quot;:&quot;Cancer Immunol Res&quot;},&quot;isTemporary&quot;:false}]},{&quot;citationID&quot;:&quot;MENDELEY_CITATION_fb65b93c-c697-41c5-9b9a-6b2e6c63764f&quot;,&quot;properties&quot;:{&quot;noteIndex&quot;:0},&quot;isEdited&quot;:false,&quot;manualOverride&quot;:{&quot;isManuallyOverridden&quot;:false,&quot;citeprocText&quot;:&quot;&lt;sup&gt;44&lt;/sup&gt;&quot;,&quot;manualOverrideText&quot;:&quot;&quot;},&quot;citationTag&quot;:&quot;MENDELEY_CITATION_v3_eyJjaXRhdGlvbklEIjoiTUVOREVMRVlfQ0lUQVRJT05fZmI2NWI5M2MtYzY5Ny00MWM1LTliOWEtNmIyZTZjNjM3NjRmIiwicHJvcGVydGllcyI6eyJub3RlSW5kZXgiOjB9LCJpc0VkaXRlZCI6ZmFsc2UsIm1hbnVhbE92ZXJyaWRlIjp7ImlzTWFudWFsbHlPdmVycmlkZGVuIjpmYWxzZSwiY2l0ZXByb2NUZXh0IjoiPHN1cD40NDwvc3VwPiIsIm1hbnVhbE92ZXJyaWRlVGV4dCI6IiJ9LCJjaXRhdGlvbkl0ZW1zIjpbeyJpZCI6IjJkMTNlMTZkLWQ0NjktMzAxYS1hOWFlLWZmYTcyNTAzYWQ5YyIsIml0ZW1EYXRhIjp7InR5cGUiOiJhcnRpY2xlLWpvdXJuYWwiLCJpZCI6IjJkMTNlMTZkLWQ0NjktMzAxYS1hOWFlLWZmYTcyNTAzYWQ5YyIsInRpdGxlIjoiUmF0aW9uYWwgU2VsZWN0aW9uIG9mIFN5bmdlbmVpYyBQcmVjbGluaWNhbCBUdW1vciBNb2RlbHMgZm9yIEltbXVub3RoZXJhcGV1dGljIERydWcgRGlzY292ZXJ5IiwiYXV0aG9yIjpbeyJmYW1pbHkiOiJNb3NlbHkiLCJnaXZlbiI6IlN1emFubmUgSS5TLiIsInBhcnNlLW5hbWVzIjpmYWxzZSwiZHJvcHBpbmctcGFydGljbGUiOiIiLCJub24tZHJvcHBpbmctcGFydGljbGUiOiIifSx7ImZhbWlseSI6IlByaW1lIiwiZ2l2ZW4iOiJKb2huIEUuIiwicGFyc2UtbmFtZXMiOmZhbHNlLCJkcm9wcGluZy1wYXJ0aWNsZSI6IiIsIm5vbi1kcm9wcGluZy1wYXJ0aWNsZSI6IiJ9LHsiZmFtaWx5IjoiU2FpbnNvbiIsImdpdmVuIjoiUmljaGFyZCBDLkEuIiwicGFyc2UtbmFtZXMiOmZhbHNlLCJkcm9wcGluZy1wYXJ0aWNsZSI6IiIsIm5vbi1kcm9wcGluZy1wYXJ0aWNsZSI6IiJ9LHsiZmFtaWx5IjoiS29vcG1hbm4iLCJnaXZlbiI6IkplbnMgT2xpdmVyIiwicGFyc2UtbmFtZXMiOmZhbHNlLCJkcm9wcGluZy1wYXJ0aWNsZSI6IiIsIm5vbi1kcm9wcGluZy1wYXJ0aWNsZSI6IiJ9LHsiZmFtaWx5IjoiV2FuZyIsImdpdmVuIjoiRGVubmlzIFkuUS4iLCJwYXJzZS1uYW1lcyI6ZmFsc2UsImRyb3BwaW5nLXBhcnRpY2xlIjoiIiwibm9uLWRyb3BwaW5nLXBhcnRpY2xlIjoiIn0seyJmYW1pbHkiOiJHcmVlbmF3YWx0IiwiZ2l2ZW4iOiJEYW5pZWxsZSBNLiIsInBhcnNlLW5hbWVzIjpmYWxzZSwiZHJvcHBpbmctcGFydGljbGUiOiIiLCJub24tZHJvcHBpbmctcGFydGljbGUiOiIifSx7ImZhbWlseSI6IkFoZGVzbWFraSIsImdpdmVuIjoiTWlpa2EgSi4iLCJwYXJzZS1uYW1lcyI6ZmFsc2UsImRyb3BwaW5nLXBhcnRpY2xlIjoiIiwibm9uLWRyb3BwaW5nLXBhcnRpY2xlIjoiIn0seyJmYW1pbHkiOiJMZXlsYW5kIiwiZ2l2ZW4iOiJSZWJlY2NhIiwicGFyc2UtbmFtZXMiOmZhbHNlLCJkcm9wcGluZy1wYXJ0aWNsZSI6IiIsIm5vbi1kcm9wcGluZy1wYXJ0aWNsZSI6IiJ9LHsiZmFtaWx5IjoiTXVsbGlucyIsImdpdmVuIjoiU3RlZmFuaWUiLCJwYXJzZS1uYW1lcyI6ZmFsc2UsImRyb3BwaW5nLXBhcnRpY2xlIjoiIiwibm9uLWRyb3BwaW5nLXBhcnRpY2xlIjoiIn0seyJmYW1pbHkiOiJQYWNlbGxpIiwiZ2l2ZW4iOiJMdWNpYW5vIiwicGFyc2UtbmFtZXMiOmZhbHNlLCJkcm9wcGluZy1wYXJ0aWNsZSI6IiIsIm5vbi1kcm9wcGluZy1wYXJ0aWNsZSI6IiJ9LHsiZmFtaWx5IjoiTWFyY3VzIiwiZ2l2ZW4iOiJEYW5pZWxsZSIsInBhcnNlLW5hbWVzIjpmYWxzZSwiZHJvcHBpbmctcGFydGljbGUiOiIiLCJub24tZHJvcHBpbmctcGFydGljbGUiOiIifSx7ImZhbWlseSI6IkFuZGVydG9uIiwiZ2l2ZW4iOiJKdWRpdGgiLCJwYXJzZS1uYW1lcyI6ZmFsc2UsImRyb3BwaW5nLXBhcnRpY2xlIjoiIiwibm9uLWRyb3BwaW5nLXBhcnRpY2xlIjoiIn0seyJmYW1pbHkiOiJXYXRraW5zIiwiZ2l2ZW4iOiJBbWFuZGEiLCJwYXJzZS1uYW1lcyI6ZmFsc2UsImRyb3BwaW5nLXBhcnRpY2xlIjoiIiwibm9uLWRyb3BwaW5nLXBhcnRpY2xlIjoiIn0seyJmYW1pbHkiOiJVbHJpY2hzZW4iLCJnaXZlbiI6IkphbmUgQ29hdGVzIiwicGFyc2UtbmFtZXMiOmZhbHNlLCJkcm9wcGluZy1wYXJ0aWNsZSI6IiIsIm5vbi1kcm9wcGluZy1wYXJ0aWNsZSI6IiJ9LHsiZmFtaWx5IjoiQnJvaGF3biIsImdpdmVuIjoiUGhpbGlwIiwicGFyc2UtbmFtZXMiOmZhbHNlLCJkcm9wcGluZy1wYXJ0aWNsZSI6IiIsIm5vbi1kcm9wcGluZy1wYXJ0aWNsZSI6IiJ9LHsiZmFtaWx5IjoiSGlnZ3MiLCJnaXZlbiI6IkJyYW5kb24gVy4iLCJwYXJzZS1uYW1lcyI6ZmFsc2UsImRyb3BwaW5nLXBhcnRpY2xlIjoiIiwibm9uLWRyb3BwaW5nLXBhcnRpY2xlIjoiIn0seyJmYW1pbHkiOiJNY0NvdXJ0IiwiZ2l2ZW4iOiJNYXR0aGV3IiwicGFyc2UtbmFtZXMiOmZhbHNlLCJkcm9wcGluZy1wYXJ0aWNsZSI6IiIsIm5vbi1kcm9wcGluZy1wYXJ0aWNsZSI6IiJ9LHsiZmFtaWx5IjoiSm9uZXMiLCJnaXZlbiI6IkhhemVsIiwicGFyc2UtbmFtZXMiOmZhbHNlLCJkcm9wcGluZy1wYXJ0aWNsZSI6IiIsIm5vbi1kcm9wcGluZy1wYXJ0aWNsZSI6IiJ9LHsiZmFtaWx5IjoiSGFycGVyIiwiZ2l2ZW4iOiJKYW1lcyBBLiIsInBhcnNlLW5hbWVzIjpmYWxzZSwiZHJvcHBpbmctcGFydGljbGUiOiIiLCJub24tZHJvcHBpbmctcGFydGljbGUiOiIifSx7ImZhbWlseSI6Ik1vcnJvdyIsImdpdmVuIjoiTWljaGVsbGUiLCJwYXJzZS1uYW1lcyI6ZmFsc2UsImRyb3BwaW5nLXBhcnRpY2xlIjoiIiwibm9uLWRyb3BwaW5nLXBhcnRpY2xlIjoiIn0seyJmYW1pbHkiOiJWYWxnZS1BcmNoZXIiLCJnaXZlbiI6IlZpaWEiLCJwYXJzZS1uYW1lcyI6ZmFsc2UsImRyb3BwaW5nLXBhcnRpY2xlIjoiIiwibm9uLWRyb3BwaW5nLXBhcnRpY2xlIjoiIn0seyJmYW1pbHkiOiJTdGV3YXJ0IiwiZ2l2ZW4iOiJSb3NzIiwicGFyc2UtbmFtZXMiOmZhbHNlLCJkcm9wcGluZy1wYXJ0aWNsZSI6IiIsIm5vbi1kcm9wcGluZy1wYXJ0aWNsZSI6IiJ9LHsiZmFtaWx5IjoiRG92ZWRpIiwiZ2l2ZW4iOiJTaW1vbiBKLiIsInBhcnNlLW5hbWVzIjpmYWxzZSwiZHJvcHBpbmctcGFydGljbGUiOiIiLCJub24tZHJvcHBpbmctcGFydGljbGUiOiIifSx7ImZhbWlseSI6IldpbGtpbnNvbiIsImdpdmVuIjoiUm9iZXJ0IFcuIiwicGFyc2UtbmFtZXMiOmZhbHNlLCJkcm9wcGluZy1wYXJ0aWNsZSI6IiIsIm5vbi1kcm9wcGluZy1wYXJ0aWNsZSI6IiJ9XSwiY29udGFpbmVyLXRpdGxlIjoiQ2FuY2VyIEltbXVub2xvZ3kgUmVzZWFyY2giLCJhY2Nlc3NlZCI6eyJkYXRlLXBhcnRzIjpbWzIwMjIsMiwyXV19LCJET0kiOiIxMC4xMTU4LzIzMjYtNjA2Ni5DSVItMTYtMDExNCIsIklTU04iOiIyMzI2LTYwNjYiLCJQTUlEIjoiMjc5MjM4MjUiLCJVUkwiOiJodHRwczovL2NhbmNlcmltbXVub2xyZXMuYWFjcmpvdXJuYWxzLm9yZy9jb250ZW50LzUvMS8yOSIsImlzc3VlZCI6eyJkYXRlLXBhcnRzIjpbWzIwMTcsMSwxXV19LCJwYWdlIjoiMjktNDEiLCJhYnN0cmFjdCI6Ik11cmluZSBzeW5nZW5laWMgdHVtb3IgbW9kZWxzIGFyZSBjcml0aWNhbCB0byBub3ZlbCBpbW11bm8tYmFzZWQgdGhlcmFweSBkZXZlbG9wbWVudCwgYnV0IHRoZSBtb2xlY3VsYXIgYW5kIGltbXVub2xvZ2ljIGZlYXR1cmVzIG9mIHRoZXNlIG1vZGVscyBhcmUgc3RpbGwgbm90IGNsZWFybHkgZGVmaW5lZC4gVGhlIHRyYW5zbGF0aW9uYWwgcmVsZXZhbmNlIG9mIGRpZmZlcmVuY2VzIGJldHdlZW4gdGhlIG1vZGVscyBpcyBub3QgZnVsbHkgdW5kZXJzdG9vZCwgaW1wZWRpbmcgYXBwcm9wcmlhdGUgcHJlY2xpbmljYWwgbW9kZWwgc2VsZWN0aW9uIGZvciB0YXJnZXQgdmFsaWRhdGlvbiwgYW5kIHVsdGltYXRlbHkgaGluZGVyaW5nIGRydWcgZGV2ZWxvcG1lbnQuIEFjcm9zcyBhIHBhbmVsIG9mIGNvbW1vbmx5IHVzZWQgbXVyaW5lIHN5bmdlbmVpYyB0dW1vciBtb2RlbHMsIHdlIHNob3dlZCB2YXJpYWJsZSByZXNwb25zaXZlbmVzcyB0byBpbW11bm90aGVyYXBpZXMuIFdlIHVzZWQgYXJyYXkgY29tcGFyYXRpdmUgZ2Vub21pYyBoeWJyaWRpemF0aW9uLCB3aG9sZS1leG9tZSBzZXF1ZW5jaW5nLCBleG9uIG1pY3JvYXJyYXkgYW5hbHlzaXMsIGFuZCBmbG93IGN5dG9tZXRyeSB0byBleHRlbnNpdmVseSBjaGFyYWN0ZXJpemUgdGhlc2UgbW9kZWxzLCB3aGljaCByZXZlYWxlZCBzdHJpa2luZyBkaWZmZXJlbmNlcyB0aGF0IG1heSB1bmRlcmxpZSB0aGVzZSBjb250cmFzdGluZyByZXNwb25zZSBwcm9maWxlcy4gV2UgaWRlbnRpZmllZCBzdHJvbmcgZGlmZmVyZW50aWFsIGdlbmUgZXhwcmVzc2lvbiBpbiBpbW11bmUtcmVsYXRlZCBwYXRod2F5cyBhbmQgY2hhbmdlcyBpbiBpbW11bmUgY2VsbOKAk3NwZWNpZmljIGdlbmVzIHRoYXQgc3VnZ2VzdGVkIGRpZmZlcmVuY2VzIGluIHR1bW9yIGltbXVuZSBpbmZpbHRyYXRlcyBiZXR3ZWVuIG1vZGVscy4gRnVydGhlciBpbnZlc3RpZ2F0aW9uIHVzaW5nIGZsb3cgY3l0b21ldHJ5IHNob3dlZCBkaWZmZXJlbmNlcyBpbiBib3RoIHRoZSBjb21wb3NpdGlvbiBhbmQgbWFnbml0dWRlIG9mIHRoZSB0dW1vciBpbW11bmUgaW5maWx0cmF0ZXMsIGlkZW50aWZ5aW5nIG1vZGVscyB0aGF0IGhhcmJvciDigJxpbmZsYW1lZOKAnSBhbmQg4oCcbm9uLWluZmxhbWVk4oCdIHR1bW9yIGltbXVuZSBpbmZpbHRyYXRlIHBoZW5vdHlwZXMuIFdlIGFsc28gZm91bmQgdGhhdCBpbW11bm9zdXBwcmVzc2l2ZSBjZWxsIHR5cGVzIHByZWRvbWluYXRlZCBpbiBzeW5nZW5laWMgbW91c2UgdHVtb3IgbW9kZWxzIHRoYXQgZGlkIG5vdCByZXNwb25kIHRvIGltbXVuZS1jaGVja3BvaW50IGJsb2NrYWRlLCB3aGVyZWFzIGN5dG90b3hpYyBlZmZlY3RvciBpbW11bmUgY2VsbHMgd2VyZSBlbnJpY2hlZCBpbiByZXNwb25zaXZlIG1vZGVscy4gQSBjeXRvdG94aWMgY2VsbOKAk3JpY2ggdHVtb3IgaW1tdW5lIGluZmlsdHJhdGUgaGFzIGJlZW4gY29ycmVsYXRlZCB3aXRoIGluY3JlYXNlZCBlZmZpY2FjeSBvZiBpbW11bm90aGVyYXBpZXMgaW4gdGhlIGNsaW5pYywgYW5kIHRoZXNlIGRpZmZlcmVuY2VzIGNvdWxkIHVuZGVybGllIHRoZSB2YXJ5aW5nIHJlc3BvbnNlIHByb2ZpbGVzIHRvIGltbXVub3RoZXJhcHkgYmV0d2VlbiB0aGUgc3luZ2VuZWljIG1vZGVscy4gVGhpcyBjaGFyYWN0ZXJpemF0aW9uIGhpZ2hsaWdodGVkIHRoZSBpbXBvcnRhbmNlIG9mIGV4dGVuc2l2ZSBwcm9maWxpbmcgYW5kIHdpbGwgZW5hYmxlIGludmVzdGlnYXRvcnMgdG8gc2VsZWN0IGFwcHJvcHJpYXRlIG1vZGVscyB0byBpbnRlcnJvZ2F0ZSB0aGUgYWN0aXZpdHkgb2YgaW1tdW5vdGhlcmFwaWVzIGFzIHdlbGwgYXMgY29tYmluYXRpb25zIHdpdGggdGFyZ2V0ZWQgdGhlcmFwaWVzIGluIHZpdm8gLiBDYW5jZXIgSW1tdW5vbCBSZXM7IDUoMSk7IDI54oCTNDEuIMKpMjAxNiBBQUNSIC4iLCJwdWJsaXNoZXIiOiJBbWVyaWNhbiBBc3NvY2lhdGlvbiBmb3IgQ2FuY2VyIFJlc2VhcmNoIiwiaXNzdWUiOiIxIiwidm9sdW1lIjoiNSIsImNvbnRhaW5lci10aXRsZS1zaG9ydCI6IkNhbmNlciBJbW11bm9sIFJlcyJ9LCJpc1RlbXBvcmFyeSI6ZmFsc2V9XX0=&quot;,&quot;citationItems&quot;:[{&quot;id&quot;:&quot;2d13e16d-d469-301a-a9ae-ffa72503ad9c&quot;,&quot;itemData&quot;:{&quot;type&quot;:&quot;article-journal&quot;,&quot;id&quot;:&quot;2d13e16d-d469-301a-a9ae-ffa72503ad9c&quot;,&quot;title&quot;:&quot;Rational Selection of Syngeneic Preclinical Tumor Models for Immunotherapeutic Drug Discovery&quot;,&quot;author&quot;:[{&quot;family&quot;:&quot;Mosely&quot;,&quot;given&quot;:&quot;Suzanne I.S.&quot;,&quot;parse-names&quot;:false,&quot;dropping-particle&quot;:&quot;&quot;,&quot;non-dropping-particle&quot;:&quot;&quot;},{&quot;family&quot;:&quot;Prime&quot;,&quot;given&quot;:&quot;John E.&quot;,&quot;parse-names&quot;:false,&quot;dropping-particle&quot;:&quot;&quot;,&quot;non-dropping-particle&quot;:&quot;&quot;},{&quot;family&quot;:&quot;Sainson&quot;,&quot;given&quot;:&quot;Richard C.A.&quot;,&quot;parse-names&quot;:false,&quot;dropping-particle&quot;:&quot;&quot;,&quot;non-dropping-particle&quot;:&quot;&quot;},{&quot;family&quot;:&quot;Koopmann&quot;,&quot;given&quot;:&quot;Jens Oliver&quot;,&quot;parse-names&quot;:false,&quot;dropping-particle&quot;:&quot;&quot;,&quot;non-dropping-particle&quot;:&quot;&quot;},{&quot;family&quot;:&quot;Wang&quot;,&quot;given&quot;:&quot;Dennis Y.Q.&quot;,&quot;parse-names&quot;:false,&quot;dropping-particle&quot;:&quot;&quot;,&quot;non-dropping-particle&quot;:&quot;&quot;},{&quot;family&quot;:&quot;Greenawalt&quot;,&quot;given&quot;:&quot;Danielle M.&quot;,&quot;parse-names&quot;:false,&quot;dropping-particle&quot;:&quot;&quot;,&quot;non-dropping-particle&quot;:&quot;&quot;},{&quot;family&quot;:&quot;Ahdesmaki&quot;,&quot;given&quot;:&quot;Miika J.&quot;,&quot;parse-names&quot;:false,&quot;dropping-particle&quot;:&quot;&quot;,&quot;non-dropping-particle&quot;:&quot;&quot;},{&quot;family&quot;:&quot;Leyland&quot;,&quot;given&quot;:&quot;Rebecca&quot;,&quot;parse-names&quot;:false,&quot;dropping-particle&quot;:&quot;&quot;,&quot;non-dropping-particle&quot;:&quot;&quot;},{&quot;family&quot;:&quot;Mullins&quot;,&quot;given&quot;:&quot;Stefanie&quot;,&quot;parse-names&quot;:false,&quot;dropping-particle&quot;:&quot;&quot;,&quot;non-dropping-particle&quot;:&quot;&quot;},{&quot;family&quot;:&quot;Pacelli&quot;,&quot;given&quot;:&quot;Luciano&quot;,&quot;parse-names&quot;:false,&quot;dropping-particle&quot;:&quot;&quot;,&quot;non-dropping-particle&quot;:&quot;&quot;},{&quot;family&quot;:&quot;Marcus&quot;,&quot;given&quot;:&quot;Danielle&quot;,&quot;parse-names&quot;:false,&quot;dropping-particle&quot;:&quot;&quot;,&quot;non-dropping-particle&quot;:&quot;&quot;},{&quot;family&quot;:&quot;Anderton&quot;,&quot;given&quot;:&quot;Judith&quot;,&quot;parse-names&quot;:false,&quot;dropping-particle&quot;:&quot;&quot;,&quot;non-dropping-particle&quot;:&quot;&quot;},{&quot;family&quot;:&quot;Watkins&quot;,&quot;given&quot;:&quot;Amanda&quot;,&quot;parse-names&quot;:false,&quot;dropping-particle&quot;:&quot;&quot;,&quot;non-dropping-particle&quot;:&quot;&quot;},{&quot;family&quot;:&quot;Ulrichsen&quot;,&quot;given&quot;:&quot;Jane Coates&quot;,&quot;parse-names&quot;:false,&quot;dropping-particle&quot;:&quot;&quot;,&quot;non-dropping-particle&quot;:&quot;&quot;},{&quot;family&quot;:&quot;Brohawn&quot;,&quot;given&quot;:&quot;Philip&quot;,&quot;parse-names&quot;:false,&quot;dropping-particle&quot;:&quot;&quot;,&quot;non-dropping-particle&quot;:&quot;&quot;},{&quot;family&quot;:&quot;Higgs&quot;,&quot;given&quot;:&quot;Brandon W.&quot;,&quot;parse-names&quot;:false,&quot;dropping-particle&quot;:&quot;&quot;,&quot;non-dropping-particle&quot;:&quot;&quot;},{&quot;family&quot;:&quot;McCourt&quot;,&quot;given&quot;:&quot;Matthew&quot;,&quot;parse-names&quot;:false,&quot;dropping-particle&quot;:&quot;&quot;,&quot;non-dropping-particle&quot;:&quot;&quot;},{&quot;family&quot;:&quot;Jones&quot;,&quot;given&quot;:&quot;Hazel&quot;,&quot;parse-names&quot;:false,&quot;dropping-particle&quot;:&quot;&quot;,&quot;non-dropping-particle&quot;:&quot;&quot;},{&quot;family&quot;:&quot;Harper&quot;,&quot;given&quot;:&quot;James A.&quot;,&quot;parse-names&quot;:false,&quot;dropping-particle&quot;:&quot;&quot;,&quot;non-dropping-particle&quot;:&quot;&quot;},{&quot;family&quot;:&quot;Morrow&quot;,&quot;given&quot;:&quot;Michelle&quot;,&quot;parse-names&quot;:false,&quot;dropping-particle&quot;:&quot;&quot;,&quot;non-dropping-particle&quot;:&quot;&quot;},{&quot;family&quot;:&quot;Valge-Archer&quot;,&quot;given&quot;:&quot;Viia&quot;,&quot;parse-names&quot;:false,&quot;dropping-particle&quot;:&quot;&quot;,&quot;non-dropping-particle&quot;:&quot;&quot;},{&quot;family&quot;:&quot;Stewart&quot;,&quot;given&quot;:&quot;Ross&quot;,&quot;parse-names&quot;:false,&quot;dropping-particle&quot;:&quot;&quot;,&quot;non-dropping-particle&quot;:&quot;&quot;},{&quot;family&quot;:&quot;Dovedi&quot;,&quot;given&quot;:&quot;Simon J.&quot;,&quot;parse-names&quot;:false,&quot;dropping-particle&quot;:&quot;&quot;,&quot;non-dropping-particle&quot;:&quot;&quot;},{&quot;family&quot;:&quot;Wilkinson&quot;,&quot;given&quot;:&quot;Robert W.&quot;,&quot;parse-names&quot;:false,&quot;dropping-particle&quot;:&quot;&quot;,&quot;non-dropping-particle&quot;:&quot;&quot;}],&quot;container-title&quot;:&quot;Cancer Immunology Research&quot;,&quot;accessed&quot;:{&quot;date-parts&quot;:[[2022,2,2]]},&quot;DOI&quot;:&quot;10.1158/2326-6066.CIR-16-0114&quot;,&quot;ISSN&quot;:&quot;2326-6066&quot;,&quot;PMID&quot;:&quot;27923825&quot;,&quot;URL&quot;:&quot;https://cancerimmunolres.aacrjournals.org/content/5/1/29&quot;,&quot;issued&quot;:{&quot;date-parts&quot;:[[2017,1,1]]},&quot;page&quot;:&quot;29-41&quot;,&quot;abstract&quot;:&quot;Murine syngeneic tumor models are critical to novel immuno-based therapy development, but the molecular and immunologic features of these models are still not clearly defined. The translational relevance of differences between the models is not fully understood, impeding appropriate preclinical model selection for target validation, and ultimately hindering drug development. Across a panel of commonly used murine syngeneic tumor models, we showed variable responsiveness to immunotherapies. We used array comparative genomic hybridization, whole-exome sequencing, exon microarray analysis, and flow cytometry to extensively characterize these models, which revealed striking differences that may underlie these contrasting response profiles. We identified strong differential gene expression in immune-related pathways and changes in immune cell–specific genes that suggested differences in tumor immune infiltrates between models. Further investigation using flow cytometry showed differences in both the composition and magnitude of the tumor immune infiltrates, identifying models that harbor “inflamed” and “non-inflamed” tumor immune infiltrate phenotypes. We also found that immunosuppressive cell types predominated in syngeneic mouse tumor models that did not respond to immune-checkpoint blockade, whereas cytotoxic effector immune cells were enriched in responsive models. A cytotoxic cell–rich tumor immune infiltrate has been correlated with increased efficacy of immunotherapies in the clinic, and these differences could underlie the varying response profiles to immunotherapy between the syngeneic models. This characterization highlighted the importance of extensive profiling and will enable investigators to select appropriate models to interrogate the activity of immunotherapies as well as combinations with targeted therapies in vivo . Cancer Immunol Res; 5(1); 29–41. ©2016 AACR .&quot;,&quot;publisher&quot;:&quot;American Association for Cancer Research&quot;,&quot;issue&quot;:&quot;1&quot;,&quot;volume&quot;:&quot;5&quot;,&quot;container-title-short&quot;:&quot;Cancer Immunol Res&quot;},&quot;isTemporary&quot;:false}]},{&quot;citationID&quot;:&quot;MENDELEY_CITATION_e4ce0ee4-6a4e-4243-ae7e-8143fb848966&quot;,&quot;properties&quot;:{&quot;noteIndex&quot;:0},&quot;isEdited&quot;:false,&quot;manualOverride&quot;:{&quot;isManuallyOverridden&quot;:false,&quot;citeprocText&quot;:&quot;&lt;sup&gt;45&lt;/sup&gt;&quot;,&quot;manualOverrideText&quot;:&quot;&quot;},&quot;citationTag&quot;:&quot;MENDELEY_CITATION_v3_eyJjaXRhdGlvbklEIjoiTUVOREVMRVlfQ0lUQVRJT05fZTRjZTBlZTQtNmE0ZS00MjQzLWFlN2UtODE0M2ZiODQ4OTY2IiwicHJvcGVydGllcyI6eyJub3RlSW5kZXgiOjB9LCJpc0VkaXRlZCI6ZmFsc2UsIm1hbnVhbE92ZXJyaWRlIjp7ImlzTWFudWFsbHlPdmVycmlkZGVuIjpmYWxzZSwiY2l0ZXByb2NUZXh0IjoiPHN1cD40NTwvc3VwPiIsIm1hbnVhbE92ZXJyaWRlVGV4dCI6IiJ9LCJjaXRhdGlvbkl0ZW1zIjpbeyJpZCI6IjAxNWMxYjhkLTJhYmItMzA5Yy04YWUyLTMwMWNmNDcxYjdkMiIsIml0ZW1EYXRhIjp7InR5cGUiOiJhcnRpY2xlLWpvdXJuYWwiLCJpZCI6IjAxNWMxYjhkLTJhYmItMzA5Yy04YWUyLTMwMWNmNDcxYjdkMiIsInRpdGxlIjoiSW1tdW5vZ2VuaWMgY2VsbCBkZWF0aCBpbiByYWRpYXRpb24gdGhlcmFweSIsImF1dGhvciI6W3siZmFtaWx5IjoiR2FsbHV6emkiLCJnaXZlbiI6IkxvcmVuem8iLCJwYXJzZS1uYW1lcyI6ZmFsc2UsImRyb3BwaW5nLXBhcnRpY2xlIjoiIiwibm9uLWRyb3BwaW5nLXBhcnRpY2xlIjoiIn0seyJmYW1pbHkiOiJLZXBwIiwiZ2l2ZW4iOiJPbGl2ZXIiLCJwYXJzZS1uYW1lcyI6ZmFsc2UsImRyb3BwaW5nLXBhcnRpY2xlIjoiIiwibm9uLWRyb3BwaW5nLXBhcnRpY2xlIjoiIn0seyJmYW1pbHkiOiJLcm9lbWVyIiwiZ2l2ZW4iOiJHdWlkbyIsInBhcnNlLW5hbWVzIjpmYWxzZSwiZHJvcHBpbmctcGFydGljbGUiOiIiLCJub24tZHJvcHBpbmctcGFydGljbGUiOiIifV0sImNvbnRhaW5lci10aXRsZSI6Ik9uY29pbW11bm9sb2d5IiwiYWNjZXNzZWQiOnsiZGF0ZS1wYXJ0cyI6W1syMDIyLDIsNF1dfSwiRE9JIjoiMTAuNDE2MS9PTkNJLjI2NTM2IiwiSVNTTiI6IjIxNjItNDAxMSIsIlBNSUQiOiIyNDQwNDQyNCIsIlVSTCI6Ii9wbWMvYXJ0aWNsZXMvUE1DMzg4MTU5OS8iLCJpc3N1ZWQiOnsiZGF0ZS1wYXJ0cyI6W1syMDEzLDEwXV19LCJwYWdlIjoiZTI2NTM2IiwiYWJzdHJhY3QiOiJSYWRpYXRpb24gdGhlcmFweSBoYXMgYmVlbiBleHRlbnNpdmVseSBlbXBsb3llZCB0aHJvdWdob3V0IHRoZSBsYXN0IGNlbnR1cnkgdG8gdHJlYXQgaW5kaXZpZHVhbHMgYWZmZWN0ZWQgYnkgbXVsdGlwbGUgdHlwZXMgb2YgdHVtb3JzLCB3aXRoIGEgdmFyaWFibGUgZGVncmVlIG9mIHN1Y2Nlc3MuIEN1cnJlbnQgZXN0aW1hdGVzIGluZGljYXRlIC4uLiIsInB1Ymxpc2hlciI6IlRheWxvciAmIEZyYW5jaXMiLCJpc3N1ZSI6IjEwIiwidm9sdW1lIjoiMiIsImNvbnRhaW5lci10aXRsZS1zaG9ydCI6Ik9uY29pbW11bm9sb2d5In0sImlzVGVtcG9yYXJ5IjpmYWxzZX1dfQ==&quot;,&quot;citationItems&quot;:[{&quot;id&quot;:&quot;015c1b8d-2abb-309c-8ae2-301cf471b7d2&quot;,&quot;itemData&quot;:{&quot;type&quot;:&quot;article-journal&quot;,&quot;id&quot;:&quot;015c1b8d-2abb-309c-8ae2-301cf471b7d2&quot;,&quot;title&quot;:&quot;Immunogenic cell death in radiation therapy&quot;,&quot;author&quot;:[{&quot;family&quot;:&quot;Galluzzi&quot;,&quot;given&quot;:&quot;Lorenzo&quot;,&quot;parse-names&quot;:false,&quot;dropping-particle&quot;:&quot;&quot;,&quot;non-dropping-particle&quot;:&quot;&quot;},{&quot;family&quot;:&quot;Kepp&quot;,&quot;given&quot;:&quot;Oliver&quot;,&quot;parse-names&quot;:false,&quot;dropping-particle&quot;:&quot;&quot;,&quot;non-dropping-particle&quot;:&quot;&quot;},{&quot;family&quot;:&quot;Kroemer&quot;,&quot;given&quot;:&quot;Guido&quot;,&quot;parse-names&quot;:false,&quot;dropping-particle&quot;:&quot;&quot;,&quot;non-dropping-particle&quot;:&quot;&quot;}],&quot;container-title&quot;:&quot;Oncoimmunology&quot;,&quot;accessed&quot;:{&quot;date-parts&quot;:[[2022,2,4]]},&quot;DOI&quot;:&quot;10.4161/ONCI.26536&quot;,&quot;ISSN&quot;:&quot;2162-4011&quot;,&quot;PMID&quot;:&quot;24404424&quot;,&quot;URL&quot;:&quot;/pmc/articles/PMC3881599/&quot;,&quot;issued&quot;:{&quot;date-parts&quot;:[[2013,10]]},&quot;page&quot;:&quot;e26536&quot;,&quot;abstract&quot;:&quot;Radiation therapy has been extensively employed throughout the last century to treat individuals affected by multiple types of tumors, with a variable degree of success. Current estimates indicate ...&quot;,&quot;publisher&quot;:&quot;Taylor &amp; Francis&quot;,&quot;issue&quot;:&quot;10&quot;,&quot;volume&quot;:&quot;2&quot;,&quot;container-title-short&quot;:&quot;Oncoimmunology&quot;},&quot;isTemporary&quot;:false}]},{&quot;citationID&quot;:&quot;MENDELEY_CITATION_6fa275f7-e426-4277-a802-0a373ba56e46&quot;,&quot;properties&quot;:{&quot;noteIndex&quot;:0},&quot;isEdited&quot;:false,&quot;manualOverride&quot;:{&quot;isManuallyOverridden&quot;:false,&quot;citeprocText&quot;:&quot;&lt;sup&gt;46&lt;/sup&gt;&quot;,&quot;manualOverrideText&quot;:&quot;&quot;},&quot;citationTag&quot;:&quot;MENDELEY_CITATION_v3_eyJjaXRhdGlvbklEIjoiTUVOREVMRVlfQ0lUQVRJT05fNmZhMjc1ZjctZTQyNi00Mjc3LWE4MDItMGEzNzNiYTU2ZTQ2IiwicHJvcGVydGllcyI6eyJub3RlSW5kZXgiOjB9LCJpc0VkaXRlZCI6ZmFsc2UsIm1hbnVhbE92ZXJyaWRlIjp7ImlzTWFudWFsbHlPdmVycmlkZGVuIjpmYWxzZSwiY2l0ZXByb2NUZXh0IjoiPHN1cD40Njwvc3VwPiIsIm1hbnVhbE92ZXJyaWRlVGV4dCI6IiJ9LCJjaXRhdGlvbkl0ZW1zIjpbeyJpZCI6IjJhOTQ0OTM1LTg4NzUtMzE1NS1iNzVlLTI0MzkyYTc4YTgwNyIsIml0ZW1EYXRhIjp7InR5cGUiOiJhcnRpY2xlLWpvdXJuYWwiLCJpZCI6IjJhOTQ0OTM1LTg4NzUtMzE1NS1iNzVlLTI0MzkyYTc4YTgwNyIsInRpdGxlIjoiVGhlIGludGVyc2VjdGlvbiBvZiByYWRpb3RoZXJhcHkgYW5kIGltbXVub3RoZXJhcHk6IG1lY2hhbmlzbXMgYW5kIGNsaW5pY2FsIGltcGxpY2F0aW9ucyIsImF1dGhvciI6W3siZmFtaWx5IjoiU3Bpb3R0byIsImdpdmVuIjoiTWljaGFlbCIsInBhcnNlLW5hbWVzIjpmYWxzZSwiZHJvcHBpbmctcGFydGljbGUiOiIiLCJub24tZHJvcHBpbmctcGFydGljbGUiOiIifSx7ImZhbWlseSI6IkZ1IiwiZ2l2ZW4iOiJZYW5nIFhpbiIsInBhcnNlLW5hbWVzIjpmYWxzZSwiZHJvcHBpbmctcGFydGljbGUiOiIiLCJub24tZHJvcHBpbmctcGFydGljbGUiOiIifSx7ImZhbWlseSI6IldlaWNoc2VsYmF1bSIsImdpdmVuIjoiUmFscGggUi4iLCJwYXJzZS1uYW1lcyI6ZmFsc2UsImRyb3BwaW5nLXBhcnRpY2xlIjoiIiwibm9uLWRyb3BwaW5nLXBhcnRpY2xlIjoiIn1dLCJjb250YWluZXItdGl0bGUiOiJTY2llbmNlIGltbXVub2xvZ3kiLCJhY2Nlc3NlZCI6eyJkYXRlLXBhcnRzIjpbWzIwMjIsMiwyOF1dfSwiSVNTTiI6IjI0NzA5NDY4IiwiUE1JRCI6IjI4MDE4OTg5IiwiaXNzdWVkIjp7ImRhdGUtcGFydHMiOltbMjAxNl1dfSwiYWJzdHJhY3QiOiJCeSBpbmR1Y2luZyBETkEgZGFtYWdlLCByYWRpb3RoZXJhcHkgYm90aCByZWR1Y2VzIHR1bW9yIGJ1cmRlbiBhbmQgZW5oYW5jZXMgYW50aXR1bW9yIGltbXVuaXR5LiBIZXJlLCB3ZSByZXZpZXcgdGhlIG1lY2hhbmlzbXMgYnkgd2hpY2ggcmFkaWF0aW9uIGluZHVjZXMgYW50aXR1bW9yIGltbXVuZSByZXNwb25zZXMsIHdoaWNoIGNhbiBiZSBhdWdtZW50ZWQgdXNpbmcgaW1tdW5vdGhlcmFwaWVzIHRvIGZhY2lsaXRhdGUgdHVtb3IgcmVncmVzc2lvbi4gUmFkaW90aGVyYXB5IGluY3JlYXNlcyBpbmZsYW1tYXRpb24gaW4gdHVtb3JzIGJ5IGFjdGl2YXRpbmcgdGhlIG51Y2xlYXIgZmFjdG9yIGtCIGFuZCB0aGUgdHlwZSBJIGludGVyZmVyb24gcmVzcG9uc2UgcGF0aHdheXMgdG8gaW5kdWNlIGV4cHJlc3Npb24gb2YgcHJvaW5mbGFtbWF0b3J5IGN5dG9raW5lcy4gVGhpcyBpbmZsYW1tYXRpb24gY291cGxlZCB3aXRoIGFudGlnZW4gcmVsZWFzZSBmcm9tIGlycmFkaWF0ZWQgY2VsbHMgZmFjaWxpdGF0ZXMgZGVuZHJpdGljIGNlbGwgbWF0dXJhdGlvbiBhbmQgY3Jvc3MtcHJlc2VudGF0aW9uIG9mIHR1bW9yIGFudGlnZW5zIHRvIHByaW1lIHR1bW9yLXNwZWNpZmljIFQgY2VsbCByZXNwb25zZXMuIFJhZGlhdGlvbiBhbHNvIHNlbnNpdGl6ZXMgdHVtb3JzIHRvIHRoZXNlIFQgY2VsbCByZXNwb25zZXMgYnkgZW5oYW5jaW5nIFQgY2VsbCBpbmZpbHRyYXRpb24gaW50byB0dW1vcnMgYW5kIHRoZSByZWNvZ25pdGlvbiBvZiBib3RoIG1hbGlnbmFudCBjYW5jZXIgY2VsbHMgYW5kIG5vbm1hbGlnbmFudCBzdHJvbWEgdGhhdCBwcmVzZW50IGNvZ25hdGUgYW50aWdlbi4gWWV0LCB0aGVzZSBhbnRpdHVtb3IgaW1tdW5lIHJlc3BvbnNlcyBtYXkgYmUgYmx1bnRlZCBieSBzZXZlcmFsIG1lY2hhbmlzbXMsIGluY2x1ZGluZyByZWd1bGF0b3J5IFQgY2VsbHMgYW5kIGNoZWNrcG9pbnQgbW9sZWN1bGVzIHRoYXQgcHJvbW90ZSBUIGNlbGwgdG9sZXJhbmNlIGFuZCBleGhhdXN0aW9uLiBDb25zZXF1ZW50bHksIHRoZSBjb21iaW5hdGlvbiBvZiBpbW11bm90aGVyYXB5IHVzaW5nIHZhY2NpbmVzIGFuZC9vciBjaGVja3BvaW50IGluaGliaXRvcnMgd2l0aCByYWRpYXRpb24gZGVtb25zdHJhdGVzIGVhcmx5IGNsaW5pY2FsIHBvdGVudGlhbC4gT3ZlcmFsbCwgdGhpcyBSZXZpZXcgd2lsbCBwcm92aWRlIGEgZ2xvYmFsIHZpZXcgb24gaG93IHJhZGlhdGlvbiBhbmQgdGhlIGltbXVuZSBzeXN0ZW0gY29udmVyZ2UgdG8gdGFyZ2V0IGNhbmNlcnMgYW5kIHRoZSBlYXJseSBhdHRlbXB0cyB0byBleHBsb2l0IHRoaXMgc3luZXJneSBpbiBjbGluaWNhbCBwcmFjdGljZS4iLCJwdWJsaXNoZXIiOiJOSUggUHVibGljIEFjY2VzcyIsImlzc3VlIjoiMyIsInZvbHVtZSI6IjEiLCJjb250YWluZXItdGl0bGUtc2hvcnQiOiJTY2kgSW1tdW5vbCJ9LCJpc1RlbXBvcmFyeSI6ZmFsc2V9XX0=&quot;,&quot;citationItems&quot;:[{&quot;id&quot;:&quot;2a944935-8875-3155-b75e-24392a78a807&quot;,&quot;itemData&quot;:{&quot;type&quot;:&quot;article-journal&quot;,&quot;id&quot;:&quot;2a944935-8875-3155-b75e-24392a78a807&quot;,&quot;title&quot;:&quot;The intersection of radiotherapy and immunotherapy: mechanisms and clinical implications&quot;,&quot;author&quot;:[{&quot;family&quot;:&quot;Spiotto&quot;,&quot;given&quot;:&quot;Michael&quot;,&quot;parse-names&quot;:false,&quot;dropping-particle&quot;:&quot;&quot;,&quot;non-dropping-particle&quot;:&quot;&quot;},{&quot;family&quot;:&quot;Fu&quot;,&quot;given&quot;:&quot;Yang Xin&quot;,&quot;parse-names&quot;:false,&quot;dropping-particle&quot;:&quot;&quot;,&quot;non-dropping-particle&quot;:&quot;&quot;},{&quot;family&quot;:&quot;Weichselbaum&quot;,&quot;given&quot;:&quot;Ralph R.&quot;,&quot;parse-names&quot;:false,&quot;dropping-particle&quot;:&quot;&quot;,&quot;non-dropping-particle&quot;:&quot;&quot;}],&quot;container-title&quot;:&quot;Science immunology&quot;,&quot;accessed&quot;:{&quot;date-parts&quot;:[[2022,2,28]]},&quot;ISSN&quot;:&quot;24709468&quot;,&quot;PMID&quot;:&quot;28018989&quot;,&quot;issued&quot;:{&quot;date-parts&quot;:[[2016]]},&quot;abstract&quot;:&quot;By inducing DNA damage, radiotherapy both reduces tumor burden and enhances antitumor immunity. Here, we review the mechanisms by which radiation induces antitumor immune responses, which can be augmented using immunotherapies to facilitate tumor regression. Radiotherapy increases inflammation in tumors by activating the nuclear factor kB and the type I interferon response pathways to induce expression of proinflammatory cytokines. This inflammation coupled with antigen release from irradiated cells facilitates dendritic cell maturation and cross-presentation of tumor antigens to prime tumor-specific T cell responses. Radiation also sensitizes tumors to these T cell responses by enhancing T cell infiltration into tumors and the recognition of both malignant cancer cells and nonmalignant stroma that present cognate antigen. Yet, these antitumor immune responses may be blunted by several mechanisms, including regulatory T cells and checkpoint molecules that promote T cell tolerance and exhaustion. Consequently, the combination of immunotherapy using vaccines and/or checkpoint inhibitors with radiation demonstrates early clinical potential. Overall, this Review will provide a global view on how radiation and the immune system converge to target cancers and the early attempts to exploit this synergy in clinical practice.&quot;,&quot;publisher&quot;:&quot;NIH Public Access&quot;,&quot;issue&quot;:&quot;3&quot;,&quot;volume&quot;:&quot;1&quot;,&quot;container-title-short&quot;:&quot;Sci Immunol&quot;},&quot;isTemporary&quot;:false}]},{&quot;citationID&quot;:&quot;MENDELEY_CITATION_c1d4270d-806f-469f-b2de-56dcc37ddb7d&quot;,&quot;properties&quot;:{&quot;noteIndex&quot;:0},&quot;isEdited&quot;:false,&quot;manualOverride&quot;:{&quot;isManuallyOverridden&quot;:false,&quot;citeprocText&quot;:&quot;&lt;sup&gt;47&lt;/sup&gt;&quot;,&quot;manualOverrideText&quot;:&quot;&quot;},&quot;citationTag&quot;:&quot;MENDELEY_CITATION_v3_eyJjaXRhdGlvbklEIjoiTUVOREVMRVlfQ0lUQVRJT05fYzFkNDI3MGQtODA2Zi00NjlmLWIyZGUtNTZkY2MzN2RkYjdkIiwicHJvcGVydGllcyI6eyJub3RlSW5kZXgiOjB9LCJpc0VkaXRlZCI6ZmFsc2UsIm1hbnVhbE92ZXJyaWRlIjp7ImlzTWFudWFsbHlPdmVycmlkZGVuIjpmYWxzZSwiY2l0ZXByb2NUZXh0IjoiPHN1cD40Nzwvc3VwPiIsIm1hbnVhbE92ZXJyaWRlVGV4dCI6IiJ9LCJjaXRhdGlvbkl0ZW1zIjpbeyJpZCI6IjAzMmI4MzNhLWNkNzctMzk5Mi1iYmY1LWRmZmYwZTRhNGY2YiIsIml0ZW1EYXRhIjp7InR5cGUiOiJhcnRpY2xlLWpvdXJuYWwiLCJpZCI6IjAzMmI4MzNhLWNkNzctMzk5Mi1iYmY1LWRmZmYwZTRhNGY2YiIsInRpdGxlIjoiQ0QzNi1tZWRpYXRlZCBtZXRhYm9saWMgYWRhcHRhdGlvbiBzdXBwb3J0cyByZWd1bGF0b3J5IFQgY2VsbCBzdXJ2aXZhbCBhbmQgZnVuY3Rpb24gaW4gdHVtb3JzIiwiYXV0aG9yIjpbeyJmYW1pbHkiOiJXYW5nIiwiZ2l2ZW4iOiJIYWlwaW5nIiwicGFyc2UtbmFtZXMiOmZhbHNlLCJkcm9wcGluZy1wYXJ0aWNsZSI6IiIsIm5vbi1kcm9wcGluZy1wYXJ0aWNsZSI6IiJ9LHsiZmFtaWx5IjoiRnJhbmNvIiwiZ2l2ZW4iOiJGYWJpZW4iLCJwYXJzZS1uYW1lcyI6ZmFsc2UsImRyb3BwaW5nLXBhcnRpY2xlIjoiIiwibm9uLWRyb3BwaW5nLXBhcnRpY2xlIjoiIn0seyJmYW1pbHkiOiJUc3VpIiwiZ2l2ZW4iOiJZYW8tQ2hlbiIsInBhcnNlLW5hbWVzIjpmYWxzZSwiZHJvcHBpbmctcGFydGljbGUiOiIiLCJub24tZHJvcHBpbmctcGFydGljbGUiOiIifSx7ImZhbWlseSI6IlhpZSIsImdpdmVuIjoiWGluIiwicGFyc2UtbmFtZXMiOmZhbHNlLCJkcm9wcGluZy1wYXJ0aWNsZSI6IiIsIm5vbi1kcm9wcGluZy1wYXJ0aWNsZSI6IiJ9LHsiZmFtaWx5IjoiVHJlZm55IiwiZ2l2ZW4iOiJNYXJjZWwgUCIsInBhcnNlLW5hbWVzIjpmYWxzZSwiZHJvcHBpbmctcGFydGljbGUiOiIiLCJub24tZHJvcHBpbmctcGFydGljbGUiOiIifSx7ImZhbWlseSI6IlphcHBhc29kaSIsImdpdmVuIjoiUm9iZXJ0YSIsInBhcnNlLW5hbWVzIjpmYWxzZSwiZHJvcHBpbmctcGFydGljbGUiOiIiLCJub24tZHJvcHBpbmctcGFydGljbGUiOiIifSx7ImZhbWlseSI6Ik1vaG1vb2QiLCJnaXZlbiI6IlN5ZWQgUmF6YSIsInBhcnNlLW5hbWVzIjpmYWxzZSwiZHJvcHBpbmctcGFydGljbGUiOiIiLCJub24tZHJvcHBpbmctcGFydGljbGUiOiIifSx7ImZhbWlseSI6IkZlcm7DoW5kZXotR2FyY8OtYSIsImdpdmVuIjoiSnVhbiIsInBhcnNlLW5hbWVzIjpmYWxzZSwiZHJvcHBpbmctcGFydGljbGUiOiIiLCJub24tZHJvcHBpbmctcGFydGljbGUiOiIifSx7ImZhbWlseSI6IlRzYWkiLCJnaXZlbiI6IkNoaW4tSHNpZW4iLCJwYXJzZS1uYW1lcyI6ZmFsc2UsImRyb3BwaW5nLXBhcnRpY2xlIjoiIiwibm9uLWRyb3BwaW5nLXBhcnRpY2xlIjoiIn0seyJmYW1pbHkiOiJTY2h1bHplIiwiZ2l2ZW4iOiJJc2FiZWxsIiwicGFyc2UtbmFtZXMiOmZhbHNlLCJkcm9wcGluZy1wYXJ0aWNsZSI6IiIsIm5vbi1kcm9wcGluZy1wYXJ0aWNsZSI6IiJ9LHsiZmFtaWx5IjoiUGljYXJkIiwiZ2l2ZW4iOiJGbG9yZW5jZSIsInBhcnNlLW5hbWVzIjpmYWxzZSwiZHJvcHBpbmctcGFydGljbGUiOiIiLCJub24tZHJvcHBpbmctcGFydGljbGUiOiIifSx7ImZhbWlseSI6Ik1leWxhbiIsImdpdmVuIjoiRXRpZW5uZSIsInBhcnNlLW5hbWVzIjpmYWxzZSwiZHJvcHBpbmctcGFydGljbGUiOiIiLCJub24tZHJvcHBpbmctcGFydGljbGUiOiIifSx7ImZhbWlseSI6IlNpbHZlcnN0ZWluIiwiZ2l2ZW4iOiJSb3kiLCJwYXJzZS1uYW1lcyI6ZmFsc2UsImRyb3BwaW5nLXBhcnRpY2xlIjoiIiwibm9uLWRyb3BwaW5nLXBhcnRpY2xlIjoiIn0seyJmYW1pbHkiOiJHb2xkYmVyZyIsImdpdmVuIjoiSXJhIiwicGFyc2UtbmFtZXMiOmZhbHNlLCJkcm9wcGluZy1wYXJ0aWNsZSI6IiIsIm5vbi1kcm9wcGluZy1wYXJ0aWNsZSI6IiJ9LHsiZmFtaWx5IjoiRmVuZHQiLCJnaXZlbiI6IlNhcmFoLU1hcmlhIiwicGFyc2UtbmFtZXMiOmZhbHNlLCJkcm9wcGluZy1wYXJ0aWNsZSI6IiIsIm5vbi1kcm9wcGluZy1wYXJ0aWNsZSI6IiJ9LHsiZmFtaWx5IjoiV29sY2hvayIsImdpdmVuIjoiSmVkZCBEIiwicGFyc2UtbmFtZXMiOmZhbHNlLCJkcm9wcGluZy1wYXJ0aWNsZSI6IiIsIm5vbi1kcm9wcGluZy1wYXJ0aWNsZSI6IiJ9LHsiZmFtaWx5IjoiTWVyZ2hvdWIiLCJnaXZlbiI6IlRhaGEiLCJwYXJzZS1uYW1lcyI6ZmFsc2UsImRyb3BwaW5nLXBhcnRpY2xlIjoiIiwibm9uLWRyb3BwaW5nLXBhcnRpY2xlIjoiIn0seyJmYW1pbHkiOiJKYW5kdXMiLCJnaXZlbiI6IkNhbWlsbGEiLCJwYXJzZS1uYW1lcyI6ZmFsc2UsImRyb3BwaW5nLXBhcnRpY2xlIjoiIiwibm9uLWRyb3BwaW5nLXBhcnRpY2xlIjoiIn0seyJmYW1pbHkiOiJaaXBwZWxpdXMiLCJnaXZlbiI6IkFsZnJlZCIsInBhcnNlLW5hbWVzIjpmYWxzZSwiZHJvcHBpbmctcGFydGljbGUiOiIiLCJub24tZHJvcHBpbmctcGFydGljbGUiOiIifSx7ImZhbWlseSI6IkhvIiwiZ2l2ZW4iOiJQaW5nLUNoaWgiLCJwYXJzZS1uYW1lcyI6ZmFsc2UsImRyb3BwaW5nLXBhcnRpY2xlIjoiIiwibm9uLWRyb3BwaW5nLXBhcnRpY2xlIjoiIn1dLCJjb250YWluZXItdGl0bGUiOiJOYXR1cmUgSW1tdW5vbG9neSIsImFjY2Vzc2VkIjp7ImRhdGUtcGFydHMiOltbMjAyMiwyLDE0XV19LCJpc3N1ZWQiOnsiZGF0ZS1wYXJ0cyI6W1syMDIwXV19LCJwYWdlIjoiMjk4LTMwOCIsImFic3RyYWN0IjoiUiBlZ3VsYXRvcnkgVCBjZWxscyAoVCByZWcgY2VsbHMpIGFyZSBmb3VuZCBhdCBoaWdoIGZyZXF1ZW5jaWVzIGluIGJvdGggbW91c2UgYW5kIGh1bWFuIGNhbmNlcnMgMS0zICwgd2hlcmUgdGhleSByZXByZXNlbnQgYSBtYWpvciBiYXJyaWVyIHRvIGFudGl0dW1vciBpbW11bml0eSBhbmQgY2FuY2VyIGltbXVuby10aGVyYXB5IDQsNS4gV2hpbGUgc3RyYXRlZ2llcyBkZXBsZXRpbmcgVCByZWcgY2VsbHMgaW5jcmVhc2UgYW50aXR1bW9yIHJlc3BvbnNlcyA2LTggLCB0aGUgc2V2ZXJlIGF1dG9pbW11bml0eSBjYXVzZWQgYnkgc3lzdGVtaWMgbG9zcyBvZiBUIHJlZyBjZWxscyBhbmQgdGhlIHVud2FudGVkIGRlcGxldGlvbiBvZiBlZmZlY3RvciBUIGNlbGxzIGxpbWl0IHRoZSB0aGVyYXBldXRpYyBwb3RlbnRpYWwgb2YgVCByZWctdGFyZ2V0aW5nIGFwcHJvYWNoZXMuIEluIGFkZGl0aW9uLCB0byBzeXN0ZW1pYyBpbXBhaXJtZW50IG9mIHN1cHByZXNzaXZlIGZ1bmN0aW9ucyBpbiBUIHJlZyBjZWxscyB1cG9uIHRyZWF0bWVudHMgdGFyZ2V0aW5nIGltbXVuZSBjaGVja3BvaW50cywgc3VjaCBhcyBPWDQwLCBnbHVjby1jb3J0aWNvaWQtaW5kdWNlZCB0dW1vciBuZWNyb3NpcyBmYWN0b3IgcmVjZXB0b3ItcmVsYXRlZCBwcm90ZWluIChHSVRSKSBhbmQgY3l0b3RveGljIFQgbHltcGhvY3l0ZS1hc3NvY2lhdGVkIHByb3RlaW4gNCAoQ1RMQS00KSwgZXhwcmVzc2luZyBpbiBUIHJlZyBjZWxscyBhbHNvIGhhbXBlcnMgdGhlIGFwcGxpY2F0aW9uIG9mIFQgcmVnIGNlbGwtdGFyZ2V0aW5nIGFwcHJvYWNoZXMgaW4gY2FuY2VyIHRyZWF0bWVudCA5LTExLiBUbyBkYXRlLCB0aGUgc2VhcmNoIGZvciBlZmZlY3RpdmUgdGFyZ2V0aW5nIGFwcHJvYWNoZXMgdGhhdCBzZWxlY3RpdmVseSBkZW1vbGlzaCBpbnRyYS10dW1vcmFsIFQgcmVnIGNlbGxzIHJlbWFpbnMgYSBjaGFsbGVuZ2UgZm9yIGNhbmNlciBpbW11bm90aGVyYXB5IDEyLiBQcm9ncmVzc2l2ZSBhZGFwdGF0aW9uIGluIHRoZSB0cmFuc2NyaXB0b21lIGluIFQgcmVnIGNlbGxzIG1pZ3JhdGluZyB0byBiYXJyaWVyIHRpc3N1ZXMgaGFzIGJlZW4gcmV2ZWFsZWQgMTMgYW5kIHRpc3N1ZSBjb250ZXh0LWRlcGVuZGVudCBzaWduYWxzIGhhdmUgYmVlbiBwcm9wb3NlZCB0byBkcml2ZSB0aXNzdWUtc3BlY2lmaWMgYWRhcHRhdGlvbiBpbiBUIHJlZyBjZWxscyB3aXRob3V0IGRldGFpbGVkIHVuZGVyc3RhbmRpbmcgMTQtMjAuIEl0IGFsc28gcmVtYWlucyBlbHVzaXZlIHdoZXRoZXIgdGhlIHRpc3N1ZSBjb250ZXh0LWRlcGVuZGVudCBhZGFwdGF0aW9uIGlzIHJlcXVpcmVkIGZvciBwcm9wZXIgZnVuY3Rpb25pbmcgb2YgcGVyaXBoZXJhbCBUIHJlZyBjZWxscy4gRW1lcmdpbmcgZXZpZGVuY2UgcmV2ZWFscyB0aGF0IG1ldGFib2xpYyBtYWNoaW5lcnkgYW5kIG51dHJpZW50LXNlbnNpbmcgbWVjaGFuaXNtcyBwbGF5IGNyaXRpY2FsIHJvbGVzIHRvIGZpbmUtdHVuZSBwcm9saWZlcmF0aW9uLCBzdXJ2aXZhbCwgc3VwcHJlc3NpdmUgZnVuY3Rpb24gYW5kIGxpbmVhZ2Ugc3RhYmlsaXR5IGluIFQgcmVnIGNlbGxzIDIxLTI3LiBTaW5jZSB0aGUgdHVtb3IgbWljcm8tZW52aXJvbm1lbnQgKFRNRSkgY2FuIGltcG9zZSBhIHZhcmlldHkgb2YgdHlwZXMgb2YgbWV0YWJvbGljIHN0cmVzcyBvbiBpbmZpbHRyYXRpbmcgaW1tdW5lIGNlbGxzIDI4ICwgaW5jbHVkaW5nIGFjaWRvc2lzLCBoeXBveGlhIGFuZCBudXRyaWVudCBkZXByaXZhdGlvbiwgaXQgaXMgbGlrZWx5IHRoYXQgaW50cmF0dW1vcmFsIFQgcmVnIGNlbGxzIG11c3QgYWRqdXN0IHRoZWlyIG1ldGFib2xpYyBwcmVmZXJlbmNlcyBpbiByZXNwb25zZSB0byB0aGVzZSBjb25kaXRpb25zIGFzIGEgY29uc2VxdWVuY2Ugb2YgYWRhcHRhdGlvbiB0byB0aGUgVE1FLiBXZSB0aGVyZWZvcmUgc3BlY3VsYXRlIHRoYXQgdGhlIG1ldGFib2xpYyBhZGFwdGF0aW9uIGVuZ2FnZWQgYnkgaW50cmF0dW1vcmFsIFQgcmVnIGNlbGxzIG9yY2hlc3RyYXRlcyBzaWduYWwgcGF0aHdheXMgdG8gc3VwcG9ydCBzdXJ2aXZhbCBhbmQgc3VwcHJlc3NpdmUgYWN0aXZpdHkuIFdlIHJlcG9ydCBoZXJlIHRoYXQgaW50cmF0dW1vcmFsIFQgcmVnIGNlbGxzIHVwcmVndWxhdGUgQ0QzNiBleHByZXNzaW9uIHRvIHN1cHBvcnQgbWl0b2Nob25kcmlhbCBmaXRuZXNzIGFuZCBiaW9nZW5lc2lzIHZpYSBhIHBlcm94aXNvbWUgcHJvbGlmZXJhdG9yLWFjdGl2YXRlZCByZWNlcHRvci3OsiAoUFBBUi3OsiktZGVwZW5kZW50IG1lY2hhbmlzbS4gR2VuZXRpYyBhYmxhdGlvbiBvZiBDZDM2IGluIFQgcmVnIGNlbGxzIHNlbGVjdGl2ZWx5IGFicm9nYXRlZCB0aGUgYWJ1bmRhbmNlIGFuZCBzdXBwcmVzc2l2ZSBhY3Rpdml0eSBvZiBpbnRyYXR1bW9yYWwgVCByZWcgY2VsbHMuIEltcG9ydGFudGx5LCBtaWNlIHdpdGggZ2VuZXRpYyBhYmxhdGlvbiBvZiBDZDM2IGluIFQgcmVnIGNlbGxzIGRpZCBub3QgZWxpY2l0IGF1dG9pbW11bml0eSBhbmQgQ0QzNi1kZWZpY2llbnQgc3BsZW5pYyBUIHJlZyBjZWxscyByZW1haW5lZCBlZmZlY3RpdmUgYXQgcmVzdHJpY3RpbmcgVCBjZWxsIHRyYW5zZmVyLWluZHVjZWQgY29saXRpcy4gT3VyIHJlc3VsdHMgcmV2ZWFsZWQgdGhhdCB0aGUgQ0QzNi1QUEFSLc6yIHNpZ25hbCBzdXN0YWlucyBzdXJ2aXZhbCBhbmQgZnVuY3Rpb25hbCBmaXRuZXNzIGluIGludHJhdHVtb3JhbCBUIHJlZyBjZWxscyBieSBtb2R1bGF0aW5nIG1pdG8tY2hvbmRyaWFsIGZpdG5lc3MgYW5kIE5BRCBsZXZlbHMsIHdoaWNoIGFyZSBjcml0aWNhbCBmb3IgbWV0YWJvLWxpemluZyBsYWN0YXRlIGluIHRoZSBUTUUuIFdlIGZ1cnRoZXIgcHJvdmlkZSBwcm9vZi1vZi1jb25jZXB0IGV2aWRlbmNlIHRoYXQgdGFyZ2V0aW5nIENEMzYgd2l0aCBhIG1vbm9jbG9uYWwgYW50aWJvZHkgaW5kdWNlcyBzdXBlcmlvciBhbnRpdHVtb3IgaW1tdW5pdHkgYW5kIGVsaWNpdHMgYWRkaXRpdmUgYW50aXR1bW9yIHJlc3BvbnNlcyB3aXRoIGFudGktcHJvZ3JhbW1lZCBjZWxsIGRlYXRoIHByb3RlaW4gMSAoYW50aS1QRC0xKSB0cmVhdG1lbnQuIFRoZXNlIHJlc3VsdHMgaGlnaGxpZ2h0IHRoZSB1bmV4cGxvcmVkIENEMzYtUFBBUi3Osi1tb2R1bGF0ZWQgbWV0YWJvbGljIGFkYXB0YXRpb24sIHdoaWNoIGFsbG93cyBpbnRyYXR1bW9yYWwgVCByZWcgY2VsbHMgdG8gdXRpbGl6ZSBsYWN0YXRlIGluIHR1bW9ycywgYW5kIHN1Z2dlc3QgdGhhdCB0YXJnZXRpbmcgbWV0YWJvbGljIGFkYXB0YXRpb24gaW4gaW50cmF0dW1vcmFsIFQgcmVnIGNlbGxzIHdvdWxkIGJlIGEgcHJvbWlzaW5nIERlcGxldGluZyByZWd1bGF0b3J5IFQgY2VsbHMgKFQgcmVnIGNlbGxzKSB0byBjb3VudGVyYWN0IGltbXVub3N1cHByZXNzaXZlIGZlYXR1cmVzIG9mIHRoZSB0dW1vciBtaWNyb2Vudmlyb25tZW50IChUTUUpIGlzIGFuIGF0dHJhY3RpdmUgc3RyYXRlZ3kgZm9yIGNhbmNlciB0cmVhdG1lbnQ7IGhvd2V2ZXIsIGF1dG9pbW11bml0eSBkdWUgdG8gc3lzdGVtaWMgaW1wYWlybWVudCBvZiB0aGVpciBzdXBwcmVzc2l2ZSBmdW5jdGlvbiBsaW1pdHMgaXRzIHRoZXJhcGV1dGljIHBvdGVudGlhbC4gRWx1Y2lkYXRpbmcgYXBwcm9hY2hlcyB0aGF0IHNwZWNpZmljYWxseSBkaXNydXB0IGludHJhdHVtb3JhbCBUIHJlZyBjZWxscyBpcyBkaXJlbHkgbmVlZGVkIGZvciBjYW5jZXIgaW1tdW5vdGhlcmFweS4gV2UgZm91bmQgdGhhdCBDRDM2IHdhcyBzZWxlY3RpdmVseSB1cHJlZ3VsYXRlZCBpbiBpbnRyYXV0dW1vcmFsIFQgcmVnIGNlbGxzIGFzIGEgY2VudHJhbCBtZXRhYm9saWMgbW9kdWxhdG9yLiBDRDM2IGZpbmUtdHVuZWQgbWl0b2Nob25kcmlhbCBmaXRuZXNzIHZpYSBwZXJveGlzb21lIHByb2xpZmVyYXRvci1hY3RpdmF0ZWQgcmVjZXB0b3ItzrIgc2lnbmFsaW5nLCBwcm9ncmFtbWluZyBUIHJlZyBjZWxscyB0byBhZGFwdCB0byBhIGxhY3RpYyBhY2lkLWVucmljaGVkIFRNRS4gR2VuZXRpYyBhYmxhdGlvbiBvZiBDZDM2IGluIFQgcmVnIGNlbGxzIHN1cHByZXNzZWQgdHVtb3IgZ3Jvd3RoIGFjY29tcGFuaWVkIGJ5IGEgZGVjcmVhc2UgaW4gaW50cmF0dW1vcmFsIFQgcmVnIGNlbGxzIGFuZCBlbmhhbmNlbWVudCBvZiBhbnRpdHVtb3IgYWN0aXZpdHkgaW4gdHVtb3ItaW5maWx0cmF0aW5nIGx5bXBob2N5dGVzIHdpdGhvdXQgZGlzcnVwdGluZyBpbW11bmUgaG9tZW9zdGFzaXMuIEZ1cnRoZXJtb3JlLCBDRDM2IHRhcmdldGluZyBlbGljaXRlZCBhZGRpdGl2ZSBhbnRpdHVtb3IgcmVzcG9uc2VzIHdpdGggYW50aS1wcm9ncmFtbWVkIGNlbGwgZGVhdGggcHJvdGVpbiAxIHRoZXJhcHkuIE91ciBmaW5kaW5ncyB1bmNvdmVyIHRoZSB1bmV4cGxvcmVkIG1ldGFib2xpYyBhZGFwdGF0aW9uIHRoYXQgb3JjaGVzdHJhdGVzIHRoZSBzdXJ2aXZhbCBhbmQgZnVuY3Rpb25zIG9mIGludHJhdHVtb3JhbCBUIHJlZyBjZWxscywgYW5kIHRoZSB0aGVyYXBldXRpYyBwb3RlbnRpYWwgb2YgdGFyZ2V0aW5nIHRoaXMgcGF0aHdheSBmb3IgcmVwcm9ncmFtbWluZyB0aGUgVE1FLiBOQVR1UkUgSU1NdU5vbG9HWSB8IFZPTCAyMSB8IE1BUkNIIDIwMjAgfCAyOTgtMzA4IHwgd3d3Lm5hdHVyZS5jb20vbmF0dXJlaW1tdW5vbG9neSAyOTgiLCJ2b2x1bWUiOiIyMSIsImNvbnRhaW5lci10aXRsZS1zaG9ydCI6Ik5hdCBJbW11bm9sIn0sImlzVGVtcG9yYXJ5IjpmYWxzZX1dfQ==&quot;,&quot;citationItems&quot;:[{&quot;id&quot;:&quot;032b833a-cd77-3992-bbf5-dfff0e4a4f6b&quot;,&quot;itemData&quot;:{&quot;type&quot;:&quot;article-journal&quot;,&quot;id&quot;:&quot;032b833a-cd77-3992-bbf5-dfff0e4a4f6b&quot;,&quot;title&quot;:&quot;CD36-mediated metabolic adaptation supports regulatory T cell survival and function in tumors&quot;,&quot;author&quot;:[{&quot;family&quot;:&quot;Wang&quot;,&quot;given&quot;:&quot;Haiping&quot;,&quot;parse-names&quot;:false,&quot;dropping-particle&quot;:&quot;&quot;,&quot;non-dropping-particle&quot;:&quot;&quot;},{&quot;family&quot;:&quot;Franco&quot;,&quot;given&quot;:&quot;Fabien&quot;,&quot;parse-names&quot;:false,&quot;dropping-particle&quot;:&quot;&quot;,&quot;non-dropping-particle&quot;:&quot;&quot;},{&quot;family&quot;:&quot;Tsui&quot;,&quot;given&quot;:&quot;Yao-Chen&quot;,&quot;parse-names&quot;:false,&quot;dropping-particle&quot;:&quot;&quot;,&quot;non-dropping-particle&quot;:&quot;&quot;},{&quot;family&quot;:&quot;Xie&quot;,&quot;given&quot;:&quot;Xin&quot;,&quot;parse-names&quot;:false,&quot;dropping-particle&quot;:&quot;&quot;,&quot;non-dropping-particle&quot;:&quot;&quot;},{&quot;family&quot;:&quot;Trefny&quot;,&quot;given&quot;:&quot;Marcel P&quot;,&quot;parse-names&quot;:false,&quot;dropping-particle&quot;:&quot;&quot;,&quot;non-dropping-particle&quot;:&quot;&quot;},{&quot;family&quot;:&quot;Zappasodi&quot;,&quot;given&quot;:&quot;Roberta&quot;,&quot;parse-names&quot;:false,&quot;dropping-particle&quot;:&quot;&quot;,&quot;non-dropping-particle&quot;:&quot;&quot;},{&quot;family&quot;:&quot;Mohmood&quot;,&quot;given&quot;:&quot;Syed Raza&quot;,&quot;parse-names&quot;:false,&quot;dropping-particle&quot;:&quot;&quot;,&quot;non-dropping-particle&quot;:&quot;&quot;},{&quot;family&quot;:&quot;Fernández-García&quot;,&quot;given&quot;:&quot;Juan&quot;,&quot;parse-names&quot;:false,&quot;dropping-particle&quot;:&quot;&quot;,&quot;non-dropping-particle&quot;:&quot;&quot;},{&quot;family&quot;:&quot;Tsai&quot;,&quot;given&quot;:&quot;Chin-Hsien&quot;,&quot;parse-names&quot;:false,&quot;dropping-particle&quot;:&quot;&quot;,&quot;non-dropping-particle&quot;:&quot;&quot;},{&quot;family&quot;:&quot;Schulze&quot;,&quot;given&quot;:&quot;Isabell&quot;,&quot;parse-names&quot;:false,&quot;dropping-particle&quot;:&quot;&quot;,&quot;non-dropping-particle&quot;:&quot;&quot;},{&quot;family&quot;:&quot;Picard&quot;,&quot;given&quot;:&quot;Florence&quot;,&quot;parse-names&quot;:false,&quot;dropping-particle&quot;:&quot;&quot;,&quot;non-dropping-particle&quot;:&quot;&quot;},{&quot;family&quot;:&quot;Meylan&quot;,&quot;given&quot;:&quot;Etienne&quot;,&quot;parse-names&quot;:false,&quot;dropping-particle&quot;:&quot;&quot;,&quot;non-dropping-particle&quot;:&quot;&quot;},{&quot;family&quot;:&quot;Silverstein&quot;,&quot;given&quot;:&quot;Roy&quot;,&quot;parse-names&quot;:false,&quot;dropping-particle&quot;:&quot;&quot;,&quot;non-dropping-particle&quot;:&quot;&quot;},{&quot;family&quot;:&quot;Goldberg&quot;,&quot;given&quot;:&quot;Ira&quot;,&quot;parse-names&quot;:false,&quot;dropping-particle&quot;:&quot;&quot;,&quot;non-dropping-particle&quot;:&quot;&quot;},{&quot;family&quot;:&quot;Fendt&quot;,&quot;given&quot;:&quot;Sarah-Maria&quot;,&quot;parse-names&quot;:false,&quot;dropping-particle&quot;:&quot;&quot;,&quot;non-dropping-particle&quot;:&quot;&quot;},{&quot;family&quot;:&quot;Wolchok&quot;,&quot;given&quot;:&quot;Jedd D&quot;,&quot;parse-names&quot;:false,&quot;dropping-particle&quot;:&quot;&quot;,&quot;non-dropping-particle&quot;:&quot;&quot;},{&quot;family&quot;:&quot;Merghoub&quot;,&quot;given&quot;:&quot;Taha&quot;,&quot;parse-names&quot;:false,&quot;dropping-particle&quot;:&quot;&quot;,&quot;non-dropping-particle&quot;:&quot;&quot;},{&quot;family&quot;:&quot;Jandus&quot;,&quot;given&quot;:&quot;Camilla&quot;,&quot;parse-names&quot;:false,&quot;dropping-particle&quot;:&quot;&quot;,&quot;non-dropping-particle&quot;:&quot;&quot;},{&quot;family&quot;:&quot;Zippelius&quot;,&quot;given&quot;:&quot;Alfred&quot;,&quot;parse-names&quot;:false,&quot;dropping-particle&quot;:&quot;&quot;,&quot;non-dropping-particle&quot;:&quot;&quot;},{&quot;family&quot;:&quot;Ho&quot;,&quot;given&quot;:&quot;Ping-Chih&quot;,&quot;parse-names&quot;:false,&quot;dropping-particle&quot;:&quot;&quot;,&quot;non-dropping-particle&quot;:&quot;&quot;}],&quot;container-title&quot;:&quot;Nature Immunology&quot;,&quot;accessed&quot;:{&quot;date-parts&quot;:[[2022,2,14]]},&quot;issued&quot;:{&quot;date-parts&quot;:[[2020]]},&quot;page&quot;:&quot;298-308&quot;,&quot;abstract&quot;:&quot;R egulatory T cells (T reg cells) are found at high frequencies in both mouse and human cancers 1-3 , where they represent a major barrier to antitumor immunity and cancer immuno-therapy 4,5. While strategies depleting T reg cells increase antitumor responses 6-8 , the severe autoimmunity caused by systemic loss of T reg cells and the unwanted depletion of effector T cells limit the therapeutic potential of T reg-targeting approaches. In addition, to systemic impairment of suppressive functions in T reg cells upon treatments targeting immune checkpoints, such as OX40, gluco-corticoid-induced tumor necrosis factor receptor-related protein (GITR) and cytotoxic T lymphocyte-associated protein 4 (CTLA-4), expressing in T reg cells also hampers the application of T reg cell-targeting approaches in cancer treatment 9-11. To date, the search for effective targeting approaches that selectively demolish intra-tumoral T reg cells remains a challenge for cancer immunotherapy 12. Progressive adaptation in the transcriptome in T reg cells migrating to barrier tissues has been revealed 13 and tissue context-dependent signals have been proposed to drive tissue-specific adaptation in T reg cells without detailed understanding 14-20. It also remains elusive whether the tissue context-dependent adaptation is required for proper functioning of peripheral T reg cells. Emerging evidence reveals that metabolic machinery and nutrient-sensing mechanisms play critical roles to fine-tune proliferation, survival, suppressive function and lineage stability in T reg cells 21-27. Since the tumor micro-environment (TME) can impose a variety of types of metabolic stress on infiltrating immune cells 28 , including acidosis, hypoxia and nutrient deprivation, it is likely that intratumoral T reg cells must adjust their metabolic preferences in response to these conditions as a consequence of adaptation to the TME. We therefore speculate that the metabolic adaptation engaged by intratumoral T reg cells orchestrates signal pathways to support survival and suppressive activity. We report here that intratumoral T reg cells upregulate CD36 expression to support mitochondrial fitness and biogenesis via a peroxisome proliferator-activated receptor-β (PPAR-β)-dependent mechanism. Genetic ablation of Cd36 in T reg cells selectively abrogated the abundance and suppressive activity of intratumoral T reg cells. Importantly, mice with genetic ablation of Cd36 in T reg cells did not elicit autoimmunity and CD36-deficient splenic T reg cells remained effective at restricting T cell transfer-induced colitis. Our results revealed that the CD36-PPAR-β signal sustains survival and functional fitness in intratumoral T reg cells by modulating mito-chondrial fitness and NAD levels, which are critical for metabo-lizing lactate in the TME. We further provide proof-of-concept evidence that targeting CD36 with a monoclonal antibody induces superior antitumor immunity and elicits additive antitumor responses with anti-programmed cell death protein 1 (anti-PD-1) treatment. These results highlight the unexplored CD36-PPAR-β-modulated metabolic adaptation, which allows intratumoral T reg cells to utilize lactate in tumors, and suggest that targeting metabolic adaptation in intratumoral T reg cells would be a promising Depleting regulatory T cells (T reg cells) to counteract immunosuppressive features of the tumor microenvironment (TME) is an attractive strategy for cancer treatment; however, autoimmunity due to systemic impairment of their suppressive function limits its therapeutic potential. Elucidating approaches that specifically disrupt intratumoral T reg cells is direly needed for cancer immunotherapy. We found that CD36 was selectively upregulated in intrautumoral T reg cells as a central metabolic modulator. CD36 fine-tuned mitochondrial fitness via peroxisome proliferator-activated receptor-β signaling, programming T reg cells to adapt to a lactic acid-enriched TME. Genetic ablation of Cd36 in T reg cells suppressed tumor growth accompanied by a decrease in intratumoral T reg cells and enhancement of antitumor activity in tumor-infiltrating lymphocytes without disrupting immune homeostasis. Furthermore, CD36 targeting elicited additive antitumor responses with anti-programmed cell death protein 1 therapy. Our findings uncover the unexplored metabolic adaptation that orchestrates the survival and functions of intratumoral T reg cells, and the therapeutic potential of targeting this pathway for reprogramming the TME. NATuRE IMMuNoloGY | VOL 21 | MARCH 2020 | 298-308 | www.nature.com/natureimmunology 298&quot;,&quot;volume&quot;:&quot;21&quot;,&quot;container-title-short&quot;:&quot;Nat Immunol&quot;},&quot;isTemporary&quot;:false}]},{&quot;citationID&quot;:&quot;MENDELEY_CITATION_14c2719d-92e5-4c96-be61-84d44fc78bb2&quot;,&quot;properties&quot;:{&quot;noteIndex&quot;:0},&quot;isEdited&quot;:false,&quot;manualOverride&quot;:{&quot;isManuallyOverridden&quot;:false,&quot;citeprocText&quot;:&quot;&lt;sup&gt;48&lt;/sup&gt;&quot;,&quot;manualOverrideText&quot;:&quot;&quot;},&quot;citationTag&quot;:&quot;MENDELEY_CITATION_v3_eyJjaXRhdGlvbklEIjoiTUVOREVMRVlfQ0lUQVRJT05fMTRjMjcxOWQtOTJlNS00Yzk2LWJlNjEtODRkNDRmYzc4YmIyIiwicHJvcGVydGllcyI6eyJub3RlSW5kZXgiOjB9LCJpc0VkaXRlZCI6ZmFsc2UsIm1hbnVhbE92ZXJyaWRlIjp7ImlzTWFudWFsbHlPdmVycmlkZGVuIjpmYWxzZSwiY2l0ZXByb2NUZXh0IjoiPHN1cD40ODwvc3VwPiIsIm1hbnVhbE92ZXJyaWRlVGV4dCI6IiJ9LCJjaXRhdGlvbkl0ZW1zIjpbeyJpZCI6IjZmZGM4NTBkLTZhYjUtMzhlYy1hODM5LWVhNTQzOTJhMTlkMSIsIml0ZW1EYXRhIjp7InR5cGUiOiJhcnRpY2xlLWpvdXJuYWwiLCJpZCI6IjZmZGM4NTBkLTZhYjUtMzhlYy1hODM5LWVhNTQzOTJhMTlkMSIsInRpdGxlIjoiTW91c2UgNFQxIEJyZWFzdCBUdW1vciBNb2RlbCIsImF1dGhvciI6W3siZmFtaWx5IjoiUHVsYXNraSIsImdpdmVuIjoiQmV0aCBBLiIsInBhcnNlLW5hbWVzIjpmYWxzZSwiZHJvcHBpbmctcGFydGljbGUiOiIiLCJub24tZHJvcHBpbmctcGFydGljbGUiOiIifSx7ImZhbWlseSI6Ik9zdHJhbmQtUm9zZW5iZXJnIiwiZ2l2ZW4iOiJTdXphbm5lIiwicGFyc2UtbmFtZXMiOmZhbHNlLCJkcm9wcGluZy1wYXJ0aWNsZSI6IiIsIm5vbi1kcm9wcGluZy1wYXJ0aWNsZSI6IiJ9XSwiY29udGFpbmVyLXRpdGxlIjoiQ3VycmVudCBQcm90b2NvbHMgaW4gSW1tdW5vbG9neSIsImFjY2Vzc2VkIjp7ImRhdGUtcGFydHMiOltbMjAyMiwyLDEwXV19LCJET0kiOiIxMC4xMDAyLzA0NzExNDI3MzUuSU0yMDAyUzM5IiwiSVNTTiI6IjE5MzQtMzY4WCIsIlBNSUQiOiIxODQzMjc3NSIsIlVSTCI6Imh0dHBzOi8vb25saW5lbGlicmFyeS13aWxleS1jb20uZXAuZmplcm5hZGdhbmcua2IuZGsvZG9pL2Z1bGwvMTAuMTAwMi8wNDcxMTQyNzM1LmltMjAwMnMzOSIsImlzc3VlZCI6eyJkYXRlLXBhcnRzIjpbWzIwMDAsMTAsMV1dfSwicGFnZSI6IjIwLjIuMS0yMC4yLjE2IiwiYWJzdHJhY3QiOiJUaGUgNFQxIG1hbW1hcnkgY2FyY2lub21hIGlzIGEgdHJhbnNwbGFudGFibGUgdHVtb3IgY2VsbCBsaW5lIHRoYXQgaXMgaGlnaGx5IHR1bW9yaWdlbmljIGFuZCBpbnZhc2l2ZSBhbmQsIHVubGlrZSBtb3N0IHR1bW9yIG1vZGVscywgY2FuIHNwb250YW5lb3VzbHkgbWV0YXN0YXNpemUgZnJvbSB0aGUgcHJpbWFyeSB0dW1vciBpbiB0aGUgbWFtbWFyeSBnbGFuZCB0byBtdWx0aXBsZSBkaXN0YW50IHNpdGVzIGluY2x1ZGluZyBseW1waCBub2RlcywgYmxvb2QsIGxpdmVyLCBsdW5nLCBicmFpbiwgYW5kIGJvbmUgVGhlIDRUMSB0dW1vciBoYXMgc2V2ZXJhbCBjaGFyYWN0ZXJpc3RpY3MgdGhhdCBtYWtlIGl0IGEgc3VpdGFibGUgZXhwZXJpbWVudGFsIGFuaW1hbCBtb2RlbCBmb3IgaHVtYW4gbWFtbWFyeSBjYW5jZXIuIEZpcnN0LCB0dW1vciBjZWxscyBhcmUgZWFzaWx5IHRyYW5zcGxhbnRlZCBpbnRvIHRoZSBtYW1tYXJ5IGdsYW5kIHNvIHRoYXQgdGhlIHByaW1hcnkgdHVtb3IgZ3Jvd3MgaW4gdGhlIGFuYXRvbWljYWxseSBjb3JyZWN0IHNpdGUsIGFzIGRlc2NyaWJlZCBpbiB0aGlzIHVuaXQuIFNlY29uZCwgYXMgaW4gaHVtYW4gYnJlYXN0IGNhbmNlciwgNFQxIG1ldGFzdGF0aWMgZGlzZWFzZSBkZXZlbG9wcyBzcG9udGFuZW91c2x5IGZyb20gdGhlIHByaW1hcnkgdHVtb3IuIEFsc28sIHRoZSBwcm9ncmVzc2l2ZSBzcHJlYWQgb2YgNFQxIG1ldGFzdGFzZXMgdG8gdGhlIGRyYWluaW5nIGx5bXBoIG5vZGVzIGFuZCBvdGhlciBvcmdhbnMgaXMgdmVyeSBzaW1pbGFyIHRvIHRoYXQgb2YgaHVtYW4gbWFtbWFyeSBjYW5jZXIuIEluIHRoaXMgdW5pdCwgYSBwcm90b2NvbCBkZXNjcmliZXMgc3VyZ2ljYWwgcmVtb3ZhbCBvZiB0aGUgcHJpbWFyeSB0dW1vciwgc28gdGhhdCBtZXRhc3RhdGljIGRpc2Vhc2UgY2FuIGJlIHN0dWRpZWQgaW4gYW4gYW5pbWFsIHNldHRpbmcgY29tcGFyYWJsZSB0byB0aGUgY2xpbmljYWwgc2l0dWF0aW9uIHdoZXJlIHRoZSBwcmltYXJ5IHR1bW9yIGlzIHN1cmdpY2FsbHkgcmVtb3ZlZCwgYW5kIG1ldGFzdGF0aWMgZm9jaSByZW1haW4gaW50YWN0LiBBbm90aGVyIGFkdmFudGFnZSBvZiA0VDEgaXMgaXRzIHJlc2lzdGFuY2UgdG8gNi10aGlvZ3VhbmluZS4gVGhpcyBwcm9wZXJ0eSBlbmFibGVzIHByZWNpc2UgcXVhbnRpdGF0aW9uIG9mIG1ldGFzdGF0aWMgY2VsbHMsIGV2ZW4gd2hlbiB0aGV5IGFyZSBkaXNzZW1pbmF0ZWQgYW5kIGF0IHN1Yi1taWNyb3Njb3BpYyBsZXZlbHMgaW4gZGlzdGFudCBvcmdhbnMsIGFzIGRlc2NyaWJlZCBoZXJlLiIsInB1Ymxpc2hlciI6IkpvaG4gV2lsZXkgJiBTb25zLCBMdGQiLCJpc3N1ZSI6IjEiLCJ2b2x1bWUiOiIzOSIsImNvbnRhaW5lci10aXRsZS1zaG9ydCI6IkN1cnIgUHJvdG9jIEltbXVub2wifSwiaXNUZW1wb3JhcnkiOmZhbHNlfV19&quot;,&quot;citationItems&quot;:[{&quot;id&quot;:&quot;6fdc850d-6ab5-38ec-a839-ea54392a19d1&quot;,&quot;itemData&quot;:{&quot;type&quot;:&quot;article-journal&quot;,&quot;id&quot;:&quot;6fdc850d-6ab5-38ec-a839-ea54392a19d1&quot;,&quot;title&quot;:&quot;Mouse 4T1 Breast Tumor Model&quot;,&quot;author&quot;:[{&quot;family&quot;:&quot;Pulaski&quot;,&quot;given&quot;:&quot;Beth A.&quot;,&quot;parse-names&quot;:false,&quot;dropping-particle&quot;:&quot;&quot;,&quot;non-dropping-particle&quot;:&quot;&quot;},{&quot;family&quot;:&quot;Ostrand-Rosenberg&quot;,&quot;given&quot;:&quot;Suzanne&quot;,&quot;parse-names&quot;:false,&quot;dropping-particle&quot;:&quot;&quot;,&quot;non-dropping-particle&quot;:&quot;&quot;}],&quot;container-title&quot;:&quot;Current Protocols in Immunology&quot;,&quot;accessed&quot;:{&quot;date-parts&quot;:[[2022,2,10]]},&quot;DOI&quot;:&quot;10.1002/0471142735.IM2002S39&quot;,&quot;ISSN&quot;:&quot;1934-368X&quot;,&quot;PMID&quot;:&quot;18432775&quot;,&quot;URL&quot;:&quot;https://onlinelibrary-wiley-com.ep.fjernadgang.kb.dk/doi/full/10.1002/0471142735.im2002s39&quot;,&quot;issued&quot;:{&quot;date-parts&quot;:[[2000,10,1]]},&quot;page&quot;:&quot;20.2.1-20.2.16&quot;,&quot;abstract&quot;:&quot;The 4T1 mammary carcinoma is a transplantable tumor cell line that is highly tumorigenic and invasive and, unlike most tumor models, can spontaneously metastasize from the primary tumor in the mammary gland to multiple distant sites including lymph nodes, blood, liver, lung, brain, and bone The 4T1 tumor has several characteristics that make it a suitable experimental animal model for human mammary cancer. First, tumor cells are easily transplanted into the mammary gland so that the primary tumor grows in the anatomically correct site, as described in this unit. Second, as in human breast cancer, 4T1 metastatic disease develops spontaneously from the primary tumor. Also, the progressive spread of 4T1 metastases to the draining lymph nodes and other organs is very similar to that of human mammary cancer. In this unit, a protocol describes surgical removal of the primary tumor, so that metastatic disease can be studied in an animal setting comparable to the clinical situation where the primary tumor is surgically removed, and metastatic foci remain intact. Another advantage of 4T1 is its resistance to 6-thioguanine. This property enables precise quantitation of metastatic cells, even when they are disseminated and at sub-microscopic levels in distant organs, as described here.&quot;,&quot;publisher&quot;:&quot;John Wiley &amp; Sons, Ltd&quot;,&quot;issue&quot;:&quot;1&quot;,&quot;volume&quot;:&quot;39&quot;,&quot;container-title-short&quot;:&quot;Curr Protoc Immunol&quot;},&quot;isTemporary&quot;:false}]},{&quot;citationID&quot;:&quot;MENDELEY_CITATION_00906ede-e0e8-4eb7-a44a-215b56eea968&quot;,&quot;properties&quot;:{&quot;noteIndex&quot;:0},&quot;isEdited&quot;:false,&quot;manualOverride&quot;:{&quot;isManuallyOverridden&quot;:false,&quot;citeprocText&quot;:&quot;&lt;sup&gt;49&lt;/sup&gt;&quot;,&quot;manualOverrideText&quot;:&quot;&quot;},&quot;citationTag&quot;:&quot;MENDELEY_CITATION_v3_eyJjaXRhdGlvbklEIjoiTUVOREVMRVlfQ0lUQVRJT05fMDA5MDZlZGUtZTBlOC00ZWI3LWE0NGEtMjE1YjU2ZWVhOTY4IiwicHJvcGVydGllcyI6eyJub3RlSW5kZXgiOjB9LCJpc0VkaXRlZCI6ZmFsc2UsIm1hbnVhbE92ZXJyaWRlIjp7ImlzTWFudWFsbHlPdmVycmlkZGVuIjpmYWxzZSwiY2l0ZXByb2NUZXh0IjoiPHN1cD40OTwvc3VwPiIsIm1hbnVhbE92ZXJyaWRlVGV4dCI6IiJ9LCJjaXRhdGlvbkl0ZW1zIjpbeyJpZCI6IjhjMzZjZWZmLWQzZjQtMzdiMy04ODQ0LWZmNDc2YjBhM2MwOCIsIml0ZW1EYXRhIjp7InR5cGUiOiJhcnRpY2xlLWpvdXJuYWwiLCJpZCI6IjhjMzZjZWZmLWQzZjQtMzdiMy04ODQ0LWZmNDc2YjBhM2MwOCIsInRpdGxlIjoiVHJhbnNmb3JtaW5nIEdyb3d0aCBGYWN0b3ItzrIgU2lnbmFsaW5nIGluIEltbXVuaXR5IGFuZCBDYW5jZXIiLCJhdXRob3IiOlt7ImZhbWlseSI6IkJhdGxsZSIsImdpdmVuIjoiRWR1YXJkIiwicGFyc2UtbmFtZXMiOmZhbHNlLCJkcm9wcGluZy1wYXJ0aWNsZSI6IiIsIm5vbi1kcm9wcGluZy1wYXJ0aWNsZSI6IiJ9LHsiZmFtaWx5IjoiTWFzc2FndcOpIiwiZ2l2ZW4iOiJKb2FuIiwicGFyc2UtbmFtZXMiOmZhbHNlLCJkcm9wcGluZy1wYXJ0aWNsZSI6IiIsIm5vbi1kcm9wcGluZy1wYXJ0aWNsZSI6IiJ9XSwiY29udGFpbmVyLXRpdGxlIjoiSW1tdW5pdHkiLCJhY2Nlc3NlZCI6eyJkYXRlLXBhcnRzIjpbWzIwMjIsMywxXV19LCJET0kiOiIxMC4xMDE2L0ouSU1NVU5JLjIwMTkuMDMuMDI0IiwiSVNTTiI6IjEwOTc0MTgwIiwiUE1JRCI6IjMwOTk1NTA3IiwiVVJMIjoiaHR0cHM6Ly9kb2kub3JnLzEwLjEwMTYvai5pbW11bmkuMjAxOS4wMy4wMjQiLCJpc3N1ZWQiOnsiZGF0ZS1wYXJ0cyI6W1syMDE5LDQsMTZdXX0sInBhZ2UiOiI5MjQtOTQwIiwiYWJzdHJhY3QiOiJUcmFuc2Zvcm1pbmcgZ3Jvd3RoIGZhY3RvciAoVEdGKS3OsiBpcyBhIGNydWNpYWwgZW5mb3JjZXIgb2YgaW1tdW5lIGhvbWVvc3Rhc2lzIGFuZCB0b2xlcmFuY2UsIGluaGliaXRpbmcgdGhlIGV4cGFuc2lvbiBhbmQgZnVuY3Rpb24gb2YgbWFueSBjb21wb25lbnRzIG9mIHRoZSBpbW11bmUgc3lzdGVtLiBQZXJ0dXJiYXRpb25zIGluIFRHRi3OsiBzaWduYWxpbmcgdW5kZXJsaWUgaW5mbGFtbWF0b3J5IGRpc2Vhc2VzIGFuZCBwcm9tb3RlIHR1bW9yIGVtZXJnZW5jZS4gVEdGLc6yIGlzIGFsc28gY2VudHJhbCB0byBpbW11bmUgc3VwcHJlc3Npb24gd2l0aGluIHRoZSB0dW1vciBtaWNyb2Vudmlyb25tZW50LCBhbmQgcmVjZW50IHN0dWRpZXMgaGF2ZSByZXZlYWxlZCByb2xlcyBpbiB0dW1vciBpbW11bmUgZXZhc2lvbiBhbmQgcG9vciByZXNwb25zZXMgdG8gY2FuY2VyIGltbXVub3RoZXJhcHkuIEhlcmUsIHdlIHByZXNlbnQgYW4gb3ZlcnZpZXcgb2YgdGhlIGNvbXBsZXggYmlvbG9neSBvZiB0aGUgVEdGLc6yIGZhbWlseSBhbmQgaXRzIGNvbnRleHQtZGVwZW5kZW50IG5hdHVyZS4gVGhlbiwgZm9jdXNpbmcgb24gY2FuY2VyLCB3ZSBkaXNjdXNzIHRoZSByb2xlcyBvZiBUR0YtzrIgc2lnbmFsaW5nIGluIGRpc3RpbmN0IGltbXVuZSBjZWxsIHR5cGVzIGFuZCBob3cgdGhpcyBrbm93bGVkZ2UgaXMgYmVpbmcgbGV2ZXJhZ2VkIHRvIHVubGVhc2ggdGhlIGltbXVuZSBzeXN0ZW0gYWdhaW5zdCB0aGUgdHVtb3IuIiwicHVibGlzaGVyIjoiQ2VsbCBQcmVzcyIsImlzc3VlIjoiNCIsInZvbHVtZSI6IjUwIiwiY29udGFpbmVyLXRpdGxlLXNob3J0IjoiSW1tdW5pdHkifSwiaXNUZW1wb3JhcnkiOmZhbHNlfV19&quot;,&quot;citationItems&quot;:[{&quot;id&quot;:&quot;8c36ceff-d3f4-37b3-8844-ff476b0a3c08&quot;,&quot;itemData&quot;:{&quot;type&quot;:&quot;article-journal&quot;,&quot;id&quot;:&quot;8c36ceff-d3f4-37b3-8844-ff476b0a3c08&quot;,&quot;title&quot;:&quot;Transforming Growth Factor-β Signaling in Immunity and Cancer&quot;,&quot;author&quot;:[{&quot;family&quot;:&quot;Batlle&quot;,&quot;given&quot;:&quot;Eduard&quot;,&quot;parse-names&quot;:false,&quot;dropping-particle&quot;:&quot;&quot;,&quot;non-dropping-particle&quot;:&quot;&quot;},{&quot;family&quot;:&quot;Massagué&quot;,&quot;given&quot;:&quot;Joan&quot;,&quot;parse-names&quot;:false,&quot;dropping-particle&quot;:&quot;&quot;,&quot;non-dropping-particle&quot;:&quot;&quot;}],&quot;container-title&quot;:&quot;Immunity&quot;,&quot;accessed&quot;:{&quot;date-parts&quot;:[[2022,3,1]]},&quot;DOI&quot;:&quot;10.1016/J.IMMUNI.2019.03.024&quot;,&quot;ISSN&quot;:&quot;10974180&quot;,&quot;PMID&quot;:&quot;30995507&quot;,&quot;URL&quot;:&quot;https://doi.org/10.1016/j.immuni.2019.03.024&quot;,&quot;issued&quot;:{&quot;date-parts&quot;:[[2019,4,16]]},&quot;page&quot;:&quot;924-940&quot;,&quot;abstract&quot;:&quot;Transforming growth factor (TGF)-β is a crucial enforcer of immune homeostasis and tolerance, inhibiting the expansion and function of many components of the immune system. Perturbations in TGF-β signaling underlie inflammatory diseases and promote tumor emergence. TGF-β is also central to immune suppression within the tumor microenvironment, and recent studies have revealed roles in tumor immune evasion and poor responses to cancer immunotherapy. Here, we present an overview of the complex biology of the TGF-β family and its context-dependent nature. Then, focusing on cancer, we discuss the roles of TGF-β signaling in distinct immune cell types and how this knowledge is being leveraged to unleash the immune system against the tumor.&quot;,&quot;publisher&quot;:&quot;Cell Press&quot;,&quot;issue&quot;:&quot;4&quot;,&quot;volume&quot;:&quot;50&quot;,&quot;container-title-short&quot;:&quot;Immunity&quot;},&quot;isTemporary&quot;:false}]},{&quot;citationID&quot;:&quot;MENDELEY_CITATION_46aa73a4-237f-4e62-a100-429824e1b8e0&quot;,&quot;properties&quot;:{&quot;noteIndex&quot;:0},&quot;isEdited&quot;:false,&quot;manualOverride&quot;:{&quot;isManuallyOverridden&quot;:false,&quot;citeprocText&quot;:&quot;&lt;sup&gt;50&lt;/sup&gt;&quot;,&quot;manualOverrideText&quot;:&quot;&quot;},&quot;citationTag&quot;:&quot;MENDELEY_CITATION_v3_eyJjaXRhdGlvbklEIjoiTUVOREVMRVlfQ0lUQVRJT05fNDZhYTczYTQtMjM3Zi00ZTYyLWExMDAtNDI5ODI0ZTFiOGUwIiwicHJvcGVydGllcyI6eyJub3RlSW5kZXgiOjB9LCJpc0VkaXRlZCI6ZmFsc2UsIm1hbnVhbE92ZXJyaWRlIjp7ImlzTWFudWFsbHlPdmVycmlkZGVuIjpmYWxzZSwiY2l0ZXByb2NUZXh0IjoiPHN1cD41MDwvc3VwPiIsIm1hbnVhbE92ZXJyaWRlVGV4dCI6IiJ9LCJjaXRhdGlvbkl0ZW1zIjpbeyJpZCI6ImNlZWMwMWNhLTkzZmUtM2JkZC04N2MzLWQzNmY4MjkzMjQxOCIsIml0ZW1EYXRhIjp7InR5cGUiOiJhcnRpY2xlLWpvdXJuYWwiLCJpZCI6ImNlZWMwMWNhLTkzZmUtM2JkZC04N2MzLWQzNmY4MjkzMjQxOCIsInRpdGxlIjoiSW1tdW5pemF0aW9uIGFzc29jaWF0ZWQgd2l0aCBwcmltYXJ5IHR1bW9yIGdyb3d0aCBsZWFkcyB0byByZWplY3Rpb24gb2YgY29tbW9ubHkgdXNlZCBzeW5nZW5laWMgdHVtb3JzIHVwb24gdHVtb3IgcmVjaGFsbGVuZ2UiLCJhdXRob3IiOlt7ImZhbWlseSI6IkFsaWNrZSIsImdpdmVuIjoiQnJ1bm8iLCJwYXJzZS1uYW1lcyI6ZmFsc2UsImRyb3BwaW5nLXBhcnRpY2xlIjoiIiwibm9uLWRyb3BwaW5nLXBhcnRpY2xlIjoiIn0seyJmYW1pbHkiOiJUb3RwYWwiLCJnaXZlbiI6IktsYXJhIiwicGFyc2UtbmFtZXMiOmZhbHNlLCJkcm9wcGluZy1wYXJ0aWNsZSI6IiIsIm5vbi1kcm9wcGluZy1wYXJ0aWNsZSI6IiJ9LHsiZmFtaWx5IjoiU2NoYXJ0bmVyIiwiZ2l2ZW4iOiJKaWxsIE0iLCJwYXJzZS1uYW1lcyI6ZmFsc2UsImRyb3BwaW5nLXBhcnRpY2xlIjoiIiwibm9uLWRyb3BwaW5nLXBhcnRpY2xlIjoiIn0seyJmYW1pbHkiOiJCZXJrbGV5IiwiZ2l2ZW4iOiJBbXkgTSIsInBhcnNlLW5hbWVzIjpmYWxzZSwiZHJvcHBpbmctcGFydGljbGUiOiIiLCJub24tZHJvcHBpbmctcGFydGljbGUiOiIifSx7ImZhbWlseSI6IkxlaGFyIiwiZ2l2ZW4iOiJTb3BoaWUgTSIsInBhcnNlLW5hbWVzIjpmYWxzZSwiZHJvcHBpbmctcGFydGljbGUiOiIiLCJub24tZHJvcHBpbmctcGFydGljbGUiOiIifSx7ImZhbWlseSI6IkNhcGlldHRvIiwiZ2l2ZW4iOiJBdWRlLUjDqWzDqG5lIiwicGFyc2UtbmFtZXMiOmZhbHNlLCJkcm9wcGluZy1wYXJ0aWNsZSI6IiIsIm5vbi1kcm9wcGluZy1wYXJ0aWNsZSI6IiJ9LHsiZmFtaWx5IjoiQ3ViYXMiLCJnaXZlbiI6IlJhZmFlbCBBIiwicGFyc2UtbmFtZXMiOmZhbHNlLCJkcm9wcGluZy1wYXJ0aWNsZSI6IiIsIm5vbi1kcm9wcGluZy1wYXJ0aWNsZSI6IiJ9LHsiZmFtaWx5IjoiR291bGQiLCJnaXZlbiI6IlN0ZXBoZW4gRSIsInBhcnNlLW5hbWVzIjpmYWxzZSwiZHJvcHBpbmctcGFydGljbGUiOiIiLCJub24tZHJvcHBpbmctcGFydGljbGUiOiIifV0sImNvbnRhaW5lci10aXRsZSI6IkogSW1tdW5vdGhlciBDYW5jZXIiLCJhY2Nlc3NlZCI6eyJkYXRlLXBhcnRzIjpbWzIwMjIsMiwxNV1dfSwiRE9JIjoiMTAuMTEzNi9qaXRjLTIwMjAtMDAwNTMyIiwiaXNzdWVkIjp7ImRhdGUtcGFydHMiOltbMjAyMF1dfSwicGFnZSI6IjUzMiIsInZvbHVtZSI6IjgiLCJjb250YWluZXItdGl0bGUtc2hvcnQiOiIifSwiaXNUZW1wb3JhcnkiOmZhbHNlfV19&quot;,&quot;citationItems&quot;:[{&quot;id&quot;:&quot;ceec01ca-93fe-3bdd-87c3-d36f82932418&quot;,&quot;itemData&quot;:{&quot;type&quot;:&quot;article-journal&quot;,&quot;id&quot;:&quot;ceec01ca-93fe-3bdd-87c3-d36f82932418&quot;,&quot;title&quot;:&quot;Immunization associated with primary tumor growth leads to rejection of commonly used syngeneic tumors upon tumor rechallenge&quot;,&quot;author&quot;:[{&quot;family&quot;:&quot;Alicke&quot;,&quot;given&quot;:&quot;Bruno&quot;,&quot;parse-names&quot;:false,&quot;dropping-particle&quot;:&quot;&quot;,&quot;non-dropping-particle&quot;:&quot;&quot;},{&quot;family&quot;:&quot;Totpal&quot;,&quot;given&quot;:&quot;Klara&quot;,&quot;parse-names&quot;:false,&quot;dropping-particle&quot;:&quot;&quot;,&quot;non-dropping-particle&quot;:&quot;&quot;},{&quot;family&quot;:&quot;Schartner&quot;,&quot;given&quot;:&quot;Jill M&quot;,&quot;parse-names&quot;:false,&quot;dropping-particle&quot;:&quot;&quot;,&quot;non-dropping-particle&quot;:&quot;&quot;},{&quot;family&quot;:&quot;Berkley&quot;,&quot;given&quot;:&quot;Amy M&quot;,&quot;parse-names&quot;:false,&quot;dropping-particle&quot;:&quot;&quot;,&quot;non-dropping-particle&quot;:&quot;&quot;},{&quot;family&quot;:&quot;Lehar&quot;,&quot;given&quot;:&quot;Sophie M&quot;,&quot;parse-names&quot;:false,&quot;dropping-particle&quot;:&quot;&quot;,&quot;non-dropping-particle&quot;:&quot;&quot;},{&quot;family&quot;:&quot;Capietto&quot;,&quot;given&quot;:&quot;Aude-Hélène&quot;,&quot;parse-names&quot;:false,&quot;dropping-particle&quot;:&quot;&quot;,&quot;non-dropping-particle&quot;:&quot;&quot;},{&quot;family&quot;:&quot;Cubas&quot;,&quot;given&quot;:&quot;Rafael A&quot;,&quot;parse-names&quot;:false,&quot;dropping-particle&quot;:&quot;&quot;,&quot;non-dropping-particle&quot;:&quot;&quot;},{&quot;family&quot;:&quot;Gould&quot;,&quot;given&quot;:&quot;Stephen E&quot;,&quot;parse-names&quot;:false,&quot;dropping-particle&quot;:&quot;&quot;,&quot;non-dropping-particle&quot;:&quot;&quot;}],&quot;container-title&quot;:&quot;J Immunother Cancer&quot;,&quot;accessed&quot;:{&quot;date-parts&quot;:[[2022,2,15]]},&quot;DOI&quot;:&quot;10.1136/jitc-2020-000532&quot;,&quot;issued&quot;:{&quot;date-parts&quot;:[[2020]]},&quot;page&quot;:&quot;532&quot;,&quot;volume&quot;:&quot;8&quot;,&quot;container-title-short&quot;:&quot;&quot;},&quot;isTemporary&quot;:false}]},{&quot;citationID&quot;:&quot;MENDELEY_CITATION_b5d60ee6-2d5e-4d0a-9405-68e3b00b8174&quot;,&quot;properties&quot;:{&quot;noteIndex&quot;:0},&quot;isEdited&quot;:false,&quot;manualOverride&quot;:{&quot;isManuallyOverridden&quot;:false,&quot;citeprocText&quot;:&quot;&lt;sup&gt;51&lt;/sup&gt;&quot;,&quot;manualOverrideText&quot;:&quot;&quot;},&quot;citationTag&quot;:&quot;MENDELEY_CITATION_v3_eyJjaXRhdGlvbklEIjoiTUVOREVMRVlfQ0lUQVRJT05fYjVkNjBlZTYtMmQ1ZS00ZDBhLTk0MDUtNjhlM2IwMGI4MTc0IiwicHJvcGVydGllcyI6eyJub3RlSW5kZXgiOjB9LCJpc0VkaXRlZCI6ZmFsc2UsIm1hbnVhbE92ZXJyaWRlIjp7ImlzTWFudWFsbHlPdmVycmlkZGVuIjpmYWxzZSwiY2l0ZXByb2NUZXh0IjoiPHN1cD41MTwvc3VwPiIsIm1hbnVhbE92ZXJyaWRlVGV4dCI6IiJ9LCJjaXRhdGlvbkl0ZW1zIjpbeyJpZCI6IjQxMzRmZDMwLTBkNDMtM2UxNS05NmZkLTkyMDE3MTVkNDM0NCIsIml0ZW1EYXRhIjp7InR5cGUiOiJhcnRpY2xlLWpvdXJuYWwiLCJpZCI6IjQxMzRmZDMwLTBkNDMtM2UxNS05NmZkLTkyMDE3MTVkNDM0NCIsInRpdGxlIjoiT3B0aWNhbCB0aXNzdWUgY2xlYXJpbmcgYW5kIG1hY2hpbmUgbGVhcm5pbmcgY2FuIHByZWNpc2VseSBjaGFyYWN0ZXJpemUgZXh0cmF2YXNhdGlvbiBhbmQgYmxvb2QgdmVzc2VsIGFyY2hpdGVjdHVyZSBpbiBicmFpbiB0dW1vcnMiLCJhdXRob3IiOlt7ImZhbWlseSI6Iktvc3RyaWtvdiIsImdpdmVuIjoiU2VyaGlpIiwicGFyc2UtbmFtZXMiOmZhbHNlLCJkcm9wcGluZy1wYXJ0aWNsZSI6IiIsIm5vbi1kcm9wcGluZy1wYXJ0aWNsZSI6IiJ9LHsiZmFtaWx5IjoiSm9obnNlbiIsImdpdmVuIjoiS2FzcGVyIEIuIiwicGFyc2UtbmFtZXMiOmZhbHNlLCJkcm9wcGluZy1wYXJ0aWNsZSI6IiIsIm5vbi1kcm9wcGluZy1wYXJ0aWNsZSI6IiJ9LHsiZmFtaWx5IjoiQnJhdW5zdGVpbiIsImdpdmVuIjoiVGhvbWFzIEguIiwicGFyc2UtbmFtZXMiOmZhbHNlLCJkcm9wcGluZy1wYXJ0aWNsZSI6IiIsIm5vbi1kcm9wcGluZy1wYXJ0aWNsZSI6IiJ9LHsiZmFtaWx5IjoiR3VkYmVyZ3Nzb24iLCJnaXZlbiI6IkpvaGFubiBNLiIsInBhcnNlLW5hbWVzIjpmYWxzZSwiZHJvcHBpbmctcGFydGljbGUiOiIiLCJub24tZHJvcHBpbmctcGFydGljbGUiOiIifSx7ImZhbWlseSI6IkZsaWVkbmVyIiwiZ2l2ZW4iOiJGcmVkZXJpa2tlIFAuIiwicGFyc2UtbmFtZXMiOmZhbHNlLCJkcm9wcGluZy1wYXJ0aWNsZSI6IiIsIm5vbi1kcm9wcGluZy1wYXJ0aWNsZSI6IiJ9LHsiZmFtaWx5IjoiT2JhcmEiLCJnaXZlbiI6IkVsaXNhYmV0aCBBLkEuIiwicGFyc2UtbmFtZXMiOmZhbHNlLCJkcm9wcGluZy1wYXJ0aWNsZSI6IiIsIm5vbi1kcm9wcGluZy1wYXJ0aWNsZSI6IiJ9LHsiZmFtaWx5IjoiSGFtZXJsaWsiLCJnaXZlbiI6IlBldHJhIiwicGFyc2UtbmFtZXMiOmZhbHNlLCJkcm9wcGluZy1wYXJ0aWNsZSI6IiIsIm5vbi1kcm9wcGluZy1wYXJ0aWNsZSI6IiJ9LHsiZmFtaWx5IjoiSGFuc2VuIiwiZ2l2ZW4iOiJBbmRlcnMgRS4iLCJwYXJzZS1uYW1lcyI6ZmFsc2UsImRyb3BwaW5nLXBhcnRpY2xlIjoiIiwibm9uLWRyb3BwaW5nLXBhcnRpY2xlIjoiIn0seyJmYW1pbHkiOiJLamFlciIsImdpdmVuIjoiQW5kcmVhcyIsInBhcnNlLW5hbWVzIjpmYWxzZSwiZHJvcHBpbmctcGFydGljbGUiOiIiLCJub24tZHJvcHBpbmctcGFydGljbGUiOiIifSx7ImZhbWlseSI6IkhlbXBlbCIsImdpdmVuIjoiQ2FzcGVyIiwicGFyc2UtbmFtZXMiOmZhbHNlLCJkcm9wcGluZy1wYXJ0aWNsZSI6IiIsIm5vbi1kcm9wcGluZy1wYXJ0aWNsZSI6IiJ9LHsiZmFtaWx5IjoiQW5kcmVzZW4iLCJnaXZlbiI6IlRob21hcyBMLiIsInBhcnNlLW5hbWVzIjpmYWxzZSwiZHJvcHBpbmctcGFydGljbGUiOiIiLCJub24tZHJvcHBpbmctcGFydGljbGUiOiIifV0sImNvbnRhaW5lci10aXRsZSI6IkNvbW11bmljYXRpb25zIEJpb2xvZ3kiLCJhY2Nlc3NlZCI6eyJkYXRlLXBhcnRzIjpbWzIwMjIsNyw3XV19LCJET0kiOiIxMC4xMDM4L3M0MjAwMy0wMjEtMDIyNzUteSIsIklTU04iOiIyMzk5LTM2NDIiLCJQTUlEIjoiMzQyMTEwNjkiLCJVUkwiOiJodHRwczovL3d3dy5uYXR1cmUuY29tL2FydGljbGVzL3M0MjAwMy0wMjEtMDIyNzUteSIsImlzc3VlZCI6eyJkYXRlLXBhcnRzIjpbWzIwMjEsNywxXV19LCJwYWdlIjoiMS0xNiIsImFic3RyYWN0IjoiUHJlY2lzZSBtZXRob2RzIGZvciBxdWFudGlmeWluZyBkcnVnIGFjY3VtdWxhdGlvbiBpbiBicmFpbiB0aXNzdWUgYXJlIGN1cnJlbnRseSB2ZXJ5IGxpbWl0ZWQsIGNoYWxsZW5naW5nIHRoZSBkZXZlbG9wbWVudCBvZiBuZXcgdGhlcmFwZXV0aWNzIGZvciBicmFpbiBkaXNvcmRlcnMuIFRyYW5zY2FyZGlhbCBwZXJmdXNpb24gaXMgaW5zdHJ1bWVudGFsIGZvciByZW1vdmluZyB0aGUgaW50cmF2YXNjdWxhciBmcmFjdGlvbiBvZiBhbiBpbmplY3RlZCBjb21wb3VuZCwgdGhlcmVieSBhbGxvd2luZyBmb3IgZXggdml2byBhc3Nlc3NtZW50IG9mIGV4dHJhdmFzYXRpb24gaW50byB0aGUgYnJhaW4uIEhvd2V2ZXIsIHBhdGhvbG9naWNhbCByZW1vZGVsaW5nIG9mIHRpc3N1ZSBtaWNyb2Vudmlyb25tZW50IGNhbiBhZmZlY3QgdGhlIGVmZmljaWVuY3kgb2YgdHJhbnNjYXJkaWFsIHBlcmZ1c2lvbiwgd2hpY2ggaGFzIGJlZW4gbGFyZ2VseSBvdmVybG9va2VkLiBXZSBzaG93IHRoYXQsIGluIGNvbnRyYXN0IHRvIGhlYWx0aHkgdmFzY3VsYXR1cmUsIHRyYW5zY2FyZGlhbCBwZXJmdXNpb24gY2Fubm90IHJlbW92ZSBhbiBpbmplY3RlZCBjb21wb3VuZCBmcm9tIHRoZSB0dW1vciB2YXNjdWxhdHVyZSB0byBhIHN1ZmZpY2llbnQgZXh0ZW50IGxlYWRpbmcgdG8gY29uc2lkZXJhYmxlIG92ZXJlc3RpbWF0aW9uIG9mIGNvbXBvdW5kIGV4dHJhdmFzYXRpb24uIFdlIGRlbW9uc3RyYXRlIHRoYXQgM0QgZGVlcCBpbWFnaW5nIG9mIG9wdGljYWxseSBjbGVhcmVkIHR1bW9yIHNhbXBsZXMgb3ZlcmNvbWVzIHRoaXMgbGltaXRhdGlvbi4gV2UgZGV2ZWxvcGVkIHR3byBtYWNoaW5lIGxlYXJuaW5nLWJhc2VkIHNlbWktYXV0b21hdGVkIGltYWdlIGFuYWx5c2lzIHdvcmtmbG93cywgd2hpY2ggcHJvdmlkZSBkZXRhaWxlZCBxdWFudGl0YXRpdmUgY2hhcmFjdGVyaXphdGlvbiBvZiBjb21wb3VuZCBleHRyYXZhc2F0aW9uIHBhdHRlcm5zIGFzIHdlbGwgYXMgdHVtb3IgYW5naW9hcmNoaXRlY3R1cmUgaW4gbGFyZ2UgdGhyZWUtZGltZW5zaW9uYWwgZGF0YXNldHMgZnJvbSBvcHRpY2FsbHkgY2xlYXJlZCBzYW1wbGVzLiBUaGlzIG1ldGhvZG9sb2d5IHByb3ZpZGVzIGEgcHJlY2lzZSBhbmQgY29tcHJlaGVuc2l2ZSBhbmFseXNpcyBvZiBleHRyYXZhc2F0aW9uIGluIGJyYWluIHR1bW9ycyBhbmQgYWxsb3dzIGZvciBjb3JyZWxhdGlvbiBvZiBleHRyYXZhc2F0aW9uIHBhdHRlcm5zIHdpdGggc3BlY2lmaWMgZmVhdHVyZXMgb2YgdGhlIGhldGVyb2dlbmVvdXMgYnJhaW4gdHVtb3IgdmFzY3VsYXR1cmUuIEtvc3RyaWtvdiBldCBhbC4gcmVwb3J0IGEgZGVmaWNpZW5jeSBvZiB0cmFuc2NhcmRpYWwgcGVyZnVzaW9uIGluIGJyYWluIHR1bW9yIHZhc2N1bGF0dXJlLCB3aGljaCBsZWFkcyB0byBleGFnZ2VyYXRpb24gb2YgZHJ1ZyBleHRyYXZhc2F0aW9uIG1lYXN1cmVtZW50cy4gVGhleSB0aGVuIGRlbW9uc3RyYXRlIGhvdyBvcHRpY2FsIHRpc3N1ZSBjbGVhcmluZyBjYW4gaGVscCB0byBvdmVyY29tZSB0aGlzIGxpbWl0YXRpb24gYW5kIHByb3ZpZGUgdHdvIG1hY2hpbmUgbGVhcm5pbmctYmFzZWQgaW1hZ2UgYW5hbHlzaXMgd29ya2Zsb3dzIGVuYWJsaW5nIGRldGFpbGVkIHF1YW50aXRhdGl2ZSBjaGFyYWN0ZXJpemF0aW9uIG9mIGNvbXBvdW5kIGV4dHJhdmFzYXRpb24gcGF0dGVybnMgYXMgd2VsbCBhcyB0dW1vciBhbmdpb2FyY2hpdGVjdHVyZSBpbiBsYXJnZSB0aHJlZS1kaW1lbnNpb25hbCBkYXRhc2V0cy4iLCJwdWJsaXNoZXIiOiJOYXR1cmUgUHVibGlzaGluZyBHcm91cCIsImlzc3VlIjoiMSIsInZvbHVtZSI6IjQiLCJjb250YWluZXItdGl0bGUtc2hvcnQiOiJDb21tdW4gQmlvbCJ9LCJpc1RlbXBvcmFyeSI6ZmFsc2V9XX0=&quot;,&quot;citationItems&quot;:[{&quot;id&quot;:&quot;4134fd30-0d43-3e15-96fd-9201715d4344&quot;,&quot;itemData&quot;:{&quot;type&quot;:&quot;article-journal&quot;,&quot;id&quot;:&quot;4134fd30-0d43-3e15-96fd-9201715d4344&quot;,&quot;title&quot;:&quot;Optical tissue clearing and machine learning can precisely characterize extravasation and blood vessel architecture in brain tumors&quot;,&quot;author&quot;:[{&quot;family&quot;:&quot;Kostrikov&quot;,&quot;given&quot;:&quot;Serhii&quot;,&quot;parse-names&quot;:false,&quot;dropping-particle&quot;:&quot;&quot;,&quot;non-dropping-particle&quot;:&quot;&quot;},{&quot;family&quot;:&quot;Johnsen&quot;,&quot;given&quot;:&quot;Kasper B.&quot;,&quot;parse-names&quot;:false,&quot;dropping-particle&quot;:&quot;&quot;,&quot;non-dropping-particle&quot;:&quot;&quot;},{&quot;family&quot;:&quot;Braunstein&quot;,&quot;given&quot;:&quot;Thomas H.&quot;,&quot;parse-names&quot;:false,&quot;dropping-particle&quot;:&quot;&quot;,&quot;non-dropping-particle&quot;:&quot;&quot;},{&quot;family&quot;:&quot;Gudbergsson&quot;,&quot;given&quot;:&quot;Johann M.&quot;,&quot;parse-names&quot;:false,&quot;dropping-particle&quot;:&quot;&quot;,&quot;non-dropping-particle&quot;:&quot;&quot;},{&quot;family&quot;:&quot;Fliedner&quot;,&quot;given&quot;:&quot;Frederikke P.&quot;,&quot;parse-names&quot;:false,&quot;dropping-particle&quot;:&quot;&quot;,&quot;non-dropping-particle&quot;:&quot;&quot;},{&quot;family&quot;:&quot;Obara&quot;,&quot;given&quot;:&quot;Elisabeth A.A.&quot;,&quot;parse-names&quot;:false,&quot;dropping-particle&quot;:&quot;&quot;,&quot;non-dropping-particle&quot;:&quot;&quot;},{&quot;family&quot;:&quot;Hamerlik&quot;,&quot;given&quot;:&quot;Petra&quot;,&quot;parse-names&quot;:false,&quot;dropping-particle&quot;:&quot;&quot;,&quot;non-dropping-particle&quot;:&quot;&quot;},{&quot;family&quot;:&quot;Hansen&quot;,&quot;given&quot;:&quot;Anders E.&quot;,&quot;parse-names&quot;:false,&quot;dropping-particle&quot;:&quot;&quot;,&quot;non-dropping-particle&quot;:&quot;&quot;},{&quot;family&quot;:&quot;Kjaer&quot;,&quot;given&quot;:&quot;Andreas&quot;,&quot;parse-names&quot;:false,&quot;dropping-particle&quot;:&quot;&quot;,&quot;non-dropping-particle&quot;:&quot;&quot;},{&quot;family&quot;:&quot;Hempel&quot;,&quot;given&quot;:&quot;Casper&quot;,&quot;parse-names&quot;:false,&quot;dropping-particle&quot;:&quot;&quot;,&quot;non-dropping-particle&quot;:&quot;&quot;},{&quot;family&quot;:&quot;Andresen&quot;,&quot;given&quot;:&quot;Thomas L.&quot;,&quot;parse-names&quot;:false,&quot;dropping-particle&quot;:&quot;&quot;,&quot;non-dropping-particle&quot;:&quot;&quot;}],&quot;container-title&quot;:&quot;Communications Biology&quot;,&quot;accessed&quot;:{&quot;date-parts&quot;:[[2022,7,7]]},&quot;DOI&quot;:&quot;10.1038/s42003-021-02275-y&quot;,&quot;ISSN&quot;:&quot;2399-3642&quot;,&quot;PMID&quot;:&quot;34211069&quot;,&quot;URL&quot;:&quot;https://www.nature.com/articles/s42003-021-02275-y&quot;,&quot;issued&quot;:{&quot;date-parts&quot;:[[2021,7,1]]},&quot;page&quot;:&quot;1-16&quot;,&quot;abstract&quot;:&quot;Precise methods for quantifying drug accumulation in brain tissue are currently very limited, challenging the development of new therapeutics for brain disorders. Transcardial perfusion is instrumental for removing the intravascular fraction of an injected compound, thereby allowing for ex vivo assessment of extravasation into the brain. However, pathological remodeling of tissue microenvironment can affect the efficiency of transcardial perfusion, which has been largely overlooked. We show that, in contrast to healthy vasculature, transcardial perfusion cannot remove an injected compound from the tumor vasculature to a sufficient extent leading to considerable overestimation of compound extravasation. We demonstrate that 3D deep imaging of optically cleared tumor samples overcomes this limitation. We developed two machine learning-based semi-automated image analysis workflows, which provide detailed quantitative characterization of compound extravasation patterns as well as tumor angioarchitecture in large three-dimensional datasets from optically cleared samples. This methodology provides a precise and comprehensive analysis of extravasation in brain tumors and allows for correlation of extravasation patterns with specific features of the heterogeneous brain tumor vasculature. Kostrikov et al. report a deficiency of transcardial perfusion in brain tumor vasculature, which leads to exaggeration of drug extravasation measurements. They then demonstrate how optical tissue clearing can help to overcome this limitation and provide two machine learning-based image analysis workflows enabling detailed quantitative characterization of compound extravasation patterns as well as tumor angioarchitecture in large three-dimensional datasets.&quot;,&quot;publisher&quot;:&quot;Nature Publishing Group&quot;,&quot;issue&quot;:&quot;1&quot;,&quot;volume&quot;:&quot;4&quot;,&quot;container-title-short&quot;:&quot;Commun Biol&quot;},&quot;isTemporary&quot;:false}]},{&quot;citationID&quot;:&quot;MENDELEY_CITATION_3785850f-7f55-4a12-88c8-543f111289b5&quot;,&quot;properties&quot;:{&quot;noteIndex&quot;:0},&quot;isEdited&quot;:false,&quot;manualOverride&quot;:{&quot;isManuallyOverridden&quot;:false,&quot;citeprocText&quot;:&quot;&lt;sup&gt;52&lt;/sup&gt;&quot;,&quot;manualOverrideText&quot;:&quot;&quot;},&quot;citationTag&quot;:&quot;MENDELEY_CITATION_v3_eyJjaXRhdGlvbklEIjoiTUVOREVMRVlfQ0lUQVRJT05fMzc4NTg1MGYtN2Y1NS00YTEyLTg4YzgtNTQzZjExMTI4OWI1IiwicHJvcGVydGllcyI6eyJub3RlSW5kZXgiOjB9LCJpc0VkaXRlZCI6ZmFsc2UsIm1hbnVhbE92ZXJyaWRlIjp7ImlzTWFudWFsbHlPdmVycmlkZGVuIjpmYWxzZSwiY2l0ZXByb2NUZXh0IjoiPHN1cD41Mjwvc3VwPiIsIm1hbnVhbE92ZXJyaWRlVGV4dCI6IiJ9LCJjaXRhdGlvbkl0ZW1zIjpbeyJpZCI6Ijk2N2NhNzMxLTQwZGYtM2UxOS1iYjhiLTBiOGE2MTFlZGFhZiIsIml0ZW1EYXRhIjp7InR5cGUiOiJhcnRpY2xlLWpvdXJuYWwiLCJpZCI6Ijk2N2NhNzMxLTQwZGYtM2UxOS1iYjhiLTBiOGE2MTFlZGFhZiIsInRpdGxlIjoiVHVtb3IgcmVwb2xhcml6YXRpb24gYnkgYW4gYWR2YW5jZWQgbGlwb3NvbWFsIGRydWcgZGVsaXZlcnkgc3lzdGVtIHByb3ZpZGVzIGEgcG90ZW50IG5ldyBhcHByb2FjaCBmb3IgY2hlbW8taW1tdW5vdGhlcmFweSIsImF1dGhvciI6W3siZmFtaWx5IjoiUmluZ2dhYXJkIiwiZ2l2ZW4iOiJMLiIsInBhcnNlLW5hbWVzIjpmYWxzZSwiZHJvcHBpbmctcGFydGljbGUiOiIiLCJub24tZHJvcHBpbmctcGFydGljbGUiOiIifSx7ImZhbWlseSI6Ik1lbGFuZGVyIiwiZ2l2ZW4iOiJGLiIsInBhcnNlLW5hbWVzIjpmYWxzZSwiZHJvcHBpbmctcGFydGljbGUiOiIiLCJub24tZHJvcHBpbmctcGFydGljbGUiOiIifSx7ImZhbWlseSI6IkVsaWFzZW4iLCJnaXZlbiI6IlIuIiwicGFyc2UtbmFtZXMiOmZhbHNlLCJkcm9wcGluZy1wYXJ0aWNsZSI6IiIsIm5vbi1kcm9wcGluZy1wYXJ0aWNsZSI6IiJ9LHsiZmFtaWx5IjoiSGVucmlrc2VuIiwiZ2l2ZW4iOiJKLiBSLiIsInBhcnNlLW5hbWVzIjpmYWxzZSwiZHJvcHBpbmctcGFydGljbGUiOiIiLCJub24tZHJvcHBpbmctcGFydGljbGUiOiIifSx7ImZhbWlseSI6IkrDuGxjayIsImdpdmVuIjoiUi4gSS4iLCJwYXJzZS1uYW1lcyI6ZmFsc2UsImRyb3BwaW5nLXBhcnRpY2xlIjoiIiwibm9uLWRyb3BwaW5nLXBhcnRpY2xlIjoiIn0seyJmYW1pbHkiOiJFbmdlbCIsImdpdmVuIjoiVC4gQi4iLCJwYXJzZS1uYW1lcyI6ZmFsc2UsImRyb3BwaW5nLXBhcnRpY2xlIjoiIiwibm9uLWRyb3BwaW5nLXBhcnRpY2xlIjoiIn0seyJmYW1pbHkiOiJCYWsiLCJnaXZlbiI6Ik0uIiwicGFyc2UtbmFtZXMiOmZhbHNlLCJkcm9wcGluZy1wYXJ0aWNsZSI6IiIsIm5vbi1kcm9wcGluZy1wYXJ0aWNsZSI6IiJ9LHsiZmFtaWx5IjoiRmxpZWRuZXIiLCJnaXZlbiI6IkYuIFAuIiwicGFyc2UtbmFtZXMiOmZhbHNlLCJkcm9wcGluZy1wYXJ0aWNsZSI6IiIsIm5vbi1kcm9wcGluZy1wYXJ0aWNsZSI6IiJ9LHsiZmFtaWx5IjoiS3Jpc3RlbnNlbiIsImdpdmVuIjoiSy4iLCJwYXJzZS1uYW1lcyI6ZmFsc2UsImRyb3BwaW5nLXBhcnRpY2xlIjoiIiwibm9uLWRyb3BwaW5nLXBhcnRpY2xlIjoiIn0seyJmYW1pbHkiOiJFbGVtYSIsImdpdmVuIjoiRC4gUi4iLCJwYXJzZS1uYW1lcyI6ZmFsc2UsImRyb3BwaW5nLXBhcnRpY2xlIjoiIiwibm9uLWRyb3BwaW5nLXBhcnRpY2xlIjoiIn0seyJmYW1pbHkiOiJLamFlciIsImdpdmVuIjoiQS4iLCJwYXJzZS1uYW1lcyI6ZmFsc2UsImRyb3BwaW5nLXBhcnRpY2xlIjoiIiwibm9uLWRyb3BwaW5nLXBhcnRpY2xlIjoiIn0seyJmYW1pbHkiOiJIYW5zZW4iLCJnaXZlbiI6IkEuIEUuIiwicGFyc2UtbmFtZXMiOmZhbHNlLCJkcm9wcGluZy1wYXJ0aWNsZSI6IiIsIm5vbi1kcm9wcGluZy1wYXJ0aWNsZSI6IiJ9LHsiZmFtaWx5IjoiQW5kcmVzZW4iLCJnaXZlbiI6IlQuIEwuIiwicGFyc2UtbmFtZXMiOmZhbHNlLCJkcm9wcGluZy1wYXJ0aWNsZSI6IiIsIm5vbi1kcm9wcGluZy1wYXJ0aWNsZSI6IiJ9XSwiY29udGFpbmVyLXRpdGxlIjoiU2NpZW5jZSBBZHZhbmNlcyIsImFjY2Vzc2VkIjp7ImRhdGUtcGFydHMiOltbMjAyMSwxMSwzMF1dfSwiSVNTTiI6IjIzNzUyNTQ4IiwiUE1JRCI6IjMyOTE3NjA4IiwiaXNzdWVkIjp7ImRhdGUtcGFydHMiOltbMjAyMCw5LDFdXX0sImFic3RyYWN0IjoiSW1tdW5vc3VwcHJlc3NpdmUgY2VsbHMgaW4gdGhlIHR1bW9yIG1pY3JvZW52aXJvbm1lbnQgYWxsb3cgY2FuY2VyIGNlbGxzIHRvIGVzY2FwZSBpbW11bmUgcmVjb2duaXRpb24gYW5kIHN1cHBvcnQgY2FuY2VyIHByb2dyZXNzaW9uIGFuZCBkaXNzZW1pbmF0aW9uLiBUbyBpbXByb3ZlIHRoZXJhcGV1dGljIGVmZmljYWN5LCB3ZSBkZXNpZ25lZCBhIGxpcG9zb21hbCBveGFsaXBsYXRpbiBmb3JtdWxhdGlvbiAoUENMOC1VNzUpIHRoYXQgZWxpY2l0cyBjeXRvdG94aWMgZWZmZWN0cyB0b3dhcmQgYm90aCBjYW5jZXIgYW5kIGltbXVub3N1cHByZXNzaXZlIGNlbGxzIHZpYSBwcm90ZWFzZS1tZWRpYXRlZCwgaW50cmF0dW1vcmFsIGxpcG9zb21lIGFjdGl2YXRpb24uIFRoZSBQQ0w4LVU3NSBsaXBvc29tZXMgZGlzcGxheWVkIHN1cGVyaW9yIHRoZXJhcGV1dGljIGVmZmljYWN5IGFjcm9zcyBhbGwgc3luZ2VuZWljIGNhbmNlciBtb2RlbHMgaW4gY29tcGFyaXNvbiB0byBmcmVlLWRydWcgYW5kIGxpcG9zb21hbCBjb250cm9scy4gVGhlIFBDTDgtVTc1IGRlcGxldGVkIG15ZWxvaWQtZGVyaXZlZCBzdXBwcmVzc29yIGNlbGxzIGFuZCB0dW1vci1hc3NvY2lhdGVkIG1hY3JvcGhhZ2VzIGluIHRoZSB0dW1vciBtaWNyb2Vudmlyb25tZW50LiBUaGUgY29tYmluYXRpb24gb2YgaW1wcm92ZWQgY2FuY2VyIGNlbGwgY3l0b3RveGljaXR5IGFuZCBkZXBsZXRpb24gb2YgaW1tdW5vc3VwcHJlc3NpdmUgcG9wdWxhdGlvbnMgb2YgaW1tdW5lIGNlbGxzIGlzIGF0dHJhY3RpdmUgZm9yIGNvbWJpbmF0aW9uIHdpdGggaW1tdW5lLWFjdGl2YXRpbmcgdGhlcmFweS4gQ29tYmluaW5nIHRoZSBQQ0w4LVU3NSBsaXBvc29tZXMgd2l0aCBhIFRMUjcgYWdvbmlzdCBpbmR1Y2VkIGltbXVub2xvZ2ljYWwgcmVqZWN0aW9uIG9mIGVzdGFibGlzaGVkIHR1bW9ycy4gVGhpcyBjb21iaW5hdGlvbiB0aGVyYXB5IGluY3JlYXNlZCBpbnRyYXR1bW9yYWwgbnVtYmVycyBvZiBjYW5jZXIgYW50aWdlbi1zcGVjaWZpYyBjeXRvdG94aWMgVCBjZWxscyBhbmQgRm94cDMtVCBoZWxwZXIgY2VsbHMuIFRoZXNlIHJlc3VsdHMgYXJlIGVuY291cmFnaW5nIHRvd2FyZCBhZHZhbmNpbmcgbGlwb3NvbWFsIGRydWcgZGVsaXZlcnkgc3lzdGVtcyB3aXRoIGFudGljYW5jZXIgYW5kIGltbXVuZS1tb2R1bGF0aW5nIHByb3BlcnRpZXMgaW50byBjbGluaWNhbCBjYW5jZXIgdGhlcmFweS4iLCJwdWJsaXNoZXIiOiJBbWVyaWNhbiBBc3NvY2lhdGlvbiBmb3IgdGhlIEFkdmFuY2VtZW50IG9mIFNjaWVuY2UiLCJpc3N1ZSI6IjM2Iiwidm9sdW1lIjoiNiIsImNvbnRhaW5lci10aXRsZS1zaG9ydCI6IlNjaSBBZHYifSwiaXNUZW1wb3JhcnkiOmZhbHNlfV19&quot;,&quot;citationItems&quot;:[{&quot;id&quot;:&quot;967ca731-40df-3e19-bb8b-0b8a611edaaf&quot;,&quot;itemData&quot;:{&quot;type&quot;:&quot;article-journal&quot;,&quot;id&quot;:&quot;967ca731-40df-3e19-bb8b-0b8a611edaaf&quot;,&quot;title&quot;:&quot;Tumor repolarization by an advanced liposomal drug delivery system provides a potent new approach for chemo-immunotherapy&quot;,&quot;author&quot;:[{&quot;family&quot;:&quot;Ringgaard&quot;,&quot;given&quot;:&quot;L.&quot;,&quot;parse-names&quot;:false,&quot;dropping-particle&quot;:&quot;&quot;,&quot;non-dropping-particle&quot;:&quot;&quot;},{&quot;family&quot;:&quot;Melander&quot;,&quot;given&quot;:&quot;F.&quot;,&quot;parse-names&quot;:false,&quot;dropping-particle&quot;:&quot;&quot;,&quot;non-dropping-particle&quot;:&quot;&quot;},{&quot;family&quot;:&quot;Eliasen&quot;,&quot;given&quot;:&quot;R.&quot;,&quot;parse-names&quot;:false,&quot;dropping-particle&quot;:&quot;&quot;,&quot;non-dropping-particle&quot;:&quot;&quot;},{&quot;family&quot;:&quot;Henriksen&quot;,&quot;given&quot;:&quot;J. R.&quot;,&quot;parse-names&quot;:false,&quot;dropping-particle&quot;:&quot;&quot;,&quot;non-dropping-particle&quot;:&quot;&quot;},{&quot;family&quot;:&quot;Jølck&quot;,&quot;given&quot;:&quot;R. I.&quot;,&quot;parse-names&quot;:false,&quot;dropping-particle&quot;:&quot;&quot;,&quot;non-dropping-particle&quot;:&quot;&quot;},{&quot;family&quot;:&quot;Engel&quot;,&quot;given&quot;:&quot;T. B.&quot;,&quot;parse-names&quot;:false,&quot;dropping-particle&quot;:&quot;&quot;,&quot;non-dropping-particle&quot;:&quot;&quot;},{&quot;family&quot;:&quot;Bak&quot;,&quot;given&quot;:&quot;M.&quot;,&quot;parse-names&quot;:false,&quot;dropping-particle&quot;:&quot;&quot;,&quot;non-dropping-particle&quot;:&quot;&quot;},{&quot;family&quot;:&quot;Fliedner&quot;,&quot;given&quot;:&quot;F. P.&quot;,&quot;parse-names&quot;:false,&quot;dropping-particle&quot;:&quot;&quot;,&quot;non-dropping-particle&quot;:&quot;&quot;},{&quot;family&quot;:&quot;Kristensen&quot;,&quot;given&quot;:&quot;K.&quot;,&quot;parse-names&quot;:false,&quot;dropping-particle&quot;:&quot;&quot;,&quot;non-dropping-particle&quot;:&quot;&quot;},{&quot;family&quot;:&quot;Elema&quot;,&quot;given&quot;:&quot;D. R.&quot;,&quot;parse-names&quot;:false,&quot;dropping-particle&quot;:&quot;&quot;,&quot;non-dropping-particle&quot;:&quot;&quot;},{&quot;family&quot;:&quot;Kjaer&quot;,&quot;given&quot;:&quot;A.&quot;,&quot;parse-names&quot;:false,&quot;dropping-particle&quot;:&quot;&quot;,&quot;non-dropping-particle&quot;:&quot;&quot;},{&quot;family&quot;:&quot;Hansen&quot;,&quot;given&quot;:&quot;A. E.&quot;,&quot;parse-names&quot;:false,&quot;dropping-particle&quot;:&quot;&quot;,&quot;non-dropping-particle&quot;:&quot;&quot;},{&quot;family&quot;:&quot;Andresen&quot;,&quot;given&quot;:&quot;T. L.&quot;,&quot;parse-names&quot;:false,&quot;dropping-particle&quot;:&quot;&quot;,&quot;non-dropping-particle&quot;:&quot;&quot;}],&quot;container-title&quot;:&quot;Science Advances&quot;,&quot;accessed&quot;:{&quot;date-parts&quot;:[[2021,11,30]]},&quot;ISSN&quot;:&quot;23752548&quot;,&quot;PMID&quot;:&quot;32917608&quot;,&quot;issued&quot;:{&quot;date-parts&quot;:[[2020,9,1]]},&quot;abstract&quot;:&quot;Immunosuppressive cells in the tumor microenvironment allow cancer cells to escape immune recognition and support cancer progression and dissemination. To improve therapeutic efficacy, we designed a liposomal oxaliplatin formulation (PCL8-U75) that elicits cytotoxic effects toward both cancer and immunosuppressive cells via protease-mediated, intratumoral liposome activation. The PCL8-U75 liposomes displayed superior therapeutic efficacy across all syngeneic cancer models in comparison to free-drug and liposomal controls. The PCL8-U75 depleted myeloid-derived suppressor cells and tumor-associated macrophages in the tumor microenvironment. The combination of improved cancer cell cytotoxicity and depletion of immunosuppressive populations of immune cells is attractive for combination with immune-activating therapy. Combining the PCL8-U75 liposomes with a TLR7 agonist induced immunological rejection of established tumors. This combination therapy increased intratumoral numbers of cancer antigen-specific cytotoxic T cells and Foxp3-T helper cells. These results are encouraging toward advancing liposomal drug delivery systems with anticancer and immune-modulating properties into clinical cancer therapy.&quot;,&quot;publisher&quot;:&quot;American Association for the Advancement of Science&quot;,&quot;issue&quot;:&quot;36&quot;,&quot;volume&quot;:&quot;6&quot;,&quot;container-title-short&quot;:&quot;Sci Adv&quot;},&quot;isTemporary&quot;:false}]},{&quot;citationID&quot;:&quot;MENDELEY_CITATION_0f81cd60-4523-4711-a29b-9f6b0bc0d275&quot;,&quot;properties&quot;:{&quot;noteIndex&quot;:0},&quot;isEdited&quot;:false,&quot;manualOverride&quot;:{&quot;isManuallyOverridden&quot;:false,&quot;citeprocText&quot;:&quot;&lt;sup&gt;1&lt;/sup&gt;&quot;,&quot;manualOverrideText&quot;:&quot;&quot;},&quot;citationTag&quot;:&quot;MENDELEY_CITATION_v3_eyJjaXRhdGlvbklEIjoiTUVOREVMRVlfQ0lUQVRJT05fMGY4MWNkNjAtNDUyMy00NzExLWEyOWItOWY2YjBiYzBkMjc1IiwicHJvcGVydGllcyI6eyJub3RlSW5kZXgiOjB9LCJpc0VkaXRlZCI6ZmFsc2UsIm1hbnVhbE92ZXJyaWRlIjp7ImlzTWFudWFsbHlPdmVycmlkZGVuIjpmYWxzZSwiY2l0ZXByb2NUZXh0IjoiPHN1cD4xPC9zdXA+IiwibWFudWFsT3ZlcnJpZGVUZXh0IjoiIn0sImNpdGF0aW9uSXRlbXMiOlt7ImlkIjoiMmM4YzliN2QtN2I1Yi0zY2VmLWI4OGEtYmIzODhmN2U5NjRkIiwiaXRlbURhdGEiOnsidHlwZSI6ImFydGljbGUtam91cm5hbCIsImlkIjoiMmM4YzliN2QtN2I1Yi0zY2VmLWI4OGEtYmIzODhmN2U5NjRkIiwidGl0bGUiOiJMb2NhbCBJbW11bm90aGVyYXB5IG9mIENhbmNlcjogSW5ub3ZhdGl2ZSBBcHByb2FjaGVzIHRvIEhhcm5lc3NpbmcgVHVtb3ItU3BlY2lmaWMgSW1tdW5lIFJlc3BvbnNlcyIsImF1dGhvciI6W3siZmFtaWx5IjoiTXVydGh5IiwiZ2l2ZW4iOiJWaXZlayIsInBhcnNlLW5hbWVzIjpmYWxzZSwiZHJvcHBpbmctcGFydGljbGUiOiIiLCJub24tZHJvcHBpbmctcGFydGljbGUiOiIifSx7ImZhbWlseSI6Ik1pbmVoYXJ0IiwiZ2l2ZW4iOiJKYW5uYSIsInBhcnNlLW5hbWVzIjpmYWxzZSwiZHJvcHBpbmctcGFydGljbGUiOiIiLCJub24tZHJvcHBpbmctcGFydGljbGUiOiIifSx7ImZhbWlseSI6IlN0ZXJtYW4iLCJnaXZlbiI6IkRhbmllbCBILiIsInBhcnNlLW5hbWVzIjpmYWxzZSwiZHJvcHBpbmctcGFydGljbGUiOiIiLCJub24tZHJvcHBpbmctcGFydGljbGUiOiIifV0sImNvbnRhaW5lci10aXRsZSI6IkpOQ0k6IEpvdXJuYWwgb2YgdGhlIE5hdGlvbmFsIENhbmNlciBJbnN0aXR1dGUiLCJhY2Nlc3NlZCI6eyJkYXRlLXBhcnRzIjpbWzIwMjIsMiwyOF1dfSwiRE9JIjoiMTAuMTA5My9KTkNJL0RKWDA5NyIsIklTU04iOiIwMDI3LTg4NzQiLCJQTUlEIjoiMjk1NDYzNDQiLCJVUkwiOiJodHRwczovL2FjYWRlbWljLm91cC5jb20vam5jaS9hcnRpY2xlLzEwOS8xMi9kangwOTcvNDA4NTIyMCIsImlzc3VlZCI6eyJkYXRlLXBhcnRzIjpbWzIwMTcsMTIsMV1dfSwicGFnZSI6Ijk3IiwiYWJzdHJhY3QiOiJNb2Rlcm4gY2FuY2VyIGltbXVub3RoZXJhcGllcyByZXByZXNlbnQgYSBtYWpvciBzaGlmdCBpbiBwYXJhZGlnbSB3aXRoIHJlc3BlY3QgdG8gaG93IHdlIHVuZGVyc3RhbmQgaW5uYXRlIGFuZCBhZGFwdGl2ZSByZXNwb25zZXMgdG8gbWFsaWduYW5jeS4gU3VjY2Vzc2Z1bCB0dW1vcnMgY28tb3B0IG5vcm1hbCBpbW11bm9zdXJ2ZWlsbGFuY2UgbWVjaGFuaXNtcyBieSBwb3RlbnQgaW50ZXJhY3Rpb25zIGJldHdlZW4gdGhlIHR1bW9yIGFuZCBsb2NhbCBkcmFpbmluZyBseW1waCBub2Rlcy4gVHVtb3IgY2VsbHMgbWVkaWF0ZSBhIGNvbXBsZXggYW5kIGR5bmFtaWMgaW1tdW5vZWRpdGluZyBwcm9jZWR1cmUgdGhhdCByZXN1bHRzIGluIGluY3JlYXNlZCB2YXNjdWxhciBlZmZsdXggaW50byB0aGUgZHJhaW5pbmcgbHltcGhhdGljcywgYW4gaW1tdW5vc3VwcHJlc3NpdmUgbWljcm9lbnZpcm9ubWVudCByaWNoIGluIHJlZ3VsYXRvcnkgVC1seW1waG9jeXRlcywgZHlzZnVuY3Rpb25hbCBhbnRpZ2VuIHByZXNlbnRhdGlvbiwgYW5kIGRvd25yZWd1bGF0aW9uIG9mIG5vcm1hbCBlZmZlY3RvciBseW1waG9jeXRlIHJlc3BvbnNlcy4gT3VyIGN1cnJlbnQgYXBwcm9hY2ggdG8gcmV2ZXJzaW5nIHRoaXMgcHJvY2VzcyBmb3IgYW50aXR1bW9yIGVmZmVjdCBpbnZvbHZlcyBtYWlubHkgc3lzdGVtaWMgYWRtaW5pc3RyYXRpb24gb2YgaW1tdW5vdGhlcmFwZXV0aWMgYWdlbnRzLCBtYW55IG9mIHdoaWNoIGhhdmUgYmVjb21lIHN0YW5kYXJkIG9mIGNhcmUgaW4gdGhlIG1hbmFnZW1lbnQgb2YgYSB2YXJpZXR5IG9mIGNhbmNlcnMuIERlc3BpdGUgdGhpcywgd2UgYXJlIHN0aWxsIGxlYXJuaW5nIGhvdyBiZXN0IHRvIGFkbWluaXN0ZXIgdGhlc2UgZHJ1Z3MgYWxvbmUgYW5kIGluIGNvbWJpbmF0aW9uIHRvIG1heGltaXplIGVmZmljYWN5IHdoaWxlIG1pbmltaXppbmcgYWR2ZXJzZSBldmVudHMuIEluY3JlYXNpbmcgZXZpZGVuY2Ugc3VnZ2VzdHMgdGhhdCBjb21wYXJhYmxlIGVmZmljYWN5IG1heSBiZSBhY2hpZXZlZCBieSBsb2NhbCBhZG1pbmlzdHJhdGlvbiBvZiBpbW11bm90aGVyYXBpZXMgaW4gdGhlIHR1bW9yIG9yIHR1bW9yLWRyYWluaW5nIGx5bXBoIG5vZGVzIHdpdGggc3Vic3RhbnRpYWxseSBsb3dlciBkb3NlcyBhbmQgYmV0dGVyIHRvbGVyYWJpbGl0eSwgZXZlbiB3aXRoIGNvbWJpbmF0aW9uIHRoZXJhcHkuIEhlcmVpbiwgd2UgcmV2aWV3IHRoZSBsaXRlcmF0dXJlIG9uIGludHJhdHVtb3JhbCBhbmQgaW50cmFub2RhbCBpbW11bm90aGVyYXBpZXMgaW4gcHJlY2xpbmljYWwgbW9kZWxzIGFuZCBlYXJseS1waGFzZSBzdHVkaWVzLCB3aXRoIHBhcnRpY3VsYXIgZW1waGFzaXMgb24gYXBwcm9hY2hlcyBwb3RlbnRpYWxseSBzdWl0YWJsZSBmb3IgdHJhbnNsYXRpb24gdG8gbGFyZ2VyLXNjYWxlIGNsaW5pY2FsIHRyaWFscy4iLCJwdWJsaXNoZXIiOiJPeGZvcmQgQWNhZGVtaWMiLCJpc3N1ZSI6IjEyIiwidm9sdW1lIjoiMTA5IiwiY29udGFpbmVyLXRpdGxlLXNob3J0IjoiIn0sImlzVGVtcG9yYXJ5IjpmYWxzZX1dfQ==&quot;,&quot;citationItems&quot;:[{&quot;id&quot;:&quot;2c8c9b7d-7b5b-3cef-b88a-bb388f7e964d&quot;,&quot;itemData&quot;:{&quot;type&quot;:&quot;article-journal&quot;,&quot;id&quot;:&quot;2c8c9b7d-7b5b-3cef-b88a-bb388f7e964d&quot;,&quot;title&quot;:&quot;Local Immunotherapy of Cancer: Innovative Approaches to Harnessing Tumor-Specific Immune Responses&quot;,&quot;author&quot;:[{&quot;family&quot;:&quot;Murthy&quot;,&quot;given&quot;:&quot;Vivek&quot;,&quot;parse-names&quot;:false,&quot;dropping-particle&quot;:&quot;&quot;,&quot;non-dropping-particle&quot;:&quot;&quot;},{&quot;family&quot;:&quot;Minehart&quot;,&quot;given&quot;:&quot;Janna&quot;,&quot;parse-names&quot;:false,&quot;dropping-particle&quot;:&quot;&quot;,&quot;non-dropping-particle&quot;:&quot;&quot;},{&quot;family&quot;:&quot;Sterman&quot;,&quot;given&quot;:&quot;Daniel H.&quot;,&quot;parse-names&quot;:false,&quot;dropping-particle&quot;:&quot;&quot;,&quot;non-dropping-particle&quot;:&quot;&quot;}],&quot;container-title&quot;:&quot;JNCI: Journal of the National Cancer Institute&quot;,&quot;accessed&quot;:{&quot;date-parts&quot;:[[2022,2,28]]},&quot;DOI&quot;:&quot;10.1093/JNCI/DJX097&quot;,&quot;ISSN&quot;:&quot;0027-8874&quot;,&quot;PMID&quot;:&quot;29546344&quot;,&quot;URL&quot;:&quot;https://academic.oup.com/jnci/article/109/12/djx097/4085220&quot;,&quot;issued&quot;:{&quot;date-parts&quot;:[[2017,12,1]]},&quot;page&quot;:&quot;97&quot;,&quot;abstract&quot;:&quot;Modern cancer immunotherapies represent a major shift in paradigm with respect to how we understand innate and adaptive responses to malignancy. Successful tumors co-opt normal immunosurveillance mechanisms by potent interactions between the tumor and local draining lymph nodes. Tumor cells mediate a complex and dynamic immunoediting procedure that results in increased vascular efflux into the draining lymphatics, an immunosuppressive microenvironment rich in regulatory T-lymphocytes, dysfunctional antigen presentation, and downregulation of normal effector lymphocyte responses. Our current approach to reversing this process for antitumor effect involves mainly systemic administration of immunotherapeutic agents, many of which have become standard of care in the management of a variety of cancers. Despite this, we are still learning how best to administer these drugs alone and in combination to maximize efficacy while minimizing adverse events. Increasing evidence suggests that comparable efficacy may be achieved by local administration of immunotherapies in the tumor or tumor-draining lymph nodes with substantially lower doses and better tolerability, even with combination therapy. Herein, we review the literature on intratumoral and intranodal immunotherapies in preclinical models and early-phase studies, with particular emphasis on approaches potentially suitable for translation to larger-scale clinical trials.&quot;,&quot;publisher&quot;:&quot;Oxford Academic&quot;,&quot;issue&quot;:&quot;12&quot;,&quot;volume&quot;:&quot;109&quot;,&quot;container-title-short&quot;:&quot;&quot;},&quot;isTemporary&quot;:false}]},{&quot;citationID&quot;:&quot;MENDELEY_CITATION_b8f853dd-8952-43ff-9b3e-faa1a5f25360&quot;,&quot;properties&quot;:{&quot;noteIndex&quot;:0},&quot;isEdited&quot;:false,&quot;manualOverride&quot;:{&quot;isManuallyOverridden&quot;:false,&quot;citeprocText&quot;:&quot;&lt;sup&gt;1,10–12,14,53&lt;/sup&gt;&quot;,&quot;manualOverrideText&quot;:&quot;&quot;},&quot;citationTag&quot;:&quot;MENDELEY_CITATION_v3_eyJjaXRhdGlvbklEIjoiTUVOREVMRVlfQ0lUQVRJT05fYjhmODUzZGQtODk1Mi00M2ZmLTliM2UtZmFhMWE1ZjI1MzYwIiwicHJvcGVydGllcyI6eyJub3RlSW5kZXgiOjB9LCJpc0VkaXRlZCI6ZmFsc2UsIm1hbnVhbE92ZXJyaWRlIjp7ImlzTWFudWFsbHlPdmVycmlkZGVuIjpmYWxzZSwiY2l0ZXByb2NUZXh0IjoiPHN1cD4xLDEw4oCTMTIsMTQsNTM8L3N1cD4iLCJtYW51YWxPdmVycmlkZVRleHQiOiIifSwiY2l0YXRpb25JdGVtcyI6W3siaWQiOiJjNDkzYzY4My00ZGFhLTNjMjYtYWFlMS0zMTFlMWIyZjg3ZTQiLCJpdGVtRGF0YSI6eyJ0eXBlIjoiYXJ0aWNsZS1qb3VybmFsIiwiaWQiOiJjNDkzYzY4My00ZGFhLTNjMjYtYWFlMS0zMTFlMWIyZjg3ZTQiLCJ0aXRsZSI6IkludHJhdHVtb3JhbCBJbW11bml6YXRpb246IEEgTmV3IFBhcmFkaWdtIGZvciBDYW5jZXIgVGhlcmFweSIsImF1dGhvciI6W3siZmFtaWx5IjoiTWFyYWJlbGxlIiwiZ2l2ZW4iOiJBdXLDqWxpZW4iLCJwYXJzZS1uYW1lcyI6ZmFsc2UsImRyb3BwaW5nLXBhcnRpY2xlIjoiIiwibm9uLWRyb3BwaW5nLXBhcnRpY2xlIjoiIn0seyJmYW1pbHkiOiJLb2hydCIsImdpdmVuIjoiSG9sYnJvb2siLCJwYXJzZS1uYW1lcyI6ZmFsc2UsImRyb3BwaW5nLXBhcnRpY2xlIjoiIiwibm9uLWRyb3BwaW5nLXBhcnRpY2xlIjoiIn0seyJmYW1pbHkiOiJDYXV4IiwiZ2l2ZW4iOiJDaHJpc3RvcGhlIiwicGFyc2UtbmFtZXMiOmZhbHNlLCJkcm9wcGluZy1wYXJ0aWNsZSI6IiIsIm5vbi1kcm9wcGluZy1wYXJ0aWNsZSI6IiJ9LHsiZmFtaWx5IjoiTGV2eSIsImdpdmVuIjoiUm9uYWxkIiwicGFyc2UtbmFtZXMiOmZhbHNlLCJkcm9wcGluZy1wYXJ0aWNsZSI6IiIsIm5vbi1kcm9wcGluZy1wYXJ0aWNsZSI6IiJ9XSwiY29udGFpbmVyLXRpdGxlIjoiQ2xpbmljYWwgQ2FuY2VyIFJlc2VhcmNoIiwiYWNjZXNzZWQiOnsiZGF0ZS1wYXJ0cyI6W1syMDIxLDExLDMwXV19LCJJU1NOIjoiMTA3OC0wNDMyIiwiUE1JRCI6IjI0NjkxNjM5IiwiaXNzdWVkIjp7ImRhdGUtcGFydHMiOltbMjAxNCw0LDFdXX0sInBhZ2UiOiIxNzQ3LTE3NTYiLCJhYnN0cmFjdCI6IkltbXVuZSBjZWxsIGluZmlsdHJhdGlvbiBpbiB0aGUgdHVtb3IgbWljcm9lbnZpcm9ubWVudCBpcyBvZiBwcm9nbm9zdGljIGFuZCB0aGVyYXBldXRpYyBpbXBvcnQuIFRoZXNlIGltbXVuZSBjZWxsIHN1YnNldHMgY2FuIGJlIGhldGVyb2dlbmVvdXMgYW5kIGFyZSBjb21wb3NlZCBvZiBtYXR1cmUgYW50aWdlbi1wcmVzZW50aW5nIGNlbGxzLCBoZWxwZXIgYW5kIGVmZmVjdG9yIGN5dG90b3hpYyBUIGNlbGxzLCB0b2xlcmFnZW5pYyBkZW5kcml0aWMgY2VsbHMsIHR1bW9yLWFzc29jaWF0ZWQgbWFjcm9waGFnZXMsIGFuZCByZWd1bGF0b3J5IFQgY2VsbHMsIGFtb25nIG90aGVyIGNlbGwgdHlwZXMuIFdpdGggdGhlIGRldmVsb3BtZW50IG9mIG5vdmVsIGRydWdzIHRoYXQgdGFyZ2V0IHRoZSBpbW11bmUgc3lzdGVtIHJhdGhlciB0aGFuIHRoZSBjYW5jZXIgY2VsbHMsIHRoZSB0dW1vciBpbW11bmUgbWljcm9lbnZpcm9ubWVudCBpcyBub3Qgb25seSBwcm9nbm9zdGljIGZvciBvdmVyYWxsIHBhdGllbnQgb3V0Y29tZSwgYnV0IGFsc28gcHJlZGljdGl2ZSBmb3IgbGlrZWxpaG9vZCBvZiByZXNwb25zZSB0byB0aGVzZSBpbW11bmUtdGFyZ2V0ZWQgdGhlcmFwaWVzLiBTdWNoIHRoZXJhcGllcyBhaW0gdG8gcmV2ZXJzZSB0aGUgY2FuY2VyIGltbXVub3RvbGVyYW5jZSBhbmQgdHJpZ2dlciBhbiBlZmZlY3RpdmUgYW50aXR1bW9yIGltbXVuZSByZXNwb25zZS4gVHdvIG1ham9yIGZhbWlsaWVzIG9mIGltbXVub3N0aW11bGF0b3J5IGRydWdzIGFyZSBjdXJyZW50bHkgaW4gY2xpbmljYWwgZGV2ZWxvcG1lbnQ6IHBhdHRlcm4gcmVjb2duaXRpb24gcmVjZXB0b3IgYWdvbmlzdHMgKFBSUmFnbykgYW5kIGltbXVub3N0aW11bGF0b3J5IG1vbm9jbG9uYWwgYW50aWJvZGllcyAoSVNtQWIpLiBEZXNwaXRlIHRoZWlyIGltbXVuZS10YXJnZXRlZCBkZXNpZ24sIHRoZXNlIGFnZW50cyBoYXZlIHNvIGZhciBiZWVuIGRldmVsb3BlZCBjbGluaWNhbGx5IGFzIGlmIHRoZXkgd2VyZSB0eXBpY2FsIGFudGljYW5jZXIgZHJ1Z3MuIEhlcmUsIHdlIHJldmlldyB0aGUgbGltaXRhdGlvbnMgb2YgdGhpcyBjb252ZW50aW9uYWwgYXBwcm9hY2gsIHNwZWNpZmljYWxseSBhZGRyZXNzaW5nIHRoZSBzaG9ydGNvbWluZ3Mgb2YgdGhlIHVzdWFsIHNjaGVkdWxlcyBvZiBpbnRyYXZlbm91cyBpbmZ1c2lvbnMgZXZlcnkgMiBvciAzIHdlZWtzLiBJZiB0aGUgbmV3IG1vZGFsaXRpZXMgb2YgaW1tdW5vdGhlcmFweSB0YXJnZXQgc3BlY2lmaWMgaW1tdW5lIGNlbGxzIHdpdGhpbiB0aGUgdHVtb3IgbWljcm9lbnZpcm9ubWVudCwgaXQgbWlnaHQgYmUgcHJlZmVyYWJsZSB0byBkZWxpdmVyIHRoZW0gbG9jYWxseSBpbnRvIHRoZSB0dW1vciByYXRoZXIgdGhhbiBzeXN0ZW1pY2FsbHkuIFRoZXJlIGlzIHByZWNsaW5pY2FsIGFuZCBjbGluaWNhbCBldmlkZW5jZSB0aGF0IGEgdGhlcmFwZXV0aWMgc3lzdGVtaWMgYW50aXR1bW9yIGltbXVuZSByZXNwb25zZSBjYW4gYmUgZ2VuZXJhdGVkIHVwb24gaW50cmF0dW1vcmFsIGltbXVub21vZHVsYXRpb24uIE1vcmVvdmVyLCBwcmVjbGluaWNhbCByZXN1bHRzIGhhdmUgc2hvd24gdGhhdCB0aGVyYXBldXRpYyBzeW5lcmd5IGNhbiBiZSBvYnRhaW5lZCBieSBjb21iaW5pbmcgUFJSYWdvcyBhbmQgSVNtQWJzIHRvIHRoZSBsb2NhbCB0dW1vciBzaXRlLiBDbGluIENhbmNlciBSZXM7IDIwKDcpOyAxNzQ34oCTNTYuIMKpMjAxNCBBQUNSIC4iLCJwdWJsaXNoZXIiOiJBbWVyaWNhbiBBc3NvY2lhdGlvbiBmb3IgQ2FuY2VyIFJlc2VhcmNoIiwiaXNzdWUiOiI3Iiwidm9sdW1lIjoiMjAiLCJjb250YWluZXItdGl0bGUtc2hvcnQiOiIifSwiaXNUZW1wb3JhcnkiOmZhbHNlfSx7ImlkIjoiYTZjY2Q5NTAtNTMzZS0zZWFhLWIyMDYtMjIwN2U1ZTIzY2RiIiwiaXRlbURhdGEiOnsidHlwZSI6ImFydGljbGUtam91cm5hbCIsImlkIjoiYTZjY2Q5NTAtNTMzZS0zZWFhLWIyMDYtMjIwN2U1ZTIzY2RiIiwidGl0bGUiOiJJbnRyYXR1bW9yYWwgSW1tdW5vdGhlcmFweSBmb3IgRWFybHktc3RhZ2UgU29saWQgVHVtb3JzIiwiYXV0aG9yIjpbeyJmYW1pbHkiOiJYaW5nIEhvbmciLCJnaXZlbiI6IldhbiIsInBhcnNlLW5hbWVzIjpmYWxzZSwiZHJvcHBpbmctcGFydGljbGUiOiIiLCJub24tZHJvcHBpbmctcGFydGljbGUiOiIifSx7ImZhbWlseSI6IkhhZWJlIiwiZ2l2ZW4iOiJTYXJhaCIsInBhcnNlLW5hbWVzIjpmYWxzZSwiZHJvcHBpbmctcGFydGljbGUiOiIiLCJub24tZHJvcHBpbmctcGFydGljbGUiOiIifSx7ImZhbWlseSI6IkxlZSIsImdpdmVuIjoiQW5kcmV3IFMiLCJwYXJzZS1uYW1lcyI6ZmFsc2UsImRyb3BwaW5nLXBhcnRpY2xlIjoiIiwibm9uLWRyb3BwaW5nLXBhcnRpY2xlIjoiIn0seyJmYW1pbHkiOiJCZW5lZGlrdCBXZXN0cGhhbGVuIiwiZ2l2ZW4iOiJDIiwicGFyc2UtbmFtZXMiOmZhbHNlLCJkcm9wcGluZy1wYXJ0aWNsZSI6IiIsIm5vbi1kcm9wcGluZy1wYXJ0aWNsZSI6IiJ9LHsiZmFtaWx5IjoiTm9ydG9uIiwiZ2l2ZW4iOiJKZWZmcmV5IEEiLCJwYXJzZS1uYW1lcyI6ZmFsc2UsImRyb3BwaW5nLXBhcnRpY2xlIjoiIiwibm9uLWRyb3BwaW5nLXBhcnRpY2xlIjoiIn0seyJmYW1pbHkiOiJKaWFuZyIsImdpdmVuIjoiV2VuIiwicGFyc2UtbmFtZXMiOmZhbHNlLCJkcm9wcGluZy1wYXJ0aWNsZSI6IiIsIm5vbi1kcm9wcGluZy1wYXJ0aWNsZSI6IiJ9LHsiZmFtaWx5IjoiTGV2eSIsImdpdmVuIjoiUm9uYWxkIiwicGFyc2UtbmFtZXMiOmZhbHNlLCJkcm9wcGluZy1wYXJ0aWNsZSI6IiIsIm5vbi1kcm9wcGluZy1wYXJ0aWNsZSI6IiJ9XSwiY29udGFpbmVyLXRpdGxlIjoiQ2xpbmljYWwgY2FuY2VyIHJlc2VhcmNoIiwiYWNjZXNzZWQiOnsiZGF0ZS1wYXJ0cyI6W1syMDIxLDEyLDE0XV19LCJpc3N1ZWQiOnsiZGF0ZS1wYXJ0cyI6W1syMDIwXV19LCJwYWdlIjoiMzA5MS0zMDk5IiwiYWJzdHJhY3QiOiLil6UgVGhlIHVucHJlY2VkZW50ZWQgYmVuZWZpdHMgb2YgaW1tdW5vdGhlcmFweSBpbiBhZHZhbmNlZCBtYWxpZ25hbmNpZXMgaGF2ZSByZXN1bHRlZCBpbiBpbmNyZWFzZWQgaW50ZXJlc3RzIGluIGV4cGxvaXRpbmcgaW1tdW5lIHN0aW11bGF0b3J5IGFnZW50cyBpbiBlYXJsaWVyLXN0YWdlIHNvbGlkIHR1bW9ycyBpbiB0aGUgbmVvYWRqdXZhbnQgc2V0dGluZy4gSG93ZXZlciwgc3lzdGVtaWMgZGVsaXZlcnkgb2YgaW1tdW5vdGhlcmEtcGllcyBtYXkgY2F1c2Ugc2V2ZXJlIGltbXVuZS1yZWxhdGVkIHNpZGUtZWZmZWN0cyBhbmQgaGFtcGVyIHRoZSBkZXZlbG9wbWVudCBvZiBjb21iaW5hdGlvbiB0cmVhdG1lbnRzLiBJbnRyYXR1bW9yYWwgZGVsaXZlcnkgb2YgbmVvYWRqdXZhbnQgaW1tdW5vdGhlcmFweSBwcm92aWRlcyBhIHByb21pc2luZyBzdHJhdGVneSBpbiBoYXJuZXNzaW5nIHRoZSBwb3dlciBvZiBpbW11bm90aGVyYXB5IHdoaWxlIG1pbmltaXppbmcgb2ZmLXRhcmdldCB0b3hpY2l0aWVzLiBUaGUgZGlyZWN0IGluamVjdGlvbiBvZiBpbW11bmUgc3RpbXVsYXRpbmcgYWdlbnRzIGludG8gdGhlIHR1bW9yIHByaW1lcyB0aGUgbG9jYWwgdHVtb3Itc3BlY2lmaWMgaW1tdW5pdHkgdG8gZ2VuZXJhdGUgYSBzeXN0ZW1pYywgZHVyYWJsZSBjbGluaWNhbCByZXNwb25zZS4gSW50cmF0dW1vcmFsIGltbXVuby10aGVyYXB5IGlzIGEgaGlnaGx5IGFjdGl2ZSBhcmVhIG9mIGludmVzdGlnYXRpb24gcmVzdWx0aW5nIGluIGEgcGxldGhvcmEgb2YgYWdlbnRzLCBmb3IgZXhhbXBsZSwgaW1tdW5lIHJlY2VwdG9yIGFnb25pc3RzLCBub24tb25jb2x5dGljIGFuZCBvbmNvbHl0aWMgdmlyYWwgdGhlcmFwaWVzLCBiZWluZyB0ZXN0ZWQgaW4gcHJlY2xpbmljYWwgYW5kIGNsaW5pY2FsIHNldHRpbmdzLiBDdXJyZW50bHksIG1vcmUgdGhhbiAyMCBuZW9hZGp1dmFudCBjbGluaWNhbCB0cmlhbHMgZXhwbG9yaW5nIGRpc3RpbmN0IGludHJhdHVtb3JhbCBpbW11bmUgc3RpbXVsYXRvcnkgYWdlbnRzIGFuZCB0aGVpciBjb21iaW5hdGlvbnMgYXJlIG9uZ29pbmcuIFByYWN0aWNhbCBjb25zaWRlcmF0aW9ucywgaW5jbHVkaW5nIGFwcHJvcHJpYXRlIHRpbWluZyBhbmQgb3B0aW1hbCBsb2NhbCBkZWxpdmVyeSBvZiBpbW11bmUgc3RpbXVsYS10b3J5IGFnZW50cyBwbGF5IGFuIGltcG9ydGFudCByb2xlIGluIHNhZmV0eSBhbmQgZWZmaWNhY3kgb2YgdGhpcyBhcHByb2FjaC4gSGVyZSwgd2UgZGlzY3VzcyBwcm9taXNpbmcgYXBwcm9hY2hlcyBpbiBkcnVnIGRlbGl2ZXJ5IHRlY2hub2xvZ2llcyBhbmQgb3Bwb3J0dW5pdHkgZm9yIGNvbWJpbmluZyBpbnRyYXR1bW9yYWwgaW1tdS1ub3RoZXJhcHkgd2l0aCBvdGhlciBjYW5jZXIgdHJlYXRtZW50cyBhbmQgc3VtbWFyaXplIHRoZSByZWNlbnQgcHJlY2xpbmljYWwgYW5kIGNsaW5pY2FsIGV2aWRlbmNlcyB0aGF0IGhpZ2hsaWdodGVkIGl0cyBwcm9taXNlIGFzIGEgcGFydCBvZiByb3V0aW5lIG9uY29sb2dpYyBjYXJlLiIsImlzc3VlIjoiMTMiLCJ2b2x1bWUiOiIyNiIsImNvbnRhaW5lci10aXRsZS1zaG9ydCI6IiJ9LCJpc1RlbXBvcmFyeSI6ZmFsc2V9LHsiaWQiOiIyYzhjOWI3ZC03YjViLTNjZWYtYjg4YS1iYjM4OGY3ZTk2NGQiLCJpdGVtRGF0YSI6eyJ0eXBlIjoiYXJ0aWNsZS1qb3VybmFsIiwiaWQiOiIyYzhjOWI3ZC03YjViLTNjZWYtYjg4YS1iYjM4OGY3ZTk2NGQiLCJ0aXRsZSI6IkxvY2FsIEltbXVub3RoZXJhcHkgb2YgQ2FuY2VyOiBJbm5vdmF0aXZlIEFwcHJvYWNoZXMgdG8gSGFybmVzc2luZyBUdW1vci1TcGVjaWZpYyBJbW11bmUgUmVzcG9uc2VzIiwiYXV0aG9yIjpbeyJmYW1pbHkiOiJNdXJ0aHkiLCJnaXZlbiI6IlZpdmVrIiwicGFyc2UtbmFtZXMiOmZhbHNlLCJkcm9wcGluZy1wYXJ0aWNsZSI6IiIsIm5vbi1kcm9wcGluZy1wYXJ0aWNsZSI6IiJ9LHsiZmFtaWx5IjoiTWluZWhhcnQiLCJnaXZlbiI6Ikphbm5hIiwicGFyc2UtbmFtZXMiOmZhbHNlLCJkcm9wcGluZy1wYXJ0aWNsZSI6IiIsIm5vbi1kcm9wcGluZy1wYXJ0aWNsZSI6IiJ9LHsiZmFtaWx5IjoiU3Rlcm1hbiIsImdpdmVuIjoiRGFuaWVsIEguIiwicGFyc2UtbmFtZXMiOmZhbHNlLCJkcm9wcGluZy1wYXJ0aWNsZSI6IiIsIm5vbi1kcm9wcGluZy1wYXJ0aWNsZSI6IiJ9XSwiY29udGFpbmVyLXRpdGxlIjoiSk5DSTogSm91cm5hbCBvZiB0aGUgTmF0aW9uYWwgQ2FuY2VyIEluc3RpdHV0ZSIsImFjY2Vzc2VkIjp7ImRhdGUtcGFydHMiOltbMjAyMiwyLDI4XV19LCJET0kiOiIxMC4xMDkzL0pOQ0kvREpYMDk3IiwiSVNTTiI6IjAwMjctODg3NCIsIlBNSUQiOiIyOTU0NjM0NCIsIlVSTCI6Imh0dHBzOi8vYWNhZGVtaWMub3VwLmNvbS9qbmNpL2FydGljbGUvMTA5LzEyL2RqeDA5Ny80MDg1MjIwIiwiaXNzdWVkIjp7ImRhdGUtcGFydHMiOltbMjAxNywxMiwxXV19LCJwYWdlIjoiOTciLCJhYnN0cmFjdCI6Ik1vZGVybiBjYW5jZXIgaW1tdW5vdGhlcmFwaWVzIHJlcHJlc2VudCBhIG1ham9yIHNoaWZ0IGluIHBhcmFkaWdtIHdpdGggcmVzcGVjdCB0byBob3cgd2UgdW5kZXJzdGFuZCBpbm5hdGUgYW5kIGFkYXB0aXZlIHJlc3BvbnNlcyB0byBtYWxpZ25hbmN5LiBTdWNjZXNzZnVsIHR1bW9ycyBjby1vcHQgbm9ybWFsIGltbXVub3N1cnZlaWxsYW5jZSBtZWNoYW5pc21zIGJ5IHBvdGVudCBpbnRlcmFjdGlvbnMgYmV0d2VlbiB0aGUgdHVtb3IgYW5kIGxvY2FsIGRyYWluaW5nIGx5bXBoIG5vZGVzLiBUdW1vciBjZWxscyBtZWRpYXRlIGEgY29tcGxleCBhbmQgZHluYW1pYyBpbW11bm9lZGl0aW5nIHByb2NlZHVyZSB0aGF0IHJlc3VsdHMgaW4gaW5jcmVhc2VkIHZhc2N1bGFyIGVmZmx1eCBpbnRvIHRoZSBkcmFpbmluZyBseW1waGF0aWNzLCBhbiBpbW11bm9zdXBwcmVzc2l2ZSBtaWNyb2Vudmlyb25tZW50IHJpY2ggaW4gcmVndWxhdG9yeSBULWx5bXBob2N5dGVzLCBkeXNmdW5jdGlvbmFsIGFudGlnZW4gcHJlc2VudGF0aW9uLCBhbmQgZG93bnJlZ3VsYXRpb24gb2Ygbm9ybWFsIGVmZmVjdG9yIGx5bXBob2N5dGUgcmVzcG9uc2VzLiBPdXIgY3VycmVudCBhcHByb2FjaCB0byByZXZlcnNpbmcgdGhpcyBwcm9jZXNzIGZvciBhbnRpdHVtb3IgZWZmZWN0IGludm9sdmVzIG1haW5seSBzeXN0ZW1pYyBhZG1pbmlzdHJhdGlvbiBvZiBpbW11bm90aGVyYXBldXRpYyBhZ2VudHMsIG1hbnkgb2Ygd2hpY2ggaGF2ZSBiZWNvbWUgc3RhbmRhcmQgb2YgY2FyZSBpbiB0aGUgbWFuYWdlbWVudCBvZiBhIHZhcmlldHkgb2YgY2FuY2Vycy4gRGVzcGl0ZSB0aGlzLCB3ZSBhcmUgc3RpbGwgbGVhcm5pbmcgaG93IGJlc3QgdG8gYWRtaW5pc3RlciB0aGVzZSBkcnVncyBhbG9uZSBhbmQgaW4gY29tYmluYXRpb24gdG8gbWF4aW1pemUgZWZmaWNhY3kgd2hpbGUgbWluaW1pemluZyBhZHZlcnNlIGV2ZW50cy4gSW5jcmVhc2luZyBldmlkZW5jZSBzdWdnZXN0cyB0aGF0IGNvbXBhcmFibGUgZWZmaWNhY3kgbWF5IGJlIGFjaGlldmVkIGJ5IGxvY2FsIGFkbWluaXN0cmF0aW9uIG9mIGltbXVub3RoZXJhcGllcyBpbiB0aGUgdHVtb3Igb3IgdHVtb3ItZHJhaW5pbmcgbHltcGggbm9kZXMgd2l0aCBzdWJzdGFudGlhbGx5IGxvd2VyIGRvc2VzIGFuZCBiZXR0ZXIgdG9sZXJhYmlsaXR5LCBldmVuIHdpdGggY29tYmluYXRpb24gdGhlcmFweS4gSGVyZWluLCB3ZSByZXZpZXcgdGhlIGxpdGVyYXR1cmUgb24gaW50cmF0dW1vcmFsIGFuZCBpbnRyYW5vZGFsIGltbXVub3RoZXJhcGllcyBpbiBwcmVjbGluaWNhbCBtb2RlbHMgYW5kIGVhcmx5LXBoYXNlIHN0dWRpZXMsIHdpdGggcGFydGljdWxhciBlbXBoYXNpcyBvbiBhcHByb2FjaGVzIHBvdGVudGlhbGx5IHN1aXRhYmxlIGZvciB0cmFuc2xhdGlvbiB0byBsYXJnZXItc2NhbGUgY2xpbmljYWwgdHJpYWxzLiIsInB1Ymxpc2hlciI6Ik94Zm9yZCBBY2FkZW1pYyIsImlzc3VlIjoiMTIiLCJ2b2x1bWUiOiIxMDkiLCJjb250YWluZXItdGl0bGUtc2hvcnQiOiIifSwiaXNUZW1wb3JhcnkiOmZhbHNlfSx7ImlkIjoiYTFjZjRkZTctNTNlMC0zM2ZiLTk5OGEtYjZjZWY0MjI0ZGI5IiwiaXRlbURhdGEiOnsidHlwZSI6ImFydGljbGUtam91cm5hbCIsImlkIjoiYTFjZjRkZTctNTNlMC0zM2ZiLTk5OGEtYjZjZWY0MjI0ZGI5IiwidGl0bGUiOiJUcmlhbCB3YXRjaDogaW50cmF0dW1vcmFsIGltbXVub3RoZXJhcHkiLCJhdXRob3IiOlt7ImZhbWlseSI6Ikh1bWVhdSIsImdpdmVuIjoiSnVsaWV0dGUiLCJwYXJzZS1uYW1lcyI6ZmFsc2UsImRyb3BwaW5nLXBhcnRpY2xlIjoiIiwibm9uLWRyb3BwaW5nLXBhcnRpY2xlIjoiIn0seyJmYW1pbHkiOiJOYW91ciIsImdpdmVuIjoiSnVsaWUiLCJwYXJzZS1uYW1lcyI6ZmFsc2UsImRyb3BwaW5nLXBhcnRpY2xlIjoiIiwibm9uLWRyb3BwaW5nLXBhcnRpY2xlIjoibGUifSx7ImZhbWlseSI6IkdhbGx1enppIiwiZ2l2ZW4iOiJMb3JlbnpvIiwicGFyc2UtbmFtZXMiOmZhbHNlLCJkcm9wcGluZy1wYXJ0aWNsZSI6IiIsIm5vbi1kcm9wcGluZy1wYXJ0aWNsZSI6IiJ9LHsiZmFtaWx5IjoiS3JvZW1lciIsImdpdmVuIjoiR3VpZG8iLCJwYXJzZS1uYW1lcyI6ZmFsc2UsImRyb3BwaW5nLXBhcnRpY2xlIjoiIiwibm9uLWRyb3BwaW5nLXBhcnRpY2xlIjoiIn0seyJmYW1pbHkiOiJQb2wiLCJnaXZlbiI6IkpvbmF0aGFuIEcuIiwicGFyc2UtbmFtZXMiOmZhbHNlLCJkcm9wcGluZy1wYXJ0aWNsZSI6IiIsIm5vbi1kcm9wcGluZy1wYXJ0aWNsZSI6IiJ9XSwiY29udGFpbmVyLXRpdGxlIjoiT25jb0ltbXVub2xvZ3kiLCJhY2Nlc3NlZCI6eyJkYXRlLXBhcnRzIjpbWzIwMjEsMTIsMTRdXX0sIklTU04iOiIyMTYyNDAyWCIsImlzc3VlZCI6eyJkYXRlLXBhcnRzIjpbWzIwMjFdXX0sImFic3RyYWN0IjoiV2hpbGUgY2hlbW90aGVyYXB5IGFuZCByYWRpb3RoZXJhcHkgcmVtYWluIHRoZSBmaXJzdC1saW5lIGFwcHJvYWNoZXMgZm9yIHRoZSBtYW5hZ2VtZW50IG9mIG1vc3QgdW5yZXNlY3RhYmxlIHR1bW9ycywgaW1tdW5vdGhlcmFweSBoYXMgZW1lcmdlZCBpbiB0aGUgcGFzdCB0d28gZGVjYWRlcyBhcyBhIGdhbWUtY2hhbmdpbmcgdHJlYXRtZW50LCBub3RhYmx5IHdpdGggdGhlIGNsaW5pY2FsIHN1Y2Nlc3Mgb2YgaW1tdW5lIGNoZWNrcG9pbnQgaW5oaWJpdG9ycy4gSW1tdW5vdGhlcmFwaWVzIGFpbSBhdCAocmUpYWN0aXZhdGluZyBhbnRpY2FuY2VyIGltbXVuZSByZXNwb25zZXMgd2hpY2ggb2NjdXIgaW4gdHdvIG1haW4gc3RlcHM6ICgxKSB0aGUgYWN0aXZhdGlvbiBhbmQgZXhwYW5zaW9uIG9mIHR1bW9yLXNwZWNpZmljIFQgY2VsbHMgZm9sbG93aW5nIGNyb3NzLXByZXNlbnRhdGlvbiBvZiB0dW1vciBhbnRpZ2VucyBieSBzcGVjaWFsaXplZCBteWVsb2lkIGNlbGxzIChwcmltaW5nIHBoYXNlKTsgYW5kICgyKSB0aGUgaW1tdW5vbG9naWNhbCBjbGVhcmFuY2Ugb2YgbWFsaWduYW50IGNlbGxzIGJ5IHRoZXNlIGFudGl0dW1vciBUIGx5bXBob2N5dGVzIChlZmZlY3RvciBwaGFzZSkuIFRoZXJhcGV1dGljIHZhY2NpbmVzLCBhZGp1dmFudHMsIG1vbm9jbG9uYWwgYW50aWJvZGllcywgY3l0b2tpbmVzLCBpbW11bm9nZW5pYyBjZWxsIGRlYXRoLWluZHVjaW5nIGFnZW50cyBpbmNsdWRpbmcgb25jb2x5dGljIHZpcnVzZXMsIGFudGhyYWN5Y2xpbmUtYmFzZWQgY2hlbW90aGVyYXB5IGFuZCByYWRpb3RoZXJhcHksIGFzIHdlbGwgYXMgYWRvcHRpdmUgY2VsbCB0cmFuc2ZlciwgYWxsIGFjdCBhdCBkaWZmZXJlbnQgbGV2ZWxzIG9mIHRoaXMgY2FzY2FkZSB0byAocmUpaW5zdGF0ZSBjYW5jZXIgaW1tdW5vc3VydmVpbGxhbmNlLiBJbnRyYXR1bW9yYWwgZGVsaXZlcnkgb2YgdGhlc2UgaW1tdW5vdGhlcmFwZXV0aWNzIGlzIGJlaW5nIHRlc3RlZCBpbiBjbGluaWNhbCB0cmlhbHMgdG8gcHJvbW90ZSBzdXBlcmlvciBhbnRpdHVtb3IgaW1tdW5lIGFjdGl2aXR5IGluIHRoZSBjb250ZXh0IG9mIGxpbWl0ZWQgc3lzdGVtaWMgdG94aWNpdHkuIiwicHVibGlzaGVyIjoiVGF5bG9yIGFuZCBGcmFuY2lzIEx0ZC4iLCJpc3N1ZSI6IjEiLCJ2b2x1bWUiOiIxMCIsImNvbnRhaW5lci10aXRsZS1zaG9ydCI6Ik9uY29pbW11bm9sb2d5In0sImlzVGVtcG9yYXJ5IjpmYWxzZX0seyJpZCI6IjBjNGU4NzdlLTNjOWEtM2JmZC1iYzg1LTRhNzdkNmJjYmMyMyIsIml0ZW1EYXRhIjp7InR5cGUiOiJhcnRpY2xlLWpvdXJuYWwiLCJpZCI6IjBjNGU4NzdlLTNjOWEtM2JmZC1iYzg1LTRhNzdkNmJjYmMyMyIsInRpdGxlIjoiSW50cmF0dW1vcmFsIGltbXVub3RoZXJhcHk6IHVzaW5nIHRoZSB0dW1vciBhcyB0aGUgcmVtZWR5IiwiYXV0aG9yIjpbeyJmYW1pbHkiOiJNYXJhYmVsbGUiLCJnaXZlbiI6IkF1csOpbGllbiIsInBhcnNlLW5hbWVzIjpmYWxzZSwiZHJvcHBpbmctcGFydGljbGUiOiIiLCJub24tZHJvcHBpbmctcGFydGljbGUiOiIifSx7ImZhbWlseSI6IlRzZWxpa2FzIiwiZ2l2ZW4iOiJMLiIsInBhcnNlLW5hbWVzIjpmYWxzZSwiZHJvcHBpbmctcGFydGljbGUiOiIiLCJub24tZHJvcHBpbmctcGFydGljbGUiOiIifSx7ImZhbWlseSI6IkJhZXJlIiwiZ2l2ZW4iOiJULiIsInBhcnNlLW5hbWVzIjpmYWxzZSwiZHJvcHBpbmctcGFydGljbGUiOiIiLCJub24tZHJvcHBpbmctcGFydGljbGUiOiJkZSJ9LHsiZmFtaWx5IjoiSG91b3QiLCJnaXZlbiI6IlIuIiwicGFyc2UtbmFtZXMiOmZhbHNlLCJkcm9wcGluZy1wYXJ0aWNsZSI6IiIsIm5vbi1kcm9wcGluZy1wYXJ0aWNsZSI6IiJ9XSwiY29udGFpbmVyLXRpdGxlIjoiQW5uYWxzIG9mIE9uY29sb2d5IiwiYWNjZXNzZWQiOnsiZGF0ZS1wYXJ0cyI6W1syMDIxLDEyLDE0XV19LCJJU1NOIjoiMDkyMy03NTM0IiwiUE1JRCI6IjI5MjUzMTE1IiwiaXNzdWVkIjp7ImRhdGUtcGFydHMiOltbMjAxNywxMiwxXV19LCJhYnN0cmFjdCI6IkltbXVuZSBjaGVja3BvaW50LXRhcmdldGVkIG1vbm9jbG9uYWwgYW50aWJvZGllcyBkaXJlY3RlZCBhdCBQcm9ncmFtbWVkIERlYXRoIFJlY2VwdG9yIDEgKFBELTEpLCBQcm9ncmFtbWVkIERlYXRoIExpZ2FuZCAxIChQRC1MMSkgYW5kIEN5dG90b3hpYyBULUx5bXBob2N5dGUgQXNzb2NpYXRlZCBQcm90ZWluIDQgKENUTEEtNCkgYXJlIGN1cnJlbnRseSByZXZvbHV0aW9uaXppbmcgdGhlIHByb2dub3NpcyBvZiBtYW55IGNhbmNlcnMuIEJ5IGJsb2NraW5nIGNvLWluaGliaXRvcnkgcmVjZXB0b3JzIGV4cHJlc3NlZCBieSBhbnRpdHVtb3IgVCBjZWxscywgdGhlc2UgYW50aWJvZGllcyBjYW4gYnJlYWsgdGhlIGltbXVuZSB0b2xlcmFuY2UgYWdhaW5zdCB0dW1vciBjZWxscyBhbmQgYWxsb3cgdGhlIGdlbmVyYXRpb24gb2YgZHVyYWJsZSBjYW5jZXIgaW1tdW5pdHkuIEJlbmVmaXRzIGluIG92ZXJhbGwgc3Vydml2YWwgb3ZlciBjb252ZW50aW9uYWwgdGhlcmFwaWVzIGhhdmUgYmVlbiBkZW1vbnN0cmF0ZWQgZm9yIHBhdGllbnRzIHRyZWF0ZWQgd2l0aCB0aGVzZSBpbW11bm90aGVyYXBpZXMsIGxlYWRpbmcgdG8gbXVsdGlwbGUgYXBwcm92YWxzIG9mIHN1Y2ggdGhlcmFwaWVzIGJ5IHJlZ3VsYXRvcnkgYXV0aG9yaXRpZXMuIEhvd2V2ZXIsIG9ubHkgYSBtaW5vcml0eSBvZiBwYXRpZW50cyBkZXZlbG9wIGFuIG9iamVjdGl2ZSB0dW1vciByZXNwb25zZSB3aXRoIGxvbmctdGVybSBzdXJ2aXZhbCBiZW5lZml0cy4gTW9yZW92ZXIsIHRoZSBzeXN0ZW1pYyBkZWxpdmVyeSBvZiBpbW11bm90aGVyYXBpZXMgY2FuIGJlIHJlc3BvbnNpYmxlIGZvciBzZXZlcmUgYXV0by1pbW11bmUgdG94aWNpdGllcy4gVGhpcyByaXNrIGluY3JlYXNlcyBkcmFtYXRpY2FsbHkgd2l0aCBhbnRpLVBEKEwpMSBhbmQgYW50aS1DVExBLTQgY29tYmluYXRpb25zIGFuZCBjdXJyZW50bHkgaGFtcGVycyB0aGUgZGV2ZWxvcG1lbnQgb2YgdHJpcGxlIGNvbWJpbmF0aW9uIGltbXVub3RoZXJhcGllcy4gSW4gYWRkaXRpb24sIHRoZSBwcmljZSBvZiB0aGVzZSBub3ZlbCB0cmVhdG1lbnRzIGlzIHByb2JhYmx5IHRvbyBoaWdoIHRvIGJlIHJlaW1idXJzZWQgYnkgaGVhbHRoIGluc3VyYW5jZXMgZm9yIGFsbCB0aGUgcG90ZW50aWFsIGluZGljYXRpb25zIHdoZXJlIGltbXVub3RoZXJhcHkgaGFzIHNob3duIGFjdGl2aXR5IChpLmUuIGluIG1vcmUgdGhhbiAzMCBkaWZmZXJlbnQgY2FuY2VyIHR5cGVzKS4gSW50cmF0dW1vcmFsIGltbXVub3RoZXJhcHkgaXMgYSB0aGVyYXBldXRpYyBzdHJhdGVneSB3aGljaCBhaW1zIHRvIHVzZSB0aGUgdHVtb3IgYXMgaXRzIG93biB2YWNjaW5lLiBVcG9uIGRpcmVjdCBpbmplY3Rpb25zIGludG8gdGhlIHR1bW9yLCBhIGhpZ2ggY29uY2VudHJhdGlvbiBvZiBpbW11bm9zdGltdWxhdG9yeSBwcm9kdWN0cyBjYW4gYmUgYWNoaWV2ZWQgaW4gc2l0dSwgd2hpbGUgdXNpbmcgc21hbGwgYW1vdW50cyBvZiBkcnVncy4gTG9jYWwgZGVsaXZlcnkgb2YgaW1tdW5vdGhlcmFwaWVzIGFsbG93cyBtdWx0aXBsZSBjb21iaW5hdGlvbiB0aGVyYXBpZXMsIHdoaWxlIHByZXZlbnRpbmcgc2lnbmlmaWNhbnQgc3lzdGVtaWMgZXhwb3N1cmUgYW5kIG9mZi10YXJnZXQgdG94aWNpdGllcy4gRGVzcGl0ZSBiZWluZyB1bmNlcnRhaW4gb2YgdGhlIGRvbWluYW50IGVwaXRvcGVzIG9mIGEgZ2l2ZW4gY2FuY2VyLCBvbmUgY2FuIHRoZXJlZm9yZSB0cmlnZ2VyIGFuIGltbXVuZSByZXNwb25zZSBhZ2FpbnN0IHRoZSByZWxldmFudCBuZW8tYW50aWdlbnMgb3IgdHVtb3ItYXNzb2NpYXRlZCBhbnRpZ2VucyB3aXRob3V0IHRoZSBuZWVkIGZvciB0aGVpciBjaGFyYWN0ZXJpemF0aW9uLiBTdWNoIGltbXVuZSBzdGltdWxhdGlvbiBjYW4gaW5kdWNlIGEgc3Ryb25nIHByaW1pbmcgb2YgdGhlIGNhbmNlciBpbW11bml0eSBsb2NhbGx5IHdoaWxlIGdlbmVyYXRpbmcgc3lzdGVtaWMgKGFic2NvcGFsKSB0dW1vciByZXNwb25zZXMsIHRoYW5rcyB0byB0aGUgY2lyY3VsYXRpb24gb2YgcHJvcGVybHkgYWN0aXZhdGVkIGFudGl0dW1vciBpbW11bmUgY2VsbHMuV2hpbGUgYWRkcmVzc2luZyBtYW55IG9mIHRoZSBjdXJyZW50IGxpbWl0YXRpb25zIG9mIGNhbmNlciBpbW11bm90aGVyYXB5IGRldmVsb3BtZW50LCBpbnRyYXR1bW9yYWwgaW1tdW5vdGhlcmFweSBhbHNvIG9mZmVycyBhIHVuaXF1ZSBvcHBvcnR1bml0eSB0byBiZXR0ZXIgdW5kZXJzdGFuZCB0aGUgZHluYW1pY3Mgb2YgY2FuY2VyIGltbXVuaXR5IGJ5IGFsbG93aW5nIHNlcXVlbnRpYWwgYW5kIG11bHRpZm9jYWwgYmlvcHNpZXMgYXQgZXZlcnkgdHVtb3IgaW5qZWN0aW9uLiIsInB1Ymxpc2hlciI6IkVsc2V2aWVyIiwidm9sdW1lIjoiMjgiLCJjb250YWluZXItdGl0bGUtc2hvcnQiOiIifSwiaXNUZW1wb3JhcnkiOmZhbHNlfSx7ImlkIjoiYTA1MWQ4ZjUtYWYxNi0zYTI1LThkZWQtMmZjMmEyOTNmOTBjIiwiaXRlbURhdGEiOnsidHlwZSI6ImFydGljbGUtam91cm5hbCIsImlkIjoiYTA1MWQ4ZjUtYWYxNi0zYTI1LThkZWQtMmZjMmEyOTNmOTBjIiwidGl0bGUiOiJUdW1vci1kaXJlY3RlZCBpbW11bm90aGVyYXB5IGNhbiBnZW5lcmF0ZSB0dW1vci1zcGVjaWZpYyBUIGNlbGwgcmVzcG9uc2VzIHRocm91Z2ggbG9jYWxpemVkIGNvLXN0aW11bGF0aW9uIiwiYXV0aG9yIjpbeyJmYW1pbHkiOiJFbGxtYXJrIiwiZ2l2ZW4iOiJQZXRlciIsInBhcnNlLW5hbWVzIjpmYWxzZSwiZHJvcHBpbmctcGFydGljbGUiOiIiLCJub24tZHJvcHBpbmctcGFydGljbGUiOiIifSx7ImZhbWlseSI6Ik1hbmdzYm8iLCJnaXZlbiI6IlNhcmEgTS4iLCJwYXJzZS1uYW1lcyI6ZmFsc2UsImRyb3BwaW5nLXBhcnRpY2xlIjoiIiwibm9uLWRyb3BwaW5nLXBhcnRpY2xlIjoiIn0seyJmYW1pbHkiOiJGdXJlYnJpbmciLCJnaXZlbiI6IkNocmlzdGluYSIsInBhcnNlLW5hbWVzIjpmYWxzZSwiZHJvcHBpbmctcGFydGljbGUiOiIiLCJub24tZHJvcHBpbmctcGFydGljbGUiOiIifSx7ImZhbWlseSI6Ik5vcmzDqW4iLCJnaXZlbiI6IlBlciIsInBhcnNlLW5hbWVzIjpmYWxzZSwiZHJvcHBpbmctcGFydGljbGUiOiIiLCJub24tZHJvcHBpbmctcGFydGljbGUiOiIifSx7ImZhbWlseSI6IlTDtnR0ZXJtYW4iLCJnaXZlbiI6IlRob21hcyBILiIsInBhcnNlLW5hbWVzIjpmYWxzZSwiZHJvcHBpbmctcGFydGljbGUiOiIiLCJub24tZHJvcHBpbmctcGFydGljbGUiOiIifV0sImNvbnRhaW5lci10aXRsZSI6IkNhbmNlciBJbW11bm9sb2d5LCBJbW11bm90aGVyYXB5IiwiYWNjZXNzZWQiOnsiZGF0ZS1wYXJ0cyI6W1syMDIyLDQsNF1dfSwiRE9JIjoiMTAuMTAwNy9TMDAyNjItMDE2LTE5MDktMyIsIklTU04iOiIxNDMyMDg1MSIsIlBNSUQiOiIyNzcxNDQzMyIsIlVSTCI6Ii9wbWMvYXJ0aWNsZXMvUE1DNTIyMjkyMy8iLCJpc3N1ZWQiOnsiZGF0ZS1wYXJ0cyI6W1syMDE3LDEsMV1dfSwicGFnZSI6IjEiLCJhYnN0cmFjdCI6IlRoZSBtb3N0IGltcG9ydGFudCBnb2FscyBmb3IgdGhlIGZpZWxkIG9mIGltbXVuby1vbmNvbG9neSBhcmUgdG8gaW1wcm92ZSB0aGUgcmVzcG9uc2UgcmF0ZSBhbmQgaW5jcmVhc2UgdGhlIG51bWJlciBvZiB0dW1vciBpbmRpY2F0aW9ucyB0aGF0IHJlc3BvbmQgdG8gaW1tdW5vdGhlcmFweSwgd2l0aG91dCBpbmNyZWFzaW5nIGFkdmVyc2Ugc2lkZSBlZmZlY3RzLiBPbmUgYXBwcm9hY2ggdG8gYWNoaWV2ZSB0aGVzZSBnb2FscyBpcyB0byB1c2UgdHVtb3ItZGlyZWN0ZWQgaW1tdW5vdGhlcmFweSwgaS5lLiwgdG8gZm9jdXMgdGhlIGltbXVuZSBhY3RpdmF0aW9uIHRvIHRoZSBtb3N0IHJlbGV2YW50IHBhcnQgb2YgdGhlIGltbXVuZSBzeXN0ZW0uIFRoaXMgbWF5IGltcHJvdmUgYW50aS10dW1vciBlZmZpY2FjeSBhcyB3ZWxsIGFzIHJlZHVjZSBpbW11bmUtcmVsYXRlZCBhZHZlcnNlIGV2ZW50cy4gVHVtb3ItZGlyZWN0ZWQgaW1tdW5lIGFjdGl2YXRpb24gY2FuIGJlIGFjaGlldmVkIGJ5IGxvY2FsIGluamVjdGlvbnMgb2YgaW1tdW5lIG1vZHVsYXRvcnMgaW4gdGhlIHR1bW9yIGFyZWEgb3IgYnkgZGlyZWN0aW5nIHRoZSBpbW11bmUgbW9kdWxhdG9yIHRvIHRoZSB0dW1vciB1c2luZyBiaXNwZWNpZmljIGFudGlib2RpZXMuIEluIHRoaXMgcmV2aWV3LCB3ZSBmb2N1cyBvbiB0aGVyYXBpZXMgdGFyZ2V0aW5nIGNoZWNrcG9pbnQgaW5oaWJpdG9ycyBhbmQgY28tc3RpbXVsYXRvcnkgcmVjZXB0b3JzIHRoYXQgY2FuIGdlbmVyYXRlIHR1bW9yLXNwZWNpZmljIFQgY2VsbCByZXNwb25zZXMgdGhyb3VnaCBsb2NhbGl6ZWQgaW1tdW5lIGFjdGl2YXRpb24uIiwicHVibGlzaGVyIjoiU3ByaW5nZXIiLCJpc3N1ZSI6IjEiLCJ2b2x1bWUiOiI2NiIsImNvbnRhaW5lci10aXRsZS1zaG9ydCI6IiJ9LCJpc1RlbXBvcmFyeSI6ZmFsc2V9XX0=&quot;,&quot;citationItems&quot;:[{&quot;id&quot;:&quot;c493c683-4daa-3c26-aae1-311e1b2f87e4&quot;,&quot;itemData&quot;:{&quot;type&quot;:&quot;article-journal&quot;,&quot;id&quot;:&quot;c493c683-4daa-3c26-aae1-311e1b2f87e4&quot;,&quot;title&quot;:&quot;Intratumoral Immunization: A New Paradigm for Cancer Therapy&quot;,&quot;author&quot;:[{&quot;family&quot;:&quot;Marabelle&quot;,&quot;given&quot;:&quot;Aurélien&quot;,&quot;parse-names&quot;:false,&quot;dropping-particle&quot;:&quot;&quot;,&quot;non-dropping-particle&quot;:&quot;&quot;},{&quot;family&quot;:&quot;Kohrt&quot;,&quot;given&quot;:&quot;Holbrook&quot;,&quot;parse-names&quot;:false,&quot;dropping-particle&quot;:&quot;&quot;,&quot;non-dropping-particle&quot;:&quot;&quot;},{&quot;family&quot;:&quot;Caux&quot;,&quot;given&quot;:&quot;Christophe&quot;,&quot;parse-names&quot;:false,&quot;dropping-particle&quot;:&quot;&quot;,&quot;non-dropping-particle&quot;:&quot;&quot;},{&quot;family&quot;:&quot;Levy&quot;,&quot;given&quot;:&quot;Ronald&quot;,&quot;parse-names&quot;:false,&quot;dropping-particle&quot;:&quot;&quot;,&quot;non-dropping-particle&quot;:&quot;&quot;}],&quot;container-title&quot;:&quot;Clinical Cancer Research&quot;,&quot;accessed&quot;:{&quot;date-parts&quot;:[[2021,11,30]]},&quot;ISSN&quot;:&quot;1078-0432&quot;,&quot;PMID&quot;:&quot;24691639&quot;,&quot;issued&quot;:{&quot;date-parts&quot;:[[2014,4,1]]},&quot;page&quot;:&quot;1747-1756&quot;,&quot;abstract&quot;:&quot;Immune cell infiltration in the tumor microenvironment is of prognostic and therapeutic import. These immune cell subsets can be heterogeneous and are composed of mature antigen-presenting cells, helper and effector cytotoxic T cells, toleragenic dendritic cells, tumor-associated macrophages, and regulatory T cells, among other cell types. With the development of novel drugs that target the immune system rather than the cancer cells, the tumor immune microenvironment is not only prognostic for overall patient outcome, but also predictive for likelihood of response to these immune-targeted therapies. Such therapies aim to reverse the cancer immunotolerance and trigger an effective antitumor immune response. Two major families of immunostimulatory drugs are currently in clinical development: pattern recognition receptor agonists (PRRago) and immunostimulatory monoclonal antibodies (ISmAb). Despite their immune-targeted design, these agents have so far been developed clinically as if they were typical anticancer drugs. Here, we review the limitations of this conventional approach, specifically addressing the shortcomings of the usual schedules of intravenous infusions every 2 or 3 weeks. If the new modalities of immunotherapy target specific immune cells within the tumor microenvironment, it might be preferable to deliver them locally into the tumor rather than systemically. There is preclinical and clinical evidence that a therapeutic systemic antitumor immune response can be generated upon intratumoral immunomodulation. Moreover, preclinical results have shown that therapeutic synergy can be obtained by combining PRRagos and ISmAbs to the local tumor site. Clin Cancer Res; 20(7); 1747–56. ©2014 AACR .&quot;,&quot;publisher&quot;:&quot;American Association for Cancer Research&quot;,&quot;issue&quot;:&quot;7&quot;,&quot;volume&quot;:&quot;20&quot;,&quot;container-title-short&quot;:&quot;&quot;},&quot;isTemporary&quot;:false},{&quot;id&quot;:&quot;a6ccd950-533e-3eaa-b206-2207e5e23cdb&quot;,&quot;itemData&quot;:{&quot;type&quot;:&quot;article-journal&quot;,&quot;id&quot;:&quot;a6ccd950-533e-3eaa-b206-2207e5e23cdb&quot;,&quot;title&quot;:&quot;Intratumoral Immunotherapy for Early-stage Solid Tumors&quot;,&quot;author&quot;:[{&quot;family&quot;:&quot;Xing Hong&quot;,&quot;given&quot;:&quot;Wan&quot;,&quot;parse-names&quot;:false,&quot;dropping-particle&quot;:&quot;&quot;,&quot;non-dropping-particle&quot;:&quot;&quot;},{&quot;family&quot;:&quot;Haebe&quot;,&quot;given&quot;:&quot;Sarah&quot;,&quot;parse-names&quot;:false,&quot;dropping-particle&quot;:&quot;&quot;,&quot;non-dropping-particle&quot;:&quot;&quot;},{&quot;family&quot;:&quot;Lee&quot;,&quot;given&quot;:&quot;Andrew S&quot;,&quot;parse-names&quot;:false,&quot;dropping-particle&quot;:&quot;&quot;,&quot;non-dropping-particle&quot;:&quot;&quot;},{&quot;family&quot;:&quot;Benedikt Westphalen&quot;,&quot;given&quot;:&quot;C&quot;,&quot;parse-names&quot;:false,&quot;dropping-particle&quot;:&quot;&quot;,&quot;non-dropping-particle&quot;:&quot;&quot;},{&quot;family&quot;:&quot;Norton&quot;,&quot;given&quot;:&quot;Jeffrey A&quot;,&quot;parse-names&quot;:false,&quot;dropping-particle&quot;:&quot;&quot;,&quot;non-dropping-particle&quot;:&quot;&quot;},{&quot;family&quot;:&quot;Jiang&quot;,&quot;given&quot;:&quot;Wen&quot;,&quot;parse-names&quot;:false,&quot;dropping-particle&quot;:&quot;&quot;,&quot;non-dropping-particle&quot;:&quot;&quot;},{&quot;family&quot;:&quot;Levy&quot;,&quot;given&quot;:&quot;Ronald&quot;,&quot;parse-names&quot;:false,&quot;dropping-particle&quot;:&quot;&quot;,&quot;non-dropping-particle&quot;:&quot;&quot;}],&quot;container-title&quot;:&quot;Clinical cancer research&quot;,&quot;accessed&quot;:{&quot;date-parts&quot;:[[2021,12,14]]},&quot;issued&quot;:{&quot;date-parts&quot;:[[2020]]},&quot;page&quot;:&quot;3091-3099&quot;,&quot;abstract&quot;:&quot;◥ The unprecedented benefits of immunotherapy in advanced malignancies have resulted in increased interests in exploiting immune stimulatory agents in earlier-stage solid tumors in the neoadjuvant setting. However, systemic delivery of immunothera-pies may cause severe immune-related side-effects and hamper the development of combination treatments. Intratumoral delivery of neoadjuvant immunotherapy provides a promising strategy in harnessing the power of immunotherapy while minimizing off-target toxicities. The direct injection of immune stimulating agents into the tumor primes the local tumor-specific immunity to generate a systemic, durable clinical response. Intratumoral immuno-therapy is a highly active area of investigation resulting in a plethora of agents, for example, immune receptor agonists, non-oncolytic and oncolytic viral therapies, being tested in preclinical and clinical settings. Currently, more than 20 neoadjuvant clinical trials exploring distinct intratumoral immune stimulatory agents and their combinations are ongoing. Practical considerations, including appropriate timing and optimal local delivery of immune stimula-tory agents play an important role in safety and efficacy of this approach. Here, we discuss promising approaches in drug delivery technologies and opportunity for combining intratumoral immu-notherapy with other cancer treatments and summarize the recent preclinical and clinical evidences that highlighted its promise as a part of routine oncologic care.&quot;,&quot;issue&quot;:&quot;13&quot;,&quot;volume&quot;:&quot;26&quot;,&quot;container-title-short&quot;:&quot;&quot;},&quot;isTemporary&quot;:false},{&quot;id&quot;:&quot;2c8c9b7d-7b5b-3cef-b88a-bb388f7e964d&quot;,&quot;itemData&quot;:{&quot;type&quot;:&quot;article-journal&quot;,&quot;id&quot;:&quot;2c8c9b7d-7b5b-3cef-b88a-bb388f7e964d&quot;,&quot;title&quot;:&quot;Local Immunotherapy of Cancer: Innovative Approaches to Harnessing Tumor-Specific Immune Responses&quot;,&quot;author&quot;:[{&quot;family&quot;:&quot;Murthy&quot;,&quot;given&quot;:&quot;Vivek&quot;,&quot;parse-names&quot;:false,&quot;dropping-particle&quot;:&quot;&quot;,&quot;non-dropping-particle&quot;:&quot;&quot;},{&quot;family&quot;:&quot;Minehart&quot;,&quot;given&quot;:&quot;Janna&quot;,&quot;parse-names&quot;:false,&quot;dropping-particle&quot;:&quot;&quot;,&quot;non-dropping-particle&quot;:&quot;&quot;},{&quot;family&quot;:&quot;Sterman&quot;,&quot;given&quot;:&quot;Daniel H.&quot;,&quot;parse-names&quot;:false,&quot;dropping-particle&quot;:&quot;&quot;,&quot;non-dropping-particle&quot;:&quot;&quot;}],&quot;container-title&quot;:&quot;JNCI: Journal of the National Cancer Institute&quot;,&quot;accessed&quot;:{&quot;date-parts&quot;:[[2022,2,28]]},&quot;DOI&quot;:&quot;10.1093/JNCI/DJX097&quot;,&quot;ISSN&quot;:&quot;0027-8874&quot;,&quot;PMID&quot;:&quot;29546344&quot;,&quot;URL&quot;:&quot;https://academic.oup.com/jnci/article/109/12/djx097/4085220&quot;,&quot;issued&quot;:{&quot;date-parts&quot;:[[2017,12,1]]},&quot;page&quot;:&quot;97&quot;,&quot;abstract&quot;:&quot;Modern cancer immunotherapies represent a major shift in paradigm with respect to how we understand innate and adaptive responses to malignancy. Successful tumors co-opt normal immunosurveillance mechanisms by potent interactions between the tumor and local draining lymph nodes. Tumor cells mediate a complex and dynamic immunoediting procedure that results in increased vascular efflux into the draining lymphatics, an immunosuppressive microenvironment rich in regulatory T-lymphocytes, dysfunctional antigen presentation, and downregulation of normal effector lymphocyte responses. Our current approach to reversing this process for antitumor effect involves mainly systemic administration of immunotherapeutic agents, many of which have become standard of care in the management of a variety of cancers. Despite this, we are still learning how best to administer these drugs alone and in combination to maximize efficacy while minimizing adverse events. Increasing evidence suggests that comparable efficacy may be achieved by local administration of immunotherapies in the tumor or tumor-draining lymph nodes with substantially lower doses and better tolerability, even with combination therapy. Herein, we review the literature on intratumoral and intranodal immunotherapies in preclinical models and early-phase studies, with particular emphasis on approaches potentially suitable for translation to larger-scale clinical trials.&quot;,&quot;publisher&quot;:&quot;Oxford Academic&quot;,&quot;issue&quot;:&quot;12&quot;,&quot;volume&quot;:&quot;109&quot;,&quot;container-title-short&quot;:&quot;&quot;},&quot;isTemporary&quot;:false},{&quot;id&quot;:&quot;a1cf4de7-53e0-33fb-998a-b6cef4224db9&quot;,&quot;itemData&quot;:{&quot;type&quot;:&quot;article-journal&quot;,&quot;id&quot;:&quot;a1cf4de7-53e0-33fb-998a-b6cef4224db9&quot;,&quot;title&quot;:&quot;Trial watch: intratumoral immunotherapy&quot;,&quot;author&quot;:[{&quot;family&quot;:&quot;Humeau&quot;,&quot;given&quot;:&quot;Juliette&quot;,&quot;parse-names&quot;:false,&quot;dropping-particle&quot;:&quot;&quot;,&quot;non-dropping-particle&quot;:&quot;&quot;},{&quot;family&quot;:&quot;Naour&quot;,&quot;given&quot;:&quot;Julie&quot;,&quot;parse-names&quot;:false,&quot;dropping-particle&quot;:&quot;&quot;,&quot;non-dropping-particle&quot;:&quot;le&quot;},{&quot;family&quot;:&quot;Galluzzi&quot;,&quot;given&quot;:&quot;Lorenzo&quot;,&quot;parse-names&quot;:false,&quot;dropping-particle&quot;:&quot;&quot;,&quot;non-dropping-particle&quot;:&quot;&quot;},{&quot;family&quot;:&quot;Kroemer&quot;,&quot;given&quot;:&quot;Guido&quot;,&quot;parse-names&quot;:false,&quot;dropping-particle&quot;:&quot;&quot;,&quot;non-dropping-particle&quot;:&quot;&quot;},{&quot;family&quot;:&quot;Pol&quot;,&quot;given&quot;:&quot;Jonathan G.&quot;,&quot;parse-names&quot;:false,&quot;dropping-particle&quot;:&quot;&quot;,&quot;non-dropping-particle&quot;:&quot;&quot;}],&quot;container-title&quot;:&quot;OncoImmunology&quot;,&quot;accessed&quot;:{&quot;date-parts&quot;:[[2021,12,14]]},&quot;ISSN&quot;:&quot;2162402X&quot;,&quot;issued&quot;:{&quot;date-parts&quot;:[[2021]]},&quot;abstract&quot;:&quot;While chemotherapy and radiotherapy remain the first-line approaches for the management of most unresectable tumors, immunotherapy has emerged in the past two decades as a game-changing treatment, notably with the clinical success of immune checkpoint inhibitors. Immunotherapies aim at (re)activating anticancer immune responses which occur in two main steps: (1) the activation and expansion of tumor-specific T cells following cross-presentation of tumor antigens by specialized myeloid cells (priming phase); and (2) the immunological clearance of malignant cells by these antitumor T lymphocytes (effector phase). Therapeutic vaccines, adjuvants, monoclonal antibodies, cytokines, immunogenic cell death-inducing agents including oncolytic viruses, anthracycline-based chemotherapy and radiotherapy, as well as adoptive cell transfer, all act at different levels of this cascade to (re)instate cancer immunosurveillance. Intratumoral delivery of these immunotherapeutics is being tested in clinical trials to promote superior antitumor immune activity in the context of limited systemic toxicity.&quot;,&quot;publisher&quot;:&quot;Taylor and Francis Ltd.&quot;,&quot;issue&quot;:&quot;1&quot;,&quot;volume&quot;:&quot;10&quot;,&quot;container-title-short&quot;:&quot;Oncoimmunology&quot;},&quot;isTemporary&quot;:false},{&quot;id&quot;:&quot;0c4e877e-3c9a-3bfd-bc85-4a77d6bcbc23&quot;,&quot;itemData&quot;:{&quot;type&quot;:&quot;article-journal&quot;,&quot;id&quot;:&quot;0c4e877e-3c9a-3bfd-bc85-4a77d6bcbc23&quot;,&quot;title&quot;:&quot;Intratumoral immunotherapy: using the tumor as the remedy&quot;,&quot;author&quot;:[{&quot;family&quot;:&quot;Marabelle&quot;,&quot;given&quot;:&quot;Aurélien&quot;,&quot;parse-names&quot;:false,&quot;dropping-particle&quot;:&quot;&quot;,&quot;non-dropping-particle&quot;:&quot;&quot;},{&quot;family&quot;:&quot;Tselikas&quot;,&quot;given&quot;:&quot;L.&quot;,&quot;parse-names&quot;:false,&quot;dropping-particle&quot;:&quot;&quot;,&quot;non-dropping-particle&quot;:&quot;&quot;},{&quot;family&quot;:&quot;Baere&quot;,&quot;given&quot;:&quot;T.&quot;,&quot;parse-names&quot;:false,&quot;dropping-particle&quot;:&quot;&quot;,&quot;non-dropping-particle&quot;:&quot;de&quot;},{&quot;family&quot;:&quot;Houot&quot;,&quot;given&quot;:&quot;R.&quot;,&quot;parse-names&quot;:false,&quot;dropping-particle&quot;:&quot;&quot;,&quot;non-dropping-particle&quot;:&quot;&quot;}],&quot;container-title&quot;:&quot;Annals of Oncology&quot;,&quot;accessed&quot;:{&quot;date-parts&quot;:[[2021,12,14]]},&quot;ISSN&quot;:&quot;0923-7534&quot;,&quot;PMID&quot;:&quot;29253115&quot;,&quot;issued&quot;:{&quot;date-parts&quot;:[[2017,12,1]]},&quot;abstract&quot;:&quot;Immune checkpoint-targeted monoclonal antibodies directed at Programmed Death Receptor 1 (PD-1), Programmed Death Ligand 1 (PD-L1) and Cytotoxic T-Lymphocyte Associated Protein 4 (CTLA-4) are currently revolutionizing the prognosis of many cancers. By blocking co-inhibitory receptors expressed by antitumor T cells, these antibodies can break the immune tolerance against tumor cells and allow the generation of durable cancer immunity. Benefits in overall survival over conventional therapies have been demonstrated for patients treated with these immunotherapies, leading to multiple approvals of such therapies by regulatory authorities. However, only a minority of patients develop an objective tumor response with long-term survival benefits. Moreover, the systemic delivery of immunotherapies can be responsible for severe auto-immune toxicities. This risk increases dramatically with anti-PD(L)1 and anti-CTLA-4 combinations and currently hampers the development of triple combination immunotherapies. In addition, the price of these novel treatments is probably too high to be reimbursed by health insurances for all the potential indications where immunotherapy has shown activity (i.e. in more than 30 different cancer types). Intratumoral immunotherapy is a therapeutic strategy which aims to use the tumor as its own vaccine. Upon direct injections into the tumor, a high concentration of immunostimulatory products can be achieved in situ, while using small amounts of drugs. Local delivery of immunotherapies allows multiple combination therapies, while preventing significant systemic exposure and off-target toxicities. Despite being uncertain of the dominant epitopes of a given cancer, one can therefore trigger an immune response against the relevant neo-antigens or tumor-associated antigens without the need for their characterization. Such immune stimulation can induce a strong priming of the cancer immunity locally while generating systemic (abscopal) tumor responses, thanks to the circulation of properly activated antitumor immune cells.While addressing many of the current limitations of cancer immunotherapy development, intratumoral immunotherapy also offers a unique opportunity to better understand the dynamics of cancer immunity by allowing sequential and multifocal biopsies at every tumor injection.&quot;,&quot;publisher&quot;:&quot;Elsevier&quot;,&quot;volume&quot;:&quot;28&quot;,&quot;container-title-short&quot;:&quot;&quot;},&quot;isTemporary&quot;:false},{&quot;id&quot;:&quot;a051d8f5-af16-3a25-8ded-2fc2a293f90c&quot;,&quot;itemData&quot;:{&quot;type&quot;:&quot;article-journal&quot;,&quot;id&quot;:&quot;a051d8f5-af16-3a25-8ded-2fc2a293f90c&quot;,&quot;title&quot;:&quot;Tumor-directed immunotherapy can generate tumor-specific T cell responses through localized co-stimulation&quot;,&quot;author&quot;:[{&quot;family&quot;:&quot;Ellmark&quot;,&quot;given&quot;:&quot;Peter&quot;,&quot;parse-names&quot;:false,&quot;dropping-particle&quot;:&quot;&quot;,&quot;non-dropping-particle&quot;:&quot;&quot;},{&quot;family&quot;:&quot;Mangsbo&quot;,&quot;given&quot;:&quot;Sara M.&quot;,&quot;parse-names&quot;:false,&quot;dropping-particle&quot;:&quot;&quot;,&quot;non-dropping-particle&quot;:&quot;&quot;},{&quot;family&quot;:&quot;Furebring&quot;,&quot;given&quot;:&quot;Christina&quot;,&quot;parse-names&quot;:false,&quot;dropping-particle&quot;:&quot;&quot;,&quot;non-dropping-particle&quot;:&quot;&quot;},{&quot;family&quot;:&quot;Norlén&quot;,&quot;given&quot;:&quot;Per&quot;,&quot;parse-names&quot;:false,&quot;dropping-particle&quot;:&quot;&quot;,&quot;non-dropping-particle&quot;:&quot;&quot;},{&quot;family&quot;:&quot;Tötterman&quot;,&quot;given&quot;:&quot;Thomas H.&quot;,&quot;parse-names&quot;:false,&quot;dropping-particle&quot;:&quot;&quot;,&quot;non-dropping-particle&quot;:&quot;&quot;}],&quot;container-title&quot;:&quot;Cancer Immunology, Immunotherapy&quot;,&quot;accessed&quot;:{&quot;date-parts&quot;:[[2022,4,4]]},&quot;DOI&quot;:&quot;10.1007/S00262-016-1909-3&quot;,&quot;ISSN&quot;:&quot;14320851&quot;,&quot;PMID&quot;:&quot;27714433&quot;,&quot;URL&quot;:&quot;/pmc/articles/PMC5222923/&quot;,&quot;issued&quot;:{&quot;date-parts&quot;:[[2017,1,1]]},&quot;page&quot;:&quot;1&quot;,&quot;abstract&quot;:&quot;The most important goals for the field of immuno-oncology are to improve the response rate and increase the number of tumor indications that respond to immunotherapy, without increasing adverse side effects. One approach to achieve these goals is to use tumor-directed immunotherapy, i.e., to focus the immune activation to the most relevant part of the immune system. This may improve anti-tumor efficacy as well as reduce immune-related adverse events. Tumor-directed immune activation can be achieved by local injections of immune modulators in the tumor area or by directing the immune modulator to the tumor using bispecific antibodies. In this review, we focus on therapies targeting checkpoint inhibitors and co-stimulatory receptors that can generate tumor-specific T cell responses through localized immune activation.&quot;,&quot;publisher&quot;:&quot;Springer&quot;,&quot;issue&quot;:&quot;1&quot;,&quot;volume&quot;:&quot;66&quot;,&quot;container-title-short&quot;:&quot;&quot;},&quot;isTemporary&quot;:false}]},{&quot;citationID&quot;:&quot;MENDELEY_CITATION_64d513ac-35ac-421d-ba63-613356b4d807&quot;,&quot;properties&quot;:{&quot;noteIndex&quot;:0},&quot;isEdited&quot;:false,&quot;manualOverride&quot;:{&quot;isManuallyOverridden&quot;:false,&quot;citeprocText&quot;:&quot;&lt;sup&gt;27&lt;/sup&gt;&quot;,&quot;manualOverrideText&quot;:&quot;&quot;},&quot;citationTag&quot;:&quot;MENDELEY_CITATION_v3_eyJjaXRhdGlvbklEIjoiTUVOREVMRVlfQ0lUQVRJT05fNjRkNTEzYWMtMzVhYy00MjFkLWJhNjMtNjEzMzU2YjRkODA3IiwicHJvcGVydGllcyI6eyJub3RlSW5kZXgiOjB9LCJpc0VkaXRlZCI6ZmFsc2UsIm1hbnVhbE92ZXJyaWRlIjp7ImlzTWFudWFsbHlPdmVycmlkZGVuIjpmYWxzZSwiY2l0ZXByb2NUZXh0IjoiPHN1cD4yNzwvc3VwPiIsIm1hbnVhbE92ZXJyaWRlVGV4dCI6IiJ9LCJjaXRhdGlvbkl0ZW1zIjpbeyJpZCI6ImYxNTE5ZTcyLTQyODMtMzY3OS1iMDE4LTQwZTM3MzZjODc1ZiIsIml0ZW1EYXRhIjp7InR5cGUiOiJhcnRpY2xlLWpvdXJuYWwiLCJpZCI6ImYxNTE5ZTcyLTQyODMtMzY3OS1iMDE4LTQwZTM3MzZjODc1ZiIsInRpdGxlIjoiMjA5UCBJbnRlcmltIHJlc3VsdHMgb2YgYSBwaGFzZSBJL0liIHN0dWR5IG9mIFNCVDYwNTAgbW9ub3RoZXJhcHkgYW5kIHBlbWJyb2xpenVtYWIgY29tYmluYXRpb24gaW4gcGF0aWVudHMgd2l0aCBhZHZhbmNlZCBIRVIyLWV4cHJlc3Npbmcgb3IgYW1wbGlmaWVkIHNvbGlkIHR1bW9ycyIsImF1dGhvciI6W3siZmFtaWx5IjoiS2xlbXBuZXIiLCJnaXZlbiI6IlMgSiIsInBhcnNlLW5hbWVzIjpmYWxzZSwiZHJvcHBpbmctcGFydGljbGUiOiIiLCJub24tZHJvcHBpbmctcGFydGljbGUiOiIifSx7ImZhbWlseSI6IkJlZXJhbSIsImdpdmVuIjoiTSIsInBhcnNlLW5hbWVzIjpmYWxzZSwiZHJvcHBpbmctcGFydGljbGUiOiIiLCJub24tZHJvcHBpbmctcGFydGljbGUiOiIifSx7ImZhbWlseSI6IlNhYmFuYXRoYW4iLCJnaXZlbiI6IkQiLCJwYXJzZS1uYW1lcyI6ZmFsc2UsImRyb3BwaW5nLXBhcnRpY2xlIjoiIiwibm9uLWRyb3BwaW5nLXBhcnRpY2xlIjoiIn0seyJmYW1pbHkiOiJDaGFuIiwiZ2l2ZW4iOiJBIiwicGFyc2UtbmFtZXMiOmZhbHNlLCJkcm9wcGluZy1wYXJ0aWNsZSI6IiIsIm5vbi1kcm9wcGluZy1wYXJ0aWNsZSI6IiJ9LHsiZmFtaWx5IjoiSGFtaWx0b24iLCJnaXZlbiI6IkUiLCJwYXJzZS1uYW1lcyI6ZmFsc2UsImRyb3BwaW5nLXBhcnRpY2xlIjoiIiwibm9uLWRyb3BwaW5nLXBhcnRpY2xlIjoiIn0seyJmYW1pbHkiOiJMb2kiLCJnaXZlbiI6IlMiLCJwYXJzZS1uYW1lcyI6ZmFsc2UsImRyb3BwaW5nLXBhcnRpY2xlIjoiIiwibm9uLWRyb3BwaW5nLXBhcnRpY2xlIjoiIn0seyJmYW1pbHkiOiJPaCIsImdpdmVuIjoiRC1ZIiwicGFyc2UtbmFtZXMiOmZhbHNlLCJkcm9wcGluZy1wYXJ0aWNsZSI6IiIsIm5vbi1kcm9wcGluZy1wYXJ0aWNsZSI6IiJ9LHsiZmFtaWx5IjoiRW1lbnMiLCJnaXZlbiI6IkwgQSIsInBhcnNlLW5hbWVzIjpmYWxzZSwiZHJvcHBpbmctcGFydGljbGUiOiIiLCJub24tZHJvcHBpbmctcGFydGljbGUiOiIifSx7ImZhbWlseSI6IlBhdG5haWsiLCJnaXZlbiI6IkEiLCJwYXJzZS1uYW1lcyI6ZmFsc2UsImRyb3BwaW5nLXBhcnRpY2xlIjoiIiwibm9uLWRyb3BwaW5nLXBhcnRpY2xlIjoiIn0seyJmYW1pbHkiOiJLaW0iLCJnaXZlbiI6IkogRSIsInBhcnNlLW5hbWVzIjpmYWxzZSwiZHJvcHBpbmctcGFydGljbGUiOiIiLCJub24tZHJvcHBpbmctcGFydGljbGUiOiIifSx7ImZhbWlseSI6IlBhcmsiLCJnaXZlbiI6IlkgSCIsInBhcnNlLW5hbWVzIjpmYWxzZSwiZHJvcHBpbmctcGFydGljbGUiOiIiLCJub24tZHJvcHBpbmctcGFydGljbGUiOiIifSx7ImZhbWlseSI6Ik9kZWdhcmQiLCJnaXZlbiI6IlYiLCJwYXJzZS1uYW1lcyI6ZmFsc2UsImRyb3BwaW5nLXBhcnRpY2xlIjoiIiwibm9uLWRyb3BwaW5nLXBhcnRpY2xlIjoiIn0seyJmYW1pbHkiOiJIYW1rZSIsImdpdmVuIjoiUyIsInBhcnNlLW5hbWVzIjpmYWxzZSwiZHJvcHBpbmctcGFydGljbGUiOiIiLCJub24tZHJvcHBpbmctcGFydGljbGUiOiIifSx7ImZhbWlseSI6IkphbmciLCJnaXZlbiI6IkciLCJwYXJzZS1uYW1lcyI6ZmFsc2UsImRyb3BwaW5nLXBhcnRpY2xlIjoiIiwibm9uLWRyb3BwaW5nLXBhcnRpY2xlIjoiIn0seyJmYW1pbHkiOiJKYWNxdWVtb250IiwiZ2l2ZW4iOiJDIiwicGFyc2UtbmFtZXMiOmZhbHNlLCJkcm9wcGluZy1wYXJ0aWNsZSI6IiIsIm5vbi1kcm9wcGluZy1wYXJ0aWNsZSI6IiJ9LHsiZmFtaWx5IjoiSHVuZGVyIiwiZ2l2ZW4iOiJOIiwicGFyc2UtbmFtZXMiOmZhbHNlLCJkcm9wcGluZy1wYXJ0aWNsZSI6IiIsIm5vbi1kcm9wcGluZy1wYXJ0aWNsZSI6IiJ9LHsiZmFtaWx5IjoiUGloYS1QYXVsIiwiZ2l2ZW4iOiJTIEEiLCJwYXJzZS1uYW1lcyI6ZmFsc2UsImRyb3BwaW5nLXBhcnRpY2xlIjoiIiwibm9uLWRyb3BwaW5nLXBhcnRpY2xlIjoiIn1dLCJjb250YWluZXItdGl0bGUiOiJBbm5hbHMgb2YgT25jb2xvZ3kiLCJhY2Nlc3NlZCI6eyJkYXRlLXBhcnRzIjpbWzIwMjIsNyw3XV19LCJpc3N1ZWQiOnsiZGF0ZS1wYXJ0cyI6W1syMDIxXV19LCJwYWdlIjoiUzQ1MCIsImlzc3VlIjoiU3VwcGxlbWVudCA1Iiwidm9sdW1lIjoiMzIiLCJjb250YWluZXItdGl0bGUtc2hvcnQiOiIifSwiaXNUZW1wb3JhcnkiOmZhbHNlfV19&quot;,&quot;citationItems&quot;:[{&quot;id&quot;:&quot;f1519e72-4283-3679-b018-40e3736c875f&quot;,&quot;itemData&quot;:{&quot;type&quot;:&quot;article-journal&quot;,&quot;id&quot;:&quot;f1519e72-4283-3679-b018-40e3736c875f&quot;,&quot;title&quot;:&quot;209P Interim results of a phase I/Ib study of SBT6050 monotherapy and pembrolizumab combination in patients with advanced HER2-expressing or amplified solid tumors&quot;,&quot;author&quot;:[{&quot;family&quot;:&quot;Klempner&quot;,&quot;given&quot;:&quot;S J&quot;,&quot;parse-names&quot;:false,&quot;dropping-particle&quot;:&quot;&quot;,&quot;non-dropping-particle&quot;:&quot;&quot;},{&quot;family&quot;:&quot;Beeram&quot;,&quot;given&quot;:&quot;M&quot;,&quot;parse-names&quot;:false,&quot;dropping-particle&quot;:&quot;&quot;,&quot;non-dropping-particle&quot;:&quot;&quot;},{&quot;family&quot;:&quot;Sabanathan&quot;,&quot;given&quot;:&quot;D&quot;,&quot;parse-names&quot;:false,&quot;dropping-particle&quot;:&quot;&quot;,&quot;non-dropping-particle&quot;:&quot;&quot;},{&quot;family&quot;:&quot;Chan&quot;,&quot;given&quot;:&quot;A&quot;,&quot;parse-names&quot;:false,&quot;dropping-particle&quot;:&quot;&quot;,&quot;non-dropping-particle&quot;:&quot;&quot;},{&quot;family&quot;:&quot;Hamilton&quot;,&quot;given&quot;:&quot;E&quot;,&quot;parse-names&quot;:false,&quot;dropping-particle&quot;:&quot;&quot;,&quot;non-dropping-particle&quot;:&quot;&quot;},{&quot;family&quot;:&quot;Loi&quot;,&quot;given&quot;:&quot;S&quot;,&quot;parse-names&quot;:false,&quot;dropping-particle&quot;:&quot;&quot;,&quot;non-dropping-particle&quot;:&quot;&quot;},{&quot;family&quot;:&quot;Oh&quot;,&quot;given&quot;:&quot;D-Y&quot;,&quot;parse-names&quot;:false,&quot;dropping-particle&quot;:&quot;&quot;,&quot;non-dropping-particle&quot;:&quot;&quot;},{&quot;family&quot;:&quot;Emens&quot;,&quot;given&quot;:&quot;L A&quot;,&quot;parse-names&quot;:false,&quot;dropping-particle&quot;:&quot;&quot;,&quot;non-dropping-particle&quot;:&quot;&quot;},{&quot;family&quot;:&quot;Patnaik&quot;,&quot;given&quot;:&quot;A&quot;,&quot;parse-names&quot;:false,&quot;dropping-particle&quot;:&quot;&quot;,&quot;non-dropping-particle&quot;:&quot;&quot;},{&quot;family&quot;:&quot;Kim&quot;,&quot;given&quot;:&quot;J E&quot;,&quot;parse-names&quot;:false,&quot;dropping-particle&quot;:&quot;&quot;,&quot;non-dropping-particle&quot;:&quot;&quot;},{&quot;family&quot;:&quot;Park&quot;,&quot;given&quot;:&quot;Y H&quot;,&quot;parse-names&quot;:false,&quot;dropping-particle&quot;:&quot;&quot;,&quot;non-dropping-particle&quot;:&quot;&quot;},{&quot;family&quot;:&quot;Odegard&quot;,&quot;given&quot;:&quot;V&quot;,&quot;parse-names&quot;:false,&quot;dropping-particle&quot;:&quot;&quot;,&quot;non-dropping-particle&quot;:&quot;&quot;},{&quot;family&quot;:&quot;Hamke&quot;,&quot;given&quot;:&quot;S&quot;,&quot;parse-names&quot;:false,&quot;dropping-particle&quot;:&quot;&quot;,&quot;non-dropping-particle&quot;:&quot;&quot;},{&quot;family&quot;:&quot;Jang&quot;,&quot;given&quot;:&quot;G&quot;,&quot;parse-names&quot;:false,&quot;dropping-particle&quot;:&quot;&quot;,&quot;non-dropping-particle&quot;:&quot;&quot;},{&quot;family&quot;:&quot;Jacquemont&quot;,&quot;given&quot;:&quot;C&quot;,&quot;parse-names&quot;:false,&quot;dropping-particle&quot;:&quot;&quot;,&quot;non-dropping-particle&quot;:&quot;&quot;},{&quot;family&quot;:&quot;Hunder&quot;,&quot;given&quot;:&quot;N&quot;,&quot;parse-names&quot;:false,&quot;dropping-particle&quot;:&quot;&quot;,&quot;non-dropping-particle&quot;:&quot;&quot;},{&quot;family&quot;:&quot;Piha-Paul&quot;,&quot;given&quot;:&quot;S A&quot;,&quot;parse-names&quot;:false,&quot;dropping-particle&quot;:&quot;&quot;,&quot;non-dropping-particle&quot;:&quot;&quot;}],&quot;container-title&quot;:&quot;Annals of Oncology&quot;,&quot;accessed&quot;:{&quot;date-parts&quot;:[[2022,7,7]]},&quot;issued&quot;:{&quot;date-parts&quot;:[[2021]]},&quot;page&quot;:&quot;S450&quot;,&quot;issue&quot;:&quot;Supplement 5&quot;,&quot;volume&quot;:&quot;32&quot;,&quot;container-title-short&quot;:&quot;&quot;},&quot;isTemporary&quot;:false}]},{&quot;citationID&quot;:&quot;MENDELEY_CITATION_8d4c80be-c8ee-480d-8ab3-37887852e5ff&quot;,&quot;properties&quot;:{&quot;noteIndex&quot;:0},&quot;isEdited&quot;:false,&quot;manualOverride&quot;:{&quot;isManuallyOverridden&quot;:false,&quot;citeprocText&quot;:&quot;&lt;sup&gt;54&lt;/sup&gt;&quot;,&quot;manualOverrideText&quot;:&quot;&quot;},&quot;citationTag&quot;:&quot;MENDELEY_CITATION_v3_eyJjaXRhdGlvbklEIjoiTUVOREVMRVlfQ0lUQVRJT05fOGQ0YzgwYmUtYzhlZS00ODBkLThhYjMtMzc4ODc4NTJlNWZmIiwicHJvcGVydGllcyI6eyJub3RlSW5kZXgiOjB9LCJpc0VkaXRlZCI6ZmFsc2UsIm1hbnVhbE92ZXJyaWRlIjp7ImlzTWFudWFsbHlPdmVycmlkZGVuIjpmYWxzZSwiY2l0ZXByb2NUZXh0IjoiPHN1cD41NDwvc3VwPiIsIm1hbnVhbE92ZXJyaWRlVGV4dCI6IiJ9LCJjaXRhdGlvbkl0ZW1zIjpbeyJpZCI6IjhiYzc5NTk1LTkyZDQtMzczZC1hZWZjLWFkZGEwZDBjY2YxYiIsIml0ZW1EYXRhIjp7InR5cGUiOiJ3ZWJwYWdlIiwiaWQiOiI4YmM3OTU5NS05MmQ0LTM3M2QtYWVmYy1hZGRhMGQwY2NmMWIiLCJ0aXRsZSI6IlByZXNzIFJlbGVhc2U6IElERVJBIFBIQVJNQUNFVVRJQ0FMUyBBTk5PVU5DRVMgUkVTVUxUUyBGUk9NIElMTFVNSU5BVEUtMzAxIFRSSUFMIE9GIFRJTFNPVE9MSU1PRCArIElQSUxJTVVNQUIgSU4gQU5USS1QRC0xIFJFRlJBQ1RPUlkgQURWQU5DRUQgTUVMQU5PTUEiLCJjb250YWluZXItdGl0bGUiOiIgRVhUT04sIFBhLiwgTWFyY2ggMTgsIDIwMjEgKEdMT0JFIE5FV1NXSVJFKSAtLSBJZGVyYSBQaGFybWFjZXV0aWNhbHMsIEluYy4gKE5hc2RhcTogSURSQTsgdGhlIOKAnENvbXBhbnnigJ0pIiwiYWNjZXNzZWQiOnsiZGF0ZS1wYXJ0cyI6W1syMDIyLDUsNF1dfSwiVVJMIjoiaHR0cHM6Ly9pci5pZGVyYXBoYXJtYS5jb20vbmV3cy1yZWxlYXNlcy9uZXdzLXJlbGVhc2UtZGV0YWlscy9pZGVyYS1waGFybWFjZXV0aWNhbHMtYW5ub3VuY2VzLXJlc3VsdHMtaWxsdW1pbmF0ZS0zMDEtdHJpYWwiLCJjb250YWluZXItdGl0bGUtc2hvcnQiOiIifSwiaXNUZW1wb3JhcnkiOmZhbHNlfV19&quot;,&quot;citationItems&quot;:[{&quot;id&quot;:&quot;8bc79595-92d4-373d-aefc-adda0d0ccf1b&quot;,&quot;itemData&quot;:{&quot;type&quot;:&quot;webpage&quot;,&quot;id&quot;:&quot;8bc79595-92d4-373d-aefc-adda0d0ccf1b&quot;,&quot;title&quot;:&quot;Press Release: IDERA PHARMACEUTICALS ANNOUNCES RESULTS FROM ILLUMINATE-301 TRIAL OF TILSOTOLIMOD + IPILIMUMAB IN ANTI-PD-1 REFRACTORY ADVANCED MELANOMA&quot;,&quot;container-title&quot;:&quot; EXTON, Pa., March 18, 2021 (GLOBE NEWSWIRE) -- Idera Pharmaceuticals, Inc. (Nasdaq: IDRA; the “Company”)&quot;,&quot;accessed&quot;:{&quot;date-parts&quot;:[[2022,5,4]]},&quot;URL&quot;:&quot;https://ir.iderapharma.com/news-releases/news-release-details/idera-pharmaceuticals-announces-results-illuminate-301-trial&quot;,&quot;container-title-short&quot;:&quot;&quot;},&quot;isTemporary&quot;:false}]},{&quot;citationID&quot;:&quot;MENDELEY_CITATION_df9ffe11-641e-44ee-8f3c-7276455939c7&quot;,&quot;properties&quot;:{&quot;noteIndex&quot;:0},&quot;isEdited&quot;:false,&quot;manualOverride&quot;:{&quot;isManuallyOverridden&quot;:false,&quot;citeprocText&quot;:&quot;&lt;sup&gt;55,56&lt;/sup&gt;&quot;,&quot;manualOverrideText&quot;:&quot;&quot;},&quot;citationTag&quot;:&quot;MENDELEY_CITATION_v3_eyJjaXRhdGlvbklEIjoiTUVOREVMRVlfQ0lUQVRJT05fZGY5ZmZlMTEtNjQxZS00NGVlLThmM2MtNzI3NjQ1NTkzOWM3IiwicHJvcGVydGllcyI6eyJub3RlSW5kZXgiOjB9LCJpc0VkaXRlZCI6ZmFsc2UsIm1hbnVhbE92ZXJyaWRlIjp7ImlzTWFudWFsbHlPdmVycmlkZGVuIjpmYWxzZSwiY2l0ZXByb2NUZXh0IjoiPHN1cD41NSw1Njwvc3VwPiIsIm1hbnVhbE92ZXJyaWRlVGV4dCI6IiJ9LCJjaXRhdGlvbkl0ZW1zIjpbeyJpZCI6IjRkMTk1ZGQ4LTljZWItMzlkYS1hODUwLTQzNTY5NGNmODgwMyIsIml0ZW1EYXRhIjp7InR5cGUiOiJhcnRpY2xlLWpvdXJuYWwiLCJpZCI6IjRkMTk1ZGQ4LTljZWItMzlkYS1hODUwLTQzNTY5NGNmODgwMyIsInRpdGxlIjoiVGhlIGVmZmljYWN5IGFuZCBzYWZldHkgb2YgY29tYmluYXRpb24gb2YgUEQtMSBhbmQgQ1RMQS00IGluaGliaXRvcnM6IEEgbWV0YS1hbmFseXNpcyIsImF1dGhvciI6W3siZmFtaWx5IjoiV3UiLCJnaXZlbiI6IktvbmdqdSIsInBhcnNlLW5hbWVzIjpmYWxzZSwiZHJvcHBpbmctcGFydGljbGUiOiIiLCJub24tZHJvcHBpbmctcGFydGljbGUiOiIifSx7ImZhbWlseSI6IllpIiwiZ2l2ZW4iOiJNaW5nIiwicGFyc2UtbmFtZXMiOmZhbHNlLCJkcm9wcGluZy1wYXJ0aWNsZSI6IiIsIm5vbi1kcm9wcGluZy1wYXJ0aWNsZSI6IiJ9LHsiZmFtaWx5IjoiUWluIiwiZ2l2ZW4iOiJTaHVhbmciLCJwYXJzZS1uYW1lcyI6ZmFsc2UsImRyb3BwaW5nLXBhcnRpY2xlIjoiIiwibm9uLWRyb3BwaW5nLXBhcnRpY2xlIjoiIn0seyJmYW1pbHkiOiJDaHUiLCJnaXZlbiI6IlFpYW4iLCJwYXJzZS1uYW1lcyI6ZmFsc2UsImRyb3BwaW5nLXBhcnRpY2xlIjoiIiwibm9uLWRyb3BwaW5nLXBhcnRpY2xlIjoiIn0seyJmYW1pbHkiOiJaaGVuZyIsImdpdmVuIjoiWGluaHVhIiwicGFyc2UtbmFtZXMiOmZhbHNlLCJkcm9wcGluZy1wYXJ0aWNsZSI6IiIsIm5vbi1kcm9wcGluZy1wYXJ0aWNsZSI6IiJ9LHsiZmFtaWx5IjoiV3UiLCJnaXZlbiI6IktvbmdtaW5nIiwicGFyc2UtbmFtZXMiOmZhbHNlLCJkcm9wcGluZy1wYXJ0aWNsZSI6IiIsIm5vbi1kcm9wcGluZy1wYXJ0aWNsZSI6IiJ9XSwiY29udGFpbmVyLXRpdGxlIjoiRXhwZXJpbWVudGFsIEhlbWF0b2xvZ3kgYW5kIE9uY29sb2d5IiwiYWNjZXNzZWQiOnsiZGF0ZS1wYXJ0cyI6W1syMDIxLDExLDMwXV19LCJJU1NOIjoiMjE2MjM2MTkiLCJpc3N1ZWQiOnsiZGF0ZS1wYXJ0cyI6W1syMDE5LDEwLDI1XV19LCJwYWdlIjoiMS0xMiIsImFic3RyYWN0IjoiQmFja2dyb3VuZDogUmVjZW50bHksIGEgc2VyaWVzIG9mIGNsaW5pY2FsIHRyaWFscyBzaG93ZWQgdGhhdCBjb21iaW5hdGlvbiBvZiBhbnRpLXByb2dyYW1tZWQgY2VsbCBkZWF0aC0xICjOsS1QRC0xKSBhbmQgYW50aS1jeXRvdG94aWMgVC1seW1waG9jeXRlLWFzc29jaWF0ZWQgcHJvdGVpbiA0ICjOsS1DVExBLTQpIGNvdWxkIGVmZmVjdGl2ZWx5IGVsaW1pbmF0ZSB0dW1vci4gSG93ZXZlciwgaW4gY29tcGFyaXNvbiB3aXRoIHdpZGVseSBhZG9wdGVkIG1vbm8taW1tdW5lIGNoZWNrcG9pbnQgaW5oaWJpdG9ycywgY2hlbW90aGVyYXB5LCBhbmQgdGFyZ2V0ZWQgdGhlcmFweSwgdGhlIGFkdmFudGFnZSBvZiBjb21iaW5hdGlvbiB0aGVyYXB5IG9mIM6xLVBELTEgYW5kIM6xLUNUTEEtNCBpbiByZXNwb25zZSByYXRlIGFuZCBwcm9nbm9zaXMgaXMgY29udHJvdmVyc2lhbCBlc3BlY2lhbGx5IGNvbnNpZGVyaW5nIHByb2JhYmx5IGluY3JlYXNlZCB0cmVhdG1lbnQgcmVsYXRlZCBhZHZlcnNlIGV2ZW50LiBUaHVzLCB3ZSBjb25kdWN0ZWQgdGhpcyBtZXRhLWFuYWx5c2lzIHRvIGV4cGxvcmUgdGhlIGVmZmljYWN5IGFuZCBzYWZldHkgb2YgY29tYmluYXRpb24gdHJlYXRtZW50IG9mIM6xLVBELTEgYW5kIM6xLUNUTEEtNC4gTWV0aG9kczogVGhpcyBtZXRhLWFuYWx5c2lzIGludm9sdmVkIDggY2xpbmljYWwgdHJpYWxzLiBJbiBtb3N0IHRyaWFscywgdGhlIHByaW1hcnkgZW5kcG9pbnQgd2FzIG9iamVjdGl2ZSByZXNwb25zZSByYXRlIChPUlIpLiBUaHVzIHdlIGNhbGN1bGF0ZWQgcmlzayByYXRpbyAoUlIpIGFuZCA5NSUgY29uZmlkZW5jZSBpbnRlcnZhbCAoQ0kpIHRvIGNvbXBhcmUgT1JSIG9mIHBhdGllbnRzIHVuZGVyZ29pbmcgZGlmZmVyZW50IHRyZWF0bWVudCBzdHJhdGVnaWVzLiBNb3Jlb3ZlciwgdGhlIGNvLXByaW1hcnkgZW5kcG9pbnRzIGluIGZldyB0cmlhbHMgaW5jbHVkZWQgcHJvZ3Jlc3Npb24tZnJlZSBzdXJ2aXZhbCBhbmQgb3ZlcmFsbCBzdXJ2aXZhbC4gSGF6YXJkIHJhdGlvIChIUikgd2l0aCA5NSUgQ0kgd2VyZSBlbXBsb3llZCB0byB3ZWlnaCB0aGUgaW5mbHVlbmNlIG9mIGRpZmZlcmVudCB0cmVhdG1lbnRzIG9uIHByb2dub3NpcyBvZiBwYXRpZW50cy4gU3ViZ3JvdXAgYW5hbHlzaXMgd2FzIGNvbmR1Y3RlZCBpbiBwYXRpZW50cyB3aXRoIGhpZ2ggYW5kIGxvdyBleHByZXNzaW9uIG9mIFBELUwxLiBMYXN0bHksIHRoZSBzYWZldHkgb2YgY29tYmluYXRpb24gdGhlcmFweSB3YXMgZXZhbHVhdGVkIGJ5IGNvbXBhcmluZyB0cmVhdG1lbnQgcmVsYXRlZCBhZHZlcnNlIGV2ZW50cyBhbW9uZyB2YXJpb3VzIHRyZWF0bWVudCBncm91cHMuIFJlc3VsdHM6IE91ciByZXN1bHRzIHNob3dlZCB0aGF0IE9SUiB3YXMgc2lnbmlmaWNhbnRseSBoaWdoZXIgaW4gcGF0aWVudHMgcmVjZWl2aW5nIM6xLVBELTEgcGx1cyDOsS1DVExBLTQgY29tcGFyZWQgd2l0aCDOsS1QRC0xIChSUiAxLjMxLCA5NSUgQ0kgMS4xNi0xLjQ4KSBvciDOsS1DVExBLTQgbW9ub3RoZXJhcHkgKFJSIDIuMTEsIDk1JSBDSSAxLjg0LTIuNDMpLCBjaGVtb3RoZXJhcHkgYW5kIHRhcmdldGVkIHRoZXJhcHkgKFJSIDEuNDEsIDk1JSBDSSAxLjI2LTEuNTgpLiDOsS1QRC0xIHBsdXMgzrEtQ1RMQS00IHRyZWF0ZWQgcGF0aWVudHMgaGFkIGEgZ3JlYXQgYWR2YW50YWdlIG9uIG1vbm90aGVyYXB5LCBjaGVtb3RoZXJhcHkgYW5kIHRhcmdldGVkIHRoZXJhcHkgdHJlYXRlZCBwYXRpZW50cyBpbiBQRlMuIE5vdGFibHksIG5vIHNpZ25pZmljYW50IGFsdGVyYXRpb24gaW4gdG90YWwgYWR2ZXJzZSBldmVudCByYXRlIHdhcyBvYnNlcnZlZCBpbiDOsS1QRC0xIHBsdXMgzrEtQ1RMQS00IHRyZWF0ZWQgcGF0aWVudHMuIFJlc3VsdHMgb2Ygc3ViZ3JvdXAgYW5hbHlzaXMgc2hvd2VkIHRoYXQgY29tYmluYXRpb24gdGhlcmFweSBjb3VsZCBlbmhhbmNlIGFudGktdHVtb3IgcmVzcG9uc2UgaW4gY29tcGFyaXNvbiB3aXRoIG90aGVyIHRyZWF0bWVudHMsIGVzcGVjaWFsbHkgZm9yIGxvdyBQRC1MMSBleHByZXNzaW9uIHBhdGllbnRzIHVuZGVyZ29pbmcgbml2b2x1bWFiIHRyZWF0bWVudCAoT1JSOiBSUiAxLjM1LCA5NSUgQ0kgMS4xMS0xLjY1KS4gQ29uY2x1c2lvbjogQ29tYmluYXRpb24gdHJlYXRtZW50IG9mIM6xLVBELTEgYW5kIM6xLUNUTEEtNCBpcyBhIGZlYXNpYmxlIHN0cmF0ZWd5IHdpdGggZW5oYW5jZWQgZWZmaWNhY3kgYW5kIGFjY2VwdGFibGUgYWR2ZXJzZSBldmVudC4gTW9yZW92ZXIsIGZvciBzb21lIGxvdyBQRC1MMSBleHByZXNzaW9uIHBhdGllbnRzLCDOsS1DVExBLTQgbWlnaHQgZGVjcmVhc2UgdGhlIHJpc2sgb2YgcmVzaXN0YW5jZSB0byDOsS1QRC0xIGFuZCBkZW1vbnN0cmF0ZSB0aGUgc3luZXJnaXN0aWMgYW50aS10dW1vciBlZmZlY3QuIiwicHVibGlzaGVyIjoiQmlvTWVkIENlbnRyYWwgTHRkLiIsImlzc3VlIjoiMSIsInZvbHVtZSI6IjgiLCJjb250YWluZXItdGl0bGUtc2hvcnQiOiJFeHAgSGVtYXRvbCBPbmNvbCJ9LCJpc1RlbXBvcmFyeSI6ZmFsc2V9LHsiaWQiOiI0M2MwOTViNS1lMjlmLTMxMWQtOTdjNC00NmJkY2MwOTZjY2YiLCJpdGVtRGF0YSI6eyJ0eXBlIjoiYXJ0aWNsZS1qb3VybmFsIiwiaWQiOiI0M2MwOTViNS1lMjlmLTMxMWQtOTdjNC00NmJkY2MwOTZjY2YiLCJ0aXRsZSI6IlRyZWF0bWVudC1yZWxhdGVkIGFkdmVyc2UgZXZlbnRzIG9mIGNvbWJpbmF0aW9uIGltbXVuZSBjaGVja3BvaW50IGluaGliaXRvcnM6IFN5c3RlbWF0aWMgcmV2aWV3IGFuZCBtZXRhLWFuYWx5c2lzLiIsImF1dGhvciI6W3siZmFtaWx5IjoiUGFyayIsImdpdmVuIjoiUm9iaW4iLCJwYXJzZS1uYW1lcyI6ZmFsc2UsImRyb3BwaW5nLXBhcnRpY2xlIjoiIiwibm9uLWRyb3BwaW5nLXBhcnRpY2xlIjoiIn0seyJmYW1pbHkiOiJMb3BlcyBkYSBTaWx2YSIsImdpdmVuIjoiTGHDqXJjaW8iLCJwYXJzZS1uYW1lcyI6ZmFsc2UsImRyb3BwaW5nLXBhcnRpY2xlIjoiIiwibm9uLWRyb3BwaW5nLXBhcnRpY2xlIjoiIn0seyJmYW1pbHkiOiJSaWFubyIsImdpdmVuIjoiSXZ5IiwicGFyc2UtbmFtZXMiOmZhbHNlLCJkcm9wcGluZy1wYXJ0aWNsZSI6IiIsIm5vbi1kcm9wcGluZy1wYXJ0aWNsZSI6IiJ9LHsiZmFtaWx5IjoiQ3Jpc3RhbmNobyIsImdpdmVuIjoiQ2FnbmV5IiwicGFyc2UtbmFtZXMiOmZhbHNlLCJkcm9wcGluZy1wYXJ0aWNsZSI6IiIsIm5vbi1kcm9wcGluZy1wYXJ0aWNsZSI6IiJ9LHsiZmFtaWx5IjoiU2FlZWQiLCJnaXZlbiI6IkFud2FhciIsInBhcnNlLW5hbWVzIjpmYWxzZSwiZHJvcHBpbmctcGFydGljbGUiOiIiLCJub24tZHJvcHBpbmctcGFydGljbGUiOiIifV0sImNvbnRhaW5lci10aXRsZSI6IkpvdXJuYWwgb2YgQ2xpbmljYWwgT25jb2xvZ3kiLCJhY2Nlc3NlZCI6eyJkYXRlLXBhcnRzIjpbWzIwMjEsMTEsMzBdXX0sIklTU04iOiIwNzMyLTE4M1giLCJpc3N1ZWQiOnsiZGF0ZS1wYXJ0cyI6W1syMDIwLDUsMjBdXX0sInBhZ2UiOiJlMTUwNjAtZTE1MDYwIiwiYWJzdHJhY3QiOiJlMTUwNjBCYWNrZ3JvdW5kOiBEZXNwaXRlIGluY3JlYXNpbmcgY2xpbmljYWwgZXhwZXJpZW5jZSB3aXRoIGltbXVuZSBjaGVja3BvaW50IGluaGliaXRvcnMgYW5kIHRoZSByZWNlbnQgcHVibGljYXRpb24gb2YgY2xpbmljYWwgcHJhY3RpY2UgZ3VpZGVsaW5lcyBmb3IgbWFuYWdpbmcgdHJlYXRtZW50LXJlbGF0ZWQgYWR2ZXJzZSBldmVudHMsIHByZWNpc2UgYW5kIG51YW5jZWQgY2hlY2twb2ludCBpbmhpYml0b3IgZGF0YSBpbiB0aGUgc2V0dGluZyBvZiBjb21iaW5hdGlvbiB0aGVyYXB5IGlzIGxhY2tpbmcuIEhlcmVpbiB3ZSBoYXZlIGNvbmR1Y3RlZCBhIHN5c3RlbWF0aWMgcmV2aWV3IGFuZCBtZXRhLWFuYWx5c2lzIG9mIHRyZWF0bWVudC1yZWxhdGVkIGFkdmVyc2UgZXZlbnQgZGF0YSBmcm9tIGNsaW5pY2FsIHRyaWFscyBldmFsdWF0aW5nIGNvbWJpbmF0aW9uIGltbXVuZSBjaGVja3BvaW50IGluaGliaXRvcnMuIE1ldGhvZHM6IFN0dWRpZXMgcHVibGlzaGVkIGluIFB1Yk1lZCwgRW1iYXNlLCBhbmQgQ29jaHJhbmUgRGF0YWJhc2UgZnJvbSBjb25jZXB0aW9uIHRvIFNlcHRlbWJlciAyOCwgMjAxOSB3ZXJlIGluY2x1ZGVkIGluIHRoZSBtZXRhLWFuYWx5c2lzLiBTdHVkaWVzIHdlcmUgZWxpZ2libGUgZm9yIGluY2x1c2lvbiBpZiBjb21iaW5hdGlvbiBpbW11bmUgY2hlY2twb2ludCBpbmhpYml0b3IgdGhlcmFweSB3YXMgZXZhbHVhdGVkIGluIGFkdmFuY2VkIHVucmVzZWN0YWJsZSBjYW5jZXIgYW5kIHRyZWF0bWVudC1yZWxhdGVkIGFkdmVyc2UgZXZlbnQgZGF0YSB3ZXJlIGF2YWlsYWJsZS4gRm9yIGNvbXBhcmlzb24gb2Ygc2V2ZXJpdHkgb2YgYWR2ZXJzZSBldmVudHMgaW4gY29tYmluYXRpb24gdmVyc3VzIG1vbm90aGVyYXB5LCBvbmx5IHRoZSBzdHVkaWVzIGNvbnRhaW5pbmcgbW9ub3RoZXJhcHkgYXJtcyBhcyBhIGNvbnRyb2wgcG9wdWxhdGlvbiB3ZXJlIGluY2x1ZGVkLCB3aGlsZSBhbGwgd2VyZSBpbmNsdWRlZCBmb3IgY2FsY3VsYXRpb24gb2YgcG9vbGVkIGluY2lkZW5jZSBvZiBzZWxlY3RlZCBhZHZlcnNlIGV2ZW50cy4gUG9vbGVkIHJpc2sgcmF0aW8gKFJSKSB3YXMgdXNlZCBmb3IgdGhlIGNvbXBhcmlzb24gb2YgY29tYmluYXRpb24gdmVyc3VzIG1vbm90aGVyYXB5IGFuZCB0aGUgbG9naXQgdHJhbnNmb3JtZWQgcHJvcG9ydGlvbiBmb3IgY2FsY3VsYXRpb24gb2YgcG9vbGVkIGluY2lkZW5jZS4gQmV0d2Vlbi1zdHVkeSByaXNrIG9mIGJpYXMgd2FzIGV2YWx1YXRlZCB1c2luZyB0aGUgQmVnZydzIGZ1bm5lbCBwbG90IGFuZCBFZ2dlcidzIHJlZ3Jlc3Npb24gdGVzdC4gU3ViZ3JvdXAgYW5hbHlzaXMgd2FzIGNvbmR1Y3RlZCBieSBjb21iaW5hdGlvbiByZWdpbWVuLCBjYW5jZXIgdHlwZSwgYW5kIGRvc2luZyByZWdpbWVuLiBSZXN1bHRzOiBBIHRvdGFsIG9mIDE4IHN0dWRpZXMgY29tcHJpc2luZyAyNzY3IHBhdGllbnRzIGFjcm9zcyAxMCBjYW5jZXIgdHlwZXMgd2VyZSBpbmNsdWRlZCBpbiB0aGUgZmluYWwgYW5hbHlzaXMuIENvbWJpbmF0aW9uIElDSSB3YXMgYXNzb2NpYXRlZCB3aXRoIGEgc2xpZ2h0bHkgaGlnaGVyIHJpc2sgb2YgYWxsLWdyYWRlIGFkdmVyc2UgZXZlbnRzIChSUiAxLjA3IFs5NSUgQ0kgMS4wMy0xLjExXSkgYW5kIG1hcmtlZGx5IGdyZWF0ZXIgcmlzayBvZiBncmFkZSAzIG9yIGhpZ2hlciBhZHZlcnNlIGV2ZW50cyAoUlIgMi4yMSBbOTUlIENJIDEuNTctMy4xMF0pIGNvbXBhcmVkIHRvIG1vbm90aGVyYXB5IElDSS4gU3ViZ3JvdXAgYW5hbHlzZXMgc2hvd2VkIHNpZ25pZmljYW50IGRpZmZlcmVuY2VzIGluIHJpc2sgb2YgZ3JhZGUgMyBvciBoaWdoZXIgYWR2ZXJzZSBldmVudHMgYmV0d2VlbiB0cmVhdG1lbnQgdHlwZSAoUEQtMStDVExBLTQgYW5kIFBELUwxK0NUTEEtNCksIGFtb25nIGNhbmNlciB0eXBlcywgYW5kIGFtb25nIGRvc2luZyByZWdpbWVucyAoTjFJMywgTjNJMSBhbmQgRDIwVDEpLiBJbmNpZGVuY2Ugb2YgYWxsLWdyYWRlIGFkdmVyc2UgZXZlbnRzIHdhcyAwLjkwNSBbOTUlIENJIDAuODQyLTAuOTQ1XSBhbmQgZ3JhZGUgMyBvciBoaWdoZXIgZXZlbnRzL2FsbC1ncmFkZSBhZHZlcnNlIGV2ZW50cyB3YXMgMC4zOTYgWzk1JSBDSSAwLjMxNS0wLjQ4M10uIFRoZSBtb3N0IGNvbW1vbiBhbGwtZ3JhZGUgVFJBRXMgd2VyZSBkaWFycmhlYS9jb2xpdGlzLCBmYXRpZ3VlL2FzdGhlbmlhLCBuYXVzZWEvdm9taXRpbmcsIHJhc2gsIGFuZCBwcnVyaXRpcy4gQ29uY2x1c2lvbnM6IENvbWJpbmF0aW9uIElDSSB0aGVyYXB5IGhhcyBhIHNpZ25pZmljYW50bHkgZGlmZmVyZW50IHRyZWF0bWVudC1yZWxhdGVkIGFkdmVyc2UgZXZlbnQgcHJvZmlsZSBjb21wYXJlZCB0byBtb25vdGhlcmFweS4iLCJwdWJsaXNoZXIiOiJBbWVyaWNhbiBTb2NpZXR5IG9mIENsaW5pY2FsIE9uY29sb2d5IChBU0NPKSIsImlzc3VlIjoiMTUiLCJ2b2x1bWUiOiIzOCIsImNvbnRhaW5lci10aXRsZS1zaG9ydCI6IiJ9LCJpc1RlbXBvcmFyeSI6ZmFsc2V9XX0=&quot;,&quot;citationItems&quot;:[{&quot;id&quot;:&quot;4d195dd8-9ceb-39da-a850-435694cf8803&quot;,&quot;itemData&quot;:{&quot;type&quot;:&quot;article-journal&quot;,&quot;id&quot;:&quot;4d195dd8-9ceb-39da-a850-435694cf8803&quot;,&quot;title&quot;:&quot;The efficacy and safety of combination of PD-1 and CTLA-4 inhibitors: A meta-analysis&quot;,&quot;author&quot;:[{&quot;family&quot;:&quot;Wu&quot;,&quot;given&quot;:&quot;Kongju&quot;,&quot;parse-names&quot;:false,&quot;dropping-particle&quot;:&quot;&quot;,&quot;non-dropping-particle&quot;:&quot;&quot;},{&quot;family&quot;:&quot;Yi&quot;,&quot;given&quot;:&quot;Ming&quot;,&quot;parse-names&quot;:false,&quot;dropping-particle&quot;:&quot;&quot;,&quot;non-dropping-particle&quot;:&quot;&quot;},{&quot;family&quot;:&quot;Qin&quot;,&quot;given&quot;:&quot;Shuang&quot;,&quot;parse-names&quot;:false,&quot;dropping-particle&quot;:&quot;&quot;,&quot;non-dropping-particle&quot;:&quot;&quot;},{&quot;family&quot;:&quot;Chu&quot;,&quot;given&quot;:&quot;Qian&quot;,&quot;parse-names&quot;:false,&quot;dropping-particle&quot;:&quot;&quot;,&quot;non-dropping-particle&quot;:&quot;&quot;},{&quot;family&quot;:&quot;Zheng&quot;,&quot;given&quot;:&quot;Xinhua&quot;,&quot;parse-names&quot;:false,&quot;dropping-particle&quot;:&quot;&quot;,&quot;non-dropping-particle&quot;:&quot;&quot;},{&quot;family&quot;:&quot;Wu&quot;,&quot;given&quot;:&quot;Kongming&quot;,&quot;parse-names&quot;:false,&quot;dropping-particle&quot;:&quot;&quot;,&quot;non-dropping-particle&quot;:&quot;&quot;}],&quot;container-title&quot;:&quot;Experimental Hematology and Oncology&quot;,&quot;accessed&quot;:{&quot;date-parts&quot;:[[2021,11,30]]},&quot;ISSN&quot;:&quot;21623619&quot;,&quot;issued&quot;:{&quot;date-parts&quot;:[[2019,10,25]]},&quot;page&quot;:&quot;1-12&quot;,&quot;abstract&quot;:&quot;Background: Recently, a series of clinical trials showed that combination of anti-programmed cell death-1 (α-PD-1) and anti-cytotoxic T-lymphocyte-associated protein 4 (α-CTLA-4) could effectively eliminate tumor. However, in comparison with widely adopted mono-immune checkpoint inhibitors, chemotherapy, and targeted therapy, the advantage of combination therapy of α-PD-1 and α-CTLA-4 in response rate and prognosis is controversial especially considering probably increased treatment related adverse event. Thus, we conducted this meta-analysis to explore the efficacy and safety of combination treatment of α-PD-1 and α-CTLA-4. Methods: This meta-analysis involved 8 clinical trials. In most trials, the primary endpoint was objective response rate (ORR). Thus we calculated risk ratio (RR) and 95% confidence interval (CI) to compare ORR of patients undergoing different treatment strategies. Moreover, the co-primary endpoints in few trials included progression-free survival and overall survival. Hazard ratio (HR) with 95% CI were employed to weigh the influence of different treatments on prognosis of patients. Subgroup analysis was conducted in patients with high and low expression of PD-L1. Lastly, the safety of combination therapy was evaluated by comparing treatment related adverse events among various treatment groups. Results: Our results showed that ORR was significantly higher in patients receiving α-PD-1 plus α-CTLA-4 compared with α-PD-1 (RR 1.31, 95% CI 1.16-1.48) or α-CTLA-4 monotherapy (RR 2.11, 95% CI 1.84-2.43), chemotherapy and targeted therapy (RR 1.41, 95% CI 1.26-1.58). α-PD-1 plus α-CTLA-4 treated patients had a great advantage on monotherapy, chemotherapy and targeted therapy treated patients in PFS. Notably, no significant alteration in total adverse event rate was observed in α-PD-1 plus α-CTLA-4 treated patients. Results of subgroup analysis showed that combination therapy could enhance anti-tumor response in comparison with other treatments, especially for low PD-L1 expression patients undergoing nivolumab treatment (ORR: RR 1.35, 95% CI 1.11-1.65). Conclusion: Combination treatment of α-PD-1 and α-CTLA-4 is a feasible strategy with enhanced efficacy and acceptable adverse event. Moreover, for some low PD-L1 expression patients, α-CTLA-4 might decrease the risk of resistance to α-PD-1 and demonstrate the synergistic anti-tumor effect.&quot;,&quot;publisher&quot;:&quot;BioMed Central Ltd.&quot;,&quot;issue&quot;:&quot;1&quot;,&quot;volume&quot;:&quot;8&quot;,&quot;container-title-short&quot;:&quot;Exp Hematol Oncol&quot;},&quot;isTemporary&quot;:false},{&quot;id&quot;:&quot;43c095b5-e29f-311d-97c4-46bdcc096ccf&quot;,&quot;itemData&quot;:{&quot;type&quot;:&quot;article-journal&quot;,&quot;id&quot;:&quot;43c095b5-e29f-311d-97c4-46bdcc096ccf&quot;,&quot;title&quot;:&quot;Treatment-related adverse events of combination immune checkpoint inhibitors: Systematic review and meta-analysis.&quot;,&quot;author&quot;:[{&quot;family&quot;:&quot;Park&quot;,&quot;given&quot;:&quot;Robin&quot;,&quot;parse-names&quot;:false,&quot;dropping-particle&quot;:&quot;&quot;,&quot;non-dropping-particle&quot;:&quot;&quot;},{&quot;family&quot;:&quot;Lopes da Silva&quot;,&quot;given&quot;:&quot;Laércio&quot;,&quot;parse-names&quot;:false,&quot;dropping-particle&quot;:&quot;&quot;,&quot;non-dropping-particle&quot;:&quot;&quot;},{&quot;family&quot;:&quot;Riano&quot;,&quot;given&quot;:&quot;Ivy&quot;,&quot;parse-names&quot;:false,&quot;dropping-particle&quot;:&quot;&quot;,&quot;non-dropping-particle&quot;:&quot;&quot;},{&quot;family&quot;:&quot;Cristancho&quot;,&quot;given&quot;:&quot;Cagney&quot;,&quot;parse-names&quot;:false,&quot;dropping-particle&quot;:&quot;&quot;,&quot;non-dropping-particle&quot;:&quot;&quot;},{&quot;family&quot;:&quot;Saeed&quot;,&quot;given&quot;:&quot;Anwaar&quot;,&quot;parse-names&quot;:false,&quot;dropping-particle&quot;:&quot;&quot;,&quot;non-dropping-particle&quot;:&quot;&quot;}],&quot;container-title&quot;:&quot;Journal of Clinical Oncology&quot;,&quot;accessed&quot;:{&quot;date-parts&quot;:[[2021,11,30]]},&quot;ISSN&quot;:&quot;0732-183X&quot;,&quot;issued&quot;:{&quot;date-parts&quot;:[[2020,5,20]]},&quot;page&quot;:&quot;e15060-e15060&quot;,&quot;abstract&quot;:&quot;e15060Background: Despite increasing clinical experience with immune checkpoint inhibitors and the recent publication of clinical practice guidelines for managing treatment-related adverse events, precise and nuanced checkpoint inhibitor data in the setting of combination therapy is lacking. Herein we have conducted a systematic review and meta-analysis of treatment-related adverse event data from clinical trials evaluating combination immune checkpoint inhibitors. Methods: Studies published in PubMed, Embase, and Cochrane Database from conception to September 28, 2019 were included in the meta-analysis. Studies were eligible for inclusion if combination immune checkpoint inhibitor therapy was evaluated in advanced unresectable cancer and treatment-related adverse event data were available. For comparison of severity of adverse events in combination versus monotherapy, only the studies containing monotherapy arms as a control population were included, while all were included for calculation of pooled incidence of selected adverse events. Pooled risk ratio (RR) was used for the comparison of combination versus monotherapy and the logit transformed proportion for calculation of pooled incidence. Between-study risk of bias was evaluated using the Begg's funnel plot and Egger's regression test. Subgroup analysis was conducted by combination regimen, cancer type, and dosing regimen. Results: A total of 18 studies comprising 2767 patients across 10 cancer types were included in the final analysis. Combination ICI was associated with a slightly higher risk of all-grade adverse events (RR 1.07 [95% CI 1.03-1.11]) and markedly greater risk of grade 3 or higher adverse events (RR 2.21 [95% CI 1.57-3.10]) compared to monotherapy ICI. Subgroup analyses showed significant differences in risk of grade 3 or higher adverse events between treatment type (PD-1+CTLA-4 and PD-L1+CTLA-4), among cancer types, and among dosing regimens (N1I3, N3I1 and D20T1). Incidence of all-grade adverse events was 0.905 [95% CI 0.842-0.945] and grade 3 or higher events/all-grade adverse events was 0.396 [95% CI 0.315-0.483]. The most common all-grade TRAEs were diarrhea/colitis, fatigue/asthenia, nausea/vomiting, rash, and pruritis. Conclusions: Combination ICI therapy has a significantly different treatment-related adverse event profile compared to monotherapy.&quot;,&quot;publisher&quot;:&quot;American Society of Clinical Oncology (ASCO)&quot;,&quot;issue&quot;:&quot;15&quot;,&quot;volume&quot;:&quot;38&quot;,&quot;container-title-short&quot;:&quot;&quot;},&quot;isTemporary&quot;:false}]},{&quot;citationID&quot;:&quot;MENDELEY_CITATION_73247520-7309-46c5-b294-5001a7cdf4c8&quot;,&quot;properties&quot;:{&quot;noteIndex&quot;:0},&quot;isEdited&quot;:false,&quot;manualOverride&quot;:{&quot;isManuallyOverridden&quot;:false,&quot;citeprocText&quot;:&quot;&lt;sup&gt;57–59&lt;/sup&gt;&quot;,&quot;manualOverrideText&quot;:&quot;&quot;},&quot;citationTag&quot;:&quot;MENDELEY_CITATION_v3_eyJjaXRhdGlvbklEIjoiTUVOREVMRVlfQ0lUQVRJT05fNzMyNDc1MjAtNzMwOS00NmM1LWIyOTQtNTAwMWE3Y2RmNGM4IiwicHJvcGVydGllcyI6eyJub3RlSW5kZXgiOjB9LCJpc0VkaXRlZCI6ZmFsc2UsIm1hbnVhbE92ZXJyaWRlIjp7ImlzTWFudWFsbHlPdmVycmlkZGVuIjpmYWxzZSwiY2l0ZXByb2NUZXh0IjoiPHN1cD41N+KAkzU5PC9zdXA+IiwibWFudWFsT3ZlcnJpZGVUZXh0IjoiIn0sImNpdGF0aW9uSXRlbXMiOlt7ImlkIjoiYmNiMzBmZjEtNzRiZC0zYjNkLWFhMzgtNDM5YzhiYTQwYWJiIiwiaXRlbURhdGEiOnsidHlwZSI6ImFydGljbGUtam91cm5hbCIsImlkIjoiYmNiMzBmZjEtNzRiZC0zYjNkLWFhMzgtNDM5YzhiYTQwYWJiIiwidGl0bGUiOiJBbmFseXNpcyBvZiByZXNwb25zZSByYXRlIHdpdGggYW50aS1QRDEvUERMMSBhbnRpYm9kaWVzIGluIGFkdmFuY2VkIHNvbGlkIHR1bW9yczogQSBtZXRhLWFuYWx5c2lzIG9mIHJhbmRvbWl6ZWQgY2xpbmljYWwgdHJpYWxzIChSQ1QpLiIsImF1dGhvciI6W3siZmFtaWx5IjoiQ2FycmV0ZXJvLUdvbnrDoWxleiIsImdpdmVuIjoiQWxiZXJ0byIsInBhcnNlLW5hbWVzIjpmYWxzZSwiZHJvcHBpbmctcGFydGljbGUiOiIiLCJub24tZHJvcHBpbmctcGFydGljbGUiOiIifSx7ImZhbWlseSI6IkxvcmEiLCJnaXZlbiI6IkRhdmlkIiwicGFyc2UtbmFtZXMiOmZhbHNlLCJkcm9wcGluZy1wYXJ0aWNsZSI6IiIsIm5vbi1kcm9wcGluZy1wYXJ0aWNsZSI6IiJ9LHsiZmFtaWx5IjoiR2hhbmVtIiwiZ2l2ZW4iOiJJc21hZWwiLCJwYXJzZS1uYW1lcyI6ZmFsc2UsImRyb3BwaW5nLXBhcnRpY2xlIjoiIiwibm9uLWRyb3BwaW5nLXBhcnRpY2xlIjoiIn0seyJmYW1pbHkiOiJadWdhemFnb2l0aWEiLCJnaXZlbiI6IkpvbiIsInBhcnNlLW5hbWVzIjpmYWxzZSwiZHJvcHBpbmctcGFydGljbGUiOiIiLCJub24tZHJvcHBpbmctcGFydGljbGUiOiIifSx7ImZhbWlseSI6IkNhc3RlbGxhbm8iLCJnaXZlbiI6IkRhbmllbCIsInBhcnNlLW5hbWVzIjpmYWxzZSwiZHJvcHBpbmctcGFydGljbGUiOiIiLCJub24tZHJvcHBpbmctcGFydGljbGUiOiIifSx7ImZhbWlseSI6IlNlcMO6bHZlZGEiLCJnaXZlbiI6Ikp1YW4gTWFudWVsIiwicGFyc2UtbmFtZXMiOmZhbHNlLCJkcm9wcGluZy1wYXJ0aWNsZSI6IiIsIm5vbi1kcm9wcGluZy1wYXJ0aWNsZSI6IiJ9LHsiZmFtaWx5IjoiTG9wZXotTWFydGluIiwiZ2l2ZW4iOiJKb3NlIEEuIiwicGFyc2UtbmFtZXMiOmZhbHNlLCJkcm9wcGluZy1wYXJ0aWNsZSI6IiIsIm5vbi1kcm9wcGluZy1wYXJ0aWNsZSI6IiJ9LHsiZmFtaWx5IjoiVmVsYXNjbyIsImdpdmVuIjoiR3VpbGxlcm1vIiwicGFyc2UtbmFtZXMiOmZhbHNlLCJkcm9wcGluZy1wYXJ0aWNsZSI6ImRlIiwibm9uLWRyb3BwaW5nLXBhcnRpY2xlIjoiIn0seyJmYW1pbHkiOiJQYXotQXJlcyIsImdpdmVuIjoiTHVpcyBHLiIsInBhcnNlLW5hbWVzIjpmYWxzZSwiZHJvcHBpbmctcGFydGljbGUiOiIiLCJub24tZHJvcHBpbmctcGFydGljbGUiOiIifV0sImNvbnRhaW5lci10aXRsZSI6IkpvdXJuYWwgb2YgQ2xpbmljYWwgT25jb2xvZ3kiLCJhY2Nlc3NlZCI6eyJkYXRlLXBhcnRzIjpbWzIwMjEsMTEsMzBdXX0sIklTU04iOiIwNzMyLTE4M1giLCJpc3N1ZWQiOnsiZGF0ZS1wYXJ0cyI6W1syMDE3LDUsMzBdXX0sInBhZ2UiOiJlMTQ1NzYtZTE0NTc2IiwiYWJzdHJhY3QiOiJlMTQ1NzZCYWNrZ3JvdW5kOiBBbnRpLVBEMS9QREwxIGFudGlib2RpZXMgKG1BYnMpIGhhdmUgYmVlbiBzaG93biB0byBpbmNyZWFzZSBvdmVyYWxsIHN1cnZpdmFsIChPUykgY29tcGFyZWQgdG8gc3RhbmRhcmQgb2YgY2FyZSAoU09DKSBpbiBzb2xpZCB0dW1vcnMgKG1haW5seSBtZWxhbm9tYSBhbmQgbHVuZyBjYW5jZXIpLiBEZXNwaXRlIHRoZS4uLiIsInB1Ymxpc2hlciI6IkFtZXJpY2FuIFNvY2lldHkgb2YgQ2xpbmljYWwgT25jb2xvZ3kiLCJ2b2x1bWUiOiIzNSIsImNvbnRhaW5lci10aXRsZS1zaG9ydCI6IiJ9LCJpc1RlbXBvcmFyeSI6ZmFsc2V9LHsiaWQiOiIyZTQ4OTQ3NC1lMzYwLTM1MmUtYTk5ZC05M2RkOGUyZTc2NWEiLCJpdGVtRGF0YSI6eyJ0eXBlIjoiYXJ0aWNsZS1qb3VybmFsIiwiaWQiOiIyZTQ4OTQ3NC1lMzYwLTM1MmUtYTk5ZC05M2RkOGUyZTc2NWEiLCJ0aXRsZSI6IkNsaW5pY2FsIGVmZmljYWN5IGFuZCBzYWZldHkgb2YgYW50aS1QRC0xL1BELUwxIGluaGliaXRvcnMgZm9yIHRoZSB0cmVhdG1lbnQgb2YgYWR2YW5jZWQgb3IgbWV0YXN0YXRpYyBjYW5jZXI6IGEgc3lzdGVtYXRpYyByZXZpZXcgYW5kIG1ldGEtYW5hbHlzaXMiLCJhdXRob3IiOlt7ImZhbWlseSI6IlN1biIsImdpdmVuIjoiTGVpdGFvIiwicGFyc2UtbmFtZXMiOmZhbHNlLCJkcm9wcGluZy1wYXJ0aWNsZSI6IiIsIm5vbi1kcm9wcGluZy1wYXJ0aWNsZSI6IiJ9LHsiZmFtaWx5IjoiWmhhbmciLCJnaXZlbiI6IkxleWluIiwicGFyc2UtbmFtZXMiOmZhbHNlLCJkcm9wcGluZy1wYXJ0aWNsZSI6IiIsIm5vbi1kcm9wcGluZy1wYXJ0aWNsZSI6IiJ9LHsiZmFtaWx5IjoiWXUiLCJnaXZlbiI6IkppZXJ1IiwicGFyc2UtbmFtZXMiOmZhbHNlLCJkcm9wcGluZy1wYXJ0aWNsZSI6IiIsIm5vbi1kcm9wcGluZy1wYXJ0aWNsZSI6IiJ9LHsiZmFtaWx5IjoiWmhhbmciLCJnaXZlbiI6IllpbmFuIiwicGFyc2UtbmFtZXMiOmZhbHNlLCJkcm9wcGluZy1wYXJ0aWNsZSI6IiIsIm5vbi1kcm9wcGluZy1wYXJ0aWNsZSI6IiJ9LHsiZmFtaWx5IjoiUGFuZyIsImdpdmVuIjoiWGkiLCJwYXJzZS1uYW1lcyI6ZmFsc2UsImRyb3BwaW5nLXBhcnRpY2xlIjoiIiwibm9uLWRyb3BwaW5nLXBhcnRpY2xlIjoiIn0seyJmYW1pbHkiOiJNYSIsImdpdmVuIjoiQ2hlbmdoYW8iLCJwYXJzZS1uYW1lcyI6ZmFsc2UsImRyb3BwaW5nLXBhcnRpY2xlIjoiIiwibm9uLWRyb3BwaW5nLXBhcnRpY2xlIjoiIn0seyJmYW1pbHkiOiJTaGVuIiwiZ2l2ZW4iOiJNaW5oZSIsInBhcnNlLW5hbWVzIjpmYWxzZSwiZHJvcHBpbmctcGFydGljbGUiOiIiLCJub24tZHJvcHBpbmctcGFydGljbGUiOiIifSx7ImZhbWlseSI6IlJ1YW4iLCJnaXZlbiI6IlNoYW5taW5nIiwicGFyc2UtbmFtZXMiOmZhbHNlLCJkcm9wcGluZy1wYXJ0aWNsZSI6IiIsIm5vbi1kcm9wcGluZy1wYXJ0aWNsZSI6IiJ9LHsiZmFtaWx5IjoiV2FzYW4iLCJnaXZlbiI6IkhhcnByZWV0IFMuIiwicGFyc2UtbmFtZXMiOmZhbHNlLCJkcm9wcGluZy1wYXJ0aWNsZSI6IiIsIm5vbi1kcm9wcGluZy1wYXJ0aWNsZSI6IiJ9LHsiZmFtaWx5IjoiUWl1IiwiZ2l2ZW4iOiJTaGVuZ2xpYW5nIiwicGFyc2UtbmFtZXMiOmZhbHNlLCJkcm9wcGluZy1wYXJ0aWNsZSI6IiIsIm5vbi1kcm9wcGluZy1wYXJ0aWNsZSI6IiJ9XSwiY29udGFpbmVyLXRpdGxlIjoiU2NpZW50aWZpYyBSZXBvcnRzIiwiYWNjZXNzZWQiOnsiZGF0ZS1wYXJ0cyI6W1syMDIxLDExLDMwXV19LCJJU1NOIjoiMjA0NS0yMzIyIiwiUE1JRCI6IjMyMDM0MTk4IiwiVVJMIjoiaHR0cHM6Ly93d3cubmF0dXJlLmNvbS9hcnRpY2xlcy9zNDE1OTgtMDIwLTU4Njc0LTQiLCJpc3N1ZWQiOnsiZGF0ZS1wYXJ0cyI6W1syMDIwLDIsN11dfSwicGFnZSI6IjEtMTMiLCJhYnN0cmFjdCI6IkFudGktUEQtMS9QRC1MMSBpbmhpYml0b3JzIHByb3ZpZGUgYSBzdXJ2aXZhbCBhZHZhbnRhZ2Ugb3ZlciBjb252ZW50aW9uYWwgdGhlcmFwaWVzIGZvciB0cmVhdG1lbnQgb2YgYWR2YW5jZWQgb3IgbWV0YXN0YXRpYyBjYW5jZXIuIEhvd2V2ZXIsIHRoZSBmYWN0b3JzIGRldGVybWluaW5nIHdoaWNoIHBhdGllbnRzIGJlbmVmaXQgdGhlIG1vc3QgZnJvbSBhbnRpLVBELTEvUEQtTDEgaW5oaWJpdG9ycyBhcmUgdW5rbm93biwgbWFraW5nIHRyZWF0bWVudC1yZWxhdGVkIGRlY2lzaW9ucyBkaWZmaWN1bHQuIFdlIHBlcmZvcm1lZCBhIHN5c3RlbWF0aWMgcmV2aWV3IGFuZCBtZXRhLWFuYWx5c2lzIG9mIGFjcXVpcmVkIGRhdGEgdG8gYXNzZXNzIHRoZSBlZmZpY2FjeSBhbmQgdG94aWNpdHkgb2YgYW50aS1QRC0xL1BELUwxIGluaGliaXRvcnMgaW4gYWR2YW5jZWQgYW5kIG1ldGFzdGF0aWMgY2FuY2VyLiBBIHRob3JvdWdoIHNlYXJjaCBzdHJhdGVneSB3YXMgYXBwbGllZCB0byBpZGVudGlmeSByYW5kb21pc2VkIGNvbnRyb2xsZWQgdHJpYWxzIChSQ1RzKSBpbiBQdWJtZWQsIEVtYmFzZSwgQ29jaHJhbmUsIGFuZCBtYWpvciBjb25mZXJlbmNlcy4gU3R1ZGllcyBtZWV0aW5nIHByZWRlZmluZWQgc2VsZWN0aW9uIGNyaXRlcmlhIHdlcmUgc2VsZWN0ZWQsIGFuZCB0d28gaW5kZXBlbmRlbnQgaW52ZXN0aWdhdG9ycyBwZXJmb3JtZWQgZGF0YSBleHRyYWN0aW9uOyBvdmVyYWxsIHN1cnZpdmFsIChPUyksIHByb2dyZXNzaW9uLWZyZWUgc3Vydml2YWwgKFBGUyksIGFuZCBvdmVyYWxsIHJlc3BvbnNlIHJhdGUgd2VyZSBjb21wYXJlZCBiZXR3ZWVuIGFudGktUEQtMS9QRC1MMSBpbmhpYml0b3JzIGFuZCBjb250cm9sIHRoZXJhcGllcy4gV2UgY2FsY3VsYXRlZCB0aGUgcG9vbGVkIHJlc3BvbnNlIHJhdGUgYW5kIDk1JSBDSXMgb2YgYWxsLWdyYWRlIGFuZCBoaWdoLWdyYWRlICjiiaUzKSBhZHZlcnNlIGVmZmVjdHMgYW5kIGV2YWx1YXRlZCB0aGUgd2l0aGluLXN0dWR5IGhldGVyb2dlbmVpdHkgdXNpbmcgc3ViZ3JvdXAsIHNlbnNpdGl2aXR5LCBhbmQgbWV0YS1yZWdyZXNzaW9uIGFuYWx5c2VzLiBJbiBmaW5hbCwgd2UgaW5jbHVkZWQgZWxpZ2libGUgMzUgUkNUcyAoMjEwNDcgcGF0aWVudHMpLiBUaGUgbWFpbiBlc3RpbWF0ZWQgaGF6YXJkIHJhdGlvcyAoSFJzKSBmb3IgT1MgYW5kIFBGUyB3ZXJlIDAuNzYgKDAuNzHigJMwLjgyKSBhbmQgMC44MSAoMC43M+KAkzAuODkpIGluIGEgcmFuZG9tLWVmZmVjdHMgbW9kZWwuIFRoZSBhbnRpLVBELTEvUEQtTDEgaW5oaWJpdG9yIGdyb3VwIGhhZCBhIHNpZ25pZmljYW50bHkgaGlnaCByaXNrIGZvciBhbGwtZ3JhZGUgaW1tdW5lLXJlbGF0ZWQgYWR2ZXJzZSBldmVudHMuIEFudGktUEQtMS9QRC1MMSBpbmhpYml0b3JzIHdlcmUgaWRlbnRpZmllZCBhcyBhIHByZWZlcmFibGUgdHJlYXRtZW50IG9wdGlvbiBmb3IgYWR2YW5jZWQgb3IgbWV0YXN0YXRpYyBjYW5jZXIgcGF0aWVudHMgd2hvIGFyZSBtYWxlLCBhZ2Vk4oCJPOKAiTY1IHllYXJzLCBjdXJyZW50IG9yIGZvcm1lciBzbW9rZXJzLCBoYWQgbm8gQ05TIG9yIGxpdmVyIG1ldGFzdGFzaXMsIGhhZCBub3QgRUdGUiBtdXRhdGlvbiwgYW5kIGhhZCBoaWdoIFBELUwxIGV4cHJlc3Npb24uIiwicHVibGlzaGVyIjoiTmF0dXJlIFB1Ymxpc2hpbmcgR3JvdXAiLCJpc3N1ZSI6IjEiLCJ2b2x1bWUiOiIxMCIsImNvbnRhaW5lci10aXRsZS1zaG9ydCI6IlNjaSBSZXAifSwiaXNUZW1wb3JhcnkiOmZhbHNlfSx7ImlkIjoiMWNiYzM4NzktNzU2MC0zZDNhLWI0M2MtMGM4ODQ4NmRhZGZiIiwiaXRlbURhdGEiOnsidHlwZSI6ImFydGljbGUtam91cm5hbCIsImlkIjoiMWNiYzM4NzktNzU2MC0zZDNhLWI0M2MtMGM4ODQ4NmRhZGZiIiwidGl0bGUiOiJGaXJzdC1saW5lIG5pdm9sdW1hYiBwbHVzIGlwaWxpbXVtYWIgaW4gYWR2YW5jZWQgbm9uLXNtYWxsLWNlbGwgbHVuZyBjYW5jZXIgKENoZWNrTWF0ZSA1NjgpOiBPdXRjb21lcyBieSBwcm9ncmFtbWVkIGRlYXRoIGxpZ2FuZCAxIGFuZCB0dW1vciBtdXRhdGlvbmFsIGJ1cmRlbiBhcyBiaW9tYXJrZXJzIiwiYXV0aG9yIjpbeyJmYW1pbHkiOiJSZWFkeSIsImdpdmVuIjoiTmVhbCIsInBhcnNlLW5hbWVzIjpmYWxzZSwiZHJvcHBpbmctcGFydGljbGUiOiIiLCJub24tZHJvcHBpbmctcGFydGljbGUiOiIifSx7ImZhbWlseSI6IkhlbGxtYW5uIiwiZ2l2ZW4iOiJNYXR0aGV3IEQuIiwicGFyc2UtbmFtZXMiOmZhbHNlLCJkcm9wcGluZy1wYXJ0aWNsZSI6IiIsIm5vbi1kcm9wcGluZy1wYXJ0aWNsZSI6IiJ9LHsiZmFtaWx5IjoiQXdhZCIsImdpdmVuIjoiTWFyayBNLiIsInBhcnNlLW5hbWVzIjpmYWxzZSwiZHJvcHBpbmctcGFydGljbGUiOiIiLCJub24tZHJvcHBpbmctcGFydGljbGUiOiIifSx7ImZhbWlseSI6Ik90dGVyc29uIiwiZ2l2ZW4iOiJHcmVnb3J5IEEuIiwicGFyc2UtbmFtZXMiOmZhbHNlLCJkcm9wcGluZy1wYXJ0aWNsZSI6IiIsIm5vbi1kcm9wcGluZy1wYXJ0aWNsZSI6IiJ9LHsiZmFtaWx5IjoiR3V0aWVycmV6IiwiZ2l2ZW4iOiJNYXJ0aW4iLCJwYXJzZS1uYW1lcyI6ZmFsc2UsImRyb3BwaW5nLXBhcnRpY2xlIjoiIiwibm9uLWRyb3BwaW5nLXBhcnRpY2xlIjoiIn0seyJmYW1pbHkiOiJHYWlub3IiLCJnaXZlbiI6Ikp1c3RpbiBGLiIsInBhcnNlLW5hbWVzIjpmYWxzZSwiZHJvcHBpbmctcGFydGljbGUiOiIiLCJub24tZHJvcHBpbmctcGFydGljbGUiOiIifSx7ImZhbWlseSI6IkJvcmdoYWVpIiwiZ2l2ZW4iOiJIb3NzZWluIiwicGFyc2UtbmFtZXMiOmZhbHNlLCJkcm9wcGluZy1wYXJ0aWNsZSI6IiIsIm5vbi1kcm9wcGluZy1wYXJ0aWNsZSI6IiJ9LHsiZmFtaWx5IjoiSm9saXZldCIsImdpdmVuIjoiSmFjcXVlcyIsInBhcnNlLW5hbWVzIjpmYWxzZSwiZHJvcHBpbmctcGFydGljbGUiOiIiLCJub24tZHJvcHBpbmctcGFydGljbGUiOiIifSx7ImZhbWlseSI6Ikhvcm4iLCJnaXZlbiI6Ikxlb3JhIiwicGFyc2UtbmFtZXMiOmZhbHNlLCJkcm9wcGluZy1wYXJ0aWNsZSI6IiIsIm5vbi1kcm9wcGluZy1wYXJ0aWNsZSI6IiJ9LHsiZmFtaWx5IjoiTWF0ZXMiLCJnaXZlbiI6Ik1paGFlbGEiLCJwYXJzZS1uYW1lcyI6ZmFsc2UsImRyb3BwaW5nLXBhcnRpY2xlIjoiIiwibm9uLWRyb3BwaW5nLXBhcnRpY2xlIjoiIn0seyJmYW1pbHkiOiJCcmFobWVyIiwiZ2l2ZW4iOiJKdWxpZSIsInBhcnNlLW5hbWVzIjpmYWxzZSwiZHJvcHBpbmctcGFydGljbGUiOiIiLCJub24tZHJvcHBpbmctcGFydGljbGUiOiIifSx7ImZhbWlseSI6IlJhYmlub3dpdHoiLCJnaXZlbiI6IklhbiIsInBhcnNlLW5hbWVzIjpmYWxzZSwiZHJvcHBpbmctcGFydGljbGUiOiIiLCJub24tZHJvcHBpbmctcGFydGljbGUiOiIifSx7ImZhbWlseSI6IlJlZGR5IiwiZ2l2ZW4iOiJQYXZhbiBTLiIsInBhcnNlLW5hbWVzIjpmYWxzZSwiZHJvcHBpbmctcGFydGljbGUiOiIiLCJub24tZHJvcHBpbmctcGFydGljbGUiOiIifSx7ImZhbWlseSI6IkNoZXNuZXkiLCJnaXZlbiI6Ikphc29uIiwicGFyc2UtbmFtZXMiOmZhbHNlLCJkcm9wcGluZy1wYXJ0aWNsZSI6IiIsIm5vbi1kcm9wcGluZy1wYXJ0aWNsZSI6IiJ9LHsiZmFtaWx5IjoiT3JjdXR0IiwiZ2l2ZW4iOiJKYW1lcyIsInBhcnNlLW5hbWVzIjpmYWxzZSwiZHJvcHBpbmctcGFydGljbGUiOiIiLCJub24tZHJvcHBpbmctcGFydGljbGUiOiIifSx7ImZhbWlseSI6IlNwaWdlbCIsImdpdmVuIjoiRGF2aWQgUi4iLCJwYXJzZS1uYW1lcyI6ZmFsc2UsImRyb3BwaW5nLXBhcnRpY2xlIjoiIiwibm9uLWRyb3BwaW5nLXBhcnRpY2xlIjoiIn0seyJmYW1pbHkiOiJSZWNrIiwiZ2l2ZW4iOiJNYXJ0aW4iLCJwYXJzZS1uYW1lcyI6ZmFsc2UsImRyb3BwaW5nLXBhcnRpY2xlIjoiIiwibm9uLWRyb3BwaW5nLXBhcnRpY2xlIjoiIn0seyJmYW1pbHkiOiJPJ0J5cm5lIiwiZ2l2ZW4iOiJLZW5uZXRoIEpvaG4iLCJwYXJzZS1uYW1lcyI6ZmFsc2UsImRyb3BwaW5nLXBhcnRpY2xlIjoiIiwibm9uLWRyb3BwaW5nLXBhcnRpY2xlIjoiIn0seyJmYW1pbHkiOiJQYXotQXJlcyIsImdpdmVuIjoiTHVpcyIsInBhcnNlLW5hbWVzIjpmYWxzZSwiZHJvcHBpbmctcGFydGljbGUiOiIiLCJub24tZHJvcHBpbmctcGFydGljbGUiOiIifSx7ImZhbWlseSI6Ikh1IiwiZ2l2ZW4iOiJXZW5odWEsIFBoZCIsInBhcnNlLW5hbWVzIjpmYWxzZSwiZHJvcHBpbmctcGFydGljbGUiOiIiLCJub24tZHJvcHBpbmctcGFydGljbGUiOiIifSx7ImZhbWlseSI6IlplcmJhIiwiZ2l2ZW4iOiJLaW0iLCJwYXJzZS1uYW1lcyI6ZmFsc2UsImRyb3BwaW5nLXBhcnRpY2xlIjoiIiwibm9uLWRyb3BwaW5nLXBhcnRpY2xlIjoiIn0seyJmYW1pbHkiOiJMaSIsImdpdmVuIjoiWHVlbWVpIiwicGFyc2UtbmFtZXMiOmZhbHNlLCJkcm9wcGluZy1wYXJ0aWNsZSI6IiIsIm5vbi1kcm9wcGluZy1wYXJ0aWNsZSI6IiJ9LHsiZmFtaWx5IjoiTGVzdGluaSIsImdpdmVuIjoiQnJpYW4iLCJwYXJzZS1uYW1lcyI6ZmFsc2UsImRyb3BwaW5nLXBhcnRpY2xlIjoiIiwibm9uLWRyb3BwaW5nLXBhcnRpY2xlIjoiIn0seyJmYW1pbHkiOiJHZWVzZSIsImdpdmVuIjoiV2lsbGlhbSBKLiIsInBhcnNlLW5hbWVzIjpmYWxzZSwiZHJvcHBpbmctcGFydGljbGUiOiIiLCJub24tZHJvcHBpbmctcGFydGljbGUiOiIifSx7ImZhbWlseSI6IlN6dXN0YWtvd3NraSIsImdpdmVuIjoiSm9zZXBoIEQuIiwicGFyc2UtbmFtZXMiOmZhbHNlLCJkcm9wcGluZy1wYXJ0aWNsZSI6IiIsIm5vbi1kcm9wcGluZy1wYXJ0aWNsZSI6IiJ9LHsiZmFtaWx5IjoiR3JlZW4iLCJnaXZlbiI6Ikdlb3JnZSIsInBhcnNlLW5hbWVzIjpmYWxzZSwiZHJvcHBpbmctcGFydGljbGUiOiIiLCJub24tZHJvcHBpbmctcGFydGljbGUiOiIifSx7ImZhbWlseSI6IkNoYW5nIiwiZ2l2ZW4iOiJIYW4iLCJwYXJzZS1uYW1lcyI6ZmFsc2UsImRyb3BwaW5nLXBhcnRpY2xlIjoiIiwibm9uLWRyb3BwaW5nLXBhcnRpY2xlIjoiIn0seyJmYW1pbHkiOiJSYW1hbGluZ2FtIiwiZ2l2ZW4iOiJTdXJlc2ggUy4iLCJwYXJzZS1uYW1lcyI6ZmFsc2UsImRyb3BwaW5nLXBhcnRpY2xlIjoiIiwibm9uLWRyb3BwaW5nLXBhcnRpY2xlIjoiIn1dLCJjb250YWluZXItdGl0bGUiOiJKb3VybmFsIG9mIENsaW5pY2FsIE9uY29sb2d5IiwiYWNjZXNzZWQiOnsiZGF0ZS1wYXJ0cyI6W1syMDIxLDExLDMwXV19LCJJU1NOIjoiMTUyNzc3NTUiLCJQTUlEIjoiMzA3ODU4MjkiLCJpc3N1ZWQiOnsiZGF0ZS1wYXJ0cyI6W1syMDE5LDIsMjBdXX0sInBhZ2UiOiI5OTItMTAwMCIsImFic3RyYWN0IjoiUFVSUE9TRSBDaGVja01hdGUgNTY4IGlzIGFuIG9wZW4tbGFiZWwgcGhhc2UgSUkgdHJpYWwgdGhhdCBldmFsdWF0ZWQgdGhlIGVmZmljYWN5IGFuZCBzYWZldHkgb2Ygbml2b2x1bWFiIHBsdXMgbG93LWRvc2UgaXBpbGltdW1hYiBhcyBmaXJzdC1saW5lIHRyZWF0bWVudCBvZiBhZHZhbmNlZC9tZXRhc3RhdGljIG5vbi1zbWFsbC1jZWxsIGx1bmcgY2FuY2VyIChOU0NMQykuIFdlIGFzc2Vzc2VkIHRoZSBhc3NvY2lhdGlvbiBvZiBlZmZpY2FjeSB3aXRoIHByb2dyYW1tZWQgZGVhdGggbGlnYW5kIDEgKFBELUwxKSBleHByZXNzaW9uIGFuZCB0dW1vciBtdXRhdGlvbmFsIGJ1cmRlbiAoVE1CKS4gUEFUSUVOVFMgQU5EIE1FVEhPRFMgVHdvIGh1bmRyZWQgZWlnaHR5LWVpZ2h0IHBhdGllbnRzIHdpdGggcHJldmlvdXNseSB1bnRyZWF0ZWQsIHJlY3VycmVudCBzdGFnZSBJSUlCL0lWIE5TQ0xDIHJlY2VpdmVkIG5pdm9sdW1hYiAzIG1nL2tnIGV2ZXJ5IDIgd2Vla3MgcGx1cyBpcGlsaW11bWFiIDEgbWcva2cgZXZlcnkgNiB3ZWVrcy4gVGhlIHByaW1hcnkgZW5kIHBvaW50IHdhcyBvYmplY3RpdmUgcmVzcG9uc2UgcmF0ZSAoT1JSKSBpbiBwYXRpZW50cyB3aXRoIDElIG9yIG1vcmUgYW5kIGxlc3MgdGhhbiAxJSB0dW1vciBQRC1MMSBleHByZXNzaW9uLiBFZmZpY2FjeSBvbiB0aGUgYmFzaXMgb2YgVE1CIChGb3VuZGF0aW9uT25lIENEeCBhc3NheSkgd2FzIGEgc2Vjb25kYXJ5IGVuZCBwb2ludC4gUkVTVUxUUyBPZiB0cmVhdGVkIHBhdGllbnRzIHdpdGggdHVtb3IgYXZhaWxhYmxlIGZvciB0ZXN0aW5nLCAyNTIgcGF0aWVudHMgKDg4JSkgb2YgMjg4IHdlcmUgZXZhbHVhYmxlIGZvciBQRC1MMSBleHByZXNzaW9uIGFuZCA5OCBwYXRpZW50cyAoODIlKSBvZiAxMjAgZm9yIFRNQi4gT1JSIHdhcyAzMCUgb3ZlcmFsbCBhbmQgNDElIGFuZCAxNSUgaW4gcGF0aWVudHMgd2l0aCAxJSBvciBncmVhdGVyIGFuZCBsZXNzIHRoYW4gMSUgdHVtb3IgUEQtTDEgZXhwcmVzc2lvbiwgcmVzcGVjdGl2ZWx5LiBPUlIgaW5jcmVhc2VkIHdpdGggaGlnaGVyIFRNQiwgcGxhdGVhdWluZyBhdCAxMCBvciBtb3JlIG11dGF0aW9ucy9tZWdhYmFzZSAobXV0L01iKS4gUmVnYXJkbGVzcyBvZiBQRC1MMSBleHByZXNzaW9uLCBPUlJzIHdlcmUgaGlnaGVyIGluIHBhdGllbnRzIHdpdGggVE1CIG9mIDEwIG9yIG1vcmUgbXV0L01iIChuID0gNDg6IFBELUwxLCDiiaUgMSUsIDQ4JTsgUEQtTDEsIDwgMSUsIDQ3JSkgdmVyc3VzIFRNQiBvZiBmZXdlciB0aGFuIDEwIG11dC9NYiAobiA9IDUwOiBQRC1MMSwg4omlIDElLCAxOCU7IFBELUwxLCA8IDElLCA1JSksIGFuZCBwcm9ncmVzc2lvbi1mcmVlIHN1cnZpdmFsIHdhcyBsb25nZXIgaW4gcGF0aWVudHMgd2l0aCBUTUIgb2YgMTAgb3IgbW9yZSBtdXQvTWIgdmVyc3VzIFRNQiBvZiBmZXdlciB0aGFuIDEwIG11dC9NYiAobWVkaWFuLCA3LjEgdiAyLjYgbW9udGhzKS4gR3JhZGUgMyB0byA0IHRyZWF0bWVudC1yZWxhdGVkIGFkdmVyc2UgZXZlbnRzIG9jY3VycmVkIGluIDI5JSBvZiBwYXRpZW50cy4gQ09OQ0xVU0lPTiBOaXZvbHVtYWIgcGx1cyBsb3ctZG9zZSBpcGlsaW11bWFiIHdhcyBlZmZlY3RpdmUgYW5kIHRvbGVyYWJsZSBhcyBhIGZpcnN0LWxpbmUgdHJlYXRtZW50IG9mIGFkdmFuY2VkL21ldGFzdGF0aWMgTlNDTEMuIFRNQiBvZiAxMCBvciBtb3JlIG11dC9NYiB3YXMgYXNzb2NpYXRlZCB3aXRoIGltcHJvdmVkIHJlc3BvbnNlIGFuZCBwcm9sb25nZWQgcHJvZ3Jlc3Npb24tZnJlZSBzdXJ2aXZhbCBpbiBib3RoIHR1bW9yIFBELUwxIGV4cHJlc3Npb24gMSUgb3IgZ3JlYXRlciBhbmQgbGVzcyB0aGFuIDElIHN1Ymdyb3VwcyBhbmQgd2FzIHRodXMgaWRlbnRpZmllZCBhcyBhIHBvdGVudGlhbGx5IHJlbGV2YW50IGN1dG9mZiBpbiB0aGUgYXNzZXNzbWVudCBvZiBUTUIgYXMgYSBiaW9tYXJrZXIgZm9yIGZpcnN0LWxpbmUgbml2b2x1bWFiIHBsdXMgaXBpbGltdW1hYi4iLCJwdWJsaXNoZXIiOiJBbWVyaWNhbiBTb2NpZXR5IG9mIENsaW5pY2FsIE9uY29sb2d5IiwiaXNzdWUiOiIxMiIsInZvbHVtZSI6IjM3IiwiY29udGFpbmVyLXRpdGxlLXNob3J0IjoiIn0sImlzVGVtcG9yYXJ5IjpmYWxzZX1dfQ==&quot;,&quot;citationItems&quot;:[{&quot;id&quot;:&quot;bcb30ff1-74bd-3b3d-aa38-439c8ba40abb&quot;,&quot;itemData&quot;:{&quot;type&quot;:&quot;article-journal&quot;,&quot;id&quot;:&quot;bcb30ff1-74bd-3b3d-aa38-439c8ba40abb&quot;,&quot;title&quot;:&quot;Analysis of response rate with anti-PD1/PDL1 antibodies in advanced solid tumors: A meta-analysis of randomized clinical trials (RCT).&quot;,&quot;author&quot;:[{&quot;family&quot;:&quot;Carretero-González&quot;,&quot;given&quot;:&quot;Alberto&quot;,&quot;parse-names&quot;:false,&quot;dropping-particle&quot;:&quot;&quot;,&quot;non-dropping-particle&quot;:&quot;&quot;},{&quot;family&quot;:&quot;Lora&quot;,&quot;given&quot;:&quot;David&quot;,&quot;parse-names&quot;:false,&quot;dropping-particle&quot;:&quot;&quot;,&quot;non-dropping-particle&quot;:&quot;&quot;},{&quot;family&quot;:&quot;Ghanem&quot;,&quot;given&quot;:&quot;Ismael&quot;,&quot;parse-names&quot;:false,&quot;dropping-particle&quot;:&quot;&quot;,&quot;non-dropping-particle&quot;:&quot;&quot;},{&quot;family&quot;:&quot;Zugazagoitia&quot;,&quot;given&quot;:&quot;Jon&quot;,&quot;parse-names&quot;:false,&quot;dropping-particle&quot;:&quot;&quot;,&quot;non-dropping-particle&quot;:&quot;&quot;},{&quot;family&quot;:&quot;Castellano&quot;,&quot;given&quot;:&quot;Daniel&quot;,&quot;parse-names&quot;:false,&quot;dropping-particle&quot;:&quot;&quot;,&quot;non-dropping-particle&quot;:&quot;&quot;},{&quot;family&quot;:&quot;Sepúlveda&quot;,&quot;given&quot;:&quot;Juan Manuel&quot;,&quot;parse-names&quot;:false,&quot;dropping-particle&quot;:&quot;&quot;,&quot;non-dropping-particle&quot;:&quot;&quot;},{&quot;family&quot;:&quot;Lopez-Martin&quot;,&quot;given&quot;:&quot;Jose A.&quot;,&quot;parse-names&quot;:false,&quot;dropping-particle&quot;:&quot;&quot;,&quot;non-dropping-particle&quot;:&quot;&quot;},{&quot;family&quot;:&quot;Velasco&quot;,&quot;given&quot;:&quot;Guillermo&quot;,&quot;parse-names&quot;:false,&quot;dropping-particle&quot;:&quot;de&quot;,&quot;non-dropping-particle&quot;:&quot;&quot;},{&quot;family&quot;:&quot;Paz-Ares&quot;,&quot;given&quot;:&quot;Luis G.&quot;,&quot;parse-names&quot;:false,&quot;dropping-particle&quot;:&quot;&quot;,&quot;non-dropping-particle&quot;:&quot;&quot;}],&quot;container-title&quot;:&quot;Journal of Clinical Oncology&quot;,&quot;accessed&quot;:{&quot;date-parts&quot;:[[2021,11,30]]},&quot;ISSN&quot;:&quot;0732-183X&quot;,&quot;issued&quot;:{&quot;date-parts&quot;:[[2017,5,30]]},&quot;page&quot;:&quot;e14576-e14576&quot;,&quot;abstract&quot;:&quot;e14576Background: Anti-PD1/PDL1 antibodies (mAbs) have been shown to increase overall survival (OS) compared to standard of care (SOC) in solid tumors (mainly melanoma and lung cancer). Despite the...&quot;,&quot;publisher&quot;:&quot;American Society of Clinical Oncology&quot;,&quot;volume&quot;:&quot;35&quot;,&quot;container-title-short&quot;:&quot;&quot;},&quot;isTemporary&quot;:false},{&quot;id&quot;:&quot;2e489474-e360-352e-a99d-93dd8e2e765a&quot;,&quot;itemData&quot;:{&quot;type&quot;:&quot;article-journal&quot;,&quot;id&quot;:&quot;2e489474-e360-352e-a99d-93dd8e2e765a&quot;,&quot;title&quot;:&quot;Clinical efficacy and safety of anti-PD-1/PD-L1 inhibitors for the treatment of advanced or metastatic cancer: a systematic review and meta-analysis&quot;,&quot;author&quot;:[{&quot;family&quot;:&quot;Sun&quot;,&quot;given&quot;:&quot;Leitao&quot;,&quot;parse-names&quot;:false,&quot;dropping-particle&quot;:&quot;&quot;,&quot;non-dropping-particle&quot;:&quot;&quot;},{&quot;family&quot;:&quot;Zhang&quot;,&quot;given&quot;:&quot;Leyin&quot;,&quot;parse-names&quot;:false,&quot;dropping-particle&quot;:&quot;&quot;,&quot;non-dropping-particle&quot;:&quot;&quot;},{&quot;family&quot;:&quot;Yu&quot;,&quot;given&quot;:&quot;Jieru&quot;,&quot;parse-names&quot;:false,&quot;dropping-particle&quot;:&quot;&quot;,&quot;non-dropping-particle&quot;:&quot;&quot;},{&quot;family&quot;:&quot;Zhang&quot;,&quot;given&quot;:&quot;Yinan&quot;,&quot;parse-names&quot;:false,&quot;dropping-particle&quot;:&quot;&quot;,&quot;non-dropping-particle&quot;:&quot;&quot;},{&quot;family&quot;:&quot;Pang&quot;,&quot;given&quot;:&quot;Xi&quot;,&quot;parse-names&quot;:false,&quot;dropping-particle&quot;:&quot;&quot;,&quot;non-dropping-particle&quot;:&quot;&quot;},{&quot;family&quot;:&quot;Ma&quot;,&quot;given&quot;:&quot;Chenghao&quot;,&quot;parse-names&quot;:false,&quot;dropping-particle&quot;:&quot;&quot;,&quot;non-dropping-particle&quot;:&quot;&quot;},{&quot;family&quot;:&quot;Shen&quot;,&quot;given&quot;:&quot;Minhe&quot;,&quot;parse-names&quot;:false,&quot;dropping-particle&quot;:&quot;&quot;,&quot;non-dropping-particle&quot;:&quot;&quot;},{&quot;family&quot;:&quot;Ruan&quot;,&quot;given&quot;:&quot;Shanming&quot;,&quot;parse-names&quot;:false,&quot;dropping-particle&quot;:&quot;&quot;,&quot;non-dropping-particle&quot;:&quot;&quot;},{&quot;family&quot;:&quot;Wasan&quot;,&quot;given&quot;:&quot;Harpreet S.&quot;,&quot;parse-names&quot;:false,&quot;dropping-particle&quot;:&quot;&quot;,&quot;non-dropping-particle&quot;:&quot;&quot;},{&quot;family&quot;:&quot;Qiu&quot;,&quot;given&quot;:&quot;Shengliang&quot;,&quot;parse-names&quot;:false,&quot;dropping-particle&quot;:&quot;&quot;,&quot;non-dropping-particle&quot;:&quot;&quot;}],&quot;container-title&quot;:&quot;Scientific Reports&quot;,&quot;accessed&quot;:{&quot;date-parts&quot;:[[2021,11,30]]},&quot;ISSN&quot;:&quot;2045-2322&quot;,&quot;PMID&quot;:&quot;32034198&quot;,&quot;URL&quot;:&quot;https://www.nature.com/articles/s41598-020-58674-4&quot;,&quot;issued&quot;:{&quot;date-parts&quot;:[[2020,2,7]]},&quot;page&quot;:&quot;1-13&quot;,&quot;abstract&quot;:&quot;Anti-PD-1/PD-L1 inhibitors provide a survival advantage over conventional therapies for treatment of advanced or metastatic cancer. However, the factors determining which patients benefit the most from anti-PD-1/PD-L1 inhibitors are unknown, making treatment-related decisions difficult. We performed a systematic review and meta-analysis of acquired data to assess the efficacy and toxicity of anti-PD-1/PD-L1 inhibitors in advanced and metastatic cancer. A thorough search strategy was applied to identify randomised controlled trials (RCTs) in Pubmed, Embase, Cochrane, and major conferences. Studies meeting predefined selection criteria were selected, and two independent investigators performed data extraction; overall survival (OS), progression-free survival (PFS), and overall response rate were compared between anti-PD-1/PD-L1 inhibitors and control therapies. We calculated the pooled response rate and 95% CIs of all-grade and high-grade (≥3) adverse effects and evaluated the within-study heterogeneity using subgroup, sensitivity, and meta-regression analyses. In final, we included eligible 35 RCTs (21047 patients). The main estimated hazard ratios (HRs) for OS and PFS were 0.76 (0.71–0.82) and 0.81 (0.73–0.89) in a random-effects model. The anti-PD-1/PD-L1 inhibitor group had a significantly high risk for all-grade immune-related adverse events. Anti-PD-1/PD-L1 inhibitors were identified as a preferable treatment option for advanced or metastatic cancer patients who are male, aged &lt; 65 years, current or former smokers, had no CNS or liver metastasis, had not EGFR mutation, and had high PD-L1 expression.&quot;,&quot;publisher&quot;:&quot;Nature Publishing Group&quot;,&quot;issue&quot;:&quot;1&quot;,&quot;volume&quot;:&quot;10&quot;,&quot;container-title-short&quot;:&quot;Sci Rep&quot;},&quot;isTemporary&quot;:false},{&quot;id&quot;:&quot;1cbc3879-7560-3d3a-b43c-0c88486dadfb&quot;,&quot;itemData&quot;:{&quot;type&quot;:&quot;article-journal&quot;,&quot;id&quot;:&quot;1cbc3879-7560-3d3a-b43c-0c88486dadfb&quot;,&quot;title&quot;:&quot;First-line nivolumab plus ipilimumab in advanced non-small-cell lung cancer (CheckMate 568): Outcomes by programmed death ligand 1 and tumor mutational burden as biomarkers&quot;,&quot;author&quot;:[{&quot;family&quot;:&quot;Ready&quot;,&quot;given&quot;:&quot;Neal&quot;,&quot;parse-names&quot;:false,&quot;dropping-particle&quot;:&quot;&quot;,&quot;non-dropping-particle&quot;:&quot;&quot;},{&quot;family&quot;:&quot;Hellmann&quot;,&quot;given&quot;:&quot;Matthew D.&quot;,&quot;parse-names&quot;:false,&quot;dropping-particle&quot;:&quot;&quot;,&quot;non-dropping-particle&quot;:&quot;&quot;},{&quot;family&quot;:&quot;Awad&quot;,&quot;given&quot;:&quot;Mark M.&quot;,&quot;parse-names&quot;:false,&quot;dropping-particle&quot;:&quot;&quot;,&quot;non-dropping-particle&quot;:&quot;&quot;},{&quot;family&quot;:&quot;Otterson&quot;,&quot;given&quot;:&quot;Gregory A.&quot;,&quot;parse-names&quot;:false,&quot;dropping-particle&quot;:&quot;&quot;,&quot;non-dropping-particle&quot;:&quot;&quot;},{&quot;family&quot;:&quot;Gutierrez&quot;,&quot;given&quot;:&quot;Martin&quot;,&quot;parse-names&quot;:false,&quot;dropping-particle&quot;:&quot;&quot;,&quot;non-dropping-particle&quot;:&quot;&quot;},{&quot;family&quot;:&quot;Gainor&quot;,&quot;given&quot;:&quot;Justin F.&quot;,&quot;parse-names&quot;:false,&quot;dropping-particle&quot;:&quot;&quot;,&quot;non-dropping-particle&quot;:&quot;&quot;},{&quot;family&quot;:&quot;Borghaei&quot;,&quot;given&quot;:&quot;Hossein&quot;,&quot;parse-names&quot;:false,&quot;dropping-particle&quot;:&quot;&quot;,&quot;non-dropping-particle&quot;:&quot;&quot;},{&quot;family&quot;:&quot;Jolivet&quot;,&quot;given&quot;:&quot;Jacques&quot;,&quot;parse-names&quot;:false,&quot;dropping-particle&quot;:&quot;&quot;,&quot;non-dropping-particle&quot;:&quot;&quot;},{&quot;family&quot;:&quot;Horn&quot;,&quot;given&quot;:&quot;Leora&quot;,&quot;parse-names&quot;:false,&quot;dropping-particle&quot;:&quot;&quot;,&quot;non-dropping-particle&quot;:&quot;&quot;},{&quot;family&quot;:&quot;Mates&quot;,&quot;given&quot;:&quot;Mihaela&quot;,&quot;parse-names&quot;:false,&quot;dropping-particle&quot;:&quot;&quot;,&quot;non-dropping-particle&quot;:&quot;&quot;},{&quot;family&quot;:&quot;Brahmer&quot;,&quot;given&quot;:&quot;Julie&quot;,&quot;parse-names&quot;:false,&quot;dropping-particle&quot;:&quot;&quot;,&quot;non-dropping-particle&quot;:&quot;&quot;},{&quot;family&quot;:&quot;Rabinowitz&quot;,&quot;given&quot;:&quot;Ian&quot;,&quot;parse-names&quot;:false,&quot;dropping-particle&quot;:&quot;&quot;,&quot;non-dropping-particle&quot;:&quot;&quot;},{&quot;family&quot;:&quot;Reddy&quot;,&quot;given&quot;:&quot;Pavan S.&quot;,&quot;parse-names&quot;:false,&quot;dropping-particle&quot;:&quot;&quot;,&quot;non-dropping-particle&quot;:&quot;&quot;},{&quot;family&quot;:&quot;Chesney&quot;,&quot;given&quot;:&quot;Jason&quot;,&quot;parse-names&quot;:false,&quot;dropping-particle&quot;:&quot;&quot;,&quot;non-dropping-particle&quot;:&quot;&quot;},{&quot;family&quot;:&quot;Orcutt&quot;,&quot;given&quot;:&quot;James&quot;,&quot;parse-names&quot;:false,&quot;dropping-particle&quot;:&quot;&quot;,&quot;non-dropping-particle&quot;:&quot;&quot;},{&quot;family&quot;:&quot;Spigel&quot;,&quot;given&quot;:&quot;David R.&quot;,&quot;parse-names&quot;:false,&quot;dropping-particle&quot;:&quot;&quot;,&quot;non-dropping-particle&quot;:&quot;&quot;},{&quot;family&quot;:&quot;Reck&quot;,&quot;given&quot;:&quot;Martin&quot;,&quot;parse-names&quot;:false,&quot;dropping-particle&quot;:&quot;&quot;,&quot;non-dropping-particle&quot;:&quot;&quot;},{&quot;family&quot;:&quot;O'Byrne&quot;,&quot;given&quot;:&quot;Kenneth John&quot;,&quot;parse-names&quot;:false,&quot;dropping-particle&quot;:&quot;&quot;,&quot;non-dropping-particle&quot;:&quot;&quot;},{&quot;family&quot;:&quot;Paz-Ares&quot;,&quot;given&quot;:&quot;Luis&quot;,&quot;parse-names&quot;:false,&quot;dropping-particle&quot;:&quot;&quot;,&quot;non-dropping-particle&quot;:&quot;&quot;},{&quot;family&quot;:&quot;Hu&quot;,&quot;given&quot;:&quot;Wenhua, Phd&quot;,&quot;parse-names&quot;:false,&quot;dropping-particle&quot;:&quot;&quot;,&quot;non-dropping-particle&quot;:&quot;&quot;},{&quot;family&quot;:&quot;Zerba&quot;,&quot;given&quot;:&quot;Kim&quot;,&quot;parse-names&quot;:false,&quot;dropping-particle&quot;:&quot;&quot;,&quot;non-dropping-particle&quot;:&quot;&quot;},{&quot;family&quot;:&quot;Li&quot;,&quot;given&quot;:&quot;Xuemei&quot;,&quot;parse-names&quot;:false,&quot;dropping-particle&quot;:&quot;&quot;,&quot;non-dropping-particle&quot;:&quot;&quot;},{&quot;family&quot;:&quot;Lestini&quot;,&quot;given&quot;:&quot;Brian&quot;,&quot;parse-names&quot;:false,&quot;dropping-particle&quot;:&quot;&quot;,&quot;non-dropping-particle&quot;:&quot;&quot;},{&quot;family&quot;:&quot;Geese&quot;,&quot;given&quot;:&quot;William J.&quot;,&quot;parse-names&quot;:false,&quot;dropping-particle&quot;:&quot;&quot;,&quot;non-dropping-particle&quot;:&quot;&quot;},{&quot;family&quot;:&quot;Szustakowski&quot;,&quot;given&quot;:&quot;Joseph D.&quot;,&quot;parse-names&quot;:false,&quot;dropping-particle&quot;:&quot;&quot;,&quot;non-dropping-particle&quot;:&quot;&quot;},{&quot;family&quot;:&quot;Green&quot;,&quot;given&quot;:&quot;George&quot;,&quot;parse-names&quot;:false,&quot;dropping-particle&quot;:&quot;&quot;,&quot;non-dropping-particle&quot;:&quot;&quot;},{&quot;family&quot;:&quot;Chang&quot;,&quot;given&quot;:&quot;Han&quot;,&quot;parse-names&quot;:false,&quot;dropping-particle&quot;:&quot;&quot;,&quot;non-dropping-particle&quot;:&quot;&quot;},{&quot;family&quot;:&quot;Ramalingam&quot;,&quot;given&quot;:&quot;Suresh S.&quot;,&quot;parse-names&quot;:false,&quot;dropping-particle&quot;:&quot;&quot;,&quot;non-dropping-particle&quot;:&quot;&quot;}],&quot;container-title&quot;:&quot;Journal of Clinical Oncology&quot;,&quot;accessed&quot;:{&quot;date-parts&quot;:[[2021,11,30]]},&quot;ISSN&quot;:&quot;15277755&quot;,&quot;PMID&quot;:&quot;30785829&quot;,&quot;issued&quot;:{&quot;date-parts&quot;:[[2019,2,20]]},&quot;page&quot;:&quot;992-1000&quot;,&quot;abstract&quot;:&quot;PURPOSE CheckMate 568 is an open-label phase II trial that evaluated the efficacy and safety of nivolumab plus low-dose ipilimumab as first-line treatment of advanced/metastatic non-small-cell lung cancer (NSCLC). We assessed the association of efficacy with programmed death ligand 1 (PD-L1) expression and tumor mutational burden (TMB). PATIENTS AND METHODS Two hundred eighty-eight patients with previously untreated, recurrent stage IIIB/IV NSCLC received nivolumab 3 mg/kg every 2 weeks plus ipilimumab 1 mg/kg every 6 weeks. The primary end point was objective response rate (ORR) in patients with 1% or more and less than 1% tumor PD-L1 expression. Efficacy on the basis of TMB (FoundationOne CDx assay) was a secondary end point. RESULTS Of treated patients with tumor available for testing, 252 patients (88%) of 288 were evaluable for PD-L1 expression and 98 patients (82%) of 120 for TMB. ORR was 30% overall and 41% and 15% in patients with 1% or greater and less than 1% tumor PD-L1 expression, respectively. ORR increased with higher TMB, plateauing at 10 or more mutations/megabase (mut/Mb). Regardless of PD-L1 expression, ORRs were higher in patients with TMB of 10 or more mut/Mb (n = 48: PD-L1, ≥ 1%, 48%; PD-L1, &lt; 1%, 47%) versus TMB of fewer than 10 mut/Mb (n = 50: PD-L1, ≥ 1%, 18%; PD-L1, &lt; 1%, 5%), and progression-free survival was longer in patients with TMB of 10 or more mut/Mb versus TMB of fewer than 10 mut/Mb (median, 7.1 v 2.6 months). Grade 3 to 4 treatment-related adverse events occurred in 29% of patients. CONCLUSION Nivolumab plus low-dose ipilimumab was effective and tolerable as a first-line treatment of advanced/metastatic NSCLC. TMB of 10 or more mut/Mb was associated with improved response and prolonged progression-free survival in both tumor PD-L1 expression 1% or greater and less than 1% subgroups and was thus identified as a potentially relevant cutoff in the assessment of TMB as a biomarker for first-line nivolumab plus ipilimumab.&quot;,&quot;publisher&quot;:&quot;American Society of Clinical Oncology&quot;,&quot;issue&quot;:&quot;12&quot;,&quot;volume&quot;:&quot;37&quot;,&quot;container-title-short&quot;:&quot;&quot;},&quot;isTemporary&quot;:false}]},{&quot;citationID&quot;:&quot;MENDELEY_CITATION_d4caac55-6a01-4b8f-b5a8-c88e7c9fb743&quot;,&quot;properties&quot;:{&quot;noteIndex&quot;:0},&quot;isEdited&quot;:false,&quot;manualOverride&quot;:{&quot;isManuallyOverridden&quot;:false,&quot;citeprocText&quot;:&quot;&lt;sup&gt;29,30,60&lt;/sup&gt;&quot;,&quot;manualOverrideText&quot;:&quot;&quot;},&quot;citationTag&quot;:&quot;MENDELEY_CITATION_v3_eyJjaXRhdGlvbklEIjoiTUVOREVMRVlfQ0lUQVRJT05fZDRjYWFjNTUtNmEwMS00YjhmLWI1YTgtYzg4ZTdjOWZiNzQzIiwicHJvcGVydGllcyI6eyJub3RlSW5kZXgiOjB9LCJpc0VkaXRlZCI6ZmFsc2UsIm1hbnVhbE92ZXJyaWRlIjp7ImlzTWFudWFsbHlPdmVycmlkZGVuIjpmYWxzZSwiY2l0ZXByb2NUZXh0IjoiPHN1cD4yOSwzMCw2MDwvc3VwPiIsIm1hbnVhbE92ZXJyaWRlVGV4dCI6IiJ9LCJjaXRhdGlvbkl0ZW1zIjpbeyJpZCI6ImEwZTI3OTRiLWE1NGUtM2FiMS05MzFlLTIzMjg3MTU2YjIzMyIsIml0ZW1EYXRhIjp7InR5cGUiOiJhcnRpY2xlLWpvdXJuYWwiLCJpZCI6ImEwZTI3OTRiLWE1NGUtM2FiMS05MzFlLTIzMjg3MTU2YjIzMyIsInRpdGxlIjoiTXVsdGltb2RhbCBzb2Z0IHRpc3N1ZSBtYXJrZXJzIGZvciBicmlkZ2luZyBoaWdoLXJlc29sdXRpb24gZGlhZ25vc3RpYyBpbWFnaW5nIHdpdGggdGhlcmFwZXV0aWMgaW50ZXJ2ZW50aW9uIiwiYXV0aG9yIjpbeyJmYW1pbHkiOiJIYW5zZW4iLCJnaXZlbiI6IkFuZGVycyBFLiIsInBhcnNlLW5hbWVzIjpmYWxzZSwiZHJvcHBpbmctcGFydGljbGUiOiIiLCJub24tZHJvcHBpbmctcGFydGljbGUiOiIifSx7ImZhbWlseSI6IkhlbnJpa3NlbiIsImdpdmVuIjoiSm9uYXMgUi4iLCJwYXJzZS1uYW1lcyI6ZmFsc2UsImRyb3BwaW5nLXBhcnRpY2xlIjoiIiwibm9uLWRyb3BwaW5nLXBhcnRpY2xlIjoiIn0seyJmYW1pbHkiOiJKw7hsY2siLCJnaXZlbiI6IlJhc211cyBJLiIsInBhcnNlLW5hbWVzIjpmYWxzZSwiZHJvcHBpbmctcGFydGljbGUiOiIiLCJub24tZHJvcHBpbmctcGFydGljbGUiOiIifSx7ImZhbWlseSI6IkZsaWVkbmVyIiwiZ2l2ZW4iOiJGcmVkZXJpa2tlIFAuIiwicGFyc2UtbmFtZXMiOmZhbHNlLCJkcm9wcGluZy1wYXJ0aWNsZSI6IiIsIm5vbi1kcm9wcGluZy1wYXJ0aWNsZSI6IiJ9LHsiZmFtaWx5IjoiQnJ1dW4iLCJnaXZlbiI6IkxpbmRhIE0uIiwicGFyc2UtbmFtZXMiOmZhbHNlLCJkcm9wcGluZy1wYXJ0aWNsZSI6IiIsIm5vbi1kcm9wcGluZy1wYXJ0aWNsZSI6IiJ9LHsiZmFtaWx5IjoiU2NoZXJtYW4iLCJnaXZlbiI6IkpvbmFzIiwicGFyc2UtbmFtZXMiOmZhbHNlLCJkcm9wcGluZy1wYXJ0aWNsZSI6IiIsIm5vbi1kcm9wcGluZy1wYXJ0aWNsZSI6IiJ9LHsiZmFtaWx5IjoiSmVuc2VuIiwiZ2l2ZW4iOiJBbmRyZWFzIEkuIiwicGFyc2UtbmFtZXMiOmZhbHNlLCJkcm9wcGluZy1wYXJ0aWNsZSI6IiIsIm5vbi1kcm9wcGluZy1wYXJ0aWNsZSI6IiJ9LHsiZmFtaWx5IjoiQWYgUm9zZW5zY2jDtmxkIiwiZ2l2ZW4iOiJNdW5jayIsInBhcnNlLW5hbWVzIjpmYWxzZSwiZHJvcHBpbmctcGFydGljbGUiOiIiLCJub24tZHJvcHBpbmctcGFydGljbGUiOiIifSx7ImZhbWlseSI6Ik1vb3JtYW4iLCJnaXZlbiI6IkxpbGFoIiwicGFyc2UtbmFtZXMiOmZhbHNlLCJkcm9wcGluZy1wYXJ0aWNsZSI6IiIsIm5vbi1kcm9wcGluZy1wYXJ0aWNsZSI6IiJ9LHsiZmFtaWx5IjoiS3VyYmVnb3ZpYyIsImdpdmVuIjoiU29yZWwiLCJwYXJzZS1uYW1lcyI6ZmFsc2UsImRyb3BwaW5nLXBhcnRpY2xlIjoiIiwibm9uLWRyb3BwaW5nLXBhcnRpY2xlIjoiIn0seyJmYW1pbHkiOiJCbGFuY2siLCJnaXZlbiI6IlN0ZWVuIFIuIiwicGFyc2UtbmFtZXMiOmZhbHNlLCJkcm9wcGluZy1wYXJ0aWNsZSI6IiIsIm5vbi1kcm9wcGluZy1wYXJ0aWNsZSI6ImRlIn0seyJmYW1pbHkiOiJMYXJzZW4iLCJnaXZlbiI6IktsYXVzIFIuIiwicGFyc2UtbmFtZXMiOmZhbHNlLCJkcm9wcGluZy1wYXJ0aWNsZSI6IiIsIm5vbi1kcm9wcGluZy1wYXJ0aWNsZSI6IiJ9LHsiZmFtaWx5IjoiQ2xlbWVudHNlbiIsImdpdmVuIjoiUGF1bCBGLiIsInBhcnNlLW5hbWVzIjpmYWxzZSwiZHJvcHBpbmctcGFydGljbGUiOiIiLCJub24tZHJvcHBpbmctcGFydGljbGUiOiIifSx7ImZhbWlseSI6IkNocmlzdGVuc2VuIiwiZ2l2ZW4iOiJBbmRlcnMgTi4iLCJwYXJzZS1uYW1lcyI6ZmFsc2UsImRyb3BwaW5nLXBhcnRpY2xlIjoiIiwibm9uLWRyb3BwaW5nLXBhcnRpY2xlIjoiIn0seyJmYW1pbHkiOiJDbGF1c2VuIiwiZ2l2ZW4iOiJNYWRzIEguIiwicGFyc2UtbmFtZXMiOmZhbHNlLCJkcm9wcGluZy1wYXJ0aWNsZSI6IiIsIm5vbi1kcm9wcGluZy1wYXJ0aWNsZSI6IiJ9LHsiZmFtaWx5IjoiV2FuZyIsImdpdmVuIjoiV2VuYm8iLCJwYXJzZS1uYW1lcyI6ZmFsc2UsImRyb3BwaW5nLXBhcnRpY2xlIjoiIiwibm9uLWRyb3BwaW5nLXBhcnRpY2xlIjoiIn0seyJmYW1pbHkiOiJLZW1wZW4iLCJnaXZlbiI6IlBhdWwiLCJwYXJzZS1uYW1lcyI6ZmFsc2UsImRyb3BwaW5nLXBhcnRpY2xlIjoiIiwibm9uLWRyb3BwaW5nLXBhcnRpY2xlIjoiIn0seyJmYW1pbHkiOiJDaHJpc3RlbnNlbiIsImdpdmVuIjoiTWVyZXRlIiwicGFyc2UtbmFtZXMiOmZhbHNlLCJkcm9wcGluZy1wYXJ0aWNsZSI6IiIsIm5vbi1kcm9wcGluZy1wYXJ0aWNsZSI6IiJ9LHsiZmFtaWx5IjoiVmlieSIsImdpdmVuIjoiTmllbHMgRXJpayIsInBhcnNlLW5hbWVzIjpmYWxzZSwiZHJvcHBpbmctcGFydGljbGUiOiIiLCJub24tZHJvcHBpbmctcGFydGljbGUiOiIifSx7ImZhbWlseSI6IlBlcnNzb24iLCJnaXZlbiI6IkdpdHRlIiwicGFyc2UtbmFtZXMiOmZhbHNlLCJkcm9wcGluZy1wYXJ0aWNsZSI6IiIsIm5vbi1kcm9wcGluZy1wYXJ0aWNsZSI6IiJ9LHsiZmFtaWx5IjoiTGFyc2VuIiwiZ2l2ZW4iOiJSYXNtdXMiLCJwYXJzZS1uYW1lcyI6ZmFsc2UsImRyb3BwaW5nLXBhcnRpY2xlIjoiIiwibm9uLWRyb3BwaW5nLXBhcnRpY2xlIjoiIn0seyJmYW1pbHkiOiJDb25yYWRzZW4iLCJnaXZlbiI6IktudXQiLCJwYXJzZS1uYW1lcyI6ZmFsc2UsImRyb3BwaW5nLXBhcnRpY2xlIjoiIiwibm9uLWRyb3BwaW5nLXBhcnRpY2xlIjoiIn0seyJmYW1pbHkiOiJNY0V2b3kiLCJnaXZlbiI6IkZpbnRhbiBKLiIsInBhcnNlLW5hbWVzIjpmYWxzZSwiZHJvcHBpbmctcGFydGljbGUiOiIiLCJub24tZHJvcHBpbmctcGFydGljbGUiOiIifSx7ImZhbWlseSI6IktqYWVyIiwiZ2l2ZW4iOiJBbmRyZWFzIiwicGFyc2UtbmFtZXMiOmZhbHNlLCJkcm9wcGluZy1wYXJ0aWNsZSI6IiIsIm5vbi1kcm9wcGluZy1wYXJ0aWNsZSI6IiJ9LHsiZmFtaWx5IjoiRXJpa3NlbiIsImdpdmVuIjoiVGhvbWFzIiwicGFyc2UtbmFtZXMiOmZhbHNlLCJkcm9wcGluZy1wYXJ0aWNsZSI6IiIsIm5vbi1kcm9wcGluZy1wYXJ0aWNsZSI6IiJ9LHsiZmFtaWx5IjoiQW5kcmVzZW4iLCJnaXZlbiI6IlRob21hcyBMLiIsInBhcnNlLW5hbWVzIjpmYWxzZSwiZHJvcHBpbmctcGFydGljbGUiOiIiLCJub24tZHJvcHBpbmctcGFydGljbGUiOiIifV0sImNvbnRhaW5lci10aXRsZSI6IlNjaWVuY2UgQWR2YW5jZXMiLCJhY2Nlc3NlZCI6eyJkYXRlLXBhcnRzIjpbWzIwMjEsMTEsMzBdXX0sIklTU04iOiIyMzc1MjU0OCIsIlBNSUQiOiIzMjg3NTExMyIsImlzc3VlZCI6eyJkYXRlLXBhcnRzIjpbWzIwMjAsOCwxXV19LCJhYnN0cmFjdCI6IkRpYWdub3N0aWMgaW1hZ2luZyBvZnRlbiBvdXRwZXJmb3JtcyB0aGUgc3VyZ2VvbidzIGFiaWxpdHkgdG8gaWRlbnRpZnkgc21hbGwgc3RydWN0dXJlcyBkdXJpbmcgdGhlcmFwZXV0aWMgcHJvY2VkdXJlcy4gU21hcnQgc29mdCB0aXNzdWUgbWFya2VycyB0aGF0IHRyYW5zbGF0ZSB0aGUgc2Vuc2l0aXZpdHkgb2YgZGlhZ25vc3RpYyBpbWFnaW5nIGludG8gb3B0aW1hbCB0aGVyYXBldXRpYyBpbnRlcnZlbnRpb24gYXJlIHRoZXJlZm9yZSBoaWdobHkgd2FycmFudGVkLiBUaGlzIHBhcGVyIHByZXNlbnRzIGEgdW5pcXVlIGFkYXB0YWJsZSBsaXF1aWQgc29mdCB0aXNzdWUgbWFya2VyIHN5c3RlbSBiYXNlZCBvbiBmdW5jdGlvbmFsaXplZCBjYXJib2h5ZHJhdGVzIChDYXJiby1nZWwpLiBUaGUgbGlxdWlkIHN0YXRlIG9mIHRoZXNlIG1hcmtlcnMgYWxsb3dzIGZvciBoaWdoLXByZWNpc2lvbiBwbGFjZW1lbnQgdW5kZXIgaW1hZ2UgZ3VpZGFuY2UgdXNpbmcgdGhpbiBuZWVkbGVzLiBCYXNlZCBvbiBzdGVwLWJ5LXN0ZXAgbW9kaWZpY2F0aW9ucywgdGhlIGltYWdlIGZlYXR1cmVzIGFuZCBtZWNoYW5pY2FsIHByb3BlcnRpZXMgb2YgbWFya2VycyBjYW4gYmUgb3B0aW1pemVkIHRvIGJyaWRnZSBkaWFnbm9zdGljIGltYWdpbmcgYW5kIHNwZWNpZmljIHRoZXJhcGV1dGljIGludGVydmVudGlvbnMuIFRoZSBwZXJmb3JtYW5jZSBvZiBDYXJiby1nZWwgaXMgZGVtb25zdHJhdGVkIGZvciBtYXJrZXJzIHRoYXQgKGkpIGhhdmUgcmFkaW9ncmFwaGljLCBtYWduZXRpYyByZXNvbmFuY2UsIGFuZCB1bHRyYXNvdW5kIHZpc2liaWxpdHk7IChpaSkgYXJlIHBhbHBhYmxlIGFuZCB2aXNpYmxlOyBhbmQgKGlpaSkgYXJlIGxvY2FsaXphYmxlIGJ5IG5lYXItaW5mcmFyZWQgZmx1b3Jlc2NlbmNlIGFuZCByYWRpbyBndWlkYW5jZS4gVGhlIHN0dWR5IGRlbW9uc3RyYXRlcyBlbmNvdXJhZ2luZyBwcm9vZiBvZiBjb25jZXB0IGZvciB0aGUgbGlxdWlkIG1hcmtlciBzeXN0ZW0gYXMgYSB3ZWxsLXRvbGVyYXRlZCBtdWx0aW1vZGFsIGltYWdpbmcgbWFya2VyIHRoYXQgY2FuIGltcHJvdmUgaW1hZ2UtZ3VpZGVkIHJhZGlvdGhlcmFweSBhbmQgc3VyZ2ljYWwgaW50ZXJ2ZW50aW9ucywgaW5jbHVkaW5nIHJvYm90aWMgc3VyZ2VyeS4iLCJwdWJsaXNoZXIiOiJBbWVyaWNhbiBBc3NvY2lhdGlvbiBmb3IgdGhlIEFkdmFuY2VtZW50IG9mIFNjaWVuY2UiLCJpc3N1ZSI6IjM0Iiwidm9sdW1lIjoiNiIsImNvbnRhaW5lci10aXRsZS1zaG9ydCI6IlNjaSBBZHYifSwiaXNUZW1wb3JhcnkiOmZhbHNlfSx7ImlkIjoiYmExMDNjMmEtNjJkZi0zMTRiLWI5MTAtNzg0OTJhNDNkZTA5IiwiaXRlbURhdGEiOnsidHlwZSI6ImFydGljbGUtam91cm5hbCIsImlkIjoiYmExMDNjMmEtNjJkZi0zMTRiLWI5MTAtNzg0OTJhNDNkZTA5IiwidGl0bGUiOiJMaXF1aWQgZmlkdWNpYWwgbWFya2VyIHBlcmZvcm1hbmNlIGR1cmluZyByYWRpb3RoZXJhcHkgb2YgbG9jYWxseSBhZHZhbmNlZCBub24gc21hbGwgY2VsbCBsdW5nIGNhbmNlciIsImF1dGhvciI6W3siZmFtaWx5IjoiUnlkaMO2ZyIsImdpdmVuIjoiSm9uYXMgU2NoZXJtYW4iLCJwYXJzZS1uYW1lcyI6ZmFsc2UsImRyb3BwaW5nLXBhcnRpY2xlIjoiIiwibm9uLWRyb3BwaW5nLXBhcnRpY2xlIjoiIn0seyJmYW1pbHkiOiJNb3J0ZW5zZW4iLCJnaXZlbiI6IlN0ZWVuIFJpaXNnYWFyZCIsInBhcnNlLW5hbWVzIjpmYWxzZSwiZHJvcHBpbmctcGFydGljbGUiOiIiLCJub24tZHJvcHBpbmctcGFydGljbGUiOiIifSx7ImZhbWlseSI6IkxhcnNlbiIsImdpdmVuIjoiS2xhdXMgUmljaHRlciIsInBhcnNlLW5hbWVzIjpmYWxzZSwiZHJvcHBpbmctcGFydGljbGUiOiIiLCJub24tZHJvcHBpbmctcGFydGljbGUiOiIifSx7ImZhbWlseSI6IkNsZW1lbnRzZW4iLCJnaXZlbiI6IlBhdWwiLCJwYXJzZS1uYW1lcyI6ZmFsc2UsImRyb3BwaW5nLXBhcnRpY2xlIjoiIiwibm9uLWRyb3BwaW5nLXBhcnRpY2xlIjoiIn0seyJmYW1pbHkiOiJKw7hsY2siLCJnaXZlbiI6IlJhc211cyBJcm1pbmciLCJwYXJzZS1uYW1lcyI6ZmFsc2UsImRyb3BwaW5nLXBhcnRpY2xlIjoiIiwibm9uLWRyb3BwaW5nLXBhcnRpY2xlIjoiIn0seyJmYW1pbHkiOiJKb3NpcG92aWMiLCJnaXZlbiI6Ik1pcmphbmEiLCJwYXJzZS1uYW1lcyI6ZmFsc2UsImRyb3BwaW5nLXBhcnRpY2xlIjoiIiwibm9uLWRyb3BwaW5nLXBhcnRpY2xlIjoiIn0seyJmYW1pbHkiOiJBem5hciIsImdpdmVuIjoiTWFyaWFubmUgQ2FtaWxsZSIsInBhcnNlLW5hbWVzIjpmYWxzZSwiZHJvcHBpbmctcGFydGljbGUiOiIiLCJub24tZHJvcHBpbmctcGFydGljbGUiOiIifSx7ImZhbWlseSI6IlNwZWNodCIsImdpdmVuIjoiTGVuYSIsInBhcnNlLW5hbWVzIjpmYWxzZSwiZHJvcHBpbmctcGFydGljbGUiOiIiLCJub24tZHJvcHBpbmctcGFydGljbGUiOiIifSx7ImZhbWlseSI6IkFuZHJlc2VuIiwiZ2l2ZW4iOiJUaG9tYXMgTGFycyIsInBhcnNlLW5hbWVzIjpmYWxzZSwiZHJvcHBpbmctcGFydGljbGUiOiIiLCJub24tZHJvcHBpbmctcGFydGljbGUiOiIifSx7ImZhbWlseSI6IlJvc2Vuc2Now7ZsZCIsImdpdmVuIjoiUGVyIE11bmNrIGFmIiwicGFyc2UtbmFtZXMiOmZhbHNlLCJkcm9wcGluZy1wYXJ0aWNsZSI6IiIsIm5vbi1kcm9wcGluZy1wYXJ0aWNsZSI6IiJ9LHsiZmFtaWx5IjoiUGVyc3NvbiIsImdpdmVuIjoiR2l0dGUgRnJlZGJlcmciLCJwYXJzZS1uYW1lcyI6ZmFsc2UsImRyb3BwaW5nLXBhcnRpY2xlIjoiIiwibm9uLWRyb3BwaW5nLXBhcnRpY2xlIjoiIn1dLCJjb250YWluZXItdGl0bGUiOiJSYWRpb3RoZXJhcHkgYW5kIE9uY29sb2d5IiwiYWNjZXNzZWQiOnsiZGF0ZS1wYXJ0cyI6W1syMDIxLDExLDMwXV19LCJJU1NOIjoiMDE2Ny04MTQwIiwiUE1JRCI6IjI3NDQzNDUwIiwiaXNzdWVkIjp7ImRhdGUtcGFydHMiOltbMjAxNiwxMCwxXV19LCJwYWdlIjoiNjQtNjkiLCJhYnN0cmFjdCI6IkJhY2tncm91bmQgYW5kIHB1cnBvc2UgV2UgYW5hbHlzZWQgdGhlIHBvc2l0aW9uYWwgYW5kIHN0cnVjdHVyYWwgc3RhYmlsaXR5IG9mIGEgbG9uZy10ZXJtIGJpb2RlZ3JhZGFibGUgbGlxdWlkIGZpZHVjaWFsIG1hcmtlciAoQmlvWG1hcmspIGZvciByYWRpb3RoZXJhcHkgaW4gcGF0aWVudHMgd2l0aCBsb2NhbGx5IGFkdmFuY2VkIGx1bmcgY2FuY2VyLiBNYXRlcmlhbCBhbmQgbWV0aG9kcyBNYXJrZXJzIHdlcmUgaW5qZWN0ZWQgdmlhIGVuZG9zY29waWMtIG9yIGVuZG9icm9uY2hpYWwgdWx0cmFzb3VuZCBpbiBseW1waCBub2RlcyBhbmQgcmVhY2hhYmxlIHByaW1hcnkgdHVtb3Vycy4gTWFya2VyIHZvbHVtZSBhbmQgSG91bnNmaWVsZCBVbml0cyAoSFUpIGNoYW5naW5nIHJhdGVzIHdlcmUgZXN0aW1hdGVkIHVzaW5nIGJyZWF0aC1ob2xkIENCQ1QuIEludGVyLWZyYWN0aW9uIHZhcmlhdGlvbiBpbiBtYXJrZXIgcG9zaXRpb24gcmVsYXRpdmUgdG8gZ3Jvc3MgdHVtb3VyIHZvbHVtZSAoR1RWKSBwb3NpdGlvbiB3YXMgZXN0YWJsaXNoZWQsIGFzIHdlbGwgYXMgdGhlIGludGVyLWZyYWN0aW9uIHZhcmlhdGlvbiBpbiBtZWRpYXN0aW5hbCBtYXJrZXIgcmVnaXN0cmF0aW9uIHJlbGF0aXZlIHRvIGEgY2FyaW5hIHJlZ2lzdHJhdGlvbiB0aHJvdWdoIHRoZSB0cmVhdG1lbnQuIFJlc3VsdHMgRmlmdGVlbiBwYXRpZW50cyB3ZXJlIGluY2x1ZGVkIGFuZCAyOSBtYXJrZXJzIGFuYWx5c2VkLiBBbGwgbWFya2VycyB0aGF0IHdlcmUgaW4gc2l0dSBhdCBwbGFubmluZyB3ZXJlIHZpc2libGUgdGhyb3VnaCB0aGUgdHJlYXRtZW50LiBNZWFuIEhVIHdhcyA5MDLCoMKxwqAxNjXCoEhVIGZvciBseW1waCBub2RlIGFuZCA5OTHCoMKxwqAyMTnCoEhVIGZvciB0dW1vdXIgbWFya2Vycy4gVm9sdW1lIGRlZ3JhZGF0aW9uIHJhdGVzIHdlcmUg4oiSNSUgaW4gbHltcGggbm9kZXMgYW5kIOKIkjIzJSBpbiBwcmltYXJ5IHR1bW91cnMuIFRocmVlLWRpbWVuc2lvbmFsIGludGVyLWZyYWN0aW9uIHZhcmlhdGlvbiBmb3IgbWFya2VyIHBvc2l0aW9uIHJlbGF0aXZlIHRvIHRoZSBHVFYgcG9zaXRpb24gd2FzIOKIkjAuMcKgwrHCoDAuN8KgbW0gaW4gbHltcGggbm9kZXMgYW5kIOKIkjEuNcKgwrHCoDIuM8KgbW0gaW4gcHJpbWFyeSB0dW1vdXJzLiBJbnRlci1mcmFjdGlvbiB2YXJpYXRpb25zIGluIG1hcmtlciByZWdpc3RyYXRpb24gcmVsYXRpdmUgdG8gY2FyaW5hIHJlZ2lzdHJhdGlvbiB3ZXJlIOKIkjAuNMKgwrHCoDEuMsKgbW0gaW4gbGVmdOKAk3JpZ2h0LCAwLjLCoMKxwqAyLjDCoG1tIGluIGFudGVyaW9y4oCTcG9zdGVyaW9yIGFuZCDiiJIwLjXCoMKxwqAyLjDCoG1tIGluIGNyYW5pby1jYXVkYWwgZGlyZWN0aW9ucy4gQ29uY2x1c2lvbnMgVGhlIGxpcXVpZCBmaWR1Y2lhbCBtYXJrZXJzIHdlcmUgdmlzaWJsZSBhbmQgc3RhYmxlIGluIHNpemUgYW5kIHBvc2l0aW9uIHRocm91Z2hvdXQgdGhlIHRyZWF0bWVudCBjb3Vyc2UuIiwicHVibGlzaGVyIjoiRWxzZXZpZXIiLCJpc3N1ZSI6IjEiLCJ2b2x1bWUiOiIxMjEiLCJjb250YWluZXItdGl0bGUtc2hvcnQiOiIifSwiaXNUZW1wb3JhcnkiOmZhbHNlfSx7ImlkIjoiZjYzOTI1ZDMtYzgxMS0zN2RkLTgxNjEtNjNjNjE3NDgxZTc3IiwiaXRlbURhdGEiOnsidHlwZSI6ImFydGljbGUtam91cm5hbCIsImlkIjoiZjYzOTI1ZDMtYzgxMS0zN2RkLTgxNjEtNjNjNjE3NDgxZTc3IiwidGl0bGUiOiJGZWFzaWJpbGl0eSBvZiBhIG5vdmVsIGxpcXVpZCBmaWR1Y2lhbCBtYXJrZXIgZm9yIHVzZSBpbiBpbWFnZSBndWlkZWQgcmFkaW90aGVyYXB5IG9mIG9lc29waGFnZWFsIGNhbmNlciIsImF1dGhvciI6W3siZmFtaWx5IjoiQmxhbmNrIiwiZ2l2ZW4iOiJTdGVlbiBSaWlzZ2FhcmQiLCJwYXJzZS1uYW1lcyI6ZmFsc2UsImRyb3BwaW5nLXBhcnRpY2xlIjoiIiwibm9uLWRyb3BwaW5nLXBhcnRpY2xlIjoiZGUifSx7ImZhbWlseSI6IlNjaGVybWFuLVJ5ZGjDtmciLCJnaXZlbiI6IkpvbmFzIiwicGFyc2UtbmFtZXMiOmZhbHNlLCJkcm9wcGluZy1wYXJ0aWNsZSI6IiIsIm5vbi1kcm9wcGluZy1wYXJ0aWNsZSI6IiJ9LHsiZmFtaWx5IjoiU2llbXNlbiIsImdpdmVuIjoiTWV0dGUiLCJwYXJzZS1uYW1lcyI6ZmFsc2UsImRyb3BwaW5nLXBhcnRpY2xlIjoiIiwibm9uLWRyb3BwaW5nLXBhcnRpY2xlIjoiIn0seyJmYW1pbHkiOiJDaHJpc3RlbnNlbiIsImdpdmVuIjoiTWVyZXRlIiwicGFyc2UtbmFtZXMiOmZhbHNlLCJkcm9wcGluZy1wYXJ0aWNsZSI6IiIsIm5vbi1kcm9wcGluZy1wYXJ0aWNsZSI6IiJ9LHsiZmFtaWx5IjoiQmFla3NnYWFyZCIsImdpdmVuIjoiTGVuZSIsInBhcnNlLW5hbWVzIjpmYWxzZSwiZHJvcHBpbmctcGFydGljbGUiOiIiLCJub24tZHJvcHBpbmctcGFydGljbGUiOiIifSx7ImZhbWlseSI6IkrDuGxjayIsImdpdmVuIjoiUmFzbXVzIElybWluZyIsInBhcnNlLW5hbWVzIjpmYWxzZSwiZHJvcHBpbmctcGFydGljbGUiOiIiLCJub24tZHJvcHBpbmctcGFydGljbGUiOiIifSx7ImZhbWlseSI6IlNwZWNodCIsImdpdmVuIjoiTGVuYSIsInBhcnNlLW5hbWVzIjpmYWxzZSwiZHJvcHBpbmctcGFydGljbGUiOiIiLCJub24tZHJvcHBpbmctcGFydGljbGUiOiIifSx7ImZhbWlseSI6IkFuZHJlc2VuIiwiZ2l2ZW4iOiJUaG9tYXMgTGFycyIsInBhcnNlLW5hbWVzIjpmYWxzZSwiZHJvcHBpbmctcGFydGljbGUiOiIiLCJub24tZHJvcHBpbmctcGFydGljbGUiOiIifSx7ImZhbWlseSI6IlBlcnNzb24iLCJnaXZlbiI6IkdpdHRlIEZyZWRiZXJnIiwicGFyc2UtbmFtZXMiOmZhbHNlLCJkcm9wcGluZy1wYXJ0aWNsZSI6IiIsIm5vbi1kcm9wcGluZy1wYXJ0aWNsZSI6IiJ9XSwiY29udGFpbmVyLXRpdGxlIjoiVGhlIEJyaXRpc2ggSm91cm5hbCBvZiBSYWRpb2xvZ3kiLCJhY2Nlc3NlZCI6eyJkYXRlLXBhcnRzIjpbWzIwMjEsMTEsMzBdXX0sIklTU04iOiIxNzQ4ODgwWCIsIlBNSUQiOiIyOTk3NTE1MiIsImlzc3VlZCI6eyJkYXRlLXBhcnRzIjpbWzIwMThdXX0sImFic3RyYWN0IjoiT2JqZWN0aXZlOiBUbyBldmFsdWF0ZSB0aGUgZmVhc2liaWxpdHkgb2YgYSBuZXcgbGlxdWlkIGZpZHVjaWFsIG1hcmtlciBmb3IgdXNlIGluIGltYWdlLWd1aWRlZCByYWRpb3RoZXJhcHkgZm9yIG9lc29waGFnZWFsIGNhbmNlci4gTWV0aG9kczogTGlxdWlkIGZpZHVjaWFsIG1hcmtlcnMgd2VyZSBpbXBsYW50ZWQgaW4gcGF0aWVudHMgd2l0aCBtZXRhc3RhdGljIG9yIGlub3BlcmFibGUgbG9jYWxseSBhZHZhbmNlZCBvZXNvcGhhZ2VhbCBvciBnYXN0cm8tb2Vzb3BoYWdlYWwganVuY3Rpb24gY2FuY2VyIHJlY2VpdmluZyByYWRpb3RoZXJhcHkuIE1hcmtlcnMgd2VyZSBpbXBsYW50ZWQgdXNpbmcgYSBjb252ZW50aW9uYWwgZ2FzdHJvc2NvcGUgZXF1aXBwZWQgd2l0aCBhIDIyIEcgV2FuZyBuZWVkbGUuIE1hcmtlciB2aXNpYmlsaXR5IHdhcyBldmFsdWF0ZWQgb24gZmx1b3Jvc2NvcHksIENULCBNUkkgYW5kIGNvbmUgYmVhbSBDVCBzY2Fucy4gUmVzdWx0czogTGlxdWlkIG1hcmtlcnMgKG4gPSAxNikgd2VyZSBpbmplY3RlZCBpbiBmb3VyIHBhdGllbnRzLiBObyBHcmFkZSAyIG9yIHdvcnNlIGFkdmVyc2UgZXZlbnRzIHdlcmUgb2JzZXJ2ZWQgaW4gcmVsYXRpb24gdG8gdGhlIGltcGxhbnRhdGlvbiBwcm9jZWR1cmUsIGR1cmluZyB0cmVhdG1lbnQgb3IgaW4gdGhlIGZvbGxvdy11cCBwZXJpb2QuIDEyLzE2ICg3NSUpIG1hcmtlcnMgd2VyZSBhdmFpbGFibGUgYXQgdGhlIHBsYW5uaW5nIENULXNjYW4gYW5kIHRocm91Z2hvdXQgdGhlIHRyZWF0bWVudC0gYW5kIGZvbGxvdy11cCBwZXJpb2QuIFRoZSBpbXBsYW50ZWQgbWFya2VycyB3ZXJlIGFkZXF1YXRlbHkgdmlzaWJsZSBpbiBDVCBhbmQgY29uZSBiZWFtIENUIGJ1dCB3ZXJlIGRpZmZpY3VsdCB0byBkaXN0aW5ndWlzaCBpbiBmbHVvcm9zY29weSBhbmQgTVJJIHdpdGhvdXQgaW5mb3JtYXRpb24gZnJvbSB0aGUgY29ycmVzcG9uZGluZyBDVCBpbWFnZS4gQ29uY2x1c2lvbjogTGlxdWlkIGZpZHVjaWFsIG1hcmtlciBwbGFjZW1lbnQgaW4gdGhlIG9lc29waGFndXMgcHJvdmVkIHNhZmUgYW5kIGNsaW5pY2FsbHkgZmVhc2libGUuIEFkdmFuY2VzIGluIGtub3dsZWRnZTogVGhpcyBwYXBlciBwcmVzZW50cyB0aGUgZmlyc3QgY2xpbmljYWwgdXNlIG9mIGEgbmV3IGxpcXVpZCBmaWR1Y2lhbCBtYXJrZXIgaW4gcGF0aWVudHMgd2l0aCBvZXNvcGhhZ2VhbCBjYW5jZXIgYW5kIGRlbW9uc3RyYXRlcyB0aGF0IG1hcmtlciBpbXBsYW50YXRpb24gdXNpbmcgc3RhbmRhcmQgZ2FzdHJvc2NvcGljIGVxdWlwbWVudCBhbmQgc3Vic2VxdWVudCB1c2UgaW4gdGhyZWUtZGltZW5zaW9uYWwgaW1hZ2UtZ3VpZGVkIHJhZGlhdGlvbiB0aGVyYXB5IGlzIHNhZmUgYW5kIGNsaW5pY2FsbHkgZmVhc2libGUuIiwicHVibGlzaGVyIjoiQnJpdGlzaCBJbnN0aXR1dGUgb2YgUmFkaW9sb2d5IiwiaXNzdWUiOiIxMDkyIiwidm9sdW1lIjoiOTEiLCJjb250YWluZXItdGl0bGUtc2hvcnQiOiJCciBKIFJhZGlvbCJ9LCJpc1RlbXBvcmFyeSI6ZmFsc2V9XX0=&quot;,&quot;citationItems&quot;:[{&quot;id&quot;:&quot;a0e2794b-a54e-3ab1-931e-23287156b233&quot;,&quot;itemData&quot;:{&quot;type&quot;:&quot;article-journal&quot;,&quot;id&quot;:&quot;a0e2794b-a54e-3ab1-931e-23287156b233&quot;,&quot;title&quot;:&quot;Multimodal soft tissue markers for bridging high-resolution diagnostic imaging with therapeutic intervention&quot;,&quot;author&quot;:[{&quot;family&quot;:&quot;Hansen&quot;,&quot;given&quot;:&quot;Anders E.&quot;,&quot;parse-names&quot;:false,&quot;dropping-particle&quot;:&quot;&quot;,&quot;non-dropping-particle&quot;:&quot;&quot;},{&quot;family&quot;:&quot;Henriksen&quot;,&quot;given&quot;:&quot;Jonas R.&quot;,&quot;parse-names&quot;:false,&quot;dropping-particle&quot;:&quot;&quot;,&quot;non-dropping-particle&quot;:&quot;&quot;},{&quot;family&quot;:&quot;Jølck&quot;,&quot;given&quot;:&quot;Rasmus I.&quot;,&quot;parse-names&quot;:false,&quot;dropping-particle&quot;:&quot;&quot;,&quot;non-dropping-particle&quot;:&quot;&quot;},{&quot;family&quot;:&quot;Fliedner&quot;,&quot;given&quot;:&quot;Frederikke P.&quot;,&quot;parse-names&quot;:false,&quot;dropping-particle&quot;:&quot;&quot;,&quot;non-dropping-particle&quot;:&quot;&quot;},{&quot;family&quot;:&quot;Bruun&quot;,&quot;given&quot;:&quot;Linda M.&quot;,&quot;parse-names&quot;:false,&quot;dropping-particle&quot;:&quot;&quot;,&quot;non-dropping-particle&quot;:&quot;&quot;},{&quot;family&quot;:&quot;Scherman&quot;,&quot;given&quot;:&quot;Jonas&quot;,&quot;parse-names&quot;:false,&quot;dropping-particle&quot;:&quot;&quot;,&quot;non-dropping-particle&quot;:&quot;&quot;},{&quot;family&quot;:&quot;Jensen&quot;,&quot;given&quot;:&quot;Andreas I.&quot;,&quot;parse-names&quot;:false,&quot;dropping-particle&quot;:&quot;&quot;,&quot;non-dropping-particle&quot;:&quot;&quot;},{&quot;family&quot;:&quot;Af Rosenschöld&quot;,&quot;given&quot;:&quot;Munck&quot;,&quot;parse-names&quot;:false,&quot;dropping-particle&quot;:&quot;&quot;,&quot;non-dropping-particle&quot;:&quot;&quot;},{&quot;family&quot;:&quot;Moorman&quot;,&quot;given&quot;:&quot;Lilah&quot;,&quot;parse-names&quot;:false,&quot;dropping-particle&quot;:&quot;&quot;,&quot;non-dropping-particle&quot;:&quot;&quot;},{&quot;family&quot;:&quot;Kurbegovic&quot;,&quot;given&quot;:&quot;Sorel&quot;,&quot;parse-names&quot;:false,&quot;dropping-particle&quot;:&quot;&quot;,&quot;non-dropping-particle&quot;:&quot;&quot;},{&quot;family&quot;:&quot;Blanck&quot;,&quot;given&quot;:&quot;Steen R.&quot;,&quot;parse-names&quot;:false,&quot;dropping-particle&quot;:&quot;&quot;,&quot;non-dropping-particle&quot;:&quot;de&quot;},{&quot;family&quot;:&quot;Larsen&quot;,&quot;given&quot;:&quot;Klaus R.&quot;,&quot;parse-names&quot;:false,&quot;dropping-particle&quot;:&quot;&quot;,&quot;non-dropping-particle&quot;:&quot;&quot;},{&quot;family&quot;:&quot;Clementsen&quot;,&quot;given&quot;:&quot;Paul F.&quot;,&quot;parse-names&quot;:false,&quot;dropping-particle&quot;:&quot;&quot;,&quot;non-dropping-particle&quot;:&quot;&quot;},{&quot;family&quot;:&quot;Christensen&quot;,&quot;given&quot;:&quot;Anders N.&quot;,&quot;parse-names&quot;:false,&quot;dropping-particle&quot;:&quot;&quot;,&quot;non-dropping-particle&quot;:&quot;&quot;},{&quot;family&quot;:&quot;Clausen&quot;,&quot;given&quot;:&quot;Mads H.&quot;,&quot;parse-names&quot;:false,&quot;dropping-particle&quot;:&quot;&quot;,&quot;non-dropping-particle&quot;:&quot;&quot;},{&quot;family&quot;:&quot;Wang&quot;,&quot;given&quot;:&quot;Wenbo&quot;,&quot;parse-names&quot;:false,&quot;dropping-particle&quot;:&quot;&quot;,&quot;non-dropping-particle&quot;:&quot;&quot;},{&quot;family&quot;:&quot;Kempen&quot;,&quot;given&quot;:&quot;Paul&quot;,&quot;parse-names&quot;:false,&quot;dropping-particle&quot;:&quot;&quot;,&quot;non-dropping-particle&quot;:&quot;&quot;},{&quot;family&quot;:&quot;Christensen&quot;,&quot;given&quot;:&quot;Merete&quot;,&quot;parse-names&quot;:false,&quot;dropping-particle&quot;:&quot;&quot;,&quot;non-dropping-particle&quot;:&quot;&quot;},{&quot;family&quot;:&quot;Viby&quot;,&quot;given&quot;:&quot;Niels Erik&quot;,&quot;parse-names&quot;:false,&quot;dropping-particle&quot;:&quot;&quot;,&quot;non-dropping-particle&quot;:&quot;&quot;},{&quot;family&quot;:&quot;Persson&quot;,&quot;given&quot;:&quot;Gitte&quot;,&quot;parse-names&quot;:false,&quot;dropping-particle&quot;:&quot;&quot;,&quot;non-dropping-particle&quot;:&quot;&quot;},{&quot;family&quot;:&quot;Larsen&quot;,&quot;given&quot;:&quot;Rasmus&quot;,&quot;parse-names&quot;:false,&quot;dropping-particle&quot;:&quot;&quot;,&quot;non-dropping-particle&quot;:&quot;&quot;},{&quot;family&quot;:&quot;Conradsen&quot;,&quot;given&quot;:&quot;Knut&quot;,&quot;parse-names&quot;:false,&quot;dropping-particle&quot;:&quot;&quot;,&quot;non-dropping-particle&quot;:&quot;&quot;},{&quot;family&quot;:&quot;McEvoy&quot;,&quot;given&quot;:&quot;Fintan J.&quot;,&quot;parse-names&quot;:false,&quot;dropping-particle&quot;:&quot;&quot;,&quot;non-dropping-particle&quot;:&quot;&quot;},{&quot;family&quot;:&quot;Kjaer&quot;,&quot;given&quot;:&quot;Andreas&quot;,&quot;parse-names&quot;:false,&quot;dropping-particle&quot;:&quot;&quot;,&quot;non-dropping-particle&quot;:&quot;&quot;},{&quot;family&quot;:&quot;Eriksen&quot;,&quot;given&quot;:&quot;Thomas&quot;,&quot;parse-names&quot;:false,&quot;dropping-particle&quot;:&quot;&quot;,&quot;non-dropping-particle&quot;:&quot;&quot;},{&quot;family&quot;:&quot;Andresen&quot;,&quot;given&quot;:&quot;Thomas L.&quot;,&quot;parse-names&quot;:false,&quot;dropping-particle&quot;:&quot;&quot;,&quot;non-dropping-particle&quot;:&quot;&quot;}],&quot;container-title&quot;:&quot;Science Advances&quot;,&quot;accessed&quot;:{&quot;date-parts&quot;:[[2021,11,30]]},&quot;ISSN&quot;:&quot;23752548&quot;,&quot;PMID&quot;:&quot;32875113&quot;,&quot;issued&quot;:{&quot;date-parts&quot;:[[2020,8,1]]},&quot;abstract&quot;:&quot;Diagnostic imaging often outperforms the surgeon's ability to identify small structures during therapeutic procedures. Smart soft tissue markers that translate the sensitivity of diagnostic imaging into optimal therapeutic intervention are therefore highly warranted. This paper presents a unique adaptable liquid soft tissue marker system based on functionalized carbohydrates (Carbo-gel). The liquid state of these markers allows for high-precision placement under image guidance using thin needles. Based on step-by-step modifications, the image features and mechanical properties of markers can be optimized to bridge diagnostic imaging and specific therapeutic interventions. The performance of Carbo-gel is demonstrated for markers that (i) have radiographic, magnetic resonance, and ultrasound visibility; (ii) are palpable and visible; and (iii) are localizable by near-infrared fluorescence and radio guidance. The study demonstrates encouraging proof of concept for the liquid marker system as a well-tolerated multimodal imaging marker that can improve image-guided radiotherapy and surgical interventions, including robotic surgery.&quot;,&quot;publisher&quot;:&quot;American Association for the Advancement of Science&quot;,&quot;issue&quot;:&quot;34&quot;,&quot;volume&quot;:&quot;6&quot;,&quot;container-title-short&quot;:&quot;Sci Adv&quot;},&quot;isTemporary&quot;:false},{&quot;id&quot;:&quot;ba103c2a-62df-314b-b910-78492a43de09&quot;,&quot;itemData&quot;:{&quot;type&quot;:&quot;article-journal&quot;,&quot;id&quot;:&quot;ba103c2a-62df-314b-b910-78492a43de09&quot;,&quot;title&quot;:&quot;Liquid fiducial marker performance during radiotherapy of locally advanced non small cell lung cancer&quot;,&quot;author&quot;:[{&quot;family&quot;:&quot;Rydhög&quot;,&quot;given&quot;:&quot;Jonas Scherman&quot;,&quot;parse-names&quot;:false,&quot;dropping-particle&quot;:&quot;&quot;,&quot;non-dropping-particle&quot;:&quot;&quot;},{&quot;family&quot;:&quot;Mortensen&quot;,&quot;given&quot;:&quot;Steen Riisgaard&quot;,&quot;parse-names&quot;:false,&quot;dropping-particle&quot;:&quot;&quot;,&quot;non-dropping-particle&quot;:&quot;&quot;},{&quot;family&quot;:&quot;Larsen&quot;,&quot;given&quot;:&quot;Klaus Richter&quot;,&quot;parse-names&quot;:false,&quot;dropping-particle&quot;:&quot;&quot;,&quot;non-dropping-particle&quot;:&quot;&quot;},{&quot;family&quot;:&quot;Clementsen&quot;,&quot;given&quot;:&quot;Paul&quot;,&quot;parse-names&quot;:false,&quot;dropping-particle&quot;:&quot;&quot;,&quot;non-dropping-particle&quot;:&quot;&quot;},{&quot;family&quot;:&quot;Jølck&quot;,&quot;given&quot;:&quot;Rasmus Irming&quot;,&quot;parse-names&quot;:false,&quot;dropping-particle&quot;:&quot;&quot;,&quot;non-dropping-particle&quot;:&quot;&quot;},{&quot;family&quot;:&quot;Josipovic&quot;,&quot;given&quot;:&quot;Mirjana&quot;,&quot;parse-names&quot;:false,&quot;dropping-particle&quot;:&quot;&quot;,&quot;non-dropping-particle&quot;:&quot;&quot;},{&quot;family&quot;:&quot;Aznar&quot;,&quot;given&quot;:&quot;Marianne Camille&quot;,&quot;parse-names&quot;:false,&quot;dropping-particle&quot;:&quot;&quot;,&quot;non-dropping-particle&quot;:&quot;&quot;},{&quot;family&quot;:&quot;Specht&quot;,&quot;given&quot;:&quot;Lena&quot;,&quot;parse-names&quot;:false,&quot;dropping-particle&quot;:&quot;&quot;,&quot;non-dropping-particle&quot;:&quot;&quot;},{&quot;family&quot;:&quot;Andresen&quot;,&quot;given&quot;:&quot;Thomas Lars&quot;,&quot;parse-names&quot;:false,&quot;dropping-particle&quot;:&quot;&quot;,&quot;non-dropping-particle&quot;:&quot;&quot;},{&quot;family&quot;:&quot;Rosenschöld&quot;,&quot;given&quot;:&quot;Per Munck af&quot;,&quot;parse-names&quot;:false,&quot;dropping-particle&quot;:&quot;&quot;,&quot;non-dropping-particle&quot;:&quot;&quot;},{&quot;family&quot;:&quot;Persson&quot;,&quot;given&quot;:&quot;Gitte Fredberg&quot;,&quot;parse-names&quot;:false,&quot;dropping-particle&quot;:&quot;&quot;,&quot;non-dropping-particle&quot;:&quot;&quot;}],&quot;container-title&quot;:&quot;Radiotherapy and Oncology&quot;,&quot;accessed&quot;:{&quot;date-parts&quot;:[[2021,11,30]]},&quot;ISSN&quot;:&quot;0167-8140&quot;,&quot;PMID&quot;:&quot;27443450&quot;,&quot;issued&quot;:{&quot;date-parts&quot;:[[2016,10,1]]},&quot;page&quot;:&quot;64-69&quot;,&quot;abstract&quot;:&quot;Background and purpose We analysed the positional and structural stability of a long-term biodegradable liquid fiducial marker (BioXmark) for radiotherapy in patients with locally advanced lung cancer. Material and methods Markers were injected via endoscopic- or endobronchial ultrasound in lymph nodes and reachable primary tumours. Marker volume and Hounsfield Units (HU) changing rates were estimated using breath-hold CBCT. Inter-fraction variation in marker position relative to gross tumour volume (GTV) position was established, as well as the inter-fraction variation in mediastinal marker registration relative to a carina registration through the treatment. Results Fifteen patients were included and 29 markers analysed. All markers that were in situ at planning were visible through the treatment. Mean HU was 902 ± 165 HU for lymph node and 991 ± 219 HU for tumour markers. Volume degradation rates were −5% in lymph nodes and −23% in primary tumours. Three-dimensional inter-fraction variation for marker position relative to the GTV position was −0.1 ± 0.7 mm in lymph nodes and −1.5 ± 2.3 mm in primary tumours. Inter-fraction variations in marker registration relative to carina registration were −0.4 ± 1.2 mm in left–right, 0.2 ± 2.0 mm in anterior–posterior and −0.5 ± 2.0 mm in cranio-caudal directions. Conclusions The liquid fiducial markers were visible and stable in size and position throughout the treatment course.&quot;,&quot;publisher&quot;:&quot;Elsevier&quot;,&quot;issue&quot;:&quot;1&quot;,&quot;volume&quot;:&quot;121&quot;,&quot;container-title-short&quot;:&quot;&quot;},&quot;isTemporary&quot;:false},{&quot;id&quot;:&quot;f63925d3-c811-37dd-8161-63c617481e77&quot;,&quot;itemData&quot;:{&quot;type&quot;:&quot;article-journal&quot;,&quot;id&quot;:&quot;f63925d3-c811-37dd-8161-63c617481e77&quot;,&quot;title&quot;:&quot;Feasibility of a novel liquid fiducial marker for use in image guided radiotherapy of oesophageal cancer&quot;,&quot;author&quot;:[{&quot;family&quot;:&quot;Blanck&quot;,&quot;given&quot;:&quot;Steen Riisgaard&quot;,&quot;parse-names&quot;:false,&quot;dropping-particle&quot;:&quot;&quot;,&quot;non-dropping-particle&quot;:&quot;de&quot;},{&quot;family&quot;:&quot;Scherman-Rydhög&quot;,&quot;given&quot;:&quot;Jonas&quot;,&quot;parse-names&quot;:false,&quot;dropping-particle&quot;:&quot;&quot;,&quot;non-dropping-particle&quot;:&quot;&quot;},{&quot;family&quot;:&quot;Siemsen&quot;,&quot;given&quot;:&quot;Mette&quot;,&quot;parse-names&quot;:false,&quot;dropping-particle&quot;:&quot;&quot;,&quot;non-dropping-particle&quot;:&quot;&quot;},{&quot;family&quot;:&quot;Christensen&quot;,&quot;given&quot;:&quot;Merete&quot;,&quot;parse-names&quot;:false,&quot;dropping-particle&quot;:&quot;&quot;,&quot;non-dropping-particle&quot;:&quot;&quot;},{&quot;family&quot;:&quot;Baeksgaard&quot;,&quot;given&quot;:&quot;Lene&quot;,&quot;parse-names&quot;:false,&quot;dropping-particle&quot;:&quot;&quot;,&quot;non-dropping-particle&quot;:&quot;&quot;},{&quot;family&quot;:&quot;Jølck&quot;,&quot;given&quot;:&quot;Rasmus Irming&quot;,&quot;parse-names&quot;:false,&quot;dropping-particle&quot;:&quot;&quot;,&quot;non-dropping-particle&quot;:&quot;&quot;},{&quot;family&quot;:&quot;Specht&quot;,&quot;given&quot;:&quot;Lena&quot;,&quot;parse-names&quot;:false,&quot;dropping-particle&quot;:&quot;&quot;,&quot;non-dropping-particle&quot;:&quot;&quot;},{&quot;family&quot;:&quot;Andresen&quot;,&quot;given&quot;:&quot;Thomas Lars&quot;,&quot;parse-names&quot;:false,&quot;dropping-particle&quot;:&quot;&quot;,&quot;non-dropping-particle&quot;:&quot;&quot;},{&quot;family&quot;:&quot;Persson&quot;,&quot;given&quot;:&quot;Gitte Fredberg&quot;,&quot;parse-names&quot;:false,&quot;dropping-particle&quot;:&quot;&quot;,&quot;non-dropping-particle&quot;:&quot;&quot;}],&quot;container-title&quot;:&quot;The British Journal of Radiology&quot;,&quot;accessed&quot;:{&quot;date-parts&quot;:[[2021,11,30]]},&quot;ISSN&quot;:&quot;1748880X&quot;,&quot;PMID&quot;:&quot;29975152&quot;,&quot;issued&quot;:{&quot;date-parts&quot;:[[2018]]},&quot;abstract&quot;:&quot;Objective: To evaluate the feasibility of a new liquid fiducial marker for use in image-guided radiotherapy for oesophageal cancer. Methods: Liquid fiducial markers were implanted in patients with metastatic or inoperable locally advanced oesophageal or gastro-oesophageal junction cancer receiving radiotherapy. Markers were implanted using a conventional gastroscope equipped with a 22 G Wang needle. Marker visibility was evaluated on fluoroscopy, CT, MRI and cone beam CT scans. Results: Liquid markers (n = 16) were injected in four patients. No Grade 2 or worse adverse events were observed in relation to the implantation procedure, during treatment or in the follow-up period. 12/16 (75%) markers were available at the planning CT-scan and throughout the treatment- and follow-up period. The implanted markers were adequately visible in CT and cone beam CT but were difficult to distinguish in fluoroscopy and MRI without information from the corresponding CT image. Conclusion: Liquid fiducial marker placement in the oesophagus proved safe and clinically feasible. Advances in knowledge: This paper presents the first clinical use of a new liquid fiducial marker in patients with oesophageal cancer and demonstrates that marker implantation using standard gastroscopic equipment and subsequent use in three-dimensional image-guided radiation therapy is safe and clinically feasible.&quot;,&quot;publisher&quot;:&quot;British Institute of Radiology&quot;,&quot;issue&quot;:&quot;1092&quot;,&quot;volume&quot;:&quot;91&quot;,&quot;container-title-short&quot;:&quot;Br J Radiol&quot;},&quot;isTemporary&quot;:false}]},{&quot;citationID&quot;:&quot;MENDELEY_CITATION_4182ce87-6dce-4af2-90e9-dcaabef671f4&quot;,&quot;properties&quot;:{&quot;noteIndex&quot;:0},&quot;isEdited&quot;:false,&quot;manualOverride&quot;:{&quot;isManuallyOverridden&quot;:false,&quot;citeprocText&quot;:&quot;&lt;sup&gt;29&lt;/sup&gt;&quot;,&quot;manualOverrideText&quot;:&quot;&quot;},&quot;citationTag&quot;:&quot;MENDELEY_CITATION_v3_eyJjaXRhdGlvbklEIjoiTUVOREVMRVlfQ0lUQVRJT05fNDE4MmNlODctNmRjZS00YWYyLTkwZTktZGNhYWJlZjY3MWY0IiwicHJvcGVydGllcyI6eyJub3RlSW5kZXgiOjB9LCJpc0VkaXRlZCI6ZmFsc2UsIm1hbnVhbE92ZXJyaWRlIjp7ImlzTWFudWFsbHlPdmVycmlkZGVuIjpmYWxzZSwiY2l0ZXByb2NUZXh0IjoiPHN1cD4yOTwvc3VwPiIsIm1hbnVhbE92ZXJyaWRlVGV4dCI6IiJ9LCJjaXRhdGlvbkl0ZW1zIjpbeyJpZCI6ImEwZTI3OTRiLWE1NGUtM2FiMS05MzFlLTIzMjg3MTU2YjIzMyIsIml0ZW1EYXRhIjp7InR5cGUiOiJhcnRpY2xlLWpvdXJuYWwiLCJpZCI6ImEwZTI3OTRiLWE1NGUtM2FiMS05MzFlLTIzMjg3MTU2YjIzMyIsInRpdGxlIjoiTXVsdGltb2RhbCBzb2Z0IHRpc3N1ZSBtYXJrZXJzIGZvciBicmlkZ2luZyBoaWdoLXJlc29sdXRpb24gZGlhZ25vc3RpYyBpbWFnaW5nIHdpdGggdGhlcmFwZXV0aWMgaW50ZXJ2ZW50aW9uIiwiYXV0aG9yIjpbeyJmYW1pbHkiOiJIYW5zZW4iLCJnaXZlbiI6IkFuZGVycyBFLiIsInBhcnNlLW5hbWVzIjpmYWxzZSwiZHJvcHBpbmctcGFydGljbGUiOiIiLCJub24tZHJvcHBpbmctcGFydGljbGUiOiIifSx7ImZhbWlseSI6IkhlbnJpa3NlbiIsImdpdmVuIjoiSm9uYXMgUi4iLCJwYXJzZS1uYW1lcyI6ZmFsc2UsImRyb3BwaW5nLXBhcnRpY2xlIjoiIiwibm9uLWRyb3BwaW5nLXBhcnRpY2xlIjoiIn0seyJmYW1pbHkiOiJKw7hsY2siLCJnaXZlbiI6IlJhc211cyBJLiIsInBhcnNlLW5hbWVzIjpmYWxzZSwiZHJvcHBpbmctcGFydGljbGUiOiIiLCJub24tZHJvcHBpbmctcGFydGljbGUiOiIifSx7ImZhbWlseSI6IkZsaWVkbmVyIiwiZ2l2ZW4iOiJGcmVkZXJpa2tlIFAuIiwicGFyc2UtbmFtZXMiOmZhbHNlLCJkcm9wcGluZy1wYXJ0aWNsZSI6IiIsIm5vbi1kcm9wcGluZy1wYXJ0aWNsZSI6IiJ9LHsiZmFtaWx5IjoiQnJ1dW4iLCJnaXZlbiI6IkxpbmRhIE0uIiwicGFyc2UtbmFtZXMiOmZhbHNlLCJkcm9wcGluZy1wYXJ0aWNsZSI6IiIsIm5vbi1kcm9wcGluZy1wYXJ0aWNsZSI6IiJ9LHsiZmFtaWx5IjoiU2NoZXJtYW4iLCJnaXZlbiI6IkpvbmFzIiwicGFyc2UtbmFtZXMiOmZhbHNlLCJkcm9wcGluZy1wYXJ0aWNsZSI6IiIsIm5vbi1kcm9wcGluZy1wYXJ0aWNsZSI6IiJ9LHsiZmFtaWx5IjoiSmVuc2VuIiwiZ2l2ZW4iOiJBbmRyZWFzIEkuIiwicGFyc2UtbmFtZXMiOmZhbHNlLCJkcm9wcGluZy1wYXJ0aWNsZSI6IiIsIm5vbi1kcm9wcGluZy1wYXJ0aWNsZSI6IiJ9LHsiZmFtaWx5IjoiQWYgUm9zZW5zY2jDtmxkIiwiZ2l2ZW4iOiJNdW5jayIsInBhcnNlLW5hbWVzIjpmYWxzZSwiZHJvcHBpbmctcGFydGljbGUiOiIiLCJub24tZHJvcHBpbmctcGFydGljbGUiOiIifSx7ImZhbWlseSI6Ik1vb3JtYW4iLCJnaXZlbiI6IkxpbGFoIiwicGFyc2UtbmFtZXMiOmZhbHNlLCJkcm9wcGluZy1wYXJ0aWNsZSI6IiIsIm5vbi1kcm9wcGluZy1wYXJ0aWNsZSI6IiJ9LHsiZmFtaWx5IjoiS3VyYmVnb3ZpYyIsImdpdmVuIjoiU29yZWwiLCJwYXJzZS1uYW1lcyI6ZmFsc2UsImRyb3BwaW5nLXBhcnRpY2xlIjoiIiwibm9uLWRyb3BwaW5nLXBhcnRpY2xlIjoiIn0seyJmYW1pbHkiOiJCbGFuY2siLCJnaXZlbiI6IlN0ZWVuIFIuIiwicGFyc2UtbmFtZXMiOmZhbHNlLCJkcm9wcGluZy1wYXJ0aWNsZSI6IiIsIm5vbi1kcm9wcGluZy1wYXJ0aWNsZSI6ImRlIn0seyJmYW1pbHkiOiJMYXJzZW4iLCJnaXZlbiI6IktsYXVzIFIuIiwicGFyc2UtbmFtZXMiOmZhbHNlLCJkcm9wcGluZy1wYXJ0aWNsZSI6IiIsIm5vbi1kcm9wcGluZy1wYXJ0aWNsZSI6IiJ9LHsiZmFtaWx5IjoiQ2xlbWVudHNlbiIsImdpdmVuIjoiUGF1bCBGLiIsInBhcnNlLW5hbWVzIjpmYWxzZSwiZHJvcHBpbmctcGFydGljbGUiOiIiLCJub24tZHJvcHBpbmctcGFydGljbGUiOiIifSx7ImZhbWlseSI6IkNocmlzdGVuc2VuIiwiZ2l2ZW4iOiJBbmRlcnMgTi4iLCJwYXJzZS1uYW1lcyI6ZmFsc2UsImRyb3BwaW5nLXBhcnRpY2xlIjoiIiwibm9uLWRyb3BwaW5nLXBhcnRpY2xlIjoiIn0seyJmYW1pbHkiOiJDbGF1c2VuIiwiZ2l2ZW4iOiJNYWRzIEguIiwicGFyc2UtbmFtZXMiOmZhbHNlLCJkcm9wcGluZy1wYXJ0aWNsZSI6IiIsIm5vbi1kcm9wcGluZy1wYXJ0aWNsZSI6IiJ9LHsiZmFtaWx5IjoiV2FuZyIsImdpdmVuIjoiV2VuYm8iLCJwYXJzZS1uYW1lcyI6ZmFsc2UsImRyb3BwaW5nLXBhcnRpY2xlIjoiIiwibm9uLWRyb3BwaW5nLXBhcnRpY2xlIjoiIn0seyJmYW1pbHkiOiJLZW1wZW4iLCJnaXZlbiI6IlBhdWwiLCJwYXJzZS1uYW1lcyI6ZmFsc2UsImRyb3BwaW5nLXBhcnRpY2xlIjoiIiwibm9uLWRyb3BwaW5nLXBhcnRpY2xlIjoiIn0seyJmYW1pbHkiOiJDaHJpc3RlbnNlbiIsImdpdmVuIjoiTWVyZXRlIiwicGFyc2UtbmFtZXMiOmZhbHNlLCJkcm9wcGluZy1wYXJ0aWNsZSI6IiIsIm5vbi1kcm9wcGluZy1wYXJ0aWNsZSI6IiJ9LHsiZmFtaWx5IjoiVmlieSIsImdpdmVuIjoiTmllbHMgRXJpayIsInBhcnNlLW5hbWVzIjpmYWxzZSwiZHJvcHBpbmctcGFydGljbGUiOiIiLCJub24tZHJvcHBpbmctcGFydGljbGUiOiIifSx7ImZhbWlseSI6IlBlcnNzb24iLCJnaXZlbiI6IkdpdHRlIiwicGFyc2UtbmFtZXMiOmZhbHNlLCJkcm9wcGluZy1wYXJ0aWNsZSI6IiIsIm5vbi1kcm9wcGluZy1wYXJ0aWNsZSI6IiJ9LHsiZmFtaWx5IjoiTGFyc2VuIiwiZ2l2ZW4iOiJSYXNtdXMiLCJwYXJzZS1uYW1lcyI6ZmFsc2UsImRyb3BwaW5nLXBhcnRpY2xlIjoiIiwibm9uLWRyb3BwaW5nLXBhcnRpY2xlIjoiIn0seyJmYW1pbHkiOiJDb25yYWRzZW4iLCJnaXZlbiI6IktudXQiLCJwYXJzZS1uYW1lcyI6ZmFsc2UsImRyb3BwaW5nLXBhcnRpY2xlIjoiIiwibm9uLWRyb3BwaW5nLXBhcnRpY2xlIjoiIn0seyJmYW1pbHkiOiJNY0V2b3kiLCJnaXZlbiI6IkZpbnRhbiBKLiIsInBhcnNlLW5hbWVzIjpmYWxzZSwiZHJvcHBpbmctcGFydGljbGUiOiIiLCJub24tZHJvcHBpbmctcGFydGljbGUiOiIifSx7ImZhbWlseSI6IktqYWVyIiwiZ2l2ZW4iOiJBbmRyZWFzIiwicGFyc2UtbmFtZXMiOmZhbHNlLCJkcm9wcGluZy1wYXJ0aWNsZSI6IiIsIm5vbi1kcm9wcGluZy1wYXJ0aWNsZSI6IiJ9LHsiZmFtaWx5IjoiRXJpa3NlbiIsImdpdmVuIjoiVGhvbWFzIiwicGFyc2UtbmFtZXMiOmZhbHNlLCJkcm9wcGluZy1wYXJ0aWNsZSI6IiIsIm5vbi1kcm9wcGluZy1wYXJ0aWNsZSI6IiJ9LHsiZmFtaWx5IjoiQW5kcmVzZW4iLCJnaXZlbiI6IlRob21hcyBMLiIsInBhcnNlLW5hbWVzIjpmYWxzZSwiZHJvcHBpbmctcGFydGljbGUiOiIiLCJub24tZHJvcHBpbmctcGFydGljbGUiOiIifV0sImNvbnRhaW5lci10aXRsZSI6IlNjaWVuY2UgQWR2YW5jZXMiLCJhY2Nlc3NlZCI6eyJkYXRlLXBhcnRzIjpbWzIwMjEsMTEsMzBdXX0sIklTU04iOiIyMzc1MjU0OCIsIlBNSUQiOiIzMjg3NTExMyIsImlzc3VlZCI6eyJkYXRlLXBhcnRzIjpbWzIwMjAsOCwxXV19LCJhYnN0cmFjdCI6IkRpYWdub3N0aWMgaW1hZ2luZyBvZnRlbiBvdXRwZXJmb3JtcyB0aGUgc3VyZ2VvbidzIGFiaWxpdHkgdG8gaWRlbnRpZnkgc21hbGwgc3RydWN0dXJlcyBkdXJpbmcgdGhlcmFwZXV0aWMgcHJvY2VkdXJlcy4gU21hcnQgc29mdCB0aXNzdWUgbWFya2VycyB0aGF0IHRyYW5zbGF0ZSB0aGUgc2Vuc2l0aXZpdHkgb2YgZGlhZ25vc3RpYyBpbWFnaW5nIGludG8gb3B0aW1hbCB0aGVyYXBldXRpYyBpbnRlcnZlbnRpb24gYXJlIHRoZXJlZm9yZSBoaWdobHkgd2FycmFudGVkLiBUaGlzIHBhcGVyIHByZXNlbnRzIGEgdW5pcXVlIGFkYXB0YWJsZSBsaXF1aWQgc29mdCB0aXNzdWUgbWFya2VyIHN5c3RlbSBiYXNlZCBvbiBmdW5jdGlvbmFsaXplZCBjYXJib2h5ZHJhdGVzIChDYXJiby1nZWwpLiBUaGUgbGlxdWlkIHN0YXRlIG9mIHRoZXNlIG1hcmtlcnMgYWxsb3dzIGZvciBoaWdoLXByZWNpc2lvbiBwbGFjZW1lbnQgdW5kZXIgaW1hZ2UgZ3VpZGFuY2UgdXNpbmcgdGhpbiBuZWVkbGVzLiBCYXNlZCBvbiBzdGVwLWJ5LXN0ZXAgbW9kaWZpY2F0aW9ucywgdGhlIGltYWdlIGZlYXR1cmVzIGFuZCBtZWNoYW5pY2FsIHByb3BlcnRpZXMgb2YgbWFya2VycyBjYW4gYmUgb3B0aW1pemVkIHRvIGJyaWRnZSBkaWFnbm9zdGljIGltYWdpbmcgYW5kIHNwZWNpZmljIHRoZXJhcGV1dGljIGludGVydmVudGlvbnMuIFRoZSBwZXJmb3JtYW5jZSBvZiBDYXJiby1nZWwgaXMgZGVtb25zdHJhdGVkIGZvciBtYXJrZXJzIHRoYXQgKGkpIGhhdmUgcmFkaW9ncmFwaGljLCBtYWduZXRpYyByZXNvbmFuY2UsIGFuZCB1bHRyYXNvdW5kIHZpc2liaWxpdHk7IChpaSkgYXJlIHBhbHBhYmxlIGFuZCB2aXNpYmxlOyBhbmQgKGlpaSkgYXJlIGxvY2FsaXphYmxlIGJ5IG5lYXItaW5mcmFyZWQgZmx1b3Jlc2NlbmNlIGFuZCByYWRpbyBndWlkYW5jZS4gVGhlIHN0dWR5IGRlbW9uc3RyYXRlcyBlbmNvdXJhZ2luZyBwcm9vZiBvZiBjb25jZXB0IGZvciB0aGUgbGlxdWlkIG1hcmtlciBzeXN0ZW0gYXMgYSB3ZWxsLXRvbGVyYXRlZCBtdWx0aW1vZGFsIGltYWdpbmcgbWFya2VyIHRoYXQgY2FuIGltcHJvdmUgaW1hZ2UtZ3VpZGVkIHJhZGlvdGhlcmFweSBhbmQgc3VyZ2ljYWwgaW50ZXJ2ZW50aW9ucywgaW5jbHVkaW5nIHJvYm90aWMgc3VyZ2VyeS4iLCJwdWJsaXNoZXIiOiJBbWVyaWNhbiBBc3NvY2lhdGlvbiBmb3IgdGhlIEFkdmFuY2VtZW50IG9mIFNjaWVuY2UiLCJpc3N1ZSI6IjM0Iiwidm9sdW1lIjoiNiIsImNvbnRhaW5lci10aXRsZS1zaG9ydCI6IlNjaSBBZHYifSwiaXNUZW1wb3JhcnkiOmZhbHNlfV19&quot;,&quot;citationItems&quot;:[{&quot;id&quot;:&quot;a0e2794b-a54e-3ab1-931e-23287156b233&quot;,&quot;itemData&quot;:{&quot;type&quot;:&quot;article-journal&quot;,&quot;id&quot;:&quot;a0e2794b-a54e-3ab1-931e-23287156b233&quot;,&quot;title&quot;:&quot;Multimodal soft tissue markers for bridging high-resolution diagnostic imaging with therapeutic intervention&quot;,&quot;author&quot;:[{&quot;family&quot;:&quot;Hansen&quot;,&quot;given&quot;:&quot;Anders E.&quot;,&quot;parse-names&quot;:false,&quot;dropping-particle&quot;:&quot;&quot;,&quot;non-dropping-particle&quot;:&quot;&quot;},{&quot;family&quot;:&quot;Henriksen&quot;,&quot;given&quot;:&quot;Jonas R.&quot;,&quot;parse-names&quot;:false,&quot;dropping-particle&quot;:&quot;&quot;,&quot;non-dropping-particle&quot;:&quot;&quot;},{&quot;family&quot;:&quot;Jølck&quot;,&quot;given&quot;:&quot;Rasmus I.&quot;,&quot;parse-names&quot;:false,&quot;dropping-particle&quot;:&quot;&quot;,&quot;non-dropping-particle&quot;:&quot;&quot;},{&quot;family&quot;:&quot;Fliedner&quot;,&quot;given&quot;:&quot;Frederikke P.&quot;,&quot;parse-names&quot;:false,&quot;dropping-particle&quot;:&quot;&quot;,&quot;non-dropping-particle&quot;:&quot;&quot;},{&quot;family&quot;:&quot;Bruun&quot;,&quot;given&quot;:&quot;Linda M.&quot;,&quot;parse-names&quot;:false,&quot;dropping-particle&quot;:&quot;&quot;,&quot;non-dropping-particle&quot;:&quot;&quot;},{&quot;family&quot;:&quot;Scherman&quot;,&quot;given&quot;:&quot;Jonas&quot;,&quot;parse-names&quot;:false,&quot;dropping-particle&quot;:&quot;&quot;,&quot;non-dropping-particle&quot;:&quot;&quot;},{&quot;family&quot;:&quot;Jensen&quot;,&quot;given&quot;:&quot;Andreas I.&quot;,&quot;parse-names&quot;:false,&quot;dropping-particle&quot;:&quot;&quot;,&quot;non-dropping-particle&quot;:&quot;&quot;},{&quot;family&quot;:&quot;Af Rosenschöld&quot;,&quot;given&quot;:&quot;Munck&quot;,&quot;parse-names&quot;:false,&quot;dropping-particle&quot;:&quot;&quot;,&quot;non-dropping-particle&quot;:&quot;&quot;},{&quot;family&quot;:&quot;Moorman&quot;,&quot;given&quot;:&quot;Lilah&quot;,&quot;parse-names&quot;:false,&quot;dropping-particle&quot;:&quot;&quot;,&quot;non-dropping-particle&quot;:&quot;&quot;},{&quot;family&quot;:&quot;Kurbegovic&quot;,&quot;given&quot;:&quot;Sorel&quot;,&quot;parse-names&quot;:false,&quot;dropping-particle&quot;:&quot;&quot;,&quot;non-dropping-particle&quot;:&quot;&quot;},{&quot;family&quot;:&quot;Blanck&quot;,&quot;given&quot;:&quot;Steen R.&quot;,&quot;parse-names&quot;:false,&quot;dropping-particle&quot;:&quot;&quot;,&quot;non-dropping-particle&quot;:&quot;de&quot;},{&quot;family&quot;:&quot;Larsen&quot;,&quot;given&quot;:&quot;Klaus R.&quot;,&quot;parse-names&quot;:false,&quot;dropping-particle&quot;:&quot;&quot;,&quot;non-dropping-particle&quot;:&quot;&quot;},{&quot;family&quot;:&quot;Clementsen&quot;,&quot;given&quot;:&quot;Paul F.&quot;,&quot;parse-names&quot;:false,&quot;dropping-particle&quot;:&quot;&quot;,&quot;non-dropping-particle&quot;:&quot;&quot;},{&quot;family&quot;:&quot;Christensen&quot;,&quot;given&quot;:&quot;Anders N.&quot;,&quot;parse-names&quot;:false,&quot;dropping-particle&quot;:&quot;&quot;,&quot;non-dropping-particle&quot;:&quot;&quot;},{&quot;family&quot;:&quot;Clausen&quot;,&quot;given&quot;:&quot;Mads H.&quot;,&quot;parse-names&quot;:false,&quot;dropping-particle&quot;:&quot;&quot;,&quot;non-dropping-particle&quot;:&quot;&quot;},{&quot;family&quot;:&quot;Wang&quot;,&quot;given&quot;:&quot;Wenbo&quot;,&quot;parse-names&quot;:false,&quot;dropping-particle&quot;:&quot;&quot;,&quot;non-dropping-particle&quot;:&quot;&quot;},{&quot;family&quot;:&quot;Kempen&quot;,&quot;given&quot;:&quot;Paul&quot;,&quot;parse-names&quot;:false,&quot;dropping-particle&quot;:&quot;&quot;,&quot;non-dropping-particle&quot;:&quot;&quot;},{&quot;family&quot;:&quot;Christensen&quot;,&quot;given&quot;:&quot;Merete&quot;,&quot;parse-names&quot;:false,&quot;dropping-particle&quot;:&quot;&quot;,&quot;non-dropping-particle&quot;:&quot;&quot;},{&quot;family&quot;:&quot;Viby&quot;,&quot;given&quot;:&quot;Niels Erik&quot;,&quot;parse-names&quot;:false,&quot;dropping-particle&quot;:&quot;&quot;,&quot;non-dropping-particle&quot;:&quot;&quot;},{&quot;family&quot;:&quot;Persson&quot;,&quot;given&quot;:&quot;Gitte&quot;,&quot;parse-names&quot;:false,&quot;dropping-particle&quot;:&quot;&quot;,&quot;non-dropping-particle&quot;:&quot;&quot;},{&quot;family&quot;:&quot;Larsen&quot;,&quot;given&quot;:&quot;Rasmus&quot;,&quot;parse-names&quot;:false,&quot;dropping-particle&quot;:&quot;&quot;,&quot;non-dropping-particle&quot;:&quot;&quot;},{&quot;family&quot;:&quot;Conradsen&quot;,&quot;given&quot;:&quot;Knut&quot;,&quot;parse-names&quot;:false,&quot;dropping-particle&quot;:&quot;&quot;,&quot;non-dropping-particle&quot;:&quot;&quot;},{&quot;family&quot;:&quot;McEvoy&quot;,&quot;given&quot;:&quot;Fintan J.&quot;,&quot;parse-names&quot;:false,&quot;dropping-particle&quot;:&quot;&quot;,&quot;non-dropping-particle&quot;:&quot;&quot;},{&quot;family&quot;:&quot;Kjaer&quot;,&quot;given&quot;:&quot;Andreas&quot;,&quot;parse-names&quot;:false,&quot;dropping-particle&quot;:&quot;&quot;,&quot;non-dropping-particle&quot;:&quot;&quot;},{&quot;family&quot;:&quot;Eriksen&quot;,&quot;given&quot;:&quot;Thomas&quot;,&quot;parse-names&quot;:false,&quot;dropping-particle&quot;:&quot;&quot;,&quot;non-dropping-particle&quot;:&quot;&quot;},{&quot;family&quot;:&quot;Andresen&quot;,&quot;given&quot;:&quot;Thomas L.&quot;,&quot;parse-names&quot;:false,&quot;dropping-particle&quot;:&quot;&quot;,&quot;non-dropping-particle&quot;:&quot;&quot;}],&quot;container-title&quot;:&quot;Science Advances&quot;,&quot;accessed&quot;:{&quot;date-parts&quot;:[[2021,11,30]]},&quot;ISSN&quot;:&quot;23752548&quot;,&quot;PMID&quot;:&quot;32875113&quot;,&quot;issued&quot;:{&quot;date-parts&quot;:[[2020,8,1]]},&quot;abstract&quot;:&quot;Diagnostic imaging often outperforms the surgeon's ability to identify small structures during therapeutic procedures. Smart soft tissue markers that translate the sensitivity of diagnostic imaging into optimal therapeutic intervention are therefore highly warranted. This paper presents a unique adaptable liquid soft tissue marker system based on functionalized carbohydrates (Carbo-gel). The liquid state of these markers allows for high-precision placement under image guidance using thin needles. Based on step-by-step modifications, the image features and mechanical properties of markers can be optimized to bridge diagnostic imaging and specific therapeutic interventions. The performance of Carbo-gel is demonstrated for markers that (i) have radiographic, magnetic resonance, and ultrasound visibility; (ii) are palpable and visible; and (iii) are localizable by near-infrared fluorescence and radio guidance. The study demonstrates encouraging proof of concept for the liquid marker system as a well-tolerated multimodal imaging marker that can improve image-guided radiotherapy and surgical interventions, including robotic surgery.&quot;,&quot;publisher&quot;:&quot;American Association for the Advancement of Science&quot;,&quot;issue&quot;:&quot;34&quot;,&quot;volume&quot;:&quot;6&quot;,&quot;container-title-short&quot;:&quot;Sci Adv&quot;},&quot;isTemporary&quot;:false}]},{&quot;citationID&quot;:&quot;MENDELEY_CITATION_aa52b583-e72d-4aac-a078-d550c7ab6bbc&quot;,&quot;properties&quot;:{&quot;noteIndex&quot;:0},&quot;isEdited&quot;:false,&quot;manualOverride&quot;:{&quot;isManuallyOverridden&quot;:false,&quot;citeprocText&quot;:&quot;&lt;sup&gt;31&lt;/sup&gt;&quot;,&quot;manualOverrideText&quot;:&quot;&quot;},&quot;citationTag&quot;:&quot;MENDELEY_CITATION_v3_eyJjaXRhdGlvbklEIjoiTUVOREVMRVlfQ0lUQVRJT05fYWE1MmI1ODMtZTcyZC00YWFjLWEwNzgtZDU1MGM3YWI2YmJjIiwicHJvcGVydGllcyI6eyJub3RlSW5kZXgiOjB9LCJpc0VkaXRlZCI6ZmFsc2UsIm1hbnVhbE92ZXJyaWRlIjp7ImlzTWFudWFsbHlPdmVycmlkZGVuIjpmYWxzZSwiY2l0ZXByb2NUZXh0IjoiPHN1cD4zMTwvc3VwPiIsIm1hbnVhbE92ZXJyaWRlVGV4dCI6IiJ9LCJjaXRhdGlvbkl0ZW1zIjpbeyJpZCI6ImExMGQwMzIyLWEwMDctM2IxYy05YjYyLWZlN2U0Yzc1YTNjNyIsIml0ZW1EYXRhIjp7InR5cGUiOiJhcnRpY2xlLWpvdXJuYWwiLCJpZCI6ImExMGQwMzIyLWEwMDctM2IxYy05YjYyLWZlN2U0Yzc1YTNjNyIsInRpdGxlIjoiRW5naW5lZXJlZCBQTEdBIG1pY3JvcGFydGljbGVzIGZvciBsb25nLXRlcm0sIHB1bHNhdGlsZSByZWxlYXNlIG9mIFNUSU5HIGFnb25pc3QgZm9yIGNhbmNlciBpbW11bm90aGVyYXB5IiwiYXV0aG9yIjpbeyJmYW1pbHkiOiJMdSIsImdpdmVuIjoiWHVlZ3VhbmciLCJwYXJzZS1uYW1lcyI6ZmFsc2UsImRyb3BwaW5nLXBhcnRpY2xlIjoiIiwibm9uLWRyb3BwaW5nLXBhcnRpY2xlIjoiIn0seyJmYW1pbHkiOiJNaWFvIiwiZ2l2ZW4iOiJMZWkiLCJwYXJzZS1uYW1lcyI6ZmFsc2UsImRyb3BwaW5nLXBhcnRpY2xlIjoiIiwibm9uLWRyb3BwaW5nLXBhcnRpY2xlIjoiIn0seyJmYW1pbHkiOiJHYW8iLCJnaXZlbiI6IldlbnRpbmciLCJwYXJzZS1uYW1lcyI6ZmFsc2UsImRyb3BwaW5nLXBhcnRpY2xlIjoiIiwibm9uLWRyb3BwaW5nLXBhcnRpY2xlIjoiIn0seyJmYW1pbHkiOiJDaGVuIiwiZ2l2ZW4iOiJaaXFpIiwicGFyc2UtbmFtZXMiOmZhbHNlLCJkcm9wcGluZy1wYXJ0aWNsZSI6IiIsIm5vbi1kcm9wcGluZy1wYXJ0aWNsZSI6IiJ9LHsiZmFtaWx5IjoiTWNIdWdoIiwiZ2l2ZW4iOiJLZXZpbiBKLiIsInBhcnNlLW5hbWVzIjpmYWxzZSwiZHJvcHBpbmctcGFydGljbGUiOiIiLCJub24tZHJvcHBpbmctcGFydGljbGUiOiIifSx7ImZhbWlseSI6IlN1biIsImdpdmVuIjoiWWVodWkiLCJwYXJzZS1uYW1lcyI6ZmFsc2UsImRyb3BwaW5nLXBhcnRpY2xlIjoiIiwibm9uLWRyb3BwaW5nLXBhcnRpY2xlIjoiIn0seyJmYW1pbHkiOiJUb2Noa2EiLCJnaXZlbiI6IlphY2hhcnkiLCJwYXJzZS1uYW1lcyI6ZmFsc2UsImRyb3BwaW5nLXBhcnRpY2xlIjoiIiwibm9uLWRyb3BwaW5nLXBhcnRpY2xlIjoiIn0seyJmYW1pbHkiOiJUb21hc2ljIiwiZ2l2ZW4iOiJTdGVwaGFuaWUiLCJwYXJzZS1uYW1lcyI6ZmFsc2UsImRyb3BwaW5nLXBhcnRpY2xlIjoiIiwibm9uLWRyb3BwaW5nLXBhcnRpY2xlIjoiIn0seyJmYW1pbHkiOiJTYWR0bGVyIiwiZ2l2ZW4iOiJLYWl0bHluIiwicGFyc2UtbmFtZXMiOmZhbHNlLCJkcm9wcGluZy1wYXJ0aWNsZSI6IiIsIm5vbi1kcm9wcGluZy1wYXJ0aWNsZSI6IiJ9LHsiZmFtaWx5IjoiSHlhY2ludGhlIiwiZ2l2ZW4iOiJBbGFpbiIsInBhcnNlLW5hbWVzIjpmYWxzZSwiZHJvcHBpbmctcGFydGljbGUiOiIiLCJub24tZHJvcHBpbmctcGFydGljbGUiOiIifSx7ImZhbWlseSI6Ikh1YW5nIiwiZ2l2ZW4iOiJZdXh1YW4iLCJwYXJzZS1uYW1lcyI6ZmFsc2UsImRyb3BwaW5nLXBhcnRpY2xlIjoiIiwibm9uLWRyb3BwaW5nLXBhcnRpY2xlIjoiIn0seyJmYW1pbHkiOiJHcmFmIiwiZ2l2ZW4iOiJUeWxlciIsInBhcnNlLW5hbWVzIjpmYWxzZSwiZHJvcHBpbmctcGFydGljbGUiOiIiLCJub24tZHJvcHBpbmctcGFydGljbGUiOiIifSx7ImZhbWlseSI6Ikh1IiwiZ2l2ZW4iOiJRdWFueWluIiwicGFyc2UtbmFtZXMiOmZhbHNlLCJkcm9wcGluZy1wYXJ0aWNsZSI6IiIsIm5vbi1kcm9wcGluZy1wYXJ0aWNsZSI6IiJ9LHsiZmFtaWx5IjoiU2FybWFkaSIsImdpdmVuIjoiTW9ydGV6YSIsInBhcnNlLW5hbWVzIjpmYWxzZSwiZHJvcHBpbmctcGFydGljbGUiOiIiLCJub24tZHJvcHBpbmctcGFydGljbGUiOiIifSx7ImZhbWlseSI6IkxhbmdlciIsImdpdmVuIjoiUm9iZXJ0IiwicGFyc2UtbmFtZXMiOmZhbHNlLCJkcm9wcGluZy1wYXJ0aWNsZSI6IiIsIm5vbi1kcm9wcGluZy1wYXJ0aWNsZSI6IiJ9LHsiZmFtaWx5IjoiQW5kZXJzb24iLCJnaXZlbiI6IkRhbmllbCBHLiIsInBhcnNlLW5hbWVzIjpmYWxzZSwiZHJvcHBpbmctcGFydGljbGUiOiIiLCJub24tZHJvcHBpbmctcGFydGljbGUiOiIifSx7ImZhbWlseSI6Ikpha2xlbmVjIiwiZ2l2ZW4iOiJBbmEiLCJwYXJzZS1uYW1lcyI6ZmFsc2UsImRyb3BwaW5nLXBhcnRpY2xlIjoiIiwibm9uLWRyb3BwaW5nLXBhcnRpY2xlIjoiIn1dLCJjb250YWluZXItdGl0bGUiOiJTY2llbmNlIFRyYW5zbGF0aW9uYWwgTWVkaWNpbmUiLCJhY2Nlc3NlZCI6eyJkYXRlLXBhcnRzIjpbWzIwMjEsMTEsMzBdXX0sIklTU04iOiIxOTQ2NjI0MiIsIlBNSUQiOiIzMjgwMTE0NCIsImlzc3VlZCI6eyJkYXRlLXBhcnRzIjpbWzIwMjAsOCwxMl1dfSwicGFnZSI6IjY2MDYiLCJhYnN0cmFjdCI6IkFjdGl2YXRpb24gb2YgdGhlIHN0aW11bGF0b3Igb2YgaW50ZXJmZXJvbiBnZW5lIChTVElORykgcGF0aHdheSB3aXRoaW4gdGhlIHR1bW9yIG1pY3JvZW52aXJvbm1lbnQgaGFzIGJlZW4gc2hvd24gdG8gZ2VuZXJhdGUgYSBzdHJvbmcgYW50aXR1bW9yIHJlc3BvbnNlLiBBbHRob3VnaCBsb2NhbCBhZG1pbmlzdHJhdGlvbiBvZiBTVElORyBhZ29uaXN0cyBoYXMgcHJvbWlzZSBmb3IgY2FuY2VyIGltbXVub3RoZXJhcHksIHRoZSBkb3NpbmcgcmVnaW1lbiBuZWVkZWQgdG8gYWNoaWV2ZSBlZmZpY2FjeSByZXF1aXJlcyBmcmVxdWVudCBpbnRyYXR1bW9yYWwgaW5qZWN0aW9ucyBvdmVyIG1vbnRocy4gRnJlcXVlbnQgZG9zaW5nIGZvciBjYW5jZXIgdHJlYXRtZW50IGlzIGFzc29jaWF0ZWQgd2l0aCBwb29yIHBhdGllbnQgYWRoZXJlbmNlLCB3aXRoIGFzIGhpZ2ggYXMgNDglIG9mIHBhdGllbnRzIGZhaWxpbmcgdG8gY29tcGx5LiBNdWx0aXBsZSBpbnRyYXR1bW9yYWwgaW5qZWN0aW9ucyBhbHNvIGRpc3J1cHQgdGhlIHR1bW9yIG1pY3JvZW52aXJvbm1lbnQgYW5kIHZhc2N1bGFyIG5ldHdvcmtzIGFuZCB0aGVyZWZvcmUgaW5jcmVhc2UgdGhlIHJpc2sgb2YgbWV0YXN0YXNpcy4gSGVyZSwgd2UgZGV2ZWxvcGVkIG1pY3JvZmFicmljYXRlZCBwb2x5bGFjdGljY28tZ2x5Y29saWMgYWNpZCAoUExHQSkgcGFydGljbGVzIHRoYXQgcmVtYWluIGF0IHRoZSBzaXRlIG9mIGluamVjdGlvbiBhbmQgcmVsZWFzZSBlbmNhcHN1bGF0ZWQgU1RJTkcgYWdvbmlzdCBhcyBhIHByb2dyYW1tYWJsZSBzZXF1ZW5jZSBvZiBwdWxzZXMgYXQgcHJlZGV0ZXJtaW5lZCB0aW1lIHBvaW50cyB0aGF0IG1pbWljIG11bHRpcGxlIGluamVjdGlvbnMgb3ZlciBkYXlzIHRvIHdlZWtzLiBBIHNpbmdsZSBpbnRyYXR1bW9yYWwgaW5qZWN0aW9uIG9mIFNUSU5HIGFnb25pc3TigJNsb2FkZWQgbWljcm9wYXJ0aWNsZXMgdHJpZ2dlcmVkIHBvdGVudCBsb2NhbCBhbmQgc3lzdGVtaWMgYW50aXR1bW9yIGltbXVuZSByZXNwb25zZXMsIGluaGliaXRlZCB0dW1vciBncm93dGgsIGFuZCBwcm9sb25nZWQgc3Vydml2YWwgYXMgZWZmZWN0aXZlbHkgYXMgbXVsdGlwbGUgc29sdWJsZSBkb3NlcywgYnV0IHdpdGggcmVkdWNlZCBtZXRhc3Rhc2lzIGluIHNldmVyYWwgbW91c2UgdHVtb3IgbW9kZWxzLiBTVElORyBhZ29uaXN04oCTbG9hZGVkIG1pY3JvcGFydGljbGVzIGltcHJvdmVkIHRoZSByZXNwb25zZSB0byBpbW11bmUgY2hlY2twb2ludCBibG9ja2FkZSB0aGVyYXB5IGFuZCBzdWJzdGFudGlhbGx5IGRlY3JlYXNlZCB0aGUgdHVtb3IgcmVjdXJyZW5jZSByYXRlIGZyb20gMTAwIHRvIDI1JSBpbiBtb3VzZSBtb2RlbHMgb2YgbWVsYW5vbWEgd2hlbiBhZG1pbmlzdGVyZWQgZHVyaW5nIHN1cmdpY2FsIHJlc2VjdGlvbi4gSW4gYWRkaXRpb24sIHdlIGRlbW9uc3RyYXRlZCB0aGUgdGhlcmFwZXV0aWMgZWZmaWNhY3kgb2YgU1RJTkcgbWljcm9wYXJ0aWNsZXMgb24gYW4gb3J0aG90b3BpYyBwYW5jcmVhdGljIGNhbmNlciBtb2RlbCBpbiBtaWNlIHRoYXQgZG9lcyBub3QgYWxsb3cgbXVsdGlwbGUgaW50cmF0dW1vcmFsIGluamVjdGlvbnMuIFRoZXNlIGZpbmRpbmdzIGNvdWxkIGRpcmVjdGx5IGJlbmVmaXQgY3VycmVudCBTVElORyBhZ29uaXN0IHRoZXJhcHkgYnkgZGVjcmVhc2luZyB0aGUgbnVtYmVyIG9mIGluamVjdGlvbnMsIHJlZHVjaW5nIHJpc2sgb2YgbWV0YXN0YXNpcywgYW5kIGV4cGFuZGluZyBpdHMgYXBwbGljYWJpbGl0eSB0byBoYXJkLXRvLXJlYWNoIGNhbmNlcnMuIiwicHVibGlzaGVyIjoiQW1lcmljYW4gQXNzb2NpYXRpb24gZm9yIHRoZSBBZHZhbmNlbWVudCBvZiBTY2llbmNlIiwiaXNzdWUiOiI1NTYiLCJ2b2x1bWUiOiIxMiIsImNvbnRhaW5lci10aXRsZS1zaG9ydCI6IlNjaSBUcmFuc2wgTWVkIn0sImlzVGVtcG9yYXJ5IjpmYWxzZX1dfQ==&quot;,&quot;citationItems&quot;:[{&quot;id&quot;:&quot;a10d0322-a007-3b1c-9b62-fe7e4c75a3c7&quot;,&quot;itemData&quot;:{&quot;type&quot;:&quot;article-journal&quot;,&quot;id&quot;:&quot;a10d0322-a007-3b1c-9b62-fe7e4c75a3c7&quot;,&quot;title&quot;:&quot;Engineered PLGA microparticles for long-term, pulsatile release of STING agonist for cancer immunotherapy&quot;,&quot;author&quot;:[{&quot;family&quot;:&quot;Lu&quot;,&quot;given&quot;:&quot;Xueguang&quot;,&quot;parse-names&quot;:false,&quot;dropping-particle&quot;:&quot;&quot;,&quot;non-dropping-particle&quot;:&quot;&quot;},{&quot;family&quot;:&quot;Miao&quot;,&quot;given&quot;:&quot;Lei&quot;,&quot;parse-names&quot;:false,&quot;dropping-particle&quot;:&quot;&quot;,&quot;non-dropping-particle&quot;:&quot;&quot;},{&quot;family&quot;:&quot;Gao&quot;,&quot;given&quot;:&quot;Wenting&quot;,&quot;parse-names&quot;:false,&quot;dropping-particle&quot;:&quot;&quot;,&quot;non-dropping-particle&quot;:&quot;&quot;},{&quot;family&quot;:&quot;Chen&quot;,&quot;given&quot;:&quot;Ziqi&quot;,&quot;parse-names&quot;:false,&quot;dropping-particle&quot;:&quot;&quot;,&quot;non-dropping-particle&quot;:&quot;&quot;},{&quot;family&quot;:&quot;McHugh&quot;,&quot;given&quot;:&quot;Kevin J.&quot;,&quot;parse-names&quot;:false,&quot;dropping-particle&quot;:&quot;&quot;,&quot;non-dropping-particle&quot;:&quot;&quot;},{&quot;family&quot;:&quot;Sun&quot;,&quot;given&quot;:&quot;Yehui&quot;,&quot;parse-names&quot;:false,&quot;dropping-particle&quot;:&quot;&quot;,&quot;non-dropping-particle&quot;:&quot;&quot;},{&quot;family&quot;:&quot;Tochka&quot;,&quot;given&quot;:&quot;Zachary&quot;,&quot;parse-names&quot;:false,&quot;dropping-particle&quot;:&quot;&quot;,&quot;non-dropping-particle&quot;:&quot;&quot;},{&quot;family&quot;:&quot;Tomasic&quot;,&quot;given&quot;:&quot;Stephanie&quot;,&quot;parse-names&quot;:false,&quot;dropping-particle&quot;:&quot;&quot;,&quot;non-dropping-particle&quot;:&quot;&quot;},{&quot;family&quot;:&quot;Sadtler&quot;,&quot;given&quot;:&quot;Kaitlyn&quot;,&quot;parse-names&quot;:false,&quot;dropping-particle&quot;:&quot;&quot;,&quot;non-dropping-particle&quot;:&quot;&quot;},{&quot;family&quot;:&quot;Hyacinthe&quot;,&quot;given&quot;:&quot;Alain&quot;,&quot;parse-names&quot;:false,&quot;dropping-particle&quot;:&quot;&quot;,&quot;non-dropping-particle&quot;:&quot;&quot;},{&quot;family&quot;:&quot;Huang&quot;,&quot;given&quot;:&quot;Yuxuan&quot;,&quot;parse-names&quot;:false,&quot;dropping-particle&quot;:&quot;&quot;,&quot;non-dropping-particle&quot;:&quot;&quot;},{&quot;family&quot;:&quot;Graf&quot;,&quot;given&quot;:&quot;Tyler&quot;,&quot;parse-names&quot;:false,&quot;dropping-particle&quot;:&quot;&quot;,&quot;non-dropping-particle&quot;:&quot;&quot;},{&quot;family&quot;:&quot;Hu&quot;,&quot;given&quot;:&quot;Quanyin&quot;,&quot;parse-names&quot;:false,&quot;dropping-particle&quot;:&quot;&quot;,&quot;non-dropping-particle&quot;:&quot;&quot;},{&quot;family&quot;:&quot;Sarmadi&quot;,&quot;given&quot;:&quot;Morteza&quot;,&quot;parse-names&quot;:false,&quot;dropping-particle&quot;:&quot;&quot;,&quot;non-dropping-particle&quot;:&quot;&quot;},{&quot;family&quot;:&quot;Langer&quot;,&quot;given&quot;:&quot;Robert&quot;,&quot;parse-names&quot;:false,&quot;dropping-particle&quot;:&quot;&quot;,&quot;non-dropping-particle&quot;:&quot;&quot;},{&quot;family&quot;:&quot;Anderson&quot;,&quot;given&quot;:&quot;Daniel G.&quot;,&quot;parse-names&quot;:false,&quot;dropping-particle&quot;:&quot;&quot;,&quot;non-dropping-particle&quot;:&quot;&quot;},{&quot;family&quot;:&quot;Jaklenec&quot;,&quot;given&quot;:&quot;Ana&quot;,&quot;parse-names&quot;:false,&quot;dropping-particle&quot;:&quot;&quot;,&quot;non-dropping-particle&quot;:&quot;&quot;}],&quot;container-title&quot;:&quot;Science Translational Medicine&quot;,&quot;accessed&quot;:{&quot;date-parts&quot;:[[2021,11,30]]},&quot;ISSN&quot;:&quot;19466242&quot;,&quot;PMID&quot;:&quot;32801144&quot;,&quot;issued&quot;:{&quot;date-parts&quot;:[[2020,8,12]]},&quot;page&quot;:&quot;6606&quot;,&quot;abstract&quot;:&quot;Activation of the stimulator of interferon gene (STING) pathway within the tumor microenvironment has been shown to generate a strong antitumor response. Although local administration of STING agonists has promise for cancer immunotherapy, the dosing regimen needed to achieve efficacy requires frequent intratumoral injections over months. Frequent dosing for cancer treatment is associated with poor patient adherence, with as high as 48% of patients failing to comply. Multiple intratumoral injections also disrupt the tumor microenvironment and vascular networks and therefore increase the risk of metastasis. Here, we developed microfabricated polylacticco-glycolic acid (PLGA) particles that remain at the site of injection and release encapsulated STING agonist as a programmable sequence of pulses at predetermined time points that mimic multiple injections over days to weeks. A single intratumoral injection of STING agonist–loaded microparticles triggered potent local and systemic antitumor immune responses, inhibited tumor growth, and prolonged survival as effectively as multiple soluble doses, but with reduced metastasis in several mouse tumor models. STING agonist–loaded microparticles improved the response to immune checkpoint blockade therapy and substantially decreased the tumor recurrence rate from 100 to 25% in mouse models of melanoma when administered during surgical resection. In addition, we demonstrated the therapeutic efficacy of STING microparticles on an orthotopic pancreatic cancer model in mice that does not allow multiple intratumoral injections. These findings could directly benefit current STING agonist therapy by decreasing the number of injections, reducing risk of metastasis, and expanding its applicability to hard-to-reach cancers.&quot;,&quot;publisher&quot;:&quot;American Association for the Advancement of Science&quot;,&quot;issue&quot;:&quot;556&quot;,&quot;volume&quot;:&quot;12&quot;,&quot;container-title-short&quot;:&quot;Sci Transl Med&quot;},&quot;isTemporary&quot;:false}]},{&quot;citationID&quot;:&quot;MENDELEY_CITATION_d922f5d6-f26a-48c9-9a6d-230c600dc17d&quot;,&quot;properties&quot;:{&quot;noteIndex&quot;:0},&quot;isEdited&quot;:false,&quot;manualOverride&quot;:{&quot;isManuallyOverridden&quot;:false,&quot;citeprocText&quot;:&quot;&lt;sup&gt;31,61&lt;/sup&gt;&quot;,&quot;manualOverrideText&quot;:&quot;&quot;},&quot;citationTag&quot;:&quot;MENDELEY_CITATION_v3_eyJjaXRhdGlvbklEIjoiTUVOREVMRVlfQ0lUQVRJT05fZDkyMmY1ZDYtZjI2YS00OGM5LTlhNmQtMjMwYzYwMGRjMTdkIiwicHJvcGVydGllcyI6eyJub3RlSW5kZXgiOjB9LCJpc0VkaXRlZCI6ZmFsc2UsIm1hbnVhbE92ZXJyaWRlIjp7ImlzTWFudWFsbHlPdmVycmlkZGVuIjpmYWxzZSwiY2l0ZXByb2NUZXh0IjoiPHN1cD4zMSw2MTwvc3VwPiIsIm1hbnVhbE92ZXJyaWRlVGV4dCI6IiJ9LCJjaXRhdGlvbkl0ZW1zIjpbeyJpZCI6ImExMGQwMzIyLWEwMDctM2IxYy05YjYyLWZlN2U0Yzc1YTNjNyIsIml0ZW1EYXRhIjp7InR5cGUiOiJhcnRpY2xlLWpvdXJuYWwiLCJpZCI6ImExMGQwMzIyLWEwMDctM2IxYy05YjYyLWZlN2U0Yzc1YTNjNyIsInRpdGxlIjoiRW5naW5lZXJlZCBQTEdBIG1pY3JvcGFydGljbGVzIGZvciBsb25nLXRlcm0sIHB1bHNhdGlsZSByZWxlYXNlIG9mIFNUSU5HIGFnb25pc3QgZm9yIGNhbmNlciBpbW11bm90aGVyYXB5IiwiYXV0aG9yIjpbeyJmYW1pbHkiOiJMdSIsImdpdmVuIjoiWHVlZ3VhbmciLCJwYXJzZS1uYW1lcyI6ZmFsc2UsImRyb3BwaW5nLXBhcnRpY2xlIjoiIiwibm9uLWRyb3BwaW5nLXBhcnRpY2xlIjoiIn0seyJmYW1pbHkiOiJNaWFvIiwiZ2l2ZW4iOiJMZWkiLCJwYXJzZS1uYW1lcyI6ZmFsc2UsImRyb3BwaW5nLXBhcnRpY2xlIjoiIiwibm9uLWRyb3BwaW5nLXBhcnRpY2xlIjoiIn0seyJmYW1pbHkiOiJHYW8iLCJnaXZlbiI6IldlbnRpbmciLCJwYXJzZS1uYW1lcyI6ZmFsc2UsImRyb3BwaW5nLXBhcnRpY2xlIjoiIiwibm9uLWRyb3BwaW5nLXBhcnRpY2xlIjoiIn0seyJmYW1pbHkiOiJDaGVuIiwiZ2l2ZW4iOiJaaXFpIiwicGFyc2UtbmFtZXMiOmZhbHNlLCJkcm9wcGluZy1wYXJ0aWNsZSI6IiIsIm5vbi1kcm9wcGluZy1wYXJ0aWNsZSI6IiJ9LHsiZmFtaWx5IjoiTWNIdWdoIiwiZ2l2ZW4iOiJLZXZpbiBKLiIsInBhcnNlLW5hbWVzIjpmYWxzZSwiZHJvcHBpbmctcGFydGljbGUiOiIiLCJub24tZHJvcHBpbmctcGFydGljbGUiOiIifSx7ImZhbWlseSI6IlN1biIsImdpdmVuIjoiWWVodWkiLCJwYXJzZS1uYW1lcyI6ZmFsc2UsImRyb3BwaW5nLXBhcnRpY2xlIjoiIiwibm9uLWRyb3BwaW5nLXBhcnRpY2xlIjoiIn0seyJmYW1pbHkiOiJUb2Noa2EiLCJnaXZlbiI6IlphY2hhcnkiLCJwYXJzZS1uYW1lcyI6ZmFsc2UsImRyb3BwaW5nLXBhcnRpY2xlIjoiIiwibm9uLWRyb3BwaW5nLXBhcnRpY2xlIjoiIn0seyJmYW1pbHkiOiJUb21hc2ljIiwiZ2l2ZW4iOiJTdGVwaGFuaWUiLCJwYXJzZS1uYW1lcyI6ZmFsc2UsImRyb3BwaW5nLXBhcnRpY2xlIjoiIiwibm9uLWRyb3BwaW5nLXBhcnRpY2xlIjoiIn0seyJmYW1pbHkiOiJTYWR0bGVyIiwiZ2l2ZW4iOiJLYWl0bHluIiwicGFyc2UtbmFtZXMiOmZhbHNlLCJkcm9wcGluZy1wYXJ0aWNsZSI6IiIsIm5vbi1kcm9wcGluZy1wYXJ0aWNsZSI6IiJ9LHsiZmFtaWx5IjoiSHlhY2ludGhlIiwiZ2l2ZW4iOiJBbGFpbiIsInBhcnNlLW5hbWVzIjpmYWxzZSwiZHJvcHBpbmctcGFydGljbGUiOiIiLCJub24tZHJvcHBpbmctcGFydGljbGUiOiIifSx7ImZhbWlseSI6Ikh1YW5nIiwiZ2l2ZW4iOiJZdXh1YW4iLCJwYXJzZS1uYW1lcyI6ZmFsc2UsImRyb3BwaW5nLXBhcnRpY2xlIjoiIiwibm9uLWRyb3BwaW5nLXBhcnRpY2xlIjoiIn0seyJmYW1pbHkiOiJHcmFmIiwiZ2l2ZW4iOiJUeWxlciIsInBhcnNlLW5hbWVzIjpmYWxzZSwiZHJvcHBpbmctcGFydGljbGUiOiIiLCJub24tZHJvcHBpbmctcGFydGljbGUiOiIifSx7ImZhbWlseSI6Ikh1IiwiZ2l2ZW4iOiJRdWFueWluIiwicGFyc2UtbmFtZXMiOmZhbHNlLCJkcm9wcGluZy1wYXJ0aWNsZSI6IiIsIm5vbi1kcm9wcGluZy1wYXJ0aWNsZSI6IiJ9LHsiZmFtaWx5IjoiU2FybWFkaSIsImdpdmVuIjoiTW9ydGV6YSIsInBhcnNlLW5hbWVzIjpmYWxzZSwiZHJvcHBpbmctcGFydGljbGUiOiIiLCJub24tZHJvcHBpbmctcGFydGljbGUiOiIifSx7ImZhbWlseSI6IkxhbmdlciIsImdpdmVuIjoiUm9iZXJ0IiwicGFyc2UtbmFtZXMiOmZhbHNlLCJkcm9wcGluZy1wYXJ0aWNsZSI6IiIsIm5vbi1kcm9wcGluZy1wYXJ0aWNsZSI6IiJ9LHsiZmFtaWx5IjoiQW5kZXJzb24iLCJnaXZlbiI6IkRhbmllbCBHLiIsInBhcnNlLW5hbWVzIjpmYWxzZSwiZHJvcHBpbmctcGFydGljbGUiOiIiLCJub24tZHJvcHBpbmctcGFydGljbGUiOiIifSx7ImZhbWlseSI6Ikpha2xlbmVjIiwiZ2l2ZW4iOiJBbmEiLCJwYXJzZS1uYW1lcyI6ZmFsc2UsImRyb3BwaW5nLXBhcnRpY2xlIjoiIiwibm9uLWRyb3BwaW5nLXBhcnRpY2xlIjoiIn1dLCJjb250YWluZXItdGl0bGUiOiJTY2llbmNlIFRyYW5zbGF0aW9uYWwgTWVkaWNpbmUiLCJhY2Nlc3NlZCI6eyJkYXRlLXBhcnRzIjpbWzIwMjEsMTEsMzBdXX0sIklTU04iOiIxOTQ2NjI0MiIsIlBNSUQiOiIzMjgwMTE0NCIsImlzc3VlZCI6eyJkYXRlLXBhcnRzIjpbWzIwMjAsOCwxMl1dfSwicGFnZSI6IjY2MDYiLCJhYnN0cmFjdCI6IkFjdGl2YXRpb24gb2YgdGhlIHN0aW11bGF0b3Igb2YgaW50ZXJmZXJvbiBnZW5lIChTVElORykgcGF0aHdheSB3aXRoaW4gdGhlIHR1bW9yIG1pY3JvZW52aXJvbm1lbnQgaGFzIGJlZW4gc2hvd24gdG8gZ2VuZXJhdGUgYSBzdHJvbmcgYW50aXR1bW9yIHJlc3BvbnNlLiBBbHRob3VnaCBsb2NhbCBhZG1pbmlzdHJhdGlvbiBvZiBTVElORyBhZ29uaXN0cyBoYXMgcHJvbWlzZSBmb3IgY2FuY2VyIGltbXVub3RoZXJhcHksIHRoZSBkb3NpbmcgcmVnaW1lbiBuZWVkZWQgdG8gYWNoaWV2ZSBlZmZpY2FjeSByZXF1aXJlcyBmcmVxdWVudCBpbnRyYXR1bW9yYWwgaW5qZWN0aW9ucyBvdmVyIG1vbnRocy4gRnJlcXVlbnQgZG9zaW5nIGZvciBjYW5jZXIgdHJlYXRtZW50IGlzIGFzc29jaWF0ZWQgd2l0aCBwb29yIHBhdGllbnQgYWRoZXJlbmNlLCB3aXRoIGFzIGhpZ2ggYXMgNDglIG9mIHBhdGllbnRzIGZhaWxpbmcgdG8gY29tcGx5LiBNdWx0aXBsZSBpbnRyYXR1bW9yYWwgaW5qZWN0aW9ucyBhbHNvIGRpc3J1cHQgdGhlIHR1bW9yIG1pY3JvZW52aXJvbm1lbnQgYW5kIHZhc2N1bGFyIG5ldHdvcmtzIGFuZCB0aGVyZWZvcmUgaW5jcmVhc2UgdGhlIHJpc2sgb2YgbWV0YXN0YXNpcy4gSGVyZSwgd2UgZGV2ZWxvcGVkIG1pY3JvZmFicmljYXRlZCBwb2x5bGFjdGljY28tZ2x5Y29saWMgYWNpZCAoUExHQSkgcGFydGljbGVzIHRoYXQgcmVtYWluIGF0IHRoZSBzaXRlIG9mIGluamVjdGlvbiBhbmQgcmVsZWFzZSBlbmNhcHN1bGF0ZWQgU1RJTkcgYWdvbmlzdCBhcyBhIHByb2dyYW1tYWJsZSBzZXF1ZW5jZSBvZiBwdWxzZXMgYXQgcHJlZGV0ZXJtaW5lZCB0aW1lIHBvaW50cyB0aGF0IG1pbWljIG11bHRpcGxlIGluamVjdGlvbnMgb3ZlciBkYXlzIHRvIHdlZWtzLiBBIHNpbmdsZSBpbnRyYXR1bW9yYWwgaW5qZWN0aW9uIG9mIFNUSU5HIGFnb25pc3TigJNsb2FkZWQgbWljcm9wYXJ0aWNsZXMgdHJpZ2dlcmVkIHBvdGVudCBsb2NhbCBhbmQgc3lzdGVtaWMgYW50aXR1bW9yIGltbXVuZSByZXNwb25zZXMsIGluaGliaXRlZCB0dW1vciBncm93dGgsIGFuZCBwcm9sb25nZWQgc3Vydml2YWwgYXMgZWZmZWN0aXZlbHkgYXMgbXVsdGlwbGUgc29sdWJsZSBkb3NlcywgYnV0IHdpdGggcmVkdWNlZCBtZXRhc3Rhc2lzIGluIHNldmVyYWwgbW91c2UgdHVtb3IgbW9kZWxzLiBTVElORyBhZ29uaXN04oCTbG9hZGVkIG1pY3JvcGFydGljbGVzIGltcHJvdmVkIHRoZSByZXNwb25zZSB0byBpbW11bmUgY2hlY2twb2ludCBibG9ja2FkZSB0aGVyYXB5IGFuZCBzdWJzdGFudGlhbGx5IGRlY3JlYXNlZCB0aGUgdHVtb3IgcmVjdXJyZW5jZSByYXRlIGZyb20gMTAwIHRvIDI1JSBpbiBtb3VzZSBtb2RlbHMgb2YgbWVsYW5vbWEgd2hlbiBhZG1pbmlzdGVyZWQgZHVyaW5nIHN1cmdpY2FsIHJlc2VjdGlvbi4gSW4gYWRkaXRpb24sIHdlIGRlbW9uc3RyYXRlZCB0aGUgdGhlcmFwZXV0aWMgZWZmaWNhY3kgb2YgU1RJTkcgbWljcm9wYXJ0aWNsZXMgb24gYW4gb3J0aG90b3BpYyBwYW5jcmVhdGljIGNhbmNlciBtb2RlbCBpbiBtaWNlIHRoYXQgZG9lcyBub3QgYWxsb3cgbXVsdGlwbGUgaW50cmF0dW1vcmFsIGluamVjdGlvbnMuIFRoZXNlIGZpbmRpbmdzIGNvdWxkIGRpcmVjdGx5IGJlbmVmaXQgY3VycmVudCBTVElORyBhZ29uaXN0IHRoZXJhcHkgYnkgZGVjcmVhc2luZyB0aGUgbnVtYmVyIG9mIGluamVjdGlvbnMsIHJlZHVjaW5nIHJpc2sgb2YgbWV0YXN0YXNpcywgYW5kIGV4cGFuZGluZyBpdHMgYXBwbGljYWJpbGl0eSB0byBoYXJkLXRvLXJlYWNoIGNhbmNlcnMuIiwicHVibGlzaGVyIjoiQW1lcmljYW4gQXNzb2NpYXRpb24gZm9yIHRoZSBBZHZhbmNlbWVudCBvZiBTY2llbmNlIiwiaXNzdWUiOiI1NTYiLCJ2b2x1bWUiOiIxMiIsImNvbnRhaW5lci10aXRsZS1zaG9ydCI6IlNjaSBUcmFuc2wgTWVkIn0sImlzVGVtcG9yYXJ5IjpmYWxzZX0seyJpZCI6IjJkMGM2NzBlLWQzMWUtMzZhYS1hZmI1LWZiOWVmZjFjNDBhOSIsIml0ZW1EYXRhIjp7InR5cGUiOiJhcnRpY2xlLWpvdXJuYWwiLCJpZCI6IjJkMGM2NzBlLWQzMWUtMzZhYS1hZmI1LWZiOWVmZjFjNDBhOSIsInRpdGxlIjoiSW50cmF0dW1vcmFsIERlbGl2ZXJ5IG9mIFRyYW5zQ29u4oSi77iPIFRMUjcvOCBBZ29uaXN0IFByb3ZpZGVzIFBvdGVudCBBbnRpLXR1bW9yIEFjdGl2aXR5IGFzIGEgTW9ub3RoZXJhcHkgYW5kIGluIENvbWJpbmF0aW9uIHdpdGggSUwtMiB3aGlsZSBNaW5pbWl6aW5nIFN5c3RlbWljIEN5dG9raW5lIEluZHVjdGlvbiIsImF1dGhvciI6W3siZmFtaWx5IjoiWnVuaWdhIiwiZ2l2ZW4iOiJMdWlzIEEiLCJwYXJzZS1uYW1lcyI6ZmFsc2UsImRyb3BwaW5nLXBhcnRpY2xlIjoiIiwibm9uLWRyb3BwaW5nLXBhcnRpY2xlIjoiIn0seyJmYW1pbHkiOiJMZcOfbWFubiIsImdpdmVuIjoiVG9yYmVuIiwicGFyc2UtbmFtZXMiOmZhbHNlLCJkcm9wcGluZy1wYXJ0aWNsZSI6IiIsIm5vbi1kcm9wcGluZy1wYXJ0aWNsZSI6IiJ9LHsiZmFtaWx5IjoiSG9sdGVuLUFuZGVyc2VuIiwiZ2l2ZW4iOiJMYXJzIiwicGFyc2UtbmFtZXMiOmZhbHNlLCJkcm9wcGluZy1wYXJ0aWNsZSI6IiIsIm5vbi1kcm9wcGluZy1wYXJ0aWNsZSI6IiJ9LHsiZmFtaWx5IjoiQmlzZWsiLCJnaXZlbiI6Ik5pY29sYSIsInBhcnNlLW5hbWVzIjpmYWxzZSwiZHJvcHBpbmctcGFydGljbGUiOiIiLCJub24tZHJvcHBpbmctcGFydGljbGUiOiIifSx7ImZhbWlseSI6IlpldHRsZXIiLCJnaXZlbiI6IkpvYWNoaW0iLCJwYXJzZS1uYW1lcyI6ZmFsc2UsImRyb3BwaW5nLXBhcnRpY2xlIjoiIiwibm9uLWRyb3BwaW5nLXBhcnRpY2xlIjoiIn0seyJmYW1pbHkiOiJTdGFyayIsImdpdmVuIjoiU2ViYXN0aWFuIiwicGFyc2UtbmFtZXMiOmZhbHNlLCJkcm9wcGluZy1wYXJ0aWNsZSI6IiIsIm5vbi1kcm9wcGluZy1wYXJ0aWNsZSI6IiJ9LHsiZmFtaWx5IjoiRmFsdGluZ2VyIiwiZ2l2ZW4iOiJGcmFuayIsInBhcnNlLW5hbWVzIjpmYWxzZSwiZHJvcHBpbmctcGFydGljbGUiOiIiLCJub24tZHJvcHBpbmctcGFydGljbGUiOiIifSx7ImZhbWlseSI6IktyYWNrZXIiLCJnaXZlbiI6Ik9saXZlciIsInBhcnNlLW5hbWVzIjpmYWxzZSwiZHJvcHBpbmctcGFydGljbGUiOiIiLCJub24tZHJvcHBpbmctcGFydGljbGUiOiIifSx7ImZhbWlseSI6IldlaXNicm9kIiwiZ2l2ZW4iOiJTYW11ZWwiLCJwYXJzZS1uYW1lcyI6ZmFsc2UsImRyb3BwaW5nLXBhcnRpY2xlIjoiIiwibm9uLWRyb3BwaW5nLXBhcnRpY2xlIjoiIn0seyJmYW1pbHkiOiJNw7xsbGVyIiwiZ2l2ZW4iOiJSb2JpbiIsInBhcnNlLW5hbWVzIjpmYWxzZSwiZHJvcHBpbmctcGFydGljbGUiOiIiLCJub24tZHJvcHBpbmctcGFydGljbGUiOiIifSx7ImZhbWlseSI6IlZvaWd0IiwiZ2l2ZW4iOiJUb2JpYXMiLCJwYXJzZS1uYW1lcyI6ZmFsc2UsImRyb3BwaW5nLXBhcnRpY2xlIjoiIiwibm9uLWRyb3BwaW5nLXBhcnRpY2xlIjoiIn0seyJmYW1pbHkiOiJCaWdvdHQiLCJnaXZlbiI6Iktvcm5lbGlhIiwicGFyc2UtbmFtZXMiOmZhbHNlLCJkcm9wcGluZy1wYXJ0aWNsZSI6IiIsIm5vbi1kcm9wcGluZy1wYXJ0aWNsZSI6IiJ9LHsiZmFtaWx5IjoiVGFicml6aWZhcmQiLCJnaXZlbiI6Ik1vaGFtbWFkIiwicGFyc2UtbmFtZXMiOmZhbHNlLCJkcm9wcGluZy1wYXJ0aWNsZSI6IiIsIm5vbi1kcm9wcGluZy1wYXJ0aWNsZSI6IiJ9LHsiZmFtaWx5IjoiQnJlaW5ob2x0IiwiZ2l2ZW4iOiJWaWJla2UiLCJwYXJzZS1uYW1lcyI6ZmFsc2UsImRyb3BwaW5nLXBhcnRpY2xlIjoiIiwibm9uLWRyb3BwaW5nLXBhcnRpY2xlIjoiIn0seyJmYW1pbHkiOiJTcHJvZ8O4ZSIsImdpdmVuIjoiS2VubmV0dCIsInBhcnNlLW5hbWVzIjpmYWxzZSwiZHJvcHBpbmctcGFydGljbGUiOiIiLCJub24tZHJvcHBpbmctcGFydGljbGUiOiIifSx7ImZhbWlseSI6IlB1bm5vbmVuIiwiZ2l2ZW4iOiJKdWhhIiwicGFyc2UtbmFtZXMiOmZhbHNlLCJkcm9wcGluZy1wYXJ0aWNsZSI6IiIsIm5vbi1kcm9wcGluZy1wYXJ0aWNsZSI6IiJ9XSwiY29udGFpbmVyLXRpdGxlIjoiSm91cm5hbCBmb3IgSW1tdW5vVGhlcmFweSBvZiBDYW5jZXIiLCJpc3N1ZWQiOnsiZGF0ZS1wYXJ0cyI6W1syMDE5XV19LCJpc3N1ZSI6IlN1cHBsZW1lbnQgMSIsInZvbHVtZSI6IjciLCJjb250YWluZXItdGl0bGUtc2hvcnQiOiJKIEltbXVub3RoZXIgQ2FuY2VyIn0sImlzVGVtcG9yYXJ5IjpmYWxzZX1dfQ==&quot;,&quot;citationItems&quot;:[{&quot;id&quot;:&quot;a10d0322-a007-3b1c-9b62-fe7e4c75a3c7&quot;,&quot;itemData&quot;:{&quot;type&quot;:&quot;article-journal&quot;,&quot;id&quot;:&quot;a10d0322-a007-3b1c-9b62-fe7e4c75a3c7&quot;,&quot;title&quot;:&quot;Engineered PLGA microparticles for long-term, pulsatile release of STING agonist for cancer immunotherapy&quot;,&quot;author&quot;:[{&quot;family&quot;:&quot;Lu&quot;,&quot;given&quot;:&quot;Xueguang&quot;,&quot;parse-names&quot;:false,&quot;dropping-particle&quot;:&quot;&quot;,&quot;non-dropping-particle&quot;:&quot;&quot;},{&quot;family&quot;:&quot;Miao&quot;,&quot;given&quot;:&quot;Lei&quot;,&quot;parse-names&quot;:false,&quot;dropping-particle&quot;:&quot;&quot;,&quot;non-dropping-particle&quot;:&quot;&quot;},{&quot;family&quot;:&quot;Gao&quot;,&quot;given&quot;:&quot;Wenting&quot;,&quot;parse-names&quot;:false,&quot;dropping-particle&quot;:&quot;&quot;,&quot;non-dropping-particle&quot;:&quot;&quot;},{&quot;family&quot;:&quot;Chen&quot;,&quot;given&quot;:&quot;Ziqi&quot;,&quot;parse-names&quot;:false,&quot;dropping-particle&quot;:&quot;&quot;,&quot;non-dropping-particle&quot;:&quot;&quot;},{&quot;family&quot;:&quot;McHugh&quot;,&quot;given&quot;:&quot;Kevin J.&quot;,&quot;parse-names&quot;:false,&quot;dropping-particle&quot;:&quot;&quot;,&quot;non-dropping-particle&quot;:&quot;&quot;},{&quot;family&quot;:&quot;Sun&quot;,&quot;given&quot;:&quot;Yehui&quot;,&quot;parse-names&quot;:false,&quot;dropping-particle&quot;:&quot;&quot;,&quot;non-dropping-particle&quot;:&quot;&quot;},{&quot;family&quot;:&quot;Tochka&quot;,&quot;given&quot;:&quot;Zachary&quot;,&quot;parse-names&quot;:false,&quot;dropping-particle&quot;:&quot;&quot;,&quot;non-dropping-particle&quot;:&quot;&quot;},{&quot;family&quot;:&quot;Tomasic&quot;,&quot;given&quot;:&quot;Stephanie&quot;,&quot;parse-names&quot;:false,&quot;dropping-particle&quot;:&quot;&quot;,&quot;non-dropping-particle&quot;:&quot;&quot;},{&quot;family&quot;:&quot;Sadtler&quot;,&quot;given&quot;:&quot;Kaitlyn&quot;,&quot;parse-names&quot;:false,&quot;dropping-particle&quot;:&quot;&quot;,&quot;non-dropping-particle&quot;:&quot;&quot;},{&quot;family&quot;:&quot;Hyacinthe&quot;,&quot;given&quot;:&quot;Alain&quot;,&quot;parse-names&quot;:false,&quot;dropping-particle&quot;:&quot;&quot;,&quot;non-dropping-particle&quot;:&quot;&quot;},{&quot;family&quot;:&quot;Huang&quot;,&quot;given&quot;:&quot;Yuxuan&quot;,&quot;parse-names&quot;:false,&quot;dropping-particle&quot;:&quot;&quot;,&quot;non-dropping-particle&quot;:&quot;&quot;},{&quot;family&quot;:&quot;Graf&quot;,&quot;given&quot;:&quot;Tyler&quot;,&quot;parse-names&quot;:false,&quot;dropping-particle&quot;:&quot;&quot;,&quot;non-dropping-particle&quot;:&quot;&quot;},{&quot;family&quot;:&quot;Hu&quot;,&quot;given&quot;:&quot;Quanyin&quot;,&quot;parse-names&quot;:false,&quot;dropping-particle&quot;:&quot;&quot;,&quot;non-dropping-particle&quot;:&quot;&quot;},{&quot;family&quot;:&quot;Sarmadi&quot;,&quot;given&quot;:&quot;Morteza&quot;,&quot;parse-names&quot;:false,&quot;dropping-particle&quot;:&quot;&quot;,&quot;non-dropping-particle&quot;:&quot;&quot;},{&quot;family&quot;:&quot;Langer&quot;,&quot;given&quot;:&quot;Robert&quot;,&quot;parse-names&quot;:false,&quot;dropping-particle&quot;:&quot;&quot;,&quot;non-dropping-particle&quot;:&quot;&quot;},{&quot;family&quot;:&quot;Anderson&quot;,&quot;given&quot;:&quot;Daniel G.&quot;,&quot;parse-names&quot;:false,&quot;dropping-particle&quot;:&quot;&quot;,&quot;non-dropping-particle&quot;:&quot;&quot;},{&quot;family&quot;:&quot;Jaklenec&quot;,&quot;given&quot;:&quot;Ana&quot;,&quot;parse-names&quot;:false,&quot;dropping-particle&quot;:&quot;&quot;,&quot;non-dropping-particle&quot;:&quot;&quot;}],&quot;container-title&quot;:&quot;Science Translational Medicine&quot;,&quot;accessed&quot;:{&quot;date-parts&quot;:[[2021,11,30]]},&quot;ISSN&quot;:&quot;19466242&quot;,&quot;PMID&quot;:&quot;32801144&quot;,&quot;issued&quot;:{&quot;date-parts&quot;:[[2020,8,12]]},&quot;page&quot;:&quot;6606&quot;,&quot;abstract&quot;:&quot;Activation of the stimulator of interferon gene (STING) pathway within the tumor microenvironment has been shown to generate a strong antitumor response. Although local administration of STING agonists has promise for cancer immunotherapy, the dosing regimen needed to achieve efficacy requires frequent intratumoral injections over months. Frequent dosing for cancer treatment is associated with poor patient adherence, with as high as 48% of patients failing to comply. Multiple intratumoral injections also disrupt the tumor microenvironment and vascular networks and therefore increase the risk of metastasis. Here, we developed microfabricated polylacticco-glycolic acid (PLGA) particles that remain at the site of injection and release encapsulated STING agonist as a programmable sequence of pulses at predetermined time points that mimic multiple injections over days to weeks. A single intratumoral injection of STING agonist–loaded microparticles triggered potent local and systemic antitumor immune responses, inhibited tumor growth, and prolonged survival as effectively as multiple soluble doses, but with reduced metastasis in several mouse tumor models. STING agonist–loaded microparticles improved the response to immune checkpoint blockade therapy and substantially decreased the tumor recurrence rate from 100 to 25% in mouse models of melanoma when administered during surgical resection. In addition, we demonstrated the therapeutic efficacy of STING microparticles on an orthotopic pancreatic cancer model in mice that does not allow multiple intratumoral injections. These findings could directly benefit current STING agonist therapy by decreasing the number of injections, reducing risk of metastasis, and expanding its applicability to hard-to-reach cancers.&quot;,&quot;publisher&quot;:&quot;American Association for the Advancement of Science&quot;,&quot;issue&quot;:&quot;556&quot;,&quot;volume&quot;:&quot;12&quot;,&quot;container-title-short&quot;:&quot;Sci Transl Med&quot;},&quot;isTemporary&quot;:false},{&quot;id&quot;:&quot;2d0c670e-d31e-36aa-afb5-fb9eff1c40a9&quot;,&quot;itemData&quot;:{&quot;type&quot;:&quot;article-journal&quot;,&quot;id&quot;:&quot;2d0c670e-d31e-36aa-afb5-fb9eff1c40a9&quot;,&quot;title&quot;:&quot;Intratumoral Delivery of TransCon™️ TLR7/8 Agonist Provides Potent Anti-tumor Activity as a Monotherapy and in Combination with IL-2 while Minimizing Systemic Cytokine Induction&quot;,&quot;author&quot;:[{&quot;family&quot;:&quot;Zuniga&quot;,&quot;given&quot;:&quot;Luis A&quot;,&quot;parse-names&quot;:false,&quot;dropping-particle&quot;:&quot;&quot;,&quot;non-dropping-particle&quot;:&quot;&quot;},{&quot;family&quot;:&quot;Leßmann&quot;,&quot;given&quot;:&quot;Torben&quot;,&quot;parse-names&quot;:false,&quot;dropping-particle&quot;:&quot;&quot;,&quot;non-dropping-particle&quot;:&quot;&quot;},{&quot;family&quot;:&quot;Holten-Andersen&quot;,&quot;given&quot;:&quot;Lars&quot;,&quot;parse-names&quot;:false,&quot;dropping-particle&quot;:&quot;&quot;,&quot;non-dropping-particle&quot;:&quot;&quot;},{&quot;family&quot;:&quot;Bisek&quot;,&quot;given&quot;:&quot;Nicola&quot;,&quot;parse-names&quot;:false,&quot;dropping-particle&quot;:&quot;&quot;,&quot;non-dropping-particle&quot;:&quot;&quot;},{&quot;family&quot;:&quot;Zettler&quot;,&quot;given&quot;:&quot;Joachim&quot;,&quot;parse-names&quot;:false,&quot;dropping-particle&quot;:&quot;&quot;,&quot;non-dropping-particle&quot;:&quot;&quot;},{&quot;family&quot;:&quot;Stark&quot;,&quot;given&quot;:&quot;Sebastian&quot;,&quot;parse-names&quot;:false,&quot;dropping-particle&quot;:&quot;&quot;,&quot;non-dropping-particle&quot;:&quot;&quot;},{&quot;family&quot;:&quot;Faltinger&quot;,&quot;given&quot;:&quot;Frank&quot;,&quot;parse-names&quot;:false,&quot;dropping-particle&quot;:&quot;&quot;,&quot;non-dropping-particle&quot;:&quot;&quot;},{&quot;family&quot;:&quot;Kracker&quot;,&quot;given&quot;:&quot;Oliver&quot;,&quot;parse-names&quot;:false,&quot;dropping-particle&quot;:&quot;&quot;,&quot;non-dropping-particle&quot;:&quot;&quot;},{&quot;family&quot;:&quot;Weisbrod&quot;,&quot;given&quot;:&quot;Samuel&quot;,&quot;parse-names&quot;:false,&quot;dropping-particle&quot;:&quot;&quot;,&quot;non-dropping-particle&quot;:&quot;&quot;},{&quot;family&quot;:&quot;Müller&quot;,&quot;given&quot;:&quot;Robin&quot;,&quot;parse-names&quot;:false,&quot;dropping-particle&quot;:&quot;&quot;,&quot;non-dropping-particle&quot;:&quot;&quot;},{&quot;family&quot;:&quot;Voigt&quot;,&quot;given&quot;:&quot;Tobias&quot;,&quot;parse-names&quot;:false,&quot;dropping-particle&quot;:&quot;&quot;,&quot;non-dropping-particle&quot;:&quot;&quot;},{&quot;family&quot;:&quot;Bigott&quot;,&quot;given&quot;:&quot;Kornelia&quot;,&quot;parse-names&quot;:false,&quot;dropping-particle&quot;:&quot;&quot;,&quot;non-dropping-particle&quot;:&quot;&quot;},{&quot;family&quot;:&quot;Tabrizifard&quot;,&quot;given&quot;:&quot;Mohammad&quot;,&quot;parse-names&quot;:false,&quot;dropping-particle&quot;:&quot;&quot;,&quot;non-dropping-particle&quot;:&quot;&quot;},{&quot;family&quot;:&quot;Breinholt&quot;,&quot;given&quot;:&quot;Vibeke&quot;,&quot;parse-names&quot;:false,&quot;dropping-particle&quot;:&quot;&quot;,&quot;non-dropping-particle&quot;:&quot;&quot;},{&quot;family&quot;:&quot;Sprogøe&quot;,&quot;given&quot;:&quot;Kennett&quot;,&quot;parse-names&quot;:false,&quot;dropping-particle&quot;:&quot;&quot;,&quot;non-dropping-particle&quot;:&quot;&quot;},{&quot;family&quot;:&quot;Punnonen&quot;,&quot;given&quot;:&quot;Juha&quot;,&quot;parse-names&quot;:false,&quot;dropping-particle&quot;:&quot;&quot;,&quot;non-dropping-particle&quot;:&quot;&quot;}],&quot;container-title&quot;:&quot;Journal for ImmunoTherapy of Cancer&quot;,&quot;issued&quot;:{&quot;date-parts&quot;:[[2019]]},&quot;issue&quot;:&quot;Supplement 1&quot;,&quot;volume&quot;:&quot;7&quot;,&quot;container-title-short&quot;:&quot;J Immunother Cancer&quot;},&quot;isTemporary&quot;:false}]},{&quot;citationID&quot;:&quot;MENDELEY_CITATION_f56f3a64-f7f3-41df-993e-d8962607d014&quot;,&quot;properties&quot;:{&quot;noteIndex&quot;:0},&quot;isEdited&quot;:false,&quot;manualOverride&quot;:{&quot;isManuallyOverridden&quot;:false,&quot;citeprocText&quot;:&quot;&lt;sup&gt;62,63&lt;/sup&gt;&quot;,&quot;manualOverrideText&quot;:&quot;&quot;},&quot;citationTag&quot;:&quot;MENDELEY_CITATION_v3_eyJjaXRhdGlvbklEIjoiTUVOREVMRVlfQ0lUQVRJT05fZjU2ZjNhNjQtZjdmMy00MWRmLTk5M2UtZDg5NjI2MDdkMDE0IiwicHJvcGVydGllcyI6eyJub3RlSW5kZXgiOjB9LCJpc0VkaXRlZCI6ZmFsc2UsIm1hbnVhbE92ZXJyaWRlIjp7ImlzTWFudWFsbHlPdmVycmlkZGVuIjpmYWxzZSwiY2l0ZXByb2NUZXh0IjoiPHN1cD42Miw2Mzwvc3VwPiIsIm1hbnVhbE92ZXJyaWRlVGV4dCI6IiJ9LCJjaXRhdGlvbkl0ZW1zIjpbeyJpZCI6Ijk5OWRlOTdhLTAxNzMtM2JhNi1iYmUzLTczMDBhMjQ5ZjMxNyIsIml0ZW1EYXRhIjp7InR5cGUiOiJhcnRpY2xlLWpvdXJuYWwiLCJpZCI6Ijk5OWRlOTdhLTAxNzMtM2JhNi1iYmUzLTczMDBhMjQ5ZjMxNyIsInRpdGxlIjoiQSByb2JvdGljIHN5c3RlbSBmb3IgMThGLUZNSVNPIFBFVC1ndWlkZWQgaW50cmF0dW1vcmFsIHBPMiBtZWFzdXJlbWVudHMiLCJhdXRob3IiOlt7ImZhbWlseSI6IkNoYW5nIiwiZ2l2ZW4iOiJKZW5naHdhIiwicGFyc2UtbmFtZXMiOmZhbHNlLCJkcm9wcGluZy1wYXJ0aWNsZSI6IiIsIm5vbi1kcm9wcGluZy1wYXJ0aWNsZSI6IiJ9LHsiZmFtaWx5IjoiV2VuIiwiZ2l2ZW4iOiJCaXhpdSIsInBhcnNlLW5hbWVzIjpmYWxzZSwiZHJvcHBpbmctcGFydGljbGUiOiIiLCJub24tZHJvcHBpbmctcGFydGljbGUiOiIifSx7ImZhbWlseSI6IkthemFuemlkZXMiLCJnaXZlbiI6IlBldGVyIiwicGFyc2UtbmFtZXMiOmZhbHNlLCJkcm9wcGluZy1wYXJ0aWNsZSI6IiIsIm5vbi1kcm9wcGluZy1wYXJ0aWNsZSI6IiJ9LHsiZmFtaWx5IjoiWmFuem9uaWNvIiwiZ2l2ZW4iOiJQYXQiLCJwYXJzZS1uYW1lcyI6ZmFsc2UsImRyb3BwaW5nLXBhcnRpY2xlIjoiIiwibm9uLWRyb3BwaW5nLXBhcnRpY2xlIjoiIn0seyJmYW1pbHkiOiJGaW5uIiwiZ2l2ZW4iOiJSb25hbGQgRC4iLCJwYXJzZS1uYW1lcyI6ZmFsc2UsImRyb3BwaW5nLXBhcnRpY2xlIjoiIiwibm9uLWRyb3BwaW5nLXBhcnRpY2xlIjoiIn0seyJmYW1pbHkiOiJGaWNodGluZ2VyIiwiZ2l2ZW4iOiJHYWJvciIsInBhcnNlLW5hbWVzIjpmYWxzZSwiZHJvcHBpbmctcGFydGljbGUiOiIiLCJub24tZHJvcHBpbmctcGFydGljbGUiOiIifSx7ImZhbWlseSI6IkxpbmciLCJnaXZlbiI6IkMuIENsaWZ0b24iLCJwYXJzZS1uYW1lcyI6ZmFsc2UsImRyb3BwaW5nLXBhcnRpY2xlIjoiIiwibm9uLWRyb3BwaW5nLXBhcnRpY2xlIjoiIn1dLCJjb250YWluZXItdGl0bGUiOiJNZWRpY2FsIFBoeXNpY3MiLCJhY2Nlc3NlZCI6eyJkYXRlLXBhcnRzIjpbWzIwMjEsMTEsMzBdXX0sIklTU04iOiIyNDczLTQyMDkiLCJQTUlEIjoiMTk5OTQ1MzgiLCJpc3N1ZWQiOnsiZGF0ZS1wYXJ0cyI6W1syMDA5LDExLDFdXX0sInBhZ2UiOiI1MzAxLTUzMDkiLCJhYnN0cmFjdCI6IkFuIGltYWdlLWd1aWRlZCByb2JvdGljIHN5c3RlbSB3YXMgdXNlZCB0byBtZWFzdXJlIHRoZSBveHlnZW4gdGVuc2lvbiAocCBPMikgaW4gcm9kZW50IHR1bW9yIHhlbm9ncmFmdHMgdXNpbmcgaW50ZXJzdGl0aWFsIHByb2JlcyBndWlkZWQgYnkgdHVtb3IgaHlwb3hpYSBQRVQgaW1hZ2VzLiBSYXRzIHdpdGgg4oi8MSBjbSBkaWFtZXRlciB0dW1vcnMgd2VyZSBhbmVzdGhldGl6ZWQgYW5kIGltbW9iaWxpemVkIGluIGEgY3VzdG9tLWZhYnJpY2F0ZWQgd2hvbGUtYm9keSBtb2xkLiBJbWFnaW5nIHdhcyBwZXJmb3JtZWQgdXNpbmcgYSBkZWRpY2F0ZWQgc21hbGwtYW5pbWFsIFBFVCBzY2FubmVyIChSNCBvciBGb2N1cyAxMjAgbWljcm9QRVQpIOKIvDIgaCBhZnRlciB0aGUgaW5qZWN0aW9uIG9mIHRoZSBoeXBveGlhIHRyYWNlciAxOEYgLWZsdW9yb21pc29uaWRhem9sZSAoMThGIC1GTUlTTykuIFRoZSBjb29yZGluYXRlIHN5c3RlbXMgb2YgdGhlIHJvYm90IGFuZCBQRVQgd2VyZSByZWdpc3RlcmVkIGJhc2VkIG9uIGZpZHVjaWFsIG1hcmtlcnMgaW4gdGhlIHJvZGVudCBiZWQgdmlzaWJsZSBvbiB0aGUgUEVUIGltYWdlcy4gR3VpZGVkIGJ5IHRoZSAzRCBtaWNyb1BFVCBpbWFnZSBzZXQsIG1lYXN1cmVtZW50cyB3ZXJlIHBlcmZvcm1lZCBhdCB2YXJpb3VzIGxvY2F0aW9ucyBpbiB0aGUgdHVtb3IgYW5kIGNvbXBhcmVkIHRvIHRoZSBjb3JyZXNwb25kaW5nIDE4RiAtRk1JU08gaW1hZ2UgaW50ZW5zaXR5IGF0IHRoZSByZXNwZWN0aXZlIG1lYXN1cmVtZW50IHBvaW50cy4gRXhwZXJpbWVudHMgd2VyZSBwZXJmb3JtZWQgb24gZm91ciB0dW1vci1iZWFyaW5nIHJhdHMgd2l0aCA0ICg4NiksIDMgKDgwKSwgNyAoMTYyKSwgYW5kIDggKDIzNSkgbWVhc3VyZW1lbnQgdHJhY2tzIChwb2ludHMpIGZvciBlYWNoIGV4cGVyaW1lbnQuIFRoZSAxOEYgLUZNSVNPIGltYWdlIGludGVuc2l0aWVzIHdlcmUgaW52ZXJzZWx5IGNvcnJlbGF0ZWQgd2l0aCB0aGUgbWVhc3VyZWQgcCBPMiwgd2l0aCBhIFBlYXJzb24gY29lZmZpY2llbnQgcmFuZ2luZyBmcm9tIC0wLjE0IHRvIC0wLjk3IGZvciB0aGUgMjIgbWVhc3VyZW1lbnQgdHJhY2tzLiBUaGUgY3VtdWxhdGl2ZSBzY2F0dGVycGxvdHMgb2YgcCBPMiB2ZXJzdXMgaW1hZ2UgaW50ZW5zaXR5IHlpZWxkZWQgYSBoeXBlcmJvbGljIHJlbGF0aW9uc2hpcCwgd2l0aCBjb3JyZWxhdGlvbiBjb2VmZmljaWVudHMgb2YgMC41MiwgMC40OCwgMC42NCwgYW5kIDAuNzMsIHJlc3BlY3RpdmVseSwgZm9yIHRoZSBmb3VyIHR1bW9ycy4gSW4gY29uY2x1c2lvbiwgUEVUIGltYWdlLWd1aWRlZCBwIE8yIG1lYXN1cmVtZW50IGlzIGZlYXNpYmxlIHdpdGggdGhpcyByb2JvdCBzeXN0ZW0gYW5kLCBtb3JlIGdlbmVyYWxseSwgdGhpcyBzeXN0ZW0gd2lsbCBwZXJtaXQgcG9pbnQtYnktcG9pbnQgY29tcGFyaXNvbiBvZiBwaHlzaW9sb2dpY2FsIHByb2JlIG1lYXN1cmVtZW50cyBhbmQgaW1hZ2Ugdm94ZWwgdmFsdWVzIGFzIGEgbWVhbnMgb2YgdmFsaWRhdGluZyBtb2xlY3VsYXJseSB0YXJnZXRlZCByYWRpb3RyYWNlcnMuIEFsdGhvdWdoIHRoZSBvdmVyYWxsIGRhdGEgZml0dGluZyBzdWdnZXN0ZWQgdGhhdCAxOEYgLUZNSVNPIG1heSBiZSBhbiBlZmZlY3RpdmUgaHlwb3hpYSBtYXJrZXIsIHRoZSB1c2Ugb2Ygc3RhdGljIDE4RiAtRk1JU08gUEVUIHBvc3RpbmplY3Rpb24gc2NhbnMgdG8gZ3VpZGUgcmFkaW90aGVyYXB5IG1pZ2h0IGJlIHByb2JsZW1hdGljIGR1ZSB0byB0aGUgb2JzZXJ2ZWQgaGlnaCB2YXJpYXRpb24gaW4gc29tZSBpbmRpdmlkdWFsIGRhdGEgcGFpcnMgZnJvbSB0aGUgZml0dGVkIGN1cnZlLCBpbmRpY2F0aW5nIHBvdGVudGlhbCB0ZW1wb3JhbCBmbHVjdHVhdGlvbiBvZiBveHlnZW4gdGVuc2lvbiBpbiBpbmRpdmlkdWFsIHZveGVscyBvciBwb3NzaWJsZSBzdWJvcHRpbWFsIGltYWdpbmcgdGltZSBwb3N0YWRtaW5pc3RyYXRpb24gb2YgaHlwb3hpYS1yZWxhdGVkIHRyYXBwaW5nIG9mIEYxOCAtRk1JU08uIMKpIDIwMDkgQW1lcmljYW4gQXNzb2NpYXRpb24gb2YgUGh5c2ljaXN0cyBpbiBNZWRpY2luZS4iLCJwdWJsaXNoZXIiOiJKb2huIFdpbGV5ICYgU29ucywgTHRkIiwiaXNzdWUiOiIxMSIsInZvbHVtZSI6IjM2IiwiY29udGFpbmVyLXRpdGxlLXNob3J0IjoiTWVkIFBoeXMifSwiaXNUZW1wb3JhcnkiOmZhbHNlfSx7ImlkIjoiNWViMzVjMGYtZGExNi0zZGFjLTk3OTMtYTFhMzA5M2NiMWM3IiwiaXRlbURhdGEiOnsidHlwZSI6ImFydGljbGUtam91cm5hbCIsImlkIjoiNWViMzVjMGYtZGExNi0zZGFjLTk3OTMtYTFhMzA5M2NiMWM3IiwidGl0bGUiOiJBc3Nlc3NtZW50IG9mIEltYWdlLUd1aWRlZCBJbnRyYXR1bW9yYWwgRGVsaXZlcnkgb2YgSW1tdW5vdGhlcmFwZXV0aWNzIGluIFBhdGllbnRzIHdpdGggQ2FuY2VyIiwiYXV0aG9yIjpbeyJmYW1pbHkiOiJTaGV0aCIsImdpdmVuIjoiUmFodWwgQS4iLCJwYXJzZS1uYW1lcyI6ZmFsc2UsImRyb3BwaW5nLXBhcnRpY2xlIjoiIiwibm9uLWRyb3BwaW5nLXBhcnRpY2xlIjoiIn0seyJmYW1pbHkiOiJNdXJ0aHkiLCJnaXZlbiI6IlJhdmkiLCJwYXJzZS1uYW1lcyI6ZmFsc2UsImRyb3BwaW5nLXBhcnRpY2xlIjoiIiwibm9uLWRyb3BwaW5nLXBhcnRpY2xlIjoiIn0seyJmYW1pbHkiOiJIb25nIiwiZ2l2ZW4iOiJEYXZpZCBTLiIsInBhcnNlLW5hbWVzIjpmYWxzZSwiZHJvcHBpbmctcGFydGljbGUiOiIiLCJub24tZHJvcHBpbmctcGFydGljbGUiOiIifSx7ImZhbWlseSI6IlBhdGVsIiwiZ2l2ZW4iOiJTYXBuYSIsInBhcnNlLW5hbWVzIjpmYWxzZSwiZHJvcHBpbmctcGFydGljbGUiOiIiLCJub24tZHJvcHBpbmctcGFydGljbGUiOiIifSx7ImZhbWlseSI6Ik92ZXJtYW4iLCJnaXZlbiI6Ik1pY2hhZWwgSi4iLCJwYXJzZS1uYW1lcyI6ZmFsc2UsImRyb3BwaW5nLXBhcnRpY2xlIjoiIiwibm9uLWRyb3BwaW5nLXBhcnRpY2xlIjoiIn0seyJmYW1pbHkiOiJEaWFiIiwiZ2l2ZW4iOiJBZGkiLCJwYXJzZS1uYW1lcyI6ZmFsc2UsImRyb3BwaW5nLXBhcnRpY2xlIjoiIiwibm9uLWRyb3BwaW5nLXBhcnRpY2xlIjoiIn0seyJmYW1pbHkiOiJId3UiLCJnaXZlbiI6IlBhdHJpY2siLCJwYXJzZS1uYW1lcyI6ZmFsc2UsImRyb3BwaW5nLXBhcnRpY2xlIjoiIiwibm9uLWRyb3BwaW5nLXBhcnRpY2xlIjoiIn0seyJmYW1pbHkiOiJUYW0iLCJnaXZlbiI6IkFsZGEiLCJwYXJzZS1uYW1lcyI6ZmFsc2UsImRyb3BwaW5nLXBhcnRpY2xlIjoiIiwibm9uLWRyb3BwaW5nLXBhcnRpY2xlIjoiIn1dLCJjb250YWluZXItdGl0bGUiOiJKQU1BIE5ldHdvcmsgT3BlbiIsIklTU04iOiIyNTc0MzgwNSIsIlBNSUQiOiIzMjcyNTI0NSIsImlzc3VlZCI6eyJkYXRlLXBhcnRzIjpbWzIwMjAsNywyOV1dfSwiYWJzdHJhY3QiOiJJbXBvcnRhbmNlOiBEaXJlY3QgaW50cmF0dW1vcmFsIGRlbGl2ZXJ5IG9mIGltbXVub3RoZXJhcGllcyBpcyBhIGNvbXBlbGxpbmcgYXBwcm9hY2ggdG8gb3ZlcmNvbWluZyBiYXJyaWVycyB0byBzeXN0ZW1pYyBpbW11bm90aGVyYXB5IGVmZmljYWN5LiBXaGlsZSB0aGUgdXNlIG9mIGludHJhdHVtb3JhbCBkZWxpdmVyeSBvZiBpbW11bm90aGVyYXB5IGRydWdzIGlzIGluY3JlYXNpbmcgcmFwaWRseSBpbiBib3RoIHRoZSBpbnZlc3RpZ2F0aW9uYWwgYW5kIHN0YW5kYXJkIG9mIGNhcmUgZG9tYWlucywgdGhlIGZlYXNpYmlsaXR5IGFuZCBzYWZldHkgb2YgdGhlc2UgaW50ZXJ2ZW50aW9ucywgcGFydGljdWxhcmx5IGZvciBkZWVwZXIgbGVzaW9ucyB0aGF0IHJlcXVpcmUgaW1hZ2UtZ3VpZGFuY2UsIHJlbWFpbiB1bmtub3duLiBPYmplY3RpdmU6IFRvIGFkZHJlc3MgY3VycmVudCBrbm93bGVkZ2UgZ2FwcyBpbiBpbWFnZS1ndWlkZWQgdGVjaG5pcXVlcyBmb3IgaW50cmF0dW1vcmFsIGltbXVub3RoZXJhcHkgZGVsaXZlcnkgYW5kIHRoZSBzYWZldHkgb2YgdGhlc2UgaW50ZXJ2ZW50aW9ucy4gRGVzaWduLCBTZXR0aW5nLCBhbmQgUGFydGljaXBhbnRzOiBUaGlzIGNhc2Ugc2VyaWVzIHN0dWR5IHdhcyBwZXJmb3JtZWQgYXQgYSBzaW5nbGUgdGVydGlhcnkgY2FuY2VyIGNlbnRlciBvdmVyIGEgMi15ZWFyIHBlcmlvZCBmcm9tIEphbnVhcnkgMjAxNiB0byBKYW51YXJ5IDIwMTguIFBhdGllbnRzIHdlcmUgZm9sbG93ZWQgdW50aWwgSmFudWFyeSAyMDE5LiBBbGwgcGF0aWVudHMgd2hvIHVuZGVyd2VudCBpbWFnZS1ndWlkZWQgaW50cmF0dW1vcmFsIGRlbGl2ZXJ5IG9mIGltbXVub3RoZXJhcHkgYWdlbnRzIGluIHRoZSBzdGFuZGFyZCBvZiBjYXJlLCBvZmYtbGFiZWwsIG9yIGludmVzdGlnYXRpb25hbCBzZXR0aW5nIGR1cmluZyB0aGUgc3R1ZHkgcGVyaW9kIHdlcmUgaW5jbHVkZWQuIERhdGEgd2VyZSBhbmFseXplZCBmcm9tIEZlYnJ1YXJ5IDEgdG8gSnVuZSAxLCAyMDE5LiBFeHBvc3VyZXM6IEltYWdlLWd1aWRlZCBiaW9wc2llcyBhbmQgaW50cmF0dW1vcmFsIGluamVjdGlvbnMgb2YgaW1tdW5vdGhlcmFwaWVzIGFjcm9zcyBzZXZlcmFsIGNsaW5pY2FsIHRyaWFscyBhcyB3ZWxsIGFzIHN0YW5kYXJkIG9mIGNhcmUgdGFsaW1vZ2VuZSBsYWhlcnBhcmVwdmVjIHRoZXJhcHkuIE1haW4gT3V0Y29tZXMgYW5kIE1lYXN1cmVzOiBUZWNobmljYWwgc3VjY2VzcywgZGVmaW5lZCBhcyB0aGUgZGVsaXZlcnkgb2YgdGhlIHByZXNjcmliZWQgaW5qZWN0YXRlIHZvbHVtZSBpbiBpdHMgZW50aXJldHksIGZvciBpbWFnZS1ndWlkZWQgYmlvcHN5IGFuZCBpbmplY3Rpb25zIGFuZCBwcm9jZWR1cmUtcmVsYXRlZCBhZHZlcnNlIGV2ZW50cy4gUmVzdWx0czogQSB0b3RhbCBvZiA4NSBwYXRpZW50cyAobWVkaWFuIFtpbnRlcnF1YXJ0aWxlIHJhbmdlXSBhZ2UsIDYxIFs0Ny03MV0geWVhcnM7IDQyIFs1MiVdIG1lbikgdW5kZXJ3ZW50IDQ5OCBlbmNvdW50ZXJzIGR1cmluZyB0aGUgc3R1ZHkgcGVyaW9kLiBUaGVzZSBlbmNvdW50ZXJzIGNvbXByaXNlZCAzMjcgaW1hZ2UtZ3VpZGVkIGludHJhdHVtb3JhbCBpbnZlc3RpZ2F0aW9uYWwgYWdlbnQgaW5qZWN0aW9ucyBpbiA2NyBwYXRpZW50cyBpbiBjbGluaWNhbCB0cmlhbHMsIGluY2x1ZGluZyAzMyBwYXRpZW50cyB3aXRoIG1lbGFub21hICg1MCUpLCAxNCBwYXRpZW50cyB3aXRoIHNhcmNvbWEgKDIxJSksIDMgcGF0aWVudHMgd2l0aCBvdmFyaWFuIGNhbmNlciAoNC41JSksIDIgcGF0aWVudHMgd2l0aCBicmVhc3QgY2FuY2VyICgzJSksIGFuZCAyIHBhdGllbnRzIHdpdGggY29sb24gY2FuY2VyICgzJSkuIEFuIGFkZGl0aW9uYWwgMTggcGF0aWVudHMgd2l0aCBtZWxhbm9tYSB1bmRlcndlbnQgMTEzIGltYWdlLWd1aWRlZCB0YWxpbW9nZW5lIGxhaGVycGFyZXB2ZWMgaW5qZWN0aW9ucy4gVGhlcmUgd2VyZSBubyBhZHZlcnNlIGV2ZW50cyByZXBvcnRlZCByZWxhdGVkIHRvIHRoZSB0ZWNobmljYWwgY29tcG9uZW50IG9mIHRoZSBwcm9jZWR1cmUsIHNwZWNpZmljYWxseSBuZWVkbGUgaW5zZXJ0aW9uIG9yIGJpb3BzeS4gU2VyaW91cyBhZHZlcnNlIGV2ZW50cyAoQ29tbW9uIFRlcm1pbm9sb2d5IENyaXRlcmlhIGZvciBBZHZlcnNlIEV2ZW50cyBzY29yZSDiiaUzKSwgaW5jbHVkaW5nIGR5c3BuZWEgYW5kIHNldmVyZSBmbHUtbGlrZSBzeW1wdG9tcyBkZXZlbG9waW5nIHdpdGhpbiAyNCBob3VycyBvZiB0aGUgaW5qZWN0aW9uIGFuZCByZXF1aXJpbmcgaG9zcGl0YWxpemF0aW9uLCBvY2N1cnJlZCBhZnRlciAzIG9mIDMyNyBpbnZlc3RpZ2F0aW9uYWwgYWdlbnQgaW5qZWN0aW9ucyAoMiUpIGFuZCA0IG9mIDExMyB0YWxpbW9nZW5lIGxhaGVycGFyZXB2ZWMgaW5qZWN0aW9ucyAoNCUpLiBDb25jbHVzaW9ucyBhbmQgUmVsZXZhbmNlOiBUaGUgZmluZGluZ3Mgb2YgdGhpcyBjYXNlIHNlcmllcyBzdHVkeSBzdWdnZXN0IHRoYXQgaW50cmF0dW1vcmFsIGluamVjdGlvbnMgb2YgaW1tdW5vdGhlcmFwaWVzIHdlcmUgZmVhc2libGUgYWNyb3NzIGEgcmFuZ2Ugb2YgaGlzdG9sb2dpY2FsIGNvbmRpdGlvbnMgYW5kIHRhcmdldCBvcmdhbnMuIEltbWVkaWF0ZSBwb3N0ZGVsaXZlcnkgYW50aWNpcGF0ZWQgYWR2ZXJzZSBldmVudHMgb2NjdXJyZWQgaW4gYSBzbWFsbCBudW1iZXIgb2YgaW5zdGFuY2VzLiBQZXJmb3JtaW5nIHBoeXNpY2lhbnMgc2hvdWxkIGhhdmUgdGhlIG5lY2Vzc2FyeSBzYWZlZ3VhcmRzIGluIHBsYWNlIHRvIHJlc3BvbmQgYXMgbmVlZGVkLiBPcHRpbWFsIG1ldGhvZHMgZm9yIGludHJhdHVtb3JhbCBkcnVnIGRlbGl2ZXJ5IHJlbWFpbiB1bnJlc29sdmVkLCBhbmQgZWZmb3J0cyB0byBzdGFuZGFyZGl6ZSBkcnVnIGRlbGl2ZXJ5IHRlY2huaXF1ZXMgYXJlIHJlcXVpcmVkLi4iLCJwdWJsaXNoZXIiOiJBbWVyaWNhbiBNZWRpY2FsIEFzc29jaWF0aW9uIiwiaXNzdWUiOiI3Iiwidm9sdW1lIjoiMyIsImNvbnRhaW5lci10aXRsZS1zaG9ydCI6IkpBTUEgTmV0dyBPcGVuIn0sImlzVGVtcG9yYXJ5IjpmYWxzZX1dfQ==&quot;,&quot;citationItems&quot;:[{&quot;id&quot;:&quot;999de97a-0173-3ba6-bbe3-7300a249f317&quot;,&quot;itemData&quot;:{&quot;type&quot;:&quot;article-journal&quot;,&quot;id&quot;:&quot;999de97a-0173-3ba6-bbe3-7300a249f317&quot;,&quot;title&quot;:&quot;A robotic system for 18F-FMISO PET-guided intratumoral pO2 measurements&quot;,&quot;author&quot;:[{&quot;family&quot;:&quot;Chang&quot;,&quot;given&quot;:&quot;Jenghwa&quot;,&quot;parse-names&quot;:false,&quot;dropping-particle&quot;:&quot;&quot;,&quot;non-dropping-particle&quot;:&quot;&quot;},{&quot;family&quot;:&quot;Wen&quot;,&quot;given&quot;:&quot;Bixiu&quot;,&quot;parse-names&quot;:false,&quot;dropping-particle&quot;:&quot;&quot;,&quot;non-dropping-particle&quot;:&quot;&quot;},{&quot;family&quot;:&quot;Kazanzides&quot;,&quot;given&quot;:&quot;Peter&quot;,&quot;parse-names&quot;:false,&quot;dropping-particle&quot;:&quot;&quot;,&quot;non-dropping-particle&quot;:&quot;&quot;},{&quot;family&quot;:&quot;Zanzonico&quot;,&quot;given&quot;:&quot;Pat&quot;,&quot;parse-names&quot;:false,&quot;dropping-particle&quot;:&quot;&quot;,&quot;non-dropping-particle&quot;:&quot;&quot;},{&quot;family&quot;:&quot;Finn&quot;,&quot;given&quot;:&quot;Ronald D.&quot;,&quot;parse-names&quot;:false,&quot;dropping-particle&quot;:&quot;&quot;,&quot;non-dropping-particle&quot;:&quot;&quot;},{&quot;family&quot;:&quot;Fichtinger&quot;,&quot;given&quot;:&quot;Gabor&quot;,&quot;parse-names&quot;:false,&quot;dropping-particle&quot;:&quot;&quot;,&quot;non-dropping-particle&quot;:&quot;&quot;},{&quot;family&quot;:&quot;Ling&quot;,&quot;given&quot;:&quot;C. Clifton&quot;,&quot;parse-names&quot;:false,&quot;dropping-particle&quot;:&quot;&quot;,&quot;non-dropping-particle&quot;:&quot;&quot;}],&quot;container-title&quot;:&quot;Medical Physics&quot;,&quot;accessed&quot;:{&quot;date-parts&quot;:[[2021,11,30]]},&quot;ISSN&quot;:&quot;2473-4209&quot;,&quot;PMID&quot;:&quot;19994538&quot;,&quot;issued&quot;:{&quot;date-parts&quot;:[[2009,11,1]]},&quot;page&quot;:&quot;5301-5309&quot;,&quot;abstract&quot;:&quot;An image-guided robotic system was used to measure the oxygen tension (p O2) in rodent tumor xenografts using interstitial probes guided by tumor hypoxia PET images. Rats with ∼1 cm diameter tumors were anesthetized and immobilized in a custom-fabricated whole-body mold. Imaging was performed using a dedicated small-animal PET scanner (R4 or Focus 120 microPET) ∼2 h after the injection of the hypoxia tracer 18F -fluoromisonidazole (18F -FMISO). The coordinate systems of the robot and PET were registered based on fiducial markers in the rodent bed visible on the PET images. Guided by the 3D microPET image set, measurements were performed at various locations in the tumor and compared to the corresponding 18F -FMISO image intensity at the respective measurement points. Experiments were performed on four tumor-bearing rats with 4 (86), 3 (80), 7 (162), and 8 (235) measurement tracks (points) for each experiment. The 18F -FMISO image intensities were inversely correlated with the measured p O2, with a Pearson coefficient ranging from -0.14 to -0.97 for the 22 measurement tracks. The cumulative scatterplots of p O2 versus image intensity yielded a hyperbolic relationship, with correlation coefficients of 0.52, 0.48, 0.64, and 0.73, respectively, for the four tumors. In conclusion, PET image-guided p O2 measurement is feasible with this robot system and, more generally, this system will permit point-by-point comparison of physiological probe measurements and image voxel values as a means of validating molecularly targeted radiotracers. Although the overall data fitting suggested that 18F -FMISO may be an effective hypoxia marker, the use of static 18F -FMISO PET postinjection scans to guide radiotherapy might be problematic due to the observed high variation in some individual data pairs from the fitted curve, indicating potential temporal fluctuation of oxygen tension in individual voxels or possible suboptimal imaging time postadministration of hypoxia-related trapping of F18 -FMISO. © 2009 American Association of Physicists in Medicine.&quot;,&quot;publisher&quot;:&quot;John Wiley &amp; Sons, Ltd&quot;,&quot;issue&quot;:&quot;11&quot;,&quot;volume&quot;:&quot;36&quot;,&quot;container-title-short&quot;:&quot;Med Phys&quot;},&quot;isTemporary&quot;:false},{&quot;id&quot;:&quot;5eb35c0f-da16-3dac-9793-a1a3093cb1c7&quot;,&quot;itemData&quot;:{&quot;type&quot;:&quot;article-journal&quot;,&quot;id&quot;:&quot;5eb35c0f-da16-3dac-9793-a1a3093cb1c7&quot;,&quot;title&quot;:&quot;Assessment of Image-Guided Intratumoral Delivery of Immunotherapeutics in Patients with Cancer&quot;,&quot;author&quot;:[{&quot;family&quot;:&quot;Sheth&quot;,&quot;given&quot;:&quot;Rahul A.&quot;,&quot;parse-names&quot;:false,&quot;dropping-particle&quot;:&quot;&quot;,&quot;non-dropping-particle&quot;:&quot;&quot;},{&quot;family&quot;:&quot;Murthy&quot;,&quot;given&quot;:&quot;Ravi&quot;,&quot;parse-names&quot;:false,&quot;dropping-particle&quot;:&quot;&quot;,&quot;non-dropping-particle&quot;:&quot;&quot;},{&quot;family&quot;:&quot;Hong&quot;,&quot;given&quot;:&quot;David S.&quot;,&quot;parse-names&quot;:false,&quot;dropping-particle&quot;:&quot;&quot;,&quot;non-dropping-particle&quot;:&quot;&quot;},{&quot;family&quot;:&quot;Patel&quot;,&quot;given&quot;:&quot;Sapna&quot;,&quot;parse-names&quot;:false,&quot;dropping-particle&quot;:&quot;&quot;,&quot;non-dropping-particle&quot;:&quot;&quot;},{&quot;family&quot;:&quot;Overman&quot;,&quot;given&quot;:&quot;Michael J.&quot;,&quot;parse-names&quot;:false,&quot;dropping-particle&quot;:&quot;&quot;,&quot;non-dropping-particle&quot;:&quot;&quot;},{&quot;family&quot;:&quot;Diab&quot;,&quot;given&quot;:&quot;Adi&quot;,&quot;parse-names&quot;:false,&quot;dropping-particle&quot;:&quot;&quot;,&quot;non-dropping-particle&quot;:&quot;&quot;},{&quot;family&quot;:&quot;Hwu&quot;,&quot;given&quot;:&quot;Patrick&quot;,&quot;parse-names&quot;:false,&quot;dropping-particle&quot;:&quot;&quot;,&quot;non-dropping-particle&quot;:&quot;&quot;},{&quot;family&quot;:&quot;Tam&quot;,&quot;given&quot;:&quot;Alda&quot;,&quot;parse-names&quot;:false,&quot;dropping-particle&quot;:&quot;&quot;,&quot;non-dropping-particle&quot;:&quot;&quot;}],&quot;container-title&quot;:&quot;JAMA Network Open&quot;,&quot;ISSN&quot;:&quot;25743805&quot;,&quot;PMID&quot;:&quot;32725245&quot;,&quot;issued&quot;:{&quot;date-parts&quot;:[[2020,7,29]]},&quot;abstract&quot;:&quot;Importance: Direct intratumoral delivery of immunotherapies is a compelling approach to overcoming barriers to systemic immunotherapy efficacy. While the use of intratumoral delivery of immunotherapy drugs is increasing rapidly in both the investigational and standard of care domains, the feasibility and safety of these interventions, particularly for deeper lesions that require image-guidance, remain unknown. Objective: To address current knowledge gaps in image-guided techniques for intratumoral immunotherapy delivery and the safety of these interventions. Design, Setting, and Participants: This case series study was performed at a single tertiary cancer center over a 2-year period from January 2016 to January 2018. Patients were followed until January 2019. All patients who underwent image-guided intratumoral delivery of immunotherapy agents in the standard of care, off-label, or investigational setting during the study period were included. Data were analyzed from February 1 to June 1, 2019. Exposures: Image-guided biopsies and intratumoral injections of immunotherapies across several clinical trials as well as standard of care talimogene laherparepvec therapy. Main Outcomes and Measures: Technical success, defined as the delivery of the prescribed injectate volume in its entirety, for image-guided biopsy and injections and procedure-related adverse events. Results: A total of 85 patients (median [interquartile range] age, 61 [47-71] years; 42 [52%] men) underwent 498 encounters during the study period. These encounters comprised 327 image-guided intratumoral investigational agent injections in 67 patients in clinical trials, including 33 patients with melanoma (50%), 14 patients with sarcoma (21%), 3 patients with ovarian cancer (4.5%), 2 patients with breast cancer (3%), and 2 patients with colon cancer (3%). An additional 18 patients with melanoma underwent 113 image-guided talimogene laherparepvec injections. There were no adverse events reported related to the technical component of the procedure, specifically needle insertion or biopsy. Serious adverse events (Common Terminology Criteria for Adverse Events score ≥3), including dyspnea and severe flu-like symptoms developing within 24 hours of the injection and requiring hospitalization, occurred after 3 of 327 investigational agent injections (2%) and 4 of 113 talimogene laherparepvec injections (4%). Conclusions and Relevance: The findings of this case series study suggest that intratumoral injections of immunotherapies were feasible across a range of histological conditions and target organs. Immediate postdelivery anticipated adverse events occurred in a small number of instances. Performing physicians should have the necessary safeguards in place to respond as needed. Optimal methods for intratumoral drug delivery remain unresolved, and efforts to standardize drug delivery techniques are required..&quot;,&quot;publisher&quot;:&quot;American Medical Association&quot;,&quot;issue&quot;:&quot;7&quot;,&quot;volume&quot;:&quot;3&quot;,&quot;container-title-short&quot;:&quot;JAMA Netw Open&quot;},&quot;isTemporary&quot;:false}]},{&quot;citationID&quot;:&quot;MENDELEY_CITATION_580e2a3f-93f7-4ef7-8f55-fa8f84b4a2ca&quot;,&quot;properties&quot;:{&quot;noteIndex&quot;:0},&quot;isEdited&quot;:false,&quot;manualOverride&quot;:{&quot;isManuallyOverridden&quot;:false,&quot;citeprocText&quot;:&quot;&lt;sup&gt;64&lt;/sup&gt;&quot;,&quot;manualOverrideText&quot;:&quot;&quot;},&quot;citationTag&quot;:&quot;MENDELEY_CITATION_v3_eyJjaXRhdGlvbklEIjoiTUVOREVMRVlfQ0lUQVRJT05fNTgwZTJhM2YtOTNmNy00ZWY3LThmNTUtZmE4Zjg0YjRhMmNhIiwicHJvcGVydGllcyI6eyJub3RlSW5kZXgiOjB9LCJpc0VkaXRlZCI6ZmFsc2UsIm1hbnVhbE92ZXJyaWRlIjp7ImlzTWFudWFsbHlPdmVycmlkZGVuIjpmYWxzZSwiY2l0ZXByb2NUZXh0IjoiPHN1cD42NDwvc3VwPiIsIm1hbnVhbE92ZXJyaWRlVGV4dCI6IiJ9LCJjaXRhdGlvbkl0ZW1zIjpbeyJpZCI6ImI0N2JiNDRkLTgxOTgtMzZiOS04NWVmLTRmYTBkNmQ1YmFjZiIsIml0ZW1EYXRhIjp7InR5cGUiOiJhcnRpY2xlLWpvdXJuYWwiLCJpZCI6ImI0N2JiNDRkLTgxOTgtMzZiOS04NWVmLTRmYTBkNmQ1YmFjZiIsInRpdGxlIjoiQ29tcGxpY2F0aW9uIHJhdGVzIG9mIENULWd1aWRlZCB0cmFuc3Rob3JhY2ljIGx1bmcgYmlvcHN5OiBtZXRhLWFuYWx5c2lzIiwiYXV0aG9yIjpbeyJmYW1pbHkiOiJIZWVyaW5rIiwiZ2l2ZW4iOiJXLiBKLiIsInBhcnNlLW5hbWVzIjpmYWxzZSwiZHJvcHBpbmctcGFydGljbGUiOiIiLCJub24tZHJvcHBpbmctcGFydGljbGUiOiIifSx7ImZhbWlseSI6IkJvY2siLCJnaXZlbiI6IkcuIEguIiwicGFyc2UtbmFtZXMiOmZhbHNlLCJkcm9wcGluZy1wYXJ0aWNsZSI6IiIsIm5vbi1kcm9wcGluZy1wYXJ0aWNsZSI6ImRlIn0seyJmYW1pbHkiOiJKb25nZSIsImdpdmVuIjoiRy4gSi4iLCJwYXJzZS1uYW1lcyI6ZmFsc2UsImRyb3BwaW5nLXBhcnRpY2xlIjoiIiwibm9uLWRyb3BwaW5nLXBhcnRpY2xlIjoiZGUifSx7ImZhbWlseSI6Ikdyb2VuIiwiZ2l2ZW4iOiJILiBKLk0uIiwicGFyc2UtbmFtZXMiOmZhbHNlLCJkcm9wcGluZy1wYXJ0aWNsZSI6IiIsIm5vbi1kcm9wcGluZy1wYXJ0aWNsZSI6IiJ9LHsiZmFtaWx5IjoiVmxpZWdlbnRoYXJ0IiwiZ2l2ZW4iOiJSLiIsInBhcnNlLW5hbWVzIjpmYWxzZSwiZHJvcHBpbmctcGFydGljbGUiOiIiLCJub24tZHJvcHBpbmctcGFydGljbGUiOiIifSx7ImZhbWlseSI6Ik91ZGtlcmsiLCJnaXZlbiI6Ik0uIiwicGFyc2UtbmFtZXMiOmZhbHNlLCJkcm9wcGluZy1wYXJ0aWNsZSI6IiIsIm5vbi1kcm9wcGluZy1wYXJ0aWNsZSI6IiJ9XSwiY29udGFpbmVyLXRpdGxlIjoiRXVyb3BlYW4gUmFkaW9sb2d5IiwiYWNjZXNzZWQiOnsiZGF0ZS1wYXJ0cyI6W1syMDIxLDExLDMwXV19LCJJU1NOIjoiMTQzMjEwODQiLCJQTUlEIjoiMjcxMDgyOTkiLCJpc3N1ZWQiOnsiZGF0ZS1wYXJ0cyI6W1syMDE3LDEsMV1dfSwicGFnZSI6IjEzOC0xNDgiLCJhYnN0cmFjdCI6Ik9iamVjdGl2ZXM6IFRvIG1ldGEtYW5hbHl6ZSBjb21wbGljYXRpb24gcmF0ZSBpbiBjb21wdXRlZCB0b21vZ3JhcGh5IChDVCktZ3VpZGVkIHRyYW5zdGhvcmFjaWMgbHVuZyBiaW9wc3kgYW5kIGFzc29jaWF0ZWQgcmlzayBmYWN0b3JzLiBNZXRob2RzOiBGb3VyIGRhdGFiYXNlcyB3ZXJlIHNlYXJjaGVkIGZyb20gMS8yMDAwIHRvIDgvMjAxNSBmb3Igc3R1ZGllcyByZXBvcnRpbmcgY29tcGxpY2F0aW9ucyBpbiBDVC1ndWlkZWQgbHVuZyBiaW9wc3kuIE92ZXJhbGwgYW5kIG1ham9yIGNvbXBsaWNhdGlvbiByYXRlcyB3ZXJlIHBvb2xlZCBhbmQgY29tcGFyZWQgYmV0d2VlbiBjb3JlIGJpb3BzeSBhbmQgZmluZSBuZWVkbGUgYXNwaXJhdGlvbiAoRk5BKSB1c2luZyB0aGUgcmFuZG9tLWVmZmVjdHMgbW9kZWwuIFJpc2sgZmFjdG9ycyBmb3IgY29tcGxpY2F0aW9ucyBpbiBjb3JlIGJpb3BzeSBhbmQgRk5BIHdlcmUgaWRlbnRpZmllZCBpbiBtZXRhLXJlZ3Jlc3Npb24gYW5hbHlzaXMuIFJlc3VsdHM6IEZvciBjb3JlIGJpb3BzeSwgMzIgYXJ0aWNsZXMgKDgsMTMzIHByb2NlZHVyZXMpIHdlcmUgaW5jbHVkZWQgYW5kIGZvciBGTkEsIDE3ICg0LDYyMCBwcm9jZWR1cmVzKS4gUG9vbGVkIG92ZXJhbGwgY29tcGxpY2F0aW9uIHJhdGVzIGZvciBjb3JlIGJpb3BzeSBhbmQgRk5BIHdlcmUgMzguOMKgJSAoOTXCoCUgQ0k6IDM0LjPigJM0My41wqAlKSBhbmQgMjQuMMKgJSAoOTXCoCUgQ0k6IDE4LjLigJMzMC44wqAlKSwgcmVzcGVjdGl2ZWx5LiBNYWpvciBjb21wbGljYXRpb24gcmF0ZXMgd2VyZSA1LjfCoCUgKDk1wqAlIENJOiA0LjTigJM3LjTCoCUpIGFuZCA0LjTCoCUgKDk1wqAlIENJOiAyLjfigJM3LjDCoCUpLCByZXNwZWN0aXZlbHkuIE92ZXJhbGwgY29tcGxpY2F0aW9uIHJhdGUgd2FzIGhpZ2hlciBmb3IgY29yZSBiaW9wc3kgY29tcGFyZWQgdG8gRk5BIChwIDwgMC4wMDEpLiBGb3IgRk5BLCBsYXJnZXIgbmVlZGxlIGRpYW1ldGVyIHdhcyBhIHJpc2sgZmFjdG9yIGZvciBvdmVyYWxsIGNvbXBsaWNhdGlvbnMsIGFuZCBpbmNyZWFzZWQgdHJhdmVyc2VkIGx1bmcgcGFyZW5jaHltYSBhbmQgc21hbGxlciBsZXNpb24gc2l6ZSB3ZXJlIHJpc2sgZmFjdG9ycyBmb3IgbWFqb3IgY29tcGxpY2F0aW9ucy4gRm9yIGNvcmUgYmlvcHN5LCBubyBzaWduaWZpY2FudCByaXNrIGZhY3RvcnMgd2VyZSBpZGVudGlmaWVkLiBDb25jbHVzaW9uczogSW4gQ1QtZ3VpZGVkIGx1bmcgYmlvcHN5LCBtaW5vciBjb21wbGljYXRpb25zIHdlcmUgY29tbW9uIGFuZCBvY2N1cnJlZCBtb3JlIG9mdGVuIGluIGNvcmUgYmlvcHN5IHRoYW4gRk5BLiBNYWpvciBjb21wbGljYXRpb24gcmF0ZSB3YXMgbG93LiBGb3IgRk5BLCBzbWFsbGVyIG5vZHVsZSBkaWFtZXRlciwgbGFyZ2VyIG5lZWRsZSBkaWFtZXRlciBhbmQgaW5jcmVhc2VkIHRyYXZlcnNlZCBsdW5nIHBhcmVuY2h5bWEgd2VyZSByaXNrIGZhY3RvcnMgZm9yIGNvbXBsaWNhdGlvbnMuIEtleSBQb2ludHM6IOKAoiBNaW5vciBjb21wbGljYXRpb25zIGFyZSBjb21tb24gaW4gQ1QtZ3VpZGVkIGx1bmcgYmlvcHN5IOKAoiBNYWpvciBjb21wbGljYXRpb24gcmF0ZSBpcyBsb3cgaW4gQ1QtZ3VpZGVkIGx1bmcgYmlvcHN5IOKAoiBDVC1ndWlkZWQgbHVuZyBiaW9wc3kgY29tcGxpY2F0aW9ucyBvY2N1ciBtb3JlIG9mdGVuIGluIGNvcmUgYmlvcHN5IHRoYW4gRk5BIOKAoiBNYWpvciBjb21wbGljYXRpb24gcmF0ZSBpcyBzaW1pbGFyIGluIGNvcmUgYmlvcHN5IGFuZCBGTkEg4oCiIFJpc2sgZmFjdG9ycyBmb3IgRk5BIGFyZSBsYXJnZXIgbmVlZGxlIGRpYW1ldGVyLCBzbWFsbGVyIGxlc2lvbiBzaXplIiwicHVibGlzaGVyIjoiU3ByaW5nZXIgVmVybGFnIiwiaXNzdWUiOiIxIiwidm9sdW1lIjoiMjciLCJjb250YWluZXItdGl0bGUtc2hvcnQiOiJFdXIgUmFkaW9sIn0sImlzVGVtcG9yYXJ5IjpmYWxzZX1dfQ==&quot;,&quot;citationItems&quot;:[{&quot;id&quot;:&quot;b47bb44d-8198-36b9-85ef-4fa0d6d5bacf&quot;,&quot;itemData&quot;:{&quot;type&quot;:&quot;article-journal&quot;,&quot;id&quot;:&quot;b47bb44d-8198-36b9-85ef-4fa0d6d5bacf&quot;,&quot;title&quot;:&quot;Complication rates of CT-guided transthoracic lung biopsy: meta-analysis&quot;,&quot;author&quot;:[{&quot;family&quot;:&quot;Heerink&quot;,&quot;given&quot;:&quot;W. J.&quot;,&quot;parse-names&quot;:false,&quot;dropping-particle&quot;:&quot;&quot;,&quot;non-dropping-particle&quot;:&quot;&quot;},{&quot;family&quot;:&quot;Bock&quot;,&quot;given&quot;:&quot;G. H.&quot;,&quot;parse-names&quot;:false,&quot;dropping-particle&quot;:&quot;&quot;,&quot;non-dropping-particle&quot;:&quot;de&quot;},{&quot;family&quot;:&quot;Jonge&quot;,&quot;given&quot;:&quot;G. J.&quot;,&quot;parse-names&quot;:false,&quot;dropping-particle&quot;:&quot;&quot;,&quot;non-dropping-particle&quot;:&quot;de&quot;},{&quot;family&quot;:&quot;Groen&quot;,&quot;given&quot;:&quot;H. J.M.&quot;,&quot;parse-names&quot;:false,&quot;dropping-particle&quot;:&quot;&quot;,&quot;non-dropping-particle&quot;:&quot;&quot;},{&quot;family&quot;:&quot;Vliegenthart&quot;,&quot;given&quot;:&quot;R.&quot;,&quot;parse-names&quot;:false,&quot;dropping-particle&quot;:&quot;&quot;,&quot;non-dropping-particle&quot;:&quot;&quot;},{&quot;family&quot;:&quot;Oudkerk&quot;,&quot;given&quot;:&quot;M.&quot;,&quot;parse-names&quot;:false,&quot;dropping-particle&quot;:&quot;&quot;,&quot;non-dropping-particle&quot;:&quot;&quot;}],&quot;container-title&quot;:&quot;European Radiology&quot;,&quot;accessed&quot;:{&quot;date-parts&quot;:[[2021,11,30]]},&quot;ISSN&quot;:&quot;14321084&quot;,&quot;PMID&quot;:&quot;27108299&quot;,&quot;issued&quot;:{&quot;date-parts&quot;:[[2017,1,1]]},&quot;page&quot;:&quot;138-148&quot;,&quot;abstract&quot;:&quot;Objectives: To meta-analyze complication rate in computed tomography (CT)-guided transthoracic lung biopsy and associated risk factors. Methods: Four databases were searched from 1/2000 to 8/2015 for studies reporting complications in CT-guided lung biopsy. Overall and major complication rates were pooled and compared between core biopsy and fine needle aspiration (FNA) using the random-effects model. Risk factors for complications in core biopsy and FNA were identified in meta-regression analysis. Results: For core biopsy, 32 articles (8,133 procedures) were included and for FNA, 17 (4,620 procedures). Pooled overall complication rates for core biopsy and FNA were 38.8 % (95 % CI: 34.3–43.5 %) and 24.0 % (95 % CI: 18.2–30.8 %), respectively. Major complication rates were 5.7 % (95 % CI: 4.4–7.4 %) and 4.4 % (95 % CI: 2.7–7.0 %), respectively. Overall complication rate was higher for core biopsy compared to FNA (p &lt; 0.001). For FNA, larger needle diameter was a risk factor for overall complications, and increased traversed lung parenchyma and smaller lesion size were risk factors for major complications. For core biopsy, no significant risk factors were identified. Conclusions: In CT-guided lung biopsy, minor complications were common and occurred more often in core biopsy than FNA. Major complication rate was low. For FNA, smaller nodule diameter, larger needle diameter and increased traversed lung parenchyma were risk factors for complications. Key Points: • Minor complications are common in CT-guided lung biopsy • Major complication rate is low in CT-guided lung biopsy • CT-guided lung biopsy complications occur more often in core biopsy than FNA • Major complication rate is similar in core biopsy and FNA • Risk factors for FNA are larger needle diameter, smaller lesion size&quot;,&quot;publisher&quot;:&quot;Springer Verlag&quot;,&quot;issue&quot;:&quot;1&quot;,&quot;volume&quot;:&quot;27&quot;,&quot;container-title-short&quot;:&quot;Eur Radiol&quot;},&quot;isTemporary&quot;:false}]},{&quot;citationID&quot;:&quot;MENDELEY_CITATION_6dc528f8-0daf-4315-8613-5e328113c272&quot;,&quot;properties&quot;:{&quot;noteIndex&quot;:0},&quot;isEdited&quot;:false,&quot;manualOverride&quot;:{&quot;isManuallyOverridden&quot;:false,&quot;citeprocText&quot;:&quot;&lt;sup&gt;65,66&lt;/sup&gt;&quot;,&quot;manualOverrideText&quot;:&quot;&quot;},&quot;citationTag&quot;:&quot;MENDELEY_CITATION_v3_eyJjaXRhdGlvbklEIjoiTUVOREVMRVlfQ0lUQVRJT05fNmRjNTI4ZjgtMGRhZi00MzE1LTg2MTMtNWUzMjgxMTNjMjcyIiwicHJvcGVydGllcyI6eyJub3RlSW5kZXgiOjB9LCJpc0VkaXRlZCI6ZmFsc2UsIm1hbnVhbE92ZXJyaWRlIjp7ImlzTWFudWFsbHlPdmVycmlkZGVuIjpmYWxzZSwiY2l0ZXByb2NUZXh0IjoiPHN1cD42NSw2Njwvc3VwPiIsIm1hbnVhbE92ZXJyaWRlVGV4dCI6IiJ9LCJjaXRhdGlvbkl0ZW1zIjpbeyJpZCI6IjFiN2Y3MDExLTk4ZTMtMzM0NC1hNzMzLTM2NWVjNDJiYjAyYSIsIml0ZW1EYXRhIjp7InR5cGUiOiJhcnRpY2xlLWpvdXJuYWwiLCJpZCI6IjFiN2Y3MDExLTk4ZTMtMzM0NC1hNzMzLTM2NWVjNDJiYjAyYSIsInRpdGxlIjoiTWFuaXB1bGF0aW9uIG9mIHRoZSBQcmltYXJ5IEJyZWFzdCBUdW1vciBhbmQgdGhlIEluY2lkZW5jZSBvZiBTZW50aW5lbCBOb2RlIE1ldGFzdGFzZXMgRnJvbSBJbnZhc2l2ZSBCcmVhc3QgQ2FuY2VyIiwiYXV0aG9yIjpbeyJmYW1pbHkiOiJIYW5zZW4iLCJnaXZlbiI6Ik5vcmEgTS4iLCJwYXJzZS1uYW1lcyI6ZmFsc2UsImRyb3BwaW5nLXBhcnRpY2xlIjoiIiwibm9uLWRyb3BwaW5nLXBhcnRpY2xlIjoiIn0seyJmYW1pbHkiOiJZZSIsImdpdmVuIjoiWGluZyIsInBhcnNlLW5hbWVzIjpmYWxzZSwiZHJvcHBpbmctcGFydGljbGUiOiIiLCJub24tZHJvcHBpbmctcGFydGljbGUiOiIifSx7ImZhbWlseSI6IkdydWJlIiwiZ2l2ZW4iOiJCYWliYSBKLiIsInBhcnNlLW5hbWVzIjpmYWxzZSwiZHJvcHBpbmctcGFydGljbGUiOiIiLCJub24tZHJvcHBpbmctcGFydGljbGUiOiIifSx7ImZhbWlseSI6IkdpdWxpYW5vIiwiZ2l2ZW4iOiJBcm1hbmRvIEUuIiwicGFyc2UtbmFtZXMiOmZhbHNlLCJkcm9wcGluZy1wYXJ0aWNsZSI6IiIsIm5vbi1kcm9wcGluZy1wYXJ0aWNsZSI6IiJ9LHsiZmFtaWx5IjoiR3JhbnQiLCJnaXZlbiI6IkNsaXZlIiwicGFyc2UtbmFtZXMiOmZhbHNlLCJkcm9wcGluZy1wYXJ0aWNsZSI6IiIsIm5vbi1kcm9wcGluZy1wYXJ0aWNsZSI6IiJ9LHsiZmFtaWx5IjoiTmV1bWF5ZXIiLCJnaXZlbiI6IkxlaWdoIEFubmUiLCJwYXJzZS1uYW1lcyI6ZmFsc2UsImRyb3BwaW5nLXBhcnRpY2xlIjoiIiwibm9uLWRyb3BwaW5nLXBhcnRpY2xlIjoiIn0seyJmYW1pbHkiOiJQdXRuYW0iLCJnaXZlbiI6IkNoYXJsZXMgVy4iLCJwYXJzZS1uYW1lcyI6ZmFsc2UsImRyb3BwaW5nLXBhcnRpY2xlIjoiIiwibm9uLWRyb3BwaW5nLXBhcnRpY2xlIjoiIn0seyJmYW1pbHkiOiJSZW1pbmUiLCJnaXZlbiI6IlN0ZXBoZW4gR29yZG9uIiwicGFyc2UtbmFtZXMiOmZhbHNlLCJkcm9wcGluZy1wYXJ0aWNsZSI6IiIsIm5vbi1kcm9wcGluZy1wYXJ0aWNsZSI6IiJ9LHsiZmFtaWx5IjoiTW9ycmlzIiwiZ2l2ZW4iOiJEb24gTS4iLCJwYXJzZS1uYW1lcyI6ZmFsc2UsImRyb3BwaW5nLXBhcnRpY2xlIjoiIiwibm9uLWRyb3BwaW5nLXBhcnRpY2xlIjoiIn1dLCJjb250YWluZXItdGl0bGUiOiJBcmNoaXZlcyBvZiBTdXJnZXJ5IiwiYWNjZXNzZWQiOnsiZGF0ZS1wYXJ0cyI6W1syMDIxLDExLDMwXV19LCJJU1NOIjoiMDAwNC0wMDEwIiwiUE1JRCI6IjE1MTk3MDkwIiwiaXNzdWVkIjp7ImRhdGUtcGFydHMiOltbMjAwNCw2LDFdXX0sInBhZ2UiOiI2MzQtNjQwIiwiYWJzdHJhY3QiOiI8aDM+SHlwb3RoZXNpczwvaDM+PHA+VGhlIGluY2lkZW5jZSBvZiBzZW50aW5lbCBub2RlIChTTikgbWV0YXN0YXNlcyBmcm9tIGludmFzaXZlIGJyZWFzdCBjYW5jZXIgbWlnaHQgYmUgYWZmZWN0ZWQgYnkgdGhlIHRlY2huaXF1ZSB1c2VkIHRvIG9idGFpbiBiaW9wc3kgc3BlY2ltZW5zIGZyb20gdGhlIHByaW1hcnkgdHVtb3IgYmVmb3JlIHNlbnRpbmVsIGx5bXBoIG5vZGUgZGlzc2VjdGlvbi48L3A+PGgzPkRlc2lnbjwvaDM+PHA+UHJvc3BlY3RpdmUgZGF0YWJhc2Ugc3R1ZHkuPC9wPjxoMz5TZXR0aW5nPC9oMz48cD5UaGUgSm9obiBXYXluZSBDYW5jZXIgSW5zdGl0dXRlLjwvcD48aDM+UGF0aWVudHMgYW5kIE1ldGhvZHM8L2gzPjxwPldlIGlkZW50aWZpZWQgNjYzIHBhdGllbnRzIHdpdGggYmlvcHN5LXByb3ZlbiBpbnZhc2l2ZSBicmVhc3QgY2FuY2VyIHdobyB1bmRlcndlbnQgc2VudGluZWwgbHltcGggbm9kZSBkaXNzZWN0aW9uIGJldHdlZW4gSmFudWFyeSAxLCAxOTk1LCBhbmQgQXByaWwgMzAsIDE5OTkuIFBhdGllbnRzIHdlcmUgZGl2aWRlZCBpbnRvIDMgZ3JvdXBzIGJhc2VkIG9uIHR5cGUgb2YgYmlvcHN5OiBmaW5lLW5lZWRsZSBhc3BpcmF0aW9uIChGTkEpLCBsYXJnZS1nYXVnZSBuZWVkbGUgY29yZSwgYW5kIGV4Y2lzaW9uYWwuIEEgbG9naXN0aWMgcmVncmVzc2lvbiBtb2RlbCB3YXMgdXNlZCB0byBjb3JyZWxhdGUgdHVtb3Igc2l6ZSwgdHVtb3IgZ3JhZGUsIGFuZCB0eXBlIG9mIGJpb3BzeSB3aXRoIHRoZSBpbmNpZGVuY2Ugb2YgU04gbWV0YXN0YXNlcy48L3A+PGgzPlJlc3VsdHM8L2gzPjxwPk9mIHRoZSA2NzYgY2FuY2VycywgMTI2IHdlcmUgYmlvcHNpZWQgYnkgRk5BLCAyMjcgYnkgbGFyZ2UtZ2F1Z2UgbmVlZGxlIGNvcmUgYmlvcHN5LCBhbmQgMzIzIGJ5IGV4Y2lzaW9uYWwgYmlvcHN5IGJlZm9yZSBzZW50aW5lbCBseW1waCBub2RlIGRpc3NlY3Rpb24uIE1lYW4gcGF0aWVudCBhZ2Ugd2FzIDU4IHllYXJzIChyYW5nZSwgMjgtOTYgeWVhcnMpLCBhbmQgbWVhbiB0dW1vciBzaXplIHdhcyAxLjg1IGNtIChyYW5nZSwgMC4xLTkuMCBjbSkuIEluIG11bHRpdmFyaWF0ZSBhbmFseXNpcyBiYXNlZCBvbiBrbm93biBwcm9nbm9zdGljIGZhY3RvcnMsIHRoZSBpbmNpZGVuY2Ugb2YgU04gbWV0YXN0YXNlcyB3YXMgaGlnaGVyIGluIHBhdGllbnRzIHdob3NlIGNhbmNlciB3YXMgZGlhZ25vc2VkIGJ5IEZOQSAob2RkcyByYXRpbywgMS41MzE7IDk1JSBjb25maWRlbmNlIGludGVydmFsLCAwLjk3My0yLjQwNjs8aT5QPC9pPj0gLjA3LCBXYWxkIHRlc3QpIG9yIGxhcmdlLWdhdWdlIG5lZWRsZSBjb3JlIGJpb3BzeSAob2RkcyByYXRpbywgMS40ODQ7IDk1JSBjb25maWRlbmNlIGludGVydmFsLCAxLjAxOC0yLjE2NDs8aT5QPC9pPj0gLjA0LCBXYWxkIHRlc3QpIHRoYW4gYnkgZXhjaXNpb24uIFR1bW9yIHNpemUgKDxpPlA8L2k+Jmx0Oy4wMDEpIGFuZCBncmFkZSAoPGk+UDwvaT49IC4wNikgYWxzbyB3ZXJlIHNpZ25pZmljYW50IHByb2dub3N0aWMgZmFjdG9ycy48L3A+PGgzPkNvbmNsdXNpb25zPC9oMz48cD5NYW5pcHVsYXRpb24gb2YgYW4gaW50YWN0IHR1bW9yIGJ5IEZOQSBvciBsYXJnZS1nYXVnZSBuZWVkbGUgY29yZSBiaW9wc3kgaXMgYXNzb2NpYXRlZCB3aXRoIGFuIGluY3JlYXNlIGluIHRoZSBpbmNpZGVuY2Ugb2YgU04gbWV0YXN0YXNlcywgcGVyaGFwcyBkdWUgaW4gcGFydCB0byB0aGUgbWVjaGFuaWNhbCBkaXNydXB0aW9uIG9mIHRoZSB0dW1vciBieSB0aGUgbmVlZGxlLiBUaGUgY2xpbmljYWwgc2lnbmlmaWNhbmNlIG9mIHRoaXMgcGhlbm9tZW5vbiBpcyB1bmNsZWFyLjwvcD4iLCJwdWJsaXNoZXIiOiJBbWVyaWNhbiBNZWRpY2FsIEFzc29jaWF0aW9uIiwiaXNzdWUiOiI2Iiwidm9sdW1lIjoiMTM5IiwiY29udGFpbmVyLXRpdGxlLXNob3J0IjoiIn0sImlzVGVtcG9yYXJ5IjpmYWxzZX0seyJpZCI6ImMyZTY2ZDViLWFhYzgtMzk0NC1iMWE1LTk3MmU3YTFhM2RhMCIsIml0ZW1EYXRhIjp7InR5cGUiOiJhcnRpY2xlLWpvdXJuYWwiLCJpZCI6ImMyZTY2ZDViLWFhYzgtMzk0NC1iMWE1LTk3MmU3YTFhM2RhMCIsInRpdGxlIjoiSGlnaCBpbmNpZGVuY2Ugb2YgaW4tdHJhbnNpdCBtZXRhc3Rhc2VzIGFmdGVyIHNlbnRpbmVsIG5vZGUgYmlvcHN5IGluIHBhdGllbnRzIHdpdGggbWVsYW5vbWEiLCJhdXRob3IiOlt7ImZhbWlseSI6IkVzdG91cmdpZSIsImdpdmVuIjoiUy4gSC4iLCJwYXJzZS1uYW1lcyI6ZmFsc2UsImRyb3BwaW5nLXBhcnRpY2xlIjoiIiwibm9uLWRyb3BwaW5nLXBhcnRpY2xlIjoiIn0seyJmYW1pbHkiOiJOaWV3ZWciLCJnaXZlbiI6Ik8uIEUuIiwicGFyc2UtbmFtZXMiOmZhbHNlLCJkcm9wcGluZy1wYXJ0aWNsZSI6IiIsIm5vbi1kcm9wcGluZy1wYXJ0aWNsZSI6IiJ9LHsiZmFtaWx5IjoiS3Jvb24iLCJnaXZlbiI6IkIuIEIuUi4iLCJwYXJzZS1uYW1lcyI6ZmFsc2UsImRyb3BwaW5nLXBhcnRpY2xlIjoiIiwibm9uLWRyb3BwaW5nLXBhcnRpY2xlIjoiIn1dLCJjb250YWluZXItdGl0bGUiOiJUaGUgQnJpdGlzaCBqb3VybmFsIG9mIHN1cmdlcnkiLCJhY2Nlc3NlZCI6eyJkYXRlLXBhcnRzIjpbWzIwMjEsMTEsMzBdXX0sIklTU04iOiIwMDA3LTEzMjMiLCJQTUlEIjoiMTUzNzYxNzgiLCJpc3N1ZWQiOnsiZGF0ZS1wYXJ0cyI6W1syMDA0LDEwXV19LCJwYWdlIjoiMTM3MC0xMzcxIiwiYWJzdHJhY3QiOiJCYWNrZ3JvdW5kOiBUaGUgb2NjdXJyZW5jZSBvZiBpbi10cmFuc2l0IG1ldGFzdGFzZXMgaW4gcGF0aWVudHMgd2l0aCBhIHR1bW91ci1wb3NpdGl2ZSBzZW50aW5lbCBub2RlIHZhcmllcyBncmVhdGx5IGJldHdlZW4gY2VudHJlcyBhbmQgaXQgaGFzIGJlZW4gc3VnZ2VzdGVkIHRoYXQgdGhlIGluY2lkZW5jZSBpcyBoaWdoIGluIHRoaXMgcGF0aWVudCBncm91cC4gTWV0aG9kczogVGhlIGluY2lkZW5jZSBvZiBpbi10cmFuc2l0IG1ldGFzdGFzZXMgaW4gNjEgcGF0aWVudHMgd2hvIGhhZCBseW1waCBub2RlIGRpc3NlY3Rpb24gYmVjYXVzZSBvZiBhIHR1bW91ci1wb3NpdGl2ZSBzZW50aW5lbCBub2RlIHdhcyBjb21wYXJlZCB3aXRoIHRoYXQgaW4gNjAgcGF0aWVudHMgd2hvIGhhZCBwYWxwYWJsZSBub2RhbCBtZXRhc3Rhc2VzIGRpc3NlY3RlZC4gUmVzdWx0czogVGhlIGluY2lkZW5jZSBvZiBpbi10cmFuc2l0IG1ldGFzdGFzZXMgd2FzIDIzIHBlciBjZW50IGluIHBhdGllbnRzIHdpdGggYSBwb3NpdGl2ZSBzZW50aW5lbCBub2RlIGFuZCA4IHBlciBjZW50IGluIHRob3NlIHdpdGggcGFscGFibGUgbm9kZXMgKFAgPSAwLjAyNykuIENvbmNsdXNpb246IFNlbnRpbmVsIG5vZGUgYmlvcHN5IHdhcyBhc3NvY2lhdGVkIHdpdGggYSBoaWdoZXIgcmlzayBvZiBpbi10cmFuc2l0IG1ldGFzdGFzZXMuIFRoaXMgZmluZGluZyBkb2VzIG5vdCBzdXBwb3J0IHRoZSByb3V0aW5lIHVzZSBvZiBzZW50aW5lbCBub2RlIGJpb3BzeSBpbiB0aGUgbWFuYWdlbWVudCBvZiBtZWxhbm9tYS4iLCJwdWJsaXNoZXIiOiJCciBKIFN1cmciLCJpc3N1ZSI6IjEwIiwidm9sdW1lIjoiOTEiLCJjb250YWluZXItdGl0bGUtc2hvcnQiOiJCciBKIFN1cmcifSwiaXNUZW1wb3JhcnkiOmZhbHNlfV19&quot;,&quot;citationItems&quot;:[{&quot;id&quot;:&quot;1b7f7011-98e3-3344-a733-365ec42bb02a&quot;,&quot;itemData&quot;:{&quot;type&quot;:&quot;article-journal&quot;,&quot;id&quot;:&quot;1b7f7011-98e3-3344-a733-365ec42bb02a&quot;,&quot;title&quot;:&quot;Manipulation of the Primary Breast Tumor and the Incidence of Sentinel Node Metastases From Invasive Breast Cancer&quot;,&quot;author&quot;:[{&quot;family&quot;:&quot;Hansen&quot;,&quot;given&quot;:&quot;Nora M.&quot;,&quot;parse-names&quot;:false,&quot;dropping-particle&quot;:&quot;&quot;,&quot;non-dropping-particle&quot;:&quot;&quot;},{&quot;family&quot;:&quot;Ye&quot;,&quot;given&quot;:&quot;Xing&quot;,&quot;parse-names&quot;:false,&quot;dropping-particle&quot;:&quot;&quot;,&quot;non-dropping-particle&quot;:&quot;&quot;},{&quot;family&quot;:&quot;Grube&quot;,&quot;given&quot;:&quot;Baiba J.&quot;,&quot;parse-names&quot;:false,&quot;dropping-particle&quot;:&quot;&quot;,&quot;non-dropping-particle&quot;:&quot;&quot;},{&quot;family&quot;:&quot;Giuliano&quot;,&quot;given&quot;:&quot;Armando E.&quot;,&quot;parse-names&quot;:false,&quot;dropping-particle&quot;:&quot;&quot;,&quot;non-dropping-particle&quot;:&quot;&quot;},{&quot;family&quot;:&quot;Grant&quot;,&quot;given&quot;:&quot;Clive&quot;,&quot;parse-names&quot;:false,&quot;dropping-particle&quot;:&quot;&quot;,&quot;non-dropping-particle&quot;:&quot;&quot;},{&quot;family&quot;:&quot;Neumayer&quot;,&quot;given&quot;:&quot;Leigh Anne&quot;,&quot;parse-names&quot;:false,&quot;dropping-particle&quot;:&quot;&quot;,&quot;non-dropping-particle&quot;:&quot;&quot;},{&quot;family&quot;:&quot;Putnam&quot;,&quot;given&quot;:&quot;Charles W.&quot;,&quot;parse-names&quot;:false,&quot;dropping-particle&quot;:&quot;&quot;,&quot;non-dropping-particle&quot;:&quot;&quot;},{&quot;family&quot;:&quot;Remine&quot;,&quot;given&quot;:&quot;Stephen Gordon&quot;,&quot;parse-names&quot;:false,&quot;dropping-particle&quot;:&quot;&quot;,&quot;non-dropping-particle&quot;:&quot;&quot;},{&quot;family&quot;:&quot;Morris&quot;,&quot;given&quot;:&quot;Don M.&quot;,&quot;parse-names&quot;:false,&quot;dropping-particle&quot;:&quot;&quot;,&quot;non-dropping-particle&quot;:&quot;&quot;}],&quot;container-title&quot;:&quot;Archives of Surgery&quot;,&quot;accessed&quot;:{&quot;date-parts&quot;:[[2021,11,30]]},&quot;ISSN&quot;:&quot;0004-0010&quot;,&quot;PMID&quot;:&quot;15197090&quot;,&quot;issued&quot;:{&quot;date-parts&quot;:[[2004,6,1]]},&quot;page&quot;:&quot;634-640&quot;,&quot;abstract&quot;:&quot;&lt;h3&gt;Hypothesis&lt;/h3&gt;&lt;p&gt;The incidence of sentinel node (SN) metastases from invasive breast cancer might be affected by the technique used to obtain biopsy specimens from the primary tumor before sentinel lymph node dissection.&lt;/p&gt;&lt;h3&gt;Design&lt;/h3&gt;&lt;p&gt;Prospective database study.&lt;/p&gt;&lt;h3&gt;Setting&lt;/h3&gt;&lt;p&gt;The John Wayne Cancer Institute.&lt;/p&gt;&lt;h3&gt;Patients and Methods&lt;/h3&gt;&lt;p&gt;We identified 663 patients with biopsy-proven invasive breast cancer who underwent sentinel lymph node dissection between January 1, 1995, and April 30, 1999. Patients were divided into 3 groups based on type of biopsy: fine-needle aspiration (FNA), large-gauge needle core, and excisional. A logistic regression model was used to correlate tumor size, tumor grade, and type of biopsy with the incidence of SN metastases.&lt;/p&gt;&lt;h3&gt;Results&lt;/h3&gt;&lt;p&gt;Of the 676 cancers, 126 were biopsied by FNA, 227 by large-gauge needle core biopsy, and 323 by excisional biopsy before sentinel lymph node dissection. Mean patient age was 58 years (range, 28-96 years), and mean tumor size was 1.85 cm (range, 0.1-9.0 cm). In multivariate analysis based on known prognostic factors, the incidence of SN metastases was higher in patients whose cancer was diagnosed by FNA (odds ratio, 1.531; 95% confidence interval, 0.973-2.406;&lt;i&gt;P&lt;/i&gt;= .07, Wald test) or large-gauge needle core biopsy (odds ratio, 1.484; 95% confidence interval, 1.018-2.164;&lt;i&gt;P&lt;/i&gt;= .04, Wald test) than by excision. Tumor size (&lt;i&gt;P&lt;/i&gt;&amp;lt;.001) and grade (&lt;i&gt;P&lt;/i&gt;= .06) also were significant prognostic factors.&lt;/p&gt;&lt;h3&gt;Conclusions&lt;/h3&gt;&lt;p&gt;Manipulation of an intact tumor by FNA or large-gauge needle core biopsy is associated with an increase in the incidence of SN metastases, perhaps due in part to the mechanical disruption of the tumor by the needle. The clinical significance of this phenomenon is unclear.&lt;/p&gt;&quot;,&quot;publisher&quot;:&quot;American Medical Association&quot;,&quot;issue&quot;:&quot;6&quot;,&quot;volume&quot;:&quot;139&quot;,&quot;container-title-short&quot;:&quot;&quot;},&quot;isTemporary&quot;:false},{&quot;id&quot;:&quot;c2e66d5b-aac8-3944-b1a5-972e7a1a3da0&quot;,&quot;itemData&quot;:{&quot;type&quot;:&quot;article-journal&quot;,&quot;id&quot;:&quot;c2e66d5b-aac8-3944-b1a5-972e7a1a3da0&quot;,&quot;title&quot;:&quot;High incidence of in-transit metastases after sentinel node biopsy in patients with melanoma&quot;,&quot;author&quot;:[{&quot;family&quot;:&quot;Estourgie&quot;,&quot;given&quot;:&quot;S. H.&quot;,&quot;parse-names&quot;:false,&quot;dropping-particle&quot;:&quot;&quot;,&quot;non-dropping-particle&quot;:&quot;&quot;},{&quot;family&quot;:&quot;Nieweg&quot;,&quot;given&quot;:&quot;O. E.&quot;,&quot;parse-names&quot;:false,&quot;dropping-particle&quot;:&quot;&quot;,&quot;non-dropping-particle&quot;:&quot;&quot;},{&quot;family&quot;:&quot;Kroon&quot;,&quot;given&quot;:&quot;B. B.R.&quot;,&quot;parse-names&quot;:false,&quot;dropping-particle&quot;:&quot;&quot;,&quot;non-dropping-particle&quot;:&quot;&quot;}],&quot;container-title&quot;:&quot;The British journal of surgery&quot;,&quot;accessed&quot;:{&quot;date-parts&quot;:[[2021,11,30]]},&quot;ISSN&quot;:&quot;0007-1323&quot;,&quot;PMID&quot;:&quot;15376178&quot;,&quot;issued&quot;:{&quot;date-parts&quot;:[[2004,10]]},&quot;page&quot;:&quot;1370-1371&quot;,&quot;abstract&quot;:&quot;Background: The occurrence of in-transit metastases in patients with a tumour-positive sentinel node varies greatly between centres and it has been suggested that the incidence is high in this patient group. Methods: The incidence of in-transit metastases in 61 patients who had lymph node dissection because of a tumour-positive sentinel node was compared with that in 60 patients who had palpable nodal metastases dissected. Results: The incidence of in-transit metastases was 23 per cent in patients with a positive sentinel node and 8 per cent in those with palpable nodes (P = 0.027). Conclusion: Sentinel node biopsy was associated with a higher risk of in-transit metastases. This finding does not support the routine use of sentinel node biopsy in the management of melanoma.&quot;,&quot;publisher&quot;:&quot;Br J Surg&quot;,&quot;issue&quot;:&quot;10&quot;,&quot;volume&quot;:&quot;91&quot;,&quot;container-title-short&quot;:&quot;Br J Surg&quot;},&quot;isTemporary&quot;:false}]},{&quot;citationID&quot;:&quot;MENDELEY_CITATION_f86e215c-58ca-48dd-a959-6123ce713dd0&quot;,&quot;properties&quot;:{&quot;noteIndex&quot;:0},&quot;isEdited&quot;:false,&quot;manualOverride&quot;:{&quot;isManuallyOverridden&quot;:false,&quot;citeprocText&quot;:&quot;&lt;sup&gt;52&lt;/sup&gt;&quot;,&quot;manualOverrideText&quot;:&quot;&quot;},&quot;citationTag&quot;:&quot;MENDELEY_CITATION_v3_eyJjaXRhdGlvbklEIjoiTUVOREVMRVlfQ0lUQVRJT05fZjg2ZTIxNWMtNThjYS00OGRkLWE5NTktNjEyM2NlNzEzZGQwIiwicHJvcGVydGllcyI6eyJub3RlSW5kZXgiOjB9LCJpc0VkaXRlZCI6ZmFsc2UsIm1hbnVhbE92ZXJyaWRlIjp7ImlzTWFudWFsbHlPdmVycmlkZGVuIjpmYWxzZSwiY2l0ZXByb2NUZXh0IjoiPHN1cD41Mjwvc3VwPiIsIm1hbnVhbE92ZXJyaWRlVGV4dCI6IiJ9LCJjaXRhdGlvbkl0ZW1zIjpbeyJpZCI6Ijk2N2NhNzMxLTQwZGYtM2UxOS1iYjhiLTBiOGE2MTFlZGFhZiIsIml0ZW1EYXRhIjp7InR5cGUiOiJhcnRpY2xlLWpvdXJuYWwiLCJpZCI6Ijk2N2NhNzMxLTQwZGYtM2UxOS1iYjhiLTBiOGE2MTFlZGFhZiIsInRpdGxlIjoiVHVtb3IgcmVwb2xhcml6YXRpb24gYnkgYW4gYWR2YW5jZWQgbGlwb3NvbWFsIGRydWcgZGVsaXZlcnkgc3lzdGVtIHByb3ZpZGVzIGEgcG90ZW50IG5ldyBhcHByb2FjaCBmb3IgY2hlbW8taW1tdW5vdGhlcmFweSIsImF1dGhvciI6W3siZmFtaWx5IjoiUmluZ2dhYXJkIiwiZ2l2ZW4iOiJMLiIsInBhcnNlLW5hbWVzIjpmYWxzZSwiZHJvcHBpbmctcGFydGljbGUiOiIiLCJub24tZHJvcHBpbmctcGFydGljbGUiOiIifSx7ImZhbWlseSI6Ik1lbGFuZGVyIiwiZ2l2ZW4iOiJGLiIsInBhcnNlLW5hbWVzIjpmYWxzZSwiZHJvcHBpbmctcGFydGljbGUiOiIiLCJub24tZHJvcHBpbmctcGFydGljbGUiOiIifSx7ImZhbWlseSI6IkVsaWFzZW4iLCJnaXZlbiI6IlIuIiwicGFyc2UtbmFtZXMiOmZhbHNlLCJkcm9wcGluZy1wYXJ0aWNsZSI6IiIsIm5vbi1kcm9wcGluZy1wYXJ0aWNsZSI6IiJ9LHsiZmFtaWx5IjoiSGVucmlrc2VuIiwiZ2l2ZW4iOiJKLiBSLiIsInBhcnNlLW5hbWVzIjpmYWxzZSwiZHJvcHBpbmctcGFydGljbGUiOiIiLCJub24tZHJvcHBpbmctcGFydGljbGUiOiIifSx7ImZhbWlseSI6IkrDuGxjayIsImdpdmVuIjoiUi4gSS4iLCJwYXJzZS1uYW1lcyI6ZmFsc2UsImRyb3BwaW5nLXBhcnRpY2xlIjoiIiwibm9uLWRyb3BwaW5nLXBhcnRpY2xlIjoiIn0seyJmYW1pbHkiOiJFbmdlbCIsImdpdmVuIjoiVC4gQi4iLCJwYXJzZS1uYW1lcyI6ZmFsc2UsImRyb3BwaW5nLXBhcnRpY2xlIjoiIiwibm9uLWRyb3BwaW5nLXBhcnRpY2xlIjoiIn0seyJmYW1pbHkiOiJCYWsiLCJnaXZlbiI6Ik0uIiwicGFyc2UtbmFtZXMiOmZhbHNlLCJkcm9wcGluZy1wYXJ0aWNsZSI6IiIsIm5vbi1kcm9wcGluZy1wYXJ0aWNsZSI6IiJ9LHsiZmFtaWx5IjoiRmxpZWRuZXIiLCJnaXZlbiI6IkYuIFAuIiwicGFyc2UtbmFtZXMiOmZhbHNlLCJkcm9wcGluZy1wYXJ0aWNsZSI6IiIsIm5vbi1kcm9wcGluZy1wYXJ0aWNsZSI6IiJ9LHsiZmFtaWx5IjoiS3Jpc3RlbnNlbiIsImdpdmVuIjoiSy4iLCJwYXJzZS1uYW1lcyI6ZmFsc2UsImRyb3BwaW5nLXBhcnRpY2xlIjoiIiwibm9uLWRyb3BwaW5nLXBhcnRpY2xlIjoiIn0seyJmYW1pbHkiOiJFbGVtYSIsImdpdmVuIjoiRC4gUi4iLCJwYXJzZS1uYW1lcyI6ZmFsc2UsImRyb3BwaW5nLXBhcnRpY2xlIjoiIiwibm9uLWRyb3BwaW5nLXBhcnRpY2xlIjoiIn0seyJmYW1pbHkiOiJLamFlciIsImdpdmVuIjoiQS4iLCJwYXJzZS1uYW1lcyI6ZmFsc2UsImRyb3BwaW5nLXBhcnRpY2xlIjoiIiwibm9uLWRyb3BwaW5nLXBhcnRpY2xlIjoiIn0seyJmYW1pbHkiOiJIYW5zZW4iLCJnaXZlbiI6IkEuIEUuIiwicGFyc2UtbmFtZXMiOmZhbHNlLCJkcm9wcGluZy1wYXJ0aWNsZSI6IiIsIm5vbi1kcm9wcGluZy1wYXJ0aWNsZSI6IiJ9LHsiZmFtaWx5IjoiQW5kcmVzZW4iLCJnaXZlbiI6IlQuIEwuIiwicGFyc2UtbmFtZXMiOmZhbHNlLCJkcm9wcGluZy1wYXJ0aWNsZSI6IiIsIm5vbi1kcm9wcGluZy1wYXJ0aWNsZSI6IiJ9XSwiY29udGFpbmVyLXRpdGxlIjoiU2NpZW5jZSBBZHZhbmNlcyIsImFjY2Vzc2VkIjp7ImRhdGUtcGFydHMiOltbMjAyMSwxMSwzMF1dfSwiSVNTTiI6IjIzNzUyNTQ4IiwiUE1JRCI6IjMyOTE3NjA4IiwiaXNzdWVkIjp7ImRhdGUtcGFydHMiOltbMjAyMCw5LDFdXX0sImFic3RyYWN0IjoiSW1tdW5vc3VwcHJlc3NpdmUgY2VsbHMgaW4gdGhlIHR1bW9yIG1pY3JvZW52aXJvbm1lbnQgYWxsb3cgY2FuY2VyIGNlbGxzIHRvIGVzY2FwZSBpbW11bmUgcmVjb2duaXRpb24gYW5kIHN1cHBvcnQgY2FuY2VyIHByb2dyZXNzaW9uIGFuZCBkaXNzZW1pbmF0aW9uLiBUbyBpbXByb3ZlIHRoZXJhcGV1dGljIGVmZmljYWN5LCB3ZSBkZXNpZ25lZCBhIGxpcG9zb21hbCBveGFsaXBsYXRpbiBmb3JtdWxhdGlvbiAoUENMOC1VNzUpIHRoYXQgZWxpY2l0cyBjeXRvdG94aWMgZWZmZWN0cyB0b3dhcmQgYm90aCBjYW5jZXIgYW5kIGltbXVub3N1cHByZXNzaXZlIGNlbGxzIHZpYSBwcm90ZWFzZS1tZWRpYXRlZCwgaW50cmF0dW1vcmFsIGxpcG9zb21lIGFjdGl2YXRpb24uIFRoZSBQQ0w4LVU3NSBsaXBvc29tZXMgZGlzcGxheWVkIHN1cGVyaW9yIHRoZXJhcGV1dGljIGVmZmljYWN5IGFjcm9zcyBhbGwgc3luZ2VuZWljIGNhbmNlciBtb2RlbHMgaW4gY29tcGFyaXNvbiB0byBmcmVlLWRydWcgYW5kIGxpcG9zb21hbCBjb250cm9scy4gVGhlIFBDTDgtVTc1IGRlcGxldGVkIG15ZWxvaWQtZGVyaXZlZCBzdXBwcmVzc29yIGNlbGxzIGFuZCB0dW1vci1hc3NvY2lhdGVkIG1hY3JvcGhhZ2VzIGluIHRoZSB0dW1vciBtaWNyb2Vudmlyb25tZW50LiBUaGUgY29tYmluYXRpb24gb2YgaW1wcm92ZWQgY2FuY2VyIGNlbGwgY3l0b3RveGljaXR5IGFuZCBkZXBsZXRpb24gb2YgaW1tdW5vc3VwcHJlc3NpdmUgcG9wdWxhdGlvbnMgb2YgaW1tdW5lIGNlbGxzIGlzIGF0dHJhY3RpdmUgZm9yIGNvbWJpbmF0aW9uIHdpdGggaW1tdW5lLWFjdGl2YXRpbmcgdGhlcmFweS4gQ29tYmluaW5nIHRoZSBQQ0w4LVU3NSBsaXBvc29tZXMgd2l0aCBhIFRMUjcgYWdvbmlzdCBpbmR1Y2VkIGltbXVub2xvZ2ljYWwgcmVqZWN0aW9uIG9mIGVzdGFibGlzaGVkIHR1bW9ycy4gVGhpcyBjb21iaW5hdGlvbiB0aGVyYXB5IGluY3JlYXNlZCBpbnRyYXR1bW9yYWwgbnVtYmVycyBvZiBjYW5jZXIgYW50aWdlbi1zcGVjaWZpYyBjeXRvdG94aWMgVCBjZWxscyBhbmQgRm94cDMtVCBoZWxwZXIgY2VsbHMuIFRoZXNlIHJlc3VsdHMgYXJlIGVuY291cmFnaW5nIHRvd2FyZCBhZHZhbmNpbmcgbGlwb3NvbWFsIGRydWcgZGVsaXZlcnkgc3lzdGVtcyB3aXRoIGFudGljYW5jZXIgYW5kIGltbXVuZS1tb2R1bGF0aW5nIHByb3BlcnRpZXMgaW50byBjbGluaWNhbCBjYW5jZXIgdGhlcmFweS4iLCJwdWJsaXNoZXIiOiJBbWVyaWNhbiBBc3NvY2lhdGlvbiBmb3IgdGhlIEFkdmFuY2VtZW50IG9mIFNjaWVuY2UiLCJpc3N1ZSI6IjM2Iiwidm9sdW1lIjoiNiIsImNvbnRhaW5lci10aXRsZS1zaG9ydCI6IlNjaSBBZHYifSwiaXNUZW1wb3JhcnkiOmZhbHNlfV19&quot;,&quot;citationItems&quot;:[{&quot;id&quot;:&quot;967ca731-40df-3e19-bb8b-0b8a611edaaf&quot;,&quot;itemData&quot;:{&quot;type&quot;:&quot;article-journal&quot;,&quot;id&quot;:&quot;967ca731-40df-3e19-bb8b-0b8a611edaaf&quot;,&quot;title&quot;:&quot;Tumor repolarization by an advanced liposomal drug delivery system provides a potent new approach for chemo-immunotherapy&quot;,&quot;author&quot;:[{&quot;family&quot;:&quot;Ringgaard&quot;,&quot;given&quot;:&quot;L.&quot;,&quot;parse-names&quot;:false,&quot;dropping-particle&quot;:&quot;&quot;,&quot;non-dropping-particle&quot;:&quot;&quot;},{&quot;family&quot;:&quot;Melander&quot;,&quot;given&quot;:&quot;F.&quot;,&quot;parse-names&quot;:false,&quot;dropping-particle&quot;:&quot;&quot;,&quot;non-dropping-particle&quot;:&quot;&quot;},{&quot;family&quot;:&quot;Eliasen&quot;,&quot;given&quot;:&quot;R.&quot;,&quot;parse-names&quot;:false,&quot;dropping-particle&quot;:&quot;&quot;,&quot;non-dropping-particle&quot;:&quot;&quot;},{&quot;family&quot;:&quot;Henriksen&quot;,&quot;given&quot;:&quot;J. R.&quot;,&quot;parse-names&quot;:false,&quot;dropping-particle&quot;:&quot;&quot;,&quot;non-dropping-particle&quot;:&quot;&quot;},{&quot;family&quot;:&quot;Jølck&quot;,&quot;given&quot;:&quot;R. I.&quot;,&quot;parse-names&quot;:false,&quot;dropping-particle&quot;:&quot;&quot;,&quot;non-dropping-particle&quot;:&quot;&quot;},{&quot;family&quot;:&quot;Engel&quot;,&quot;given&quot;:&quot;T. B.&quot;,&quot;parse-names&quot;:false,&quot;dropping-particle&quot;:&quot;&quot;,&quot;non-dropping-particle&quot;:&quot;&quot;},{&quot;family&quot;:&quot;Bak&quot;,&quot;given&quot;:&quot;M.&quot;,&quot;parse-names&quot;:false,&quot;dropping-particle&quot;:&quot;&quot;,&quot;non-dropping-particle&quot;:&quot;&quot;},{&quot;family&quot;:&quot;Fliedner&quot;,&quot;given&quot;:&quot;F. P.&quot;,&quot;parse-names&quot;:false,&quot;dropping-particle&quot;:&quot;&quot;,&quot;non-dropping-particle&quot;:&quot;&quot;},{&quot;family&quot;:&quot;Kristensen&quot;,&quot;given&quot;:&quot;K.&quot;,&quot;parse-names&quot;:false,&quot;dropping-particle&quot;:&quot;&quot;,&quot;non-dropping-particle&quot;:&quot;&quot;},{&quot;family&quot;:&quot;Elema&quot;,&quot;given&quot;:&quot;D. R.&quot;,&quot;parse-names&quot;:false,&quot;dropping-particle&quot;:&quot;&quot;,&quot;non-dropping-particle&quot;:&quot;&quot;},{&quot;family&quot;:&quot;Kjaer&quot;,&quot;given&quot;:&quot;A.&quot;,&quot;parse-names&quot;:false,&quot;dropping-particle&quot;:&quot;&quot;,&quot;non-dropping-particle&quot;:&quot;&quot;},{&quot;family&quot;:&quot;Hansen&quot;,&quot;given&quot;:&quot;A. E.&quot;,&quot;parse-names&quot;:false,&quot;dropping-particle&quot;:&quot;&quot;,&quot;non-dropping-particle&quot;:&quot;&quot;},{&quot;family&quot;:&quot;Andresen&quot;,&quot;given&quot;:&quot;T. L.&quot;,&quot;parse-names&quot;:false,&quot;dropping-particle&quot;:&quot;&quot;,&quot;non-dropping-particle&quot;:&quot;&quot;}],&quot;container-title&quot;:&quot;Science Advances&quot;,&quot;accessed&quot;:{&quot;date-parts&quot;:[[2021,11,30]]},&quot;ISSN&quot;:&quot;23752548&quot;,&quot;PMID&quot;:&quot;32917608&quot;,&quot;issued&quot;:{&quot;date-parts&quot;:[[2020,9,1]]},&quot;abstract&quot;:&quot;Immunosuppressive cells in the tumor microenvironment allow cancer cells to escape immune recognition and support cancer progression and dissemination. To improve therapeutic efficacy, we designed a liposomal oxaliplatin formulation (PCL8-U75) that elicits cytotoxic effects toward both cancer and immunosuppressive cells via protease-mediated, intratumoral liposome activation. The PCL8-U75 liposomes displayed superior therapeutic efficacy across all syngeneic cancer models in comparison to free-drug and liposomal controls. The PCL8-U75 depleted myeloid-derived suppressor cells and tumor-associated macrophages in the tumor microenvironment. The combination of improved cancer cell cytotoxicity and depletion of immunosuppressive populations of immune cells is attractive for combination with immune-activating therapy. Combining the PCL8-U75 liposomes with a TLR7 agonist induced immunological rejection of established tumors. This combination therapy increased intratumoral numbers of cancer antigen-specific cytotoxic T cells and Foxp3-T helper cells. These results are encouraging toward advancing liposomal drug delivery systems with anticancer and immune-modulating properties into clinical cancer therapy.&quot;,&quot;publisher&quot;:&quot;American Association for the Advancement of Science&quot;,&quot;issue&quot;:&quot;36&quot;,&quot;volume&quot;:&quot;6&quot;,&quot;container-title-short&quot;:&quot;Sci Adv&quot;},&quot;isTemporary&quot;:false}]},{&quot;citationID&quot;:&quot;MENDELEY_CITATION_0769b61d-451d-4019-b297-199739a5fe31&quot;,&quot;properties&quot;:{&quot;noteIndex&quot;:0},&quot;isEdited&quot;:false,&quot;manualOverride&quot;:{&quot;isManuallyOverridden&quot;:false,&quot;citeprocText&quot;:&quot;&lt;sup&gt;67&lt;/sup&gt;&quot;,&quot;manualOverrideText&quot;:&quot;&quot;},&quot;citationTag&quot;:&quot;MENDELEY_CITATION_v3_eyJjaXRhdGlvbklEIjoiTUVOREVMRVlfQ0lUQVRJT05fMDc2OWI2MWQtNDUxZC00MDE5LWIyOTctMTk5NzM5YTVmZTMxIiwicHJvcGVydGllcyI6eyJub3RlSW5kZXgiOjB9LCJpc0VkaXRlZCI6ZmFsc2UsIm1hbnVhbE92ZXJyaWRlIjp7ImlzTWFudWFsbHlPdmVycmlkZGVuIjpmYWxzZSwiY2l0ZXByb2NUZXh0IjoiPHN1cD42Nzwvc3VwPiIsIm1hbnVhbE92ZXJyaWRlVGV4dCI6IiJ9LCJjaXRhdGlvbkl0ZW1zIjpbeyJpZCI6IjJkNjgwNTI0LTBjMTktMzQyNC05NmZlLTkxYWJmNDcwODlkOCIsIml0ZW1EYXRhIjp7InR5cGUiOiJhcnRpY2xlLWpvdXJuYWwiLCJpZCI6IjJkNjgwNTI0LTBjMTktMzQyNC05NmZlLTkxYWJmNDcwODlkOCIsInRpdGxlIjoiQWNjdXJhdGUgbm9ybWFsaXphdGlvbiBvZiByZWFsLXRpbWUgcXVhbnRpdGF0aXZlIFJULVBDUiBkYXRhIGJ5IGdlb21ldHJpYyBhdmVyYWdpbmcgb2YgbXVsdGlwbGUgaW50ZXJuYWwgY29udHJvbCBnZW5lcy4iLCJhdXRob3IiOlt7ImZhbWlseSI6IlZhbmRlc29tcGVsZSIsImdpdmVuIjoiSi4iLCJwYXJzZS1uYW1lcyI6ZmFsc2UsImRyb3BwaW5nLXBhcnRpY2xlIjoiIiwibm9uLWRyb3BwaW5nLXBhcnRpY2xlIjoiIn0seyJmYW1pbHkiOiJQcmV0ZXIiLCJnaXZlbiI6IkthdGxlZW4iLCJwYXJzZS1uYW1lcyI6ZmFsc2UsImRyb3BwaW5nLXBhcnRpY2xlIjoiIiwibm9uLWRyb3BwaW5nLXBhcnRpY2xlIjoiZGUifSx7ImZhbWlseSI6IlBhdHR5biIsImdpdmVuIjoiRmlsaXAiLCJwYXJzZS1uYW1lcyI6ZmFsc2UsImRyb3BwaW5nLXBhcnRpY2xlIjoiIiwibm9uLWRyb3BwaW5nLXBhcnRpY2xlIjoiIn0seyJmYW1pbHkiOiJQb3BwZSIsImdpdmVuIjoiQnJ1Y2UiLCJwYXJzZS1uYW1lcyI6ZmFsc2UsImRyb3BwaW5nLXBhcnRpY2xlIjoiIiwibm9uLWRyb3BwaW5nLXBhcnRpY2xlIjoiIn0seyJmYW1pbHkiOiJSb3kiLCJnaXZlbiI6Ik5hZGluZSIsInBhcnNlLW5hbWVzIjpmYWxzZSwiZHJvcHBpbmctcGFydGljbGUiOiIiLCJub24tZHJvcHBpbmctcGFydGljbGUiOiJ2YW4ifSx7ImZhbWlseSI6IlBhZXBlIiwiZ2l2ZW4iOiJBbm5lIiwicGFyc2UtbmFtZXMiOmZhbHNlLCJkcm9wcGluZy1wYXJ0aWNsZSI6IiIsIm5vbi1kcm9wcGluZy1wYXJ0aWNsZSI6ImRlIn0seyJmYW1pbHkiOiJTcGVsZW1hbiIsImdpdmVuIjoiRnJhbmsiLCJwYXJzZS1uYW1lcyI6ZmFsc2UsImRyb3BwaW5nLXBhcnRpY2xlIjoiIiwibm9uLWRyb3BwaW5nLXBhcnRpY2xlIjoiIn1dLCJjb250YWluZXItdGl0bGUiOiJHZW5vbWUgYmlvbG9neSIsImFjY2Vzc2VkIjp7ImRhdGUtcGFydHMiOltbMjAyMSwxMiw3XV19LCJJU1NOIjoiMTQ2NTY5MTQiLCJQTUlEIjoiMTIxODQ4MDgiLCJpc3N1ZWQiOnsiZGF0ZS1wYXJ0cyI6W1syMDAyLDYsMThdXX0sInBhZ2UiOiIxLTEyIiwiYWJzdHJhY3QiOiJCQUNLR1JPVU5EOiBHZW5lLWV4cHJlc3Npb24gYW5hbHlzaXMgaXMgaW5jcmVhc2luZ2x5IGltcG9ydGFudCBpbiBiaW9sb2dpY2FsIHJlc2VhcmNoLCB3aXRoIHJlYWwtdGltZSByZXZlcnNlIHRyYW5zY3JpcHRpb24gUENSIChSVC1QQ1IpIGJlY29taW5nIHRoZSBtZXRob2Qgb2YgY2hvaWNlIGZvciBoaWdoLXRocm91Z2hwdXQgYW5kIGFjY3VyYXRlIGV4cHJlc3Npb24gcHJvZmlsaW5nIG9mIHNlbGVjdGVkIGdlbmVzLiBHaXZlbiB0aGUgaW5jcmVhc2VkIHNlbnNpdGl2aXR5LCByZXByb2R1Y2liaWxpdHkgYW5kIGxhcmdlIGR5bmFtaWMgcmFuZ2Ugb2YgdGhpcyBtZXRob2RvbG9neSwgdGhlIHJlcXVpcmVtZW50cyBmb3IgYSBwcm9wZXIgaW50ZXJuYWwgY29udHJvbCBnZW5lIGZvciBub3JtYWxpemF0aW9uIGhhdmUgYmVjb21lIGluY3JlYXNpbmdseSBzdHJpbmdlbnQuIEFsdGhvdWdoIGhvdXNla2VlcGluZyBnZW5lIGV4cHJlc3Npb24gaGFzIGJlZW4gcmVwb3J0ZWQgdG8gdmFyeSBjb25zaWRlcmFibHksIG5vIHN5c3RlbWF0aWMgc3VydmV5IGhhcyBwcm9wZXJseSBkZXRlcm1pbmVkIHRoZSBlcnJvcnMgcmVsYXRlZCB0byB0aGUgY29tbW9uIHByYWN0aWNlIG9mIHVzaW5nIG9ubHkgb25lIGNvbnRyb2wgZ2VuZSwgbm9yIHByZXNlbnRlZCBhbiBhZGVxdWF0ZSB3YXkgb2Ygd29ya2luZyBhcm91bmQgdGhpcyBwcm9ibGVtLiBSRVNVTFRTOiBXZSBvdXRsaW5lIGEgcm9idXN0IGFuZCBpbm5vdmF0aXZlIHN0cmF0ZWd5IHRvIGlkZW50aWZ5IHRoZSBtb3N0IHN0YWJseSBleHByZXNzZWQgY29udHJvbCBnZW5lcyBpbiBhIGdpdmVuIHNldCBvZiB0aXNzdWVzLCBhbmQgdG8gZGV0ZXJtaW5lIHRoZSBtaW5pbXVtIG51bWJlciBvZiBnZW5lcyByZXF1aXJlZCB0byBjYWxjdWxhdGUgYSByZWxpYWJsZSBub3JtYWxpemF0aW9uIGZhY3Rvci4gV2UgaGF2ZSBldmFsdWF0ZWQgdGVuIGhvdXNla2VlcGluZyBnZW5lcyBmcm9tIGRpZmZlcmVudCBhYnVuZGFuY2UgYW5kIGZ1bmN0aW9uYWwgY2xhc3NlcyBpbiB2YXJpb3VzIGh1bWFuIHRpc3N1ZXMsIGFuZCBkZW1vbnN0cmF0ZWQgdGhhdCB0aGUgY29udmVudGlvbmFsIHVzZSBvZiBhIHNpbmdsZSBnZW5lIGZvciBub3JtYWxpemF0aW9uIGxlYWRzIHRvIHJlbGF0aXZlbHkgbGFyZ2UgZXJyb3JzIGluIGEgc2lnbmlmaWNhbnQgcHJvcG9ydGlvbiBvZiBzYW1wbGVzIHRlc3RlZC4gVGhlIGdlb21ldHJpYyBtZWFuIG9mIG11bHRpcGxlIGNhcmVmdWxseSBzZWxlY3RlZCBob3VzZWtlZXBpbmcgZ2VuZXMgd2FzIHZhbGlkYXRlZCBhcyBhbiBhY2N1cmF0ZSBub3JtYWxpemF0aW9uIGZhY3RvciBieSBhbmFseXppbmcgcHVibGljbHkgYXZhaWxhYmxlIG1pY3JvYXJyYXkgZGF0YS4gQ09OQ0xVU0lPTlM6IFRoZSBub3JtYWxpemF0aW9uIHN0cmF0ZWd5IHByZXNlbnRlZCBoZXJlIGlzIGEgcHJlcmVxdWlzaXRlIGZvciBhY2N1cmF0ZSBSVC1QQ1IgZXhwcmVzc2lvbiBwcm9maWxpbmcsIHdoaWNoLCBhbW9uZyBvdGhlciB0aGluZ3MsIG9wZW5zIHVwIHRoZSBwb3NzaWJpbGl0eSBvZiBzdHVkeWluZyB0aGUgYmlvbG9naWNhbCByZWxldmFuY2Ugb2Ygc21hbGwgZXhwcmVzc2lvbiBkaWZmZXJlbmNlcy4iLCJwdWJsaXNoZXIiOiJCaW9NZWQgQ2VudHJhbCIsImlzc3VlIjoiNyIsInZvbHVtZSI6IjMiLCJjb250YWluZXItdGl0bGUtc2hvcnQiOiJHZW5vbWUgQmlvbCJ9LCJpc1RlbXBvcmFyeSI6ZmFsc2V9XX0=&quot;,&quot;citationItems&quot;:[{&quot;id&quot;:&quot;2d680524-0c19-3424-96fe-91abf47089d8&quot;,&quot;itemData&quot;:{&quot;type&quot;:&quot;article-journal&quot;,&quot;id&quot;:&quot;2d680524-0c19-3424-96fe-91abf47089d8&quot;,&quot;title&quot;:&quot;Accurate normalization of real-time quantitative RT-PCR data by geometric averaging of multiple internal control genes.&quot;,&quot;author&quot;:[{&quot;family&quot;:&quot;Vandesompele&quot;,&quot;given&quot;:&quot;J.&quot;,&quot;parse-names&quot;:false,&quot;dropping-particle&quot;:&quot;&quot;,&quot;non-dropping-particle&quot;:&quot;&quot;},{&quot;family&quot;:&quot;Preter&quot;,&quot;given&quot;:&quot;Katleen&quot;,&quot;parse-names&quot;:false,&quot;dropping-particle&quot;:&quot;&quot;,&quot;non-dropping-particle&quot;:&quot;de&quot;},{&quot;family&quot;:&quot;Pattyn&quot;,&quot;given&quot;:&quot;Filip&quot;,&quot;parse-names&quot;:false,&quot;dropping-particle&quot;:&quot;&quot;,&quot;non-dropping-particle&quot;:&quot;&quot;},{&quot;family&quot;:&quot;Poppe&quot;,&quot;given&quot;:&quot;Bruce&quot;,&quot;parse-names&quot;:false,&quot;dropping-particle&quot;:&quot;&quot;,&quot;non-dropping-particle&quot;:&quot;&quot;},{&quot;family&quot;:&quot;Roy&quot;,&quot;given&quot;:&quot;Nadine&quot;,&quot;parse-names&quot;:false,&quot;dropping-particle&quot;:&quot;&quot;,&quot;non-dropping-particle&quot;:&quot;van&quot;},{&quot;family&quot;:&quot;Paepe&quot;,&quot;given&quot;:&quot;Anne&quot;,&quot;parse-names&quot;:false,&quot;dropping-particle&quot;:&quot;&quot;,&quot;non-dropping-particle&quot;:&quot;de&quot;},{&quot;family&quot;:&quot;Speleman&quot;,&quot;given&quot;:&quot;Frank&quot;,&quot;parse-names&quot;:false,&quot;dropping-particle&quot;:&quot;&quot;,&quot;non-dropping-particle&quot;:&quot;&quot;}],&quot;container-title&quot;:&quot;Genome biology&quot;,&quot;accessed&quot;:{&quot;date-parts&quot;:[[2021,12,7]]},&quot;ISSN&quot;:&quot;14656914&quot;,&quot;PMID&quot;:&quot;12184808&quot;,&quot;issued&quot;:{&quot;date-parts&quot;:[[2002,6,18]]},&quot;page&quot;:&quot;1-12&quot;,&quot;abstract&quot;:&quot;BACKGROUND: Gene-expression analysis is increasingly important in biological research, with real-time reverse transcription PCR (RT-PCR) becoming the method of choice for high-throughput and accurate expression profiling of selected genes. Given the increased sensitivity, reproducibility and large dynamic range of this methodology, the requirements for a proper internal control gene for normalization have become increasingly stringent. Although housekeeping gene expression has been reported to vary considerably, no systematic survey has properly determined the errors related to the common practice of using only one control gene, nor presented an adequate way of working around this problem. RESULTS: We outline a robust and innovative strategy to identify the most stably expressed control genes in a given set of tissues, and to determine the minimum number of genes required to calculate a reliable normalization factor. We have evaluated ten housekeeping genes from different abundance and functional classes in various human tissues, and demonstrated that the conventional use of a single gene for normalization leads to relatively large errors in a significant proportion of samples tested. The geometric mean of multiple carefully selected housekeeping genes was validated as an accurate normalization factor by analyzing publicly available microarray data. CONCLUSIONS: The normalization strategy presented here is a prerequisite for accurate RT-PCR expression profiling, which, among other things, opens up the possibility of studying the biological relevance of small expression differences.&quot;,&quot;publisher&quot;:&quot;BioMed Central&quot;,&quot;issue&quot;:&quot;7&quot;,&quot;volume&quot;:&quot;3&quot;,&quot;container-title-short&quot;:&quot;Genome Biol&quot;},&quot;isTemporary&quot;:false}]},{&quot;citationID&quot;:&quot;MENDELEY_CITATION_9488b678-8bbf-4137-86cc-f0df4ebba6c9&quot;,&quot;properties&quot;:{&quot;noteIndex&quot;:0},&quot;isEdited&quot;:false,&quot;manualOverride&quot;:{&quot;isManuallyOverridden&quot;:false,&quot;citeprocText&quot;:&quot;&lt;sup&gt;68&lt;/sup&gt;&quot;,&quot;manualOverrideText&quot;:&quot;&quot;},&quot;citationTag&quot;:&quot;MENDELEY_CITATION_v3_eyJjaXRhdGlvbklEIjoiTUVOREVMRVlfQ0lUQVRJT05fOTQ4OGI2NzgtOGJiZi00MTM3LTg2Y2MtZjBkZjRlYmJhNmM5IiwicHJvcGVydGllcyI6eyJub3RlSW5kZXgiOjB9LCJpc0VkaXRlZCI6ZmFsc2UsIm1hbnVhbE92ZXJyaWRlIjp7ImlzTWFudWFsbHlPdmVycmlkZGVuIjpmYWxzZSwiY2l0ZXByb2NUZXh0IjoiPHN1cD42ODwvc3VwPiIsIm1hbnVhbE92ZXJyaWRlVGV4dCI6IiJ9LCJjaXRhdGlvbkl0ZW1zIjpbeyJpZCI6Ijc2YTY0YmYwLTI1ODAtMzUzZS1hZGE3LTVkOWI1ZTE4MDE2OCIsIml0ZW1EYXRhIjp7InR5cGUiOiJhcnRpY2xlLWpvdXJuYWwiLCJpZCI6Ijc2YTY0YmYwLTI1ODAtMzUzZS1hZGE3LTVkOWI1ZTE4MDE2OCIsInRpdGxlIjoiRmlqaTogYW4gb3Blbi1zb3VyY2UgcGxhdGZvcm0gZm9yIGJpb2xvZ2ljYWwtaW1hZ2UgYW5hbHlzaXMiLCJhdXRob3IiOlt7ImZhbWlseSI6IlNjaGluZGVsaW4iLCJnaXZlbiI6IkpvaGFubmVzIiwicGFyc2UtbmFtZXMiOmZhbHNlLCJkcm9wcGluZy1wYXJ0aWNsZSI6IiIsIm5vbi1kcm9wcGluZy1wYXJ0aWNsZSI6IiJ9LHsiZmFtaWx5IjoiQXJnYW5kYS1DYXJyZXJhcyIsImdpdmVuIjoiSWduYWNpbyIsInBhcnNlLW5hbWVzIjpmYWxzZSwiZHJvcHBpbmctcGFydGljbGUiOiIiLCJub24tZHJvcHBpbmctcGFydGljbGUiOiIifSx7ImZhbWlseSI6IkZyaXNlIiwiZ2l2ZW4iOiJFcndpbiIsInBhcnNlLW5hbWVzIjpmYWxzZSwiZHJvcHBpbmctcGFydGljbGUiOiIiLCJub24tZHJvcHBpbmctcGFydGljbGUiOiIifSx7ImZhbWlseSI6IktheW5pZyIsImdpdmVuIjoiVmVyZW5hIiwicGFyc2UtbmFtZXMiOmZhbHNlLCJkcm9wcGluZy1wYXJ0aWNsZSI6IiIsIm5vbi1kcm9wcGluZy1wYXJ0aWNsZSI6IiJ9LHsiZmFtaWx5IjoiTG9uZ2FpciIsImdpdmVuIjoiTWFyayIsInBhcnNlLW5hbWVzIjpmYWxzZSwiZHJvcHBpbmctcGFydGljbGUiOiIiLCJub24tZHJvcHBpbmctcGFydGljbGUiOiIifSx7ImZhbWlseSI6IlBpZXR6c2NoIiwiZ2l2ZW4iOiJUb2JpYXMiLCJwYXJzZS1uYW1lcyI6ZmFsc2UsImRyb3BwaW5nLXBhcnRpY2xlIjoiIiwibm9uLWRyb3BwaW5nLXBhcnRpY2xlIjoiIn0seyJmYW1pbHkiOiJQcmVpYmlzY2giLCJnaXZlbiI6IlN0ZXBoYW4iLCJwYXJzZS1uYW1lcyI6ZmFsc2UsImRyb3BwaW5nLXBhcnRpY2xlIjoiIiwibm9uLWRyb3BwaW5nLXBhcnRpY2xlIjoiIn0seyJmYW1pbHkiOiJSdWVkZW4iLCJnaXZlbiI6IkN1cnRpcyIsInBhcnNlLW5hbWVzIjpmYWxzZSwiZHJvcHBpbmctcGFydGljbGUiOiIiLCJub24tZHJvcHBpbmctcGFydGljbGUiOiIifSx7ImZhbWlseSI6IlNhYWxmZWxkIiwiZ2l2ZW4iOiJTdGVwaGFuIiwicGFyc2UtbmFtZXMiOmZhbHNlLCJkcm9wcGluZy1wYXJ0aWNsZSI6IiIsIm5vbi1kcm9wcGluZy1wYXJ0aWNsZSI6IiJ9LHsiZmFtaWx5IjoiU2NobWlkIiwiZ2l2ZW4iOiJCZW5qYW1pbiIsInBhcnNlLW5hbWVzIjpmYWxzZSwiZHJvcHBpbmctcGFydGljbGUiOiIiLCJub24tZHJvcHBpbmctcGFydGljbGUiOiIifSx7ImZhbWlseSI6IlRpbmV2ZXoiLCJnaXZlbiI6IkplYW4gWXZlcyIsInBhcnNlLW5hbWVzIjpmYWxzZSwiZHJvcHBpbmctcGFydGljbGUiOiIiLCJub24tZHJvcHBpbmctcGFydGljbGUiOiIifSx7ImZhbWlseSI6IldoaXRlIiwiZ2l2ZW4iOiJEYW5pZWwgSmFtZXMiLCJwYXJzZS1uYW1lcyI6ZmFsc2UsImRyb3BwaW5nLXBhcnRpY2xlIjoiIiwibm9uLWRyb3BwaW5nLXBhcnRpY2xlIjoiIn0seyJmYW1pbHkiOiJIYXJ0ZW5zdGVpbiIsImdpdmVuIjoiVm9sa2VyIiwicGFyc2UtbmFtZXMiOmZhbHNlLCJkcm9wcGluZy1wYXJ0aWNsZSI6IiIsIm5vbi1kcm9wcGluZy1wYXJ0aWNsZSI6IiJ9LHsiZmFtaWx5IjoiRWxpY2VpcmkiLCJnaXZlbiI6IktldmluIiwicGFyc2UtbmFtZXMiOmZhbHNlLCJkcm9wcGluZy1wYXJ0aWNsZSI6IiIsIm5vbi1kcm9wcGluZy1wYXJ0aWNsZSI6IiJ9LHsiZmFtaWx5IjoiVG9tYW5jYWsiLCJnaXZlbiI6IlBhdmVsIiwicGFyc2UtbmFtZXMiOmZhbHNlLCJkcm9wcGluZy1wYXJ0aWNsZSI6IiIsIm5vbi1kcm9wcGluZy1wYXJ0aWNsZSI6IiJ9LHsiZmFtaWx5IjoiQ2FyZG9uYSIsImdpdmVuIjoiQWxiZXJ0IiwicGFyc2UtbmFtZXMiOmZhbHNlLCJkcm9wcGluZy1wYXJ0aWNsZSI6IiIsIm5vbi1kcm9wcGluZy1wYXJ0aWNsZSI6IiJ9XSwiY29udGFpbmVyLXRpdGxlIjoiTmF0dXJlIE1ldGhvZHMiLCJhY2Nlc3NlZCI6eyJkYXRlLXBhcnRzIjpbWzIwMjIsNyw3XV19LCJET0kiOiIxMC4xMDM4L25tZXRoLjIwMTkiLCJJU1NOIjoiMTU0OC03MTA1IiwiUE1JRCI6IjIyNzQzNzcyIiwiVVJMIjoiaHR0cHM6Ly93d3cubmF0dXJlLmNvbS9hcnRpY2xlcy9ubWV0aC4yMDE5IiwiaXNzdWVkIjp7ImRhdGUtcGFydHMiOltbMjAxMiw2LDI4XV19LCJwYWdlIjoiNjc2LTY4MiIsImFic3RyYWN0IjoiUHJlc2VudGVkIGlzIGFuIG92ZXJ2aWV3IG9mIHRoZSBpbWFnZS1hbmFseXNpcyBzb2Z0d2FyZSBwbGF0Zm9ybSBGaWppLCBhIGRpc3RyaWJ1dGlvbiBvZiBJbWFnZUogdGhhdCB1cGRhdGVzIHRoZSB1bmRlcmx5aW5nIEltYWdlSiBhcmNoaXRlY3R1cmUgYW5kIGFkZHMgbW9kZXJuIHNvZnR3YXJlIGRlc2lnbiBlbGVtZW50cyB0byBleHBhbmQgdGhlIGNhcGFiaWxpdGllcyBvZiB0aGUgcGxhdGZvcm0gYW5kIGZhY2lsaXRhdGUgY29sbGFib3JhdGlvbiBiZXR3ZWVuIGJpb2xvZ2lzdHMgYW5kIGNvbXB1dGVyIHNjaWVudGlzdHMuIEZpamkgaXMgYSBkaXN0cmlidXRpb24gb2YgdGhlIHBvcHVsYXIgb3Blbi1zb3VyY2Ugc29mdHdhcmUgSW1hZ2VKIGZvY3VzZWQgb24gYmlvbG9naWNhbC1pbWFnZSBhbmFseXNpcy4gRmlqaSB1c2VzIG1vZGVybiBzb2Z0d2FyZSBlbmdpbmVlcmluZyBwcmFjdGljZXMgdG8gY29tYmluZSBwb3dlcmZ1bCBzb2Z0d2FyZSBsaWJyYXJpZXMgd2l0aCBhIGJyb2FkIHJhbmdlIG9mIHNjcmlwdGluZyBsYW5ndWFnZXMgdG8gZW5hYmxlIHJhcGlkIHByb3RvdHlwaW5nIG9mIGltYWdlLXByb2Nlc3NpbmcgYWxnb3JpdGhtcy4gRmlqaSBmYWNpbGl0YXRlcyB0aGUgdHJhbnNmb3JtYXRpb24gb2YgbmV3IGFsZ29yaXRobXMgaW50byBJbWFnZUogcGx1Z2lucyB0aGF0IGNhbiBiZSBzaGFyZWQgd2l0aCBlbmQgdXNlcnMgdGhyb3VnaCBhbiBpbnRlZ3JhdGVkIHVwZGF0ZSBzeXN0ZW0uIFdlIHByb3Bvc2UgRmlqaSBhcyBhIHBsYXRmb3JtIGZvciBwcm9kdWN0aXZlIGNvbGxhYm9yYXRpb24gYmV0d2VlbiBjb21wdXRlciBzY2llbmNlIGFuZCBiaW9sb2d5IHJlc2VhcmNoIGNvbW11bml0aWVzLiIsInB1Ymxpc2hlciI6Ik5hdHVyZSBQdWJsaXNoaW5nIEdyb3VwIiwiaXNzdWUiOiI3Iiwidm9sdW1lIjoiOSIsImNvbnRhaW5lci10aXRsZS1zaG9ydCI6Ik5hdCBNZXRob2RzIn0sImlzVGVtcG9yYXJ5IjpmYWxzZX1dfQ==&quot;,&quot;citationItems&quot;:[{&quot;id&quot;:&quot;76a64bf0-2580-353e-ada7-5d9b5e180168&quot;,&quot;itemData&quot;:{&quot;type&quot;:&quot;article-journal&quot;,&quot;id&quot;:&quot;76a64bf0-2580-353e-ada7-5d9b5e180168&quot;,&quot;title&quot;:&quot;Fiji: an open-source platform for biological-image analysis&quot;,&quot;author&quot;:[{&quot;family&quot;:&quot;Schindelin&quot;,&quot;given&quot;:&quot;Johannes&quot;,&quot;parse-names&quot;:false,&quot;dropping-particle&quot;:&quot;&quot;,&quot;non-dropping-particle&quot;:&quot;&quot;},{&quot;family&quot;:&quot;Arganda-Carreras&quot;,&quot;given&quot;:&quot;Ignacio&quot;,&quot;parse-names&quot;:false,&quot;dropping-particle&quot;:&quot;&quot;,&quot;non-dropping-particle&quot;:&quot;&quot;},{&quot;family&quot;:&quot;Frise&quot;,&quot;given&quot;:&quot;Erwin&quot;,&quot;parse-names&quot;:false,&quot;dropping-particle&quot;:&quot;&quot;,&quot;non-dropping-particle&quot;:&quot;&quot;},{&quot;family&quot;:&quot;Kaynig&quot;,&quot;given&quot;:&quot;Verena&quot;,&quot;parse-names&quot;:false,&quot;dropping-particle&quot;:&quot;&quot;,&quot;non-dropping-particle&quot;:&quot;&quot;},{&quot;family&quot;:&quot;Longair&quot;,&quot;given&quot;:&quot;Mark&quot;,&quot;parse-names&quot;:false,&quot;dropping-particle&quot;:&quot;&quot;,&quot;non-dropping-particle&quot;:&quot;&quot;},{&quot;family&quot;:&quot;Pietzsch&quot;,&quot;given&quot;:&quot;Tobias&quot;,&quot;parse-names&quot;:false,&quot;dropping-particle&quot;:&quot;&quot;,&quot;non-dropping-particle&quot;:&quot;&quot;},{&quot;family&quot;:&quot;Preibisch&quot;,&quot;given&quot;:&quot;Stephan&quot;,&quot;parse-names&quot;:false,&quot;dropping-particle&quot;:&quot;&quot;,&quot;non-dropping-particle&quot;:&quot;&quot;},{&quot;family&quot;:&quot;Rueden&quot;,&quot;given&quot;:&quot;Curtis&quot;,&quot;parse-names&quot;:false,&quot;dropping-particle&quot;:&quot;&quot;,&quot;non-dropping-particle&quot;:&quot;&quot;},{&quot;family&quot;:&quot;Saalfeld&quot;,&quot;given&quot;:&quot;Stephan&quot;,&quot;parse-names&quot;:false,&quot;dropping-particle&quot;:&quot;&quot;,&quot;non-dropping-particle&quot;:&quot;&quot;},{&quot;family&quot;:&quot;Schmid&quot;,&quot;given&quot;:&quot;Benjamin&quot;,&quot;parse-names&quot;:false,&quot;dropping-particle&quot;:&quot;&quot;,&quot;non-dropping-particle&quot;:&quot;&quot;},{&quot;family&quot;:&quot;Tinevez&quot;,&quot;given&quot;:&quot;Jean Yves&quot;,&quot;parse-names&quot;:false,&quot;dropping-particle&quot;:&quot;&quot;,&quot;non-dropping-particle&quot;:&quot;&quot;},{&quot;family&quot;:&quot;White&quot;,&quot;given&quot;:&quot;Daniel James&quot;,&quot;parse-names&quot;:false,&quot;dropping-particle&quot;:&quot;&quot;,&quot;non-dropping-particle&quot;:&quot;&quot;},{&quot;family&quot;:&quot;Hartenstein&quot;,&quot;given&quot;:&quot;Volker&quot;,&quot;parse-names&quot;:false,&quot;dropping-particle&quot;:&quot;&quot;,&quot;non-dropping-particle&quot;:&quot;&quot;},{&quot;family&quot;:&quot;Eliceiri&quot;,&quot;given&quot;:&quot;Kevin&quot;,&quot;parse-names&quot;:false,&quot;dropping-particle&quot;:&quot;&quot;,&quot;non-dropping-particle&quot;:&quot;&quot;},{&quot;family&quot;:&quot;Tomancak&quot;,&quot;given&quot;:&quot;Pavel&quot;,&quot;parse-names&quot;:false,&quot;dropping-particle&quot;:&quot;&quot;,&quot;non-dropping-particle&quot;:&quot;&quot;},{&quot;family&quot;:&quot;Cardona&quot;,&quot;given&quot;:&quot;Albert&quot;,&quot;parse-names&quot;:false,&quot;dropping-particle&quot;:&quot;&quot;,&quot;non-dropping-particle&quot;:&quot;&quot;}],&quot;container-title&quot;:&quot;Nature Methods&quot;,&quot;accessed&quot;:{&quot;date-parts&quot;:[[2022,7,7]]},&quot;DOI&quot;:&quot;10.1038/nmeth.2019&quot;,&quot;ISSN&quot;:&quot;1548-7105&quot;,&quot;PMID&quot;:&quot;22743772&quot;,&quot;URL&quot;:&quot;https://www.nature.com/articles/nmeth.2019&quot;,&quot;issued&quot;:{&quot;date-parts&quot;:[[2012,6,28]]},&quot;page&quot;:&quot;676-682&quot;,&quot;abstract&quot;:&quot;Presented is an overview of the image-analysis software platform Fiji, a distribution of ImageJ that updates the underlying ImageJ architecture and adds modern software design elements to expand the capabilities of the platform and facilitate collaboration between biologists and computer scientists. Fiji is a distribution of the popular open-source software ImageJ focused on biological-image analysis. Fiji uses modern software engineering practices to combine powerful software libraries with a broad range of scripting languages to enable rapid prototyping of image-processing algorithms. Fiji facilitates the transformation of new algorithms into ImageJ plugins that can be shared with end users through an integrated update system. We propose Fiji as a platform for productive collaboration between computer science and biology research communities.&quot;,&quot;publisher&quot;:&quot;Nature Publishing Group&quot;,&quot;issue&quot;:&quot;7&quot;,&quot;volume&quot;:&quot;9&quot;,&quot;container-title-short&quot;:&quot;Nat Methods&quot;},&quot;isTemporary&quot;:false}]},{&quot;citationID&quot;:&quot;MENDELEY_CITATION_106eaf5b-608e-403d-ae90-1e90258f6ee0&quot;,&quot;properties&quot;:{&quot;noteIndex&quot;:0},&quot;isEdited&quot;:false,&quot;manualOverride&quot;:{&quot;isManuallyOverridden&quot;:false,&quot;citeprocText&quot;:&quot;&lt;sup&gt;69&lt;/sup&gt;&quot;,&quot;manualOverrideText&quot;:&quot;&quot;},&quot;citationTag&quot;:&quot;MENDELEY_CITATION_v3_eyJjaXRhdGlvbklEIjoiTUVOREVMRVlfQ0lUQVRJT05fMTA2ZWFmNWItNjA4ZS00MDNkLWFlOTAtMWU5MDI1OGY2ZWUwIiwicHJvcGVydGllcyI6eyJub3RlSW5kZXgiOjB9LCJpc0VkaXRlZCI6ZmFsc2UsIm1hbnVhbE92ZXJyaWRlIjp7ImlzTWFudWFsbHlPdmVycmlkZGVuIjpmYWxzZSwiY2l0ZXByb2NUZXh0IjoiPHN1cD42OTwvc3VwPiIsIm1hbnVhbE92ZXJyaWRlVGV4dCI6IiJ9LCJjaXRhdGlvbkl0ZW1zIjpbeyJpZCI6ImI2YTdiMjExLTNlYjctMzA1Mi1hOTM2LTcyOWRkZTFlZjcxYSIsIml0ZW1EYXRhIjp7InR5cGUiOiJhcnRpY2xlLWpvdXJuYWwiLCJpZCI6ImI2YTdiMjExLTNlYjctMzA1Mi1hOTM2LTcyOWRkZTFlZjcxYSIsInRpdGxlIjoiYmlvdm94eGVsL0Jpb1ZveHhlbC1Ub29sYm94OiBCaW9Wb3h4ZWwgVG9vbGJveCAodjIuNS4zKSIsImF1dGhvciI6W3siZmFtaWx5IjoiQnJvY2hlciIsImdpdmVuIjoiSi4iLCJwYXJzZS1uYW1lcyI6ZmFsc2UsImRyb3BwaW5nLXBhcnRpY2xlIjoiIiwibm9uLWRyb3BwaW5nLXBhcnRpY2xlIjoiIn0seyJmYW1pbHkiOiJXYWduZXIiLCJnaXZlbiI6IlQuIiwicGFyc2UtbmFtZXMiOmZhbHNlLCJkcm9wcGluZy1wYXJ0aWNsZSI6IiIsIm5vbi1kcm9wcGluZy1wYXJ0aWNsZSI6IiJ9XSwiY29udGFpbmVyLXRpdGxlIjoiWmVub2RvIiwiaXNzdWVkIjp7ImRhdGUtcGFydHMiOltbMjAyMl1dfSwiY29udGFpbmVyLXRpdGxlLXNob3J0IjoiWmVub2RvIn0sImlzVGVtcG9yYXJ5IjpmYWxzZX1dfQ==&quot;,&quot;citationItems&quot;:[{&quot;id&quot;:&quot;b6a7b211-3eb7-3052-a936-729dde1ef71a&quot;,&quot;itemData&quot;:{&quot;type&quot;:&quot;article-journal&quot;,&quot;id&quot;:&quot;b6a7b211-3eb7-3052-a936-729dde1ef71a&quot;,&quot;title&quot;:&quot;biovoxxel/BioVoxxel-Toolbox: BioVoxxel Toolbox (v2.5.3)&quot;,&quot;author&quot;:[{&quot;family&quot;:&quot;Brocher&quot;,&quot;given&quot;:&quot;J.&quot;,&quot;parse-names&quot;:false,&quot;dropping-particle&quot;:&quot;&quot;,&quot;non-dropping-particle&quot;:&quot;&quot;},{&quot;family&quot;:&quot;Wagner&quot;,&quot;given&quot;:&quot;T.&quot;,&quot;parse-names&quot;:false,&quot;dropping-particle&quot;:&quot;&quot;,&quot;non-dropping-particle&quot;:&quot;&quot;}],&quot;container-title&quot;:&quot;Zenodo&quot;,&quot;issued&quot;:{&quot;date-parts&quot;:[[2022]]},&quot;container-title-short&quot;:&quot;Zenodo&quot;},&quot;isTemporary&quot;:false}]},{&quot;citationID&quot;:&quot;MENDELEY_CITATION_744b463d-7e48-45db-9609-fb61fbc44aaf&quot;,&quot;properties&quot;:{&quot;noteIndex&quot;:0},&quot;isEdited&quot;:false,&quot;manualOverride&quot;:{&quot;isManuallyOverridden&quot;:false,&quot;citeprocText&quot;:&quot;&lt;sup&gt;70&lt;/sup&gt;&quot;,&quot;manualOverrideText&quot;:&quot;&quot;},&quot;citationTag&quot;:&quot;MENDELEY_CITATION_v3_eyJjaXRhdGlvbklEIjoiTUVOREVMRVlfQ0lUQVRJT05fNzQ0YjQ2M2QtN2U0OC00NWRiLTk2MDktZmI2MWZiYzQ0YWFmIiwicHJvcGVydGllcyI6eyJub3RlSW5kZXgiOjB9LCJpc0VkaXRlZCI6ZmFsc2UsIm1hbnVhbE92ZXJyaWRlIjp7ImlzTWFudWFsbHlPdmVycmlkZGVuIjpmYWxzZSwiY2l0ZXByb2NUZXh0IjoiPHN1cD43MDwvc3VwPiIsIm1hbnVhbE92ZXJyaWRlVGV4dCI6IiJ9LCJjaXRhdGlvbkl0ZW1zIjpbeyJpZCI6ImI3MDg5ZGM4LTdlOTUtMzMyYi1iOGIzLWIwYTkxOWE4YzZjMiIsIml0ZW1EYXRhIjp7InR5cGUiOiJhcnRpY2xlLWpvdXJuYWwiLCJpZCI6ImI3MDg5ZGM4LTdlOTUtMzMyYi1iOGIzLWIwYTkxOWE4YzZjMiIsInRpdGxlIjoiWkVJU1MgWkVOIEludGVsbGVzaXMgTWFjaGluZSBMZWFybmluZyBBcHByb2FjaGVzIGZvciBFYXN5IGFuZCBQcmVjaXNlIEltYWdlIFNlZ21lbnRhdGlvbi4iLCJhdXRob3IiOlt7ImZhbWlseSI6Ik1hbnNlciIsImdpdmVuIjoiUi4iLCJwYXJzZS1uYW1lcyI6ZmFsc2UsImRyb3BwaW5nLXBhcnRpY2xlIjoiIiwibm9uLWRyb3BwaW5nLXBhcnRpY2xlIjoiIn0seyJmYW1pbHkiOiJFbHPDpHNzZXIiLCJnaXZlbiI6IlIuIiwicGFyc2UtbmFtZXMiOmZhbHNlLCJkcm9wcGluZy1wYXJ0aWNsZSI6IiIsIm5vbi1kcm9wcGluZy1wYXJ0aWNsZSI6IiJ9LHsiZmFtaWx5IjoiRMO2cmluZyIsImdpdmVuIjoiVi4iLCJwYXJzZS1uYW1lcyI6ZmFsc2UsImRyb3BwaW5nLXBhcnRpY2xlIjoiIiwibm9uLWRyb3BwaW5nLXBhcnRpY2xlIjoiIn1dLCJjb250YWluZXItdGl0bGUiOiJaRUlTUyIsImlzc3VlZCI6eyJkYXRlLXBhcnRzIjpbWzIwMThdXX0sImNvbnRhaW5lci10aXRsZS1zaG9ydCI6IiJ9LCJpc1RlbXBvcmFyeSI6ZmFsc2V9XX0=&quot;,&quot;citationItems&quot;:[{&quot;id&quot;:&quot;b7089dc8-7e95-332b-b8b3-b0a919a8c6c2&quot;,&quot;itemData&quot;:{&quot;type&quot;:&quot;article-journal&quot;,&quot;id&quot;:&quot;b7089dc8-7e95-332b-b8b3-b0a919a8c6c2&quot;,&quot;title&quot;:&quot;ZEISS ZEN Intellesis Machine Learning Approaches for Easy and Precise Image Segmentation.&quot;,&quot;author&quot;:[{&quot;family&quot;:&quot;Manser&quot;,&quot;given&quot;:&quot;R.&quot;,&quot;parse-names&quot;:false,&quot;dropping-particle&quot;:&quot;&quot;,&quot;non-dropping-particle&quot;:&quot;&quot;},{&quot;family&quot;:&quot;Elsässer&quot;,&quot;given&quot;:&quot;R.&quot;,&quot;parse-names&quot;:false,&quot;dropping-particle&quot;:&quot;&quot;,&quot;non-dropping-particle&quot;:&quot;&quot;},{&quot;family&quot;:&quot;Döring&quot;,&quot;given&quot;:&quot;V.&quot;,&quot;parse-names&quot;:false,&quot;dropping-particle&quot;:&quot;&quot;,&quot;non-dropping-particle&quot;:&quot;&quot;}],&quot;container-title&quot;:&quot;ZEISS&quot;,&quot;issued&quot;:{&quot;date-parts&quot;:[[2018]]},&quot;container-title-short&quot;:&quot;&quot;},&quot;isTemporary&quot;:false}]},{&quot;citationID&quot;:&quot;MENDELEY_CITATION_5fc3e04b-6bf7-4849-84db-ffe1d8a175ea&quot;,&quot;properties&quot;:{&quot;noteIndex&quot;:0},&quot;isEdited&quot;:false,&quot;manualOverride&quot;:{&quot;isManuallyOverridden&quot;:false,&quot;citeprocText&quot;:&quot;&lt;sup&gt;51&lt;/sup&gt;&quot;,&quot;manualOverrideText&quot;:&quot;&quot;},&quot;citationTag&quot;:&quot;MENDELEY_CITATION_v3_eyJjaXRhdGlvbklEIjoiTUVOREVMRVlfQ0lUQVRJT05fNWZjM2UwNGItNmJmNy00ODQ5LTg0ZGItZmZlMWQ4YTE3NWVhIiwicHJvcGVydGllcyI6eyJub3RlSW5kZXgiOjB9LCJpc0VkaXRlZCI6ZmFsc2UsIm1hbnVhbE92ZXJyaWRlIjp7ImlzTWFudWFsbHlPdmVycmlkZGVuIjpmYWxzZSwiY2l0ZXByb2NUZXh0IjoiPHN1cD41MTwvc3VwPiIsIm1hbnVhbE92ZXJyaWRlVGV4dCI6IiJ9LCJjaXRhdGlvbkl0ZW1zIjpbeyJpZCI6IjQxMzRmZDMwLTBkNDMtM2UxNS05NmZkLTkyMDE3MTVkNDM0NCIsIml0ZW1EYXRhIjp7InR5cGUiOiJhcnRpY2xlLWpvdXJuYWwiLCJpZCI6IjQxMzRmZDMwLTBkNDMtM2UxNS05NmZkLTkyMDE3MTVkNDM0NCIsInRpdGxlIjoiT3B0aWNhbCB0aXNzdWUgY2xlYXJpbmcgYW5kIG1hY2hpbmUgbGVhcm5pbmcgY2FuIHByZWNpc2VseSBjaGFyYWN0ZXJpemUgZXh0cmF2YXNhdGlvbiBhbmQgYmxvb2QgdmVzc2VsIGFyY2hpdGVjdHVyZSBpbiBicmFpbiB0dW1vcnMiLCJhdXRob3IiOlt7ImZhbWlseSI6Iktvc3RyaWtvdiIsImdpdmVuIjoiU2VyaGlpIiwicGFyc2UtbmFtZXMiOmZhbHNlLCJkcm9wcGluZy1wYXJ0aWNsZSI6IiIsIm5vbi1kcm9wcGluZy1wYXJ0aWNsZSI6IiJ9LHsiZmFtaWx5IjoiSm9obnNlbiIsImdpdmVuIjoiS2FzcGVyIEIuIiwicGFyc2UtbmFtZXMiOmZhbHNlLCJkcm9wcGluZy1wYXJ0aWNsZSI6IiIsIm5vbi1kcm9wcGluZy1wYXJ0aWNsZSI6IiJ9LHsiZmFtaWx5IjoiQnJhdW5zdGVpbiIsImdpdmVuIjoiVGhvbWFzIEguIiwicGFyc2UtbmFtZXMiOmZhbHNlLCJkcm9wcGluZy1wYXJ0aWNsZSI6IiIsIm5vbi1kcm9wcGluZy1wYXJ0aWNsZSI6IiJ9LHsiZmFtaWx5IjoiR3VkYmVyZ3Nzb24iLCJnaXZlbiI6IkpvaGFubiBNLiIsInBhcnNlLW5hbWVzIjpmYWxzZSwiZHJvcHBpbmctcGFydGljbGUiOiIiLCJub24tZHJvcHBpbmctcGFydGljbGUiOiIifSx7ImZhbWlseSI6IkZsaWVkbmVyIiwiZ2l2ZW4iOiJGcmVkZXJpa2tlIFAuIiwicGFyc2UtbmFtZXMiOmZhbHNlLCJkcm9wcGluZy1wYXJ0aWNsZSI6IiIsIm5vbi1kcm9wcGluZy1wYXJ0aWNsZSI6IiJ9LHsiZmFtaWx5IjoiT2JhcmEiLCJnaXZlbiI6IkVsaXNhYmV0aCBBLkEuIiwicGFyc2UtbmFtZXMiOmZhbHNlLCJkcm9wcGluZy1wYXJ0aWNsZSI6IiIsIm5vbi1kcm9wcGluZy1wYXJ0aWNsZSI6IiJ9LHsiZmFtaWx5IjoiSGFtZXJsaWsiLCJnaXZlbiI6IlBldHJhIiwicGFyc2UtbmFtZXMiOmZhbHNlLCJkcm9wcGluZy1wYXJ0aWNsZSI6IiIsIm5vbi1kcm9wcGluZy1wYXJ0aWNsZSI6IiJ9LHsiZmFtaWx5IjoiSGFuc2VuIiwiZ2l2ZW4iOiJBbmRlcnMgRS4iLCJwYXJzZS1uYW1lcyI6ZmFsc2UsImRyb3BwaW5nLXBhcnRpY2xlIjoiIiwibm9uLWRyb3BwaW5nLXBhcnRpY2xlIjoiIn0seyJmYW1pbHkiOiJLamFlciIsImdpdmVuIjoiQW5kcmVhcyIsInBhcnNlLW5hbWVzIjpmYWxzZSwiZHJvcHBpbmctcGFydGljbGUiOiIiLCJub24tZHJvcHBpbmctcGFydGljbGUiOiIifSx7ImZhbWlseSI6IkhlbXBlbCIsImdpdmVuIjoiQ2FzcGVyIiwicGFyc2UtbmFtZXMiOmZhbHNlLCJkcm9wcGluZy1wYXJ0aWNsZSI6IiIsIm5vbi1kcm9wcGluZy1wYXJ0aWNsZSI6IiJ9LHsiZmFtaWx5IjoiQW5kcmVzZW4iLCJnaXZlbiI6IlRob21hcyBMLiIsInBhcnNlLW5hbWVzIjpmYWxzZSwiZHJvcHBpbmctcGFydGljbGUiOiIiLCJub24tZHJvcHBpbmctcGFydGljbGUiOiIifV0sImNvbnRhaW5lci10aXRsZSI6IkNvbW11bmljYXRpb25zIEJpb2xvZ3kiLCJhY2Nlc3NlZCI6eyJkYXRlLXBhcnRzIjpbWzIwMjIsNyw3XV19LCJET0kiOiIxMC4xMDM4L3M0MjAwMy0wMjEtMDIyNzUteSIsIklTU04iOiIyMzk5LTM2NDIiLCJQTUlEIjoiMzQyMTEwNjkiLCJVUkwiOiJodHRwczovL3d3dy5uYXR1cmUuY29tL2FydGljbGVzL3M0MjAwMy0wMjEtMDIyNzUteSIsImlzc3VlZCI6eyJkYXRlLXBhcnRzIjpbWzIwMjEsNywxXV19LCJwYWdlIjoiMS0xNiIsImFic3RyYWN0IjoiUHJlY2lzZSBtZXRob2RzIGZvciBxdWFudGlmeWluZyBkcnVnIGFjY3VtdWxhdGlvbiBpbiBicmFpbiB0aXNzdWUgYXJlIGN1cnJlbnRseSB2ZXJ5IGxpbWl0ZWQsIGNoYWxsZW5naW5nIHRoZSBkZXZlbG9wbWVudCBvZiBuZXcgdGhlcmFwZXV0aWNzIGZvciBicmFpbiBkaXNvcmRlcnMuIFRyYW5zY2FyZGlhbCBwZXJmdXNpb24gaXMgaW5zdHJ1bWVudGFsIGZvciByZW1vdmluZyB0aGUgaW50cmF2YXNjdWxhciBmcmFjdGlvbiBvZiBhbiBpbmplY3RlZCBjb21wb3VuZCwgdGhlcmVieSBhbGxvd2luZyBmb3IgZXggdml2byBhc3Nlc3NtZW50IG9mIGV4dHJhdmFzYXRpb24gaW50byB0aGUgYnJhaW4uIEhvd2V2ZXIsIHBhdGhvbG9naWNhbCByZW1vZGVsaW5nIG9mIHRpc3N1ZSBtaWNyb2Vudmlyb25tZW50IGNhbiBhZmZlY3QgdGhlIGVmZmljaWVuY3kgb2YgdHJhbnNjYXJkaWFsIHBlcmZ1c2lvbiwgd2hpY2ggaGFzIGJlZW4gbGFyZ2VseSBvdmVybG9va2VkLiBXZSBzaG93IHRoYXQsIGluIGNvbnRyYXN0IHRvIGhlYWx0aHkgdmFzY3VsYXR1cmUsIHRyYW5zY2FyZGlhbCBwZXJmdXNpb24gY2Fubm90IHJlbW92ZSBhbiBpbmplY3RlZCBjb21wb3VuZCBmcm9tIHRoZSB0dW1vciB2YXNjdWxhdHVyZSB0byBhIHN1ZmZpY2llbnQgZXh0ZW50IGxlYWRpbmcgdG8gY29uc2lkZXJhYmxlIG92ZXJlc3RpbWF0aW9uIG9mIGNvbXBvdW5kIGV4dHJhdmFzYXRpb24uIFdlIGRlbW9uc3RyYXRlIHRoYXQgM0QgZGVlcCBpbWFnaW5nIG9mIG9wdGljYWxseSBjbGVhcmVkIHR1bW9yIHNhbXBsZXMgb3ZlcmNvbWVzIHRoaXMgbGltaXRhdGlvbi4gV2UgZGV2ZWxvcGVkIHR3byBtYWNoaW5lIGxlYXJuaW5nLWJhc2VkIHNlbWktYXV0b21hdGVkIGltYWdlIGFuYWx5c2lzIHdvcmtmbG93cywgd2hpY2ggcHJvdmlkZSBkZXRhaWxlZCBxdWFudGl0YXRpdmUgY2hhcmFjdGVyaXphdGlvbiBvZiBjb21wb3VuZCBleHRyYXZhc2F0aW9uIHBhdHRlcm5zIGFzIHdlbGwgYXMgdHVtb3IgYW5naW9hcmNoaXRlY3R1cmUgaW4gbGFyZ2UgdGhyZWUtZGltZW5zaW9uYWwgZGF0YXNldHMgZnJvbSBvcHRpY2FsbHkgY2xlYXJlZCBzYW1wbGVzLiBUaGlzIG1ldGhvZG9sb2d5IHByb3ZpZGVzIGEgcHJlY2lzZSBhbmQgY29tcHJlaGVuc2l2ZSBhbmFseXNpcyBvZiBleHRyYXZhc2F0aW9uIGluIGJyYWluIHR1bW9ycyBhbmQgYWxsb3dzIGZvciBjb3JyZWxhdGlvbiBvZiBleHRyYXZhc2F0aW9uIHBhdHRlcm5zIHdpdGggc3BlY2lmaWMgZmVhdHVyZXMgb2YgdGhlIGhldGVyb2dlbmVvdXMgYnJhaW4gdHVtb3IgdmFzY3VsYXR1cmUuIEtvc3RyaWtvdiBldCBhbC4gcmVwb3J0IGEgZGVmaWNpZW5jeSBvZiB0cmFuc2NhcmRpYWwgcGVyZnVzaW9uIGluIGJyYWluIHR1bW9yIHZhc2N1bGF0dXJlLCB3aGljaCBsZWFkcyB0byBleGFnZ2VyYXRpb24gb2YgZHJ1ZyBleHRyYXZhc2F0aW9uIG1lYXN1cmVtZW50cy4gVGhleSB0aGVuIGRlbW9uc3RyYXRlIGhvdyBvcHRpY2FsIHRpc3N1ZSBjbGVhcmluZyBjYW4gaGVscCB0byBvdmVyY29tZSB0aGlzIGxpbWl0YXRpb24gYW5kIHByb3ZpZGUgdHdvIG1hY2hpbmUgbGVhcm5pbmctYmFzZWQgaW1hZ2UgYW5hbHlzaXMgd29ya2Zsb3dzIGVuYWJsaW5nIGRldGFpbGVkIHF1YW50aXRhdGl2ZSBjaGFyYWN0ZXJpemF0aW9uIG9mIGNvbXBvdW5kIGV4dHJhdmFzYXRpb24gcGF0dGVybnMgYXMgd2VsbCBhcyB0dW1vciBhbmdpb2FyY2hpdGVjdHVyZSBpbiBsYXJnZSB0aHJlZS1kaW1lbnNpb25hbCBkYXRhc2V0cy4iLCJwdWJsaXNoZXIiOiJOYXR1cmUgUHVibGlzaGluZyBHcm91cCIsImlzc3VlIjoiMSIsInZvbHVtZSI6IjQiLCJjb250YWluZXItdGl0bGUtc2hvcnQiOiJDb21tdW4gQmlvbCJ9LCJpc1RlbXBvcmFyeSI6ZmFsc2V9XX0=&quot;,&quot;citationItems&quot;:[{&quot;id&quot;:&quot;4134fd30-0d43-3e15-96fd-9201715d4344&quot;,&quot;itemData&quot;:{&quot;type&quot;:&quot;article-journal&quot;,&quot;id&quot;:&quot;4134fd30-0d43-3e15-96fd-9201715d4344&quot;,&quot;title&quot;:&quot;Optical tissue clearing and machine learning can precisely characterize extravasation and blood vessel architecture in brain tumors&quot;,&quot;author&quot;:[{&quot;family&quot;:&quot;Kostrikov&quot;,&quot;given&quot;:&quot;Serhii&quot;,&quot;parse-names&quot;:false,&quot;dropping-particle&quot;:&quot;&quot;,&quot;non-dropping-particle&quot;:&quot;&quot;},{&quot;family&quot;:&quot;Johnsen&quot;,&quot;given&quot;:&quot;Kasper B.&quot;,&quot;parse-names&quot;:false,&quot;dropping-particle&quot;:&quot;&quot;,&quot;non-dropping-particle&quot;:&quot;&quot;},{&quot;family&quot;:&quot;Braunstein&quot;,&quot;given&quot;:&quot;Thomas H.&quot;,&quot;parse-names&quot;:false,&quot;dropping-particle&quot;:&quot;&quot;,&quot;non-dropping-particle&quot;:&quot;&quot;},{&quot;family&quot;:&quot;Gudbergsson&quot;,&quot;given&quot;:&quot;Johann M.&quot;,&quot;parse-names&quot;:false,&quot;dropping-particle&quot;:&quot;&quot;,&quot;non-dropping-particle&quot;:&quot;&quot;},{&quot;family&quot;:&quot;Fliedner&quot;,&quot;given&quot;:&quot;Frederikke P.&quot;,&quot;parse-names&quot;:false,&quot;dropping-particle&quot;:&quot;&quot;,&quot;non-dropping-particle&quot;:&quot;&quot;},{&quot;family&quot;:&quot;Obara&quot;,&quot;given&quot;:&quot;Elisabeth A.A.&quot;,&quot;parse-names&quot;:false,&quot;dropping-particle&quot;:&quot;&quot;,&quot;non-dropping-particle&quot;:&quot;&quot;},{&quot;family&quot;:&quot;Hamerlik&quot;,&quot;given&quot;:&quot;Petra&quot;,&quot;parse-names&quot;:false,&quot;dropping-particle&quot;:&quot;&quot;,&quot;non-dropping-particle&quot;:&quot;&quot;},{&quot;family&quot;:&quot;Hansen&quot;,&quot;given&quot;:&quot;Anders E.&quot;,&quot;parse-names&quot;:false,&quot;dropping-particle&quot;:&quot;&quot;,&quot;non-dropping-particle&quot;:&quot;&quot;},{&quot;family&quot;:&quot;Kjaer&quot;,&quot;given&quot;:&quot;Andreas&quot;,&quot;parse-names&quot;:false,&quot;dropping-particle&quot;:&quot;&quot;,&quot;non-dropping-particle&quot;:&quot;&quot;},{&quot;family&quot;:&quot;Hempel&quot;,&quot;given&quot;:&quot;Casper&quot;,&quot;parse-names&quot;:false,&quot;dropping-particle&quot;:&quot;&quot;,&quot;non-dropping-particle&quot;:&quot;&quot;},{&quot;family&quot;:&quot;Andresen&quot;,&quot;given&quot;:&quot;Thomas L.&quot;,&quot;parse-names&quot;:false,&quot;dropping-particle&quot;:&quot;&quot;,&quot;non-dropping-particle&quot;:&quot;&quot;}],&quot;container-title&quot;:&quot;Communications Biology&quot;,&quot;accessed&quot;:{&quot;date-parts&quot;:[[2022,7,7]]},&quot;DOI&quot;:&quot;10.1038/s42003-021-02275-y&quot;,&quot;ISSN&quot;:&quot;2399-3642&quot;,&quot;PMID&quot;:&quot;34211069&quot;,&quot;URL&quot;:&quot;https://www.nature.com/articles/s42003-021-02275-y&quot;,&quot;issued&quot;:{&quot;date-parts&quot;:[[2021,7,1]]},&quot;page&quot;:&quot;1-16&quot;,&quot;abstract&quot;:&quot;Precise methods for quantifying drug accumulation in brain tissue are currently very limited, challenging the development of new therapeutics for brain disorders. Transcardial perfusion is instrumental for removing the intravascular fraction of an injected compound, thereby allowing for ex vivo assessment of extravasation into the brain. However, pathological remodeling of tissue microenvironment can affect the efficiency of transcardial perfusion, which has been largely overlooked. We show that, in contrast to healthy vasculature, transcardial perfusion cannot remove an injected compound from the tumor vasculature to a sufficient extent leading to considerable overestimation of compound extravasation. We demonstrate that 3D deep imaging of optically cleared tumor samples overcomes this limitation. We developed two machine learning-based semi-automated image analysis workflows, which provide detailed quantitative characterization of compound extravasation patterns as well as tumor angioarchitecture in large three-dimensional datasets from optically cleared samples. This methodology provides a precise and comprehensive analysis of extravasation in brain tumors and allows for correlation of extravasation patterns with specific features of the heterogeneous brain tumor vasculature. Kostrikov et al. report a deficiency of transcardial perfusion in brain tumor vasculature, which leads to exaggeration of drug extravasation measurements. They then demonstrate how optical tissue clearing can help to overcome this limitation and provide two machine learning-based image analysis workflows enabling detailed quantitative characterization of compound extravasation patterns as well as tumor angioarchitecture in large three-dimensional datasets.&quot;,&quot;publisher&quot;:&quot;Nature Publishing Group&quot;,&quot;issue&quot;:&quot;1&quot;,&quot;volume&quot;:&quot;4&quot;,&quot;container-title-short&quot;:&quot;Commun Biol&quot;},&quot;isTemporary&quot;:false}]},{&quot;citationID&quot;:&quot;MENDELEY_CITATION_2c2b1629-a993-4be0-b6f1-565dc533c1cf&quot;,&quot;properties&quot;:{&quot;noteIndex&quot;:0},&quot;isEdited&quot;:false,&quot;manualOverride&quot;:{&quot;isManuallyOverridden&quot;:false,&quot;citeprocText&quot;:&quot;&lt;sup&gt;71&lt;/sup&gt;&quot;,&quot;manualOverrideText&quot;:&quot;&quot;},&quot;citationTag&quot;:&quot;MENDELEY_CITATION_v3_eyJjaXRhdGlvbklEIjoiTUVOREVMRVlfQ0lUQVRJT05fMmMyYjE2MjktYTk5My00YmUwLWI2ZjEtNTY1ZGM1MzNjMWNmIiwicHJvcGVydGllcyI6eyJub3RlSW5kZXgiOjB9LCJpc0VkaXRlZCI6ZmFsc2UsIm1hbnVhbE92ZXJyaWRlIjp7ImlzTWFudWFsbHlPdmVycmlkZGVuIjpmYWxzZSwiY2l0ZXByb2NUZXh0IjoiPHN1cD43MTwvc3VwPiIsIm1hbnVhbE92ZXJyaWRlVGV4dCI6IiJ9LCJjaXRhdGlvbkl0ZW1zIjpbeyJpZCI6IjQ4ZjBjZTJiLWFlNGEtMzFlYS05MjA5LTUwYzBjN2FlYWUxNCIsIml0ZW1EYXRhIjp7InR5cGUiOiJhcnRpY2xlLWpvdXJuYWwiLCJpZCI6IjQ4ZjBjZTJiLWFlNGEtMzFlYS05MjA5LTUwYzBjN2FlYWUxNCIsInRpdGxlIjoiQ29uZGl0aW9uYWwgUmFuZG9tIEZpZWxkczogUHJvYmFiaWxpc3RpYyBNb2RlbHMgZm9yIFNlZ21lbnRpbmcgYW5kIExhYmVsaW5nIFNlcXVlbmNlIERhdGEuIiwiYXV0aG9yIjpbeyJmYW1pbHkiOiJMYWZmZXJ0eSIsImdpdmVuIjoiSm9obiIsInBhcnNlLW5hbWVzIjpmYWxzZSwiZHJvcHBpbmctcGFydGljbGUiOiIiLCJub24tZHJvcHBpbmctcGFydGljbGUiOiIifSx7ImZhbWlseSI6Ik1jY2FsbHVtIiwiZ2l2ZW4iOiJBbmRyZXciLCJwYXJzZS1uYW1lcyI6ZmFsc2UsImRyb3BwaW5nLXBhcnRpY2xlIjoiIiwibm9uLWRyb3BwaW5nLXBhcnRpY2xlIjoiIn0seyJmYW1pbHkiOiJQZXJlaXJhIiwiZ2l2ZW4iOiJGZXJuYW5kbyBDIE4iLCJwYXJzZS1uYW1lcyI6ZmFsc2UsImRyb3BwaW5nLXBhcnRpY2xlIjoiIiwibm9uLWRyb3BwaW5nLXBhcnRpY2xlIjoiIn1dLCJjb250YWluZXItdGl0bGUiOiJVbml2ZXJzaXR5IG9mIFBlbm5zeWx2YW5pYSIsImFjY2Vzc2VkIjp7ImRhdGUtcGFydHMiOltbMjAyMiw3LDddXX0sImlzc3VlZCI6eyJkYXRlLXBhcnRzIjpbWzIwMDFdXX0sInBhZ2UiOiIyODItMjg5IiwiYWJzdHJhY3QiOiJXZSBwcmVzZW50IGNvbmRpdGlvbmFsIHJhbmRvbSBmaWVsZHMsIGEgZnJhbWV3b3JrIGZvciBidWlsZGluZyBwcm9iYWJpbGlzdGljIG1vZGVscyB0byBzZWdtZW50IGFuZCBsYWJlbCBzZXF1ZW5jZSBkYXRhLiBDb25kaXRpb25hbCByYW5kb20gZmllbGRzIG9mZmVyIHNldmVyYWwgYWR2YW50YWdlcyBvdmVyIGhpZGRlbiBNYXJrb3YgbW9kZWxzIGFuZCBzdG9jaGFzdGljIGdyYW1tYXJzIGZvciBzdWNoIHRhc2tzLCBpbmNsdWRpbmcgdGhlIGFiaWxpdHkgdG8gcmVsYXggc3Ryb25nIGluZGVwZW5kZW5jZSBhc3N1bXB0aW9ucyBtYWRlIGluIHRob3NlIG1vZGVscy4gQ29uZGl0aW9uYWwgcmFuZG9tIGZpZWxkcyBhbHNvIGF2b2lkIGEgZnVuZGFtZW50YWwgbGltaXRhdGlvbiBvZiBtYXhpbXVtIGVudHJvcHkgTWFya292IG1vZGVscyAoTUVNTXMpIGFuZCBvdGhlciBkaXNjcmltaW5hdGl2ZSBNYXJrb3YgbW9kZWxzIGJhc2VkIG9uIGRpcmVjdGVkIGdyYXBoaWNhbCBtb2RlbHMsIHdoaWNoIGNhbiBiZSBiaWFzZWQgdG93YXJkcyBzdGF0ZXMgd2l0aCBmZXcgc3VjY2Vzc29yIHN0YXRlcy4gV2UgcHJlc2VudCBpdGVyYXRpdmUgcGFyYW1ldGVyIGVzdGltYXRpb24gYWxnb3JpdGhtcyBmb3IgY29uZGl0aW9uYWwgcmFuZG9tIGZpZWxkcyBhbmQgY29tcGFyZSB0aGUgcGVyZm9ybWFuY2Ugb2YgdGhlIHJlc3VsdGluZyBtb2RlbHMgdG8gSE1NcyBhbmQgTUVNTXMgb24gc3ludGhldGljIGFuZCBuYXR1cmFsLWxhbmd1YWdlIGRhdGEuIEFic3RyYWN0IFdlIHByZXNlbnQgY29uZGl0aW9uYWwgcmFuZG9tIGZpZWxkcywgYSBmcmFtZXdvcmsgZm9yIGJ1aWxkaW5nIHByb2JhYmlsaXN0aWMgbW9kZWxzIHRvIHNlZ21lbnQgYW5kIGxhYmVsIHNlcXVlbmNlIGRhdGEuIENvbmRpdGlvbmFsIHJhbmRvbSBmaWVsZHMgb2ZmZXIgc2V2ZXJhbCBhZHZhbnRhZ2VzIG92ZXIgaGlkZGVuIE1hcmtvdiBtb2RlbHMgYW5kIHN0b2NoYXN0aWMgZ3JhbW1hcnMgZm9yIHN1Y2ggdGFza3MsIGluY2x1ZGluZyB0aGUgYWJpbGl0eSB0byByZWxheCBzdHJvbmcgaW5kZXBlbmRlbmNlIGFzc3VtcHRpb25zIG1hZGUgaW4gdGhvc2UgbW9kZWxzLiBDb25kaXRpb25hbCByYW5kb20gZmllbGRzIGFsc28gYXZvaWQgYSBmdW5kYW1lbnRhbCBsaW1pdGF0aW9uIG9mIG1heGltdW0gZW50cm9weSBNYXJrb3YgbW9kZWxzIChNRU1NcykgYW5kIG90aGVyIGRpc2NyaW1pLW5hdGl2ZSBNYXJrb3YgbW9kZWxzIGJhc2VkIG9uIGRpcmVjdGVkIGdyYXBoLWljYWwgbW9kZWxzLCB3aGljaCBjYW4gYmUgYmlhc2VkIHRvd2FyZHMgc3RhdGVzIHdpdGggZmV3IHN1Y2Nlc3NvciBzdGF0ZXMuIFdlIHByZXNlbnQgaXRlcmF0aXZlIHBhcmFtZXRlciBlc3RpbWF0aW9uIGFsZ29yaXRobXMgZm9yIGNvbmRpdGlvbmFsIHJhbmRvbSBmaWVsZHMgYW5kIGNvbXBhcmUgdGhlIHBlcmZvcm1hbmNlIG9mIHRoZSByZXN1bHRpbmcgbW9kZWxzIHRvIEhNTXMgYW5kIE1FTU1zIG9uIHN5bnRoZXRpYyBhbmQgbmF0dXJhbC1sYW5ndWFnZSBkYXRhLiIsImNvbnRhaW5lci10aXRsZS1zaG9ydCI6IiJ9LCJpc1RlbXBvcmFyeSI6ZmFsc2V9XX0=&quot;,&quot;citationItems&quot;:[{&quot;id&quot;:&quot;48f0ce2b-ae4a-31ea-9209-50c0c7aeae14&quot;,&quot;itemData&quot;:{&quot;type&quot;:&quot;article-journal&quot;,&quot;id&quot;:&quot;48f0ce2b-ae4a-31ea-9209-50c0c7aeae14&quot;,&quot;title&quot;:&quot;Conditional Random Fields: Probabilistic Models for Segmenting and Labeling Sequence Data.&quot;,&quot;author&quot;:[{&quot;family&quot;:&quot;Lafferty&quot;,&quot;given&quot;:&quot;John&quot;,&quot;parse-names&quot;:false,&quot;dropping-particle&quot;:&quot;&quot;,&quot;non-dropping-particle&quot;:&quot;&quot;},{&quot;family&quot;:&quot;Mccallum&quot;,&quot;given&quot;:&quot;Andrew&quot;,&quot;parse-names&quot;:false,&quot;dropping-particle&quot;:&quot;&quot;,&quot;non-dropping-particle&quot;:&quot;&quot;},{&quot;family&quot;:&quot;Pereira&quot;,&quot;given&quot;:&quot;Fernando C N&quot;,&quot;parse-names&quot;:false,&quot;dropping-particle&quot;:&quot;&quot;,&quot;non-dropping-particle&quot;:&quot;&quot;}],&quot;container-title&quot;:&quot;University of Pennsylvania&quot;,&quot;accessed&quot;:{&quot;date-parts&quot;:[[2022,7,7]]},&quot;issued&quot;:{&quot;date-parts&quot;:[[2001]]},&quot;page&quot;:&quot;282-289&quot;,&quot;abstract&quot;:&quot;We present conditional random fields, a framework for building probabilistic models to segment and label sequence data. Conditional random fields offer several advantages over hidden Markov models and stochastic grammars for such tasks, including the ability to relax strong independence assumptions made in those models. Conditional random fields also avoid a fundamental limitation of maximum entropy Markov models (MEMMs) and other discriminative Markov models based on directed graphical models, which can be biased towards states with few successor states. We present iterative parameter estimation algorithms for conditional random fields and compare the performance of the resulting models to HMMs and MEMMs on synthetic and natural-language data. Abstract We present conditional random fields, a framework for building probabilistic models to segment and label sequence data. Conditional random fields offer several advantages over hidden Markov models and stochastic grammars for such tasks, including the ability to relax strong independence assumptions made in those models. Conditional random fields also avoid a fundamental limitation of maximum entropy Markov models (MEMMs) and other discrimi-native Markov models based on directed graph-ical models, which can be biased towards states with few successor states. We present iterative parameter estimation algorithms for conditional random fields and compare the performance of the resulting models to HMMs and MEMMs on synthetic and natural-language data.&quot;,&quot;container-title-short&quot;:&quot;&quot;},&quot;isTemporary&quot;:false}]},{&quot;citationID&quot;:&quot;MENDELEY_CITATION_59d0732f-5f6c-4c86-8521-1ae14f8e7c7c&quot;,&quot;properties&quot;:{&quot;noteIndex&quot;:0},&quot;isEdited&quot;:false,&quot;manualOverride&quot;:{&quot;isManuallyOverridden&quot;:false,&quot;citeprocText&quot;:&quot;&lt;sup&gt;72&lt;/sup&gt;&quot;,&quot;manualOverrideText&quot;:&quot;&quot;},&quot;citationTag&quot;:&quot;MENDELEY_CITATION_v3_eyJjaXRhdGlvbklEIjoiTUVOREVMRVlfQ0lUQVRJT05fNTlkMDczMmYtNWY2Yy00Yzg2LTg1MjEtMWFlMTRmOGU3YzdjIiwicHJvcGVydGllcyI6eyJub3RlSW5kZXgiOjB9LCJpc0VkaXRlZCI6ZmFsc2UsIm1hbnVhbE92ZXJyaWRlIjp7ImlzTWFudWFsbHlPdmVycmlkZGVuIjpmYWxzZSwiY2l0ZXByb2NUZXh0IjoiPHN1cD43Mjwvc3VwPiIsIm1hbnVhbE92ZXJyaWRlVGV4dCI6IiJ9LCJjaXRhdGlvbkl0ZW1zIjpbeyJpZCI6Ijc2YTdkMDk0LTNmOWEtMzg2ZC1hY2M5LWFlZDNkODQwNzYwZiIsIml0ZW1EYXRhIjp7InR5cGUiOiJhcnRpY2xlLWpvdXJuYWwiLCJpZCI6Ijc2YTdkMDk0LTNmOWEtMzg2ZC1hY2M5LWFlZDNkODQwNzYwZiIsInRpdGxlIjoiQnVpbGRpbmcgU2tlbGV0b24gTW9kZWxzIHZpYSAzLUQgTWVkaWFsIFN1cmZhY2UgQXhpcyBUaGlubmluZyBBbGdvcml0aG1zIiwiYXV0aG9yIjpbeyJmYW1pbHkiOiJMZWUiLCJnaXZlbiI6IlQuIEMuIiwicGFyc2UtbmFtZXMiOmZhbHNlLCJkcm9wcGluZy1wYXJ0aWNsZSI6IiIsIm5vbi1kcm9wcGluZy1wYXJ0aWNsZSI6IiJ9LHsiZmFtaWx5IjoiS2FzaHlhcCIsImdpdmVuIjoiUi4gTC4iLCJwYXJzZS1uYW1lcyI6ZmFsc2UsImRyb3BwaW5nLXBhcnRpY2xlIjoiIiwibm9uLWRyb3BwaW5nLXBhcnRpY2xlIjoiIn0seyJmYW1pbHkiOiJDaHUiLCJnaXZlbiI6IkMuIE4uIiwicGFyc2UtbmFtZXMiOmZhbHNlLCJkcm9wcGluZy1wYXJ0aWNsZSI6IiIsIm5vbi1kcm9wcGluZy1wYXJ0aWNsZSI6IiJ9XSwiY29udGFpbmVyLXRpdGxlIjoiQ1ZHSVA6IEdyYXBoaWNhbCBNb2RlbHMgYW5kIEltYWdlIFByb2Nlc3NpbmciLCJhY2Nlc3NlZCI6eyJkYXRlLXBhcnRzIjpbWzIwMjIsNyw3XV19LCJET0kiOiIxMC4xMDA2L0NHSVAuMTk5NC4xMDQyIiwiSVNTTiI6IjEwNDktOTY1MiIsImlzc3VlZCI6eyJkYXRlLXBhcnRzIjpbWzE5OTQsMTEsMV1dfSwicGFnZSI6IjQ2Mi00NzgiLCJhYnN0cmFjdCI6IkluIHRoaXMgcGFwZXIsIHdlIHByZXNlbnQgYW4gZWZmaWNpZW50IHRocmVlLWRpbWVuc2lvbmFsICgzLUQpIHBhcmFsbGVsIHRoaW5uaW5nIGFsZ29yaXRobSBmb3IgZXh0cmFjdGluZyBib3RoIHRoZSBtZWRpYWwgc3VyZmFjZXMgYW5kIHRoZSBtZWRpYWwgYXhlcyBvZiBhIDMtRCBvYmplY3QgKGdpdmVuIGFzIGEgMy1EIGJpbmFyeSBpbWFnZSkuIEEgbmV3IEV1bGVyIHRhYmxlIGlzIGRlcml2ZWQgdG8gZW5zdXJlIHRoZSBpbnZhcmlhbmNlIG9mIHRoZSBFdWxlciBjaGFyYWN0ZXJpc3RpYyBvZiB0aGUgb2JqZWN0LCBkdXJpbmcgdGhpbm5pbmcuIEFuIG9jdHJlZSBkYXRhIHN0cnVjdHVyZSBvZiAzIMOXIDMgw5cgMyBsYXR0aWNlIHBvaW50cyBpcyBidWlsdCB0byBleGFtaW5lIHRoZSBsb2NhbCBjb25uZWN0aXZpdHkuIFRoZSBzZXRzIG9mIFwic2ltcGxlXCIgcG9pbnRzIGZvdW5kIGJ5IGRpZmZlcmVudCByZXNlYXJjaGVycyBhcmUgY29tcGFyZWQgd2l0aCB0aGUgY29uc3RydWN0ZWQgc2V0LiBEaWZmZXJlbnQgZGVmaW5pdGlvbnMgb2YgXCJzdXJmYWNlXCIgcG9pbnRzIGluY2x1ZGluZyBvdXJzIGFyZSBnaXZlbi4gQnkgcHJlc2VydmluZyB0aGUgdG9wb2xvZ2ljYWwgYW5kIHRoZSBnZW9tZXRyaWNhbCBjb25kaXRpb25zLCBvdXIgYWxnb3JpdGhtIHByb2R1Y2VzIGRlc2lyYWJsZSBza2VsZXRvbnMgYW5kIHBlcmZvcm1zIGJldHRlciB0aGFuIG90aGVycyBpbiB0ZXJtcyBvZiBub2lzZSBzZW5zaXRpdml0eSBhbmQgc3BlZWQuIFByZS0gYW5kIHBvc3Rwcm9jZXNzb3JzIGNhbiBiZSB1c2VkIHRvIHJlbW92ZSBhZGRpdGlvbmFsIG5vaXNlIHNwdXJzLiBJdHMgdXNlIGluIGRlZmVjdCBhbmFseXNpcyBvZiBvYmplY3RzIHByb2R1Y2VkIGJ5IGNhc3RpbmcgYW5kIGZvcmdpbmcgaXMgZGlzY3Vzc2VkLiDCqSAxOTk0IEFjYWRlbWljIFByZXNzLiBBbGwgcmlnaHRzIHJlc2VydmVkLiIsInB1Ymxpc2hlciI6IkFjYWRlbWljIFByZXNzIiwiaXNzdWUiOiI2Iiwidm9sdW1lIjoiNTYiLCJjb250YWluZXItdGl0bGUtc2hvcnQiOiIifSwiaXNUZW1wb3JhcnkiOmZhbHNlfV19&quot;,&quot;citationItems&quot;:[{&quot;id&quot;:&quot;76a7d094-3f9a-386d-acc9-aed3d840760f&quot;,&quot;itemData&quot;:{&quot;type&quot;:&quot;article-journal&quot;,&quot;id&quot;:&quot;76a7d094-3f9a-386d-acc9-aed3d840760f&quot;,&quot;title&quot;:&quot;Building Skeleton Models via 3-D Medial Surface Axis Thinning Algorithms&quot;,&quot;author&quot;:[{&quot;family&quot;:&quot;Lee&quot;,&quot;given&quot;:&quot;T. C.&quot;,&quot;parse-names&quot;:false,&quot;dropping-particle&quot;:&quot;&quot;,&quot;non-dropping-particle&quot;:&quot;&quot;},{&quot;family&quot;:&quot;Kashyap&quot;,&quot;given&quot;:&quot;R. L.&quot;,&quot;parse-names&quot;:false,&quot;dropping-particle&quot;:&quot;&quot;,&quot;non-dropping-particle&quot;:&quot;&quot;},{&quot;family&quot;:&quot;Chu&quot;,&quot;given&quot;:&quot;C. N.&quot;,&quot;parse-names&quot;:false,&quot;dropping-particle&quot;:&quot;&quot;,&quot;non-dropping-particle&quot;:&quot;&quot;}],&quot;container-title&quot;:&quot;CVGIP: Graphical Models and Image Processing&quot;,&quot;accessed&quot;:{&quot;date-parts&quot;:[[2022,7,7]]},&quot;DOI&quot;:&quot;10.1006/CGIP.1994.1042&quot;,&quot;ISSN&quot;:&quot;1049-9652&quot;,&quot;issued&quot;:{&quot;date-parts&quot;:[[1994,11,1]]},&quot;page&quot;:&quot;462-478&quot;,&quot;abstract&quot;:&quot;In this paper, we present an efficient three-dimensional (3-D) parallel thinning algorithm for extracting both the medial surfaces and the medial axes of a 3-D object (given as a 3-D binary image). A new Euler table is derived to ensure the invariance of the Euler characteristic of the object, during thinning. An octree data structure of 3 × 3 × 3 lattice points is built to examine the local connectivity. The sets of \&quot;simple\&quot; points found by different researchers are compared with the constructed set. Different definitions of \&quot;surface\&quot; points including ours are given. By preserving the topological and the geometrical conditions, our algorithm produces desirable skeletons and performs better than others in terms of noise sensitivity and speed. Pre- and postprocessors can be used to remove additional noise spurs. Its use in defect analysis of objects produced by casting and forging is discussed. © 1994 Academic Press. All rights reserved.&quot;,&quot;publisher&quot;:&quot;Academic Press&quot;,&quot;issue&quot;:&quot;6&quot;,&quot;volume&quot;:&quot;56&quot;,&quot;container-title-short&quot;:&quot;&quot;},&quot;isTemporary&quot;:false}]},{&quot;citationID&quot;:&quot;MENDELEY_CITATION_1e5de60f-1b5a-4451-b7a2-a4c6e3084e57&quot;,&quot;properties&quot;:{&quot;noteIndex&quot;:0},&quot;isEdited&quot;:false,&quot;manualOverride&quot;:{&quot;isManuallyOverridden&quot;:false,&quot;citeprocText&quot;:&quot;&lt;sup&gt;51&lt;/sup&gt;&quot;,&quot;manualOverrideText&quot;:&quot;&quot;},&quot;citationTag&quot;:&quot;MENDELEY_CITATION_v3_eyJjaXRhdGlvbklEIjoiTUVOREVMRVlfQ0lUQVRJT05fMWU1ZGU2MGYtMWI1YS00NDUxLWI3YTItYTRjNmUzMDg0ZTU3IiwicHJvcGVydGllcyI6eyJub3RlSW5kZXgiOjB9LCJpc0VkaXRlZCI6ZmFsc2UsIm1hbnVhbE92ZXJyaWRlIjp7ImlzTWFudWFsbHlPdmVycmlkZGVuIjpmYWxzZSwiY2l0ZXByb2NUZXh0IjoiPHN1cD41MTwvc3VwPiIsIm1hbnVhbE92ZXJyaWRlVGV4dCI6IiJ9LCJjaXRhdGlvbkl0ZW1zIjpbeyJpZCI6IjQxMzRmZDMwLTBkNDMtM2UxNS05NmZkLTkyMDE3MTVkNDM0NCIsIml0ZW1EYXRhIjp7InR5cGUiOiJhcnRpY2xlLWpvdXJuYWwiLCJpZCI6IjQxMzRmZDMwLTBkNDMtM2UxNS05NmZkLTkyMDE3MTVkNDM0NCIsInRpdGxlIjoiT3B0aWNhbCB0aXNzdWUgY2xlYXJpbmcgYW5kIG1hY2hpbmUgbGVhcm5pbmcgY2FuIHByZWNpc2VseSBjaGFyYWN0ZXJpemUgZXh0cmF2YXNhdGlvbiBhbmQgYmxvb2QgdmVzc2VsIGFyY2hpdGVjdHVyZSBpbiBicmFpbiB0dW1vcnMiLCJhdXRob3IiOlt7ImZhbWlseSI6Iktvc3RyaWtvdiIsImdpdmVuIjoiU2VyaGlpIiwicGFyc2UtbmFtZXMiOmZhbHNlLCJkcm9wcGluZy1wYXJ0aWNsZSI6IiIsIm5vbi1kcm9wcGluZy1wYXJ0aWNsZSI6IiJ9LHsiZmFtaWx5IjoiSm9obnNlbiIsImdpdmVuIjoiS2FzcGVyIEIuIiwicGFyc2UtbmFtZXMiOmZhbHNlLCJkcm9wcGluZy1wYXJ0aWNsZSI6IiIsIm5vbi1kcm9wcGluZy1wYXJ0aWNsZSI6IiJ9LHsiZmFtaWx5IjoiQnJhdW5zdGVpbiIsImdpdmVuIjoiVGhvbWFzIEguIiwicGFyc2UtbmFtZXMiOmZhbHNlLCJkcm9wcGluZy1wYXJ0aWNsZSI6IiIsIm5vbi1kcm9wcGluZy1wYXJ0aWNsZSI6IiJ9LHsiZmFtaWx5IjoiR3VkYmVyZ3Nzb24iLCJnaXZlbiI6IkpvaGFubiBNLiIsInBhcnNlLW5hbWVzIjpmYWxzZSwiZHJvcHBpbmctcGFydGljbGUiOiIiLCJub24tZHJvcHBpbmctcGFydGljbGUiOiIifSx7ImZhbWlseSI6IkZsaWVkbmVyIiwiZ2l2ZW4iOiJGcmVkZXJpa2tlIFAuIiwicGFyc2UtbmFtZXMiOmZhbHNlLCJkcm9wcGluZy1wYXJ0aWNsZSI6IiIsIm5vbi1kcm9wcGluZy1wYXJ0aWNsZSI6IiJ9LHsiZmFtaWx5IjoiT2JhcmEiLCJnaXZlbiI6IkVsaXNhYmV0aCBBLkEuIiwicGFyc2UtbmFtZXMiOmZhbHNlLCJkcm9wcGluZy1wYXJ0aWNsZSI6IiIsIm5vbi1kcm9wcGluZy1wYXJ0aWNsZSI6IiJ9LHsiZmFtaWx5IjoiSGFtZXJsaWsiLCJnaXZlbiI6IlBldHJhIiwicGFyc2UtbmFtZXMiOmZhbHNlLCJkcm9wcGluZy1wYXJ0aWNsZSI6IiIsIm5vbi1kcm9wcGluZy1wYXJ0aWNsZSI6IiJ9LHsiZmFtaWx5IjoiSGFuc2VuIiwiZ2l2ZW4iOiJBbmRlcnMgRS4iLCJwYXJzZS1uYW1lcyI6ZmFsc2UsImRyb3BwaW5nLXBhcnRpY2xlIjoiIiwibm9uLWRyb3BwaW5nLXBhcnRpY2xlIjoiIn0seyJmYW1pbHkiOiJLamFlciIsImdpdmVuIjoiQW5kcmVhcyIsInBhcnNlLW5hbWVzIjpmYWxzZSwiZHJvcHBpbmctcGFydGljbGUiOiIiLCJub24tZHJvcHBpbmctcGFydGljbGUiOiIifSx7ImZhbWlseSI6IkhlbXBlbCIsImdpdmVuIjoiQ2FzcGVyIiwicGFyc2UtbmFtZXMiOmZhbHNlLCJkcm9wcGluZy1wYXJ0aWNsZSI6IiIsIm5vbi1kcm9wcGluZy1wYXJ0aWNsZSI6IiJ9LHsiZmFtaWx5IjoiQW5kcmVzZW4iLCJnaXZlbiI6IlRob21hcyBMLiIsInBhcnNlLW5hbWVzIjpmYWxzZSwiZHJvcHBpbmctcGFydGljbGUiOiIiLCJub24tZHJvcHBpbmctcGFydGljbGUiOiIifV0sImNvbnRhaW5lci10aXRsZSI6IkNvbW11bmljYXRpb25zIEJpb2xvZ3kiLCJhY2Nlc3NlZCI6eyJkYXRlLXBhcnRzIjpbWzIwMjIsNyw3XV19LCJET0kiOiIxMC4xMDM4L3M0MjAwMy0wMjEtMDIyNzUteSIsIklTU04iOiIyMzk5LTM2NDIiLCJQTUlEIjoiMzQyMTEwNjkiLCJVUkwiOiJodHRwczovL3d3dy5uYXR1cmUuY29tL2FydGljbGVzL3M0MjAwMy0wMjEtMDIyNzUteSIsImlzc3VlZCI6eyJkYXRlLXBhcnRzIjpbWzIwMjEsNywxXV19LCJwYWdlIjoiMS0xNiIsImFic3RyYWN0IjoiUHJlY2lzZSBtZXRob2RzIGZvciBxdWFudGlmeWluZyBkcnVnIGFjY3VtdWxhdGlvbiBpbiBicmFpbiB0aXNzdWUgYXJlIGN1cnJlbnRseSB2ZXJ5IGxpbWl0ZWQsIGNoYWxsZW5naW5nIHRoZSBkZXZlbG9wbWVudCBvZiBuZXcgdGhlcmFwZXV0aWNzIGZvciBicmFpbiBkaXNvcmRlcnMuIFRyYW5zY2FyZGlhbCBwZXJmdXNpb24gaXMgaW5zdHJ1bWVudGFsIGZvciByZW1vdmluZyB0aGUgaW50cmF2YXNjdWxhciBmcmFjdGlvbiBvZiBhbiBpbmplY3RlZCBjb21wb3VuZCwgdGhlcmVieSBhbGxvd2luZyBmb3IgZXggdml2byBhc3Nlc3NtZW50IG9mIGV4dHJhdmFzYXRpb24gaW50byB0aGUgYnJhaW4uIEhvd2V2ZXIsIHBhdGhvbG9naWNhbCByZW1vZGVsaW5nIG9mIHRpc3N1ZSBtaWNyb2Vudmlyb25tZW50IGNhbiBhZmZlY3QgdGhlIGVmZmljaWVuY3kgb2YgdHJhbnNjYXJkaWFsIHBlcmZ1c2lvbiwgd2hpY2ggaGFzIGJlZW4gbGFyZ2VseSBvdmVybG9va2VkLiBXZSBzaG93IHRoYXQsIGluIGNvbnRyYXN0IHRvIGhlYWx0aHkgdmFzY3VsYXR1cmUsIHRyYW5zY2FyZGlhbCBwZXJmdXNpb24gY2Fubm90IHJlbW92ZSBhbiBpbmplY3RlZCBjb21wb3VuZCBmcm9tIHRoZSB0dW1vciB2YXNjdWxhdHVyZSB0byBhIHN1ZmZpY2llbnQgZXh0ZW50IGxlYWRpbmcgdG8gY29uc2lkZXJhYmxlIG92ZXJlc3RpbWF0aW9uIG9mIGNvbXBvdW5kIGV4dHJhdmFzYXRpb24uIFdlIGRlbW9uc3RyYXRlIHRoYXQgM0QgZGVlcCBpbWFnaW5nIG9mIG9wdGljYWxseSBjbGVhcmVkIHR1bW9yIHNhbXBsZXMgb3ZlcmNvbWVzIHRoaXMgbGltaXRhdGlvbi4gV2UgZGV2ZWxvcGVkIHR3byBtYWNoaW5lIGxlYXJuaW5nLWJhc2VkIHNlbWktYXV0b21hdGVkIGltYWdlIGFuYWx5c2lzIHdvcmtmbG93cywgd2hpY2ggcHJvdmlkZSBkZXRhaWxlZCBxdWFudGl0YXRpdmUgY2hhcmFjdGVyaXphdGlvbiBvZiBjb21wb3VuZCBleHRyYXZhc2F0aW9uIHBhdHRlcm5zIGFzIHdlbGwgYXMgdHVtb3IgYW5naW9hcmNoaXRlY3R1cmUgaW4gbGFyZ2UgdGhyZWUtZGltZW5zaW9uYWwgZGF0YXNldHMgZnJvbSBvcHRpY2FsbHkgY2xlYXJlZCBzYW1wbGVzLiBUaGlzIG1ldGhvZG9sb2d5IHByb3ZpZGVzIGEgcHJlY2lzZSBhbmQgY29tcHJlaGVuc2l2ZSBhbmFseXNpcyBvZiBleHRyYXZhc2F0aW9uIGluIGJyYWluIHR1bW9ycyBhbmQgYWxsb3dzIGZvciBjb3JyZWxhdGlvbiBvZiBleHRyYXZhc2F0aW9uIHBhdHRlcm5zIHdpdGggc3BlY2lmaWMgZmVhdHVyZXMgb2YgdGhlIGhldGVyb2dlbmVvdXMgYnJhaW4gdHVtb3IgdmFzY3VsYXR1cmUuIEtvc3RyaWtvdiBldCBhbC4gcmVwb3J0IGEgZGVmaWNpZW5jeSBvZiB0cmFuc2NhcmRpYWwgcGVyZnVzaW9uIGluIGJyYWluIHR1bW9yIHZhc2N1bGF0dXJlLCB3aGljaCBsZWFkcyB0byBleGFnZ2VyYXRpb24gb2YgZHJ1ZyBleHRyYXZhc2F0aW9uIG1lYXN1cmVtZW50cy4gVGhleSB0aGVuIGRlbW9uc3RyYXRlIGhvdyBvcHRpY2FsIHRpc3N1ZSBjbGVhcmluZyBjYW4gaGVscCB0byBvdmVyY29tZSB0aGlzIGxpbWl0YXRpb24gYW5kIHByb3ZpZGUgdHdvIG1hY2hpbmUgbGVhcm5pbmctYmFzZWQgaW1hZ2UgYW5hbHlzaXMgd29ya2Zsb3dzIGVuYWJsaW5nIGRldGFpbGVkIHF1YW50aXRhdGl2ZSBjaGFyYWN0ZXJpemF0aW9uIG9mIGNvbXBvdW5kIGV4dHJhdmFzYXRpb24gcGF0dGVybnMgYXMgd2VsbCBhcyB0dW1vciBhbmdpb2FyY2hpdGVjdHVyZSBpbiBsYXJnZSB0aHJlZS1kaW1lbnNpb25hbCBkYXRhc2V0cy4iLCJwdWJsaXNoZXIiOiJOYXR1cmUgUHVibGlzaGluZyBHcm91cCIsImlzc3VlIjoiMSIsInZvbHVtZSI6IjQiLCJjb250YWluZXItdGl0bGUtc2hvcnQiOiJDb21tdW4gQmlvbCJ9LCJpc1RlbXBvcmFyeSI6ZmFsc2V9XX0=&quot;,&quot;citationItems&quot;:[{&quot;id&quot;:&quot;4134fd30-0d43-3e15-96fd-9201715d4344&quot;,&quot;itemData&quot;:{&quot;type&quot;:&quot;article-journal&quot;,&quot;id&quot;:&quot;4134fd30-0d43-3e15-96fd-9201715d4344&quot;,&quot;title&quot;:&quot;Optical tissue clearing and machine learning can precisely characterize extravasation and blood vessel architecture in brain tumors&quot;,&quot;author&quot;:[{&quot;family&quot;:&quot;Kostrikov&quot;,&quot;given&quot;:&quot;Serhii&quot;,&quot;parse-names&quot;:false,&quot;dropping-particle&quot;:&quot;&quot;,&quot;non-dropping-particle&quot;:&quot;&quot;},{&quot;family&quot;:&quot;Johnsen&quot;,&quot;given&quot;:&quot;Kasper B.&quot;,&quot;parse-names&quot;:false,&quot;dropping-particle&quot;:&quot;&quot;,&quot;non-dropping-particle&quot;:&quot;&quot;},{&quot;family&quot;:&quot;Braunstein&quot;,&quot;given&quot;:&quot;Thomas H.&quot;,&quot;parse-names&quot;:false,&quot;dropping-particle&quot;:&quot;&quot;,&quot;non-dropping-particle&quot;:&quot;&quot;},{&quot;family&quot;:&quot;Gudbergsson&quot;,&quot;given&quot;:&quot;Johann M.&quot;,&quot;parse-names&quot;:false,&quot;dropping-particle&quot;:&quot;&quot;,&quot;non-dropping-particle&quot;:&quot;&quot;},{&quot;family&quot;:&quot;Fliedner&quot;,&quot;given&quot;:&quot;Frederikke P.&quot;,&quot;parse-names&quot;:false,&quot;dropping-particle&quot;:&quot;&quot;,&quot;non-dropping-particle&quot;:&quot;&quot;},{&quot;family&quot;:&quot;Obara&quot;,&quot;given&quot;:&quot;Elisabeth A.A.&quot;,&quot;parse-names&quot;:false,&quot;dropping-particle&quot;:&quot;&quot;,&quot;non-dropping-particle&quot;:&quot;&quot;},{&quot;family&quot;:&quot;Hamerlik&quot;,&quot;given&quot;:&quot;Petra&quot;,&quot;parse-names&quot;:false,&quot;dropping-particle&quot;:&quot;&quot;,&quot;non-dropping-particle&quot;:&quot;&quot;},{&quot;family&quot;:&quot;Hansen&quot;,&quot;given&quot;:&quot;Anders E.&quot;,&quot;parse-names&quot;:false,&quot;dropping-particle&quot;:&quot;&quot;,&quot;non-dropping-particle&quot;:&quot;&quot;},{&quot;family&quot;:&quot;Kjaer&quot;,&quot;given&quot;:&quot;Andreas&quot;,&quot;parse-names&quot;:false,&quot;dropping-particle&quot;:&quot;&quot;,&quot;non-dropping-particle&quot;:&quot;&quot;},{&quot;family&quot;:&quot;Hempel&quot;,&quot;given&quot;:&quot;Casper&quot;,&quot;parse-names&quot;:false,&quot;dropping-particle&quot;:&quot;&quot;,&quot;non-dropping-particle&quot;:&quot;&quot;},{&quot;family&quot;:&quot;Andresen&quot;,&quot;given&quot;:&quot;Thomas L.&quot;,&quot;parse-names&quot;:false,&quot;dropping-particle&quot;:&quot;&quot;,&quot;non-dropping-particle&quot;:&quot;&quot;}],&quot;container-title&quot;:&quot;Communications Biology&quot;,&quot;accessed&quot;:{&quot;date-parts&quot;:[[2022,7,7]]},&quot;DOI&quot;:&quot;10.1038/s42003-021-02275-y&quot;,&quot;ISSN&quot;:&quot;2399-3642&quot;,&quot;PMID&quot;:&quot;34211069&quot;,&quot;URL&quot;:&quot;https://www.nature.com/articles/s42003-021-02275-y&quot;,&quot;issued&quot;:{&quot;date-parts&quot;:[[2021,7,1]]},&quot;page&quot;:&quot;1-16&quot;,&quot;abstract&quot;:&quot;Precise methods for quantifying drug accumulation in brain tissue are currently very limited, challenging the development of new therapeutics for brain disorders. Transcardial perfusion is instrumental for removing the intravascular fraction of an injected compound, thereby allowing for ex vivo assessment of extravasation into the brain. However, pathological remodeling of tissue microenvironment can affect the efficiency of transcardial perfusion, which has been largely overlooked. We show that, in contrast to healthy vasculature, transcardial perfusion cannot remove an injected compound from the tumor vasculature to a sufficient extent leading to considerable overestimation of compound extravasation. We demonstrate that 3D deep imaging of optically cleared tumor samples overcomes this limitation. We developed two machine learning-based semi-automated image analysis workflows, which provide detailed quantitative characterization of compound extravasation patterns as well as tumor angioarchitecture in large three-dimensional datasets from optically cleared samples. This methodology provides a precise and comprehensive analysis of extravasation in brain tumors and allows for correlation of extravasation patterns with specific features of the heterogeneous brain tumor vasculature. Kostrikov et al. report a deficiency of transcardial perfusion in brain tumor vasculature, which leads to exaggeration of drug extravasation measurements. They then demonstrate how optical tissue clearing can help to overcome this limitation and provide two machine learning-based image analysis workflows enabling detailed quantitative characterization of compound extravasation patterns as well as tumor angioarchitecture in large three-dimensional datasets.&quot;,&quot;publisher&quot;:&quot;Nature Publishing Group&quot;,&quot;issue&quot;:&quot;1&quot;,&quot;volume&quot;:&quot;4&quot;,&quot;container-title-short&quot;:&quot;Commun Biol&quot;},&quot;isTemporary&quot;:false}]},{&quot;citationID&quot;:&quot;MENDELEY_CITATION_c3f70cb0-214e-434b-b732-e3091a235026&quot;,&quot;properties&quot;:{&quot;noteIndex&quot;:0},&quot;isEdited&quot;:false,&quot;manualOverride&quot;:{&quot;isManuallyOverridden&quot;:false,&quot;citeprocText&quot;:&quot;&lt;sup&gt;73&lt;/sup&gt;&quot;,&quot;manualOverrideText&quot;:&quot;&quot;},&quot;citationTag&quot;:&quot;MENDELEY_CITATION_v3_eyJjaXRhdGlvbklEIjoiTUVOREVMRVlfQ0lUQVRJT05fYzNmNzBjYjAtMjE0ZS00MzRiLWI3MzItZTMwOTFhMjM1MDI2IiwicHJvcGVydGllcyI6eyJub3RlSW5kZXgiOjB9LCJpc0VkaXRlZCI6ZmFsc2UsIm1hbnVhbE92ZXJyaWRlIjp7ImlzTWFudWFsbHlPdmVycmlkZGVuIjpmYWxzZSwiY2l0ZXByb2NUZXh0IjoiPHN1cD43Mzwvc3VwPiIsIm1hbnVhbE92ZXJyaWRlVGV4dCI6IiJ9LCJjaXRhdGlvbkl0ZW1zIjpbeyJpZCI6IjlkOTU1MjNjLTlhMDQtMzIwYS05NWVlLWU1ZjdiM2I2MWM4NSIsIml0ZW1EYXRhIjp7InR5cGUiOiJhcnRpY2xlLWpvdXJuYWwiLCJpZCI6IjlkOTU1MjNjLTlhMDQtMzIwYS05NWVlLWU1ZjdiM2I2MWM4NSIsInRpdGxlIjoiQ0xJSjogR1BVLWFjY2VsZXJhdGVkIGltYWdlIHByb2Nlc3NpbmcgZm9yIGV2ZXJ5b25lIiwiYXV0aG9yIjpbeyJmYW1pbHkiOiJIYWFzZSIsImdpdmVuIjoiUm9iZXJ0IiwicGFyc2UtbmFtZXMiOmZhbHNlLCJkcm9wcGluZy1wYXJ0aWNsZSI6IiIsIm5vbi1kcm9wcGluZy1wYXJ0aWNsZSI6IiJ9LHsiZmFtaWx5IjoiUm95ZXIiLCJnaXZlbiI6IkxvaWMgQS4iLCJwYXJzZS1uYW1lcyI6ZmFsc2UsImRyb3BwaW5nLXBhcnRpY2xlIjoiIiwibm9uLWRyb3BwaW5nLXBhcnRpY2xlIjoiIn0seyJmYW1pbHkiOiJTdGVpbmJhY2giLCJnaXZlbiI6IlBldGVyIiwicGFyc2UtbmFtZXMiOmZhbHNlLCJkcm9wcGluZy1wYXJ0aWNsZSI6IiIsIm5vbi1kcm9wcGluZy1wYXJ0aWNsZSI6IiJ9LHsiZmFtaWx5IjoiU2NobWlkdCIsImdpdmVuIjoiRGVib3JhaCIsInBhcnNlLW5hbWVzIjpmYWxzZSwiZHJvcHBpbmctcGFydGljbGUiOiIiLCJub24tZHJvcHBpbmctcGFydGljbGUiOiIifSx7ImZhbWlseSI6IkRpYnJvdiIsImdpdmVuIjoiQWxleGFuZHIiLCJwYXJzZS1uYW1lcyI6ZmFsc2UsImRyb3BwaW5nLXBhcnRpY2xlIjoiIiwibm9uLWRyb3BwaW5nLXBhcnRpY2xlIjoiIn0seyJmYW1pbHkiOiJTY2htaWR0IiwiZ2l2ZW4iOiJVd2UiLCJwYXJzZS1uYW1lcyI6ZmFsc2UsImRyb3BwaW5nLXBhcnRpY2xlIjoiIiwibm9uLWRyb3BwaW5nLXBhcnRpY2xlIjoiIn0seyJmYW1pbHkiOiJXZWlnZXJ0IiwiZ2l2ZW4iOiJNYXJ0aW4iLCJwYXJzZS1uYW1lcyI6ZmFsc2UsImRyb3BwaW5nLXBhcnRpY2xlIjoiIiwibm9uLWRyb3BwaW5nLXBhcnRpY2xlIjoiIn0seyJmYW1pbHkiOiJNYWdoZWxsaSIsImdpdmVuIjoiTmljb2xhIiwicGFyc2UtbmFtZXMiOmZhbHNlLCJkcm9wcGluZy1wYXJ0aWNsZSI6IiIsIm5vbi1kcm9wcGluZy1wYXJ0aWNsZSI6IiJ9LHsiZmFtaWx5IjoiVG9tYW5jYWsiLCJnaXZlbiI6IlBhdmVsIiwicGFyc2UtbmFtZXMiOmZhbHNlLCJkcm9wcGluZy1wYXJ0aWNsZSI6IiIsIm5vbi1kcm9wcGluZy1wYXJ0aWNsZSI6IiJ9LHsiZmFtaWx5IjoiSnVnIiwiZ2l2ZW4iOiJGbG9yaWFuIiwicGFyc2UtbmFtZXMiOmZhbHNlLCJkcm9wcGluZy1wYXJ0aWNsZSI6IiIsIm5vbi1kcm9wcGluZy1wYXJ0aWNsZSI6IiJ9LHsiZmFtaWx5IjoiTXllcnMiLCJnaXZlbiI6IkV1Z2VuZSBXLiIsInBhcnNlLW5hbWVzIjpmYWxzZSwiZHJvcHBpbmctcGFydGljbGUiOiIiLCJub24tZHJvcHBpbmctcGFydGljbGUiOiIifV0sImNvbnRhaW5lci10aXRsZSI6Ik5hdHVyZSBNZXRob2RzIDIwMTkgMTc6MSIsImFjY2Vzc2VkIjp7ImRhdGUtcGFydHMiOltbMjAyMiw3LDddXX0sIkRPSSI6IjEwLjEwMzgvczQxNTkyLTAxOS0wNjUwLTEiLCJJU1NOIjoiMTU0OC03MTA1IiwiUE1JRCI6IjMxNzQwODIzIiwiVVJMIjoiaHR0cHM6Ly93d3cubmF0dXJlLmNvbS9hcnRpY2xlcy9zNDE1OTItMDE5LTA2NTAtMSIsImlzc3VlZCI6eyJkYXRlLXBhcnRzIjpbWzIwMTksMTEsMThdXX0sInBhZ2UiOiI1LTYiLCJwdWJsaXNoZXIiOiJOYXR1cmUgUHVibGlzaGluZyBHcm91cCIsImlzc3VlIjoiMSIsInZvbHVtZSI6IjE3IiwiY29udGFpbmVyLXRpdGxlLXNob3J0IjoiIn0sImlzVGVtcG9yYXJ5IjpmYWxzZX1dfQ==&quot;,&quot;citationItems&quot;:[{&quot;id&quot;:&quot;9d95523c-9a04-320a-95ee-e5f7b3b61c85&quot;,&quot;itemData&quot;:{&quot;type&quot;:&quot;article-journal&quot;,&quot;id&quot;:&quot;9d95523c-9a04-320a-95ee-e5f7b3b61c85&quot;,&quot;title&quot;:&quot;CLIJ: GPU-accelerated image processing for everyone&quot;,&quot;author&quot;:[{&quot;family&quot;:&quot;Haase&quot;,&quot;given&quot;:&quot;Robert&quot;,&quot;parse-names&quot;:false,&quot;dropping-particle&quot;:&quot;&quot;,&quot;non-dropping-particle&quot;:&quot;&quot;},{&quot;family&quot;:&quot;Royer&quot;,&quot;given&quot;:&quot;Loic A.&quot;,&quot;parse-names&quot;:false,&quot;dropping-particle&quot;:&quot;&quot;,&quot;non-dropping-particle&quot;:&quot;&quot;},{&quot;family&quot;:&quot;Steinbach&quot;,&quot;given&quot;:&quot;Peter&quot;,&quot;parse-names&quot;:false,&quot;dropping-particle&quot;:&quot;&quot;,&quot;non-dropping-particle&quot;:&quot;&quot;},{&quot;family&quot;:&quot;Schmidt&quot;,&quot;given&quot;:&quot;Deborah&quot;,&quot;parse-names&quot;:false,&quot;dropping-particle&quot;:&quot;&quot;,&quot;non-dropping-particle&quot;:&quot;&quot;},{&quot;family&quot;:&quot;Dibrov&quot;,&quot;given&quot;:&quot;Alexandr&quot;,&quot;parse-names&quot;:false,&quot;dropping-particle&quot;:&quot;&quot;,&quot;non-dropping-particle&quot;:&quot;&quot;},{&quot;family&quot;:&quot;Schmidt&quot;,&quot;given&quot;:&quot;Uwe&quot;,&quot;parse-names&quot;:false,&quot;dropping-particle&quot;:&quot;&quot;,&quot;non-dropping-particle&quot;:&quot;&quot;},{&quot;family&quot;:&quot;Weigert&quot;,&quot;given&quot;:&quot;Martin&quot;,&quot;parse-names&quot;:false,&quot;dropping-particle&quot;:&quot;&quot;,&quot;non-dropping-particle&quot;:&quot;&quot;},{&quot;family&quot;:&quot;Maghelli&quot;,&quot;given&quot;:&quot;Nicola&quot;,&quot;parse-names&quot;:false,&quot;dropping-particle&quot;:&quot;&quot;,&quot;non-dropping-particle&quot;:&quot;&quot;},{&quot;family&quot;:&quot;Tomancak&quot;,&quot;given&quot;:&quot;Pavel&quot;,&quot;parse-names&quot;:false,&quot;dropping-particle&quot;:&quot;&quot;,&quot;non-dropping-particle&quot;:&quot;&quot;},{&quot;family&quot;:&quot;Jug&quot;,&quot;given&quot;:&quot;Florian&quot;,&quot;parse-names&quot;:false,&quot;dropping-particle&quot;:&quot;&quot;,&quot;non-dropping-particle&quot;:&quot;&quot;},{&quot;family&quot;:&quot;Myers&quot;,&quot;given&quot;:&quot;Eugene W.&quot;,&quot;parse-names&quot;:false,&quot;dropping-particle&quot;:&quot;&quot;,&quot;non-dropping-particle&quot;:&quot;&quot;}],&quot;container-title&quot;:&quot;Nature Methods 2019 17:1&quot;,&quot;accessed&quot;:{&quot;date-parts&quot;:[[2022,7,7]]},&quot;DOI&quot;:&quot;10.1038/s41592-019-0650-1&quot;,&quot;ISSN&quot;:&quot;1548-7105&quot;,&quot;PMID&quot;:&quot;31740823&quot;,&quot;URL&quot;:&quot;https://www.nature.com/articles/s41592-019-0650-1&quot;,&quot;issued&quot;:{&quot;date-parts&quot;:[[2019,11,18]]},&quot;page&quot;:&quot;5-6&quot;,&quot;publisher&quot;:&quot;Nature Publishing Group&quot;,&quot;issue&quot;:&quot;1&quot;,&quot;volume&quot;:&quot;17&quot;,&quot;container-title-short&quot;:&quot;&quot;},&quot;isTemporary&quot;:false}]}]"/>
    <we:property name="MENDELEY_CITATIONS_LOCALE_CODE" value="&quot;en-GB&quot;"/>
    <we:property name="MENDELEY_CITATIONS_STYLE" value="{&quot;id&quot;:&quot;https://www.zotero.org/styles/nature-communications&quot;,&quot;title&quot;:&quot;Nature Communications&quot;,&quot;format&quot;:&quot;numeric&quot;,&quot;defaultLocale&quot;:&quot;en-GB&quot;,&quot;isLocaleCodeValid&quot;:true}"/>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b:Sources xmlns:b="http://schemas.openxmlformats.org/officeDocument/2006/bibliography" xmlns="http://schemas.openxmlformats.org/officeDocument/2006/bibliography" SelectedStyle="\APASixthEditionOfficeOnline.xsl" StyleName="APA" Version="6"/>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ct:contentTypeSchema xmlns:ct="http://schemas.microsoft.com/office/2006/metadata/contentType" xmlns:ma="http://schemas.microsoft.com/office/2006/metadata/properties/metaAttributes" ct:_="" ma:_="" ma:contentTypeName="Dokument" ma:contentTypeID="0x0101002DD084A015675D4EA3132F014D275A03" ma:contentTypeVersion="10" ma:contentTypeDescription="Opret et nyt dokument." ma:contentTypeScope="" ma:versionID="7e473703a422a24066c84424f8169df7">
  <xsd:schema xmlns:xsd="http://www.w3.org/2001/XMLSchema" xmlns:xs="http://www.w3.org/2001/XMLSchema" xmlns:p="http://schemas.microsoft.com/office/2006/metadata/properties" xmlns:ns3="dc1dab8f-7fda-44a0-be40-27489258c980" targetNamespace="http://schemas.microsoft.com/office/2006/metadata/properties" ma:root="true" ma:fieldsID="431e6252065e512ce56624f12c91203c" ns3:_="">
    <xsd:import namespace="dc1dab8f-7fda-44a0-be40-27489258c980"/>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1dab8f-7fda-44a0-be40-27489258c9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F3AEE76-923C-41C5-99E3-A0990FF220BA}">
  <ds:schemaRefs>
    <ds:schemaRef ds:uri="http://schemas.microsoft.com/sharepoint/v3/contenttype/forms"/>
  </ds:schemaRefs>
</ds:datastoreItem>
</file>

<file path=customXml/itemProps2.xml><?xml version="1.0" encoding="utf-8"?>
<ds:datastoreItem xmlns:ds="http://schemas.openxmlformats.org/officeDocument/2006/customXml" ds:itemID="{4F92C102-CB50-413C-B8EA-BBD902C4127C}">
  <ds:schemaRefs>
    <ds:schemaRef ds:uri="http://schemas.openxmlformats.org/officeDocument/2006/bibliography"/>
  </ds:schemaRefs>
</ds:datastoreItem>
</file>

<file path=customXml/itemProps3.xml><?xml version="1.0" encoding="utf-8"?>
<ds:datastoreItem xmlns:ds="http://schemas.openxmlformats.org/officeDocument/2006/customXml" ds:itemID="{D6C22948-B307-46AD-A962-58BEE57FA4C4}">
  <ds:schemaRefs>
    <ds:schemaRef ds:uri="http://schemas.microsoft.com/office/2006/metadata/properties"/>
    <ds:schemaRef ds:uri="http://schemas.microsoft.com/office/infopath/2007/PartnerControls"/>
  </ds:schemaRefs>
</ds:datastoreItem>
</file>

<file path=customXml/itemProps4.xml><?xml version="1.0" encoding="utf-8"?>
<ds:datastoreItem xmlns:ds="http://schemas.openxmlformats.org/officeDocument/2006/customXml" ds:itemID="{A4EE019D-3FAD-4890-B824-B97116EBB7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1dab8f-7fda-44a0-be40-27489258c9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Normal.dotm</Template>
  <TotalTime>147</TotalTime>
  <Pages>52</Pages>
  <Words>7316</Words>
  <Characters>44634</Characters>
  <Application>Microsoft Office Word</Application>
  <DocSecurity>0</DocSecurity>
  <Lines>371</Lines>
  <Paragraphs>103</Paragraphs>
  <ScaleCrop>false</ScaleCrop>
  <HeadingPairs>
    <vt:vector size="4" baseType="variant">
      <vt:variant>
        <vt:lpstr>Titel</vt:lpstr>
      </vt:variant>
      <vt:variant>
        <vt:i4>1</vt:i4>
      </vt:variant>
      <vt:variant>
        <vt:lpstr>Title</vt:lpstr>
      </vt:variant>
      <vt:variant>
        <vt:i4>1</vt:i4>
      </vt:variant>
    </vt:vector>
  </HeadingPairs>
  <TitlesOfParts>
    <vt:vector size="2" baseType="lpstr">
      <vt:lpstr>Science Manuscript Template</vt:lpstr>
      <vt:lpstr>Science Manuscript Template</vt:lpstr>
    </vt:vector>
  </TitlesOfParts>
  <Company>Microsoft</Company>
  <LinksUpToDate>false</LinksUpToDate>
  <CharactersWithSpaces>51847</CharactersWithSpaces>
  <SharedDoc>false</SharedDoc>
  <HLinks>
    <vt:vector size="12" baseType="variant">
      <vt:variant>
        <vt:i4>2228274</vt:i4>
      </vt:variant>
      <vt:variant>
        <vt:i4>3</vt:i4>
      </vt:variant>
      <vt:variant>
        <vt:i4>0</vt:i4>
      </vt:variant>
      <vt:variant>
        <vt:i4>5</vt:i4>
      </vt:variant>
      <vt:variant>
        <vt:lpwstr>https://stm.sciencemag.org/content/information-authors</vt:lpwstr>
      </vt:variant>
      <vt:variant>
        <vt:lpwstr/>
      </vt:variant>
      <vt:variant>
        <vt:i4>2883708</vt:i4>
      </vt:variant>
      <vt:variant>
        <vt:i4>0</vt:i4>
      </vt:variant>
      <vt:variant>
        <vt:i4>0</vt:i4>
      </vt:variant>
      <vt:variant>
        <vt:i4>5</vt:i4>
      </vt:variant>
      <vt:variant>
        <vt:lpwstr>https://cts.sciencemag.org/</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Science Manuscript Template</dc:title>
  <dc:subject/>
  <dc:creator>bhanson</dc:creator>
  <cp:keywords/>
  <cp:lastModifiedBy>Sophie Bjørn Jensen</cp:lastModifiedBy>
  <cp:revision>61</cp:revision>
  <cp:lastPrinted>2012-01-29T18:20:00Z</cp:lastPrinted>
  <dcterms:created xsi:type="dcterms:W3CDTF">2022-11-30T12:01:00Z</dcterms:created>
  <dcterms:modified xsi:type="dcterms:W3CDTF">2023-01-24T15:38:00Z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0x0101002DD084A015675D4EA3132F014D275A03</vt:lpwstr>
  </property>
</Properties>
</file>